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colors1.xml" ContentType="application/vnd.openxmlformats-officedocument.drawingml.diagramColor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Override PartName="/ppt/diagrams/quickStyle1.xml" ContentType="application/vnd.openxmlformats-officedocument.drawingml.diagramStyle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theme/themeOverride1.xml" ContentType="application/vnd.openxmlformats-officedocument.themeOverride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xlsx" ContentType="application/vnd.openxmlformats-officedocument.spreadsheetml.sheet"/>
  <Override PartName="/ppt/diagrams/layout1.xml" ContentType="application/vnd.openxmlformats-officedocument.drawingml.diagram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diagrams/data1.xml" ContentType="application/vnd.openxmlformats-officedocument.drawingml.diagramData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drawings/drawing1.xml" ContentType="application/vnd.openxmlformats-officedocument.drawingml.chartshapes+xml"/>
  <Override PartName="/ppt/diagrams/drawing1.xml" ContentType="application/vnd.ms-office.drawingml.diagramDrawing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2"/>
  </p:notesMasterIdLst>
  <p:handoutMasterIdLst>
    <p:handoutMasterId r:id="rId23"/>
  </p:handoutMasterIdLst>
  <p:sldIdLst>
    <p:sldId id="256" r:id="rId2"/>
    <p:sldId id="260" r:id="rId3"/>
    <p:sldId id="261" r:id="rId4"/>
    <p:sldId id="262" r:id="rId5"/>
    <p:sldId id="263" r:id="rId6"/>
    <p:sldId id="264" r:id="rId7"/>
    <p:sldId id="277" r:id="rId8"/>
    <p:sldId id="278" r:id="rId9"/>
    <p:sldId id="279" r:id="rId10"/>
    <p:sldId id="280" r:id="rId11"/>
    <p:sldId id="281" r:id="rId12"/>
    <p:sldId id="282" r:id="rId13"/>
    <p:sldId id="283" r:id="rId14"/>
    <p:sldId id="265" r:id="rId15"/>
    <p:sldId id="257" r:id="rId16"/>
    <p:sldId id="284" r:id="rId17"/>
    <p:sldId id="285" r:id="rId18"/>
    <p:sldId id="286" r:id="rId19"/>
    <p:sldId id="287" r:id="rId20"/>
    <p:sldId id="258" r:id="rId21"/>
  </p:sldIdLst>
  <p:sldSz cx="9144000" cy="6858000" type="screen4x3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0000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75" d="100"/>
          <a:sy n="75" d="100"/>
        </p:scale>
        <p:origin x="-1014" y="-71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notesViewPr>
    <p:cSldViewPr>
      <p:cViewPr varScale="1">
        <p:scale>
          <a:sx n="73" d="100"/>
          <a:sy n="73" d="100"/>
        </p:scale>
        <p:origin x="-2184" y="-108"/>
      </p:cViewPr>
      <p:guideLst>
        <p:guide orient="horz" pos="2880"/>
        <p:guide pos="216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Hoja_de_c_lculo_de_Microsoft_Office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s-ES"/>
  <c:chart>
    <c:title>
      <c:tx>
        <c:rich>
          <a:bodyPr/>
          <a:lstStyle/>
          <a:p>
            <a:pPr>
              <a:defRPr sz="1600"/>
            </a:pPr>
            <a:r>
              <a:rPr lang="es-ES" sz="1600" dirty="0" smtClean="0">
                <a:solidFill>
                  <a:srgbClr val="C00000"/>
                </a:solidFill>
              </a:rPr>
              <a:t>Estrategia</a:t>
            </a:r>
            <a:r>
              <a:rPr lang="es-ES" sz="1600" baseline="0" dirty="0" smtClean="0">
                <a:solidFill>
                  <a:srgbClr val="C00000"/>
                </a:solidFill>
              </a:rPr>
              <a:t> de Escalonamiento en Beneficiarios, Presupuesto y Programas </a:t>
            </a:r>
            <a:endParaRPr lang="es-ES" sz="1600" dirty="0">
              <a:solidFill>
                <a:srgbClr val="C00000"/>
              </a:solidFill>
            </a:endParaRPr>
          </a:p>
        </c:rich>
      </c:tx>
      <c:layout>
        <c:manualLayout>
          <c:xMode val="edge"/>
          <c:yMode val="edge"/>
          <c:x val="8.2697944006999161E-2"/>
          <c:y val="0.12698323821255592"/>
        </c:manualLayout>
      </c:layout>
    </c:title>
    <c:plotArea>
      <c:layout/>
      <c:barChart>
        <c:barDir val="col"/>
        <c:grouping val="clustered"/>
        <c:ser>
          <c:idx val="0"/>
          <c:order val="0"/>
          <c:tx>
            <c:strRef>
              <c:f>Hoja1!$B$1</c:f>
              <c:strCache>
                <c:ptCount val="1"/>
                <c:pt idx="0">
                  <c:v>Programas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dLbls>
            <c:delete val="1"/>
          </c:dLbls>
          <c:cat>
            <c:numRef>
              <c:f>Hoja1!$A$2:$A$7</c:f>
              <c:numCache>
                <c:formatCode>General</c:formatCode>
                <c:ptCount val="6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</c:numCache>
            </c:numRef>
          </c:cat>
          <c:val>
            <c:numRef>
              <c:f>Hoja1!$B$2:$B$7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14</c:v>
                </c:pt>
                <c:pt idx="4">
                  <c:v>14</c:v>
                </c:pt>
                <c:pt idx="5">
                  <c:v>14</c:v>
                </c:pt>
              </c:numCache>
            </c:numRef>
          </c:val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Presupuesto</c:v>
                </c:pt>
              </c:strCache>
            </c:strRef>
          </c:tx>
          <c:spPr>
            <a:solidFill>
              <a:srgbClr val="006600">
                <a:alpha val="50000"/>
              </a:srgbClr>
            </a:solidFill>
          </c:spPr>
          <c:dLbls>
            <c:delete val="1"/>
          </c:dLbls>
          <c:cat>
            <c:numRef>
              <c:f>Hoja1!$A$2:$A$7</c:f>
              <c:numCache>
                <c:formatCode>General</c:formatCode>
                <c:ptCount val="6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</c:numCache>
            </c:numRef>
          </c:cat>
          <c:val>
            <c:numRef>
              <c:f>Hoja1!$C$2:$C$7</c:f>
              <c:numCache>
                <c:formatCode>General</c:formatCode>
                <c:ptCount val="6"/>
                <c:pt idx="0">
                  <c:v>1</c:v>
                </c:pt>
                <c:pt idx="1">
                  <c:v>4</c:v>
                </c:pt>
                <c:pt idx="2">
                  <c:v>8</c:v>
                </c:pt>
                <c:pt idx="3">
                  <c:v>16</c:v>
                </c:pt>
                <c:pt idx="4">
                  <c:v>24</c:v>
                </c:pt>
                <c:pt idx="5">
                  <c:v>24</c:v>
                </c:pt>
              </c:numCache>
            </c:numRef>
          </c:val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Beneficiarios</c:v>
                </c:pt>
              </c:strCache>
            </c:strRef>
          </c:tx>
          <c:spPr>
            <a:solidFill>
              <a:srgbClr val="C00000">
                <a:alpha val="50000"/>
              </a:srgbClr>
            </a:solidFill>
          </c:spPr>
          <c:dLbls>
            <c:delete val="1"/>
          </c:dLbls>
          <c:cat>
            <c:numRef>
              <c:f>Hoja1!$A$2:$A$7</c:f>
              <c:numCache>
                <c:formatCode>General</c:formatCode>
                <c:ptCount val="6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</c:numCache>
            </c:numRef>
          </c:cat>
          <c:val>
            <c:numRef>
              <c:f>Hoja1!$D$2:$D$7</c:f>
              <c:numCache>
                <c:formatCode>General</c:formatCode>
                <c:ptCount val="6"/>
                <c:pt idx="0">
                  <c:v>1</c:v>
                </c:pt>
                <c:pt idx="1">
                  <c:v>5</c:v>
                </c:pt>
                <c:pt idx="2">
                  <c:v>10</c:v>
                </c:pt>
                <c:pt idx="3">
                  <c:v>18</c:v>
                </c:pt>
                <c:pt idx="4">
                  <c:v>26</c:v>
                </c:pt>
                <c:pt idx="5">
                  <c:v>26</c:v>
                </c:pt>
              </c:numCache>
            </c:numRef>
          </c:val>
        </c:ser>
        <c:dLbls>
          <c:showVal val="1"/>
        </c:dLbls>
        <c:axId val="146915328"/>
        <c:axId val="146916864"/>
      </c:barChart>
      <c:catAx>
        <c:axId val="146915328"/>
        <c:scaling>
          <c:orientation val="minMax"/>
        </c:scaling>
        <c:axPos val="b"/>
        <c:numFmt formatCode="General" sourceLinked="1"/>
        <c:majorTickMark val="none"/>
        <c:tickLblPos val="nextTo"/>
        <c:txPr>
          <a:bodyPr/>
          <a:lstStyle/>
          <a:p>
            <a:pPr>
              <a:defRPr b="1"/>
            </a:pPr>
            <a:endParaRPr lang="es-ES"/>
          </a:p>
        </c:txPr>
        <c:crossAx val="146916864"/>
        <c:crosses val="autoZero"/>
        <c:auto val="1"/>
        <c:lblAlgn val="ctr"/>
        <c:lblOffset val="100"/>
      </c:catAx>
      <c:valAx>
        <c:axId val="146916864"/>
        <c:scaling>
          <c:orientation val="minMax"/>
        </c:scaling>
        <c:delete val="1"/>
        <c:axPos val="l"/>
        <c:numFmt formatCode="General" sourceLinked="1"/>
        <c:majorTickMark val="none"/>
        <c:tickLblPos val="none"/>
        <c:crossAx val="146915328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8.6883311461067383E-2"/>
          <c:y val="0.19731241629950991"/>
          <c:w val="0.56789993438320363"/>
          <c:h val="4.6534472834201396E-2"/>
        </c:manualLayout>
      </c:layout>
    </c:legend>
    <c:plotVisOnly val="1"/>
  </c:chart>
  <c:txPr>
    <a:bodyPr/>
    <a:lstStyle/>
    <a:p>
      <a:pPr>
        <a:defRPr sz="1800"/>
      </a:pPr>
      <a:endParaRPr lang="es-ES"/>
    </a:p>
  </c:txPr>
  <c:externalData r:id="rId1"/>
  <c:userShapes r:id="rId2"/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043E0DD-6940-4EDD-A43A-C428541F5EDB}" type="doc">
      <dgm:prSet loTypeId="urn:microsoft.com/office/officeart/2005/8/layout/hierarchy3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ES"/>
        </a:p>
      </dgm:t>
    </dgm:pt>
    <dgm:pt modelId="{FDD5E3F5-AEAE-46D0-BE63-56E020A71EB8}">
      <dgm:prSet phldrT="[Texto]"/>
      <dgm:spPr>
        <a:solidFill>
          <a:srgbClr val="C00000"/>
        </a:solidFill>
      </dgm:spPr>
      <dgm:t>
        <a:bodyPr/>
        <a:lstStyle/>
        <a:p>
          <a:r>
            <a:rPr lang="es-ES" dirty="0" smtClean="0"/>
            <a:t>Marco Legal </a:t>
          </a:r>
          <a:endParaRPr lang="es-ES" dirty="0"/>
        </a:p>
      </dgm:t>
    </dgm:pt>
    <dgm:pt modelId="{6DF26299-C234-41EE-8DF7-E4B51F61673F}" type="parTrans" cxnId="{08437491-92DD-4383-A698-D72E3AFD2A92}">
      <dgm:prSet/>
      <dgm:spPr/>
      <dgm:t>
        <a:bodyPr/>
        <a:lstStyle/>
        <a:p>
          <a:endParaRPr lang="es-ES"/>
        </a:p>
      </dgm:t>
    </dgm:pt>
    <dgm:pt modelId="{2A231352-53DD-4359-99CB-C665202652EB}" type="sibTrans" cxnId="{08437491-92DD-4383-A698-D72E3AFD2A92}">
      <dgm:prSet/>
      <dgm:spPr/>
      <dgm:t>
        <a:bodyPr/>
        <a:lstStyle/>
        <a:p>
          <a:endParaRPr lang="es-ES"/>
        </a:p>
      </dgm:t>
    </dgm:pt>
    <dgm:pt modelId="{785ECAFA-0D6F-4B46-9D16-6D1D2C142563}">
      <dgm:prSet phldrT="[Texto]"/>
      <dgm:spPr>
        <a:ln>
          <a:solidFill>
            <a:srgbClr val="C00000"/>
          </a:solidFill>
        </a:ln>
      </dgm:spPr>
      <dgm:t>
        <a:bodyPr/>
        <a:lstStyle/>
        <a:p>
          <a:r>
            <a:rPr lang="es-ES" dirty="0" smtClean="0"/>
            <a:t>Reformas a la CE y a la LEDS</a:t>
          </a:r>
          <a:endParaRPr lang="es-ES" dirty="0"/>
        </a:p>
      </dgm:t>
    </dgm:pt>
    <dgm:pt modelId="{75AD9DA8-BF25-4857-8DC6-C67C70EBBDAE}" type="parTrans" cxnId="{7DB61A84-E860-4098-8861-E5BD1BE78F59}">
      <dgm:prSet/>
      <dgm:spPr>
        <a:ln>
          <a:solidFill>
            <a:srgbClr val="C00000"/>
          </a:solidFill>
        </a:ln>
      </dgm:spPr>
      <dgm:t>
        <a:bodyPr/>
        <a:lstStyle/>
        <a:p>
          <a:endParaRPr lang="es-ES"/>
        </a:p>
      </dgm:t>
    </dgm:pt>
    <dgm:pt modelId="{9E4C2470-FC94-4E50-AD1E-1637FB688D73}" type="sibTrans" cxnId="{7DB61A84-E860-4098-8861-E5BD1BE78F59}">
      <dgm:prSet/>
      <dgm:spPr/>
      <dgm:t>
        <a:bodyPr/>
        <a:lstStyle/>
        <a:p>
          <a:endParaRPr lang="es-ES"/>
        </a:p>
      </dgm:t>
    </dgm:pt>
    <dgm:pt modelId="{A7FDB326-2F01-4CBE-B503-95B18739C460}">
      <dgm:prSet phldrT="[Texto]"/>
      <dgm:spPr>
        <a:solidFill>
          <a:srgbClr val="C00000"/>
        </a:solidFill>
      </dgm:spPr>
      <dgm:t>
        <a:bodyPr/>
        <a:lstStyle/>
        <a:p>
          <a:r>
            <a:rPr lang="es-ES" dirty="0" smtClean="0"/>
            <a:t>Medidas Programáticas</a:t>
          </a:r>
          <a:endParaRPr lang="es-ES" dirty="0"/>
        </a:p>
      </dgm:t>
    </dgm:pt>
    <dgm:pt modelId="{AC62EB89-C0C6-4D81-9BA8-492287063384}" type="parTrans" cxnId="{597DE7F0-F0F4-4CCF-A69D-E98720549415}">
      <dgm:prSet/>
      <dgm:spPr/>
      <dgm:t>
        <a:bodyPr/>
        <a:lstStyle/>
        <a:p>
          <a:endParaRPr lang="es-ES"/>
        </a:p>
      </dgm:t>
    </dgm:pt>
    <dgm:pt modelId="{20D930EC-DB65-4534-AF6E-CA03FAF49080}" type="sibTrans" cxnId="{597DE7F0-F0F4-4CCF-A69D-E98720549415}">
      <dgm:prSet/>
      <dgm:spPr/>
      <dgm:t>
        <a:bodyPr/>
        <a:lstStyle/>
        <a:p>
          <a:endParaRPr lang="es-ES"/>
        </a:p>
      </dgm:t>
    </dgm:pt>
    <dgm:pt modelId="{B9F89198-CCF9-4B38-B98A-985F23C41213}">
      <dgm:prSet phldrT="[Texto]"/>
      <dgm:spPr>
        <a:ln>
          <a:solidFill>
            <a:srgbClr val="C00000"/>
          </a:solidFill>
        </a:ln>
      </dgm:spPr>
      <dgm:t>
        <a:bodyPr/>
        <a:lstStyle/>
        <a:p>
          <a:r>
            <a:rPr lang="es-ES" dirty="0" smtClean="0"/>
            <a:t>Aplicación del </a:t>
          </a:r>
          <a:r>
            <a:rPr lang="es-ES" dirty="0" err="1" smtClean="0"/>
            <a:t>PbR</a:t>
          </a:r>
          <a:r>
            <a:rPr lang="es-ES" dirty="0" smtClean="0"/>
            <a:t> a todas la dependencias</a:t>
          </a:r>
          <a:endParaRPr lang="es-ES" dirty="0"/>
        </a:p>
      </dgm:t>
    </dgm:pt>
    <dgm:pt modelId="{D58A2328-A623-419C-B83B-ACBDE94A58AA}" type="parTrans" cxnId="{3767B0A1-2BE8-4DE8-8C25-6ED462DFEE28}">
      <dgm:prSet/>
      <dgm:spPr>
        <a:ln>
          <a:solidFill>
            <a:srgbClr val="C00000"/>
          </a:solidFill>
        </a:ln>
      </dgm:spPr>
      <dgm:t>
        <a:bodyPr/>
        <a:lstStyle/>
        <a:p>
          <a:endParaRPr lang="es-ES"/>
        </a:p>
      </dgm:t>
    </dgm:pt>
    <dgm:pt modelId="{F3459E3A-C1C8-40D9-8703-5EF08FB96CAC}" type="sibTrans" cxnId="{3767B0A1-2BE8-4DE8-8C25-6ED462DFEE28}">
      <dgm:prSet/>
      <dgm:spPr/>
      <dgm:t>
        <a:bodyPr/>
        <a:lstStyle/>
        <a:p>
          <a:endParaRPr lang="es-ES"/>
        </a:p>
      </dgm:t>
    </dgm:pt>
    <dgm:pt modelId="{B97203BB-6354-4E3E-BF54-E4561C0722DA}">
      <dgm:prSet phldrT="[Texto]"/>
      <dgm:spPr>
        <a:ln>
          <a:solidFill>
            <a:srgbClr val="C00000"/>
          </a:solidFill>
        </a:ln>
      </dgm:spPr>
      <dgm:t>
        <a:bodyPr/>
        <a:lstStyle/>
        <a:p>
          <a:r>
            <a:rPr lang="es-ES" dirty="0" smtClean="0"/>
            <a:t>Incremento del Presupuesto del CIEPS en base al </a:t>
          </a:r>
          <a:r>
            <a:rPr lang="es-ES" dirty="0" err="1" smtClean="0"/>
            <a:t>PbR</a:t>
          </a:r>
          <a:endParaRPr lang="es-ES" dirty="0"/>
        </a:p>
      </dgm:t>
    </dgm:pt>
    <dgm:pt modelId="{5C380072-1A26-4053-AA97-784CDD55DC1B}" type="parTrans" cxnId="{F991E1AB-EBA2-4E8B-A05A-F68C66CF6994}">
      <dgm:prSet/>
      <dgm:spPr>
        <a:ln>
          <a:solidFill>
            <a:srgbClr val="C00000"/>
          </a:solidFill>
        </a:ln>
      </dgm:spPr>
      <dgm:t>
        <a:bodyPr/>
        <a:lstStyle/>
        <a:p>
          <a:endParaRPr lang="es-ES"/>
        </a:p>
      </dgm:t>
    </dgm:pt>
    <dgm:pt modelId="{527A1AB3-C628-455B-AEEB-B198D2E82C81}" type="sibTrans" cxnId="{F991E1AB-EBA2-4E8B-A05A-F68C66CF6994}">
      <dgm:prSet/>
      <dgm:spPr/>
      <dgm:t>
        <a:bodyPr/>
        <a:lstStyle/>
        <a:p>
          <a:endParaRPr lang="es-ES"/>
        </a:p>
      </dgm:t>
    </dgm:pt>
    <dgm:pt modelId="{B276C75E-9A9D-421A-997B-CEC8CD37E183}">
      <dgm:prSet/>
      <dgm:spPr>
        <a:solidFill>
          <a:srgbClr val="C00000"/>
        </a:solidFill>
      </dgm:spPr>
      <dgm:t>
        <a:bodyPr/>
        <a:lstStyle/>
        <a:p>
          <a:r>
            <a:rPr lang="es-ES" dirty="0" smtClean="0"/>
            <a:t>Institucionalidad </a:t>
          </a:r>
          <a:endParaRPr lang="es-ES" dirty="0"/>
        </a:p>
      </dgm:t>
    </dgm:pt>
    <dgm:pt modelId="{6AFD0F16-4F67-4CEF-9A80-BDEE56623F2C}" type="parTrans" cxnId="{5D451E0D-9528-4A14-8758-5608C335102E}">
      <dgm:prSet/>
      <dgm:spPr/>
      <dgm:t>
        <a:bodyPr/>
        <a:lstStyle/>
        <a:p>
          <a:endParaRPr lang="es-ES"/>
        </a:p>
      </dgm:t>
    </dgm:pt>
    <dgm:pt modelId="{4694BE41-FC89-46CF-9342-FA0FA7A0E09B}" type="sibTrans" cxnId="{5D451E0D-9528-4A14-8758-5608C335102E}">
      <dgm:prSet/>
      <dgm:spPr/>
      <dgm:t>
        <a:bodyPr/>
        <a:lstStyle/>
        <a:p>
          <a:endParaRPr lang="es-ES"/>
        </a:p>
      </dgm:t>
    </dgm:pt>
    <dgm:pt modelId="{4D0074DF-B4C5-4241-92BF-7D82FB5F85ED}">
      <dgm:prSet/>
      <dgm:spPr>
        <a:ln>
          <a:solidFill>
            <a:srgbClr val="C00000"/>
          </a:solidFill>
        </a:ln>
      </dgm:spPr>
      <dgm:t>
        <a:bodyPr/>
        <a:lstStyle/>
        <a:p>
          <a:r>
            <a:rPr lang="es-ES" dirty="0" smtClean="0"/>
            <a:t>Creación del CIEPS</a:t>
          </a:r>
          <a:endParaRPr lang="es-ES" dirty="0"/>
        </a:p>
      </dgm:t>
    </dgm:pt>
    <dgm:pt modelId="{E0C1C7CD-4387-41B6-A671-D5BC35357D8B}" type="parTrans" cxnId="{0F37427E-3329-4598-A578-E4BD5754FDBB}">
      <dgm:prSet/>
      <dgm:spPr>
        <a:ln>
          <a:solidFill>
            <a:srgbClr val="C00000"/>
          </a:solidFill>
        </a:ln>
      </dgm:spPr>
      <dgm:t>
        <a:bodyPr/>
        <a:lstStyle/>
        <a:p>
          <a:endParaRPr lang="es-ES"/>
        </a:p>
      </dgm:t>
    </dgm:pt>
    <dgm:pt modelId="{2B8B19EA-BA4C-4D39-A134-6FEDB4A5E601}" type="sibTrans" cxnId="{0F37427E-3329-4598-A578-E4BD5754FDBB}">
      <dgm:prSet/>
      <dgm:spPr/>
      <dgm:t>
        <a:bodyPr/>
        <a:lstStyle/>
        <a:p>
          <a:endParaRPr lang="es-ES"/>
        </a:p>
      </dgm:t>
    </dgm:pt>
    <dgm:pt modelId="{88CE67E6-1A05-43B8-914E-CBD70A70732B}" type="pres">
      <dgm:prSet presAssocID="{3043E0DD-6940-4EDD-A43A-C428541F5EDB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s-ES"/>
        </a:p>
      </dgm:t>
    </dgm:pt>
    <dgm:pt modelId="{A128E326-8CBB-4469-BD61-D4E8B9DA8BDC}" type="pres">
      <dgm:prSet presAssocID="{B276C75E-9A9D-421A-997B-CEC8CD37E183}" presName="root" presStyleCnt="0"/>
      <dgm:spPr/>
    </dgm:pt>
    <dgm:pt modelId="{383B58C8-E161-4A4A-A7C4-FCDCF1749801}" type="pres">
      <dgm:prSet presAssocID="{B276C75E-9A9D-421A-997B-CEC8CD37E183}" presName="rootComposite" presStyleCnt="0"/>
      <dgm:spPr/>
    </dgm:pt>
    <dgm:pt modelId="{88058AC3-3CC3-4499-9BED-15E21F9D84CF}" type="pres">
      <dgm:prSet presAssocID="{B276C75E-9A9D-421A-997B-CEC8CD37E183}" presName="rootText" presStyleLbl="node1" presStyleIdx="0" presStyleCnt="3"/>
      <dgm:spPr/>
      <dgm:t>
        <a:bodyPr/>
        <a:lstStyle/>
        <a:p>
          <a:endParaRPr lang="es-ES"/>
        </a:p>
      </dgm:t>
    </dgm:pt>
    <dgm:pt modelId="{023A9C51-4DB3-41DB-BFC2-AFA06649A4C9}" type="pres">
      <dgm:prSet presAssocID="{B276C75E-9A9D-421A-997B-CEC8CD37E183}" presName="rootConnector" presStyleLbl="node1" presStyleIdx="0" presStyleCnt="3"/>
      <dgm:spPr/>
      <dgm:t>
        <a:bodyPr/>
        <a:lstStyle/>
        <a:p>
          <a:endParaRPr lang="es-ES"/>
        </a:p>
      </dgm:t>
    </dgm:pt>
    <dgm:pt modelId="{2E88423F-B374-46B1-912A-F95622DBF7AF}" type="pres">
      <dgm:prSet presAssocID="{B276C75E-9A9D-421A-997B-CEC8CD37E183}" presName="childShape" presStyleCnt="0"/>
      <dgm:spPr/>
    </dgm:pt>
    <dgm:pt modelId="{2AD6F772-71DB-4ECE-BA0A-8958C498869C}" type="pres">
      <dgm:prSet presAssocID="{E0C1C7CD-4387-41B6-A671-D5BC35357D8B}" presName="Name13" presStyleLbl="parChTrans1D2" presStyleIdx="0" presStyleCnt="4"/>
      <dgm:spPr/>
      <dgm:t>
        <a:bodyPr/>
        <a:lstStyle/>
        <a:p>
          <a:endParaRPr lang="es-ES"/>
        </a:p>
      </dgm:t>
    </dgm:pt>
    <dgm:pt modelId="{A1B29BF7-046C-4A5F-8069-A2C8CEEC7180}" type="pres">
      <dgm:prSet presAssocID="{4D0074DF-B4C5-4241-92BF-7D82FB5F85ED}" presName="childText" presStyleLbl="bgAcc1" presStyleIdx="0" presStyleCnt="4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B6829CCB-AE83-4FF7-AA0B-D37B7428470E}" type="pres">
      <dgm:prSet presAssocID="{FDD5E3F5-AEAE-46D0-BE63-56E020A71EB8}" presName="root" presStyleCnt="0"/>
      <dgm:spPr/>
    </dgm:pt>
    <dgm:pt modelId="{4C5E8585-AAA8-48CB-9946-9A46C17253F8}" type="pres">
      <dgm:prSet presAssocID="{FDD5E3F5-AEAE-46D0-BE63-56E020A71EB8}" presName="rootComposite" presStyleCnt="0"/>
      <dgm:spPr/>
    </dgm:pt>
    <dgm:pt modelId="{E769DF35-E98F-4AEE-B285-66DA46D93DA4}" type="pres">
      <dgm:prSet presAssocID="{FDD5E3F5-AEAE-46D0-BE63-56E020A71EB8}" presName="rootText" presStyleLbl="node1" presStyleIdx="1" presStyleCnt="3"/>
      <dgm:spPr/>
      <dgm:t>
        <a:bodyPr/>
        <a:lstStyle/>
        <a:p>
          <a:endParaRPr lang="es-ES"/>
        </a:p>
      </dgm:t>
    </dgm:pt>
    <dgm:pt modelId="{199C235D-496C-4620-982F-AAF653937752}" type="pres">
      <dgm:prSet presAssocID="{FDD5E3F5-AEAE-46D0-BE63-56E020A71EB8}" presName="rootConnector" presStyleLbl="node1" presStyleIdx="1" presStyleCnt="3"/>
      <dgm:spPr/>
      <dgm:t>
        <a:bodyPr/>
        <a:lstStyle/>
        <a:p>
          <a:endParaRPr lang="es-ES"/>
        </a:p>
      </dgm:t>
    </dgm:pt>
    <dgm:pt modelId="{45FDCA33-54F5-408A-A89D-8B8A515B287B}" type="pres">
      <dgm:prSet presAssocID="{FDD5E3F5-AEAE-46D0-BE63-56E020A71EB8}" presName="childShape" presStyleCnt="0"/>
      <dgm:spPr/>
    </dgm:pt>
    <dgm:pt modelId="{575B3614-2841-4E7F-9F2D-A28E6C457B00}" type="pres">
      <dgm:prSet presAssocID="{75AD9DA8-BF25-4857-8DC6-C67C70EBBDAE}" presName="Name13" presStyleLbl="parChTrans1D2" presStyleIdx="1" presStyleCnt="4"/>
      <dgm:spPr/>
      <dgm:t>
        <a:bodyPr/>
        <a:lstStyle/>
        <a:p>
          <a:endParaRPr lang="es-ES"/>
        </a:p>
      </dgm:t>
    </dgm:pt>
    <dgm:pt modelId="{AE1079A7-D0F8-4094-A75E-95EC019A8F29}" type="pres">
      <dgm:prSet presAssocID="{785ECAFA-0D6F-4B46-9D16-6D1D2C142563}" presName="childText" presStyleLbl="bgAcc1" presStyleIdx="1" presStyleCnt="4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32DE5CA5-C60F-4471-9A3F-90FF9452CC90}" type="pres">
      <dgm:prSet presAssocID="{A7FDB326-2F01-4CBE-B503-95B18739C460}" presName="root" presStyleCnt="0"/>
      <dgm:spPr/>
    </dgm:pt>
    <dgm:pt modelId="{AABF2F64-7867-4A40-A563-961AD4B1B9A7}" type="pres">
      <dgm:prSet presAssocID="{A7FDB326-2F01-4CBE-B503-95B18739C460}" presName="rootComposite" presStyleCnt="0"/>
      <dgm:spPr/>
    </dgm:pt>
    <dgm:pt modelId="{1DC1C9A7-93D9-4FCC-A67C-A3870B4DF0C7}" type="pres">
      <dgm:prSet presAssocID="{A7FDB326-2F01-4CBE-B503-95B18739C460}" presName="rootText" presStyleLbl="node1" presStyleIdx="2" presStyleCnt="3" custLinFactNeighborX="-7340"/>
      <dgm:spPr/>
      <dgm:t>
        <a:bodyPr/>
        <a:lstStyle/>
        <a:p>
          <a:endParaRPr lang="es-ES"/>
        </a:p>
      </dgm:t>
    </dgm:pt>
    <dgm:pt modelId="{47DAA589-52AD-4645-B8AF-89CE81F3C55D}" type="pres">
      <dgm:prSet presAssocID="{A7FDB326-2F01-4CBE-B503-95B18739C460}" presName="rootConnector" presStyleLbl="node1" presStyleIdx="2" presStyleCnt="3"/>
      <dgm:spPr/>
      <dgm:t>
        <a:bodyPr/>
        <a:lstStyle/>
        <a:p>
          <a:endParaRPr lang="es-ES"/>
        </a:p>
      </dgm:t>
    </dgm:pt>
    <dgm:pt modelId="{DACA4AB1-B830-48D8-ADD5-EDA5BF89E890}" type="pres">
      <dgm:prSet presAssocID="{A7FDB326-2F01-4CBE-B503-95B18739C460}" presName="childShape" presStyleCnt="0"/>
      <dgm:spPr/>
    </dgm:pt>
    <dgm:pt modelId="{98E605E8-196D-43CC-9BED-D9F84B42A082}" type="pres">
      <dgm:prSet presAssocID="{D58A2328-A623-419C-B83B-ACBDE94A58AA}" presName="Name13" presStyleLbl="parChTrans1D2" presStyleIdx="2" presStyleCnt="4"/>
      <dgm:spPr/>
      <dgm:t>
        <a:bodyPr/>
        <a:lstStyle/>
        <a:p>
          <a:endParaRPr lang="es-ES"/>
        </a:p>
      </dgm:t>
    </dgm:pt>
    <dgm:pt modelId="{89C637DA-AA07-4782-A93C-3DC8FD7D7FED}" type="pres">
      <dgm:prSet presAssocID="{B9F89198-CCF9-4B38-B98A-985F23C41213}" presName="childText" presStyleLbl="bgAcc1" presStyleIdx="2" presStyleCnt="4" custLinFactNeighborX="-9175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ACC925C0-D4E6-4BA8-B825-42399CEDF825}" type="pres">
      <dgm:prSet presAssocID="{5C380072-1A26-4053-AA97-784CDD55DC1B}" presName="Name13" presStyleLbl="parChTrans1D2" presStyleIdx="3" presStyleCnt="4"/>
      <dgm:spPr/>
      <dgm:t>
        <a:bodyPr/>
        <a:lstStyle/>
        <a:p>
          <a:endParaRPr lang="es-ES"/>
        </a:p>
      </dgm:t>
    </dgm:pt>
    <dgm:pt modelId="{BEE72FDA-AAD7-4417-ADE5-06308BDD4DFD}" type="pres">
      <dgm:prSet presAssocID="{B97203BB-6354-4E3E-BF54-E4561C0722DA}" presName="childText" presStyleLbl="bgAcc1" presStyleIdx="3" presStyleCnt="4" custLinFactNeighborX="-9175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</dgm:ptLst>
  <dgm:cxnLst>
    <dgm:cxn modelId="{3324BB1E-F96C-446E-8944-56E310851E27}" type="presOf" srcId="{B97203BB-6354-4E3E-BF54-E4561C0722DA}" destId="{BEE72FDA-AAD7-4417-ADE5-06308BDD4DFD}" srcOrd="0" destOrd="0" presId="urn:microsoft.com/office/officeart/2005/8/layout/hierarchy3"/>
    <dgm:cxn modelId="{8DB4BCFF-275E-4FB0-BBB4-62447DA99974}" type="presOf" srcId="{FDD5E3F5-AEAE-46D0-BE63-56E020A71EB8}" destId="{199C235D-496C-4620-982F-AAF653937752}" srcOrd="1" destOrd="0" presId="urn:microsoft.com/office/officeart/2005/8/layout/hierarchy3"/>
    <dgm:cxn modelId="{07BBCDB1-5712-42BF-8C63-FF549990ECD6}" type="presOf" srcId="{A7FDB326-2F01-4CBE-B503-95B18739C460}" destId="{1DC1C9A7-93D9-4FCC-A67C-A3870B4DF0C7}" srcOrd="0" destOrd="0" presId="urn:microsoft.com/office/officeart/2005/8/layout/hierarchy3"/>
    <dgm:cxn modelId="{0F37427E-3329-4598-A578-E4BD5754FDBB}" srcId="{B276C75E-9A9D-421A-997B-CEC8CD37E183}" destId="{4D0074DF-B4C5-4241-92BF-7D82FB5F85ED}" srcOrd="0" destOrd="0" parTransId="{E0C1C7CD-4387-41B6-A671-D5BC35357D8B}" sibTransId="{2B8B19EA-BA4C-4D39-A134-6FEDB4A5E601}"/>
    <dgm:cxn modelId="{5D451E0D-9528-4A14-8758-5608C335102E}" srcId="{3043E0DD-6940-4EDD-A43A-C428541F5EDB}" destId="{B276C75E-9A9D-421A-997B-CEC8CD37E183}" srcOrd="0" destOrd="0" parTransId="{6AFD0F16-4F67-4CEF-9A80-BDEE56623F2C}" sibTransId="{4694BE41-FC89-46CF-9342-FA0FA7A0E09B}"/>
    <dgm:cxn modelId="{7DB61A84-E860-4098-8861-E5BD1BE78F59}" srcId="{FDD5E3F5-AEAE-46D0-BE63-56E020A71EB8}" destId="{785ECAFA-0D6F-4B46-9D16-6D1D2C142563}" srcOrd="0" destOrd="0" parTransId="{75AD9DA8-BF25-4857-8DC6-C67C70EBBDAE}" sibTransId="{9E4C2470-FC94-4E50-AD1E-1637FB688D73}"/>
    <dgm:cxn modelId="{8589288F-4746-49D2-BEFB-24EBF38C7DF4}" type="presOf" srcId="{D58A2328-A623-419C-B83B-ACBDE94A58AA}" destId="{98E605E8-196D-43CC-9BED-D9F84B42A082}" srcOrd="0" destOrd="0" presId="urn:microsoft.com/office/officeart/2005/8/layout/hierarchy3"/>
    <dgm:cxn modelId="{08437491-92DD-4383-A698-D72E3AFD2A92}" srcId="{3043E0DD-6940-4EDD-A43A-C428541F5EDB}" destId="{FDD5E3F5-AEAE-46D0-BE63-56E020A71EB8}" srcOrd="1" destOrd="0" parTransId="{6DF26299-C234-41EE-8DF7-E4B51F61673F}" sibTransId="{2A231352-53DD-4359-99CB-C665202652EB}"/>
    <dgm:cxn modelId="{A5F15751-071F-48DE-93F2-95797065ED08}" type="presOf" srcId="{75AD9DA8-BF25-4857-8DC6-C67C70EBBDAE}" destId="{575B3614-2841-4E7F-9F2D-A28E6C457B00}" srcOrd="0" destOrd="0" presId="urn:microsoft.com/office/officeart/2005/8/layout/hierarchy3"/>
    <dgm:cxn modelId="{09824BBA-8730-46D7-A9C6-5618D3A2D9AC}" type="presOf" srcId="{785ECAFA-0D6F-4B46-9D16-6D1D2C142563}" destId="{AE1079A7-D0F8-4094-A75E-95EC019A8F29}" srcOrd="0" destOrd="0" presId="urn:microsoft.com/office/officeart/2005/8/layout/hierarchy3"/>
    <dgm:cxn modelId="{60620FD9-F089-4B3B-8624-4E8AAF507F5E}" type="presOf" srcId="{FDD5E3F5-AEAE-46D0-BE63-56E020A71EB8}" destId="{E769DF35-E98F-4AEE-B285-66DA46D93DA4}" srcOrd="0" destOrd="0" presId="urn:microsoft.com/office/officeart/2005/8/layout/hierarchy3"/>
    <dgm:cxn modelId="{1EB65E52-64B5-4BCD-A2E5-A7165379147A}" type="presOf" srcId="{5C380072-1A26-4053-AA97-784CDD55DC1B}" destId="{ACC925C0-D4E6-4BA8-B825-42399CEDF825}" srcOrd="0" destOrd="0" presId="urn:microsoft.com/office/officeart/2005/8/layout/hierarchy3"/>
    <dgm:cxn modelId="{3767B0A1-2BE8-4DE8-8C25-6ED462DFEE28}" srcId="{A7FDB326-2F01-4CBE-B503-95B18739C460}" destId="{B9F89198-CCF9-4B38-B98A-985F23C41213}" srcOrd="0" destOrd="0" parTransId="{D58A2328-A623-419C-B83B-ACBDE94A58AA}" sibTransId="{F3459E3A-C1C8-40D9-8703-5EF08FB96CAC}"/>
    <dgm:cxn modelId="{174A2B95-ED2E-4AEF-BB4D-85D59E82A431}" type="presOf" srcId="{B9F89198-CCF9-4B38-B98A-985F23C41213}" destId="{89C637DA-AA07-4782-A93C-3DC8FD7D7FED}" srcOrd="0" destOrd="0" presId="urn:microsoft.com/office/officeart/2005/8/layout/hierarchy3"/>
    <dgm:cxn modelId="{D608EF88-3D3B-402B-9F14-EDD57E702C36}" type="presOf" srcId="{A7FDB326-2F01-4CBE-B503-95B18739C460}" destId="{47DAA589-52AD-4645-B8AF-89CE81F3C55D}" srcOrd="1" destOrd="0" presId="urn:microsoft.com/office/officeart/2005/8/layout/hierarchy3"/>
    <dgm:cxn modelId="{597D6042-6BF6-4626-9A9D-CB49D3F03FE2}" type="presOf" srcId="{E0C1C7CD-4387-41B6-A671-D5BC35357D8B}" destId="{2AD6F772-71DB-4ECE-BA0A-8958C498869C}" srcOrd="0" destOrd="0" presId="urn:microsoft.com/office/officeart/2005/8/layout/hierarchy3"/>
    <dgm:cxn modelId="{597DE7F0-F0F4-4CCF-A69D-E98720549415}" srcId="{3043E0DD-6940-4EDD-A43A-C428541F5EDB}" destId="{A7FDB326-2F01-4CBE-B503-95B18739C460}" srcOrd="2" destOrd="0" parTransId="{AC62EB89-C0C6-4D81-9BA8-492287063384}" sibTransId="{20D930EC-DB65-4534-AF6E-CA03FAF49080}"/>
    <dgm:cxn modelId="{3008FD76-1504-4C0C-9207-F81B74623B51}" type="presOf" srcId="{B276C75E-9A9D-421A-997B-CEC8CD37E183}" destId="{023A9C51-4DB3-41DB-BFC2-AFA06649A4C9}" srcOrd="1" destOrd="0" presId="urn:microsoft.com/office/officeart/2005/8/layout/hierarchy3"/>
    <dgm:cxn modelId="{D6985ABF-CBCA-4E05-9AC3-2024D9ABF360}" type="presOf" srcId="{3043E0DD-6940-4EDD-A43A-C428541F5EDB}" destId="{88CE67E6-1A05-43B8-914E-CBD70A70732B}" srcOrd="0" destOrd="0" presId="urn:microsoft.com/office/officeart/2005/8/layout/hierarchy3"/>
    <dgm:cxn modelId="{A6F76D2C-2499-4602-A3EE-9EC2A69800EF}" type="presOf" srcId="{B276C75E-9A9D-421A-997B-CEC8CD37E183}" destId="{88058AC3-3CC3-4499-9BED-15E21F9D84CF}" srcOrd="0" destOrd="0" presId="urn:microsoft.com/office/officeart/2005/8/layout/hierarchy3"/>
    <dgm:cxn modelId="{F991E1AB-EBA2-4E8B-A05A-F68C66CF6994}" srcId="{A7FDB326-2F01-4CBE-B503-95B18739C460}" destId="{B97203BB-6354-4E3E-BF54-E4561C0722DA}" srcOrd="1" destOrd="0" parTransId="{5C380072-1A26-4053-AA97-784CDD55DC1B}" sibTransId="{527A1AB3-C628-455B-AEEB-B198D2E82C81}"/>
    <dgm:cxn modelId="{5AAF4C3D-1952-4267-A057-436F6E282953}" type="presOf" srcId="{4D0074DF-B4C5-4241-92BF-7D82FB5F85ED}" destId="{A1B29BF7-046C-4A5F-8069-A2C8CEEC7180}" srcOrd="0" destOrd="0" presId="urn:microsoft.com/office/officeart/2005/8/layout/hierarchy3"/>
    <dgm:cxn modelId="{A0964A56-4F73-4B4B-8791-FACCD7A7EC99}" type="presParOf" srcId="{88CE67E6-1A05-43B8-914E-CBD70A70732B}" destId="{A128E326-8CBB-4469-BD61-D4E8B9DA8BDC}" srcOrd="0" destOrd="0" presId="urn:microsoft.com/office/officeart/2005/8/layout/hierarchy3"/>
    <dgm:cxn modelId="{32823231-45EE-4C75-9A6F-60C92057F901}" type="presParOf" srcId="{A128E326-8CBB-4469-BD61-D4E8B9DA8BDC}" destId="{383B58C8-E161-4A4A-A7C4-FCDCF1749801}" srcOrd="0" destOrd="0" presId="urn:microsoft.com/office/officeart/2005/8/layout/hierarchy3"/>
    <dgm:cxn modelId="{556287BB-2118-4729-8C0F-CACB91B584BE}" type="presParOf" srcId="{383B58C8-E161-4A4A-A7C4-FCDCF1749801}" destId="{88058AC3-3CC3-4499-9BED-15E21F9D84CF}" srcOrd="0" destOrd="0" presId="urn:microsoft.com/office/officeart/2005/8/layout/hierarchy3"/>
    <dgm:cxn modelId="{F0169CC6-1352-43FA-9D29-0B6DBDC6EFC8}" type="presParOf" srcId="{383B58C8-E161-4A4A-A7C4-FCDCF1749801}" destId="{023A9C51-4DB3-41DB-BFC2-AFA06649A4C9}" srcOrd="1" destOrd="0" presId="urn:microsoft.com/office/officeart/2005/8/layout/hierarchy3"/>
    <dgm:cxn modelId="{4193A46D-A287-4E77-A3F5-4B771004AAA1}" type="presParOf" srcId="{A128E326-8CBB-4469-BD61-D4E8B9DA8BDC}" destId="{2E88423F-B374-46B1-912A-F95622DBF7AF}" srcOrd="1" destOrd="0" presId="urn:microsoft.com/office/officeart/2005/8/layout/hierarchy3"/>
    <dgm:cxn modelId="{4B51A718-1685-4762-A7FA-B4E5D662E231}" type="presParOf" srcId="{2E88423F-B374-46B1-912A-F95622DBF7AF}" destId="{2AD6F772-71DB-4ECE-BA0A-8958C498869C}" srcOrd="0" destOrd="0" presId="urn:microsoft.com/office/officeart/2005/8/layout/hierarchy3"/>
    <dgm:cxn modelId="{34AC13E5-938C-473B-80F2-E81468D78FDD}" type="presParOf" srcId="{2E88423F-B374-46B1-912A-F95622DBF7AF}" destId="{A1B29BF7-046C-4A5F-8069-A2C8CEEC7180}" srcOrd="1" destOrd="0" presId="urn:microsoft.com/office/officeart/2005/8/layout/hierarchy3"/>
    <dgm:cxn modelId="{1A77811D-8C83-4135-B0FA-8F73D5D8003C}" type="presParOf" srcId="{88CE67E6-1A05-43B8-914E-CBD70A70732B}" destId="{B6829CCB-AE83-4FF7-AA0B-D37B7428470E}" srcOrd="1" destOrd="0" presId="urn:microsoft.com/office/officeart/2005/8/layout/hierarchy3"/>
    <dgm:cxn modelId="{5084B687-15A6-4E69-9F82-EB3E4C2D7A10}" type="presParOf" srcId="{B6829CCB-AE83-4FF7-AA0B-D37B7428470E}" destId="{4C5E8585-AAA8-48CB-9946-9A46C17253F8}" srcOrd="0" destOrd="0" presId="urn:microsoft.com/office/officeart/2005/8/layout/hierarchy3"/>
    <dgm:cxn modelId="{D486CAF3-7890-4209-92A7-5BDA1FD36D35}" type="presParOf" srcId="{4C5E8585-AAA8-48CB-9946-9A46C17253F8}" destId="{E769DF35-E98F-4AEE-B285-66DA46D93DA4}" srcOrd="0" destOrd="0" presId="urn:microsoft.com/office/officeart/2005/8/layout/hierarchy3"/>
    <dgm:cxn modelId="{4ADB588C-8975-4BB9-BBF1-4702E71AABAA}" type="presParOf" srcId="{4C5E8585-AAA8-48CB-9946-9A46C17253F8}" destId="{199C235D-496C-4620-982F-AAF653937752}" srcOrd="1" destOrd="0" presId="urn:microsoft.com/office/officeart/2005/8/layout/hierarchy3"/>
    <dgm:cxn modelId="{6B6A9A75-324B-492D-AEB3-76B9DDC37D40}" type="presParOf" srcId="{B6829CCB-AE83-4FF7-AA0B-D37B7428470E}" destId="{45FDCA33-54F5-408A-A89D-8B8A515B287B}" srcOrd="1" destOrd="0" presId="urn:microsoft.com/office/officeart/2005/8/layout/hierarchy3"/>
    <dgm:cxn modelId="{B4648D36-24D9-44F3-BA78-D871789EFD33}" type="presParOf" srcId="{45FDCA33-54F5-408A-A89D-8B8A515B287B}" destId="{575B3614-2841-4E7F-9F2D-A28E6C457B00}" srcOrd="0" destOrd="0" presId="urn:microsoft.com/office/officeart/2005/8/layout/hierarchy3"/>
    <dgm:cxn modelId="{AF358E6D-DA04-4849-BE37-8428A99435B9}" type="presParOf" srcId="{45FDCA33-54F5-408A-A89D-8B8A515B287B}" destId="{AE1079A7-D0F8-4094-A75E-95EC019A8F29}" srcOrd="1" destOrd="0" presId="urn:microsoft.com/office/officeart/2005/8/layout/hierarchy3"/>
    <dgm:cxn modelId="{ABFD93C0-F8D0-4816-B4A2-03AA5BF95F24}" type="presParOf" srcId="{88CE67E6-1A05-43B8-914E-CBD70A70732B}" destId="{32DE5CA5-C60F-4471-9A3F-90FF9452CC90}" srcOrd="2" destOrd="0" presId="urn:microsoft.com/office/officeart/2005/8/layout/hierarchy3"/>
    <dgm:cxn modelId="{9BA2570A-E8F8-4895-8985-9255F996E92D}" type="presParOf" srcId="{32DE5CA5-C60F-4471-9A3F-90FF9452CC90}" destId="{AABF2F64-7867-4A40-A563-961AD4B1B9A7}" srcOrd="0" destOrd="0" presId="urn:microsoft.com/office/officeart/2005/8/layout/hierarchy3"/>
    <dgm:cxn modelId="{E7B0D485-D18C-49D1-A459-BC771C0D8899}" type="presParOf" srcId="{AABF2F64-7867-4A40-A563-961AD4B1B9A7}" destId="{1DC1C9A7-93D9-4FCC-A67C-A3870B4DF0C7}" srcOrd="0" destOrd="0" presId="urn:microsoft.com/office/officeart/2005/8/layout/hierarchy3"/>
    <dgm:cxn modelId="{9E500C70-FA93-4105-8040-B06EEAA30CE7}" type="presParOf" srcId="{AABF2F64-7867-4A40-A563-961AD4B1B9A7}" destId="{47DAA589-52AD-4645-B8AF-89CE81F3C55D}" srcOrd="1" destOrd="0" presId="urn:microsoft.com/office/officeart/2005/8/layout/hierarchy3"/>
    <dgm:cxn modelId="{EEE1DA89-686D-416E-8516-FD9AEA9B060F}" type="presParOf" srcId="{32DE5CA5-C60F-4471-9A3F-90FF9452CC90}" destId="{DACA4AB1-B830-48D8-ADD5-EDA5BF89E890}" srcOrd="1" destOrd="0" presId="urn:microsoft.com/office/officeart/2005/8/layout/hierarchy3"/>
    <dgm:cxn modelId="{E2626C37-3C93-4AEE-A5FD-37ACEBCDA9B6}" type="presParOf" srcId="{DACA4AB1-B830-48D8-ADD5-EDA5BF89E890}" destId="{98E605E8-196D-43CC-9BED-D9F84B42A082}" srcOrd="0" destOrd="0" presId="urn:microsoft.com/office/officeart/2005/8/layout/hierarchy3"/>
    <dgm:cxn modelId="{19141E52-E9CF-42A8-8118-8D7D3EB9430B}" type="presParOf" srcId="{DACA4AB1-B830-48D8-ADD5-EDA5BF89E890}" destId="{89C637DA-AA07-4782-A93C-3DC8FD7D7FED}" srcOrd="1" destOrd="0" presId="urn:microsoft.com/office/officeart/2005/8/layout/hierarchy3"/>
    <dgm:cxn modelId="{38821926-87CD-433F-AA8C-705E45D206D5}" type="presParOf" srcId="{DACA4AB1-B830-48D8-ADD5-EDA5BF89E890}" destId="{ACC925C0-D4E6-4BA8-B825-42399CEDF825}" srcOrd="2" destOrd="0" presId="urn:microsoft.com/office/officeart/2005/8/layout/hierarchy3"/>
    <dgm:cxn modelId="{7C9FFB0D-AF4F-47F8-80E6-2B54E82092E6}" type="presParOf" srcId="{DACA4AB1-B830-48D8-ADD5-EDA5BF89E890}" destId="{BEE72FDA-AAD7-4417-ADE5-06308BDD4DFD}" srcOrd="3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0.03906</cdr:x>
      <cdr:y>0.84615</cdr:y>
    </cdr:from>
    <cdr:to>
      <cdr:x>0.07031</cdr:x>
      <cdr:y>0.89011</cdr:y>
    </cdr:to>
    <cdr:sp macro="" textlink="">
      <cdr:nvSpPr>
        <cdr:cNvPr id="2" name="1 CuadroTexto"/>
        <cdr:cNvSpPr txBox="1"/>
      </cdr:nvSpPr>
      <cdr:spPr>
        <a:xfrm xmlns:a="http://schemas.openxmlformats.org/drawingml/2006/main">
          <a:off x="357158" y="5500702"/>
          <a:ext cx="285750" cy="28577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marL="0" indent="0"/>
          <a:r>
            <a:rPr lang="es-ES" sz="1400" b="1" dirty="0" smtClean="0">
              <a:latin typeface="+mn-lt"/>
              <a:ea typeface="+mn-ea"/>
              <a:cs typeface="+mn-cs"/>
            </a:rPr>
            <a:t>1</a:t>
          </a:r>
        </a:p>
      </cdr:txBody>
    </cdr:sp>
  </cdr:relSizeAnchor>
  <cdr:relSizeAnchor xmlns:cdr="http://schemas.openxmlformats.org/drawingml/2006/chartDrawing">
    <cdr:from>
      <cdr:x>0.35937</cdr:x>
      <cdr:y>0.75824</cdr:y>
    </cdr:from>
    <cdr:to>
      <cdr:x>0.40625</cdr:x>
      <cdr:y>0.8022</cdr:y>
    </cdr:to>
    <cdr:sp macro="" textlink="">
      <cdr:nvSpPr>
        <cdr:cNvPr id="3" name="1 CuadroTexto"/>
        <cdr:cNvSpPr txBox="1"/>
      </cdr:nvSpPr>
      <cdr:spPr>
        <a:xfrm xmlns:a="http://schemas.openxmlformats.org/drawingml/2006/main">
          <a:off x="3286116" y="4929198"/>
          <a:ext cx="428671" cy="28577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Arial"/>
            </a:defRPr>
          </a:lvl1pPr>
          <a:lvl2pPr marL="457200" indent="0">
            <a:defRPr sz="1100">
              <a:latin typeface="Arial"/>
            </a:defRPr>
          </a:lvl2pPr>
          <a:lvl3pPr marL="914400" indent="0">
            <a:defRPr sz="1100">
              <a:latin typeface="Arial"/>
            </a:defRPr>
          </a:lvl3pPr>
          <a:lvl4pPr marL="1371600" indent="0">
            <a:defRPr sz="1100">
              <a:latin typeface="Arial"/>
            </a:defRPr>
          </a:lvl4pPr>
          <a:lvl5pPr marL="1828800" indent="0">
            <a:defRPr sz="1100">
              <a:latin typeface="Arial"/>
            </a:defRPr>
          </a:lvl5pPr>
          <a:lvl6pPr marL="2286000" indent="0">
            <a:defRPr sz="1100">
              <a:latin typeface="Arial"/>
            </a:defRPr>
          </a:lvl6pPr>
          <a:lvl7pPr marL="2743200" indent="0">
            <a:defRPr sz="1100">
              <a:latin typeface="Arial"/>
            </a:defRPr>
          </a:lvl7pPr>
          <a:lvl8pPr marL="3200400" indent="0">
            <a:defRPr sz="1100">
              <a:latin typeface="Arial"/>
            </a:defRPr>
          </a:lvl8pPr>
          <a:lvl9pPr marL="3657600" indent="0">
            <a:defRPr sz="1100">
              <a:latin typeface="Arial"/>
            </a:defRPr>
          </a:lvl9pPr>
        </a:lstStyle>
        <a:p xmlns:a="http://schemas.openxmlformats.org/drawingml/2006/main">
          <a:r>
            <a:rPr lang="es-ES" sz="1400" b="1" dirty="0" smtClean="0"/>
            <a:t>11</a:t>
          </a:r>
          <a:endParaRPr lang="es-ES" sz="1400" b="1" dirty="0"/>
        </a:p>
      </cdr:txBody>
    </cdr:sp>
  </cdr:relSizeAnchor>
  <cdr:relSizeAnchor xmlns:cdr="http://schemas.openxmlformats.org/drawingml/2006/chartDrawing">
    <cdr:from>
      <cdr:x>0.50781</cdr:x>
      <cdr:y>0.50549</cdr:y>
    </cdr:from>
    <cdr:to>
      <cdr:x>0.55468</cdr:x>
      <cdr:y>0.54945</cdr:y>
    </cdr:to>
    <cdr:sp macro="" textlink="">
      <cdr:nvSpPr>
        <cdr:cNvPr id="4" name="1 CuadroTexto"/>
        <cdr:cNvSpPr txBox="1"/>
      </cdr:nvSpPr>
      <cdr:spPr>
        <a:xfrm xmlns:a="http://schemas.openxmlformats.org/drawingml/2006/main">
          <a:off x="4643438" y="3286124"/>
          <a:ext cx="428579" cy="28577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Arial"/>
            </a:defRPr>
          </a:lvl1pPr>
          <a:lvl2pPr marL="457200" indent="0">
            <a:defRPr sz="1100">
              <a:latin typeface="Arial"/>
            </a:defRPr>
          </a:lvl2pPr>
          <a:lvl3pPr marL="914400" indent="0">
            <a:defRPr sz="1100">
              <a:latin typeface="Arial"/>
            </a:defRPr>
          </a:lvl3pPr>
          <a:lvl4pPr marL="1371600" indent="0">
            <a:defRPr sz="1100">
              <a:latin typeface="Arial"/>
            </a:defRPr>
          </a:lvl4pPr>
          <a:lvl5pPr marL="1828800" indent="0">
            <a:defRPr sz="1100">
              <a:latin typeface="Arial"/>
            </a:defRPr>
          </a:lvl5pPr>
          <a:lvl6pPr marL="2286000" indent="0">
            <a:defRPr sz="1100">
              <a:latin typeface="Arial"/>
            </a:defRPr>
          </a:lvl6pPr>
          <a:lvl7pPr marL="2743200" indent="0">
            <a:defRPr sz="1100">
              <a:latin typeface="Arial"/>
            </a:defRPr>
          </a:lvl7pPr>
          <a:lvl8pPr marL="3200400" indent="0">
            <a:defRPr sz="1100">
              <a:latin typeface="Arial"/>
            </a:defRPr>
          </a:lvl8pPr>
          <a:lvl9pPr marL="3657600" indent="0">
            <a:defRPr sz="1100">
              <a:latin typeface="Arial"/>
            </a:defRPr>
          </a:lvl9pPr>
        </a:lstStyle>
        <a:p xmlns:a="http://schemas.openxmlformats.org/drawingml/2006/main">
          <a:r>
            <a:rPr lang="es-ES" sz="1400" b="1" dirty="0" smtClean="0"/>
            <a:t>13</a:t>
          </a:r>
          <a:endParaRPr lang="es-ES" sz="1400" b="1" dirty="0"/>
        </a:p>
      </cdr:txBody>
    </cdr:sp>
  </cdr:relSizeAnchor>
  <cdr:relSizeAnchor xmlns:cdr="http://schemas.openxmlformats.org/drawingml/2006/chartDrawing">
    <cdr:from>
      <cdr:x>0.67969</cdr:x>
      <cdr:y>0.50549</cdr:y>
    </cdr:from>
    <cdr:to>
      <cdr:x>0.72657</cdr:x>
      <cdr:y>0.54945</cdr:y>
    </cdr:to>
    <cdr:sp macro="" textlink="">
      <cdr:nvSpPr>
        <cdr:cNvPr id="5" name="1 CuadroTexto"/>
        <cdr:cNvSpPr txBox="1"/>
      </cdr:nvSpPr>
      <cdr:spPr>
        <a:xfrm xmlns:a="http://schemas.openxmlformats.org/drawingml/2006/main">
          <a:off x="6215074" y="3286124"/>
          <a:ext cx="428671" cy="28577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Arial"/>
            </a:defRPr>
          </a:lvl1pPr>
          <a:lvl2pPr marL="457200" indent="0">
            <a:defRPr sz="1100">
              <a:latin typeface="Arial"/>
            </a:defRPr>
          </a:lvl2pPr>
          <a:lvl3pPr marL="914400" indent="0">
            <a:defRPr sz="1100">
              <a:latin typeface="Arial"/>
            </a:defRPr>
          </a:lvl3pPr>
          <a:lvl4pPr marL="1371600" indent="0">
            <a:defRPr sz="1100">
              <a:latin typeface="Arial"/>
            </a:defRPr>
          </a:lvl4pPr>
          <a:lvl5pPr marL="1828800" indent="0">
            <a:defRPr sz="1100">
              <a:latin typeface="Arial"/>
            </a:defRPr>
          </a:lvl5pPr>
          <a:lvl6pPr marL="2286000" indent="0">
            <a:defRPr sz="1100">
              <a:latin typeface="Arial"/>
            </a:defRPr>
          </a:lvl6pPr>
          <a:lvl7pPr marL="2743200" indent="0">
            <a:defRPr sz="1100">
              <a:latin typeface="Arial"/>
            </a:defRPr>
          </a:lvl7pPr>
          <a:lvl8pPr marL="3200400" indent="0">
            <a:defRPr sz="1100">
              <a:latin typeface="Arial"/>
            </a:defRPr>
          </a:lvl8pPr>
          <a:lvl9pPr marL="3657600" indent="0">
            <a:defRPr sz="1100">
              <a:latin typeface="Arial"/>
            </a:defRPr>
          </a:lvl9pPr>
        </a:lstStyle>
        <a:p xmlns:a="http://schemas.openxmlformats.org/drawingml/2006/main">
          <a:r>
            <a:rPr lang="es-ES" sz="1400" b="1" dirty="0" smtClean="0"/>
            <a:t>13</a:t>
          </a:r>
          <a:endParaRPr lang="es-ES" sz="1400" b="1" dirty="0"/>
        </a:p>
      </cdr:txBody>
    </cdr:sp>
  </cdr:relSizeAnchor>
  <cdr:relSizeAnchor xmlns:cdr="http://schemas.openxmlformats.org/drawingml/2006/chartDrawing">
    <cdr:from>
      <cdr:x>0.83594</cdr:x>
      <cdr:y>0.50549</cdr:y>
    </cdr:from>
    <cdr:to>
      <cdr:x>0.88282</cdr:x>
      <cdr:y>0.54945</cdr:y>
    </cdr:to>
    <cdr:sp macro="" textlink="">
      <cdr:nvSpPr>
        <cdr:cNvPr id="6" name="1 CuadroTexto"/>
        <cdr:cNvSpPr txBox="1"/>
      </cdr:nvSpPr>
      <cdr:spPr>
        <a:xfrm xmlns:a="http://schemas.openxmlformats.org/drawingml/2006/main">
          <a:off x="7643834" y="3286124"/>
          <a:ext cx="428670" cy="28577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Arial"/>
            </a:defRPr>
          </a:lvl1pPr>
          <a:lvl2pPr marL="457200" indent="0">
            <a:defRPr sz="1100">
              <a:latin typeface="Arial"/>
            </a:defRPr>
          </a:lvl2pPr>
          <a:lvl3pPr marL="914400" indent="0">
            <a:defRPr sz="1100">
              <a:latin typeface="Arial"/>
            </a:defRPr>
          </a:lvl3pPr>
          <a:lvl4pPr marL="1371600" indent="0">
            <a:defRPr sz="1100">
              <a:latin typeface="Arial"/>
            </a:defRPr>
          </a:lvl4pPr>
          <a:lvl5pPr marL="1828800" indent="0">
            <a:defRPr sz="1100">
              <a:latin typeface="Arial"/>
            </a:defRPr>
          </a:lvl5pPr>
          <a:lvl6pPr marL="2286000" indent="0">
            <a:defRPr sz="1100">
              <a:latin typeface="Arial"/>
            </a:defRPr>
          </a:lvl6pPr>
          <a:lvl7pPr marL="2743200" indent="0">
            <a:defRPr sz="1100">
              <a:latin typeface="Arial"/>
            </a:defRPr>
          </a:lvl7pPr>
          <a:lvl8pPr marL="3200400" indent="0">
            <a:defRPr sz="1100">
              <a:latin typeface="Arial"/>
            </a:defRPr>
          </a:lvl8pPr>
          <a:lvl9pPr marL="3657600" indent="0">
            <a:defRPr sz="1100">
              <a:latin typeface="Arial"/>
            </a:defRPr>
          </a:lvl9pPr>
        </a:lstStyle>
        <a:p xmlns:a="http://schemas.openxmlformats.org/drawingml/2006/main">
          <a:r>
            <a:rPr lang="es-ES" sz="1400" b="1" dirty="0" smtClean="0"/>
            <a:t>13</a:t>
          </a:r>
          <a:endParaRPr lang="es-ES" sz="1400" b="1" dirty="0"/>
        </a:p>
      </cdr:txBody>
    </cdr:sp>
  </cdr:relSizeAnchor>
  <cdr:relSizeAnchor xmlns:cdr="http://schemas.openxmlformats.org/drawingml/2006/chartDrawing">
    <cdr:from>
      <cdr:x>0.07476</cdr:x>
      <cdr:y>0.83762</cdr:y>
    </cdr:from>
    <cdr:to>
      <cdr:x>0.1607</cdr:x>
      <cdr:y>0.88192</cdr:y>
    </cdr:to>
    <cdr:sp macro="" textlink="">
      <cdr:nvSpPr>
        <cdr:cNvPr id="7" name="6 CuadroTexto"/>
        <cdr:cNvSpPr txBox="1"/>
      </cdr:nvSpPr>
      <cdr:spPr>
        <a:xfrm xmlns:a="http://schemas.openxmlformats.org/drawingml/2006/main">
          <a:off x="683568" y="5445224"/>
          <a:ext cx="785835" cy="28803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s-ES" sz="1400" b="1" dirty="0" smtClean="0"/>
            <a:t>$285.6</a:t>
          </a:r>
          <a:endParaRPr lang="es-ES" sz="1400" b="1" dirty="0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2 Marcador de fecha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E4D6017-031B-4825-BD72-FC2677C97D8D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D55D3C0-5540-4289-9A0D-C48663EC0C86}" type="slidenum">
              <a:rPr lang="es-ES" smtClean="0"/>
              <a:pPr/>
              <a:t>‹Nº›</a:t>
            </a:fld>
            <a:endParaRPr lang="es-E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2 Marcador de fecha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6CE32C-9D98-464F-B2C4-BC13E1E6BC7D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4" name="3 Marcador de imagen de diapositiva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4 Marcador de notas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78FCEF8-D274-4FB0-8D59-8EF54A8006C2}" type="slidenum">
              <a:rPr lang="es-ES" smtClean="0"/>
              <a:pPr/>
              <a:t>‹Nº›</a:t>
            </a:fld>
            <a:endParaRPr lang="es-E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B7EC0E1-1644-470F-8C26-CEC64AF38655}" type="slidenum">
              <a:rPr lang="es-ES" smtClean="0"/>
              <a:pPr/>
              <a:t>8</a:t>
            </a:fld>
            <a:endParaRPr lang="es-ES" smtClean="0"/>
          </a:p>
        </p:txBody>
      </p:sp>
      <p:sp>
        <p:nvSpPr>
          <p:cNvPr id="27651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652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 lIns="91435" tIns="45718" rIns="91435" bIns="45718"/>
          <a:lstStyle/>
          <a:p>
            <a:pPr eaLnBrk="1" hangingPunct="1"/>
            <a:endParaRPr lang="es-MX" smtClean="0"/>
          </a:p>
        </p:txBody>
      </p:sp>
      <p:sp>
        <p:nvSpPr>
          <p:cNvPr id="27653" name="3 Marcador de número de diapositiva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5" tIns="45718" rIns="91435" bIns="45718" anchor="b"/>
          <a:lstStyle/>
          <a:p>
            <a:pPr algn="r" eaLnBrk="0" hangingPunct="0"/>
            <a:fld id="{533E7F28-BDFF-4AEF-877D-A1B899E7C351}" type="slidenum">
              <a:rPr lang="es-ES" sz="1200"/>
              <a:pPr algn="r" eaLnBrk="0" hangingPunct="0"/>
              <a:t>8</a:t>
            </a:fld>
            <a:endParaRPr lang="es-E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jpe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fld id="{7A519291-82AD-4BF8-BE34-E215396A2977}" type="datetimeFigureOut">
              <a:rPr lang="es-ES" smtClean="0"/>
              <a:pPr/>
              <a:t>20/08/2010</a:t>
            </a:fld>
            <a:endParaRPr lang="es-E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endParaRPr lang="es-E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fld id="{146657B5-7C25-4555-985F-A784A137105C}" type="slidenum">
              <a:rPr lang="es-ES" smtClean="0"/>
              <a:pPr/>
              <a:t>‹Nº›</a:t>
            </a:fld>
            <a:endParaRPr lang="es-ES"/>
          </a:p>
        </p:txBody>
      </p:sp>
      <p:pic>
        <p:nvPicPr>
          <p:cNvPr id="4101" name="Picture 8"/>
          <p:cNvPicPr preferRelativeResize="0">
            <a:picLocks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0" y="6457950"/>
            <a:ext cx="91440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3" name="Picture 1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3959225" y="6273800"/>
            <a:ext cx="1223963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4" name="Picture 11" descr="gem_hztl"/>
          <p:cNvPicPr>
            <a:picLocks noChangeAspect="1" noChangeArrowheads="1"/>
          </p:cNvPicPr>
          <p:nvPr/>
        </p:nvPicPr>
        <p:blipFill>
          <a:blip r:embed="rId15" cstate="print"/>
          <a:srcRect t="22255" b="19951"/>
          <a:stretch>
            <a:fillRect/>
          </a:stretch>
        </p:blipFill>
        <p:spPr bwMode="auto">
          <a:xfrm>
            <a:off x="214313" y="212725"/>
            <a:ext cx="13970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5" name="Picture 12" descr="compromiso_hztl"/>
          <p:cNvPicPr>
            <a:picLocks noChangeAspect="1" noChangeArrowheads="1"/>
          </p:cNvPicPr>
          <p:nvPr/>
        </p:nvPicPr>
        <p:blipFill>
          <a:blip r:embed="rId16" cstate="print"/>
          <a:srcRect l="8792" t="31009" r="8809" b="30978"/>
          <a:stretch>
            <a:fillRect/>
          </a:stretch>
        </p:blipFill>
        <p:spPr bwMode="auto">
          <a:xfrm>
            <a:off x="7516813" y="296863"/>
            <a:ext cx="1322387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7" name="Text Box 13"/>
          <p:cNvSpPr txBox="1">
            <a:spLocks noChangeArrowheads="1"/>
          </p:cNvSpPr>
          <p:nvPr/>
        </p:nvSpPr>
        <p:spPr bwMode="auto">
          <a:xfrm>
            <a:off x="3527425" y="468313"/>
            <a:ext cx="208756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s-MX" sz="800" b="1">
                <a:solidFill>
                  <a:srgbClr val="4D4D4D"/>
                </a:solidFill>
                <a:latin typeface="GillSans" pitchFamily="2" charset="0"/>
                <a:cs typeface="+mn-cs"/>
              </a:rPr>
              <a:t>SECRETARÍA DE DESARROLLO SOCIAL</a:t>
            </a:r>
            <a:endParaRPr lang="es-ES" sz="800" b="1">
              <a:solidFill>
                <a:srgbClr val="4D4D4D"/>
              </a:solidFill>
              <a:latin typeface="GillSans" pitchFamily="2" charset="0"/>
              <a:cs typeface="+mn-cs"/>
            </a:endParaRPr>
          </a:p>
        </p:txBody>
      </p:sp>
      <p:sp>
        <p:nvSpPr>
          <p:cNvPr id="1038" name="Line 14"/>
          <p:cNvSpPr>
            <a:spLocks noChangeShapeType="1"/>
          </p:cNvSpPr>
          <p:nvPr/>
        </p:nvSpPr>
        <p:spPr bwMode="auto">
          <a:xfrm flipH="1">
            <a:off x="0" y="790575"/>
            <a:ext cx="9144000" cy="0"/>
          </a:xfrm>
          <a:prstGeom prst="line">
            <a:avLst/>
          </a:prstGeom>
          <a:noFill/>
          <a:ln w="28575">
            <a:solidFill>
              <a:srgbClr val="808080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s-MX">
              <a:latin typeface="Arial" pitchFamily="34" charset="0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 idx="4294967295"/>
          </p:nvPr>
        </p:nvSpPr>
        <p:spPr>
          <a:xfrm>
            <a:off x="251520" y="1628801"/>
            <a:ext cx="864096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36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Política Social e Institucionalización de la Evaluación </a:t>
            </a:r>
            <a:endParaRPr lang="es-ES" sz="3600" b="1" kern="1200" dirty="0">
              <a:solidFill>
                <a:srgbClr val="800000"/>
              </a:solidFill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2 Subtítulo"/>
          <p:cNvSpPr>
            <a:spLocks noGrp="1"/>
          </p:cNvSpPr>
          <p:nvPr>
            <p:ph type="subTitle" idx="4294967295"/>
          </p:nvPr>
        </p:nvSpPr>
        <p:spPr>
          <a:xfrm>
            <a:off x="1371600" y="3886200"/>
            <a:ext cx="6400800" cy="982960"/>
          </a:xfrm>
          <a:prstGeom prst="rect">
            <a:avLst/>
          </a:prstGeom>
        </p:spPr>
        <p:txBody>
          <a:bodyPr/>
          <a:lstStyle/>
          <a:p>
            <a:r>
              <a:rPr lang="es-ES" b="1" i="1" dirty="0" smtClean="0">
                <a:solidFill>
                  <a:schemeClr val="bg1">
                    <a:lumMod val="50000"/>
                  </a:schemeClr>
                </a:solidFill>
              </a:rPr>
              <a:t>Estado de México </a:t>
            </a:r>
            <a:endParaRPr lang="es-ES" b="1" i="1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20" name="Group 648"/>
          <p:cNvGraphicFramePr>
            <a:graphicFrameLocks noGrp="1"/>
          </p:cNvGraphicFramePr>
          <p:nvPr/>
        </p:nvGraphicFramePr>
        <p:xfrm>
          <a:off x="12700" y="6524"/>
          <a:ext cx="9128125" cy="6286543"/>
        </p:xfrm>
        <a:graphic>
          <a:graphicData uri="http://schemas.openxmlformats.org/drawingml/2006/table">
            <a:tbl>
              <a:tblPr/>
              <a:tblGrid>
                <a:gridCol w="1073150"/>
                <a:gridCol w="2327275"/>
                <a:gridCol w="828675"/>
                <a:gridCol w="914400"/>
                <a:gridCol w="944563"/>
                <a:gridCol w="919162"/>
                <a:gridCol w="1060450"/>
                <a:gridCol w="1060450"/>
              </a:tblGrid>
              <a:tr h="747913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INSTANCIA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INDICADOR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2005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2010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Tendencial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2010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Estratégico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60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Municipios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prioritarios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Participación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de los 60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municipios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Beneficiarios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2007-2010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</a:tr>
              <a:tr h="536963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EDUCACION</a:t>
                      </a:r>
                      <a:endParaRPr kumimoji="0" lang="es-E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Población mayor de 15 años sin primaria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976,204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931,091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876,204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707,051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72.4%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100,000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6963"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Población mayor de 15 años sin secundaria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1,926,654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1,837,619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1,726,654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1,348,308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70.0%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200,000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6963"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Población mayor de 15 años analfabeta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491,128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471,527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391,128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370,044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75.3%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100,000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3368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DESARROLLO</a:t>
                      </a:r>
                      <a:b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URBANO</a:t>
                      </a:r>
                      <a:endParaRPr kumimoji="0" lang="es-E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Viviendas con piso de tierra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169,135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165,473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109,135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127,598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75.4%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240,000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696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SALUD</a:t>
                      </a:r>
                      <a:endParaRPr kumimoji="0" lang="es-E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Mortalidad Infantil por cada mil nacidos vivos registrados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16.5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13.5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12.8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25.1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77.9%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5,492,000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6963"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Mortalidad Materna por cada 100 mil embarazos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76.5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55.7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28.7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76.5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71.8%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1,320,000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14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DIF</a:t>
                      </a:r>
                      <a:endParaRPr kumimoji="0" lang="es-E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>
                        <a:alpha val="5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Niños u Mujeres Embarazadas sin cobertura nutricional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799,856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799856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161,997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507,419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75.4%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2,715,676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4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DESARROLLO</a:t>
                      </a:r>
                      <a:b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SOCIAL</a:t>
                      </a:r>
                      <a:endParaRPr kumimoji="0" lang="es-E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>
                        <a:alpha val="50000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</a:tr>
              <a:tr h="536963">
                <a:tc v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Adultos Mayores de 60 años sin cobertura nutricional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456,907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659,223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419,328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328,846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72.0%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884,685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47913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TRABAJO</a:t>
                      </a:r>
                      <a:endParaRPr kumimoji="0" lang="es-E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Población Ocupada con Ingresos de hasta 2 salarios mínimos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1,326,127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ND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1'543,791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947,361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71.4%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450,000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609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DESARROLLO</a:t>
                      </a:r>
                      <a:b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r>
                        <a:rPr kumimoji="0" lang="es-ES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ECONOMICO</a:t>
                      </a:r>
                      <a:endParaRPr kumimoji="0" lang="es-E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PIB per cápita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4.2% PEA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ND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4.62% PEA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66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4.62% PEA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ND</a:t>
                      </a:r>
                      <a:endParaRPr kumimoji="0" lang="es-E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25,844</a:t>
                      </a:r>
                      <a:endParaRPr kumimoji="0" lang="es-E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3 Título"/>
          <p:cNvSpPr>
            <a:spLocks noGrp="1"/>
          </p:cNvSpPr>
          <p:nvPr>
            <p:ph type="ctrTitle" idx="4294967295"/>
          </p:nvPr>
        </p:nvSpPr>
        <p:spPr>
          <a:xfrm>
            <a:off x="683568" y="2780928"/>
            <a:ext cx="77724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MX" sz="36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Eje vertical</a:t>
            </a:r>
            <a:endParaRPr lang="es-ES" sz="3600" b="1" kern="1200" dirty="0" smtClean="0">
              <a:solidFill>
                <a:srgbClr val="800000"/>
              </a:solidFill>
              <a:latin typeface="Arial" pitchFamily="34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0" y="833844"/>
          <a:ext cx="9144000" cy="5394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99298"/>
                <a:gridCol w="3160734"/>
                <a:gridCol w="1613586"/>
                <a:gridCol w="1375651"/>
                <a:gridCol w="1294731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 smtClean="0">
                          <a:solidFill>
                            <a:schemeClr val="bg1"/>
                          </a:solidFill>
                        </a:rPr>
                        <a:t>Programa</a:t>
                      </a:r>
                      <a:endParaRPr lang="es-ES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 smtClean="0">
                          <a:solidFill>
                            <a:schemeClr val="bg1"/>
                          </a:solidFill>
                        </a:rPr>
                        <a:t>Descripción</a:t>
                      </a:r>
                      <a:endParaRPr lang="es-ES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 smtClean="0">
                          <a:solidFill>
                            <a:schemeClr val="bg1"/>
                          </a:solidFill>
                        </a:rPr>
                        <a:t>Población Potencial (personas)</a:t>
                      </a:r>
                      <a:endParaRPr lang="es-ES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 smtClean="0">
                          <a:solidFill>
                            <a:schemeClr val="bg1"/>
                          </a:solidFill>
                        </a:rPr>
                        <a:t>Población Objetivo (personas)</a:t>
                      </a:r>
                      <a:endParaRPr lang="es-ES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 smtClean="0">
                          <a:solidFill>
                            <a:schemeClr val="bg1"/>
                          </a:solidFill>
                        </a:rPr>
                        <a:t>Beneficiarios (personas)</a:t>
                      </a:r>
                      <a:endParaRPr lang="es-ES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>
                        <a:alpha val="50000"/>
                      </a:srgbClr>
                    </a:solidFill>
                  </a:tcPr>
                </a:tc>
              </a:tr>
              <a:tr h="4400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Pensión</a:t>
                      </a:r>
                      <a:r>
                        <a:rPr lang="es-ES" sz="1200" b="0" baseline="0" dirty="0" smtClean="0">
                          <a:solidFill>
                            <a:schemeClr val="tx1"/>
                          </a:solidFill>
                        </a:rPr>
                        <a:t> Alimentaria para Adultos Mayores</a:t>
                      </a:r>
                      <a:endParaRPr lang="es-ES" sz="12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Otorga una  canasta alimenticia mensual a personas de 70 años y más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369,740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MX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204,895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MX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151,000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868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Pensión</a:t>
                      </a:r>
                      <a:r>
                        <a:rPr lang="es-ES" sz="1200" b="0" baseline="0" dirty="0" smtClean="0">
                          <a:solidFill>
                            <a:schemeClr val="tx1"/>
                          </a:solidFill>
                        </a:rPr>
                        <a:t> Alimentaria para Adultos Mayores de 60 a 69 años</a:t>
                      </a:r>
                      <a:endParaRPr lang="es-ES" sz="12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Otorga una canasta alimenticia mensual a adultos de entre 60 a 69 años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521,869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s-MX" sz="1200" b="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MX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220,635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s-MX" sz="1200" b="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MX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70,000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</a:tr>
              <a:tr h="422880"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Compromiso con el Futuro</a:t>
                      </a:r>
                      <a:r>
                        <a:rPr lang="es-ES" sz="1200" b="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endParaRPr lang="es-ES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Otorga una canasta alimenticia, hasta por  9 meses a adolescentes de hasta 20 años gestante o con uno o más hijos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55,000 </a:t>
                      </a:r>
                    </a:p>
                    <a:p>
                      <a:pPr algn="ctr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menores de 20 años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17,845 adolescentes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6,000 adolescentes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30872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Apadrina un Niño Indígena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Otorga una canasta alimenticia, útiles escolares y dinero en efectivo para la compra de uniformes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21,824 niños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12,824 niños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4,500 niños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</a:tr>
              <a:tr h="3668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dirty="0" smtClean="0"/>
                        <a:t>Compromiso Seguridad</a:t>
                      </a:r>
                      <a:r>
                        <a:rPr lang="es-ES" sz="1200" b="0" baseline="0" dirty="0" smtClean="0"/>
                        <a:t> Alimentaria</a:t>
                      </a:r>
                      <a:endParaRPr lang="es-ES" sz="1200" b="0" dirty="0" smtClean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/>
                        <a:t>Otorga una  canasta alimenticia a familias en situación de pobreza. </a:t>
                      </a:r>
                      <a:endParaRPr lang="es-ES" sz="1200" b="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1.9 millones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0" dirty="0" smtClean="0"/>
                        <a:t>1.9 millones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dirty="0" smtClean="0"/>
                        <a:t>240,000 familias</a:t>
                      </a:r>
                    </a:p>
                    <a:p>
                      <a:pPr algn="ctr"/>
                      <a:r>
                        <a:rPr lang="es-ES" sz="1200" b="0" dirty="0" smtClean="0"/>
                        <a:t>1.03 millones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629736"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Mujeres Trabajadoras Comprometidas</a:t>
                      </a:r>
                      <a:endParaRPr lang="es-ES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Otorga apoyo económico por $550 y $450 pesos en zonas urbanas y rurales a mujeres de 18 a 35 años.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2.6 millones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MX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793,938 mujeres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s-MX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142,909  mujeres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</a:tr>
              <a:tr h="382920"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Apoyo para Transporte</a:t>
                      </a:r>
                      <a:r>
                        <a:rPr lang="es-ES" sz="1200" b="0" baseline="0" dirty="0" smtClean="0">
                          <a:solidFill>
                            <a:schemeClr val="tx1"/>
                          </a:solidFill>
                        </a:rPr>
                        <a:t> en Zonas Obrero Popular </a:t>
                      </a:r>
                      <a:endParaRPr lang="es-ES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Entrega de una bicicleta a obreros y empleados con ingresos hasta</a:t>
                      </a:r>
                      <a:r>
                        <a:rPr lang="es-ES" sz="1200" b="0" baseline="0" dirty="0" smtClean="0">
                          <a:solidFill>
                            <a:schemeClr val="tx1"/>
                          </a:solidFill>
                        </a:rPr>
                        <a:t> 1</a:t>
                      </a:r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 SM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121,795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121,795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116,000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4888"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Desarrollo de las Comunidades</a:t>
                      </a:r>
                      <a:endParaRPr lang="es-ES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s-ES" sz="1200" b="0" dirty="0" smtClean="0">
                          <a:solidFill>
                            <a:schemeClr val="tx1"/>
                          </a:solidFill>
                        </a:rPr>
                        <a:t>Entrega de materiales industrializados para el mejoramiento de vivienda, centros comunitarios y espacios públicos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2.0 millones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1.4 millones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200" b="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70, 000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00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2 Gráfico"/>
          <p:cNvGraphicFramePr/>
          <p:nvPr/>
        </p:nvGraphicFramePr>
        <p:xfrm>
          <a:off x="0" y="0"/>
          <a:ext cx="9144000" cy="6500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1 CuadroTexto"/>
          <p:cNvSpPr txBox="1"/>
          <p:nvPr/>
        </p:nvSpPr>
        <p:spPr>
          <a:xfrm>
            <a:off x="1928794" y="5214950"/>
            <a:ext cx="285752" cy="2857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2</a:t>
            </a:r>
            <a:endParaRPr lang="es-ES" sz="1400" b="1" dirty="0"/>
          </a:p>
        </p:txBody>
      </p:sp>
      <p:sp>
        <p:nvSpPr>
          <p:cNvPr id="5" name="1 CuadroTexto"/>
          <p:cNvSpPr txBox="1"/>
          <p:nvPr/>
        </p:nvSpPr>
        <p:spPr>
          <a:xfrm>
            <a:off x="1928794" y="4917323"/>
            <a:ext cx="785818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$556.5</a:t>
            </a:r>
            <a:endParaRPr lang="es-ES" sz="1400" b="1" dirty="0"/>
          </a:p>
        </p:txBody>
      </p:sp>
      <p:sp>
        <p:nvSpPr>
          <p:cNvPr id="6" name="1 CuadroTexto"/>
          <p:cNvSpPr txBox="1"/>
          <p:nvPr/>
        </p:nvSpPr>
        <p:spPr>
          <a:xfrm>
            <a:off x="3143240" y="4286256"/>
            <a:ext cx="928694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$1,240.7</a:t>
            </a:r>
            <a:endParaRPr lang="es-ES" sz="1400" b="1" dirty="0"/>
          </a:p>
        </p:txBody>
      </p:sp>
      <p:sp>
        <p:nvSpPr>
          <p:cNvPr id="7" name="1 CuadroTexto"/>
          <p:cNvSpPr txBox="1"/>
          <p:nvPr/>
        </p:nvSpPr>
        <p:spPr>
          <a:xfrm>
            <a:off x="4643438" y="2928934"/>
            <a:ext cx="928694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$1,083.1</a:t>
            </a:r>
            <a:endParaRPr lang="es-ES" sz="1400" b="1" dirty="0"/>
          </a:p>
        </p:txBody>
      </p:sp>
      <p:sp>
        <p:nvSpPr>
          <p:cNvPr id="8" name="1 CuadroTexto"/>
          <p:cNvSpPr txBox="1"/>
          <p:nvPr/>
        </p:nvSpPr>
        <p:spPr>
          <a:xfrm>
            <a:off x="6143636" y="1571612"/>
            <a:ext cx="928694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$1,999.1</a:t>
            </a:r>
            <a:endParaRPr lang="es-ES" sz="1400" b="1" dirty="0"/>
          </a:p>
        </p:txBody>
      </p:sp>
      <p:sp>
        <p:nvSpPr>
          <p:cNvPr id="10" name="1 CuadroTexto"/>
          <p:cNvSpPr txBox="1"/>
          <p:nvPr/>
        </p:nvSpPr>
        <p:spPr>
          <a:xfrm>
            <a:off x="928662" y="5214950"/>
            <a:ext cx="785818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>
                <a:latin typeface="Arial" pitchFamily="34" charset="0"/>
                <a:cs typeface="Arial" pitchFamily="34" charset="0"/>
              </a:rPr>
              <a:t>35,000</a:t>
            </a:r>
            <a:endParaRPr lang="es-E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1 CuadroTexto"/>
          <p:cNvSpPr txBox="1"/>
          <p:nvPr/>
        </p:nvSpPr>
        <p:spPr>
          <a:xfrm>
            <a:off x="2357422" y="4738822"/>
            <a:ext cx="928694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399,000</a:t>
            </a:r>
            <a:endParaRPr lang="es-ES" sz="1400" b="1" dirty="0"/>
          </a:p>
        </p:txBody>
      </p:sp>
      <p:sp>
        <p:nvSpPr>
          <p:cNvPr id="12" name="1 CuadroTexto"/>
          <p:cNvSpPr txBox="1"/>
          <p:nvPr/>
        </p:nvSpPr>
        <p:spPr>
          <a:xfrm>
            <a:off x="3428992" y="3929066"/>
            <a:ext cx="1071570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1‘083,814</a:t>
            </a:r>
            <a:endParaRPr lang="es-ES" sz="1400" b="1" dirty="0"/>
          </a:p>
        </p:txBody>
      </p:sp>
      <p:sp>
        <p:nvSpPr>
          <p:cNvPr id="13" name="1 CuadroTexto"/>
          <p:cNvSpPr txBox="1"/>
          <p:nvPr/>
        </p:nvSpPr>
        <p:spPr>
          <a:xfrm>
            <a:off x="4929190" y="2643182"/>
            <a:ext cx="1071570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1’633,471</a:t>
            </a:r>
            <a:endParaRPr lang="es-ES" sz="1400" b="1" dirty="0"/>
          </a:p>
        </p:txBody>
      </p:sp>
      <p:sp>
        <p:nvSpPr>
          <p:cNvPr id="14" name="1 CuadroTexto"/>
          <p:cNvSpPr txBox="1"/>
          <p:nvPr/>
        </p:nvSpPr>
        <p:spPr>
          <a:xfrm>
            <a:off x="6572264" y="1214422"/>
            <a:ext cx="1071570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1’677,719</a:t>
            </a:r>
            <a:endParaRPr lang="es-ES" sz="1400" b="1" dirty="0"/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s-ES"/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s-ES"/>
          </a:p>
        </p:txBody>
      </p:sp>
      <p:sp>
        <p:nvSpPr>
          <p:cNvPr id="24" name="1 CuadroTexto"/>
          <p:cNvSpPr txBox="1"/>
          <p:nvPr/>
        </p:nvSpPr>
        <p:spPr>
          <a:xfrm>
            <a:off x="7500958" y="1643050"/>
            <a:ext cx="928694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$1,999.1</a:t>
            </a:r>
            <a:endParaRPr lang="es-ES" sz="1400" b="1" dirty="0"/>
          </a:p>
        </p:txBody>
      </p:sp>
      <p:sp>
        <p:nvSpPr>
          <p:cNvPr id="25" name="1 CuadroTexto"/>
          <p:cNvSpPr txBox="1"/>
          <p:nvPr/>
        </p:nvSpPr>
        <p:spPr>
          <a:xfrm>
            <a:off x="7858148" y="1285860"/>
            <a:ext cx="1071570" cy="21431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s-ES" sz="1400" b="1" dirty="0" smtClean="0"/>
              <a:t>1’677,719</a:t>
            </a:r>
            <a:endParaRPr lang="es-ES" sz="14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3 Título"/>
          <p:cNvSpPr>
            <a:spLocks noGrp="1"/>
          </p:cNvSpPr>
          <p:nvPr>
            <p:ph type="ctrTitle" idx="4294967295"/>
          </p:nvPr>
        </p:nvSpPr>
        <p:spPr>
          <a:xfrm>
            <a:off x="683568" y="2924944"/>
            <a:ext cx="77724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36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¿Cómo Evaluar?</a:t>
            </a:r>
          </a:p>
        </p:txBody>
      </p:sp>
      <p:sp>
        <p:nvSpPr>
          <p:cNvPr id="5" name="4 Subtítulo"/>
          <p:cNvSpPr>
            <a:spLocks noGrp="1"/>
          </p:cNvSpPr>
          <p:nvPr>
            <p:ph type="subTitle" idx="4294967295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179512" y="1556792"/>
            <a:ext cx="8507288" cy="4680520"/>
          </a:xfrm>
        </p:spPr>
        <p:txBody>
          <a:bodyPr anchor="t"/>
          <a:lstStyle/>
          <a:p>
            <a:pPr algn="just">
              <a:lnSpc>
                <a:spcPct val="150000"/>
              </a:lnSpc>
            </a:pPr>
            <a:r>
              <a:rPr lang="es-ES" sz="2000" dirty="0" smtClean="0"/>
              <a:t>Entendido como el proceso que permite expresar las decisiones de políticas públicas en objetivos institucionales en el corto, mediano y largo plazo.</a:t>
            </a:r>
          </a:p>
          <a:p>
            <a:pPr algn="just">
              <a:lnSpc>
                <a:spcPct val="150000"/>
              </a:lnSpc>
            </a:pPr>
            <a:r>
              <a:rPr lang="es-ES" sz="2000" dirty="0" smtClean="0"/>
              <a:t>La institucionalización, no puede ni debe responder a una lógica cortoplacista, por tanto, la Programación Operativa debe enmarcarse en la Institucionalidad, que sitúe al sector público en el proceso de desarrollo sostenible. </a:t>
            </a:r>
          </a:p>
          <a:p>
            <a:pPr algn="just">
              <a:lnSpc>
                <a:spcPct val="150000"/>
              </a:lnSpc>
            </a:pPr>
            <a:r>
              <a:rPr lang="es-ES" sz="2000" dirty="0" smtClean="0"/>
              <a:t>Es por eso que, la institucionalización adquiere vital importancia, porque permite transcender la etapa de formulación de planes operacionales.</a:t>
            </a:r>
            <a:endParaRPr lang="es-ES" sz="2000" dirty="0"/>
          </a:p>
        </p:txBody>
      </p:sp>
      <p:sp>
        <p:nvSpPr>
          <p:cNvPr id="4" name="3 CuadroTexto"/>
          <p:cNvSpPr txBox="1"/>
          <p:nvPr/>
        </p:nvSpPr>
        <p:spPr>
          <a:xfrm>
            <a:off x="2051720" y="836712"/>
            <a:ext cx="51125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800" b="1" dirty="0" smtClean="0">
                <a:solidFill>
                  <a:srgbClr val="800000"/>
                </a:solidFill>
                <a:latin typeface="Arial" pitchFamily="34" charset="0"/>
              </a:rPr>
              <a:t>Institucionalización </a:t>
            </a:r>
            <a:endParaRPr lang="es-ES" sz="2800" b="1" dirty="0">
              <a:solidFill>
                <a:srgbClr val="800000"/>
              </a:solidFill>
              <a:latin typeface="Arial" pitchFamily="34" charset="0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6 Diagrama"/>
          <p:cNvGraphicFramePr/>
          <p:nvPr/>
        </p:nvGraphicFramePr>
        <p:xfrm>
          <a:off x="107504" y="836712"/>
          <a:ext cx="9036496" cy="6021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8" name="1 Título"/>
          <p:cNvSpPr>
            <a:spLocks noGrp="1"/>
          </p:cNvSpPr>
          <p:nvPr>
            <p:ph type="title"/>
          </p:nvPr>
        </p:nvSpPr>
        <p:spPr>
          <a:xfrm>
            <a:off x="467544" y="908720"/>
            <a:ext cx="8229600" cy="461665"/>
          </a:xfr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24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Ejes de Institucionalidad en la Evaluación </a:t>
            </a:r>
            <a:endParaRPr lang="es-ES" sz="2400" b="1" kern="1200" dirty="0">
              <a:solidFill>
                <a:srgbClr val="800000"/>
              </a:solidFill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0" y="4509120"/>
            <a:ext cx="370790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just"/>
            <a:r>
              <a:rPr lang="es-ES" sz="1600" dirty="0" smtClean="0"/>
              <a:t>El 22 de octubre del 2008 se pública en la Gaceta del Gobierno el acuerdo del Ejecutivo por el que se modifica el Centro de Estudios de Marginación y Pobreza para conformar al Consejo de Investigación y Evaluación de la Política Social del Estado de México.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0" y="936104"/>
            <a:ext cx="9144000" cy="6093296"/>
          </a:xfrm>
        </p:spPr>
        <p:txBody>
          <a:bodyPr/>
          <a:lstStyle/>
          <a:p>
            <a:pPr lvl="1" algn="just"/>
            <a:endParaRPr lang="es-ES" sz="1600" dirty="0" smtClean="0"/>
          </a:p>
          <a:p>
            <a:pPr algn="just">
              <a:buNone/>
            </a:pPr>
            <a:r>
              <a:rPr lang="es-ES" sz="1800" b="1" dirty="0" smtClean="0"/>
              <a:t>Atribuciones:</a:t>
            </a:r>
            <a:r>
              <a:rPr lang="es-ES" sz="1800" dirty="0" smtClean="0"/>
              <a:t> </a:t>
            </a:r>
          </a:p>
          <a:p>
            <a:pPr lvl="1" algn="just">
              <a:lnSpc>
                <a:spcPct val="120000"/>
              </a:lnSpc>
            </a:pPr>
            <a:r>
              <a:rPr lang="es-ES" sz="1800" dirty="0" smtClean="0"/>
              <a:t>Autonomía técnica y de gestión</a:t>
            </a:r>
          </a:p>
          <a:p>
            <a:pPr lvl="1" algn="just">
              <a:lnSpc>
                <a:spcPct val="120000"/>
              </a:lnSpc>
            </a:pPr>
            <a:r>
              <a:rPr lang="es-ES" sz="1800" dirty="0" smtClean="0"/>
              <a:t>Desarrollar investigaciones y estudios integrales</a:t>
            </a:r>
          </a:p>
          <a:p>
            <a:pPr lvl="1" algn="just">
              <a:lnSpc>
                <a:spcPct val="120000"/>
              </a:lnSpc>
            </a:pPr>
            <a:r>
              <a:rPr lang="es-ES" sz="1800" dirty="0" smtClean="0"/>
              <a:t>Emitir opiniones respecto a las estrategias, mecanismos, programas, acciones, proyectos y rumbo de la política social</a:t>
            </a:r>
          </a:p>
          <a:p>
            <a:pPr lvl="1" algn="just">
              <a:lnSpc>
                <a:spcPct val="120000"/>
              </a:lnSpc>
            </a:pPr>
            <a:r>
              <a:rPr lang="es-ES" sz="1800" dirty="0" smtClean="0"/>
              <a:t>Opinar sobre el contenido y su reforma a leyes, reglamentos </a:t>
            </a:r>
          </a:p>
          <a:p>
            <a:pPr lvl="1" algn="just">
              <a:lnSpc>
                <a:spcPct val="120000"/>
              </a:lnSpc>
            </a:pPr>
            <a:r>
              <a:rPr lang="es-ES" sz="1800" dirty="0" smtClean="0"/>
              <a:t> Organizar foros, congresos, seminarios, talleres y mesas de trabajo</a:t>
            </a:r>
          </a:p>
          <a:p>
            <a:pPr lvl="1" algn="just">
              <a:lnSpc>
                <a:spcPct val="120000"/>
              </a:lnSpc>
            </a:pPr>
            <a:r>
              <a:rPr lang="es-ES" sz="1800" dirty="0" smtClean="0"/>
              <a:t>Crear, concentrar y administrar un acervo bibliográfico, cartográfico, estadístico</a:t>
            </a:r>
          </a:p>
          <a:p>
            <a:pPr lvl="1" algn="just">
              <a:lnSpc>
                <a:spcPct val="120000"/>
              </a:lnSpc>
            </a:pPr>
            <a:r>
              <a:rPr lang="es-ES" sz="1800" dirty="0" smtClean="0"/>
              <a:t>Promover y brindar sus servicios de investigación, evaluación y propuesta de políticas públicas </a:t>
            </a:r>
          </a:p>
          <a:p>
            <a:pPr lvl="1" algn="just">
              <a:lnSpc>
                <a:spcPct val="120000"/>
              </a:lnSpc>
            </a:pPr>
            <a:r>
              <a:rPr lang="es-ES" sz="1800" dirty="0" smtClean="0"/>
              <a:t>Establecer vínculos permanentes con instituciones académicas y organismos nacionales e internacionales</a:t>
            </a:r>
          </a:p>
          <a:p>
            <a:pPr lvl="1" algn="just">
              <a:lnSpc>
                <a:spcPct val="120000"/>
              </a:lnSpc>
            </a:pPr>
            <a:r>
              <a:rPr lang="es-ES" sz="1800" dirty="0" smtClean="0"/>
              <a:t>Evaluar y proponer en materia de desarrollo social ejecuten las instancias federal, estatal y municipal dentro del territorio estatal  </a:t>
            </a:r>
            <a:endParaRPr lang="es-ES" sz="1800" dirty="0"/>
          </a:p>
        </p:txBody>
      </p:sp>
      <p:sp>
        <p:nvSpPr>
          <p:cNvPr id="4" name="3 CuadroTexto"/>
          <p:cNvSpPr txBox="1"/>
          <p:nvPr/>
        </p:nvSpPr>
        <p:spPr>
          <a:xfrm>
            <a:off x="1619672" y="836712"/>
            <a:ext cx="56166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b="1" dirty="0" smtClean="0">
                <a:solidFill>
                  <a:srgbClr val="800000"/>
                </a:solidFill>
                <a:latin typeface="Arial" pitchFamily="34" charset="0"/>
              </a:rPr>
              <a:t>Institucionalidad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95536" y="845840"/>
            <a:ext cx="8229600" cy="710952"/>
          </a:xfrm>
        </p:spPr>
        <p:txBody>
          <a:bodyPr/>
          <a:lstStyle/>
          <a:p>
            <a:pPr eaLnBrk="1" hangingPunct="1"/>
            <a:r>
              <a:rPr lang="es-ES" sz="28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Marco Legal </a:t>
            </a:r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0" y="1628800"/>
            <a:ext cx="8964488" cy="4536504"/>
          </a:xfrm>
        </p:spPr>
        <p:txBody>
          <a:bodyPr/>
          <a:lstStyle/>
          <a:p>
            <a:pPr algn="just"/>
            <a:r>
              <a:rPr lang="es-ES" sz="2800" dirty="0" smtClean="0"/>
              <a:t>Publicación en Gaceta de Gobierno de los Lineamientos y Reglas para la Implementación del Presupuesto Basado en Resultados en concordancia con las reformas al Artículo 134 de la Constitución Política de los Estados Unidos Mexicanos</a:t>
            </a:r>
          </a:p>
          <a:p>
            <a:pPr algn="just"/>
            <a:endParaRPr lang="es-ES" sz="2800" dirty="0" smtClean="0"/>
          </a:p>
          <a:p>
            <a:pPr algn="just"/>
            <a:r>
              <a:rPr lang="es-ES" sz="2800" dirty="0" smtClean="0"/>
              <a:t>Reforma a la Ley de Desarrollo Social en donde se le da al CIEPS autonomía jurídica y formar parte del Gabinete de Seguridad Social a nivel de las Secretarías Estatales</a:t>
            </a:r>
            <a:endParaRPr lang="es-ES" sz="2800" dirty="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251520" y="1739949"/>
            <a:ext cx="8435280" cy="4281339"/>
          </a:xfrm>
        </p:spPr>
        <p:txBody>
          <a:bodyPr/>
          <a:lstStyle/>
          <a:p>
            <a:pPr algn="just"/>
            <a:r>
              <a:rPr lang="es-ES" dirty="0" smtClean="0"/>
              <a:t>El proyecto de presupuesto 2011, esta basado en matrices de indicadores de resultados </a:t>
            </a:r>
          </a:p>
          <a:p>
            <a:pPr algn="just"/>
            <a:endParaRPr lang="es-ES" sz="1200" dirty="0" smtClean="0"/>
          </a:p>
          <a:p>
            <a:pPr algn="just"/>
            <a:r>
              <a:rPr lang="es-ES" dirty="0" smtClean="0"/>
              <a:t>En 2009 en CIEPS fue el primer organismo en reconvertirse programáticamente a </a:t>
            </a:r>
            <a:r>
              <a:rPr lang="es-ES" dirty="0" err="1" smtClean="0"/>
              <a:t>PbR</a:t>
            </a:r>
            <a:endParaRPr lang="es-ES" dirty="0" smtClean="0"/>
          </a:p>
          <a:p>
            <a:pPr algn="just"/>
            <a:endParaRPr lang="es-ES" sz="1200" dirty="0" smtClean="0"/>
          </a:p>
          <a:p>
            <a:pPr algn="just"/>
            <a:r>
              <a:rPr lang="es-ES" dirty="0" smtClean="0"/>
              <a:t>De 2009 a 2010 el presupuesto del CIEPS creció 233 por ciento</a:t>
            </a:r>
            <a:endParaRPr lang="es-ES" dirty="0"/>
          </a:p>
        </p:txBody>
      </p:sp>
      <p:sp>
        <p:nvSpPr>
          <p:cNvPr id="4" name="1 Título"/>
          <p:cNvSpPr>
            <a:spLocks noGrp="1"/>
          </p:cNvSpPr>
          <p:nvPr>
            <p:ph type="title"/>
          </p:nvPr>
        </p:nvSpPr>
        <p:spPr>
          <a:xfrm>
            <a:off x="467544" y="836712"/>
            <a:ext cx="8229600" cy="710952"/>
          </a:xfrm>
        </p:spPr>
        <p:txBody>
          <a:bodyPr/>
          <a:lstStyle/>
          <a:p>
            <a:pPr eaLnBrk="1" hangingPunct="1"/>
            <a:r>
              <a:rPr lang="es-ES" sz="28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Medidas Programáticas 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3 Título"/>
          <p:cNvSpPr>
            <a:spLocks noGrp="1"/>
          </p:cNvSpPr>
          <p:nvPr>
            <p:ph type="ctrTitle" idx="4294967295"/>
          </p:nvPr>
        </p:nvSpPr>
        <p:spPr>
          <a:xfrm>
            <a:off x="0" y="2394754"/>
            <a:ext cx="91440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36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El Reto Socio Espacial</a:t>
            </a:r>
            <a:br>
              <a:rPr lang="es-ES" sz="36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</a:br>
            <a:r>
              <a:rPr lang="es-ES" sz="36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del Estado de México</a:t>
            </a:r>
            <a:br>
              <a:rPr lang="es-ES" sz="36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</a:br>
            <a:endParaRPr lang="es-ES" sz="3600" b="1" kern="1200" dirty="0" smtClean="0">
              <a:solidFill>
                <a:srgbClr val="800000"/>
              </a:solidFill>
              <a:latin typeface="Arial" pitchFamily="34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9" name="Rectangle 31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s-ES"/>
          </a:p>
        </p:txBody>
      </p:sp>
      <p:sp>
        <p:nvSpPr>
          <p:cNvPr id="35" name="34 Título"/>
          <p:cNvSpPr>
            <a:spLocks noGrp="1"/>
          </p:cNvSpPr>
          <p:nvPr>
            <p:ph type="title"/>
          </p:nvPr>
        </p:nvSpPr>
        <p:spPr>
          <a:xfrm>
            <a:off x="457200" y="922710"/>
            <a:ext cx="8229600" cy="490066"/>
          </a:xfrm>
        </p:spPr>
        <p:txBody>
          <a:bodyPr/>
          <a:lstStyle/>
          <a:p>
            <a:pPr eaLnBrk="1" hangingPunct="1"/>
            <a:r>
              <a:rPr lang="es-ES" sz="28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Próximos Resultados </a:t>
            </a:r>
          </a:p>
        </p:txBody>
      </p:sp>
      <p:sp>
        <p:nvSpPr>
          <p:cNvPr id="36" name="35 CuadroTexto"/>
          <p:cNvSpPr txBox="1"/>
          <p:nvPr/>
        </p:nvSpPr>
        <p:spPr>
          <a:xfrm>
            <a:off x="179512" y="1906954"/>
            <a:ext cx="8784976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3600" dirty="0" smtClean="0"/>
              <a:t>Índice de Desarrollo Humano para el Estado de México a nivel de hogares </a:t>
            </a:r>
          </a:p>
          <a:p>
            <a:pPr algn="just"/>
            <a:endParaRPr lang="es-ES" sz="3600" dirty="0" smtClean="0"/>
          </a:p>
          <a:p>
            <a:pPr algn="just"/>
            <a:r>
              <a:rPr lang="es-ES" sz="3600" dirty="0" smtClean="0"/>
              <a:t>Evaluación externa por el Instituto Nacional de Salud Pública y la Universidad de </a:t>
            </a:r>
            <a:r>
              <a:rPr lang="es-ES" sz="3600" dirty="0" err="1" smtClean="0"/>
              <a:t>Barkley</a:t>
            </a:r>
            <a:r>
              <a:rPr lang="es-ES" sz="3600" dirty="0" smtClean="0"/>
              <a:t>  a los 5 programas alimentarios</a:t>
            </a:r>
            <a:endParaRPr lang="es-ES" sz="3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95536" y="836712"/>
            <a:ext cx="8229600" cy="461665"/>
          </a:xfr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ES" sz="24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Dimensiones del Estado de México</a:t>
            </a:r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0" y="1390952"/>
            <a:ext cx="9144000" cy="4846360"/>
          </a:xfrm>
        </p:spPr>
        <p:txBody>
          <a:bodyPr/>
          <a:lstStyle/>
          <a:p>
            <a:pPr algn="just">
              <a:lnSpc>
                <a:spcPct val="150000"/>
              </a:lnSpc>
            </a:pPr>
            <a:r>
              <a:rPr lang="es-ES" sz="2200" dirty="0" smtClean="0"/>
              <a:t>El Estado de México tiene </a:t>
            </a:r>
            <a:r>
              <a:rPr lang="es-ES" sz="2200" b="1" dirty="0" smtClean="0"/>
              <a:t>14.8</a:t>
            </a:r>
            <a:r>
              <a:rPr lang="es-ES" sz="2200" dirty="0" smtClean="0"/>
              <a:t> millones de habitantes, comparable  al de Chile (</a:t>
            </a:r>
            <a:r>
              <a:rPr lang="es-ES" sz="2200" b="1" dirty="0" smtClean="0"/>
              <a:t>16.8 </a:t>
            </a:r>
            <a:r>
              <a:rPr lang="es-ES" sz="2200" dirty="0" smtClean="0"/>
              <a:t>millones).</a:t>
            </a:r>
          </a:p>
          <a:p>
            <a:pPr algn="just">
              <a:lnSpc>
                <a:spcPct val="150000"/>
              </a:lnSpc>
            </a:pPr>
            <a:r>
              <a:rPr lang="es-ES" sz="2200" dirty="0" smtClean="0"/>
              <a:t>Tan solo la población que concentran los municipios de Ecatepec y </a:t>
            </a:r>
            <a:r>
              <a:rPr lang="es-ES" sz="2200" dirty="0" err="1" smtClean="0"/>
              <a:t>Nezahualcóyotl</a:t>
            </a:r>
            <a:r>
              <a:rPr lang="es-ES" sz="2200" dirty="0" smtClean="0"/>
              <a:t> (</a:t>
            </a:r>
            <a:r>
              <a:rPr lang="es-ES" sz="2200" b="1" dirty="0" smtClean="0"/>
              <a:t>2.7</a:t>
            </a:r>
            <a:r>
              <a:rPr lang="es-ES" sz="2200" dirty="0" smtClean="0"/>
              <a:t>) representa  a la de Jamaica (</a:t>
            </a:r>
            <a:r>
              <a:rPr lang="es-ES" sz="2200" b="1" dirty="0" smtClean="0"/>
              <a:t>2.7</a:t>
            </a:r>
            <a:r>
              <a:rPr lang="es-ES" sz="2200" dirty="0" smtClean="0"/>
              <a:t>).</a:t>
            </a:r>
          </a:p>
          <a:p>
            <a:pPr algn="just">
              <a:lnSpc>
                <a:spcPct val="150000"/>
              </a:lnSpc>
            </a:pPr>
            <a:r>
              <a:rPr lang="es-ES" sz="2200" dirty="0" smtClean="0"/>
              <a:t>El sistema educativo mexiquense es el más grande del país al atender a </a:t>
            </a:r>
            <a:r>
              <a:rPr lang="es-ES" sz="2200" b="1" dirty="0" smtClean="0"/>
              <a:t>4.3</a:t>
            </a:r>
            <a:r>
              <a:rPr lang="es-ES" sz="2200" dirty="0" smtClean="0"/>
              <a:t> millones de alumnos.</a:t>
            </a:r>
          </a:p>
          <a:p>
            <a:pPr algn="just">
              <a:lnSpc>
                <a:spcPct val="150000"/>
              </a:lnSpc>
            </a:pPr>
            <a:r>
              <a:rPr lang="es-ES" sz="2200" dirty="0" smtClean="0">
                <a:cs typeface="Arial" pitchFamily="34" charset="0"/>
              </a:rPr>
              <a:t>El </a:t>
            </a:r>
            <a:r>
              <a:rPr lang="es-ES" sz="2200" b="1" dirty="0" smtClean="0"/>
              <a:t>52 </a:t>
            </a:r>
            <a:r>
              <a:rPr lang="es-ES" sz="2200" dirty="0" smtClean="0"/>
              <a:t>por ciento </a:t>
            </a:r>
            <a:r>
              <a:rPr lang="es-ES" sz="2200" dirty="0" smtClean="0">
                <a:cs typeface="Arial" pitchFamily="34" charset="0"/>
              </a:rPr>
              <a:t> de la población no dispone de Seguridad Social.</a:t>
            </a:r>
          </a:p>
          <a:p>
            <a:pPr lvl="0" algn="just">
              <a:lnSpc>
                <a:spcPct val="150000"/>
              </a:lnSpc>
            </a:pPr>
            <a:r>
              <a:rPr lang="es-ES" sz="2200" dirty="0" smtClean="0">
                <a:cs typeface="Arial" pitchFamily="34" charset="0"/>
              </a:rPr>
              <a:t>Solo </a:t>
            </a:r>
            <a:r>
              <a:rPr lang="es-ES" sz="2200" b="1" dirty="0" smtClean="0"/>
              <a:t>2</a:t>
            </a:r>
            <a:r>
              <a:rPr lang="es-ES" sz="2200" dirty="0" smtClean="0">
                <a:cs typeface="Arial" pitchFamily="34" charset="0"/>
              </a:rPr>
              <a:t> de cada </a:t>
            </a:r>
            <a:r>
              <a:rPr lang="es-ES" sz="2200" b="1" dirty="0" smtClean="0"/>
              <a:t>10</a:t>
            </a:r>
            <a:r>
              <a:rPr lang="es-ES" sz="2200" dirty="0" smtClean="0">
                <a:cs typeface="Arial" pitchFamily="34" charset="0"/>
              </a:rPr>
              <a:t> jóvenes recién egresados de educación superior logra emplearse. </a:t>
            </a:r>
            <a:endParaRPr lang="es-ES" sz="2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 descr="distrib_pob_loc_edomex"/>
          <p:cNvPicPr>
            <a:picLocks noChangeAspect="1" noChangeArrowheads="1"/>
          </p:cNvPicPr>
          <p:nvPr/>
        </p:nvPicPr>
        <p:blipFill>
          <a:blip r:embed="rId2" cstate="print"/>
          <a:srcRect l="1720" t="14078" r="37277" b="6497"/>
          <a:stretch>
            <a:fillRect/>
          </a:stretch>
        </p:blipFill>
        <p:spPr bwMode="auto">
          <a:xfrm>
            <a:off x="107950" y="1268760"/>
            <a:ext cx="5139417" cy="5124103"/>
          </a:xfrm>
          <a:prstGeom prst="rect">
            <a:avLst/>
          </a:prstGeom>
          <a:noFill/>
        </p:spPr>
      </p:pic>
      <p:pic>
        <p:nvPicPr>
          <p:cNvPr id="2053" name="Picture 5" descr="distrib_pob_loc_edomex"/>
          <p:cNvPicPr>
            <a:picLocks noChangeAspect="1" noChangeArrowheads="1"/>
          </p:cNvPicPr>
          <p:nvPr/>
        </p:nvPicPr>
        <p:blipFill>
          <a:blip r:embed="rId2" cstate="print"/>
          <a:srcRect l="65129" t="31142" b="38907"/>
          <a:stretch>
            <a:fillRect/>
          </a:stretch>
        </p:blipFill>
        <p:spPr bwMode="auto">
          <a:xfrm>
            <a:off x="5724525" y="2565400"/>
            <a:ext cx="2736850" cy="1800225"/>
          </a:xfrm>
          <a:prstGeom prst="rect">
            <a:avLst/>
          </a:prstGeom>
          <a:noFill/>
        </p:spPr>
      </p:pic>
      <p:sp>
        <p:nvSpPr>
          <p:cNvPr id="2054" name="Text Box 6"/>
          <p:cNvSpPr txBox="1">
            <a:spLocks noChangeArrowheads="1"/>
          </p:cNvSpPr>
          <p:nvPr/>
        </p:nvSpPr>
        <p:spPr bwMode="auto">
          <a:xfrm>
            <a:off x="539552" y="868650"/>
            <a:ext cx="78486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s-MX" sz="2000" b="1" dirty="0" smtClean="0">
                <a:solidFill>
                  <a:srgbClr val="800000"/>
                </a:solidFill>
              </a:rPr>
              <a:t>Distribución de la población del Estado de México 2005</a:t>
            </a:r>
            <a:endParaRPr lang="es-ES" sz="2000" b="1" dirty="0" smtClean="0">
              <a:solidFill>
                <a:srgbClr val="8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Text Box 4"/>
          <p:cNvSpPr txBox="1">
            <a:spLocks noChangeArrowheads="1"/>
          </p:cNvSpPr>
          <p:nvPr/>
        </p:nvSpPr>
        <p:spPr bwMode="auto">
          <a:xfrm>
            <a:off x="611560" y="836712"/>
            <a:ext cx="78486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s-MX" sz="2000" b="1" dirty="0" smtClean="0">
                <a:solidFill>
                  <a:srgbClr val="800000"/>
                </a:solidFill>
              </a:rPr>
              <a:t>Grado de marginación por localidad del Estado de México 2005</a:t>
            </a:r>
            <a:endParaRPr lang="es-ES" sz="2000" b="1" dirty="0" smtClean="0">
              <a:solidFill>
                <a:srgbClr val="800000"/>
              </a:solidFill>
            </a:endParaRPr>
          </a:p>
        </p:txBody>
      </p:sp>
      <p:pic>
        <p:nvPicPr>
          <p:cNvPr id="3077" name="Picture 5" descr="marg_loc_edomex"/>
          <p:cNvPicPr>
            <a:picLocks noChangeAspect="1" noChangeArrowheads="1"/>
          </p:cNvPicPr>
          <p:nvPr/>
        </p:nvPicPr>
        <p:blipFill>
          <a:blip r:embed="rId2" cstate="print"/>
          <a:srcRect l="2162" t="13971" r="37830" b="6529"/>
          <a:stretch>
            <a:fillRect/>
          </a:stretch>
        </p:blipFill>
        <p:spPr bwMode="auto">
          <a:xfrm>
            <a:off x="250825" y="1191352"/>
            <a:ext cx="5401295" cy="5477736"/>
          </a:xfrm>
          <a:prstGeom prst="rect">
            <a:avLst/>
          </a:prstGeom>
          <a:noFill/>
        </p:spPr>
      </p:pic>
      <p:pic>
        <p:nvPicPr>
          <p:cNvPr id="3078" name="Picture 6" descr="marg_loc_edomex"/>
          <p:cNvPicPr>
            <a:picLocks noChangeAspect="1" noChangeArrowheads="1"/>
          </p:cNvPicPr>
          <p:nvPr/>
        </p:nvPicPr>
        <p:blipFill>
          <a:blip r:embed="rId2" cstate="print"/>
          <a:srcRect l="65369" t="28000" r="2972" b="16176"/>
          <a:stretch>
            <a:fillRect/>
          </a:stretch>
        </p:blipFill>
        <p:spPr bwMode="auto">
          <a:xfrm>
            <a:off x="6227763" y="1989138"/>
            <a:ext cx="2232025" cy="301307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2"/>
          <p:cNvSpPr txBox="1">
            <a:spLocks noChangeArrowheads="1"/>
          </p:cNvSpPr>
          <p:nvPr/>
        </p:nvSpPr>
        <p:spPr bwMode="auto">
          <a:xfrm>
            <a:off x="4500563" y="981075"/>
            <a:ext cx="4464050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lnSpc>
                <a:spcPct val="115000"/>
              </a:lnSpc>
              <a:spcBef>
                <a:spcPct val="50000"/>
              </a:spcBef>
            </a:pPr>
            <a:r>
              <a:rPr lang="es-MX"/>
              <a:t>El municipio de Chimalhuacán ocupa la posición </a:t>
            </a:r>
            <a:r>
              <a:rPr lang="es-MX" b="1"/>
              <a:t>77</a:t>
            </a:r>
            <a:r>
              <a:rPr lang="es-MX"/>
              <a:t> de marginación, que lo clasifica como de baja marginación, sin embargo a este nivel de agregación no se refleja objetivamente la realidad, hay que recurrir a los polígonos urbanos.</a:t>
            </a:r>
            <a:endParaRPr lang="es-ES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0" y="763588"/>
            <a:ext cx="4081463" cy="2305050"/>
            <a:chOff x="113" y="991"/>
            <a:chExt cx="2571" cy="1452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870" y="991"/>
              <a:ext cx="1814" cy="1452"/>
              <a:chOff x="340" y="2296"/>
              <a:chExt cx="2177" cy="1720"/>
            </a:xfrm>
          </p:grpSpPr>
          <p:sp>
            <p:nvSpPr>
              <p:cNvPr id="123909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340" y="2296"/>
                <a:ext cx="2177" cy="17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627" y="2672"/>
                <a:ext cx="1571" cy="1280"/>
                <a:chOff x="627" y="2672"/>
                <a:chExt cx="1571" cy="1280"/>
              </a:xfrm>
            </p:grpSpPr>
            <p:sp>
              <p:nvSpPr>
                <p:cNvPr id="123911" name="Freeform 7"/>
                <p:cNvSpPr>
                  <a:spLocks/>
                </p:cNvSpPr>
                <p:nvPr/>
              </p:nvSpPr>
              <p:spPr bwMode="auto">
                <a:xfrm>
                  <a:off x="751" y="3694"/>
                  <a:ext cx="306" cy="258"/>
                </a:xfrm>
                <a:custGeom>
                  <a:avLst/>
                  <a:gdLst/>
                  <a:ahLst/>
                  <a:cxnLst>
                    <a:cxn ang="0">
                      <a:pos x="136" y="266"/>
                    </a:cxn>
                    <a:cxn ang="0">
                      <a:pos x="116" y="232"/>
                    </a:cxn>
                    <a:cxn ang="0">
                      <a:pos x="77" y="232"/>
                    </a:cxn>
                    <a:cxn ang="0">
                      <a:pos x="57" y="260"/>
                    </a:cxn>
                    <a:cxn ang="0">
                      <a:pos x="40" y="277"/>
                    </a:cxn>
                    <a:cxn ang="0">
                      <a:pos x="0" y="192"/>
                    </a:cxn>
                    <a:cxn ang="0">
                      <a:pos x="20" y="158"/>
                    </a:cxn>
                    <a:cxn ang="0">
                      <a:pos x="45" y="119"/>
                    </a:cxn>
                    <a:cxn ang="0">
                      <a:pos x="94" y="76"/>
                    </a:cxn>
                    <a:cxn ang="0">
                      <a:pos x="130" y="79"/>
                    </a:cxn>
                    <a:cxn ang="0">
                      <a:pos x="159" y="70"/>
                    </a:cxn>
                    <a:cxn ang="0">
                      <a:pos x="190" y="39"/>
                    </a:cxn>
                    <a:cxn ang="0">
                      <a:pos x="360" y="22"/>
                    </a:cxn>
                    <a:cxn ang="0">
                      <a:pos x="380" y="19"/>
                    </a:cxn>
                    <a:cxn ang="0">
                      <a:pos x="400" y="19"/>
                    </a:cxn>
                    <a:cxn ang="0">
                      <a:pos x="417" y="25"/>
                    </a:cxn>
                    <a:cxn ang="0">
                      <a:pos x="442" y="17"/>
                    </a:cxn>
                    <a:cxn ang="0">
                      <a:pos x="462" y="11"/>
                    </a:cxn>
                    <a:cxn ang="0">
                      <a:pos x="485" y="11"/>
                    </a:cxn>
                    <a:cxn ang="0">
                      <a:pos x="504" y="2"/>
                    </a:cxn>
                    <a:cxn ang="0">
                      <a:pos x="527" y="25"/>
                    </a:cxn>
                    <a:cxn ang="0">
                      <a:pos x="527" y="53"/>
                    </a:cxn>
                    <a:cxn ang="0">
                      <a:pos x="561" y="76"/>
                    </a:cxn>
                    <a:cxn ang="0">
                      <a:pos x="587" y="99"/>
                    </a:cxn>
                    <a:cxn ang="0">
                      <a:pos x="604" y="147"/>
                    </a:cxn>
                    <a:cxn ang="0">
                      <a:pos x="595" y="189"/>
                    </a:cxn>
                    <a:cxn ang="0">
                      <a:pos x="541" y="255"/>
                    </a:cxn>
                    <a:cxn ang="0">
                      <a:pos x="524" y="277"/>
                    </a:cxn>
                    <a:cxn ang="0">
                      <a:pos x="519" y="283"/>
                    </a:cxn>
                    <a:cxn ang="0">
                      <a:pos x="507" y="286"/>
                    </a:cxn>
                    <a:cxn ang="0">
                      <a:pos x="499" y="283"/>
                    </a:cxn>
                    <a:cxn ang="0">
                      <a:pos x="482" y="303"/>
                    </a:cxn>
                    <a:cxn ang="0">
                      <a:pos x="459" y="306"/>
                    </a:cxn>
                    <a:cxn ang="0">
                      <a:pos x="459" y="314"/>
                    </a:cxn>
                    <a:cxn ang="0">
                      <a:pos x="448" y="323"/>
                    </a:cxn>
                    <a:cxn ang="0">
                      <a:pos x="439" y="323"/>
                    </a:cxn>
                    <a:cxn ang="0">
                      <a:pos x="425" y="345"/>
                    </a:cxn>
                    <a:cxn ang="0">
                      <a:pos x="419" y="365"/>
                    </a:cxn>
                    <a:cxn ang="0">
                      <a:pos x="394" y="365"/>
                    </a:cxn>
                    <a:cxn ang="0">
                      <a:pos x="383" y="379"/>
                    </a:cxn>
                    <a:cxn ang="0">
                      <a:pos x="363" y="388"/>
                    </a:cxn>
                    <a:cxn ang="0">
                      <a:pos x="351" y="399"/>
                    </a:cxn>
                    <a:cxn ang="0">
                      <a:pos x="343" y="399"/>
                    </a:cxn>
                    <a:cxn ang="0">
                      <a:pos x="340" y="413"/>
                    </a:cxn>
                    <a:cxn ang="0">
                      <a:pos x="340" y="425"/>
                    </a:cxn>
                    <a:cxn ang="0">
                      <a:pos x="329" y="427"/>
                    </a:cxn>
                    <a:cxn ang="0">
                      <a:pos x="323" y="419"/>
                    </a:cxn>
                    <a:cxn ang="0">
                      <a:pos x="317" y="413"/>
                    </a:cxn>
                    <a:cxn ang="0">
                      <a:pos x="306" y="413"/>
                    </a:cxn>
                    <a:cxn ang="0">
                      <a:pos x="300" y="430"/>
                    </a:cxn>
                    <a:cxn ang="0">
                      <a:pos x="295" y="439"/>
                    </a:cxn>
                    <a:cxn ang="0">
                      <a:pos x="286" y="456"/>
                    </a:cxn>
                    <a:cxn ang="0">
                      <a:pos x="289" y="490"/>
                    </a:cxn>
                    <a:cxn ang="0">
                      <a:pos x="264" y="487"/>
                    </a:cxn>
                    <a:cxn ang="0">
                      <a:pos x="235" y="504"/>
                    </a:cxn>
                    <a:cxn ang="0">
                      <a:pos x="213" y="484"/>
                    </a:cxn>
                    <a:cxn ang="0">
                      <a:pos x="173" y="456"/>
                    </a:cxn>
                    <a:cxn ang="0">
                      <a:pos x="153" y="427"/>
                    </a:cxn>
                    <a:cxn ang="0">
                      <a:pos x="116" y="371"/>
                    </a:cxn>
                    <a:cxn ang="0">
                      <a:pos x="130" y="331"/>
                    </a:cxn>
                    <a:cxn ang="0">
                      <a:pos x="133" y="320"/>
                    </a:cxn>
                    <a:cxn ang="0">
                      <a:pos x="136" y="306"/>
                    </a:cxn>
                  </a:cxnLst>
                  <a:rect l="0" t="0" r="r" b="b"/>
                  <a:pathLst>
                    <a:path w="606" h="510">
                      <a:moveTo>
                        <a:pt x="139" y="286"/>
                      </a:move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3"/>
                      </a:lnTo>
                      <a:lnTo>
                        <a:pt x="139" y="283"/>
                      </a:lnTo>
                      <a:lnTo>
                        <a:pt x="139" y="283"/>
                      </a:lnTo>
                      <a:lnTo>
                        <a:pt x="139" y="283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77"/>
                      </a:lnTo>
                      <a:lnTo>
                        <a:pt x="139" y="277"/>
                      </a:lnTo>
                      <a:lnTo>
                        <a:pt x="139" y="277"/>
                      </a:lnTo>
                      <a:lnTo>
                        <a:pt x="139" y="277"/>
                      </a:lnTo>
                      <a:lnTo>
                        <a:pt x="139" y="277"/>
                      </a:lnTo>
                      <a:lnTo>
                        <a:pt x="139" y="274"/>
                      </a:lnTo>
                      <a:lnTo>
                        <a:pt x="139" y="274"/>
                      </a:lnTo>
                      <a:lnTo>
                        <a:pt x="139" y="274"/>
                      </a:lnTo>
                      <a:lnTo>
                        <a:pt x="142" y="274"/>
                      </a:lnTo>
                      <a:lnTo>
                        <a:pt x="142" y="274"/>
                      </a:lnTo>
                      <a:lnTo>
                        <a:pt x="142" y="274"/>
                      </a:lnTo>
                      <a:lnTo>
                        <a:pt x="142" y="274"/>
                      </a:lnTo>
                      <a:lnTo>
                        <a:pt x="139" y="274"/>
                      </a:lnTo>
                      <a:lnTo>
                        <a:pt x="139" y="274"/>
                      </a:lnTo>
                      <a:lnTo>
                        <a:pt x="139" y="272"/>
                      </a:lnTo>
                      <a:lnTo>
                        <a:pt x="139" y="272"/>
                      </a:lnTo>
                      <a:lnTo>
                        <a:pt x="139" y="272"/>
                      </a:lnTo>
                      <a:lnTo>
                        <a:pt x="136" y="272"/>
                      </a:lnTo>
                      <a:lnTo>
                        <a:pt x="136" y="272"/>
                      </a:lnTo>
                      <a:lnTo>
                        <a:pt x="136" y="269"/>
                      </a:lnTo>
                      <a:lnTo>
                        <a:pt x="136" y="269"/>
                      </a:lnTo>
                      <a:lnTo>
                        <a:pt x="136" y="266"/>
                      </a:lnTo>
                      <a:lnTo>
                        <a:pt x="136" y="266"/>
                      </a:lnTo>
                      <a:lnTo>
                        <a:pt x="133" y="266"/>
                      </a:lnTo>
                      <a:lnTo>
                        <a:pt x="133" y="266"/>
                      </a:lnTo>
                      <a:lnTo>
                        <a:pt x="133" y="266"/>
                      </a:lnTo>
                      <a:lnTo>
                        <a:pt x="130" y="266"/>
                      </a:lnTo>
                      <a:lnTo>
                        <a:pt x="130" y="266"/>
                      </a:lnTo>
                      <a:lnTo>
                        <a:pt x="130" y="266"/>
                      </a:lnTo>
                      <a:lnTo>
                        <a:pt x="130" y="266"/>
                      </a:lnTo>
                      <a:lnTo>
                        <a:pt x="128" y="266"/>
                      </a:lnTo>
                      <a:lnTo>
                        <a:pt x="128" y="263"/>
                      </a:lnTo>
                      <a:lnTo>
                        <a:pt x="128" y="263"/>
                      </a:lnTo>
                      <a:lnTo>
                        <a:pt x="125" y="260"/>
                      </a:lnTo>
                      <a:lnTo>
                        <a:pt x="125" y="260"/>
                      </a:lnTo>
                      <a:lnTo>
                        <a:pt x="125" y="257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5" y="252"/>
                      </a:lnTo>
                      <a:lnTo>
                        <a:pt x="125" y="252"/>
                      </a:lnTo>
                      <a:lnTo>
                        <a:pt x="125" y="249"/>
                      </a:lnTo>
                      <a:lnTo>
                        <a:pt x="125" y="249"/>
                      </a:lnTo>
                      <a:lnTo>
                        <a:pt x="125" y="246"/>
                      </a:lnTo>
                      <a:lnTo>
                        <a:pt x="125" y="246"/>
                      </a:lnTo>
                      <a:lnTo>
                        <a:pt x="125" y="243"/>
                      </a:lnTo>
                      <a:lnTo>
                        <a:pt x="125" y="243"/>
                      </a:lnTo>
                      <a:lnTo>
                        <a:pt x="125" y="240"/>
                      </a:lnTo>
                      <a:lnTo>
                        <a:pt x="125" y="240"/>
                      </a:lnTo>
                      <a:lnTo>
                        <a:pt x="125" y="240"/>
                      </a:lnTo>
                      <a:lnTo>
                        <a:pt x="122" y="240"/>
                      </a:lnTo>
                      <a:lnTo>
                        <a:pt x="122" y="240"/>
                      </a:lnTo>
                      <a:lnTo>
                        <a:pt x="122" y="240"/>
                      </a:lnTo>
                      <a:lnTo>
                        <a:pt x="119" y="240"/>
                      </a:lnTo>
                      <a:lnTo>
                        <a:pt x="119" y="240"/>
                      </a:lnTo>
                      <a:lnTo>
                        <a:pt x="119" y="238"/>
                      </a:lnTo>
                      <a:lnTo>
                        <a:pt x="119" y="238"/>
                      </a:lnTo>
                      <a:lnTo>
                        <a:pt x="119" y="238"/>
                      </a:lnTo>
                      <a:lnTo>
                        <a:pt x="116" y="238"/>
                      </a:lnTo>
                      <a:lnTo>
                        <a:pt x="116" y="235"/>
                      </a:lnTo>
                      <a:lnTo>
                        <a:pt x="116" y="235"/>
                      </a:lnTo>
                      <a:lnTo>
                        <a:pt x="116" y="235"/>
                      </a:lnTo>
                      <a:lnTo>
                        <a:pt x="116" y="232"/>
                      </a:lnTo>
                      <a:lnTo>
                        <a:pt x="116" y="232"/>
                      </a:lnTo>
                      <a:lnTo>
                        <a:pt x="113" y="232"/>
                      </a:lnTo>
                      <a:lnTo>
                        <a:pt x="113" y="229"/>
                      </a:lnTo>
                      <a:lnTo>
                        <a:pt x="113" y="229"/>
                      </a:lnTo>
                      <a:lnTo>
                        <a:pt x="111" y="229"/>
                      </a:lnTo>
                      <a:lnTo>
                        <a:pt x="111" y="226"/>
                      </a:lnTo>
                      <a:lnTo>
                        <a:pt x="111" y="226"/>
                      </a:lnTo>
                      <a:lnTo>
                        <a:pt x="108" y="223"/>
                      </a:lnTo>
                      <a:lnTo>
                        <a:pt x="108" y="223"/>
                      </a:lnTo>
                      <a:lnTo>
                        <a:pt x="105" y="221"/>
                      </a:lnTo>
                      <a:lnTo>
                        <a:pt x="105" y="221"/>
                      </a:lnTo>
                      <a:lnTo>
                        <a:pt x="105" y="223"/>
                      </a:lnTo>
                      <a:lnTo>
                        <a:pt x="102" y="223"/>
                      </a:lnTo>
                      <a:lnTo>
                        <a:pt x="102" y="223"/>
                      </a:lnTo>
                      <a:lnTo>
                        <a:pt x="102" y="223"/>
                      </a:lnTo>
                      <a:lnTo>
                        <a:pt x="102" y="223"/>
                      </a:lnTo>
                      <a:lnTo>
                        <a:pt x="99" y="221"/>
                      </a:lnTo>
                      <a:lnTo>
                        <a:pt x="99" y="221"/>
                      </a:lnTo>
                      <a:lnTo>
                        <a:pt x="99" y="223"/>
                      </a:lnTo>
                      <a:lnTo>
                        <a:pt x="96" y="223"/>
                      </a:lnTo>
                      <a:lnTo>
                        <a:pt x="96" y="223"/>
                      </a:lnTo>
                      <a:lnTo>
                        <a:pt x="96" y="223"/>
                      </a:lnTo>
                      <a:lnTo>
                        <a:pt x="94" y="223"/>
                      </a:lnTo>
                      <a:lnTo>
                        <a:pt x="94" y="223"/>
                      </a:lnTo>
                      <a:lnTo>
                        <a:pt x="94" y="223"/>
                      </a:lnTo>
                      <a:lnTo>
                        <a:pt x="94" y="223"/>
                      </a:lnTo>
                      <a:lnTo>
                        <a:pt x="91" y="221"/>
                      </a:lnTo>
                      <a:lnTo>
                        <a:pt x="91" y="221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85" y="226"/>
                      </a:lnTo>
                      <a:lnTo>
                        <a:pt x="85" y="226"/>
                      </a:lnTo>
                      <a:lnTo>
                        <a:pt x="85" y="226"/>
                      </a:lnTo>
                      <a:lnTo>
                        <a:pt x="85" y="226"/>
                      </a:lnTo>
                      <a:lnTo>
                        <a:pt x="82" y="226"/>
                      </a:lnTo>
                      <a:lnTo>
                        <a:pt x="82" y="229"/>
                      </a:lnTo>
                      <a:lnTo>
                        <a:pt x="82" y="229"/>
                      </a:lnTo>
                      <a:lnTo>
                        <a:pt x="79" y="229"/>
                      </a:lnTo>
                      <a:lnTo>
                        <a:pt x="79" y="229"/>
                      </a:lnTo>
                      <a:lnTo>
                        <a:pt x="79" y="232"/>
                      </a:lnTo>
                      <a:lnTo>
                        <a:pt x="77" y="232"/>
                      </a:lnTo>
                      <a:lnTo>
                        <a:pt x="77" y="232"/>
                      </a:lnTo>
                      <a:lnTo>
                        <a:pt x="74" y="232"/>
                      </a:lnTo>
                      <a:lnTo>
                        <a:pt x="74" y="232"/>
                      </a:lnTo>
                      <a:lnTo>
                        <a:pt x="74" y="238"/>
                      </a:lnTo>
                      <a:lnTo>
                        <a:pt x="74" y="240"/>
                      </a:lnTo>
                      <a:lnTo>
                        <a:pt x="74" y="240"/>
                      </a:lnTo>
                      <a:lnTo>
                        <a:pt x="71" y="243"/>
                      </a:lnTo>
                      <a:lnTo>
                        <a:pt x="71" y="243"/>
                      </a:lnTo>
                      <a:lnTo>
                        <a:pt x="68" y="246"/>
                      </a:lnTo>
                      <a:lnTo>
                        <a:pt x="65" y="249"/>
                      </a:lnTo>
                      <a:lnTo>
                        <a:pt x="65" y="249"/>
                      </a:lnTo>
                      <a:lnTo>
                        <a:pt x="62" y="252"/>
                      </a:lnTo>
                      <a:lnTo>
                        <a:pt x="60" y="252"/>
                      </a:lnTo>
                      <a:lnTo>
                        <a:pt x="60" y="252"/>
                      </a:lnTo>
                      <a:lnTo>
                        <a:pt x="62" y="252"/>
                      </a:lnTo>
                      <a:lnTo>
                        <a:pt x="62" y="255"/>
                      </a:lnTo>
                      <a:lnTo>
                        <a:pt x="62" y="255"/>
                      </a:lnTo>
                      <a:lnTo>
                        <a:pt x="62" y="255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60"/>
                      </a:lnTo>
                      <a:lnTo>
                        <a:pt x="60" y="260"/>
                      </a:lnTo>
                      <a:lnTo>
                        <a:pt x="60" y="260"/>
                      </a:lnTo>
                      <a:lnTo>
                        <a:pt x="60" y="260"/>
                      </a:lnTo>
                      <a:lnTo>
                        <a:pt x="60" y="257"/>
                      </a:lnTo>
                      <a:lnTo>
                        <a:pt x="60" y="257"/>
                      </a:lnTo>
                      <a:lnTo>
                        <a:pt x="57" y="257"/>
                      </a:lnTo>
                      <a:lnTo>
                        <a:pt x="57" y="257"/>
                      </a:lnTo>
                      <a:lnTo>
                        <a:pt x="57" y="257"/>
                      </a:lnTo>
                      <a:lnTo>
                        <a:pt x="57" y="257"/>
                      </a:lnTo>
                      <a:lnTo>
                        <a:pt x="57" y="257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3"/>
                      </a:lnTo>
                      <a:lnTo>
                        <a:pt x="54" y="263"/>
                      </a:lnTo>
                      <a:lnTo>
                        <a:pt x="54" y="263"/>
                      </a:lnTo>
                      <a:lnTo>
                        <a:pt x="51" y="263"/>
                      </a:lnTo>
                      <a:lnTo>
                        <a:pt x="51" y="263"/>
                      </a:lnTo>
                      <a:lnTo>
                        <a:pt x="51" y="263"/>
                      </a:lnTo>
                      <a:lnTo>
                        <a:pt x="51" y="263"/>
                      </a:lnTo>
                      <a:lnTo>
                        <a:pt x="51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3" y="266"/>
                      </a:lnTo>
                      <a:lnTo>
                        <a:pt x="43" y="266"/>
                      </a:lnTo>
                      <a:lnTo>
                        <a:pt x="43" y="269"/>
                      </a:lnTo>
                      <a:lnTo>
                        <a:pt x="43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72"/>
                      </a:lnTo>
                      <a:lnTo>
                        <a:pt x="40" y="272"/>
                      </a:lnTo>
                      <a:lnTo>
                        <a:pt x="40" y="272"/>
                      </a:lnTo>
                      <a:lnTo>
                        <a:pt x="40" y="272"/>
                      </a:lnTo>
                      <a:lnTo>
                        <a:pt x="40" y="274"/>
                      </a:lnTo>
                      <a:lnTo>
                        <a:pt x="40" y="274"/>
                      </a:lnTo>
                      <a:lnTo>
                        <a:pt x="40" y="274"/>
                      </a:lnTo>
                      <a:lnTo>
                        <a:pt x="40" y="277"/>
                      </a:lnTo>
                      <a:lnTo>
                        <a:pt x="40" y="277"/>
                      </a:lnTo>
                      <a:lnTo>
                        <a:pt x="40" y="277"/>
                      </a:lnTo>
                      <a:lnTo>
                        <a:pt x="40" y="280"/>
                      </a:lnTo>
                      <a:lnTo>
                        <a:pt x="40" y="280"/>
                      </a:lnTo>
                      <a:lnTo>
                        <a:pt x="40" y="280"/>
                      </a:lnTo>
                      <a:lnTo>
                        <a:pt x="40" y="280"/>
                      </a:lnTo>
                      <a:lnTo>
                        <a:pt x="40" y="283"/>
                      </a:lnTo>
                      <a:lnTo>
                        <a:pt x="40" y="283"/>
                      </a:lnTo>
                      <a:lnTo>
                        <a:pt x="40" y="283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4" y="286"/>
                      </a:lnTo>
                      <a:lnTo>
                        <a:pt x="34" y="286"/>
                      </a:lnTo>
                      <a:lnTo>
                        <a:pt x="34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9"/>
                      </a:lnTo>
                      <a:lnTo>
                        <a:pt x="28" y="289"/>
                      </a:lnTo>
                      <a:lnTo>
                        <a:pt x="28" y="286"/>
                      </a:lnTo>
                      <a:lnTo>
                        <a:pt x="20" y="257"/>
                      </a:lnTo>
                      <a:lnTo>
                        <a:pt x="6" y="201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6" y="192"/>
                      </a:lnTo>
                      <a:lnTo>
                        <a:pt x="6" y="192"/>
                      </a:lnTo>
                      <a:lnTo>
                        <a:pt x="3" y="192"/>
                      </a:lnTo>
                      <a:lnTo>
                        <a:pt x="3" y="192"/>
                      </a:lnTo>
                      <a:lnTo>
                        <a:pt x="3" y="192"/>
                      </a:lnTo>
                      <a:lnTo>
                        <a:pt x="3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6" y="189"/>
                      </a:lnTo>
                      <a:lnTo>
                        <a:pt x="6" y="189"/>
                      </a:lnTo>
                      <a:lnTo>
                        <a:pt x="6" y="187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1" y="181"/>
                      </a:lnTo>
                      <a:lnTo>
                        <a:pt x="11" y="181"/>
                      </a:lnTo>
                      <a:lnTo>
                        <a:pt x="11" y="181"/>
                      </a:lnTo>
                      <a:lnTo>
                        <a:pt x="11" y="178"/>
                      </a:lnTo>
                      <a:lnTo>
                        <a:pt x="14" y="178"/>
                      </a:lnTo>
                      <a:lnTo>
                        <a:pt x="14" y="178"/>
                      </a:lnTo>
                      <a:lnTo>
                        <a:pt x="14" y="175"/>
                      </a:lnTo>
                      <a:lnTo>
                        <a:pt x="14" y="175"/>
                      </a:lnTo>
                      <a:lnTo>
                        <a:pt x="14" y="175"/>
                      </a:lnTo>
                      <a:lnTo>
                        <a:pt x="14" y="172"/>
                      </a:lnTo>
                      <a:lnTo>
                        <a:pt x="14" y="172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4"/>
                      </a:lnTo>
                      <a:lnTo>
                        <a:pt x="20" y="161"/>
                      </a:lnTo>
                      <a:lnTo>
                        <a:pt x="20" y="161"/>
                      </a:lnTo>
                      <a:lnTo>
                        <a:pt x="20" y="158"/>
                      </a:lnTo>
                      <a:lnTo>
                        <a:pt x="20" y="158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6" y="153"/>
                      </a:lnTo>
                      <a:lnTo>
                        <a:pt x="26" y="150"/>
                      </a:lnTo>
                      <a:lnTo>
                        <a:pt x="26" y="150"/>
                      </a:lnTo>
                      <a:lnTo>
                        <a:pt x="26" y="147"/>
                      </a:lnTo>
                      <a:lnTo>
                        <a:pt x="26" y="147"/>
                      </a:lnTo>
                      <a:lnTo>
                        <a:pt x="26" y="144"/>
                      </a:lnTo>
                      <a:lnTo>
                        <a:pt x="26" y="144"/>
                      </a:lnTo>
                      <a:lnTo>
                        <a:pt x="26" y="141"/>
                      </a:lnTo>
                      <a:lnTo>
                        <a:pt x="26" y="138"/>
                      </a:lnTo>
                      <a:lnTo>
                        <a:pt x="26" y="138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6" y="130"/>
                      </a:lnTo>
                      <a:lnTo>
                        <a:pt x="26" y="130"/>
                      </a:lnTo>
                      <a:lnTo>
                        <a:pt x="26" y="127"/>
                      </a:lnTo>
                      <a:lnTo>
                        <a:pt x="28" y="127"/>
                      </a:lnTo>
                      <a:lnTo>
                        <a:pt x="28" y="127"/>
                      </a:lnTo>
                      <a:lnTo>
                        <a:pt x="28" y="127"/>
                      </a:lnTo>
                      <a:lnTo>
                        <a:pt x="31" y="127"/>
                      </a:lnTo>
                      <a:lnTo>
                        <a:pt x="34" y="127"/>
                      </a:lnTo>
                      <a:lnTo>
                        <a:pt x="34" y="127"/>
                      </a:lnTo>
                      <a:lnTo>
                        <a:pt x="37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3" y="124"/>
                      </a:lnTo>
                      <a:lnTo>
                        <a:pt x="43" y="124"/>
                      </a:lnTo>
                      <a:lnTo>
                        <a:pt x="43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0"/>
                      </a:lnTo>
                      <a:lnTo>
                        <a:pt x="54" y="110"/>
                      </a:lnTo>
                      <a:lnTo>
                        <a:pt x="57" y="107"/>
                      </a:lnTo>
                      <a:lnTo>
                        <a:pt x="68" y="85"/>
                      </a:lnTo>
                      <a:lnTo>
                        <a:pt x="79" y="87"/>
                      </a:lnTo>
                      <a:lnTo>
                        <a:pt x="79" y="87"/>
                      </a:lnTo>
                      <a:lnTo>
                        <a:pt x="79" y="87"/>
                      </a:lnTo>
                      <a:lnTo>
                        <a:pt x="79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8" y="76"/>
                      </a:lnTo>
                      <a:lnTo>
                        <a:pt x="88" y="76"/>
                      </a:lnTo>
                      <a:lnTo>
                        <a:pt x="88" y="76"/>
                      </a:lnTo>
                      <a:lnTo>
                        <a:pt x="91" y="76"/>
                      </a:lnTo>
                      <a:lnTo>
                        <a:pt x="91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9" y="76"/>
                      </a:lnTo>
                      <a:lnTo>
                        <a:pt x="99" y="76"/>
                      </a:lnTo>
                      <a:lnTo>
                        <a:pt x="99" y="79"/>
                      </a:lnTo>
                      <a:lnTo>
                        <a:pt x="99" y="79"/>
                      </a:lnTo>
                      <a:lnTo>
                        <a:pt x="99" y="79"/>
                      </a:lnTo>
                      <a:lnTo>
                        <a:pt x="99" y="82"/>
                      </a:lnTo>
                      <a:lnTo>
                        <a:pt x="99" y="82"/>
                      </a:lnTo>
                      <a:lnTo>
                        <a:pt x="99" y="82"/>
                      </a:lnTo>
                      <a:lnTo>
                        <a:pt x="99" y="82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7"/>
                      </a:lnTo>
                      <a:lnTo>
                        <a:pt x="105" y="87"/>
                      </a:lnTo>
                      <a:lnTo>
                        <a:pt x="105" y="87"/>
                      </a:lnTo>
                      <a:lnTo>
                        <a:pt x="105" y="87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11" y="90"/>
                      </a:lnTo>
                      <a:lnTo>
                        <a:pt x="111" y="90"/>
                      </a:lnTo>
                      <a:lnTo>
                        <a:pt x="119" y="79"/>
                      </a:lnTo>
                      <a:lnTo>
                        <a:pt x="130" y="82"/>
                      </a:lnTo>
                      <a:lnTo>
                        <a:pt x="130" y="82"/>
                      </a:lnTo>
                      <a:lnTo>
                        <a:pt x="130" y="82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3" y="76"/>
                      </a:lnTo>
                      <a:lnTo>
                        <a:pt x="133" y="76"/>
                      </a:lnTo>
                      <a:lnTo>
                        <a:pt x="133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45" y="76"/>
                      </a:lnTo>
                      <a:lnTo>
                        <a:pt x="145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3"/>
                      </a:lnTo>
                      <a:lnTo>
                        <a:pt x="147" y="73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50" y="76"/>
                      </a:lnTo>
                      <a:lnTo>
                        <a:pt x="150" y="73"/>
                      </a:lnTo>
                      <a:lnTo>
                        <a:pt x="150" y="73"/>
                      </a:lnTo>
                      <a:lnTo>
                        <a:pt x="150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0"/>
                      </a:lnTo>
                      <a:lnTo>
                        <a:pt x="156" y="70"/>
                      </a:lnTo>
                      <a:lnTo>
                        <a:pt x="156" y="70"/>
                      </a:lnTo>
                      <a:lnTo>
                        <a:pt x="156" y="70"/>
                      </a:lnTo>
                      <a:lnTo>
                        <a:pt x="156" y="73"/>
                      </a:lnTo>
                      <a:lnTo>
                        <a:pt x="159" y="70"/>
                      </a:lnTo>
                      <a:lnTo>
                        <a:pt x="159" y="70"/>
                      </a:lnTo>
                      <a:lnTo>
                        <a:pt x="159" y="70"/>
                      </a:lnTo>
                      <a:lnTo>
                        <a:pt x="159" y="70"/>
                      </a:lnTo>
                      <a:lnTo>
                        <a:pt x="159" y="70"/>
                      </a:lnTo>
                      <a:lnTo>
                        <a:pt x="162" y="73"/>
                      </a:lnTo>
                      <a:lnTo>
                        <a:pt x="162" y="73"/>
                      </a:lnTo>
                      <a:lnTo>
                        <a:pt x="162" y="73"/>
                      </a:lnTo>
                      <a:lnTo>
                        <a:pt x="162" y="70"/>
                      </a:lnTo>
                      <a:lnTo>
                        <a:pt x="162" y="70"/>
                      </a:lnTo>
                      <a:lnTo>
                        <a:pt x="164" y="70"/>
                      </a:lnTo>
                      <a:lnTo>
                        <a:pt x="164" y="70"/>
                      </a:lnTo>
                      <a:lnTo>
                        <a:pt x="164" y="70"/>
                      </a:lnTo>
                      <a:lnTo>
                        <a:pt x="164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6" y="62"/>
                      </a:lnTo>
                      <a:lnTo>
                        <a:pt x="176" y="62"/>
                      </a:lnTo>
                      <a:lnTo>
                        <a:pt x="176" y="62"/>
                      </a:lnTo>
                      <a:lnTo>
                        <a:pt x="179" y="62"/>
                      </a:lnTo>
                      <a:lnTo>
                        <a:pt x="184" y="51"/>
                      </a:lnTo>
                      <a:lnTo>
                        <a:pt x="181" y="48"/>
                      </a:lnTo>
                      <a:lnTo>
                        <a:pt x="181" y="48"/>
                      </a:lnTo>
                      <a:lnTo>
                        <a:pt x="181" y="48"/>
                      </a:lnTo>
                      <a:lnTo>
                        <a:pt x="181" y="45"/>
                      </a:lnTo>
                      <a:lnTo>
                        <a:pt x="184" y="45"/>
                      </a:lnTo>
                      <a:lnTo>
                        <a:pt x="184" y="45"/>
                      </a:lnTo>
                      <a:lnTo>
                        <a:pt x="184" y="42"/>
                      </a:lnTo>
                      <a:lnTo>
                        <a:pt x="187" y="42"/>
                      </a:lnTo>
                      <a:lnTo>
                        <a:pt x="187" y="42"/>
                      </a:lnTo>
                      <a:lnTo>
                        <a:pt x="187" y="39"/>
                      </a:lnTo>
                      <a:lnTo>
                        <a:pt x="190" y="39"/>
                      </a:lnTo>
                      <a:lnTo>
                        <a:pt x="190" y="36"/>
                      </a:lnTo>
                      <a:lnTo>
                        <a:pt x="190" y="36"/>
                      </a:lnTo>
                      <a:lnTo>
                        <a:pt x="201" y="31"/>
                      </a:lnTo>
                      <a:lnTo>
                        <a:pt x="210" y="34"/>
                      </a:lnTo>
                      <a:lnTo>
                        <a:pt x="213" y="34"/>
                      </a:lnTo>
                      <a:lnTo>
                        <a:pt x="213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27" y="28"/>
                      </a:lnTo>
                      <a:lnTo>
                        <a:pt x="232" y="25"/>
                      </a:lnTo>
                      <a:lnTo>
                        <a:pt x="230" y="42"/>
                      </a:lnTo>
                      <a:lnTo>
                        <a:pt x="238" y="39"/>
                      </a:lnTo>
                      <a:lnTo>
                        <a:pt x="241" y="39"/>
                      </a:lnTo>
                      <a:lnTo>
                        <a:pt x="252" y="39"/>
                      </a:lnTo>
                      <a:lnTo>
                        <a:pt x="266" y="39"/>
                      </a:lnTo>
                      <a:lnTo>
                        <a:pt x="283" y="39"/>
                      </a:lnTo>
                      <a:lnTo>
                        <a:pt x="286" y="28"/>
                      </a:lnTo>
                      <a:lnTo>
                        <a:pt x="286" y="19"/>
                      </a:lnTo>
                      <a:lnTo>
                        <a:pt x="289" y="11"/>
                      </a:lnTo>
                      <a:lnTo>
                        <a:pt x="317" y="17"/>
                      </a:lnTo>
                      <a:lnTo>
                        <a:pt x="323" y="17"/>
                      </a:lnTo>
                      <a:lnTo>
                        <a:pt x="326" y="19"/>
                      </a:lnTo>
                      <a:lnTo>
                        <a:pt x="326" y="19"/>
                      </a:lnTo>
                      <a:lnTo>
                        <a:pt x="329" y="19"/>
                      </a:lnTo>
                      <a:lnTo>
                        <a:pt x="329" y="19"/>
                      </a:lnTo>
                      <a:lnTo>
                        <a:pt x="332" y="19"/>
                      </a:lnTo>
                      <a:lnTo>
                        <a:pt x="332" y="19"/>
                      </a:lnTo>
                      <a:lnTo>
                        <a:pt x="337" y="19"/>
                      </a:lnTo>
                      <a:lnTo>
                        <a:pt x="340" y="22"/>
                      </a:lnTo>
                      <a:lnTo>
                        <a:pt x="349" y="22"/>
                      </a:lnTo>
                      <a:lnTo>
                        <a:pt x="357" y="22"/>
                      </a:lnTo>
                      <a:lnTo>
                        <a:pt x="357" y="22"/>
                      </a:lnTo>
                      <a:lnTo>
                        <a:pt x="357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3" y="22"/>
                      </a:lnTo>
                      <a:lnTo>
                        <a:pt x="363" y="22"/>
                      </a:lnTo>
                      <a:lnTo>
                        <a:pt x="363" y="22"/>
                      </a:lnTo>
                      <a:lnTo>
                        <a:pt x="366" y="22"/>
                      </a:lnTo>
                      <a:lnTo>
                        <a:pt x="366" y="22"/>
                      </a:lnTo>
                      <a:lnTo>
                        <a:pt x="366" y="22"/>
                      </a:lnTo>
                      <a:lnTo>
                        <a:pt x="366" y="19"/>
                      </a:lnTo>
                      <a:lnTo>
                        <a:pt x="366" y="19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68" y="22"/>
                      </a:lnTo>
                      <a:lnTo>
                        <a:pt x="368" y="22"/>
                      </a:lnTo>
                      <a:lnTo>
                        <a:pt x="368" y="22"/>
                      </a:lnTo>
                      <a:lnTo>
                        <a:pt x="368" y="22"/>
                      </a:lnTo>
                      <a:lnTo>
                        <a:pt x="368" y="22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3" y="19"/>
                      </a:lnTo>
                      <a:lnTo>
                        <a:pt x="383" y="19"/>
                      </a:lnTo>
                      <a:lnTo>
                        <a:pt x="383" y="19"/>
                      </a:lnTo>
                      <a:lnTo>
                        <a:pt x="383" y="19"/>
                      </a:lnTo>
                      <a:lnTo>
                        <a:pt x="385" y="19"/>
                      </a:lnTo>
                      <a:lnTo>
                        <a:pt x="385" y="19"/>
                      </a:lnTo>
                      <a:lnTo>
                        <a:pt x="385" y="19"/>
                      </a:lnTo>
                      <a:lnTo>
                        <a:pt x="385" y="19"/>
                      </a:lnTo>
                      <a:lnTo>
                        <a:pt x="385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91" y="19"/>
                      </a:lnTo>
                      <a:lnTo>
                        <a:pt x="391" y="19"/>
                      </a:lnTo>
                      <a:lnTo>
                        <a:pt x="391" y="19"/>
                      </a:lnTo>
                      <a:lnTo>
                        <a:pt x="391" y="19"/>
                      </a:lnTo>
                      <a:lnTo>
                        <a:pt x="394" y="19"/>
                      </a:lnTo>
                      <a:lnTo>
                        <a:pt x="394" y="19"/>
                      </a:lnTo>
                      <a:lnTo>
                        <a:pt x="394" y="19"/>
                      </a:lnTo>
                      <a:lnTo>
                        <a:pt x="394" y="19"/>
                      </a:lnTo>
                      <a:lnTo>
                        <a:pt x="394" y="19"/>
                      </a:lnTo>
                      <a:lnTo>
                        <a:pt x="397" y="19"/>
                      </a:lnTo>
                      <a:lnTo>
                        <a:pt x="397" y="19"/>
                      </a:lnTo>
                      <a:lnTo>
                        <a:pt x="397" y="19"/>
                      </a:lnTo>
                      <a:lnTo>
                        <a:pt x="397" y="19"/>
                      </a:lnTo>
                      <a:lnTo>
                        <a:pt x="397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5" y="22"/>
                      </a:lnTo>
                      <a:lnTo>
                        <a:pt x="405" y="22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08" y="28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11" y="25"/>
                      </a:lnTo>
                      <a:lnTo>
                        <a:pt x="411" y="25"/>
                      </a:lnTo>
                      <a:lnTo>
                        <a:pt x="411" y="25"/>
                      </a:lnTo>
                      <a:lnTo>
                        <a:pt x="411" y="25"/>
                      </a:lnTo>
                      <a:lnTo>
                        <a:pt x="414" y="25"/>
                      </a:lnTo>
                      <a:lnTo>
                        <a:pt x="414" y="25"/>
                      </a:lnTo>
                      <a:lnTo>
                        <a:pt x="417" y="25"/>
                      </a:lnTo>
                      <a:lnTo>
                        <a:pt x="417" y="25"/>
                      </a:lnTo>
                      <a:lnTo>
                        <a:pt x="417" y="25"/>
                      </a:lnTo>
                      <a:lnTo>
                        <a:pt x="417" y="25"/>
                      </a:lnTo>
                      <a:lnTo>
                        <a:pt x="417" y="25"/>
                      </a:lnTo>
                      <a:lnTo>
                        <a:pt x="419" y="25"/>
                      </a:lnTo>
                      <a:lnTo>
                        <a:pt x="419" y="25"/>
                      </a:lnTo>
                      <a:lnTo>
                        <a:pt x="419" y="25"/>
                      </a:lnTo>
                      <a:lnTo>
                        <a:pt x="419" y="25"/>
                      </a:lnTo>
                      <a:lnTo>
                        <a:pt x="419" y="25"/>
                      </a:lnTo>
                      <a:lnTo>
                        <a:pt x="422" y="25"/>
                      </a:lnTo>
                      <a:lnTo>
                        <a:pt x="422" y="25"/>
                      </a:lnTo>
                      <a:lnTo>
                        <a:pt x="422" y="25"/>
                      </a:lnTo>
                      <a:lnTo>
                        <a:pt x="422" y="25"/>
                      </a:lnTo>
                      <a:lnTo>
                        <a:pt x="425" y="22"/>
                      </a:lnTo>
                      <a:lnTo>
                        <a:pt x="425" y="22"/>
                      </a:lnTo>
                      <a:lnTo>
                        <a:pt x="425" y="22"/>
                      </a:lnTo>
                      <a:lnTo>
                        <a:pt x="425" y="22"/>
                      </a:lnTo>
                      <a:lnTo>
                        <a:pt x="428" y="22"/>
                      </a:lnTo>
                      <a:lnTo>
                        <a:pt x="428" y="22"/>
                      </a:lnTo>
                      <a:lnTo>
                        <a:pt x="428" y="22"/>
                      </a:lnTo>
                      <a:lnTo>
                        <a:pt x="428" y="22"/>
                      </a:lnTo>
                      <a:lnTo>
                        <a:pt x="431" y="22"/>
                      </a:lnTo>
                      <a:lnTo>
                        <a:pt x="431" y="19"/>
                      </a:lnTo>
                      <a:lnTo>
                        <a:pt x="431" y="19"/>
                      </a:lnTo>
                      <a:lnTo>
                        <a:pt x="431" y="19"/>
                      </a:lnTo>
                      <a:lnTo>
                        <a:pt x="431" y="19"/>
                      </a:lnTo>
                      <a:lnTo>
                        <a:pt x="431" y="19"/>
                      </a:lnTo>
                      <a:lnTo>
                        <a:pt x="434" y="19"/>
                      </a:lnTo>
                      <a:lnTo>
                        <a:pt x="434" y="19"/>
                      </a:lnTo>
                      <a:lnTo>
                        <a:pt x="434" y="19"/>
                      </a:lnTo>
                      <a:lnTo>
                        <a:pt x="436" y="19"/>
                      </a:lnTo>
                      <a:lnTo>
                        <a:pt x="436" y="19"/>
                      </a:lnTo>
                      <a:lnTo>
                        <a:pt x="436" y="19"/>
                      </a:lnTo>
                      <a:lnTo>
                        <a:pt x="436" y="19"/>
                      </a:lnTo>
                      <a:lnTo>
                        <a:pt x="436" y="19"/>
                      </a:lnTo>
                      <a:lnTo>
                        <a:pt x="436" y="17"/>
                      </a:lnTo>
                      <a:lnTo>
                        <a:pt x="436" y="17"/>
                      </a:lnTo>
                      <a:lnTo>
                        <a:pt x="439" y="17"/>
                      </a:lnTo>
                      <a:lnTo>
                        <a:pt x="439" y="17"/>
                      </a:lnTo>
                      <a:lnTo>
                        <a:pt x="439" y="17"/>
                      </a:lnTo>
                      <a:lnTo>
                        <a:pt x="439" y="17"/>
                      </a:lnTo>
                      <a:lnTo>
                        <a:pt x="442" y="17"/>
                      </a:lnTo>
                      <a:lnTo>
                        <a:pt x="442" y="17"/>
                      </a:lnTo>
                      <a:lnTo>
                        <a:pt x="442" y="17"/>
                      </a:lnTo>
                      <a:lnTo>
                        <a:pt x="442" y="17"/>
                      </a:lnTo>
                      <a:lnTo>
                        <a:pt x="442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8" y="17"/>
                      </a:lnTo>
                      <a:lnTo>
                        <a:pt x="448" y="17"/>
                      </a:lnTo>
                      <a:lnTo>
                        <a:pt x="448" y="17"/>
                      </a:lnTo>
                      <a:lnTo>
                        <a:pt x="448" y="17"/>
                      </a:lnTo>
                      <a:lnTo>
                        <a:pt x="448" y="17"/>
                      </a:lnTo>
                      <a:lnTo>
                        <a:pt x="448" y="14"/>
                      </a:lnTo>
                      <a:lnTo>
                        <a:pt x="448" y="14"/>
                      </a:lnTo>
                      <a:lnTo>
                        <a:pt x="451" y="14"/>
                      </a:lnTo>
                      <a:lnTo>
                        <a:pt x="451" y="14"/>
                      </a:lnTo>
                      <a:lnTo>
                        <a:pt x="451" y="14"/>
                      </a:lnTo>
                      <a:lnTo>
                        <a:pt x="451" y="14"/>
                      </a:lnTo>
                      <a:lnTo>
                        <a:pt x="451" y="17"/>
                      </a:lnTo>
                      <a:lnTo>
                        <a:pt x="451" y="17"/>
                      </a:lnTo>
                      <a:lnTo>
                        <a:pt x="451" y="17"/>
                      </a:lnTo>
                      <a:lnTo>
                        <a:pt x="451" y="17"/>
                      </a:lnTo>
                      <a:lnTo>
                        <a:pt x="453" y="17"/>
                      </a:lnTo>
                      <a:lnTo>
                        <a:pt x="453" y="17"/>
                      </a:lnTo>
                      <a:lnTo>
                        <a:pt x="453" y="17"/>
                      </a:lnTo>
                      <a:lnTo>
                        <a:pt x="453" y="17"/>
                      </a:lnTo>
                      <a:lnTo>
                        <a:pt x="456" y="17"/>
                      </a:lnTo>
                      <a:lnTo>
                        <a:pt x="456" y="17"/>
                      </a:lnTo>
                      <a:lnTo>
                        <a:pt x="456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1"/>
                      </a:lnTo>
                      <a:lnTo>
                        <a:pt x="459" y="11"/>
                      </a:lnTo>
                      <a:lnTo>
                        <a:pt x="459" y="11"/>
                      </a:lnTo>
                      <a:lnTo>
                        <a:pt x="462" y="11"/>
                      </a:lnTo>
                      <a:lnTo>
                        <a:pt x="462" y="11"/>
                      </a:lnTo>
                      <a:lnTo>
                        <a:pt x="462" y="11"/>
                      </a:lnTo>
                      <a:lnTo>
                        <a:pt x="462" y="11"/>
                      </a:lnTo>
                      <a:lnTo>
                        <a:pt x="462" y="11"/>
                      </a:lnTo>
                      <a:lnTo>
                        <a:pt x="465" y="11"/>
                      </a:lnTo>
                      <a:lnTo>
                        <a:pt x="465" y="11"/>
                      </a:lnTo>
                      <a:lnTo>
                        <a:pt x="465" y="11"/>
                      </a:lnTo>
                      <a:lnTo>
                        <a:pt x="465" y="11"/>
                      </a:lnTo>
                      <a:lnTo>
                        <a:pt x="468" y="8"/>
                      </a:lnTo>
                      <a:lnTo>
                        <a:pt x="468" y="11"/>
                      </a:lnTo>
                      <a:lnTo>
                        <a:pt x="468" y="11"/>
                      </a:lnTo>
                      <a:lnTo>
                        <a:pt x="470" y="11"/>
                      </a:lnTo>
                      <a:lnTo>
                        <a:pt x="470" y="11"/>
                      </a:lnTo>
                      <a:lnTo>
                        <a:pt x="470" y="8"/>
                      </a:lnTo>
                      <a:lnTo>
                        <a:pt x="470" y="8"/>
                      </a:lnTo>
                      <a:lnTo>
                        <a:pt x="473" y="8"/>
                      </a:lnTo>
                      <a:lnTo>
                        <a:pt x="473" y="8"/>
                      </a:lnTo>
                      <a:lnTo>
                        <a:pt x="473" y="8"/>
                      </a:lnTo>
                      <a:lnTo>
                        <a:pt x="473" y="8"/>
                      </a:lnTo>
                      <a:lnTo>
                        <a:pt x="473" y="8"/>
                      </a:lnTo>
                      <a:lnTo>
                        <a:pt x="473" y="11"/>
                      </a:lnTo>
                      <a:lnTo>
                        <a:pt x="476" y="11"/>
                      </a:lnTo>
                      <a:lnTo>
                        <a:pt x="476" y="11"/>
                      </a:lnTo>
                      <a:lnTo>
                        <a:pt x="476" y="11"/>
                      </a:lnTo>
                      <a:lnTo>
                        <a:pt x="476" y="8"/>
                      </a:lnTo>
                      <a:lnTo>
                        <a:pt x="479" y="8"/>
                      </a:lnTo>
                      <a:lnTo>
                        <a:pt x="479" y="8"/>
                      </a:lnTo>
                      <a:lnTo>
                        <a:pt x="479" y="8"/>
                      </a:lnTo>
                      <a:lnTo>
                        <a:pt x="479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5" y="8"/>
                      </a:lnTo>
                      <a:lnTo>
                        <a:pt x="485" y="8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7" y="11"/>
                      </a:lnTo>
                      <a:lnTo>
                        <a:pt x="487" y="8"/>
                      </a:lnTo>
                      <a:lnTo>
                        <a:pt x="487" y="8"/>
                      </a:lnTo>
                      <a:lnTo>
                        <a:pt x="487" y="8"/>
                      </a:lnTo>
                      <a:lnTo>
                        <a:pt x="487" y="8"/>
                      </a:lnTo>
                      <a:lnTo>
                        <a:pt x="487" y="8"/>
                      </a:lnTo>
                      <a:lnTo>
                        <a:pt x="490" y="8"/>
                      </a:lnTo>
                      <a:lnTo>
                        <a:pt x="490" y="8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90" y="2"/>
                      </a:lnTo>
                      <a:lnTo>
                        <a:pt x="490" y="2"/>
                      </a:lnTo>
                      <a:lnTo>
                        <a:pt x="493" y="2"/>
                      </a:lnTo>
                      <a:lnTo>
                        <a:pt x="493" y="2"/>
                      </a:lnTo>
                      <a:lnTo>
                        <a:pt x="493" y="2"/>
                      </a:lnTo>
                      <a:lnTo>
                        <a:pt x="493" y="2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6" y="5"/>
                      </a:lnTo>
                      <a:lnTo>
                        <a:pt x="496" y="5"/>
                      </a:lnTo>
                      <a:lnTo>
                        <a:pt x="496" y="2"/>
                      </a:lnTo>
                      <a:lnTo>
                        <a:pt x="496" y="2"/>
                      </a:lnTo>
                      <a:lnTo>
                        <a:pt x="499" y="0"/>
                      </a:lnTo>
                      <a:lnTo>
                        <a:pt x="499" y="0"/>
                      </a:lnTo>
                      <a:lnTo>
                        <a:pt x="499" y="0"/>
                      </a:lnTo>
                      <a:lnTo>
                        <a:pt x="499" y="0"/>
                      </a:lnTo>
                      <a:lnTo>
                        <a:pt x="502" y="0"/>
                      </a:lnTo>
                      <a:lnTo>
                        <a:pt x="502" y="0"/>
                      </a:lnTo>
                      <a:lnTo>
                        <a:pt x="502" y="2"/>
                      </a:lnTo>
                      <a:lnTo>
                        <a:pt x="504" y="2"/>
                      </a:lnTo>
                      <a:lnTo>
                        <a:pt x="504" y="2"/>
                      </a:lnTo>
                      <a:lnTo>
                        <a:pt x="504" y="2"/>
                      </a:lnTo>
                      <a:lnTo>
                        <a:pt x="507" y="2"/>
                      </a:lnTo>
                      <a:lnTo>
                        <a:pt x="507" y="2"/>
                      </a:lnTo>
                      <a:lnTo>
                        <a:pt x="510" y="2"/>
                      </a:lnTo>
                      <a:lnTo>
                        <a:pt x="510" y="2"/>
                      </a:lnTo>
                      <a:lnTo>
                        <a:pt x="510" y="5"/>
                      </a:lnTo>
                      <a:lnTo>
                        <a:pt x="510" y="5"/>
                      </a:lnTo>
                      <a:lnTo>
                        <a:pt x="513" y="5"/>
                      </a:lnTo>
                      <a:lnTo>
                        <a:pt x="513" y="5"/>
                      </a:lnTo>
                      <a:lnTo>
                        <a:pt x="513" y="5"/>
                      </a:lnTo>
                      <a:lnTo>
                        <a:pt x="516" y="8"/>
                      </a:lnTo>
                      <a:lnTo>
                        <a:pt x="516" y="8"/>
                      </a:lnTo>
                      <a:lnTo>
                        <a:pt x="516" y="11"/>
                      </a:lnTo>
                      <a:lnTo>
                        <a:pt x="519" y="11"/>
                      </a:lnTo>
                      <a:lnTo>
                        <a:pt x="519" y="11"/>
                      </a:lnTo>
                      <a:lnTo>
                        <a:pt x="519" y="11"/>
                      </a:lnTo>
                      <a:lnTo>
                        <a:pt x="521" y="11"/>
                      </a:lnTo>
                      <a:lnTo>
                        <a:pt x="521" y="14"/>
                      </a:lnTo>
                      <a:lnTo>
                        <a:pt x="521" y="14"/>
                      </a:lnTo>
                      <a:lnTo>
                        <a:pt x="524" y="14"/>
                      </a:lnTo>
                      <a:lnTo>
                        <a:pt x="524" y="14"/>
                      </a:lnTo>
                      <a:lnTo>
                        <a:pt x="524" y="14"/>
                      </a:lnTo>
                      <a:lnTo>
                        <a:pt x="527" y="17"/>
                      </a:lnTo>
                      <a:lnTo>
                        <a:pt x="527" y="17"/>
                      </a:lnTo>
                      <a:lnTo>
                        <a:pt x="527" y="17"/>
                      </a:lnTo>
                      <a:lnTo>
                        <a:pt x="530" y="17"/>
                      </a:lnTo>
                      <a:lnTo>
                        <a:pt x="530" y="17"/>
                      </a:lnTo>
                      <a:lnTo>
                        <a:pt x="530" y="17"/>
                      </a:lnTo>
                      <a:lnTo>
                        <a:pt x="533" y="17"/>
                      </a:lnTo>
                      <a:lnTo>
                        <a:pt x="533" y="17"/>
                      </a:lnTo>
                      <a:lnTo>
                        <a:pt x="533" y="19"/>
                      </a:lnTo>
                      <a:lnTo>
                        <a:pt x="533" y="19"/>
                      </a:lnTo>
                      <a:lnTo>
                        <a:pt x="533" y="19"/>
                      </a:lnTo>
                      <a:lnTo>
                        <a:pt x="533" y="19"/>
                      </a:lnTo>
                      <a:lnTo>
                        <a:pt x="533" y="19"/>
                      </a:lnTo>
                      <a:lnTo>
                        <a:pt x="533" y="22"/>
                      </a:lnTo>
                      <a:lnTo>
                        <a:pt x="530" y="22"/>
                      </a:lnTo>
                      <a:lnTo>
                        <a:pt x="530" y="22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27" y="25"/>
                      </a:lnTo>
                      <a:lnTo>
                        <a:pt x="527" y="28"/>
                      </a:lnTo>
                      <a:lnTo>
                        <a:pt x="527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6"/>
                      </a:lnTo>
                      <a:lnTo>
                        <a:pt x="524" y="36"/>
                      </a:lnTo>
                      <a:lnTo>
                        <a:pt x="524" y="39"/>
                      </a:lnTo>
                      <a:lnTo>
                        <a:pt x="521" y="39"/>
                      </a:lnTo>
                      <a:lnTo>
                        <a:pt x="521" y="39"/>
                      </a:lnTo>
                      <a:lnTo>
                        <a:pt x="521" y="39"/>
                      </a:lnTo>
                      <a:lnTo>
                        <a:pt x="521" y="39"/>
                      </a:lnTo>
                      <a:lnTo>
                        <a:pt x="521" y="42"/>
                      </a:lnTo>
                      <a:lnTo>
                        <a:pt x="521" y="42"/>
                      </a:lnTo>
                      <a:lnTo>
                        <a:pt x="521" y="42"/>
                      </a:lnTo>
                      <a:lnTo>
                        <a:pt x="521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7" y="42"/>
                      </a:lnTo>
                      <a:lnTo>
                        <a:pt x="527" y="45"/>
                      </a:lnTo>
                      <a:lnTo>
                        <a:pt x="527" y="45"/>
                      </a:lnTo>
                      <a:lnTo>
                        <a:pt x="527" y="45"/>
                      </a:lnTo>
                      <a:lnTo>
                        <a:pt x="527" y="45"/>
                      </a:lnTo>
                      <a:lnTo>
                        <a:pt x="527" y="45"/>
                      </a:lnTo>
                      <a:lnTo>
                        <a:pt x="524" y="45"/>
                      </a:lnTo>
                      <a:lnTo>
                        <a:pt x="524" y="48"/>
                      </a:lnTo>
                      <a:lnTo>
                        <a:pt x="524" y="48"/>
                      </a:lnTo>
                      <a:lnTo>
                        <a:pt x="524" y="51"/>
                      </a:lnTo>
                      <a:lnTo>
                        <a:pt x="524" y="51"/>
                      </a:lnTo>
                      <a:lnTo>
                        <a:pt x="527" y="51"/>
                      </a:lnTo>
                      <a:lnTo>
                        <a:pt x="527" y="51"/>
                      </a:lnTo>
                      <a:lnTo>
                        <a:pt x="527" y="53"/>
                      </a:lnTo>
                      <a:lnTo>
                        <a:pt x="527" y="53"/>
                      </a:lnTo>
                      <a:lnTo>
                        <a:pt x="527" y="53"/>
                      </a:lnTo>
                      <a:lnTo>
                        <a:pt x="527" y="56"/>
                      </a:lnTo>
                      <a:lnTo>
                        <a:pt x="527" y="56"/>
                      </a:lnTo>
                      <a:lnTo>
                        <a:pt x="530" y="56"/>
                      </a:lnTo>
                      <a:lnTo>
                        <a:pt x="530" y="56"/>
                      </a:lnTo>
                      <a:lnTo>
                        <a:pt x="530" y="56"/>
                      </a:lnTo>
                      <a:lnTo>
                        <a:pt x="533" y="56"/>
                      </a:lnTo>
                      <a:lnTo>
                        <a:pt x="533" y="56"/>
                      </a:lnTo>
                      <a:lnTo>
                        <a:pt x="533" y="59"/>
                      </a:lnTo>
                      <a:lnTo>
                        <a:pt x="536" y="59"/>
                      </a:lnTo>
                      <a:lnTo>
                        <a:pt x="536" y="59"/>
                      </a:lnTo>
                      <a:lnTo>
                        <a:pt x="538" y="59"/>
                      </a:lnTo>
                      <a:lnTo>
                        <a:pt x="538" y="59"/>
                      </a:lnTo>
                      <a:lnTo>
                        <a:pt x="538" y="62"/>
                      </a:lnTo>
                      <a:lnTo>
                        <a:pt x="538" y="62"/>
                      </a:lnTo>
                      <a:lnTo>
                        <a:pt x="538" y="62"/>
                      </a:lnTo>
                      <a:lnTo>
                        <a:pt x="538" y="65"/>
                      </a:lnTo>
                      <a:lnTo>
                        <a:pt x="538" y="65"/>
                      </a:lnTo>
                      <a:lnTo>
                        <a:pt x="538" y="65"/>
                      </a:lnTo>
                      <a:lnTo>
                        <a:pt x="541" y="65"/>
                      </a:lnTo>
                      <a:lnTo>
                        <a:pt x="541" y="68"/>
                      </a:lnTo>
                      <a:lnTo>
                        <a:pt x="541" y="68"/>
                      </a:lnTo>
                      <a:lnTo>
                        <a:pt x="541" y="68"/>
                      </a:lnTo>
                      <a:lnTo>
                        <a:pt x="544" y="68"/>
                      </a:lnTo>
                      <a:lnTo>
                        <a:pt x="544" y="68"/>
                      </a:lnTo>
                      <a:lnTo>
                        <a:pt x="547" y="68"/>
                      </a:lnTo>
                      <a:lnTo>
                        <a:pt x="547" y="70"/>
                      </a:lnTo>
                      <a:lnTo>
                        <a:pt x="547" y="70"/>
                      </a:lnTo>
                      <a:lnTo>
                        <a:pt x="550" y="70"/>
                      </a:lnTo>
                      <a:lnTo>
                        <a:pt x="550" y="70"/>
                      </a:lnTo>
                      <a:lnTo>
                        <a:pt x="553" y="70"/>
                      </a:lnTo>
                      <a:lnTo>
                        <a:pt x="553" y="70"/>
                      </a:lnTo>
                      <a:lnTo>
                        <a:pt x="553" y="70"/>
                      </a:lnTo>
                      <a:lnTo>
                        <a:pt x="555" y="70"/>
                      </a:lnTo>
                      <a:lnTo>
                        <a:pt x="555" y="70"/>
                      </a:lnTo>
                      <a:lnTo>
                        <a:pt x="555" y="70"/>
                      </a:lnTo>
                      <a:lnTo>
                        <a:pt x="558" y="70"/>
                      </a:lnTo>
                      <a:lnTo>
                        <a:pt x="558" y="70"/>
                      </a:lnTo>
                      <a:lnTo>
                        <a:pt x="558" y="73"/>
                      </a:lnTo>
                      <a:lnTo>
                        <a:pt x="558" y="73"/>
                      </a:lnTo>
                      <a:lnTo>
                        <a:pt x="561" y="73"/>
                      </a:lnTo>
                      <a:lnTo>
                        <a:pt x="561" y="76"/>
                      </a:lnTo>
                      <a:lnTo>
                        <a:pt x="561" y="76"/>
                      </a:lnTo>
                      <a:lnTo>
                        <a:pt x="561" y="76"/>
                      </a:lnTo>
                      <a:lnTo>
                        <a:pt x="564" y="76"/>
                      </a:lnTo>
                      <a:lnTo>
                        <a:pt x="564" y="76"/>
                      </a:lnTo>
                      <a:lnTo>
                        <a:pt x="564" y="79"/>
                      </a:lnTo>
                      <a:lnTo>
                        <a:pt x="564" y="79"/>
                      </a:lnTo>
                      <a:lnTo>
                        <a:pt x="567" y="79"/>
                      </a:lnTo>
                      <a:lnTo>
                        <a:pt x="567" y="79"/>
                      </a:lnTo>
                      <a:lnTo>
                        <a:pt x="567" y="79"/>
                      </a:lnTo>
                      <a:lnTo>
                        <a:pt x="570" y="79"/>
                      </a:lnTo>
                      <a:lnTo>
                        <a:pt x="570" y="79"/>
                      </a:lnTo>
                      <a:lnTo>
                        <a:pt x="572" y="79"/>
                      </a:lnTo>
                      <a:lnTo>
                        <a:pt x="572" y="79"/>
                      </a:lnTo>
                      <a:lnTo>
                        <a:pt x="572" y="79"/>
                      </a:lnTo>
                      <a:lnTo>
                        <a:pt x="572" y="82"/>
                      </a:lnTo>
                      <a:lnTo>
                        <a:pt x="572" y="82"/>
                      </a:lnTo>
                      <a:lnTo>
                        <a:pt x="572" y="82"/>
                      </a:lnTo>
                      <a:lnTo>
                        <a:pt x="572" y="85"/>
                      </a:lnTo>
                      <a:lnTo>
                        <a:pt x="572" y="85"/>
                      </a:lnTo>
                      <a:lnTo>
                        <a:pt x="572" y="87"/>
                      </a:lnTo>
                      <a:lnTo>
                        <a:pt x="572" y="87"/>
                      </a:lnTo>
                      <a:lnTo>
                        <a:pt x="572" y="90"/>
                      </a:lnTo>
                      <a:lnTo>
                        <a:pt x="572" y="93"/>
                      </a:lnTo>
                      <a:lnTo>
                        <a:pt x="572" y="93"/>
                      </a:lnTo>
                      <a:lnTo>
                        <a:pt x="572" y="93"/>
                      </a:lnTo>
                      <a:lnTo>
                        <a:pt x="572" y="96"/>
                      </a:lnTo>
                      <a:lnTo>
                        <a:pt x="572" y="96"/>
                      </a:lnTo>
                      <a:lnTo>
                        <a:pt x="575" y="96"/>
                      </a:lnTo>
                      <a:lnTo>
                        <a:pt x="575" y="96"/>
                      </a:lnTo>
                      <a:lnTo>
                        <a:pt x="578" y="96"/>
                      </a:lnTo>
                      <a:lnTo>
                        <a:pt x="578" y="96"/>
                      </a:lnTo>
                      <a:lnTo>
                        <a:pt x="578" y="96"/>
                      </a:lnTo>
                      <a:lnTo>
                        <a:pt x="581" y="99"/>
                      </a:lnTo>
                      <a:lnTo>
                        <a:pt x="581" y="99"/>
                      </a:lnTo>
                      <a:lnTo>
                        <a:pt x="581" y="99"/>
                      </a:lnTo>
                      <a:lnTo>
                        <a:pt x="584" y="99"/>
                      </a:lnTo>
                      <a:lnTo>
                        <a:pt x="584" y="99"/>
                      </a:lnTo>
                      <a:lnTo>
                        <a:pt x="584" y="99"/>
                      </a:lnTo>
                      <a:lnTo>
                        <a:pt x="584" y="99"/>
                      </a:lnTo>
                      <a:lnTo>
                        <a:pt x="587" y="99"/>
                      </a:lnTo>
                      <a:lnTo>
                        <a:pt x="587" y="99"/>
                      </a:lnTo>
                      <a:lnTo>
                        <a:pt x="587" y="102"/>
                      </a:lnTo>
                      <a:lnTo>
                        <a:pt x="589" y="102"/>
                      </a:lnTo>
                      <a:lnTo>
                        <a:pt x="589" y="104"/>
                      </a:lnTo>
                      <a:lnTo>
                        <a:pt x="589" y="104"/>
                      </a:lnTo>
                      <a:lnTo>
                        <a:pt x="592" y="104"/>
                      </a:lnTo>
                      <a:lnTo>
                        <a:pt x="592" y="107"/>
                      </a:lnTo>
                      <a:lnTo>
                        <a:pt x="592" y="107"/>
                      </a:lnTo>
                      <a:lnTo>
                        <a:pt x="592" y="107"/>
                      </a:lnTo>
                      <a:lnTo>
                        <a:pt x="592" y="107"/>
                      </a:lnTo>
                      <a:lnTo>
                        <a:pt x="595" y="110"/>
                      </a:lnTo>
                      <a:lnTo>
                        <a:pt x="595" y="110"/>
                      </a:lnTo>
                      <a:lnTo>
                        <a:pt x="595" y="110"/>
                      </a:lnTo>
                      <a:lnTo>
                        <a:pt x="595" y="113"/>
                      </a:lnTo>
                      <a:lnTo>
                        <a:pt x="595" y="113"/>
                      </a:lnTo>
                      <a:lnTo>
                        <a:pt x="595" y="113"/>
                      </a:lnTo>
                      <a:lnTo>
                        <a:pt x="598" y="116"/>
                      </a:lnTo>
                      <a:lnTo>
                        <a:pt x="598" y="116"/>
                      </a:lnTo>
                      <a:lnTo>
                        <a:pt x="598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4" y="121"/>
                      </a:lnTo>
                      <a:lnTo>
                        <a:pt x="604" y="121"/>
                      </a:lnTo>
                      <a:lnTo>
                        <a:pt x="604" y="121"/>
                      </a:lnTo>
                      <a:lnTo>
                        <a:pt x="604" y="121"/>
                      </a:lnTo>
                      <a:lnTo>
                        <a:pt x="604" y="124"/>
                      </a:lnTo>
                      <a:lnTo>
                        <a:pt x="604" y="124"/>
                      </a:lnTo>
                      <a:lnTo>
                        <a:pt x="606" y="127"/>
                      </a:lnTo>
                      <a:lnTo>
                        <a:pt x="606" y="127"/>
                      </a:lnTo>
                      <a:lnTo>
                        <a:pt x="606" y="127"/>
                      </a:lnTo>
                      <a:lnTo>
                        <a:pt x="606" y="133"/>
                      </a:lnTo>
                      <a:lnTo>
                        <a:pt x="606" y="133"/>
                      </a:lnTo>
                      <a:lnTo>
                        <a:pt x="606" y="136"/>
                      </a:lnTo>
                      <a:lnTo>
                        <a:pt x="606" y="136"/>
                      </a:lnTo>
                      <a:lnTo>
                        <a:pt x="606" y="138"/>
                      </a:lnTo>
                      <a:lnTo>
                        <a:pt x="606" y="138"/>
                      </a:lnTo>
                      <a:lnTo>
                        <a:pt x="606" y="141"/>
                      </a:lnTo>
                      <a:lnTo>
                        <a:pt x="604" y="141"/>
                      </a:lnTo>
                      <a:lnTo>
                        <a:pt x="604" y="144"/>
                      </a:lnTo>
                      <a:lnTo>
                        <a:pt x="604" y="144"/>
                      </a:lnTo>
                      <a:lnTo>
                        <a:pt x="604" y="147"/>
                      </a:lnTo>
                      <a:lnTo>
                        <a:pt x="604" y="150"/>
                      </a:lnTo>
                      <a:lnTo>
                        <a:pt x="604" y="150"/>
                      </a:lnTo>
                      <a:lnTo>
                        <a:pt x="604" y="153"/>
                      </a:lnTo>
                      <a:lnTo>
                        <a:pt x="604" y="155"/>
                      </a:lnTo>
                      <a:lnTo>
                        <a:pt x="604" y="155"/>
                      </a:lnTo>
                      <a:lnTo>
                        <a:pt x="604" y="155"/>
                      </a:lnTo>
                      <a:lnTo>
                        <a:pt x="604" y="158"/>
                      </a:lnTo>
                      <a:lnTo>
                        <a:pt x="604" y="158"/>
                      </a:lnTo>
                      <a:lnTo>
                        <a:pt x="604" y="158"/>
                      </a:lnTo>
                      <a:lnTo>
                        <a:pt x="604" y="161"/>
                      </a:lnTo>
                      <a:lnTo>
                        <a:pt x="604" y="161"/>
                      </a:lnTo>
                      <a:lnTo>
                        <a:pt x="604" y="161"/>
                      </a:lnTo>
                      <a:lnTo>
                        <a:pt x="606" y="161"/>
                      </a:lnTo>
                      <a:lnTo>
                        <a:pt x="606" y="164"/>
                      </a:lnTo>
                      <a:lnTo>
                        <a:pt x="606" y="164"/>
                      </a:lnTo>
                      <a:lnTo>
                        <a:pt x="606" y="164"/>
                      </a:lnTo>
                      <a:lnTo>
                        <a:pt x="606" y="167"/>
                      </a:lnTo>
                      <a:lnTo>
                        <a:pt x="604" y="167"/>
                      </a:lnTo>
                      <a:lnTo>
                        <a:pt x="604" y="167"/>
                      </a:lnTo>
                      <a:lnTo>
                        <a:pt x="604" y="167"/>
                      </a:lnTo>
                      <a:lnTo>
                        <a:pt x="604" y="170"/>
                      </a:lnTo>
                      <a:lnTo>
                        <a:pt x="604" y="170"/>
                      </a:lnTo>
                      <a:lnTo>
                        <a:pt x="604" y="172"/>
                      </a:lnTo>
                      <a:lnTo>
                        <a:pt x="604" y="172"/>
                      </a:lnTo>
                      <a:lnTo>
                        <a:pt x="601" y="175"/>
                      </a:lnTo>
                      <a:lnTo>
                        <a:pt x="601" y="175"/>
                      </a:lnTo>
                      <a:lnTo>
                        <a:pt x="601" y="178"/>
                      </a:lnTo>
                      <a:lnTo>
                        <a:pt x="601" y="178"/>
                      </a:lnTo>
                      <a:lnTo>
                        <a:pt x="601" y="178"/>
                      </a:lnTo>
                      <a:lnTo>
                        <a:pt x="601" y="181"/>
                      </a:lnTo>
                      <a:lnTo>
                        <a:pt x="601" y="181"/>
                      </a:lnTo>
                      <a:lnTo>
                        <a:pt x="601" y="181"/>
                      </a:lnTo>
                      <a:lnTo>
                        <a:pt x="601" y="184"/>
                      </a:lnTo>
                      <a:lnTo>
                        <a:pt x="598" y="184"/>
                      </a:lnTo>
                      <a:lnTo>
                        <a:pt x="598" y="184"/>
                      </a:lnTo>
                      <a:lnTo>
                        <a:pt x="598" y="187"/>
                      </a:lnTo>
                      <a:lnTo>
                        <a:pt x="598" y="187"/>
                      </a:lnTo>
                      <a:lnTo>
                        <a:pt x="598" y="187"/>
                      </a:lnTo>
                      <a:lnTo>
                        <a:pt x="598" y="187"/>
                      </a:lnTo>
                      <a:lnTo>
                        <a:pt x="595" y="189"/>
                      </a:lnTo>
                      <a:lnTo>
                        <a:pt x="595" y="189"/>
                      </a:lnTo>
                      <a:lnTo>
                        <a:pt x="595" y="192"/>
                      </a:lnTo>
                      <a:lnTo>
                        <a:pt x="598" y="192"/>
                      </a:lnTo>
                      <a:lnTo>
                        <a:pt x="598" y="192"/>
                      </a:lnTo>
                      <a:lnTo>
                        <a:pt x="598" y="192"/>
                      </a:lnTo>
                      <a:lnTo>
                        <a:pt x="601" y="195"/>
                      </a:lnTo>
                      <a:lnTo>
                        <a:pt x="601" y="195"/>
                      </a:lnTo>
                      <a:lnTo>
                        <a:pt x="601" y="195"/>
                      </a:lnTo>
                      <a:lnTo>
                        <a:pt x="601" y="195"/>
                      </a:lnTo>
                      <a:lnTo>
                        <a:pt x="601" y="198"/>
                      </a:lnTo>
                      <a:lnTo>
                        <a:pt x="601" y="198"/>
                      </a:lnTo>
                      <a:lnTo>
                        <a:pt x="604" y="201"/>
                      </a:lnTo>
                      <a:lnTo>
                        <a:pt x="604" y="201"/>
                      </a:lnTo>
                      <a:lnTo>
                        <a:pt x="604" y="204"/>
                      </a:lnTo>
                      <a:lnTo>
                        <a:pt x="604" y="206"/>
                      </a:lnTo>
                      <a:lnTo>
                        <a:pt x="604" y="206"/>
                      </a:lnTo>
                      <a:lnTo>
                        <a:pt x="601" y="209"/>
                      </a:lnTo>
                      <a:lnTo>
                        <a:pt x="595" y="209"/>
                      </a:lnTo>
                      <a:lnTo>
                        <a:pt x="595" y="215"/>
                      </a:lnTo>
                      <a:lnTo>
                        <a:pt x="595" y="218"/>
                      </a:lnTo>
                      <a:lnTo>
                        <a:pt x="595" y="218"/>
                      </a:lnTo>
                      <a:lnTo>
                        <a:pt x="592" y="221"/>
                      </a:lnTo>
                      <a:lnTo>
                        <a:pt x="592" y="223"/>
                      </a:lnTo>
                      <a:lnTo>
                        <a:pt x="592" y="223"/>
                      </a:lnTo>
                      <a:lnTo>
                        <a:pt x="592" y="226"/>
                      </a:lnTo>
                      <a:lnTo>
                        <a:pt x="592" y="226"/>
                      </a:lnTo>
                      <a:lnTo>
                        <a:pt x="592" y="226"/>
                      </a:lnTo>
                      <a:lnTo>
                        <a:pt x="589" y="226"/>
                      </a:lnTo>
                      <a:lnTo>
                        <a:pt x="589" y="226"/>
                      </a:lnTo>
                      <a:lnTo>
                        <a:pt x="589" y="226"/>
                      </a:lnTo>
                      <a:lnTo>
                        <a:pt x="587" y="229"/>
                      </a:lnTo>
                      <a:lnTo>
                        <a:pt x="587" y="229"/>
                      </a:lnTo>
                      <a:lnTo>
                        <a:pt x="587" y="229"/>
                      </a:lnTo>
                      <a:lnTo>
                        <a:pt x="584" y="229"/>
                      </a:lnTo>
                      <a:lnTo>
                        <a:pt x="544" y="252"/>
                      </a:lnTo>
                      <a:lnTo>
                        <a:pt x="544" y="255"/>
                      </a:lnTo>
                      <a:lnTo>
                        <a:pt x="544" y="255"/>
                      </a:lnTo>
                      <a:lnTo>
                        <a:pt x="544" y="255"/>
                      </a:lnTo>
                      <a:lnTo>
                        <a:pt x="544" y="255"/>
                      </a:lnTo>
                      <a:lnTo>
                        <a:pt x="541" y="255"/>
                      </a:lnTo>
                      <a:lnTo>
                        <a:pt x="541" y="255"/>
                      </a:lnTo>
                      <a:lnTo>
                        <a:pt x="541" y="255"/>
                      </a:lnTo>
                      <a:lnTo>
                        <a:pt x="541" y="255"/>
                      </a:lnTo>
                      <a:lnTo>
                        <a:pt x="541" y="255"/>
                      </a:lnTo>
                      <a:lnTo>
                        <a:pt x="538" y="255"/>
                      </a:lnTo>
                      <a:lnTo>
                        <a:pt x="538" y="255"/>
                      </a:lnTo>
                      <a:lnTo>
                        <a:pt x="538" y="255"/>
                      </a:lnTo>
                      <a:lnTo>
                        <a:pt x="536" y="255"/>
                      </a:lnTo>
                      <a:lnTo>
                        <a:pt x="536" y="255"/>
                      </a:lnTo>
                      <a:lnTo>
                        <a:pt x="536" y="257"/>
                      </a:lnTo>
                      <a:lnTo>
                        <a:pt x="536" y="257"/>
                      </a:lnTo>
                      <a:lnTo>
                        <a:pt x="536" y="257"/>
                      </a:lnTo>
                      <a:lnTo>
                        <a:pt x="536" y="260"/>
                      </a:lnTo>
                      <a:lnTo>
                        <a:pt x="536" y="260"/>
                      </a:lnTo>
                      <a:lnTo>
                        <a:pt x="536" y="260"/>
                      </a:lnTo>
                      <a:lnTo>
                        <a:pt x="536" y="260"/>
                      </a:lnTo>
                      <a:lnTo>
                        <a:pt x="533" y="260"/>
                      </a:lnTo>
                      <a:lnTo>
                        <a:pt x="533" y="260"/>
                      </a:lnTo>
                      <a:lnTo>
                        <a:pt x="533" y="260"/>
                      </a:lnTo>
                      <a:lnTo>
                        <a:pt x="533" y="263"/>
                      </a:lnTo>
                      <a:lnTo>
                        <a:pt x="530" y="263"/>
                      </a:lnTo>
                      <a:lnTo>
                        <a:pt x="530" y="263"/>
                      </a:lnTo>
                      <a:lnTo>
                        <a:pt x="530" y="263"/>
                      </a:lnTo>
                      <a:lnTo>
                        <a:pt x="527" y="263"/>
                      </a:lnTo>
                      <a:lnTo>
                        <a:pt x="527" y="263"/>
                      </a:lnTo>
                      <a:lnTo>
                        <a:pt x="527" y="263"/>
                      </a:lnTo>
                      <a:lnTo>
                        <a:pt x="527" y="266"/>
                      </a:lnTo>
                      <a:lnTo>
                        <a:pt x="527" y="266"/>
                      </a:lnTo>
                      <a:lnTo>
                        <a:pt x="527" y="266"/>
                      </a:lnTo>
                      <a:lnTo>
                        <a:pt x="527" y="266"/>
                      </a:lnTo>
                      <a:lnTo>
                        <a:pt x="527" y="266"/>
                      </a:lnTo>
                      <a:lnTo>
                        <a:pt x="527" y="269"/>
                      </a:lnTo>
                      <a:lnTo>
                        <a:pt x="527" y="269"/>
                      </a:lnTo>
                      <a:lnTo>
                        <a:pt x="527" y="269"/>
                      </a:lnTo>
                      <a:lnTo>
                        <a:pt x="527" y="272"/>
                      </a:lnTo>
                      <a:lnTo>
                        <a:pt x="527" y="272"/>
                      </a:lnTo>
                      <a:lnTo>
                        <a:pt x="527" y="272"/>
                      </a:lnTo>
                      <a:lnTo>
                        <a:pt x="527" y="274"/>
                      </a:lnTo>
                      <a:lnTo>
                        <a:pt x="527" y="274"/>
                      </a:lnTo>
                      <a:lnTo>
                        <a:pt x="527" y="274"/>
                      </a:lnTo>
                      <a:lnTo>
                        <a:pt x="524" y="277"/>
                      </a:lnTo>
                      <a:lnTo>
                        <a:pt x="524" y="277"/>
                      </a:lnTo>
                      <a:lnTo>
                        <a:pt x="524" y="277"/>
                      </a:lnTo>
                      <a:lnTo>
                        <a:pt x="524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2"/>
                      </a:lnTo>
                      <a:lnTo>
                        <a:pt x="519" y="272"/>
                      </a:lnTo>
                      <a:lnTo>
                        <a:pt x="519" y="274"/>
                      </a:lnTo>
                      <a:lnTo>
                        <a:pt x="519" y="274"/>
                      </a:lnTo>
                      <a:lnTo>
                        <a:pt x="519" y="274"/>
                      </a:lnTo>
                      <a:lnTo>
                        <a:pt x="519" y="274"/>
                      </a:lnTo>
                      <a:lnTo>
                        <a:pt x="519" y="274"/>
                      </a:lnTo>
                      <a:lnTo>
                        <a:pt x="519" y="277"/>
                      </a:lnTo>
                      <a:lnTo>
                        <a:pt x="519" y="277"/>
                      </a:lnTo>
                      <a:lnTo>
                        <a:pt x="519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4" y="277"/>
                      </a:lnTo>
                      <a:lnTo>
                        <a:pt x="524" y="280"/>
                      </a:lnTo>
                      <a:lnTo>
                        <a:pt x="524" y="280"/>
                      </a:lnTo>
                      <a:lnTo>
                        <a:pt x="524" y="280"/>
                      </a:lnTo>
                      <a:lnTo>
                        <a:pt x="524" y="280"/>
                      </a:lnTo>
                      <a:lnTo>
                        <a:pt x="524" y="280"/>
                      </a:lnTo>
                      <a:lnTo>
                        <a:pt x="524" y="283"/>
                      </a:lnTo>
                      <a:lnTo>
                        <a:pt x="524" y="283"/>
                      </a:lnTo>
                      <a:lnTo>
                        <a:pt x="521" y="283"/>
                      </a:lnTo>
                      <a:lnTo>
                        <a:pt x="521" y="283"/>
                      </a:lnTo>
                      <a:lnTo>
                        <a:pt x="521" y="283"/>
                      </a:lnTo>
                      <a:lnTo>
                        <a:pt x="519" y="283"/>
                      </a:lnTo>
                      <a:lnTo>
                        <a:pt x="519" y="283"/>
                      </a:lnTo>
                      <a:lnTo>
                        <a:pt x="519" y="283"/>
                      </a:lnTo>
                      <a:lnTo>
                        <a:pt x="519" y="283"/>
                      </a:lnTo>
                      <a:lnTo>
                        <a:pt x="516" y="283"/>
                      </a:lnTo>
                      <a:lnTo>
                        <a:pt x="516" y="283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77"/>
                      </a:lnTo>
                      <a:lnTo>
                        <a:pt x="513" y="277"/>
                      </a:lnTo>
                      <a:lnTo>
                        <a:pt x="513" y="277"/>
                      </a:lnTo>
                      <a:lnTo>
                        <a:pt x="513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3"/>
                      </a:lnTo>
                      <a:lnTo>
                        <a:pt x="510" y="283"/>
                      </a:lnTo>
                      <a:lnTo>
                        <a:pt x="510" y="283"/>
                      </a:lnTo>
                      <a:lnTo>
                        <a:pt x="510" y="283"/>
                      </a:lnTo>
                      <a:lnTo>
                        <a:pt x="510" y="283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3" y="286"/>
                      </a:lnTo>
                      <a:lnTo>
                        <a:pt x="510" y="289"/>
                      </a:lnTo>
                      <a:lnTo>
                        <a:pt x="510" y="289"/>
                      </a:lnTo>
                      <a:lnTo>
                        <a:pt x="510" y="289"/>
                      </a:lnTo>
                      <a:lnTo>
                        <a:pt x="510" y="289"/>
                      </a:lnTo>
                      <a:lnTo>
                        <a:pt x="507" y="289"/>
                      </a:lnTo>
                      <a:lnTo>
                        <a:pt x="507" y="289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4" y="286"/>
                      </a:lnTo>
                      <a:lnTo>
                        <a:pt x="504" y="286"/>
                      </a:lnTo>
                      <a:lnTo>
                        <a:pt x="504" y="286"/>
                      </a:lnTo>
                      <a:lnTo>
                        <a:pt x="504" y="286"/>
                      </a:lnTo>
                      <a:lnTo>
                        <a:pt x="504" y="289"/>
                      </a:lnTo>
                      <a:lnTo>
                        <a:pt x="504" y="289"/>
                      </a:lnTo>
                      <a:lnTo>
                        <a:pt x="504" y="289"/>
                      </a:lnTo>
                      <a:lnTo>
                        <a:pt x="504" y="289"/>
                      </a:lnTo>
                      <a:lnTo>
                        <a:pt x="504" y="289"/>
                      </a:lnTo>
                      <a:lnTo>
                        <a:pt x="504" y="291"/>
                      </a:lnTo>
                      <a:lnTo>
                        <a:pt x="504" y="291"/>
                      </a:lnTo>
                      <a:lnTo>
                        <a:pt x="504" y="291"/>
                      </a:lnTo>
                      <a:lnTo>
                        <a:pt x="502" y="291"/>
                      </a:lnTo>
                      <a:lnTo>
                        <a:pt x="502" y="291"/>
                      </a:lnTo>
                      <a:lnTo>
                        <a:pt x="502" y="291"/>
                      </a:lnTo>
                      <a:lnTo>
                        <a:pt x="502" y="289"/>
                      </a:lnTo>
                      <a:lnTo>
                        <a:pt x="502" y="289"/>
                      </a:lnTo>
                      <a:lnTo>
                        <a:pt x="502" y="289"/>
                      </a:lnTo>
                      <a:lnTo>
                        <a:pt x="502" y="289"/>
                      </a:lnTo>
                      <a:lnTo>
                        <a:pt x="502" y="289"/>
                      </a:lnTo>
                      <a:lnTo>
                        <a:pt x="502" y="286"/>
                      </a:lnTo>
                      <a:lnTo>
                        <a:pt x="502" y="286"/>
                      </a:lnTo>
                      <a:lnTo>
                        <a:pt x="502" y="286"/>
                      </a:lnTo>
                      <a:lnTo>
                        <a:pt x="502" y="286"/>
                      </a:lnTo>
                      <a:lnTo>
                        <a:pt x="502" y="286"/>
                      </a:lnTo>
                      <a:lnTo>
                        <a:pt x="502" y="283"/>
                      </a:lnTo>
                      <a:lnTo>
                        <a:pt x="502" y="283"/>
                      </a:lnTo>
                      <a:lnTo>
                        <a:pt x="502" y="283"/>
                      </a:lnTo>
                      <a:lnTo>
                        <a:pt x="502" y="283"/>
                      </a:lnTo>
                      <a:lnTo>
                        <a:pt x="502" y="280"/>
                      </a:lnTo>
                      <a:lnTo>
                        <a:pt x="502" y="280"/>
                      </a:lnTo>
                      <a:lnTo>
                        <a:pt x="499" y="280"/>
                      </a:lnTo>
                      <a:lnTo>
                        <a:pt x="499" y="280"/>
                      </a:lnTo>
                      <a:lnTo>
                        <a:pt x="499" y="283"/>
                      </a:lnTo>
                      <a:lnTo>
                        <a:pt x="499" y="283"/>
                      </a:lnTo>
                      <a:lnTo>
                        <a:pt x="496" y="283"/>
                      </a:lnTo>
                      <a:lnTo>
                        <a:pt x="496" y="283"/>
                      </a:lnTo>
                      <a:lnTo>
                        <a:pt x="496" y="283"/>
                      </a:lnTo>
                      <a:lnTo>
                        <a:pt x="496" y="283"/>
                      </a:lnTo>
                      <a:lnTo>
                        <a:pt x="496" y="286"/>
                      </a:lnTo>
                      <a:lnTo>
                        <a:pt x="496" y="286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91"/>
                      </a:lnTo>
                      <a:lnTo>
                        <a:pt x="487" y="291"/>
                      </a:lnTo>
                      <a:lnTo>
                        <a:pt x="487" y="291"/>
                      </a:lnTo>
                      <a:lnTo>
                        <a:pt x="485" y="294"/>
                      </a:lnTo>
                      <a:lnTo>
                        <a:pt x="485" y="294"/>
                      </a:lnTo>
                      <a:lnTo>
                        <a:pt x="485" y="294"/>
                      </a:lnTo>
                      <a:lnTo>
                        <a:pt x="485" y="294"/>
                      </a:lnTo>
                      <a:lnTo>
                        <a:pt x="482" y="294"/>
                      </a:lnTo>
                      <a:lnTo>
                        <a:pt x="482" y="294"/>
                      </a:lnTo>
                      <a:lnTo>
                        <a:pt x="482" y="297"/>
                      </a:lnTo>
                      <a:lnTo>
                        <a:pt x="482" y="297"/>
                      </a:lnTo>
                      <a:lnTo>
                        <a:pt x="482" y="297"/>
                      </a:lnTo>
                      <a:lnTo>
                        <a:pt x="482" y="297"/>
                      </a:lnTo>
                      <a:lnTo>
                        <a:pt x="482" y="297"/>
                      </a:lnTo>
                      <a:lnTo>
                        <a:pt x="482" y="300"/>
                      </a:lnTo>
                      <a:lnTo>
                        <a:pt x="482" y="300"/>
                      </a:lnTo>
                      <a:lnTo>
                        <a:pt x="482" y="300"/>
                      </a:lnTo>
                      <a:lnTo>
                        <a:pt x="482" y="300"/>
                      </a:lnTo>
                      <a:lnTo>
                        <a:pt x="482" y="300"/>
                      </a:lnTo>
                      <a:lnTo>
                        <a:pt x="482" y="303"/>
                      </a:lnTo>
                      <a:lnTo>
                        <a:pt x="482" y="303"/>
                      </a:lnTo>
                      <a:lnTo>
                        <a:pt x="482" y="303"/>
                      </a:lnTo>
                      <a:lnTo>
                        <a:pt x="482" y="303"/>
                      </a:lnTo>
                      <a:lnTo>
                        <a:pt x="482" y="303"/>
                      </a:lnTo>
                      <a:lnTo>
                        <a:pt x="482" y="306"/>
                      </a:lnTo>
                      <a:lnTo>
                        <a:pt x="482" y="306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82" y="311"/>
                      </a:lnTo>
                      <a:lnTo>
                        <a:pt x="482" y="311"/>
                      </a:lnTo>
                      <a:lnTo>
                        <a:pt x="482" y="311"/>
                      </a:lnTo>
                      <a:lnTo>
                        <a:pt x="482" y="311"/>
                      </a:lnTo>
                      <a:lnTo>
                        <a:pt x="482" y="311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79" y="308"/>
                      </a:lnTo>
                      <a:lnTo>
                        <a:pt x="479" y="308"/>
                      </a:lnTo>
                      <a:lnTo>
                        <a:pt x="479" y="308"/>
                      </a:lnTo>
                      <a:lnTo>
                        <a:pt x="476" y="308"/>
                      </a:lnTo>
                      <a:lnTo>
                        <a:pt x="476" y="308"/>
                      </a:lnTo>
                      <a:lnTo>
                        <a:pt x="476" y="311"/>
                      </a:lnTo>
                      <a:lnTo>
                        <a:pt x="476" y="311"/>
                      </a:lnTo>
                      <a:lnTo>
                        <a:pt x="473" y="311"/>
                      </a:lnTo>
                      <a:lnTo>
                        <a:pt x="473" y="311"/>
                      </a:lnTo>
                      <a:lnTo>
                        <a:pt x="473" y="308"/>
                      </a:lnTo>
                      <a:lnTo>
                        <a:pt x="473" y="308"/>
                      </a:lnTo>
                      <a:lnTo>
                        <a:pt x="473" y="308"/>
                      </a:lnTo>
                      <a:lnTo>
                        <a:pt x="473" y="306"/>
                      </a:lnTo>
                      <a:lnTo>
                        <a:pt x="473" y="306"/>
                      </a:lnTo>
                      <a:lnTo>
                        <a:pt x="473" y="306"/>
                      </a:lnTo>
                      <a:lnTo>
                        <a:pt x="470" y="306"/>
                      </a:lnTo>
                      <a:lnTo>
                        <a:pt x="470" y="306"/>
                      </a:lnTo>
                      <a:lnTo>
                        <a:pt x="470" y="306"/>
                      </a:lnTo>
                      <a:lnTo>
                        <a:pt x="468" y="306"/>
                      </a:lnTo>
                      <a:lnTo>
                        <a:pt x="468" y="306"/>
                      </a:lnTo>
                      <a:lnTo>
                        <a:pt x="465" y="306"/>
                      </a:lnTo>
                      <a:lnTo>
                        <a:pt x="465" y="306"/>
                      </a:lnTo>
                      <a:lnTo>
                        <a:pt x="462" y="306"/>
                      </a:lnTo>
                      <a:lnTo>
                        <a:pt x="462" y="306"/>
                      </a:lnTo>
                      <a:lnTo>
                        <a:pt x="462" y="306"/>
                      </a:lnTo>
                      <a:lnTo>
                        <a:pt x="459" y="306"/>
                      </a:lnTo>
                      <a:lnTo>
                        <a:pt x="459" y="306"/>
                      </a:lnTo>
                      <a:lnTo>
                        <a:pt x="459" y="308"/>
                      </a:lnTo>
                      <a:lnTo>
                        <a:pt x="459" y="308"/>
                      </a:lnTo>
                      <a:lnTo>
                        <a:pt x="459" y="308"/>
                      </a:lnTo>
                      <a:lnTo>
                        <a:pt x="459" y="308"/>
                      </a:lnTo>
                      <a:lnTo>
                        <a:pt x="459" y="311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62" y="308"/>
                      </a:lnTo>
                      <a:lnTo>
                        <a:pt x="462" y="308"/>
                      </a:lnTo>
                      <a:lnTo>
                        <a:pt x="462" y="308"/>
                      </a:lnTo>
                      <a:lnTo>
                        <a:pt x="462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11"/>
                      </a:lnTo>
                      <a:lnTo>
                        <a:pt x="465" y="311"/>
                      </a:lnTo>
                      <a:lnTo>
                        <a:pt x="465" y="311"/>
                      </a:lnTo>
                      <a:lnTo>
                        <a:pt x="465" y="311"/>
                      </a:lnTo>
                      <a:lnTo>
                        <a:pt x="465" y="314"/>
                      </a:lnTo>
                      <a:lnTo>
                        <a:pt x="462" y="314"/>
                      </a:lnTo>
                      <a:lnTo>
                        <a:pt x="462" y="314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59" y="311"/>
                      </a:lnTo>
                      <a:lnTo>
                        <a:pt x="459" y="311"/>
                      </a:lnTo>
                      <a:lnTo>
                        <a:pt x="459" y="311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1"/>
                      </a:lnTo>
                      <a:lnTo>
                        <a:pt x="456" y="311"/>
                      </a:lnTo>
                      <a:lnTo>
                        <a:pt x="456" y="311"/>
                      </a:lnTo>
                      <a:lnTo>
                        <a:pt x="456" y="311"/>
                      </a:lnTo>
                      <a:lnTo>
                        <a:pt x="456" y="311"/>
                      </a:lnTo>
                      <a:lnTo>
                        <a:pt x="456" y="311"/>
                      </a:lnTo>
                      <a:lnTo>
                        <a:pt x="456" y="314"/>
                      </a:lnTo>
                      <a:lnTo>
                        <a:pt x="456" y="314"/>
                      </a:lnTo>
                      <a:lnTo>
                        <a:pt x="453" y="314"/>
                      </a:lnTo>
                      <a:lnTo>
                        <a:pt x="453" y="314"/>
                      </a:lnTo>
                      <a:lnTo>
                        <a:pt x="453" y="314"/>
                      </a:lnTo>
                      <a:lnTo>
                        <a:pt x="453" y="314"/>
                      </a:lnTo>
                      <a:lnTo>
                        <a:pt x="453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3" y="320"/>
                      </a:lnTo>
                      <a:lnTo>
                        <a:pt x="453" y="320"/>
                      </a:lnTo>
                      <a:lnTo>
                        <a:pt x="453" y="320"/>
                      </a:lnTo>
                      <a:lnTo>
                        <a:pt x="453" y="320"/>
                      </a:lnTo>
                      <a:lnTo>
                        <a:pt x="451" y="320"/>
                      </a:lnTo>
                      <a:lnTo>
                        <a:pt x="451" y="320"/>
                      </a:lnTo>
                      <a:lnTo>
                        <a:pt x="451" y="320"/>
                      </a:lnTo>
                      <a:lnTo>
                        <a:pt x="451" y="320"/>
                      </a:lnTo>
                      <a:lnTo>
                        <a:pt x="448" y="320"/>
                      </a:lnTo>
                      <a:lnTo>
                        <a:pt x="448" y="320"/>
                      </a:lnTo>
                      <a:lnTo>
                        <a:pt x="448" y="320"/>
                      </a:lnTo>
                      <a:lnTo>
                        <a:pt x="448" y="323"/>
                      </a:lnTo>
                      <a:lnTo>
                        <a:pt x="448" y="323"/>
                      </a:lnTo>
                      <a:lnTo>
                        <a:pt x="448" y="323"/>
                      </a:lnTo>
                      <a:lnTo>
                        <a:pt x="451" y="323"/>
                      </a:lnTo>
                      <a:lnTo>
                        <a:pt x="451" y="323"/>
                      </a:lnTo>
                      <a:lnTo>
                        <a:pt x="451" y="323"/>
                      </a:lnTo>
                      <a:lnTo>
                        <a:pt x="451" y="323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48" y="325"/>
                      </a:lnTo>
                      <a:lnTo>
                        <a:pt x="448" y="325"/>
                      </a:lnTo>
                      <a:lnTo>
                        <a:pt x="448" y="325"/>
                      </a:lnTo>
                      <a:lnTo>
                        <a:pt x="448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3"/>
                      </a:lnTo>
                      <a:lnTo>
                        <a:pt x="445" y="323"/>
                      </a:lnTo>
                      <a:lnTo>
                        <a:pt x="445" y="323"/>
                      </a:lnTo>
                      <a:lnTo>
                        <a:pt x="445" y="323"/>
                      </a:lnTo>
                      <a:lnTo>
                        <a:pt x="445" y="323"/>
                      </a:lnTo>
                      <a:lnTo>
                        <a:pt x="445" y="320"/>
                      </a:lnTo>
                      <a:lnTo>
                        <a:pt x="445" y="320"/>
                      </a:lnTo>
                      <a:lnTo>
                        <a:pt x="445" y="320"/>
                      </a:lnTo>
                      <a:lnTo>
                        <a:pt x="442" y="320"/>
                      </a:lnTo>
                      <a:lnTo>
                        <a:pt x="442" y="320"/>
                      </a:lnTo>
                      <a:lnTo>
                        <a:pt x="442" y="317"/>
                      </a:lnTo>
                      <a:lnTo>
                        <a:pt x="442" y="317"/>
                      </a:lnTo>
                      <a:lnTo>
                        <a:pt x="442" y="320"/>
                      </a:lnTo>
                      <a:lnTo>
                        <a:pt x="442" y="320"/>
                      </a:lnTo>
                      <a:lnTo>
                        <a:pt x="442" y="320"/>
                      </a:lnTo>
                      <a:lnTo>
                        <a:pt x="442" y="320"/>
                      </a:lnTo>
                      <a:lnTo>
                        <a:pt x="442" y="323"/>
                      </a:lnTo>
                      <a:lnTo>
                        <a:pt x="439" y="323"/>
                      </a:lnTo>
                      <a:lnTo>
                        <a:pt x="439" y="323"/>
                      </a:lnTo>
                      <a:lnTo>
                        <a:pt x="439" y="323"/>
                      </a:lnTo>
                      <a:lnTo>
                        <a:pt x="439" y="323"/>
                      </a:lnTo>
                      <a:lnTo>
                        <a:pt x="439" y="320"/>
                      </a:lnTo>
                      <a:lnTo>
                        <a:pt x="436" y="320"/>
                      </a:lnTo>
                      <a:lnTo>
                        <a:pt x="436" y="320"/>
                      </a:lnTo>
                      <a:lnTo>
                        <a:pt x="436" y="320"/>
                      </a:lnTo>
                      <a:lnTo>
                        <a:pt x="436" y="323"/>
                      </a:lnTo>
                      <a:lnTo>
                        <a:pt x="436" y="323"/>
                      </a:lnTo>
                      <a:lnTo>
                        <a:pt x="436" y="323"/>
                      </a:lnTo>
                      <a:lnTo>
                        <a:pt x="436" y="323"/>
                      </a:lnTo>
                      <a:lnTo>
                        <a:pt x="436" y="325"/>
                      </a:lnTo>
                      <a:lnTo>
                        <a:pt x="436" y="325"/>
                      </a:lnTo>
                      <a:lnTo>
                        <a:pt x="436" y="328"/>
                      </a:lnTo>
                      <a:lnTo>
                        <a:pt x="439" y="328"/>
                      </a:lnTo>
                      <a:lnTo>
                        <a:pt x="439" y="328"/>
                      </a:lnTo>
                      <a:lnTo>
                        <a:pt x="439" y="328"/>
                      </a:lnTo>
                      <a:lnTo>
                        <a:pt x="439" y="331"/>
                      </a:lnTo>
                      <a:lnTo>
                        <a:pt x="439" y="331"/>
                      </a:lnTo>
                      <a:lnTo>
                        <a:pt x="439" y="334"/>
                      </a:lnTo>
                      <a:lnTo>
                        <a:pt x="439" y="334"/>
                      </a:lnTo>
                      <a:lnTo>
                        <a:pt x="439" y="334"/>
                      </a:lnTo>
                      <a:lnTo>
                        <a:pt x="439" y="337"/>
                      </a:lnTo>
                      <a:lnTo>
                        <a:pt x="439" y="337"/>
                      </a:lnTo>
                      <a:lnTo>
                        <a:pt x="439" y="337"/>
                      </a:lnTo>
                      <a:lnTo>
                        <a:pt x="439" y="340"/>
                      </a:lnTo>
                      <a:lnTo>
                        <a:pt x="439" y="340"/>
                      </a:lnTo>
                      <a:lnTo>
                        <a:pt x="439" y="340"/>
                      </a:lnTo>
                      <a:lnTo>
                        <a:pt x="439" y="340"/>
                      </a:lnTo>
                      <a:lnTo>
                        <a:pt x="436" y="340"/>
                      </a:lnTo>
                      <a:lnTo>
                        <a:pt x="436" y="340"/>
                      </a:lnTo>
                      <a:lnTo>
                        <a:pt x="436" y="340"/>
                      </a:lnTo>
                      <a:lnTo>
                        <a:pt x="434" y="340"/>
                      </a:lnTo>
                      <a:lnTo>
                        <a:pt x="434" y="340"/>
                      </a:lnTo>
                      <a:lnTo>
                        <a:pt x="431" y="342"/>
                      </a:lnTo>
                      <a:lnTo>
                        <a:pt x="431" y="342"/>
                      </a:lnTo>
                      <a:lnTo>
                        <a:pt x="431" y="342"/>
                      </a:lnTo>
                      <a:lnTo>
                        <a:pt x="428" y="342"/>
                      </a:lnTo>
                      <a:lnTo>
                        <a:pt x="428" y="342"/>
                      </a:lnTo>
                      <a:lnTo>
                        <a:pt x="425" y="342"/>
                      </a:lnTo>
                      <a:lnTo>
                        <a:pt x="425" y="342"/>
                      </a:lnTo>
                      <a:lnTo>
                        <a:pt x="425" y="345"/>
                      </a:lnTo>
                      <a:lnTo>
                        <a:pt x="425" y="345"/>
                      </a:lnTo>
                      <a:lnTo>
                        <a:pt x="425" y="345"/>
                      </a:lnTo>
                      <a:lnTo>
                        <a:pt x="425" y="345"/>
                      </a:lnTo>
                      <a:lnTo>
                        <a:pt x="425" y="345"/>
                      </a:lnTo>
                      <a:lnTo>
                        <a:pt x="425" y="348"/>
                      </a:lnTo>
                      <a:lnTo>
                        <a:pt x="425" y="348"/>
                      </a:lnTo>
                      <a:lnTo>
                        <a:pt x="428" y="348"/>
                      </a:lnTo>
                      <a:lnTo>
                        <a:pt x="428" y="348"/>
                      </a:lnTo>
                      <a:lnTo>
                        <a:pt x="428" y="351"/>
                      </a:lnTo>
                      <a:lnTo>
                        <a:pt x="428" y="351"/>
                      </a:lnTo>
                      <a:lnTo>
                        <a:pt x="425" y="351"/>
                      </a:lnTo>
                      <a:lnTo>
                        <a:pt x="425" y="354"/>
                      </a:lnTo>
                      <a:lnTo>
                        <a:pt x="425" y="354"/>
                      </a:lnTo>
                      <a:lnTo>
                        <a:pt x="425" y="354"/>
                      </a:lnTo>
                      <a:lnTo>
                        <a:pt x="422" y="354"/>
                      </a:lnTo>
                      <a:lnTo>
                        <a:pt x="422" y="357"/>
                      </a:lnTo>
                      <a:lnTo>
                        <a:pt x="422" y="357"/>
                      </a:lnTo>
                      <a:lnTo>
                        <a:pt x="422" y="357"/>
                      </a:lnTo>
                      <a:lnTo>
                        <a:pt x="422" y="359"/>
                      </a:lnTo>
                      <a:lnTo>
                        <a:pt x="419" y="359"/>
                      </a:lnTo>
                      <a:lnTo>
                        <a:pt x="419" y="359"/>
                      </a:lnTo>
                      <a:lnTo>
                        <a:pt x="419" y="359"/>
                      </a:lnTo>
                      <a:lnTo>
                        <a:pt x="419" y="359"/>
                      </a:lnTo>
                      <a:lnTo>
                        <a:pt x="419" y="357"/>
                      </a:lnTo>
                      <a:lnTo>
                        <a:pt x="419" y="357"/>
                      </a:lnTo>
                      <a:lnTo>
                        <a:pt x="417" y="357"/>
                      </a:lnTo>
                      <a:lnTo>
                        <a:pt x="417" y="357"/>
                      </a:lnTo>
                      <a:lnTo>
                        <a:pt x="417" y="357"/>
                      </a:lnTo>
                      <a:lnTo>
                        <a:pt x="417" y="357"/>
                      </a:lnTo>
                      <a:lnTo>
                        <a:pt x="414" y="357"/>
                      </a:lnTo>
                      <a:lnTo>
                        <a:pt x="414" y="357"/>
                      </a:lnTo>
                      <a:lnTo>
                        <a:pt x="414" y="359"/>
                      </a:lnTo>
                      <a:lnTo>
                        <a:pt x="414" y="359"/>
                      </a:lnTo>
                      <a:lnTo>
                        <a:pt x="414" y="359"/>
                      </a:lnTo>
                      <a:lnTo>
                        <a:pt x="414" y="359"/>
                      </a:lnTo>
                      <a:lnTo>
                        <a:pt x="417" y="362"/>
                      </a:lnTo>
                      <a:lnTo>
                        <a:pt x="417" y="362"/>
                      </a:lnTo>
                      <a:lnTo>
                        <a:pt x="417" y="362"/>
                      </a:lnTo>
                      <a:lnTo>
                        <a:pt x="417" y="362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4" y="365"/>
                      </a:lnTo>
                      <a:lnTo>
                        <a:pt x="414" y="365"/>
                      </a:lnTo>
                      <a:lnTo>
                        <a:pt x="414" y="365"/>
                      </a:lnTo>
                      <a:lnTo>
                        <a:pt x="414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5" y="365"/>
                      </a:lnTo>
                      <a:lnTo>
                        <a:pt x="405" y="365"/>
                      </a:lnTo>
                      <a:lnTo>
                        <a:pt x="405" y="362"/>
                      </a:lnTo>
                      <a:lnTo>
                        <a:pt x="405" y="362"/>
                      </a:lnTo>
                      <a:lnTo>
                        <a:pt x="405" y="362"/>
                      </a:lnTo>
                      <a:lnTo>
                        <a:pt x="402" y="362"/>
                      </a:lnTo>
                      <a:lnTo>
                        <a:pt x="402" y="362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0" y="362"/>
                      </a:lnTo>
                      <a:lnTo>
                        <a:pt x="400" y="362"/>
                      </a:lnTo>
                      <a:lnTo>
                        <a:pt x="400" y="362"/>
                      </a:lnTo>
                      <a:lnTo>
                        <a:pt x="397" y="362"/>
                      </a:lnTo>
                      <a:lnTo>
                        <a:pt x="397" y="362"/>
                      </a:lnTo>
                      <a:lnTo>
                        <a:pt x="397" y="362"/>
                      </a:lnTo>
                      <a:lnTo>
                        <a:pt x="394" y="362"/>
                      </a:lnTo>
                      <a:lnTo>
                        <a:pt x="394" y="365"/>
                      </a:lnTo>
                      <a:lnTo>
                        <a:pt x="394" y="365"/>
                      </a:lnTo>
                      <a:lnTo>
                        <a:pt x="394" y="365"/>
                      </a:lnTo>
                      <a:lnTo>
                        <a:pt x="397" y="368"/>
                      </a:lnTo>
                      <a:lnTo>
                        <a:pt x="397" y="368"/>
                      </a:lnTo>
                      <a:lnTo>
                        <a:pt x="397" y="368"/>
                      </a:lnTo>
                      <a:lnTo>
                        <a:pt x="397" y="368"/>
                      </a:lnTo>
                      <a:lnTo>
                        <a:pt x="400" y="371"/>
                      </a:lnTo>
                      <a:lnTo>
                        <a:pt x="397" y="371"/>
                      </a:lnTo>
                      <a:lnTo>
                        <a:pt x="397" y="371"/>
                      </a:lnTo>
                      <a:lnTo>
                        <a:pt x="397" y="371"/>
                      </a:lnTo>
                      <a:lnTo>
                        <a:pt x="394" y="371"/>
                      </a:lnTo>
                      <a:lnTo>
                        <a:pt x="394" y="374"/>
                      </a:lnTo>
                      <a:lnTo>
                        <a:pt x="394" y="374"/>
                      </a:lnTo>
                      <a:lnTo>
                        <a:pt x="391" y="376"/>
                      </a:lnTo>
                      <a:lnTo>
                        <a:pt x="391" y="376"/>
                      </a:lnTo>
                      <a:lnTo>
                        <a:pt x="391" y="376"/>
                      </a:lnTo>
                      <a:lnTo>
                        <a:pt x="391" y="376"/>
                      </a:lnTo>
                      <a:lnTo>
                        <a:pt x="391" y="376"/>
                      </a:lnTo>
                      <a:lnTo>
                        <a:pt x="391" y="379"/>
                      </a:lnTo>
                      <a:lnTo>
                        <a:pt x="391" y="379"/>
                      </a:lnTo>
                      <a:lnTo>
                        <a:pt x="388" y="379"/>
                      </a:lnTo>
                      <a:lnTo>
                        <a:pt x="388" y="379"/>
                      </a:lnTo>
                      <a:lnTo>
                        <a:pt x="388" y="379"/>
                      </a:lnTo>
                      <a:lnTo>
                        <a:pt x="388" y="382"/>
                      </a:lnTo>
                      <a:lnTo>
                        <a:pt x="388" y="382"/>
                      </a:lnTo>
                      <a:lnTo>
                        <a:pt x="385" y="382"/>
                      </a:lnTo>
                      <a:lnTo>
                        <a:pt x="385" y="385"/>
                      </a:lnTo>
                      <a:lnTo>
                        <a:pt x="385" y="385"/>
                      </a:lnTo>
                      <a:lnTo>
                        <a:pt x="385" y="385"/>
                      </a:lnTo>
                      <a:lnTo>
                        <a:pt x="385" y="388"/>
                      </a:lnTo>
                      <a:lnTo>
                        <a:pt x="383" y="388"/>
                      </a:lnTo>
                      <a:lnTo>
                        <a:pt x="383" y="388"/>
                      </a:lnTo>
                      <a:lnTo>
                        <a:pt x="383" y="388"/>
                      </a:lnTo>
                      <a:lnTo>
                        <a:pt x="383" y="385"/>
                      </a:lnTo>
                      <a:lnTo>
                        <a:pt x="383" y="385"/>
                      </a:lnTo>
                      <a:lnTo>
                        <a:pt x="383" y="385"/>
                      </a:lnTo>
                      <a:lnTo>
                        <a:pt x="383" y="385"/>
                      </a:lnTo>
                      <a:lnTo>
                        <a:pt x="383" y="385"/>
                      </a:lnTo>
                      <a:lnTo>
                        <a:pt x="383" y="382"/>
                      </a:lnTo>
                      <a:lnTo>
                        <a:pt x="383" y="382"/>
                      </a:lnTo>
                      <a:lnTo>
                        <a:pt x="383" y="382"/>
                      </a:lnTo>
                      <a:lnTo>
                        <a:pt x="383" y="379"/>
                      </a:lnTo>
                      <a:lnTo>
                        <a:pt x="383" y="379"/>
                      </a:lnTo>
                      <a:lnTo>
                        <a:pt x="383" y="379"/>
                      </a:lnTo>
                      <a:lnTo>
                        <a:pt x="383" y="376"/>
                      </a:lnTo>
                      <a:lnTo>
                        <a:pt x="383" y="376"/>
                      </a:lnTo>
                      <a:lnTo>
                        <a:pt x="383" y="376"/>
                      </a:lnTo>
                      <a:lnTo>
                        <a:pt x="383" y="376"/>
                      </a:lnTo>
                      <a:lnTo>
                        <a:pt x="383" y="376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0" y="374"/>
                      </a:lnTo>
                      <a:lnTo>
                        <a:pt x="380" y="374"/>
                      </a:lnTo>
                      <a:lnTo>
                        <a:pt x="380" y="376"/>
                      </a:lnTo>
                      <a:lnTo>
                        <a:pt x="377" y="376"/>
                      </a:lnTo>
                      <a:lnTo>
                        <a:pt x="377" y="376"/>
                      </a:lnTo>
                      <a:lnTo>
                        <a:pt x="377" y="376"/>
                      </a:lnTo>
                      <a:lnTo>
                        <a:pt x="377" y="376"/>
                      </a:lnTo>
                      <a:lnTo>
                        <a:pt x="377" y="379"/>
                      </a:lnTo>
                      <a:lnTo>
                        <a:pt x="374" y="379"/>
                      </a:lnTo>
                      <a:lnTo>
                        <a:pt x="374" y="379"/>
                      </a:lnTo>
                      <a:lnTo>
                        <a:pt x="371" y="379"/>
                      </a:lnTo>
                      <a:lnTo>
                        <a:pt x="371" y="379"/>
                      </a:lnTo>
                      <a:lnTo>
                        <a:pt x="368" y="379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5"/>
                      </a:lnTo>
                      <a:lnTo>
                        <a:pt x="368" y="385"/>
                      </a:lnTo>
                      <a:lnTo>
                        <a:pt x="368" y="385"/>
                      </a:lnTo>
                      <a:lnTo>
                        <a:pt x="368" y="385"/>
                      </a:lnTo>
                      <a:lnTo>
                        <a:pt x="368" y="388"/>
                      </a:lnTo>
                      <a:lnTo>
                        <a:pt x="368" y="388"/>
                      </a:lnTo>
                      <a:lnTo>
                        <a:pt x="368" y="388"/>
                      </a:lnTo>
                      <a:lnTo>
                        <a:pt x="366" y="388"/>
                      </a:lnTo>
                      <a:lnTo>
                        <a:pt x="366" y="388"/>
                      </a:lnTo>
                      <a:lnTo>
                        <a:pt x="366" y="388"/>
                      </a:lnTo>
                      <a:lnTo>
                        <a:pt x="363" y="388"/>
                      </a:lnTo>
                      <a:lnTo>
                        <a:pt x="363" y="388"/>
                      </a:lnTo>
                      <a:lnTo>
                        <a:pt x="363" y="388"/>
                      </a:lnTo>
                      <a:lnTo>
                        <a:pt x="363" y="388"/>
                      </a:lnTo>
                      <a:lnTo>
                        <a:pt x="360" y="391"/>
                      </a:lnTo>
                      <a:lnTo>
                        <a:pt x="360" y="391"/>
                      </a:lnTo>
                      <a:lnTo>
                        <a:pt x="360" y="391"/>
                      </a:lnTo>
                      <a:lnTo>
                        <a:pt x="360" y="393"/>
                      </a:lnTo>
                      <a:lnTo>
                        <a:pt x="357" y="393"/>
                      </a:lnTo>
                      <a:lnTo>
                        <a:pt x="357" y="393"/>
                      </a:lnTo>
                      <a:lnTo>
                        <a:pt x="357" y="396"/>
                      </a:lnTo>
                      <a:lnTo>
                        <a:pt x="357" y="396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49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49" y="402"/>
                      </a:lnTo>
                      <a:lnTo>
                        <a:pt x="349" y="402"/>
                      </a:lnTo>
                      <a:lnTo>
                        <a:pt x="349" y="402"/>
                      </a:lnTo>
                      <a:lnTo>
                        <a:pt x="349" y="402"/>
                      </a:lnTo>
                      <a:lnTo>
                        <a:pt x="349" y="402"/>
                      </a:lnTo>
                      <a:lnTo>
                        <a:pt x="349" y="399"/>
                      </a:lnTo>
                      <a:lnTo>
                        <a:pt x="349" y="399"/>
                      </a:lnTo>
                      <a:lnTo>
                        <a:pt x="349" y="399"/>
                      </a:lnTo>
                      <a:lnTo>
                        <a:pt x="349" y="399"/>
                      </a:lnTo>
                      <a:lnTo>
                        <a:pt x="349" y="399"/>
                      </a:lnTo>
                      <a:lnTo>
                        <a:pt x="349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399"/>
                      </a:lnTo>
                      <a:lnTo>
                        <a:pt x="346" y="399"/>
                      </a:lnTo>
                      <a:lnTo>
                        <a:pt x="346" y="399"/>
                      </a:lnTo>
                      <a:lnTo>
                        <a:pt x="346" y="399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6"/>
                      </a:lnTo>
                      <a:lnTo>
                        <a:pt x="343" y="396"/>
                      </a:lnTo>
                      <a:lnTo>
                        <a:pt x="343" y="396"/>
                      </a:lnTo>
                      <a:lnTo>
                        <a:pt x="340" y="396"/>
                      </a:lnTo>
                      <a:lnTo>
                        <a:pt x="340" y="396"/>
                      </a:lnTo>
                      <a:lnTo>
                        <a:pt x="340" y="396"/>
                      </a:lnTo>
                      <a:lnTo>
                        <a:pt x="340" y="396"/>
                      </a:lnTo>
                      <a:lnTo>
                        <a:pt x="343" y="396"/>
                      </a:lnTo>
                      <a:lnTo>
                        <a:pt x="343" y="399"/>
                      </a:lnTo>
                      <a:lnTo>
                        <a:pt x="340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402"/>
                      </a:lnTo>
                      <a:lnTo>
                        <a:pt x="343" y="402"/>
                      </a:lnTo>
                      <a:lnTo>
                        <a:pt x="343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5"/>
                      </a:lnTo>
                      <a:lnTo>
                        <a:pt x="346" y="405"/>
                      </a:lnTo>
                      <a:lnTo>
                        <a:pt x="346" y="405"/>
                      </a:lnTo>
                      <a:lnTo>
                        <a:pt x="346" y="408"/>
                      </a:lnTo>
                      <a:lnTo>
                        <a:pt x="346" y="408"/>
                      </a:lnTo>
                      <a:lnTo>
                        <a:pt x="346" y="408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3" y="410"/>
                      </a:lnTo>
                      <a:lnTo>
                        <a:pt x="343" y="408"/>
                      </a:lnTo>
                      <a:lnTo>
                        <a:pt x="343" y="410"/>
                      </a:lnTo>
                      <a:lnTo>
                        <a:pt x="343" y="410"/>
                      </a:lnTo>
                      <a:lnTo>
                        <a:pt x="343" y="410"/>
                      </a:lnTo>
                      <a:lnTo>
                        <a:pt x="343" y="413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3"/>
                      </a:lnTo>
                      <a:lnTo>
                        <a:pt x="343" y="413"/>
                      </a:lnTo>
                      <a:lnTo>
                        <a:pt x="343" y="413"/>
                      </a:lnTo>
                      <a:lnTo>
                        <a:pt x="343" y="413"/>
                      </a:lnTo>
                      <a:lnTo>
                        <a:pt x="340" y="413"/>
                      </a:lnTo>
                      <a:lnTo>
                        <a:pt x="340" y="413"/>
                      </a:lnTo>
                      <a:lnTo>
                        <a:pt x="340" y="413"/>
                      </a:lnTo>
                      <a:lnTo>
                        <a:pt x="340" y="413"/>
                      </a:lnTo>
                      <a:lnTo>
                        <a:pt x="340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7"/>
                      </a:lnTo>
                      <a:lnTo>
                        <a:pt x="340" y="427"/>
                      </a:lnTo>
                      <a:lnTo>
                        <a:pt x="340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2" y="425"/>
                      </a:lnTo>
                      <a:lnTo>
                        <a:pt x="332" y="425"/>
                      </a:lnTo>
                      <a:lnTo>
                        <a:pt x="332" y="425"/>
                      </a:lnTo>
                      <a:lnTo>
                        <a:pt x="332" y="425"/>
                      </a:lnTo>
                      <a:lnTo>
                        <a:pt x="332" y="425"/>
                      </a:lnTo>
                      <a:lnTo>
                        <a:pt x="329" y="425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6" y="427"/>
                      </a:lnTo>
                      <a:lnTo>
                        <a:pt x="326" y="427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3" y="425"/>
                      </a:lnTo>
                      <a:lnTo>
                        <a:pt x="323" y="425"/>
                      </a:lnTo>
                      <a:lnTo>
                        <a:pt x="323" y="425"/>
                      </a:lnTo>
                      <a:lnTo>
                        <a:pt x="323" y="422"/>
                      </a:lnTo>
                      <a:lnTo>
                        <a:pt x="326" y="422"/>
                      </a:lnTo>
                      <a:lnTo>
                        <a:pt x="326" y="422"/>
                      </a:lnTo>
                      <a:lnTo>
                        <a:pt x="326" y="422"/>
                      </a:lnTo>
                      <a:lnTo>
                        <a:pt x="326" y="422"/>
                      </a:lnTo>
                      <a:lnTo>
                        <a:pt x="323" y="422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17" y="416"/>
                      </a:lnTo>
                      <a:lnTo>
                        <a:pt x="317" y="416"/>
                      </a:lnTo>
                      <a:lnTo>
                        <a:pt x="317" y="416"/>
                      </a:lnTo>
                      <a:lnTo>
                        <a:pt x="317" y="416"/>
                      </a:lnTo>
                      <a:lnTo>
                        <a:pt x="317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0"/>
                      </a:lnTo>
                      <a:lnTo>
                        <a:pt x="315" y="413"/>
                      </a:lnTo>
                      <a:lnTo>
                        <a:pt x="315" y="410"/>
                      </a:lnTo>
                      <a:lnTo>
                        <a:pt x="315" y="413"/>
                      </a:lnTo>
                      <a:lnTo>
                        <a:pt x="315" y="413"/>
                      </a:lnTo>
                      <a:lnTo>
                        <a:pt x="315" y="413"/>
                      </a:lnTo>
                      <a:lnTo>
                        <a:pt x="315" y="413"/>
                      </a:lnTo>
                      <a:lnTo>
                        <a:pt x="312" y="413"/>
                      </a:lnTo>
                      <a:lnTo>
                        <a:pt x="312" y="413"/>
                      </a:lnTo>
                      <a:lnTo>
                        <a:pt x="312" y="413"/>
                      </a:lnTo>
                      <a:lnTo>
                        <a:pt x="309" y="413"/>
                      </a:lnTo>
                      <a:lnTo>
                        <a:pt x="309" y="413"/>
                      </a:lnTo>
                      <a:lnTo>
                        <a:pt x="309" y="410"/>
                      </a:lnTo>
                      <a:lnTo>
                        <a:pt x="309" y="410"/>
                      </a:lnTo>
                      <a:lnTo>
                        <a:pt x="309" y="410"/>
                      </a:lnTo>
                      <a:lnTo>
                        <a:pt x="309" y="410"/>
                      </a:lnTo>
                      <a:lnTo>
                        <a:pt x="309" y="410"/>
                      </a:lnTo>
                      <a:lnTo>
                        <a:pt x="309" y="408"/>
                      </a:lnTo>
                      <a:lnTo>
                        <a:pt x="306" y="408"/>
                      </a:lnTo>
                      <a:lnTo>
                        <a:pt x="306" y="408"/>
                      </a:lnTo>
                      <a:lnTo>
                        <a:pt x="306" y="408"/>
                      </a:lnTo>
                      <a:lnTo>
                        <a:pt x="306" y="410"/>
                      </a:lnTo>
                      <a:lnTo>
                        <a:pt x="306" y="410"/>
                      </a:lnTo>
                      <a:lnTo>
                        <a:pt x="306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6" y="413"/>
                      </a:lnTo>
                      <a:lnTo>
                        <a:pt x="306" y="413"/>
                      </a:lnTo>
                      <a:lnTo>
                        <a:pt x="306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6"/>
                      </a:lnTo>
                      <a:lnTo>
                        <a:pt x="303" y="416"/>
                      </a:lnTo>
                      <a:lnTo>
                        <a:pt x="303" y="416"/>
                      </a:lnTo>
                      <a:lnTo>
                        <a:pt x="303" y="416"/>
                      </a:lnTo>
                      <a:lnTo>
                        <a:pt x="303" y="416"/>
                      </a:lnTo>
                      <a:lnTo>
                        <a:pt x="303" y="419"/>
                      </a:lnTo>
                      <a:lnTo>
                        <a:pt x="303" y="419"/>
                      </a:lnTo>
                      <a:lnTo>
                        <a:pt x="300" y="419"/>
                      </a:lnTo>
                      <a:lnTo>
                        <a:pt x="300" y="419"/>
                      </a:lnTo>
                      <a:lnTo>
                        <a:pt x="300" y="419"/>
                      </a:lnTo>
                      <a:lnTo>
                        <a:pt x="300" y="422"/>
                      </a:lnTo>
                      <a:lnTo>
                        <a:pt x="300" y="422"/>
                      </a:lnTo>
                      <a:lnTo>
                        <a:pt x="300" y="422"/>
                      </a:lnTo>
                      <a:lnTo>
                        <a:pt x="300" y="422"/>
                      </a:lnTo>
                      <a:lnTo>
                        <a:pt x="300" y="422"/>
                      </a:lnTo>
                      <a:lnTo>
                        <a:pt x="300" y="425"/>
                      </a:lnTo>
                      <a:lnTo>
                        <a:pt x="300" y="425"/>
                      </a:lnTo>
                      <a:lnTo>
                        <a:pt x="300" y="425"/>
                      </a:lnTo>
                      <a:lnTo>
                        <a:pt x="300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0" y="425"/>
                      </a:lnTo>
                      <a:lnTo>
                        <a:pt x="300" y="425"/>
                      </a:lnTo>
                      <a:lnTo>
                        <a:pt x="303" y="427"/>
                      </a:lnTo>
                      <a:lnTo>
                        <a:pt x="303" y="427"/>
                      </a:lnTo>
                      <a:lnTo>
                        <a:pt x="303" y="427"/>
                      </a:lnTo>
                      <a:lnTo>
                        <a:pt x="303" y="427"/>
                      </a:lnTo>
                      <a:lnTo>
                        <a:pt x="303" y="427"/>
                      </a:lnTo>
                      <a:lnTo>
                        <a:pt x="303" y="430"/>
                      </a:lnTo>
                      <a:lnTo>
                        <a:pt x="300" y="430"/>
                      </a:lnTo>
                      <a:lnTo>
                        <a:pt x="300" y="430"/>
                      </a:lnTo>
                      <a:lnTo>
                        <a:pt x="300" y="430"/>
                      </a:lnTo>
                      <a:lnTo>
                        <a:pt x="300" y="427"/>
                      </a:lnTo>
                      <a:lnTo>
                        <a:pt x="300" y="427"/>
                      </a:lnTo>
                      <a:lnTo>
                        <a:pt x="300" y="427"/>
                      </a:lnTo>
                      <a:lnTo>
                        <a:pt x="300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30"/>
                      </a:lnTo>
                      <a:lnTo>
                        <a:pt x="298" y="430"/>
                      </a:lnTo>
                      <a:lnTo>
                        <a:pt x="298" y="430"/>
                      </a:lnTo>
                      <a:lnTo>
                        <a:pt x="298" y="430"/>
                      </a:lnTo>
                      <a:lnTo>
                        <a:pt x="298" y="433"/>
                      </a:lnTo>
                      <a:lnTo>
                        <a:pt x="298" y="433"/>
                      </a:lnTo>
                      <a:lnTo>
                        <a:pt x="298" y="433"/>
                      </a:lnTo>
                      <a:lnTo>
                        <a:pt x="300" y="433"/>
                      </a:lnTo>
                      <a:lnTo>
                        <a:pt x="300" y="433"/>
                      </a:lnTo>
                      <a:lnTo>
                        <a:pt x="300" y="433"/>
                      </a:lnTo>
                      <a:lnTo>
                        <a:pt x="300" y="433"/>
                      </a:lnTo>
                      <a:lnTo>
                        <a:pt x="300" y="436"/>
                      </a:lnTo>
                      <a:lnTo>
                        <a:pt x="298" y="436"/>
                      </a:lnTo>
                      <a:lnTo>
                        <a:pt x="298" y="436"/>
                      </a:lnTo>
                      <a:lnTo>
                        <a:pt x="298" y="436"/>
                      </a:lnTo>
                      <a:lnTo>
                        <a:pt x="298" y="436"/>
                      </a:lnTo>
                      <a:lnTo>
                        <a:pt x="298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9"/>
                      </a:lnTo>
                      <a:lnTo>
                        <a:pt x="295" y="439"/>
                      </a:lnTo>
                      <a:lnTo>
                        <a:pt x="295" y="439"/>
                      </a:lnTo>
                      <a:lnTo>
                        <a:pt x="295" y="439"/>
                      </a:lnTo>
                      <a:lnTo>
                        <a:pt x="295" y="439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4"/>
                      </a:lnTo>
                      <a:lnTo>
                        <a:pt x="292" y="444"/>
                      </a:lnTo>
                      <a:lnTo>
                        <a:pt x="292" y="444"/>
                      </a:lnTo>
                      <a:lnTo>
                        <a:pt x="292" y="444"/>
                      </a:lnTo>
                      <a:lnTo>
                        <a:pt x="292" y="444"/>
                      </a:lnTo>
                      <a:lnTo>
                        <a:pt x="289" y="444"/>
                      </a:lnTo>
                      <a:lnTo>
                        <a:pt x="289" y="444"/>
                      </a:lnTo>
                      <a:lnTo>
                        <a:pt x="289" y="444"/>
                      </a:lnTo>
                      <a:lnTo>
                        <a:pt x="289" y="447"/>
                      </a:lnTo>
                      <a:lnTo>
                        <a:pt x="289" y="447"/>
                      </a:lnTo>
                      <a:lnTo>
                        <a:pt x="292" y="447"/>
                      </a:lnTo>
                      <a:lnTo>
                        <a:pt x="292" y="447"/>
                      </a:lnTo>
                      <a:lnTo>
                        <a:pt x="292" y="447"/>
                      </a:lnTo>
                      <a:lnTo>
                        <a:pt x="292" y="450"/>
                      </a:lnTo>
                      <a:lnTo>
                        <a:pt x="289" y="450"/>
                      </a:lnTo>
                      <a:lnTo>
                        <a:pt x="289" y="450"/>
                      </a:lnTo>
                      <a:lnTo>
                        <a:pt x="289" y="453"/>
                      </a:lnTo>
                      <a:lnTo>
                        <a:pt x="289" y="453"/>
                      </a:lnTo>
                      <a:lnTo>
                        <a:pt x="289" y="453"/>
                      </a:lnTo>
                      <a:lnTo>
                        <a:pt x="289" y="453"/>
                      </a:lnTo>
                      <a:lnTo>
                        <a:pt x="289" y="456"/>
                      </a:lnTo>
                      <a:lnTo>
                        <a:pt x="289" y="456"/>
                      </a:lnTo>
                      <a:lnTo>
                        <a:pt x="289" y="456"/>
                      </a:lnTo>
                      <a:lnTo>
                        <a:pt x="286" y="456"/>
                      </a:lnTo>
                      <a:lnTo>
                        <a:pt x="286" y="456"/>
                      </a:lnTo>
                      <a:lnTo>
                        <a:pt x="286" y="456"/>
                      </a:lnTo>
                      <a:lnTo>
                        <a:pt x="286" y="456"/>
                      </a:lnTo>
                      <a:lnTo>
                        <a:pt x="286" y="456"/>
                      </a:lnTo>
                      <a:lnTo>
                        <a:pt x="286" y="459"/>
                      </a:lnTo>
                      <a:lnTo>
                        <a:pt x="286" y="459"/>
                      </a:lnTo>
                      <a:lnTo>
                        <a:pt x="286" y="459"/>
                      </a:lnTo>
                      <a:lnTo>
                        <a:pt x="286" y="459"/>
                      </a:lnTo>
                      <a:lnTo>
                        <a:pt x="286" y="461"/>
                      </a:lnTo>
                      <a:lnTo>
                        <a:pt x="286" y="461"/>
                      </a:lnTo>
                      <a:lnTo>
                        <a:pt x="286" y="461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3" y="464"/>
                      </a:lnTo>
                      <a:lnTo>
                        <a:pt x="286" y="467"/>
                      </a:lnTo>
                      <a:lnTo>
                        <a:pt x="286" y="467"/>
                      </a:lnTo>
                      <a:lnTo>
                        <a:pt x="286" y="467"/>
                      </a:lnTo>
                      <a:lnTo>
                        <a:pt x="286" y="467"/>
                      </a:lnTo>
                      <a:lnTo>
                        <a:pt x="286" y="470"/>
                      </a:lnTo>
                      <a:lnTo>
                        <a:pt x="286" y="470"/>
                      </a:lnTo>
                      <a:lnTo>
                        <a:pt x="286" y="470"/>
                      </a:lnTo>
                      <a:lnTo>
                        <a:pt x="286" y="473"/>
                      </a:lnTo>
                      <a:lnTo>
                        <a:pt x="286" y="473"/>
                      </a:lnTo>
                      <a:lnTo>
                        <a:pt x="289" y="473"/>
                      </a:lnTo>
                      <a:lnTo>
                        <a:pt x="289" y="476"/>
                      </a:lnTo>
                      <a:lnTo>
                        <a:pt x="289" y="476"/>
                      </a:lnTo>
                      <a:lnTo>
                        <a:pt x="289" y="478"/>
                      </a:lnTo>
                      <a:lnTo>
                        <a:pt x="289" y="478"/>
                      </a:lnTo>
                      <a:lnTo>
                        <a:pt x="289" y="478"/>
                      </a:lnTo>
                      <a:lnTo>
                        <a:pt x="289" y="478"/>
                      </a:lnTo>
                      <a:lnTo>
                        <a:pt x="289" y="481"/>
                      </a:lnTo>
                      <a:lnTo>
                        <a:pt x="289" y="481"/>
                      </a:lnTo>
                      <a:lnTo>
                        <a:pt x="289" y="481"/>
                      </a:lnTo>
                      <a:lnTo>
                        <a:pt x="292" y="487"/>
                      </a:lnTo>
                      <a:lnTo>
                        <a:pt x="289" y="490"/>
                      </a:lnTo>
                      <a:lnTo>
                        <a:pt x="289" y="490"/>
                      </a:lnTo>
                      <a:lnTo>
                        <a:pt x="289" y="490"/>
                      </a:lnTo>
                      <a:lnTo>
                        <a:pt x="289" y="490"/>
                      </a:lnTo>
                      <a:lnTo>
                        <a:pt x="286" y="493"/>
                      </a:lnTo>
                      <a:lnTo>
                        <a:pt x="286" y="493"/>
                      </a:lnTo>
                      <a:lnTo>
                        <a:pt x="286" y="493"/>
                      </a:lnTo>
                      <a:lnTo>
                        <a:pt x="286" y="495"/>
                      </a:lnTo>
                      <a:lnTo>
                        <a:pt x="283" y="495"/>
                      </a:lnTo>
                      <a:lnTo>
                        <a:pt x="283" y="498"/>
                      </a:lnTo>
                      <a:lnTo>
                        <a:pt x="283" y="498"/>
                      </a:lnTo>
                      <a:lnTo>
                        <a:pt x="283" y="498"/>
                      </a:lnTo>
                      <a:lnTo>
                        <a:pt x="281" y="498"/>
                      </a:lnTo>
                      <a:lnTo>
                        <a:pt x="281" y="498"/>
                      </a:lnTo>
                      <a:lnTo>
                        <a:pt x="281" y="501"/>
                      </a:lnTo>
                      <a:lnTo>
                        <a:pt x="278" y="501"/>
                      </a:lnTo>
                      <a:lnTo>
                        <a:pt x="278" y="501"/>
                      </a:lnTo>
                      <a:lnTo>
                        <a:pt x="278" y="501"/>
                      </a:lnTo>
                      <a:lnTo>
                        <a:pt x="275" y="501"/>
                      </a:lnTo>
                      <a:lnTo>
                        <a:pt x="275" y="501"/>
                      </a:lnTo>
                      <a:lnTo>
                        <a:pt x="275" y="501"/>
                      </a:lnTo>
                      <a:lnTo>
                        <a:pt x="275" y="498"/>
                      </a:lnTo>
                      <a:lnTo>
                        <a:pt x="275" y="498"/>
                      </a:lnTo>
                      <a:lnTo>
                        <a:pt x="275" y="495"/>
                      </a:lnTo>
                      <a:lnTo>
                        <a:pt x="275" y="495"/>
                      </a:lnTo>
                      <a:lnTo>
                        <a:pt x="275" y="495"/>
                      </a:lnTo>
                      <a:lnTo>
                        <a:pt x="275" y="493"/>
                      </a:lnTo>
                      <a:lnTo>
                        <a:pt x="275" y="493"/>
                      </a:lnTo>
                      <a:lnTo>
                        <a:pt x="275" y="490"/>
                      </a:lnTo>
                      <a:lnTo>
                        <a:pt x="275" y="490"/>
                      </a:lnTo>
                      <a:lnTo>
                        <a:pt x="275" y="490"/>
                      </a:lnTo>
                      <a:lnTo>
                        <a:pt x="272" y="490"/>
                      </a:lnTo>
                      <a:lnTo>
                        <a:pt x="272" y="487"/>
                      </a:lnTo>
                      <a:lnTo>
                        <a:pt x="272" y="487"/>
                      </a:lnTo>
                      <a:lnTo>
                        <a:pt x="272" y="487"/>
                      </a:lnTo>
                      <a:lnTo>
                        <a:pt x="269" y="487"/>
                      </a:lnTo>
                      <a:lnTo>
                        <a:pt x="269" y="487"/>
                      </a:lnTo>
                      <a:lnTo>
                        <a:pt x="269" y="490"/>
                      </a:lnTo>
                      <a:lnTo>
                        <a:pt x="266" y="490"/>
                      </a:lnTo>
                      <a:lnTo>
                        <a:pt x="266" y="490"/>
                      </a:lnTo>
                      <a:lnTo>
                        <a:pt x="266" y="490"/>
                      </a:lnTo>
                      <a:lnTo>
                        <a:pt x="264" y="490"/>
                      </a:lnTo>
                      <a:lnTo>
                        <a:pt x="264" y="490"/>
                      </a:lnTo>
                      <a:lnTo>
                        <a:pt x="264" y="490"/>
                      </a:lnTo>
                      <a:lnTo>
                        <a:pt x="264" y="487"/>
                      </a:lnTo>
                      <a:lnTo>
                        <a:pt x="264" y="487"/>
                      </a:lnTo>
                      <a:lnTo>
                        <a:pt x="261" y="487"/>
                      </a:lnTo>
                      <a:lnTo>
                        <a:pt x="261" y="487"/>
                      </a:lnTo>
                      <a:lnTo>
                        <a:pt x="258" y="487"/>
                      </a:lnTo>
                      <a:lnTo>
                        <a:pt x="258" y="487"/>
                      </a:lnTo>
                      <a:lnTo>
                        <a:pt x="255" y="487"/>
                      </a:lnTo>
                      <a:lnTo>
                        <a:pt x="255" y="487"/>
                      </a:lnTo>
                      <a:lnTo>
                        <a:pt x="255" y="487"/>
                      </a:lnTo>
                      <a:lnTo>
                        <a:pt x="252" y="484"/>
                      </a:lnTo>
                      <a:lnTo>
                        <a:pt x="252" y="484"/>
                      </a:lnTo>
                      <a:lnTo>
                        <a:pt x="252" y="484"/>
                      </a:lnTo>
                      <a:lnTo>
                        <a:pt x="252" y="484"/>
                      </a:lnTo>
                      <a:lnTo>
                        <a:pt x="249" y="487"/>
                      </a:lnTo>
                      <a:lnTo>
                        <a:pt x="249" y="487"/>
                      </a:lnTo>
                      <a:lnTo>
                        <a:pt x="249" y="487"/>
                      </a:lnTo>
                      <a:lnTo>
                        <a:pt x="249" y="490"/>
                      </a:lnTo>
                      <a:lnTo>
                        <a:pt x="249" y="490"/>
                      </a:lnTo>
                      <a:lnTo>
                        <a:pt x="249" y="493"/>
                      </a:lnTo>
                      <a:lnTo>
                        <a:pt x="249" y="493"/>
                      </a:lnTo>
                      <a:lnTo>
                        <a:pt x="249" y="495"/>
                      </a:lnTo>
                      <a:lnTo>
                        <a:pt x="249" y="495"/>
                      </a:lnTo>
                      <a:lnTo>
                        <a:pt x="249" y="495"/>
                      </a:lnTo>
                      <a:lnTo>
                        <a:pt x="247" y="495"/>
                      </a:lnTo>
                      <a:lnTo>
                        <a:pt x="247" y="495"/>
                      </a:lnTo>
                      <a:lnTo>
                        <a:pt x="244" y="495"/>
                      </a:lnTo>
                      <a:lnTo>
                        <a:pt x="244" y="495"/>
                      </a:lnTo>
                      <a:lnTo>
                        <a:pt x="244" y="495"/>
                      </a:lnTo>
                      <a:lnTo>
                        <a:pt x="244" y="495"/>
                      </a:lnTo>
                      <a:lnTo>
                        <a:pt x="241" y="498"/>
                      </a:lnTo>
                      <a:lnTo>
                        <a:pt x="241" y="498"/>
                      </a:lnTo>
                      <a:lnTo>
                        <a:pt x="241" y="498"/>
                      </a:lnTo>
                      <a:lnTo>
                        <a:pt x="241" y="501"/>
                      </a:lnTo>
                      <a:lnTo>
                        <a:pt x="241" y="501"/>
                      </a:lnTo>
                      <a:lnTo>
                        <a:pt x="241" y="501"/>
                      </a:lnTo>
                      <a:lnTo>
                        <a:pt x="241" y="501"/>
                      </a:lnTo>
                      <a:lnTo>
                        <a:pt x="241" y="501"/>
                      </a:lnTo>
                      <a:lnTo>
                        <a:pt x="238" y="501"/>
                      </a:lnTo>
                      <a:lnTo>
                        <a:pt x="238" y="501"/>
                      </a:lnTo>
                      <a:lnTo>
                        <a:pt x="238" y="501"/>
                      </a:lnTo>
                      <a:lnTo>
                        <a:pt x="235" y="501"/>
                      </a:lnTo>
                      <a:lnTo>
                        <a:pt x="235" y="504"/>
                      </a:lnTo>
                      <a:lnTo>
                        <a:pt x="235" y="504"/>
                      </a:lnTo>
                      <a:lnTo>
                        <a:pt x="235" y="504"/>
                      </a:lnTo>
                      <a:lnTo>
                        <a:pt x="235" y="507"/>
                      </a:lnTo>
                      <a:lnTo>
                        <a:pt x="235" y="507"/>
                      </a:lnTo>
                      <a:lnTo>
                        <a:pt x="235" y="507"/>
                      </a:lnTo>
                      <a:lnTo>
                        <a:pt x="235" y="507"/>
                      </a:lnTo>
                      <a:lnTo>
                        <a:pt x="235" y="510"/>
                      </a:lnTo>
                      <a:lnTo>
                        <a:pt x="232" y="510"/>
                      </a:lnTo>
                      <a:lnTo>
                        <a:pt x="232" y="510"/>
                      </a:lnTo>
                      <a:lnTo>
                        <a:pt x="232" y="510"/>
                      </a:lnTo>
                      <a:lnTo>
                        <a:pt x="232" y="510"/>
                      </a:lnTo>
                      <a:lnTo>
                        <a:pt x="232" y="507"/>
                      </a:lnTo>
                      <a:lnTo>
                        <a:pt x="232" y="507"/>
                      </a:lnTo>
                      <a:lnTo>
                        <a:pt x="232" y="507"/>
                      </a:lnTo>
                      <a:lnTo>
                        <a:pt x="230" y="507"/>
                      </a:lnTo>
                      <a:lnTo>
                        <a:pt x="230" y="504"/>
                      </a:lnTo>
                      <a:lnTo>
                        <a:pt x="230" y="504"/>
                      </a:lnTo>
                      <a:lnTo>
                        <a:pt x="230" y="504"/>
                      </a:lnTo>
                      <a:lnTo>
                        <a:pt x="227" y="504"/>
                      </a:lnTo>
                      <a:lnTo>
                        <a:pt x="227" y="504"/>
                      </a:lnTo>
                      <a:lnTo>
                        <a:pt x="227" y="504"/>
                      </a:lnTo>
                      <a:lnTo>
                        <a:pt x="227" y="501"/>
                      </a:lnTo>
                      <a:lnTo>
                        <a:pt x="224" y="501"/>
                      </a:lnTo>
                      <a:lnTo>
                        <a:pt x="224" y="498"/>
                      </a:lnTo>
                      <a:lnTo>
                        <a:pt x="224" y="498"/>
                      </a:lnTo>
                      <a:lnTo>
                        <a:pt x="224" y="495"/>
                      </a:lnTo>
                      <a:lnTo>
                        <a:pt x="221" y="495"/>
                      </a:lnTo>
                      <a:lnTo>
                        <a:pt x="218" y="495"/>
                      </a:lnTo>
                      <a:lnTo>
                        <a:pt x="218" y="493"/>
                      </a:lnTo>
                      <a:lnTo>
                        <a:pt x="218" y="493"/>
                      </a:lnTo>
                      <a:lnTo>
                        <a:pt x="215" y="493"/>
                      </a:lnTo>
                      <a:lnTo>
                        <a:pt x="215" y="490"/>
                      </a:lnTo>
                      <a:lnTo>
                        <a:pt x="215" y="490"/>
                      </a:lnTo>
                      <a:lnTo>
                        <a:pt x="215" y="490"/>
                      </a:lnTo>
                      <a:lnTo>
                        <a:pt x="215" y="487"/>
                      </a:lnTo>
                      <a:lnTo>
                        <a:pt x="215" y="487"/>
                      </a:lnTo>
                      <a:lnTo>
                        <a:pt x="215" y="487"/>
                      </a:lnTo>
                      <a:lnTo>
                        <a:pt x="213" y="484"/>
                      </a:lnTo>
                      <a:lnTo>
                        <a:pt x="213" y="484"/>
                      </a:lnTo>
                      <a:lnTo>
                        <a:pt x="213" y="484"/>
                      </a:lnTo>
                      <a:lnTo>
                        <a:pt x="213" y="484"/>
                      </a:lnTo>
                      <a:lnTo>
                        <a:pt x="210" y="484"/>
                      </a:lnTo>
                      <a:lnTo>
                        <a:pt x="210" y="487"/>
                      </a:lnTo>
                      <a:lnTo>
                        <a:pt x="210" y="487"/>
                      </a:lnTo>
                      <a:lnTo>
                        <a:pt x="207" y="487"/>
                      </a:lnTo>
                      <a:lnTo>
                        <a:pt x="207" y="484"/>
                      </a:lnTo>
                      <a:lnTo>
                        <a:pt x="207" y="484"/>
                      </a:lnTo>
                      <a:lnTo>
                        <a:pt x="204" y="484"/>
                      </a:lnTo>
                      <a:lnTo>
                        <a:pt x="204" y="484"/>
                      </a:lnTo>
                      <a:lnTo>
                        <a:pt x="204" y="481"/>
                      </a:lnTo>
                      <a:lnTo>
                        <a:pt x="201" y="481"/>
                      </a:lnTo>
                      <a:lnTo>
                        <a:pt x="201" y="481"/>
                      </a:lnTo>
                      <a:lnTo>
                        <a:pt x="193" y="481"/>
                      </a:lnTo>
                      <a:lnTo>
                        <a:pt x="193" y="481"/>
                      </a:lnTo>
                      <a:lnTo>
                        <a:pt x="190" y="481"/>
                      </a:lnTo>
                      <a:lnTo>
                        <a:pt x="187" y="478"/>
                      </a:lnTo>
                      <a:lnTo>
                        <a:pt x="184" y="478"/>
                      </a:lnTo>
                      <a:lnTo>
                        <a:pt x="184" y="478"/>
                      </a:lnTo>
                      <a:lnTo>
                        <a:pt x="181" y="476"/>
                      </a:lnTo>
                      <a:lnTo>
                        <a:pt x="181" y="476"/>
                      </a:lnTo>
                      <a:lnTo>
                        <a:pt x="181" y="476"/>
                      </a:lnTo>
                      <a:lnTo>
                        <a:pt x="179" y="473"/>
                      </a:lnTo>
                      <a:lnTo>
                        <a:pt x="179" y="473"/>
                      </a:lnTo>
                      <a:lnTo>
                        <a:pt x="176" y="473"/>
                      </a:lnTo>
                      <a:lnTo>
                        <a:pt x="176" y="473"/>
                      </a:lnTo>
                      <a:lnTo>
                        <a:pt x="176" y="473"/>
                      </a:lnTo>
                      <a:lnTo>
                        <a:pt x="176" y="470"/>
                      </a:lnTo>
                      <a:lnTo>
                        <a:pt x="176" y="470"/>
                      </a:lnTo>
                      <a:lnTo>
                        <a:pt x="176" y="467"/>
                      </a:lnTo>
                      <a:lnTo>
                        <a:pt x="176" y="467"/>
                      </a:lnTo>
                      <a:lnTo>
                        <a:pt x="176" y="464"/>
                      </a:lnTo>
                      <a:lnTo>
                        <a:pt x="176" y="464"/>
                      </a:lnTo>
                      <a:lnTo>
                        <a:pt x="176" y="461"/>
                      </a:lnTo>
                      <a:lnTo>
                        <a:pt x="176" y="461"/>
                      </a:lnTo>
                      <a:lnTo>
                        <a:pt x="173" y="461"/>
                      </a:lnTo>
                      <a:lnTo>
                        <a:pt x="173" y="461"/>
                      </a:lnTo>
                      <a:lnTo>
                        <a:pt x="173" y="459"/>
                      </a:lnTo>
                      <a:lnTo>
                        <a:pt x="173" y="459"/>
                      </a:lnTo>
                      <a:lnTo>
                        <a:pt x="173" y="459"/>
                      </a:lnTo>
                      <a:lnTo>
                        <a:pt x="173" y="456"/>
                      </a:lnTo>
                      <a:lnTo>
                        <a:pt x="173" y="456"/>
                      </a:lnTo>
                      <a:lnTo>
                        <a:pt x="173" y="456"/>
                      </a:lnTo>
                      <a:lnTo>
                        <a:pt x="173" y="453"/>
                      </a:lnTo>
                      <a:lnTo>
                        <a:pt x="173" y="453"/>
                      </a:lnTo>
                      <a:lnTo>
                        <a:pt x="173" y="450"/>
                      </a:lnTo>
                      <a:lnTo>
                        <a:pt x="173" y="450"/>
                      </a:lnTo>
                      <a:lnTo>
                        <a:pt x="173" y="450"/>
                      </a:lnTo>
                      <a:lnTo>
                        <a:pt x="170" y="447"/>
                      </a:lnTo>
                      <a:lnTo>
                        <a:pt x="170" y="447"/>
                      </a:lnTo>
                      <a:lnTo>
                        <a:pt x="170" y="444"/>
                      </a:lnTo>
                      <a:lnTo>
                        <a:pt x="170" y="444"/>
                      </a:lnTo>
                      <a:lnTo>
                        <a:pt x="167" y="444"/>
                      </a:lnTo>
                      <a:lnTo>
                        <a:pt x="167" y="444"/>
                      </a:lnTo>
                      <a:lnTo>
                        <a:pt x="167" y="444"/>
                      </a:lnTo>
                      <a:lnTo>
                        <a:pt x="164" y="442"/>
                      </a:lnTo>
                      <a:lnTo>
                        <a:pt x="164" y="442"/>
                      </a:lnTo>
                      <a:lnTo>
                        <a:pt x="164" y="442"/>
                      </a:lnTo>
                      <a:lnTo>
                        <a:pt x="164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59" y="439"/>
                      </a:lnTo>
                      <a:lnTo>
                        <a:pt x="159" y="436"/>
                      </a:lnTo>
                      <a:lnTo>
                        <a:pt x="159" y="436"/>
                      </a:lnTo>
                      <a:lnTo>
                        <a:pt x="159" y="436"/>
                      </a:lnTo>
                      <a:lnTo>
                        <a:pt x="159" y="436"/>
                      </a:lnTo>
                      <a:lnTo>
                        <a:pt x="159" y="433"/>
                      </a:lnTo>
                      <a:lnTo>
                        <a:pt x="159" y="433"/>
                      </a:lnTo>
                      <a:lnTo>
                        <a:pt x="156" y="433"/>
                      </a:lnTo>
                      <a:lnTo>
                        <a:pt x="156" y="433"/>
                      </a:lnTo>
                      <a:lnTo>
                        <a:pt x="156" y="430"/>
                      </a:lnTo>
                      <a:lnTo>
                        <a:pt x="156" y="430"/>
                      </a:lnTo>
                      <a:lnTo>
                        <a:pt x="156" y="430"/>
                      </a:lnTo>
                      <a:lnTo>
                        <a:pt x="156" y="427"/>
                      </a:lnTo>
                      <a:lnTo>
                        <a:pt x="153" y="427"/>
                      </a:lnTo>
                      <a:lnTo>
                        <a:pt x="153" y="427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0" y="425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47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39" y="416"/>
                      </a:lnTo>
                      <a:lnTo>
                        <a:pt x="139" y="413"/>
                      </a:lnTo>
                      <a:lnTo>
                        <a:pt x="139" y="413"/>
                      </a:lnTo>
                      <a:lnTo>
                        <a:pt x="136" y="413"/>
                      </a:lnTo>
                      <a:lnTo>
                        <a:pt x="136" y="416"/>
                      </a:lnTo>
                      <a:lnTo>
                        <a:pt x="133" y="416"/>
                      </a:lnTo>
                      <a:lnTo>
                        <a:pt x="133" y="416"/>
                      </a:lnTo>
                      <a:lnTo>
                        <a:pt x="133" y="416"/>
                      </a:lnTo>
                      <a:lnTo>
                        <a:pt x="130" y="416"/>
                      </a:lnTo>
                      <a:lnTo>
                        <a:pt x="130" y="416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08" y="405"/>
                      </a:lnTo>
                      <a:lnTo>
                        <a:pt x="116" y="382"/>
                      </a:lnTo>
                      <a:lnTo>
                        <a:pt x="116" y="382"/>
                      </a:lnTo>
                      <a:lnTo>
                        <a:pt x="116" y="379"/>
                      </a:lnTo>
                      <a:lnTo>
                        <a:pt x="113" y="379"/>
                      </a:lnTo>
                      <a:lnTo>
                        <a:pt x="113" y="379"/>
                      </a:lnTo>
                      <a:lnTo>
                        <a:pt x="113" y="376"/>
                      </a:lnTo>
                      <a:lnTo>
                        <a:pt x="113" y="376"/>
                      </a:lnTo>
                      <a:lnTo>
                        <a:pt x="113" y="376"/>
                      </a:lnTo>
                      <a:lnTo>
                        <a:pt x="113" y="374"/>
                      </a:lnTo>
                      <a:lnTo>
                        <a:pt x="113" y="374"/>
                      </a:lnTo>
                      <a:lnTo>
                        <a:pt x="113" y="371"/>
                      </a:lnTo>
                      <a:lnTo>
                        <a:pt x="116" y="371"/>
                      </a:lnTo>
                      <a:lnTo>
                        <a:pt x="116" y="371"/>
                      </a:lnTo>
                      <a:lnTo>
                        <a:pt x="116" y="368"/>
                      </a:lnTo>
                      <a:lnTo>
                        <a:pt x="116" y="368"/>
                      </a:lnTo>
                      <a:lnTo>
                        <a:pt x="113" y="368"/>
                      </a:lnTo>
                      <a:lnTo>
                        <a:pt x="113" y="365"/>
                      </a:lnTo>
                      <a:lnTo>
                        <a:pt x="113" y="362"/>
                      </a:lnTo>
                      <a:lnTo>
                        <a:pt x="113" y="362"/>
                      </a:lnTo>
                      <a:lnTo>
                        <a:pt x="113" y="359"/>
                      </a:lnTo>
                      <a:lnTo>
                        <a:pt x="113" y="359"/>
                      </a:lnTo>
                      <a:lnTo>
                        <a:pt x="116" y="359"/>
                      </a:lnTo>
                      <a:lnTo>
                        <a:pt x="116" y="357"/>
                      </a:lnTo>
                      <a:lnTo>
                        <a:pt x="116" y="357"/>
                      </a:lnTo>
                      <a:lnTo>
                        <a:pt x="119" y="354"/>
                      </a:lnTo>
                      <a:lnTo>
                        <a:pt x="119" y="354"/>
                      </a:lnTo>
                      <a:lnTo>
                        <a:pt x="119" y="351"/>
                      </a:lnTo>
                      <a:lnTo>
                        <a:pt x="119" y="351"/>
                      </a:lnTo>
                      <a:lnTo>
                        <a:pt x="119" y="348"/>
                      </a:lnTo>
                      <a:lnTo>
                        <a:pt x="119" y="345"/>
                      </a:lnTo>
                      <a:lnTo>
                        <a:pt x="119" y="345"/>
                      </a:lnTo>
                      <a:lnTo>
                        <a:pt x="119" y="345"/>
                      </a:lnTo>
                      <a:lnTo>
                        <a:pt x="119" y="342"/>
                      </a:lnTo>
                      <a:lnTo>
                        <a:pt x="119" y="342"/>
                      </a:lnTo>
                      <a:lnTo>
                        <a:pt x="119" y="342"/>
                      </a:lnTo>
                      <a:lnTo>
                        <a:pt x="122" y="342"/>
                      </a:lnTo>
                      <a:lnTo>
                        <a:pt x="122" y="342"/>
                      </a:lnTo>
                      <a:lnTo>
                        <a:pt x="125" y="340"/>
                      </a:lnTo>
                      <a:lnTo>
                        <a:pt x="125" y="340"/>
                      </a:lnTo>
                      <a:lnTo>
                        <a:pt x="128" y="337"/>
                      </a:lnTo>
                      <a:lnTo>
                        <a:pt x="128" y="337"/>
                      </a:lnTo>
                      <a:lnTo>
                        <a:pt x="128" y="337"/>
                      </a:lnTo>
                      <a:lnTo>
                        <a:pt x="128" y="334"/>
                      </a:lnTo>
                      <a:lnTo>
                        <a:pt x="128" y="334"/>
                      </a:lnTo>
                      <a:lnTo>
                        <a:pt x="128" y="334"/>
                      </a:lnTo>
                      <a:lnTo>
                        <a:pt x="128" y="334"/>
                      </a:lnTo>
                      <a:lnTo>
                        <a:pt x="128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3" y="331"/>
                      </a:lnTo>
                      <a:lnTo>
                        <a:pt x="133" y="331"/>
                      </a:lnTo>
                      <a:lnTo>
                        <a:pt x="133" y="331"/>
                      </a:lnTo>
                      <a:lnTo>
                        <a:pt x="133" y="331"/>
                      </a:lnTo>
                      <a:lnTo>
                        <a:pt x="133" y="328"/>
                      </a:lnTo>
                      <a:lnTo>
                        <a:pt x="133" y="328"/>
                      </a:lnTo>
                      <a:lnTo>
                        <a:pt x="133" y="328"/>
                      </a:lnTo>
                      <a:lnTo>
                        <a:pt x="130" y="328"/>
                      </a:lnTo>
                      <a:lnTo>
                        <a:pt x="130" y="328"/>
                      </a:lnTo>
                      <a:lnTo>
                        <a:pt x="130" y="325"/>
                      </a:lnTo>
                      <a:lnTo>
                        <a:pt x="130" y="325"/>
                      </a:lnTo>
                      <a:lnTo>
                        <a:pt x="133" y="328"/>
                      </a:lnTo>
                      <a:lnTo>
                        <a:pt x="133" y="328"/>
                      </a:lnTo>
                      <a:lnTo>
                        <a:pt x="133" y="325"/>
                      </a:lnTo>
                      <a:lnTo>
                        <a:pt x="133" y="325"/>
                      </a:lnTo>
                      <a:lnTo>
                        <a:pt x="133" y="325"/>
                      </a:lnTo>
                      <a:lnTo>
                        <a:pt x="130" y="325"/>
                      </a:lnTo>
                      <a:lnTo>
                        <a:pt x="130" y="325"/>
                      </a:lnTo>
                      <a:lnTo>
                        <a:pt x="130" y="325"/>
                      </a:lnTo>
                      <a:lnTo>
                        <a:pt x="133" y="325"/>
                      </a:lnTo>
                      <a:lnTo>
                        <a:pt x="133" y="325"/>
                      </a:lnTo>
                      <a:lnTo>
                        <a:pt x="133" y="325"/>
                      </a:lnTo>
                      <a:lnTo>
                        <a:pt x="136" y="325"/>
                      </a:lnTo>
                      <a:lnTo>
                        <a:pt x="136" y="325"/>
                      </a:lnTo>
                      <a:lnTo>
                        <a:pt x="136" y="325"/>
                      </a:lnTo>
                      <a:lnTo>
                        <a:pt x="136" y="323"/>
                      </a:lnTo>
                      <a:lnTo>
                        <a:pt x="136" y="323"/>
                      </a:lnTo>
                      <a:lnTo>
                        <a:pt x="133" y="323"/>
                      </a:lnTo>
                      <a:lnTo>
                        <a:pt x="133" y="323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1"/>
                      </a:lnTo>
                      <a:lnTo>
                        <a:pt x="130" y="311"/>
                      </a:lnTo>
                      <a:lnTo>
                        <a:pt x="130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08"/>
                      </a:lnTo>
                      <a:lnTo>
                        <a:pt x="133" y="308"/>
                      </a:lnTo>
                      <a:lnTo>
                        <a:pt x="133" y="308"/>
                      </a:lnTo>
                      <a:lnTo>
                        <a:pt x="133" y="308"/>
                      </a:lnTo>
                      <a:lnTo>
                        <a:pt x="133" y="306"/>
                      </a:lnTo>
                      <a:lnTo>
                        <a:pt x="133" y="306"/>
                      </a:lnTo>
                      <a:lnTo>
                        <a:pt x="133" y="306"/>
                      </a:lnTo>
                      <a:lnTo>
                        <a:pt x="133" y="306"/>
                      </a:lnTo>
                      <a:lnTo>
                        <a:pt x="133" y="306"/>
                      </a:lnTo>
                      <a:lnTo>
                        <a:pt x="136" y="308"/>
                      </a:lnTo>
                      <a:lnTo>
                        <a:pt x="136" y="308"/>
                      </a:lnTo>
                      <a:lnTo>
                        <a:pt x="136" y="306"/>
                      </a:lnTo>
                      <a:lnTo>
                        <a:pt x="136" y="306"/>
                      </a:lnTo>
                      <a:lnTo>
                        <a:pt x="136" y="306"/>
                      </a:lnTo>
                      <a:lnTo>
                        <a:pt x="136" y="306"/>
                      </a:lnTo>
                      <a:lnTo>
                        <a:pt x="136" y="303"/>
                      </a:lnTo>
                      <a:lnTo>
                        <a:pt x="136" y="303"/>
                      </a:lnTo>
                      <a:lnTo>
                        <a:pt x="136" y="303"/>
                      </a:lnTo>
                      <a:lnTo>
                        <a:pt x="136" y="303"/>
                      </a:lnTo>
                      <a:lnTo>
                        <a:pt x="133" y="303"/>
                      </a:lnTo>
                      <a:lnTo>
                        <a:pt x="133" y="300"/>
                      </a:lnTo>
                      <a:lnTo>
                        <a:pt x="133" y="300"/>
                      </a:lnTo>
                      <a:lnTo>
                        <a:pt x="133" y="300"/>
                      </a:lnTo>
                      <a:lnTo>
                        <a:pt x="133" y="297"/>
                      </a:lnTo>
                      <a:lnTo>
                        <a:pt x="133" y="297"/>
                      </a:lnTo>
                      <a:lnTo>
                        <a:pt x="133" y="297"/>
                      </a:lnTo>
                      <a:lnTo>
                        <a:pt x="133" y="297"/>
                      </a:lnTo>
                      <a:lnTo>
                        <a:pt x="136" y="297"/>
                      </a:lnTo>
                      <a:lnTo>
                        <a:pt x="136" y="297"/>
                      </a:lnTo>
                      <a:lnTo>
                        <a:pt x="136" y="297"/>
                      </a:lnTo>
                      <a:lnTo>
                        <a:pt x="139" y="297"/>
                      </a:lnTo>
                      <a:lnTo>
                        <a:pt x="139" y="297"/>
                      </a:lnTo>
                      <a:lnTo>
                        <a:pt x="142" y="297"/>
                      </a:lnTo>
                      <a:lnTo>
                        <a:pt x="142" y="297"/>
                      </a:lnTo>
                      <a:lnTo>
                        <a:pt x="142" y="297"/>
                      </a:lnTo>
                      <a:lnTo>
                        <a:pt x="142" y="294"/>
                      </a:lnTo>
                      <a:lnTo>
                        <a:pt x="142" y="294"/>
                      </a:lnTo>
                      <a:lnTo>
                        <a:pt x="142" y="294"/>
                      </a:lnTo>
                      <a:lnTo>
                        <a:pt x="142" y="291"/>
                      </a:lnTo>
                      <a:lnTo>
                        <a:pt x="142" y="291"/>
                      </a:lnTo>
                      <a:lnTo>
                        <a:pt x="142" y="291"/>
                      </a:lnTo>
                      <a:lnTo>
                        <a:pt x="142" y="291"/>
                      </a:lnTo>
                      <a:lnTo>
                        <a:pt x="139" y="289"/>
                      </a:lnTo>
                      <a:lnTo>
                        <a:pt x="139" y="289"/>
                      </a:lnTo>
                      <a:lnTo>
                        <a:pt x="139" y="289"/>
                      </a:lnTo>
                      <a:lnTo>
                        <a:pt x="139" y="289"/>
                      </a:lnTo>
                      <a:lnTo>
                        <a:pt x="139" y="289"/>
                      </a:lnTo>
                      <a:lnTo>
                        <a:pt x="139" y="28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12" name="Freeform 8"/>
                <p:cNvSpPr>
                  <a:spLocks/>
                </p:cNvSpPr>
                <p:nvPr/>
              </p:nvSpPr>
              <p:spPr bwMode="auto">
                <a:xfrm>
                  <a:off x="751" y="3694"/>
                  <a:ext cx="306" cy="258"/>
                </a:xfrm>
                <a:custGeom>
                  <a:avLst/>
                  <a:gdLst/>
                  <a:ahLst/>
                  <a:cxnLst>
                    <a:cxn ang="0">
                      <a:pos x="136" y="266"/>
                    </a:cxn>
                    <a:cxn ang="0">
                      <a:pos x="116" y="232"/>
                    </a:cxn>
                    <a:cxn ang="0">
                      <a:pos x="77" y="232"/>
                    </a:cxn>
                    <a:cxn ang="0">
                      <a:pos x="57" y="260"/>
                    </a:cxn>
                    <a:cxn ang="0">
                      <a:pos x="40" y="277"/>
                    </a:cxn>
                    <a:cxn ang="0">
                      <a:pos x="0" y="192"/>
                    </a:cxn>
                    <a:cxn ang="0">
                      <a:pos x="20" y="158"/>
                    </a:cxn>
                    <a:cxn ang="0">
                      <a:pos x="45" y="119"/>
                    </a:cxn>
                    <a:cxn ang="0">
                      <a:pos x="94" y="76"/>
                    </a:cxn>
                    <a:cxn ang="0">
                      <a:pos x="130" y="79"/>
                    </a:cxn>
                    <a:cxn ang="0">
                      <a:pos x="159" y="70"/>
                    </a:cxn>
                    <a:cxn ang="0">
                      <a:pos x="190" y="39"/>
                    </a:cxn>
                    <a:cxn ang="0">
                      <a:pos x="360" y="22"/>
                    </a:cxn>
                    <a:cxn ang="0">
                      <a:pos x="380" y="19"/>
                    </a:cxn>
                    <a:cxn ang="0">
                      <a:pos x="400" y="19"/>
                    </a:cxn>
                    <a:cxn ang="0">
                      <a:pos x="417" y="25"/>
                    </a:cxn>
                    <a:cxn ang="0">
                      <a:pos x="442" y="17"/>
                    </a:cxn>
                    <a:cxn ang="0">
                      <a:pos x="462" y="11"/>
                    </a:cxn>
                    <a:cxn ang="0">
                      <a:pos x="485" y="11"/>
                    </a:cxn>
                    <a:cxn ang="0">
                      <a:pos x="504" y="2"/>
                    </a:cxn>
                    <a:cxn ang="0">
                      <a:pos x="527" y="25"/>
                    </a:cxn>
                    <a:cxn ang="0">
                      <a:pos x="527" y="53"/>
                    </a:cxn>
                    <a:cxn ang="0">
                      <a:pos x="561" y="76"/>
                    </a:cxn>
                    <a:cxn ang="0">
                      <a:pos x="587" y="99"/>
                    </a:cxn>
                    <a:cxn ang="0">
                      <a:pos x="604" y="147"/>
                    </a:cxn>
                    <a:cxn ang="0">
                      <a:pos x="595" y="189"/>
                    </a:cxn>
                    <a:cxn ang="0">
                      <a:pos x="541" y="255"/>
                    </a:cxn>
                    <a:cxn ang="0">
                      <a:pos x="524" y="277"/>
                    </a:cxn>
                    <a:cxn ang="0">
                      <a:pos x="519" y="283"/>
                    </a:cxn>
                    <a:cxn ang="0">
                      <a:pos x="507" y="286"/>
                    </a:cxn>
                    <a:cxn ang="0">
                      <a:pos x="499" y="283"/>
                    </a:cxn>
                    <a:cxn ang="0">
                      <a:pos x="482" y="303"/>
                    </a:cxn>
                    <a:cxn ang="0">
                      <a:pos x="459" y="306"/>
                    </a:cxn>
                    <a:cxn ang="0">
                      <a:pos x="459" y="314"/>
                    </a:cxn>
                    <a:cxn ang="0">
                      <a:pos x="448" y="323"/>
                    </a:cxn>
                    <a:cxn ang="0">
                      <a:pos x="439" y="323"/>
                    </a:cxn>
                    <a:cxn ang="0">
                      <a:pos x="425" y="345"/>
                    </a:cxn>
                    <a:cxn ang="0">
                      <a:pos x="419" y="365"/>
                    </a:cxn>
                    <a:cxn ang="0">
                      <a:pos x="394" y="365"/>
                    </a:cxn>
                    <a:cxn ang="0">
                      <a:pos x="383" y="379"/>
                    </a:cxn>
                    <a:cxn ang="0">
                      <a:pos x="363" y="388"/>
                    </a:cxn>
                    <a:cxn ang="0">
                      <a:pos x="351" y="399"/>
                    </a:cxn>
                    <a:cxn ang="0">
                      <a:pos x="343" y="399"/>
                    </a:cxn>
                    <a:cxn ang="0">
                      <a:pos x="340" y="413"/>
                    </a:cxn>
                    <a:cxn ang="0">
                      <a:pos x="340" y="425"/>
                    </a:cxn>
                    <a:cxn ang="0">
                      <a:pos x="329" y="427"/>
                    </a:cxn>
                    <a:cxn ang="0">
                      <a:pos x="323" y="419"/>
                    </a:cxn>
                    <a:cxn ang="0">
                      <a:pos x="317" y="413"/>
                    </a:cxn>
                    <a:cxn ang="0">
                      <a:pos x="306" y="413"/>
                    </a:cxn>
                    <a:cxn ang="0">
                      <a:pos x="300" y="430"/>
                    </a:cxn>
                    <a:cxn ang="0">
                      <a:pos x="295" y="439"/>
                    </a:cxn>
                    <a:cxn ang="0">
                      <a:pos x="286" y="456"/>
                    </a:cxn>
                    <a:cxn ang="0">
                      <a:pos x="289" y="490"/>
                    </a:cxn>
                    <a:cxn ang="0">
                      <a:pos x="264" y="487"/>
                    </a:cxn>
                    <a:cxn ang="0">
                      <a:pos x="235" y="504"/>
                    </a:cxn>
                    <a:cxn ang="0">
                      <a:pos x="213" y="484"/>
                    </a:cxn>
                    <a:cxn ang="0">
                      <a:pos x="173" y="456"/>
                    </a:cxn>
                    <a:cxn ang="0">
                      <a:pos x="153" y="427"/>
                    </a:cxn>
                    <a:cxn ang="0">
                      <a:pos x="116" y="371"/>
                    </a:cxn>
                    <a:cxn ang="0">
                      <a:pos x="130" y="331"/>
                    </a:cxn>
                    <a:cxn ang="0">
                      <a:pos x="133" y="320"/>
                    </a:cxn>
                    <a:cxn ang="0">
                      <a:pos x="136" y="306"/>
                    </a:cxn>
                  </a:cxnLst>
                  <a:rect l="0" t="0" r="r" b="b"/>
                  <a:pathLst>
                    <a:path w="606" h="510">
                      <a:moveTo>
                        <a:pt x="139" y="286"/>
                      </a:move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6"/>
                      </a:lnTo>
                      <a:lnTo>
                        <a:pt x="139" y="283"/>
                      </a:lnTo>
                      <a:lnTo>
                        <a:pt x="139" y="283"/>
                      </a:lnTo>
                      <a:lnTo>
                        <a:pt x="139" y="283"/>
                      </a:lnTo>
                      <a:lnTo>
                        <a:pt x="139" y="283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80"/>
                      </a:lnTo>
                      <a:lnTo>
                        <a:pt x="139" y="277"/>
                      </a:lnTo>
                      <a:lnTo>
                        <a:pt x="139" y="277"/>
                      </a:lnTo>
                      <a:lnTo>
                        <a:pt x="139" y="277"/>
                      </a:lnTo>
                      <a:lnTo>
                        <a:pt x="139" y="277"/>
                      </a:lnTo>
                      <a:lnTo>
                        <a:pt x="139" y="277"/>
                      </a:lnTo>
                      <a:lnTo>
                        <a:pt x="139" y="274"/>
                      </a:lnTo>
                      <a:lnTo>
                        <a:pt x="139" y="274"/>
                      </a:lnTo>
                      <a:lnTo>
                        <a:pt x="139" y="274"/>
                      </a:lnTo>
                      <a:lnTo>
                        <a:pt x="142" y="274"/>
                      </a:lnTo>
                      <a:lnTo>
                        <a:pt x="142" y="274"/>
                      </a:lnTo>
                      <a:lnTo>
                        <a:pt x="142" y="274"/>
                      </a:lnTo>
                      <a:lnTo>
                        <a:pt x="142" y="274"/>
                      </a:lnTo>
                      <a:lnTo>
                        <a:pt x="139" y="274"/>
                      </a:lnTo>
                      <a:lnTo>
                        <a:pt x="139" y="274"/>
                      </a:lnTo>
                      <a:lnTo>
                        <a:pt x="139" y="272"/>
                      </a:lnTo>
                      <a:lnTo>
                        <a:pt x="139" y="272"/>
                      </a:lnTo>
                      <a:lnTo>
                        <a:pt x="139" y="272"/>
                      </a:lnTo>
                      <a:lnTo>
                        <a:pt x="136" y="272"/>
                      </a:lnTo>
                      <a:lnTo>
                        <a:pt x="136" y="272"/>
                      </a:lnTo>
                      <a:lnTo>
                        <a:pt x="136" y="269"/>
                      </a:lnTo>
                      <a:lnTo>
                        <a:pt x="136" y="269"/>
                      </a:lnTo>
                      <a:lnTo>
                        <a:pt x="136" y="266"/>
                      </a:lnTo>
                      <a:lnTo>
                        <a:pt x="136" y="266"/>
                      </a:lnTo>
                      <a:lnTo>
                        <a:pt x="133" y="266"/>
                      </a:lnTo>
                      <a:lnTo>
                        <a:pt x="133" y="266"/>
                      </a:lnTo>
                      <a:lnTo>
                        <a:pt x="133" y="266"/>
                      </a:lnTo>
                      <a:lnTo>
                        <a:pt x="130" y="266"/>
                      </a:lnTo>
                      <a:lnTo>
                        <a:pt x="130" y="266"/>
                      </a:lnTo>
                      <a:lnTo>
                        <a:pt x="130" y="266"/>
                      </a:lnTo>
                      <a:lnTo>
                        <a:pt x="130" y="266"/>
                      </a:lnTo>
                      <a:lnTo>
                        <a:pt x="128" y="266"/>
                      </a:lnTo>
                      <a:lnTo>
                        <a:pt x="128" y="263"/>
                      </a:lnTo>
                      <a:lnTo>
                        <a:pt x="128" y="263"/>
                      </a:lnTo>
                      <a:lnTo>
                        <a:pt x="125" y="260"/>
                      </a:lnTo>
                      <a:lnTo>
                        <a:pt x="125" y="260"/>
                      </a:lnTo>
                      <a:lnTo>
                        <a:pt x="125" y="257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5" y="252"/>
                      </a:lnTo>
                      <a:lnTo>
                        <a:pt x="125" y="252"/>
                      </a:lnTo>
                      <a:lnTo>
                        <a:pt x="125" y="249"/>
                      </a:lnTo>
                      <a:lnTo>
                        <a:pt x="125" y="249"/>
                      </a:lnTo>
                      <a:lnTo>
                        <a:pt x="125" y="246"/>
                      </a:lnTo>
                      <a:lnTo>
                        <a:pt x="125" y="246"/>
                      </a:lnTo>
                      <a:lnTo>
                        <a:pt x="125" y="243"/>
                      </a:lnTo>
                      <a:lnTo>
                        <a:pt x="125" y="243"/>
                      </a:lnTo>
                      <a:lnTo>
                        <a:pt x="125" y="240"/>
                      </a:lnTo>
                      <a:lnTo>
                        <a:pt x="125" y="240"/>
                      </a:lnTo>
                      <a:lnTo>
                        <a:pt x="125" y="240"/>
                      </a:lnTo>
                      <a:lnTo>
                        <a:pt x="122" y="240"/>
                      </a:lnTo>
                      <a:lnTo>
                        <a:pt x="122" y="240"/>
                      </a:lnTo>
                      <a:lnTo>
                        <a:pt x="122" y="240"/>
                      </a:lnTo>
                      <a:lnTo>
                        <a:pt x="119" y="240"/>
                      </a:lnTo>
                      <a:lnTo>
                        <a:pt x="119" y="240"/>
                      </a:lnTo>
                      <a:lnTo>
                        <a:pt x="119" y="238"/>
                      </a:lnTo>
                      <a:lnTo>
                        <a:pt x="119" y="238"/>
                      </a:lnTo>
                      <a:lnTo>
                        <a:pt x="119" y="238"/>
                      </a:lnTo>
                      <a:lnTo>
                        <a:pt x="116" y="238"/>
                      </a:lnTo>
                      <a:lnTo>
                        <a:pt x="116" y="235"/>
                      </a:lnTo>
                      <a:lnTo>
                        <a:pt x="116" y="235"/>
                      </a:lnTo>
                      <a:lnTo>
                        <a:pt x="116" y="235"/>
                      </a:lnTo>
                      <a:lnTo>
                        <a:pt x="116" y="232"/>
                      </a:lnTo>
                      <a:lnTo>
                        <a:pt x="116" y="232"/>
                      </a:lnTo>
                      <a:lnTo>
                        <a:pt x="113" y="232"/>
                      </a:lnTo>
                      <a:lnTo>
                        <a:pt x="113" y="229"/>
                      </a:lnTo>
                      <a:lnTo>
                        <a:pt x="113" y="229"/>
                      </a:lnTo>
                      <a:lnTo>
                        <a:pt x="111" y="229"/>
                      </a:lnTo>
                      <a:lnTo>
                        <a:pt x="111" y="226"/>
                      </a:lnTo>
                      <a:lnTo>
                        <a:pt x="111" y="226"/>
                      </a:lnTo>
                      <a:lnTo>
                        <a:pt x="108" y="223"/>
                      </a:lnTo>
                      <a:lnTo>
                        <a:pt x="108" y="223"/>
                      </a:lnTo>
                      <a:lnTo>
                        <a:pt x="105" y="221"/>
                      </a:lnTo>
                      <a:lnTo>
                        <a:pt x="105" y="221"/>
                      </a:lnTo>
                      <a:lnTo>
                        <a:pt x="105" y="223"/>
                      </a:lnTo>
                      <a:lnTo>
                        <a:pt x="102" y="223"/>
                      </a:lnTo>
                      <a:lnTo>
                        <a:pt x="102" y="223"/>
                      </a:lnTo>
                      <a:lnTo>
                        <a:pt x="102" y="223"/>
                      </a:lnTo>
                      <a:lnTo>
                        <a:pt x="102" y="223"/>
                      </a:lnTo>
                      <a:lnTo>
                        <a:pt x="99" y="221"/>
                      </a:lnTo>
                      <a:lnTo>
                        <a:pt x="99" y="221"/>
                      </a:lnTo>
                      <a:lnTo>
                        <a:pt x="99" y="223"/>
                      </a:lnTo>
                      <a:lnTo>
                        <a:pt x="96" y="223"/>
                      </a:lnTo>
                      <a:lnTo>
                        <a:pt x="96" y="223"/>
                      </a:lnTo>
                      <a:lnTo>
                        <a:pt x="96" y="223"/>
                      </a:lnTo>
                      <a:lnTo>
                        <a:pt x="94" y="223"/>
                      </a:lnTo>
                      <a:lnTo>
                        <a:pt x="94" y="223"/>
                      </a:lnTo>
                      <a:lnTo>
                        <a:pt x="94" y="223"/>
                      </a:lnTo>
                      <a:lnTo>
                        <a:pt x="94" y="223"/>
                      </a:lnTo>
                      <a:lnTo>
                        <a:pt x="91" y="221"/>
                      </a:lnTo>
                      <a:lnTo>
                        <a:pt x="91" y="221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85" y="226"/>
                      </a:lnTo>
                      <a:lnTo>
                        <a:pt x="85" y="226"/>
                      </a:lnTo>
                      <a:lnTo>
                        <a:pt x="85" y="226"/>
                      </a:lnTo>
                      <a:lnTo>
                        <a:pt x="85" y="226"/>
                      </a:lnTo>
                      <a:lnTo>
                        <a:pt x="82" y="226"/>
                      </a:lnTo>
                      <a:lnTo>
                        <a:pt x="82" y="229"/>
                      </a:lnTo>
                      <a:lnTo>
                        <a:pt x="82" y="229"/>
                      </a:lnTo>
                      <a:lnTo>
                        <a:pt x="79" y="229"/>
                      </a:lnTo>
                      <a:lnTo>
                        <a:pt x="79" y="229"/>
                      </a:lnTo>
                      <a:lnTo>
                        <a:pt x="79" y="232"/>
                      </a:lnTo>
                      <a:lnTo>
                        <a:pt x="77" y="232"/>
                      </a:lnTo>
                      <a:lnTo>
                        <a:pt x="77" y="232"/>
                      </a:lnTo>
                      <a:lnTo>
                        <a:pt x="74" y="232"/>
                      </a:lnTo>
                      <a:lnTo>
                        <a:pt x="74" y="232"/>
                      </a:lnTo>
                      <a:lnTo>
                        <a:pt x="74" y="238"/>
                      </a:lnTo>
                      <a:lnTo>
                        <a:pt x="74" y="240"/>
                      </a:lnTo>
                      <a:lnTo>
                        <a:pt x="74" y="240"/>
                      </a:lnTo>
                      <a:lnTo>
                        <a:pt x="71" y="243"/>
                      </a:lnTo>
                      <a:lnTo>
                        <a:pt x="71" y="243"/>
                      </a:lnTo>
                      <a:lnTo>
                        <a:pt x="68" y="246"/>
                      </a:lnTo>
                      <a:lnTo>
                        <a:pt x="65" y="249"/>
                      </a:lnTo>
                      <a:lnTo>
                        <a:pt x="65" y="249"/>
                      </a:lnTo>
                      <a:lnTo>
                        <a:pt x="62" y="252"/>
                      </a:lnTo>
                      <a:lnTo>
                        <a:pt x="60" y="252"/>
                      </a:lnTo>
                      <a:lnTo>
                        <a:pt x="60" y="252"/>
                      </a:lnTo>
                      <a:lnTo>
                        <a:pt x="62" y="252"/>
                      </a:lnTo>
                      <a:lnTo>
                        <a:pt x="62" y="255"/>
                      </a:lnTo>
                      <a:lnTo>
                        <a:pt x="62" y="255"/>
                      </a:lnTo>
                      <a:lnTo>
                        <a:pt x="62" y="255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57"/>
                      </a:lnTo>
                      <a:lnTo>
                        <a:pt x="62" y="260"/>
                      </a:lnTo>
                      <a:lnTo>
                        <a:pt x="60" y="260"/>
                      </a:lnTo>
                      <a:lnTo>
                        <a:pt x="60" y="260"/>
                      </a:lnTo>
                      <a:lnTo>
                        <a:pt x="60" y="260"/>
                      </a:lnTo>
                      <a:lnTo>
                        <a:pt x="60" y="257"/>
                      </a:lnTo>
                      <a:lnTo>
                        <a:pt x="60" y="257"/>
                      </a:lnTo>
                      <a:lnTo>
                        <a:pt x="57" y="257"/>
                      </a:lnTo>
                      <a:lnTo>
                        <a:pt x="57" y="257"/>
                      </a:lnTo>
                      <a:lnTo>
                        <a:pt x="57" y="257"/>
                      </a:lnTo>
                      <a:lnTo>
                        <a:pt x="57" y="257"/>
                      </a:lnTo>
                      <a:lnTo>
                        <a:pt x="57" y="257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7" y="260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3"/>
                      </a:lnTo>
                      <a:lnTo>
                        <a:pt x="54" y="263"/>
                      </a:lnTo>
                      <a:lnTo>
                        <a:pt x="54" y="263"/>
                      </a:lnTo>
                      <a:lnTo>
                        <a:pt x="51" y="263"/>
                      </a:lnTo>
                      <a:lnTo>
                        <a:pt x="51" y="263"/>
                      </a:lnTo>
                      <a:lnTo>
                        <a:pt x="51" y="263"/>
                      </a:lnTo>
                      <a:lnTo>
                        <a:pt x="51" y="263"/>
                      </a:lnTo>
                      <a:lnTo>
                        <a:pt x="51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5" y="266"/>
                      </a:lnTo>
                      <a:lnTo>
                        <a:pt x="43" y="266"/>
                      </a:lnTo>
                      <a:lnTo>
                        <a:pt x="43" y="266"/>
                      </a:lnTo>
                      <a:lnTo>
                        <a:pt x="43" y="269"/>
                      </a:lnTo>
                      <a:lnTo>
                        <a:pt x="43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72"/>
                      </a:lnTo>
                      <a:lnTo>
                        <a:pt x="40" y="272"/>
                      </a:lnTo>
                      <a:lnTo>
                        <a:pt x="40" y="272"/>
                      </a:lnTo>
                      <a:lnTo>
                        <a:pt x="40" y="272"/>
                      </a:lnTo>
                      <a:lnTo>
                        <a:pt x="40" y="274"/>
                      </a:lnTo>
                      <a:lnTo>
                        <a:pt x="40" y="274"/>
                      </a:lnTo>
                      <a:lnTo>
                        <a:pt x="40" y="274"/>
                      </a:lnTo>
                      <a:lnTo>
                        <a:pt x="40" y="277"/>
                      </a:lnTo>
                      <a:lnTo>
                        <a:pt x="40" y="277"/>
                      </a:lnTo>
                      <a:lnTo>
                        <a:pt x="40" y="277"/>
                      </a:lnTo>
                      <a:lnTo>
                        <a:pt x="40" y="280"/>
                      </a:lnTo>
                      <a:lnTo>
                        <a:pt x="40" y="280"/>
                      </a:lnTo>
                      <a:lnTo>
                        <a:pt x="40" y="280"/>
                      </a:lnTo>
                      <a:lnTo>
                        <a:pt x="40" y="280"/>
                      </a:lnTo>
                      <a:lnTo>
                        <a:pt x="40" y="283"/>
                      </a:lnTo>
                      <a:lnTo>
                        <a:pt x="40" y="283"/>
                      </a:lnTo>
                      <a:lnTo>
                        <a:pt x="40" y="283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4" y="286"/>
                      </a:lnTo>
                      <a:lnTo>
                        <a:pt x="34" y="286"/>
                      </a:lnTo>
                      <a:lnTo>
                        <a:pt x="34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31" y="289"/>
                      </a:lnTo>
                      <a:lnTo>
                        <a:pt x="28" y="289"/>
                      </a:lnTo>
                      <a:lnTo>
                        <a:pt x="28" y="286"/>
                      </a:lnTo>
                      <a:lnTo>
                        <a:pt x="20" y="257"/>
                      </a:lnTo>
                      <a:lnTo>
                        <a:pt x="6" y="201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6" y="192"/>
                      </a:lnTo>
                      <a:lnTo>
                        <a:pt x="6" y="192"/>
                      </a:lnTo>
                      <a:lnTo>
                        <a:pt x="3" y="192"/>
                      </a:lnTo>
                      <a:lnTo>
                        <a:pt x="3" y="192"/>
                      </a:lnTo>
                      <a:lnTo>
                        <a:pt x="3" y="192"/>
                      </a:lnTo>
                      <a:lnTo>
                        <a:pt x="3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0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3" y="189"/>
                      </a:lnTo>
                      <a:lnTo>
                        <a:pt x="6" y="189"/>
                      </a:lnTo>
                      <a:lnTo>
                        <a:pt x="6" y="189"/>
                      </a:lnTo>
                      <a:lnTo>
                        <a:pt x="6" y="187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1" y="181"/>
                      </a:lnTo>
                      <a:lnTo>
                        <a:pt x="11" y="181"/>
                      </a:lnTo>
                      <a:lnTo>
                        <a:pt x="11" y="181"/>
                      </a:lnTo>
                      <a:lnTo>
                        <a:pt x="11" y="178"/>
                      </a:lnTo>
                      <a:lnTo>
                        <a:pt x="14" y="178"/>
                      </a:lnTo>
                      <a:lnTo>
                        <a:pt x="14" y="178"/>
                      </a:lnTo>
                      <a:lnTo>
                        <a:pt x="14" y="175"/>
                      </a:lnTo>
                      <a:lnTo>
                        <a:pt x="14" y="175"/>
                      </a:lnTo>
                      <a:lnTo>
                        <a:pt x="14" y="175"/>
                      </a:lnTo>
                      <a:lnTo>
                        <a:pt x="14" y="172"/>
                      </a:lnTo>
                      <a:lnTo>
                        <a:pt x="14" y="172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4"/>
                      </a:lnTo>
                      <a:lnTo>
                        <a:pt x="20" y="161"/>
                      </a:lnTo>
                      <a:lnTo>
                        <a:pt x="20" y="161"/>
                      </a:lnTo>
                      <a:lnTo>
                        <a:pt x="20" y="158"/>
                      </a:lnTo>
                      <a:lnTo>
                        <a:pt x="20" y="158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6" y="153"/>
                      </a:lnTo>
                      <a:lnTo>
                        <a:pt x="26" y="150"/>
                      </a:lnTo>
                      <a:lnTo>
                        <a:pt x="26" y="150"/>
                      </a:lnTo>
                      <a:lnTo>
                        <a:pt x="26" y="147"/>
                      </a:lnTo>
                      <a:lnTo>
                        <a:pt x="26" y="147"/>
                      </a:lnTo>
                      <a:lnTo>
                        <a:pt x="26" y="144"/>
                      </a:lnTo>
                      <a:lnTo>
                        <a:pt x="26" y="144"/>
                      </a:lnTo>
                      <a:lnTo>
                        <a:pt x="26" y="141"/>
                      </a:lnTo>
                      <a:lnTo>
                        <a:pt x="26" y="138"/>
                      </a:lnTo>
                      <a:lnTo>
                        <a:pt x="26" y="138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6" y="130"/>
                      </a:lnTo>
                      <a:lnTo>
                        <a:pt x="26" y="130"/>
                      </a:lnTo>
                      <a:lnTo>
                        <a:pt x="26" y="127"/>
                      </a:lnTo>
                      <a:lnTo>
                        <a:pt x="28" y="127"/>
                      </a:lnTo>
                      <a:lnTo>
                        <a:pt x="28" y="127"/>
                      </a:lnTo>
                      <a:lnTo>
                        <a:pt x="28" y="127"/>
                      </a:lnTo>
                      <a:lnTo>
                        <a:pt x="31" y="127"/>
                      </a:lnTo>
                      <a:lnTo>
                        <a:pt x="34" y="127"/>
                      </a:lnTo>
                      <a:lnTo>
                        <a:pt x="34" y="127"/>
                      </a:lnTo>
                      <a:lnTo>
                        <a:pt x="37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3" y="124"/>
                      </a:lnTo>
                      <a:lnTo>
                        <a:pt x="43" y="124"/>
                      </a:lnTo>
                      <a:lnTo>
                        <a:pt x="43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0"/>
                      </a:lnTo>
                      <a:lnTo>
                        <a:pt x="54" y="110"/>
                      </a:lnTo>
                      <a:lnTo>
                        <a:pt x="57" y="107"/>
                      </a:lnTo>
                      <a:lnTo>
                        <a:pt x="68" y="85"/>
                      </a:lnTo>
                      <a:lnTo>
                        <a:pt x="79" y="87"/>
                      </a:lnTo>
                      <a:lnTo>
                        <a:pt x="79" y="87"/>
                      </a:lnTo>
                      <a:lnTo>
                        <a:pt x="79" y="87"/>
                      </a:lnTo>
                      <a:lnTo>
                        <a:pt x="79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8" y="76"/>
                      </a:lnTo>
                      <a:lnTo>
                        <a:pt x="88" y="76"/>
                      </a:lnTo>
                      <a:lnTo>
                        <a:pt x="88" y="76"/>
                      </a:lnTo>
                      <a:lnTo>
                        <a:pt x="91" y="76"/>
                      </a:lnTo>
                      <a:lnTo>
                        <a:pt x="91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9" y="76"/>
                      </a:lnTo>
                      <a:lnTo>
                        <a:pt x="99" y="76"/>
                      </a:lnTo>
                      <a:lnTo>
                        <a:pt x="99" y="79"/>
                      </a:lnTo>
                      <a:lnTo>
                        <a:pt x="99" y="79"/>
                      </a:lnTo>
                      <a:lnTo>
                        <a:pt x="99" y="79"/>
                      </a:lnTo>
                      <a:lnTo>
                        <a:pt x="99" y="82"/>
                      </a:lnTo>
                      <a:lnTo>
                        <a:pt x="99" y="82"/>
                      </a:lnTo>
                      <a:lnTo>
                        <a:pt x="99" y="82"/>
                      </a:lnTo>
                      <a:lnTo>
                        <a:pt x="99" y="82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7"/>
                      </a:lnTo>
                      <a:lnTo>
                        <a:pt x="105" y="87"/>
                      </a:lnTo>
                      <a:lnTo>
                        <a:pt x="105" y="87"/>
                      </a:lnTo>
                      <a:lnTo>
                        <a:pt x="105" y="87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11" y="90"/>
                      </a:lnTo>
                      <a:lnTo>
                        <a:pt x="111" y="90"/>
                      </a:lnTo>
                      <a:lnTo>
                        <a:pt x="119" y="79"/>
                      </a:lnTo>
                      <a:lnTo>
                        <a:pt x="130" y="82"/>
                      </a:lnTo>
                      <a:lnTo>
                        <a:pt x="130" y="82"/>
                      </a:lnTo>
                      <a:lnTo>
                        <a:pt x="130" y="82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3" y="76"/>
                      </a:lnTo>
                      <a:lnTo>
                        <a:pt x="133" y="76"/>
                      </a:lnTo>
                      <a:lnTo>
                        <a:pt x="133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45" y="76"/>
                      </a:lnTo>
                      <a:lnTo>
                        <a:pt x="145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3"/>
                      </a:lnTo>
                      <a:lnTo>
                        <a:pt x="147" y="73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50" y="76"/>
                      </a:lnTo>
                      <a:lnTo>
                        <a:pt x="150" y="73"/>
                      </a:lnTo>
                      <a:lnTo>
                        <a:pt x="150" y="73"/>
                      </a:lnTo>
                      <a:lnTo>
                        <a:pt x="150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0"/>
                      </a:lnTo>
                      <a:lnTo>
                        <a:pt x="156" y="70"/>
                      </a:lnTo>
                      <a:lnTo>
                        <a:pt x="156" y="70"/>
                      </a:lnTo>
                      <a:lnTo>
                        <a:pt x="156" y="70"/>
                      </a:lnTo>
                      <a:lnTo>
                        <a:pt x="156" y="73"/>
                      </a:lnTo>
                      <a:lnTo>
                        <a:pt x="159" y="70"/>
                      </a:lnTo>
                      <a:lnTo>
                        <a:pt x="159" y="70"/>
                      </a:lnTo>
                      <a:lnTo>
                        <a:pt x="159" y="70"/>
                      </a:lnTo>
                      <a:lnTo>
                        <a:pt x="159" y="70"/>
                      </a:lnTo>
                      <a:lnTo>
                        <a:pt x="159" y="70"/>
                      </a:lnTo>
                      <a:lnTo>
                        <a:pt x="162" y="73"/>
                      </a:lnTo>
                      <a:lnTo>
                        <a:pt x="162" y="73"/>
                      </a:lnTo>
                      <a:lnTo>
                        <a:pt x="162" y="73"/>
                      </a:lnTo>
                      <a:lnTo>
                        <a:pt x="162" y="70"/>
                      </a:lnTo>
                      <a:lnTo>
                        <a:pt x="162" y="70"/>
                      </a:lnTo>
                      <a:lnTo>
                        <a:pt x="164" y="70"/>
                      </a:lnTo>
                      <a:lnTo>
                        <a:pt x="164" y="70"/>
                      </a:lnTo>
                      <a:lnTo>
                        <a:pt x="164" y="70"/>
                      </a:lnTo>
                      <a:lnTo>
                        <a:pt x="164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6" y="62"/>
                      </a:lnTo>
                      <a:lnTo>
                        <a:pt x="176" y="62"/>
                      </a:lnTo>
                      <a:lnTo>
                        <a:pt x="176" y="62"/>
                      </a:lnTo>
                      <a:lnTo>
                        <a:pt x="179" y="62"/>
                      </a:lnTo>
                      <a:lnTo>
                        <a:pt x="184" y="51"/>
                      </a:lnTo>
                      <a:lnTo>
                        <a:pt x="181" y="48"/>
                      </a:lnTo>
                      <a:lnTo>
                        <a:pt x="181" y="48"/>
                      </a:lnTo>
                      <a:lnTo>
                        <a:pt x="181" y="48"/>
                      </a:lnTo>
                      <a:lnTo>
                        <a:pt x="181" y="45"/>
                      </a:lnTo>
                      <a:lnTo>
                        <a:pt x="184" y="45"/>
                      </a:lnTo>
                      <a:lnTo>
                        <a:pt x="184" y="45"/>
                      </a:lnTo>
                      <a:lnTo>
                        <a:pt x="184" y="42"/>
                      </a:lnTo>
                      <a:lnTo>
                        <a:pt x="187" y="42"/>
                      </a:lnTo>
                      <a:lnTo>
                        <a:pt x="187" y="42"/>
                      </a:lnTo>
                      <a:lnTo>
                        <a:pt x="187" y="39"/>
                      </a:lnTo>
                      <a:lnTo>
                        <a:pt x="190" y="39"/>
                      </a:lnTo>
                      <a:lnTo>
                        <a:pt x="190" y="36"/>
                      </a:lnTo>
                      <a:lnTo>
                        <a:pt x="190" y="36"/>
                      </a:lnTo>
                      <a:lnTo>
                        <a:pt x="201" y="31"/>
                      </a:lnTo>
                      <a:lnTo>
                        <a:pt x="210" y="34"/>
                      </a:lnTo>
                      <a:lnTo>
                        <a:pt x="213" y="34"/>
                      </a:lnTo>
                      <a:lnTo>
                        <a:pt x="213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27" y="28"/>
                      </a:lnTo>
                      <a:lnTo>
                        <a:pt x="232" y="25"/>
                      </a:lnTo>
                      <a:lnTo>
                        <a:pt x="230" y="42"/>
                      </a:lnTo>
                      <a:lnTo>
                        <a:pt x="238" y="39"/>
                      </a:lnTo>
                      <a:lnTo>
                        <a:pt x="241" y="39"/>
                      </a:lnTo>
                      <a:lnTo>
                        <a:pt x="252" y="39"/>
                      </a:lnTo>
                      <a:lnTo>
                        <a:pt x="266" y="39"/>
                      </a:lnTo>
                      <a:lnTo>
                        <a:pt x="283" y="39"/>
                      </a:lnTo>
                      <a:lnTo>
                        <a:pt x="286" y="28"/>
                      </a:lnTo>
                      <a:lnTo>
                        <a:pt x="286" y="19"/>
                      </a:lnTo>
                      <a:lnTo>
                        <a:pt x="289" y="11"/>
                      </a:lnTo>
                      <a:lnTo>
                        <a:pt x="317" y="17"/>
                      </a:lnTo>
                      <a:lnTo>
                        <a:pt x="323" y="17"/>
                      </a:lnTo>
                      <a:lnTo>
                        <a:pt x="326" y="19"/>
                      </a:lnTo>
                      <a:lnTo>
                        <a:pt x="326" y="19"/>
                      </a:lnTo>
                      <a:lnTo>
                        <a:pt x="329" y="19"/>
                      </a:lnTo>
                      <a:lnTo>
                        <a:pt x="329" y="19"/>
                      </a:lnTo>
                      <a:lnTo>
                        <a:pt x="332" y="19"/>
                      </a:lnTo>
                      <a:lnTo>
                        <a:pt x="332" y="19"/>
                      </a:lnTo>
                      <a:lnTo>
                        <a:pt x="337" y="19"/>
                      </a:lnTo>
                      <a:lnTo>
                        <a:pt x="340" y="22"/>
                      </a:lnTo>
                      <a:lnTo>
                        <a:pt x="349" y="22"/>
                      </a:lnTo>
                      <a:lnTo>
                        <a:pt x="357" y="22"/>
                      </a:lnTo>
                      <a:lnTo>
                        <a:pt x="357" y="22"/>
                      </a:lnTo>
                      <a:lnTo>
                        <a:pt x="357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3" y="22"/>
                      </a:lnTo>
                      <a:lnTo>
                        <a:pt x="363" y="22"/>
                      </a:lnTo>
                      <a:lnTo>
                        <a:pt x="363" y="22"/>
                      </a:lnTo>
                      <a:lnTo>
                        <a:pt x="366" y="22"/>
                      </a:lnTo>
                      <a:lnTo>
                        <a:pt x="366" y="22"/>
                      </a:lnTo>
                      <a:lnTo>
                        <a:pt x="366" y="22"/>
                      </a:lnTo>
                      <a:lnTo>
                        <a:pt x="366" y="19"/>
                      </a:lnTo>
                      <a:lnTo>
                        <a:pt x="366" y="19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68" y="22"/>
                      </a:lnTo>
                      <a:lnTo>
                        <a:pt x="368" y="22"/>
                      </a:lnTo>
                      <a:lnTo>
                        <a:pt x="368" y="22"/>
                      </a:lnTo>
                      <a:lnTo>
                        <a:pt x="368" y="22"/>
                      </a:lnTo>
                      <a:lnTo>
                        <a:pt x="368" y="22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68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1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3" y="19"/>
                      </a:lnTo>
                      <a:lnTo>
                        <a:pt x="383" y="19"/>
                      </a:lnTo>
                      <a:lnTo>
                        <a:pt x="383" y="19"/>
                      </a:lnTo>
                      <a:lnTo>
                        <a:pt x="383" y="19"/>
                      </a:lnTo>
                      <a:lnTo>
                        <a:pt x="385" y="19"/>
                      </a:lnTo>
                      <a:lnTo>
                        <a:pt x="385" y="19"/>
                      </a:lnTo>
                      <a:lnTo>
                        <a:pt x="385" y="19"/>
                      </a:lnTo>
                      <a:lnTo>
                        <a:pt x="385" y="19"/>
                      </a:lnTo>
                      <a:lnTo>
                        <a:pt x="385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91" y="19"/>
                      </a:lnTo>
                      <a:lnTo>
                        <a:pt x="391" y="19"/>
                      </a:lnTo>
                      <a:lnTo>
                        <a:pt x="391" y="19"/>
                      </a:lnTo>
                      <a:lnTo>
                        <a:pt x="391" y="19"/>
                      </a:lnTo>
                      <a:lnTo>
                        <a:pt x="394" y="19"/>
                      </a:lnTo>
                      <a:lnTo>
                        <a:pt x="394" y="19"/>
                      </a:lnTo>
                      <a:lnTo>
                        <a:pt x="394" y="19"/>
                      </a:lnTo>
                      <a:lnTo>
                        <a:pt x="394" y="19"/>
                      </a:lnTo>
                      <a:lnTo>
                        <a:pt x="394" y="19"/>
                      </a:lnTo>
                      <a:lnTo>
                        <a:pt x="397" y="19"/>
                      </a:lnTo>
                      <a:lnTo>
                        <a:pt x="397" y="19"/>
                      </a:lnTo>
                      <a:lnTo>
                        <a:pt x="397" y="19"/>
                      </a:lnTo>
                      <a:lnTo>
                        <a:pt x="397" y="19"/>
                      </a:lnTo>
                      <a:lnTo>
                        <a:pt x="397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19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2" y="22"/>
                      </a:lnTo>
                      <a:lnTo>
                        <a:pt x="405" y="22"/>
                      </a:lnTo>
                      <a:lnTo>
                        <a:pt x="405" y="22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5" y="25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08" y="28"/>
                      </a:lnTo>
                      <a:lnTo>
                        <a:pt x="408" y="25"/>
                      </a:lnTo>
                      <a:lnTo>
                        <a:pt x="408" y="25"/>
                      </a:lnTo>
                      <a:lnTo>
                        <a:pt x="411" y="25"/>
                      </a:lnTo>
                      <a:lnTo>
                        <a:pt x="411" y="25"/>
                      </a:lnTo>
                      <a:lnTo>
                        <a:pt x="411" y="25"/>
                      </a:lnTo>
                      <a:lnTo>
                        <a:pt x="411" y="25"/>
                      </a:lnTo>
                      <a:lnTo>
                        <a:pt x="414" y="25"/>
                      </a:lnTo>
                      <a:lnTo>
                        <a:pt x="414" y="25"/>
                      </a:lnTo>
                      <a:lnTo>
                        <a:pt x="417" y="25"/>
                      </a:lnTo>
                      <a:lnTo>
                        <a:pt x="417" y="25"/>
                      </a:lnTo>
                      <a:lnTo>
                        <a:pt x="417" y="25"/>
                      </a:lnTo>
                      <a:lnTo>
                        <a:pt x="417" y="25"/>
                      </a:lnTo>
                      <a:lnTo>
                        <a:pt x="417" y="25"/>
                      </a:lnTo>
                      <a:lnTo>
                        <a:pt x="419" y="25"/>
                      </a:lnTo>
                      <a:lnTo>
                        <a:pt x="419" y="25"/>
                      </a:lnTo>
                      <a:lnTo>
                        <a:pt x="419" y="25"/>
                      </a:lnTo>
                      <a:lnTo>
                        <a:pt x="419" y="25"/>
                      </a:lnTo>
                      <a:lnTo>
                        <a:pt x="419" y="25"/>
                      </a:lnTo>
                      <a:lnTo>
                        <a:pt x="422" y="25"/>
                      </a:lnTo>
                      <a:lnTo>
                        <a:pt x="422" y="25"/>
                      </a:lnTo>
                      <a:lnTo>
                        <a:pt x="422" y="25"/>
                      </a:lnTo>
                      <a:lnTo>
                        <a:pt x="422" y="25"/>
                      </a:lnTo>
                      <a:lnTo>
                        <a:pt x="425" y="22"/>
                      </a:lnTo>
                      <a:lnTo>
                        <a:pt x="425" y="22"/>
                      </a:lnTo>
                      <a:lnTo>
                        <a:pt x="425" y="22"/>
                      </a:lnTo>
                      <a:lnTo>
                        <a:pt x="425" y="22"/>
                      </a:lnTo>
                      <a:lnTo>
                        <a:pt x="428" y="22"/>
                      </a:lnTo>
                      <a:lnTo>
                        <a:pt x="428" y="22"/>
                      </a:lnTo>
                      <a:lnTo>
                        <a:pt x="428" y="22"/>
                      </a:lnTo>
                      <a:lnTo>
                        <a:pt x="428" y="22"/>
                      </a:lnTo>
                      <a:lnTo>
                        <a:pt x="431" y="22"/>
                      </a:lnTo>
                      <a:lnTo>
                        <a:pt x="431" y="19"/>
                      </a:lnTo>
                      <a:lnTo>
                        <a:pt x="431" y="19"/>
                      </a:lnTo>
                      <a:lnTo>
                        <a:pt x="431" y="19"/>
                      </a:lnTo>
                      <a:lnTo>
                        <a:pt x="431" y="19"/>
                      </a:lnTo>
                      <a:lnTo>
                        <a:pt x="431" y="19"/>
                      </a:lnTo>
                      <a:lnTo>
                        <a:pt x="434" y="19"/>
                      </a:lnTo>
                      <a:lnTo>
                        <a:pt x="434" y="19"/>
                      </a:lnTo>
                      <a:lnTo>
                        <a:pt x="434" y="19"/>
                      </a:lnTo>
                      <a:lnTo>
                        <a:pt x="436" y="19"/>
                      </a:lnTo>
                      <a:lnTo>
                        <a:pt x="436" y="19"/>
                      </a:lnTo>
                      <a:lnTo>
                        <a:pt x="436" y="19"/>
                      </a:lnTo>
                      <a:lnTo>
                        <a:pt x="436" y="19"/>
                      </a:lnTo>
                      <a:lnTo>
                        <a:pt x="436" y="19"/>
                      </a:lnTo>
                      <a:lnTo>
                        <a:pt x="436" y="17"/>
                      </a:lnTo>
                      <a:lnTo>
                        <a:pt x="436" y="17"/>
                      </a:lnTo>
                      <a:lnTo>
                        <a:pt x="439" y="17"/>
                      </a:lnTo>
                      <a:lnTo>
                        <a:pt x="439" y="17"/>
                      </a:lnTo>
                      <a:lnTo>
                        <a:pt x="439" y="17"/>
                      </a:lnTo>
                      <a:lnTo>
                        <a:pt x="439" y="17"/>
                      </a:lnTo>
                      <a:lnTo>
                        <a:pt x="442" y="17"/>
                      </a:lnTo>
                      <a:lnTo>
                        <a:pt x="442" y="17"/>
                      </a:lnTo>
                      <a:lnTo>
                        <a:pt x="442" y="17"/>
                      </a:lnTo>
                      <a:lnTo>
                        <a:pt x="442" y="17"/>
                      </a:lnTo>
                      <a:lnTo>
                        <a:pt x="442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5" y="17"/>
                      </a:lnTo>
                      <a:lnTo>
                        <a:pt x="448" y="17"/>
                      </a:lnTo>
                      <a:lnTo>
                        <a:pt x="448" y="17"/>
                      </a:lnTo>
                      <a:lnTo>
                        <a:pt x="448" y="17"/>
                      </a:lnTo>
                      <a:lnTo>
                        <a:pt x="448" y="17"/>
                      </a:lnTo>
                      <a:lnTo>
                        <a:pt x="448" y="17"/>
                      </a:lnTo>
                      <a:lnTo>
                        <a:pt x="448" y="14"/>
                      </a:lnTo>
                      <a:lnTo>
                        <a:pt x="448" y="14"/>
                      </a:lnTo>
                      <a:lnTo>
                        <a:pt x="451" y="14"/>
                      </a:lnTo>
                      <a:lnTo>
                        <a:pt x="451" y="14"/>
                      </a:lnTo>
                      <a:lnTo>
                        <a:pt x="451" y="14"/>
                      </a:lnTo>
                      <a:lnTo>
                        <a:pt x="451" y="14"/>
                      </a:lnTo>
                      <a:lnTo>
                        <a:pt x="451" y="17"/>
                      </a:lnTo>
                      <a:lnTo>
                        <a:pt x="451" y="17"/>
                      </a:lnTo>
                      <a:lnTo>
                        <a:pt x="451" y="17"/>
                      </a:lnTo>
                      <a:lnTo>
                        <a:pt x="451" y="17"/>
                      </a:lnTo>
                      <a:lnTo>
                        <a:pt x="453" y="17"/>
                      </a:lnTo>
                      <a:lnTo>
                        <a:pt x="453" y="17"/>
                      </a:lnTo>
                      <a:lnTo>
                        <a:pt x="453" y="17"/>
                      </a:lnTo>
                      <a:lnTo>
                        <a:pt x="453" y="17"/>
                      </a:lnTo>
                      <a:lnTo>
                        <a:pt x="456" y="17"/>
                      </a:lnTo>
                      <a:lnTo>
                        <a:pt x="456" y="17"/>
                      </a:lnTo>
                      <a:lnTo>
                        <a:pt x="456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1"/>
                      </a:lnTo>
                      <a:lnTo>
                        <a:pt x="459" y="11"/>
                      </a:lnTo>
                      <a:lnTo>
                        <a:pt x="459" y="11"/>
                      </a:lnTo>
                      <a:lnTo>
                        <a:pt x="462" y="11"/>
                      </a:lnTo>
                      <a:lnTo>
                        <a:pt x="462" y="11"/>
                      </a:lnTo>
                      <a:lnTo>
                        <a:pt x="462" y="11"/>
                      </a:lnTo>
                      <a:lnTo>
                        <a:pt x="462" y="11"/>
                      </a:lnTo>
                      <a:lnTo>
                        <a:pt x="462" y="11"/>
                      </a:lnTo>
                      <a:lnTo>
                        <a:pt x="465" y="11"/>
                      </a:lnTo>
                      <a:lnTo>
                        <a:pt x="465" y="11"/>
                      </a:lnTo>
                      <a:lnTo>
                        <a:pt x="465" y="11"/>
                      </a:lnTo>
                      <a:lnTo>
                        <a:pt x="465" y="11"/>
                      </a:lnTo>
                      <a:lnTo>
                        <a:pt x="468" y="8"/>
                      </a:lnTo>
                      <a:lnTo>
                        <a:pt x="468" y="11"/>
                      </a:lnTo>
                      <a:lnTo>
                        <a:pt x="468" y="11"/>
                      </a:lnTo>
                      <a:lnTo>
                        <a:pt x="470" y="11"/>
                      </a:lnTo>
                      <a:lnTo>
                        <a:pt x="470" y="11"/>
                      </a:lnTo>
                      <a:lnTo>
                        <a:pt x="470" y="8"/>
                      </a:lnTo>
                      <a:lnTo>
                        <a:pt x="470" y="8"/>
                      </a:lnTo>
                      <a:lnTo>
                        <a:pt x="473" y="8"/>
                      </a:lnTo>
                      <a:lnTo>
                        <a:pt x="473" y="8"/>
                      </a:lnTo>
                      <a:lnTo>
                        <a:pt x="473" y="8"/>
                      </a:lnTo>
                      <a:lnTo>
                        <a:pt x="473" y="8"/>
                      </a:lnTo>
                      <a:lnTo>
                        <a:pt x="473" y="8"/>
                      </a:lnTo>
                      <a:lnTo>
                        <a:pt x="473" y="11"/>
                      </a:lnTo>
                      <a:lnTo>
                        <a:pt x="476" y="11"/>
                      </a:lnTo>
                      <a:lnTo>
                        <a:pt x="476" y="11"/>
                      </a:lnTo>
                      <a:lnTo>
                        <a:pt x="476" y="11"/>
                      </a:lnTo>
                      <a:lnTo>
                        <a:pt x="476" y="8"/>
                      </a:lnTo>
                      <a:lnTo>
                        <a:pt x="479" y="8"/>
                      </a:lnTo>
                      <a:lnTo>
                        <a:pt x="479" y="8"/>
                      </a:lnTo>
                      <a:lnTo>
                        <a:pt x="479" y="8"/>
                      </a:lnTo>
                      <a:lnTo>
                        <a:pt x="479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2" y="8"/>
                      </a:lnTo>
                      <a:lnTo>
                        <a:pt x="485" y="8"/>
                      </a:lnTo>
                      <a:lnTo>
                        <a:pt x="485" y="8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5" y="11"/>
                      </a:lnTo>
                      <a:lnTo>
                        <a:pt x="487" y="11"/>
                      </a:lnTo>
                      <a:lnTo>
                        <a:pt x="487" y="8"/>
                      </a:lnTo>
                      <a:lnTo>
                        <a:pt x="487" y="8"/>
                      </a:lnTo>
                      <a:lnTo>
                        <a:pt x="487" y="8"/>
                      </a:lnTo>
                      <a:lnTo>
                        <a:pt x="487" y="8"/>
                      </a:lnTo>
                      <a:lnTo>
                        <a:pt x="487" y="8"/>
                      </a:lnTo>
                      <a:lnTo>
                        <a:pt x="490" y="8"/>
                      </a:lnTo>
                      <a:lnTo>
                        <a:pt x="490" y="8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90" y="2"/>
                      </a:lnTo>
                      <a:lnTo>
                        <a:pt x="490" y="2"/>
                      </a:lnTo>
                      <a:lnTo>
                        <a:pt x="493" y="2"/>
                      </a:lnTo>
                      <a:lnTo>
                        <a:pt x="493" y="2"/>
                      </a:lnTo>
                      <a:lnTo>
                        <a:pt x="493" y="2"/>
                      </a:lnTo>
                      <a:lnTo>
                        <a:pt x="493" y="2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3" y="5"/>
                      </a:lnTo>
                      <a:lnTo>
                        <a:pt x="496" y="5"/>
                      </a:lnTo>
                      <a:lnTo>
                        <a:pt x="496" y="5"/>
                      </a:lnTo>
                      <a:lnTo>
                        <a:pt x="496" y="2"/>
                      </a:lnTo>
                      <a:lnTo>
                        <a:pt x="496" y="2"/>
                      </a:lnTo>
                      <a:lnTo>
                        <a:pt x="499" y="0"/>
                      </a:lnTo>
                      <a:lnTo>
                        <a:pt x="499" y="0"/>
                      </a:lnTo>
                      <a:lnTo>
                        <a:pt x="499" y="0"/>
                      </a:lnTo>
                      <a:lnTo>
                        <a:pt x="499" y="0"/>
                      </a:lnTo>
                      <a:lnTo>
                        <a:pt x="502" y="0"/>
                      </a:lnTo>
                      <a:lnTo>
                        <a:pt x="502" y="0"/>
                      </a:lnTo>
                      <a:lnTo>
                        <a:pt x="502" y="2"/>
                      </a:lnTo>
                      <a:lnTo>
                        <a:pt x="504" y="2"/>
                      </a:lnTo>
                      <a:lnTo>
                        <a:pt x="504" y="2"/>
                      </a:lnTo>
                      <a:lnTo>
                        <a:pt x="504" y="2"/>
                      </a:lnTo>
                      <a:lnTo>
                        <a:pt x="507" y="2"/>
                      </a:lnTo>
                      <a:lnTo>
                        <a:pt x="507" y="2"/>
                      </a:lnTo>
                      <a:lnTo>
                        <a:pt x="510" y="2"/>
                      </a:lnTo>
                      <a:lnTo>
                        <a:pt x="510" y="2"/>
                      </a:lnTo>
                      <a:lnTo>
                        <a:pt x="510" y="5"/>
                      </a:lnTo>
                      <a:lnTo>
                        <a:pt x="510" y="5"/>
                      </a:lnTo>
                      <a:lnTo>
                        <a:pt x="513" y="5"/>
                      </a:lnTo>
                      <a:lnTo>
                        <a:pt x="513" y="5"/>
                      </a:lnTo>
                      <a:lnTo>
                        <a:pt x="513" y="5"/>
                      </a:lnTo>
                      <a:lnTo>
                        <a:pt x="516" y="8"/>
                      </a:lnTo>
                      <a:lnTo>
                        <a:pt x="516" y="8"/>
                      </a:lnTo>
                      <a:lnTo>
                        <a:pt x="516" y="11"/>
                      </a:lnTo>
                      <a:lnTo>
                        <a:pt x="519" y="11"/>
                      </a:lnTo>
                      <a:lnTo>
                        <a:pt x="519" y="11"/>
                      </a:lnTo>
                      <a:lnTo>
                        <a:pt x="519" y="11"/>
                      </a:lnTo>
                      <a:lnTo>
                        <a:pt x="521" y="11"/>
                      </a:lnTo>
                      <a:lnTo>
                        <a:pt x="521" y="14"/>
                      </a:lnTo>
                      <a:lnTo>
                        <a:pt x="521" y="14"/>
                      </a:lnTo>
                      <a:lnTo>
                        <a:pt x="524" y="14"/>
                      </a:lnTo>
                      <a:lnTo>
                        <a:pt x="524" y="14"/>
                      </a:lnTo>
                      <a:lnTo>
                        <a:pt x="524" y="14"/>
                      </a:lnTo>
                      <a:lnTo>
                        <a:pt x="527" y="17"/>
                      </a:lnTo>
                      <a:lnTo>
                        <a:pt x="527" y="17"/>
                      </a:lnTo>
                      <a:lnTo>
                        <a:pt x="527" y="17"/>
                      </a:lnTo>
                      <a:lnTo>
                        <a:pt x="530" y="17"/>
                      </a:lnTo>
                      <a:lnTo>
                        <a:pt x="530" y="17"/>
                      </a:lnTo>
                      <a:lnTo>
                        <a:pt x="530" y="17"/>
                      </a:lnTo>
                      <a:lnTo>
                        <a:pt x="533" y="17"/>
                      </a:lnTo>
                      <a:lnTo>
                        <a:pt x="533" y="17"/>
                      </a:lnTo>
                      <a:lnTo>
                        <a:pt x="533" y="19"/>
                      </a:lnTo>
                      <a:lnTo>
                        <a:pt x="533" y="19"/>
                      </a:lnTo>
                      <a:lnTo>
                        <a:pt x="533" y="19"/>
                      </a:lnTo>
                      <a:lnTo>
                        <a:pt x="533" y="19"/>
                      </a:lnTo>
                      <a:lnTo>
                        <a:pt x="533" y="19"/>
                      </a:lnTo>
                      <a:lnTo>
                        <a:pt x="533" y="22"/>
                      </a:lnTo>
                      <a:lnTo>
                        <a:pt x="530" y="22"/>
                      </a:lnTo>
                      <a:lnTo>
                        <a:pt x="530" y="22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27" y="25"/>
                      </a:lnTo>
                      <a:lnTo>
                        <a:pt x="527" y="28"/>
                      </a:lnTo>
                      <a:lnTo>
                        <a:pt x="527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4"/>
                      </a:lnTo>
                      <a:lnTo>
                        <a:pt x="524" y="36"/>
                      </a:lnTo>
                      <a:lnTo>
                        <a:pt x="524" y="36"/>
                      </a:lnTo>
                      <a:lnTo>
                        <a:pt x="524" y="39"/>
                      </a:lnTo>
                      <a:lnTo>
                        <a:pt x="521" y="39"/>
                      </a:lnTo>
                      <a:lnTo>
                        <a:pt x="521" y="39"/>
                      </a:lnTo>
                      <a:lnTo>
                        <a:pt x="521" y="39"/>
                      </a:lnTo>
                      <a:lnTo>
                        <a:pt x="521" y="39"/>
                      </a:lnTo>
                      <a:lnTo>
                        <a:pt x="521" y="42"/>
                      </a:lnTo>
                      <a:lnTo>
                        <a:pt x="521" y="42"/>
                      </a:lnTo>
                      <a:lnTo>
                        <a:pt x="521" y="42"/>
                      </a:lnTo>
                      <a:lnTo>
                        <a:pt x="521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4" y="42"/>
                      </a:lnTo>
                      <a:lnTo>
                        <a:pt x="527" y="42"/>
                      </a:lnTo>
                      <a:lnTo>
                        <a:pt x="527" y="45"/>
                      </a:lnTo>
                      <a:lnTo>
                        <a:pt x="527" y="45"/>
                      </a:lnTo>
                      <a:lnTo>
                        <a:pt x="527" y="45"/>
                      </a:lnTo>
                      <a:lnTo>
                        <a:pt x="527" y="45"/>
                      </a:lnTo>
                      <a:lnTo>
                        <a:pt x="527" y="45"/>
                      </a:lnTo>
                      <a:lnTo>
                        <a:pt x="524" y="45"/>
                      </a:lnTo>
                      <a:lnTo>
                        <a:pt x="524" y="48"/>
                      </a:lnTo>
                      <a:lnTo>
                        <a:pt x="524" y="48"/>
                      </a:lnTo>
                      <a:lnTo>
                        <a:pt x="524" y="51"/>
                      </a:lnTo>
                      <a:lnTo>
                        <a:pt x="524" y="51"/>
                      </a:lnTo>
                      <a:lnTo>
                        <a:pt x="527" y="51"/>
                      </a:lnTo>
                      <a:lnTo>
                        <a:pt x="527" y="51"/>
                      </a:lnTo>
                      <a:lnTo>
                        <a:pt x="527" y="53"/>
                      </a:lnTo>
                      <a:lnTo>
                        <a:pt x="527" y="53"/>
                      </a:lnTo>
                      <a:lnTo>
                        <a:pt x="527" y="53"/>
                      </a:lnTo>
                      <a:lnTo>
                        <a:pt x="527" y="56"/>
                      </a:lnTo>
                      <a:lnTo>
                        <a:pt x="527" y="56"/>
                      </a:lnTo>
                      <a:lnTo>
                        <a:pt x="530" y="56"/>
                      </a:lnTo>
                      <a:lnTo>
                        <a:pt x="530" y="56"/>
                      </a:lnTo>
                      <a:lnTo>
                        <a:pt x="530" y="56"/>
                      </a:lnTo>
                      <a:lnTo>
                        <a:pt x="533" y="56"/>
                      </a:lnTo>
                      <a:lnTo>
                        <a:pt x="533" y="56"/>
                      </a:lnTo>
                      <a:lnTo>
                        <a:pt x="533" y="59"/>
                      </a:lnTo>
                      <a:lnTo>
                        <a:pt x="536" y="59"/>
                      </a:lnTo>
                      <a:lnTo>
                        <a:pt x="536" y="59"/>
                      </a:lnTo>
                      <a:lnTo>
                        <a:pt x="538" y="59"/>
                      </a:lnTo>
                      <a:lnTo>
                        <a:pt x="538" y="59"/>
                      </a:lnTo>
                      <a:lnTo>
                        <a:pt x="538" y="62"/>
                      </a:lnTo>
                      <a:lnTo>
                        <a:pt x="538" y="62"/>
                      </a:lnTo>
                      <a:lnTo>
                        <a:pt x="538" y="62"/>
                      </a:lnTo>
                      <a:lnTo>
                        <a:pt x="538" y="65"/>
                      </a:lnTo>
                      <a:lnTo>
                        <a:pt x="538" y="65"/>
                      </a:lnTo>
                      <a:lnTo>
                        <a:pt x="538" y="65"/>
                      </a:lnTo>
                      <a:lnTo>
                        <a:pt x="541" y="65"/>
                      </a:lnTo>
                      <a:lnTo>
                        <a:pt x="541" y="68"/>
                      </a:lnTo>
                      <a:lnTo>
                        <a:pt x="541" y="68"/>
                      </a:lnTo>
                      <a:lnTo>
                        <a:pt x="541" y="68"/>
                      </a:lnTo>
                      <a:lnTo>
                        <a:pt x="544" y="68"/>
                      </a:lnTo>
                      <a:lnTo>
                        <a:pt x="544" y="68"/>
                      </a:lnTo>
                      <a:lnTo>
                        <a:pt x="547" y="68"/>
                      </a:lnTo>
                      <a:lnTo>
                        <a:pt x="547" y="70"/>
                      </a:lnTo>
                      <a:lnTo>
                        <a:pt x="547" y="70"/>
                      </a:lnTo>
                      <a:lnTo>
                        <a:pt x="550" y="70"/>
                      </a:lnTo>
                      <a:lnTo>
                        <a:pt x="550" y="70"/>
                      </a:lnTo>
                      <a:lnTo>
                        <a:pt x="553" y="70"/>
                      </a:lnTo>
                      <a:lnTo>
                        <a:pt x="553" y="70"/>
                      </a:lnTo>
                      <a:lnTo>
                        <a:pt x="553" y="70"/>
                      </a:lnTo>
                      <a:lnTo>
                        <a:pt x="555" y="70"/>
                      </a:lnTo>
                      <a:lnTo>
                        <a:pt x="555" y="70"/>
                      </a:lnTo>
                      <a:lnTo>
                        <a:pt x="555" y="70"/>
                      </a:lnTo>
                      <a:lnTo>
                        <a:pt x="558" y="70"/>
                      </a:lnTo>
                      <a:lnTo>
                        <a:pt x="558" y="70"/>
                      </a:lnTo>
                      <a:lnTo>
                        <a:pt x="558" y="73"/>
                      </a:lnTo>
                      <a:lnTo>
                        <a:pt x="558" y="73"/>
                      </a:lnTo>
                      <a:lnTo>
                        <a:pt x="561" y="73"/>
                      </a:lnTo>
                      <a:lnTo>
                        <a:pt x="561" y="76"/>
                      </a:lnTo>
                      <a:lnTo>
                        <a:pt x="561" y="76"/>
                      </a:lnTo>
                      <a:lnTo>
                        <a:pt x="561" y="76"/>
                      </a:lnTo>
                      <a:lnTo>
                        <a:pt x="564" y="76"/>
                      </a:lnTo>
                      <a:lnTo>
                        <a:pt x="564" y="76"/>
                      </a:lnTo>
                      <a:lnTo>
                        <a:pt x="564" y="79"/>
                      </a:lnTo>
                      <a:lnTo>
                        <a:pt x="564" y="79"/>
                      </a:lnTo>
                      <a:lnTo>
                        <a:pt x="567" y="79"/>
                      </a:lnTo>
                      <a:lnTo>
                        <a:pt x="567" y="79"/>
                      </a:lnTo>
                      <a:lnTo>
                        <a:pt x="567" y="79"/>
                      </a:lnTo>
                      <a:lnTo>
                        <a:pt x="570" y="79"/>
                      </a:lnTo>
                      <a:lnTo>
                        <a:pt x="570" y="79"/>
                      </a:lnTo>
                      <a:lnTo>
                        <a:pt x="572" y="79"/>
                      </a:lnTo>
                      <a:lnTo>
                        <a:pt x="572" y="79"/>
                      </a:lnTo>
                      <a:lnTo>
                        <a:pt x="572" y="79"/>
                      </a:lnTo>
                      <a:lnTo>
                        <a:pt x="572" y="82"/>
                      </a:lnTo>
                      <a:lnTo>
                        <a:pt x="572" y="82"/>
                      </a:lnTo>
                      <a:lnTo>
                        <a:pt x="572" y="82"/>
                      </a:lnTo>
                      <a:lnTo>
                        <a:pt x="572" y="85"/>
                      </a:lnTo>
                      <a:lnTo>
                        <a:pt x="572" y="85"/>
                      </a:lnTo>
                      <a:lnTo>
                        <a:pt x="572" y="87"/>
                      </a:lnTo>
                      <a:lnTo>
                        <a:pt x="572" y="87"/>
                      </a:lnTo>
                      <a:lnTo>
                        <a:pt x="572" y="90"/>
                      </a:lnTo>
                      <a:lnTo>
                        <a:pt x="572" y="93"/>
                      </a:lnTo>
                      <a:lnTo>
                        <a:pt x="572" y="93"/>
                      </a:lnTo>
                      <a:lnTo>
                        <a:pt x="572" y="93"/>
                      </a:lnTo>
                      <a:lnTo>
                        <a:pt x="572" y="96"/>
                      </a:lnTo>
                      <a:lnTo>
                        <a:pt x="572" y="96"/>
                      </a:lnTo>
                      <a:lnTo>
                        <a:pt x="575" y="96"/>
                      </a:lnTo>
                      <a:lnTo>
                        <a:pt x="575" y="96"/>
                      </a:lnTo>
                      <a:lnTo>
                        <a:pt x="578" y="96"/>
                      </a:lnTo>
                      <a:lnTo>
                        <a:pt x="578" y="96"/>
                      </a:lnTo>
                      <a:lnTo>
                        <a:pt x="578" y="96"/>
                      </a:lnTo>
                      <a:lnTo>
                        <a:pt x="581" y="99"/>
                      </a:lnTo>
                      <a:lnTo>
                        <a:pt x="581" y="99"/>
                      </a:lnTo>
                      <a:lnTo>
                        <a:pt x="581" y="99"/>
                      </a:lnTo>
                      <a:lnTo>
                        <a:pt x="584" y="99"/>
                      </a:lnTo>
                      <a:lnTo>
                        <a:pt x="584" y="99"/>
                      </a:lnTo>
                      <a:lnTo>
                        <a:pt x="584" y="99"/>
                      </a:lnTo>
                      <a:lnTo>
                        <a:pt x="584" y="99"/>
                      </a:lnTo>
                      <a:lnTo>
                        <a:pt x="587" y="99"/>
                      </a:lnTo>
                      <a:lnTo>
                        <a:pt x="587" y="99"/>
                      </a:lnTo>
                      <a:lnTo>
                        <a:pt x="587" y="102"/>
                      </a:lnTo>
                      <a:lnTo>
                        <a:pt x="589" y="102"/>
                      </a:lnTo>
                      <a:lnTo>
                        <a:pt x="589" y="104"/>
                      </a:lnTo>
                      <a:lnTo>
                        <a:pt x="589" y="104"/>
                      </a:lnTo>
                      <a:lnTo>
                        <a:pt x="592" y="104"/>
                      </a:lnTo>
                      <a:lnTo>
                        <a:pt x="592" y="107"/>
                      </a:lnTo>
                      <a:lnTo>
                        <a:pt x="592" y="107"/>
                      </a:lnTo>
                      <a:lnTo>
                        <a:pt x="592" y="107"/>
                      </a:lnTo>
                      <a:lnTo>
                        <a:pt x="592" y="107"/>
                      </a:lnTo>
                      <a:lnTo>
                        <a:pt x="595" y="110"/>
                      </a:lnTo>
                      <a:lnTo>
                        <a:pt x="595" y="110"/>
                      </a:lnTo>
                      <a:lnTo>
                        <a:pt x="595" y="110"/>
                      </a:lnTo>
                      <a:lnTo>
                        <a:pt x="595" y="113"/>
                      </a:lnTo>
                      <a:lnTo>
                        <a:pt x="595" y="113"/>
                      </a:lnTo>
                      <a:lnTo>
                        <a:pt x="595" y="113"/>
                      </a:lnTo>
                      <a:lnTo>
                        <a:pt x="598" y="116"/>
                      </a:lnTo>
                      <a:lnTo>
                        <a:pt x="598" y="116"/>
                      </a:lnTo>
                      <a:lnTo>
                        <a:pt x="598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4" y="121"/>
                      </a:lnTo>
                      <a:lnTo>
                        <a:pt x="604" y="121"/>
                      </a:lnTo>
                      <a:lnTo>
                        <a:pt x="604" y="121"/>
                      </a:lnTo>
                      <a:lnTo>
                        <a:pt x="604" y="121"/>
                      </a:lnTo>
                      <a:lnTo>
                        <a:pt x="604" y="124"/>
                      </a:lnTo>
                      <a:lnTo>
                        <a:pt x="604" y="124"/>
                      </a:lnTo>
                      <a:lnTo>
                        <a:pt x="606" y="127"/>
                      </a:lnTo>
                      <a:lnTo>
                        <a:pt x="606" y="127"/>
                      </a:lnTo>
                      <a:lnTo>
                        <a:pt x="606" y="127"/>
                      </a:lnTo>
                      <a:lnTo>
                        <a:pt x="606" y="133"/>
                      </a:lnTo>
                      <a:lnTo>
                        <a:pt x="606" y="133"/>
                      </a:lnTo>
                      <a:lnTo>
                        <a:pt x="606" y="136"/>
                      </a:lnTo>
                      <a:lnTo>
                        <a:pt x="606" y="136"/>
                      </a:lnTo>
                      <a:lnTo>
                        <a:pt x="606" y="138"/>
                      </a:lnTo>
                      <a:lnTo>
                        <a:pt x="606" y="138"/>
                      </a:lnTo>
                      <a:lnTo>
                        <a:pt x="606" y="141"/>
                      </a:lnTo>
                      <a:lnTo>
                        <a:pt x="604" y="141"/>
                      </a:lnTo>
                      <a:lnTo>
                        <a:pt x="604" y="144"/>
                      </a:lnTo>
                      <a:lnTo>
                        <a:pt x="604" y="144"/>
                      </a:lnTo>
                      <a:lnTo>
                        <a:pt x="604" y="147"/>
                      </a:lnTo>
                      <a:lnTo>
                        <a:pt x="604" y="150"/>
                      </a:lnTo>
                      <a:lnTo>
                        <a:pt x="604" y="150"/>
                      </a:lnTo>
                      <a:lnTo>
                        <a:pt x="604" y="153"/>
                      </a:lnTo>
                      <a:lnTo>
                        <a:pt x="604" y="155"/>
                      </a:lnTo>
                      <a:lnTo>
                        <a:pt x="604" y="155"/>
                      </a:lnTo>
                      <a:lnTo>
                        <a:pt x="604" y="155"/>
                      </a:lnTo>
                      <a:lnTo>
                        <a:pt x="604" y="158"/>
                      </a:lnTo>
                      <a:lnTo>
                        <a:pt x="604" y="158"/>
                      </a:lnTo>
                      <a:lnTo>
                        <a:pt x="604" y="158"/>
                      </a:lnTo>
                      <a:lnTo>
                        <a:pt x="604" y="161"/>
                      </a:lnTo>
                      <a:lnTo>
                        <a:pt x="604" y="161"/>
                      </a:lnTo>
                      <a:lnTo>
                        <a:pt x="604" y="161"/>
                      </a:lnTo>
                      <a:lnTo>
                        <a:pt x="606" y="161"/>
                      </a:lnTo>
                      <a:lnTo>
                        <a:pt x="606" y="164"/>
                      </a:lnTo>
                      <a:lnTo>
                        <a:pt x="606" y="164"/>
                      </a:lnTo>
                      <a:lnTo>
                        <a:pt x="606" y="164"/>
                      </a:lnTo>
                      <a:lnTo>
                        <a:pt x="606" y="167"/>
                      </a:lnTo>
                      <a:lnTo>
                        <a:pt x="604" y="167"/>
                      </a:lnTo>
                      <a:lnTo>
                        <a:pt x="604" y="167"/>
                      </a:lnTo>
                      <a:lnTo>
                        <a:pt x="604" y="167"/>
                      </a:lnTo>
                      <a:lnTo>
                        <a:pt x="604" y="170"/>
                      </a:lnTo>
                      <a:lnTo>
                        <a:pt x="604" y="170"/>
                      </a:lnTo>
                      <a:lnTo>
                        <a:pt x="604" y="172"/>
                      </a:lnTo>
                      <a:lnTo>
                        <a:pt x="604" y="172"/>
                      </a:lnTo>
                      <a:lnTo>
                        <a:pt x="601" y="175"/>
                      </a:lnTo>
                      <a:lnTo>
                        <a:pt x="601" y="175"/>
                      </a:lnTo>
                      <a:lnTo>
                        <a:pt x="601" y="178"/>
                      </a:lnTo>
                      <a:lnTo>
                        <a:pt x="601" y="178"/>
                      </a:lnTo>
                      <a:lnTo>
                        <a:pt x="601" y="178"/>
                      </a:lnTo>
                      <a:lnTo>
                        <a:pt x="601" y="181"/>
                      </a:lnTo>
                      <a:lnTo>
                        <a:pt x="601" y="181"/>
                      </a:lnTo>
                      <a:lnTo>
                        <a:pt x="601" y="181"/>
                      </a:lnTo>
                      <a:lnTo>
                        <a:pt x="601" y="184"/>
                      </a:lnTo>
                      <a:lnTo>
                        <a:pt x="598" y="184"/>
                      </a:lnTo>
                      <a:lnTo>
                        <a:pt x="598" y="184"/>
                      </a:lnTo>
                      <a:lnTo>
                        <a:pt x="598" y="187"/>
                      </a:lnTo>
                      <a:lnTo>
                        <a:pt x="598" y="187"/>
                      </a:lnTo>
                      <a:lnTo>
                        <a:pt x="598" y="187"/>
                      </a:lnTo>
                      <a:lnTo>
                        <a:pt x="598" y="187"/>
                      </a:lnTo>
                      <a:lnTo>
                        <a:pt x="595" y="189"/>
                      </a:lnTo>
                      <a:lnTo>
                        <a:pt x="595" y="189"/>
                      </a:lnTo>
                      <a:lnTo>
                        <a:pt x="595" y="192"/>
                      </a:lnTo>
                      <a:lnTo>
                        <a:pt x="598" y="192"/>
                      </a:lnTo>
                      <a:lnTo>
                        <a:pt x="598" y="192"/>
                      </a:lnTo>
                      <a:lnTo>
                        <a:pt x="598" y="192"/>
                      </a:lnTo>
                      <a:lnTo>
                        <a:pt x="601" y="195"/>
                      </a:lnTo>
                      <a:lnTo>
                        <a:pt x="601" y="195"/>
                      </a:lnTo>
                      <a:lnTo>
                        <a:pt x="601" y="195"/>
                      </a:lnTo>
                      <a:lnTo>
                        <a:pt x="601" y="195"/>
                      </a:lnTo>
                      <a:lnTo>
                        <a:pt x="601" y="198"/>
                      </a:lnTo>
                      <a:lnTo>
                        <a:pt x="601" y="198"/>
                      </a:lnTo>
                      <a:lnTo>
                        <a:pt x="604" y="201"/>
                      </a:lnTo>
                      <a:lnTo>
                        <a:pt x="604" y="201"/>
                      </a:lnTo>
                      <a:lnTo>
                        <a:pt x="604" y="204"/>
                      </a:lnTo>
                      <a:lnTo>
                        <a:pt x="604" y="206"/>
                      </a:lnTo>
                      <a:lnTo>
                        <a:pt x="604" y="206"/>
                      </a:lnTo>
                      <a:lnTo>
                        <a:pt x="601" y="209"/>
                      </a:lnTo>
                      <a:lnTo>
                        <a:pt x="595" y="209"/>
                      </a:lnTo>
                      <a:lnTo>
                        <a:pt x="595" y="215"/>
                      </a:lnTo>
                      <a:lnTo>
                        <a:pt x="595" y="218"/>
                      </a:lnTo>
                      <a:lnTo>
                        <a:pt x="595" y="218"/>
                      </a:lnTo>
                      <a:lnTo>
                        <a:pt x="592" y="221"/>
                      </a:lnTo>
                      <a:lnTo>
                        <a:pt x="592" y="223"/>
                      </a:lnTo>
                      <a:lnTo>
                        <a:pt x="592" y="223"/>
                      </a:lnTo>
                      <a:lnTo>
                        <a:pt x="592" y="226"/>
                      </a:lnTo>
                      <a:lnTo>
                        <a:pt x="592" y="226"/>
                      </a:lnTo>
                      <a:lnTo>
                        <a:pt x="592" y="226"/>
                      </a:lnTo>
                      <a:lnTo>
                        <a:pt x="589" y="226"/>
                      </a:lnTo>
                      <a:lnTo>
                        <a:pt x="589" y="226"/>
                      </a:lnTo>
                      <a:lnTo>
                        <a:pt x="589" y="226"/>
                      </a:lnTo>
                      <a:lnTo>
                        <a:pt x="587" y="229"/>
                      </a:lnTo>
                      <a:lnTo>
                        <a:pt x="587" y="229"/>
                      </a:lnTo>
                      <a:lnTo>
                        <a:pt x="587" y="229"/>
                      </a:lnTo>
                      <a:lnTo>
                        <a:pt x="584" y="229"/>
                      </a:lnTo>
                      <a:lnTo>
                        <a:pt x="544" y="252"/>
                      </a:lnTo>
                      <a:lnTo>
                        <a:pt x="544" y="255"/>
                      </a:lnTo>
                      <a:lnTo>
                        <a:pt x="544" y="255"/>
                      </a:lnTo>
                      <a:lnTo>
                        <a:pt x="544" y="255"/>
                      </a:lnTo>
                      <a:lnTo>
                        <a:pt x="544" y="255"/>
                      </a:lnTo>
                      <a:lnTo>
                        <a:pt x="541" y="255"/>
                      </a:lnTo>
                      <a:lnTo>
                        <a:pt x="541" y="255"/>
                      </a:lnTo>
                      <a:lnTo>
                        <a:pt x="541" y="255"/>
                      </a:lnTo>
                      <a:lnTo>
                        <a:pt x="541" y="255"/>
                      </a:lnTo>
                      <a:lnTo>
                        <a:pt x="541" y="255"/>
                      </a:lnTo>
                      <a:lnTo>
                        <a:pt x="538" y="255"/>
                      </a:lnTo>
                      <a:lnTo>
                        <a:pt x="538" y="255"/>
                      </a:lnTo>
                      <a:lnTo>
                        <a:pt x="538" y="255"/>
                      </a:lnTo>
                      <a:lnTo>
                        <a:pt x="536" y="255"/>
                      </a:lnTo>
                      <a:lnTo>
                        <a:pt x="536" y="255"/>
                      </a:lnTo>
                      <a:lnTo>
                        <a:pt x="536" y="257"/>
                      </a:lnTo>
                      <a:lnTo>
                        <a:pt x="536" y="257"/>
                      </a:lnTo>
                      <a:lnTo>
                        <a:pt x="536" y="257"/>
                      </a:lnTo>
                      <a:lnTo>
                        <a:pt x="536" y="260"/>
                      </a:lnTo>
                      <a:lnTo>
                        <a:pt x="536" y="260"/>
                      </a:lnTo>
                      <a:lnTo>
                        <a:pt x="536" y="260"/>
                      </a:lnTo>
                      <a:lnTo>
                        <a:pt x="536" y="260"/>
                      </a:lnTo>
                      <a:lnTo>
                        <a:pt x="533" y="260"/>
                      </a:lnTo>
                      <a:lnTo>
                        <a:pt x="533" y="260"/>
                      </a:lnTo>
                      <a:lnTo>
                        <a:pt x="533" y="260"/>
                      </a:lnTo>
                      <a:lnTo>
                        <a:pt x="533" y="263"/>
                      </a:lnTo>
                      <a:lnTo>
                        <a:pt x="530" y="263"/>
                      </a:lnTo>
                      <a:lnTo>
                        <a:pt x="530" y="263"/>
                      </a:lnTo>
                      <a:lnTo>
                        <a:pt x="530" y="263"/>
                      </a:lnTo>
                      <a:lnTo>
                        <a:pt x="527" y="263"/>
                      </a:lnTo>
                      <a:lnTo>
                        <a:pt x="527" y="263"/>
                      </a:lnTo>
                      <a:lnTo>
                        <a:pt x="527" y="263"/>
                      </a:lnTo>
                      <a:lnTo>
                        <a:pt x="527" y="266"/>
                      </a:lnTo>
                      <a:lnTo>
                        <a:pt x="527" y="266"/>
                      </a:lnTo>
                      <a:lnTo>
                        <a:pt x="527" y="266"/>
                      </a:lnTo>
                      <a:lnTo>
                        <a:pt x="527" y="266"/>
                      </a:lnTo>
                      <a:lnTo>
                        <a:pt x="527" y="266"/>
                      </a:lnTo>
                      <a:lnTo>
                        <a:pt x="527" y="269"/>
                      </a:lnTo>
                      <a:lnTo>
                        <a:pt x="527" y="269"/>
                      </a:lnTo>
                      <a:lnTo>
                        <a:pt x="527" y="269"/>
                      </a:lnTo>
                      <a:lnTo>
                        <a:pt x="527" y="272"/>
                      </a:lnTo>
                      <a:lnTo>
                        <a:pt x="527" y="272"/>
                      </a:lnTo>
                      <a:lnTo>
                        <a:pt x="527" y="272"/>
                      </a:lnTo>
                      <a:lnTo>
                        <a:pt x="527" y="274"/>
                      </a:lnTo>
                      <a:lnTo>
                        <a:pt x="527" y="274"/>
                      </a:lnTo>
                      <a:lnTo>
                        <a:pt x="527" y="274"/>
                      </a:lnTo>
                      <a:lnTo>
                        <a:pt x="524" y="277"/>
                      </a:lnTo>
                      <a:lnTo>
                        <a:pt x="524" y="277"/>
                      </a:lnTo>
                      <a:lnTo>
                        <a:pt x="524" y="277"/>
                      </a:lnTo>
                      <a:lnTo>
                        <a:pt x="524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4"/>
                      </a:lnTo>
                      <a:lnTo>
                        <a:pt x="521" y="272"/>
                      </a:lnTo>
                      <a:lnTo>
                        <a:pt x="519" y="272"/>
                      </a:lnTo>
                      <a:lnTo>
                        <a:pt x="519" y="274"/>
                      </a:lnTo>
                      <a:lnTo>
                        <a:pt x="519" y="274"/>
                      </a:lnTo>
                      <a:lnTo>
                        <a:pt x="519" y="274"/>
                      </a:lnTo>
                      <a:lnTo>
                        <a:pt x="519" y="274"/>
                      </a:lnTo>
                      <a:lnTo>
                        <a:pt x="519" y="274"/>
                      </a:lnTo>
                      <a:lnTo>
                        <a:pt x="519" y="277"/>
                      </a:lnTo>
                      <a:lnTo>
                        <a:pt x="519" y="277"/>
                      </a:lnTo>
                      <a:lnTo>
                        <a:pt x="519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1" y="277"/>
                      </a:lnTo>
                      <a:lnTo>
                        <a:pt x="524" y="277"/>
                      </a:lnTo>
                      <a:lnTo>
                        <a:pt x="524" y="280"/>
                      </a:lnTo>
                      <a:lnTo>
                        <a:pt x="524" y="280"/>
                      </a:lnTo>
                      <a:lnTo>
                        <a:pt x="524" y="280"/>
                      </a:lnTo>
                      <a:lnTo>
                        <a:pt x="524" y="280"/>
                      </a:lnTo>
                      <a:lnTo>
                        <a:pt x="524" y="280"/>
                      </a:lnTo>
                      <a:lnTo>
                        <a:pt x="524" y="283"/>
                      </a:lnTo>
                      <a:lnTo>
                        <a:pt x="524" y="283"/>
                      </a:lnTo>
                      <a:lnTo>
                        <a:pt x="521" y="283"/>
                      </a:lnTo>
                      <a:lnTo>
                        <a:pt x="521" y="283"/>
                      </a:lnTo>
                      <a:lnTo>
                        <a:pt x="521" y="283"/>
                      </a:lnTo>
                      <a:lnTo>
                        <a:pt x="519" y="283"/>
                      </a:lnTo>
                      <a:lnTo>
                        <a:pt x="519" y="283"/>
                      </a:lnTo>
                      <a:lnTo>
                        <a:pt x="519" y="283"/>
                      </a:lnTo>
                      <a:lnTo>
                        <a:pt x="519" y="283"/>
                      </a:lnTo>
                      <a:lnTo>
                        <a:pt x="516" y="283"/>
                      </a:lnTo>
                      <a:lnTo>
                        <a:pt x="516" y="283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80"/>
                      </a:lnTo>
                      <a:lnTo>
                        <a:pt x="516" y="277"/>
                      </a:lnTo>
                      <a:lnTo>
                        <a:pt x="513" y="277"/>
                      </a:lnTo>
                      <a:lnTo>
                        <a:pt x="513" y="277"/>
                      </a:lnTo>
                      <a:lnTo>
                        <a:pt x="513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0"/>
                      </a:lnTo>
                      <a:lnTo>
                        <a:pt x="510" y="283"/>
                      </a:lnTo>
                      <a:lnTo>
                        <a:pt x="510" y="283"/>
                      </a:lnTo>
                      <a:lnTo>
                        <a:pt x="510" y="283"/>
                      </a:lnTo>
                      <a:lnTo>
                        <a:pt x="510" y="283"/>
                      </a:lnTo>
                      <a:lnTo>
                        <a:pt x="510" y="283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0" y="286"/>
                      </a:lnTo>
                      <a:lnTo>
                        <a:pt x="513" y="286"/>
                      </a:lnTo>
                      <a:lnTo>
                        <a:pt x="510" y="289"/>
                      </a:lnTo>
                      <a:lnTo>
                        <a:pt x="510" y="289"/>
                      </a:lnTo>
                      <a:lnTo>
                        <a:pt x="510" y="289"/>
                      </a:lnTo>
                      <a:lnTo>
                        <a:pt x="510" y="289"/>
                      </a:lnTo>
                      <a:lnTo>
                        <a:pt x="507" y="289"/>
                      </a:lnTo>
                      <a:lnTo>
                        <a:pt x="507" y="289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7" y="286"/>
                      </a:lnTo>
                      <a:lnTo>
                        <a:pt x="504" y="286"/>
                      </a:lnTo>
                      <a:lnTo>
                        <a:pt x="504" y="286"/>
                      </a:lnTo>
                      <a:lnTo>
                        <a:pt x="504" y="286"/>
                      </a:lnTo>
                      <a:lnTo>
                        <a:pt x="504" y="286"/>
                      </a:lnTo>
                      <a:lnTo>
                        <a:pt x="504" y="289"/>
                      </a:lnTo>
                      <a:lnTo>
                        <a:pt x="504" y="289"/>
                      </a:lnTo>
                      <a:lnTo>
                        <a:pt x="504" y="289"/>
                      </a:lnTo>
                      <a:lnTo>
                        <a:pt x="504" y="289"/>
                      </a:lnTo>
                      <a:lnTo>
                        <a:pt x="504" y="289"/>
                      </a:lnTo>
                      <a:lnTo>
                        <a:pt x="504" y="291"/>
                      </a:lnTo>
                      <a:lnTo>
                        <a:pt x="504" y="291"/>
                      </a:lnTo>
                      <a:lnTo>
                        <a:pt x="504" y="291"/>
                      </a:lnTo>
                      <a:lnTo>
                        <a:pt x="502" y="291"/>
                      </a:lnTo>
                      <a:lnTo>
                        <a:pt x="502" y="291"/>
                      </a:lnTo>
                      <a:lnTo>
                        <a:pt x="502" y="291"/>
                      </a:lnTo>
                      <a:lnTo>
                        <a:pt x="502" y="289"/>
                      </a:lnTo>
                      <a:lnTo>
                        <a:pt x="502" y="289"/>
                      </a:lnTo>
                      <a:lnTo>
                        <a:pt x="502" y="289"/>
                      </a:lnTo>
                      <a:lnTo>
                        <a:pt x="502" y="289"/>
                      </a:lnTo>
                      <a:lnTo>
                        <a:pt x="502" y="289"/>
                      </a:lnTo>
                      <a:lnTo>
                        <a:pt x="502" y="286"/>
                      </a:lnTo>
                      <a:lnTo>
                        <a:pt x="502" y="286"/>
                      </a:lnTo>
                      <a:lnTo>
                        <a:pt x="502" y="286"/>
                      </a:lnTo>
                      <a:lnTo>
                        <a:pt x="502" y="286"/>
                      </a:lnTo>
                      <a:lnTo>
                        <a:pt x="502" y="286"/>
                      </a:lnTo>
                      <a:lnTo>
                        <a:pt x="502" y="283"/>
                      </a:lnTo>
                      <a:lnTo>
                        <a:pt x="502" y="283"/>
                      </a:lnTo>
                      <a:lnTo>
                        <a:pt x="502" y="283"/>
                      </a:lnTo>
                      <a:lnTo>
                        <a:pt x="502" y="283"/>
                      </a:lnTo>
                      <a:lnTo>
                        <a:pt x="502" y="280"/>
                      </a:lnTo>
                      <a:lnTo>
                        <a:pt x="502" y="280"/>
                      </a:lnTo>
                      <a:lnTo>
                        <a:pt x="499" y="280"/>
                      </a:lnTo>
                      <a:lnTo>
                        <a:pt x="499" y="280"/>
                      </a:lnTo>
                      <a:lnTo>
                        <a:pt x="499" y="283"/>
                      </a:lnTo>
                      <a:lnTo>
                        <a:pt x="499" y="283"/>
                      </a:lnTo>
                      <a:lnTo>
                        <a:pt x="496" y="283"/>
                      </a:lnTo>
                      <a:lnTo>
                        <a:pt x="496" y="283"/>
                      </a:lnTo>
                      <a:lnTo>
                        <a:pt x="496" y="283"/>
                      </a:lnTo>
                      <a:lnTo>
                        <a:pt x="496" y="283"/>
                      </a:lnTo>
                      <a:lnTo>
                        <a:pt x="496" y="286"/>
                      </a:lnTo>
                      <a:lnTo>
                        <a:pt x="496" y="286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89"/>
                      </a:lnTo>
                      <a:lnTo>
                        <a:pt x="487" y="291"/>
                      </a:lnTo>
                      <a:lnTo>
                        <a:pt x="487" y="291"/>
                      </a:lnTo>
                      <a:lnTo>
                        <a:pt x="487" y="291"/>
                      </a:lnTo>
                      <a:lnTo>
                        <a:pt x="485" y="294"/>
                      </a:lnTo>
                      <a:lnTo>
                        <a:pt x="485" y="294"/>
                      </a:lnTo>
                      <a:lnTo>
                        <a:pt x="485" y="294"/>
                      </a:lnTo>
                      <a:lnTo>
                        <a:pt x="485" y="294"/>
                      </a:lnTo>
                      <a:lnTo>
                        <a:pt x="482" y="294"/>
                      </a:lnTo>
                      <a:lnTo>
                        <a:pt x="482" y="294"/>
                      </a:lnTo>
                      <a:lnTo>
                        <a:pt x="482" y="297"/>
                      </a:lnTo>
                      <a:lnTo>
                        <a:pt x="482" y="297"/>
                      </a:lnTo>
                      <a:lnTo>
                        <a:pt x="482" y="297"/>
                      </a:lnTo>
                      <a:lnTo>
                        <a:pt x="482" y="297"/>
                      </a:lnTo>
                      <a:lnTo>
                        <a:pt x="482" y="297"/>
                      </a:lnTo>
                      <a:lnTo>
                        <a:pt x="482" y="300"/>
                      </a:lnTo>
                      <a:lnTo>
                        <a:pt x="482" y="300"/>
                      </a:lnTo>
                      <a:lnTo>
                        <a:pt x="482" y="300"/>
                      </a:lnTo>
                      <a:lnTo>
                        <a:pt x="482" y="300"/>
                      </a:lnTo>
                      <a:lnTo>
                        <a:pt x="482" y="300"/>
                      </a:lnTo>
                      <a:lnTo>
                        <a:pt x="482" y="303"/>
                      </a:lnTo>
                      <a:lnTo>
                        <a:pt x="482" y="303"/>
                      </a:lnTo>
                      <a:lnTo>
                        <a:pt x="482" y="303"/>
                      </a:lnTo>
                      <a:lnTo>
                        <a:pt x="482" y="303"/>
                      </a:lnTo>
                      <a:lnTo>
                        <a:pt x="482" y="303"/>
                      </a:lnTo>
                      <a:lnTo>
                        <a:pt x="482" y="306"/>
                      </a:lnTo>
                      <a:lnTo>
                        <a:pt x="482" y="306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82" y="311"/>
                      </a:lnTo>
                      <a:lnTo>
                        <a:pt x="482" y="311"/>
                      </a:lnTo>
                      <a:lnTo>
                        <a:pt x="482" y="311"/>
                      </a:lnTo>
                      <a:lnTo>
                        <a:pt x="482" y="311"/>
                      </a:lnTo>
                      <a:lnTo>
                        <a:pt x="482" y="311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82" y="308"/>
                      </a:lnTo>
                      <a:lnTo>
                        <a:pt x="479" y="308"/>
                      </a:lnTo>
                      <a:lnTo>
                        <a:pt x="479" y="308"/>
                      </a:lnTo>
                      <a:lnTo>
                        <a:pt x="479" y="308"/>
                      </a:lnTo>
                      <a:lnTo>
                        <a:pt x="476" y="308"/>
                      </a:lnTo>
                      <a:lnTo>
                        <a:pt x="476" y="308"/>
                      </a:lnTo>
                      <a:lnTo>
                        <a:pt x="476" y="311"/>
                      </a:lnTo>
                      <a:lnTo>
                        <a:pt x="476" y="311"/>
                      </a:lnTo>
                      <a:lnTo>
                        <a:pt x="473" y="311"/>
                      </a:lnTo>
                      <a:lnTo>
                        <a:pt x="473" y="311"/>
                      </a:lnTo>
                      <a:lnTo>
                        <a:pt x="473" y="308"/>
                      </a:lnTo>
                      <a:lnTo>
                        <a:pt x="473" y="308"/>
                      </a:lnTo>
                      <a:lnTo>
                        <a:pt x="473" y="308"/>
                      </a:lnTo>
                      <a:lnTo>
                        <a:pt x="473" y="306"/>
                      </a:lnTo>
                      <a:lnTo>
                        <a:pt x="473" y="306"/>
                      </a:lnTo>
                      <a:lnTo>
                        <a:pt x="473" y="306"/>
                      </a:lnTo>
                      <a:lnTo>
                        <a:pt x="470" y="306"/>
                      </a:lnTo>
                      <a:lnTo>
                        <a:pt x="470" y="306"/>
                      </a:lnTo>
                      <a:lnTo>
                        <a:pt x="470" y="306"/>
                      </a:lnTo>
                      <a:lnTo>
                        <a:pt x="468" y="306"/>
                      </a:lnTo>
                      <a:lnTo>
                        <a:pt x="468" y="306"/>
                      </a:lnTo>
                      <a:lnTo>
                        <a:pt x="465" y="306"/>
                      </a:lnTo>
                      <a:lnTo>
                        <a:pt x="465" y="306"/>
                      </a:lnTo>
                      <a:lnTo>
                        <a:pt x="462" y="306"/>
                      </a:lnTo>
                      <a:lnTo>
                        <a:pt x="462" y="306"/>
                      </a:lnTo>
                      <a:lnTo>
                        <a:pt x="462" y="306"/>
                      </a:lnTo>
                      <a:lnTo>
                        <a:pt x="459" y="306"/>
                      </a:lnTo>
                      <a:lnTo>
                        <a:pt x="459" y="306"/>
                      </a:lnTo>
                      <a:lnTo>
                        <a:pt x="459" y="308"/>
                      </a:lnTo>
                      <a:lnTo>
                        <a:pt x="459" y="308"/>
                      </a:lnTo>
                      <a:lnTo>
                        <a:pt x="459" y="308"/>
                      </a:lnTo>
                      <a:lnTo>
                        <a:pt x="459" y="308"/>
                      </a:lnTo>
                      <a:lnTo>
                        <a:pt x="459" y="311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62" y="308"/>
                      </a:lnTo>
                      <a:lnTo>
                        <a:pt x="462" y="308"/>
                      </a:lnTo>
                      <a:lnTo>
                        <a:pt x="462" y="308"/>
                      </a:lnTo>
                      <a:lnTo>
                        <a:pt x="462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08"/>
                      </a:lnTo>
                      <a:lnTo>
                        <a:pt x="465" y="311"/>
                      </a:lnTo>
                      <a:lnTo>
                        <a:pt x="465" y="311"/>
                      </a:lnTo>
                      <a:lnTo>
                        <a:pt x="465" y="311"/>
                      </a:lnTo>
                      <a:lnTo>
                        <a:pt x="465" y="311"/>
                      </a:lnTo>
                      <a:lnTo>
                        <a:pt x="465" y="314"/>
                      </a:lnTo>
                      <a:lnTo>
                        <a:pt x="462" y="314"/>
                      </a:lnTo>
                      <a:lnTo>
                        <a:pt x="462" y="314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62" y="311"/>
                      </a:lnTo>
                      <a:lnTo>
                        <a:pt x="459" y="311"/>
                      </a:lnTo>
                      <a:lnTo>
                        <a:pt x="459" y="311"/>
                      </a:lnTo>
                      <a:lnTo>
                        <a:pt x="459" y="311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4"/>
                      </a:lnTo>
                      <a:lnTo>
                        <a:pt x="459" y="311"/>
                      </a:lnTo>
                      <a:lnTo>
                        <a:pt x="456" y="311"/>
                      </a:lnTo>
                      <a:lnTo>
                        <a:pt x="456" y="311"/>
                      </a:lnTo>
                      <a:lnTo>
                        <a:pt x="456" y="311"/>
                      </a:lnTo>
                      <a:lnTo>
                        <a:pt x="456" y="311"/>
                      </a:lnTo>
                      <a:lnTo>
                        <a:pt x="456" y="311"/>
                      </a:lnTo>
                      <a:lnTo>
                        <a:pt x="456" y="314"/>
                      </a:lnTo>
                      <a:lnTo>
                        <a:pt x="456" y="314"/>
                      </a:lnTo>
                      <a:lnTo>
                        <a:pt x="453" y="314"/>
                      </a:lnTo>
                      <a:lnTo>
                        <a:pt x="453" y="314"/>
                      </a:lnTo>
                      <a:lnTo>
                        <a:pt x="453" y="314"/>
                      </a:lnTo>
                      <a:lnTo>
                        <a:pt x="453" y="314"/>
                      </a:lnTo>
                      <a:lnTo>
                        <a:pt x="453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4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1" y="317"/>
                      </a:lnTo>
                      <a:lnTo>
                        <a:pt x="453" y="320"/>
                      </a:lnTo>
                      <a:lnTo>
                        <a:pt x="453" y="320"/>
                      </a:lnTo>
                      <a:lnTo>
                        <a:pt x="453" y="320"/>
                      </a:lnTo>
                      <a:lnTo>
                        <a:pt x="453" y="320"/>
                      </a:lnTo>
                      <a:lnTo>
                        <a:pt x="451" y="320"/>
                      </a:lnTo>
                      <a:lnTo>
                        <a:pt x="451" y="320"/>
                      </a:lnTo>
                      <a:lnTo>
                        <a:pt x="451" y="320"/>
                      </a:lnTo>
                      <a:lnTo>
                        <a:pt x="451" y="320"/>
                      </a:lnTo>
                      <a:lnTo>
                        <a:pt x="448" y="320"/>
                      </a:lnTo>
                      <a:lnTo>
                        <a:pt x="448" y="320"/>
                      </a:lnTo>
                      <a:lnTo>
                        <a:pt x="448" y="320"/>
                      </a:lnTo>
                      <a:lnTo>
                        <a:pt x="448" y="323"/>
                      </a:lnTo>
                      <a:lnTo>
                        <a:pt x="448" y="323"/>
                      </a:lnTo>
                      <a:lnTo>
                        <a:pt x="448" y="323"/>
                      </a:lnTo>
                      <a:lnTo>
                        <a:pt x="451" y="323"/>
                      </a:lnTo>
                      <a:lnTo>
                        <a:pt x="451" y="323"/>
                      </a:lnTo>
                      <a:lnTo>
                        <a:pt x="451" y="323"/>
                      </a:lnTo>
                      <a:lnTo>
                        <a:pt x="451" y="323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51" y="325"/>
                      </a:lnTo>
                      <a:lnTo>
                        <a:pt x="448" y="325"/>
                      </a:lnTo>
                      <a:lnTo>
                        <a:pt x="448" y="325"/>
                      </a:lnTo>
                      <a:lnTo>
                        <a:pt x="448" y="325"/>
                      </a:lnTo>
                      <a:lnTo>
                        <a:pt x="448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5"/>
                      </a:lnTo>
                      <a:lnTo>
                        <a:pt x="445" y="323"/>
                      </a:lnTo>
                      <a:lnTo>
                        <a:pt x="445" y="323"/>
                      </a:lnTo>
                      <a:lnTo>
                        <a:pt x="445" y="323"/>
                      </a:lnTo>
                      <a:lnTo>
                        <a:pt x="445" y="323"/>
                      </a:lnTo>
                      <a:lnTo>
                        <a:pt x="445" y="323"/>
                      </a:lnTo>
                      <a:lnTo>
                        <a:pt x="445" y="320"/>
                      </a:lnTo>
                      <a:lnTo>
                        <a:pt x="445" y="320"/>
                      </a:lnTo>
                      <a:lnTo>
                        <a:pt x="445" y="320"/>
                      </a:lnTo>
                      <a:lnTo>
                        <a:pt x="442" y="320"/>
                      </a:lnTo>
                      <a:lnTo>
                        <a:pt x="442" y="320"/>
                      </a:lnTo>
                      <a:lnTo>
                        <a:pt x="442" y="317"/>
                      </a:lnTo>
                      <a:lnTo>
                        <a:pt x="442" y="317"/>
                      </a:lnTo>
                      <a:lnTo>
                        <a:pt x="442" y="320"/>
                      </a:lnTo>
                      <a:lnTo>
                        <a:pt x="442" y="320"/>
                      </a:lnTo>
                      <a:lnTo>
                        <a:pt x="442" y="320"/>
                      </a:lnTo>
                      <a:lnTo>
                        <a:pt x="442" y="320"/>
                      </a:lnTo>
                      <a:lnTo>
                        <a:pt x="442" y="323"/>
                      </a:lnTo>
                      <a:lnTo>
                        <a:pt x="439" y="323"/>
                      </a:lnTo>
                      <a:lnTo>
                        <a:pt x="439" y="323"/>
                      </a:lnTo>
                      <a:lnTo>
                        <a:pt x="439" y="323"/>
                      </a:lnTo>
                      <a:lnTo>
                        <a:pt x="439" y="323"/>
                      </a:lnTo>
                      <a:lnTo>
                        <a:pt x="439" y="320"/>
                      </a:lnTo>
                      <a:lnTo>
                        <a:pt x="436" y="320"/>
                      </a:lnTo>
                      <a:lnTo>
                        <a:pt x="436" y="320"/>
                      </a:lnTo>
                      <a:lnTo>
                        <a:pt x="436" y="320"/>
                      </a:lnTo>
                      <a:lnTo>
                        <a:pt x="436" y="323"/>
                      </a:lnTo>
                      <a:lnTo>
                        <a:pt x="436" y="323"/>
                      </a:lnTo>
                      <a:lnTo>
                        <a:pt x="436" y="323"/>
                      </a:lnTo>
                      <a:lnTo>
                        <a:pt x="436" y="323"/>
                      </a:lnTo>
                      <a:lnTo>
                        <a:pt x="436" y="325"/>
                      </a:lnTo>
                      <a:lnTo>
                        <a:pt x="436" y="325"/>
                      </a:lnTo>
                      <a:lnTo>
                        <a:pt x="436" y="328"/>
                      </a:lnTo>
                      <a:lnTo>
                        <a:pt x="439" y="328"/>
                      </a:lnTo>
                      <a:lnTo>
                        <a:pt x="439" y="328"/>
                      </a:lnTo>
                      <a:lnTo>
                        <a:pt x="439" y="328"/>
                      </a:lnTo>
                      <a:lnTo>
                        <a:pt x="439" y="331"/>
                      </a:lnTo>
                      <a:lnTo>
                        <a:pt x="439" y="331"/>
                      </a:lnTo>
                      <a:lnTo>
                        <a:pt x="439" y="334"/>
                      </a:lnTo>
                      <a:lnTo>
                        <a:pt x="439" y="334"/>
                      </a:lnTo>
                      <a:lnTo>
                        <a:pt x="439" y="334"/>
                      </a:lnTo>
                      <a:lnTo>
                        <a:pt x="439" y="337"/>
                      </a:lnTo>
                      <a:lnTo>
                        <a:pt x="439" y="337"/>
                      </a:lnTo>
                      <a:lnTo>
                        <a:pt x="439" y="337"/>
                      </a:lnTo>
                      <a:lnTo>
                        <a:pt x="439" y="340"/>
                      </a:lnTo>
                      <a:lnTo>
                        <a:pt x="439" y="340"/>
                      </a:lnTo>
                      <a:lnTo>
                        <a:pt x="439" y="340"/>
                      </a:lnTo>
                      <a:lnTo>
                        <a:pt x="439" y="340"/>
                      </a:lnTo>
                      <a:lnTo>
                        <a:pt x="436" y="340"/>
                      </a:lnTo>
                      <a:lnTo>
                        <a:pt x="436" y="340"/>
                      </a:lnTo>
                      <a:lnTo>
                        <a:pt x="436" y="340"/>
                      </a:lnTo>
                      <a:lnTo>
                        <a:pt x="434" y="340"/>
                      </a:lnTo>
                      <a:lnTo>
                        <a:pt x="434" y="340"/>
                      </a:lnTo>
                      <a:lnTo>
                        <a:pt x="431" y="342"/>
                      </a:lnTo>
                      <a:lnTo>
                        <a:pt x="431" y="342"/>
                      </a:lnTo>
                      <a:lnTo>
                        <a:pt x="431" y="342"/>
                      </a:lnTo>
                      <a:lnTo>
                        <a:pt x="428" y="342"/>
                      </a:lnTo>
                      <a:lnTo>
                        <a:pt x="428" y="342"/>
                      </a:lnTo>
                      <a:lnTo>
                        <a:pt x="425" y="342"/>
                      </a:lnTo>
                      <a:lnTo>
                        <a:pt x="425" y="342"/>
                      </a:lnTo>
                      <a:lnTo>
                        <a:pt x="425" y="345"/>
                      </a:lnTo>
                      <a:lnTo>
                        <a:pt x="425" y="345"/>
                      </a:lnTo>
                      <a:lnTo>
                        <a:pt x="425" y="345"/>
                      </a:lnTo>
                      <a:lnTo>
                        <a:pt x="425" y="345"/>
                      </a:lnTo>
                      <a:lnTo>
                        <a:pt x="425" y="345"/>
                      </a:lnTo>
                      <a:lnTo>
                        <a:pt x="425" y="348"/>
                      </a:lnTo>
                      <a:lnTo>
                        <a:pt x="425" y="348"/>
                      </a:lnTo>
                      <a:lnTo>
                        <a:pt x="428" y="348"/>
                      </a:lnTo>
                      <a:lnTo>
                        <a:pt x="428" y="348"/>
                      </a:lnTo>
                      <a:lnTo>
                        <a:pt x="428" y="351"/>
                      </a:lnTo>
                      <a:lnTo>
                        <a:pt x="428" y="351"/>
                      </a:lnTo>
                      <a:lnTo>
                        <a:pt x="425" y="351"/>
                      </a:lnTo>
                      <a:lnTo>
                        <a:pt x="425" y="354"/>
                      </a:lnTo>
                      <a:lnTo>
                        <a:pt x="425" y="354"/>
                      </a:lnTo>
                      <a:lnTo>
                        <a:pt x="425" y="354"/>
                      </a:lnTo>
                      <a:lnTo>
                        <a:pt x="422" y="354"/>
                      </a:lnTo>
                      <a:lnTo>
                        <a:pt x="422" y="357"/>
                      </a:lnTo>
                      <a:lnTo>
                        <a:pt x="422" y="357"/>
                      </a:lnTo>
                      <a:lnTo>
                        <a:pt x="422" y="357"/>
                      </a:lnTo>
                      <a:lnTo>
                        <a:pt x="422" y="359"/>
                      </a:lnTo>
                      <a:lnTo>
                        <a:pt x="419" y="359"/>
                      </a:lnTo>
                      <a:lnTo>
                        <a:pt x="419" y="359"/>
                      </a:lnTo>
                      <a:lnTo>
                        <a:pt x="419" y="359"/>
                      </a:lnTo>
                      <a:lnTo>
                        <a:pt x="419" y="359"/>
                      </a:lnTo>
                      <a:lnTo>
                        <a:pt x="419" y="357"/>
                      </a:lnTo>
                      <a:lnTo>
                        <a:pt x="419" y="357"/>
                      </a:lnTo>
                      <a:lnTo>
                        <a:pt x="417" y="357"/>
                      </a:lnTo>
                      <a:lnTo>
                        <a:pt x="417" y="357"/>
                      </a:lnTo>
                      <a:lnTo>
                        <a:pt x="417" y="357"/>
                      </a:lnTo>
                      <a:lnTo>
                        <a:pt x="417" y="357"/>
                      </a:lnTo>
                      <a:lnTo>
                        <a:pt x="414" y="357"/>
                      </a:lnTo>
                      <a:lnTo>
                        <a:pt x="414" y="357"/>
                      </a:lnTo>
                      <a:lnTo>
                        <a:pt x="414" y="359"/>
                      </a:lnTo>
                      <a:lnTo>
                        <a:pt x="414" y="359"/>
                      </a:lnTo>
                      <a:lnTo>
                        <a:pt x="414" y="359"/>
                      </a:lnTo>
                      <a:lnTo>
                        <a:pt x="414" y="359"/>
                      </a:lnTo>
                      <a:lnTo>
                        <a:pt x="417" y="362"/>
                      </a:lnTo>
                      <a:lnTo>
                        <a:pt x="417" y="362"/>
                      </a:lnTo>
                      <a:lnTo>
                        <a:pt x="417" y="362"/>
                      </a:lnTo>
                      <a:lnTo>
                        <a:pt x="417" y="362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4" y="365"/>
                      </a:lnTo>
                      <a:lnTo>
                        <a:pt x="414" y="365"/>
                      </a:lnTo>
                      <a:lnTo>
                        <a:pt x="414" y="365"/>
                      </a:lnTo>
                      <a:lnTo>
                        <a:pt x="414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05" y="365"/>
                      </a:lnTo>
                      <a:lnTo>
                        <a:pt x="405" y="365"/>
                      </a:lnTo>
                      <a:lnTo>
                        <a:pt x="405" y="362"/>
                      </a:lnTo>
                      <a:lnTo>
                        <a:pt x="405" y="362"/>
                      </a:lnTo>
                      <a:lnTo>
                        <a:pt x="405" y="362"/>
                      </a:lnTo>
                      <a:lnTo>
                        <a:pt x="402" y="362"/>
                      </a:lnTo>
                      <a:lnTo>
                        <a:pt x="402" y="362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2" y="365"/>
                      </a:lnTo>
                      <a:lnTo>
                        <a:pt x="400" y="362"/>
                      </a:lnTo>
                      <a:lnTo>
                        <a:pt x="400" y="362"/>
                      </a:lnTo>
                      <a:lnTo>
                        <a:pt x="400" y="362"/>
                      </a:lnTo>
                      <a:lnTo>
                        <a:pt x="397" y="362"/>
                      </a:lnTo>
                      <a:lnTo>
                        <a:pt x="397" y="362"/>
                      </a:lnTo>
                      <a:lnTo>
                        <a:pt x="397" y="362"/>
                      </a:lnTo>
                      <a:lnTo>
                        <a:pt x="394" y="362"/>
                      </a:lnTo>
                      <a:lnTo>
                        <a:pt x="394" y="365"/>
                      </a:lnTo>
                      <a:lnTo>
                        <a:pt x="394" y="365"/>
                      </a:lnTo>
                      <a:lnTo>
                        <a:pt x="394" y="365"/>
                      </a:lnTo>
                      <a:lnTo>
                        <a:pt x="397" y="368"/>
                      </a:lnTo>
                      <a:lnTo>
                        <a:pt x="397" y="368"/>
                      </a:lnTo>
                      <a:lnTo>
                        <a:pt x="397" y="368"/>
                      </a:lnTo>
                      <a:lnTo>
                        <a:pt x="397" y="368"/>
                      </a:lnTo>
                      <a:lnTo>
                        <a:pt x="400" y="371"/>
                      </a:lnTo>
                      <a:lnTo>
                        <a:pt x="397" y="371"/>
                      </a:lnTo>
                      <a:lnTo>
                        <a:pt x="397" y="371"/>
                      </a:lnTo>
                      <a:lnTo>
                        <a:pt x="397" y="371"/>
                      </a:lnTo>
                      <a:lnTo>
                        <a:pt x="394" y="371"/>
                      </a:lnTo>
                      <a:lnTo>
                        <a:pt x="394" y="374"/>
                      </a:lnTo>
                      <a:lnTo>
                        <a:pt x="394" y="374"/>
                      </a:lnTo>
                      <a:lnTo>
                        <a:pt x="391" y="376"/>
                      </a:lnTo>
                      <a:lnTo>
                        <a:pt x="391" y="376"/>
                      </a:lnTo>
                      <a:lnTo>
                        <a:pt x="391" y="376"/>
                      </a:lnTo>
                      <a:lnTo>
                        <a:pt x="391" y="376"/>
                      </a:lnTo>
                      <a:lnTo>
                        <a:pt x="391" y="376"/>
                      </a:lnTo>
                      <a:lnTo>
                        <a:pt x="391" y="379"/>
                      </a:lnTo>
                      <a:lnTo>
                        <a:pt x="391" y="379"/>
                      </a:lnTo>
                      <a:lnTo>
                        <a:pt x="388" y="379"/>
                      </a:lnTo>
                      <a:lnTo>
                        <a:pt x="388" y="379"/>
                      </a:lnTo>
                      <a:lnTo>
                        <a:pt x="388" y="379"/>
                      </a:lnTo>
                      <a:lnTo>
                        <a:pt x="388" y="382"/>
                      </a:lnTo>
                      <a:lnTo>
                        <a:pt x="388" y="382"/>
                      </a:lnTo>
                      <a:lnTo>
                        <a:pt x="385" y="382"/>
                      </a:lnTo>
                      <a:lnTo>
                        <a:pt x="385" y="385"/>
                      </a:lnTo>
                      <a:lnTo>
                        <a:pt x="385" y="385"/>
                      </a:lnTo>
                      <a:lnTo>
                        <a:pt x="385" y="385"/>
                      </a:lnTo>
                      <a:lnTo>
                        <a:pt x="385" y="388"/>
                      </a:lnTo>
                      <a:lnTo>
                        <a:pt x="383" y="388"/>
                      </a:lnTo>
                      <a:lnTo>
                        <a:pt x="383" y="388"/>
                      </a:lnTo>
                      <a:lnTo>
                        <a:pt x="383" y="388"/>
                      </a:lnTo>
                      <a:lnTo>
                        <a:pt x="383" y="385"/>
                      </a:lnTo>
                      <a:lnTo>
                        <a:pt x="383" y="385"/>
                      </a:lnTo>
                      <a:lnTo>
                        <a:pt x="383" y="385"/>
                      </a:lnTo>
                      <a:lnTo>
                        <a:pt x="383" y="385"/>
                      </a:lnTo>
                      <a:lnTo>
                        <a:pt x="383" y="385"/>
                      </a:lnTo>
                      <a:lnTo>
                        <a:pt x="383" y="382"/>
                      </a:lnTo>
                      <a:lnTo>
                        <a:pt x="383" y="382"/>
                      </a:lnTo>
                      <a:lnTo>
                        <a:pt x="383" y="382"/>
                      </a:lnTo>
                      <a:lnTo>
                        <a:pt x="383" y="379"/>
                      </a:lnTo>
                      <a:lnTo>
                        <a:pt x="383" y="379"/>
                      </a:lnTo>
                      <a:lnTo>
                        <a:pt x="383" y="379"/>
                      </a:lnTo>
                      <a:lnTo>
                        <a:pt x="383" y="376"/>
                      </a:lnTo>
                      <a:lnTo>
                        <a:pt x="383" y="376"/>
                      </a:lnTo>
                      <a:lnTo>
                        <a:pt x="383" y="376"/>
                      </a:lnTo>
                      <a:lnTo>
                        <a:pt x="383" y="376"/>
                      </a:lnTo>
                      <a:lnTo>
                        <a:pt x="383" y="376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0" y="374"/>
                      </a:lnTo>
                      <a:lnTo>
                        <a:pt x="380" y="374"/>
                      </a:lnTo>
                      <a:lnTo>
                        <a:pt x="380" y="376"/>
                      </a:lnTo>
                      <a:lnTo>
                        <a:pt x="377" y="376"/>
                      </a:lnTo>
                      <a:lnTo>
                        <a:pt x="377" y="376"/>
                      </a:lnTo>
                      <a:lnTo>
                        <a:pt x="377" y="376"/>
                      </a:lnTo>
                      <a:lnTo>
                        <a:pt x="377" y="376"/>
                      </a:lnTo>
                      <a:lnTo>
                        <a:pt x="377" y="379"/>
                      </a:lnTo>
                      <a:lnTo>
                        <a:pt x="374" y="379"/>
                      </a:lnTo>
                      <a:lnTo>
                        <a:pt x="374" y="379"/>
                      </a:lnTo>
                      <a:lnTo>
                        <a:pt x="371" y="379"/>
                      </a:lnTo>
                      <a:lnTo>
                        <a:pt x="371" y="379"/>
                      </a:lnTo>
                      <a:lnTo>
                        <a:pt x="368" y="379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2"/>
                      </a:lnTo>
                      <a:lnTo>
                        <a:pt x="368" y="385"/>
                      </a:lnTo>
                      <a:lnTo>
                        <a:pt x="368" y="385"/>
                      </a:lnTo>
                      <a:lnTo>
                        <a:pt x="368" y="385"/>
                      </a:lnTo>
                      <a:lnTo>
                        <a:pt x="368" y="385"/>
                      </a:lnTo>
                      <a:lnTo>
                        <a:pt x="368" y="388"/>
                      </a:lnTo>
                      <a:lnTo>
                        <a:pt x="368" y="388"/>
                      </a:lnTo>
                      <a:lnTo>
                        <a:pt x="368" y="388"/>
                      </a:lnTo>
                      <a:lnTo>
                        <a:pt x="366" y="388"/>
                      </a:lnTo>
                      <a:lnTo>
                        <a:pt x="366" y="388"/>
                      </a:lnTo>
                      <a:lnTo>
                        <a:pt x="366" y="388"/>
                      </a:lnTo>
                      <a:lnTo>
                        <a:pt x="363" y="388"/>
                      </a:lnTo>
                      <a:lnTo>
                        <a:pt x="363" y="388"/>
                      </a:lnTo>
                      <a:lnTo>
                        <a:pt x="363" y="388"/>
                      </a:lnTo>
                      <a:lnTo>
                        <a:pt x="363" y="388"/>
                      </a:lnTo>
                      <a:lnTo>
                        <a:pt x="360" y="391"/>
                      </a:lnTo>
                      <a:lnTo>
                        <a:pt x="360" y="391"/>
                      </a:lnTo>
                      <a:lnTo>
                        <a:pt x="360" y="391"/>
                      </a:lnTo>
                      <a:lnTo>
                        <a:pt x="360" y="393"/>
                      </a:lnTo>
                      <a:lnTo>
                        <a:pt x="357" y="393"/>
                      </a:lnTo>
                      <a:lnTo>
                        <a:pt x="357" y="393"/>
                      </a:lnTo>
                      <a:lnTo>
                        <a:pt x="357" y="396"/>
                      </a:lnTo>
                      <a:lnTo>
                        <a:pt x="357" y="396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7" y="399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49" y="402"/>
                      </a:lnTo>
                      <a:lnTo>
                        <a:pt x="351" y="402"/>
                      </a:lnTo>
                      <a:lnTo>
                        <a:pt x="351" y="402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51" y="399"/>
                      </a:lnTo>
                      <a:lnTo>
                        <a:pt x="349" y="402"/>
                      </a:lnTo>
                      <a:lnTo>
                        <a:pt x="349" y="402"/>
                      </a:lnTo>
                      <a:lnTo>
                        <a:pt x="349" y="402"/>
                      </a:lnTo>
                      <a:lnTo>
                        <a:pt x="349" y="402"/>
                      </a:lnTo>
                      <a:lnTo>
                        <a:pt x="349" y="402"/>
                      </a:lnTo>
                      <a:lnTo>
                        <a:pt x="349" y="399"/>
                      </a:lnTo>
                      <a:lnTo>
                        <a:pt x="349" y="399"/>
                      </a:lnTo>
                      <a:lnTo>
                        <a:pt x="349" y="399"/>
                      </a:lnTo>
                      <a:lnTo>
                        <a:pt x="349" y="399"/>
                      </a:lnTo>
                      <a:lnTo>
                        <a:pt x="349" y="399"/>
                      </a:lnTo>
                      <a:lnTo>
                        <a:pt x="349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399"/>
                      </a:lnTo>
                      <a:lnTo>
                        <a:pt x="346" y="399"/>
                      </a:lnTo>
                      <a:lnTo>
                        <a:pt x="346" y="399"/>
                      </a:lnTo>
                      <a:lnTo>
                        <a:pt x="346" y="399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6"/>
                      </a:lnTo>
                      <a:lnTo>
                        <a:pt x="343" y="396"/>
                      </a:lnTo>
                      <a:lnTo>
                        <a:pt x="343" y="396"/>
                      </a:lnTo>
                      <a:lnTo>
                        <a:pt x="340" y="396"/>
                      </a:lnTo>
                      <a:lnTo>
                        <a:pt x="340" y="396"/>
                      </a:lnTo>
                      <a:lnTo>
                        <a:pt x="340" y="396"/>
                      </a:lnTo>
                      <a:lnTo>
                        <a:pt x="340" y="396"/>
                      </a:lnTo>
                      <a:lnTo>
                        <a:pt x="343" y="396"/>
                      </a:lnTo>
                      <a:lnTo>
                        <a:pt x="343" y="399"/>
                      </a:lnTo>
                      <a:lnTo>
                        <a:pt x="340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399"/>
                      </a:lnTo>
                      <a:lnTo>
                        <a:pt x="343" y="402"/>
                      </a:lnTo>
                      <a:lnTo>
                        <a:pt x="343" y="402"/>
                      </a:lnTo>
                      <a:lnTo>
                        <a:pt x="343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2"/>
                      </a:lnTo>
                      <a:lnTo>
                        <a:pt x="346" y="405"/>
                      </a:lnTo>
                      <a:lnTo>
                        <a:pt x="346" y="405"/>
                      </a:lnTo>
                      <a:lnTo>
                        <a:pt x="346" y="405"/>
                      </a:lnTo>
                      <a:lnTo>
                        <a:pt x="346" y="408"/>
                      </a:lnTo>
                      <a:lnTo>
                        <a:pt x="346" y="408"/>
                      </a:lnTo>
                      <a:lnTo>
                        <a:pt x="346" y="408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6" y="410"/>
                      </a:lnTo>
                      <a:lnTo>
                        <a:pt x="343" y="410"/>
                      </a:lnTo>
                      <a:lnTo>
                        <a:pt x="343" y="408"/>
                      </a:lnTo>
                      <a:lnTo>
                        <a:pt x="343" y="410"/>
                      </a:lnTo>
                      <a:lnTo>
                        <a:pt x="343" y="410"/>
                      </a:lnTo>
                      <a:lnTo>
                        <a:pt x="343" y="410"/>
                      </a:lnTo>
                      <a:lnTo>
                        <a:pt x="343" y="413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6"/>
                      </a:lnTo>
                      <a:lnTo>
                        <a:pt x="343" y="413"/>
                      </a:lnTo>
                      <a:lnTo>
                        <a:pt x="343" y="413"/>
                      </a:lnTo>
                      <a:lnTo>
                        <a:pt x="343" y="413"/>
                      </a:lnTo>
                      <a:lnTo>
                        <a:pt x="343" y="413"/>
                      </a:lnTo>
                      <a:lnTo>
                        <a:pt x="340" y="413"/>
                      </a:lnTo>
                      <a:lnTo>
                        <a:pt x="340" y="413"/>
                      </a:lnTo>
                      <a:lnTo>
                        <a:pt x="340" y="413"/>
                      </a:lnTo>
                      <a:lnTo>
                        <a:pt x="340" y="413"/>
                      </a:lnTo>
                      <a:lnTo>
                        <a:pt x="340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37" y="413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6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2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5"/>
                      </a:lnTo>
                      <a:lnTo>
                        <a:pt x="340" y="427"/>
                      </a:lnTo>
                      <a:lnTo>
                        <a:pt x="340" y="427"/>
                      </a:lnTo>
                      <a:lnTo>
                        <a:pt x="340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7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7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4" y="425"/>
                      </a:lnTo>
                      <a:lnTo>
                        <a:pt x="332" y="425"/>
                      </a:lnTo>
                      <a:lnTo>
                        <a:pt x="332" y="425"/>
                      </a:lnTo>
                      <a:lnTo>
                        <a:pt x="332" y="425"/>
                      </a:lnTo>
                      <a:lnTo>
                        <a:pt x="332" y="425"/>
                      </a:lnTo>
                      <a:lnTo>
                        <a:pt x="332" y="425"/>
                      </a:lnTo>
                      <a:lnTo>
                        <a:pt x="329" y="425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9" y="427"/>
                      </a:lnTo>
                      <a:lnTo>
                        <a:pt x="326" y="427"/>
                      </a:lnTo>
                      <a:lnTo>
                        <a:pt x="326" y="427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6" y="425"/>
                      </a:lnTo>
                      <a:lnTo>
                        <a:pt x="323" y="425"/>
                      </a:lnTo>
                      <a:lnTo>
                        <a:pt x="323" y="425"/>
                      </a:lnTo>
                      <a:lnTo>
                        <a:pt x="323" y="425"/>
                      </a:lnTo>
                      <a:lnTo>
                        <a:pt x="323" y="422"/>
                      </a:lnTo>
                      <a:lnTo>
                        <a:pt x="326" y="422"/>
                      </a:lnTo>
                      <a:lnTo>
                        <a:pt x="326" y="422"/>
                      </a:lnTo>
                      <a:lnTo>
                        <a:pt x="326" y="422"/>
                      </a:lnTo>
                      <a:lnTo>
                        <a:pt x="326" y="422"/>
                      </a:lnTo>
                      <a:lnTo>
                        <a:pt x="323" y="422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6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3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9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20" y="416"/>
                      </a:lnTo>
                      <a:lnTo>
                        <a:pt x="317" y="416"/>
                      </a:lnTo>
                      <a:lnTo>
                        <a:pt x="317" y="416"/>
                      </a:lnTo>
                      <a:lnTo>
                        <a:pt x="317" y="416"/>
                      </a:lnTo>
                      <a:lnTo>
                        <a:pt x="317" y="416"/>
                      </a:lnTo>
                      <a:lnTo>
                        <a:pt x="317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20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3"/>
                      </a:lnTo>
                      <a:lnTo>
                        <a:pt x="317" y="410"/>
                      </a:lnTo>
                      <a:lnTo>
                        <a:pt x="315" y="413"/>
                      </a:lnTo>
                      <a:lnTo>
                        <a:pt x="315" y="410"/>
                      </a:lnTo>
                      <a:lnTo>
                        <a:pt x="315" y="413"/>
                      </a:lnTo>
                      <a:lnTo>
                        <a:pt x="315" y="413"/>
                      </a:lnTo>
                      <a:lnTo>
                        <a:pt x="315" y="413"/>
                      </a:lnTo>
                      <a:lnTo>
                        <a:pt x="315" y="413"/>
                      </a:lnTo>
                      <a:lnTo>
                        <a:pt x="312" y="413"/>
                      </a:lnTo>
                      <a:lnTo>
                        <a:pt x="312" y="413"/>
                      </a:lnTo>
                      <a:lnTo>
                        <a:pt x="312" y="413"/>
                      </a:lnTo>
                      <a:lnTo>
                        <a:pt x="309" y="413"/>
                      </a:lnTo>
                      <a:lnTo>
                        <a:pt x="309" y="413"/>
                      </a:lnTo>
                      <a:lnTo>
                        <a:pt x="309" y="410"/>
                      </a:lnTo>
                      <a:lnTo>
                        <a:pt x="309" y="410"/>
                      </a:lnTo>
                      <a:lnTo>
                        <a:pt x="309" y="410"/>
                      </a:lnTo>
                      <a:lnTo>
                        <a:pt x="309" y="410"/>
                      </a:lnTo>
                      <a:lnTo>
                        <a:pt x="309" y="410"/>
                      </a:lnTo>
                      <a:lnTo>
                        <a:pt x="309" y="408"/>
                      </a:lnTo>
                      <a:lnTo>
                        <a:pt x="306" y="408"/>
                      </a:lnTo>
                      <a:lnTo>
                        <a:pt x="306" y="408"/>
                      </a:lnTo>
                      <a:lnTo>
                        <a:pt x="306" y="408"/>
                      </a:lnTo>
                      <a:lnTo>
                        <a:pt x="306" y="410"/>
                      </a:lnTo>
                      <a:lnTo>
                        <a:pt x="306" y="410"/>
                      </a:lnTo>
                      <a:lnTo>
                        <a:pt x="306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0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6" y="413"/>
                      </a:lnTo>
                      <a:lnTo>
                        <a:pt x="306" y="413"/>
                      </a:lnTo>
                      <a:lnTo>
                        <a:pt x="306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3"/>
                      </a:lnTo>
                      <a:lnTo>
                        <a:pt x="303" y="416"/>
                      </a:lnTo>
                      <a:lnTo>
                        <a:pt x="303" y="416"/>
                      </a:lnTo>
                      <a:lnTo>
                        <a:pt x="303" y="416"/>
                      </a:lnTo>
                      <a:lnTo>
                        <a:pt x="303" y="416"/>
                      </a:lnTo>
                      <a:lnTo>
                        <a:pt x="303" y="416"/>
                      </a:lnTo>
                      <a:lnTo>
                        <a:pt x="303" y="419"/>
                      </a:lnTo>
                      <a:lnTo>
                        <a:pt x="303" y="419"/>
                      </a:lnTo>
                      <a:lnTo>
                        <a:pt x="300" y="419"/>
                      </a:lnTo>
                      <a:lnTo>
                        <a:pt x="300" y="419"/>
                      </a:lnTo>
                      <a:lnTo>
                        <a:pt x="300" y="419"/>
                      </a:lnTo>
                      <a:lnTo>
                        <a:pt x="300" y="422"/>
                      </a:lnTo>
                      <a:lnTo>
                        <a:pt x="300" y="422"/>
                      </a:lnTo>
                      <a:lnTo>
                        <a:pt x="300" y="422"/>
                      </a:lnTo>
                      <a:lnTo>
                        <a:pt x="300" y="422"/>
                      </a:lnTo>
                      <a:lnTo>
                        <a:pt x="300" y="422"/>
                      </a:lnTo>
                      <a:lnTo>
                        <a:pt x="300" y="425"/>
                      </a:lnTo>
                      <a:lnTo>
                        <a:pt x="300" y="425"/>
                      </a:lnTo>
                      <a:lnTo>
                        <a:pt x="300" y="425"/>
                      </a:lnTo>
                      <a:lnTo>
                        <a:pt x="300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3" y="425"/>
                      </a:lnTo>
                      <a:lnTo>
                        <a:pt x="300" y="425"/>
                      </a:lnTo>
                      <a:lnTo>
                        <a:pt x="300" y="425"/>
                      </a:lnTo>
                      <a:lnTo>
                        <a:pt x="303" y="427"/>
                      </a:lnTo>
                      <a:lnTo>
                        <a:pt x="303" y="427"/>
                      </a:lnTo>
                      <a:lnTo>
                        <a:pt x="303" y="427"/>
                      </a:lnTo>
                      <a:lnTo>
                        <a:pt x="303" y="427"/>
                      </a:lnTo>
                      <a:lnTo>
                        <a:pt x="303" y="427"/>
                      </a:lnTo>
                      <a:lnTo>
                        <a:pt x="303" y="430"/>
                      </a:lnTo>
                      <a:lnTo>
                        <a:pt x="300" y="430"/>
                      </a:lnTo>
                      <a:lnTo>
                        <a:pt x="300" y="430"/>
                      </a:lnTo>
                      <a:lnTo>
                        <a:pt x="300" y="430"/>
                      </a:lnTo>
                      <a:lnTo>
                        <a:pt x="300" y="427"/>
                      </a:lnTo>
                      <a:lnTo>
                        <a:pt x="300" y="427"/>
                      </a:lnTo>
                      <a:lnTo>
                        <a:pt x="300" y="427"/>
                      </a:lnTo>
                      <a:lnTo>
                        <a:pt x="300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27"/>
                      </a:lnTo>
                      <a:lnTo>
                        <a:pt x="298" y="430"/>
                      </a:lnTo>
                      <a:lnTo>
                        <a:pt x="298" y="430"/>
                      </a:lnTo>
                      <a:lnTo>
                        <a:pt x="298" y="430"/>
                      </a:lnTo>
                      <a:lnTo>
                        <a:pt x="298" y="430"/>
                      </a:lnTo>
                      <a:lnTo>
                        <a:pt x="298" y="433"/>
                      </a:lnTo>
                      <a:lnTo>
                        <a:pt x="298" y="433"/>
                      </a:lnTo>
                      <a:lnTo>
                        <a:pt x="298" y="433"/>
                      </a:lnTo>
                      <a:lnTo>
                        <a:pt x="300" y="433"/>
                      </a:lnTo>
                      <a:lnTo>
                        <a:pt x="300" y="433"/>
                      </a:lnTo>
                      <a:lnTo>
                        <a:pt x="300" y="433"/>
                      </a:lnTo>
                      <a:lnTo>
                        <a:pt x="300" y="433"/>
                      </a:lnTo>
                      <a:lnTo>
                        <a:pt x="300" y="436"/>
                      </a:lnTo>
                      <a:lnTo>
                        <a:pt x="298" y="436"/>
                      </a:lnTo>
                      <a:lnTo>
                        <a:pt x="298" y="436"/>
                      </a:lnTo>
                      <a:lnTo>
                        <a:pt x="298" y="436"/>
                      </a:lnTo>
                      <a:lnTo>
                        <a:pt x="298" y="436"/>
                      </a:lnTo>
                      <a:lnTo>
                        <a:pt x="298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6"/>
                      </a:lnTo>
                      <a:lnTo>
                        <a:pt x="295" y="439"/>
                      </a:lnTo>
                      <a:lnTo>
                        <a:pt x="295" y="439"/>
                      </a:lnTo>
                      <a:lnTo>
                        <a:pt x="295" y="439"/>
                      </a:lnTo>
                      <a:lnTo>
                        <a:pt x="295" y="439"/>
                      </a:lnTo>
                      <a:lnTo>
                        <a:pt x="295" y="439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5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4"/>
                      </a:lnTo>
                      <a:lnTo>
                        <a:pt x="292" y="444"/>
                      </a:lnTo>
                      <a:lnTo>
                        <a:pt x="292" y="444"/>
                      </a:lnTo>
                      <a:lnTo>
                        <a:pt x="292" y="444"/>
                      </a:lnTo>
                      <a:lnTo>
                        <a:pt x="292" y="444"/>
                      </a:lnTo>
                      <a:lnTo>
                        <a:pt x="289" y="444"/>
                      </a:lnTo>
                      <a:lnTo>
                        <a:pt x="289" y="444"/>
                      </a:lnTo>
                      <a:lnTo>
                        <a:pt x="289" y="444"/>
                      </a:lnTo>
                      <a:lnTo>
                        <a:pt x="289" y="447"/>
                      </a:lnTo>
                      <a:lnTo>
                        <a:pt x="289" y="447"/>
                      </a:lnTo>
                      <a:lnTo>
                        <a:pt x="292" y="447"/>
                      </a:lnTo>
                      <a:lnTo>
                        <a:pt x="292" y="447"/>
                      </a:lnTo>
                      <a:lnTo>
                        <a:pt x="292" y="447"/>
                      </a:lnTo>
                      <a:lnTo>
                        <a:pt x="292" y="450"/>
                      </a:lnTo>
                      <a:lnTo>
                        <a:pt x="289" y="450"/>
                      </a:lnTo>
                      <a:lnTo>
                        <a:pt x="289" y="450"/>
                      </a:lnTo>
                      <a:lnTo>
                        <a:pt x="289" y="453"/>
                      </a:lnTo>
                      <a:lnTo>
                        <a:pt x="289" y="453"/>
                      </a:lnTo>
                      <a:lnTo>
                        <a:pt x="289" y="453"/>
                      </a:lnTo>
                      <a:lnTo>
                        <a:pt x="289" y="453"/>
                      </a:lnTo>
                      <a:lnTo>
                        <a:pt x="289" y="456"/>
                      </a:lnTo>
                      <a:lnTo>
                        <a:pt x="289" y="456"/>
                      </a:lnTo>
                      <a:lnTo>
                        <a:pt x="289" y="456"/>
                      </a:lnTo>
                      <a:lnTo>
                        <a:pt x="286" y="456"/>
                      </a:lnTo>
                      <a:lnTo>
                        <a:pt x="286" y="456"/>
                      </a:lnTo>
                      <a:lnTo>
                        <a:pt x="286" y="456"/>
                      </a:lnTo>
                      <a:lnTo>
                        <a:pt x="286" y="456"/>
                      </a:lnTo>
                      <a:lnTo>
                        <a:pt x="286" y="456"/>
                      </a:lnTo>
                      <a:lnTo>
                        <a:pt x="286" y="459"/>
                      </a:lnTo>
                      <a:lnTo>
                        <a:pt x="286" y="459"/>
                      </a:lnTo>
                      <a:lnTo>
                        <a:pt x="286" y="459"/>
                      </a:lnTo>
                      <a:lnTo>
                        <a:pt x="286" y="459"/>
                      </a:lnTo>
                      <a:lnTo>
                        <a:pt x="286" y="461"/>
                      </a:lnTo>
                      <a:lnTo>
                        <a:pt x="286" y="461"/>
                      </a:lnTo>
                      <a:lnTo>
                        <a:pt x="286" y="461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3" y="464"/>
                      </a:lnTo>
                      <a:lnTo>
                        <a:pt x="286" y="467"/>
                      </a:lnTo>
                      <a:lnTo>
                        <a:pt x="286" y="467"/>
                      </a:lnTo>
                      <a:lnTo>
                        <a:pt x="286" y="467"/>
                      </a:lnTo>
                      <a:lnTo>
                        <a:pt x="286" y="467"/>
                      </a:lnTo>
                      <a:lnTo>
                        <a:pt x="286" y="470"/>
                      </a:lnTo>
                      <a:lnTo>
                        <a:pt x="286" y="470"/>
                      </a:lnTo>
                      <a:lnTo>
                        <a:pt x="286" y="470"/>
                      </a:lnTo>
                      <a:lnTo>
                        <a:pt x="286" y="473"/>
                      </a:lnTo>
                      <a:lnTo>
                        <a:pt x="286" y="473"/>
                      </a:lnTo>
                      <a:lnTo>
                        <a:pt x="289" y="473"/>
                      </a:lnTo>
                      <a:lnTo>
                        <a:pt x="289" y="476"/>
                      </a:lnTo>
                      <a:lnTo>
                        <a:pt x="289" y="476"/>
                      </a:lnTo>
                      <a:lnTo>
                        <a:pt x="289" y="478"/>
                      </a:lnTo>
                      <a:lnTo>
                        <a:pt x="289" y="478"/>
                      </a:lnTo>
                      <a:lnTo>
                        <a:pt x="289" y="478"/>
                      </a:lnTo>
                      <a:lnTo>
                        <a:pt x="289" y="478"/>
                      </a:lnTo>
                      <a:lnTo>
                        <a:pt x="289" y="481"/>
                      </a:lnTo>
                      <a:lnTo>
                        <a:pt x="289" y="481"/>
                      </a:lnTo>
                      <a:lnTo>
                        <a:pt x="289" y="481"/>
                      </a:lnTo>
                      <a:lnTo>
                        <a:pt x="292" y="487"/>
                      </a:lnTo>
                      <a:lnTo>
                        <a:pt x="289" y="490"/>
                      </a:lnTo>
                      <a:lnTo>
                        <a:pt x="289" y="490"/>
                      </a:lnTo>
                      <a:lnTo>
                        <a:pt x="289" y="490"/>
                      </a:lnTo>
                      <a:lnTo>
                        <a:pt x="289" y="490"/>
                      </a:lnTo>
                      <a:lnTo>
                        <a:pt x="286" y="493"/>
                      </a:lnTo>
                      <a:lnTo>
                        <a:pt x="286" y="493"/>
                      </a:lnTo>
                      <a:lnTo>
                        <a:pt x="286" y="493"/>
                      </a:lnTo>
                      <a:lnTo>
                        <a:pt x="286" y="495"/>
                      </a:lnTo>
                      <a:lnTo>
                        <a:pt x="283" y="495"/>
                      </a:lnTo>
                      <a:lnTo>
                        <a:pt x="283" y="498"/>
                      </a:lnTo>
                      <a:lnTo>
                        <a:pt x="283" y="498"/>
                      </a:lnTo>
                      <a:lnTo>
                        <a:pt x="283" y="498"/>
                      </a:lnTo>
                      <a:lnTo>
                        <a:pt x="281" y="498"/>
                      </a:lnTo>
                      <a:lnTo>
                        <a:pt x="281" y="498"/>
                      </a:lnTo>
                      <a:lnTo>
                        <a:pt x="281" y="501"/>
                      </a:lnTo>
                      <a:lnTo>
                        <a:pt x="278" y="501"/>
                      </a:lnTo>
                      <a:lnTo>
                        <a:pt x="278" y="501"/>
                      </a:lnTo>
                      <a:lnTo>
                        <a:pt x="278" y="501"/>
                      </a:lnTo>
                      <a:lnTo>
                        <a:pt x="275" y="501"/>
                      </a:lnTo>
                      <a:lnTo>
                        <a:pt x="275" y="501"/>
                      </a:lnTo>
                      <a:lnTo>
                        <a:pt x="275" y="501"/>
                      </a:lnTo>
                      <a:lnTo>
                        <a:pt x="275" y="498"/>
                      </a:lnTo>
                      <a:lnTo>
                        <a:pt x="275" y="498"/>
                      </a:lnTo>
                      <a:lnTo>
                        <a:pt x="275" y="495"/>
                      </a:lnTo>
                      <a:lnTo>
                        <a:pt x="275" y="495"/>
                      </a:lnTo>
                      <a:lnTo>
                        <a:pt x="275" y="495"/>
                      </a:lnTo>
                      <a:lnTo>
                        <a:pt x="275" y="493"/>
                      </a:lnTo>
                      <a:lnTo>
                        <a:pt x="275" y="493"/>
                      </a:lnTo>
                      <a:lnTo>
                        <a:pt x="275" y="490"/>
                      </a:lnTo>
                      <a:lnTo>
                        <a:pt x="275" y="490"/>
                      </a:lnTo>
                      <a:lnTo>
                        <a:pt x="275" y="490"/>
                      </a:lnTo>
                      <a:lnTo>
                        <a:pt x="272" y="490"/>
                      </a:lnTo>
                      <a:lnTo>
                        <a:pt x="272" y="487"/>
                      </a:lnTo>
                      <a:lnTo>
                        <a:pt x="272" y="487"/>
                      </a:lnTo>
                      <a:lnTo>
                        <a:pt x="272" y="487"/>
                      </a:lnTo>
                      <a:lnTo>
                        <a:pt x="269" y="487"/>
                      </a:lnTo>
                      <a:lnTo>
                        <a:pt x="269" y="487"/>
                      </a:lnTo>
                      <a:lnTo>
                        <a:pt x="269" y="490"/>
                      </a:lnTo>
                      <a:lnTo>
                        <a:pt x="266" y="490"/>
                      </a:lnTo>
                      <a:lnTo>
                        <a:pt x="266" y="490"/>
                      </a:lnTo>
                      <a:lnTo>
                        <a:pt x="266" y="490"/>
                      </a:lnTo>
                      <a:lnTo>
                        <a:pt x="264" y="490"/>
                      </a:lnTo>
                      <a:lnTo>
                        <a:pt x="264" y="490"/>
                      </a:lnTo>
                      <a:lnTo>
                        <a:pt x="264" y="490"/>
                      </a:lnTo>
                      <a:lnTo>
                        <a:pt x="264" y="487"/>
                      </a:lnTo>
                      <a:lnTo>
                        <a:pt x="264" y="487"/>
                      </a:lnTo>
                      <a:lnTo>
                        <a:pt x="261" y="487"/>
                      </a:lnTo>
                      <a:lnTo>
                        <a:pt x="261" y="487"/>
                      </a:lnTo>
                      <a:lnTo>
                        <a:pt x="258" y="487"/>
                      </a:lnTo>
                      <a:lnTo>
                        <a:pt x="258" y="487"/>
                      </a:lnTo>
                      <a:lnTo>
                        <a:pt x="255" y="487"/>
                      </a:lnTo>
                      <a:lnTo>
                        <a:pt x="255" y="487"/>
                      </a:lnTo>
                      <a:lnTo>
                        <a:pt x="255" y="487"/>
                      </a:lnTo>
                      <a:lnTo>
                        <a:pt x="252" y="484"/>
                      </a:lnTo>
                      <a:lnTo>
                        <a:pt x="252" y="484"/>
                      </a:lnTo>
                      <a:lnTo>
                        <a:pt x="252" y="484"/>
                      </a:lnTo>
                      <a:lnTo>
                        <a:pt x="252" y="484"/>
                      </a:lnTo>
                      <a:lnTo>
                        <a:pt x="249" y="487"/>
                      </a:lnTo>
                      <a:lnTo>
                        <a:pt x="249" y="487"/>
                      </a:lnTo>
                      <a:lnTo>
                        <a:pt x="249" y="487"/>
                      </a:lnTo>
                      <a:lnTo>
                        <a:pt x="249" y="490"/>
                      </a:lnTo>
                      <a:lnTo>
                        <a:pt x="249" y="490"/>
                      </a:lnTo>
                      <a:lnTo>
                        <a:pt x="249" y="493"/>
                      </a:lnTo>
                      <a:lnTo>
                        <a:pt x="249" y="493"/>
                      </a:lnTo>
                      <a:lnTo>
                        <a:pt x="249" y="495"/>
                      </a:lnTo>
                      <a:lnTo>
                        <a:pt x="249" y="495"/>
                      </a:lnTo>
                      <a:lnTo>
                        <a:pt x="249" y="495"/>
                      </a:lnTo>
                      <a:lnTo>
                        <a:pt x="247" y="495"/>
                      </a:lnTo>
                      <a:lnTo>
                        <a:pt x="247" y="495"/>
                      </a:lnTo>
                      <a:lnTo>
                        <a:pt x="244" y="495"/>
                      </a:lnTo>
                      <a:lnTo>
                        <a:pt x="244" y="495"/>
                      </a:lnTo>
                      <a:lnTo>
                        <a:pt x="244" y="495"/>
                      </a:lnTo>
                      <a:lnTo>
                        <a:pt x="244" y="495"/>
                      </a:lnTo>
                      <a:lnTo>
                        <a:pt x="241" y="498"/>
                      </a:lnTo>
                      <a:lnTo>
                        <a:pt x="241" y="498"/>
                      </a:lnTo>
                      <a:lnTo>
                        <a:pt x="241" y="498"/>
                      </a:lnTo>
                      <a:lnTo>
                        <a:pt x="241" y="501"/>
                      </a:lnTo>
                      <a:lnTo>
                        <a:pt x="241" y="501"/>
                      </a:lnTo>
                      <a:lnTo>
                        <a:pt x="241" y="501"/>
                      </a:lnTo>
                      <a:lnTo>
                        <a:pt x="241" y="501"/>
                      </a:lnTo>
                      <a:lnTo>
                        <a:pt x="241" y="501"/>
                      </a:lnTo>
                      <a:lnTo>
                        <a:pt x="238" y="501"/>
                      </a:lnTo>
                      <a:lnTo>
                        <a:pt x="238" y="501"/>
                      </a:lnTo>
                      <a:lnTo>
                        <a:pt x="238" y="501"/>
                      </a:lnTo>
                      <a:lnTo>
                        <a:pt x="235" y="501"/>
                      </a:lnTo>
                      <a:lnTo>
                        <a:pt x="235" y="504"/>
                      </a:lnTo>
                      <a:lnTo>
                        <a:pt x="235" y="504"/>
                      </a:lnTo>
                      <a:lnTo>
                        <a:pt x="235" y="504"/>
                      </a:lnTo>
                      <a:lnTo>
                        <a:pt x="235" y="507"/>
                      </a:lnTo>
                      <a:lnTo>
                        <a:pt x="235" y="507"/>
                      </a:lnTo>
                      <a:lnTo>
                        <a:pt x="235" y="507"/>
                      </a:lnTo>
                      <a:lnTo>
                        <a:pt x="235" y="507"/>
                      </a:lnTo>
                      <a:lnTo>
                        <a:pt x="235" y="510"/>
                      </a:lnTo>
                      <a:lnTo>
                        <a:pt x="232" y="510"/>
                      </a:lnTo>
                      <a:lnTo>
                        <a:pt x="232" y="510"/>
                      </a:lnTo>
                      <a:lnTo>
                        <a:pt x="232" y="510"/>
                      </a:lnTo>
                      <a:lnTo>
                        <a:pt x="232" y="510"/>
                      </a:lnTo>
                      <a:lnTo>
                        <a:pt x="232" y="507"/>
                      </a:lnTo>
                      <a:lnTo>
                        <a:pt x="232" y="507"/>
                      </a:lnTo>
                      <a:lnTo>
                        <a:pt x="232" y="507"/>
                      </a:lnTo>
                      <a:lnTo>
                        <a:pt x="230" y="507"/>
                      </a:lnTo>
                      <a:lnTo>
                        <a:pt x="230" y="504"/>
                      </a:lnTo>
                      <a:lnTo>
                        <a:pt x="230" y="504"/>
                      </a:lnTo>
                      <a:lnTo>
                        <a:pt x="230" y="504"/>
                      </a:lnTo>
                      <a:lnTo>
                        <a:pt x="227" y="504"/>
                      </a:lnTo>
                      <a:lnTo>
                        <a:pt x="227" y="504"/>
                      </a:lnTo>
                      <a:lnTo>
                        <a:pt x="227" y="504"/>
                      </a:lnTo>
                      <a:lnTo>
                        <a:pt x="227" y="501"/>
                      </a:lnTo>
                      <a:lnTo>
                        <a:pt x="224" y="501"/>
                      </a:lnTo>
                      <a:lnTo>
                        <a:pt x="224" y="498"/>
                      </a:lnTo>
                      <a:lnTo>
                        <a:pt x="224" y="498"/>
                      </a:lnTo>
                      <a:lnTo>
                        <a:pt x="224" y="495"/>
                      </a:lnTo>
                      <a:lnTo>
                        <a:pt x="221" y="495"/>
                      </a:lnTo>
                      <a:lnTo>
                        <a:pt x="218" y="495"/>
                      </a:lnTo>
                      <a:lnTo>
                        <a:pt x="218" y="493"/>
                      </a:lnTo>
                      <a:lnTo>
                        <a:pt x="218" y="493"/>
                      </a:lnTo>
                      <a:lnTo>
                        <a:pt x="215" y="493"/>
                      </a:lnTo>
                      <a:lnTo>
                        <a:pt x="215" y="490"/>
                      </a:lnTo>
                      <a:lnTo>
                        <a:pt x="215" y="490"/>
                      </a:lnTo>
                      <a:lnTo>
                        <a:pt x="215" y="490"/>
                      </a:lnTo>
                      <a:lnTo>
                        <a:pt x="215" y="487"/>
                      </a:lnTo>
                      <a:lnTo>
                        <a:pt x="215" y="487"/>
                      </a:lnTo>
                      <a:lnTo>
                        <a:pt x="215" y="487"/>
                      </a:lnTo>
                      <a:lnTo>
                        <a:pt x="213" y="484"/>
                      </a:lnTo>
                      <a:lnTo>
                        <a:pt x="213" y="484"/>
                      </a:lnTo>
                      <a:lnTo>
                        <a:pt x="213" y="484"/>
                      </a:lnTo>
                      <a:lnTo>
                        <a:pt x="213" y="484"/>
                      </a:lnTo>
                      <a:lnTo>
                        <a:pt x="210" y="484"/>
                      </a:lnTo>
                      <a:lnTo>
                        <a:pt x="210" y="487"/>
                      </a:lnTo>
                      <a:lnTo>
                        <a:pt x="210" y="487"/>
                      </a:lnTo>
                      <a:lnTo>
                        <a:pt x="207" y="487"/>
                      </a:lnTo>
                      <a:lnTo>
                        <a:pt x="207" y="484"/>
                      </a:lnTo>
                      <a:lnTo>
                        <a:pt x="207" y="484"/>
                      </a:lnTo>
                      <a:lnTo>
                        <a:pt x="204" y="484"/>
                      </a:lnTo>
                      <a:lnTo>
                        <a:pt x="204" y="484"/>
                      </a:lnTo>
                      <a:lnTo>
                        <a:pt x="204" y="481"/>
                      </a:lnTo>
                      <a:lnTo>
                        <a:pt x="201" y="481"/>
                      </a:lnTo>
                      <a:lnTo>
                        <a:pt x="201" y="481"/>
                      </a:lnTo>
                      <a:lnTo>
                        <a:pt x="193" y="481"/>
                      </a:lnTo>
                      <a:lnTo>
                        <a:pt x="193" y="481"/>
                      </a:lnTo>
                      <a:lnTo>
                        <a:pt x="190" y="481"/>
                      </a:lnTo>
                      <a:lnTo>
                        <a:pt x="187" y="478"/>
                      </a:lnTo>
                      <a:lnTo>
                        <a:pt x="184" y="478"/>
                      </a:lnTo>
                      <a:lnTo>
                        <a:pt x="184" y="478"/>
                      </a:lnTo>
                      <a:lnTo>
                        <a:pt x="181" y="476"/>
                      </a:lnTo>
                      <a:lnTo>
                        <a:pt x="181" y="476"/>
                      </a:lnTo>
                      <a:lnTo>
                        <a:pt x="181" y="476"/>
                      </a:lnTo>
                      <a:lnTo>
                        <a:pt x="179" y="473"/>
                      </a:lnTo>
                      <a:lnTo>
                        <a:pt x="179" y="473"/>
                      </a:lnTo>
                      <a:lnTo>
                        <a:pt x="176" y="473"/>
                      </a:lnTo>
                      <a:lnTo>
                        <a:pt x="176" y="473"/>
                      </a:lnTo>
                      <a:lnTo>
                        <a:pt x="176" y="473"/>
                      </a:lnTo>
                      <a:lnTo>
                        <a:pt x="176" y="470"/>
                      </a:lnTo>
                      <a:lnTo>
                        <a:pt x="176" y="470"/>
                      </a:lnTo>
                      <a:lnTo>
                        <a:pt x="176" y="467"/>
                      </a:lnTo>
                      <a:lnTo>
                        <a:pt x="176" y="467"/>
                      </a:lnTo>
                      <a:lnTo>
                        <a:pt x="176" y="464"/>
                      </a:lnTo>
                      <a:lnTo>
                        <a:pt x="176" y="464"/>
                      </a:lnTo>
                      <a:lnTo>
                        <a:pt x="176" y="461"/>
                      </a:lnTo>
                      <a:lnTo>
                        <a:pt x="176" y="461"/>
                      </a:lnTo>
                      <a:lnTo>
                        <a:pt x="173" y="461"/>
                      </a:lnTo>
                      <a:lnTo>
                        <a:pt x="173" y="461"/>
                      </a:lnTo>
                      <a:lnTo>
                        <a:pt x="173" y="459"/>
                      </a:lnTo>
                      <a:lnTo>
                        <a:pt x="173" y="459"/>
                      </a:lnTo>
                      <a:lnTo>
                        <a:pt x="173" y="459"/>
                      </a:lnTo>
                      <a:lnTo>
                        <a:pt x="173" y="456"/>
                      </a:lnTo>
                      <a:lnTo>
                        <a:pt x="173" y="456"/>
                      </a:lnTo>
                      <a:lnTo>
                        <a:pt x="173" y="456"/>
                      </a:lnTo>
                      <a:lnTo>
                        <a:pt x="173" y="453"/>
                      </a:lnTo>
                      <a:lnTo>
                        <a:pt x="173" y="453"/>
                      </a:lnTo>
                      <a:lnTo>
                        <a:pt x="173" y="450"/>
                      </a:lnTo>
                      <a:lnTo>
                        <a:pt x="173" y="450"/>
                      </a:lnTo>
                      <a:lnTo>
                        <a:pt x="173" y="450"/>
                      </a:lnTo>
                      <a:lnTo>
                        <a:pt x="170" y="447"/>
                      </a:lnTo>
                      <a:lnTo>
                        <a:pt x="170" y="447"/>
                      </a:lnTo>
                      <a:lnTo>
                        <a:pt x="170" y="444"/>
                      </a:lnTo>
                      <a:lnTo>
                        <a:pt x="170" y="444"/>
                      </a:lnTo>
                      <a:lnTo>
                        <a:pt x="167" y="444"/>
                      </a:lnTo>
                      <a:lnTo>
                        <a:pt x="167" y="444"/>
                      </a:lnTo>
                      <a:lnTo>
                        <a:pt x="167" y="444"/>
                      </a:lnTo>
                      <a:lnTo>
                        <a:pt x="164" y="442"/>
                      </a:lnTo>
                      <a:lnTo>
                        <a:pt x="164" y="442"/>
                      </a:lnTo>
                      <a:lnTo>
                        <a:pt x="164" y="442"/>
                      </a:lnTo>
                      <a:lnTo>
                        <a:pt x="164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42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59" y="439"/>
                      </a:lnTo>
                      <a:lnTo>
                        <a:pt x="159" y="436"/>
                      </a:lnTo>
                      <a:lnTo>
                        <a:pt x="159" y="436"/>
                      </a:lnTo>
                      <a:lnTo>
                        <a:pt x="159" y="436"/>
                      </a:lnTo>
                      <a:lnTo>
                        <a:pt x="159" y="436"/>
                      </a:lnTo>
                      <a:lnTo>
                        <a:pt x="159" y="433"/>
                      </a:lnTo>
                      <a:lnTo>
                        <a:pt x="159" y="433"/>
                      </a:lnTo>
                      <a:lnTo>
                        <a:pt x="156" y="433"/>
                      </a:lnTo>
                      <a:lnTo>
                        <a:pt x="156" y="433"/>
                      </a:lnTo>
                      <a:lnTo>
                        <a:pt x="156" y="430"/>
                      </a:lnTo>
                      <a:lnTo>
                        <a:pt x="156" y="430"/>
                      </a:lnTo>
                      <a:lnTo>
                        <a:pt x="156" y="430"/>
                      </a:lnTo>
                      <a:lnTo>
                        <a:pt x="156" y="427"/>
                      </a:lnTo>
                      <a:lnTo>
                        <a:pt x="153" y="427"/>
                      </a:lnTo>
                      <a:lnTo>
                        <a:pt x="153" y="427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0" y="425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47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39" y="416"/>
                      </a:lnTo>
                      <a:lnTo>
                        <a:pt x="139" y="413"/>
                      </a:lnTo>
                      <a:lnTo>
                        <a:pt x="139" y="413"/>
                      </a:lnTo>
                      <a:lnTo>
                        <a:pt x="136" y="413"/>
                      </a:lnTo>
                      <a:lnTo>
                        <a:pt x="136" y="416"/>
                      </a:lnTo>
                      <a:lnTo>
                        <a:pt x="133" y="416"/>
                      </a:lnTo>
                      <a:lnTo>
                        <a:pt x="133" y="416"/>
                      </a:lnTo>
                      <a:lnTo>
                        <a:pt x="133" y="416"/>
                      </a:lnTo>
                      <a:lnTo>
                        <a:pt x="130" y="416"/>
                      </a:lnTo>
                      <a:lnTo>
                        <a:pt x="130" y="416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08" y="405"/>
                      </a:lnTo>
                      <a:lnTo>
                        <a:pt x="116" y="382"/>
                      </a:lnTo>
                      <a:lnTo>
                        <a:pt x="116" y="382"/>
                      </a:lnTo>
                      <a:lnTo>
                        <a:pt x="116" y="379"/>
                      </a:lnTo>
                      <a:lnTo>
                        <a:pt x="113" y="379"/>
                      </a:lnTo>
                      <a:lnTo>
                        <a:pt x="113" y="379"/>
                      </a:lnTo>
                      <a:lnTo>
                        <a:pt x="113" y="376"/>
                      </a:lnTo>
                      <a:lnTo>
                        <a:pt x="113" y="376"/>
                      </a:lnTo>
                      <a:lnTo>
                        <a:pt x="113" y="376"/>
                      </a:lnTo>
                      <a:lnTo>
                        <a:pt x="113" y="374"/>
                      </a:lnTo>
                      <a:lnTo>
                        <a:pt x="113" y="374"/>
                      </a:lnTo>
                      <a:lnTo>
                        <a:pt x="113" y="371"/>
                      </a:lnTo>
                      <a:lnTo>
                        <a:pt x="116" y="371"/>
                      </a:lnTo>
                      <a:lnTo>
                        <a:pt x="116" y="371"/>
                      </a:lnTo>
                      <a:lnTo>
                        <a:pt x="116" y="368"/>
                      </a:lnTo>
                      <a:lnTo>
                        <a:pt x="116" y="368"/>
                      </a:lnTo>
                      <a:lnTo>
                        <a:pt x="113" y="368"/>
                      </a:lnTo>
                      <a:lnTo>
                        <a:pt x="113" y="365"/>
                      </a:lnTo>
                      <a:lnTo>
                        <a:pt x="113" y="362"/>
                      </a:lnTo>
                      <a:lnTo>
                        <a:pt x="113" y="362"/>
                      </a:lnTo>
                      <a:lnTo>
                        <a:pt x="113" y="359"/>
                      </a:lnTo>
                      <a:lnTo>
                        <a:pt x="113" y="359"/>
                      </a:lnTo>
                      <a:lnTo>
                        <a:pt x="116" y="359"/>
                      </a:lnTo>
                      <a:lnTo>
                        <a:pt x="116" y="357"/>
                      </a:lnTo>
                      <a:lnTo>
                        <a:pt x="116" y="357"/>
                      </a:lnTo>
                      <a:lnTo>
                        <a:pt x="119" y="354"/>
                      </a:lnTo>
                      <a:lnTo>
                        <a:pt x="119" y="354"/>
                      </a:lnTo>
                      <a:lnTo>
                        <a:pt x="119" y="351"/>
                      </a:lnTo>
                      <a:lnTo>
                        <a:pt x="119" y="351"/>
                      </a:lnTo>
                      <a:lnTo>
                        <a:pt x="119" y="348"/>
                      </a:lnTo>
                      <a:lnTo>
                        <a:pt x="119" y="345"/>
                      </a:lnTo>
                      <a:lnTo>
                        <a:pt x="119" y="345"/>
                      </a:lnTo>
                      <a:lnTo>
                        <a:pt x="119" y="345"/>
                      </a:lnTo>
                      <a:lnTo>
                        <a:pt x="119" y="342"/>
                      </a:lnTo>
                      <a:lnTo>
                        <a:pt x="119" y="342"/>
                      </a:lnTo>
                      <a:lnTo>
                        <a:pt x="119" y="342"/>
                      </a:lnTo>
                      <a:lnTo>
                        <a:pt x="122" y="342"/>
                      </a:lnTo>
                      <a:lnTo>
                        <a:pt x="122" y="342"/>
                      </a:lnTo>
                      <a:lnTo>
                        <a:pt x="125" y="340"/>
                      </a:lnTo>
                      <a:lnTo>
                        <a:pt x="125" y="340"/>
                      </a:lnTo>
                      <a:lnTo>
                        <a:pt x="128" y="337"/>
                      </a:lnTo>
                      <a:lnTo>
                        <a:pt x="128" y="337"/>
                      </a:lnTo>
                      <a:lnTo>
                        <a:pt x="128" y="337"/>
                      </a:lnTo>
                      <a:lnTo>
                        <a:pt x="128" y="334"/>
                      </a:lnTo>
                      <a:lnTo>
                        <a:pt x="128" y="334"/>
                      </a:lnTo>
                      <a:lnTo>
                        <a:pt x="128" y="334"/>
                      </a:lnTo>
                      <a:lnTo>
                        <a:pt x="128" y="334"/>
                      </a:lnTo>
                      <a:lnTo>
                        <a:pt x="128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0" y="331"/>
                      </a:lnTo>
                      <a:lnTo>
                        <a:pt x="133" y="331"/>
                      </a:lnTo>
                      <a:lnTo>
                        <a:pt x="133" y="331"/>
                      </a:lnTo>
                      <a:lnTo>
                        <a:pt x="133" y="331"/>
                      </a:lnTo>
                      <a:lnTo>
                        <a:pt x="133" y="331"/>
                      </a:lnTo>
                      <a:lnTo>
                        <a:pt x="133" y="328"/>
                      </a:lnTo>
                      <a:lnTo>
                        <a:pt x="133" y="328"/>
                      </a:lnTo>
                      <a:lnTo>
                        <a:pt x="133" y="328"/>
                      </a:lnTo>
                      <a:lnTo>
                        <a:pt x="130" y="328"/>
                      </a:lnTo>
                      <a:lnTo>
                        <a:pt x="130" y="328"/>
                      </a:lnTo>
                      <a:lnTo>
                        <a:pt x="130" y="325"/>
                      </a:lnTo>
                      <a:lnTo>
                        <a:pt x="130" y="325"/>
                      </a:lnTo>
                      <a:lnTo>
                        <a:pt x="133" y="328"/>
                      </a:lnTo>
                      <a:lnTo>
                        <a:pt x="133" y="328"/>
                      </a:lnTo>
                      <a:lnTo>
                        <a:pt x="133" y="325"/>
                      </a:lnTo>
                      <a:lnTo>
                        <a:pt x="133" y="325"/>
                      </a:lnTo>
                      <a:lnTo>
                        <a:pt x="133" y="325"/>
                      </a:lnTo>
                      <a:lnTo>
                        <a:pt x="130" y="325"/>
                      </a:lnTo>
                      <a:lnTo>
                        <a:pt x="130" y="325"/>
                      </a:lnTo>
                      <a:lnTo>
                        <a:pt x="130" y="325"/>
                      </a:lnTo>
                      <a:lnTo>
                        <a:pt x="133" y="325"/>
                      </a:lnTo>
                      <a:lnTo>
                        <a:pt x="133" y="325"/>
                      </a:lnTo>
                      <a:lnTo>
                        <a:pt x="133" y="325"/>
                      </a:lnTo>
                      <a:lnTo>
                        <a:pt x="136" y="325"/>
                      </a:lnTo>
                      <a:lnTo>
                        <a:pt x="136" y="325"/>
                      </a:lnTo>
                      <a:lnTo>
                        <a:pt x="136" y="325"/>
                      </a:lnTo>
                      <a:lnTo>
                        <a:pt x="136" y="323"/>
                      </a:lnTo>
                      <a:lnTo>
                        <a:pt x="136" y="323"/>
                      </a:lnTo>
                      <a:lnTo>
                        <a:pt x="133" y="323"/>
                      </a:lnTo>
                      <a:lnTo>
                        <a:pt x="133" y="323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20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1"/>
                      </a:lnTo>
                      <a:lnTo>
                        <a:pt x="130" y="311"/>
                      </a:lnTo>
                      <a:lnTo>
                        <a:pt x="130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11"/>
                      </a:lnTo>
                      <a:lnTo>
                        <a:pt x="133" y="308"/>
                      </a:lnTo>
                      <a:lnTo>
                        <a:pt x="133" y="308"/>
                      </a:lnTo>
                      <a:lnTo>
                        <a:pt x="133" y="308"/>
                      </a:lnTo>
                      <a:lnTo>
                        <a:pt x="133" y="308"/>
                      </a:lnTo>
                      <a:lnTo>
                        <a:pt x="133" y="306"/>
                      </a:lnTo>
                      <a:lnTo>
                        <a:pt x="133" y="306"/>
                      </a:lnTo>
                      <a:lnTo>
                        <a:pt x="133" y="306"/>
                      </a:lnTo>
                      <a:lnTo>
                        <a:pt x="133" y="306"/>
                      </a:lnTo>
                      <a:lnTo>
                        <a:pt x="133" y="306"/>
                      </a:lnTo>
                      <a:lnTo>
                        <a:pt x="136" y="308"/>
                      </a:lnTo>
                      <a:lnTo>
                        <a:pt x="136" y="308"/>
                      </a:lnTo>
                      <a:lnTo>
                        <a:pt x="136" y="306"/>
                      </a:lnTo>
                      <a:lnTo>
                        <a:pt x="136" y="306"/>
                      </a:lnTo>
                      <a:lnTo>
                        <a:pt x="136" y="306"/>
                      </a:lnTo>
                      <a:lnTo>
                        <a:pt x="136" y="306"/>
                      </a:lnTo>
                      <a:lnTo>
                        <a:pt x="136" y="303"/>
                      </a:lnTo>
                      <a:lnTo>
                        <a:pt x="136" y="303"/>
                      </a:lnTo>
                      <a:lnTo>
                        <a:pt x="136" y="303"/>
                      </a:lnTo>
                      <a:lnTo>
                        <a:pt x="136" y="303"/>
                      </a:lnTo>
                      <a:lnTo>
                        <a:pt x="133" y="303"/>
                      </a:lnTo>
                      <a:lnTo>
                        <a:pt x="133" y="300"/>
                      </a:lnTo>
                      <a:lnTo>
                        <a:pt x="133" y="300"/>
                      </a:lnTo>
                      <a:lnTo>
                        <a:pt x="133" y="300"/>
                      </a:lnTo>
                      <a:lnTo>
                        <a:pt x="133" y="297"/>
                      </a:lnTo>
                      <a:lnTo>
                        <a:pt x="133" y="297"/>
                      </a:lnTo>
                      <a:lnTo>
                        <a:pt x="133" y="297"/>
                      </a:lnTo>
                      <a:lnTo>
                        <a:pt x="133" y="297"/>
                      </a:lnTo>
                      <a:lnTo>
                        <a:pt x="136" y="297"/>
                      </a:lnTo>
                      <a:lnTo>
                        <a:pt x="136" y="297"/>
                      </a:lnTo>
                      <a:lnTo>
                        <a:pt x="136" y="297"/>
                      </a:lnTo>
                      <a:lnTo>
                        <a:pt x="139" y="297"/>
                      </a:lnTo>
                      <a:lnTo>
                        <a:pt x="139" y="297"/>
                      </a:lnTo>
                      <a:lnTo>
                        <a:pt x="142" y="297"/>
                      </a:lnTo>
                      <a:lnTo>
                        <a:pt x="142" y="297"/>
                      </a:lnTo>
                      <a:lnTo>
                        <a:pt x="142" y="297"/>
                      </a:lnTo>
                      <a:lnTo>
                        <a:pt x="142" y="294"/>
                      </a:lnTo>
                      <a:lnTo>
                        <a:pt x="142" y="294"/>
                      </a:lnTo>
                      <a:lnTo>
                        <a:pt x="142" y="294"/>
                      </a:lnTo>
                      <a:lnTo>
                        <a:pt x="142" y="291"/>
                      </a:lnTo>
                      <a:lnTo>
                        <a:pt x="142" y="291"/>
                      </a:lnTo>
                      <a:lnTo>
                        <a:pt x="142" y="291"/>
                      </a:lnTo>
                      <a:lnTo>
                        <a:pt x="142" y="291"/>
                      </a:lnTo>
                      <a:lnTo>
                        <a:pt x="139" y="289"/>
                      </a:lnTo>
                      <a:lnTo>
                        <a:pt x="139" y="289"/>
                      </a:lnTo>
                      <a:lnTo>
                        <a:pt x="139" y="289"/>
                      </a:lnTo>
                      <a:lnTo>
                        <a:pt x="139" y="289"/>
                      </a:lnTo>
                      <a:lnTo>
                        <a:pt x="139" y="289"/>
                      </a:lnTo>
                      <a:lnTo>
                        <a:pt x="139" y="28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13" name="Freeform 9"/>
                <p:cNvSpPr>
                  <a:spLocks/>
                </p:cNvSpPr>
                <p:nvPr/>
              </p:nvSpPr>
              <p:spPr bwMode="auto">
                <a:xfrm>
                  <a:off x="710" y="3581"/>
                  <a:ext cx="397" cy="182"/>
                </a:xfrm>
                <a:custGeom>
                  <a:avLst/>
                  <a:gdLst/>
                  <a:ahLst/>
                  <a:cxnLst>
                    <a:cxn ang="0">
                      <a:pos x="666" y="224"/>
                    </a:cxn>
                    <a:cxn ang="0">
                      <a:pos x="683" y="238"/>
                    </a:cxn>
                    <a:cxn ang="0">
                      <a:pos x="700" y="235"/>
                    </a:cxn>
                    <a:cxn ang="0">
                      <a:pos x="722" y="243"/>
                    </a:cxn>
                    <a:cxn ang="0">
                      <a:pos x="742" y="235"/>
                    </a:cxn>
                    <a:cxn ang="0">
                      <a:pos x="762" y="243"/>
                    </a:cxn>
                    <a:cxn ang="0">
                      <a:pos x="779" y="238"/>
                    </a:cxn>
                    <a:cxn ang="0">
                      <a:pos x="677" y="334"/>
                    </a:cxn>
                    <a:cxn ang="0">
                      <a:pos x="640" y="297"/>
                    </a:cxn>
                    <a:cxn ang="0">
                      <a:pos x="606" y="266"/>
                    </a:cxn>
                    <a:cxn ang="0">
                      <a:pos x="595" y="229"/>
                    </a:cxn>
                    <a:cxn ang="0">
                      <a:pos x="564" y="232"/>
                    </a:cxn>
                    <a:cxn ang="0">
                      <a:pos x="533" y="238"/>
                    </a:cxn>
                    <a:cxn ang="0">
                      <a:pos x="501" y="249"/>
                    </a:cxn>
                    <a:cxn ang="0">
                      <a:pos x="476" y="243"/>
                    </a:cxn>
                    <a:cxn ang="0">
                      <a:pos x="450" y="243"/>
                    </a:cxn>
                    <a:cxn ang="0">
                      <a:pos x="269" y="263"/>
                    </a:cxn>
                    <a:cxn ang="0">
                      <a:pos x="229" y="297"/>
                    </a:cxn>
                    <a:cxn ang="0">
                      <a:pos x="181" y="303"/>
                    </a:cxn>
                    <a:cxn ang="0">
                      <a:pos x="125" y="348"/>
                    </a:cxn>
                    <a:cxn ang="0">
                      <a:pos x="74" y="314"/>
                    </a:cxn>
                    <a:cxn ang="0">
                      <a:pos x="14" y="360"/>
                    </a:cxn>
                    <a:cxn ang="0">
                      <a:pos x="40" y="241"/>
                    </a:cxn>
                    <a:cxn ang="0">
                      <a:pos x="93" y="147"/>
                    </a:cxn>
                    <a:cxn ang="0">
                      <a:pos x="130" y="76"/>
                    </a:cxn>
                    <a:cxn ang="0">
                      <a:pos x="147" y="76"/>
                    </a:cxn>
                    <a:cxn ang="0">
                      <a:pos x="164" y="65"/>
                    </a:cxn>
                    <a:cxn ang="0">
                      <a:pos x="201" y="76"/>
                    </a:cxn>
                    <a:cxn ang="0">
                      <a:pos x="212" y="85"/>
                    </a:cxn>
                    <a:cxn ang="0">
                      <a:pos x="232" y="73"/>
                    </a:cxn>
                    <a:cxn ang="0">
                      <a:pos x="249" y="62"/>
                    </a:cxn>
                    <a:cxn ang="0">
                      <a:pos x="266" y="70"/>
                    </a:cxn>
                    <a:cxn ang="0">
                      <a:pos x="278" y="59"/>
                    </a:cxn>
                    <a:cxn ang="0">
                      <a:pos x="297" y="53"/>
                    </a:cxn>
                    <a:cxn ang="0">
                      <a:pos x="309" y="51"/>
                    </a:cxn>
                    <a:cxn ang="0">
                      <a:pos x="300" y="42"/>
                    </a:cxn>
                    <a:cxn ang="0">
                      <a:pos x="297" y="25"/>
                    </a:cxn>
                    <a:cxn ang="0">
                      <a:pos x="314" y="39"/>
                    </a:cxn>
                    <a:cxn ang="0">
                      <a:pos x="323" y="28"/>
                    </a:cxn>
                    <a:cxn ang="0">
                      <a:pos x="334" y="8"/>
                    </a:cxn>
                    <a:cxn ang="0">
                      <a:pos x="343" y="11"/>
                    </a:cxn>
                    <a:cxn ang="0">
                      <a:pos x="360" y="28"/>
                    </a:cxn>
                    <a:cxn ang="0">
                      <a:pos x="374" y="19"/>
                    </a:cxn>
                    <a:cxn ang="0">
                      <a:pos x="397" y="25"/>
                    </a:cxn>
                    <a:cxn ang="0">
                      <a:pos x="414" y="25"/>
                    </a:cxn>
                    <a:cxn ang="0">
                      <a:pos x="445" y="25"/>
                    </a:cxn>
                    <a:cxn ang="0">
                      <a:pos x="470" y="28"/>
                    </a:cxn>
                    <a:cxn ang="0">
                      <a:pos x="493" y="22"/>
                    </a:cxn>
                    <a:cxn ang="0">
                      <a:pos x="521" y="25"/>
                    </a:cxn>
                    <a:cxn ang="0">
                      <a:pos x="538" y="25"/>
                    </a:cxn>
                    <a:cxn ang="0">
                      <a:pos x="550" y="31"/>
                    </a:cxn>
                    <a:cxn ang="0">
                      <a:pos x="569" y="39"/>
                    </a:cxn>
                    <a:cxn ang="0">
                      <a:pos x="572" y="36"/>
                    </a:cxn>
                    <a:cxn ang="0">
                      <a:pos x="592" y="42"/>
                    </a:cxn>
                    <a:cxn ang="0">
                      <a:pos x="601" y="53"/>
                    </a:cxn>
                    <a:cxn ang="0">
                      <a:pos x="598" y="70"/>
                    </a:cxn>
                    <a:cxn ang="0">
                      <a:pos x="595" y="82"/>
                    </a:cxn>
                    <a:cxn ang="0">
                      <a:pos x="595" y="93"/>
                    </a:cxn>
                    <a:cxn ang="0">
                      <a:pos x="612" y="99"/>
                    </a:cxn>
                    <a:cxn ang="0">
                      <a:pos x="620" y="130"/>
                    </a:cxn>
                    <a:cxn ang="0">
                      <a:pos x="615" y="147"/>
                    </a:cxn>
                    <a:cxn ang="0">
                      <a:pos x="612" y="184"/>
                    </a:cxn>
                    <a:cxn ang="0">
                      <a:pos x="657" y="204"/>
                    </a:cxn>
                  </a:cxnLst>
                  <a:rect l="0" t="0" r="r" b="b"/>
                  <a:pathLst>
                    <a:path w="787" h="360">
                      <a:moveTo>
                        <a:pt x="666" y="209"/>
                      </a:moveTo>
                      <a:lnTo>
                        <a:pt x="666" y="209"/>
                      </a:lnTo>
                      <a:lnTo>
                        <a:pt x="666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6" y="215"/>
                      </a:lnTo>
                      <a:lnTo>
                        <a:pt x="666" y="215"/>
                      </a:lnTo>
                      <a:lnTo>
                        <a:pt x="666" y="215"/>
                      </a:lnTo>
                      <a:lnTo>
                        <a:pt x="666" y="218"/>
                      </a:lnTo>
                      <a:lnTo>
                        <a:pt x="666" y="218"/>
                      </a:lnTo>
                      <a:lnTo>
                        <a:pt x="666" y="218"/>
                      </a:lnTo>
                      <a:lnTo>
                        <a:pt x="666" y="218"/>
                      </a:lnTo>
                      <a:lnTo>
                        <a:pt x="666" y="218"/>
                      </a:lnTo>
                      <a:lnTo>
                        <a:pt x="666" y="221"/>
                      </a:lnTo>
                      <a:lnTo>
                        <a:pt x="666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71" y="226"/>
                      </a:lnTo>
                      <a:lnTo>
                        <a:pt x="671" y="226"/>
                      </a:lnTo>
                      <a:lnTo>
                        <a:pt x="671" y="226"/>
                      </a:lnTo>
                      <a:lnTo>
                        <a:pt x="671" y="229"/>
                      </a:lnTo>
                      <a:lnTo>
                        <a:pt x="671" y="229"/>
                      </a:lnTo>
                      <a:lnTo>
                        <a:pt x="671" y="229"/>
                      </a:lnTo>
                      <a:lnTo>
                        <a:pt x="671" y="229"/>
                      </a:lnTo>
                      <a:lnTo>
                        <a:pt x="671" y="232"/>
                      </a:lnTo>
                      <a:lnTo>
                        <a:pt x="671" y="232"/>
                      </a:lnTo>
                      <a:lnTo>
                        <a:pt x="671" y="232"/>
                      </a:lnTo>
                      <a:lnTo>
                        <a:pt x="671" y="232"/>
                      </a:lnTo>
                      <a:lnTo>
                        <a:pt x="671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7" y="232"/>
                      </a:lnTo>
                      <a:lnTo>
                        <a:pt x="677" y="232"/>
                      </a:lnTo>
                      <a:lnTo>
                        <a:pt x="677" y="235"/>
                      </a:lnTo>
                      <a:lnTo>
                        <a:pt x="677" y="235"/>
                      </a:lnTo>
                      <a:lnTo>
                        <a:pt x="677" y="235"/>
                      </a:lnTo>
                      <a:lnTo>
                        <a:pt x="677" y="235"/>
                      </a:lnTo>
                      <a:lnTo>
                        <a:pt x="677" y="238"/>
                      </a:lnTo>
                      <a:lnTo>
                        <a:pt x="677" y="238"/>
                      </a:lnTo>
                      <a:lnTo>
                        <a:pt x="677" y="238"/>
                      </a:lnTo>
                      <a:lnTo>
                        <a:pt x="677" y="238"/>
                      </a:lnTo>
                      <a:lnTo>
                        <a:pt x="677" y="238"/>
                      </a:lnTo>
                      <a:lnTo>
                        <a:pt x="677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8" y="238"/>
                      </a:lnTo>
                      <a:lnTo>
                        <a:pt x="688" y="238"/>
                      </a:lnTo>
                      <a:lnTo>
                        <a:pt x="688" y="238"/>
                      </a:lnTo>
                      <a:lnTo>
                        <a:pt x="688" y="241"/>
                      </a:lnTo>
                      <a:lnTo>
                        <a:pt x="688" y="241"/>
                      </a:lnTo>
                      <a:lnTo>
                        <a:pt x="688" y="241"/>
                      </a:lnTo>
                      <a:lnTo>
                        <a:pt x="688" y="241"/>
                      </a:lnTo>
                      <a:lnTo>
                        <a:pt x="688" y="241"/>
                      </a:lnTo>
                      <a:lnTo>
                        <a:pt x="691" y="241"/>
                      </a:lnTo>
                      <a:lnTo>
                        <a:pt x="691" y="241"/>
                      </a:lnTo>
                      <a:lnTo>
                        <a:pt x="691" y="241"/>
                      </a:lnTo>
                      <a:lnTo>
                        <a:pt x="691" y="241"/>
                      </a:lnTo>
                      <a:lnTo>
                        <a:pt x="691" y="241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5"/>
                      </a:lnTo>
                      <a:lnTo>
                        <a:pt x="694" y="235"/>
                      </a:lnTo>
                      <a:lnTo>
                        <a:pt x="697" y="235"/>
                      </a:lnTo>
                      <a:lnTo>
                        <a:pt x="697" y="235"/>
                      </a:lnTo>
                      <a:lnTo>
                        <a:pt x="697" y="235"/>
                      </a:lnTo>
                      <a:lnTo>
                        <a:pt x="697" y="232"/>
                      </a:lnTo>
                      <a:lnTo>
                        <a:pt x="697" y="235"/>
                      </a:lnTo>
                      <a:lnTo>
                        <a:pt x="697" y="235"/>
                      </a:lnTo>
                      <a:lnTo>
                        <a:pt x="697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5"/>
                      </a:lnTo>
                      <a:lnTo>
                        <a:pt x="705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11" y="235"/>
                      </a:lnTo>
                      <a:lnTo>
                        <a:pt x="711" y="235"/>
                      </a:lnTo>
                      <a:lnTo>
                        <a:pt x="711" y="238"/>
                      </a:lnTo>
                      <a:lnTo>
                        <a:pt x="711" y="238"/>
                      </a:lnTo>
                      <a:lnTo>
                        <a:pt x="711" y="238"/>
                      </a:lnTo>
                      <a:lnTo>
                        <a:pt x="711" y="235"/>
                      </a:lnTo>
                      <a:lnTo>
                        <a:pt x="711" y="235"/>
                      </a:lnTo>
                      <a:lnTo>
                        <a:pt x="711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8"/>
                      </a:lnTo>
                      <a:lnTo>
                        <a:pt x="714" y="238"/>
                      </a:lnTo>
                      <a:lnTo>
                        <a:pt x="717" y="238"/>
                      </a:lnTo>
                      <a:lnTo>
                        <a:pt x="717" y="238"/>
                      </a:lnTo>
                      <a:lnTo>
                        <a:pt x="717" y="238"/>
                      </a:lnTo>
                      <a:lnTo>
                        <a:pt x="717" y="238"/>
                      </a:lnTo>
                      <a:lnTo>
                        <a:pt x="717" y="238"/>
                      </a:lnTo>
                      <a:lnTo>
                        <a:pt x="717" y="241"/>
                      </a:lnTo>
                      <a:lnTo>
                        <a:pt x="719" y="241"/>
                      </a:lnTo>
                      <a:lnTo>
                        <a:pt x="719" y="241"/>
                      </a:lnTo>
                      <a:lnTo>
                        <a:pt x="719" y="241"/>
                      </a:lnTo>
                      <a:lnTo>
                        <a:pt x="719" y="241"/>
                      </a:lnTo>
                      <a:lnTo>
                        <a:pt x="719" y="241"/>
                      </a:lnTo>
                      <a:lnTo>
                        <a:pt x="719" y="243"/>
                      </a:lnTo>
                      <a:lnTo>
                        <a:pt x="719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4" y="241"/>
                      </a:lnTo>
                      <a:lnTo>
                        <a:pt x="734" y="241"/>
                      </a:lnTo>
                      <a:lnTo>
                        <a:pt x="734" y="241"/>
                      </a:lnTo>
                      <a:lnTo>
                        <a:pt x="734" y="241"/>
                      </a:lnTo>
                      <a:lnTo>
                        <a:pt x="736" y="241"/>
                      </a:lnTo>
                      <a:lnTo>
                        <a:pt x="736" y="243"/>
                      </a:lnTo>
                      <a:lnTo>
                        <a:pt x="736" y="243"/>
                      </a:lnTo>
                      <a:lnTo>
                        <a:pt x="736" y="243"/>
                      </a:lnTo>
                      <a:lnTo>
                        <a:pt x="736" y="243"/>
                      </a:lnTo>
                      <a:lnTo>
                        <a:pt x="736" y="243"/>
                      </a:lnTo>
                      <a:lnTo>
                        <a:pt x="739" y="241"/>
                      </a:lnTo>
                      <a:lnTo>
                        <a:pt x="739" y="241"/>
                      </a:lnTo>
                      <a:lnTo>
                        <a:pt x="739" y="241"/>
                      </a:lnTo>
                      <a:lnTo>
                        <a:pt x="739" y="241"/>
                      </a:lnTo>
                      <a:lnTo>
                        <a:pt x="739" y="241"/>
                      </a:lnTo>
                      <a:lnTo>
                        <a:pt x="739" y="238"/>
                      </a:lnTo>
                      <a:lnTo>
                        <a:pt x="739" y="238"/>
                      </a:lnTo>
                      <a:lnTo>
                        <a:pt x="739" y="238"/>
                      </a:lnTo>
                      <a:lnTo>
                        <a:pt x="739" y="238"/>
                      </a:lnTo>
                      <a:lnTo>
                        <a:pt x="739" y="238"/>
                      </a:lnTo>
                      <a:lnTo>
                        <a:pt x="739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5" y="235"/>
                      </a:lnTo>
                      <a:lnTo>
                        <a:pt x="745" y="235"/>
                      </a:lnTo>
                      <a:lnTo>
                        <a:pt x="745" y="235"/>
                      </a:lnTo>
                      <a:lnTo>
                        <a:pt x="745" y="235"/>
                      </a:lnTo>
                      <a:lnTo>
                        <a:pt x="745" y="235"/>
                      </a:lnTo>
                      <a:lnTo>
                        <a:pt x="748" y="235"/>
                      </a:lnTo>
                      <a:lnTo>
                        <a:pt x="748" y="235"/>
                      </a:lnTo>
                      <a:lnTo>
                        <a:pt x="748" y="235"/>
                      </a:lnTo>
                      <a:lnTo>
                        <a:pt x="748" y="235"/>
                      </a:lnTo>
                      <a:lnTo>
                        <a:pt x="751" y="235"/>
                      </a:lnTo>
                      <a:lnTo>
                        <a:pt x="751" y="232"/>
                      </a:lnTo>
                      <a:lnTo>
                        <a:pt x="751" y="232"/>
                      </a:lnTo>
                      <a:lnTo>
                        <a:pt x="751" y="235"/>
                      </a:lnTo>
                      <a:lnTo>
                        <a:pt x="751" y="235"/>
                      </a:lnTo>
                      <a:lnTo>
                        <a:pt x="751" y="235"/>
                      </a:lnTo>
                      <a:lnTo>
                        <a:pt x="751" y="235"/>
                      </a:lnTo>
                      <a:lnTo>
                        <a:pt x="748" y="238"/>
                      </a:lnTo>
                      <a:lnTo>
                        <a:pt x="748" y="238"/>
                      </a:lnTo>
                      <a:lnTo>
                        <a:pt x="748" y="238"/>
                      </a:lnTo>
                      <a:lnTo>
                        <a:pt x="751" y="238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3" y="241"/>
                      </a:lnTo>
                      <a:lnTo>
                        <a:pt x="753" y="241"/>
                      </a:lnTo>
                      <a:lnTo>
                        <a:pt x="753" y="241"/>
                      </a:lnTo>
                      <a:lnTo>
                        <a:pt x="753" y="241"/>
                      </a:lnTo>
                      <a:lnTo>
                        <a:pt x="753" y="243"/>
                      </a:lnTo>
                      <a:lnTo>
                        <a:pt x="753" y="243"/>
                      </a:lnTo>
                      <a:lnTo>
                        <a:pt x="753" y="243"/>
                      </a:lnTo>
                      <a:lnTo>
                        <a:pt x="753" y="243"/>
                      </a:lnTo>
                      <a:lnTo>
                        <a:pt x="753" y="243"/>
                      </a:lnTo>
                      <a:lnTo>
                        <a:pt x="756" y="243"/>
                      </a:lnTo>
                      <a:lnTo>
                        <a:pt x="756" y="243"/>
                      </a:lnTo>
                      <a:lnTo>
                        <a:pt x="756" y="243"/>
                      </a:lnTo>
                      <a:lnTo>
                        <a:pt x="756" y="243"/>
                      </a:lnTo>
                      <a:lnTo>
                        <a:pt x="756" y="246"/>
                      </a:lnTo>
                      <a:lnTo>
                        <a:pt x="756" y="246"/>
                      </a:lnTo>
                      <a:lnTo>
                        <a:pt x="756" y="246"/>
                      </a:lnTo>
                      <a:lnTo>
                        <a:pt x="756" y="246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8" y="243"/>
                      </a:lnTo>
                      <a:lnTo>
                        <a:pt x="768" y="243"/>
                      </a:lnTo>
                      <a:lnTo>
                        <a:pt x="768" y="243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3" y="241"/>
                      </a:lnTo>
                      <a:lnTo>
                        <a:pt x="773" y="241"/>
                      </a:lnTo>
                      <a:lnTo>
                        <a:pt x="773" y="238"/>
                      </a:lnTo>
                      <a:lnTo>
                        <a:pt x="773" y="238"/>
                      </a:lnTo>
                      <a:lnTo>
                        <a:pt x="773" y="238"/>
                      </a:lnTo>
                      <a:lnTo>
                        <a:pt x="773" y="238"/>
                      </a:lnTo>
                      <a:lnTo>
                        <a:pt x="773" y="238"/>
                      </a:lnTo>
                      <a:lnTo>
                        <a:pt x="773" y="241"/>
                      </a:lnTo>
                      <a:lnTo>
                        <a:pt x="776" y="241"/>
                      </a:lnTo>
                      <a:lnTo>
                        <a:pt x="776" y="241"/>
                      </a:lnTo>
                      <a:lnTo>
                        <a:pt x="776" y="238"/>
                      </a:lnTo>
                      <a:lnTo>
                        <a:pt x="779" y="238"/>
                      </a:lnTo>
                      <a:lnTo>
                        <a:pt x="779" y="238"/>
                      </a:lnTo>
                      <a:lnTo>
                        <a:pt x="779" y="238"/>
                      </a:lnTo>
                      <a:lnTo>
                        <a:pt x="779" y="238"/>
                      </a:lnTo>
                      <a:lnTo>
                        <a:pt x="779" y="238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5" y="241"/>
                      </a:lnTo>
                      <a:lnTo>
                        <a:pt x="785" y="241"/>
                      </a:lnTo>
                      <a:lnTo>
                        <a:pt x="785" y="241"/>
                      </a:lnTo>
                      <a:lnTo>
                        <a:pt x="785" y="243"/>
                      </a:lnTo>
                      <a:lnTo>
                        <a:pt x="785" y="243"/>
                      </a:lnTo>
                      <a:lnTo>
                        <a:pt x="785" y="243"/>
                      </a:lnTo>
                      <a:lnTo>
                        <a:pt x="785" y="243"/>
                      </a:lnTo>
                      <a:lnTo>
                        <a:pt x="785" y="243"/>
                      </a:lnTo>
                      <a:lnTo>
                        <a:pt x="785" y="246"/>
                      </a:lnTo>
                      <a:lnTo>
                        <a:pt x="785" y="246"/>
                      </a:lnTo>
                      <a:lnTo>
                        <a:pt x="785" y="246"/>
                      </a:lnTo>
                      <a:lnTo>
                        <a:pt x="785" y="246"/>
                      </a:lnTo>
                      <a:lnTo>
                        <a:pt x="787" y="246"/>
                      </a:lnTo>
                      <a:lnTo>
                        <a:pt x="787" y="246"/>
                      </a:lnTo>
                      <a:lnTo>
                        <a:pt x="787" y="246"/>
                      </a:lnTo>
                      <a:lnTo>
                        <a:pt x="787" y="246"/>
                      </a:lnTo>
                      <a:lnTo>
                        <a:pt x="787" y="246"/>
                      </a:lnTo>
                      <a:lnTo>
                        <a:pt x="787" y="249"/>
                      </a:lnTo>
                      <a:lnTo>
                        <a:pt x="787" y="249"/>
                      </a:lnTo>
                      <a:lnTo>
                        <a:pt x="785" y="258"/>
                      </a:lnTo>
                      <a:lnTo>
                        <a:pt x="787" y="260"/>
                      </a:lnTo>
                      <a:lnTo>
                        <a:pt x="776" y="283"/>
                      </a:lnTo>
                      <a:lnTo>
                        <a:pt x="782" y="286"/>
                      </a:lnTo>
                      <a:lnTo>
                        <a:pt x="773" y="289"/>
                      </a:lnTo>
                      <a:lnTo>
                        <a:pt x="770" y="300"/>
                      </a:lnTo>
                      <a:lnTo>
                        <a:pt x="756" y="311"/>
                      </a:lnTo>
                      <a:lnTo>
                        <a:pt x="745" y="323"/>
                      </a:lnTo>
                      <a:lnTo>
                        <a:pt x="739" y="326"/>
                      </a:lnTo>
                      <a:lnTo>
                        <a:pt x="739" y="328"/>
                      </a:lnTo>
                      <a:lnTo>
                        <a:pt x="742" y="331"/>
                      </a:lnTo>
                      <a:lnTo>
                        <a:pt x="714" y="343"/>
                      </a:lnTo>
                      <a:lnTo>
                        <a:pt x="697" y="348"/>
                      </a:lnTo>
                      <a:lnTo>
                        <a:pt x="688" y="351"/>
                      </a:lnTo>
                      <a:lnTo>
                        <a:pt x="688" y="351"/>
                      </a:lnTo>
                      <a:lnTo>
                        <a:pt x="688" y="351"/>
                      </a:lnTo>
                      <a:lnTo>
                        <a:pt x="686" y="348"/>
                      </a:lnTo>
                      <a:lnTo>
                        <a:pt x="686" y="348"/>
                      </a:lnTo>
                      <a:lnTo>
                        <a:pt x="686" y="345"/>
                      </a:lnTo>
                      <a:lnTo>
                        <a:pt x="686" y="345"/>
                      </a:lnTo>
                      <a:lnTo>
                        <a:pt x="686" y="345"/>
                      </a:lnTo>
                      <a:lnTo>
                        <a:pt x="686" y="345"/>
                      </a:lnTo>
                      <a:lnTo>
                        <a:pt x="683" y="343"/>
                      </a:lnTo>
                      <a:lnTo>
                        <a:pt x="683" y="343"/>
                      </a:lnTo>
                      <a:lnTo>
                        <a:pt x="683" y="343"/>
                      </a:lnTo>
                      <a:lnTo>
                        <a:pt x="680" y="343"/>
                      </a:lnTo>
                      <a:lnTo>
                        <a:pt x="680" y="340"/>
                      </a:lnTo>
                      <a:lnTo>
                        <a:pt x="680" y="340"/>
                      </a:lnTo>
                      <a:lnTo>
                        <a:pt x="677" y="337"/>
                      </a:lnTo>
                      <a:lnTo>
                        <a:pt x="677" y="337"/>
                      </a:lnTo>
                      <a:lnTo>
                        <a:pt x="677" y="337"/>
                      </a:lnTo>
                      <a:lnTo>
                        <a:pt x="677" y="334"/>
                      </a:lnTo>
                      <a:lnTo>
                        <a:pt x="677" y="334"/>
                      </a:lnTo>
                      <a:lnTo>
                        <a:pt x="677" y="334"/>
                      </a:lnTo>
                      <a:lnTo>
                        <a:pt x="674" y="331"/>
                      </a:lnTo>
                      <a:lnTo>
                        <a:pt x="674" y="331"/>
                      </a:lnTo>
                      <a:lnTo>
                        <a:pt x="674" y="331"/>
                      </a:lnTo>
                      <a:lnTo>
                        <a:pt x="674" y="331"/>
                      </a:lnTo>
                      <a:lnTo>
                        <a:pt x="674" y="328"/>
                      </a:lnTo>
                      <a:lnTo>
                        <a:pt x="671" y="328"/>
                      </a:lnTo>
                      <a:lnTo>
                        <a:pt x="671" y="328"/>
                      </a:lnTo>
                      <a:lnTo>
                        <a:pt x="671" y="326"/>
                      </a:lnTo>
                      <a:lnTo>
                        <a:pt x="669" y="326"/>
                      </a:lnTo>
                      <a:lnTo>
                        <a:pt x="669" y="323"/>
                      </a:lnTo>
                      <a:lnTo>
                        <a:pt x="669" y="323"/>
                      </a:lnTo>
                      <a:lnTo>
                        <a:pt x="666" y="323"/>
                      </a:lnTo>
                      <a:lnTo>
                        <a:pt x="666" y="323"/>
                      </a:lnTo>
                      <a:lnTo>
                        <a:pt x="666" y="323"/>
                      </a:lnTo>
                      <a:lnTo>
                        <a:pt x="666" y="323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0" y="320"/>
                      </a:lnTo>
                      <a:lnTo>
                        <a:pt x="660" y="320"/>
                      </a:lnTo>
                      <a:lnTo>
                        <a:pt x="660" y="320"/>
                      </a:lnTo>
                      <a:lnTo>
                        <a:pt x="657" y="320"/>
                      </a:lnTo>
                      <a:lnTo>
                        <a:pt x="657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4" y="317"/>
                      </a:lnTo>
                      <a:lnTo>
                        <a:pt x="654" y="317"/>
                      </a:lnTo>
                      <a:lnTo>
                        <a:pt x="654" y="317"/>
                      </a:lnTo>
                      <a:lnTo>
                        <a:pt x="654" y="314"/>
                      </a:lnTo>
                      <a:lnTo>
                        <a:pt x="654" y="311"/>
                      </a:lnTo>
                      <a:lnTo>
                        <a:pt x="654" y="311"/>
                      </a:lnTo>
                      <a:lnTo>
                        <a:pt x="654" y="309"/>
                      </a:lnTo>
                      <a:lnTo>
                        <a:pt x="654" y="309"/>
                      </a:lnTo>
                      <a:lnTo>
                        <a:pt x="654" y="306"/>
                      </a:lnTo>
                      <a:lnTo>
                        <a:pt x="654" y="306"/>
                      </a:lnTo>
                      <a:lnTo>
                        <a:pt x="654" y="306"/>
                      </a:lnTo>
                      <a:lnTo>
                        <a:pt x="654" y="303"/>
                      </a:lnTo>
                      <a:lnTo>
                        <a:pt x="654" y="303"/>
                      </a:lnTo>
                      <a:lnTo>
                        <a:pt x="654" y="303"/>
                      </a:lnTo>
                      <a:lnTo>
                        <a:pt x="652" y="303"/>
                      </a:lnTo>
                      <a:lnTo>
                        <a:pt x="652" y="303"/>
                      </a:lnTo>
                      <a:lnTo>
                        <a:pt x="649" y="303"/>
                      </a:lnTo>
                      <a:lnTo>
                        <a:pt x="649" y="303"/>
                      </a:lnTo>
                      <a:lnTo>
                        <a:pt x="649" y="303"/>
                      </a:lnTo>
                      <a:lnTo>
                        <a:pt x="646" y="303"/>
                      </a:lnTo>
                      <a:lnTo>
                        <a:pt x="646" y="303"/>
                      </a:lnTo>
                      <a:lnTo>
                        <a:pt x="646" y="300"/>
                      </a:lnTo>
                      <a:lnTo>
                        <a:pt x="646" y="300"/>
                      </a:lnTo>
                      <a:lnTo>
                        <a:pt x="643" y="300"/>
                      </a:lnTo>
                      <a:lnTo>
                        <a:pt x="643" y="300"/>
                      </a:lnTo>
                      <a:lnTo>
                        <a:pt x="643" y="300"/>
                      </a:lnTo>
                      <a:lnTo>
                        <a:pt x="643" y="297"/>
                      </a:lnTo>
                      <a:lnTo>
                        <a:pt x="640" y="297"/>
                      </a:lnTo>
                      <a:lnTo>
                        <a:pt x="640" y="297"/>
                      </a:lnTo>
                      <a:lnTo>
                        <a:pt x="640" y="294"/>
                      </a:lnTo>
                      <a:lnTo>
                        <a:pt x="640" y="294"/>
                      </a:lnTo>
                      <a:lnTo>
                        <a:pt x="637" y="294"/>
                      </a:lnTo>
                      <a:lnTo>
                        <a:pt x="637" y="294"/>
                      </a:lnTo>
                      <a:lnTo>
                        <a:pt x="637" y="294"/>
                      </a:lnTo>
                      <a:lnTo>
                        <a:pt x="635" y="294"/>
                      </a:lnTo>
                      <a:lnTo>
                        <a:pt x="635" y="294"/>
                      </a:lnTo>
                      <a:lnTo>
                        <a:pt x="635" y="294"/>
                      </a:lnTo>
                      <a:lnTo>
                        <a:pt x="632" y="294"/>
                      </a:lnTo>
                      <a:lnTo>
                        <a:pt x="632" y="294"/>
                      </a:lnTo>
                      <a:lnTo>
                        <a:pt x="629" y="294"/>
                      </a:lnTo>
                      <a:lnTo>
                        <a:pt x="629" y="294"/>
                      </a:lnTo>
                      <a:lnTo>
                        <a:pt x="629" y="292"/>
                      </a:lnTo>
                      <a:lnTo>
                        <a:pt x="626" y="292"/>
                      </a:lnTo>
                      <a:lnTo>
                        <a:pt x="626" y="292"/>
                      </a:lnTo>
                      <a:lnTo>
                        <a:pt x="623" y="292"/>
                      </a:lnTo>
                      <a:lnTo>
                        <a:pt x="623" y="292"/>
                      </a:lnTo>
                      <a:lnTo>
                        <a:pt x="623" y="292"/>
                      </a:lnTo>
                      <a:lnTo>
                        <a:pt x="623" y="289"/>
                      </a:lnTo>
                      <a:lnTo>
                        <a:pt x="620" y="289"/>
                      </a:lnTo>
                      <a:lnTo>
                        <a:pt x="620" y="289"/>
                      </a:lnTo>
                      <a:lnTo>
                        <a:pt x="620" y="289"/>
                      </a:lnTo>
                      <a:lnTo>
                        <a:pt x="620" y="286"/>
                      </a:lnTo>
                      <a:lnTo>
                        <a:pt x="620" y="286"/>
                      </a:lnTo>
                      <a:lnTo>
                        <a:pt x="620" y="286"/>
                      </a:lnTo>
                      <a:lnTo>
                        <a:pt x="620" y="283"/>
                      </a:lnTo>
                      <a:lnTo>
                        <a:pt x="620" y="283"/>
                      </a:lnTo>
                      <a:lnTo>
                        <a:pt x="618" y="283"/>
                      </a:lnTo>
                      <a:lnTo>
                        <a:pt x="618" y="283"/>
                      </a:lnTo>
                      <a:lnTo>
                        <a:pt x="615" y="283"/>
                      </a:lnTo>
                      <a:lnTo>
                        <a:pt x="615" y="280"/>
                      </a:lnTo>
                      <a:lnTo>
                        <a:pt x="615" y="280"/>
                      </a:lnTo>
                      <a:lnTo>
                        <a:pt x="612" y="280"/>
                      </a:lnTo>
                      <a:lnTo>
                        <a:pt x="612" y="280"/>
                      </a:lnTo>
                      <a:lnTo>
                        <a:pt x="612" y="280"/>
                      </a:lnTo>
                      <a:lnTo>
                        <a:pt x="609" y="280"/>
                      </a:lnTo>
                      <a:lnTo>
                        <a:pt x="609" y="280"/>
                      </a:lnTo>
                      <a:lnTo>
                        <a:pt x="609" y="277"/>
                      </a:lnTo>
                      <a:lnTo>
                        <a:pt x="609" y="277"/>
                      </a:lnTo>
                      <a:lnTo>
                        <a:pt x="609" y="277"/>
                      </a:lnTo>
                      <a:lnTo>
                        <a:pt x="609" y="275"/>
                      </a:lnTo>
                      <a:lnTo>
                        <a:pt x="609" y="275"/>
                      </a:lnTo>
                      <a:lnTo>
                        <a:pt x="606" y="275"/>
                      </a:lnTo>
                      <a:lnTo>
                        <a:pt x="606" y="275"/>
                      </a:lnTo>
                      <a:lnTo>
                        <a:pt x="606" y="272"/>
                      </a:lnTo>
                      <a:lnTo>
                        <a:pt x="606" y="272"/>
                      </a:lnTo>
                      <a:lnTo>
                        <a:pt x="606" y="269"/>
                      </a:lnTo>
                      <a:lnTo>
                        <a:pt x="609" y="269"/>
                      </a:lnTo>
                      <a:lnTo>
                        <a:pt x="609" y="269"/>
                      </a:lnTo>
                      <a:lnTo>
                        <a:pt x="609" y="269"/>
                      </a:lnTo>
                      <a:lnTo>
                        <a:pt x="609" y="269"/>
                      </a:lnTo>
                      <a:lnTo>
                        <a:pt x="609" y="269"/>
                      </a:lnTo>
                      <a:lnTo>
                        <a:pt x="609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3" y="266"/>
                      </a:lnTo>
                      <a:lnTo>
                        <a:pt x="603" y="266"/>
                      </a:lnTo>
                      <a:lnTo>
                        <a:pt x="603" y="266"/>
                      </a:lnTo>
                      <a:lnTo>
                        <a:pt x="603" y="266"/>
                      </a:lnTo>
                      <a:lnTo>
                        <a:pt x="603" y="263"/>
                      </a:lnTo>
                      <a:lnTo>
                        <a:pt x="603" y="263"/>
                      </a:lnTo>
                      <a:lnTo>
                        <a:pt x="603" y="263"/>
                      </a:lnTo>
                      <a:lnTo>
                        <a:pt x="603" y="263"/>
                      </a:lnTo>
                      <a:lnTo>
                        <a:pt x="606" y="263"/>
                      </a:lnTo>
                      <a:lnTo>
                        <a:pt x="606" y="260"/>
                      </a:lnTo>
                      <a:lnTo>
                        <a:pt x="606" y="260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9" y="258"/>
                      </a:lnTo>
                      <a:lnTo>
                        <a:pt x="609" y="252"/>
                      </a:lnTo>
                      <a:lnTo>
                        <a:pt x="609" y="249"/>
                      </a:lnTo>
                      <a:lnTo>
                        <a:pt x="612" y="249"/>
                      </a:lnTo>
                      <a:lnTo>
                        <a:pt x="612" y="249"/>
                      </a:lnTo>
                      <a:lnTo>
                        <a:pt x="612" y="246"/>
                      </a:lnTo>
                      <a:lnTo>
                        <a:pt x="612" y="246"/>
                      </a:lnTo>
                      <a:lnTo>
                        <a:pt x="615" y="246"/>
                      </a:lnTo>
                      <a:lnTo>
                        <a:pt x="615" y="243"/>
                      </a:lnTo>
                      <a:lnTo>
                        <a:pt x="615" y="243"/>
                      </a:lnTo>
                      <a:lnTo>
                        <a:pt x="615" y="243"/>
                      </a:lnTo>
                      <a:lnTo>
                        <a:pt x="615" y="243"/>
                      </a:lnTo>
                      <a:lnTo>
                        <a:pt x="615" y="243"/>
                      </a:lnTo>
                      <a:lnTo>
                        <a:pt x="615" y="241"/>
                      </a:lnTo>
                      <a:lnTo>
                        <a:pt x="615" y="241"/>
                      </a:lnTo>
                      <a:lnTo>
                        <a:pt x="612" y="241"/>
                      </a:lnTo>
                      <a:lnTo>
                        <a:pt x="612" y="241"/>
                      </a:lnTo>
                      <a:lnTo>
                        <a:pt x="612" y="241"/>
                      </a:lnTo>
                      <a:lnTo>
                        <a:pt x="609" y="241"/>
                      </a:lnTo>
                      <a:lnTo>
                        <a:pt x="609" y="241"/>
                      </a:lnTo>
                      <a:lnTo>
                        <a:pt x="609" y="241"/>
                      </a:lnTo>
                      <a:lnTo>
                        <a:pt x="606" y="238"/>
                      </a:lnTo>
                      <a:lnTo>
                        <a:pt x="606" y="238"/>
                      </a:lnTo>
                      <a:lnTo>
                        <a:pt x="606" y="238"/>
                      </a:lnTo>
                      <a:lnTo>
                        <a:pt x="603" y="238"/>
                      </a:lnTo>
                      <a:lnTo>
                        <a:pt x="603" y="238"/>
                      </a:lnTo>
                      <a:lnTo>
                        <a:pt x="603" y="235"/>
                      </a:lnTo>
                      <a:lnTo>
                        <a:pt x="601" y="235"/>
                      </a:lnTo>
                      <a:lnTo>
                        <a:pt x="601" y="235"/>
                      </a:lnTo>
                      <a:lnTo>
                        <a:pt x="601" y="235"/>
                      </a:lnTo>
                      <a:lnTo>
                        <a:pt x="598" y="235"/>
                      </a:lnTo>
                      <a:lnTo>
                        <a:pt x="598" y="232"/>
                      </a:lnTo>
                      <a:lnTo>
                        <a:pt x="598" y="232"/>
                      </a:lnTo>
                      <a:lnTo>
                        <a:pt x="595" y="229"/>
                      </a:lnTo>
                      <a:lnTo>
                        <a:pt x="595" y="229"/>
                      </a:lnTo>
                      <a:lnTo>
                        <a:pt x="595" y="229"/>
                      </a:lnTo>
                      <a:lnTo>
                        <a:pt x="592" y="229"/>
                      </a:lnTo>
                      <a:lnTo>
                        <a:pt x="592" y="229"/>
                      </a:lnTo>
                      <a:lnTo>
                        <a:pt x="592" y="226"/>
                      </a:lnTo>
                      <a:lnTo>
                        <a:pt x="592" y="226"/>
                      </a:lnTo>
                      <a:lnTo>
                        <a:pt x="589" y="226"/>
                      </a:lnTo>
                      <a:lnTo>
                        <a:pt x="589" y="226"/>
                      </a:lnTo>
                      <a:lnTo>
                        <a:pt x="586" y="226"/>
                      </a:lnTo>
                      <a:lnTo>
                        <a:pt x="586" y="226"/>
                      </a:lnTo>
                      <a:lnTo>
                        <a:pt x="586" y="226"/>
                      </a:lnTo>
                      <a:lnTo>
                        <a:pt x="584" y="226"/>
                      </a:lnTo>
                      <a:lnTo>
                        <a:pt x="584" y="224"/>
                      </a:lnTo>
                      <a:lnTo>
                        <a:pt x="584" y="224"/>
                      </a:lnTo>
                      <a:lnTo>
                        <a:pt x="581" y="224"/>
                      </a:lnTo>
                      <a:lnTo>
                        <a:pt x="581" y="224"/>
                      </a:lnTo>
                      <a:lnTo>
                        <a:pt x="581" y="224"/>
                      </a:lnTo>
                      <a:lnTo>
                        <a:pt x="581" y="224"/>
                      </a:lnTo>
                      <a:lnTo>
                        <a:pt x="578" y="226"/>
                      </a:lnTo>
                      <a:lnTo>
                        <a:pt x="578" y="226"/>
                      </a:lnTo>
                      <a:lnTo>
                        <a:pt x="578" y="229"/>
                      </a:lnTo>
                      <a:lnTo>
                        <a:pt x="578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6"/>
                      </a:lnTo>
                      <a:lnTo>
                        <a:pt x="575" y="226"/>
                      </a:lnTo>
                      <a:lnTo>
                        <a:pt x="575" y="226"/>
                      </a:lnTo>
                      <a:lnTo>
                        <a:pt x="575" y="226"/>
                      </a:lnTo>
                      <a:lnTo>
                        <a:pt x="572" y="226"/>
                      </a:lnTo>
                      <a:lnTo>
                        <a:pt x="572" y="226"/>
                      </a:lnTo>
                      <a:lnTo>
                        <a:pt x="572" y="229"/>
                      </a:lnTo>
                      <a:lnTo>
                        <a:pt x="572" y="229"/>
                      </a:lnTo>
                      <a:lnTo>
                        <a:pt x="572" y="229"/>
                      </a:lnTo>
                      <a:lnTo>
                        <a:pt x="572" y="229"/>
                      </a:lnTo>
                      <a:lnTo>
                        <a:pt x="572" y="229"/>
                      </a:lnTo>
                      <a:lnTo>
                        <a:pt x="572" y="232"/>
                      </a:lnTo>
                      <a:lnTo>
                        <a:pt x="572" y="232"/>
                      </a:lnTo>
                      <a:lnTo>
                        <a:pt x="569" y="232"/>
                      </a:lnTo>
                      <a:lnTo>
                        <a:pt x="569" y="232"/>
                      </a:lnTo>
                      <a:lnTo>
                        <a:pt x="569" y="232"/>
                      </a:lnTo>
                      <a:lnTo>
                        <a:pt x="569" y="232"/>
                      </a:lnTo>
                      <a:lnTo>
                        <a:pt x="569" y="232"/>
                      </a:lnTo>
                      <a:lnTo>
                        <a:pt x="569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2"/>
                      </a:lnTo>
                      <a:lnTo>
                        <a:pt x="567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58" y="232"/>
                      </a:lnTo>
                      <a:lnTo>
                        <a:pt x="558" y="235"/>
                      </a:lnTo>
                      <a:lnTo>
                        <a:pt x="558" y="235"/>
                      </a:lnTo>
                      <a:lnTo>
                        <a:pt x="558" y="235"/>
                      </a:lnTo>
                      <a:lnTo>
                        <a:pt x="555" y="235"/>
                      </a:lnTo>
                      <a:lnTo>
                        <a:pt x="555" y="232"/>
                      </a:lnTo>
                      <a:lnTo>
                        <a:pt x="555" y="232"/>
                      </a:lnTo>
                      <a:lnTo>
                        <a:pt x="555" y="232"/>
                      </a:lnTo>
                      <a:lnTo>
                        <a:pt x="555" y="232"/>
                      </a:lnTo>
                      <a:lnTo>
                        <a:pt x="555" y="232"/>
                      </a:lnTo>
                      <a:lnTo>
                        <a:pt x="552" y="232"/>
                      </a:lnTo>
                      <a:lnTo>
                        <a:pt x="552" y="232"/>
                      </a:lnTo>
                      <a:lnTo>
                        <a:pt x="552" y="235"/>
                      </a:lnTo>
                      <a:lnTo>
                        <a:pt x="552" y="235"/>
                      </a:lnTo>
                      <a:lnTo>
                        <a:pt x="550" y="235"/>
                      </a:lnTo>
                      <a:lnTo>
                        <a:pt x="550" y="235"/>
                      </a:lnTo>
                      <a:lnTo>
                        <a:pt x="550" y="232"/>
                      </a:lnTo>
                      <a:lnTo>
                        <a:pt x="547" y="235"/>
                      </a:lnTo>
                      <a:lnTo>
                        <a:pt x="547" y="235"/>
                      </a:lnTo>
                      <a:lnTo>
                        <a:pt x="547" y="235"/>
                      </a:lnTo>
                      <a:lnTo>
                        <a:pt x="547" y="235"/>
                      </a:lnTo>
                      <a:lnTo>
                        <a:pt x="544" y="235"/>
                      </a:lnTo>
                      <a:lnTo>
                        <a:pt x="544" y="235"/>
                      </a:lnTo>
                      <a:lnTo>
                        <a:pt x="544" y="235"/>
                      </a:lnTo>
                      <a:lnTo>
                        <a:pt x="544" y="235"/>
                      </a:lnTo>
                      <a:lnTo>
                        <a:pt x="544" y="235"/>
                      </a:lnTo>
                      <a:lnTo>
                        <a:pt x="541" y="235"/>
                      </a:lnTo>
                      <a:lnTo>
                        <a:pt x="541" y="235"/>
                      </a:lnTo>
                      <a:lnTo>
                        <a:pt x="541" y="235"/>
                      </a:lnTo>
                      <a:lnTo>
                        <a:pt x="541" y="238"/>
                      </a:lnTo>
                      <a:lnTo>
                        <a:pt x="541" y="238"/>
                      </a:lnTo>
                      <a:lnTo>
                        <a:pt x="541" y="238"/>
                      </a:lnTo>
                      <a:lnTo>
                        <a:pt x="538" y="238"/>
                      </a:lnTo>
                      <a:lnTo>
                        <a:pt x="538" y="241"/>
                      </a:lnTo>
                      <a:lnTo>
                        <a:pt x="538" y="241"/>
                      </a:lnTo>
                      <a:lnTo>
                        <a:pt x="535" y="241"/>
                      </a:lnTo>
                      <a:lnTo>
                        <a:pt x="535" y="241"/>
                      </a:lnTo>
                      <a:lnTo>
                        <a:pt x="535" y="241"/>
                      </a:lnTo>
                      <a:lnTo>
                        <a:pt x="535" y="241"/>
                      </a:lnTo>
                      <a:lnTo>
                        <a:pt x="533" y="241"/>
                      </a:lnTo>
                      <a:lnTo>
                        <a:pt x="533" y="241"/>
                      </a:lnTo>
                      <a:lnTo>
                        <a:pt x="533" y="241"/>
                      </a:lnTo>
                      <a:lnTo>
                        <a:pt x="533" y="241"/>
                      </a:lnTo>
                      <a:lnTo>
                        <a:pt x="533" y="238"/>
                      </a:lnTo>
                      <a:lnTo>
                        <a:pt x="533" y="238"/>
                      </a:lnTo>
                      <a:lnTo>
                        <a:pt x="533" y="238"/>
                      </a:lnTo>
                      <a:lnTo>
                        <a:pt x="533" y="238"/>
                      </a:lnTo>
                      <a:lnTo>
                        <a:pt x="530" y="238"/>
                      </a:lnTo>
                      <a:lnTo>
                        <a:pt x="530" y="238"/>
                      </a:lnTo>
                      <a:lnTo>
                        <a:pt x="530" y="241"/>
                      </a:lnTo>
                      <a:lnTo>
                        <a:pt x="530" y="241"/>
                      </a:lnTo>
                      <a:lnTo>
                        <a:pt x="530" y="241"/>
                      </a:lnTo>
                      <a:lnTo>
                        <a:pt x="530" y="241"/>
                      </a:lnTo>
                      <a:lnTo>
                        <a:pt x="530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4" y="241"/>
                      </a:lnTo>
                      <a:lnTo>
                        <a:pt x="524" y="241"/>
                      </a:lnTo>
                      <a:lnTo>
                        <a:pt x="524" y="241"/>
                      </a:lnTo>
                      <a:lnTo>
                        <a:pt x="524" y="241"/>
                      </a:lnTo>
                      <a:lnTo>
                        <a:pt x="524" y="241"/>
                      </a:lnTo>
                      <a:lnTo>
                        <a:pt x="521" y="241"/>
                      </a:lnTo>
                      <a:lnTo>
                        <a:pt x="521" y="241"/>
                      </a:lnTo>
                      <a:lnTo>
                        <a:pt x="521" y="241"/>
                      </a:lnTo>
                      <a:lnTo>
                        <a:pt x="521" y="241"/>
                      </a:lnTo>
                      <a:lnTo>
                        <a:pt x="518" y="241"/>
                      </a:lnTo>
                      <a:lnTo>
                        <a:pt x="518" y="241"/>
                      </a:lnTo>
                      <a:lnTo>
                        <a:pt x="518" y="243"/>
                      </a:lnTo>
                      <a:lnTo>
                        <a:pt x="518" y="243"/>
                      </a:lnTo>
                      <a:lnTo>
                        <a:pt x="518" y="243"/>
                      </a:lnTo>
                      <a:lnTo>
                        <a:pt x="518" y="243"/>
                      </a:lnTo>
                      <a:lnTo>
                        <a:pt x="518" y="243"/>
                      </a:lnTo>
                      <a:lnTo>
                        <a:pt x="516" y="243"/>
                      </a:lnTo>
                      <a:lnTo>
                        <a:pt x="516" y="243"/>
                      </a:lnTo>
                      <a:lnTo>
                        <a:pt x="516" y="243"/>
                      </a:lnTo>
                      <a:lnTo>
                        <a:pt x="513" y="243"/>
                      </a:lnTo>
                      <a:lnTo>
                        <a:pt x="513" y="243"/>
                      </a:lnTo>
                      <a:lnTo>
                        <a:pt x="513" y="243"/>
                      </a:lnTo>
                      <a:lnTo>
                        <a:pt x="513" y="243"/>
                      </a:lnTo>
                      <a:lnTo>
                        <a:pt x="513" y="243"/>
                      </a:lnTo>
                      <a:lnTo>
                        <a:pt x="513" y="246"/>
                      </a:lnTo>
                      <a:lnTo>
                        <a:pt x="510" y="246"/>
                      </a:lnTo>
                      <a:lnTo>
                        <a:pt x="510" y="246"/>
                      </a:lnTo>
                      <a:lnTo>
                        <a:pt x="510" y="246"/>
                      </a:lnTo>
                      <a:lnTo>
                        <a:pt x="510" y="246"/>
                      </a:lnTo>
                      <a:lnTo>
                        <a:pt x="507" y="246"/>
                      </a:lnTo>
                      <a:lnTo>
                        <a:pt x="507" y="246"/>
                      </a:lnTo>
                      <a:lnTo>
                        <a:pt x="507" y="246"/>
                      </a:lnTo>
                      <a:lnTo>
                        <a:pt x="507" y="246"/>
                      </a:lnTo>
                      <a:lnTo>
                        <a:pt x="504" y="249"/>
                      </a:lnTo>
                      <a:lnTo>
                        <a:pt x="504" y="249"/>
                      </a:lnTo>
                      <a:lnTo>
                        <a:pt x="504" y="249"/>
                      </a:lnTo>
                      <a:lnTo>
                        <a:pt x="504" y="249"/>
                      </a:lnTo>
                      <a:lnTo>
                        <a:pt x="501" y="249"/>
                      </a:lnTo>
                      <a:lnTo>
                        <a:pt x="501" y="249"/>
                      </a:lnTo>
                      <a:lnTo>
                        <a:pt x="501" y="249"/>
                      </a:lnTo>
                      <a:lnTo>
                        <a:pt x="501" y="249"/>
                      </a:lnTo>
                      <a:lnTo>
                        <a:pt x="501" y="249"/>
                      </a:lnTo>
                      <a:lnTo>
                        <a:pt x="499" y="249"/>
                      </a:lnTo>
                      <a:lnTo>
                        <a:pt x="499" y="249"/>
                      </a:lnTo>
                      <a:lnTo>
                        <a:pt x="499" y="249"/>
                      </a:lnTo>
                      <a:lnTo>
                        <a:pt x="499" y="249"/>
                      </a:lnTo>
                      <a:lnTo>
                        <a:pt x="499" y="249"/>
                      </a:lnTo>
                      <a:lnTo>
                        <a:pt x="496" y="249"/>
                      </a:lnTo>
                      <a:lnTo>
                        <a:pt x="496" y="249"/>
                      </a:lnTo>
                      <a:lnTo>
                        <a:pt x="493" y="249"/>
                      </a:lnTo>
                      <a:lnTo>
                        <a:pt x="493" y="249"/>
                      </a:lnTo>
                      <a:lnTo>
                        <a:pt x="493" y="249"/>
                      </a:lnTo>
                      <a:lnTo>
                        <a:pt x="493" y="249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90" y="252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6"/>
                      </a:lnTo>
                      <a:lnTo>
                        <a:pt x="487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2" y="246"/>
                      </a:lnTo>
                      <a:lnTo>
                        <a:pt x="482" y="246"/>
                      </a:lnTo>
                      <a:lnTo>
                        <a:pt x="482" y="246"/>
                      </a:lnTo>
                      <a:lnTo>
                        <a:pt x="482" y="246"/>
                      </a:lnTo>
                      <a:lnTo>
                        <a:pt x="482" y="246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79" y="243"/>
                      </a:lnTo>
                      <a:lnTo>
                        <a:pt x="479" y="243"/>
                      </a:lnTo>
                      <a:lnTo>
                        <a:pt x="479" y="243"/>
                      </a:lnTo>
                      <a:lnTo>
                        <a:pt x="479" y="243"/>
                      </a:lnTo>
                      <a:lnTo>
                        <a:pt x="479" y="243"/>
                      </a:lnTo>
                      <a:lnTo>
                        <a:pt x="476" y="243"/>
                      </a:lnTo>
                      <a:lnTo>
                        <a:pt x="476" y="243"/>
                      </a:lnTo>
                      <a:lnTo>
                        <a:pt x="476" y="243"/>
                      </a:lnTo>
                      <a:lnTo>
                        <a:pt x="476" y="243"/>
                      </a:lnTo>
                      <a:lnTo>
                        <a:pt x="476" y="243"/>
                      </a:lnTo>
                      <a:lnTo>
                        <a:pt x="473" y="243"/>
                      </a:lnTo>
                      <a:lnTo>
                        <a:pt x="473" y="243"/>
                      </a:lnTo>
                      <a:lnTo>
                        <a:pt x="473" y="243"/>
                      </a:lnTo>
                      <a:lnTo>
                        <a:pt x="473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67" y="243"/>
                      </a:lnTo>
                      <a:lnTo>
                        <a:pt x="467" y="243"/>
                      </a:lnTo>
                      <a:lnTo>
                        <a:pt x="467" y="243"/>
                      </a:lnTo>
                      <a:lnTo>
                        <a:pt x="467" y="243"/>
                      </a:lnTo>
                      <a:lnTo>
                        <a:pt x="467" y="243"/>
                      </a:lnTo>
                      <a:lnTo>
                        <a:pt x="465" y="243"/>
                      </a:lnTo>
                      <a:lnTo>
                        <a:pt x="465" y="243"/>
                      </a:lnTo>
                      <a:lnTo>
                        <a:pt x="465" y="243"/>
                      </a:lnTo>
                      <a:lnTo>
                        <a:pt x="465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59" y="243"/>
                      </a:lnTo>
                      <a:lnTo>
                        <a:pt x="459" y="243"/>
                      </a:lnTo>
                      <a:lnTo>
                        <a:pt x="459" y="243"/>
                      </a:lnTo>
                      <a:lnTo>
                        <a:pt x="459" y="243"/>
                      </a:lnTo>
                      <a:lnTo>
                        <a:pt x="459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50" y="246"/>
                      </a:lnTo>
                      <a:lnTo>
                        <a:pt x="450" y="246"/>
                      </a:lnTo>
                      <a:lnTo>
                        <a:pt x="450" y="246"/>
                      </a:lnTo>
                      <a:lnTo>
                        <a:pt x="450" y="246"/>
                      </a:lnTo>
                      <a:lnTo>
                        <a:pt x="450" y="246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48" y="243"/>
                      </a:lnTo>
                      <a:lnTo>
                        <a:pt x="448" y="243"/>
                      </a:lnTo>
                      <a:lnTo>
                        <a:pt x="448" y="246"/>
                      </a:lnTo>
                      <a:lnTo>
                        <a:pt x="448" y="246"/>
                      </a:lnTo>
                      <a:lnTo>
                        <a:pt x="448" y="246"/>
                      </a:lnTo>
                      <a:lnTo>
                        <a:pt x="445" y="246"/>
                      </a:lnTo>
                      <a:lnTo>
                        <a:pt x="445" y="246"/>
                      </a:lnTo>
                      <a:lnTo>
                        <a:pt x="445" y="246"/>
                      </a:lnTo>
                      <a:lnTo>
                        <a:pt x="442" y="246"/>
                      </a:lnTo>
                      <a:lnTo>
                        <a:pt x="442" y="246"/>
                      </a:lnTo>
                      <a:lnTo>
                        <a:pt x="442" y="246"/>
                      </a:lnTo>
                      <a:lnTo>
                        <a:pt x="442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1" y="246"/>
                      </a:lnTo>
                      <a:lnTo>
                        <a:pt x="422" y="246"/>
                      </a:lnTo>
                      <a:lnTo>
                        <a:pt x="419" y="243"/>
                      </a:lnTo>
                      <a:lnTo>
                        <a:pt x="414" y="243"/>
                      </a:lnTo>
                      <a:lnTo>
                        <a:pt x="414" y="243"/>
                      </a:lnTo>
                      <a:lnTo>
                        <a:pt x="411" y="243"/>
                      </a:lnTo>
                      <a:lnTo>
                        <a:pt x="411" y="243"/>
                      </a:lnTo>
                      <a:lnTo>
                        <a:pt x="408" y="243"/>
                      </a:lnTo>
                      <a:lnTo>
                        <a:pt x="408" y="243"/>
                      </a:lnTo>
                      <a:lnTo>
                        <a:pt x="405" y="241"/>
                      </a:lnTo>
                      <a:lnTo>
                        <a:pt x="399" y="241"/>
                      </a:lnTo>
                      <a:lnTo>
                        <a:pt x="371" y="235"/>
                      </a:lnTo>
                      <a:lnTo>
                        <a:pt x="368" y="243"/>
                      </a:lnTo>
                      <a:lnTo>
                        <a:pt x="368" y="252"/>
                      </a:lnTo>
                      <a:lnTo>
                        <a:pt x="365" y="263"/>
                      </a:lnTo>
                      <a:lnTo>
                        <a:pt x="348" y="263"/>
                      </a:lnTo>
                      <a:lnTo>
                        <a:pt x="334" y="263"/>
                      </a:lnTo>
                      <a:lnTo>
                        <a:pt x="323" y="263"/>
                      </a:lnTo>
                      <a:lnTo>
                        <a:pt x="320" y="263"/>
                      </a:lnTo>
                      <a:lnTo>
                        <a:pt x="312" y="266"/>
                      </a:lnTo>
                      <a:lnTo>
                        <a:pt x="314" y="249"/>
                      </a:lnTo>
                      <a:lnTo>
                        <a:pt x="309" y="252"/>
                      </a:lnTo>
                      <a:lnTo>
                        <a:pt x="300" y="258"/>
                      </a:lnTo>
                      <a:lnTo>
                        <a:pt x="300" y="258"/>
                      </a:lnTo>
                      <a:lnTo>
                        <a:pt x="300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5" y="258"/>
                      </a:lnTo>
                      <a:lnTo>
                        <a:pt x="295" y="258"/>
                      </a:lnTo>
                      <a:lnTo>
                        <a:pt x="292" y="258"/>
                      </a:lnTo>
                      <a:lnTo>
                        <a:pt x="283" y="255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3"/>
                      </a:lnTo>
                      <a:lnTo>
                        <a:pt x="269" y="263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6" y="266"/>
                      </a:lnTo>
                      <a:lnTo>
                        <a:pt x="266" y="269"/>
                      </a:lnTo>
                      <a:lnTo>
                        <a:pt x="266" y="269"/>
                      </a:lnTo>
                      <a:lnTo>
                        <a:pt x="263" y="269"/>
                      </a:lnTo>
                      <a:lnTo>
                        <a:pt x="263" y="272"/>
                      </a:lnTo>
                      <a:lnTo>
                        <a:pt x="263" y="272"/>
                      </a:lnTo>
                      <a:lnTo>
                        <a:pt x="263" y="272"/>
                      </a:lnTo>
                      <a:lnTo>
                        <a:pt x="266" y="275"/>
                      </a:lnTo>
                      <a:lnTo>
                        <a:pt x="261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2" y="289"/>
                      </a:lnTo>
                      <a:lnTo>
                        <a:pt x="252" y="289"/>
                      </a:lnTo>
                      <a:lnTo>
                        <a:pt x="252" y="289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6" y="292"/>
                      </a:lnTo>
                      <a:lnTo>
                        <a:pt x="246" y="294"/>
                      </a:lnTo>
                      <a:lnTo>
                        <a:pt x="246" y="294"/>
                      </a:lnTo>
                      <a:lnTo>
                        <a:pt x="246" y="294"/>
                      </a:lnTo>
                      <a:lnTo>
                        <a:pt x="244" y="294"/>
                      </a:lnTo>
                      <a:lnTo>
                        <a:pt x="244" y="294"/>
                      </a:lnTo>
                      <a:lnTo>
                        <a:pt x="244" y="297"/>
                      </a:lnTo>
                      <a:lnTo>
                        <a:pt x="244" y="297"/>
                      </a:lnTo>
                      <a:lnTo>
                        <a:pt x="244" y="297"/>
                      </a:lnTo>
                      <a:lnTo>
                        <a:pt x="241" y="294"/>
                      </a:lnTo>
                      <a:lnTo>
                        <a:pt x="241" y="294"/>
                      </a:lnTo>
                      <a:lnTo>
                        <a:pt x="241" y="294"/>
                      </a:lnTo>
                      <a:lnTo>
                        <a:pt x="241" y="294"/>
                      </a:lnTo>
                      <a:lnTo>
                        <a:pt x="241" y="294"/>
                      </a:lnTo>
                      <a:lnTo>
                        <a:pt x="238" y="297"/>
                      </a:lnTo>
                      <a:lnTo>
                        <a:pt x="238" y="294"/>
                      </a:lnTo>
                      <a:lnTo>
                        <a:pt x="238" y="294"/>
                      </a:lnTo>
                      <a:lnTo>
                        <a:pt x="238" y="294"/>
                      </a:lnTo>
                      <a:lnTo>
                        <a:pt x="235" y="294"/>
                      </a:lnTo>
                      <a:lnTo>
                        <a:pt x="235" y="297"/>
                      </a:lnTo>
                      <a:lnTo>
                        <a:pt x="235" y="297"/>
                      </a:lnTo>
                      <a:lnTo>
                        <a:pt x="235" y="297"/>
                      </a:lnTo>
                      <a:lnTo>
                        <a:pt x="232" y="297"/>
                      </a:lnTo>
                      <a:lnTo>
                        <a:pt x="232" y="297"/>
                      </a:lnTo>
                      <a:lnTo>
                        <a:pt x="232" y="297"/>
                      </a:lnTo>
                      <a:lnTo>
                        <a:pt x="232" y="300"/>
                      </a:lnTo>
                      <a:lnTo>
                        <a:pt x="229" y="300"/>
                      </a:lnTo>
                      <a:lnTo>
                        <a:pt x="229" y="300"/>
                      </a:lnTo>
                      <a:lnTo>
                        <a:pt x="229" y="297"/>
                      </a:lnTo>
                      <a:lnTo>
                        <a:pt x="229" y="297"/>
                      </a:lnTo>
                      <a:lnTo>
                        <a:pt x="229" y="300"/>
                      </a:lnTo>
                      <a:lnTo>
                        <a:pt x="229" y="300"/>
                      </a:lnTo>
                      <a:lnTo>
                        <a:pt x="227" y="300"/>
                      </a:lnTo>
                      <a:lnTo>
                        <a:pt x="227" y="300"/>
                      </a:lnTo>
                      <a:lnTo>
                        <a:pt x="224" y="300"/>
                      </a:lnTo>
                      <a:lnTo>
                        <a:pt x="224" y="300"/>
                      </a:lnTo>
                      <a:lnTo>
                        <a:pt x="224" y="300"/>
                      </a:lnTo>
                      <a:lnTo>
                        <a:pt x="221" y="300"/>
                      </a:lnTo>
                      <a:lnTo>
                        <a:pt x="221" y="300"/>
                      </a:lnTo>
                      <a:lnTo>
                        <a:pt x="221" y="300"/>
                      </a:lnTo>
                      <a:lnTo>
                        <a:pt x="221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5" y="300"/>
                      </a:lnTo>
                      <a:lnTo>
                        <a:pt x="215" y="300"/>
                      </a:lnTo>
                      <a:lnTo>
                        <a:pt x="215" y="300"/>
                      </a:lnTo>
                      <a:lnTo>
                        <a:pt x="212" y="303"/>
                      </a:lnTo>
                      <a:lnTo>
                        <a:pt x="212" y="303"/>
                      </a:lnTo>
                      <a:lnTo>
                        <a:pt x="212" y="303"/>
                      </a:lnTo>
                      <a:lnTo>
                        <a:pt x="212" y="303"/>
                      </a:lnTo>
                      <a:lnTo>
                        <a:pt x="212" y="306"/>
                      </a:lnTo>
                      <a:lnTo>
                        <a:pt x="212" y="306"/>
                      </a:lnTo>
                      <a:lnTo>
                        <a:pt x="212" y="306"/>
                      </a:lnTo>
                      <a:lnTo>
                        <a:pt x="201" y="303"/>
                      </a:lnTo>
                      <a:lnTo>
                        <a:pt x="193" y="314"/>
                      </a:lnTo>
                      <a:lnTo>
                        <a:pt x="193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87" y="311"/>
                      </a:lnTo>
                      <a:lnTo>
                        <a:pt x="187" y="311"/>
                      </a:lnTo>
                      <a:lnTo>
                        <a:pt x="187" y="311"/>
                      </a:lnTo>
                      <a:lnTo>
                        <a:pt x="187" y="311"/>
                      </a:lnTo>
                      <a:lnTo>
                        <a:pt x="187" y="309"/>
                      </a:lnTo>
                      <a:lnTo>
                        <a:pt x="187" y="309"/>
                      </a:lnTo>
                      <a:lnTo>
                        <a:pt x="184" y="309"/>
                      </a:lnTo>
                      <a:lnTo>
                        <a:pt x="184" y="309"/>
                      </a:lnTo>
                      <a:lnTo>
                        <a:pt x="184" y="309"/>
                      </a:lnTo>
                      <a:lnTo>
                        <a:pt x="184" y="309"/>
                      </a:lnTo>
                      <a:lnTo>
                        <a:pt x="184" y="309"/>
                      </a:lnTo>
                      <a:lnTo>
                        <a:pt x="181" y="306"/>
                      </a:lnTo>
                      <a:lnTo>
                        <a:pt x="181" y="306"/>
                      </a:lnTo>
                      <a:lnTo>
                        <a:pt x="181" y="306"/>
                      </a:lnTo>
                      <a:lnTo>
                        <a:pt x="181" y="306"/>
                      </a:lnTo>
                      <a:lnTo>
                        <a:pt x="181" y="303"/>
                      </a:lnTo>
                      <a:lnTo>
                        <a:pt x="181" y="303"/>
                      </a:lnTo>
                      <a:lnTo>
                        <a:pt x="181" y="303"/>
                      </a:lnTo>
                      <a:lnTo>
                        <a:pt x="181" y="300"/>
                      </a:lnTo>
                      <a:lnTo>
                        <a:pt x="181" y="300"/>
                      </a:lnTo>
                      <a:lnTo>
                        <a:pt x="178" y="300"/>
                      </a:lnTo>
                      <a:lnTo>
                        <a:pt x="178" y="300"/>
                      </a:lnTo>
                      <a:lnTo>
                        <a:pt x="178" y="300"/>
                      </a:lnTo>
                      <a:lnTo>
                        <a:pt x="178" y="300"/>
                      </a:lnTo>
                      <a:lnTo>
                        <a:pt x="178" y="300"/>
                      </a:lnTo>
                      <a:lnTo>
                        <a:pt x="176" y="300"/>
                      </a:lnTo>
                      <a:lnTo>
                        <a:pt x="176" y="300"/>
                      </a:lnTo>
                      <a:lnTo>
                        <a:pt x="176" y="300"/>
                      </a:lnTo>
                      <a:lnTo>
                        <a:pt x="176" y="300"/>
                      </a:lnTo>
                      <a:lnTo>
                        <a:pt x="173" y="300"/>
                      </a:lnTo>
                      <a:lnTo>
                        <a:pt x="173" y="300"/>
                      </a:lnTo>
                      <a:lnTo>
                        <a:pt x="170" y="300"/>
                      </a:lnTo>
                      <a:lnTo>
                        <a:pt x="170" y="300"/>
                      </a:lnTo>
                      <a:lnTo>
                        <a:pt x="170" y="300"/>
                      </a:lnTo>
                      <a:lnTo>
                        <a:pt x="167" y="300"/>
                      </a:lnTo>
                      <a:lnTo>
                        <a:pt x="167" y="300"/>
                      </a:lnTo>
                      <a:lnTo>
                        <a:pt x="167" y="303"/>
                      </a:lnTo>
                      <a:lnTo>
                        <a:pt x="167" y="303"/>
                      </a:lnTo>
                      <a:lnTo>
                        <a:pt x="164" y="303"/>
                      </a:lnTo>
                      <a:lnTo>
                        <a:pt x="164" y="303"/>
                      </a:lnTo>
                      <a:lnTo>
                        <a:pt x="164" y="306"/>
                      </a:lnTo>
                      <a:lnTo>
                        <a:pt x="164" y="306"/>
                      </a:lnTo>
                      <a:lnTo>
                        <a:pt x="164" y="306"/>
                      </a:lnTo>
                      <a:lnTo>
                        <a:pt x="164" y="306"/>
                      </a:lnTo>
                      <a:lnTo>
                        <a:pt x="164" y="309"/>
                      </a:lnTo>
                      <a:lnTo>
                        <a:pt x="164" y="309"/>
                      </a:lnTo>
                      <a:lnTo>
                        <a:pt x="164" y="309"/>
                      </a:lnTo>
                      <a:lnTo>
                        <a:pt x="161" y="309"/>
                      </a:lnTo>
                      <a:lnTo>
                        <a:pt x="161" y="311"/>
                      </a:lnTo>
                      <a:lnTo>
                        <a:pt x="161" y="311"/>
                      </a:lnTo>
                      <a:lnTo>
                        <a:pt x="161" y="311"/>
                      </a:lnTo>
                      <a:lnTo>
                        <a:pt x="150" y="309"/>
                      </a:lnTo>
                      <a:lnTo>
                        <a:pt x="139" y="331"/>
                      </a:lnTo>
                      <a:lnTo>
                        <a:pt x="136" y="334"/>
                      </a:lnTo>
                      <a:lnTo>
                        <a:pt x="136" y="334"/>
                      </a:lnTo>
                      <a:lnTo>
                        <a:pt x="136" y="337"/>
                      </a:lnTo>
                      <a:lnTo>
                        <a:pt x="136" y="337"/>
                      </a:lnTo>
                      <a:lnTo>
                        <a:pt x="133" y="337"/>
                      </a:lnTo>
                      <a:lnTo>
                        <a:pt x="133" y="340"/>
                      </a:lnTo>
                      <a:lnTo>
                        <a:pt x="133" y="340"/>
                      </a:lnTo>
                      <a:lnTo>
                        <a:pt x="133" y="340"/>
                      </a:lnTo>
                      <a:lnTo>
                        <a:pt x="130" y="340"/>
                      </a:lnTo>
                      <a:lnTo>
                        <a:pt x="130" y="340"/>
                      </a:lnTo>
                      <a:lnTo>
                        <a:pt x="127" y="343"/>
                      </a:lnTo>
                      <a:lnTo>
                        <a:pt x="127" y="343"/>
                      </a:lnTo>
                      <a:lnTo>
                        <a:pt x="127" y="343"/>
                      </a:lnTo>
                      <a:lnTo>
                        <a:pt x="127" y="343"/>
                      </a:lnTo>
                      <a:lnTo>
                        <a:pt x="127" y="345"/>
                      </a:lnTo>
                      <a:lnTo>
                        <a:pt x="125" y="345"/>
                      </a:lnTo>
                      <a:lnTo>
                        <a:pt x="125" y="345"/>
                      </a:lnTo>
                      <a:lnTo>
                        <a:pt x="125" y="348"/>
                      </a:lnTo>
                      <a:lnTo>
                        <a:pt x="125" y="348"/>
                      </a:lnTo>
                      <a:lnTo>
                        <a:pt x="122" y="348"/>
                      </a:lnTo>
                      <a:lnTo>
                        <a:pt x="122" y="348"/>
                      </a:lnTo>
                      <a:lnTo>
                        <a:pt x="119" y="348"/>
                      </a:lnTo>
                      <a:lnTo>
                        <a:pt x="116" y="351"/>
                      </a:lnTo>
                      <a:lnTo>
                        <a:pt x="116" y="351"/>
                      </a:lnTo>
                      <a:lnTo>
                        <a:pt x="113" y="351"/>
                      </a:lnTo>
                      <a:lnTo>
                        <a:pt x="113" y="351"/>
                      </a:lnTo>
                      <a:lnTo>
                        <a:pt x="110" y="348"/>
                      </a:lnTo>
                      <a:lnTo>
                        <a:pt x="110" y="348"/>
                      </a:lnTo>
                      <a:lnTo>
                        <a:pt x="110" y="345"/>
                      </a:lnTo>
                      <a:lnTo>
                        <a:pt x="110" y="345"/>
                      </a:lnTo>
                      <a:lnTo>
                        <a:pt x="110" y="343"/>
                      </a:lnTo>
                      <a:lnTo>
                        <a:pt x="110" y="343"/>
                      </a:lnTo>
                      <a:lnTo>
                        <a:pt x="113" y="343"/>
                      </a:lnTo>
                      <a:lnTo>
                        <a:pt x="113" y="340"/>
                      </a:lnTo>
                      <a:lnTo>
                        <a:pt x="113" y="340"/>
                      </a:lnTo>
                      <a:lnTo>
                        <a:pt x="113" y="340"/>
                      </a:lnTo>
                      <a:lnTo>
                        <a:pt x="113" y="337"/>
                      </a:lnTo>
                      <a:lnTo>
                        <a:pt x="110" y="337"/>
                      </a:lnTo>
                      <a:lnTo>
                        <a:pt x="110" y="334"/>
                      </a:lnTo>
                      <a:lnTo>
                        <a:pt x="110" y="334"/>
                      </a:lnTo>
                      <a:lnTo>
                        <a:pt x="110" y="331"/>
                      </a:lnTo>
                      <a:lnTo>
                        <a:pt x="110" y="331"/>
                      </a:lnTo>
                      <a:lnTo>
                        <a:pt x="110" y="328"/>
                      </a:lnTo>
                      <a:lnTo>
                        <a:pt x="108" y="326"/>
                      </a:lnTo>
                      <a:lnTo>
                        <a:pt x="108" y="326"/>
                      </a:lnTo>
                      <a:lnTo>
                        <a:pt x="108" y="323"/>
                      </a:lnTo>
                      <a:lnTo>
                        <a:pt x="108" y="323"/>
                      </a:lnTo>
                      <a:lnTo>
                        <a:pt x="108" y="323"/>
                      </a:lnTo>
                      <a:lnTo>
                        <a:pt x="105" y="323"/>
                      </a:lnTo>
                      <a:lnTo>
                        <a:pt x="105" y="323"/>
                      </a:lnTo>
                      <a:lnTo>
                        <a:pt x="102" y="320"/>
                      </a:lnTo>
                      <a:lnTo>
                        <a:pt x="102" y="317"/>
                      </a:lnTo>
                      <a:lnTo>
                        <a:pt x="99" y="317"/>
                      </a:lnTo>
                      <a:lnTo>
                        <a:pt x="99" y="314"/>
                      </a:lnTo>
                      <a:lnTo>
                        <a:pt x="96" y="314"/>
                      </a:lnTo>
                      <a:lnTo>
                        <a:pt x="96" y="311"/>
                      </a:lnTo>
                      <a:lnTo>
                        <a:pt x="96" y="311"/>
                      </a:lnTo>
                      <a:lnTo>
                        <a:pt x="93" y="311"/>
                      </a:lnTo>
                      <a:lnTo>
                        <a:pt x="93" y="311"/>
                      </a:lnTo>
                      <a:lnTo>
                        <a:pt x="91" y="311"/>
                      </a:lnTo>
                      <a:lnTo>
                        <a:pt x="91" y="311"/>
                      </a:lnTo>
                      <a:lnTo>
                        <a:pt x="88" y="309"/>
                      </a:lnTo>
                      <a:lnTo>
                        <a:pt x="88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2" y="309"/>
                      </a:lnTo>
                      <a:lnTo>
                        <a:pt x="82" y="311"/>
                      </a:lnTo>
                      <a:lnTo>
                        <a:pt x="82" y="311"/>
                      </a:lnTo>
                      <a:lnTo>
                        <a:pt x="79" y="309"/>
                      </a:lnTo>
                      <a:lnTo>
                        <a:pt x="79" y="309"/>
                      </a:lnTo>
                      <a:lnTo>
                        <a:pt x="79" y="309"/>
                      </a:lnTo>
                      <a:lnTo>
                        <a:pt x="76" y="311"/>
                      </a:lnTo>
                      <a:lnTo>
                        <a:pt x="76" y="311"/>
                      </a:lnTo>
                      <a:lnTo>
                        <a:pt x="74" y="311"/>
                      </a:lnTo>
                      <a:lnTo>
                        <a:pt x="74" y="314"/>
                      </a:lnTo>
                      <a:lnTo>
                        <a:pt x="71" y="314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68" y="317"/>
                      </a:lnTo>
                      <a:lnTo>
                        <a:pt x="68" y="317"/>
                      </a:lnTo>
                      <a:lnTo>
                        <a:pt x="65" y="317"/>
                      </a:lnTo>
                      <a:lnTo>
                        <a:pt x="62" y="317"/>
                      </a:lnTo>
                      <a:lnTo>
                        <a:pt x="62" y="317"/>
                      </a:lnTo>
                      <a:lnTo>
                        <a:pt x="59" y="320"/>
                      </a:lnTo>
                      <a:lnTo>
                        <a:pt x="59" y="317"/>
                      </a:lnTo>
                      <a:lnTo>
                        <a:pt x="57" y="317"/>
                      </a:lnTo>
                      <a:lnTo>
                        <a:pt x="57" y="317"/>
                      </a:lnTo>
                      <a:lnTo>
                        <a:pt x="57" y="317"/>
                      </a:lnTo>
                      <a:lnTo>
                        <a:pt x="54" y="317"/>
                      </a:lnTo>
                      <a:lnTo>
                        <a:pt x="54" y="320"/>
                      </a:lnTo>
                      <a:lnTo>
                        <a:pt x="51" y="320"/>
                      </a:lnTo>
                      <a:lnTo>
                        <a:pt x="51" y="323"/>
                      </a:lnTo>
                      <a:lnTo>
                        <a:pt x="48" y="323"/>
                      </a:lnTo>
                      <a:lnTo>
                        <a:pt x="45" y="326"/>
                      </a:lnTo>
                      <a:lnTo>
                        <a:pt x="45" y="328"/>
                      </a:lnTo>
                      <a:lnTo>
                        <a:pt x="42" y="328"/>
                      </a:lnTo>
                      <a:lnTo>
                        <a:pt x="42" y="331"/>
                      </a:lnTo>
                      <a:lnTo>
                        <a:pt x="42" y="331"/>
                      </a:lnTo>
                      <a:lnTo>
                        <a:pt x="40" y="331"/>
                      </a:lnTo>
                      <a:lnTo>
                        <a:pt x="40" y="331"/>
                      </a:lnTo>
                      <a:lnTo>
                        <a:pt x="31" y="343"/>
                      </a:lnTo>
                      <a:lnTo>
                        <a:pt x="28" y="345"/>
                      </a:lnTo>
                      <a:lnTo>
                        <a:pt x="28" y="345"/>
                      </a:lnTo>
                      <a:lnTo>
                        <a:pt x="28" y="348"/>
                      </a:lnTo>
                      <a:lnTo>
                        <a:pt x="28" y="348"/>
                      </a:lnTo>
                      <a:lnTo>
                        <a:pt x="28" y="348"/>
                      </a:lnTo>
                      <a:lnTo>
                        <a:pt x="28" y="351"/>
                      </a:lnTo>
                      <a:lnTo>
                        <a:pt x="25" y="351"/>
                      </a:lnTo>
                      <a:lnTo>
                        <a:pt x="25" y="351"/>
                      </a:lnTo>
                      <a:lnTo>
                        <a:pt x="25" y="351"/>
                      </a:lnTo>
                      <a:lnTo>
                        <a:pt x="25" y="354"/>
                      </a:lnTo>
                      <a:lnTo>
                        <a:pt x="25" y="354"/>
                      </a:lnTo>
                      <a:lnTo>
                        <a:pt x="25" y="354"/>
                      </a:lnTo>
                      <a:lnTo>
                        <a:pt x="25" y="354"/>
                      </a:lnTo>
                      <a:lnTo>
                        <a:pt x="25" y="354"/>
                      </a:lnTo>
                      <a:lnTo>
                        <a:pt x="23" y="357"/>
                      </a:lnTo>
                      <a:lnTo>
                        <a:pt x="23" y="357"/>
                      </a:lnTo>
                      <a:lnTo>
                        <a:pt x="23" y="357"/>
                      </a:lnTo>
                      <a:lnTo>
                        <a:pt x="23" y="357"/>
                      </a:lnTo>
                      <a:lnTo>
                        <a:pt x="20" y="357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17" y="360"/>
                      </a:lnTo>
                      <a:lnTo>
                        <a:pt x="17" y="360"/>
                      </a:lnTo>
                      <a:lnTo>
                        <a:pt x="17" y="360"/>
                      </a:lnTo>
                      <a:lnTo>
                        <a:pt x="17" y="360"/>
                      </a:lnTo>
                      <a:lnTo>
                        <a:pt x="14" y="360"/>
                      </a:lnTo>
                      <a:lnTo>
                        <a:pt x="14" y="360"/>
                      </a:lnTo>
                      <a:lnTo>
                        <a:pt x="14" y="360"/>
                      </a:lnTo>
                      <a:lnTo>
                        <a:pt x="14" y="360"/>
                      </a:lnTo>
                      <a:lnTo>
                        <a:pt x="11" y="360"/>
                      </a:lnTo>
                      <a:lnTo>
                        <a:pt x="11" y="360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8" y="357"/>
                      </a:lnTo>
                      <a:lnTo>
                        <a:pt x="8" y="357"/>
                      </a:lnTo>
                      <a:lnTo>
                        <a:pt x="8" y="357"/>
                      </a:lnTo>
                      <a:lnTo>
                        <a:pt x="8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3" y="357"/>
                      </a:lnTo>
                      <a:lnTo>
                        <a:pt x="3" y="354"/>
                      </a:lnTo>
                      <a:lnTo>
                        <a:pt x="3" y="354"/>
                      </a:lnTo>
                      <a:lnTo>
                        <a:pt x="0" y="354"/>
                      </a:lnTo>
                      <a:lnTo>
                        <a:pt x="0" y="351"/>
                      </a:lnTo>
                      <a:lnTo>
                        <a:pt x="3" y="345"/>
                      </a:lnTo>
                      <a:lnTo>
                        <a:pt x="8" y="337"/>
                      </a:lnTo>
                      <a:lnTo>
                        <a:pt x="11" y="331"/>
                      </a:lnTo>
                      <a:lnTo>
                        <a:pt x="14" y="331"/>
                      </a:lnTo>
                      <a:lnTo>
                        <a:pt x="14" y="326"/>
                      </a:lnTo>
                      <a:lnTo>
                        <a:pt x="20" y="317"/>
                      </a:lnTo>
                      <a:lnTo>
                        <a:pt x="25" y="311"/>
                      </a:lnTo>
                      <a:lnTo>
                        <a:pt x="23" y="311"/>
                      </a:lnTo>
                      <a:lnTo>
                        <a:pt x="11" y="286"/>
                      </a:lnTo>
                      <a:lnTo>
                        <a:pt x="11" y="286"/>
                      </a:lnTo>
                      <a:lnTo>
                        <a:pt x="11" y="286"/>
                      </a:lnTo>
                      <a:lnTo>
                        <a:pt x="8" y="286"/>
                      </a:lnTo>
                      <a:lnTo>
                        <a:pt x="8" y="286"/>
                      </a:lnTo>
                      <a:lnTo>
                        <a:pt x="8" y="283"/>
                      </a:lnTo>
                      <a:lnTo>
                        <a:pt x="11" y="283"/>
                      </a:lnTo>
                      <a:lnTo>
                        <a:pt x="11" y="283"/>
                      </a:lnTo>
                      <a:lnTo>
                        <a:pt x="11" y="283"/>
                      </a:lnTo>
                      <a:lnTo>
                        <a:pt x="11" y="280"/>
                      </a:lnTo>
                      <a:lnTo>
                        <a:pt x="11" y="280"/>
                      </a:lnTo>
                      <a:lnTo>
                        <a:pt x="11" y="280"/>
                      </a:lnTo>
                      <a:lnTo>
                        <a:pt x="11" y="277"/>
                      </a:lnTo>
                      <a:lnTo>
                        <a:pt x="11" y="277"/>
                      </a:lnTo>
                      <a:lnTo>
                        <a:pt x="11" y="277"/>
                      </a:lnTo>
                      <a:lnTo>
                        <a:pt x="11" y="275"/>
                      </a:lnTo>
                      <a:lnTo>
                        <a:pt x="11" y="275"/>
                      </a:lnTo>
                      <a:lnTo>
                        <a:pt x="14" y="275"/>
                      </a:lnTo>
                      <a:lnTo>
                        <a:pt x="14" y="277"/>
                      </a:lnTo>
                      <a:lnTo>
                        <a:pt x="17" y="277"/>
                      </a:lnTo>
                      <a:lnTo>
                        <a:pt x="17" y="275"/>
                      </a:lnTo>
                      <a:lnTo>
                        <a:pt x="20" y="275"/>
                      </a:lnTo>
                      <a:lnTo>
                        <a:pt x="20" y="275"/>
                      </a:lnTo>
                      <a:lnTo>
                        <a:pt x="20" y="275"/>
                      </a:lnTo>
                      <a:lnTo>
                        <a:pt x="23" y="275"/>
                      </a:lnTo>
                      <a:lnTo>
                        <a:pt x="23" y="275"/>
                      </a:lnTo>
                      <a:lnTo>
                        <a:pt x="25" y="275"/>
                      </a:lnTo>
                      <a:lnTo>
                        <a:pt x="25" y="277"/>
                      </a:lnTo>
                      <a:lnTo>
                        <a:pt x="40" y="243"/>
                      </a:lnTo>
                      <a:lnTo>
                        <a:pt x="40" y="243"/>
                      </a:lnTo>
                      <a:lnTo>
                        <a:pt x="40" y="241"/>
                      </a:lnTo>
                      <a:lnTo>
                        <a:pt x="40" y="241"/>
                      </a:lnTo>
                      <a:lnTo>
                        <a:pt x="40" y="241"/>
                      </a:lnTo>
                      <a:lnTo>
                        <a:pt x="40" y="238"/>
                      </a:lnTo>
                      <a:lnTo>
                        <a:pt x="42" y="238"/>
                      </a:lnTo>
                      <a:lnTo>
                        <a:pt x="42" y="238"/>
                      </a:lnTo>
                      <a:lnTo>
                        <a:pt x="42" y="235"/>
                      </a:lnTo>
                      <a:lnTo>
                        <a:pt x="42" y="235"/>
                      </a:lnTo>
                      <a:lnTo>
                        <a:pt x="42" y="232"/>
                      </a:lnTo>
                      <a:lnTo>
                        <a:pt x="42" y="232"/>
                      </a:lnTo>
                      <a:lnTo>
                        <a:pt x="42" y="229"/>
                      </a:lnTo>
                      <a:lnTo>
                        <a:pt x="42" y="229"/>
                      </a:lnTo>
                      <a:lnTo>
                        <a:pt x="42" y="229"/>
                      </a:lnTo>
                      <a:lnTo>
                        <a:pt x="45" y="226"/>
                      </a:lnTo>
                      <a:lnTo>
                        <a:pt x="45" y="226"/>
                      </a:lnTo>
                      <a:lnTo>
                        <a:pt x="45" y="224"/>
                      </a:lnTo>
                      <a:lnTo>
                        <a:pt x="45" y="224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18"/>
                      </a:lnTo>
                      <a:lnTo>
                        <a:pt x="48" y="218"/>
                      </a:lnTo>
                      <a:lnTo>
                        <a:pt x="48" y="218"/>
                      </a:lnTo>
                      <a:lnTo>
                        <a:pt x="48" y="215"/>
                      </a:lnTo>
                      <a:lnTo>
                        <a:pt x="48" y="215"/>
                      </a:lnTo>
                      <a:lnTo>
                        <a:pt x="48" y="215"/>
                      </a:lnTo>
                      <a:lnTo>
                        <a:pt x="48" y="212"/>
                      </a:lnTo>
                      <a:lnTo>
                        <a:pt x="48" y="212"/>
                      </a:lnTo>
                      <a:lnTo>
                        <a:pt x="48" y="209"/>
                      </a:lnTo>
                      <a:lnTo>
                        <a:pt x="48" y="209"/>
                      </a:lnTo>
                      <a:lnTo>
                        <a:pt x="51" y="207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1"/>
                      </a:lnTo>
                      <a:lnTo>
                        <a:pt x="54" y="198"/>
                      </a:lnTo>
                      <a:lnTo>
                        <a:pt x="54" y="198"/>
                      </a:lnTo>
                      <a:lnTo>
                        <a:pt x="54" y="198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7" y="184"/>
                      </a:lnTo>
                      <a:lnTo>
                        <a:pt x="57" y="181"/>
                      </a:lnTo>
                      <a:lnTo>
                        <a:pt x="59" y="178"/>
                      </a:lnTo>
                      <a:lnTo>
                        <a:pt x="59" y="175"/>
                      </a:lnTo>
                      <a:lnTo>
                        <a:pt x="62" y="172"/>
                      </a:lnTo>
                      <a:lnTo>
                        <a:pt x="65" y="172"/>
                      </a:lnTo>
                      <a:lnTo>
                        <a:pt x="71" y="172"/>
                      </a:lnTo>
                      <a:lnTo>
                        <a:pt x="76" y="172"/>
                      </a:lnTo>
                      <a:lnTo>
                        <a:pt x="79" y="172"/>
                      </a:lnTo>
                      <a:lnTo>
                        <a:pt x="82" y="172"/>
                      </a:lnTo>
                      <a:lnTo>
                        <a:pt x="85" y="170"/>
                      </a:lnTo>
                      <a:lnTo>
                        <a:pt x="88" y="167"/>
                      </a:lnTo>
                      <a:lnTo>
                        <a:pt x="88" y="161"/>
                      </a:lnTo>
                      <a:lnTo>
                        <a:pt x="91" y="158"/>
                      </a:lnTo>
                      <a:lnTo>
                        <a:pt x="91" y="158"/>
                      </a:lnTo>
                      <a:lnTo>
                        <a:pt x="93" y="155"/>
                      </a:lnTo>
                      <a:lnTo>
                        <a:pt x="93" y="153"/>
                      </a:lnTo>
                      <a:lnTo>
                        <a:pt x="93" y="153"/>
                      </a:lnTo>
                      <a:lnTo>
                        <a:pt x="93" y="147"/>
                      </a:lnTo>
                      <a:lnTo>
                        <a:pt x="96" y="136"/>
                      </a:lnTo>
                      <a:lnTo>
                        <a:pt x="99" y="124"/>
                      </a:lnTo>
                      <a:lnTo>
                        <a:pt x="105" y="113"/>
                      </a:lnTo>
                      <a:lnTo>
                        <a:pt x="108" y="102"/>
                      </a:lnTo>
                      <a:lnTo>
                        <a:pt x="110" y="90"/>
                      </a:lnTo>
                      <a:lnTo>
                        <a:pt x="113" y="76"/>
                      </a:lnTo>
                      <a:lnTo>
                        <a:pt x="116" y="73"/>
                      </a:lnTo>
                      <a:lnTo>
                        <a:pt x="116" y="70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6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2"/>
                      </a:lnTo>
                      <a:lnTo>
                        <a:pt x="119" y="62"/>
                      </a:lnTo>
                      <a:lnTo>
                        <a:pt x="119" y="62"/>
                      </a:lnTo>
                      <a:lnTo>
                        <a:pt x="119" y="62"/>
                      </a:lnTo>
                      <a:lnTo>
                        <a:pt x="119" y="62"/>
                      </a:lnTo>
                      <a:lnTo>
                        <a:pt x="122" y="62"/>
                      </a:lnTo>
                      <a:lnTo>
                        <a:pt x="122" y="62"/>
                      </a:lnTo>
                      <a:lnTo>
                        <a:pt x="122" y="62"/>
                      </a:lnTo>
                      <a:lnTo>
                        <a:pt x="125" y="62"/>
                      </a:lnTo>
                      <a:lnTo>
                        <a:pt x="125" y="62"/>
                      </a:lnTo>
                      <a:lnTo>
                        <a:pt x="125" y="62"/>
                      </a:lnTo>
                      <a:lnTo>
                        <a:pt x="127" y="62"/>
                      </a:lnTo>
                      <a:lnTo>
                        <a:pt x="127" y="62"/>
                      </a:lnTo>
                      <a:lnTo>
                        <a:pt x="127" y="62"/>
                      </a:lnTo>
                      <a:lnTo>
                        <a:pt x="127" y="62"/>
                      </a:lnTo>
                      <a:lnTo>
                        <a:pt x="127" y="62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70"/>
                      </a:lnTo>
                      <a:lnTo>
                        <a:pt x="127" y="70"/>
                      </a:lnTo>
                      <a:lnTo>
                        <a:pt x="127" y="70"/>
                      </a:lnTo>
                      <a:lnTo>
                        <a:pt x="125" y="70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7" y="73"/>
                      </a:lnTo>
                      <a:lnTo>
                        <a:pt x="127" y="76"/>
                      </a:lnTo>
                      <a:lnTo>
                        <a:pt x="127" y="76"/>
                      </a:lnTo>
                      <a:lnTo>
                        <a:pt x="130" y="76"/>
                      </a:lnTo>
                      <a:lnTo>
                        <a:pt x="130" y="76"/>
                      </a:lnTo>
                      <a:lnTo>
                        <a:pt x="130" y="76"/>
                      </a:lnTo>
                      <a:lnTo>
                        <a:pt x="130" y="76"/>
                      </a:lnTo>
                      <a:lnTo>
                        <a:pt x="133" y="76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6"/>
                      </a:lnTo>
                      <a:lnTo>
                        <a:pt x="136" y="76"/>
                      </a:lnTo>
                      <a:lnTo>
                        <a:pt x="133" y="76"/>
                      </a:lnTo>
                      <a:lnTo>
                        <a:pt x="133" y="73"/>
                      </a:lnTo>
                      <a:lnTo>
                        <a:pt x="133" y="73"/>
                      </a:lnTo>
                      <a:lnTo>
                        <a:pt x="133" y="73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3" y="70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5"/>
                      </a:lnTo>
                      <a:lnTo>
                        <a:pt x="133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6" y="73"/>
                      </a:lnTo>
                      <a:lnTo>
                        <a:pt x="136" y="73"/>
                      </a:lnTo>
                      <a:lnTo>
                        <a:pt x="136" y="73"/>
                      </a:lnTo>
                      <a:lnTo>
                        <a:pt x="136" y="73"/>
                      </a:lnTo>
                      <a:lnTo>
                        <a:pt x="139" y="70"/>
                      </a:lnTo>
                      <a:lnTo>
                        <a:pt x="139" y="70"/>
                      </a:lnTo>
                      <a:lnTo>
                        <a:pt x="139" y="70"/>
                      </a:lnTo>
                      <a:lnTo>
                        <a:pt x="142" y="70"/>
                      </a:lnTo>
                      <a:lnTo>
                        <a:pt x="142" y="70"/>
                      </a:lnTo>
                      <a:lnTo>
                        <a:pt x="142" y="70"/>
                      </a:lnTo>
                      <a:lnTo>
                        <a:pt x="142" y="70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50" y="76"/>
                      </a:lnTo>
                      <a:lnTo>
                        <a:pt x="150" y="73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6" y="79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3" y="76"/>
                      </a:lnTo>
                      <a:lnTo>
                        <a:pt x="153" y="76"/>
                      </a:lnTo>
                      <a:lnTo>
                        <a:pt x="153" y="76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6" y="70"/>
                      </a:lnTo>
                      <a:lnTo>
                        <a:pt x="156" y="70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4" y="68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3" y="68"/>
                      </a:lnTo>
                      <a:lnTo>
                        <a:pt x="173" y="65"/>
                      </a:lnTo>
                      <a:lnTo>
                        <a:pt x="173" y="65"/>
                      </a:lnTo>
                      <a:lnTo>
                        <a:pt x="173" y="65"/>
                      </a:lnTo>
                      <a:lnTo>
                        <a:pt x="176" y="65"/>
                      </a:lnTo>
                      <a:lnTo>
                        <a:pt x="176" y="65"/>
                      </a:lnTo>
                      <a:lnTo>
                        <a:pt x="176" y="65"/>
                      </a:lnTo>
                      <a:lnTo>
                        <a:pt x="176" y="65"/>
                      </a:lnTo>
                      <a:lnTo>
                        <a:pt x="178" y="65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81" y="70"/>
                      </a:lnTo>
                      <a:lnTo>
                        <a:pt x="181" y="70"/>
                      </a:lnTo>
                      <a:lnTo>
                        <a:pt x="181" y="70"/>
                      </a:lnTo>
                      <a:lnTo>
                        <a:pt x="184" y="70"/>
                      </a:lnTo>
                      <a:lnTo>
                        <a:pt x="184" y="70"/>
                      </a:lnTo>
                      <a:lnTo>
                        <a:pt x="184" y="70"/>
                      </a:lnTo>
                      <a:lnTo>
                        <a:pt x="187" y="70"/>
                      </a:lnTo>
                      <a:lnTo>
                        <a:pt x="187" y="70"/>
                      </a:lnTo>
                      <a:lnTo>
                        <a:pt x="190" y="70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5" y="79"/>
                      </a:lnTo>
                      <a:lnTo>
                        <a:pt x="195" y="79"/>
                      </a:lnTo>
                      <a:lnTo>
                        <a:pt x="195" y="79"/>
                      </a:lnTo>
                      <a:lnTo>
                        <a:pt x="195" y="79"/>
                      </a:lnTo>
                      <a:lnTo>
                        <a:pt x="195" y="76"/>
                      </a:lnTo>
                      <a:lnTo>
                        <a:pt x="195" y="76"/>
                      </a:lnTo>
                      <a:lnTo>
                        <a:pt x="198" y="76"/>
                      </a:lnTo>
                      <a:lnTo>
                        <a:pt x="198" y="73"/>
                      </a:lnTo>
                      <a:lnTo>
                        <a:pt x="198" y="73"/>
                      </a:lnTo>
                      <a:lnTo>
                        <a:pt x="198" y="73"/>
                      </a:lnTo>
                      <a:lnTo>
                        <a:pt x="198" y="76"/>
                      </a:lnTo>
                      <a:lnTo>
                        <a:pt x="198" y="76"/>
                      </a:lnTo>
                      <a:lnTo>
                        <a:pt x="201" y="76"/>
                      </a:lnTo>
                      <a:lnTo>
                        <a:pt x="201" y="76"/>
                      </a:lnTo>
                      <a:lnTo>
                        <a:pt x="201" y="79"/>
                      </a:lnTo>
                      <a:lnTo>
                        <a:pt x="201" y="79"/>
                      </a:lnTo>
                      <a:lnTo>
                        <a:pt x="201" y="79"/>
                      </a:lnTo>
                      <a:lnTo>
                        <a:pt x="204" y="79"/>
                      </a:lnTo>
                      <a:lnTo>
                        <a:pt x="204" y="79"/>
                      </a:lnTo>
                      <a:lnTo>
                        <a:pt x="204" y="79"/>
                      </a:lnTo>
                      <a:lnTo>
                        <a:pt x="204" y="79"/>
                      </a:lnTo>
                      <a:lnTo>
                        <a:pt x="204" y="79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3"/>
                      </a:lnTo>
                      <a:lnTo>
                        <a:pt x="204" y="73"/>
                      </a:lnTo>
                      <a:lnTo>
                        <a:pt x="207" y="73"/>
                      </a:lnTo>
                      <a:lnTo>
                        <a:pt x="207" y="73"/>
                      </a:lnTo>
                      <a:lnTo>
                        <a:pt x="207" y="73"/>
                      </a:lnTo>
                      <a:lnTo>
                        <a:pt x="207" y="73"/>
                      </a:lnTo>
                      <a:lnTo>
                        <a:pt x="207" y="73"/>
                      </a:lnTo>
                      <a:lnTo>
                        <a:pt x="210" y="73"/>
                      </a:lnTo>
                      <a:lnTo>
                        <a:pt x="210" y="73"/>
                      </a:lnTo>
                      <a:lnTo>
                        <a:pt x="210" y="73"/>
                      </a:lnTo>
                      <a:lnTo>
                        <a:pt x="210" y="73"/>
                      </a:lnTo>
                      <a:lnTo>
                        <a:pt x="210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2" y="79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5"/>
                      </a:lnTo>
                      <a:lnTo>
                        <a:pt x="212" y="85"/>
                      </a:lnTo>
                      <a:lnTo>
                        <a:pt x="212" y="85"/>
                      </a:lnTo>
                      <a:lnTo>
                        <a:pt x="212" y="85"/>
                      </a:lnTo>
                      <a:lnTo>
                        <a:pt x="212" y="87"/>
                      </a:lnTo>
                      <a:lnTo>
                        <a:pt x="215" y="87"/>
                      </a:lnTo>
                      <a:lnTo>
                        <a:pt x="215" y="87"/>
                      </a:lnTo>
                      <a:lnTo>
                        <a:pt x="215" y="87"/>
                      </a:lnTo>
                      <a:lnTo>
                        <a:pt x="215" y="85"/>
                      </a:lnTo>
                      <a:lnTo>
                        <a:pt x="215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79"/>
                      </a:lnTo>
                      <a:lnTo>
                        <a:pt x="218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6"/>
                      </a:lnTo>
                      <a:lnTo>
                        <a:pt x="221" y="76"/>
                      </a:lnTo>
                      <a:lnTo>
                        <a:pt x="221" y="76"/>
                      </a:lnTo>
                      <a:lnTo>
                        <a:pt x="224" y="76"/>
                      </a:lnTo>
                      <a:lnTo>
                        <a:pt x="224" y="76"/>
                      </a:lnTo>
                      <a:lnTo>
                        <a:pt x="224" y="76"/>
                      </a:lnTo>
                      <a:lnTo>
                        <a:pt x="224" y="73"/>
                      </a:lnTo>
                      <a:lnTo>
                        <a:pt x="224" y="73"/>
                      </a:lnTo>
                      <a:lnTo>
                        <a:pt x="224" y="73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7" y="70"/>
                      </a:lnTo>
                      <a:lnTo>
                        <a:pt x="227" y="73"/>
                      </a:lnTo>
                      <a:lnTo>
                        <a:pt x="227" y="73"/>
                      </a:lnTo>
                      <a:lnTo>
                        <a:pt x="227" y="73"/>
                      </a:lnTo>
                      <a:lnTo>
                        <a:pt x="227" y="73"/>
                      </a:lnTo>
                      <a:lnTo>
                        <a:pt x="227" y="73"/>
                      </a:lnTo>
                      <a:lnTo>
                        <a:pt x="227" y="76"/>
                      </a:lnTo>
                      <a:lnTo>
                        <a:pt x="227" y="76"/>
                      </a:lnTo>
                      <a:lnTo>
                        <a:pt x="229" y="76"/>
                      </a:lnTo>
                      <a:lnTo>
                        <a:pt x="229" y="76"/>
                      </a:lnTo>
                      <a:lnTo>
                        <a:pt x="229" y="76"/>
                      </a:lnTo>
                      <a:lnTo>
                        <a:pt x="229" y="76"/>
                      </a:lnTo>
                      <a:lnTo>
                        <a:pt x="229" y="73"/>
                      </a:lnTo>
                      <a:lnTo>
                        <a:pt x="229" y="73"/>
                      </a:lnTo>
                      <a:lnTo>
                        <a:pt x="232" y="73"/>
                      </a:lnTo>
                      <a:lnTo>
                        <a:pt x="232" y="73"/>
                      </a:lnTo>
                      <a:lnTo>
                        <a:pt x="232" y="73"/>
                      </a:lnTo>
                      <a:lnTo>
                        <a:pt x="232" y="73"/>
                      </a:lnTo>
                      <a:lnTo>
                        <a:pt x="235" y="73"/>
                      </a:lnTo>
                      <a:lnTo>
                        <a:pt x="235" y="73"/>
                      </a:lnTo>
                      <a:lnTo>
                        <a:pt x="235" y="73"/>
                      </a:lnTo>
                      <a:lnTo>
                        <a:pt x="235" y="73"/>
                      </a:lnTo>
                      <a:lnTo>
                        <a:pt x="235" y="73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5" y="70"/>
                      </a:lnTo>
                      <a:lnTo>
                        <a:pt x="235" y="70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2"/>
                      </a:lnTo>
                      <a:lnTo>
                        <a:pt x="235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41" y="62"/>
                      </a:lnTo>
                      <a:lnTo>
                        <a:pt x="241" y="62"/>
                      </a:lnTo>
                      <a:lnTo>
                        <a:pt x="241" y="62"/>
                      </a:lnTo>
                      <a:lnTo>
                        <a:pt x="244" y="65"/>
                      </a:lnTo>
                      <a:lnTo>
                        <a:pt x="244" y="65"/>
                      </a:lnTo>
                      <a:lnTo>
                        <a:pt x="244" y="65"/>
                      </a:lnTo>
                      <a:lnTo>
                        <a:pt x="244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2"/>
                      </a:lnTo>
                      <a:lnTo>
                        <a:pt x="249" y="62"/>
                      </a:lnTo>
                      <a:lnTo>
                        <a:pt x="249" y="62"/>
                      </a:lnTo>
                      <a:lnTo>
                        <a:pt x="252" y="62"/>
                      </a:lnTo>
                      <a:lnTo>
                        <a:pt x="252" y="62"/>
                      </a:lnTo>
                      <a:lnTo>
                        <a:pt x="252" y="62"/>
                      </a:lnTo>
                      <a:lnTo>
                        <a:pt x="252" y="62"/>
                      </a:lnTo>
                      <a:lnTo>
                        <a:pt x="255" y="62"/>
                      </a:lnTo>
                      <a:lnTo>
                        <a:pt x="255" y="62"/>
                      </a:lnTo>
                      <a:lnTo>
                        <a:pt x="255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3" y="62"/>
                      </a:lnTo>
                      <a:lnTo>
                        <a:pt x="263" y="62"/>
                      </a:lnTo>
                      <a:lnTo>
                        <a:pt x="263" y="62"/>
                      </a:lnTo>
                      <a:lnTo>
                        <a:pt x="266" y="62"/>
                      </a:lnTo>
                      <a:lnTo>
                        <a:pt x="266" y="62"/>
                      </a:lnTo>
                      <a:lnTo>
                        <a:pt x="266" y="65"/>
                      </a:lnTo>
                      <a:lnTo>
                        <a:pt x="266" y="65"/>
                      </a:lnTo>
                      <a:lnTo>
                        <a:pt x="266" y="65"/>
                      </a:lnTo>
                      <a:lnTo>
                        <a:pt x="266" y="65"/>
                      </a:lnTo>
                      <a:lnTo>
                        <a:pt x="266" y="65"/>
                      </a:lnTo>
                      <a:lnTo>
                        <a:pt x="263" y="65"/>
                      </a:lnTo>
                      <a:lnTo>
                        <a:pt x="263" y="65"/>
                      </a:lnTo>
                      <a:lnTo>
                        <a:pt x="263" y="65"/>
                      </a:lnTo>
                      <a:lnTo>
                        <a:pt x="263" y="65"/>
                      </a:lnTo>
                      <a:lnTo>
                        <a:pt x="263" y="65"/>
                      </a:lnTo>
                      <a:lnTo>
                        <a:pt x="261" y="65"/>
                      </a:lnTo>
                      <a:lnTo>
                        <a:pt x="261" y="65"/>
                      </a:lnTo>
                      <a:lnTo>
                        <a:pt x="261" y="65"/>
                      </a:lnTo>
                      <a:lnTo>
                        <a:pt x="261" y="65"/>
                      </a:lnTo>
                      <a:lnTo>
                        <a:pt x="258" y="65"/>
                      </a:lnTo>
                      <a:lnTo>
                        <a:pt x="258" y="65"/>
                      </a:lnTo>
                      <a:lnTo>
                        <a:pt x="258" y="65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61" y="68"/>
                      </a:lnTo>
                      <a:lnTo>
                        <a:pt x="261" y="68"/>
                      </a:lnTo>
                      <a:lnTo>
                        <a:pt x="263" y="68"/>
                      </a:lnTo>
                      <a:lnTo>
                        <a:pt x="263" y="68"/>
                      </a:lnTo>
                      <a:lnTo>
                        <a:pt x="263" y="68"/>
                      </a:lnTo>
                      <a:lnTo>
                        <a:pt x="263" y="70"/>
                      </a:lnTo>
                      <a:lnTo>
                        <a:pt x="266" y="70"/>
                      </a:lnTo>
                      <a:lnTo>
                        <a:pt x="266" y="70"/>
                      </a:lnTo>
                      <a:lnTo>
                        <a:pt x="266" y="70"/>
                      </a:lnTo>
                      <a:lnTo>
                        <a:pt x="266" y="70"/>
                      </a:lnTo>
                      <a:lnTo>
                        <a:pt x="266" y="70"/>
                      </a:lnTo>
                      <a:lnTo>
                        <a:pt x="269" y="70"/>
                      </a:lnTo>
                      <a:lnTo>
                        <a:pt x="269" y="70"/>
                      </a:lnTo>
                      <a:lnTo>
                        <a:pt x="269" y="70"/>
                      </a:lnTo>
                      <a:lnTo>
                        <a:pt x="269" y="70"/>
                      </a:lnTo>
                      <a:lnTo>
                        <a:pt x="269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68"/>
                      </a:lnTo>
                      <a:lnTo>
                        <a:pt x="272" y="68"/>
                      </a:lnTo>
                      <a:lnTo>
                        <a:pt x="272" y="68"/>
                      </a:lnTo>
                      <a:lnTo>
                        <a:pt x="272" y="68"/>
                      </a:lnTo>
                      <a:lnTo>
                        <a:pt x="272" y="65"/>
                      </a:lnTo>
                      <a:lnTo>
                        <a:pt x="272" y="65"/>
                      </a:lnTo>
                      <a:lnTo>
                        <a:pt x="272" y="65"/>
                      </a:lnTo>
                      <a:lnTo>
                        <a:pt x="272" y="65"/>
                      </a:lnTo>
                      <a:lnTo>
                        <a:pt x="272" y="65"/>
                      </a:lnTo>
                      <a:lnTo>
                        <a:pt x="272" y="62"/>
                      </a:lnTo>
                      <a:lnTo>
                        <a:pt x="272" y="62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6"/>
                      </a:lnTo>
                      <a:lnTo>
                        <a:pt x="269" y="56"/>
                      </a:lnTo>
                      <a:lnTo>
                        <a:pt x="269" y="56"/>
                      </a:lnTo>
                      <a:lnTo>
                        <a:pt x="269" y="56"/>
                      </a:lnTo>
                      <a:lnTo>
                        <a:pt x="272" y="56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59"/>
                      </a:lnTo>
                      <a:lnTo>
                        <a:pt x="275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80" y="59"/>
                      </a:lnTo>
                      <a:lnTo>
                        <a:pt x="280" y="59"/>
                      </a:lnTo>
                      <a:lnTo>
                        <a:pt x="280" y="59"/>
                      </a:lnTo>
                      <a:lnTo>
                        <a:pt x="280" y="59"/>
                      </a:lnTo>
                      <a:lnTo>
                        <a:pt x="280" y="59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6" y="56"/>
                      </a:lnTo>
                      <a:lnTo>
                        <a:pt x="286" y="59"/>
                      </a:lnTo>
                      <a:lnTo>
                        <a:pt x="286" y="59"/>
                      </a:lnTo>
                      <a:lnTo>
                        <a:pt x="286" y="59"/>
                      </a:lnTo>
                      <a:lnTo>
                        <a:pt x="286" y="59"/>
                      </a:lnTo>
                      <a:lnTo>
                        <a:pt x="289" y="59"/>
                      </a:lnTo>
                      <a:lnTo>
                        <a:pt x="289" y="56"/>
                      </a:lnTo>
                      <a:lnTo>
                        <a:pt x="289" y="56"/>
                      </a:lnTo>
                      <a:lnTo>
                        <a:pt x="289" y="56"/>
                      </a:lnTo>
                      <a:lnTo>
                        <a:pt x="289" y="56"/>
                      </a:lnTo>
                      <a:lnTo>
                        <a:pt x="289" y="56"/>
                      </a:lnTo>
                      <a:lnTo>
                        <a:pt x="292" y="56"/>
                      </a:lnTo>
                      <a:lnTo>
                        <a:pt x="292" y="56"/>
                      </a:lnTo>
                      <a:lnTo>
                        <a:pt x="292" y="56"/>
                      </a:lnTo>
                      <a:lnTo>
                        <a:pt x="292" y="56"/>
                      </a:lnTo>
                      <a:lnTo>
                        <a:pt x="292" y="56"/>
                      </a:lnTo>
                      <a:lnTo>
                        <a:pt x="295" y="56"/>
                      </a:lnTo>
                      <a:lnTo>
                        <a:pt x="295" y="56"/>
                      </a:lnTo>
                      <a:lnTo>
                        <a:pt x="295" y="56"/>
                      </a:lnTo>
                      <a:lnTo>
                        <a:pt x="295" y="56"/>
                      </a:lnTo>
                      <a:lnTo>
                        <a:pt x="297" y="56"/>
                      </a:lnTo>
                      <a:lnTo>
                        <a:pt x="297" y="56"/>
                      </a:lnTo>
                      <a:lnTo>
                        <a:pt x="297" y="56"/>
                      </a:lnTo>
                      <a:lnTo>
                        <a:pt x="297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297" y="53"/>
                      </a:lnTo>
                      <a:lnTo>
                        <a:pt x="297" y="53"/>
                      </a:lnTo>
                      <a:lnTo>
                        <a:pt x="297" y="53"/>
                      </a:lnTo>
                      <a:lnTo>
                        <a:pt x="297" y="53"/>
                      </a:lnTo>
                      <a:lnTo>
                        <a:pt x="297" y="53"/>
                      </a:lnTo>
                      <a:lnTo>
                        <a:pt x="300" y="53"/>
                      </a:lnTo>
                      <a:lnTo>
                        <a:pt x="300" y="53"/>
                      </a:lnTo>
                      <a:lnTo>
                        <a:pt x="300" y="53"/>
                      </a:lnTo>
                      <a:lnTo>
                        <a:pt x="300" y="53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303" y="51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0" y="53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3" y="56"/>
                      </a:lnTo>
                      <a:lnTo>
                        <a:pt x="303" y="56"/>
                      </a:lnTo>
                      <a:lnTo>
                        <a:pt x="303" y="56"/>
                      </a:lnTo>
                      <a:lnTo>
                        <a:pt x="303" y="56"/>
                      </a:lnTo>
                      <a:lnTo>
                        <a:pt x="303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3"/>
                      </a:lnTo>
                      <a:lnTo>
                        <a:pt x="306" y="53"/>
                      </a:lnTo>
                      <a:lnTo>
                        <a:pt x="306" y="53"/>
                      </a:lnTo>
                      <a:lnTo>
                        <a:pt x="306" y="53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3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48"/>
                      </a:lnTo>
                      <a:lnTo>
                        <a:pt x="312" y="48"/>
                      </a:lnTo>
                      <a:lnTo>
                        <a:pt x="312" y="48"/>
                      </a:lnTo>
                      <a:lnTo>
                        <a:pt x="312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48"/>
                      </a:lnTo>
                      <a:lnTo>
                        <a:pt x="306" y="48"/>
                      </a:lnTo>
                      <a:lnTo>
                        <a:pt x="306" y="48"/>
                      </a:lnTo>
                      <a:lnTo>
                        <a:pt x="306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5"/>
                      </a:lnTo>
                      <a:lnTo>
                        <a:pt x="303" y="45"/>
                      </a:lnTo>
                      <a:lnTo>
                        <a:pt x="303" y="45"/>
                      </a:lnTo>
                      <a:lnTo>
                        <a:pt x="303" y="45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5"/>
                      </a:lnTo>
                      <a:lnTo>
                        <a:pt x="300" y="45"/>
                      </a:lnTo>
                      <a:lnTo>
                        <a:pt x="300" y="45"/>
                      </a:lnTo>
                      <a:lnTo>
                        <a:pt x="300" y="45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0" y="39"/>
                      </a:lnTo>
                      <a:lnTo>
                        <a:pt x="300" y="39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4"/>
                      </a:lnTo>
                      <a:lnTo>
                        <a:pt x="297" y="36"/>
                      </a:lnTo>
                      <a:lnTo>
                        <a:pt x="297" y="36"/>
                      </a:lnTo>
                      <a:lnTo>
                        <a:pt x="297" y="34"/>
                      </a:lnTo>
                      <a:lnTo>
                        <a:pt x="297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2" y="31"/>
                      </a:lnTo>
                      <a:lnTo>
                        <a:pt x="292" y="31"/>
                      </a:lnTo>
                      <a:lnTo>
                        <a:pt x="292" y="31"/>
                      </a:lnTo>
                      <a:lnTo>
                        <a:pt x="292" y="31"/>
                      </a:lnTo>
                      <a:lnTo>
                        <a:pt x="292" y="31"/>
                      </a:lnTo>
                      <a:lnTo>
                        <a:pt x="295" y="31"/>
                      </a:lnTo>
                      <a:lnTo>
                        <a:pt x="295" y="31"/>
                      </a:lnTo>
                      <a:lnTo>
                        <a:pt x="295" y="31"/>
                      </a:lnTo>
                      <a:lnTo>
                        <a:pt x="295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28"/>
                      </a:lnTo>
                      <a:lnTo>
                        <a:pt x="297" y="28"/>
                      </a:lnTo>
                      <a:lnTo>
                        <a:pt x="297" y="28"/>
                      </a:lnTo>
                      <a:lnTo>
                        <a:pt x="297" y="28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2"/>
                      </a:lnTo>
                      <a:lnTo>
                        <a:pt x="297" y="22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300" y="25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31"/>
                      </a:lnTo>
                      <a:lnTo>
                        <a:pt x="303" y="31"/>
                      </a:lnTo>
                      <a:lnTo>
                        <a:pt x="303" y="31"/>
                      </a:lnTo>
                      <a:lnTo>
                        <a:pt x="303" y="31"/>
                      </a:lnTo>
                      <a:lnTo>
                        <a:pt x="306" y="31"/>
                      </a:lnTo>
                      <a:lnTo>
                        <a:pt x="306" y="31"/>
                      </a:lnTo>
                      <a:lnTo>
                        <a:pt x="306" y="31"/>
                      </a:lnTo>
                      <a:lnTo>
                        <a:pt x="306" y="31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9"/>
                      </a:lnTo>
                      <a:lnTo>
                        <a:pt x="312" y="39"/>
                      </a:lnTo>
                      <a:lnTo>
                        <a:pt x="312" y="39"/>
                      </a:lnTo>
                      <a:lnTo>
                        <a:pt x="312" y="39"/>
                      </a:lnTo>
                      <a:lnTo>
                        <a:pt x="312" y="39"/>
                      </a:lnTo>
                      <a:lnTo>
                        <a:pt x="314" y="39"/>
                      </a:lnTo>
                      <a:lnTo>
                        <a:pt x="314" y="39"/>
                      </a:lnTo>
                      <a:lnTo>
                        <a:pt x="314" y="39"/>
                      </a:lnTo>
                      <a:lnTo>
                        <a:pt x="314" y="39"/>
                      </a:lnTo>
                      <a:lnTo>
                        <a:pt x="314" y="39"/>
                      </a:lnTo>
                      <a:lnTo>
                        <a:pt x="314" y="42"/>
                      </a:lnTo>
                      <a:lnTo>
                        <a:pt x="314" y="42"/>
                      </a:lnTo>
                      <a:lnTo>
                        <a:pt x="317" y="42"/>
                      </a:lnTo>
                      <a:lnTo>
                        <a:pt x="317" y="42"/>
                      </a:lnTo>
                      <a:lnTo>
                        <a:pt x="317" y="42"/>
                      </a:lnTo>
                      <a:lnTo>
                        <a:pt x="317" y="42"/>
                      </a:lnTo>
                      <a:lnTo>
                        <a:pt x="317" y="42"/>
                      </a:lnTo>
                      <a:lnTo>
                        <a:pt x="317" y="39"/>
                      </a:lnTo>
                      <a:lnTo>
                        <a:pt x="317" y="39"/>
                      </a:lnTo>
                      <a:lnTo>
                        <a:pt x="320" y="39"/>
                      </a:lnTo>
                      <a:lnTo>
                        <a:pt x="320" y="39"/>
                      </a:lnTo>
                      <a:lnTo>
                        <a:pt x="320" y="42"/>
                      </a:lnTo>
                      <a:lnTo>
                        <a:pt x="320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0" y="36"/>
                      </a:lnTo>
                      <a:lnTo>
                        <a:pt x="320" y="36"/>
                      </a:lnTo>
                      <a:lnTo>
                        <a:pt x="320" y="36"/>
                      </a:lnTo>
                      <a:lnTo>
                        <a:pt x="320" y="36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3" y="34"/>
                      </a:lnTo>
                      <a:lnTo>
                        <a:pt x="323" y="34"/>
                      </a:lnTo>
                      <a:lnTo>
                        <a:pt x="323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1"/>
                      </a:lnTo>
                      <a:lnTo>
                        <a:pt x="326" y="31"/>
                      </a:lnTo>
                      <a:lnTo>
                        <a:pt x="326" y="31"/>
                      </a:lnTo>
                      <a:lnTo>
                        <a:pt x="326" y="31"/>
                      </a:lnTo>
                      <a:lnTo>
                        <a:pt x="326" y="28"/>
                      </a:lnTo>
                      <a:lnTo>
                        <a:pt x="326" y="28"/>
                      </a:lnTo>
                      <a:lnTo>
                        <a:pt x="326" y="28"/>
                      </a:lnTo>
                      <a:lnTo>
                        <a:pt x="323" y="28"/>
                      </a:lnTo>
                      <a:lnTo>
                        <a:pt x="323" y="28"/>
                      </a:lnTo>
                      <a:lnTo>
                        <a:pt x="323" y="28"/>
                      </a:lnTo>
                      <a:lnTo>
                        <a:pt x="323" y="28"/>
                      </a:lnTo>
                      <a:lnTo>
                        <a:pt x="323" y="28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6" y="25"/>
                      </a:lnTo>
                      <a:lnTo>
                        <a:pt x="326" y="25"/>
                      </a:lnTo>
                      <a:lnTo>
                        <a:pt x="326" y="25"/>
                      </a:lnTo>
                      <a:lnTo>
                        <a:pt x="326" y="25"/>
                      </a:lnTo>
                      <a:lnTo>
                        <a:pt x="326" y="25"/>
                      </a:lnTo>
                      <a:lnTo>
                        <a:pt x="326" y="22"/>
                      </a:lnTo>
                      <a:lnTo>
                        <a:pt x="326" y="22"/>
                      </a:lnTo>
                      <a:lnTo>
                        <a:pt x="326" y="22"/>
                      </a:lnTo>
                      <a:lnTo>
                        <a:pt x="329" y="22"/>
                      </a:lnTo>
                      <a:lnTo>
                        <a:pt x="329" y="22"/>
                      </a:lnTo>
                      <a:lnTo>
                        <a:pt x="329" y="22"/>
                      </a:lnTo>
                      <a:lnTo>
                        <a:pt x="329" y="22"/>
                      </a:lnTo>
                      <a:lnTo>
                        <a:pt x="329" y="22"/>
                      </a:lnTo>
                      <a:lnTo>
                        <a:pt x="331" y="22"/>
                      </a:lnTo>
                      <a:lnTo>
                        <a:pt x="331" y="22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7"/>
                      </a:lnTo>
                      <a:lnTo>
                        <a:pt x="331" y="17"/>
                      </a:lnTo>
                      <a:lnTo>
                        <a:pt x="331" y="17"/>
                      </a:lnTo>
                      <a:lnTo>
                        <a:pt x="331" y="17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4" y="14"/>
                      </a:lnTo>
                      <a:lnTo>
                        <a:pt x="334" y="11"/>
                      </a:lnTo>
                      <a:lnTo>
                        <a:pt x="334" y="11"/>
                      </a:lnTo>
                      <a:lnTo>
                        <a:pt x="331" y="11"/>
                      </a:lnTo>
                      <a:lnTo>
                        <a:pt x="331" y="11"/>
                      </a:lnTo>
                      <a:lnTo>
                        <a:pt x="331" y="11"/>
                      </a:lnTo>
                      <a:lnTo>
                        <a:pt x="334" y="11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2"/>
                      </a:lnTo>
                      <a:lnTo>
                        <a:pt x="334" y="2"/>
                      </a:lnTo>
                      <a:lnTo>
                        <a:pt x="334" y="2"/>
                      </a:lnTo>
                      <a:lnTo>
                        <a:pt x="334" y="2"/>
                      </a:lnTo>
                      <a:lnTo>
                        <a:pt x="337" y="2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40" y="0"/>
                      </a:lnTo>
                      <a:lnTo>
                        <a:pt x="340" y="0"/>
                      </a:lnTo>
                      <a:lnTo>
                        <a:pt x="340" y="0"/>
                      </a:lnTo>
                      <a:lnTo>
                        <a:pt x="340" y="2"/>
                      </a:lnTo>
                      <a:lnTo>
                        <a:pt x="340" y="2"/>
                      </a:lnTo>
                      <a:lnTo>
                        <a:pt x="340" y="2"/>
                      </a:lnTo>
                      <a:lnTo>
                        <a:pt x="340" y="2"/>
                      </a:lnTo>
                      <a:lnTo>
                        <a:pt x="337" y="2"/>
                      </a:lnTo>
                      <a:lnTo>
                        <a:pt x="337" y="2"/>
                      </a:lnTo>
                      <a:lnTo>
                        <a:pt x="337" y="2"/>
                      </a:lnTo>
                      <a:lnTo>
                        <a:pt x="337" y="2"/>
                      </a:lnTo>
                      <a:lnTo>
                        <a:pt x="337" y="5"/>
                      </a:lnTo>
                      <a:lnTo>
                        <a:pt x="337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11"/>
                      </a:lnTo>
                      <a:lnTo>
                        <a:pt x="340" y="11"/>
                      </a:lnTo>
                      <a:lnTo>
                        <a:pt x="340" y="11"/>
                      </a:lnTo>
                      <a:lnTo>
                        <a:pt x="340" y="11"/>
                      </a:lnTo>
                      <a:lnTo>
                        <a:pt x="340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6" y="17"/>
                      </a:lnTo>
                      <a:lnTo>
                        <a:pt x="346" y="17"/>
                      </a:lnTo>
                      <a:lnTo>
                        <a:pt x="346" y="19"/>
                      </a:lnTo>
                      <a:lnTo>
                        <a:pt x="346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51" y="22"/>
                      </a:lnTo>
                      <a:lnTo>
                        <a:pt x="351" y="22"/>
                      </a:lnTo>
                      <a:lnTo>
                        <a:pt x="351" y="22"/>
                      </a:lnTo>
                      <a:lnTo>
                        <a:pt x="351" y="22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19"/>
                      </a:lnTo>
                      <a:lnTo>
                        <a:pt x="354" y="19"/>
                      </a:lnTo>
                      <a:lnTo>
                        <a:pt x="354" y="19"/>
                      </a:lnTo>
                      <a:lnTo>
                        <a:pt x="354" y="19"/>
                      </a:lnTo>
                      <a:lnTo>
                        <a:pt x="354" y="17"/>
                      </a:lnTo>
                      <a:lnTo>
                        <a:pt x="354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19"/>
                      </a:lnTo>
                      <a:lnTo>
                        <a:pt x="357" y="19"/>
                      </a:lnTo>
                      <a:lnTo>
                        <a:pt x="357" y="19"/>
                      </a:lnTo>
                      <a:lnTo>
                        <a:pt x="360" y="19"/>
                      </a:lnTo>
                      <a:lnTo>
                        <a:pt x="360" y="19"/>
                      </a:lnTo>
                      <a:lnTo>
                        <a:pt x="360" y="19"/>
                      </a:lnTo>
                      <a:lnTo>
                        <a:pt x="360" y="19"/>
                      </a:lnTo>
                      <a:lnTo>
                        <a:pt x="360" y="19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5"/>
                      </a:lnTo>
                      <a:lnTo>
                        <a:pt x="360" y="25"/>
                      </a:lnTo>
                      <a:lnTo>
                        <a:pt x="360" y="25"/>
                      </a:lnTo>
                      <a:lnTo>
                        <a:pt x="360" y="25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31"/>
                      </a:lnTo>
                      <a:lnTo>
                        <a:pt x="360" y="31"/>
                      </a:lnTo>
                      <a:lnTo>
                        <a:pt x="363" y="31"/>
                      </a:lnTo>
                      <a:lnTo>
                        <a:pt x="363" y="31"/>
                      </a:lnTo>
                      <a:lnTo>
                        <a:pt x="363" y="31"/>
                      </a:lnTo>
                      <a:lnTo>
                        <a:pt x="363" y="31"/>
                      </a:lnTo>
                      <a:lnTo>
                        <a:pt x="365" y="31"/>
                      </a:lnTo>
                      <a:lnTo>
                        <a:pt x="365" y="31"/>
                      </a:lnTo>
                      <a:lnTo>
                        <a:pt x="365" y="31"/>
                      </a:lnTo>
                      <a:lnTo>
                        <a:pt x="365" y="28"/>
                      </a:lnTo>
                      <a:lnTo>
                        <a:pt x="365" y="28"/>
                      </a:lnTo>
                      <a:lnTo>
                        <a:pt x="365" y="28"/>
                      </a:lnTo>
                      <a:lnTo>
                        <a:pt x="365" y="28"/>
                      </a:lnTo>
                      <a:lnTo>
                        <a:pt x="365" y="25"/>
                      </a:lnTo>
                      <a:lnTo>
                        <a:pt x="365" y="25"/>
                      </a:lnTo>
                      <a:lnTo>
                        <a:pt x="368" y="28"/>
                      </a:lnTo>
                      <a:lnTo>
                        <a:pt x="368" y="28"/>
                      </a:lnTo>
                      <a:lnTo>
                        <a:pt x="368" y="28"/>
                      </a:lnTo>
                      <a:lnTo>
                        <a:pt x="368" y="28"/>
                      </a:lnTo>
                      <a:lnTo>
                        <a:pt x="368" y="28"/>
                      </a:lnTo>
                      <a:lnTo>
                        <a:pt x="368" y="31"/>
                      </a:lnTo>
                      <a:lnTo>
                        <a:pt x="368" y="31"/>
                      </a:lnTo>
                      <a:lnTo>
                        <a:pt x="368" y="28"/>
                      </a:lnTo>
                      <a:lnTo>
                        <a:pt x="371" y="28"/>
                      </a:lnTo>
                      <a:lnTo>
                        <a:pt x="371" y="28"/>
                      </a:lnTo>
                      <a:lnTo>
                        <a:pt x="371" y="28"/>
                      </a:lnTo>
                      <a:lnTo>
                        <a:pt x="371" y="28"/>
                      </a:lnTo>
                      <a:lnTo>
                        <a:pt x="371" y="28"/>
                      </a:lnTo>
                      <a:lnTo>
                        <a:pt x="374" y="28"/>
                      </a:lnTo>
                      <a:lnTo>
                        <a:pt x="374" y="28"/>
                      </a:lnTo>
                      <a:lnTo>
                        <a:pt x="374" y="28"/>
                      </a:lnTo>
                      <a:lnTo>
                        <a:pt x="374" y="25"/>
                      </a:lnTo>
                      <a:lnTo>
                        <a:pt x="374" y="25"/>
                      </a:lnTo>
                      <a:lnTo>
                        <a:pt x="374" y="25"/>
                      </a:lnTo>
                      <a:lnTo>
                        <a:pt x="371" y="25"/>
                      </a:lnTo>
                      <a:lnTo>
                        <a:pt x="371" y="25"/>
                      </a:lnTo>
                      <a:lnTo>
                        <a:pt x="371" y="25"/>
                      </a:lnTo>
                      <a:lnTo>
                        <a:pt x="371" y="25"/>
                      </a:lnTo>
                      <a:lnTo>
                        <a:pt x="371" y="25"/>
                      </a:lnTo>
                      <a:lnTo>
                        <a:pt x="371" y="22"/>
                      </a:lnTo>
                      <a:lnTo>
                        <a:pt x="371" y="22"/>
                      </a:lnTo>
                      <a:lnTo>
                        <a:pt x="371" y="22"/>
                      </a:lnTo>
                      <a:lnTo>
                        <a:pt x="374" y="22"/>
                      </a:lnTo>
                      <a:lnTo>
                        <a:pt x="374" y="22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80" y="22"/>
                      </a:lnTo>
                      <a:lnTo>
                        <a:pt x="380" y="22"/>
                      </a:lnTo>
                      <a:lnTo>
                        <a:pt x="380" y="22"/>
                      </a:lnTo>
                      <a:lnTo>
                        <a:pt x="380" y="22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2" y="19"/>
                      </a:lnTo>
                      <a:lnTo>
                        <a:pt x="382" y="22"/>
                      </a:lnTo>
                      <a:lnTo>
                        <a:pt x="382" y="22"/>
                      </a:lnTo>
                      <a:lnTo>
                        <a:pt x="382" y="22"/>
                      </a:lnTo>
                      <a:lnTo>
                        <a:pt x="382" y="22"/>
                      </a:lnTo>
                      <a:lnTo>
                        <a:pt x="382" y="25"/>
                      </a:lnTo>
                      <a:lnTo>
                        <a:pt x="382" y="25"/>
                      </a:lnTo>
                      <a:lnTo>
                        <a:pt x="382" y="25"/>
                      </a:lnTo>
                      <a:lnTo>
                        <a:pt x="382" y="25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5" y="28"/>
                      </a:lnTo>
                      <a:lnTo>
                        <a:pt x="385" y="28"/>
                      </a:lnTo>
                      <a:lnTo>
                        <a:pt x="385" y="28"/>
                      </a:lnTo>
                      <a:lnTo>
                        <a:pt x="385" y="28"/>
                      </a:lnTo>
                      <a:lnTo>
                        <a:pt x="385" y="28"/>
                      </a:lnTo>
                      <a:lnTo>
                        <a:pt x="385" y="25"/>
                      </a:lnTo>
                      <a:lnTo>
                        <a:pt x="385" y="25"/>
                      </a:lnTo>
                      <a:lnTo>
                        <a:pt x="385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8"/>
                      </a:lnTo>
                      <a:lnTo>
                        <a:pt x="391" y="28"/>
                      </a:lnTo>
                      <a:lnTo>
                        <a:pt x="391" y="28"/>
                      </a:lnTo>
                      <a:lnTo>
                        <a:pt x="391" y="28"/>
                      </a:lnTo>
                      <a:lnTo>
                        <a:pt x="391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7" y="28"/>
                      </a:lnTo>
                      <a:lnTo>
                        <a:pt x="397" y="28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9" y="22"/>
                      </a:lnTo>
                      <a:lnTo>
                        <a:pt x="399" y="22"/>
                      </a:lnTo>
                      <a:lnTo>
                        <a:pt x="397" y="22"/>
                      </a:lnTo>
                      <a:lnTo>
                        <a:pt x="397" y="25"/>
                      </a:lnTo>
                      <a:lnTo>
                        <a:pt x="399" y="25"/>
                      </a:lnTo>
                      <a:lnTo>
                        <a:pt x="399" y="25"/>
                      </a:lnTo>
                      <a:lnTo>
                        <a:pt x="399" y="25"/>
                      </a:lnTo>
                      <a:lnTo>
                        <a:pt x="399" y="25"/>
                      </a:lnTo>
                      <a:lnTo>
                        <a:pt x="399" y="25"/>
                      </a:lnTo>
                      <a:lnTo>
                        <a:pt x="402" y="25"/>
                      </a:lnTo>
                      <a:lnTo>
                        <a:pt x="402" y="25"/>
                      </a:lnTo>
                      <a:lnTo>
                        <a:pt x="402" y="25"/>
                      </a:lnTo>
                      <a:lnTo>
                        <a:pt x="402" y="25"/>
                      </a:lnTo>
                      <a:lnTo>
                        <a:pt x="405" y="25"/>
                      </a:lnTo>
                      <a:lnTo>
                        <a:pt x="405" y="28"/>
                      </a:lnTo>
                      <a:lnTo>
                        <a:pt x="405" y="28"/>
                      </a:lnTo>
                      <a:lnTo>
                        <a:pt x="405" y="28"/>
                      </a:lnTo>
                      <a:lnTo>
                        <a:pt x="408" y="28"/>
                      </a:lnTo>
                      <a:lnTo>
                        <a:pt x="408" y="28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4" y="34"/>
                      </a:lnTo>
                      <a:lnTo>
                        <a:pt x="414" y="34"/>
                      </a:lnTo>
                      <a:lnTo>
                        <a:pt x="414" y="31"/>
                      </a:lnTo>
                      <a:lnTo>
                        <a:pt x="414" y="31"/>
                      </a:lnTo>
                      <a:lnTo>
                        <a:pt x="414" y="31"/>
                      </a:lnTo>
                      <a:lnTo>
                        <a:pt x="411" y="31"/>
                      </a:lnTo>
                      <a:lnTo>
                        <a:pt x="411" y="31"/>
                      </a:lnTo>
                      <a:lnTo>
                        <a:pt x="411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11" y="31"/>
                      </a:lnTo>
                      <a:lnTo>
                        <a:pt x="411" y="28"/>
                      </a:lnTo>
                      <a:lnTo>
                        <a:pt x="411" y="28"/>
                      </a:lnTo>
                      <a:lnTo>
                        <a:pt x="411" y="28"/>
                      </a:lnTo>
                      <a:lnTo>
                        <a:pt x="411" y="28"/>
                      </a:lnTo>
                      <a:lnTo>
                        <a:pt x="414" y="28"/>
                      </a:lnTo>
                      <a:lnTo>
                        <a:pt x="414" y="28"/>
                      </a:lnTo>
                      <a:lnTo>
                        <a:pt x="414" y="28"/>
                      </a:lnTo>
                      <a:lnTo>
                        <a:pt x="414" y="25"/>
                      </a:lnTo>
                      <a:lnTo>
                        <a:pt x="414" y="25"/>
                      </a:lnTo>
                      <a:lnTo>
                        <a:pt x="414" y="25"/>
                      </a:lnTo>
                      <a:lnTo>
                        <a:pt x="414" y="28"/>
                      </a:lnTo>
                      <a:lnTo>
                        <a:pt x="416" y="28"/>
                      </a:lnTo>
                      <a:lnTo>
                        <a:pt x="416" y="28"/>
                      </a:lnTo>
                      <a:lnTo>
                        <a:pt x="416" y="28"/>
                      </a:lnTo>
                      <a:lnTo>
                        <a:pt x="416" y="28"/>
                      </a:lnTo>
                      <a:lnTo>
                        <a:pt x="419" y="31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22" y="28"/>
                      </a:lnTo>
                      <a:lnTo>
                        <a:pt x="422" y="28"/>
                      </a:lnTo>
                      <a:lnTo>
                        <a:pt x="422" y="28"/>
                      </a:lnTo>
                      <a:lnTo>
                        <a:pt x="422" y="28"/>
                      </a:lnTo>
                      <a:lnTo>
                        <a:pt x="422" y="28"/>
                      </a:lnTo>
                      <a:lnTo>
                        <a:pt x="425" y="28"/>
                      </a:lnTo>
                      <a:lnTo>
                        <a:pt x="425" y="25"/>
                      </a:lnTo>
                      <a:lnTo>
                        <a:pt x="425" y="25"/>
                      </a:lnTo>
                      <a:lnTo>
                        <a:pt x="425" y="25"/>
                      </a:lnTo>
                      <a:lnTo>
                        <a:pt x="425" y="25"/>
                      </a:lnTo>
                      <a:lnTo>
                        <a:pt x="425" y="25"/>
                      </a:lnTo>
                      <a:lnTo>
                        <a:pt x="428" y="25"/>
                      </a:lnTo>
                      <a:lnTo>
                        <a:pt x="428" y="25"/>
                      </a:lnTo>
                      <a:lnTo>
                        <a:pt x="428" y="25"/>
                      </a:lnTo>
                      <a:lnTo>
                        <a:pt x="428" y="25"/>
                      </a:lnTo>
                      <a:lnTo>
                        <a:pt x="431" y="25"/>
                      </a:lnTo>
                      <a:lnTo>
                        <a:pt x="431" y="25"/>
                      </a:lnTo>
                      <a:lnTo>
                        <a:pt x="431" y="25"/>
                      </a:lnTo>
                      <a:lnTo>
                        <a:pt x="431" y="25"/>
                      </a:lnTo>
                      <a:lnTo>
                        <a:pt x="433" y="25"/>
                      </a:lnTo>
                      <a:lnTo>
                        <a:pt x="433" y="25"/>
                      </a:lnTo>
                      <a:lnTo>
                        <a:pt x="433" y="25"/>
                      </a:lnTo>
                      <a:lnTo>
                        <a:pt x="433" y="28"/>
                      </a:lnTo>
                      <a:lnTo>
                        <a:pt x="433" y="28"/>
                      </a:lnTo>
                      <a:lnTo>
                        <a:pt x="436" y="28"/>
                      </a:lnTo>
                      <a:lnTo>
                        <a:pt x="436" y="28"/>
                      </a:lnTo>
                      <a:lnTo>
                        <a:pt x="436" y="31"/>
                      </a:lnTo>
                      <a:lnTo>
                        <a:pt x="436" y="31"/>
                      </a:lnTo>
                      <a:lnTo>
                        <a:pt x="436" y="28"/>
                      </a:lnTo>
                      <a:lnTo>
                        <a:pt x="439" y="28"/>
                      </a:lnTo>
                      <a:lnTo>
                        <a:pt x="439" y="28"/>
                      </a:lnTo>
                      <a:lnTo>
                        <a:pt x="439" y="31"/>
                      </a:lnTo>
                      <a:lnTo>
                        <a:pt x="439" y="31"/>
                      </a:lnTo>
                      <a:lnTo>
                        <a:pt x="442" y="31"/>
                      </a:lnTo>
                      <a:lnTo>
                        <a:pt x="442" y="31"/>
                      </a:lnTo>
                      <a:lnTo>
                        <a:pt x="442" y="31"/>
                      </a:lnTo>
                      <a:lnTo>
                        <a:pt x="442" y="31"/>
                      </a:lnTo>
                      <a:lnTo>
                        <a:pt x="445" y="31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5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31"/>
                      </a:lnTo>
                      <a:lnTo>
                        <a:pt x="448" y="31"/>
                      </a:lnTo>
                      <a:lnTo>
                        <a:pt x="448" y="31"/>
                      </a:lnTo>
                      <a:lnTo>
                        <a:pt x="448" y="31"/>
                      </a:lnTo>
                      <a:lnTo>
                        <a:pt x="448" y="31"/>
                      </a:lnTo>
                      <a:lnTo>
                        <a:pt x="448" y="28"/>
                      </a:lnTo>
                      <a:lnTo>
                        <a:pt x="448" y="28"/>
                      </a:lnTo>
                      <a:lnTo>
                        <a:pt x="448" y="28"/>
                      </a:lnTo>
                      <a:lnTo>
                        <a:pt x="450" y="28"/>
                      </a:lnTo>
                      <a:lnTo>
                        <a:pt x="450" y="28"/>
                      </a:lnTo>
                      <a:lnTo>
                        <a:pt x="450" y="28"/>
                      </a:lnTo>
                      <a:lnTo>
                        <a:pt x="450" y="28"/>
                      </a:lnTo>
                      <a:lnTo>
                        <a:pt x="450" y="31"/>
                      </a:lnTo>
                      <a:lnTo>
                        <a:pt x="453" y="31"/>
                      </a:lnTo>
                      <a:lnTo>
                        <a:pt x="453" y="31"/>
                      </a:lnTo>
                      <a:lnTo>
                        <a:pt x="453" y="28"/>
                      </a:lnTo>
                      <a:lnTo>
                        <a:pt x="453" y="28"/>
                      </a:lnTo>
                      <a:lnTo>
                        <a:pt x="456" y="28"/>
                      </a:lnTo>
                      <a:lnTo>
                        <a:pt x="456" y="28"/>
                      </a:lnTo>
                      <a:lnTo>
                        <a:pt x="456" y="28"/>
                      </a:lnTo>
                      <a:lnTo>
                        <a:pt x="456" y="28"/>
                      </a:lnTo>
                      <a:lnTo>
                        <a:pt x="456" y="28"/>
                      </a:lnTo>
                      <a:lnTo>
                        <a:pt x="456" y="31"/>
                      </a:lnTo>
                      <a:lnTo>
                        <a:pt x="456" y="31"/>
                      </a:lnTo>
                      <a:lnTo>
                        <a:pt x="459" y="31"/>
                      </a:lnTo>
                      <a:lnTo>
                        <a:pt x="459" y="31"/>
                      </a:lnTo>
                      <a:lnTo>
                        <a:pt x="459" y="31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5" y="31"/>
                      </a:lnTo>
                      <a:lnTo>
                        <a:pt x="465" y="28"/>
                      </a:lnTo>
                      <a:lnTo>
                        <a:pt x="465" y="28"/>
                      </a:lnTo>
                      <a:lnTo>
                        <a:pt x="467" y="28"/>
                      </a:lnTo>
                      <a:lnTo>
                        <a:pt x="467" y="28"/>
                      </a:lnTo>
                      <a:lnTo>
                        <a:pt x="467" y="31"/>
                      </a:lnTo>
                      <a:lnTo>
                        <a:pt x="467" y="31"/>
                      </a:lnTo>
                      <a:lnTo>
                        <a:pt x="465" y="31"/>
                      </a:lnTo>
                      <a:lnTo>
                        <a:pt x="465" y="31"/>
                      </a:lnTo>
                      <a:lnTo>
                        <a:pt x="465" y="31"/>
                      </a:lnTo>
                      <a:lnTo>
                        <a:pt x="467" y="31"/>
                      </a:lnTo>
                      <a:lnTo>
                        <a:pt x="467" y="31"/>
                      </a:lnTo>
                      <a:lnTo>
                        <a:pt x="470" y="31"/>
                      </a:lnTo>
                      <a:lnTo>
                        <a:pt x="470" y="31"/>
                      </a:lnTo>
                      <a:lnTo>
                        <a:pt x="470" y="31"/>
                      </a:lnTo>
                      <a:lnTo>
                        <a:pt x="470" y="31"/>
                      </a:lnTo>
                      <a:lnTo>
                        <a:pt x="470" y="31"/>
                      </a:lnTo>
                      <a:lnTo>
                        <a:pt x="470" y="28"/>
                      </a:lnTo>
                      <a:lnTo>
                        <a:pt x="470" y="28"/>
                      </a:lnTo>
                      <a:lnTo>
                        <a:pt x="470" y="28"/>
                      </a:lnTo>
                      <a:lnTo>
                        <a:pt x="470" y="25"/>
                      </a:lnTo>
                      <a:lnTo>
                        <a:pt x="470" y="28"/>
                      </a:lnTo>
                      <a:lnTo>
                        <a:pt x="473" y="28"/>
                      </a:lnTo>
                      <a:lnTo>
                        <a:pt x="473" y="28"/>
                      </a:lnTo>
                      <a:lnTo>
                        <a:pt x="473" y="28"/>
                      </a:lnTo>
                      <a:lnTo>
                        <a:pt x="473" y="28"/>
                      </a:lnTo>
                      <a:lnTo>
                        <a:pt x="473" y="28"/>
                      </a:lnTo>
                      <a:lnTo>
                        <a:pt x="476" y="28"/>
                      </a:lnTo>
                      <a:lnTo>
                        <a:pt x="476" y="28"/>
                      </a:lnTo>
                      <a:lnTo>
                        <a:pt x="473" y="28"/>
                      </a:lnTo>
                      <a:lnTo>
                        <a:pt x="473" y="25"/>
                      </a:lnTo>
                      <a:lnTo>
                        <a:pt x="473" y="25"/>
                      </a:lnTo>
                      <a:lnTo>
                        <a:pt x="473" y="25"/>
                      </a:lnTo>
                      <a:lnTo>
                        <a:pt x="473" y="22"/>
                      </a:lnTo>
                      <a:lnTo>
                        <a:pt x="473" y="22"/>
                      </a:lnTo>
                      <a:lnTo>
                        <a:pt x="476" y="22"/>
                      </a:lnTo>
                      <a:lnTo>
                        <a:pt x="476" y="22"/>
                      </a:lnTo>
                      <a:lnTo>
                        <a:pt x="476" y="25"/>
                      </a:lnTo>
                      <a:lnTo>
                        <a:pt x="476" y="25"/>
                      </a:lnTo>
                      <a:lnTo>
                        <a:pt x="476" y="25"/>
                      </a:lnTo>
                      <a:lnTo>
                        <a:pt x="476" y="25"/>
                      </a:lnTo>
                      <a:lnTo>
                        <a:pt x="479" y="25"/>
                      </a:lnTo>
                      <a:lnTo>
                        <a:pt x="479" y="25"/>
                      </a:lnTo>
                      <a:lnTo>
                        <a:pt x="479" y="25"/>
                      </a:lnTo>
                      <a:lnTo>
                        <a:pt x="479" y="25"/>
                      </a:lnTo>
                      <a:lnTo>
                        <a:pt x="479" y="25"/>
                      </a:lnTo>
                      <a:lnTo>
                        <a:pt x="482" y="22"/>
                      </a:lnTo>
                      <a:lnTo>
                        <a:pt x="482" y="22"/>
                      </a:lnTo>
                      <a:lnTo>
                        <a:pt x="482" y="22"/>
                      </a:lnTo>
                      <a:lnTo>
                        <a:pt x="482" y="22"/>
                      </a:lnTo>
                      <a:lnTo>
                        <a:pt x="484" y="22"/>
                      </a:lnTo>
                      <a:lnTo>
                        <a:pt x="484" y="22"/>
                      </a:lnTo>
                      <a:lnTo>
                        <a:pt x="484" y="22"/>
                      </a:lnTo>
                      <a:lnTo>
                        <a:pt x="487" y="22"/>
                      </a:lnTo>
                      <a:lnTo>
                        <a:pt x="487" y="25"/>
                      </a:lnTo>
                      <a:lnTo>
                        <a:pt x="487" y="25"/>
                      </a:lnTo>
                      <a:lnTo>
                        <a:pt x="487" y="25"/>
                      </a:lnTo>
                      <a:lnTo>
                        <a:pt x="487" y="28"/>
                      </a:lnTo>
                      <a:lnTo>
                        <a:pt x="487" y="28"/>
                      </a:lnTo>
                      <a:lnTo>
                        <a:pt x="490" y="28"/>
                      </a:lnTo>
                      <a:lnTo>
                        <a:pt x="490" y="28"/>
                      </a:lnTo>
                      <a:lnTo>
                        <a:pt x="490" y="28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2"/>
                      </a:lnTo>
                      <a:lnTo>
                        <a:pt x="490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5"/>
                      </a:lnTo>
                      <a:lnTo>
                        <a:pt x="493" y="25"/>
                      </a:lnTo>
                      <a:lnTo>
                        <a:pt x="493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2"/>
                      </a:lnTo>
                      <a:lnTo>
                        <a:pt x="496" y="22"/>
                      </a:lnTo>
                      <a:lnTo>
                        <a:pt x="496" y="22"/>
                      </a:lnTo>
                      <a:lnTo>
                        <a:pt x="496" y="22"/>
                      </a:lnTo>
                      <a:lnTo>
                        <a:pt x="496" y="22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501" y="25"/>
                      </a:lnTo>
                      <a:lnTo>
                        <a:pt x="501" y="25"/>
                      </a:lnTo>
                      <a:lnTo>
                        <a:pt x="501" y="25"/>
                      </a:lnTo>
                      <a:lnTo>
                        <a:pt x="501" y="25"/>
                      </a:lnTo>
                      <a:lnTo>
                        <a:pt x="504" y="25"/>
                      </a:lnTo>
                      <a:lnTo>
                        <a:pt x="504" y="25"/>
                      </a:lnTo>
                      <a:lnTo>
                        <a:pt x="504" y="25"/>
                      </a:lnTo>
                      <a:lnTo>
                        <a:pt x="507" y="25"/>
                      </a:lnTo>
                      <a:lnTo>
                        <a:pt x="507" y="25"/>
                      </a:lnTo>
                      <a:lnTo>
                        <a:pt x="507" y="25"/>
                      </a:lnTo>
                      <a:lnTo>
                        <a:pt x="510" y="25"/>
                      </a:lnTo>
                      <a:lnTo>
                        <a:pt x="510" y="25"/>
                      </a:lnTo>
                      <a:lnTo>
                        <a:pt x="510" y="25"/>
                      </a:lnTo>
                      <a:lnTo>
                        <a:pt x="510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6" y="25"/>
                      </a:lnTo>
                      <a:lnTo>
                        <a:pt x="516" y="25"/>
                      </a:lnTo>
                      <a:lnTo>
                        <a:pt x="518" y="25"/>
                      </a:lnTo>
                      <a:lnTo>
                        <a:pt x="518" y="25"/>
                      </a:lnTo>
                      <a:lnTo>
                        <a:pt x="518" y="25"/>
                      </a:lnTo>
                      <a:lnTo>
                        <a:pt x="518" y="25"/>
                      </a:lnTo>
                      <a:lnTo>
                        <a:pt x="518" y="25"/>
                      </a:lnTo>
                      <a:lnTo>
                        <a:pt x="521" y="25"/>
                      </a:lnTo>
                      <a:lnTo>
                        <a:pt x="521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7" y="25"/>
                      </a:lnTo>
                      <a:lnTo>
                        <a:pt x="527" y="25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30" y="28"/>
                      </a:lnTo>
                      <a:lnTo>
                        <a:pt x="530" y="31"/>
                      </a:lnTo>
                      <a:lnTo>
                        <a:pt x="530" y="31"/>
                      </a:lnTo>
                      <a:lnTo>
                        <a:pt x="530" y="31"/>
                      </a:lnTo>
                      <a:lnTo>
                        <a:pt x="530" y="31"/>
                      </a:lnTo>
                      <a:lnTo>
                        <a:pt x="533" y="31"/>
                      </a:lnTo>
                      <a:lnTo>
                        <a:pt x="533" y="31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0" y="28"/>
                      </a:lnTo>
                      <a:lnTo>
                        <a:pt x="530" y="28"/>
                      </a:lnTo>
                      <a:lnTo>
                        <a:pt x="530" y="28"/>
                      </a:lnTo>
                      <a:lnTo>
                        <a:pt x="530" y="28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33" y="25"/>
                      </a:lnTo>
                      <a:lnTo>
                        <a:pt x="533" y="25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5" y="28"/>
                      </a:lnTo>
                      <a:lnTo>
                        <a:pt x="535" y="28"/>
                      </a:lnTo>
                      <a:lnTo>
                        <a:pt x="535" y="28"/>
                      </a:lnTo>
                      <a:lnTo>
                        <a:pt x="535" y="28"/>
                      </a:lnTo>
                      <a:lnTo>
                        <a:pt x="533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2"/>
                      </a:lnTo>
                      <a:lnTo>
                        <a:pt x="538" y="22"/>
                      </a:lnTo>
                      <a:lnTo>
                        <a:pt x="538" y="22"/>
                      </a:lnTo>
                      <a:lnTo>
                        <a:pt x="541" y="22"/>
                      </a:lnTo>
                      <a:lnTo>
                        <a:pt x="541" y="22"/>
                      </a:lnTo>
                      <a:lnTo>
                        <a:pt x="541" y="22"/>
                      </a:lnTo>
                      <a:lnTo>
                        <a:pt x="541" y="22"/>
                      </a:lnTo>
                      <a:lnTo>
                        <a:pt x="541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31"/>
                      </a:lnTo>
                      <a:lnTo>
                        <a:pt x="544" y="31"/>
                      </a:lnTo>
                      <a:lnTo>
                        <a:pt x="544" y="31"/>
                      </a:lnTo>
                      <a:lnTo>
                        <a:pt x="544" y="31"/>
                      </a:lnTo>
                      <a:lnTo>
                        <a:pt x="544" y="31"/>
                      </a:lnTo>
                      <a:lnTo>
                        <a:pt x="547" y="31"/>
                      </a:lnTo>
                      <a:lnTo>
                        <a:pt x="547" y="31"/>
                      </a:lnTo>
                      <a:lnTo>
                        <a:pt x="547" y="31"/>
                      </a:lnTo>
                      <a:lnTo>
                        <a:pt x="547" y="31"/>
                      </a:lnTo>
                      <a:lnTo>
                        <a:pt x="547" y="31"/>
                      </a:lnTo>
                      <a:lnTo>
                        <a:pt x="547" y="28"/>
                      </a:lnTo>
                      <a:lnTo>
                        <a:pt x="547" y="28"/>
                      </a:lnTo>
                      <a:lnTo>
                        <a:pt x="547" y="28"/>
                      </a:lnTo>
                      <a:lnTo>
                        <a:pt x="547" y="28"/>
                      </a:lnTo>
                      <a:lnTo>
                        <a:pt x="547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2" y="28"/>
                      </a:lnTo>
                      <a:lnTo>
                        <a:pt x="552" y="28"/>
                      </a:lnTo>
                      <a:lnTo>
                        <a:pt x="552" y="28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2" y="31"/>
                      </a:lnTo>
                      <a:lnTo>
                        <a:pt x="552" y="31"/>
                      </a:lnTo>
                      <a:lnTo>
                        <a:pt x="552" y="31"/>
                      </a:lnTo>
                      <a:lnTo>
                        <a:pt x="552" y="31"/>
                      </a:lnTo>
                      <a:lnTo>
                        <a:pt x="552" y="31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61" y="34"/>
                      </a:lnTo>
                      <a:lnTo>
                        <a:pt x="561" y="34"/>
                      </a:lnTo>
                      <a:lnTo>
                        <a:pt x="561" y="34"/>
                      </a:lnTo>
                      <a:lnTo>
                        <a:pt x="561" y="34"/>
                      </a:lnTo>
                      <a:lnTo>
                        <a:pt x="561" y="34"/>
                      </a:lnTo>
                      <a:lnTo>
                        <a:pt x="561" y="36"/>
                      </a:lnTo>
                      <a:lnTo>
                        <a:pt x="561" y="36"/>
                      </a:lnTo>
                      <a:lnTo>
                        <a:pt x="561" y="36"/>
                      </a:lnTo>
                      <a:lnTo>
                        <a:pt x="561" y="36"/>
                      </a:lnTo>
                      <a:lnTo>
                        <a:pt x="558" y="36"/>
                      </a:lnTo>
                      <a:lnTo>
                        <a:pt x="558" y="36"/>
                      </a:lnTo>
                      <a:lnTo>
                        <a:pt x="558" y="36"/>
                      </a:lnTo>
                      <a:lnTo>
                        <a:pt x="558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9" y="39"/>
                      </a:lnTo>
                      <a:lnTo>
                        <a:pt x="569" y="39"/>
                      </a:lnTo>
                      <a:lnTo>
                        <a:pt x="569" y="39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72" y="34"/>
                      </a:lnTo>
                      <a:lnTo>
                        <a:pt x="572" y="34"/>
                      </a:lnTo>
                      <a:lnTo>
                        <a:pt x="572" y="34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4"/>
                      </a:lnTo>
                      <a:lnTo>
                        <a:pt x="572" y="34"/>
                      </a:lnTo>
                      <a:lnTo>
                        <a:pt x="572" y="34"/>
                      </a:lnTo>
                      <a:lnTo>
                        <a:pt x="572" y="36"/>
                      </a:lnTo>
                      <a:lnTo>
                        <a:pt x="575" y="36"/>
                      </a:lnTo>
                      <a:lnTo>
                        <a:pt x="575" y="36"/>
                      </a:lnTo>
                      <a:lnTo>
                        <a:pt x="575" y="36"/>
                      </a:lnTo>
                      <a:lnTo>
                        <a:pt x="575" y="36"/>
                      </a:lnTo>
                      <a:lnTo>
                        <a:pt x="575" y="36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81" y="39"/>
                      </a:lnTo>
                      <a:lnTo>
                        <a:pt x="581" y="39"/>
                      </a:lnTo>
                      <a:lnTo>
                        <a:pt x="581" y="39"/>
                      </a:lnTo>
                      <a:lnTo>
                        <a:pt x="581" y="39"/>
                      </a:lnTo>
                      <a:lnTo>
                        <a:pt x="581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6"/>
                      </a:lnTo>
                      <a:lnTo>
                        <a:pt x="584" y="36"/>
                      </a:lnTo>
                      <a:lnTo>
                        <a:pt x="584" y="36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42"/>
                      </a:lnTo>
                      <a:lnTo>
                        <a:pt x="586" y="42"/>
                      </a:lnTo>
                      <a:lnTo>
                        <a:pt x="586" y="42"/>
                      </a:lnTo>
                      <a:lnTo>
                        <a:pt x="586" y="39"/>
                      </a:lnTo>
                      <a:lnTo>
                        <a:pt x="586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42"/>
                      </a:lnTo>
                      <a:lnTo>
                        <a:pt x="589" y="42"/>
                      </a:lnTo>
                      <a:lnTo>
                        <a:pt x="589" y="42"/>
                      </a:lnTo>
                      <a:lnTo>
                        <a:pt x="589" y="42"/>
                      </a:lnTo>
                      <a:lnTo>
                        <a:pt x="589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5"/>
                      </a:lnTo>
                      <a:lnTo>
                        <a:pt x="595" y="45"/>
                      </a:lnTo>
                      <a:lnTo>
                        <a:pt x="595" y="45"/>
                      </a:lnTo>
                      <a:lnTo>
                        <a:pt x="592" y="45"/>
                      </a:lnTo>
                      <a:lnTo>
                        <a:pt x="592" y="45"/>
                      </a:lnTo>
                      <a:lnTo>
                        <a:pt x="592" y="45"/>
                      </a:lnTo>
                      <a:lnTo>
                        <a:pt x="592" y="45"/>
                      </a:lnTo>
                      <a:lnTo>
                        <a:pt x="592" y="48"/>
                      </a:lnTo>
                      <a:lnTo>
                        <a:pt x="592" y="48"/>
                      </a:lnTo>
                      <a:lnTo>
                        <a:pt x="592" y="48"/>
                      </a:lnTo>
                      <a:lnTo>
                        <a:pt x="592" y="48"/>
                      </a:lnTo>
                      <a:lnTo>
                        <a:pt x="595" y="48"/>
                      </a:lnTo>
                      <a:lnTo>
                        <a:pt x="595" y="48"/>
                      </a:lnTo>
                      <a:lnTo>
                        <a:pt x="595" y="48"/>
                      </a:lnTo>
                      <a:lnTo>
                        <a:pt x="595" y="48"/>
                      </a:lnTo>
                      <a:lnTo>
                        <a:pt x="595" y="48"/>
                      </a:lnTo>
                      <a:lnTo>
                        <a:pt x="598" y="48"/>
                      </a:lnTo>
                      <a:lnTo>
                        <a:pt x="598" y="48"/>
                      </a:lnTo>
                      <a:lnTo>
                        <a:pt x="598" y="48"/>
                      </a:lnTo>
                      <a:lnTo>
                        <a:pt x="598" y="48"/>
                      </a:lnTo>
                      <a:lnTo>
                        <a:pt x="598" y="48"/>
                      </a:lnTo>
                      <a:lnTo>
                        <a:pt x="598" y="51"/>
                      </a:lnTo>
                      <a:lnTo>
                        <a:pt x="598" y="51"/>
                      </a:lnTo>
                      <a:lnTo>
                        <a:pt x="598" y="51"/>
                      </a:lnTo>
                      <a:lnTo>
                        <a:pt x="598" y="51"/>
                      </a:lnTo>
                      <a:lnTo>
                        <a:pt x="598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598" y="53"/>
                      </a:lnTo>
                      <a:lnTo>
                        <a:pt x="598" y="53"/>
                      </a:lnTo>
                      <a:lnTo>
                        <a:pt x="598" y="53"/>
                      </a:lnTo>
                      <a:lnTo>
                        <a:pt x="598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3" y="53"/>
                      </a:lnTo>
                      <a:lnTo>
                        <a:pt x="603" y="56"/>
                      </a:lnTo>
                      <a:lnTo>
                        <a:pt x="603" y="56"/>
                      </a:lnTo>
                      <a:lnTo>
                        <a:pt x="603" y="56"/>
                      </a:lnTo>
                      <a:lnTo>
                        <a:pt x="603" y="56"/>
                      </a:lnTo>
                      <a:lnTo>
                        <a:pt x="603" y="56"/>
                      </a:lnTo>
                      <a:lnTo>
                        <a:pt x="601" y="56"/>
                      </a:lnTo>
                      <a:lnTo>
                        <a:pt x="601" y="56"/>
                      </a:lnTo>
                      <a:lnTo>
                        <a:pt x="601" y="56"/>
                      </a:lnTo>
                      <a:lnTo>
                        <a:pt x="601" y="56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3"/>
                      </a:lnTo>
                      <a:lnTo>
                        <a:pt x="598" y="73"/>
                      </a:lnTo>
                      <a:lnTo>
                        <a:pt x="598" y="73"/>
                      </a:lnTo>
                      <a:lnTo>
                        <a:pt x="598" y="73"/>
                      </a:lnTo>
                      <a:lnTo>
                        <a:pt x="598" y="73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5" y="76"/>
                      </a:lnTo>
                      <a:lnTo>
                        <a:pt x="595" y="76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82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5" y="85"/>
                      </a:lnTo>
                      <a:lnTo>
                        <a:pt x="595" y="85"/>
                      </a:lnTo>
                      <a:lnTo>
                        <a:pt x="595" y="85"/>
                      </a:lnTo>
                      <a:lnTo>
                        <a:pt x="595" y="85"/>
                      </a:lnTo>
                      <a:lnTo>
                        <a:pt x="595" y="85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8" y="90"/>
                      </a:lnTo>
                      <a:lnTo>
                        <a:pt x="598" y="90"/>
                      </a:lnTo>
                      <a:lnTo>
                        <a:pt x="598" y="90"/>
                      </a:lnTo>
                      <a:lnTo>
                        <a:pt x="598" y="90"/>
                      </a:lnTo>
                      <a:lnTo>
                        <a:pt x="598" y="90"/>
                      </a:lnTo>
                      <a:lnTo>
                        <a:pt x="598" y="93"/>
                      </a:lnTo>
                      <a:lnTo>
                        <a:pt x="598" y="93"/>
                      </a:lnTo>
                      <a:lnTo>
                        <a:pt x="598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3" y="96"/>
                      </a:lnTo>
                      <a:lnTo>
                        <a:pt x="603" y="96"/>
                      </a:lnTo>
                      <a:lnTo>
                        <a:pt x="603" y="96"/>
                      </a:lnTo>
                      <a:lnTo>
                        <a:pt x="603" y="96"/>
                      </a:lnTo>
                      <a:lnTo>
                        <a:pt x="603" y="96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102"/>
                      </a:lnTo>
                      <a:lnTo>
                        <a:pt x="603" y="102"/>
                      </a:lnTo>
                      <a:lnTo>
                        <a:pt x="603" y="102"/>
                      </a:lnTo>
                      <a:lnTo>
                        <a:pt x="603" y="102"/>
                      </a:lnTo>
                      <a:lnTo>
                        <a:pt x="606" y="102"/>
                      </a:lnTo>
                      <a:lnTo>
                        <a:pt x="606" y="99"/>
                      </a:lnTo>
                      <a:lnTo>
                        <a:pt x="606" y="102"/>
                      </a:lnTo>
                      <a:lnTo>
                        <a:pt x="606" y="102"/>
                      </a:lnTo>
                      <a:lnTo>
                        <a:pt x="606" y="102"/>
                      </a:lnTo>
                      <a:lnTo>
                        <a:pt x="606" y="102"/>
                      </a:lnTo>
                      <a:lnTo>
                        <a:pt x="609" y="102"/>
                      </a:lnTo>
                      <a:lnTo>
                        <a:pt x="609" y="102"/>
                      </a:lnTo>
                      <a:lnTo>
                        <a:pt x="609" y="102"/>
                      </a:lnTo>
                      <a:lnTo>
                        <a:pt x="609" y="99"/>
                      </a:lnTo>
                      <a:lnTo>
                        <a:pt x="609" y="99"/>
                      </a:lnTo>
                      <a:lnTo>
                        <a:pt x="609" y="99"/>
                      </a:lnTo>
                      <a:lnTo>
                        <a:pt x="612" y="99"/>
                      </a:lnTo>
                      <a:lnTo>
                        <a:pt x="612" y="102"/>
                      </a:lnTo>
                      <a:lnTo>
                        <a:pt x="612" y="99"/>
                      </a:lnTo>
                      <a:lnTo>
                        <a:pt x="612" y="99"/>
                      </a:lnTo>
                      <a:lnTo>
                        <a:pt x="612" y="99"/>
                      </a:lnTo>
                      <a:lnTo>
                        <a:pt x="615" y="99"/>
                      </a:lnTo>
                      <a:lnTo>
                        <a:pt x="615" y="99"/>
                      </a:lnTo>
                      <a:lnTo>
                        <a:pt x="615" y="99"/>
                      </a:lnTo>
                      <a:lnTo>
                        <a:pt x="615" y="99"/>
                      </a:lnTo>
                      <a:lnTo>
                        <a:pt x="618" y="99"/>
                      </a:lnTo>
                      <a:lnTo>
                        <a:pt x="618" y="99"/>
                      </a:lnTo>
                      <a:lnTo>
                        <a:pt x="618" y="99"/>
                      </a:lnTo>
                      <a:lnTo>
                        <a:pt x="618" y="102"/>
                      </a:lnTo>
                      <a:lnTo>
                        <a:pt x="618" y="102"/>
                      </a:lnTo>
                      <a:lnTo>
                        <a:pt x="618" y="102"/>
                      </a:lnTo>
                      <a:lnTo>
                        <a:pt x="618" y="104"/>
                      </a:lnTo>
                      <a:lnTo>
                        <a:pt x="618" y="104"/>
                      </a:lnTo>
                      <a:lnTo>
                        <a:pt x="618" y="104"/>
                      </a:lnTo>
                      <a:lnTo>
                        <a:pt x="618" y="104"/>
                      </a:lnTo>
                      <a:lnTo>
                        <a:pt x="618" y="107"/>
                      </a:lnTo>
                      <a:lnTo>
                        <a:pt x="618" y="107"/>
                      </a:lnTo>
                      <a:lnTo>
                        <a:pt x="618" y="107"/>
                      </a:lnTo>
                      <a:lnTo>
                        <a:pt x="618" y="107"/>
                      </a:lnTo>
                      <a:lnTo>
                        <a:pt x="618" y="107"/>
                      </a:lnTo>
                      <a:lnTo>
                        <a:pt x="618" y="110"/>
                      </a:lnTo>
                      <a:lnTo>
                        <a:pt x="618" y="110"/>
                      </a:lnTo>
                      <a:lnTo>
                        <a:pt x="618" y="110"/>
                      </a:lnTo>
                      <a:lnTo>
                        <a:pt x="618" y="110"/>
                      </a:lnTo>
                      <a:lnTo>
                        <a:pt x="618" y="113"/>
                      </a:lnTo>
                      <a:lnTo>
                        <a:pt x="618" y="113"/>
                      </a:lnTo>
                      <a:lnTo>
                        <a:pt x="618" y="113"/>
                      </a:lnTo>
                      <a:lnTo>
                        <a:pt x="618" y="113"/>
                      </a:lnTo>
                      <a:lnTo>
                        <a:pt x="618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8" y="121"/>
                      </a:lnTo>
                      <a:lnTo>
                        <a:pt x="618" y="121"/>
                      </a:lnTo>
                      <a:lnTo>
                        <a:pt x="618" y="121"/>
                      </a:lnTo>
                      <a:lnTo>
                        <a:pt x="618" y="121"/>
                      </a:lnTo>
                      <a:lnTo>
                        <a:pt x="618" y="124"/>
                      </a:lnTo>
                      <a:lnTo>
                        <a:pt x="618" y="124"/>
                      </a:lnTo>
                      <a:lnTo>
                        <a:pt x="618" y="124"/>
                      </a:lnTo>
                      <a:lnTo>
                        <a:pt x="618" y="127"/>
                      </a:lnTo>
                      <a:lnTo>
                        <a:pt x="618" y="127"/>
                      </a:lnTo>
                      <a:lnTo>
                        <a:pt x="618" y="127"/>
                      </a:lnTo>
                      <a:lnTo>
                        <a:pt x="618" y="127"/>
                      </a:lnTo>
                      <a:lnTo>
                        <a:pt x="618" y="127"/>
                      </a:lnTo>
                      <a:lnTo>
                        <a:pt x="618" y="130"/>
                      </a:lnTo>
                      <a:lnTo>
                        <a:pt x="620" y="130"/>
                      </a:lnTo>
                      <a:lnTo>
                        <a:pt x="620" y="130"/>
                      </a:lnTo>
                      <a:lnTo>
                        <a:pt x="620" y="130"/>
                      </a:lnTo>
                      <a:lnTo>
                        <a:pt x="620" y="130"/>
                      </a:lnTo>
                      <a:lnTo>
                        <a:pt x="618" y="130"/>
                      </a:lnTo>
                      <a:lnTo>
                        <a:pt x="618" y="130"/>
                      </a:lnTo>
                      <a:lnTo>
                        <a:pt x="618" y="130"/>
                      </a:lnTo>
                      <a:lnTo>
                        <a:pt x="618" y="130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6" y="136"/>
                      </a:lnTo>
                      <a:lnTo>
                        <a:pt x="626" y="138"/>
                      </a:lnTo>
                      <a:lnTo>
                        <a:pt x="626" y="138"/>
                      </a:lnTo>
                      <a:lnTo>
                        <a:pt x="626" y="138"/>
                      </a:lnTo>
                      <a:lnTo>
                        <a:pt x="626" y="138"/>
                      </a:lnTo>
                      <a:lnTo>
                        <a:pt x="623" y="138"/>
                      </a:lnTo>
                      <a:lnTo>
                        <a:pt x="623" y="141"/>
                      </a:lnTo>
                      <a:lnTo>
                        <a:pt x="620" y="141"/>
                      </a:lnTo>
                      <a:lnTo>
                        <a:pt x="620" y="141"/>
                      </a:lnTo>
                      <a:lnTo>
                        <a:pt x="620" y="144"/>
                      </a:lnTo>
                      <a:lnTo>
                        <a:pt x="620" y="144"/>
                      </a:lnTo>
                      <a:lnTo>
                        <a:pt x="618" y="144"/>
                      </a:lnTo>
                      <a:lnTo>
                        <a:pt x="618" y="144"/>
                      </a:lnTo>
                      <a:lnTo>
                        <a:pt x="618" y="144"/>
                      </a:lnTo>
                      <a:lnTo>
                        <a:pt x="618" y="144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5"/>
                      </a:lnTo>
                      <a:lnTo>
                        <a:pt x="618" y="155"/>
                      </a:lnTo>
                      <a:lnTo>
                        <a:pt x="620" y="155"/>
                      </a:lnTo>
                      <a:lnTo>
                        <a:pt x="620" y="158"/>
                      </a:lnTo>
                      <a:lnTo>
                        <a:pt x="620" y="158"/>
                      </a:lnTo>
                      <a:lnTo>
                        <a:pt x="620" y="158"/>
                      </a:lnTo>
                      <a:lnTo>
                        <a:pt x="618" y="161"/>
                      </a:lnTo>
                      <a:lnTo>
                        <a:pt x="618" y="161"/>
                      </a:lnTo>
                      <a:lnTo>
                        <a:pt x="618" y="161"/>
                      </a:lnTo>
                      <a:lnTo>
                        <a:pt x="618" y="164"/>
                      </a:lnTo>
                      <a:lnTo>
                        <a:pt x="618" y="164"/>
                      </a:lnTo>
                      <a:lnTo>
                        <a:pt x="618" y="164"/>
                      </a:lnTo>
                      <a:lnTo>
                        <a:pt x="618" y="167"/>
                      </a:lnTo>
                      <a:lnTo>
                        <a:pt x="618" y="167"/>
                      </a:lnTo>
                      <a:lnTo>
                        <a:pt x="618" y="167"/>
                      </a:lnTo>
                      <a:lnTo>
                        <a:pt x="618" y="167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2"/>
                      </a:lnTo>
                      <a:lnTo>
                        <a:pt x="615" y="172"/>
                      </a:lnTo>
                      <a:lnTo>
                        <a:pt x="615" y="172"/>
                      </a:lnTo>
                      <a:lnTo>
                        <a:pt x="615" y="175"/>
                      </a:lnTo>
                      <a:lnTo>
                        <a:pt x="615" y="175"/>
                      </a:lnTo>
                      <a:lnTo>
                        <a:pt x="612" y="175"/>
                      </a:lnTo>
                      <a:lnTo>
                        <a:pt x="612" y="175"/>
                      </a:lnTo>
                      <a:lnTo>
                        <a:pt x="612" y="178"/>
                      </a:lnTo>
                      <a:lnTo>
                        <a:pt x="612" y="178"/>
                      </a:lnTo>
                      <a:lnTo>
                        <a:pt x="612" y="178"/>
                      </a:lnTo>
                      <a:lnTo>
                        <a:pt x="612" y="181"/>
                      </a:lnTo>
                      <a:lnTo>
                        <a:pt x="609" y="181"/>
                      </a:lnTo>
                      <a:lnTo>
                        <a:pt x="609" y="181"/>
                      </a:lnTo>
                      <a:lnTo>
                        <a:pt x="609" y="181"/>
                      </a:lnTo>
                      <a:lnTo>
                        <a:pt x="606" y="184"/>
                      </a:lnTo>
                      <a:lnTo>
                        <a:pt x="609" y="184"/>
                      </a:lnTo>
                      <a:lnTo>
                        <a:pt x="609" y="184"/>
                      </a:lnTo>
                      <a:lnTo>
                        <a:pt x="609" y="184"/>
                      </a:lnTo>
                      <a:lnTo>
                        <a:pt x="612" y="184"/>
                      </a:lnTo>
                      <a:lnTo>
                        <a:pt x="612" y="184"/>
                      </a:lnTo>
                      <a:lnTo>
                        <a:pt x="612" y="184"/>
                      </a:lnTo>
                      <a:lnTo>
                        <a:pt x="615" y="184"/>
                      </a:lnTo>
                      <a:lnTo>
                        <a:pt x="615" y="187"/>
                      </a:lnTo>
                      <a:lnTo>
                        <a:pt x="618" y="187"/>
                      </a:lnTo>
                      <a:lnTo>
                        <a:pt x="618" y="187"/>
                      </a:lnTo>
                      <a:lnTo>
                        <a:pt x="620" y="187"/>
                      </a:lnTo>
                      <a:lnTo>
                        <a:pt x="620" y="190"/>
                      </a:lnTo>
                      <a:lnTo>
                        <a:pt x="620" y="190"/>
                      </a:lnTo>
                      <a:lnTo>
                        <a:pt x="623" y="190"/>
                      </a:lnTo>
                      <a:lnTo>
                        <a:pt x="623" y="190"/>
                      </a:lnTo>
                      <a:lnTo>
                        <a:pt x="623" y="190"/>
                      </a:lnTo>
                      <a:lnTo>
                        <a:pt x="626" y="192"/>
                      </a:lnTo>
                      <a:lnTo>
                        <a:pt x="626" y="192"/>
                      </a:lnTo>
                      <a:lnTo>
                        <a:pt x="626" y="192"/>
                      </a:lnTo>
                      <a:lnTo>
                        <a:pt x="626" y="195"/>
                      </a:lnTo>
                      <a:lnTo>
                        <a:pt x="626" y="195"/>
                      </a:lnTo>
                      <a:lnTo>
                        <a:pt x="626" y="195"/>
                      </a:lnTo>
                      <a:lnTo>
                        <a:pt x="629" y="195"/>
                      </a:lnTo>
                      <a:lnTo>
                        <a:pt x="629" y="195"/>
                      </a:lnTo>
                      <a:lnTo>
                        <a:pt x="629" y="198"/>
                      </a:lnTo>
                      <a:lnTo>
                        <a:pt x="629" y="198"/>
                      </a:lnTo>
                      <a:lnTo>
                        <a:pt x="629" y="198"/>
                      </a:lnTo>
                      <a:lnTo>
                        <a:pt x="632" y="198"/>
                      </a:lnTo>
                      <a:lnTo>
                        <a:pt x="632" y="198"/>
                      </a:lnTo>
                      <a:lnTo>
                        <a:pt x="632" y="198"/>
                      </a:lnTo>
                      <a:lnTo>
                        <a:pt x="632" y="201"/>
                      </a:lnTo>
                      <a:lnTo>
                        <a:pt x="635" y="201"/>
                      </a:lnTo>
                      <a:lnTo>
                        <a:pt x="635" y="201"/>
                      </a:lnTo>
                      <a:lnTo>
                        <a:pt x="635" y="201"/>
                      </a:lnTo>
                      <a:lnTo>
                        <a:pt x="635" y="201"/>
                      </a:lnTo>
                      <a:lnTo>
                        <a:pt x="637" y="201"/>
                      </a:lnTo>
                      <a:lnTo>
                        <a:pt x="637" y="201"/>
                      </a:lnTo>
                      <a:lnTo>
                        <a:pt x="637" y="201"/>
                      </a:lnTo>
                      <a:lnTo>
                        <a:pt x="640" y="204"/>
                      </a:lnTo>
                      <a:lnTo>
                        <a:pt x="640" y="204"/>
                      </a:lnTo>
                      <a:lnTo>
                        <a:pt x="640" y="204"/>
                      </a:lnTo>
                      <a:lnTo>
                        <a:pt x="640" y="204"/>
                      </a:lnTo>
                      <a:lnTo>
                        <a:pt x="640" y="204"/>
                      </a:lnTo>
                      <a:lnTo>
                        <a:pt x="643" y="201"/>
                      </a:lnTo>
                      <a:lnTo>
                        <a:pt x="643" y="201"/>
                      </a:lnTo>
                      <a:lnTo>
                        <a:pt x="643" y="201"/>
                      </a:lnTo>
                      <a:lnTo>
                        <a:pt x="643" y="201"/>
                      </a:lnTo>
                      <a:lnTo>
                        <a:pt x="646" y="201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9" y="201"/>
                      </a:lnTo>
                      <a:lnTo>
                        <a:pt x="652" y="198"/>
                      </a:lnTo>
                      <a:lnTo>
                        <a:pt x="652" y="198"/>
                      </a:lnTo>
                      <a:lnTo>
                        <a:pt x="654" y="192"/>
                      </a:lnTo>
                      <a:lnTo>
                        <a:pt x="654" y="195"/>
                      </a:lnTo>
                      <a:lnTo>
                        <a:pt x="654" y="195"/>
                      </a:lnTo>
                      <a:lnTo>
                        <a:pt x="654" y="198"/>
                      </a:lnTo>
                      <a:lnTo>
                        <a:pt x="657" y="201"/>
                      </a:lnTo>
                      <a:lnTo>
                        <a:pt x="657" y="201"/>
                      </a:lnTo>
                      <a:lnTo>
                        <a:pt x="657" y="204"/>
                      </a:lnTo>
                      <a:lnTo>
                        <a:pt x="657" y="204"/>
                      </a:lnTo>
                      <a:lnTo>
                        <a:pt x="657" y="207"/>
                      </a:lnTo>
                      <a:lnTo>
                        <a:pt x="657" y="207"/>
                      </a:lnTo>
                      <a:lnTo>
                        <a:pt x="657" y="207"/>
                      </a:lnTo>
                      <a:lnTo>
                        <a:pt x="660" y="207"/>
                      </a:lnTo>
                      <a:lnTo>
                        <a:pt x="660" y="207"/>
                      </a:lnTo>
                      <a:lnTo>
                        <a:pt x="660" y="207"/>
                      </a:lnTo>
                      <a:lnTo>
                        <a:pt x="660" y="207"/>
                      </a:lnTo>
                      <a:lnTo>
                        <a:pt x="660" y="207"/>
                      </a:lnTo>
                      <a:lnTo>
                        <a:pt x="663" y="209"/>
                      </a:lnTo>
                      <a:lnTo>
                        <a:pt x="663" y="209"/>
                      </a:lnTo>
                      <a:lnTo>
                        <a:pt x="666" y="20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14" name="Freeform 10"/>
                <p:cNvSpPr>
                  <a:spLocks/>
                </p:cNvSpPr>
                <p:nvPr/>
              </p:nvSpPr>
              <p:spPr bwMode="auto">
                <a:xfrm>
                  <a:off x="710" y="3581"/>
                  <a:ext cx="397" cy="182"/>
                </a:xfrm>
                <a:custGeom>
                  <a:avLst/>
                  <a:gdLst/>
                  <a:ahLst/>
                  <a:cxnLst>
                    <a:cxn ang="0">
                      <a:pos x="666" y="224"/>
                    </a:cxn>
                    <a:cxn ang="0">
                      <a:pos x="683" y="238"/>
                    </a:cxn>
                    <a:cxn ang="0">
                      <a:pos x="700" y="235"/>
                    </a:cxn>
                    <a:cxn ang="0">
                      <a:pos x="722" y="243"/>
                    </a:cxn>
                    <a:cxn ang="0">
                      <a:pos x="742" y="235"/>
                    </a:cxn>
                    <a:cxn ang="0">
                      <a:pos x="762" y="243"/>
                    </a:cxn>
                    <a:cxn ang="0">
                      <a:pos x="779" y="238"/>
                    </a:cxn>
                    <a:cxn ang="0">
                      <a:pos x="677" y="334"/>
                    </a:cxn>
                    <a:cxn ang="0">
                      <a:pos x="640" y="297"/>
                    </a:cxn>
                    <a:cxn ang="0">
                      <a:pos x="606" y="266"/>
                    </a:cxn>
                    <a:cxn ang="0">
                      <a:pos x="595" y="229"/>
                    </a:cxn>
                    <a:cxn ang="0">
                      <a:pos x="564" y="232"/>
                    </a:cxn>
                    <a:cxn ang="0">
                      <a:pos x="533" y="238"/>
                    </a:cxn>
                    <a:cxn ang="0">
                      <a:pos x="501" y="249"/>
                    </a:cxn>
                    <a:cxn ang="0">
                      <a:pos x="476" y="243"/>
                    </a:cxn>
                    <a:cxn ang="0">
                      <a:pos x="450" y="243"/>
                    </a:cxn>
                    <a:cxn ang="0">
                      <a:pos x="269" y="263"/>
                    </a:cxn>
                    <a:cxn ang="0">
                      <a:pos x="229" y="297"/>
                    </a:cxn>
                    <a:cxn ang="0">
                      <a:pos x="181" y="303"/>
                    </a:cxn>
                    <a:cxn ang="0">
                      <a:pos x="125" y="348"/>
                    </a:cxn>
                    <a:cxn ang="0">
                      <a:pos x="74" y="314"/>
                    </a:cxn>
                    <a:cxn ang="0">
                      <a:pos x="14" y="360"/>
                    </a:cxn>
                    <a:cxn ang="0">
                      <a:pos x="40" y="241"/>
                    </a:cxn>
                    <a:cxn ang="0">
                      <a:pos x="93" y="147"/>
                    </a:cxn>
                    <a:cxn ang="0">
                      <a:pos x="130" y="76"/>
                    </a:cxn>
                    <a:cxn ang="0">
                      <a:pos x="147" y="76"/>
                    </a:cxn>
                    <a:cxn ang="0">
                      <a:pos x="164" y="65"/>
                    </a:cxn>
                    <a:cxn ang="0">
                      <a:pos x="201" y="76"/>
                    </a:cxn>
                    <a:cxn ang="0">
                      <a:pos x="212" y="85"/>
                    </a:cxn>
                    <a:cxn ang="0">
                      <a:pos x="232" y="73"/>
                    </a:cxn>
                    <a:cxn ang="0">
                      <a:pos x="249" y="62"/>
                    </a:cxn>
                    <a:cxn ang="0">
                      <a:pos x="266" y="70"/>
                    </a:cxn>
                    <a:cxn ang="0">
                      <a:pos x="278" y="59"/>
                    </a:cxn>
                    <a:cxn ang="0">
                      <a:pos x="297" y="53"/>
                    </a:cxn>
                    <a:cxn ang="0">
                      <a:pos x="309" y="51"/>
                    </a:cxn>
                    <a:cxn ang="0">
                      <a:pos x="300" y="42"/>
                    </a:cxn>
                    <a:cxn ang="0">
                      <a:pos x="297" y="25"/>
                    </a:cxn>
                    <a:cxn ang="0">
                      <a:pos x="314" y="39"/>
                    </a:cxn>
                    <a:cxn ang="0">
                      <a:pos x="323" y="28"/>
                    </a:cxn>
                    <a:cxn ang="0">
                      <a:pos x="334" y="8"/>
                    </a:cxn>
                    <a:cxn ang="0">
                      <a:pos x="343" y="11"/>
                    </a:cxn>
                    <a:cxn ang="0">
                      <a:pos x="360" y="28"/>
                    </a:cxn>
                    <a:cxn ang="0">
                      <a:pos x="374" y="19"/>
                    </a:cxn>
                    <a:cxn ang="0">
                      <a:pos x="397" y="25"/>
                    </a:cxn>
                    <a:cxn ang="0">
                      <a:pos x="414" y="25"/>
                    </a:cxn>
                    <a:cxn ang="0">
                      <a:pos x="445" y="25"/>
                    </a:cxn>
                    <a:cxn ang="0">
                      <a:pos x="470" y="28"/>
                    </a:cxn>
                    <a:cxn ang="0">
                      <a:pos x="493" y="22"/>
                    </a:cxn>
                    <a:cxn ang="0">
                      <a:pos x="521" y="25"/>
                    </a:cxn>
                    <a:cxn ang="0">
                      <a:pos x="538" y="25"/>
                    </a:cxn>
                    <a:cxn ang="0">
                      <a:pos x="550" y="31"/>
                    </a:cxn>
                    <a:cxn ang="0">
                      <a:pos x="569" y="39"/>
                    </a:cxn>
                    <a:cxn ang="0">
                      <a:pos x="572" y="36"/>
                    </a:cxn>
                    <a:cxn ang="0">
                      <a:pos x="592" y="42"/>
                    </a:cxn>
                    <a:cxn ang="0">
                      <a:pos x="601" y="53"/>
                    </a:cxn>
                    <a:cxn ang="0">
                      <a:pos x="598" y="70"/>
                    </a:cxn>
                    <a:cxn ang="0">
                      <a:pos x="595" y="82"/>
                    </a:cxn>
                    <a:cxn ang="0">
                      <a:pos x="595" y="93"/>
                    </a:cxn>
                    <a:cxn ang="0">
                      <a:pos x="612" y="99"/>
                    </a:cxn>
                    <a:cxn ang="0">
                      <a:pos x="620" y="130"/>
                    </a:cxn>
                    <a:cxn ang="0">
                      <a:pos x="615" y="147"/>
                    </a:cxn>
                    <a:cxn ang="0">
                      <a:pos x="612" y="184"/>
                    </a:cxn>
                    <a:cxn ang="0">
                      <a:pos x="657" y="204"/>
                    </a:cxn>
                  </a:cxnLst>
                  <a:rect l="0" t="0" r="r" b="b"/>
                  <a:pathLst>
                    <a:path w="787" h="360">
                      <a:moveTo>
                        <a:pt x="666" y="209"/>
                      </a:moveTo>
                      <a:lnTo>
                        <a:pt x="666" y="209"/>
                      </a:lnTo>
                      <a:lnTo>
                        <a:pt x="666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09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2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9" y="215"/>
                      </a:lnTo>
                      <a:lnTo>
                        <a:pt x="666" y="215"/>
                      </a:lnTo>
                      <a:lnTo>
                        <a:pt x="666" y="215"/>
                      </a:lnTo>
                      <a:lnTo>
                        <a:pt x="666" y="215"/>
                      </a:lnTo>
                      <a:lnTo>
                        <a:pt x="666" y="218"/>
                      </a:lnTo>
                      <a:lnTo>
                        <a:pt x="666" y="218"/>
                      </a:lnTo>
                      <a:lnTo>
                        <a:pt x="666" y="218"/>
                      </a:lnTo>
                      <a:lnTo>
                        <a:pt x="666" y="218"/>
                      </a:lnTo>
                      <a:lnTo>
                        <a:pt x="666" y="218"/>
                      </a:lnTo>
                      <a:lnTo>
                        <a:pt x="666" y="221"/>
                      </a:lnTo>
                      <a:lnTo>
                        <a:pt x="666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1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3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6" y="224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69" y="226"/>
                      </a:lnTo>
                      <a:lnTo>
                        <a:pt x="671" y="226"/>
                      </a:lnTo>
                      <a:lnTo>
                        <a:pt x="671" y="226"/>
                      </a:lnTo>
                      <a:lnTo>
                        <a:pt x="671" y="226"/>
                      </a:lnTo>
                      <a:lnTo>
                        <a:pt x="671" y="229"/>
                      </a:lnTo>
                      <a:lnTo>
                        <a:pt x="671" y="229"/>
                      </a:lnTo>
                      <a:lnTo>
                        <a:pt x="671" y="229"/>
                      </a:lnTo>
                      <a:lnTo>
                        <a:pt x="671" y="229"/>
                      </a:lnTo>
                      <a:lnTo>
                        <a:pt x="671" y="232"/>
                      </a:lnTo>
                      <a:lnTo>
                        <a:pt x="671" y="232"/>
                      </a:lnTo>
                      <a:lnTo>
                        <a:pt x="671" y="232"/>
                      </a:lnTo>
                      <a:lnTo>
                        <a:pt x="671" y="232"/>
                      </a:lnTo>
                      <a:lnTo>
                        <a:pt x="671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4" y="232"/>
                      </a:lnTo>
                      <a:lnTo>
                        <a:pt x="677" y="232"/>
                      </a:lnTo>
                      <a:lnTo>
                        <a:pt x="677" y="232"/>
                      </a:lnTo>
                      <a:lnTo>
                        <a:pt x="677" y="235"/>
                      </a:lnTo>
                      <a:lnTo>
                        <a:pt x="677" y="235"/>
                      </a:lnTo>
                      <a:lnTo>
                        <a:pt x="677" y="235"/>
                      </a:lnTo>
                      <a:lnTo>
                        <a:pt x="677" y="235"/>
                      </a:lnTo>
                      <a:lnTo>
                        <a:pt x="677" y="238"/>
                      </a:lnTo>
                      <a:lnTo>
                        <a:pt x="677" y="238"/>
                      </a:lnTo>
                      <a:lnTo>
                        <a:pt x="677" y="238"/>
                      </a:lnTo>
                      <a:lnTo>
                        <a:pt x="677" y="238"/>
                      </a:lnTo>
                      <a:lnTo>
                        <a:pt x="677" y="238"/>
                      </a:lnTo>
                      <a:lnTo>
                        <a:pt x="677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3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6" y="238"/>
                      </a:lnTo>
                      <a:lnTo>
                        <a:pt x="688" y="238"/>
                      </a:lnTo>
                      <a:lnTo>
                        <a:pt x="688" y="238"/>
                      </a:lnTo>
                      <a:lnTo>
                        <a:pt x="688" y="238"/>
                      </a:lnTo>
                      <a:lnTo>
                        <a:pt x="688" y="241"/>
                      </a:lnTo>
                      <a:lnTo>
                        <a:pt x="688" y="241"/>
                      </a:lnTo>
                      <a:lnTo>
                        <a:pt x="688" y="241"/>
                      </a:lnTo>
                      <a:lnTo>
                        <a:pt x="688" y="241"/>
                      </a:lnTo>
                      <a:lnTo>
                        <a:pt x="688" y="241"/>
                      </a:lnTo>
                      <a:lnTo>
                        <a:pt x="691" y="241"/>
                      </a:lnTo>
                      <a:lnTo>
                        <a:pt x="691" y="241"/>
                      </a:lnTo>
                      <a:lnTo>
                        <a:pt x="691" y="241"/>
                      </a:lnTo>
                      <a:lnTo>
                        <a:pt x="691" y="241"/>
                      </a:lnTo>
                      <a:lnTo>
                        <a:pt x="691" y="241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1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8"/>
                      </a:lnTo>
                      <a:lnTo>
                        <a:pt x="694" y="235"/>
                      </a:lnTo>
                      <a:lnTo>
                        <a:pt x="694" y="235"/>
                      </a:lnTo>
                      <a:lnTo>
                        <a:pt x="697" y="235"/>
                      </a:lnTo>
                      <a:lnTo>
                        <a:pt x="697" y="235"/>
                      </a:lnTo>
                      <a:lnTo>
                        <a:pt x="697" y="235"/>
                      </a:lnTo>
                      <a:lnTo>
                        <a:pt x="697" y="232"/>
                      </a:lnTo>
                      <a:lnTo>
                        <a:pt x="697" y="235"/>
                      </a:lnTo>
                      <a:lnTo>
                        <a:pt x="697" y="235"/>
                      </a:lnTo>
                      <a:lnTo>
                        <a:pt x="697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0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5"/>
                      </a:lnTo>
                      <a:lnTo>
                        <a:pt x="703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2"/>
                      </a:lnTo>
                      <a:lnTo>
                        <a:pt x="705" y="235"/>
                      </a:lnTo>
                      <a:lnTo>
                        <a:pt x="705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08" y="235"/>
                      </a:lnTo>
                      <a:lnTo>
                        <a:pt x="711" y="235"/>
                      </a:lnTo>
                      <a:lnTo>
                        <a:pt x="711" y="235"/>
                      </a:lnTo>
                      <a:lnTo>
                        <a:pt x="711" y="238"/>
                      </a:lnTo>
                      <a:lnTo>
                        <a:pt x="711" y="238"/>
                      </a:lnTo>
                      <a:lnTo>
                        <a:pt x="711" y="238"/>
                      </a:lnTo>
                      <a:lnTo>
                        <a:pt x="711" y="235"/>
                      </a:lnTo>
                      <a:lnTo>
                        <a:pt x="711" y="235"/>
                      </a:lnTo>
                      <a:lnTo>
                        <a:pt x="711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8"/>
                      </a:lnTo>
                      <a:lnTo>
                        <a:pt x="714" y="238"/>
                      </a:lnTo>
                      <a:lnTo>
                        <a:pt x="717" y="238"/>
                      </a:lnTo>
                      <a:lnTo>
                        <a:pt x="717" y="238"/>
                      </a:lnTo>
                      <a:lnTo>
                        <a:pt x="717" y="238"/>
                      </a:lnTo>
                      <a:lnTo>
                        <a:pt x="717" y="238"/>
                      </a:lnTo>
                      <a:lnTo>
                        <a:pt x="717" y="238"/>
                      </a:lnTo>
                      <a:lnTo>
                        <a:pt x="717" y="241"/>
                      </a:lnTo>
                      <a:lnTo>
                        <a:pt x="719" y="241"/>
                      </a:lnTo>
                      <a:lnTo>
                        <a:pt x="719" y="241"/>
                      </a:lnTo>
                      <a:lnTo>
                        <a:pt x="719" y="241"/>
                      </a:lnTo>
                      <a:lnTo>
                        <a:pt x="719" y="241"/>
                      </a:lnTo>
                      <a:lnTo>
                        <a:pt x="719" y="241"/>
                      </a:lnTo>
                      <a:lnTo>
                        <a:pt x="719" y="243"/>
                      </a:lnTo>
                      <a:lnTo>
                        <a:pt x="719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2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5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3"/>
                      </a:lnTo>
                      <a:lnTo>
                        <a:pt x="728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1" y="241"/>
                      </a:lnTo>
                      <a:lnTo>
                        <a:pt x="734" y="241"/>
                      </a:lnTo>
                      <a:lnTo>
                        <a:pt x="734" y="241"/>
                      </a:lnTo>
                      <a:lnTo>
                        <a:pt x="734" y="241"/>
                      </a:lnTo>
                      <a:lnTo>
                        <a:pt x="734" y="241"/>
                      </a:lnTo>
                      <a:lnTo>
                        <a:pt x="736" y="241"/>
                      </a:lnTo>
                      <a:lnTo>
                        <a:pt x="736" y="243"/>
                      </a:lnTo>
                      <a:lnTo>
                        <a:pt x="736" y="243"/>
                      </a:lnTo>
                      <a:lnTo>
                        <a:pt x="736" y="243"/>
                      </a:lnTo>
                      <a:lnTo>
                        <a:pt x="736" y="243"/>
                      </a:lnTo>
                      <a:lnTo>
                        <a:pt x="736" y="243"/>
                      </a:lnTo>
                      <a:lnTo>
                        <a:pt x="739" y="241"/>
                      </a:lnTo>
                      <a:lnTo>
                        <a:pt x="739" y="241"/>
                      </a:lnTo>
                      <a:lnTo>
                        <a:pt x="739" y="241"/>
                      </a:lnTo>
                      <a:lnTo>
                        <a:pt x="739" y="241"/>
                      </a:lnTo>
                      <a:lnTo>
                        <a:pt x="739" y="241"/>
                      </a:lnTo>
                      <a:lnTo>
                        <a:pt x="739" y="238"/>
                      </a:lnTo>
                      <a:lnTo>
                        <a:pt x="739" y="238"/>
                      </a:lnTo>
                      <a:lnTo>
                        <a:pt x="739" y="238"/>
                      </a:lnTo>
                      <a:lnTo>
                        <a:pt x="739" y="238"/>
                      </a:lnTo>
                      <a:lnTo>
                        <a:pt x="739" y="238"/>
                      </a:lnTo>
                      <a:lnTo>
                        <a:pt x="739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2" y="235"/>
                      </a:lnTo>
                      <a:lnTo>
                        <a:pt x="745" y="235"/>
                      </a:lnTo>
                      <a:lnTo>
                        <a:pt x="745" y="235"/>
                      </a:lnTo>
                      <a:lnTo>
                        <a:pt x="745" y="235"/>
                      </a:lnTo>
                      <a:lnTo>
                        <a:pt x="745" y="235"/>
                      </a:lnTo>
                      <a:lnTo>
                        <a:pt x="745" y="235"/>
                      </a:lnTo>
                      <a:lnTo>
                        <a:pt x="748" y="235"/>
                      </a:lnTo>
                      <a:lnTo>
                        <a:pt x="748" y="235"/>
                      </a:lnTo>
                      <a:lnTo>
                        <a:pt x="748" y="235"/>
                      </a:lnTo>
                      <a:lnTo>
                        <a:pt x="748" y="235"/>
                      </a:lnTo>
                      <a:lnTo>
                        <a:pt x="751" y="235"/>
                      </a:lnTo>
                      <a:lnTo>
                        <a:pt x="751" y="232"/>
                      </a:lnTo>
                      <a:lnTo>
                        <a:pt x="751" y="232"/>
                      </a:lnTo>
                      <a:lnTo>
                        <a:pt x="751" y="235"/>
                      </a:lnTo>
                      <a:lnTo>
                        <a:pt x="751" y="235"/>
                      </a:lnTo>
                      <a:lnTo>
                        <a:pt x="751" y="235"/>
                      </a:lnTo>
                      <a:lnTo>
                        <a:pt x="751" y="235"/>
                      </a:lnTo>
                      <a:lnTo>
                        <a:pt x="748" y="238"/>
                      </a:lnTo>
                      <a:lnTo>
                        <a:pt x="748" y="238"/>
                      </a:lnTo>
                      <a:lnTo>
                        <a:pt x="748" y="238"/>
                      </a:lnTo>
                      <a:lnTo>
                        <a:pt x="751" y="238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1" y="241"/>
                      </a:lnTo>
                      <a:lnTo>
                        <a:pt x="753" y="241"/>
                      </a:lnTo>
                      <a:lnTo>
                        <a:pt x="753" y="241"/>
                      </a:lnTo>
                      <a:lnTo>
                        <a:pt x="753" y="241"/>
                      </a:lnTo>
                      <a:lnTo>
                        <a:pt x="753" y="241"/>
                      </a:lnTo>
                      <a:lnTo>
                        <a:pt x="753" y="243"/>
                      </a:lnTo>
                      <a:lnTo>
                        <a:pt x="753" y="243"/>
                      </a:lnTo>
                      <a:lnTo>
                        <a:pt x="753" y="243"/>
                      </a:lnTo>
                      <a:lnTo>
                        <a:pt x="753" y="243"/>
                      </a:lnTo>
                      <a:lnTo>
                        <a:pt x="753" y="243"/>
                      </a:lnTo>
                      <a:lnTo>
                        <a:pt x="756" y="243"/>
                      </a:lnTo>
                      <a:lnTo>
                        <a:pt x="756" y="243"/>
                      </a:lnTo>
                      <a:lnTo>
                        <a:pt x="756" y="243"/>
                      </a:lnTo>
                      <a:lnTo>
                        <a:pt x="756" y="243"/>
                      </a:lnTo>
                      <a:lnTo>
                        <a:pt x="756" y="246"/>
                      </a:lnTo>
                      <a:lnTo>
                        <a:pt x="756" y="246"/>
                      </a:lnTo>
                      <a:lnTo>
                        <a:pt x="756" y="246"/>
                      </a:lnTo>
                      <a:lnTo>
                        <a:pt x="756" y="246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59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2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5" y="243"/>
                      </a:lnTo>
                      <a:lnTo>
                        <a:pt x="768" y="243"/>
                      </a:lnTo>
                      <a:lnTo>
                        <a:pt x="768" y="243"/>
                      </a:lnTo>
                      <a:lnTo>
                        <a:pt x="768" y="243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68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3" y="241"/>
                      </a:lnTo>
                      <a:lnTo>
                        <a:pt x="773" y="241"/>
                      </a:lnTo>
                      <a:lnTo>
                        <a:pt x="773" y="238"/>
                      </a:lnTo>
                      <a:lnTo>
                        <a:pt x="773" y="238"/>
                      </a:lnTo>
                      <a:lnTo>
                        <a:pt x="773" y="238"/>
                      </a:lnTo>
                      <a:lnTo>
                        <a:pt x="773" y="238"/>
                      </a:lnTo>
                      <a:lnTo>
                        <a:pt x="773" y="238"/>
                      </a:lnTo>
                      <a:lnTo>
                        <a:pt x="773" y="241"/>
                      </a:lnTo>
                      <a:lnTo>
                        <a:pt x="776" y="241"/>
                      </a:lnTo>
                      <a:lnTo>
                        <a:pt x="776" y="241"/>
                      </a:lnTo>
                      <a:lnTo>
                        <a:pt x="776" y="238"/>
                      </a:lnTo>
                      <a:lnTo>
                        <a:pt x="779" y="238"/>
                      </a:lnTo>
                      <a:lnTo>
                        <a:pt x="779" y="238"/>
                      </a:lnTo>
                      <a:lnTo>
                        <a:pt x="779" y="238"/>
                      </a:lnTo>
                      <a:lnTo>
                        <a:pt x="779" y="238"/>
                      </a:lnTo>
                      <a:lnTo>
                        <a:pt x="779" y="238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5" y="241"/>
                      </a:lnTo>
                      <a:lnTo>
                        <a:pt x="785" y="241"/>
                      </a:lnTo>
                      <a:lnTo>
                        <a:pt x="785" y="241"/>
                      </a:lnTo>
                      <a:lnTo>
                        <a:pt x="785" y="243"/>
                      </a:lnTo>
                      <a:lnTo>
                        <a:pt x="785" y="243"/>
                      </a:lnTo>
                      <a:lnTo>
                        <a:pt x="785" y="243"/>
                      </a:lnTo>
                      <a:lnTo>
                        <a:pt x="785" y="243"/>
                      </a:lnTo>
                      <a:lnTo>
                        <a:pt x="785" y="243"/>
                      </a:lnTo>
                      <a:lnTo>
                        <a:pt x="785" y="246"/>
                      </a:lnTo>
                      <a:lnTo>
                        <a:pt x="785" y="246"/>
                      </a:lnTo>
                      <a:lnTo>
                        <a:pt x="785" y="246"/>
                      </a:lnTo>
                      <a:lnTo>
                        <a:pt x="785" y="246"/>
                      </a:lnTo>
                      <a:lnTo>
                        <a:pt x="787" y="246"/>
                      </a:lnTo>
                      <a:lnTo>
                        <a:pt x="787" y="246"/>
                      </a:lnTo>
                      <a:lnTo>
                        <a:pt x="787" y="246"/>
                      </a:lnTo>
                      <a:lnTo>
                        <a:pt x="787" y="246"/>
                      </a:lnTo>
                      <a:lnTo>
                        <a:pt x="787" y="246"/>
                      </a:lnTo>
                      <a:lnTo>
                        <a:pt x="787" y="249"/>
                      </a:lnTo>
                      <a:lnTo>
                        <a:pt x="787" y="249"/>
                      </a:lnTo>
                      <a:lnTo>
                        <a:pt x="785" y="258"/>
                      </a:lnTo>
                      <a:lnTo>
                        <a:pt x="787" y="260"/>
                      </a:lnTo>
                      <a:lnTo>
                        <a:pt x="776" y="283"/>
                      </a:lnTo>
                      <a:lnTo>
                        <a:pt x="782" y="286"/>
                      </a:lnTo>
                      <a:lnTo>
                        <a:pt x="773" y="289"/>
                      </a:lnTo>
                      <a:lnTo>
                        <a:pt x="770" y="300"/>
                      </a:lnTo>
                      <a:lnTo>
                        <a:pt x="756" y="311"/>
                      </a:lnTo>
                      <a:lnTo>
                        <a:pt x="745" y="323"/>
                      </a:lnTo>
                      <a:lnTo>
                        <a:pt x="739" y="326"/>
                      </a:lnTo>
                      <a:lnTo>
                        <a:pt x="739" y="328"/>
                      </a:lnTo>
                      <a:lnTo>
                        <a:pt x="742" y="331"/>
                      </a:lnTo>
                      <a:lnTo>
                        <a:pt x="714" y="343"/>
                      </a:lnTo>
                      <a:lnTo>
                        <a:pt x="697" y="348"/>
                      </a:lnTo>
                      <a:lnTo>
                        <a:pt x="688" y="351"/>
                      </a:lnTo>
                      <a:lnTo>
                        <a:pt x="688" y="351"/>
                      </a:lnTo>
                      <a:lnTo>
                        <a:pt x="688" y="351"/>
                      </a:lnTo>
                      <a:lnTo>
                        <a:pt x="686" y="348"/>
                      </a:lnTo>
                      <a:lnTo>
                        <a:pt x="686" y="348"/>
                      </a:lnTo>
                      <a:lnTo>
                        <a:pt x="686" y="345"/>
                      </a:lnTo>
                      <a:lnTo>
                        <a:pt x="686" y="345"/>
                      </a:lnTo>
                      <a:lnTo>
                        <a:pt x="686" y="345"/>
                      </a:lnTo>
                      <a:lnTo>
                        <a:pt x="686" y="345"/>
                      </a:lnTo>
                      <a:lnTo>
                        <a:pt x="683" y="343"/>
                      </a:lnTo>
                      <a:lnTo>
                        <a:pt x="683" y="343"/>
                      </a:lnTo>
                      <a:lnTo>
                        <a:pt x="683" y="343"/>
                      </a:lnTo>
                      <a:lnTo>
                        <a:pt x="680" y="343"/>
                      </a:lnTo>
                      <a:lnTo>
                        <a:pt x="680" y="340"/>
                      </a:lnTo>
                      <a:lnTo>
                        <a:pt x="680" y="340"/>
                      </a:lnTo>
                      <a:lnTo>
                        <a:pt x="677" y="337"/>
                      </a:lnTo>
                      <a:lnTo>
                        <a:pt x="677" y="337"/>
                      </a:lnTo>
                      <a:lnTo>
                        <a:pt x="677" y="337"/>
                      </a:lnTo>
                      <a:lnTo>
                        <a:pt x="677" y="334"/>
                      </a:lnTo>
                      <a:lnTo>
                        <a:pt x="677" y="334"/>
                      </a:lnTo>
                      <a:lnTo>
                        <a:pt x="677" y="334"/>
                      </a:lnTo>
                      <a:lnTo>
                        <a:pt x="674" y="331"/>
                      </a:lnTo>
                      <a:lnTo>
                        <a:pt x="674" y="331"/>
                      </a:lnTo>
                      <a:lnTo>
                        <a:pt x="674" y="331"/>
                      </a:lnTo>
                      <a:lnTo>
                        <a:pt x="674" y="331"/>
                      </a:lnTo>
                      <a:lnTo>
                        <a:pt x="674" y="328"/>
                      </a:lnTo>
                      <a:lnTo>
                        <a:pt x="671" y="328"/>
                      </a:lnTo>
                      <a:lnTo>
                        <a:pt x="671" y="328"/>
                      </a:lnTo>
                      <a:lnTo>
                        <a:pt x="671" y="326"/>
                      </a:lnTo>
                      <a:lnTo>
                        <a:pt x="669" y="326"/>
                      </a:lnTo>
                      <a:lnTo>
                        <a:pt x="669" y="323"/>
                      </a:lnTo>
                      <a:lnTo>
                        <a:pt x="669" y="323"/>
                      </a:lnTo>
                      <a:lnTo>
                        <a:pt x="666" y="323"/>
                      </a:lnTo>
                      <a:lnTo>
                        <a:pt x="666" y="323"/>
                      </a:lnTo>
                      <a:lnTo>
                        <a:pt x="666" y="323"/>
                      </a:lnTo>
                      <a:lnTo>
                        <a:pt x="666" y="323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0" y="320"/>
                      </a:lnTo>
                      <a:lnTo>
                        <a:pt x="660" y="320"/>
                      </a:lnTo>
                      <a:lnTo>
                        <a:pt x="660" y="320"/>
                      </a:lnTo>
                      <a:lnTo>
                        <a:pt x="657" y="320"/>
                      </a:lnTo>
                      <a:lnTo>
                        <a:pt x="657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4" y="317"/>
                      </a:lnTo>
                      <a:lnTo>
                        <a:pt x="654" y="317"/>
                      </a:lnTo>
                      <a:lnTo>
                        <a:pt x="654" y="317"/>
                      </a:lnTo>
                      <a:lnTo>
                        <a:pt x="654" y="314"/>
                      </a:lnTo>
                      <a:lnTo>
                        <a:pt x="654" y="311"/>
                      </a:lnTo>
                      <a:lnTo>
                        <a:pt x="654" y="311"/>
                      </a:lnTo>
                      <a:lnTo>
                        <a:pt x="654" y="309"/>
                      </a:lnTo>
                      <a:lnTo>
                        <a:pt x="654" y="309"/>
                      </a:lnTo>
                      <a:lnTo>
                        <a:pt x="654" y="306"/>
                      </a:lnTo>
                      <a:lnTo>
                        <a:pt x="654" y="306"/>
                      </a:lnTo>
                      <a:lnTo>
                        <a:pt x="654" y="306"/>
                      </a:lnTo>
                      <a:lnTo>
                        <a:pt x="654" y="303"/>
                      </a:lnTo>
                      <a:lnTo>
                        <a:pt x="654" y="303"/>
                      </a:lnTo>
                      <a:lnTo>
                        <a:pt x="654" y="303"/>
                      </a:lnTo>
                      <a:lnTo>
                        <a:pt x="652" y="303"/>
                      </a:lnTo>
                      <a:lnTo>
                        <a:pt x="652" y="303"/>
                      </a:lnTo>
                      <a:lnTo>
                        <a:pt x="649" y="303"/>
                      </a:lnTo>
                      <a:lnTo>
                        <a:pt x="649" y="303"/>
                      </a:lnTo>
                      <a:lnTo>
                        <a:pt x="649" y="303"/>
                      </a:lnTo>
                      <a:lnTo>
                        <a:pt x="646" y="303"/>
                      </a:lnTo>
                      <a:lnTo>
                        <a:pt x="646" y="303"/>
                      </a:lnTo>
                      <a:lnTo>
                        <a:pt x="646" y="300"/>
                      </a:lnTo>
                      <a:lnTo>
                        <a:pt x="646" y="300"/>
                      </a:lnTo>
                      <a:lnTo>
                        <a:pt x="643" y="300"/>
                      </a:lnTo>
                      <a:lnTo>
                        <a:pt x="643" y="300"/>
                      </a:lnTo>
                      <a:lnTo>
                        <a:pt x="643" y="300"/>
                      </a:lnTo>
                      <a:lnTo>
                        <a:pt x="643" y="297"/>
                      </a:lnTo>
                      <a:lnTo>
                        <a:pt x="640" y="297"/>
                      </a:lnTo>
                      <a:lnTo>
                        <a:pt x="640" y="297"/>
                      </a:lnTo>
                      <a:lnTo>
                        <a:pt x="640" y="294"/>
                      </a:lnTo>
                      <a:lnTo>
                        <a:pt x="640" y="294"/>
                      </a:lnTo>
                      <a:lnTo>
                        <a:pt x="637" y="294"/>
                      </a:lnTo>
                      <a:lnTo>
                        <a:pt x="637" y="294"/>
                      </a:lnTo>
                      <a:lnTo>
                        <a:pt x="637" y="294"/>
                      </a:lnTo>
                      <a:lnTo>
                        <a:pt x="635" y="294"/>
                      </a:lnTo>
                      <a:lnTo>
                        <a:pt x="635" y="294"/>
                      </a:lnTo>
                      <a:lnTo>
                        <a:pt x="635" y="294"/>
                      </a:lnTo>
                      <a:lnTo>
                        <a:pt x="632" y="294"/>
                      </a:lnTo>
                      <a:lnTo>
                        <a:pt x="632" y="294"/>
                      </a:lnTo>
                      <a:lnTo>
                        <a:pt x="629" y="294"/>
                      </a:lnTo>
                      <a:lnTo>
                        <a:pt x="629" y="294"/>
                      </a:lnTo>
                      <a:lnTo>
                        <a:pt x="629" y="292"/>
                      </a:lnTo>
                      <a:lnTo>
                        <a:pt x="626" y="292"/>
                      </a:lnTo>
                      <a:lnTo>
                        <a:pt x="626" y="292"/>
                      </a:lnTo>
                      <a:lnTo>
                        <a:pt x="623" y="292"/>
                      </a:lnTo>
                      <a:lnTo>
                        <a:pt x="623" y="292"/>
                      </a:lnTo>
                      <a:lnTo>
                        <a:pt x="623" y="292"/>
                      </a:lnTo>
                      <a:lnTo>
                        <a:pt x="623" y="289"/>
                      </a:lnTo>
                      <a:lnTo>
                        <a:pt x="620" y="289"/>
                      </a:lnTo>
                      <a:lnTo>
                        <a:pt x="620" y="289"/>
                      </a:lnTo>
                      <a:lnTo>
                        <a:pt x="620" y="289"/>
                      </a:lnTo>
                      <a:lnTo>
                        <a:pt x="620" y="286"/>
                      </a:lnTo>
                      <a:lnTo>
                        <a:pt x="620" y="286"/>
                      </a:lnTo>
                      <a:lnTo>
                        <a:pt x="620" y="286"/>
                      </a:lnTo>
                      <a:lnTo>
                        <a:pt x="620" y="283"/>
                      </a:lnTo>
                      <a:lnTo>
                        <a:pt x="620" y="283"/>
                      </a:lnTo>
                      <a:lnTo>
                        <a:pt x="618" y="283"/>
                      </a:lnTo>
                      <a:lnTo>
                        <a:pt x="618" y="283"/>
                      </a:lnTo>
                      <a:lnTo>
                        <a:pt x="615" y="283"/>
                      </a:lnTo>
                      <a:lnTo>
                        <a:pt x="615" y="280"/>
                      </a:lnTo>
                      <a:lnTo>
                        <a:pt x="615" y="280"/>
                      </a:lnTo>
                      <a:lnTo>
                        <a:pt x="612" y="280"/>
                      </a:lnTo>
                      <a:lnTo>
                        <a:pt x="612" y="280"/>
                      </a:lnTo>
                      <a:lnTo>
                        <a:pt x="612" y="280"/>
                      </a:lnTo>
                      <a:lnTo>
                        <a:pt x="609" y="280"/>
                      </a:lnTo>
                      <a:lnTo>
                        <a:pt x="609" y="280"/>
                      </a:lnTo>
                      <a:lnTo>
                        <a:pt x="609" y="277"/>
                      </a:lnTo>
                      <a:lnTo>
                        <a:pt x="609" y="277"/>
                      </a:lnTo>
                      <a:lnTo>
                        <a:pt x="609" y="277"/>
                      </a:lnTo>
                      <a:lnTo>
                        <a:pt x="609" y="275"/>
                      </a:lnTo>
                      <a:lnTo>
                        <a:pt x="609" y="275"/>
                      </a:lnTo>
                      <a:lnTo>
                        <a:pt x="606" y="275"/>
                      </a:lnTo>
                      <a:lnTo>
                        <a:pt x="606" y="275"/>
                      </a:lnTo>
                      <a:lnTo>
                        <a:pt x="606" y="272"/>
                      </a:lnTo>
                      <a:lnTo>
                        <a:pt x="606" y="272"/>
                      </a:lnTo>
                      <a:lnTo>
                        <a:pt x="606" y="269"/>
                      </a:lnTo>
                      <a:lnTo>
                        <a:pt x="609" y="269"/>
                      </a:lnTo>
                      <a:lnTo>
                        <a:pt x="609" y="269"/>
                      </a:lnTo>
                      <a:lnTo>
                        <a:pt x="609" y="269"/>
                      </a:lnTo>
                      <a:lnTo>
                        <a:pt x="609" y="269"/>
                      </a:lnTo>
                      <a:lnTo>
                        <a:pt x="609" y="269"/>
                      </a:lnTo>
                      <a:lnTo>
                        <a:pt x="609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6" y="266"/>
                      </a:lnTo>
                      <a:lnTo>
                        <a:pt x="603" y="266"/>
                      </a:lnTo>
                      <a:lnTo>
                        <a:pt x="603" y="266"/>
                      </a:lnTo>
                      <a:lnTo>
                        <a:pt x="603" y="266"/>
                      </a:lnTo>
                      <a:lnTo>
                        <a:pt x="603" y="266"/>
                      </a:lnTo>
                      <a:lnTo>
                        <a:pt x="603" y="263"/>
                      </a:lnTo>
                      <a:lnTo>
                        <a:pt x="603" y="263"/>
                      </a:lnTo>
                      <a:lnTo>
                        <a:pt x="603" y="263"/>
                      </a:lnTo>
                      <a:lnTo>
                        <a:pt x="603" y="263"/>
                      </a:lnTo>
                      <a:lnTo>
                        <a:pt x="606" y="263"/>
                      </a:lnTo>
                      <a:lnTo>
                        <a:pt x="606" y="260"/>
                      </a:lnTo>
                      <a:lnTo>
                        <a:pt x="606" y="260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6" y="258"/>
                      </a:lnTo>
                      <a:lnTo>
                        <a:pt x="609" y="258"/>
                      </a:lnTo>
                      <a:lnTo>
                        <a:pt x="609" y="252"/>
                      </a:lnTo>
                      <a:lnTo>
                        <a:pt x="609" y="249"/>
                      </a:lnTo>
                      <a:lnTo>
                        <a:pt x="612" y="249"/>
                      </a:lnTo>
                      <a:lnTo>
                        <a:pt x="612" y="249"/>
                      </a:lnTo>
                      <a:lnTo>
                        <a:pt x="612" y="246"/>
                      </a:lnTo>
                      <a:lnTo>
                        <a:pt x="612" y="246"/>
                      </a:lnTo>
                      <a:lnTo>
                        <a:pt x="615" y="246"/>
                      </a:lnTo>
                      <a:lnTo>
                        <a:pt x="615" y="243"/>
                      </a:lnTo>
                      <a:lnTo>
                        <a:pt x="615" y="243"/>
                      </a:lnTo>
                      <a:lnTo>
                        <a:pt x="615" y="243"/>
                      </a:lnTo>
                      <a:lnTo>
                        <a:pt x="615" y="243"/>
                      </a:lnTo>
                      <a:lnTo>
                        <a:pt x="615" y="243"/>
                      </a:lnTo>
                      <a:lnTo>
                        <a:pt x="615" y="241"/>
                      </a:lnTo>
                      <a:lnTo>
                        <a:pt x="615" y="241"/>
                      </a:lnTo>
                      <a:lnTo>
                        <a:pt x="612" y="241"/>
                      </a:lnTo>
                      <a:lnTo>
                        <a:pt x="612" y="241"/>
                      </a:lnTo>
                      <a:lnTo>
                        <a:pt x="612" y="241"/>
                      </a:lnTo>
                      <a:lnTo>
                        <a:pt x="609" y="241"/>
                      </a:lnTo>
                      <a:lnTo>
                        <a:pt x="609" y="241"/>
                      </a:lnTo>
                      <a:lnTo>
                        <a:pt x="609" y="241"/>
                      </a:lnTo>
                      <a:lnTo>
                        <a:pt x="606" y="238"/>
                      </a:lnTo>
                      <a:lnTo>
                        <a:pt x="606" y="238"/>
                      </a:lnTo>
                      <a:lnTo>
                        <a:pt x="606" y="238"/>
                      </a:lnTo>
                      <a:lnTo>
                        <a:pt x="603" y="238"/>
                      </a:lnTo>
                      <a:lnTo>
                        <a:pt x="603" y="238"/>
                      </a:lnTo>
                      <a:lnTo>
                        <a:pt x="603" y="235"/>
                      </a:lnTo>
                      <a:lnTo>
                        <a:pt x="601" y="235"/>
                      </a:lnTo>
                      <a:lnTo>
                        <a:pt x="601" y="235"/>
                      </a:lnTo>
                      <a:lnTo>
                        <a:pt x="601" y="235"/>
                      </a:lnTo>
                      <a:lnTo>
                        <a:pt x="598" y="235"/>
                      </a:lnTo>
                      <a:lnTo>
                        <a:pt x="598" y="232"/>
                      </a:lnTo>
                      <a:lnTo>
                        <a:pt x="598" y="232"/>
                      </a:lnTo>
                      <a:lnTo>
                        <a:pt x="595" y="229"/>
                      </a:lnTo>
                      <a:lnTo>
                        <a:pt x="595" y="229"/>
                      </a:lnTo>
                      <a:lnTo>
                        <a:pt x="595" y="229"/>
                      </a:lnTo>
                      <a:lnTo>
                        <a:pt x="592" y="229"/>
                      </a:lnTo>
                      <a:lnTo>
                        <a:pt x="592" y="229"/>
                      </a:lnTo>
                      <a:lnTo>
                        <a:pt x="592" y="226"/>
                      </a:lnTo>
                      <a:lnTo>
                        <a:pt x="592" y="226"/>
                      </a:lnTo>
                      <a:lnTo>
                        <a:pt x="589" y="226"/>
                      </a:lnTo>
                      <a:lnTo>
                        <a:pt x="589" y="226"/>
                      </a:lnTo>
                      <a:lnTo>
                        <a:pt x="586" y="226"/>
                      </a:lnTo>
                      <a:lnTo>
                        <a:pt x="586" y="226"/>
                      </a:lnTo>
                      <a:lnTo>
                        <a:pt x="586" y="226"/>
                      </a:lnTo>
                      <a:lnTo>
                        <a:pt x="584" y="226"/>
                      </a:lnTo>
                      <a:lnTo>
                        <a:pt x="584" y="224"/>
                      </a:lnTo>
                      <a:lnTo>
                        <a:pt x="584" y="224"/>
                      </a:lnTo>
                      <a:lnTo>
                        <a:pt x="581" y="224"/>
                      </a:lnTo>
                      <a:lnTo>
                        <a:pt x="581" y="224"/>
                      </a:lnTo>
                      <a:lnTo>
                        <a:pt x="581" y="224"/>
                      </a:lnTo>
                      <a:lnTo>
                        <a:pt x="581" y="224"/>
                      </a:lnTo>
                      <a:lnTo>
                        <a:pt x="578" y="226"/>
                      </a:lnTo>
                      <a:lnTo>
                        <a:pt x="578" y="226"/>
                      </a:lnTo>
                      <a:lnTo>
                        <a:pt x="578" y="229"/>
                      </a:lnTo>
                      <a:lnTo>
                        <a:pt x="578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9"/>
                      </a:lnTo>
                      <a:lnTo>
                        <a:pt x="575" y="226"/>
                      </a:lnTo>
                      <a:lnTo>
                        <a:pt x="575" y="226"/>
                      </a:lnTo>
                      <a:lnTo>
                        <a:pt x="575" y="226"/>
                      </a:lnTo>
                      <a:lnTo>
                        <a:pt x="575" y="226"/>
                      </a:lnTo>
                      <a:lnTo>
                        <a:pt x="572" y="226"/>
                      </a:lnTo>
                      <a:lnTo>
                        <a:pt x="572" y="226"/>
                      </a:lnTo>
                      <a:lnTo>
                        <a:pt x="572" y="229"/>
                      </a:lnTo>
                      <a:lnTo>
                        <a:pt x="572" y="229"/>
                      </a:lnTo>
                      <a:lnTo>
                        <a:pt x="572" y="229"/>
                      </a:lnTo>
                      <a:lnTo>
                        <a:pt x="572" y="229"/>
                      </a:lnTo>
                      <a:lnTo>
                        <a:pt x="572" y="229"/>
                      </a:lnTo>
                      <a:lnTo>
                        <a:pt x="572" y="232"/>
                      </a:lnTo>
                      <a:lnTo>
                        <a:pt x="572" y="232"/>
                      </a:lnTo>
                      <a:lnTo>
                        <a:pt x="569" y="232"/>
                      </a:lnTo>
                      <a:lnTo>
                        <a:pt x="569" y="232"/>
                      </a:lnTo>
                      <a:lnTo>
                        <a:pt x="569" y="232"/>
                      </a:lnTo>
                      <a:lnTo>
                        <a:pt x="569" y="232"/>
                      </a:lnTo>
                      <a:lnTo>
                        <a:pt x="569" y="232"/>
                      </a:lnTo>
                      <a:lnTo>
                        <a:pt x="569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5"/>
                      </a:lnTo>
                      <a:lnTo>
                        <a:pt x="567" y="232"/>
                      </a:lnTo>
                      <a:lnTo>
                        <a:pt x="567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4" y="232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58" y="232"/>
                      </a:lnTo>
                      <a:lnTo>
                        <a:pt x="558" y="235"/>
                      </a:lnTo>
                      <a:lnTo>
                        <a:pt x="558" y="235"/>
                      </a:lnTo>
                      <a:lnTo>
                        <a:pt x="558" y="235"/>
                      </a:lnTo>
                      <a:lnTo>
                        <a:pt x="555" y="235"/>
                      </a:lnTo>
                      <a:lnTo>
                        <a:pt x="555" y="232"/>
                      </a:lnTo>
                      <a:lnTo>
                        <a:pt x="555" y="232"/>
                      </a:lnTo>
                      <a:lnTo>
                        <a:pt x="555" y="232"/>
                      </a:lnTo>
                      <a:lnTo>
                        <a:pt x="555" y="232"/>
                      </a:lnTo>
                      <a:lnTo>
                        <a:pt x="555" y="232"/>
                      </a:lnTo>
                      <a:lnTo>
                        <a:pt x="552" y="232"/>
                      </a:lnTo>
                      <a:lnTo>
                        <a:pt x="552" y="232"/>
                      </a:lnTo>
                      <a:lnTo>
                        <a:pt x="552" y="235"/>
                      </a:lnTo>
                      <a:lnTo>
                        <a:pt x="552" y="235"/>
                      </a:lnTo>
                      <a:lnTo>
                        <a:pt x="550" y="235"/>
                      </a:lnTo>
                      <a:lnTo>
                        <a:pt x="550" y="235"/>
                      </a:lnTo>
                      <a:lnTo>
                        <a:pt x="550" y="232"/>
                      </a:lnTo>
                      <a:lnTo>
                        <a:pt x="547" y="235"/>
                      </a:lnTo>
                      <a:lnTo>
                        <a:pt x="547" y="235"/>
                      </a:lnTo>
                      <a:lnTo>
                        <a:pt x="547" y="235"/>
                      </a:lnTo>
                      <a:lnTo>
                        <a:pt x="547" y="235"/>
                      </a:lnTo>
                      <a:lnTo>
                        <a:pt x="544" y="235"/>
                      </a:lnTo>
                      <a:lnTo>
                        <a:pt x="544" y="235"/>
                      </a:lnTo>
                      <a:lnTo>
                        <a:pt x="544" y="235"/>
                      </a:lnTo>
                      <a:lnTo>
                        <a:pt x="544" y="235"/>
                      </a:lnTo>
                      <a:lnTo>
                        <a:pt x="544" y="235"/>
                      </a:lnTo>
                      <a:lnTo>
                        <a:pt x="541" y="235"/>
                      </a:lnTo>
                      <a:lnTo>
                        <a:pt x="541" y="235"/>
                      </a:lnTo>
                      <a:lnTo>
                        <a:pt x="541" y="235"/>
                      </a:lnTo>
                      <a:lnTo>
                        <a:pt x="541" y="238"/>
                      </a:lnTo>
                      <a:lnTo>
                        <a:pt x="541" y="238"/>
                      </a:lnTo>
                      <a:lnTo>
                        <a:pt x="541" y="238"/>
                      </a:lnTo>
                      <a:lnTo>
                        <a:pt x="538" y="238"/>
                      </a:lnTo>
                      <a:lnTo>
                        <a:pt x="538" y="241"/>
                      </a:lnTo>
                      <a:lnTo>
                        <a:pt x="538" y="241"/>
                      </a:lnTo>
                      <a:lnTo>
                        <a:pt x="535" y="241"/>
                      </a:lnTo>
                      <a:lnTo>
                        <a:pt x="535" y="241"/>
                      </a:lnTo>
                      <a:lnTo>
                        <a:pt x="535" y="241"/>
                      </a:lnTo>
                      <a:lnTo>
                        <a:pt x="535" y="241"/>
                      </a:lnTo>
                      <a:lnTo>
                        <a:pt x="533" y="241"/>
                      </a:lnTo>
                      <a:lnTo>
                        <a:pt x="533" y="241"/>
                      </a:lnTo>
                      <a:lnTo>
                        <a:pt x="533" y="241"/>
                      </a:lnTo>
                      <a:lnTo>
                        <a:pt x="533" y="241"/>
                      </a:lnTo>
                      <a:lnTo>
                        <a:pt x="533" y="238"/>
                      </a:lnTo>
                      <a:lnTo>
                        <a:pt x="533" y="238"/>
                      </a:lnTo>
                      <a:lnTo>
                        <a:pt x="533" y="238"/>
                      </a:lnTo>
                      <a:lnTo>
                        <a:pt x="533" y="238"/>
                      </a:lnTo>
                      <a:lnTo>
                        <a:pt x="530" y="238"/>
                      </a:lnTo>
                      <a:lnTo>
                        <a:pt x="530" y="238"/>
                      </a:lnTo>
                      <a:lnTo>
                        <a:pt x="530" y="241"/>
                      </a:lnTo>
                      <a:lnTo>
                        <a:pt x="530" y="241"/>
                      </a:lnTo>
                      <a:lnTo>
                        <a:pt x="530" y="241"/>
                      </a:lnTo>
                      <a:lnTo>
                        <a:pt x="530" y="241"/>
                      </a:lnTo>
                      <a:lnTo>
                        <a:pt x="530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7" y="241"/>
                      </a:lnTo>
                      <a:lnTo>
                        <a:pt x="524" y="241"/>
                      </a:lnTo>
                      <a:lnTo>
                        <a:pt x="524" y="241"/>
                      </a:lnTo>
                      <a:lnTo>
                        <a:pt x="524" y="241"/>
                      </a:lnTo>
                      <a:lnTo>
                        <a:pt x="524" y="241"/>
                      </a:lnTo>
                      <a:lnTo>
                        <a:pt x="524" y="241"/>
                      </a:lnTo>
                      <a:lnTo>
                        <a:pt x="521" y="241"/>
                      </a:lnTo>
                      <a:lnTo>
                        <a:pt x="521" y="241"/>
                      </a:lnTo>
                      <a:lnTo>
                        <a:pt x="521" y="241"/>
                      </a:lnTo>
                      <a:lnTo>
                        <a:pt x="521" y="241"/>
                      </a:lnTo>
                      <a:lnTo>
                        <a:pt x="518" y="241"/>
                      </a:lnTo>
                      <a:lnTo>
                        <a:pt x="518" y="241"/>
                      </a:lnTo>
                      <a:lnTo>
                        <a:pt x="518" y="243"/>
                      </a:lnTo>
                      <a:lnTo>
                        <a:pt x="518" y="243"/>
                      </a:lnTo>
                      <a:lnTo>
                        <a:pt x="518" y="243"/>
                      </a:lnTo>
                      <a:lnTo>
                        <a:pt x="518" y="243"/>
                      </a:lnTo>
                      <a:lnTo>
                        <a:pt x="518" y="243"/>
                      </a:lnTo>
                      <a:lnTo>
                        <a:pt x="516" y="243"/>
                      </a:lnTo>
                      <a:lnTo>
                        <a:pt x="516" y="243"/>
                      </a:lnTo>
                      <a:lnTo>
                        <a:pt x="516" y="243"/>
                      </a:lnTo>
                      <a:lnTo>
                        <a:pt x="513" y="243"/>
                      </a:lnTo>
                      <a:lnTo>
                        <a:pt x="513" y="243"/>
                      </a:lnTo>
                      <a:lnTo>
                        <a:pt x="513" y="243"/>
                      </a:lnTo>
                      <a:lnTo>
                        <a:pt x="513" y="243"/>
                      </a:lnTo>
                      <a:lnTo>
                        <a:pt x="513" y="243"/>
                      </a:lnTo>
                      <a:lnTo>
                        <a:pt x="513" y="246"/>
                      </a:lnTo>
                      <a:lnTo>
                        <a:pt x="510" y="246"/>
                      </a:lnTo>
                      <a:lnTo>
                        <a:pt x="510" y="246"/>
                      </a:lnTo>
                      <a:lnTo>
                        <a:pt x="510" y="246"/>
                      </a:lnTo>
                      <a:lnTo>
                        <a:pt x="510" y="246"/>
                      </a:lnTo>
                      <a:lnTo>
                        <a:pt x="507" y="246"/>
                      </a:lnTo>
                      <a:lnTo>
                        <a:pt x="507" y="246"/>
                      </a:lnTo>
                      <a:lnTo>
                        <a:pt x="507" y="246"/>
                      </a:lnTo>
                      <a:lnTo>
                        <a:pt x="507" y="246"/>
                      </a:lnTo>
                      <a:lnTo>
                        <a:pt x="504" y="249"/>
                      </a:lnTo>
                      <a:lnTo>
                        <a:pt x="504" y="249"/>
                      </a:lnTo>
                      <a:lnTo>
                        <a:pt x="504" y="249"/>
                      </a:lnTo>
                      <a:lnTo>
                        <a:pt x="504" y="249"/>
                      </a:lnTo>
                      <a:lnTo>
                        <a:pt x="501" y="249"/>
                      </a:lnTo>
                      <a:lnTo>
                        <a:pt x="501" y="249"/>
                      </a:lnTo>
                      <a:lnTo>
                        <a:pt x="501" y="249"/>
                      </a:lnTo>
                      <a:lnTo>
                        <a:pt x="501" y="249"/>
                      </a:lnTo>
                      <a:lnTo>
                        <a:pt x="501" y="249"/>
                      </a:lnTo>
                      <a:lnTo>
                        <a:pt x="499" y="249"/>
                      </a:lnTo>
                      <a:lnTo>
                        <a:pt x="499" y="249"/>
                      </a:lnTo>
                      <a:lnTo>
                        <a:pt x="499" y="249"/>
                      </a:lnTo>
                      <a:lnTo>
                        <a:pt x="499" y="249"/>
                      </a:lnTo>
                      <a:lnTo>
                        <a:pt x="499" y="249"/>
                      </a:lnTo>
                      <a:lnTo>
                        <a:pt x="496" y="249"/>
                      </a:lnTo>
                      <a:lnTo>
                        <a:pt x="496" y="249"/>
                      </a:lnTo>
                      <a:lnTo>
                        <a:pt x="493" y="249"/>
                      </a:lnTo>
                      <a:lnTo>
                        <a:pt x="493" y="249"/>
                      </a:lnTo>
                      <a:lnTo>
                        <a:pt x="493" y="249"/>
                      </a:lnTo>
                      <a:lnTo>
                        <a:pt x="493" y="249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90" y="252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90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9"/>
                      </a:lnTo>
                      <a:lnTo>
                        <a:pt x="487" y="246"/>
                      </a:lnTo>
                      <a:lnTo>
                        <a:pt x="487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4" y="246"/>
                      </a:lnTo>
                      <a:lnTo>
                        <a:pt x="482" y="246"/>
                      </a:lnTo>
                      <a:lnTo>
                        <a:pt x="482" y="246"/>
                      </a:lnTo>
                      <a:lnTo>
                        <a:pt x="482" y="246"/>
                      </a:lnTo>
                      <a:lnTo>
                        <a:pt x="482" y="246"/>
                      </a:lnTo>
                      <a:lnTo>
                        <a:pt x="482" y="246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82" y="243"/>
                      </a:lnTo>
                      <a:lnTo>
                        <a:pt x="479" y="243"/>
                      </a:lnTo>
                      <a:lnTo>
                        <a:pt x="479" y="243"/>
                      </a:lnTo>
                      <a:lnTo>
                        <a:pt x="479" y="243"/>
                      </a:lnTo>
                      <a:lnTo>
                        <a:pt x="479" y="243"/>
                      </a:lnTo>
                      <a:lnTo>
                        <a:pt x="479" y="243"/>
                      </a:lnTo>
                      <a:lnTo>
                        <a:pt x="476" y="243"/>
                      </a:lnTo>
                      <a:lnTo>
                        <a:pt x="476" y="243"/>
                      </a:lnTo>
                      <a:lnTo>
                        <a:pt x="476" y="243"/>
                      </a:lnTo>
                      <a:lnTo>
                        <a:pt x="476" y="243"/>
                      </a:lnTo>
                      <a:lnTo>
                        <a:pt x="476" y="243"/>
                      </a:lnTo>
                      <a:lnTo>
                        <a:pt x="473" y="243"/>
                      </a:lnTo>
                      <a:lnTo>
                        <a:pt x="473" y="243"/>
                      </a:lnTo>
                      <a:lnTo>
                        <a:pt x="473" y="243"/>
                      </a:lnTo>
                      <a:lnTo>
                        <a:pt x="473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70" y="243"/>
                      </a:lnTo>
                      <a:lnTo>
                        <a:pt x="467" y="243"/>
                      </a:lnTo>
                      <a:lnTo>
                        <a:pt x="467" y="243"/>
                      </a:lnTo>
                      <a:lnTo>
                        <a:pt x="467" y="243"/>
                      </a:lnTo>
                      <a:lnTo>
                        <a:pt x="467" y="243"/>
                      </a:lnTo>
                      <a:lnTo>
                        <a:pt x="467" y="243"/>
                      </a:lnTo>
                      <a:lnTo>
                        <a:pt x="465" y="243"/>
                      </a:lnTo>
                      <a:lnTo>
                        <a:pt x="465" y="243"/>
                      </a:lnTo>
                      <a:lnTo>
                        <a:pt x="465" y="243"/>
                      </a:lnTo>
                      <a:lnTo>
                        <a:pt x="465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62" y="243"/>
                      </a:lnTo>
                      <a:lnTo>
                        <a:pt x="459" y="243"/>
                      </a:lnTo>
                      <a:lnTo>
                        <a:pt x="459" y="243"/>
                      </a:lnTo>
                      <a:lnTo>
                        <a:pt x="459" y="243"/>
                      </a:lnTo>
                      <a:lnTo>
                        <a:pt x="459" y="243"/>
                      </a:lnTo>
                      <a:lnTo>
                        <a:pt x="459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6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50" y="246"/>
                      </a:lnTo>
                      <a:lnTo>
                        <a:pt x="450" y="246"/>
                      </a:lnTo>
                      <a:lnTo>
                        <a:pt x="450" y="246"/>
                      </a:lnTo>
                      <a:lnTo>
                        <a:pt x="450" y="246"/>
                      </a:lnTo>
                      <a:lnTo>
                        <a:pt x="450" y="246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50" y="243"/>
                      </a:lnTo>
                      <a:lnTo>
                        <a:pt x="448" y="243"/>
                      </a:lnTo>
                      <a:lnTo>
                        <a:pt x="448" y="243"/>
                      </a:lnTo>
                      <a:lnTo>
                        <a:pt x="448" y="246"/>
                      </a:lnTo>
                      <a:lnTo>
                        <a:pt x="448" y="246"/>
                      </a:lnTo>
                      <a:lnTo>
                        <a:pt x="448" y="246"/>
                      </a:lnTo>
                      <a:lnTo>
                        <a:pt x="445" y="246"/>
                      </a:lnTo>
                      <a:lnTo>
                        <a:pt x="445" y="246"/>
                      </a:lnTo>
                      <a:lnTo>
                        <a:pt x="445" y="246"/>
                      </a:lnTo>
                      <a:lnTo>
                        <a:pt x="442" y="246"/>
                      </a:lnTo>
                      <a:lnTo>
                        <a:pt x="442" y="246"/>
                      </a:lnTo>
                      <a:lnTo>
                        <a:pt x="442" y="246"/>
                      </a:lnTo>
                      <a:lnTo>
                        <a:pt x="442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1" y="246"/>
                      </a:lnTo>
                      <a:lnTo>
                        <a:pt x="422" y="246"/>
                      </a:lnTo>
                      <a:lnTo>
                        <a:pt x="419" y="243"/>
                      </a:lnTo>
                      <a:lnTo>
                        <a:pt x="414" y="243"/>
                      </a:lnTo>
                      <a:lnTo>
                        <a:pt x="414" y="243"/>
                      </a:lnTo>
                      <a:lnTo>
                        <a:pt x="411" y="243"/>
                      </a:lnTo>
                      <a:lnTo>
                        <a:pt x="411" y="243"/>
                      </a:lnTo>
                      <a:lnTo>
                        <a:pt x="408" y="243"/>
                      </a:lnTo>
                      <a:lnTo>
                        <a:pt x="408" y="243"/>
                      </a:lnTo>
                      <a:lnTo>
                        <a:pt x="405" y="241"/>
                      </a:lnTo>
                      <a:lnTo>
                        <a:pt x="399" y="241"/>
                      </a:lnTo>
                      <a:lnTo>
                        <a:pt x="371" y="235"/>
                      </a:lnTo>
                      <a:lnTo>
                        <a:pt x="368" y="243"/>
                      </a:lnTo>
                      <a:lnTo>
                        <a:pt x="368" y="252"/>
                      </a:lnTo>
                      <a:lnTo>
                        <a:pt x="365" y="263"/>
                      </a:lnTo>
                      <a:lnTo>
                        <a:pt x="348" y="263"/>
                      </a:lnTo>
                      <a:lnTo>
                        <a:pt x="334" y="263"/>
                      </a:lnTo>
                      <a:lnTo>
                        <a:pt x="323" y="263"/>
                      </a:lnTo>
                      <a:lnTo>
                        <a:pt x="320" y="263"/>
                      </a:lnTo>
                      <a:lnTo>
                        <a:pt x="312" y="266"/>
                      </a:lnTo>
                      <a:lnTo>
                        <a:pt x="314" y="249"/>
                      </a:lnTo>
                      <a:lnTo>
                        <a:pt x="309" y="252"/>
                      </a:lnTo>
                      <a:lnTo>
                        <a:pt x="300" y="258"/>
                      </a:lnTo>
                      <a:lnTo>
                        <a:pt x="300" y="258"/>
                      </a:lnTo>
                      <a:lnTo>
                        <a:pt x="300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7" y="258"/>
                      </a:lnTo>
                      <a:lnTo>
                        <a:pt x="295" y="258"/>
                      </a:lnTo>
                      <a:lnTo>
                        <a:pt x="295" y="258"/>
                      </a:lnTo>
                      <a:lnTo>
                        <a:pt x="292" y="258"/>
                      </a:lnTo>
                      <a:lnTo>
                        <a:pt x="283" y="255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3"/>
                      </a:lnTo>
                      <a:lnTo>
                        <a:pt x="269" y="263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6" y="266"/>
                      </a:lnTo>
                      <a:lnTo>
                        <a:pt x="266" y="269"/>
                      </a:lnTo>
                      <a:lnTo>
                        <a:pt x="266" y="269"/>
                      </a:lnTo>
                      <a:lnTo>
                        <a:pt x="263" y="269"/>
                      </a:lnTo>
                      <a:lnTo>
                        <a:pt x="263" y="272"/>
                      </a:lnTo>
                      <a:lnTo>
                        <a:pt x="263" y="272"/>
                      </a:lnTo>
                      <a:lnTo>
                        <a:pt x="263" y="272"/>
                      </a:lnTo>
                      <a:lnTo>
                        <a:pt x="266" y="275"/>
                      </a:lnTo>
                      <a:lnTo>
                        <a:pt x="261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2" y="289"/>
                      </a:lnTo>
                      <a:lnTo>
                        <a:pt x="252" y="289"/>
                      </a:lnTo>
                      <a:lnTo>
                        <a:pt x="252" y="289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6" y="292"/>
                      </a:lnTo>
                      <a:lnTo>
                        <a:pt x="246" y="294"/>
                      </a:lnTo>
                      <a:lnTo>
                        <a:pt x="246" y="294"/>
                      </a:lnTo>
                      <a:lnTo>
                        <a:pt x="246" y="294"/>
                      </a:lnTo>
                      <a:lnTo>
                        <a:pt x="244" y="294"/>
                      </a:lnTo>
                      <a:lnTo>
                        <a:pt x="244" y="294"/>
                      </a:lnTo>
                      <a:lnTo>
                        <a:pt x="244" y="297"/>
                      </a:lnTo>
                      <a:lnTo>
                        <a:pt x="244" y="297"/>
                      </a:lnTo>
                      <a:lnTo>
                        <a:pt x="244" y="297"/>
                      </a:lnTo>
                      <a:lnTo>
                        <a:pt x="241" y="294"/>
                      </a:lnTo>
                      <a:lnTo>
                        <a:pt x="241" y="294"/>
                      </a:lnTo>
                      <a:lnTo>
                        <a:pt x="241" y="294"/>
                      </a:lnTo>
                      <a:lnTo>
                        <a:pt x="241" y="294"/>
                      </a:lnTo>
                      <a:lnTo>
                        <a:pt x="241" y="294"/>
                      </a:lnTo>
                      <a:lnTo>
                        <a:pt x="238" y="297"/>
                      </a:lnTo>
                      <a:lnTo>
                        <a:pt x="238" y="294"/>
                      </a:lnTo>
                      <a:lnTo>
                        <a:pt x="238" y="294"/>
                      </a:lnTo>
                      <a:lnTo>
                        <a:pt x="238" y="294"/>
                      </a:lnTo>
                      <a:lnTo>
                        <a:pt x="235" y="294"/>
                      </a:lnTo>
                      <a:lnTo>
                        <a:pt x="235" y="297"/>
                      </a:lnTo>
                      <a:lnTo>
                        <a:pt x="235" y="297"/>
                      </a:lnTo>
                      <a:lnTo>
                        <a:pt x="235" y="297"/>
                      </a:lnTo>
                      <a:lnTo>
                        <a:pt x="232" y="297"/>
                      </a:lnTo>
                      <a:lnTo>
                        <a:pt x="232" y="297"/>
                      </a:lnTo>
                      <a:lnTo>
                        <a:pt x="232" y="297"/>
                      </a:lnTo>
                      <a:lnTo>
                        <a:pt x="232" y="300"/>
                      </a:lnTo>
                      <a:lnTo>
                        <a:pt x="229" y="300"/>
                      </a:lnTo>
                      <a:lnTo>
                        <a:pt x="229" y="300"/>
                      </a:lnTo>
                      <a:lnTo>
                        <a:pt x="229" y="297"/>
                      </a:lnTo>
                      <a:lnTo>
                        <a:pt x="229" y="297"/>
                      </a:lnTo>
                      <a:lnTo>
                        <a:pt x="229" y="300"/>
                      </a:lnTo>
                      <a:lnTo>
                        <a:pt x="229" y="300"/>
                      </a:lnTo>
                      <a:lnTo>
                        <a:pt x="227" y="300"/>
                      </a:lnTo>
                      <a:lnTo>
                        <a:pt x="227" y="300"/>
                      </a:lnTo>
                      <a:lnTo>
                        <a:pt x="224" y="300"/>
                      </a:lnTo>
                      <a:lnTo>
                        <a:pt x="224" y="300"/>
                      </a:lnTo>
                      <a:lnTo>
                        <a:pt x="224" y="300"/>
                      </a:lnTo>
                      <a:lnTo>
                        <a:pt x="221" y="300"/>
                      </a:lnTo>
                      <a:lnTo>
                        <a:pt x="221" y="300"/>
                      </a:lnTo>
                      <a:lnTo>
                        <a:pt x="221" y="300"/>
                      </a:lnTo>
                      <a:lnTo>
                        <a:pt x="221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5" y="300"/>
                      </a:lnTo>
                      <a:lnTo>
                        <a:pt x="215" y="300"/>
                      </a:lnTo>
                      <a:lnTo>
                        <a:pt x="215" y="300"/>
                      </a:lnTo>
                      <a:lnTo>
                        <a:pt x="212" y="303"/>
                      </a:lnTo>
                      <a:lnTo>
                        <a:pt x="212" y="303"/>
                      </a:lnTo>
                      <a:lnTo>
                        <a:pt x="212" y="303"/>
                      </a:lnTo>
                      <a:lnTo>
                        <a:pt x="212" y="303"/>
                      </a:lnTo>
                      <a:lnTo>
                        <a:pt x="212" y="306"/>
                      </a:lnTo>
                      <a:lnTo>
                        <a:pt x="212" y="306"/>
                      </a:lnTo>
                      <a:lnTo>
                        <a:pt x="212" y="306"/>
                      </a:lnTo>
                      <a:lnTo>
                        <a:pt x="201" y="303"/>
                      </a:lnTo>
                      <a:lnTo>
                        <a:pt x="193" y="314"/>
                      </a:lnTo>
                      <a:lnTo>
                        <a:pt x="193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90" y="314"/>
                      </a:lnTo>
                      <a:lnTo>
                        <a:pt x="187" y="311"/>
                      </a:lnTo>
                      <a:lnTo>
                        <a:pt x="187" y="311"/>
                      </a:lnTo>
                      <a:lnTo>
                        <a:pt x="187" y="311"/>
                      </a:lnTo>
                      <a:lnTo>
                        <a:pt x="187" y="311"/>
                      </a:lnTo>
                      <a:lnTo>
                        <a:pt x="187" y="309"/>
                      </a:lnTo>
                      <a:lnTo>
                        <a:pt x="187" y="309"/>
                      </a:lnTo>
                      <a:lnTo>
                        <a:pt x="184" y="309"/>
                      </a:lnTo>
                      <a:lnTo>
                        <a:pt x="184" y="309"/>
                      </a:lnTo>
                      <a:lnTo>
                        <a:pt x="184" y="309"/>
                      </a:lnTo>
                      <a:lnTo>
                        <a:pt x="184" y="309"/>
                      </a:lnTo>
                      <a:lnTo>
                        <a:pt x="184" y="309"/>
                      </a:lnTo>
                      <a:lnTo>
                        <a:pt x="181" y="306"/>
                      </a:lnTo>
                      <a:lnTo>
                        <a:pt x="181" y="306"/>
                      </a:lnTo>
                      <a:lnTo>
                        <a:pt x="181" y="306"/>
                      </a:lnTo>
                      <a:lnTo>
                        <a:pt x="181" y="306"/>
                      </a:lnTo>
                      <a:lnTo>
                        <a:pt x="181" y="303"/>
                      </a:lnTo>
                      <a:lnTo>
                        <a:pt x="181" y="303"/>
                      </a:lnTo>
                      <a:lnTo>
                        <a:pt x="181" y="303"/>
                      </a:lnTo>
                      <a:lnTo>
                        <a:pt x="181" y="300"/>
                      </a:lnTo>
                      <a:lnTo>
                        <a:pt x="181" y="300"/>
                      </a:lnTo>
                      <a:lnTo>
                        <a:pt x="178" y="300"/>
                      </a:lnTo>
                      <a:lnTo>
                        <a:pt x="178" y="300"/>
                      </a:lnTo>
                      <a:lnTo>
                        <a:pt x="178" y="300"/>
                      </a:lnTo>
                      <a:lnTo>
                        <a:pt x="178" y="300"/>
                      </a:lnTo>
                      <a:lnTo>
                        <a:pt x="178" y="300"/>
                      </a:lnTo>
                      <a:lnTo>
                        <a:pt x="176" y="300"/>
                      </a:lnTo>
                      <a:lnTo>
                        <a:pt x="176" y="300"/>
                      </a:lnTo>
                      <a:lnTo>
                        <a:pt x="176" y="300"/>
                      </a:lnTo>
                      <a:lnTo>
                        <a:pt x="176" y="300"/>
                      </a:lnTo>
                      <a:lnTo>
                        <a:pt x="173" y="300"/>
                      </a:lnTo>
                      <a:lnTo>
                        <a:pt x="173" y="300"/>
                      </a:lnTo>
                      <a:lnTo>
                        <a:pt x="170" y="300"/>
                      </a:lnTo>
                      <a:lnTo>
                        <a:pt x="170" y="300"/>
                      </a:lnTo>
                      <a:lnTo>
                        <a:pt x="170" y="300"/>
                      </a:lnTo>
                      <a:lnTo>
                        <a:pt x="167" y="300"/>
                      </a:lnTo>
                      <a:lnTo>
                        <a:pt x="167" y="300"/>
                      </a:lnTo>
                      <a:lnTo>
                        <a:pt x="167" y="303"/>
                      </a:lnTo>
                      <a:lnTo>
                        <a:pt x="167" y="303"/>
                      </a:lnTo>
                      <a:lnTo>
                        <a:pt x="164" y="303"/>
                      </a:lnTo>
                      <a:lnTo>
                        <a:pt x="164" y="303"/>
                      </a:lnTo>
                      <a:lnTo>
                        <a:pt x="164" y="306"/>
                      </a:lnTo>
                      <a:lnTo>
                        <a:pt x="164" y="306"/>
                      </a:lnTo>
                      <a:lnTo>
                        <a:pt x="164" y="306"/>
                      </a:lnTo>
                      <a:lnTo>
                        <a:pt x="164" y="306"/>
                      </a:lnTo>
                      <a:lnTo>
                        <a:pt x="164" y="309"/>
                      </a:lnTo>
                      <a:lnTo>
                        <a:pt x="164" y="309"/>
                      </a:lnTo>
                      <a:lnTo>
                        <a:pt x="164" y="309"/>
                      </a:lnTo>
                      <a:lnTo>
                        <a:pt x="161" y="309"/>
                      </a:lnTo>
                      <a:lnTo>
                        <a:pt x="161" y="311"/>
                      </a:lnTo>
                      <a:lnTo>
                        <a:pt x="161" y="311"/>
                      </a:lnTo>
                      <a:lnTo>
                        <a:pt x="161" y="311"/>
                      </a:lnTo>
                      <a:lnTo>
                        <a:pt x="150" y="309"/>
                      </a:lnTo>
                      <a:lnTo>
                        <a:pt x="139" y="331"/>
                      </a:lnTo>
                      <a:lnTo>
                        <a:pt x="136" y="334"/>
                      </a:lnTo>
                      <a:lnTo>
                        <a:pt x="136" y="334"/>
                      </a:lnTo>
                      <a:lnTo>
                        <a:pt x="136" y="337"/>
                      </a:lnTo>
                      <a:lnTo>
                        <a:pt x="136" y="337"/>
                      </a:lnTo>
                      <a:lnTo>
                        <a:pt x="133" y="337"/>
                      </a:lnTo>
                      <a:lnTo>
                        <a:pt x="133" y="340"/>
                      </a:lnTo>
                      <a:lnTo>
                        <a:pt x="133" y="340"/>
                      </a:lnTo>
                      <a:lnTo>
                        <a:pt x="133" y="340"/>
                      </a:lnTo>
                      <a:lnTo>
                        <a:pt x="130" y="340"/>
                      </a:lnTo>
                      <a:lnTo>
                        <a:pt x="130" y="340"/>
                      </a:lnTo>
                      <a:lnTo>
                        <a:pt x="127" y="343"/>
                      </a:lnTo>
                      <a:lnTo>
                        <a:pt x="127" y="343"/>
                      </a:lnTo>
                      <a:lnTo>
                        <a:pt x="127" y="343"/>
                      </a:lnTo>
                      <a:lnTo>
                        <a:pt x="127" y="343"/>
                      </a:lnTo>
                      <a:lnTo>
                        <a:pt x="127" y="345"/>
                      </a:lnTo>
                      <a:lnTo>
                        <a:pt x="125" y="345"/>
                      </a:lnTo>
                      <a:lnTo>
                        <a:pt x="125" y="345"/>
                      </a:lnTo>
                      <a:lnTo>
                        <a:pt x="125" y="348"/>
                      </a:lnTo>
                      <a:lnTo>
                        <a:pt x="125" y="348"/>
                      </a:lnTo>
                      <a:lnTo>
                        <a:pt x="122" y="348"/>
                      </a:lnTo>
                      <a:lnTo>
                        <a:pt x="122" y="348"/>
                      </a:lnTo>
                      <a:lnTo>
                        <a:pt x="119" y="348"/>
                      </a:lnTo>
                      <a:lnTo>
                        <a:pt x="116" y="351"/>
                      </a:lnTo>
                      <a:lnTo>
                        <a:pt x="116" y="351"/>
                      </a:lnTo>
                      <a:lnTo>
                        <a:pt x="113" y="351"/>
                      </a:lnTo>
                      <a:lnTo>
                        <a:pt x="113" y="351"/>
                      </a:lnTo>
                      <a:lnTo>
                        <a:pt x="110" y="348"/>
                      </a:lnTo>
                      <a:lnTo>
                        <a:pt x="110" y="348"/>
                      </a:lnTo>
                      <a:lnTo>
                        <a:pt x="110" y="345"/>
                      </a:lnTo>
                      <a:lnTo>
                        <a:pt x="110" y="345"/>
                      </a:lnTo>
                      <a:lnTo>
                        <a:pt x="110" y="343"/>
                      </a:lnTo>
                      <a:lnTo>
                        <a:pt x="110" y="343"/>
                      </a:lnTo>
                      <a:lnTo>
                        <a:pt x="113" y="343"/>
                      </a:lnTo>
                      <a:lnTo>
                        <a:pt x="113" y="340"/>
                      </a:lnTo>
                      <a:lnTo>
                        <a:pt x="113" y="340"/>
                      </a:lnTo>
                      <a:lnTo>
                        <a:pt x="113" y="340"/>
                      </a:lnTo>
                      <a:lnTo>
                        <a:pt x="113" y="337"/>
                      </a:lnTo>
                      <a:lnTo>
                        <a:pt x="110" y="337"/>
                      </a:lnTo>
                      <a:lnTo>
                        <a:pt x="110" y="334"/>
                      </a:lnTo>
                      <a:lnTo>
                        <a:pt x="110" y="334"/>
                      </a:lnTo>
                      <a:lnTo>
                        <a:pt x="110" y="331"/>
                      </a:lnTo>
                      <a:lnTo>
                        <a:pt x="110" y="331"/>
                      </a:lnTo>
                      <a:lnTo>
                        <a:pt x="110" y="328"/>
                      </a:lnTo>
                      <a:lnTo>
                        <a:pt x="108" y="326"/>
                      </a:lnTo>
                      <a:lnTo>
                        <a:pt x="108" y="326"/>
                      </a:lnTo>
                      <a:lnTo>
                        <a:pt x="108" y="323"/>
                      </a:lnTo>
                      <a:lnTo>
                        <a:pt x="108" y="323"/>
                      </a:lnTo>
                      <a:lnTo>
                        <a:pt x="108" y="323"/>
                      </a:lnTo>
                      <a:lnTo>
                        <a:pt x="105" y="323"/>
                      </a:lnTo>
                      <a:lnTo>
                        <a:pt x="105" y="323"/>
                      </a:lnTo>
                      <a:lnTo>
                        <a:pt x="102" y="320"/>
                      </a:lnTo>
                      <a:lnTo>
                        <a:pt x="102" y="317"/>
                      </a:lnTo>
                      <a:lnTo>
                        <a:pt x="99" y="317"/>
                      </a:lnTo>
                      <a:lnTo>
                        <a:pt x="99" y="314"/>
                      </a:lnTo>
                      <a:lnTo>
                        <a:pt x="96" y="314"/>
                      </a:lnTo>
                      <a:lnTo>
                        <a:pt x="96" y="311"/>
                      </a:lnTo>
                      <a:lnTo>
                        <a:pt x="96" y="311"/>
                      </a:lnTo>
                      <a:lnTo>
                        <a:pt x="93" y="311"/>
                      </a:lnTo>
                      <a:lnTo>
                        <a:pt x="93" y="311"/>
                      </a:lnTo>
                      <a:lnTo>
                        <a:pt x="91" y="311"/>
                      </a:lnTo>
                      <a:lnTo>
                        <a:pt x="91" y="311"/>
                      </a:lnTo>
                      <a:lnTo>
                        <a:pt x="88" y="309"/>
                      </a:lnTo>
                      <a:lnTo>
                        <a:pt x="88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2" y="309"/>
                      </a:lnTo>
                      <a:lnTo>
                        <a:pt x="82" y="311"/>
                      </a:lnTo>
                      <a:lnTo>
                        <a:pt x="82" y="311"/>
                      </a:lnTo>
                      <a:lnTo>
                        <a:pt x="79" y="309"/>
                      </a:lnTo>
                      <a:lnTo>
                        <a:pt x="79" y="309"/>
                      </a:lnTo>
                      <a:lnTo>
                        <a:pt x="79" y="309"/>
                      </a:lnTo>
                      <a:lnTo>
                        <a:pt x="76" y="311"/>
                      </a:lnTo>
                      <a:lnTo>
                        <a:pt x="76" y="311"/>
                      </a:lnTo>
                      <a:lnTo>
                        <a:pt x="74" y="311"/>
                      </a:lnTo>
                      <a:lnTo>
                        <a:pt x="74" y="314"/>
                      </a:lnTo>
                      <a:lnTo>
                        <a:pt x="71" y="314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68" y="317"/>
                      </a:lnTo>
                      <a:lnTo>
                        <a:pt x="68" y="317"/>
                      </a:lnTo>
                      <a:lnTo>
                        <a:pt x="65" y="317"/>
                      </a:lnTo>
                      <a:lnTo>
                        <a:pt x="62" y="317"/>
                      </a:lnTo>
                      <a:lnTo>
                        <a:pt x="62" y="317"/>
                      </a:lnTo>
                      <a:lnTo>
                        <a:pt x="59" y="320"/>
                      </a:lnTo>
                      <a:lnTo>
                        <a:pt x="59" y="317"/>
                      </a:lnTo>
                      <a:lnTo>
                        <a:pt x="57" y="317"/>
                      </a:lnTo>
                      <a:lnTo>
                        <a:pt x="57" y="317"/>
                      </a:lnTo>
                      <a:lnTo>
                        <a:pt x="57" y="317"/>
                      </a:lnTo>
                      <a:lnTo>
                        <a:pt x="54" y="317"/>
                      </a:lnTo>
                      <a:lnTo>
                        <a:pt x="54" y="320"/>
                      </a:lnTo>
                      <a:lnTo>
                        <a:pt x="51" y="320"/>
                      </a:lnTo>
                      <a:lnTo>
                        <a:pt x="51" y="323"/>
                      </a:lnTo>
                      <a:lnTo>
                        <a:pt x="48" y="323"/>
                      </a:lnTo>
                      <a:lnTo>
                        <a:pt x="45" y="326"/>
                      </a:lnTo>
                      <a:lnTo>
                        <a:pt x="45" y="328"/>
                      </a:lnTo>
                      <a:lnTo>
                        <a:pt x="42" y="328"/>
                      </a:lnTo>
                      <a:lnTo>
                        <a:pt x="42" y="331"/>
                      </a:lnTo>
                      <a:lnTo>
                        <a:pt x="42" y="331"/>
                      </a:lnTo>
                      <a:lnTo>
                        <a:pt x="40" y="331"/>
                      </a:lnTo>
                      <a:lnTo>
                        <a:pt x="40" y="331"/>
                      </a:lnTo>
                      <a:lnTo>
                        <a:pt x="31" y="343"/>
                      </a:lnTo>
                      <a:lnTo>
                        <a:pt x="28" y="345"/>
                      </a:lnTo>
                      <a:lnTo>
                        <a:pt x="28" y="345"/>
                      </a:lnTo>
                      <a:lnTo>
                        <a:pt x="28" y="348"/>
                      </a:lnTo>
                      <a:lnTo>
                        <a:pt x="28" y="348"/>
                      </a:lnTo>
                      <a:lnTo>
                        <a:pt x="28" y="348"/>
                      </a:lnTo>
                      <a:lnTo>
                        <a:pt x="28" y="351"/>
                      </a:lnTo>
                      <a:lnTo>
                        <a:pt x="25" y="351"/>
                      </a:lnTo>
                      <a:lnTo>
                        <a:pt x="25" y="351"/>
                      </a:lnTo>
                      <a:lnTo>
                        <a:pt x="25" y="351"/>
                      </a:lnTo>
                      <a:lnTo>
                        <a:pt x="25" y="354"/>
                      </a:lnTo>
                      <a:lnTo>
                        <a:pt x="25" y="354"/>
                      </a:lnTo>
                      <a:lnTo>
                        <a:pt x="25" y="354"/>
                      </a:lnTo>
                      <a:lnTo>
                        <a:pt x="25" y="354"/>
                      </a:lnTo>
                      <a:lnTo>
                        <a:pt x="25" y="354"/>
                      </a:lnTo>
                      <a:lnTo>
                        <a:pt x="23" y="357"/>
                      </a:lnTo>
                      <a:lnTo>
                        <a:pt x="23" y="357"/>
                      </a:lnTo>
                      <a:lnTo>
                        <a:pt x="23" y="357"/>
                      </a:lnTo>
                      <a:lnTo>
                        <a:pt x="23" y="357"/>
                      </a:lnTo>
                      <a:lnTo>
                        <a:pt x="20" y="357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17" y="360"/>
                      </a:lnTo>
                      <a:lnTo>
                        <a:pt x="17" y="360"/>
                      </a:lnTo>
                      <a:lnTo>
                        <a:pt x="17" y="360"/>
                      </a:lnTo>
                      <a:lnTo>
                        <a:pt x="17" y="360"/>
                      </a:lnTo>
                      <a:lnTo>
                        <a:pt x="14" y="360"/>
                      </a:lnTo>
                      <a:lnTo>
                        <a:pt x="14" y="360"/>
                      </a:lnTo>
                      <a:lnTo>
                        <a:pt x="14" y="360"/>
                      </a:lnTo>
                      <a:lnTo>
                        <a:pt x="14" y="360"/>
                      </a:lnTo>
                      <a:lnTo>
                        <a:pt x="11" y="360"/>
                      </a:lnTo>
                      <a:lnTo>
                        <a:pt x="11" y="360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8" y="357"/>
                      </a:lnTo>
                      <a:lnTo>
                        <a:pt x="8" y="357"/>
                      </a:lnTo>
                      <a:lnTo>
                        <a:pt x="8" y="357"/>
                      </a:lnTo>
                      <a:lnTo>
                        <a:pt x="8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3" y="357"/>
                      </a:lnTo>
                      <a:lnTo>
                        <a:pt x="3" y="354"/>
                      </a:lnTo>
                      <a:lnTo>
                        <a:pt x="3" y="354"/>
                      </a:lnTo>
                      <a:lnTo>
                        <a:pt x="0" y="354"/>
                      </a:lnTo>
                      <a:lnTo>
                        <a:pt x="0" y="351"/>
                      </a:lnTo>
                      <a:lnTo>
                        <a:pt x="3" y="345"/>
                      </a:lnTo>
                      <a:lnTo>
                        <a:pt x="8" y="337"/>
                      </a:lnTo>
                      <a:lnTo>
                        <a:pt x="11" y="331"/>
                      </a:lnTo>
                      <a:lnTo>
                        <a:pt x="14" y="331"/>
                      </a:lnTo>
                      <a:lnTo>
                        <a:pt x="14" y="326"/>
                      </a:lnTo>
                      <a:lnTo>
                        <a:pt x="20" y="317"/>
                      </a:lnTo>
                      <a:lnTo>
                        <a:pt x="25" y="311"/>
                      </a:lnTo>
                      <a:lnTo>
                        <a:pt x="23" y="311"/>
                      </a:lnTo>
                      <a:lnTo>
                        <a:pt x="11" y="286"/>
                      </a:lnTo>
                      <a:lnTo>
                        <a:pt x="11" y="286"/>
                      </a:lnTo>
                      <a:lnTo>
                        <a:pt x="11" y="286"/>
                      </a:lnTo>
                      <a:lnTo>
                        <a:pt x="8" y="286"/>
                      </a:lnTo>
                      <a:lnTo>
                        <a:pt x="8" y="286"/>
                      </a:lnTo>
                      <a:lnTo>
                        <a:pt x="8" y="283"/>
                      </a:lnTo>
                      <a:lnTo>
                        <a:pt x="11" y="283"/>
                      </a:lnTo>
                      <a:lnTo>
                        <a:pt x="11" y="283"/>
                      </a:lnTo>
                      <a:lnTo>
                        <a:pt x="11" y="283"/>
                      </a:lnTo>
                      <a:lnTo>
                        <a:pt x="11" y="280"/>
                      </a:lnTo>
                      <a:lnTo>
                        <a:pt x="11" y="280"/>
                      </a:lnTo>
                      <a:lnTo>
                        <a:pt x="11" y="280"/>
                      </a:lnTo>
                      <a:lnTo>
                        <a:pt x="11" y="277"/>
                      </a:lnTo>
                      <a:lnTo>
                        <a:pt x="11" y="277"/>
                      </a:lnTo>
                      <a:lnTo>
                        <a:pt x="11" y="277"/>
                      </a:lnTo>
                      <a:lnTo>
                        <a:pt x="11" y="275"/>
                      </a:lnTo>
                      <a:lnTo>
                        <a:pt x="11" y="275"/>
                      </a:lnTo>
                      <a:lnTo>
                        <a:pt x="14" y="275"/>
                      </a:lnTo>
                      <a:lnTo>
                        <a:pt x="14" y="277"/>
                      </a:lnTo>
                      <a:lnTo>
                        <a:pt x="17" y="277"/>
                      </a:lnTo>
                      <a:lnTo>
                        <a:pt x="17" y="275"/>
                      </a:lnTo>
                      <a:lnTo>
                        <a:pt x="20" y="275"/>
                      </a:lnTo>
                      <a:lnTo>
                        <a:pt x="20" y="275"/>
                      </a:lnTo>
                      <a:lnTo>
                        <a:pt x="20" y="275"/>
                      </a:lnTo>
                      <a:lnTo>
                        <a:pt x="23" y="275"/>
                      </a:lnTo>
                      <a:lnTo>
                        <a:pt x="23" y="275"/>
                      </a:lnTo>
                      <a:lnTo>
                        <a:pt x="25" y="275"/>
                      </a:lnTo>
                      <a:lnTo>
                        <a:pt x="25" y="277"/>
                      </a:lnTo>
                      <a:lnTo>
                        <a:pt x="40" y="243"/>
                      </a:lnTo>
                      <a:lnTo>
                        <a:pt x="40" y="243"/>
                      </a:lnTo>
                      <a:lnTo>
                        <a:pt x="40" y="241"/>
                      </a:lnTo>
                      <a:lnTo>
                        <a:pt x="40" y="241"/>
                      </a:lnTo>
                      <a:lnTo>
                        <a:pt x="40" y="241"/>
                      </a:lnTo>
                      <a:lnTo>
                        <a:pt x="40" y="238"/>
                      </a:lnTo>
                      <a:lnTo>
                        <a:pt x="42" y="238"/>
                      </a:lnTo>
                      <a:lnTo>
                        <a:pt x="42" y="238"/>
                      </a:lnTo>
                      <a:lnTo>
                        <a:pt x="42" y="235"/>
                      </a:lnTo>
                      <a:lnTo>
                        <a:pt x="42" y="235"/>
                      </a:lnTo>
                      <a:lnTo>
                        <a:pt x="42" y="232"/>
                      </a:lnTo>
                      <a:lnTo>
                        <a:pt x="42" y="232"/>
                      </a:lnTo>
                      <a:lnTo>
                        <a:pt x="42" y="229"/>
                      </a:lnTo>
                      <a:lnTo>
                        <a:pt x="42" y="229"/>
                      </a:lnTo>
                      <a:lnTo>
                        <a:pt x="42" y="229"/>
                      </a:lnTo>
                      <a:lnTo>
                        <a:pt x="45" y="226"/>
                      </a:lnTo>
                      <a:lnTo>
                        <a:pt x="45" y="226"/>
                      </a:lnTo>
                      <a:lnTo>
                        <a:pt x="45" y="224"/>
                      </a:lnTo>
                      <a:lnTo>
                        <a:pt x="45" y="224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18"/>
                      </a:lnTo>
                      <a:lnTo>
                        <a:pt x="48" y="218"/>
                      </a:lnTo>
                      <a:lnTo>
                        <a:pt x="48" y="218"/>
                      </a:lnTo>
                      <a:lnTo>
                        <a:pt x="48" y="215"/>
                      </a:lnTo>
                      <a:lnTo>
                        <a:pt x="48" y="215"/>
                      </a:lnTo>
                      <a:lnTo>
                        <a:pt x="48" y="215"/>
                      </a:lnTo>
                      <a:lnTo>
                        <a:pt x="48" y="212"/>
                      </a:lnTo>
                      <a:lnTo>
                        <a:pt x="48" y="212"/>
                      </a:lnTo>
                      <a:lnTo>
                        <a:pt x="48" y="209"/>
                      </a:lnTo>
                      <a:lnTo>
                        <a:pt x="48" y="209"/>
                      </a:lnTo>
                      <a:lnTo>
                        <a:pt x="51" y="207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1"/>
                      </a:lnTo>
                      <a:lnTo>
                        <a:pt x="54" y="198"/>
                      </a:lnTo>
                      <a:lnTo>
                        <a:pt x="54" y="198"/>
                      </a:lnTo>
                      <a:lnTo>
                        <a:pt x="54" y="198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7" y="184"/>
                      </a:lnTo>
                      <a:lnTo>
                        <a:pt x="57" y="181"/>
                      </a:lnTo>
                      <a:lnTo>
                        <a:pt x="59" y="178"/>
                      </a:lnTo>
                      <a:lnTo>
                        <a:pt x="59" y="175"/>
                      </a:lnTo>
                      <a:lnTo>
                        <a:pt x="62" y="172"/>
                      </a:lnTo>
                      <a:lnTo>
                        <a:pt x="65" y="172"/>
                      </a:lnTo>
                      <a:lnTo>
                        <a:pt x="71" y="172"/>
                      </a:lnTo>
                      <a:lnTo>
                        <a:pt x="76" y="172"/>
                      </a:lnTo>
                      <a:lnTo>
                        <a:pt x="79" y="172"/>
                      </a:lnTo>
                      <a:lnTo>
                        <a:pt x="82" y="172"/>
                      </a:lnTo>
                      <a:lnTo>
                        <a:pt x="85" y="170"/>
                      </a:lnTo>
                      <a:lnTo>
                        <a:pt x="88" y="167"/>
                      </a:lnTo>
                      <a:lnTo>
                        <a:pt x="88" y="161"/>
                      </a:lnTo>
                      <a:lnTo>
                        <a:pt x="91" y="158"/>
                      </a:lnTo>
                      <a:lnTo>
                        <a:pt x="91" y="158"/>
                      </a:lnTo>
                      <a:lnTo>
                        <a:pt x="93" y="155"/>
                      </a:lnTo>
                      <a:lnTo>
                        <a:pt x="93" y="153"/>
                      </a:lnTo>
                      <a:lnTo>
                        <a:pt x="93" y="153"/>
                      </a:lnTo>
                      <a:lnTo>
                        <a:pt x="93" y="147"/>
                      </a:lnTo>
                      <a:lnTo>
                        <a:pt x="96" y="136"/>
                      </a:lnTo>
                      <a:lnTo>
                        <a:pt x="99" y="124"/>
                      </a:lnTo>
                      <a:lnTo>
                        <a:pt x="105" y="113"/>
                      </a:lnTo>
                      <a:lnTo>
                        <a:pt x="108" y="102"/>
                      </a:lnTo>
                      <a:lnTo>
                        <a:pt x="110" y="90"/>
                      </a:lnTo>
                      <a:lnTo>
                        <a:pt x="113" y="76"/>
                      </a:lnTo>
                      <a:lnTo>
                        <a:pt x="116" y="73"/>
                      </a:lnTo>
                      <a:lnTo>
                        <a:pt x="116" y="70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6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2"/>
                      </a:lnTo>
                      <a:lnTo>
                        <a:pt x="119" y="62"/>
                      </a:lnTo>
                      <a:lnTo>
                        <a:pt x="119" y="62"/>
                      </a:lnTo>
                      <a:lnTo>
                        <a:pt x="119" y="62"/>
                      </a:lnTo>
                      <a:lnTo>
                        <a:pt x="119" y="62"/>
                      </a:lnTo>
                      <a:lnTo>
                        <a:pt x="122" y="62"/>
                      </a:lnTo>
                      <a:lnTo>
                        <a:pt x="122" y="62"/>
                      </a:lnTo>
                      <a:lnTo>
                        <a:pt x="122" y="62"/>
                      </a:lnTo>
                      <a:lnTo>
                        <a:pt x="125" y="62"/>
                      </a:lnTo>
                      <a:lnTo>
                        <a:pt x="125" y="62"/>
                      </a:lnTo>
                      <a:lnTo>
                        <a:pt x="125" y="62"/>
                      </a:lnTo>
                      <a:lnTo>
                        <a:pt x="127" y="62"/>
                      </a:lnTo>
                      <a:lnTo>
                        <a:pt x="127" y="62"/>
                      </a:lnTo>
                      <a:lnTo>
                        <a:pt x="127" y="62"/>
                      </a:lnTo>
                      <a:lnTo>
                        <a:pt x="127" y="62"/>
                      </a:lnTo>
                      <a:lnTo>
                        <a:pt x="127" y="62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70"/>
                      </a:lnTo>
                      <a:lnTo>
                        <a:pt x="127" y="70"/>
                      </a:lnTo>
                      <a:lnTo>
                        <a:pt x="127" y="70"/>
                      </a:lnTo>
                      <a:lnTo>
                        <a:pt x="125" y="70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5" y="73"/>
                      </a:lnTo>
                      <a:lnTo>
                        <a:pt x="127" y="73"/>
                      </a:lnTo>
                      <a:lnTo>
                        <a:pt x="127" y="76"/>
                      </a:lnTo>
                      <a:lnTo>
                        <a:pt x="127" y="76"/>
                      </a:lnTo>
                      <a:lnTo>
                        <a:pt x="130" y="76"/>
                      </a:lnTo>
                      <a:lnTo>
                        <a:pt x="130" y="76"/>
                      </a:lnTo>
                      <a:lnTo>
                        <a:pt x="130" y="76"/>
                      </a:lnTo>
                      <a:lnTo>
                        <a:pt x="130" y="76"/>
                      </a:lnTo>
                      <a:lnTo>
                        <a:pt x="133" y="76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9"/>
                      </a:lnTo>
                      <a:lnTo>
                        <a:pt x="133" y="76"/>
                      </a:lnTo>
                      <a:lnTo>
                        <a:pt x="136" y="76"/>
                      </a:lnTo>
                      <a:lnTo>
                        <a:pt x="133" y="76"/>
                      </a:lnTo>
                      <a:lnTo>
                        <a:pt x="133" y="73"/>
                      </a:lnTo>
                      <a:lnTo>
                        <a:pt x="133" y="73"/>
                      </a:lnTo>
                      <a:lnTo>
                        <a:pt x="133" y="73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3" y="70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5"/>
                      </a:lnTo>
                      <a:lnTo>
                        <a:pt x="133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6" y="73"/>
                      </a:lnTo>
                      <a:lnTo>
                        <a:pt x="136" y="73"/>
                      </a:lnTo>
                      <a:lnTo>
                        <a:pt x="136" y="73"/>
                      </a:lnTo>
                      <a:lnTo>
                        <a:pt x="136" y="73"/>
                      </a:lnTo>
                      <a:lnTo>
                        <a:pt x="139" y="70"/>
                      </a:lnTo>
                      <a:lnTo>
                        <a:pt x="139" y="70"/>
                      </a:lnTo>
                      <a:lnTo>
                        <a:pt x="139" y="70"/>
                      </a:lnTo>
                      <a:lnTo>
                        <a:pt x="142" y="70"/>
                      </a:lnTo>
                      <a:lnTo>
                        <a:pt x="142" y="70"/>
                      </a:lnTo>
                      <a:lnTo>
                        <a:pt x="142" y="70"/>
                      </a:lnTo>
                      <a:lnTo>
                        <a:pt x="142" y="70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50" y="76"/>
                      </a:lnTo>
                      <a:lnTo>
                        <a:pt x="150" y="73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6" y="79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3" y="76"/>
                      </a:lnTo>
                      <a:lnTo>
                        <a:pt x="153" y="76"/>
                      </a:lnTo>
                      <a:lnTo>
                        <a:pt x="153" y="76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3" y="70"/>
                      </a:lnTo>
                      <a:lnTo>
                        <a:pt x="156" y="70"/>
                      </a:lnTo>
                      <a:lnTo>
                        <a:pt x="156" y="70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4" y="68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3" y="68"/>
                      </a:lnTo>
                      <a:lnTo>
                        <a:pt x="173" y="65"/>
                      </a:lnTo>
                      <a:lnTo>
                        <a:pt x="173" y="65"/>
                      </a:lnTo>
                      <a:lnTo>
                        <a:pt x="173" y="65"/>
                      </a:lnTo>
                      <a:lnTo>
                        <a:pt x="176" y="65"/>
                      </a:lnTo>
                      <a:lnTo>
                        <a:pt x="176" y="65"/>
                      </a:lnTo>
                      <a:lnTo>
                        <a:pt x="176" y="65"/>
                      </a:lnTo>
                      <a:lnTo>
                        <a:pt x="176" y="65"/>
                      </a:lnTo>
                      <a:lnTo>
                        <a:pt x="178" y="65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81" y="70"/>
                      </a:lnTo>
                      <a:lnTo>
                        <a:pt x="181" y="70"/>
                      </a:lnTo>
                      <a:lnTo>
                        <a:pt x="181" y="70"/>
                      </a:lnTo>
                      <a:lnTo>
                        <a:pt x="184" y="70"/>
                      </a:lnTo>
                      <a:lnTo>
                        <a:pt x="184" y="70"/>
                      </a:lnTo>
                      <a:lnTo>
                        <a:pt x="184" y="70"/>
                      </a:lnTo>
                      <a:lnTo>
                        <a:pt x="187" y="70"/>
                      </a:lnTo>
                      <a:lnTo>
                        <a:pt x="187" y="70"/>
                      </a:lnTo>
                      <a:lnTo>
                        <a:pt x="190" y="70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5" y="79"/>
                      </a:lnTo>
                      <a:lnTo>
                        <a:pt x="195" y="79"/>
                      </a:lnTo>
                      <a:lnTo>
                        <a:pt x="195" y="79"/>
                      </a:lnTo>
                      <a:lnTo>
                        <a:pt x="195" y="79"/>
                      </a:lnTo>
                      <a:lnTo>
                        <a:pt x="195" y="76"/>
                      </a:lnTo>
                      <a:lnTo>
                        <a:pt x="195" y="76"/>
                      </a:lnTo>
                      <a:lnTo>
                        <a:pt x="198" y="76"/>
                      </a:lnTo>
                      <a:lnTo>
                        <a:pt x="198" y="73"/>
                      </a:lnTo>
                      <a:lnTo>
                        <a:pt x="198" y="73"/>
                      </a:lnTo>
                      <a:lnTo>
                        <a:pt x="198" y="73"/>
                      </a:lnTo>
                      <a:lnTo>
                        <a:pt x="198" y="76"/>
                      </a:lnTo>
                      <a:lnTo>
                        <a:pt x="198" y="76"/>
                      </a:lnTo>
                      <a:lnTo>
                        <a:pt x="201" y="76"/>
                      </a:lnTo>
                      <a:lnTo>
                        <a:pt x="201" y="76"/>
                      </a:lnTo>
                      <a:lnTo>
                        <a:pt x="201" y="79"/>
                      </a:lnTo>
                      <a:lnTo>
                        <a:pt x="201" y="79"/>
                      </a:lnTo>
                      <a:lnTo>
                        <a:pt x="201" y="79"/>
                      </a:lnTo>
                      <a:lnTo>
                        <a:pt x="204" y="79"/>
                      </a:lnTo>
                      <a:lnTo>
                        <a:pt x="204" y="79"/>
                      </a:lnTo>
                      <a:lnTo>
                        <a:pt x="204" y="79"/>
                      </a:lnTo>
                      <a:lnTo>
                        <a:pt x="204" y="79"/>
                      </a:lnTo>
                      <a:lnTo>
                        <a:pt x="204" y="79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6"/>
                      </a:lnTo>
                      <a:lnTo>
                        <a:pt x="204" y="73"/>
                      </a:lnTo>
                      <a:lnTo>
                        <a:pt x="204" y="73"/>
                      </a:lnTo>
                      <a:lnTo>
                        <a:pt x="207" y="73"/>
                      </a:lnTo>
                      <a:lnTo>
                        <a:pt x="207" y="73"/>
                      </a:lnTo>
                      <a:lnTo>
                        <a:pt x="207" y="73"/>
                      </a:lnTo>
                      <a:lnTo>
                        <a:pt x="207" y="73"/>
                      </a:lnTo>
                      <a:lnTo>
                        <a:pt x="207" y="73"/>
                      </a:lnTo>
                      <a:lnTo>
                        <a:pt x="210" y="73"/>
                      </a:lnTo>
                      <a:lnTo>
                        <a:pt x="210" y="73"/>
                      </a:lnTo>
                      <a:lnTo>
                        <a:pt x="210" y="73"/>
                      </a:lnTo>
                      <a:lnTo>
                        <a:pt x="210" y="73"/>
                      </a:lnTo>
                      <a:lnTo>
                        <a:pt x="210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5" y="79"/>
                      </a:lnTo>
                      <a:lnTo>
                        <a:pt x="212" y="79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5"/>
                      </a:lnTo>
                      <a:lnTo>
                        <a:pt x="212" y="85"/>
                      </a:lnTo>
                      <a:lnTo>
                        <a:pt x="212" y="85"/>
                      </a:lnTo>
                      <a:lnTo>
                        <a:pt x="212" y="85"/>
                      </a:lnTo>
                      <a:lnTo>
                        <a:pt x="212" y="87"/>
                      </a:lnTo>
                      <a:lnTo>
                        <a:pt x="215" y="87"/>
                      </a:lnTo>
                      <a:lnTo>
                        <a:pt x="215" y="87"/>
                      </a:lnTo>
                      <a:lnTo>
                        <a:pt x="215" y="87"/>
                      </a:lnTo>
                      <a:lnTo>
                        <a:pt x="215" y="85"/>
                      </a:lnTo>
                      <a:lnTo>
                        <a:pt x="215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79"/>
                      </a:lnTo>
                      <a:lnTo>
                        <a:pt x="218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9"/>
                      </a:lnTo>
                      <a:lnTo>
                        <a:pt x="221" y="76"/>
                      </a:lnTo>
                      <a:lnTo>
                        <a:pt x="221" y="76"/>
                      </a:lnTo>
                      <a:lnTo>
                        <a:pt x="221" y="76"/>
                      </a:lnTo>
                      <a:lnTo>
                        <a:pt x="224" y="76"/>
                      </a:lnTo>
                      <a:lnTo>
                        <a:pt x="224" y="76"/>
                      </a:lnTo>
                      <a:lnTo>
                        <a:pt x="224" y="76"/>
                      </a:lnTo>
                      <a:lnTo>
                        <a:pt x="224" y="73"/>
                      </a:lnTo>
                      <a:lnTo>
                        <a:pt x="224" y="73"/>
                      </a:lnTo>
                      <a:lnTo>
                        <a:pt x="224" y="73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7" y="70"/>
                      </a:lnTo>
                      <a:lnTo>
                        <a:pt x="227" y="73"/>
                      </a:lnTo>
                      <a:lnTo>
                        <a:pt x="227" y="73"/>
                      </a:lnTo>
                      <a:lnTo>
                        <a:pt x="227" y="73"/>
                      </a:lnTo>
                      <a:lnTo>
                        <a:pt x="227" y="73"/>
                      </a:lnTo>
                      <a:lnTo>
                        <a:pt x="227" y="73"/>
                      </a:lnTo>
                      <a:lnTo>
                        <a:pt x="227" y="76"/>
                      </a:lnTo>
                      <a:lnTo>
                        <a:pt x="227" y="76"/>
                      </a:lnTo>
                      <a:lnTo>
                        <a:pt x="229" y="76"/>
                      </a:lnTo>
                      <a:lnTo>
                        <a:pt x="229" y="76"/>
                      </a:lnTo>
                      <a:lnTo>
                        <a:pt x="229" y="76"/>
                      </a:lnTo>
                      <a:lnTo>
                        <a:pt x="229" y="76"/>
                      </a:lnTo>
                      <a:lnTo>
                        <a:pt x="229" y="73"/>
                      </a:lnTo>
                      <a:lnTo>
                        <a:pt x="229" y="73"/>
                      </a:lnTo>
                      <a:lnTo>
                        <a:pt x="232" y="73"/>
                      </a:lnTo>
                      <a:lnTo>
                        <a:pt x="232" y="73"/>
                      </a:lnTo>
                      <a:lnTo>
                        <a:pt x="232" y="73"/>
                      </a:lnTo>
                      <a:lnTo>
                        <a:pt x="232" y="73"/>
                      </a:lnTo>
                      <a:lnTo>
                        <a:pt x="235" y="73"/>
                      </a:lnTo>
                      <a:lnTo>
                        <a:pt x="235" y="73"/>
                      </a:lnTo>
                      <a:lnTo>
                        <a:pt x="235" y="73"/>
                      </a:lnTo>
                      <a:lnTo>
                        <a:pt x="235" y="73"/>
                      </a:lnTo>
                      <a:lnTo>
                        <a:pt x="235" y="73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5" y="70"/>
                      </a:lnTo>
                      <a:lnTo>
                        <a:pt x="235" y="70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2"/>
                      </a:lnTo>
                      <a:lnTo>
                        <a:pt x="235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38" y="62"/>
                      </a:lnTo>
                      <a:lnTo>
                        <a:pt x="241" y="62"/>
                      </a:lnTo>
                      <a:lnTo>
                        <a:pt x="241" y="62"/>
                      </a:lnTo>
                      <a:lnTo>
                        <a:pt x="241" y="62"/>
                      </a:lnTo>
                      <a:lnTo>
                        <a:pt x="244" y="65"/>
                      </a:lnTo>
                      <a:lnTo>
                        <a:pt x="244" y="65"/>
                      </a:lnTo>
                      <a:lnTo>
                        <a:pt x="244" y="65"/>
                      </a:lnTo>
                      <a:lnTo>
                        <a:pt x="244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5"/>
                      </a:lnTo>
                      <a:lnTo>
                        <a:pt x="249" y="62"/>
                      </a:lnTo>
                      <a:lnTo>
                        <a:pt x="249" y="62"/>
                      </a:lnTo>
                      <a:lnTo>
                        <a:pt x="249" y="62"/>
                      </a:lnTo>
                      <a:lnTo>
                        <a:pt x="252" y="62"/>
                      </a:lnTo>
                      <a:lnTo>
                        <a:pt x="252" y="62"/>
                      </a:lnTo>
                      <a:lnTo>
                        <a:pt x="252" y="62"/>
                      </a:lnTo>
                      <a:lnTo>
                        <a:pt x="252" y="62"/>
                      </a:lnTo>
                      <a:lnTo>
                        <a:pt x="255" y="62"/>
                      </a:lnTo>
                      <a:lnTo>
                        <a:pt x="255" y="62"/>
                      </a:lnTo>
                      <a:lnTo>
                        <a:pt x="255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3" y="62"/>
                      </a:lnTo>
                      <a:lnTo>
                        <a:pt x="263" y="62"/>
                      </a:lnTo>
                      <a:lnTo>
                        <a:pt x="263" y="62"/>
                      </a:lnTo>
                      <a:lnTo>
                        <a:pt x="266" y="62"/>
                      </a:lnTo>
                      <a:lnTo>
                        <a:pt x="266" y="62"/>
                      </a:lnTo>
                      <a:lnTo>
                        <a:pt x="266" y="65"/>
                      </a:lnTo>
                      <a:lnTo>
                        <a:pt x="266" y="65"/>
                      </a:lnTo>
                      <a:lnTo>
                        <a:pt x="266" y="65"/>
                      </a:lnTo>
                      <a:lnTo>
                        <a:pt x="266" y="65"/>
                      </a:lnTo>
                      <a:lnTo>
                        <a:pt x="266" y="65"/>
                      </a:lnTo>
                      <a:lnTo>
                        <a:pt x="263" y="65"/>
                      </a:lnTo>
                      <a:lnTo>
                        <a:pt x="263" y="65"/>
                      </a:lnTo>
                      <a:lnTo>
                        <a:pt x="263" y="65"/>
                      </a:lnTo>
                      <a:lnTo>
                        <a:pt x="263" y="65"/>
                      </a:lnTo>
                      <a:lnTo>
                        <a:pt x="263" y="65"/>
                      </a:lnTo>
                      <a:lnTo>
                        <a:pt x="261" y="65"/>
                      </a:lnTo>
                      <a:lnTo>
                        <a:pt x="261" y="65"/>
                      </a:lnTo>
                      <a:lnTo>
                        <a:pt x="261" y="65"/>
                      </a:lnTo>
                      <a:lnTo>
                        <a:pt x="261" y="65"/>
                      </a:lnTo>
                      <a:lnTo>
                        <a:pt x="258" y="65"/>
                      </a:lnTo>
                      <a:lnTo>
                        <a:pt x="258" y="65"/>
                      </a:lnTo>
                      <a:lnTo>
                        <a:pt x="258" y="65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61" y="68"/>
                      </a:lnTo>
                      <a:lnTo>
                        <a:pt x="261" y="68"/>
                      </a:lnTo>
                      <a:lnTo>
                        <a:pt x="263" y="68"/>
                      </a:lnTo>
                      <a:lnTo>
                        <a:pt x="263" y="68"/>
                      </a:lnTo>
                      <a:lnTo>
                        <a:pt x="263" y="68"/>
                      </a:lnTo>
                      <a:lnTo>
                        <a:pt x="263" y="70"/>
                      </a:lnTo>
                      <a:lnTo>
                        <a:pt x="266" y="70"/>
                      </a:lnTo>
                      <a:lnTo>
                        <a:pt x="266" y="70"/>
                      </a:lnTo>
                      <a:lnTo>
                        <a:pt x="266" y="70"/>
                      </a:lnTo>
                      <a:lnTo>
                        <a:pt x="266" y="70"/>
                      </a:lnTo>
                      <a:lnTo>
                        <a:pt x="266" y="70"/>
                      </a:lnTo>
                      <a:lnTo>
                        <a:pt x="269" y="70"/>
                      </a:lnTo>
                      <a:lnTo>
                        <a:pt x="269" y="70"/>
                      </a:lnTo>
                      <a:lnTo>
                        <a:pt x="269" y="70"/>
                      </a:lnTo>
                      <a:lnTo>
                        <a:pt x="269" y="70"/>
                      </a:lnTo>
                      <a:lnTo>
                        <a:pt x="269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68"/>
                      </a:lnTo>
                      <a:lnTo>
                        <a:pt x="272" y="68"/>
                      </a:lnTo>
                      <a:lnTo>
                        <a:pt x="272" y="68"/>
                      </a:lnTo>
                      <a:lnTo>
                        <a:pt x="272" y="68"/>
                      </a:lnTo>
                      <a:lnTo>
                        <a:pt x="272" y="65"/>
                      </a:lnTo>
                      <a:lnTo>
                        <a:pt x="272" y="65"/>
                      </a:lnTo>
                      <a:lnTo>
                        <a:pt x="272" y="65"/>
                      </a:lnTo>
                      <a:lnTo>
                        <a:pt x="272" y="65"/>
                      </a:lnTo>
                      <a:lnTo>
                        <a:pt x="272" y="65"/>
                      </a:lnTo>
                      <a:lnTo>
                        <a:pt x="272" y="62"/>
                      </a:lnTo>
                      <a:lnTo>
                        <a:pt x="272" y="62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9"/>
                      </a:lnTo>
                      <a:lnTo>
                        <a:pt x="269" y="56"/>
                      </a:lnTo>
                      <a:lnTo>
                        <a:pt x="269" y="56"/>
                      </a:lnTo>
                      <a:lnTo>
                        <a:pt x="269" y="56"/>
                      </a:lnTo>
                      <a:lnTo>
                        <a:pt x="269" y="56"/>
                      </a:lnTo>
                      <a:lnTo>
                        <a:pt x="272" y="56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59"/>
                      </a:lnTo>
                      <a:lnTo>
                        <a:pt x="275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80" y="59"/>
                      </a:lnTo>
                      <a:lnTo>
                        <a:pt x="280" y="59"/>
                      </a:lnTo>
                      <a:lnTo>
                        <a:pt x="280" y="59"/>
                      </a:lnTo>
                      <a:lnTo>
                        <a:pt x="280" y="59"/>
                      </a:lnTo>
                      <a:lnTo>
                        <a:pt x="280" y="59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0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3" y="56"/>
                      </a:lnTo>
                      <a:lnTo>
                        <a:pt x="286" y="56"/>
                      </a:lnTo>
                      <a:lnTo>
                        <a:pt x="286" y="59"/>
                      </a:lnTo>
                      <a:lnTo>
                        <a:pt x="286" y="59"/>
                      </a:lnTo>
                      <a:lnTo>
                        <a:pt x="286" y="59"/>
                      </a:lnTo>
                      <a:lnTo>
                        <a:pt x="286" y="59"/>
                      </a:lnTo>
                      <a:lnTo>
                        <a:pt x="289" y="59"/>
                      </a:lnTo>
                      <a:lnTo>
                        <a:pt x="289" y="56"/>
                      </a:lnTo>
                      <a:lnTo>
                        <a:pt x="289" y="56"/>
                      </a:lnTo>
                      <a:lnTo>
                        <a:pt x="289" y="56"/>
                      </a:lnTo>
                      <a:lnTo>
                        <a:pt x="289" y="56"/>
                      </a:lnTo>
                      <a:lnTo>
                        <a:pt x="289" y="56"/>
                      </a:lnTo>
                      <a:lnTo>
                        <a:pt x="292" y="56"/>
                      </a:lnTo>
                      <a:lnTo>
                        <a:pt x="292" y="56"/>
                      </a:lnTo>
                      <a:lnTo>
                        <a:pt x="292" y="56"/>
                      </a:lnTo>
                      <a:lnTo>
                        <a:pt x="292" y="56"/>
                      </a:lnTo>
                      <a:lnTo>
                        <a:pt x="292" y="56"/>
                      </a:lnTo>
                      <a:lnTo>
                        <a:pt x="295" y="56"/>
                      </a:lnTo>
                      <a:lnTo>
                        <a:pt x="295" y="56"/>
                      </a:lnTo>
                      <a:lnTo>
                        <a:pt x="295" y="56"/>
                      </a:lnTo>
                      <a:lnTo>
                        <a:pt x="295" y="56"/>
                      </a:lnTo>
                      <a:lnTo>
                        <a:pt x="297" y="56"/>
                      </a:lnTo>
                      <a:lnTo>
                        <a:pt x="297" y="56"/>
                      </a:lnTo>
                      <a:lnTo>
                        <a:pt x="297" y="56"/>
                      </a:lnTo>
                      <a:lnTo>
                        <a:pt x="297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297" y="53"/>
                      </a:lnTo>
                      <a:lnTo>
                        <a:pt x="297" y="53"/>
                      </a:lnTo>
                      <a:lnTo>
                        <a:pt x="297" y="53"/>
                      </a:lnTo>
                      <a:lnTo>
                        <a:pt x="297" y="53"/>
                      </a:lnTo>
                      <a:lnTo>
                        <a:pt x="297" y="53"/>
                      </a:lnTo>
                      <a:lnTo>
                        <a:pt x="300" y="53"/>
                      </a:lnTo>
                      <a:lnTo>
                        <a:pt x="300" y="53"/>
                      </a:lnTo>
                      <a:lnTo>
                        <a:pt x="300" y="53"/>
                      </a:lnTo>
                      <a:lnTo>
                        <a:pt x="300" y="53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303" y="51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0" y="53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0" y="56"/>
                      </a:lnTo>
                      <a:lnTo>
                        <a:pt x="303" y="56"/>
                      </a:lnTo>
                      <a:lnTo>
                        <a:pt x="303" y="56"/>
                      </a:lnTo>
                      <a:lnTo>
                        <a:pt x="303" y="56"/>
                      </a:lnTo>
                      <a:lnTo>
                        <a:pt x="303" y="56"/>
                      </a:lnTo>
                      <a:lnTo>
                        <a:pt x="303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6"/>
                      </a:lnTo>
                      <a:lnTo>
                        <a:pt x="306" y="53"/>
                      </a:lnTo>
                      <a:lnTo>
                        <a:pt x="306" y="53"/>
                      </a:lnTo>
                      <a:lnTo>
                        <a:pt x="306" y="53"/>
                      </a:lnTo>
                      <a:lnTo>
                        <a:pt x="306" y="53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1"/>
                      </a:lnTo>
                      <a:lnTo>
                        <a:pt x="309" y="53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51"/>
                      </a:lnTo>
                      <a:lnTo>
                        <a:pt x="312" y="48"/>
                      </a:lnTo>
                      <a:lnTo>
                        <a:pt x="312" y="48"/>
                      </a:lnTo>
                      <a:lnTo>
                        <a:pt x="312" y="48"/>
                      </a:lnTo>
                      <a:lnTo>
                        <a:pt x="312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9" y="48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6" y="48"/>
                      </a:lnTo>
                      <a:lnTo>
                        <a:pt x="306" y="48"/>
                      </a:lnTo>
                      <a:lnTo>
                        <a:pt x="306" y="48"/>
                      </a:lnTo>
                      <a:lnTo>
                        <a:pt x="306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5"/>
                      </a:lnTo>
                      <a:lnTo>
                        <a:pt x="303" y="45"/>
                      </a:lnTo>
                      <a:lnTo>
                        <a:pt x="303" y="45"/>
                      </a:lnTo>
                      <a:lnTo>
                        <a:pt x="303" y="45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5"/>
                      </a:lnTo>
                      <a:lnTo>
                        <a:pt x="300" y="45"/>
                      </a:lnTo>
                      <a:lnTo>
                        <a:pt x="300" y="45"/>
                      </a:lnTo>
                      <a:lnTo>
                        <a:pt x="300" y="45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0" y="42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3" y="39"/>
                      </a:lnTo>
                      <a:lnTo>
                        <a:pt x="300" y="39"/>
                      </a:lnTo>
                      <a:lnTo>
                        <a:pt x="300" y="39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4"/>
                      </a:lnTo>
                      <a:lnTo>
                        <a:pt x="297" y="36"/>
                      </a:lnTo>
                      <a:lnTo>
                        <a:pt x="297" y="36"/>
                      </a:lnTo>
                      <a:lnTo>
                        <a:pt x="297" y="34"/>
                      </a:lnTo>
                      <a:lnTo>
                        <a:pt x="297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2" y="31"/>
                      </a:lnTo>
                      <a:lnTo>
                        <a:pt x="292" y="31"/>
                      </a:lnTo>
                      <a:lnTo>
                        <a:pt x="292" y="31"/>
                      </a:lnTo>
                      <a:lnTo>
                        <a:pt x="292" y="31"/>
                      </a:lnTo>
                      <a:lnTo>
                        <a:pt x="292" y="31"/>
                      </a:lnTo>
                      <a:lnTo>
                        <a:pt x="295" y="31"/>
                      </a:lnTo>
                      <a:lnTo>
                        <a:pt x="295" y="31"/>
                      </a:lnTo>
                      <a:lnTo>
                        <a:pt x="295" y="31"/>
                      </a:lnTo>
                      <a:lnTo>
                        <a:pt x="295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28"/>
                      </a:lnTo>
                      <a:lnTo>
                        <a:pt x="297" y="28"/>
                      </a:lnTo>
                      <a:lnTo>
                        <a:pt x="297" y="28"/>
                      </a:lnTo>
                      <a:lnTo>
                        <a:pt x="297" y="28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2"/>
                      </a:lnTo>
                      <a:lnTo>
                        <a:pt x="297" y="22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297" y="25"/>
                      </a:lnTo>
                      <a:lnTo>
                        <a:pt x="300" y="25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28"/>
                      </a:lnTo>
                      <a:lnTo>
                        <a:pt x="303" y="31"/>
                      </a:lnTo>
                      <a:lnTo>
                        <a:pt x="303" y="31"/>
                      </a:lnTo>
                      <a:lnTo>
                        <a:pt x="303" y="31"/>
                      </a:lnTo>
                      <a:lnTo>
                        <a:pt x="303" y="31"/>
                      </a:lnTo>
                      <a:lnTo>
                        <a:pt x="306" y="31"/>
                      </a:lnTo>
                      <a:lnTo>
                        <a:pt x="306" y="31"/>
                      </a:lnTo>
                      <a:lnTo>
                        <a:pt x="306" y="31"/>
                      </a:lnTo>
                      <a:lnTo>
                        <a:pt x="306" y="31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12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9" y="39"/>
                      </a:lnTo>
                      <a:lnTo>
                        <a:pt x="312" y="39"/>
                      </a:lnTo>
                      <a:lnTo>
                        <a:pt x="312" y="39"/>
                      </a:lnTo>
                      <a:lnTo>
                        <a:pt x="312" y="39"/>
                      </a:lnTo>
                      <a:lnTo>
                        <a:pt x="312" y="39"/>
                      </a:lnTo>
                      <a:lnTo>
                        <a:pt x="314" y="39"/>
                      </a:lnTo>
                      <a:lnTo>
                        <a:pt x="314" y="39"/>
                      </a:lnTo>
                      <a:lnTo>
                        <a:pt x="314" y="39"/>
                      </a:lnTo>
                      <a:lnTo>
                        <a:pt x="314" y="39"/>
                      </a:lnTo>
                      <a:lnTo>
                        <a:pt x="314" y="39"/>
                      </a:lnTo>
                      <a:lnTo>
                        <a:pt x="314" y="42"/>
                      </a:lnTo>
                      <a:lnTo>
                        <a:pt x="314" y="42"/>
                      </a:lnTo>
                      <a:lnTo>
                        <a:pt x="317" y="42"/>
                      </a:lnTo>
                      <a:lnTo>
                        <a:pt x="317" y="42"/>
                      </a:lnTo>
                      <a:lnTo>
                        <a:pt x="317" y="42"/>
                      </a:lnTo>
                      <a:lnTo>
                        <a:pt x="317" y="42"/>
                      </a:lnTo>
                      <a:lnTo>
                        <a:pt x="317" y="42"/>
                      </a:lnTo>
                      <a:lnTo>
                        <a:pt x="317" y="39"/>
                      </a:lnTo>
                      <a:lnTo>
                        <a:pt x="317" y="39"/>
                      </a:lnTo>
                      <a:lnTo>
                        <a:pt x="320" y="39"/>
                      </a:lnTo>
                      <a:lnTo>
                        <a:pt x="320" y="39"/>
                      </a:lnTo>
                      <a:lnTo>
                        <a:pt x="320" y="42"/>
                      </a:lnTo>
                      <a:lnTo>
                        <a:pt x="320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9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0" y="36"/>
                      </a:lnTo>
                      <a:lnTo>
                        <a:pt x="320" y="36"/>
                      </a:lnTo>
                      <a:lnTo>
                        <a:pt x="320" y="36"/>
                      </a:lnTo>
                      <a:lnTo>
                        <a:pt x="320" y="36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3" y="34"/>
                      </a:lnTo>
                      <a:lnTo>
                        <a:pt x="323" y="34"/>
                      </a:lnTo>
                      <a:lnTo>
                        <a:pt x="323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1"/>
                      </a:lnTo>
                      <a:lnTo>
                        <a:pt x="326" y="31"/>
                      </a:lnTo>
                      <a:lnTo>
                        <a:pt x="326" y="31"/>
                      </a:lnTo>
                      <a:lnTo>
                        <a:pt x="326" y="31"/>
                      </a:lnTo>
                      <a:lnTo>
                        <a:pt x="326" y="28"/>
                      </a:lnTo>
                      <a:lnTo>
                        <a:pt x="326" y="28"/>
                      </a:lnTo>
                      <a:lnTo>
                        <a:pt x="326" y="28"/>
                      </a:lnTo>
                      <a:lnTo>
                        <a:pt x="323" y="28"/>
                      </a:lnTo>
                      <a:lnTo>
                        <a:pt x="323" y="28"/>
                      </a:lnTo>
                      <a:lnTo>
                        <a:pt x="323" y="28"/>
                      </a:lnTo>
                      <a:lnTo>
                        <a:pt x="323" y="28"/>
                      </a:lnTo>
                      <a:lnTo>
                        <a:pt x="323" y="28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6" y="25"/>
                      </a:lnTo>
                      <a:lnTo>
                        <a:pt x="326" y="25"/>
                      </a:lnTo>
                      <a:lnTo>
                        <a:pt x="326" y="25"/>
                      </a:lnTo>
                      <a:lnTo>
                        <a:pt x="326" y="25"/>
                      </a:lnTo>
                      <a:lnTo>
                        <a:pt x="326" y="25"/>
                      </a:lnTo>
                      <a:lnTo>
                        <a:pt x="326" y="22"/>
                      </a:lnTo>
                      <a:lnTo>
                        <a:pt x="326" y="22"/>
                      </a:lnTo>
                      <a:lnTo>
                        <a:pt x="326" y="22"/>
                      </a:lnTo>
                      <a:lnTo>
                        <a:pt x="329" y="22"/>
                      </a:lnTo>
                      <a:lnTo>
                        <a:pt x="329" y="22"/>
                      </a:lnTo>
                      <a:lnTo>
                        <a:pt x="329" y="22"/>
                      </a:lnTo>
                      <a:lnTo>
                        <a:pt x="329" y="22"/>
                      </a:lnTo>
                      <a:lnTo>
                        <a:pt x="329" y="22"/>
                      </a:lnTo>
                      <a:lnTo>
                        <a:pt x="331" y="22"/>
                      </a:lnTo>
                      <a:lnTo>
                        <a:pt x="331" y="22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7"/>
                      </a:lnTo>
                      <a:lnTo>
                        <a:pt x="331" y="17"/>
                      </a:lnTo>
                      <a:lnTo>
                        <a:pt x="331" y="17"/>
                      </a:lnTo>
                      <a:lnTo>
                        <a:pt x="331" y="17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4" y="14"/>
                      </a:lnTo>
                      <a:lnTo>
                        <a:pt x="334" y="11"/>
                      </a:lnTo>
                      <a:lnTo>
                        <a:pt x="334" y="11"/>
                      </a:lnTo>
                      <a:lnTo>
                        <a:pt x="331" y="11"/>
                      </a:lnTo>
                      <a:lnTo>
                        <a:pt x="331" y="11"/>
                      </a:lnTo>
                      <a:lnTo>
                        <a:pt x="331" y="11"/>
                      </a:lnTo>
                      <a:lnTo>
                        <a:pt x="334" y="11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8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5"/>
                      </a:lnTo>
                      <a:lnTo>
                        <a:pt x="334" y="2"/>
                      </a:lnTo>
                      <a:lnTo>
                        <a:pt x="334" y="2"/>
                      </a:lnTo>
                      <a:lnTo>
                        <a:pt x="334" y="2"/>
                      </a:lnTo>
                      <a:lnTo>
                        <a:pt x="334" y="2"/>
                      </a:lnTo>
                      <a:lnTo>
                        <a:pt x="337" y="2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37" y="0"/>
                      </a:lnTo>
                      <a:lnTo>
                        <a:pt x="340" y="0"/>
                      </a:lnTo>
                      <a:lnTo>
                        <a:pt x="340" y="0"/>
                      </a:lnTo>
                      <a:lnTo>
                        <a:pt x="340" y="0"/>
                      </a:lnTo>
                      <a:lnTo>
                        <a:pt x="340" y="2"/>
                      </a:lnTo>
                      <a:lnTo>
                        <a:pt x="340" y="2"/>
                      </a:lnTo>
                      <a:lnTo>
                        <a:pt x="340" y="2"/>
                      </a:lnTo>
                      <a:lnTo>
                        <a:pt x="340" y="2"/>
                      </a:lnTo>
                      <a:lnTo>
                        <a:pt x="337" y="2"/>
                      </a:lnTo>
                      <a:lnTo>
                        <a:pt x="337" y="2"/>
                      </a:lnTo>
                      <a:lnTo>
                        <a:pt x="337" y="2"/>
                      </a:lnTo>
                      <a:lnTo>
                        <a:pt x="337" y="2"/>
                      </a:lnTo>
                      <a:lnTo>
                        <a:pt x="337" y="5"/>
                      </a:lnTo>
                      <a:lnTo>
                        <a:pt x="337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8"/>
                      </a:lnTo>
                      <a:lnTo>
                        <a:pt x="340" y="11"/>
                      </a:lnTo>
                      <a:lnTo>
                        <a:pt x="340" y="11"/>
                      </a:lnTo>
                      <a:lnTo>
                        <a:pt x="340" y="11"/>
                      </a:lnTo>
                      <a:lnTo>
                        <a:pt x="340" y="11"/>
                      </a:lnTo>
                      <a:lnTo>
                        <a:pt x="340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6" y="17"/>
                      </a:lnTo>
                      <a:lnTo>
                        <a:pt x="346" y="17"/>
                      </a:lnTo>
                      <a:lnTo>
                        <a:pt x="346" y="19"/>
                      </a:lnTo>
                      <a:lnTo>
                        <a:pt x="346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48" y="19"/>
                      </a:lnTo>
                      <a:lnTo>
                        <a:pt x="351" y="22"/>
                      </a:lnTo>
                      <a:lnTo>
                        <a:pt x="351" y="22"/>
                      </a:lnTo>
                      <a:lnTo>
                        <a:pt x="351" y="22"/>
                      </a:lnTo>
                      <a:lnTo>
                        <a:pt x="351" y="22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19"/>
                      </a:lnTo>
                      <a:lnTo>
                        <a:pt x="354" y="19"/>
                      </a:lnTo>
                      <a:lnTo>
                        <a:pt x="354" y="19"/>
                      </a:lnTo>
                      <a:lnTo>
                        <a:pt x="354" y="19"/>
                      </a:lnTo>
                      <a:lnTo>
                        <a:pt x="354" y="17"/>
                      </a:lnTo>
                      <a:lnTo>
                        <a:pt x="354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19"/>
                      </a:lnTo>
                      <a:lnTo>
                        <a:pt x="357" y="19"/>
                      </a:lnTo>
                      <a:lnTo>
                        <a:pt x="357" y="19"/>
                      </a:lnTo>
                      <a:lnTo>
                        <a:pt x="360" y="19"/>
                      </a:lnTo>
                      <a:lnTo>
                        <a:pt x="360" y="19"/>
                      </a:lnTo>
                      <a:lnTo>
                        <a:pt x="360" y="19"/>
                      </a:lnTo>
                      <a:lnTo>
                        <a:pt x="360" y="19"/>
                      </a:lnTo>
                      <a:lnTo>
                        <a:pt x="360" y="19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2"/>
                      </a:lnTo>
                      <a:lnTo>
                        <a:pt x="360" y="25"/>
                      </a:lnTo>
                      <a:lnTo>
                        <a:pt x="360" y="25"/>
                      </a:lnTo>
                      <a:lnTo>
                        <a:pt x="360" y="25"/>
                      </a:lnTo>
                      <a:lnTo>
                        <a:pt x="360" y="25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28"/>
                      </a:lnTo>
                      <a:lnTo>
                        <a:pt x="360" y="31"/>
                      </a:lnTo>
                      <a:lnTo>
                        <a:pt x="360" y="31"/>
                      </a:lnTo>
                      <a:lnTo>
                        <a:pt x="363" y="31"/>
                      </a:lnTo>
                      <a:lnTo>
                        <a:pt x="363" y="31"/>
                      </a:lnTo>
                      <a:lnTo>
                        <a:pt x="363" y="31"/>
                      </a:lnTo>
                      <a:lnTo>
                        <a:pt x="363" y="31"/>
                      </a:lnTo>
                      <a:lnTo>
                        <a:pt x="365" y="31"/>
                      </a:lnTo>
                      <a:lnTo>
                        <a:pt x="365" y="31"/>
                      </a:lnTo>
                      <a:lnTo>
                        <a:pt x="365" y="31"/>
                      </a:lnTo>
                      <a:lnTo>
                        <a:pt x="365" y="28"/>
                      </a:lnTo>
                      <a:lnTo>
                        <a:pt x="365" y="28"/>
                      </a:lnTo>
                      <a:lnTo>
                        <a:pt x="365" y="28"/>
                      </a:lnTo>
                      <a:lnTo>
                        <a:pt x="365" y="28"/>
                      </a:lnTo>
                      <a:lnTo>
                        <a:pt x="365" y="25"/>
                      </a:lnTo>
                      <a:lnTo>
                        <a:pt x="365" y="25"/>
                      </a:lnTo>
                      <a:lnTo>
                        <a:pt x="368" y="28"/>
                      </a:lnTo>
                      <a:lnTo>
                        <a:pt x="368" y="28"/>
                      </a:lnTo>
                      <a:lnTo>
                        <a:pt x="368" y="28"/>
                      </a:lnTo>
                      <a:lnTo>
                        <a:pt x="368" y="28"/>
                      </a:lnTo>
                      <a:lnTo>
                        <a:pt x="368" y="28"/>
                      </a:lnTo>
                      <a:lnTo>
                        <a:pt x="368" y="31"/>
                      </a:lnTo>
                      <a:lnTo>
                        <a:pt x="368" y="31"/>
                      </a:lnTo>
                      <a:lnTo>
                        <a:pt x="368" y="28"/>
                      </a:lnTo>
                      <a:lnTo>
                        <a:pt x="371" y="28"/>
                      </a:lnTo>
                      <a:lnTo>
                        <a:pt x="371" y="28"/>
                      </a:lnTo>
                      <a:lnTo>
                        <a:pt x="371" y="28"/>
                      </a:lnTo>
                      <a:lnTo>
                        <a:pt x="371" y="28"/>
                      </a:lnTo>
                      <a:lnTo>
                        <a:pt x="371" y="28"/>
                      </a:lnTo>
                      <a:lnTo>
                        <a:pt x="374" y="28"/>
                      </a:lnTo>
                      <a:lnTo>
                        <a:pt x="374" y="28"/>
                      </a:lnTo>
                      <a:lnTo>
                        <a:pt x="374" y="28"/>
                      </a:lnTo>
                      <a:lnTo>
                        <a:pt x="374" y="25"/>
                      </a:lnTo>
                      <a:lnTo>
                        <a:pt x="374" y="25"/>
                      </a:lnTo>
                      <a:lnTo>
                        <a:pt x="374" y="25"/>
                      </a:lnTo>
                      <a:lnTo>
                        <a:pt x="371" y="25"/>
                      </a:lnTo>
                      <a:lnTo>
                        <a:pt x="371" y="25"/>
                      </a:lnTo>
                      <a:lnTo>
                        <a:pt x="371" y="25"/>
                      </a:lnTo>
                      <a:lnTo>
                        <a:pt x="371" y="25"/>
                      </a:lnTo>
                      <a:lnTo>
                        <a:pt x="371" y="25"/>
                      </a:lnTo>
                      <a:lnTo>
                        <a:pt x="371" y="22"/>
                      </a:lnTo>
                      <a:lnTo>
                        <a:pt x="371" y="22"/>
                      </a:lnTo>
                      <a:lnTo>
                        <a:pt x="371" y="22"/>
                      </a:lnTo>
                      <a:lnTo>
                        <a:pt x="374" y="22"/>
                      </a:lnTo>
                      <a:lnTo>
                        <a:pt x="374" y="22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7" y="19"/>
                      </a:lnTo>
                      <a:lnTo>
                        <a:pt x="377" y="19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80" y="22"/>
                      </a:lnTo>
                      <a:lnTo>
                        <a:pt x="380" y="22"/>
                      </a:lnTo>
                      <a:lnTo>
                        <a:pt x="380" y="22"/>
                      </a:lnTo>
                      <a:lnTo>
                        <a:pt x="380" y="22"/>
                      </a:lnTo>
                      <a:lnTo>
                        <a:pt x="380" y="19"/>
                      </a:lnTo>
                      <a:lnTo>
                        <a:pt x="380" y="19"/>
                      </a:lnTo>
                      <a:lnTo>
                        <a:pt x="382" y="19"/>
                      </a:lnTo>
                      <a:lnTo>
                        <a:pt x="382" y="22"/>
                      </a:lnTo>
                      <a:lnTo>
                        <a:pt x="382" y="22"/>
                      </a:lnTo>
                      <a:lnTo>
                        <a:pt x="382" y="22"/>
                      </a:lnTo>
                      <a:lnTo>
                        <a:pt x="382" y="22"/>
                      </a:lnTo>
                      <a:lnTo>
                        <a:pt x="382" y="25"/>
                      </a:lnTo>
                      <a:lnTo>
                        <a:pt x="382" y="25"/>
                      </a:lnTo>
                      <a:lnTo>
                        <a:pt x="382" y="25"/>
                      </a:lnTo>
                      <a:lnTo>
                        <a:pt x="382" y="25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2" y="28"/>
                      </a:lnTo>
                      <a:lnTo>
                        <a:pt x="385" y="28"/>
                      </a:lnTo>
                      <a:lnTo>
                        <a:pt x="385" y="28"/>
                      </a:lnTo>
                      <a:lnTo>
                        <a:pt x="385" y="28"/>
                      </a:lnTo>
                      <a:lnTo>
                        <a:pt x="385" y="28"/>
                      </a:lnTo>
                      <a:lnTo>
                        <a:pt x="385" y="28"/>
                      </a:lnTo>
                      <a:lnTo>
                        <a:pt x="385" y="25"/>
                      </a:lnTo>
                      <a:lnTo>
                        <a:pt x="385" y="25"/>
                      </a:lnTo>
                      <a:lnTo>
                        <a:pt x="385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8"/>
                      </a:lnTo>
                      <a:lnTo>
                        <a:pt x="391" y="28"/>
                      </a:lnTo>
                      <a:lnTo>
                        <a:pt x="391" y="28"/>
                      </a:lnTo>
                      <a:lnTo>
                        <a:pt x="391" y="28"/>
                      </a:lnTo>
                      <a:lnTo>
                        <a:pt x="391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7" y="28"/>
                      </a:lnTo>
                      <a:lnTo>
                        <a:pt x="397" y="28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7" y="22"/>
                      </a:lnTo>
                      <a:lnTo>
                        <a:pt x="399" y="22"/>
                      </a:lnTo>
                      <a:lnTo>
                        <a:pt x="399" y="22"/>
                      </a:lnTo>
                      <a:lnTo>
                        <a:pt x="397" y="22"/>
                      </a:lnTo>
                      <a:lnTo>
                        <a:pt x="397" y="25"/>
                      </a:lnTo>
                      <a:lnTo>
                        <a:pt x="399" y="25"/>
                      </a:lnTo>
                      <a:lnTo>
                        <a:pt x="399" y="25"/>
                      </a:lnTo>
                      <a:lnTo>
                        <a:pt x="399" y="25"/>
                      </a:lnTo>
                      <a:lnTo>
                        <a:pt x="399" y="25"/>
                      </a:lnTo>
                      <a:lnTo>
                        <a:pt x="399" y="25"/>
                      </a:lnTo>
                      <a:lnTo>
                        <a:pt x="402" y="25"/>
                      </a:lnTo>
                      <a:lnTo>
                        <a:pt x="402" y="25"/>
                      </a:lnTo>
                      <a:lnTo>
                        <a:pt x="402" y="25"/>
                      </a:lnTo>
                      <a:lnTo>
                        <a:pt x="402" y="25"/>
                      </a:lnTo>
                      <a:lnTo>
                        <a:pt x="405" y="25"/>
                      </a:lnTo>
                      <a:lnTo>
                        <a:pt x="405" y="28"/>
                      </a:lnTo>
                      <a:lnTo>
                        <a:pt x="405" y="28"/>
                      </a:lnTo>
                      <a:lnTo>
                        <a:pt x="405" y="28"/>
                      </a:lnTo>
                      <a:lnTo>
                        <a:pt x="408" y="28"/>
                      </a:lnTo>
                      <a:lnTo>
                        <a:pt x="408" y="28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4" y="34"/>
                      </a:lnTo>
                      <a:lnTo>
                        <a:pt x="414" y="34"/>
                      </a:lnTo>
                      <a:lnTo>
                        <a:pt x="414" y="31"/>
                      </a:lnTo>
                      <a:lnTo>
                        <a:pt x="414" y="31"/>
                      </a:lnTo>
                      <a:lnTo>
                        <a:pt x="414" y="31"/>
                      </a:lnTo>
                      <a:lnTo>
                        <a:pt x="411" y="31"/>
                      </a:lnTo>
                      <a:lnTo>
                        <a:pt x="411" y="31"/>
                      </a:lnTo>
                      <a:lnTo>
                        <a:pt x="411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11" y="31"/>
                      </a:lnTo>
                      <a:lnTo>
                        <a:pt x="411" y="28"/>
                      </a:lnTo>
                      <a:lnTo>
                        <a:pt x="411" y="28"/>
                      </a:lnTo>
                      <a:lnTo>
                        <a:pt x="411" y="28"/>
                      </a:lnTo>
                      <a:lnTo>
                        <a:pt x="411" y="28"/>
                      </a:lnTo>
                      <a:lnTo>
                        <a:pt x="414" y="28"/>
                      </a:lnTo>
                      <a:lnTo>
                        <a:pt x="414" y="28"/>
                      </a:lnTo>
                      <a:lnTo>
                        <a:pt x="414" y="28"/>
                      </a:lnTo>
                      <a:lnTo>
                        <a:pt x="414" y="25"/>
                      </a:lnTo>
                      <a:lnTo>
                        <a:pt x="414" y="25"/>
                      </a:lnTo>
                      <a:lnTo>
                        <a:pt x="414" y="25"/>
                      </a:lnTo>
                      <a:lnTo>
                        <a:pt x="414" y="28"/>
                      </a:lnTo>
                      <a:lnTo>
                        <a:pt x="416" y="28"/>
                      </a:lnTo>
                      <a:lnTo>
                        <a:pt x="416" y="28"/>
                      </a:lnTo>
                      <a:lnTo>
                        <a:pt x="416" y="28"/>
                      </a:lnTo>
                      <a:lnTo>
                        <a:pt x="416" y="28"/>
                      </a:lnTo>
                      <a:lnTo>
                        <a:pt x="419" y="31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19" y="28"/>
                      </a:lnTo>
                      <a:lnTo>
                        <a:pt x="422" y="28"/>
                      </a:lnTo>
                      <a:lnTo>
                        <a:pt x="422" y="28"/>
                      </a:lnTo>
                      <a:lnTo>
                        <a:pt x="422" y="28"/>
                      </a:lnTo>
                      <a:lnTo>
                        <a:pt x="422" y="28"/>
                      </a:lnTo>
                      <a:lnTo>
                        <a:pt x="422" y="28"/>
                      </a:lnTo>
                      <a:lnTo>
                        <a:pt x="425" y="28"/>
                      </a:lnTo>
                      <a:lnTo>
                        <a:pt x="425" y="25"/>
                      </a:lnTo>
                      <a:lnTo>
                        <a:pt x="425" y="25"/>
                      </a:lnTo>
                      <a:lnTo>
                        <a:pt x="425" y="25"/>
                      </a:lnTo>
                      <a:lnTo>
                        <a:pt x="425" y="25"/>
                      </a:lnTo>
                      <a:lnTo>
                        <a:pt x="425" y="25"/>
                      </a:lnTo>
                      <a:lnTo>
                        <a:pt x="428" y="25"/>
                      </a:lnTo>
                      <a:lnTo>
                        <a:pt x="428" y="25"/>
                      </a:lnTo>
                      <a:lnTo>
                        <a:pt x="428" y="25"/>
                      </a:lnTo>
                      <a:lnTo>
                        <a:pt x="428" y="25"/>
                      </a:lnTo>
                      <a:lnTo>
                        <a:pt x="431" y="25"/>
                      </a:lnTo>
                      <a:lnTo>
                        <a:pt x="431" y="25"/>
                      </a:lnTo>
                      <a:lnTo>
                        <a:pt x="431" y="25"/>
                      </a:lnTo>
                      <a:lnTo>
                        <a:pt x="431" y="25"/>
                      </a:lnTo>
                      <a:lnTo>
                        <a:pt x="433" y="25"/>
                      </a:lnTo>
                      <a:lnTo>
                        <a:pt x="433" y="25"/>
                      </a:lnTo>
                      <a:lnTo>
                        <a:pt x="433" y="25"/>
                      </a:lnTo>
                      <a:lnTo>
                        <a:pt x="433" y="28"/>
                      </a:lnTo>
                      <a:lnTo>
                        <a:pt x="433" y="28"/>
                      </a:lnTo>
                      <a:lnTo>
                        <a:pt x="436" y="28"/>
                      </a:lnTo>
                      <a:lnTo>
                        <a:pt x="436" y="28"/>
                      </a:lnTo>
                      <a:lnTo>
                        <a:pt x="436" y="31"/>
                      </a:lnTo>
                      <a:lnTo>
                        <a:pt x="436" y="31"/>
                      </a:lnTo>
                      <a:lnTo>
                        <a:pt x="436" y="28"/>
                      </a:lnTo>
                      <a:lnTo>
                        <a:pt x="439" y="28"/>
                      </a:lnTo>
                      <a:lnTo>
                        <a:pt x="439" y="28"/>
                      </a:lnTo>
                      <a:lnTo>
                        <a:pt x="439" y="31"/>
                      </a:lnTo>
                      <a:lnTo>
                        <a:pt x="439" y="31"/>
                      </a:lnTo>
                      <a:lnTo>
                        <a:pt x="442" y="31"/>
                      </a:lnTo>
                      <a:lnTo>
                        <a:pt x="442" y="31"/>
                      </a:lnTo>
                      <a:lnTo>
                        <a:pt x="442" y="31"/>
                      </a:lnTo>
                      <a:lnTo>
                        <a:pt x="442" y="31"/>
                      </a:lnTo>
                      <a:lnTo>
                        <a:pt x="445" y="31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5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28"/>
                      </a:lnTo>
                      <a:lnTo>
                        <a:pt x="445" y="31"/>
                      </a:lnTo>
                      <a:lnTo>
                        <a:pt x="448" y="31"/>
                      </a:lnTo>
                      <a:lnTo>
                        <a:pt x="448" y="31"/>
                      </a:lnTo>
                      <a:lnTo>
                        <a:pt x="448" y="31"/>
                      </a:lnTo>
                      <a:lnTo>
                        <a:pt x="448" y="31"/>
                      </a:lnTo>
                      <a:lnTo>
                        <a:pt x="448" y="28"/>
                      </a:lnTo>
                      <a:lnTo>
                        <a:pt x="448" y="28"/>
                      </a:lnTo>
                      <a:lnTo>
                        <a:pt x="448" y="28"/>
                      </a:lnTo>
                      <a:lnTo>
                        <a:pt x="450" y="28"/>
                      </a:lnTo>
                      <a:lnTo>
                        <a:pt x="450" y="28"/>
                      </a:lnTo>
                      <a:lnTo>
                        <a:pt x="450" y="28"/>
                      </a:lnTo>
                      <a:lnTo>
                        <a:pt x="450" y="28"/>
                      </a:lnTo>
                      <a:lnTo>
                        <a:pt x="450" y="31"/>
                      </a:lnTo>
                      <a:lnTo>
                        <a:pt x="453" y="31"/>
                      </a:lnTo>
                      <a:lnTo>
                        <a:pt x="453" y="31"/>
                      </a:lnTo>
                      <a:lnTo>
                        <a:pt x="453" y="28"/>
                      </a:lnTo>
                      <a:lnTo>
                        <a:pt x="453" y="28"/>
                      </a:lnTo>
                      <a:lnTo>
                        <a:pt x="456" y="28"/>
                      </a:lnTo>
                      <a:lnTo>
                        <a:pt x="456" y="28"/>
                      </a:lnTo>
                      <a:lnTo>
                        <a:pt x="456" y="28"/>
                      </a:lnTo>
                      <a:lnTo>
                        <a:pt x="456" y="28"/>
                      </a:lnTo>
                      <a:lnTo>
                        <a:pt x="456" y="28"/>
                      </a:lnTo>
                      <a:lnTo>
                        <a:pt x="456" y="31"/>
                      </a:lnTo>
                      <a:lnTo>
                        <a:pt x="456" y="31"/>
                      </a:lnTo>
                      <a:lnTo>
                        <a:pt x="459" y="31"/>
                      </a:lnTo>
                      <a:lnTo>
                        <a:pt x="459" y="31"/>
                      </a:lnTo>
                      <a:lnTo>
                        <a:pt x="459" y="31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5" y="31"/>
                      </a:lnTo>
                      <a:lnTo>
                        <a:pt x="465" y="28"/>
                      </a:lnTo>
                      <a:lnTo>
                        <a:pt x="465" y="28"/>
                      </a:lnTo>
                      <a:lnTo>
                        <a:pt x="467" y="28"/>
                      </a:lnTo>
                      <a:lnTo>
                        <a:pt x="467" y="28"/>
                      </a:lnTo>
                      <a:lnTo>
                        <a:pt x="467" y="31"/>
                      </a:lnTo>
                      <a:lnTo>
                        <a:pt x="467" y="31"/>
                      </a:lnTo>
                      <a:lnTo>
                        <a:pt x="465" y="31"/>
                      </a:lnTo>
                      <a:lnTo>
                        <a:pt x="465" y="31"/>
                      </a:lnTo>
                      <a:lnTo>
                        <a:pt x="465" y="31"/>
                      </a:lnTo>
                      <a:lnTo>
                        <a:pt x="467" y="31"/>
                      </a:lnTo>
                      <a:lnTo>
                        <a:pt x="467" y="31"/>
                      </a:lnTo>
                      <a:lnTo>
                        <a:pt x="470" y="31"/>
                      </a:lnTo>
                      <a:lnTo>
                        <a:pt x="470" y="31"/>
                      </a:lnTo>
                      <a:lnTo>
                        <a:pt x="470" y="31"/>
                      </a:lnTo>
                      <a:lnTo>
                        <a:pt x="470" y="31"/>
                      </a:lnTo>
                      <a:lnTo>
                        <a:pt x="470" y="31"/>
                      </a:lnTo>
                      <a:lnTo>
                        <a:pt x="470" y="28"/>
                      </a:lnTo>
                      <a:lnTo>
                        <a:pt x="470" y="28"/>
                      </a:lnTo>
                      <a:lnTo>
                        <a:pt x="470" y="28"/>
                      </a:lnTo>
                      <a:lnTo>
                        <a:pt x="470" y="25"/>
                      </a:lnTo>
                      <a:lnTo>
                        <a:pt x="470" y="28"/>
                      </a:lnTo>
                      <a:lnTo>
                        <a:pt x="473" y="28"/>
                      </a:lnTo>
                      <a:lnTo>
                        <a:pt x="473" y="28"/>
                      </a:lnTo>
                      <a:lnTo>
                        <a:pt x="473" y="28"/>
                      </a:lnTo>
                      <a:lnTo>
                        <a:pt x="473" y="28"/>
                      </a:lnTo>
                      <a:lnTo>
                        <a:pt x="473" y="28"/>
                      </a:lnTo>
                      <a:lnTo>
                        <a:pt x="476" y="28"/>
                      </a:lnTo>
                      <a:lnTo>
                        <a:pt x="476" y="28"/>
                      </a:lnTo>
                      <a:lnTo>
                        <a:pt x="473" y="28"/>
                      </a:lnTo>
                      <a:lnTo>
                        <a:pt x="473" y="25"/>
                      </a:lnTo>
                      <a:lnTo>
                        <a:pt x="473" y="25"/>
                      </a:lnTo>
                      <a:lnTo>
                        <a:pt x="473" y="25"/>
                      </a:lnTo>
                      <a:lnTo>
                        <a:pt x="473" y="22"/>
                      </a:lnTo>
                      <a:lnTo>
                        <a:pt x="473" y="22"/>
                      </a:lnTo>
                      <a:lnTo>
                        <a:pt x="476" y="22"/>
                      </a:lnTo>
                      <a:lnTo>
                        <a:pt x="476" y="22"/>
                      </a:lnTo>
                      <a:lnTo>
                        <a:pt x="476" y="25"/>
                      </a:lnTo>
                      <a:lnTo>
                        <a:pt x="476" y="25"/>
                      </a:lnTo>
                      <a:lnTo>
                        <a:pt x="476" y="25"/>
                      </a:lnTo>
                      <a:lnTo>
                        <a:pt x="476" y="25"/>
                      </a:lnTo>
                      <a:lnTo>
                        <a:pt x="479" y="25"/>
                      </a:lnTo>
                      <a:lnTo>
                        <a:pt x="479" y="25"/>
                      </a:lnTo>
                      <a:lnTo>
                        <a:pt x="479" y="25"/>
                      </a:lnTo>
                      <a:lnTo>
                        <a:pt x="479" y="25"/>
                      </a:lnTo>
                      <a:lnTo>
                        <a:pt x="479" y="25"/>
                      </a:lnTo>
                      <a:lnTo>
                        <a:pt x="482" y="22"/>
                      </a:lnTo>
                      <a:lnTo>
                        <a:pt x="482" y="22"/>
                      </a:lnTo>
                      <a:lnTo>
                        <a:pt x="482" y="22"/>
                      </a:lnTo>
                      <a:lnTo>
                        <a:pt x="482" y="22"/>
                      </a:lnTo>
                      <a:lnTo>
                        <a:pt x="484" y="22"/>
                      </a:lnTo>
                      <a:lnTo>
                        <a:pt x="484" y="22"/>
                      </a:lnTo>
                      <a:lnTo>
                        <a:pt x="484" y="22"/>
                      </a:lnTo>
                      <a:lnTo>
                        <a:pt x="487" y="22"/>
                      </a:lnTo>
                      <a:lnTo>
                        <a:pt x="487" y="25"/>
                      </a:lnTo>
                      <a:lnTo>
                        <a:pt x="487" y="25"/>
                      </a:lnTo>
                      <a:lnTo>
                        <a:pt x="487" y="25"/>
                      </a:lnTo>
                      <a:lnTo>
                        <a:pt x="487" y="28"/>
                      </a:lnTo>
                      <a:lnTo>
                        <a:pt x="487" y="28"/>
                      </a:lnTo>
                      <a:lnTo>
                        <a:pt x="490" y="28"/>
                      </a:lnTo>
                      <a:lnTo>
                        <a:pt x="490" y="28"/>
                      </a:lnTo>
                      <a:lnTo>
                        <a:pt x="490" y="28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2"/>
                      </a:lnTo>
                      <a:lnTo>
                        <a:pt x="490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5"/>
                      </a:lnTo>
                      <a:lnTo>
                        <a:pt x="493" y="25"/>
                      </a:lnTo>
                      <a:lnTo>
                        <a:pt x="493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5"/>
                      </a:lnTo>
                      <a:lnTo>
                        <a:pt x="496" y="22"/>
                      </a:lnTo>
                      <a:lnTo>
                        <a:pt x="496" y="22"/>
                      </a:lnTo>
                      <a:lnTo>
                        <a:pt x="496" y="22"/>
                      </a:lnTo>
                      <a:lnTo>
                        <a:pt x="496" y="22"/>
                      </a:lnTo>
                      <a:lnTo>
                        <a:pt x="496" y="22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499" y="25"/>
                      </a:lnTo>
                      <a:lnTo>
                        <a:pt x="501" y="25"/>
                      </a:lnTo>
                      <a:lnTo>
                        <a:pt x="501" y="25"/>
                      </a:lnTo>
                      <a:lnTo>
                        <a:pt x="501" y="25"/>
                      </a:lnTo>
                      <a:lnTo>
                        <a:pt x="501" y="25"/>
                      </a:lnTo>
                      <a:lnTo>
                        <a:pt x="504" y="25"/>
                      </a:lnTo>
                      <a:lnTo>
                        <a:pt x="504" y="25"/>
                      </a:lnTo>
                      <a:lnTo>
                        <a:pt x="504" y="25"/>
                      </a:lnTo>
                      <a:lnTo>
                        <a:pt x="507" y="25"/>
                      </a:lnTo>
                      <a:lnTo>
                        <a:pt x="507" y="25"/>
                      </a:lnTo>
                      <a:lnTo>
                        <a:pt x="507" y="25"/>
                      </a:lnTo>
                      <a:lnTo>
                        <a:pt x="510" y="25"/>
                      </a:lnTo>
                      <a:lnTo>
                        <a:pt x="510" y="25"/>
                      </a:lnTo>
                      <a:lnTo>
                        <a:pt x="510" y="25"/>
                      </a:lnTo>
                      <a:lnTo>
                        <a:pt x="510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3" y="25"/>
                      </a:lnTo>
                      <a:lnTo>
                        <a:pt x="516" y="25"/>
                      </a:lnTo>
                      <a:lnTo>
                        <a:pt x="516" y="25"/>
                      </a:lnTo>
                      <a:lnTo>
                        <a:pt x="518" y="25"/>
                      </a:lnTo>
                      <a:lnTo>
                        <a:pt x="518" y="25"/>
                      </a:lnTo>
                      <a:lnTo>
                        <a:pt x="518" y="25"/>
                      </a:lnTo>
                      <a:lnTo>
                        <a:pt x="518" y="25"/>
                      </a:lnTo>
                      <a:lnTo>
                        <a:pt x="518" y="25"/>
                      </a:lnTo>
                      <a:lnTo>
                        <a:pt x="521" y="25"/>
                      </a:lnTo>
                      <a:lnTo>
                        <a:pt x="521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4" y="28"/>
                      </a:lnTo>
                      <a:lnTo>
                        <a:pt x="527" y="25"/>
                      </a:lnTo>
                      <a:lnTo>
                        <a:pt x="527" y="25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27" y="28"/>
                      </a:lnTo>
                      <a:lnTo>
                        <a:pt x="530" y="28"/>
                      </a:lnTo>
                      <a:lnTo>
                        <a:pt x="530" y="31"/>
                      </a:lnTo>
                      <a:lnTo>
                        <a:pt x="530" y="31"/>
                      </a:lnTo>
                      <a:lnTo>
                        <a:pt x="530" y="31"/>
                      </a:lnTo>
                      <a:lnTo>
                        <a:pt x="530" y="31"/>
                      </a:lnTo>
                      <a:lnTo>
                        <a:pt x="533" y="31"/>
                      </a:lnTo>
                      <a:lnTo>
                        <a:pt x="533" y="31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0" y="28"/>
                      </a:lnTo>
                      <a:lnTo>
                        <a:pt x="530" y="28"/>
                      </a:lnTo>
                      <a:lnTo>
                        <a:pt x="530" y="28"/>
                      </a:lnTo>
                      <a:lnTo>
                        <a:pt x="530" y="28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30" y="25"/>
                      </a:lnTo>
                      <a:lnTo>
                        <a:pt x="533" y="25"/>
                      </a:lnTo>
                      <a:lnTo>
                        <a:pt x="533" y="25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3" y="28"/>
                      </a:lnTo>
                      <a:lnTo>
                        <a:pt x="535" y="28"/>
                      </a:lnTo>
                      <a:lnTo>
                        <a:pt x="535" y="28"/>
                      </a:lnTo>
                      <a:lnTo>
                        <a:pt x="535" y="28"/>
                      </a:lnTo>
                      <a:lnTo>
                        <a:pt x="535" y="28"/>
                      </a:lnTo>
                      <a:lnTo>
                        <a:pt x="533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5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5"/>
                      </a:lnTo>
                      <a:lnTo>
                        <a:pt x="538" y="22"/>
                      </a:lnTo>
                      <a:lnTo>
                        <a:pt x="538" y="22"/>
                      </a:lnTo>
                      <a:lnTo>
                        <a:pt x="538" y="22"/>
                      </a:lnTo>
                      <a:lnTo>
                        <a:pt x="541" y="22"/>
                      </a:lnTo>
                      <a:lnTo>
                        <a:pt x="541" y="22"/>
                      </a:lnTo>
                      <a:lnTo>
                        <a:pt x="541" y="22"/>
                      </a:lnTo>
                      <a:lnTo>
                        <a:pt x="541" y="22"/>
                      </a:lnTo>
                      <a:lnTo>
                        <a:pt x="541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5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4" y="31"/>
                      </a:lnTo>
                      <a:lnTo>
                        <a:pt x="544" y="31"/>
                      </a:lnTo>
                      <a:lnTo>
                        <a:pt x="544" y="31"/>
                      </a:lnTo>
                      <a:lnTo>
                        <a:pt x="544" y="31"/>
                      </a:lnTo>
                      <a:lnTo>
                        <a:pt x="544" y="31"/>
                      </a:lnTo>
                      <a:lnTo>
                        <a:pt x="547" y="31"/>
                      </a:lnTo>
                      <a:lnTo>
                        <a:pt x="547" y="31"/>
                      </a:lnTo>
                      <a:lnTo>
                        <a:pt x="547" y="31"/>
                      </a:lnTo>
                      <a:lnTo>
                        <a:pt x="547" y="31"/>
                      </a:lnTo>
                      <a:lnTo>
                        <a:pt x="547" y="31"/>
                      </a:lnTo>
                      <a:lnTo>
                        <a:pt x="547" y="28"/>
                      </a:lnTo>
                      <a:lnTo>
                        <a:pt x="547" y="28"/>
                      </a:lnTo>
                      <a:lnTo>
                        <a:pt x="547" y="28"/>
                      </a:lnTo>
                      <a:lnTo>
                        <a:pt x="547" y="28"/>
                      </a:lnTo>
                      <a:lnTo>
                        <a:pt x="547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0" y="28"/>
                      </a:lnTo>
                      <a:lnTo>
                        <a:pt x="552" y="28"/>
                      </a:lnTo>
                      <a:lnTo>
                        <a:pt x="552" y="28"/>
                      </a:lnTo>
                      <a:lnTo>
                        <a:pt x="552" y="28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0" y="31"/>
                      </a:lnTo>
                      <a:lnTo>
                        <a:pt x="552" y="31"/>
                      </a:lnTo>
                      <a:lnTo>
                        <a:pt x="552" y="31"/>
                      </a:lnTo>
                      <a:lnTo>
                        <a:pt x="552" y="31"/>
                      </a:lnTo>
                      <a:lnTo>
                        <a:pt x="552" y="31"/>
                      </a:lnTo>
                      <a:lnTo>
                        <a:pt x="552" y="31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5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58" y="34"/>
                      </a:lnTo>
                      <a:lnTo>
                        <a:pt x="561" y="34"/>
                      </a:lnTo>
                      <a:lnTo>
                        <a:pt x="561" y="34"/>
                      </a:lnTo>
                      <a:lnTo>
                        <a:pt x="561" y="34"/>
                      </a:lnTo>
                      <a:lnTo>
                        <a:pt x="561" y="34"/>
                      </a:lnTo>
                      <a:lnTo>
                        <a:pt x="561" y="34"/>
                      </a:lnTo>
                      <a:lnTo>
                        <a:pt x="561" y="36"/>
                      </a:lnTo>
                      <a:lnTo>
                        <a:pt x="561" y="36"/>
                      </a:lnTo>
                      <a:lnTo>
                        <a:pt x="561" y="36"/>
                      </a:lnTo>
                      <a:lnTo>
                        <a:pt x="561" y="36"/>
                      </a:lnTo>
                      <a:lnTo>
                        <a:pt x="558" y="36"/>
                      </a:lnTo>
                      <a:lnTo>
                        <a:pt x="558" y="36"/>
                      </a:lnTo>
                      <a:lnTo>
                        <a:pt x="558" y="36"/>
                      </a:lnTo>
                      <a:lnTo>
                        <a:pt x="558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1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4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7" y="39"/>
                      </a:lnTo>
                      <a:lnTo>
                        <a:pt x="569" y="39"/>
                      </a:lnTo>
                      <a:lnTo>
                        <a:pt x="569" y="39"/>
                      </a:lnTo>
                      <a:lnTo>
                        <a:pt x="569" y="39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9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7" y="36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69" y="34"/>
                      </a:lnTo>
                      <a:lnTo>
                        <a:pt x="572" y="34"/>
                      </a:lnTo>
                      <a:lnTo>
                        <a:pt x="572" y="34"/>
                      </a:lnTo>
                      <a:lnTo>
                        <a:pt x="572" y="34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6"/>
                      </a:lnTo>
                      <a:lnTo>
                        <a:pt x="572" y="34"/>
                      </a:lnTo>
                      <a:lnTo>
                        <a:pt x="572" y="34"/>
                      </a:lnTo>
                      <a:lnTo>
                        <a:pt x="572" y="34"/>
                      </a:lnTo>
                      <a:lnTo>
                        <a:pt x="572" y="36"/>
                      </a:lnTo>
                      <a:lnTo>
                        <a:pt x="575" y="36"/>
                      </a:lnTo>
                      <a:lnTo>
                        <a:pt x="575" y="36"/>
                      </a:lnTo>
                      <a:lnTo>
                        <a:pt x="575" y="36"/>
                      </a:lnTo>
                      <a:lnTo>
                        <a:pt x="575" y="36"/>
                      </a:lnTo>
                      <a:lnTo>
                        <a:pt x="575" y="36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78" y="39"/>
                      </a:lnTo>
                      <a:lnTo>
                        <a:pt x="581" y="39"/>
                      </a:lnTo>
                      <a:lnTo>
                        <a:pt x="581" y="39"/>
                      </a:lnTo>
                      <a:lnTo>
                        <a:pt x="581" y="39"/>
                      </a:lnTo>
                      <a:lnTo>
                        <a:pt x="581" y="39"/>
                      </a:lnTo>
                      <a:lnTo>
                        <a:pt x="581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6"/>
                      </a:lnTo>
                      <a:lnTo>
                        <a:pt x="584" y="36"/>
                      </a:lnTo>
                      <a:lnTo>
                        <a:pt x="584" y="36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39"/>
                      </a:lnTo>
                      <a:lnTo>
                        <a:pt x="584" y="42"/>
                      </a:lnTo>
                      <a:lnTo>
                        <a:pt x="586" y="42"/>
                      </a:lnTo>
                      <a:lnTo>
                        <a:pt x="586" y="42"/>
                      </a:lnTo>
                      <a:lnTo>
                        <a:pt x="586" y="39"/>
                      </a:lnTo>
                      <a:lnTo>
                        <a:pt x="586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39"/>
                      </a:lnTo>
                      <a:lnTo>
                        <a:pt x="589" y="42"/>
                      </a:lnTo>
                      <a:lnTo>
                        <a:pt x="589" y="42"/>
                      </a:lnTo>
                      <a:lnTo>
                        <a:pt x="589" y="42"/>
                      </a:lnTo>
                      <a:lnTo>
                        <a:pt x="589" y="42"/>
                      </a:lnTo>
                      <a:lnTo>
                        <a:pt x="589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2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2"/>
                      </a:lnTo>
                      <a:lnTo>
                        <a:pt x="595" y="45"/>
                      </a:lnTo>
                      <a:lnTo>
                        <a:pt x="595" y="45"/>
                      </a:lnTo>
                      <a:lnTo>
                        <a:pt x="595" y="45"/>
                      </a:lnTo>
                      <a:lnTo>
                        <a:pt x="592" y="45"/>
                      </a:lnTo>
                      <a:lnTo>
                        <a:pt x="592" y="45"/>
                      </a:lnTo>
                      <a:lnTo>
                        <a:pt x="592" y="45"/>
                      </a:lnTo>
                      <a:lnTo>
                        <a:pt x="592" y="45"/>
                      </a:lnTo>
                      <a:lnTo>
                        <a:pt x="592" y="48"/>
                      </a:lnTo>
                      <a:lnTo>
                        <a:pt x="592" y="48"/>
                      </a:lnTo>
                      <a:lnTo>
                        <a:pt x="592" y="48"/>
                      </a:lnTo>
                      <a:lnTo>
                        <a:pt x="592" y="48"/>
                      </a:lnTo>
                      <a:lnTo>
                        <a:pt x="595" y="48"/>
                      </a:lnTo>
                      <a:lnTo>
                        <a:pt x="595" y="48"/>
                      </a:lnTo>
                      <a:lnTo>
                        <a:pt x="595" y="48"/>
                      </a:lnTo>
                      <a:lnTo>
                        <a:pt x="595" y="48"/>
                      </a:lnTo>
                      <a:lnTo>
                        <a:pt x="595" y="48"/>
                      </a:lnTo>
                      <a:lnTo>
                        <a:pt x="598" y="48"/>
                      </a:lnTo>
                      <a:lnTo>
                        <a:pt x="598" y="48"/>
                      </a:lnTo>
                      <a:lnTo>
                        <a:pt x="598" y="48"/>
                      </a:lnTo>
                      <a:lnTo>
                        <a:pt x="598" y="48"/>
                      </a:lnTo>
                      <a:lnTo>
                        <a:pt x="598" y="48"/>
                      </a:lnTo>
                      <a:lnTo>
                        <a:pt x="598" y="51"/>
                      </a:lnTo>
                      <a:lnTo>
                        <a:pt x="598" y="51"/>
                      </a:lnTo>
                      <a:lnTo>
                        <a:pt x="598" y="51"/>
                      </a:lnTo>
                      <a:lnTo>
                        <a:pt x="598" y="51"/>
                      </a:lnTo>
                      <a:lnTo>
                        <a:pt x="598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1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598" y="53"/>
                      </a:lnTo>
                      <a:lnTo>
                        <a:pt x="598" y="53"/>
                      </a:lnTo>
                      <a:lnTo>
                        <a:pt x="598" y="53"/>
                      </a:lnTo>
                      <a:lnTo>
                        <a:pt x="598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1" y="53"/>
                      </a:lnTo>
                      <a:lnTo>
                        <a:pt x="603" y="53"/>
                      </a:lnTo>
                      <a:lnTo>
                        <a:pt x="603" y="56"/>
                      </a:lnTo>
                      <a:lnTo>
                        <a:pt x="603" y="56"/>
                      </a:lnTo>
                      <a:lnTo>
                        <a:pt x="603" y="56"/>
                      </a:lnTo>
                      <a:lnTo>
                        <a:pt x="603" y="56"/>
                      </a:lnTo>
                      <a:lnTo>
                        <a:pt x="603" y="56"/>
                      </a:lnTo>
                      <a:lnTo>
                        <a:pt x="601" y="56"/>
                      </a:lnTo>
                      <a:lnTo>
                        <a:pt x="601" y="56"/>
                      </a:lnTo>
                      <a:lnTo>
                        <a:pt x="601" y="56"/>
                      </a:lnTo>
                      <a:lnTo>
                        <a:pt x="601" y="56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2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5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601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68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0"/>
                      </a:lnTo>
                      <a:lnTo>
                        <a:pt x="598" y="73"/>
                      </a:lnTo>
                      <a:lnTo>
                        <a:pt x="598" y="73"/>
                      </a:lnTo>
                      <a:lnTo>
                        <a:pt x="598" y="73"/>
                      </a:lnTo>
                      <a:lnTo>
                        <a:pt x="598" y="73"/>
                      </a:lnTo>
                      <a:lnTo>
                        <a:pt x="598" y="73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8" y="76"/>
                      </a:lnTo>
                      <a:lnTo>
                        <a:pt x="595" y="76"/>
                      </a:lnTo>
                      <a:lnTo>
                        <a:pt x="595" y="76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82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79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5" y="82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8" y="85"/>
                      </a:lnTo>
                      <a:lnTo>
                        <a:pt x="595" y="85"/>
                      </a:lnTo>
                      <a:lnTo>
                        <a:pt x="595" y="85"/>
                      </a:lnTo>
                      <a:lnTo>
                        <a:pt x="595" y="85"/>
                      </a:lnTo>
                      <a:lnTo>
                        <a:pt x="595" y="85"/>
                      </a:lnTo>
                      <a:lnTo>
                        <a:pt x="595" y="85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8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87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5" y="90"/>
                      </a:lnTo>
                      <a:lnTo>
                        <a:pt x="598" y="90"/>
                      </a:lnTo>
                      <a:lnTo>
                        <a:pt x="598" y="90"/>
                      </a:lnTo>
                      <a:lnTo>
                        <a:pt x="598" y="90"/>
                      </a:lnTo>
                      <a:lnTo>
                        <a:pt x="598" y="90"/>
                      </a:lnTo>
                      <a:lnTo>
                        <a:pt x="598" y="90"/>
                      </a:lnTo>
                      <a:lnTo>
                        <a:pt x="598" y="93"/>
                      </a:lnTo>
                      <a:lnTo>
                        <a:pt x="598" y="93"/>
                      </a:lnTo>
                      <a:lnTo>
                        <a:pt x="598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5" y="93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598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3" y="96"/>
                      </a:lnTo>
                      <a:lnTo>
                        <a:pt x="603" y="96"/>
                      </a:lnTo>
                      <a:lnTo>
                        <a:pt x="603" y="96"/>
                      </a:lnTo>
                      <a:lnTo>
                        <a:pt x="603" y="96"/>
                      </a:lnTo>
                      <a:lnTo>
                        <a:pt x="603" y="96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99"/>
                      </a:lnTo>
                      <a:lnTo>
                        <a:pt x="603" y="102"/>
                      </a:lnTo>
                      <a:lnTo>
                        <a:pt x="603" y="102"/>
                      </a:lnTo>
                      <a:lnTo>
                        <a:pt x="603" y="102"/>
                      </a:lnTo>
                      <a:lnTo>
                        <a:pt x="603" y="102"/>
                      </a:lnTo>
                      <a:lnTo>
                        <a:pt x="606" y="102"/>
                      </a:lnTo>
                      <a:lnTo>
                        <a:pt x="606" y="99"/>
                      </a:lnTo>
                      <a:lnTo>
                        <a:pt x="606" y="102"/>
                      </a:lnTo>
                      <a:lnTo>
                        <a:pt x="606" y="102"/>
                      </a:lnTo>
                      <a:lnTo>
                        <a:pt x="606" y="102"/>
                      </a:lnTo>
                      <a:lnTo>
                        <a:pt x="606" y="102"/>
                      </a:lnTo>
                      <a:lnTo>
                        <a:pt x="609" y="102"/>
                      </a:lnTo>
                      <a:lnTo>
                        <a:pt x="609" y="102"/>
                      </a:lnTo>
                      <a:lnTo>
                        <a:pt x="609" y="102"/>
                      </a:lnTo>
                      <a:lnTo>
                        <a:pt x="609" y="99"/>
                      </a:lnTo>
                      <a:lnTo>
                        <a:pt x="609" y="99"/>
                      </a:lnTo>
                      <a:lnTo>
                        <a:pt x="609" y="99"/>
                      </a:lnTo>
                      <a:lnTo>
                        <a:pt x="612" y="99"/>
                      </a:lnTo>
                      <a:lnTo>
                        <a:pt x="612" y="102"/>
                      </a:lnTo>
                      <a:lnTo>
                        <a:pt x="612" y="99"/>
                      </a:lnTo>
                      <a:lnTo>
                        <a:pt x="612" y="99"/>
                      </a:lnTo>
                      <a:lnTo>
                        <a:pt x="612" y="99"/>
                      </a:lnTo>
                      <a:lnTo>
                        <a:pt x="615" y="99"/>
                      </a:lnTo>
                      <a:lnTo>
                        <a:pt x="615" y="99"/>
                      </a:lnTo>
                      <a:lnTo>
                        <a:pt x="615" y="99"/>
                      </a:lnTo>
                      <a:lnTo>
                        <a:pt x="615" y="99"/>
                      </a:lnTo>
                      <a:lnTo>
                        <a:pt x="618" y="99"/>
                      </a:lnTo>
                      <a:lnTo>
                        <a:pt x="618" y="99"/>
                      </a:lnTo>
                      <a:lnTo>
                        <a:pt x="618" y="99"/>
                      </a:lnTo>
                      <a:lnTo>
                        <a:pt x="618" y="102"/>
                      </a:lnTo>
                      <a:lnTo>
                        <a:pt x="618" y="102"/>
                      </a:lnTo>
                      <a:lnTo>
                        <a:pt x="618" y="102"/>
                      </a:lnTo>
                      <a:lnTo>
                        <a:pt x="618" y="104"/>
                      </a:lnTo>
                      <a:lnTo>
                        <a:pt x="618" y="104"/>
                      </a:lnTo>
                      <a:lnTo>
                        <a:pt x="618" y="104"/>
                      </a:lnTo>
                      <a:lnTo>
                        <a:pt x="618" y="104"/>
                      </a:lnTo>
                      <a:lnTo>
                        <a:pt x="618" y="107"/>
                      </a:lnTo>
                      <a:lnTo>
                        <a:pt x="618" y="107"/>
                      </a:lnTo>
                      <a:lnTo>
                        <a:pt x="618" y="107"/>
                      </a:lnTo>
                      <a:lnTo>
                        <a:pt x="618" y="107"/>
                      </a:lnTo>
                      <a:lnTo>
                        <a:pt x="618" y="107"/>
                      </a:lnTo>
                      <a:lnTo>
                        <a:pt x="618" y="110"/>
                      </a:lnTo>
                      <a:lnTo>
                        <a:pt x="618" y="110"/>
                      </a:lnTo>
                      <a:lnTo>
                        <a:pt x="618" y="110"/>
                      </a:lnTo>
                      <a:lnTo>
                        <a:pt x="618" y="110"/>
                      </a:lnTo>
                      <a:lnTo>
                        <a:pt x="618" y="113"/>
                      </a:lnTo>
                      <a:lnTo>
                        <a:pt x="618" y="113"/>
                      </a:lnTo>
                      <a:lnTo>
                        <a:pt x="618" y="113"/>
                      </a:lnTo>
                      <a:lnTo>
                        <a:pt x="618" y="113"/>
                      </a:lnTo>
                      <a:lnTo>
                        <a:pt x="618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8" y="121"/>
                      </a:lnTo>
                      <a:lnTo>
                        <a:pt x="618" y="121"/>
                      </a:lnTo>
                      <a:lnTo>
                        <a:pt x="618" y="121"/>
                      </a:lnTo>
                      <a:lnTo>
                        <a:pt x="618" y="121"/>
                      </a:lnTo>
                      <a:lnTo>
                        <a:pt x="618" y="124"/>
                      </a:lnTo>
                      <a:lnTo>
                        <a:pt x="618" y="124"/>
                      </a:lnTo>
                      <a:lnTo>
                        <a:pt x="618" y="124"/>
                      </a:lnTo>
                      <a:lnTo>
                        <a:pt x="618" y="127"/>
                      </a:lnTo>
                      <a:lnTo>
                        <a:pt x="618" y="127"/>
                      </a:lnTo>
                      <a:lnTo>
                        <a:pt x="618" y="127"/>
                      </a:lnTo>
                      <a:lnTo>
                        <a:pt x="618" y="127"/>
                      </a:lnTo>
                      <a:lnTo>
                        <a:pt x="618" y="127"/>
                      </a:lnTo>
                      <a:lnTo>
                        <a:pt x="618" y="130"/>
                      </a:lnTo>
                      <a:lnTo>
                        <a:pt x="620" y="130"/>
                      </a:lnTo>
                      <a:lnTo>
                        <a:pt x="620" y="130"/>
                      </a:lnTo>
                      <a:lnTo>
                        <a:pt x="620" y="130"/>
                      </a:lnTo>
                      <a:lnTo>
                        <a:pt x="620" y="130"/>
                      </a:lnTo>
                      <a:lnTo>
                        <a:pt x="618" y="130"/>
                      </a:lnTo>
                      <a:lnTo>
                        <a:pt x="618" y="130"/>
                      </a:lnTo>
                      <a:lnTo>
                        <a:pt x="618" y="130"/>
                      </a:lnTo>
                      <a:lnTo>
                        <a:pt x="618" y="130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3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6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9" y="136"/>
                      </a:lnTo>
                      <a:lnTo>
                        <a:pt x="626" y="136"/>
                      </a:lnTo>
                      <a:lnTo>
                        <a:pt x="626" y="138"/>
                      </a:lnTo>
                      <a:lnTo>
                        <a:pt x="626" y="138"/>
                      </a:lnTo>
                      <a:lnTo>
                        <a:pt x="626" y="138"/>
                      </a:lnTo>
                      <a:lnTo>
                        <a:pt x="626" y="138"/>
                      </a:lnTo>
                      <a:lnTo>
                        <a:pt x="623" y="138"/>
                      </a:lnTo>
                      <a:lnTo>
                        <a:pt x="623" y="141"/>
                      </a:lnTo>
                      <a:lnTo>
                        <a:pt x="620" y="141"/>
                      </a:lnTo>
                      <a:lnTo>
                        <a:pt x="620" y="141"/>
                      </a:lnTo>
                      <a:lnTo>
                        <a:pt x="620" y="144"/>
                      </a:lnTo>
                      <a:lnTo>
                        <a:pt x="620" y="144"/>
                      </a:lnTo>
                      <a:lnTo>
                        <a:pt x="618" y="144"/>
                      </a:lnTo>
                      <a:lnTo>
                        <a:pt x="618" y="144"/>
                      </a:lnTo>
                      <a:lnTo>
                        <a:pt x="618" y="144"/>
                      </a:lnTo>
                      <a:lnTo>
                        <a:pt x="618" y="144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47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5" y="150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3"/>
                      </a:lnTo>
                      <a:lnTo>
                        <a:pt x="618" y="155"/>
                      </a:lnTo>
                      <a:lnTo>
                        <a:pt x="618" y="155"/>
                      </a:lnTo>
                      <a:lnTo>
                        <a:pt x="620" y="155"/>
                      </a:lnTo>
                      <a:lnTo>
                        <a:pt x="620" y="158"/>
                      </a:lnTo>
                      <a:lnTo>
                        <a:pt x="620" y="158"/>
                      </a:lnTo>
                      <a:lnTo>
                        <a:pt x="620" y="158"/>
                      </a:lnTo>
                      <a:lnTo>
                        <a:pt x="618" y="161"/>
                      </a:lnTo>
                      <a:lnTo>
                        <a:pt x="618" y="161"/>
                      </a:lnTo>
                      <a:lnTo>
                        <a:pt x="618" y="161"/>
                      </a:lnTo>
                      <a:lnTo>
                        <a:pt x="618" y="164"/>
                      </a:lnTo>
                      <a:lnTo>
                        <a:pt x="618" y="164"/>
                      </a:lnTo>
                      <a:lnTo>
                        <a:pt x="618" y="164"/>
                      </a:lnTo>
                      <a:lnTo>
                        <a:pt x="618" y="167"/>
                      </a:lnTo>
                      <a:lnTo>
                        <a:pt x="618" y="167"/>
                      </a:lnTo>
                      <a:lnTo>
                        <a:pt x="618" y="167"/>
                      </a:lnTo>
                      <a:lnTo>
                        <a:pt x="618" y="167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2"/>
                      </a:lnTo>
                      <a:lnTo>
                        <a:pt x="615" y="172"/>
                      </a:lnTo>
                      <a:lnTo>
                        <a:pt x="615" y="172"/>
                      </a:lnTo>
                      <a:lnTo>
                        <a:pt x="615" y="175"/>
                      </a:lnTo>
                      <a:lnTo>
                        <a:pt x="615" y="175"/>
                      </a:lnTo>
                      <a:lnTo>
                        <a:pt x="612" y="175"/>
                      </a:lnTo>
                      <a:lnTo>
                        <a:pt x="612" y="175"/>
                      </a:lnTo>
                      <a:lnTo>
                        <a:pt x="612" y="178"/>
                      </a:lnTo>
                      <a:lnTo>
                        <a:pt x="612" y="178"/>
                      </a:lnTo>
                      <a:lnTo>
                        <a:pt x="612" y="178"/>
                      </a:lnTo>
                      <a:lnTo>
                        <a:pt x="612" y="181"/>
                      </a:lnTo>
                      <a:lnTo>
                        <a:pt x="609" y="181"/>
                      </a:lnTo>
                      <a:lnTo>
                        <a:pt x="609" y="181"/>
                      </a:lnTo>
                      <a:lnTo>
                        <a:pt x="609" y="181"/>
                      </a:lnTo>
                      <a:lnTo>
                        <a:pt x="606" y="184"/>
                      </a:lnTo>
                      <a:lnTo>
                        <a:pt x="609" y="184"/>
                      </a:lnTo>
                      <a:lnTo>
                        <a:pt x="609" y="184"/>
                      </a:lnTo>
                      <a:lnTo>
                        <a:pt x="609" y="184"/>
                      </a:lnTo>
                      <a:lnTo>
                        <a:pt x="612" y="184"/>
                      </a:lnTo>
                      <a:lnTo>
                        <a:pt x="612" y="184"/>
                      </a:lnTo>
                      <a:lnTo>
                        <a:pt x="612" y="184"/>
                      </a:lnTo>
                      <a:lnTo>
                        <a:pt x="615" y="184"/>
                      </a:lnTo>
                      <a:lnTo>
                        <a:pt x="615" y="187"/>
                      </a:lnTo>
                      <a:lnTo>
                        <a:pt x="618" y="187"/>
                      </a:lnTo>
                      <a:lnTo>
                        <a:pt x="618" y="187"/>
                      </a:lnTo>
                      <a:lnTo>
                        <a:pt x="620" y="187"/>
                      </a:lnTo>
                      <a:lnTo>
                        <a:pt x="620" y="190"/>
                      </a:lnTo>
                      <a:lnTo>
                        <a:pt x="620" y="190"/>
                      </a:lnTo>
                      <a:lnTo>
                        <a:pt x="623" y="190"/>
                      </a:lnTo>
                      <a:lnTo>
                        <a:pt x="623" y="190"/>
                      </a:lnTo>
                      <a:lnTo>
                        <a:pt x="623" y="190"/>
                      </a:lnTo>
                      <a:lnTo>
                        <a:pt x="626" y="192"/>
                      </a:lnTo>
                      <a:lnTo>
                        <a:pt x="626" y="192"/>
                      </a:lnTo>
                      <a:lnTo>
                        <a:pt x="626" y="192"/>
                      </a:lnTo>
                      <a:lnTo>
                        <a:pt x="626" y="195"/>
                      </a:lnTo>
                      <a:lnTo>
                        <a:pt x="626" y="195"/>
                      </a:lnTo>
                      <a:lnTo>
                        <a:pt x="626" y="195"/>
                      </a:lnTo>
                      <a:lnTo>
                        <a:pt x="629" y="195"/>
                      </a:lnTo>
                      <a:lnTo>
                        <a:pt x="629" y="195"/>
                      </a:lnTo>
                      <a:lnTo>
                        <a:pt x="629" y="198"/>
                      </a:lnTo>
                      <a:lnTo>
                        <a:pt x="629" y="198"/>
                      </a:lnTo>
                      <a:lnTo>
                        <a:pt x="629" y="198"/>
                      </a:lnTo>
                      <a:lnTo>
                        <a:pt x="632" y="198"/>
                      </a:lnTo>
                      <a:lnTo>
                        <a:pt x="632" y="198"/>
                      </a:lnTo>
                      <a:lnTo>
                        <a:pt x="632" y="198"/>
                      </a:lnTo>
                      <a:lnTo>
                        <a:pt x="632" y="201"/>
                      </a:lnTo>
                      <a:lnTo>
                        <a:pt x="635" y="201"/>
                      </a:lnTo>
                      <a:lnTo>
                        <a:pt x="635" y="201"/>
                      </a:lnTo>
                      <a:lnTo>
                        <a:pt x="635" y="201"/>
                      </a:lnTo>
                      <a:lnTo>
                        <a:pt x="635" y="201"/>
                      </a:lnTo>
                      <a:lnTo>
                        <a:pt x="637" y="201"/>
                      </a:lnTo>
                      <a:lnTo>
                        <a:pt x="637" y="201"/>
                      </a:lnTo>
                      <a:lnTo>
                        <a:pt x="637" y="201"/>
                      </a:lnTo>
                      <a:lnTo>
                        <a:pt x="640" y="204"/>
                      </a:lnTo>
                      <a:lnTo>
                        <a:pt x="640" y="204"/>
                      </a:lnTo>
                      <a:lnTo>
                        <a:pt x="640" y="204"/>
                      </a:lnTo>
                      <a:lnTo>
                        <a:pt x="640" y="204"/>
                      </a:lnTo>
                      <a:lnTo>
                        <a:pt x="640" y="204"/>
                      </a:lnTo>
                      <a:lnTo>
                        <a:pt x="643" y="201"/>
                      </a:lnTo>
                      <a:lnTo>
                        <a:pt x="643" y="201"/>
                      </a:lnTo>
                      <a:lnTo>
                        <a:pt x="643" y="201"/>
                      </a:lnTo>
                      <a:lnTo>
                        <a:pt x="643" y="201"/>
                      </a:lnTo>
                      <a:lnTo>
                        <a:pt x="646" y="201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9" y="201"/>
                      </a:lnTo>
                      <a:lnTo>
                        <a:pt x="652" y="198"/>
                      </a:lnTo>
                      <a:lnTo>
                        <a:pt x="652" y="198"/>
                      </a:lnTo>
                      <a:lnTo>
                        <a:pt x="654" y="192"/>
                      </a:lnTo>
                      <a:lnTo>
                        <a:pt x="654" y="195"/>
                      </a:lnTo>
                      <a:lnTo>
                        <a:pt x="654" y="195"/>
                      </a:lnTo>
                      <a:lnTo>
                        <a:pt x="654" y="198"/>
                      </a:lnTo>
                      <a:lnTo>
                        <a:pt x="657" y="201"/>
                      </a:lnTo>
                      <a:lnTo>
                        <a:pt x="657" y="201"/>
                      </a:lnTo>
                      <a:lnTo>
                        <a:pt x="657" y="204"/>
                      </a:lnTo>
                      <a:lnTo>
                        <a:pt x="657" y="204"/>
                      </a:lnTo>
                      <a:lnTo>
                        <a:pt x="657" y="207"/>
                      </a:lnTo>
                      <a:lnTo>
                        <a:pt x="657" y="207"/>
                      </a:lnTo>
                      <a:lnTo>
                        <a:pt x="657" y="207"/>
                      </a:lnTo>
                      <a:lnTo>
                        <a:pt x="660" y="207"/>
                      </a:lnTo>
                      <a:lnTo>
                        <a:pt x="660" y="207"/>
                      </a:lnTo>
                      <a:lnTo>
                        <a:pt x="660" y="207"/>
                      </a:lnTo>
                      <a:lnTo>
                        <a:pt x="660" y="207"/>
                      </a:lnTo>
                      <a:lnTo>
                        <a:pt x="660" y="207"/>
                      </a:lnTo>
                      <a:lnTo>
                        <a:pt x="663" y="209"/>
                      </a:lnTo>
                      <a:lnTo>
                        <a:pt x="663" y="209"/>
                      </a:lnTo>
                      <a:lnTo>
                        <a:pt x="666" y="20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15" name="Freeform 11"/>
                <p:cNvSpPr>
                  <a:spLocks/>
                </p:cNvSpPr>
                <p:nvPr/>
              </p:nvSpPr>
              <p:spPr bwMode="auto">
                <a:xfrm>
                  <a:off x="627" y="3360"/>
                  <a:ext cx="301" cy="215"/>
                </a:xfrm>
                <a:custGeom>
                  <a:avLst/>
                  <a:gdLst/>
                  <a:ahLst/>
                  <a:cxnLst>
                    <a:cxn ang="0">
                      <a:pos x="521" y="111"/>
                    </a:cxn>
                    <a:cxn ang="0">
                      <a:pos x="541" y="125"/>
                    </a:cxn>
                    <a:cxn ang="0">
                      <a:pos x="561" y="136"/>
                    </a:cxn>
                    <a:cxn ang="0">
                      <a:pos x="569" y="162"/>
                    </a:cxn>
                    <a:cxn ang="0">
                      <a:pos x="580" y="170"/>
                    </a:cxn>
                    <a:cxn ang="0">
                      <a:pos x="592" y="187"/>
                    </a:cxn>
                    <a:cxn ang="0">
                      <a:pos x="575" y="190"/>
                    </a:cxn>
                    <a:cxn ang="0">
                      <a:pos x="595" y="230"/>
                    </a:cxn>
                    <a:cxn ang="0">
                      <a:pos x="572" y="264"/>
                    </a:cxn>
                    <a:cxn ang="0">
                      <a:pos x="566" y="318"/>
                    </a:cxn>
                    <a:cxn ang="0">
                      <a:pos x="544" y="363"/>
                    </a:cxn>
                    <a:cxn ang="0">
                      <a:pos x="490" y="388"/>
                    </a:cxn>
                    <a:cxn ang="0">
                      <a:pos x="365" y="337"/>
                    </a:cxn>
                    <a:cxn ang="0">
                      <a:pos x="334" y="408"/>
                    </a:cxn>
                    <a:cxn ang="0">
                      <a:pos x="257" y="408"/>
                    </a:cxn>
                    <a:cxn ang="0">
                      <a:pos x="212" y="380"/>
                    </a:cxn>
                    <a:cxn ang="0">
                      <a:pos x="167" y="371"/>
                    </a:cxn>
                    <a:cxn ang="0">
                      <a:pos x="133" y="377"/>
                    </a:cxn>
                    <a:cxn ang="0">
                      <a:pos x="121" y="388"/>
                    </a:cxn>
                    <a:cxn ang="0">
                      <a:pos x="116" y="403"/>
                    </a:cxn>
                    <a:cxn ang="0">
                      <a:pos x="79" y="377"/>
                    </a:cxn>
                    <a:cxn ang="0">
                      <a:pos x="53" y="357"/>
                    </a:cxn>
                    <a:cxn ang="0">
                      <a:pos x="34" y="343"/>
                    </a:cxn>
                    <a:cxn ang="0">
                      <a:pos x="11" y="320"/>
                    </a:cxn>
                    <a:cxn ang="0">
                      <a:pos x="8" y="298"/>
                    </a:cxn>
                    <a:cxn ang="0">
                      <a:pos x="31" y="281"/>
                    </a:cxn>
                    <a:cxn ang="0">
                      <a:pos x="42" y="269"/>
                    </a:cxn>
                    <a:cxn ang="0">
                      <a:pos x="56" y="258"/>
                    </a:cxn>
                    <a:cxn ang="0">
                      <a:pos x="70" y="252"/>
                    </a:cxn>
                    <a:cxn ang="0">
                      <a:pos x="85" y="233"/>
                    </a:cxn>
                    <a:cxn ang="0">
                      <a:pos x="107" y="221"/>
                    </a:cxn>
                    <a:cxn ang="0">
                      <a:pos x="107" y="182"/>
                    </a:cxn>
                    <a:cxn ang="0">
                      <a:pos x="121" y="170"/>
                    </a:cxn>
                    <a:cxn ang="0">
                      <a:pos x="124" y="145"/>
                    </a:cxn>
                    <a:cxn ang="0">
                      <a:pos x="136" y="136"/>
                    </a:cxn>
                    <a:cxn ang="0">
                      <a:pos x="130" y="111"/>
                    </a:cxn>
                    <a:cxn ang="0">
                      <a:pos x="158" y="108"/>
                    </a:cxn>
                    <a:cxn ang="0">
                      <a:pos x="175" y="102"/>
                    </a:cxn>
                    <a:cxn ang="0">
                      <a:pos x="189" y="91"/>
                    </a:cxn>
                    <a:cxn ang="0">
                      <a:pos x="206" y="91"/>
                    </a:cxn>
                    <a:cxn ang="0">
                      <a:pos x="209" y="82"/>
                    </a:cxn>
                    <a:cxn ang="0">
                      <a:pos x="223" y="74"/>
                    </a:cxn>
                    <a:cxn ang="0">
                      <a:pos x="246" y="65"/>
                    </a:cxn>
                    <a:cxn ang="0">
                      <a:pos x="257" y="48"/>
                    </a:cxn>
                    <a:cxn ang="0">
                      <a:pos x="266" y="40"/>
                    </a:cxn>
                    <a:cxn ang="0">
                      <a:pos x="289" y="37"/>
                    </a:cxn>
                    <a:cxn ang="0">
                      <a:pos x="306" y="23"/>
                    </a:cxn>
                    <a:cxn ang="0">
                      <a:pos x="317" y="17"/>
                    </a:cxn>
                    <a:cxn ang="0">
                      <a:pos x="328" y="9"/>
                    </a:cxn>
                    <a:cxn ang="0">
                      <a:pos x="345" y="9"/>
                    </a:cxn>
                    <a:cxn ang="0">
                      <a:pos x="357" y="6"/>
                    </a:cxn>
                    <a:cxn ang="0">
                      <a:pos x="374" y="6"/>
                    </a:cxn>
                    <a:cxn ang="0">
                      <a:pos x="385" y="3"/>
                    </a:cxn>
                    <a:cxn ang="0">
                      <a:pos x="402" y="6"/>
                    </a:cxn>
                    <a:cxn ang="0">
                      <a:pos x="413" y="17"/>
                    </a:cxn>
                    <a:cxn ang="0">
                      <a:pos x="427" y="29"/>
                    </a:cxn>
                    <a:cxn ang="0">
                      <a:pos x="436" y="37"/>
                    </a:cxn>
                    <a:cxn ang="0">
                      <a:pos x="453" y="46"/>
                    </a:cxn>
                    <a:cxn ang="0">
                      <a:pos x="453" y="65"/>
                    </a:cxn>
                    <a:cxn ang="0">
                      <a:pos x="473" y="63"/>
                    </a:cxn>
                    <a:cxn ang="0">
                      <a:pos x="487" y="68"/>
                    </a:cxn>
                    <a:cxn ang="0">
                      <a:pos x="504" y="71"/>
                    </a:cxn>
                    <a:cxn ang="0">
                      <a:pos x="512" y="91"/>
                    </a:cxn>
                  </a:cxnLst>
                  <a:rect l="0" t="0" r="r" b="b"/>
                  <a:pathLst>
                    <a:path w="597" h="428">
                      <a:moveTo>
                        <a:pt x="510" y="94"/>
                      </a:moveTo>
                      <a:lnTo>
                        <a:pt x="510" y="97"/>
                      </a:lnTo>
                      <a:lnTo>
                        <a:pt x="512" y="97"/>
                      </a:lnTo>
                      <a:lnTo>
                        <a:pt x="512" y="97"/>
                      </a:lnTo>
                      <a:lnTo>
                        <a:pt x="512" y="99"/>
                      </a:lnTo>
                      <a:lnTo>
                        <a:pt x="512" y="99"/>
                      </a:lnTo>
                      <a:lnTo>
                        <a:pt x="512" y="99"/>
                      </a:lnTo>
                      <a:lnTo>
                        <a:pt x="512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102"/>
                      </a:lnTo>
                      <a:lnTo>
                        <a:pt x="515" y="102"/>
                      </a:lnTo>
                      <a:lnTo>
                        <a:pt x="512" y="105"/>
                      </a:lnTo>
                      <a:lnTo>
                        <a:pt x="512" y="105"/>
                      </a:lnTo>
                      <a:lnTo>
                        <a:pt x="512" y="108"/>
                      </a:lnTo>
                      <a:lnTo>
                        <a:pt x="512" y="108"/>
                      </a:lnTo>
                      <a:lnTo>
                        <a:pt x="512" y="108"/>
                      </a:lnTo>
                      <a:lnTo>
                        <a:pt x="512" y="108"/>
                      </a:lnTo>
                      <a:lnTo>
                        <a:pt x="515" y="105"/>
                      </a:lnTo>
                      <a:lnTo>
                        <a:pt x="515" y="108"/>
                      </a:lnTo>
                      <a:lnTo>
                        <a:pt x="515" y="108"/>
                      </a:lnTo>
                      <a:lnTo>
                        <a:pt x="515" y="108"/>
                      </a:lnTo>
                      <a:lnTo>
                        <a:pt x="518" y="108"/>
                      </a:lnTo>
                      <a:lnTo>
                        <a:pt x="518" y="108"/>
                      </a:lnTo>
                      <a:lnTo>
                        <a:pt x="518" y="108"/>
                      </a:lnTo>
                      <a:lnTo>
                        <a:pt x="518" y="108"/>
                      </a:lnTo>
                      <a:lnTo>
                        <a:pt x="521" y="108"/>
                      </a:lnTo>
                      <a:lnTo>
                        <a:pt x="521" y="108"/>
                      </a:lnTo>
                      <a:lnTo>
                        <a:pt x="518" y="111"/>
                      </a:lnTo>
                      <a:lnTo>
                        <a:pt x="518" y="111"/>
                      </a:lnTo>
                      <a:lnTo>
                        <a:pt x="518" y="111"/>
                      </a:lnTo>
                      <a:lnTo>
                        <a:pt x="518" y="111"/>
                      </a:lnTo>
                      <a:lnTo>
                        <a:pt x="518" y="114"/>
                      </a:lnTo>
                      <a:lnTo>
                        <a:pt x="518" y="114"/>
                      </a:lnTo>
                      <a:lnTo>
                        <a:pt x="518" y="114"/>
                      </a:lnTo>
                      <a:lnTo>
                        <a:pt x="518" y="114"/>
                      </a:lnTo>
                      <a:lnTo>
                        <a:pt x="521" y="114"/>
                      </a:lnTo>
                      <a:lnTo>
                        <a:pt x="521" y="111"/>
                      </a:lnTo>
                      <a:lnTo>
                        <a:pt x="521" y="111"/>
                      </a:lnTo>
                      <a:lnTo>
                        <a:pt x="524" y="114"/>
                      </a:lnTo>
                      <a:lnTo>
                        <a:pt x="521" y="114"/>
                      </a:lnTo>
                      <a:lnTo>
                        <a:pt x="521" y="114"/>
                      </a:lnTo>
                      <a:lnTo>
                        <a:pt x="521" y="116"/>
                      </a:lnTo>
                      <a:lnTo>
                        <a:pt x="521" y="116"/>
                      </a:lnTo>
                      <a:lnTo>
                        <a:pt x="521" y="114"/>
                      </a:lnTo>
                      <a:lnTo>
                        <a:pt x="524" y="114"/>
                      </a:lnTo>
                      <a:lnTo>
                        <a:pt x="524" y="116"/>
                      </a:lnTo>
                      <a:lnTo>
                        <a:pt x="524" y="116"/>
                      </a:lnTo>
                      <a:lnTo>
                        <a:pt x="527" y="116"/>
                      </a:lnTo>
                      <a:lnTo>
                        <a:pt x="527" y="116"/>
                      </a:lnTo>
                      <a:lnTo>
                        <a:pt x="527" y="116"/>
                      </a:lnTo>
                      <a:lnTo>
                        <a:pt x="527" y="119"/>
                      </a:lnTo>
                      <a:lnTo>
                        <a:pt x="527" y="119"/>
                      </a:lnTo>
                      <a:lnTo>
                        <a:pt x="527" y="119"/>
                      </a:lnTo>
                      <a:lnTo>
                        <a:pt x="527" y="119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29" y="122"/>
                      </a:lnTo>
                      <a:lnTo>
                        <a:pt x="529" y="122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5" y="119"/>
                      </a:lnTo>
                      <a:lnTo>
                        <a:pt x="535" y="119"/>
                      </a:lnTo>
                      <a:lnTo>
                        <a:pt x="535" y="119"/>
                      </a:lnTo>
                      <a:lnTo>
                        <a:pt x="535" y="122"/>
                      </a:lnTo>
                      <a:lnTo>
                        <a:pt x="535" y="122"/>
                      </a:lnTo>
                      <a:lnTo>
                        <a:pt x="535" y="122"/>
                      </a:lnTo>
                      <a:lnTo>
                        <a:pt x="538" y="125"/>
                      </a:lnTo>
                      <a:lnTo>
                        <a:pt x="538" y="125"/>
                      </a:lnTo>
                      <a:lnTo>
                        <a:pt x="538" y="125"/>
                      </a:lnTo>
                      <a:lnTo>
                        <a:pt x="538" y="125"/>
                      </a:lnTo>
                      <a:lnTo>
                        <a:pt x="538" y="125"/>
                      </a:lnTo>
                      <a:lnTo>
                        <a:pt x="541" y="125"/>
                      </a:lnTo>
                      <a:lnTo>
                        <a:pt x="541" y="125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4" y="122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6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5" y="128"/>
                      </a:lnTo>
                      <a:lnTo>
                        <a:pt x="555" y="128"/>
                      </a:lnTo>
                      <a:lnTo>
                        <a:pt x="555" y="128"/>
                      </a:lnTo>
                      <a:lnTo>
                        <a:pt x="555" y="128"/>
                      </a:lnTo>
                      <a:lnTo>
                        <a:pt x="555" y="128"/>
                      </a:lnTo>
                      <a:lnTo>
                        <a:pt x="558" y="131"/>
                      </a:lnTo>
                      <a:lnTo>
                        <a:pt x="558" y="131"/>
                      </a:lnTo>
                      <a:lnTo>
                        <a:pt x="558" y="131"/>
                      </a:lnTo>
                      <a:lnTo>
                        <a:pt x="558" y="131"/>
                      </a:lnTo>
                      <a:lnTo>
                        <a:pt x="558" y="128"/>
                      </a:lnTo>
                      <a:lnTo>
                        <a:pt x="558" y="131"/>
                      </a:lnTo>
                      <a:lnTo>
                        <a:pt x="561" y="133"/>
                      </a:lnTo>
                      <a:lnTo>
                        <a:pt x="558" y="133"/>
                      </a:lnTo>
                      <a:lnTo>
                        <a:pt x="558" y="133"/>
                      </a:lnTo>
                      <a:lnTo>
                        <a:pt x="558" y="133"/>
                      </a:lnTo>
                      <a:lnTo>
                        <a:pt x="558" y="133"/>
                      </a:lnTo>
                      <a:lnTo>
                        <a:pt x="558" y="133"/>
                      </a:lnTo>
                      <a:lnTo>
                        <a:pt x="558" y="136"/>
                      </a:lnTo>
                      <a:lnTo>
                        <a:pt x="558" y="136"/>
                      </a:lnTo>
                      <a:lnTo>
                        <a:pt x="558" y="136"/>
                      </a:lnTo>
                      <a:lnTo>
                        <a:pt x="561" y="136"/>
                      </a:lnTo>
                      <a:lnTo>
                        <a:pt x="561" y="136"/>
                      </a:lnTo>
                      <a:lnTo>
                        <a:pt x="561" y="136"/>
                      </a:lnTo>
                      <a:lnTo>
                        <a:pt x="561" y="139"/>
                      </a:lnTo>
                      <a:lnTo>
                        <a:pt x="561" y="142"/>
                      </a:lnTo>
                      <a:lnTo>
                        <a:pt x="561" y="142"/>
                      </a:lnTo>
                      <a:lnTo>
                        <a:pt x="563" y="142"/>
                      </a:lnTo>
                      <a:lnTo>
                        <a:pt x="563" y="142"/>
                      </a:lnTo>
                      <a:lnTo>
                        <a:pt x="563" y="145"/>
                      </a:lnTo>
                      <a:lnTo>
                        <a:pt x="563" y="145"/>
                      </a:lnTo>
                      <a:lnTo>
                        <a:pt x="563" y="145"/>
                      </a:lnTo>
                      <a:lnTo>
                        <a:pt x="563" y="148"/>
                      </a:lnTo>
                      <a:lnTo>
                        <a:pt x="563" y="150"/>
                      </a:lnTo>
                      <a:lnTo>
                        <a:pt x="563" y="148"/>
                      </a:lnTo>
                      <a:lnTo>
                        <a:pt x="563" y="148"/>
                      </a:lnTo>
                      <a:lnTo>
                        <a:pt x="566" y="148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9" y="150"/>
                      </a:lnTo>
                      <a:lnTo>
                        <a:pt x="569" y="150"/>
                      </a:lnTo>
                      <a:lnTo>
                        <a:pt x="566" y="153"/>
                      </a:lnTo>
                      <a:lnTo>
                        <a:pt x="566" y="153"/>
                      </a:lnTo>
                      <a:lnTo>
                        <a:pt x="566" y="153"/>
                      </a:lnTo>
                      <a:lnTo>
                        <a:pt x="566" y="153"/>
                      </a:lnTo>
                      <a:lnTo>
                        <a:pt x="566" y="156"/>
                      </a:lnTo>
                      <a:lnTo>
                        <a:pt x="566" y="156"/>
                      </a:lnTo>
                      <a:lnTo>
                        <a:pt x="566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6" y="156"/>
                      </a:lnTo>
                      <a:lnTo>
                        <a:pt x="566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9"/>
                      </a:lnTo>
                      <a:lnTo>
                        <a:pt x="569" y="159"/>
                      </a:lnTo>
                      <a:lnTo>
                        <a:pt x="569" y="162"/>
                      </a:lnTo>
                      <a:lnTo>
                        <a:pt x="569" y="162"/>
                      </a:lnTo>
                      <a:lnTo>
                        <a:pt x="569" y="162"/>
                      </a:lnTo>
                      <a:lnTo>
                        <a:pt x="569" y="162"/>
                      </a:lnTo>
                      <a:lnTo>
                        <a:pt x="569" y="159"/>
                      </a:lnTo>
                      <a:lnTo>
                        <a:pt x="572" y="159"/>
                      </a:lnTo>
                      <a:lnTo>
                        <a:pt x="572" y="159"/>
                      </a:lnTo>
                      <a:lnTo>
                        <a:pt x="572" y="162"/>
                      </a:lnTo>
                      <a:lnTo>
                        <a:pt x="572" y="162"/>
                      </a:lnTo>
                      <a:lnTo>
                        <a:pt x="572" y="165"/>
                      </a:lnTo>
                      <a:lnTo>
                        <a:pt x="572" y="165"/>
                      </a:lnTo>
                      <a:lnTo>
                        <a:pt x="572" y="162"/>
                      </a:lnTo>
                      <a:lnTo>
                        <a:pt x="572" y="162"/>
                      </a:lnTo>
                      <a:lnTo>
                        <a:pt x="572" y="162"/>
                      </a:lnTo>
                      <a:lnTo>
                        <a:pt x="575" y="162"/>
                      </a:lnTo>
                      <a:lnTo>
                        <a:pt x="575" y="162"/>
                      </a:lnTo>
                      <a:lnTo>
                        <a:pt x="575" y="165"/>
                      </a:lnTo>
                      <a:lnTo>
                        <a:pt x="575" y="165"/>
                      </a:lnTo>
                      <a:lnTo>
                        <a:pt x="575" y="165"/>
                      </a:lnTo>
                      <a:lnTo>
                        <a:pt x="575" y="165"/>
                      </a:lnTo>
                      <a:lnTo>
                        <a:pt x="575" y="162"/>
                      </a:lnTo>
                      <a:lnTo>
                        <a:pt x="575" y="162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7"/>
                      </a:lnTo>
                      <a:lnTo>
                        <a:pt x="578" y="167"/>
                      </a:lnTo>
                      <a:lnTo>
                        <a:pt x="578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5"/>
                      </a:lnTo>
                      <a:lnTo>
                        <a:pt x="580" y="165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70"/>
                      </a:lnTo>
                      <a:lnTo>
                        <a:pt x="580" y="173"/>
                      </a:lnTo>
                      <a:lnTo>
                        <a:pt x="580" y="173"/>
                      </a:lnTo>
                      <a:lnTo>
                        <a:pt x="580" y="170"/>
                      </a:lnTo>
                      <a:lnTo>
                        <a:pt x="580" y="170"/>
                      </a:lnTo>
                      <a:lnTo>
                        <a:pt x="580" y="170"/>
                      </a:lnTo>
                      <a:lnTo>
                        <a:pt x="580" y="170"/>
                      </a:lnTo>
                      <a:lnTo>
                        <a:pt x="580" y="173"/>
                      </a:lnTo>
                      <a:lnTo>
                        <a:pt x="583" y="173"/>
                      </a:lnTo>
                      <a:lnTo>
                        <a:pt x="583" y="173"/>
                      </a:lnTo>
                      <a:lnTo>
                        <a:pt x="583" y="170"/>
                      </a:lnTo>
                      <a:lnTo>
                        <a:pt x="583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3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6" y="176"/>
                      </a:lnTo>
                      <a:lnTo>
                        <a:pt x="586" y="176"/>
                      </a:lnTo>
                      <a:lnTo>
                        <a:pt x="586" y="176"/>
                      </a:lnTo>
                      <a:lnTo>
                        <a:pt x="586" y="173"/>
                      </a:lnTo>
                      <a:lnTo>
                        <a:pt x="586" y="173"/>
                      </a:lnTo>
                      <a:lnTo>
                        <a:pt x="586" y="176"/>
                      </a:lnTo>
                      <a:lnTo>
                        <a:pt x="586" y="176"/>
                      </a:lnTo>
                      <a:lnTo>
                        <a:pt x="586" y="176"/>
                      </a:lnTo>
                      <a:lnTo>
                        <a:pt x="589" y="176"/>
                      </a:lnTo>
                      <a:lnTo>
                        <a:pt x="589" y="176"/>
                      </a:lnTo>
                      <a:lnTo>
                        <a:pt x="589" y="179"/>
                      </a:lnTo>
                      <a:lnTo>
                        <a:pt x="589" y="179"/>
                      </a:lnTo>
                      <a:lnTo>
                        <a:pt x="589" y="179"/>
                      </a:lnTo>
                      <a:lnTo>
                        <a:pt x="589" y="179"/>
                      </a:lnTo>
                      <a:lnTo>
                        <a:pt x="592" y="179"/>
                      </a:lnTo>
                      <a:lnTo>
                        <a:pt x="592" y="179"/>
                      </a:lnTo>
                      <a:lnTo>
                        <a:pt x="592" y="179"/>
                      </a:lnTo>
                      <a:lnTo>
                        <a:pt x="592" y="179"/>
                      </a:lnTo>
                      <a:lnTo>
                        <a:pt x="592" y="182"/>
                      </a:lnTo>
                      <a:lnTo>
                        <a:pt x="592" y="182"/>
                      </a:lnTo>
                      <a:lnTo>
                        <a:pt x="595" y="182"/>
                      </a:lnTo>
                      <a:lnTo>
                        <a:pt x="595" y="182"/>
                      </a:lnTo>
                      <a:lnTo>
                        <a:pt x="595" y="182"/>
                      </a:lnTo>
                      <a:lnTo>
                        <a:pt x="597" y="182"/>
                      </a:lnTo>
                      <a:lnTo>
                        <a:pt x="597" y="184"/>
                      </a:lnTo>
                      <a:lnTo>
                        <a:pt x="597" y="184"/>
                      </a:lnTo>
                      <a:lnTo>
                        <a:pt x="595" y="184"/>
                      </a:lnTo>
                      <a:lnTo>
                        <a:pt x="595" y="184"/>
                      </a:lnTo>
                      <a:lnTo>
                        <a:pt x="595" y="184"/>
                      </a:lnTo>
                      <a:lnTo>
                        <a:pt x="595" y="184"/>
                      </a:lnTo>
                      <a:lnTo>
                        <a:pt x="595" y="184"/>
                      </a:lnTo>
                      <a:lnTo>
                        <a:pt x="592" y="187"/>
                      </a:lnTo>
                      <a:lnTo>
                        <a:pt x="595" y="187"/>
                      </a:lnTo>
                      <a:lnTo>
                        <a:pt x="592" y="187"/>
                      </a:lnTo>
                      <a:lnTo>
                        <a:pt x="592" y="187"/>
                      </a:lnTo>
                      <a:lnTo>
                        <a:pt x="592" y="187"/>
                      </a:lnTo>
                      <a:lnTo>
                        <a:pt x="592" y="190"/>
                      </a:lnTo>
                      <a:lnTo>
                        <a:pt x="592" y="190"/>
                      </a:lnTo>
                      <a:lnTo>
                        <a:pt x="592" y="190"/>
                      </a:lnTo>
                      <a:lnTo>
                        <a:pt x="589" y="190"/>
                      </a:lnTo>
                      <a:lnTo>
                        <a:pt x="589" y="190"/>
                      </a:lnTo>
                      <a:lnTo>
                        <a:pt x="589" y="190"/>
                      </a:lnTo>
                      <a:lnTo>
                        <a:pt x="589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3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3"/>
                      </a:lnTo>
                      <a:lnTo>
                        <a:pt x="580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5" y="190"/>
                      </a:lnTo>
                      <a:lnTo>
                        <a:pt x="575" y="190"/>
                      </a:lnTo>
                      <a:lnTo>
                        <a:pt x="575" y="190"/>
                      </a:lnTo>
                      <a:lnTo>
                        <a:pt x="575" y="193"/>
                      </a:lnTo>
                      <a:lnTo>
                        <a:pt x="575" y="193"/>
                      </a:lnTo>
                      <a:lnTo>
                        <a:pt x="575" y="193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5" y="199"/>
                      </a:lnTo>
                      <a:lnTo>
                        <a:pt x="575" y="199"/>
                      </a:lnTo>
                      <a:lnTo>
                        <a:pt x="575" y="199"/>
                      </a:lnTo>
                      <a:lnTo>
                        <a:pt x="575" y="199"/>
                      </a:lnTo>
                      <a:lnTo>
                        <a:pt x="578" y="199"/>
                      </a:lnTo>
                      <a:lnTo>
                        <a:pt x="578" y="201"/>
                      </a:lnTo>
                      <a:lnTo>
                        <a:pt x="578" y="201"/>
                      </a:lnTo>
                      <a:lnTo>
                        <a:pt x="580" y="204"/>
                      </a:lnTo>
                      <a:lnTo>
                        <a:pt x="580" y="204"/>
                      </a:lnTo>
                      <a:lnTo>
                        <a:pt x="580" y="204"/>
                      </a:lnTo>
                      <a:lnTo>
                        <a:pt x="580" y="204"/>
                      </a:lnTo>
                      <a:lnTo>
                        <a:pt x="580" y="207"/>
                      </a:lnTo>
                      <a:lnTo>
                        <a:pt x="580" y="207"/>
                      </a:lnTo>
                      <a:lnTo>
                        <a:pt x="583" y="207"/>
                      </a:lnTo>
                      <a:lnTo>
                        <a:pt x="586" y="210"/>
                      </a:lnTo>
                      <a:lnTo>
                        <a:pt x="586" y="210"/>
                      </a:lnTo>
                      <a:lnTo>
                        <a:pt x="586" y="213"/>
                      </a:lnTo>
                      <a:lnTo>
                        <a:pt x="586" y="213"/>
                      </a:lnTo>
                      <a:lnTo>
                        <a:pt x="589" y="213"/>
                      </a:lnTo>
                      <a:lnTo>
                        <a:pt x="589" y="216"/>
                      </a:lnTo>
                      <a:lnTo>
                        <a:pt x="589" y="216"/>
                      </a:lnTo>
                      <a:lnTo>
                        <a:pt x="589" y="216"/>
                      </a:lnTo>
                      <a:lnTo>
                        <a:pt x="589" y="216"/>
                      </a:lnTo>
                      <a:lnTo>
                        <a:pt x="589" y="216"/>
                      </a:lnTo>
                      <a:lnTo>
                        <a:pt x="592" y="218"/>
                      </a:lnTo>
                      <a:lnTo>
                        <a:pt x="592" y="218"/>
                      </a:lnTo>
                      <a:lnTo>
                        <a:pt x="595" y="221"/>
                      </a:lnTo>
                      <a:lnTo>
                        <a:pt x="595" y="224"/>
                      </a:lnTo>
                      <a:lnTo>
                        <a:pt x="595" y="224"/>
                      </a:lnTo>
                      <a:lnTo>
                        <a:pt x="595" y="227"/>
                      </a:lnTo>
                      <a:lnTo>
                        <a:pt x="595" y="227"/>
                      </a:lnTo>
                      <a:lnTo>
                        <a:pt x="595" y="227"/>
                      </a:lnTo>
                      <a:lnTo>
                        <a:pt x="595" y="227"/>
                      </a:lnTo>
                      <a:lnTo>
                        <a:pt x="595" y="230"/>
                      </a:lnTo>
                      <a:lnTo>
                        <a:pt x="597" y="230"/>
                      </a:lnTo>
                      <a:lnTo>
                        <a:pt x="597" y="230"/>
                      </a:lnTo>
                      <a:lnTo>
                        <a:pt x="595" y="230"/>
                      </a:lnTo>
                      <a:lnTo>
                        <a:pt x="595" y="230"/>
                      </a:lnTo>
                      <a:lnTo>
                        <a:pt x="595" y="233"/>
                      </a:lnTo>
                      <a:lnTo>
                        <a:pt x="595" y="233"/>
                      </a:lnTo>
                      <a:lnTo>
                        <a:pt x="595" y="233"/>
                      </a:lnTo>
                      <a:lnTo>
                        <a:pt x="592" y="233"/>
                      </a:lnTo>
                      <a:lnTo>
                        <a:pt x="592" y="235"/>
                      </a:lnTo>
                      <a:lnTo>
                        <a:pt x="592" y="235"/>
                      </a:lnTo>
                      <a:lnTo>
                        <a:pt x="595" y="238"/>
                      </a:lnTo>
                      <a:lnTo>
                        <a:pt x="595" y="238"/>
                      </a:lnTo>
                      <a:lnTo>
                        <a:pt x="592" y="241"/>
                      </a:lnTo>
                      <a:lnTo>
                        <a:pt x="586" y="244"/>
                      </a:lnTo>
                      <a:lnTo>
                        <a:pt x="586" y="244"/>
                      </a:lnTo>
                      <a:lnTo>
                        <a:pt x="583" y="244"/>
                      </a:lnTo>
                      <a:lnTo>
                        <a:pt x="583" y="247"/>
                      </a:lnTo>
                      <a:lnTo>
                        <a:pt x="583" y="247"/>
                      </a:lnTo>
                      <a:lnTo>
                        <a:pt x="583" y="250"/>
                      </a:lnTo>
                      <a:lnTo>
                        <a:pt x="583" y="250"/>
                      </a:lnTo>
                      <a:lnTo>
                        <a:pt x="583" y="252"/>
                      </a:lnTo>
                      <a:lnTo>
                        <a:pt x="580" y="252"/>
                      </a:lnTo>
                      <a:lnTo>
                        <a:pt x="580" y="252"/>
                      </a:lnTo>
                      <a:lnTo>
                        <a:pt x="580" y="252"/>
                      </a:lnTo>
                      <a:lnTo>
                        <a:pt x="578" y="255"/>
                      </a:lnTo>
                      <a:lnTo>
                        <a:pt x="578" y="255"/>
                      </a:lnTo>
                      <a:lnTo>
                        <a:pt x="578" y="255"/>
                      </a:lnTo>
                      <a:lnTo>
                        <a:pt x="578" y="255"/>
                      </a:lnTo>
                      <a:lnTo>
                        <a:pt x="578" y="255"/>
                      </a:lnTo>
                      <a:lnTo>
                        <a:pt x="575" y="255"/>
                      </a:lnTo>
                      <a:lnTo>
                        <a:pt x="575" y="255"/>
                      </a:lnTo>
                      <a:lnTo>
                        <a:pt x="575" y="255"/>
                      </a:lnTo>
                      <a:lnTo>
                        <a:pt x="575" y="255"/>
                      </a:lnTo>
                      <a:lnTo>
                        <a:pt x="575" y="255"/>
                      </a:lnTo>
                      <a:lnTo>
                        <a:pt x="572" y="255"/>
                      </a:lnTo>
                      <a:lnTo>
                        <a:pt x="572" y="255"/>
                      </a:lnTo>
                      <a:lnTo>
                        <a:pt x="572" y="255"/>
                      </a:lnTo>
                      <a:lnTo>
                        <a:pt x="569" y="255"/>
                      </a:lnTo>
                      <a:lnTo>
                        <a:pt x="569" y="255"/>
                      </a:lnTo>
                      <a:lnTo>
                        <a:pt x="569" y="255"/>
                      </a:lnTo>
                      <a:lnTo>
                        <a:pt x="569" y="258"/>
                      </a:lnTo>
                      <a:lnTo>
                        <a:pt x="569" y="258"/>
                      </a:lnTo>
                      <a:lnTo>
                        <a:pt x="569" y="258"/>
                      </a:lnTo>
                      <a:lnTo>
                        <a:pt x="569" y="261"/>
                      </a:lnTo>
                      <a:lnTo>
                        <a:pt x="572" y="264"/>
                      </a:lnTo>
                      <a:lnTo>
                        <a:pt x="575" y="264"/>
                      </a:lnTo>
                      <a:lnTo>
                        <a:pt x="575" y="264"/>
                      </a:lnTo>
                      <a:lnTo>
                        <a:pt x="575" y="267"/>
                      </a:lnTo>
                      <a:lnTo>
                        <a:pt x="575" y="267"/>
                      </a:lnTo>
                      <a:lnTo>
                        <a:pt x="575" y="269"/>
                      </a:lnTo>
                      <a:lnTo>
                        <a:pt x="575" y="269"/>
                      </a:lnTo>
                      <a:lnTo>
                        <a:pt x="578" y="269"/>
                      </a:lnTo>
                      <a:lnTo>
                        <a:pt x="578" y="272"/>
                      </a:lnTo>
                      <a:lnTo>
                        <a:pt x="578" y="275"/>
                      </a:lnTo>
                      <a:lnTo>
                        <a:pt x="578" y="278"/>
                      </a:lnTo>
                      <a:lnTo>
                        <a:pt x="578" y="281"/>
                      </a:lnTo>
                      <a:lnTo>
                        <a:pt x="580" y="284"/>
                      </a:lnTo>
                      <a:lnTo>
                        <a:pt x="580" y="284"/>
                      </a:lnTo>
                      <a:lnTo>
                        <a:pt x="580" y="284"/>
                      </a:lnTo>
                      <a:lnTo>
                        <a:pt x="580" y="284"/>
                      </a:lnTo>
                      <a:lnTo>
                        <a:pt x="580" y="286"/>
                      </a:lnTo>
                      <a:lnTo>
                        <a:pt x="580" y="286"/>
                      </a:lnTo>
                      <a:lnTo>
                        <a:pt x="580" y="286"/>
                      </a:lnTo>
                      <a:lnTo>
                        <a:pt x="580" y="286"/>
                      </a:lnTo>
                      <a:lnTo>
                        <a:pt x="580" y="286"/>
                      </a:lnTo>
                      <a:lnTo>
                        <a:pt x="580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92"/>
                      </a:lnTo>
                      <a:lnTo>
                        <a:pt x="580" y="295"/>
                      </a:lnTo>
                      <a:lnTo>
                        <a:pt x="578" y="301"/>
                      </a:lnTo>
                      <a:lnTo>
                        <a:pt x="578" y="301"/>
                      </a:lnTo>
                      <a:lnTo>
                        <a:pt x="578" y="301"/>
                      </a:lnTo>
                      <a:lnTo>
                        <a:pt x="578" y="301"/>
                      </a:lnTo>
                      <a:lnTo>
                        <a:pt x="578" y="303"/>
                      </a:lnTo>
                      <a:lnTo>
                        <a:pt x="578" y="303"/>
                      </a:lnTo>
                      <a:lnTo>
                        <a:pt x="578" y="309"/>
                      </a:lnTo>
                      <a:lnTo>
                        <a:pt x="575" y="309"/>
                      </a:lnTo>
                      <a:lnTo>
                        <a:pt x="572" y="309"/>
                      </a:lnTo>
                      <a:lnTo>
                        <a:pt x="569" y="309"/>
                      </a:lnTo>
                      <a:lnTo>
                        <a:pt x="569" y="312"/>
                      </a:lnTo>
                      <a:lnTo>
                        <a:pt x="569" y="312"/>
                      </a:lnTo>
                      <a:lnTo>
                        <a:pt x="566" y="315"/>
                      </a:lnTo>
                      <a:lnTo>
                        <a:pt x="566" y="315"/>
                      </a:lnTo>
                      <a:lnTo>
                        <a:pt x="566" y="318"/>
                      </a:lnTo>
                      <a:lnTo>
                        <a:pt x="566" y="318"/>
                      </a:lnTo>
                      <a:lnTo>
                        <a:pt x="566" y="320"/>
                      </a:lnTo>
                      <a:lnTo>
                        <a:pt x="566" y="323"/>
                      </a:lnTo>
                      <a:lnTo>
                        <a:pt x="566" y="323"/>
                      </a:lnTo>
                      <a:lnTo>
                        <a:pt x="563" y="326"/>
                      </a:lnTo>
                      <a:lnTo>
                        <a:pt x="563" y="329"/>
                      </a:lnTo>
                      <a:lnTo>
                        <a:pt x="561" y="332"/>
                      </a:lnTo>
                      <a:lnTo>
                        <a:pt x="561" y="335"/>
                      </a:lnTo>
                      <a:lnTo>
                        <a:pt x="558" y="335"/>
                      </a:lnTo>
                      <a:lnTo>
                        <a:pt x="558" y="337"/>
                      </a:lnTo>
                      <a:lnTo>
                        <a:pt x="558" y="337"/>
                      </a:lnTo>
                      <a:lnTo>
                        <a:pt x="558" y="340"/>
                      </a:lnTo>
                      <a:lnTo>
                        <a:pt x="558" y="340"/>
                      </a:lnTo>
                      <a:lnTo>
                        <a:pt x="561" y="340"/>
                      </a:lnTo>
                      <a:lnTo>
                        <a:pt x="561" y="343"/>
                      </a:lnTo>
                      <a:lnTo>
                        <a:pt x="563" y="346"/>
                      </a:lnTo>
                      <a:lnTo>
                        <a:pt x="563" y="346"/>
                      </a:lnTo>
                      <a:lnTo>
                        <a:pt x="563" y="352"/>
                      </a:lnTo>
                      <a:lnTo>
                        <a:pt x="566" y="354"/>
                      </a:lnTo>
                      <a:lnTo>
                        <a:pt x="566" y="354"/>
                      </a:lnTo>
                      <a:lnTo>
                        <a:pt x="566" y="354"/>
                      </a:lnTo>
                      <a:lnTo>
                        <a:pt x="566" y="357"/>
                      </a:lnTo>
                      <a:lnTo>
                        <a:pt x="563" y="357"/>
                      </a:lnTo>
                      <a:lnTo>
                        <a:pt x="563" y="357"/>
                      </a:lnTo>
                      <a:lnTo>
                        <a:pt x="561" y="357"/>
                      </a:lnTo>
                      <a:lnTo>
                        <a:pt x="561" y="360"/>
                      </a:lnTo>
                      <a:lnTo>
                        <a:pt x="561" y="363"/>
                      </a:lnTo>
                      <a:lnTo>
                        <a:pt x="561" y="366"/>
                      </a:lnTo>
                      <a:lnTo>
                        <a:pt x="558" y="366"/>
                      </a:lnTo>
                      <a:lnTo>
                        <a:pt x="555" y="366"/>
                      </a:lnTo>
                      <a:lnTo>
                        <a:pt x="555" y="366"/>
                      </a:lnTo>
                      <a:lnTo>
                        <a:pt x="552" y="366"/>
                      </a:lnTo>
                      <a:lnTo>
                        <a:pt x="552" y="366"/>
                      </a:lnTo>
                      <a:lnTo>
                        <a:pt x="552" y="366"/>
                      </a:lnTo>
                      <a:lnTo>
                        <a:pt x="552" y="366"/>
                      </a:lnTo>
                      <a:lnTo>
                        <a:pt x="549" y="366"/>
                      </a:lnTo>
                      <a:lnTo>
                        <a:pt x="549" y="366"/>
                      </a:lnTo>
                      <a:lnTo>
                        <a:pt x="549" y="366"/>
                      </a:lnTo>
                      <a:lnTo>
                        <a:pt x="549" y="363"/>
                      </a:lnTo>
                      <a:lnTo>
                        <a:pt x="546" y="363"/>
                      </a:lnTo>
                      <a:lnTo>
                        <a:pt x="546" y="363"/>
                      </a:lnTo>
                      <a:lnTo>
                        <a:pt x="546" y="363"/>
                      </a:lnTo>
                      <a:lnTo>
                        <a:pt x="544" y="363"/>
                      </a:lnTo>
                      <a:lnTo>
                        <a:pt x="544" y="363"/>
                      </a:lnTo>
                      <a:lnTo>
                        <a:pt x="544" y="363"/>
                      </a:lnTo>
                      <a:lnTo>
                        <a:pt x="544" y="363"/>
                      </a:lnTo>
                      <a:lnTo>
                        <a:pt x="541" y="363"/>
                      </a:lnTo>
                      <a:lnTo>
                        <a:pt x="535" y="366"/>
                      </a:lnTo>
                      <a:lnTo>
                        <a:pt x="532" y="366"/>
                      </a:lnTo>
                      <a:lnTo>
                        <a:pt x="535" y="369"/>
                      </a:lnTo>
                      <a:lnTo>
                        <a:pt x="532" y="371"/>
                      </a:lnTo>
                      <a:lnTo>
                        <a:pt x="532" y="371"/>
                      </a:lnTo>
                      <a:lnTo>
                        <a:pt x="532" y="371"/>
                      </a:lnTo>
                      <a:lnTo>
                        <a:pt x="532" y="374"/>
                      </a:lnTo>
                      <a:lnTo>
                        <a:pt x="532" y="374"/>
                      </a:lnTo>
                      <a:lnTo>
                        <a:pt x="532" y="377"/>
                      </a:lnTo>
                      <a:lnTo>
                        <a:pt x="532" y="377"/>
                      </a:lnTo>
                      <a:lnTo>
                        <a:pt x="532" y="377"/>
                      </a:lnTo>
                      <a:lnTo>
                        <a:pt x="532" y="380"/>
                      </a:lnTo>
                      <a:lnTo>
                        <a:pt x="532" y="380"/>
                      </a:lnTo>
                      <a:lnTo>
                        <a:pt x="532" y="383"/>
                      </a:lnTo>
                      <a:lnTo>
                        <a:pt x="532" y="383"/>
                      </a:lnTo>
                      <a:lnTo>
                        <a:pt x="529" y="383"/>
                      </a:lnTo>
                      <a:lnTo>
                        <a:pt x="527" y="380"/>
                      </a:lnTo>
                      <a:lnTo>
                        <a:pt x="521" y="386"/>
                      </a:lnTo>
                      <a:lnTo>
                        <a:pt x="515" y="388"/>
                      </a:lnTo>
                      <a:lnTo>
                        <a:pt x="515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91"/>
                      </a:lnTo>
                      <a:lnTo>
                        <a:pt x="504" y="391"/>
                      </a:lnTo>
                      <a:lnTo>
                        <a:pt x="504" y="391"/>
                      </a:lnTo>
                      <a:lnTo>
                        <a:pt x="501" y="394"/>
                      </a:lnTo>
                      <a:lnTo>
                        <a:pt x="501" y="394"/>
                      </a:lnTo>
                      <a:lnTo>
                        <a:pt x="501" y="394"/>
                      </a:lnTo>
                      <a:lnTo>
                        <a:pt x="498" y="394"/>
                      </a:lnTo>
                      <a:lnTo>
                        <a:pt x="498" y="397"/>
                      </a:lnTo>
                      <a:lnTo>
                        <a:pt x="498" y="397"/>
                      </a:lnTo>
                      <a:lnTo>
                        <a:pt x="498" y="397"/>
                      </a:lnTo>
                      <a:lnTo>
                        <a:pt x="495" y="397"/>
                      </a:lnTo>
                      <a:lnTo>
                        <a:pt x="495" y="394"/>
                      </a:lnTo>
                      <a:lnTo>
                        <a:pt x="495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0" y="391"/>
                      </a:lnTo>
                      <a:lnTo>
                        <a:pt x="490" y="388"/>
                      </a:lnTo>
                      <a:lnTo>
                        <a:pt x="490" y="388"/>
                      </a:lnTo>
                      <a:lnTo>
                        <a:pt x="490" y="388"/>
                      </a:lnTo>
                      <a:lnTo>
                        <a:pt x="487" y="388"/>
                      </a:lnTo>
                      <a:lnTo>
                        <a:pt x="484" y="388"/>
                      </a:lnTo>
                      <a:lnTo>
                        <a:pt x="484" y="386"/>
                      </a:lnTo>
                      <a:lnTo>
                        <a:pt x="478" y="386"/>
                      </a:lnTo>
                      <a:lnTo>
                        <a:pt x="478" y="386"/>
                      </a:lnTo>
                      <a:lnTo>
                        <a:pt x="476" y="383"/>
                      </a:lnTo>
                      <a:lnTo>
                        <a:pt x="473" y="380"/>
                      </a:lnTo>
                      <a:lnTo>
                        <a:pt x="473" y="380"/>
                      </a:lnTo>
                      <a:lnTo>
                        <a:pt x="470" y="380"/>
                      </a:lnTo>
                      <a:lnTo>
                        <a:pt x="470" y="380"/>
                      </a:lnTo>
                      <a:lnTo>
                        <a:pt x="467" y="380"/>
                      </a:lnTo>
                      <a:lnTo>
                        <a:pt x="467" y="377"/>
                      </a:lnTo>
                      <a:lnTo>
                        <a:pt x="464" y="374"/>
                      </a:lnTo>
                      <a:lnTo>
                        <a:pt x="464" y="371"/>
                      </a:lnTo>
                      <a:lnTo>
                        <a:pt x="464" y="371"/>
                      </a:lnTo>
                      <a:lnTo>
                        <a:pt x="464" y="371"/>
                      </a:lnTo>
                      <a:lnTo>
                        <a:pt x="464" y="369"/>
                      </a:lnTo>
                      <a:lnTo>
                        <a:pt x="464" y="369"/>
                      </a:lnTo>
                      <a:lnTo>
                        <a:pt x="464" y="366"/>
                      </a:lnTo>
                      <a:lnTo>
                        <a:pt x="461" y="366"/>
                      </a:lnTo>
                      <a:lnTo>
                        <a:pt x="461" y="363"/>
                      </a:lnTo>
                      <a:lnTo>
                        <a:pt x="464" y="360"/>
                      </a:lnTo>
                      <a:lnTo>
                        <a:pt x="461" y="360"/>
                      </a:lnTo>
                      <a:lnTo>
                        <a:pt x="456" y="357"/>
                      </a:lnTo>
                      <a:lnTo>
                        <a:pt x="442" y="352"/>
                      </a:lnTo>
                      <a:lnTo>
                        <a:pt x="430" y="349"/>
                      </a:lnTo>
                      <a:lnTo>
                        <a:pt x="422" y="340"/>
                      </a:lnTo>
                      <a:lnTo>
                        <a:pt x="416" y="343"/>
                      </a:lnTo>
                      <a:lnTo>
                        <a:pt x="408" y="343"/>
                      </a:lnTo>
                      <a:lnTo>
                        <a:pt x="405" y="337"/>
                      </a:lnTo>
                      <a:lnTo>
                        <a:pt x="393" y="335"/>
                      </a:lnTo>
                      <a:lnTo>
                        <a:pt x="391" y="332"/>
                      </a:lnTo>
                      <a:lnTo>
                        <a:pt x="388" y="335"/>
                      </a:lnTo>
                      <a:lnTo>
                        <a:pt x="385" y="335"/>
                      </a:lnTo>
                      <a:lnTo>
                        <a:pt x="382" y="335"/>
                      </a:lnTo>
                      <a:lnTo>
                        <a:pt x="379" y="332"/>
                      </a:lnTo>
                      <a:lnTo>
                        <a:pt x="379" y="332"/>
                      </a:lnTo>
                      <a:lnTo>
                        <a:pt x="376" y="332"/>
                      </a:lnTo>
                      <a:lnTo>
                        <a:pt x="374" y="332"/>
                      </a:lnTo>
                      <a:lnTo>
                        <a:pt x="374" y="332"/>
                      </a:lnTo>
                      <a:lnTo>
                        <a:pt x="371" y="329"/>
                      </a:lnTo>
                      <a:lnTo>
                        <a:pt x="365" y="335"/>
                      </a:lnTo>
                      <a:lnTo>
                        <a:pt x="365" y="337"/>
                      </a:lnTo>
                      <a:lnTo>
                        <a:pt x="365" y="340"/>
                      </a:lnTo>
                      <a:lnTo>
                        <a:pt x="365" y="346"/>
                      </a:lnTo>
                      <a:lnTo>
                        <a:pt x="362" y="352"/>
                      </a:lnTo>
                      <a:lnTo>
                        <a:pt x="357" y="357"/>
                      </a:lnTo>
                      <a:lnTo>
                        <a:pt x="354" y="363"/>
                      </a:lnTo>
                      <a:lnTo>
                        <a:pt x="351" y="363"/>
                      </a:lnTo>
                      <a:lnTo>
                        <a:pt x="351" y="363"/>
                      </a:lnTo>
                      <a:lnTo>
                        <a:pt x="348" y="363"/>
                      </a:lnTo>
                      <a:lnTo>
                        <a:pt x="348" y="366"/>
                      </a:lnTo>
                      <a:lnTo>
                        <a:pt x="345" y="366"/>
                      </a:lnTo>
                      <a:lnTo>
                        <a:pt x="345" y="369"/>
                      </a:lnTo>
                      <a:lnTo>
                        <a:pt x="342" y="369"/>
                      </a:lnTo>
                      <a:lnTo>
                        <a:pt x="342" y="369"/>
                      </a:lnTo>
                      <a:lnTo>
                        <a:pt x="342" y="371"/>
                      </a:lnTo>
                      <a:lnTo>
                        <a:pt x="340" y="371"/>
                      </a:lnTo>
                      <a:lnTo>
                        <a:pt x="340" y="371"/>
                      </a:lnTo>
                      <a:lnTo>
                        <a:pt x="337" y="374"/>
                      </a:lnTo>
                      <a:lnTo>
                        <a:pt x="337" y="374"/>
                      </a:lnTo>
                      <a:lnTo>
                        <a:pt x="337" y="374"/>
                      </a:lnTo>
                      <a:lnTo>
                        <a:pt x="337" y="377"/>
                      </a:lnTo>
                      <a:lnTo>
                        <a:pt x="337" y="377"/>
                      </a:lnTo>
                      <a:lnTo>
                        <a:pt x="337" y="380"/>
                      </a:lnTo>
                      <a:lnTo>
                        <a:pt x="337" y="383"/>
                      </a:lnTo>
                      <a:lnTo>
                        <a:pt x="340" y="386"/>
                      </a:lnTo>
                      <a:lnTo>
                        <a:pt x="342" y="388"/>
                      </a:lnTo>
                      <a:lnTo>
                        <a:pt x="342" y="391"/>
                      </a:lnTo>
                      <a:lnTo>
                        <a:pt x="342" y="394"/>
                      </a:lnTo>
                      <a:lnTo>
                        <a:pt x="342" y="394"/>
                      </a:lnTo>
                      <a:lnTo>
                        <a:pt x="342" y="397"/>
                      </a:lnTo>
                      <a:lnTo>
                        <a:pt x="342" y="400"/>
                      </a:lnTo>
                      <a:lnTo>
                        <a:pt x="342" y="400"/>
                      </a:lnTo>
                      <a:lnTo>
                        <a:pt x="340" y="400"/>
                      </a:lnTo>
                      <a:lnTo>
                        <a:pt x="340" y="400"/>
                      </a:lnTo>
                      <a:lnTo>
                        <a:pt x="337" y="403"/>
                      </a:lnTo>
                      <a:lnTo>
                        <a:pt x="340" y="405"/>
                      </a:lnTo>
                      <a:lnTo>
                        <a:pt x="340" y="405"/>
                      </a:lnTo>
                      <a:lnTo>
                        <a:pt x="340" y="408"/>
                      </a:lnTo>
                      <a:lnTo>
                        <a:pt x="337" y="408"/>
                      </a:lnTo>
                      <a:lnTo>
                        <a:pt x="337" y="408"/>
                      </a:lnTo>
                      <a:lnTo>
                        <a:pt x="337" y="411"/>
                      </a:lnTo>
                      <a:lnTo>
                        <a:pt x="334" y="411"/>
                      </a:lnTo>
                      <a:lnTo>
                        <a:pt x="334" y="411"/>
                      </a:lnTo>
                      <a:lnTo>
                        <a:pt x="334" y="411"/>
                      </a:lnTo>
                      <a:lnTo>
                        <a:pt x="334" y="411"/>
                      </a:lnTo>
                      <a:lnTo>
                        <a:pt x="334" y="408"/>
                      </a:lnTo>
                      <a:lnTo>
                        <a:pt x="331" y="408"/>
                      </a:lnTo>
                      <a:lnTo>
                        <a:pt x="331" y="405"/>
                      </a:lnTo>
                      <a:lnTo>
                        <a:pt x="328" y="408"/>
                      </a:lnTo>
                      <a:lnTo>
                        <a:pt x="328" y="408"/>
                      </a:lnTo>
                      <a:lnTo>
                        <a:pt x="325" y="408"/>
                      </a:lnTo>
                      <a:lnTo>
                        <a:pt x="323" y="411"/>
                      </a:lnTo>
                      <a:lnTo>
                        <a:pt x="323" y="411"/>
                      </a:lnTo>
                      <a:lnTo>
                        <a:pt x="320" y="411"/>
                      </a:lnTo>
                      <a:lnTo>
                        <a:pt x="317" y="411"/>
                      </a:lnTo>
                      <a:lnTo>
                        <a:pt x="317" y="414"/>
                      </a:lnTo>
                      <a:lnTo>
                        <a:pt x="314" y="414"/>
                      </a:lnTo>
                      <a:lnTo>
                        <a:pt x="308" y="414"/>
                      </a:lnTo>
                      <a:lnTo>
                        <a:pt x="308" y="417"/>
                      </a:lnTo>
                      <a:lnTo>
                        <a:pt x="308" y="417"/>
                      </a:lnTo>
                      <a:lnTo>
                        <a:pt x="308" y="422"/>
                      </a:lnTo>
                      <a:lnTo>
                        <a:pt x="308" y="425"/>
                      </a:lnTo>
                      <a:lnTo>
                        <a:pt x="308" y="428"/>
                      </a:lnTo>
                      <a:lnTo>
                        <a:pt x="306" y="428"/>
                      </a:lnTo>
                      <a:lnTo>
                        <a:pt x="303" y="428"/>
                      </a:lnTo>
                      <a:lnTo>
                        <a:pt x="300" y="428"/>
                      </a:lnTo>
                      <a:lnTo>
                        <a:pt x="300" y="428"/>
                      </a:lnTo>
                      <a:lnTo>
                        <a:pt x="297" y="425"/>
                      </a:lnTo>
                      <a:lnTo>
                        <a:pt x="300" y="425"/>
                      </a:lnTo>
                      <a:lnTo>
                        <a:pt x="297" y="422"/>
                      </a:lnTo>
                      <a:lnTo>
                        <a:pt x="297" y="422"/>
                      </a:lnTo>
                      <a:lnTo>
                        <a:pt x="294" y="420"/>
                      </a:lnTo>
                      <a:lnTo>
                        <a:pt x="294" y="420"/>
                      </a:lnTo>
                      <a:lnTo>
                        <a:pt x="291" y="420"/>
                      </a:lnTo>
                      <a:lnTo>
                        <a:pt x="291" y="417"/>
                      </a:lnTo>
                      <a:lnTo>
                        <a:pt x="289" y="417"/>
                      </a:lnTo>
                      <a:lnTo>
                        <a:pt x="286" y="417"/>
                      </a:lnTo>
                      <a:lnTo>
                        <a:pt x="283" y="417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77" y="411"/>
                      </a:lnTo>
                      <a:lnTo>
                        <a:pt x="272" y="411"/>
                      </a:lnTo>
                      <a:lnTo>
                        <a:pt x="272" y="408"/>
                      </a:lnTo>
                      <a:lnTo>
                        <a:pt x="272" y="405"/>
                      </a:lnTo>
                      <a:lnTo>
                        <a:pt x="269" y="405"/>
                      </a:lnTo>
                      <a:lnTo>
                        <a:pt x="266" y="408"/>
                      </a:lnTo>
                      <a:lnTo>
                        <a:pt x="263" y="408"/>
                      </a:lnTo>
                      <a:lnTo>
                        <a:pt x="263" y="411"/>
                      </a:lnTo>
                      <a:lnTo>
                        <a:pt x="263" y="411"/>
                      </a:lnTo>
                      <a:lnTo>
                        <a:pt x="263" y="411"/>
                      </a:lnTo>
                      <a:lnTo>
                        <a:pt x="257" y="408"/>
                      </a:lnTo>
                      <a:lnTo>
                        <a:pt x="257" y="408"/>
                      </a:lnTo>
                      <a:lnTo>
                        <a:pt x="257" y="405"/>
                      </a:lnTo>
                      <a:lnTo>
                        <a:pt x="257" y="405"/>
                      </a:lnTo>
                      <a:lnTo>
                        <a:pt x="255" y="405"/>
                      </a:lnTo>
                      <a:lnTo>
                        <a:pt x="255" y="405"/>
                      </a:lnTo>
                      <a:lnTo>
                        <a:pt x="257" y="403"/>
                      </a:lnTo>
                      <a:lnTo>
                        <a:pt x="257" y="403"/>
                      </a:lnTo>
                      <a:lnTo>
                        <a:pt x="257" y="403"/>
                      </a:lnTo>
                      <a:lnTo>
                        <a:pt x="257" y="400"/>
                      </a:lnTo>
                      <a:lnTo>
                        <a:pt x="257" y="397"/>
                      </a:lnTo>
                      <a:lnTo>
                        <a:pt x="255" y="397"/>
                      </a:lnTo>
                      <a:lnTo>
                        <a:pt x="252" y="397"/>
                      </a:lnTo>
                      <a:lnTo>
                        <a:pt x="252" y="397"/>
                      </a:lnTo>
                      <a:lnTo>
                        <a:pt x="249" y="397"/>
                      </a:lnTo>
                      <a:lnTo>
                        <a:pt x="246" y="397"/>
                      </a:lnTo>
                      <a:lnTo>
                        <a:pt x="240" y="394"/>
                      </a:lnTo>
                      <a:lnTo>
                        <a:pt x="238" y="394"/>
                      </a:lnTo>
                      <a:lnTo>
                        <a:pt x="238" y="394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2" y="388"/>
                      </a:lnTo>
                      <a:lnTo>
                        <a:pt x="232" y="388"/>
                      </a:lnTo>
                      <a:lnTo>
                        <a:pt x="232" y="388"/>
                      </a:lnTo>
                      <a:lnTo>
                        <a:pt x="229" y="388"/>
                      </a:lnTo>
                      <a:lnTo>
                        <a:pt x="229" y="386"/>
                      </a:lnTo>
                      <a:lnTo>
                        <a:pt x="229" y="386"/>
                      </a:lnTo>
                      <a:lnTo>
                        <a:pt x="229" y="386"/>
                      </a:lnTo>
                      <a:lnTo>
                        <a:pt x="226" y="386"/>
                      </a:lnTo>
                      <a:lnTo>
                        <a:pt x="226" y="386"/>
                      </a:lnTo>
                      <a:lnTo>
                        <a:pt x="226" y="383"/>
                      </a:lnTo>
                      <a:lnTo>
                        <a:pt x="226" y="383"/>
                      </a:lnTo>
                      <a:lnTo>
                        <a:pt x="223" y="383"/>
                      </a:lnTo>
                      <a:lnTo>
                        <a:pt x="223" y="380"/>
                      </a:lnTo>
                      <a:lnTo>
                        <a:pt x="223" y="380"/>
                      </a:lnTo>
                      <a:lnTo>
                        <a:pt x="223" y="380"/>
                      </a:lnTo>
                      <a:lnTo>
                        <a:pt x="221" y="380"/>
                      </a:lnTo>
                      <a:lnTo>
                        <a:pt x="221" y="380"/>
                      </a:lnTo>
                      <a:lnTo>
                        <a:pt x="218" y="380"/>
                      </a:lnTo>
                      <a:lnTo>
                        <a:pt x="218" y="380"/>
                      </a:lnTo>
                      <a:lnTo>
                        <a:pt x="218" y="380"/>
                      </a:lnTo>
                      <a:lnTo>
                        <a:pt x="215" y="380"/>
                      </a:lnTo>
                      <a:lnTo>
                        <a:pt x="215" y="380"/>
                      </a:lnTo>
                      <a:lnTo>
                        <a:pt x="215" y="380"/>
                      </a:lnTo>
                      <a:lnTo>
                        <a:pt x="212" y="380"/>
                      </a:lnTo>
                      <a:lnTo>
                        <a:pt x="212" y="380"/>
                      </a:lnTo>
                      <a:lnTo>
                        <a:pt x="212" y="380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6" y="377"/>
                      </a:lnTo>
                      <a:lnTo>
                        <a:pt x="206" y="377"/>
                      </a:lnTo>
                      <a:lnTo>
                        <a:pt x="206" y="374"/>
                      </a:lnTo>
                      <a:lnTo>
                        <a:pt x="204" y="374"/>
                      </a:lnTo>
                      <a:lnTo>
                        <a:pt x="204" y="374"/>
                      </a:lnTo>
                      <a:lnTo>
                        <a:pt x="201" y="374"/>
                      </a:lnTo>
                      <a:lnTo>
                        <a:pt x="201" y="374"/>
                      </a:lnTo>
                      <a:lnTo>
                        <a:pt x="201" y="374"/>
                      </a:lnTo>
                      <a:lnTo>
                        <a:pt x="198" y="371"/>
                      </a:lnTo>
                      <a:lnTo>
                        <a:pt x="198" y="371"/>
                      </a:lnTo>
                      <a:lnTo>
                        <a:pt x="195" y="374"/>
                      </a:lnTo>
                      <a:lnTo>
                        <a:pt x="195" y="374"/>
                      </a:lnTo>
                      <a:lnTo>
                        <a:pt x="195" y="377"/>
                      </a:lnTo>
                      <a:lnTo>
                        <a:pt x="192" y="377"/>
                      </a:lnTo>
                      <a:lnTo>
                        <a:pt x="192" y="377"/>
                      </a:lnTo>
                      <a:lnTo>
                        <a:pt x="189" y="377"/>
                      </a:lnTo>
                      <a:lnTo>
                        <a:pt x="189" y="377"/>
                      </a:lnTo>
                      <a:lnTo>
                        <a:pt x="189" y="377"/>
                      </a:lnTo>
                      <a:lnTo>
                        <a:pt x="187" y="377"/>
                      </a:lnTo>
                      <a:lnTo>
                        <a:pt x="187" y="377"/>
                      </a:lnTo>
                      <a:lnTo>
                        <a:pt x="184" y="377"/>
                      </a:lnTo>
                      <a:lnTo>
                        <a:pt x="184" y="377"/>
                      </a:lnTo>
                      <a:lnTo>
                        <a:pt x="181" y="377"/>
                      </a:lnTo>
                      <a:lnTo>
                        <a:pt x="181" y="374"/>
                      </a:lnTo>
                      <a:lnTo>
                        <a:pt x="178" y="374"/>
                      </a:lnTo>
                      <a:lnTo>
                        <a:pt x="178" y="374"/>
                      </a:lnTo>
                      <a:lnTo>
                        <a:pt x="175" y="374"/>
                      </a:lnTo>
                      <a:lnTo>
                        <a:pt x="175" y="374"/>
                      </a:lnTo>
                      <a:lnTo>
                        <a:pt x="175" y="374"/>
                      </a:lnTo>
                      <a:lnTo>
                        <a:pt x="175" y="371"/>
                      </a:lnTo>
                      <a:lnTo>
                        <a:pt x="175" y="371"/>
                      </a:lnTo>
                      <a:lnTo>
                        <a:pt x="172" y="371"/>
                      </a:lnTo>
                      <a:lnTo>
                        <a:pt x="172" y="371"/>
                      </a:lnTo>
                      <a:lnTo>
                        <a:pt x="170" y="371"/>
                      </a:lnTo>
                      <a:lnTo>
                        <a:pt x="170" y="371"/>
                      </a:lnTo>
                      <a:lnTo>
                        <a:pt x="170" y="371"/>
                      </a:lnTo>
                      <a:lnTo>
                        <a:pt x="167" y="371"/>
                      </a:lnTo>
                      <a:lnTo>
                        <a:pt x="167" y="371"/>
                      </a:lnTo>
                      <a:lnTo>
                        <a:pt x="164" y="371"/>
                      </a:lnTo>
                      <a:lnTo>
                        <a:pt x="164" y="371"/>
                      </a:lnTo>
                      <a:lnTo>
                        <a:pt x="161" y="371"/>
                      </a:lnTo>
                      <a:lnTo>
                        <a:pt x="161" y="371"/>
                      </a:lnTo>
                      <a:lnTo>
                        <a:pt x="161" y="371"/>
                      </a:lnTo>
                      <a:lnTo>
                        <a:pt x="158" y="371"/>
                      </a:lnTo>
                      <a:lnTo>
                        <a:pt x="158" y="371"/>
                      </a:lnTo>
                      <a:lnTo>
                        <a:pt x="158" y="371"/>
                      </a:lnTo>
                      <a:lnTo>
                        <a:pt x="155" y="371"/>
                      </a:lnTo>
                      <a:lnTo>
                        <a:pt x="155" y="369"/>
                      </a:lnTo>
                      <a:lnTo>
                        <a:pt x="153" y="369"/>
                      </a:lnTo>
                      <a:lnTo>
                        <a:pt x="153" y="369"/>
                      </a:lnTo>
                      <a:lnTo>
                        <a:pt x="153" y="371"/>
                      </a:lnTo>
                      <a:lnTo>
                        <a:pt x="150" y="371"/>
                      </a:lnTo>
                      <a:lnTo>
                        <a:pt x="150" y="374"/>
                      </a:lnTo>
                      <a:lnTo>
                        <a:pt x="150" y="374"/>
                      </a:lnTo>
                      <a:lnTo>
                        <a:pt x="150" y="377"/>
                      </a:lnTo>
                      <a:lnTo>
                        <a:pt x="150" y="377"/>
                      </a:lnTo>
                      <a:lnTo>
                        <a:pt x="150" y="380"/>
                      </a:lnTo>
                      <a:lnTo>
                        <a:pt x="147" y="380"/>
                      </a:lnTo>
                      <a:lnTo>
                        <a:pt x="147" y="380"/>
                      </a:lnTo>
                      <a:lnTo>
                        <a:pt x="147" y="380"/>
                      </a:lnTo>
                      <a:lnTo>
                        <a:pt x="147" y="377"/>
                      </a:lnTo>
                      <a:lnTo>
                        <a:pt x="147" y="377"/>
                      </a:lnTo>
                      <a:lnTo>
                        <a:pt x="144" y="377"/>
                      </a:lnTo>
                      <a:lnTo>
                        <a:pt x="144" y="377"/>
                      </a:lnTo>
                      <a:lnTo>
                        <a:pt x="144" y="377"/>
                      </a:lnTo>
                      <a:lnTo>
                        <a:pt x="141" y="377"/>
                      </a:lnTo>
                      <a:lnTo>
                        <a:pt x="141" y="377"/>
                      </a:lnTo>
                      <a:lnTo>
                        <a:pt x="141" y="377"/>
                      </a:lnTo>
                      <a:lnTo>
                        <a:pt x="141" y="377"/>
                      </a:lnTo>
                      <a:lnTo>
                        <a:pt x="138" y="377"/>
                      </a:lnTo>
                      <a:lnTo>
                        <a:pt x="138" y="374"/>
                      </a:lnTo>
                      <a:lnTo>
                        <a:pt x="138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3" y="374"/>
                      </a:lnTo>
                      <a:lnTo>
                        <a:pt x="133" y="374"/>
                      </a:lnTo>
                      <a:lnTo>
                        <a:pt x="133" y="374"/>
                      </a:lnTo>
                      <a:lnTo>
                        <a:pt x="133" y="374"/>
                      </a:lnTo>
                      <a:lnTo>
                        <a:pt x="133" y="374"/>
                      </a:lnTo>
                      <a:lnTo>
                        <a:pt x="133" y="377"/>
                      </a:lnTo>
                      <a:lnTo>
                        <a:pt x="130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0" y="377"/>
                      </a:lnTo>
                      <a:lnTo>
                        <a:pt x="130" y="377"/>
                      </a:lnTo>
                      <a:lnTo>
                        <a:pt x="130" y="377"/>
                      </a:lnTo>
                      <a:lnTo>
                        <a:pt x="127" y="377"/>
                      </a:lnTo>
                      <a:lnTo>
                        <a:pt x="127" y="377"/>
                      </a:lnTo>
                      <a:lnTo>
                        <a:pt x="127" y="377"/>
                      </a:lnTo>
                      <a:lnTo>
                        <a:pt x="127" y="377"/>
                      </a:lnTo>
                      <a:lnTo>
                        <a:pt x="124" y="377"/>
                      </a:lnTo>
                      <a:lnTo>
                        <a:pt x="124" y="377"/>
                      </a:lnTo>
                      <a:lnTo>
                        <a:pt x="124" y="377"/>
                      </a:lnTo>
                      <a:lnTo>
                        <a:pt x="121" y="377"/>
                      </a:lnTo>
                      <a:lnTo>
                        <a:pt x="121" y="377"/>
                      </a:lnTo>
                      <a:lnTo>
                        <a:pt x="121" y="377"/>
                      </a:lnTo>
                      <a:lnTo>
                        <a:pt x="119" y="377"/>
                      </a:lnTo>
                      <a:lnTo>
                        <a:pt x="119" y="377"/>
                      </a:lnTo>
                      <a:lnTo>
                        <a:pt x="119" y="377"/>
                      </a:lnTo>
                      <a:lnTo>
                        <a:pt x="119" y="377"/>
                      </a:lnTo>
                      <a:lnTo>
                        <a:pt x="119" y="377"/>
                      </a:lnTo>
                      <a:lnTo>
                        <a:pt x="119" y="380"/>
                      </a:lnTo>
                      <a:lnTo>
                        <a:pt x="119" y="380"/>
                      </a:lnTo>
                      <a:lnTo>
                        <a:pt x="119" y="380"/>
                      </a:lnTo>
                      <a:lnTo>
                        <a:pt x="119" y="380"/>
                      </a:lnTo>
                      <a:lnTo>
                        <a:pt x="116" y="380"/>
                      </a:lnTo>
                      <a:lnTo>
                        <a:pt x="116" y="380"/>
                      </a:lnTo>
                      <a:lnTo>
                        <a:pt x="116" y="383"/>
                      </a:lnTo>
                      <a:lnTo>
                        <a:pt x="116" y="383"/>
                      </a:lnTo>
                      <a:lnTo>
                        <a:pt x="116" y="383"/>
                      </a:lnTo>
                      <a:lnTo>
                        <a:pt x="116" y="386"/>
                      </a:lnTo>
                      <a:lnTo>
                        <a:pt x="116" y="386"/>
                      </a:lnTo>
                      <a:lnTo>
                        <a:pt x="116" y="386"/>
                      </a:lnTo>
                      <a:lnTo>
                        <a:pt x="116" y="386"/>
                      </a:lnTo>
                      <a:lnTo>
                        <a:pt x="119" y="386"/>
                      </a:lnTo>
                      <a:lnTo>
                        <a:pt x="119" y="386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21" y="388"/>
                      </a:lnTo>
                      <a:lnTo>
                        <a:pt x="121" y="388"/>
                      </a:lnTo>
                      <a:lnTo>
                        <a:pt x="121" y="388"/>
                      </a:lnTo>
                      <a:lnTo>
                        <a:pt x="121" y="388"/>
                      </a:lnTo>
                      <a:lnTo>
                        <a:pt x="121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6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4"/>
                      </a:lnTo>
                      <a:lnTo>
                        <a:pt x="119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7"/>
                      </a:lnTo>
                      <a:lnTo>
                        <a:pt x="116" y="397"/>
                      </a:lnTo>
                      <a:lnTo>
                        <a:pt x="116" y="397"/>
                      </a:lnTo>
                      <a:lnTo>
                        <a:pt x="116" y="397"/>
                      </a:lnTo>
                      <a:lnTo>
                        <a:pt x="116" y="400"/>
                      </a:lnTo>
                      <a:lnTo>
                        <a:pt x="116" y="400"/>
                      </a:lnTo>
                      <a:lnTo>
                        <a:pt x="116" y="400"/>
                      </a:lnTo>
                      <a:lnTo>
                        <a:pt x="116" y="400"/>
                      </a:lnTo>
                      <a:lnTo>
                        <a:pt x="119" y="400"/>
                      </a:lnTo>
                      <a:lnTo>
                        <a:pt x="119" y="400"/>
                      </a:lnTo>
                      <a:lnTo>
                        <a:pt x="119" y="400"/>
                      </a:lnTo>
                      <a:lnTo>
                        <a:pt x="119" y="400"/>
                      </a:lnTo>
                      <a:lnTo>
                        <a:pt x="119" y="400"/>
                      </a:lnTo>
                      <a:lnTo>
                        <a:pt x="119" y="403"/>
                      </a:lnTo>
                      <a:lnTo>
                        <a:pt x="119" y="403"/>
                      </a:lnTo>
                      <a:lnTo>
                        <a:pt x="119" y="403"/>
                      </a:lnTo>
                      <a:lnTo>
                        <a:pt x="116" y="403"/>
                      </a:lnTo>
                      <a:lnTo>
                        <a:pt x="116" y="403"/>
                      </a:lnTo>
                      <a:lnTo>
                        <a:pt x="116" y="403"/>
                      </a:lnTo>
                      <a:lnTo>
                        <a:pt x="116" y="403"/>
                      </a:lnTo>
                      <a:lnTo>
                        <a:pt x="113" y="403"/>
                      </a:lnTo>
                      <a:lnTo>
                        <a:pt x="113" y="403"/>
                      </a:lnTo>
                      <a:lnTo>
                        <a:pt x="113" y="403"/>
                      </a:lnTo>
                      <a:lnTo>
                        <a:pt x="110" y="403"/>
                      </a:lnTo>
                      <a:lnTo>
                        <a:pt x="110" y="403"/>
                      </a:lnTo>
                      <a:lnTo>
                        <a:pt x="110" y="400"/>
                      </a:lnTo>
                      <a:lnTo>
                        <a:pt x="110" y="400"/>
                      </a:lnTo>
                      <a:lnTo>
                        <a:pt x="110" y="397"/>
                      </a:lnTo>
                      <a:lnTo>
                        <a:pt x="107" y="394"/>
                      </a:lnTo>
                      <a:lnTo>
                        <a:pt x="107" y="394"/>
                      </a:lnTo>
                      <a:lnTo>
                        <a:pt x="107" y="391"/>
                      </a:lnTo>
                      <a:lnTo>
                        <a:pt x="107" y="391"/>
                      </a:lnTo>
                      <a:lnTo>
                        <a:pt x="107" y="388"/>
                      </a:lnTo>
                      <a:lnTo>
                        <a:pt x="107" y="388"/>
                      </a:lnTo>
                      <a:lnTo>
                        <a:pt x="107" y="386"/>
                      </a:lnTo>
                      <a:lnTo>
                        <a:pt x="104" y="386"/>
                      </a:lnTo>
                      <a:lnTo>
                        <a:pt x="104" y="383"/>
                      </a:lnTo>
                      <a:lnTo>
                        <a:pt x="104" y="383"/>
                      </a:lnTo>
                      <a:lnTo>
                        <a:pt x="102" y="383"/>
                      </a:lnTo>
                      <a:lnTo>
                        <a:pt x="102" y="380"/>
                      </a:lnTo>
                      <a:lnTo>
                        <a:pt x="102" y="380"/>
                      </a:lnTo>
                      <a:lnTo>
                        <a:pt x="99" y="377"/>
                      </a:lnTo>
                      <a:lnTo>
                        <a:pt x="99" y="377"/>
                      </a:lnTo>
                      <a:lnTo>
                        <a:pt x="99" y="377"/>
                      </a:lnTo>
                      <a:lnTo>
                        <a:pt x="96" y="377"/>
                      </a:lnTo>
                      <a:lnTo>
                        <a:pt x="96" y="377"/>
                      </a:lnTo>
                      <a:lnTo>
                        <a:pt x="96" y="377"/>
                      </a:lnTo>
                      <a:lnTo>
                        <a:pt x="93" y="377"/>
                      </a:lnTo>
                      <a:lnTo>
                        <a:pt x="93" y="377"/>
                      </a:lnTo>
                      <a:lnTo>
                        <a:pt x="93" y="374"/>
                      </a:lnTo>
                      <a:lnTo>
                        <a:pt x="90" y="374"/>
                      </a:lnTo>
                      <a:lnTo>
                        <a:pt x="90" y="374"/>
                      </a:lnTo>
                      <a:lnTo>
                        <a:pt x="90" y="374"/>
                      </a:lnTo>
                      <a:lnTo>
                        <a:pt x="90" y="374"/>
                      </a:lnTo>
                      <a:lnTo>
                        <a:pt x="87" y="377"/>
                      </a:lnTo>
                      <a:lnTo>
                        <a:pt x="87" y="377"/>
                      </a:lnTo>
                      <a:lnTo>
                        <a:pt x="87" y="377"/>
                      </a:lnTo>
                      <a:lnTo>
                        <a:pt x="85" y="374"/>
                      </a:lnTo>
                      <a:lnTo>
                        <a:pt x="85" y="374"/>
                      </a:lnTo>
                      <a:lnTo>
                        <a:pt x="85" y="377"/>
                      </a:lnTo>
                      <a:lnTo>
                        <a:pt x="82" y="377"/>
                      </a:lnTo>
                      <a:lnTo>
                        <a:pt x="82" y="374"/>
                      </a:lnTo>
                      <a:lnTo>
                        <a:pt x="82" y="374"/>
                      </a:lnTo>
                      <a:lnTo>
                        <a:pt x="79" y="377"/>
                      </a:lnTo>
                      <a:lnTo>
                        <a:pt x="79" y="377"/>
                      </a:lnTo>
                      <a:lnTo>
                        <a:pt x="79" y="377"/>
                      </a:lnTo>
                      <a:lnTo>
                        <a:pt x="79" y="374"/>
                      </a:lnTo>
                      <a:lnTo>
                        <a:pt x="79" y="374"/>
                      </a:lnTo>
                      <a:lnTo>
                        <a:pt x="76" y="374"/>
                      </a:lnTo>
                      <a:lnTo>
                        <a:pt x="76" y="374"/>
                      </a:lnTo>
                      <a:lnTo>
                        <a:pt x="76" y="374"/>
                      </a:lnTo>
                      <a:lnTo>
                        <a:pt x="73" y="374"/>
                      </a:lnTo>
                      <a:lnTo>
                        <a:pt x="73" y="374"/>
                      </a:lnTo>
                      <a:lnTo>
                        <a:pt x="73" y="374"/>
                      </a:lnTo>
                      <a:lnTo>
                        <a:pt x="73" y="374"/>
                      </a:lnTo>
                      <a:lnTo>
                        <a:pt x="73" y="371"/>
                      </a:lnTo>
                      <a:lnTo>
                        <a:pt x="70" y="371"/>
                      </a:lnTo>
                      <a:lnTo>
                        <a:pt x="70" y="371"/>
                      </a:lnTo>
                      <a:lnTo>
                        <a:pt x="70" y="371"/>
                      </a:lnTo>
                      <a:lnTo>
                        <a:pt x="70" y="371"/>
                      </a:lnTo>
                      <a:lnTo>
                        <a:pt x="70" y="369"/>
                      </a:lnTo>
                      <a:lnTo>
                        <a:pt x="68" y="369"/>
                      </a:lnTo>
                      <a:lnTo>
                        <a:pt x="68" y="369"/>
                      </a:lnTo>
                      <a:lnTo>
                        <a:pt x="68" y="369"/>
                      </a:lnTo>
                      <a:lnTo>
                        <a:pt x="68" y="369"/>
                      </a:lnTo>
                      <a:lnTo>
                        <a:pt x="68" y="366"/>
                      </a:lnTo>
                      <a:lnTo>
                        <a:pt x="68" y="366"/>
                      </a:lnTo>
                      <a:lnTo>
                        <a:pt x="68" y="366"/>
                      </a:lnTo>
                      <a:lnTo>
                        <a:pt x="65" y="366"/>
                      </a:lnTo>
                      <a:lnTo>
                        <a:pt x="65" y="366"/>
                      </a:lnTo>
                      <a:lnTo>
                        <a:pt x="65" y="366"/>
                      </a:lnTo>
                      <a:lnTo>
                        <a:pt x="65" y="366"/>
                      </a:lnTo>
                      <a:lnTo>
                        <a:pt x="65" y="366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59" y="363"/>
                      </a:lnTo>
                      <a:lnTo>
                        <a:pt x="59" y="363"/>
                      </a:lnTo>
                      <a:lnTo>
                        <a:pt x="59" y="363"/>
                      </a:lnTo>
                      <a:lnTo>
                        <a:pt x="56" y="363"/>
                      </a:lnTo>
                      <a:lnTo>
                        <a:pt x="56" y="363"/>
                      </a:lnTo>
                      <a:lnTo>
                        <a:pt x="56" y="363"/>
                      </a:lnTo>
                      <a:lnTo>
                        <a:pt x="56" y="360"/>
                      </a:lnTo>
                      <a:lnTo>
                        <a:pt x="56" y="360"/>
                      </a:lnTo>
                      <a:lnTo>
                        <a:pt x="56" y="357"/>
                      </a:lnTo>
                      <a:lnTo>
                        <a:pt x="53" y="357"/>
                      </a:lnTo>
                      <a:lnTo>
                        <a:pt x="53" y="357"/>
                      </a:lnTo>
                      <a:lnTo>
                        <a:pt x="53" y="357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48" y="357"/>
                      </a:lnTo>
                      <a:lnTo>
                        <a:pt x="48" y="357"/>
                      </a:lnTo>
                      <a:lnTo>
                        <a:pt x="48" y="357"/>
                      </a:lnTo>
                      <a:lnTo>
                        <a:pt x="45" y="357"/>
                      </a:lnTo>
                      <a:lnTo>
                        <a:pt x="45" y="357"/>
                      </a:lnTo>
                      <a:lnTo>
                        <a:pt x="45" y="357"/>
                      </a:lnTo>
                      <a:lnTo>
                        <a:pt x="45" y="357"/>
                      </a:lnTo>
                      <a:lnTo>
                        <a:pt x="45" y="357"/>
                      </a:lnTo>
                      <a:lnTo>
                        <a:pt x="42" y="357"/>
                      </a:lnTo>
                      <a:lnTo>
                        <a:pt x="42" y="354"/>
                      </a:lnTo>
                      <a:lnTo>
                        <a:pt x="42" y="354"/>
                      </a:lnTo>
                      <a:lnTo>
                        <a:pt x="42" y="354"/>
                      </a:lnTo>
                      <a:lnTo>
                        <a:pt x="39" y="354"/>
                      </a:lnTo>
                      <a:lnTo>
                        <a:pt x="39" y="352"/>
                      </a:lnTo>
                      <a:lnTo>
                        <a:pt x="39" y="352"/>
                      </a:lnTo>
                      <a:lnTo>
                        <a:pt x="39" y="352"/>
                      </a:lnTo>
                      <a:lnTo>
                        <a:pt x="39" y="352"/>
                      </a:lnTo>
                      <a:lnTo>
                        <a:pt x="39" y="352"/>
                      </a:lnTo>
                      <a:lnTo>
                        <a:pt x="39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6"/>
                      </a:lnTo>
                      <a:lnTo>
                        <a:pt x="36" y="346"/>
                      </a:lnTo>
                      <a:lnTo>
                        <a:pt x="36" y="346"/>
                      </a:lnTo>
                      <a:lnTo>
                        <a:pt x="36" y="346"/>
                      </a:lnTo>
                      <a:lnTo>
                        <a:pt x="34" y="346"/>
                      </a:lnTo>
                      <a:lnTo>
                        <a:pt x="34" y="346"/>
                      </a:lnTo>
                      <a:lnTo>
                        <a:pt x="34" y="346"/>
                      </a:lnTo>
                      <a:lnTo>
                        <a:pt x="34" y="346"/>
                      </a:lnTo>
                      <a:lnTo>
                        <a:pt x="31" y="343"/>
                      </a:lnTo>
                      <a:lnTo>
                        <a:pt x="31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1" y="340"/>
                      </a:lnTo>
                      <a:lnTo>
                        <a:pt x="31" y="340"/>
                      </a:lnTo>
                      <a:lnTo>
                        <a:pt x="31" y="340"/>
                      </a:lnTo>
                      <a:lnTo>
                        <a:pt x="31" y="340"/>
                      </a:lnTo>
                      <a:lnTo>
                        <a:pt x="31" y="337"/>
                      </a:lnTo>
                      <a:lnTo>
                        <a:pt x="31" y="337"/>
                      </a:lnTo>
                      <a:lnTo>
                        <a:pt x="31" y="337"/>
                      </a:lnTo>
                      <a:lnTo>
                        <a:pt x="31" y="337"/>
                      </a:lnTo>
                      <a:lnTo>
                        <a:pt x="31" y="335"/>
                      </a:lnTo>
                      <a:lnTo>
                        <a:pt x="28" y="335"/>
                      </a:lnTo>
                      <a:lnTo>
                        <a:pt x="28" y="335"/>
                      </a:lnTo>
                      <a:lnTo>
                        <a:pt x="28" y="332"/>
                      </a:lnTo>
                      <a:lnTo>
                        <a:pt x="28" y="332"/>
                      </a:lnTo>
                      <a:lnTo>
                        <a:pt x="28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2" y="329"/>
                      </a:lnTo>
                      <a:lnTo>
                        <a:pt x="22" y="329"/>
                      </a:lnTo>
                      <a:lnTo>
                        <a:pt x="22" y="329"/>
                      </a:lnTo>
                      <a:lnTo>
                        <a:pt x="19" y="329"/>
                      </a:lnTo>
                      <a:lnTo>
                        <a:pt x="19" y="329"/>
                      </a:lnTo>
                      <a:lnTo>
                        <a:pt x="19" y="329"/>
                      </a:lnTo>
                      <a:lnTo>
                        <a:pt x="19" y="329"/>
                      </a:lnTo>
                      <a:lnTo>
                        <a:pt x="19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4" y="329"/>
                      </a:lnTo>
                      <a:lnTo>
                        <a:pt x="14" y="329"/>
                      </a:lnTo>
                      <a:lnTo>
                        <a:pt x="14" y="329"/>
                      </a:lnTo>
                      <a:lnTo>
                        <a:pt x="14" y="329"/>
                      </a:lnTo>
                      <a:lnTo>
                        <a:pt x="14" y="326"/>
                      </a:lnTo>
                      <a:lnTo>
                        <a:pt x="14" y="326"/>
                      </a:lnTo>
                      <a:lnTo>
                        <a:pt x="11" y="326"/>
                      </a:lnTo>
                      <a:lnTo>
                        <a:pt x="11" y="323"/>
                      </a:lnTo>
                      <a:lnTo>
                        <a:pt x="11" y="323"/>
                      </a:lnTo>
                      <a:lnTo>
                        <a:pt x="11" y="323"/>
                      </a:lnTo>
                      <a:lnTo>
                        <a:pt x="11" y="320"/>
                      </a:lnTo>
                      <a:lnTo>
                        <a:pt x="11" y="320"/>
                      </a:lnTo>
                      <a:lnTo>
                        <a:pt x="11" y="320"/>
                      </a:lnTo>
                      <a:lnTo>
                        <a:pt x="8" y="318"/>
                      </a:lnTo>
                      <a:lnTo>
                        <a:pt x="8" y="318"/>
                      </a:lnTo>
                      <a:lnTo>
                        <a:pt x="11" y="318"/>
                      </a:lnTo>
                      <a:lnTo>
                        <a:pt x="11" y="318"/>
                      </a:lnTo>
                      <a:lnTo>
                        <a:pt x="11" y="315"/>
                      </a:lnTo>
                      <a:lnTo>
                        <a:pt x="8" y="315"/>
                      </a:lnTo>
                      <a:lnTo>
                        <a:pt x="8" y="315"/>
                      </a:lnTo>
                      <a:lnTo>
                        <a:pt x="8" y="315"/>
                      </a:lnTo>
                      <a:lnTo>
                        <a:pt x="8" y="315"/>
                      </a:lnTo>
                      <a:lnTo>
                        <a:pt x="8" y="312"/>
                      </a:lnTo>
                      <a:lnTo>
                        <a:pt x="5" y="312"/>
                      </a:lnTo>
                      <a:lnTo>
                        <a:pt x="5" y="312"/>
                      </a:lnTo>
                      <a:lnTo>
                        <a:pt x="5" y="309"/>
                      </a:lnTo>
                      <a:lnTo>
                        <a:pt x="5" y="309"/>
                      </a:lnTo>
                      <a:lnTo>
                        <a:pt x="5" y="309"/>
                      </a:lnTo>
                      <a:lnTo>
                        <a:pt x="5" y="309"/>
                      </a:lnTo>
                      <a:lnTo>
                        <a:pt x="2" y="309"/>
                      </a:lnTo>
                      <a:lnTo>
                        <a:pt x="2" y="309"/>
                      </a:lnTo>
                      <a:lnTo>
                        <a:pt x="2" y="309"/>
                      </a:lnTo>
                      <a:lnTo>
                        <a:pt x="2" y="309"/>
                      </a:lnTo>
                      <a:lnTo>
                        <a:pt x="2" y="309"/>
                      </a:lnTo>
                      <a:lnTo>
                        <a:pt x="2" y="306"/>
                      </a:lnTo>
                      <a:lnTo>
                        <a:pt x="2" y="306"/>
                      </a:lnTo>
                      <a:lnTo>
                        <a:pt x="2" y="306"/>
                      </a:lnTo>
                      <a:lnTo>
                        <a:pt x="5" y="306"/>
                      </a:lnTo>
                      <a:lnTo>
                        <a:pt x="5" y="303"/>
                      </a:lnTo>
                      <a:lnTo>
                        <a:pt x="5" y="303"/>
                      </a:lnTo>
                      <a:lnTo>
                        <a:pt x="2" y="303"/>
                      </a:lnTo>
                      <a:lnTo>
                        <a:pt x="2" y="303"/>
                      </a:lnTo>
                      <a:lnTo>
                        <a:pt x="2" y="301"/>
                      </a:lnTo>
                      <a:lnTo>
                        <a:pt x="2" y="301"/>
                      </a:lnTo>
                      <a:lnTo>
                        <a:pt x="2" y="301"/>
                      </a:lnTo>
                      <a:lnTo>
                        <a:pt x="0" y="301"/>
                      </a:lnTo>
                      <a:lnTo>
                        <a:pt x="0" y="301"/>
                      </a:lnTo>
                      <a:lnTo>
                        <a:pt x="0" y="301"/>
                      </a:lnTo>
                      <a:lnTo>
                        <a:pt x="0" y="298"/>
                      </a:lnTo>
                      <a:lnTo>
                        <a:pt x="2" y="298"/>
                      </a:lnTo>
                      <a:lnTo>
                        <a:pt x="2" y="298"/>
                      </a:lnTo>
                      <a:lnTo>
                        <a:pt x="2" y="298"/>
                      </a:lnTo>
                      <a:lnTo>
                        <a:pt x="5" y="298"/>
                      </a:lnTo>
                      <a:lnTo>
                        <a:pt x="5" y="298"/>
                      </a:lnTo>
                      <a:lnTo>
                        <a:pt x="5" y="298"/>
                      </a:lnTo>
                      <a:lnTo>
                        <a:pt x="8" y="298"/>
                      </a:lnTo>
                      <a:lnTo>
                        <a:pt x="8" y="298"/>
                      </a:lnTo>
                      <a:lnTo>
                        <a:pt x="8" y="298"/>
                      </a:lnTo>
                      <a:lnTo>
                        <a:pt x="8" y="298"/>
                      </a:lnTo>
                      <a:lnTo>
                        <a:pt x="11" y="301"/>
                      </a:lnTo>
                      <a:lnTo>
                        <a:pt x="11" y="301"/>
                      </a:lnTo>
                      <a:lnTo>
                        <a:pt x="14" y="301"/>
                      </a:lnTo>
                      <a:lnTo>
                        <a:pt x="14" y="301"/>
                      </a:lnTo>
                      <a:lnTo>
                        <a:pt x="17" y="301"/>
                      </a:lnTo>
                      <a:lnTo>
                        <a:pt x="17" y="301"/>
                      </a:lnTo>
                      <a:lnTo>
                        <a:pt x="19" y="301"/>
                      </a:lnTo>
                      <a:lnTo>
                        <a:pt x="19" y="301"/>
                      </a:lnTo>
                      <a:lnTo>
                        <a:pt x="19" y="301"/>
                      </a:lnTo>
                      <a:lnTo>
                        <a:pt x="19" y="298"/>
                      </a:lnTo>
                      <a:lnTo>
                        <a:pt x="19" y="298"/>
                      </a:lnTo>
                      <a:lnTo>
                        <a:pt x="19" y="298"/>
                      </a:lnTo>
                      <a:lnTo>
                        <a:pt x="19" y="295"/>
                      </a:lnTo>
                      <a:lnTo>
                        <a:pt x="19" y="295"/>
                      </a:lnTo>
                      <a:lnTo>
                        <a:pt x="19" y="295"/>
                      </a:lnTo>
                      <a:lnTo>
                        <a:pt x="19" y="292"/>
                      </a:lnTo>
                      <a:lnTo>
                        <a:pt x="17" y="292"/>
                      </a:lnTo>
                      <a:lnTo>
                        <a:pt x="17" y="292"/>
                      </a:lnTo>
                      <a:lnTo>
                        <a:pt x="17" y="292"/>
                      </a:lnTo>
                      <a:lnTo>
                        <a:pt x="17" y="292"/>
                      </a:lnTo>
                      <a:lnTo>
                        <a:pt x="17" y="289"/>
                      </a:lnTo>
                      <a:lnTo>
                        <a:pt x="17" y="289"/>
                      </a:lnTo>
                      <a:lnTo>
                        <a:pt x="17" y="289"/>
                      </a:lnTo>
                      <a:lnTo>
                        <a:pt x="17" y="289"/>
                      </a:lnTo>
                      <a:lnTo>
                        <a:pt x="17" y="289"/>
                      </a:lnTo>
                      <a:lnTo>
                        <a:pt x="19" y="289"/>
                      </a:lnTo>
                      <a:lnTo>
                        <a:pt x="19" y="289"/>
                      </a:lnTo>
                      <a:lnTo>
                        <a:pt x="19" y="289"/>
                      </a:lnTo>
                      <a:lnTo>
                        <a:pt x="22" y="289"/>
                      </a:lnTo>
                      <a:lnTo>
                        <a:pt x="22" y="289"/>
                      </a:lnTo>
                      <a:lnTo>
                        <a:pt x="25" y="286"/>
                      </a:lnTo>
                      <a:lnTo>
                        <a:pt x="25" y="286"/>
                      </a:lnTo>
                      <a:lnTo>
                        <a:pt x="25" y="286"/>
                      </a:lnTo>
                      <a:lnTo>
                        <a:pt x="25" y="284"/>
                      </a:lnTo>
                      <a:lnTo>
                        <a:pt x="25" y="284"/>
                      </a:lnTo>
                      <a:lnTo>
                        <a:pt x="28" y="284"/>
                      </a:lnTo>
                      <a:lnTo>
                        <a:pt x="28" y="284"/>
                      </a:lnTo>
                      <a:lnTo>
                        <a:pt x="28" y="284"/>
                      </a:lnTo>
                      <a:lnTo>
                        <a:pt x="28" y="281"/>
                      </a:lnTo>
                      <a:lnTo>
                        <a:pt x="28" y="281"/>
                      </a:lnTo>
                      <a:lnTo>
                        <a:pt x="28" y="281"/>
                      </a:lnTo>
                      <a:lnTo>
                        <a:pt x="31" y="281"/>
                      </a:lnTo>
                      <a:lnTo>
                        <a:pt x="31" y="281"/>
                      </a:lnTo>
                      <a:lnTo>
                        <a:pt x="31" y="281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4" y="278"/>
                      </a:lnTo>
                      <a:lnTo>
                        <a:pt x="34" y="278"/>
                      </a:lnTo>
                      <a:lnTo>
                        <a:pt x="34" y="278"/>
                      </a:lnTo>
                      <a:lnTo>
                        <a:pt x="34" y="278"/>
                      </a:lnTo>
                      <a:lnTo>
                        <a:pt x="34" y="278"/>
                      </a:lnTo>
                      <a:lnTo>
                        <a:pt x="36" y="278"/>
                      </a:lnTo>
                      <a:lnTo>
                        <a:pt x="36" y="278"/>
                      </a:lnTo>
                      <a:lnTo>
                        <a:pt x="36" y="275"/>
                      </a:lnTo>
                      <a:lnTo>
                        <a:pt x="36" y="275"/>
                      </a:lnTo>
                      <a:lnTo>
                        <a:pt x="36" y="275"/>
                      </a:lnTo>
                      <a:lnTo>
                        <a:pt x="39" y="275"/>
                      </a:lnTo>
                      <a:lnTo>
                        <a:pt x="39" y="275"/>
                      </a:lnTo>
                      <a:lnTo>
                        <a:pt x="36" y="275"/>
                      </a:lnTo>
                      <a:lnTo>
                        <a:pt x="36" y="275"/>
                      </a:lnTo>
                      <a:lnTo>
                        <a:pt x="36" y="272"/>
                      </a:lnTo>
                      <a:lnTo>
                        <a:pt x="36" y="272"/>
                      </a:lnTo>
                      <a:lnTo>
                        <a:pt x="36" y="272"/>
                      </a:lnTo>
                      <a:lnTo>
                        <a:pt x="34" y="272"/>
                      </a:lnTo>
                      <a:lnTo>
                        <a:pt x="34" y="272"/>
                      </a:lnTo>
                      <a:lnTo>
                        <a:pt x="34" y="269"/>
                      </a:lnTo>
                      <a:lnTo>
                        <a:pt x="34" y="269"/>
                      </a:lnTo>
                      <a:lnTo>
                        <a:pt x="34" y="269"/>
                      </a:lnTo>
                      <a:lnTo>
                        <a:pt x="34" y="269"/>
                      </a:lnTo>
                      <a:lnTo>
                        <a:pt x="34" y="267"/>
                      </a:lnTo>
                      <a:lnTo>
                        <a:pt x="34" y="267"/>
                      </a:lnTo>
                      <a:lnTo>
                        <a:pt x="34" y="267"/>
                      </a:lnTo>
                      <a:lnTo>
                        <a:pt x="34" y="267"/>
                      </a:lnTo>
                      <a:lnTo>
                        <a:pt x="34" y="264"/>
                      </a:lnTo>
                      <a:lnTo>
                        <a:pt x="34" y="264"/>
                      </a:lnTo>
                      <a:lnTo>
                        <a:pt x="34" y="264"/>
                      </a:lnTo>
                      <a:lnTo>
                        <a:pt x="36" y="264"/>
                      </a:lnTo>
                      <a:lnTo>
                        <a:pt x="36" y="264"/>
                      </a:lnTo>
                      <a:lnTo>
                        <a:pt x="36" y="264"/>
                      </a:lnTo>
                      <a:lnTo>
                        <a:pt x="36" y="267"/>
                      </a:lnTo>
                      <a:lnTo>
                        <a:pt x="36" y="267"/>
                      </a:lnTo>
                      <a:lnTo>
                        <a:pt x="39" y="267"/>
                      </a:lnTo>
                      <a:lnTo>
                        <a:pt x="39" y="267"/>
                      </a:lnTo>
                      <a:lnTo>
                        <a:pt x="39" y="269"/>
                      </a:lnTo>
                      <a:lnTo>
                        <a:pt x="39" y="269"/>
                      </a:lnTo>
                      <a:lnTo>
                        <a:pt x="39" y="269"/>
                      </a:lnTo>
                      <a:lnTo>
                        <a:pt x="42" y="269"/>
                      </a:lnTo>
                      <a:lnTo>
                        <a:pt x="42" y="269"/>
                      </a:lnTo>
                      <a:lnTo>
                        <a:pt x="42" y="272"/>
                      </a:lnTo>
                      <a:lnTo>
                        <a:pt x="42" y="269"/>
                      </a:lnTo>
                      <a:lnTo>
                        <a:pt x="45" y="269"/>
                      </a:lnTo>
                      <a:lnTo>
                        <a:pt x="45" y="269"/>
                      </a:lnTo>
                      <a:lnTo>
                        <a:pt x="45" y="269"/>
                      </a:lnTo>
                      <a:lnTo>
                        <a:pt x="45" y="269"/>
                      </a:lnTo>
                      <a:lnTo>
                        <a:pt x="45" y="269"/>
                      </a:lnTo>
                      <a:lnTo>
                        <a:pt x="45" y="267"/>
                      </a:lnTo>
                      <a:lnTo>
                        <a:pt x="48" y="267"/>
                      </a:lnTo>
                      <a:lnTo>
                        <a:pt x="48" y="267"/>
                      </a:lnTo>
                      <a:lnTo>
                        <a:pt x="48" y="267"/>
                      </a:lnTo>
                      <a:lnTo>
                        <a:pt x="48" y="267"/>
                      </a:lnTo>
                      <a:lnTo>
                        <a:pt x="51" y="264"/>
                      </a:lnTo>
                      <a:lnTo>
                        <a:pt x="51" y="264"/>
                      </a:lnTo>
                      <a:lnTo>
                        <a:pt x="51" y="264"/>
                      </a:lnTo>
                      <a:lnTo>
                        <a:pt x="53" y="264"/>
                      </a:lnTo>
                      <a:lnTo>
                        <a:pt x="53" y="264"/>
                      </a:lnTo>
                      <a:lnTo>
                        <a:pt x="53" y="267"/>
                      </a:lnTo>
                      <a:lnTo>
                        <a:pt x="53" y="267"/>
                      </a:lnTo>
                      <a:lnTo>
                        <a:pt x="53" y="267"/>
                      </a:lnTo>
                      <a:lnTo>
                        <a:pt x="56" y="267"/>
                      </a:lnTo>
                      <a:lnTo>
                        <a:pt x="56" y="267"/>
                      </a:lnTo>
                      <a:lnTo>
                        <a:pt x="56" y="267"/>
                      </a:lnTo>
                      <a:lnTo>
                        <a:pt x="59" y="267"/>
                      </a:lnTo>
                      <a:lnTo>
                        <a:pt x="59" y="267"/>
                      </a:lnTo>
                      <a:lnTo>
                        <a:pt x="59" y="267"/>
                      </a:lnTo>
                      <a:lnTo>
                        <a:pt x="62" y="267"/>
                      </a:lnTo>
                      <a:lnTo>
                        <a:pt x="62" y="267"/>
                      </a:lnTo>
                      <a:lnTo>
                        <a:pt x="62" y="264"/>
                      </a:lnTo>
                      <a:lnTo>
                        <a:pt x="62" y="264"/>
                      </a:lnTo>
                      <a:lnTo>
                        <a:pt x="62" y="264"/>
                      </a:lnTo>
                      <a:lnTo>
                        <a:pt x="62" y="264"/>
                      </a:lnTo>
                      <a:lnTo>
                        <a:pt x="62" y="264"/>
                      </a:lnTo>
                      <a:lnTo>
                        <a:pt x="62" y="261"/>
                      </a:lnTo>
                      <a:lnTo>
                        <a:pt x="62" y="261"/>
                      </a:lnTo>
                      <a:lnTo>
                        <a:pt x="62" y="261"/>
                      </a:lnTo>
                      <a:lnTo>
                        <a:pt x="62" y="261"/>
                      </a:lnTo>
                      <a:lnTo>
                        <a:pt x="62" y="261"/>
                      </a:lnTo>
                      <a:lnTo>
                        <a:pt x="59" y="261"/>
                      </a:lnTo>
                      <a:lnTo>
                        <a:pt x="59" y="258"/>
                      </a:lnTo>
                      <a:lnTo>
                        <a:pt x="59" y="258"/>
                      </a:lnTo>
                      <a:lnTo>
                        <a:pt x="59" y="258"/>
                      </a:lnTo>
                      <a:lnTo>
                        <a:pt x="59" y="258"/>
                      </a:lnTo>
                      <a:lnTo>
                        <a:pt x="56" y="258"/>
                      </a:lnTo>
                      <a:lnTo>
                        <a:pt x="56" y="258"/>
                      </a:lnTo>
                      <a:lnTo>
                        <a:pt x="56" y="255"/>
                      </a:lnTo>
                      <a:lnTo>
                        <a:pt x="56" y="255"/>
                      </a:lnTo>
                      <a:lnTo>
                        <a:pt x="56" y="255"/>
                      </a:lnTo>
                      <a:lnTo>
                        <a:pt x="56" y="255"/>
                      </a:lnTo>
                      <a:lnTo>
                        <a:pt x="56" y="252"/>
                      </a:lnTo>
                      <a:lnTo>
                        <a:pt x="56" y="252"/>
                      </a:lnTo>
                      <a:lnTo>
                        <a:pt x="56" y="252"/>
                      </a:lnTo>
                      <a:lnTo>
                        <a:pt x="59" y="252"/>
                      </a:lnTo>
                      <a:lnTo>
                        <a:pt x="59" y="252"/>
                      </a:lnTo>
                      <a:lnTo>
                        <a:pt x="62" y="252"/>
                      </a:lnTo>
                      <a:lnTo>
                        <a:pt x="62" y="252"/>
                      </a:lnTo>
                      <a:lnTo>
                        <a:pt x="65" y="252"/>
                      </a:lnTo>
                      <a:lnTo>
                        <a:pt x="65" y="252"/>
                      </a:lnTo>
                      <a:lnTo>
                        <a:pt x="65" y="255"/>
                      </a:lnTo>
                      <a:lnTo>
                        <a:pt x="65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8"/>
                      </a:lnTo>
                      <a:lnTo>
                        <a:pt x="70" y="258"/>
                      </a:lnTo>
                      <a:lnTo>
                        <a:pt x="70" y="258"/>
                      </a:lnTo>
                      <a:lnTo>
                        <a:pt x="70" y="258"/>
                      </a:lnTo>
                      <a:lnTo>
                        <a:pt x="70" y="258"/>
                      </a:lnTo>
                      <a:lnTo>
                        <a:pt x="73" y="258"/>
                      </a:lnTo>
                      <a:lnTo>
                        <a:pt x="73" y="261"/>
                      </a:lnTo>
                      <a:lnTo>
                        <a:pt x="76" y="261"/>
                      </a:lnTo>
                      <a:lnTo>
                        <a:pt x="76" y="261"/>
                      </a:lnTo>
                      <a:lnTo>
                        <a:pt x="76" y="261"/>
                      </a:lnTo>
                      <a:lnTo>
                        <a:pt x="76" y="258"/>
                      </a:lnTo>
                      <a:lnTo>
                        <a:pt x="76" y="258"/>
                      </a:lnTo>
                      <a:lnTo>
                        <a:pt x="76" y="258"/>
                      </a:lnTo>
                      <a:lnTo>
                        <a:pt x="76" y="258"/>
                      </a:lnTo>
                      <a:lnTo>
                        <a:pt x="76" y="258"/>
                      </a:lnTo>
                      <a:lnTo>
                        <a:pt x="73" y="255"/>
                      </a:lnTo>
                      <a:lnTo>
                        <a:pt x="73" y="255"/>
                      </a:lnTo>
                      <a:lnTo>
                        <a:pt x="73" y="255"/>
                      </a:lnTo>
                      <a:lnTo>
                        <a:pt x="73" y="258"/>
                      </a:lnTo>
                      <a:lnTo>
                        <a:pt x="73" y="258"/>
                      </a:lnTo>
                      <a:lnTo>
                        <a:pt x="70" y="258"/>
                      </a:lnTo>
                      <a:lnTo>
                        <a:pt x="70" y="258"/>
                      </a:lnTo>
                      <a:lnTo>
                        <a:pt x="70" y="255"/>
                      </a:lnTo>
                      <a:lnTo>
                        <a:pt x="70" y="255"/>
                      </a:lnTo>
                      <a:lnTo>
                        <a:pt x="70" y="255"/>
                      </a:lnTo>
                      <a:lnTo>
                        <a:pt x="70" y="255"/>
                      </a:lnTo>
                      <a:lnTo>
                        <a:pt x="70" y="255"/>
                      </a:lnTo>
                      <a:lnTo>
                        <a:pt x="70" y="252"/>
                      </a:lnTo>
                      <a:lnTo>
                        <a:pt x="70" y="252"/>
                      </a:lnTo>
                      <a:lnTo>
                        <a:pt x="73" y="252"/>
                      </a:lnTo>
                      <a:lnTo>
                        <a:pt x="73" y="252"/>
                      </a:lnTo>
                      <a:lnTo>
                        <a:pt x="73" y="252"/>
                      </a:lnTo>
                      <a:lnTo>
                        <a:pt x="73" y="252"/>
                      </a:lnTo>
                      <a:lnTo>
                        <a:pt x="76" y="252"/>
                      </a:lnTo>
                      <a:lnTo>
                        <a:pt x="76" y="252"/>
                      </a:lnTo>
                      <a:lnTo>
                        <a:pt x="76" y="252"/>
                      </a:lnTo>
                      <a:lnTo>
                        <a:pt x="76" y="250"/>
                      </a:lnTo>
                      <a:lnTo>
                        <a:pt x="79" y="250"/>
                      </a:lnTo>
                      <a:lnTo>
                        <a:pt x="79" y="250"/>
                      </a:lnTo>
                      <a:lnTo>
                        <a:pt x="79" y="250"/>
                      </a:lnTo>
                      <a:lnTo>
                        <a:pt x="79" y="250"/>
                      </a:lnTo>
                      <a:lnTo>
                        <a:pt x="79" y="250"/>
                      </a:lnTo>
                      <a:lnTo>
                        <a:pt x="79" y="247"/>
                      </a:lnTo>
                      <a:lnTo>
                        <a:pt x="76" y="247"/>
                      </a:lnTo>
                      <a:lnTo>
                        <a:pt x="76" y="247"/>
                      </a:lnTo>
                      <a:lnTo>
                        <a:pt x="76" y="247"/>
                      </a:lnTo>
                      <a:lnTo>
                        <a:pt x="76" y="244"/>
                      </a:lnTo>
                      <a:lnTo>
                        <a:pt x="76" y="244"/>
                      </a:lnTo>
                      <a:lnTo>
                        <a:pt x="76" y="244"/>
                      </a:lnTo>
                      <a:lnTo>
                        <a:pt x="76" y="244"/>
                      </a:lnTo>
                      <a:lnTo>
                        <a:pt x="76" y="241"/>
                      </a:lnTo>
                      <a:lnTo>
                        <a:pt x="79" y="241"/>
                      </a:lnTo>
                      <a:lnTo>
                        <a:pt x="79" y="241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82" y="244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5" y="235"/>
                      </a:lnTo>
                      <a:lnTo>
                        <a:pt x="85" y="235"/>
                      </a:lnTo>
                      <a:lnTo>
                        <a:pt x="85" y="233"/>
                      </a:lnTo>
                      <a:lnTo>
                        <a:pt x="87" y="233"/>
                      </a:lnTo>
                      <a:lnTo>
                        <a:pt x="87" y="233"/>
                      </a:lnTo>
                      <a:lnTo>
                        <a:pt x="87" y="233"/>
                      </a:lnTo>
                      <a:lnTo>
                        <a:pt x="87" y="233"/>
                      </a:lnTo>
                      <a:lnTo>
                        <a:pt x="87" y="233"/>
                      </a:lnTo>
                      <a:lnTo>
                        <a:pt x="90" y="233"/>
                      </a:lnTo>
                      <a:lnTo>
                        <a:pt x="90" y="233"/>
                      </a:lnTo>
                      <a:lnTo>
                        <a:pt x="90" y="233"/>
                      </a:lnTo>
                      <a:lnTo>
                        <a:pt x="93" y="233"/>
                      </a:lnTo>
                      <a:lnTo>
                        <a:pt x="93" y="233"/>
                      </a:lnTo>
                      <a:lnTo>
                        <a:pt x="96" y="233"/>
                      </a:lnTo>
                      <a:lnTo>
                        <a:pt x="99" y="233"/>
                      </a:lnTo>
                      <a:lnTo>
                        <a:pt x="99" y="233"/>
                      </a:lnTo>
                      <a:lnTo>
                        <a:pt x="99" y="233"/>
                      </a:lnTo>
                      <a:lnTo>
                        <a:pt x="102" y="233"/>
                      </a:lnTo>
                      <a:lnTo>
                        <a:pt x="102" y="233"/>
                      </a:lnTo>
                      <a:lnTo>
                        <a:pt x="102" y="235"/>
                      </a:lnTo>
                      <a:lnTo>
                        <a:pt x="102" y="235"/>
                      </a:lnTo>
                      <a:lnTo>
                        <a:pt x="102" y="235"/>
                      </a:lnTo>
                      <a:lnTo>
                        <a:pt x="102" y="235"/>
                      </a:lnTo>
                      <a:lnTo>
                        <a:pt x="104" y="235"/>
                      </a:lnTo>
                      <a:lnTo>
                        <a:pt x="104" y="235"/>
                      </a:lnTo>
                      <a:lnTo>
                        <a:pt x="104" y="235"/>
                      </a:lnTo>
                      <a:lnTo>
                        <a:pt x="104" y="235"/>
                      </a:lnTo>
                      <a:lnTo>
                        <a:pt x="107" y="235"/>
                      </a:lnTo>
                      <a:lnTo>
                        <a:pt x="107" y="235"/>
                      </a:lnTo>
                      <a:lnTo>
                        <a:pt x="107" y="235"/>
                      </a:lnTo>
                      <a:lnTo>
                        <a:pt x="107" y="235"/>
                      </a:lnTo>
                      <a:lnTo>
                        <a:pt x="110" y="233"/>
                      </a:lnTo>
                      <a:lnTo>
                        <a:pt x="110" y="233"/>
                      </a:lnTo>
                      <a:lnTo>
                        <a:pt x="110" y="233"/>
                      </a:lnTo>
                      <a:lnTo>
                        <a:pt x="110" y="230"/>
                      </a:lnTo>
                      <a:lnTo>
                        <a:pt x="110" y="230"/>
                      </a:lnTo>
                      <a:lnTo>
                        <a:pt x="110" y="227"/>
                      </a:lnTo>
                      <a:lnTo>
                        <a:pt x="110" y="227"/>
                      </a:lnTo>
                      <a:lnTo>
                        <a:pt x="110" y="227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0" y="221"/>
                      </a:lnTo>
                      <a:lnTo>
                        <a:pt x="110" y="221"/>
                      </a:lnTo>
                      <a:lnTo>
                        <a:pt x="107" y="221"/>
                      </a:lnTo>
                      <a:lnTo>
                        <a:pt x="107" y="221"/>
                      </a:lnTo>
                      <a:lnTo>
                        <a:pt x="107" y="221"/>
                      </a:lnTo>
                      <a:lnTo>
                        <a:pt x="107" y="221"/>
                      </a:lnTo>
                      <a:lnTo>
                        <a:pt x="104" y="221"/>
                      </a:lnTo>
                      <a:lnTo>
                        <a:pt x="104" y="221"/>
                      </a:lnTo>
                      <a:lnTo>
                        <a:pt x="104" y="221"/>
                      </a:lnTo>
                      <a:lnTo>
                        <a:pt x="104" y="221"/>
                      </a:lnTo>
                      <a:lnTo>
                        <a:pt x="104" y="221"/>
                      </a:lnTo>
                      <a:lnTo>
                        <a:pt x="104" y="218"/>
                      </a:lnTo>
                      <a:lnTo>
                        <a:pt x="104" y="218"/>
                      </a:lnTo>
                      <a:lnTo>
                        <a:pt x="104" y="216"/>
                      </a:lnTo>
                      <a:lnTo>
                        <a:pt x="104" y="216"/>
                      </a:lnTo>
                      <a:lnTo>
                        <a:pt x="104" y="216"/>
                      </a:lnTo>
                      <a:lnTo>
                        <a:pt x="102" y="213"/>
                      </a:lnTo>
                      <a:lnTo>
                        <a:pt x="102" y="213"/>
                      </a:lnTo>
                      <a:lnTo>
                        <a:pt x="104" y="213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lnTo>
                        <a:pt x="107" y="207"/>
                      </a:lnTo>
                      <a:lnTo>
                        <a:pt x="107" y="207"/>
                      </a:lnTo>
                      <a:lnTo>
                        <a:pt x="107" y="207"/>
                      </a:lnTo>
                      <a:lnTo>
                        <a:pt x="107" y="207"/>
                      </a:lnTo>
                      <a:lnTo>
                        <a:pt x="104" y="204"/>
                      </a:lnTo>
                      <a:lnTo>
                        <a:pt x="104" y="204"/>
                      </a:lnTo>
                      <a:lnTo>
                        <a:pt x="104" y="204"/>
                      </a:lnTo>
                      <a:lnTo>
                        <a:pt x="104" y="204"/>
                      </a:lnTo>
                      <a:lnTo>
                        <a:pt x="104" y="201"/>
                      </a:lnTo>
                      <a:lnTo>
                        <a:pt x="104" y="201"/>
                      </a:lnTo>
                      <a:lnTo>
                        <a:pt x="104" y="201"/>
                      </a:lnTo>
                      <a:lnTo>
                        <a:pt x="104" y="199"/>
                      </a:lnTo>
                      <a:lnTo>
                        <a:pt x="104" y="199"/>
                      </a:lnTo>
                      <a:lnTo>
                        <a:pt x="104" y="199"/>
                      </a:lnTo>
                      <a:lnTo>
                        <a:pt x="104" y="196"/>
                      </a:lnTo>
                      <a:lnTo>
                        <a:pt x="104" y="196"/>
                      </a:lnTo>
                      <a:lnTo>
                        <a:pt x="104" y="196"/>
                      </a:lnTo>
                      <a:lnTo>
                        <a:pt x="104" y="196"/>
                      </a:lnTo>
                      <a:lnTo>
                        <a:pt x="107" y="193"/>
                      </a:lnTo>
                      <a:lnTo>
                        <a:pt x="107" y="190"/>
                      </a:lnTo>
                      <a:lnTo>
                        <a:pt x="107" y="190"/>
                      </a:lnTo>
                      <a:lnTo>
                        <a:pt x="107" y="190"/>
                      </a:lnTo>
                      <a:lnTo>
                        <a:pt x="104" y="187"/>
                      </a:lnTo>
                      <a:lnTo>
                        <a:pt x="104" y="187"/>
                      </a:lnTo>
                      <a:lnTo>
                        <a:pt x="104" y="187"/>
                      </a:lnTo>
                      <a:lnTo>
                        <a:pt x="104" y="184"/>
                      </a:lnTo>
                      <a:lnTo>
                        <a:pt x="104" y="184"/>
                      </a:lnTo>
                      <a:lnTo>
                        <a:pt x="107" y="184"/>
                      </a:lnTo>
                      <a:lnTo>
                        <a:pt x="107" y="182"/>
                      </a:lnTo>
                      <a:lnTo>
                        <a:pt x="107" y="182"/>
                      </a:lnTo>
                      <a:lnTo>
                        <a:pt x="107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3" y="184"/>
                      </a:lnTo>
                      <a:lnTo>
                        <a:pt x="113" y="184"/>
                      </a:lnTo>
                      <a:lnTo>
                        <a:pt x="113" y="184"/>
                      </a:lnTo>
                      <a:lnTo>
                        <a:pt x="116" y="184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9" y="187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4" y="187"/>
                      </a:lnTo>
                      <a:lnTo>
                        <a:pt x="124" y="184"/>
                      </a:lnTo>
                      <a:lnTo>
                        <a:pt x="127" y="184"/>
                      </a:lnTo>
                      <a:lnTo>
                        <a:pt x="127" y="184"/>
                      </a:lnTo>
                      <a:lnTo>
                        <a:pt x="127" y="182"/>
                      </a:lnTo>
                      <a:lnTo>
                        <a:pt x="127" y="182"/>
                      </a:lnTo>
                      <a:lnTo>
                        <a:pt x="127" y="182"/>
                      </a:lnTo>
                      <a:lnTo>
                        <a:pt x="127" y="182"/>
                      </a:lnTo>
                      <a:lnTo>
                        <a:pt x="127" y="179"/>
                      </a:lnTo>
                      <a:lnTo>
                        <a:pt x="127" y="179"/>
                      </a:lnTo>
                      <a:lnTo>
                        <a:pt x="127" y="179"/>
                      </a:lnTo>
                      <a:lnTo>
                        <a:pt x="127" y="179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3"/>
                      </a:lnTo>
                      <a:lnTo>
                        <a:pt x="124" y="173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67"/>
                      </a:lnTo>
                      <a:lnTo>
                        <a:pt x="121" y="167"/>
                      </a:lnTo>
                      <a:lnTo>
                        <a:pt x="121" y="167"/>
                      </a:lnTo>
                      <a:lnTo>
                        <a:pt x="124" y="167"/>
                      </a:lnTo>
                      <a:lnTo>
                        <a:pt x="124" y="167"/>
                      </a:lnTo>
                      <a:lnTo>
                        <a:pt x="124" y="167"/>
                      </a:lnTo>
                      <a:lnTo>
                        <a:pt x="124" y="165"/>
                      </a:lnTo>
                      <a:lnTo>
                        <a:pt x="124" y="165"/>
                      </a:lnTo>
                      <a:lnTo>
                        <a:pt x="124" y="165"/>
                      </a:lnTo>
                      <a:lnTo>
                        <a:pt x="127" y="165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4" y="159"/>
                      </a:lnTo>
                      <a:lnTo>
                        <a:pt x="124" y="159"/>
                      </a:lnTo>
                      <a:lnTo>
                        <a:pt x="124" y="159"/>
                      </a:lnTo>
                      <a:lnTo>
                        <a:pt x="124" y="159"/>
                      </a:lnTo>
                      <a:lnTo>
                        <a:pt x="124" y="156"/>
                      </a:lnTo>
                      <a:lnTo>
                        <a:pt x="121" y="156"/>
                      </a:lnTo>
                      <a:lnTo>
                        <a:pt x="121" y="156"/>
                      </a:lnTo>
                      <a:lnTo>
                        <a:pt x="121" y="156"/>
                      </a:lnTo>
                      <a:lnTo>
                        <a:pt x="121" y="156"/>
                      </a:lnTo>
                      <a:lnTo>
                        <a:pt x="121" y="153"/>
                      </a:lnTo>
                      <a:lnTo>
                        <a:pt x="121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21" y="148"/>
                      </a:lnTo>
                      <a:lnTo>
                        <a:pt x="121" y="148"/>
                      </a:lnTo>
                      <a:lnTo>
                        <a:pt x="121" y="148"/>
                      </a:lnTo>
                      <a:lnTo>
                        <a:pt x="121" y="148"/>
                      </a:lnTo>
                      <a:lnTo>
                        <a:pt x="121" y="148"/>
                      </a:lnTo>
                      <a:lnTo>
                        <a:pt x="124" y="145"/>
                      </a:lnTo>
                      <a:lnTo>
                        <a:pt x="124" y="145"/>
                      </a:lnTo>
                      <a:lnTo>
                        <a:pt x="124" y="145"/>
                      </a:lnTo>
                      <a:lnTo>
                        <a:pt x="124" y="145"/>
                      </a:lnTo>
                      <a:lnTo>
                        <a:pt x="124" y="145"/>
                      </a:lnTo>
                      <a:lnTo>
                        <a:pt x="127" y="145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3" y="148"/>
                      </a:lnTo>
                      <a:lnTo>
                        <a:pt x="133" y="148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6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8" y="136"/>
                      </a:lnTo>
                      <a:lnTo>
                        <a:pt x="138" y="136"/>
                      </a:lnTo>
                      <a:lnTo>
                        <a:pt x="141" y="136"/>
                      </a:lnTo>
                      <a:lnTo>
                        <a:pt x="141" y="136"/>
                      </a:lnTo>
                      <a:lnTo>
                        <a:pt x="141" y="136"/>
                      </a:lnTo>
                      <a:lnTo>
                        <a:pt x="141" y="136"/>
                      </a:lnTo>
                      <a:lnTo>
                        <a:pt x="141" y="136"/>
                      </a:lnTo>
                      <a:lnTo>
                        <a:pt x="144" y="136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1"/>
                      </a:lnTo>
                      <a:lnTo>
                        <a:pt x="144" y="131"/>
                      </a:lnTo>
                      <a:lnTo>
                        <a:pt x="141" y="131"/>
                      </a:lnTo>
                      <a:lnTo>
                        <a:pt x="141" y="128"/>
                      </a:lnTo>
                      <a:lnTo>
                        <a:pt x="141" y="128"/>
                      </a:lnTo>
                      <a:lnTo>
                        <a:pt x="141" y="128"/>
                      </a:lnTo>
                      <a:lnTo>
                        <a:pt x="141" y="125"/>
                      </a:lnTo>
                      <a:lnTo>
                        <a:pt x="141" y="125"/>
                      </a:lnTo>
                      <a:lnTo>
                        <a:pt x="141" y="125"/>
                      </a:ln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8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0" y="114"/>
                      </a:lnTo>
                      <a:lnTo>
                        <a:pt x="130" y="114"/>
                      </a:lnTo>
                      <a:lnTo>
                        <a:pt x="130" y="114"/>
                      </a:lnTo>
                      <a:lnTo>
                        <a:pt x="130" y="111"/>
                      </a:lnTo>
                      <a:lnTo>
                        <a:pt x="130" y="111"/>
                      </a:lnTo>
                      <a:lnTo>
                        <a:pt x="130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8" y="108"/>
                      </a:lnTo>
                      <a:lnTo>
                        <a:pt x="138" y="108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08"/>
                      </a:lnTo>
                      <a:lnTo>
                        <a:pt x="141" y="108"/>
                      </a:lnTo>
                      <a:lnTo>
                        <a:pt x="141" y="108"/>
                      </a:lnTo>
                      <a:lnTo>
                        <a:pt x="144" y="108"/>
                      </a:lnTo>
                      <a:lnTo>
                        <a:pt x="144" y="108"/>
                      </a:lnTo>
                      <a:lnTo>
                        <a:pt x="144" y="108"/>
                      </a:lnTo>
                      <a:lnTo>
                        <a:pt x="147" y="108"/>
                      </a:lnTo>
                      <a:lnTo>
                        <a:pt x="147" y="108"/>
                      </a:lnTo>
                      <a:lnTo>
                        <a:pt x="147" y="105"/>
                      </a:lnTo>
                      <a:lnTo>
                        <a:pt x="147" y="105"/>
                      </a:lnTo>
                      <a:lnTo>
                        <a:pt x="150" y="105"/>
                      </a:lnTo>
                      <a:lnTo>
                        <a:pt x="150" y="105"/>
                      </a:lnTo>
                      <a:lnTo>
                        <a:pt x="150" y="105"/>
                      </a:lnTo>
                      <a:lnTo>
                        <a:pt x="153" y="105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11"/>
                      </a:lnTo>
                      <a:lnTo>
                        <a:pt x="153" y="111"/>
                      </a:lnTo>
                      <a:lnTo>
                        <a:pt x="155" y="111"/>
                      </a:lnTo>
                      <a:lnTo>
                        <a:pt x="155" y="111"/>
                      </a:lnTo>
                      <a:lnTo>
                        <a:pt x="155" y="111"/>
                      </a:lnTo>
                      <a:lnTo>
                        <a:pt x="155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58" y="105"/>
                      </a:lnTo>
                      <a:lnTo>
                        <a:pt x="158" y="105"/>
                      </a:lnTo>
                      <a:lnTo>
                        <a:pt x="158" y="105"/>
                      </a:lnTo>
                      <a:lnTo>
                        <a:pt x="161" y="105"/>
                      </a:lnTo>
                      <a:lnTo>
                        <a:pt x="161" y="105"/>
                      </a:lnTo>
                      <a:lnTo>
                        <a:pt x="161" y="105"/>
                      </a:lnTo>
                      <a:lnTo>
                        <a:pt x="161" y="105"/>
                      </a:lnTo>
                      <a:lnTo>
                        <a:pt x="161" y="108"/>
                      </a:lnTo>
                      <a:lnTo>
                        <a:pt x="161" y="108"/>
                      </a:lnTo>
                      <a:lnTo>
                        <a:pt x="161" y="108"/>
                      </a:lnTo>
                      <a:lnTo>
                        <a:pt x="161" y="108"/>
                      </a:lnTo>
                      <a:lnTo>
                        <a:pt x="164" y="108"/>
                      </a:lnTo>
                      <a:lnTo>
                        <a:pt x="164" y="108"/>
                      </a:lnTo>
                      <a:lnTo>
                        <a:pt x="164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2" y="105"/>
                      </a:lnTo>
                      <a:lnTo>
                        <a:pt x="172" y="105"/>
                      </a:lnTo>
                      <a:lnTo>
                        <a:pt x="172" y="105"/>
                      </a:lnTo>
                      <a:lnTo>
                        <a:pt x="172" y="105"/>
                      </a:lnTo>
                      <a:lnTo>
                        <a:pt x="172" y="105"/>
                      </a:lnTo>
                      <a:lnTo>
                        <a:pt x="175" y="105"/>
                      </a:lnTo>
                      <a:lnTo>
                        <a:pt x="175" y="105"/>
                      </a:lnTo>
                      <a:lnTo>
                        <a:pt x="175" y="105"/>
                      </a:lnTo>
                      <a:lnTo>
                        <a:pt x="175" y="105"/>
                      </a:lnTo>
                      <a:lnTo>
                        <a:pt x="175" y="102"/>
                      </a:lnTo>
                      <a:lnTo>
                        <a:pt x="175" y="102"/>
                      </a:lnTo>
                      <a:lnTo>
                        <a:pt x="175" y="102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8" y="99"/>
                      </a:lnTo>
                      <a:lnTo>
                        <a:pt x="178" y="99"/>
                      </a:lnTo>
                      <a:lnTo>
                        <a:pt x="178" y="97"/>
                      </a:lnTo>
                      <a:lnTo>
                        <a:pt x="178" y="97"/>
                      </a:lnTo>
                      <a:lnTo>
                        <a:pt x="178" y="97"/>
                      </a:lnTo>
                      <a:lnTo>
                        <a:pt x="178" y="97"/>
                      </a:lnTo>
                      <a:lnTo>
                        <a:pt x="181" y="97"/>
                      </a:lnTo>
                      <a:lnTo>
                        <a:pt x="181" y="97"/>
                      </a:lnTo>
                      <a:lnTo>
                        <a:pt x="181" y="97"/>
                      </a:lnTo>
                      <a:lnTo>
                        <a:pt x="181" y="97"/>
                      </a:lnTo>
                      <a:lnTo>
                        <a:pt x="181" y="97"/>
                      </a:lnTo>
                      <a:lnTo>
                        <a:pt x="184" y="97"/>
                      </a:lnTo>
                      <a:lnTo>
                        <a:pt x="184" y="97"/>
                      </a:lnTo>
                      <a:lnTo>
                        <a:pt x="184" y="97"/>
                      </a:lnTo>
                      <a:lnTo>
                        <a:pt x="184" y="97"/>
                      </a:lnTo>
                      <a:lnTo>
                        <a:pt x="187" y="97"/>
                      </a:lnTo>
                      <a:lnTo>
                        <a:pt x="187" y="97"/>
                      </a:lnTo>
                      <a:lnTo>
                        <a:pt x="187" y="97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92" y="94"/>
                      </a:lnTo>
                      <a:lnTo>
                        <a:pt x="192" y="94"/>
                      </a:lnTo>
                      <a:lnTo>
                        <a:pt x="192" y="94"/>
                      </a:lnTo>
                      <a:lnTo>
                        <a:pt x="192" y="94"/>
                      </a:lnTo>
                      <a:lnTo>
                        <a:pt x="192" y="91"/>
                      </a:lnTo>
                      <a:lnTo>
                        <a:pt x="192" y="91"/>
                      </a:lnTo>
                      <a:lnTo>
                        <a:pt x="192" y="91"/>
                      </a:lnTo>
                      <a:lnTo>
                        <a:pt x="192" y="91"/>
                      </a:lnTo>
                      <a:lnTo>
                        <a:pt x="192" y="91"/>
                      </a:lnTo>
                      <a:lnTo>
                        <a:pt x="195" y="91"/>
                      </a:lnTo>
                      <a:lnTo>
                        <a:pt x="195" y="91"/>
                      </a:lnTo>
                      <a:lnTo>
                        <a:pt x="195" y="91"/>
                      </a:lnTo>
                      <a:lnTo>
                        <a:pt x="195" y="91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91"/>
                      </a:lnTo>
                      <a:lnTo>
                        <a:pt x="201" y="91"/>
                      </a:lnTo>
                      <a:lnTo>
                        <a:pt x="201" y="91"/>
                      </a:lnTo>
                      <a:lnTo>
                        <a:pt x="201" y="91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6" y="91"/>
                      </a:lnTo>
                      <a:lnTo>
                        <a:pt x="206" y="91"/>
                      </a:lnTo>
                      <a:lnTo>
                        <a:pt x="206" y="91"/>
                      </a:lnTo>
                      <a:lnTo>
                        <a:pt x="206" y="88"/>
                      </a:lnTo>
                      <a:lnTo>
                        <a:pt x="206" y="88"/>
                      </a:lnTo>
                      <a:lnTo>
                        <a:pt x="206" y="88"/>
                      </a:lnTo>
                      <a:lnTo>
                        <a:pt x="206" y="88"/>
                      </a:lnTo>
                      <a:lnTo>
                        <a:pt x="206" y="88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4" y="85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6" y="80"/>
                      </a:lnTo>
                      <a:lnTo>
                        <a:pt x="206" y="80"/>
                      </a:lnTo>
                      <a:lnTo>
                        <a:pt x="206" y="80"/>
                      </a:lnTo>
                      <a:lnTo>
                        <a:pt x="206" y="80"/>
                      </a:lnTo>
                      <a:lnTo>
                        <a:pt x="206" y="82"/>
                      </a:lnTo>
                      <a:lnTo>
                        <a:pt x="206" y="82"/>
                      </a:lnTo>
                      <a:lnTo>
                        <a:pt x="206" y="82"/>
                      </a:lnTo>
                      <a:lnTo>
                        <a:pt x="206" y="82"/>
                      </a:lnTo>
                      <a:lnTo>
                        <a:pt x="206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5"/>
                      </a:lnTo>
                      <a:lnTo>
                        <a:pt x="212" y="85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77"/>
                      </a:lnTo>
                      <a:lnTo>
                        <a:pt x="212" y="77"/>
                      </a:lnTo>
                      <a:lnTo>
                        <a:pt x="212" y="77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21" y="71"/>
                      </a:lnTo>
                      <a:lnTo>
                        <a:pt x="221" y="71"/>
                      </a:lnTo>
                      <a:lnTo>
                        <a:pt x="221" y="71"/>
                      </a:lnTo>
                      <a:lnTo>
                        <a:pt x="221" y="71"/>
                      </a:lnTo>
                      <a:lnTo>
                        <a:pt x="221" y="71"/>
                      </a:lnTo>
                      <a:lnTo>
                        <a:pt x="223" y="74"/>
                      </a:lnTo>
                      <a:lnTo>
                        <a:pt x="223" y="74"/>
                      </a:lnTo>
                      <a:lnTo>
                        <a:pt x="223" y="74"/>
                      </a:lnTo>
                      <a:lnTo>
                        <a:pt x="223" y="74"/>
                      </a:lnTo>
                      <a:lnTo>
                        <a:pt x="223" y="74"/>
                      </a:lnTo>
                      <a:lnTo>
                        <a:pt x="223" y="77"/>
                      </a:lnTo>
                      <a:lnTo>
                        <a:pt x="223" y="77"/>
                      </a:lnTo>
                      <a:lnTo>
                        <a:pt x="226" y="77"/>
                      </a:lnTo>
                      <a:lnTo>
                        <a:pt x="226" y="77"/>
                      </a:lnTo>
                      <a:lnTo>
                        <a:pt x="226" y="77"/>
                      </a:lnTo>
                      <a:lnTo>
                        <a:pt x="226" y="77"/>
                      </a:lnTo>
                      <a:lnTo>
                        <a:pt x="229" y="80"/>
                      </a:lnTo>
                      <a:lnTo>
                        <a:pt x="229" y="80"/>
                      </a:lnTo>
                      <a:lnTo>
                        <a:pt x="229" y="80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4"/>
                      </a:lnTo>
                      <a:lnTo>
                        <a:pt x="232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40" y="74"/>
                      </a:lnTo>
                      <a:lnTo>
                        <a:pt x="240" y="74"/>
                      </a:lnTo>
                      <a:lnTo>
                        <a:pt x="243" y="74"/>
                      </a:lnTo>
                      <a:lnTo>
                        <a:pt x="243" y="74"/>
                      </a:lnTo>
                      <a:lnTo>
                        <a:pt x="243" y="74"/>
                      </a:lnTo>
                      <a:lnTo>
                        <a:pt x="243" y="74"/>
                      </a:lnTo>
                      <a:lnTo>
                        <a:pt x="243" y="71"/>
                      </a:lnTo>
                      <a:lnTo>
                        <a:pt x="243" y="71"/>
                      </a:lnTo>
                      <a:lnTo>
                        <a:pt x="243" y="68"/>
                      </a:lnTo>
                      <a:lnTo>
                        <a:pt x="243" y="68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3"/>
                      </a:lnTo>
                      <a:lnTo>
                        <a:pt x="246" y="63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52" y="60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lnTo>
                        <a:pt x="255" y="54"/>
                      </a:lnTo>
                      <a:lnTo>
                        <a:pt x="255" y="54"/>
                      </a:lnTo>
                      <a:lnTo>
                        <a:pt x="255" y="54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48"/>
                      </a:lnTo>
                      <a:lnTo>
                        <a:pt x="255" y="48"/>
                      </a:lnTo>
                      <a:lnTo>
                        <a:pt x="255" y="48"/>
                      </a:lnTo>
                      <a:lnTo>
                        <a:pt x="255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60" y="48"/>
                      </a:lnTo>
                      <a:lnTo>
                        <a:pt x="260" y="48"/>
                      </a:lnTo>
                      <a:lnTo>
                        <a:pt x="260" y="48"/>
                      </a:lnTo>
                      <a:lnTo>
                        <a:pt x="260" y="48"/>
                      </a:lnTo>
                      <a:lnTo>
                        <a:pt x="260" y="51"/>
                      </a:lnTo>
                      <a:lnTo>
                        <a:pt x="260" y="51"/>
                      </a:lnTo>
                      <a:lnTo>
                        <a:pt x="260" y="51"/>
                      </a:lnTo>
                      <a:lnTo>
                        <a:pt x="260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48"/>
                      </a:lnTo>
                      <a:lnTo>
                        <a:pt x="263" y="48"/>
                      </a:lnTo>
                      <a:lnTo>
                        <a:pt x="263" y="48"/>
                      </a:lnTo>
                      <a:lnTo>
                        <a:pt x="263" y="48"/>
                      </a:lnTo>
                      <a:lnTo>
                        <a:pt x="263" y="48"/>
                      </a:lnTo>
                      <a:lnTo>
                        <a:pt x="260" y="48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3"/>
                      </a:lnTo>
                      <a:lnTo>
                        <a:pt x="260" y="43"/>
                      </a:lnTo>
                      <a:lnTo>
                        <a:pt x="260" y="43"/>
                      </a:lnTo>
                      <a:lnTo>
                        <a:pt x="263" y="43"/>
                      </a:lnTo>
                      <a:lnTo>
                        <a:pt x="263" y="40"/>
                      </a:lnTo>
                      <a:lnTo>
                        <a:pt x="263" y="40"/>
                      </a:lnTo>
                      <a:lnTo>
                        <a:pt x="263" y="40"/>
                      </a:lnTo>
                      <a:lnTo>
                        <a:pt x="263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7" y="34"/>
                      </a:lnTo>
                      <a:lnTo>
                        <a:pt x="277" y="34"/>
                      </a:lnTo>
                      <a:lnTo>
                        <a:pt x="277" y="34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3" y="31"/>
                      </a:lnTo>
                      <a:lnTo>
                        <a:pt x="283" y="31"/>
                      </a:lnTo>
                      <a:lnTo>
                        <a:pt x="283" y="34"/>
                      </a:lnTo>
                      <a:lnTo>
                        <a:pt x="283" y="34"/>
                      </a:lnTo>
                      <a:lnTo>
                        <a:pt x="283" y="34"/>
                      </a:lnTo>
                      <a:lnTo>
                        <a:pt x="283" y="34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29"/>
                      </a:lnTo>
                      <a:lnTo>
                        <a:pt x="289" y="29"/>
                      </a:lnTo>
                      <a:lnTo>
                        <a:pt x="289" y="29"/>
                      </a:lnTo>
                      <a:lnTo>
                        <a:pt x="289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6"/>
                      </a:lnTo>
                      <a:lnTo>
                        <a:pt x="286" y="26"/>
                      </a:lnTo>
                      <a:lnTo>
                        <a:pt x="289" y="26"/>
                      </a:lnTo>
                      <a:lnTo>
                        <a:pt x="289" y="26"/>
                      </a:lnTo>
                      <a:lnTo>
                        <a:pt x="289" y="26"/>
                      </a:lnTo>
                      <a:lnTo>
                        <a:pt x="291" y="26"/>
                      </a:lnTo>
                      <a:lnTo>
                        <a:pt x="291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6" y="26"/>
                      </a:lnTo>
                      <a:lnTo>
                        <a:pt x="306" y="26"/>
                      </a:lnTo>
                      <a:lnTo>
                        <a:pt x="306" y="26"/>
                      </a:lnTo>
                      <a:lnTo>
                        <a:pt x="306" y="26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17"/>
                      </a:lnTo>
                      <a:lnTo>
                        <a:pt x="306" y="17"/>
                      </a:lnTo>
                      <a:lnTo>
                        <a:pt x="306" y="17"/>
                      </a:lnTo>
                      <a:lnTo>
                        <a:pt x="306" y="17"/>
                      </a:lnTo>
                      <a:lnTo>
                        <a:pt x="308" y="17"/>
                      </a:lnTo>
                      <a:lnTo>
                        <a:pt x="308" y="17"/>
                      </a:lnTo>
                      <a:lnTo>
                        <a:pt x="308" y="17"/>
                      </a:lnTo>
                      <a:lnTo>
                        <a:pt x="308" y="20"/>
                      </a:lnTo>
                      <a:lnTo>
                        <a:pt x="308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7" y="20"/>
                      </a:lnTo>
                      <a:lnTo>
                        <a:pt x="317" y="20"/>
                      </a:lnTo>
                      <a:lnTo>
                        <a:pt x="317" y="23"/>
                      </a:lnTo>
                      <a:lnTo>
                        <a:pt x="317" y="23"/>
                      </a:lnTo>
                      <a:lnTo>
                        <a:pt x="317" y="23"/>
                      </a:lnTo>
                      <a:lnTo>
                        <a:pt x="317" y="23"/>
                      </a:lnTo>
                      <a:lnTo>
                        <a:pt x="317" y="23"/>
                      </a:lnTo>
                      <a:lnTo>
                        <a:pt x="320" y="23"/>
                      </a:lnTo>
                      <a:lnTo>
                        <a:pt x="320" y="23"/>
                      </a:lnTo>
                      <a:lnTo>
                        <a:pt x="320" y="23"/>
                      </a:lnTo>
                      <a:lnTo>
                        <a:pt x="320" y="23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4"/>
                      </a:lnTo>
                      <a:lnTo>
                        <a:pt x="317" y="14"/>
                      </a:lnTo>
                      <a:lnTo>
                        <a:pt x="317" y="14"/>
                      </a:lnTo>
                      <a:lnTo>
                        <a:pt x="317" y="12"/>
                      </a:lnTo>
                      <a:lnTo>
                        <a:pt x="317" y="12"/>
                      </a:lnTo>
                      <a:lnTo>
                        <a:pt x="317" y="12"/>
                      </a:lnTo>
                      <a:lnTo>
                        <a:pt x="317" y="12"/>
                      </a:lnTo>
                      <a:lnTo>
                        <a:pt x="317" y="9"/>
                      </a:lnTo>
                      <a:lnTo>
                        <a:pt x="317" y="9"/>
                      </a:lnTo>
                      <a:lnTo>
                        <a:pt x="317" y="9"/>
                      </a:lnTo>
                      <a:lnTo>
                        <a:pt x="317" y="6"/>
                      </a:lnTo>
                      <a:lnTo>
                        <a:pt x="320" y="6"/>
                      </a:lnTo>
                      <a:lnTo>
                        <a:pt x="320" y="6"/>
                      </a:lnTo>
                      <a:lnTo>
                        <a:pt x="320" y="6"/>
                      </a:lnTo>
                      <a:lnTo>
                        <a:pt x="320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5" y="3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12"/>
                      </a:lnTo>
                      <a:lnTo>
                        <a:pt x="331" y="12"/>
                      </a:lnTo>
                      <a:lnTo>
                        <a:pt x="331" y="12"/>
                      </a:lnTo>
                      <a:lnTo>
                        <a:pt x="334" y="12"/>
                      </a:lnTo>
                      <a:lnTo>
                        <a:pt x="334" y="12"/>
                      </a:lnTo>
                      <a:lnTo>
                        <a:pt x="334" y="14"/>
                      </a:lnTo>
                      <a:lnTo>
                        <a:pt x="334" y="14"/>
                      </a:lnTo>
                      <a:lnTo>
                        <a:pt x="334" y="14"/>
                      </a:lnTo>
                      <a:lnTo>
                        <a:pt x="334" y="14"/>
                      </a:lnTo>
                      <a:lnTo>
                        <a:pt x="337" y="14"/>
                      </a:lnTo>
                      <a:lnTo>
                        <a:pt x="337" y="14"/>
                      </a:lnTo>
                      <a:lnTo>
                        <a:pt x="337" y="14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9"/>
                      </a:lnTo>
                      <a:lnTo>
                        <a:pt x="337" y="9"/>
                      </a:lnTo>
                      <a:lnTo>
                        <a:pt x="337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5" y="9"/>
                      </a:lnTo>
                      <a:lnTo>
                        <a:pt x="345" y="9"/>
                      </a:lnTo>
                      <a:lnTo>
                        <a:pt x="345" y="9"/>
                      </a:lnTo>
                      <a:lnTo>
                        <a:pt x="345" y="9"/>
                      </a:lnTo>
                      <a:lnTo>
                        <a:pt x="345" y="9"/>
                      </a:lnTo>
                      <a:lnTo>
                        <a:pt x="348" y="9"/>
                      </a:lnTo>
                      <a:lnTo>
                        <a:pt x="348" y="9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4" y="12"/>
                      </a:lnTo>
                      <a:lnTo>
                        <a:pt x="354" y="9"/>
                      </a:lnTo>
                      <a:lnTo>
                        <a:pt x="354" y="9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9" y="6"/>
                      </a:lnTo>
                      <a:lnTo>
                        <a:pt x="359" y="6"/>
                      </a:lnTo>
                      <a:lnTo>
                        <a:pt x="359" y="6"/>
                      </a:lnTo>
                      <a:lnTo>
                        <a:pt x="359" y="3"/>
                      </a:lnTo>
                      <a:lnTo>
                        <a:pt x="359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5" y="3"/>
                      </a:lnTo>
                      <a:lnTo>
                        <a:pt x="365" y="3"/>
                      </a:lnTo>
                      <a:lnTo>
                        <a:pt x="365" y="3"/>
                      </a:lnTo>
                      <a:lnTo>
                        <a:pt x="365" y="3"/>
                      </a:lnTo>
                      <a:lnTo>
                        <a:pt x="365" y="6"/>
                      </a:lnTo>
                      <a:lnTo>
                        <a:pt x="365" y="6"/>
                      </a:lnTo>
                      <a:lnTo>
                        <a:pt x="365" y="6"/>
                      </a:lnTo>
                      <a:lnTo>
                        <a:pt x="365" y="6"/>
                      </a:lnTo>
                      <a:lnTo>
                        <a:pt x="368" y="6"/>
                      </a:lnTo>
                      <a:lnTo>
                        <a:pt x="368" y="6"/>
                      </a:lnTo>
                      <a:lnTo>
                        <a:pt x="368" y="6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71" y="3"/>
                      </a:lnTo>
                      <a:lnTo>
                        <a:pt x="371" y="3"/>
                      </a:lnTo>
                      <a:lnTo>
                        <a:pt x="371" y="3"/>
                      </a:lnTo>
                      <a:lnTo>
                        <a:pt x="371" y="3"/>
                      </a:lnTo>
                      <a:lnTo>
                        <a:pt x="371" y="0"/>
                      </a:lnTo>
                      <a:lnTo>
                        <a:pt x="371" y="0"/>
                      </a:lnTo>
                      <a:lnTo>
                        <a:pt x="371" y="3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4" y="6"/>
                      </a:lnTo>
                      <a:lnTo>
                        <a:pt x="374" y="6"/>
                      </a:lnTo>
                      <a:lnTo>
                        <a:pt x="374" y="6"/>
                      </a:lnTo>
                      <a:lnTo>
                        <a:pt x="374" y="9"/>
                      </a:lnTo>
                      <a:lnTo>
                        <a:pt x="374" y="9"/>
                      </a:lnTo>
                      <a:lnTo>
                        <a:pt x="374" y="9"/>
                      </a:lnTo>
                      <a:lnTo>
                        <a:pt x="374" y="9"/>
                      </a:lnTo>
                      <a:lnTo>
                        <a:pt x="374" y="9"/>
                      </a:lnTo>
                      <a:lnTo>
                        <a:pt x="374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9"/>
                      </a:lnTo>
                      <a:lnTo>
                        <a:pt x="376" y="9"/>
                      </a:lnTo>
                      <a:lnTo>
                        <a:pt x="376" y="9"/>
                      </a:lnTo>
                      <a:lnTo>
                        <a:pt x="376" y="9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0"/>
                      </a:lnTo>
                      <a:lnTo>
                        <a:pt x="385" y="0"/>
                      </a:lnTo>
                      <a:lnTo>
                        <a:pt x="385" y="0"/>
                      </a:lnTo>
                      <a:lnTo>
                        <a:pt x="388" y="0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91" y="9"/>
                      </a:lnTo>
                      <a:lnTo>
                        <a:pt x="391" y="9"/>
                      </a:lnTo>
                      <a:lnTo>
                        <a:pt x="391" y="9"/>
                      </a:lnTo>
                      <a:lnTo>
                        <a:pt x="391" y="9"/>
                      </a:lnTo>
                      <a:lnTo>
                        <a:pt x="393" y="9"/>
                      </a:lnTo>
                      <a:lnTo>
                        <a:pt x="393" y="6"/>
                      </a:lnTo>
                      <a:lnTo>
                        <a:pt x="393" y="6"/>
                      </a:lnTo>
                      <a:lnTo>
                        <a:pt x="393" y="6"/>
                      </a:lnTo>
                      <a:lnTo>
                        <a:pt x="393" y="6"/>
                      </a:lnTo>
                      <a:lnTo>
                        <a:pt x="393" y="9"/>
                      </a:lnTo>
                      <a:lnTo>
                        <a:pt x="393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9" y="9"/>
                      </a:lnTo>
                      <a:lnTo>
                        <a:pt x="399" y="9"/>
                      </a:lnTo>
                      <a:lnTo>
                        <a:pt x="399" y="9"/>
                      </a:lnTo>
                      <a:lnTo>
                        <a:pt x="399" y="9"/>
                      </a:lnTo>
                      <a:lnTo>
                        <a:pt x="399" y="9"/>
                      </a:lnTo>
                      <a:lnTo>
                        <a:pt x="399" y="6"/>
                      </a:lnTo>
                      <a:lnTo>
                        <a:pt x="399" y="6"/>
                      </a:lnTo>
                      <a:lnTo>
                        <a:pt x="399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5" y="6"/>
                      </a:lnTo>
                      <a:lnTo>
                        <a:pt x="405" y="6"/>
                      </a:lnTo>
                      <a:lnTo>
                        <a:pt x="405" y="6"/>
                      </a:lnTo>
                      <a:lnTo>
                        <a:pt x="405" y="6"/>
                      </a:lnTo>
                      <a:lnTo>
                        <a:pt x="405" y="9"/>
                      </a:lnTo>
                      <a:lnTo>
                        <a:pt x="405" y="9"/>
                      </a:lnTo>
                      <a:lnTo>
                        <a:pt x="408" y="9"/>
                      </a:lnTo>
                      <a:lnTo>
                        <a:pt x="408" y="9"/>
                      </a:lnTo>
                      <a:lnTo>
                        <a:pt x="408" y="9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3" y="12"/>
                      </a:lnTo>
                      <a:lnTo>
                        <a:pt x="413" y="14"/>
                      </a:lnTo>
                      <a:lnTo>
                        <a:pt x="413" y="14"/>
                      </a:lnTo>
                      <a:lnTo>
                        <a:pt x="413" y="14"/>
                      </a:lnTo>
                      <a:lnTo>
                        <a:pt x="410" y="14"/>
                      </a:lnTo>
                      <a:lnTo>
                        <a:pt x="410" y="14"/>
                      </a:lnTo>
                      <a:lnTo>
                        <a:pt x="410" y="14"/>
                      </a:lnTo>
                      <a:lnTo>
                        <a:pt x="410" y="14"/>
                      </a:lnTo>
                      <a:lnTo>
                        <a:pt x="410" y="14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20"/>
                      </a:lnTo>
                      <a:lnTo>
                        <a:pt x="410" y="20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6" y="17"/>
                      </a:lnTo>
                      <a:lnTo>
                        <a:pt x="416" y="17"/>
                      </a:lnTo>
                      <a:lnTo>
                        <a:pt x="416" y="17"/>
                      </a:lnTo>
                      <a:lnTo>
                        <a:pt x="416" y="17"/>
                      </a:lnTo>
                      <a:lnTo>
                        <a:pt x="416" y="17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22" y="23"/>
                      </a:lnTo>
                      <a:lnTo>
                        <a:pt x="422" y="23"/>
                      </a:lnTo>
                      <a:lnTo>
                        <a:pt x="422" y="23"/>
                      </a:lnTo>
                      <a:lnTo>
                        <a:pt x="422" y="23"/>
                      </a:lnTo>
                      <a:lnTo>
                        <a:pt x="422" y="23"/>
                      </a:lnTo>
                      <a:lnTo>
                        <a:pt x="425" y="23"/>
                      </a:lnTo>
                      <a:lnTo>
                        <a:pt x="425" y="23"/>
                      </a:lnTo>
                      <a:lnTo>
                        <a:pt x="425" y="23"/>
                      </a:lnTo>
                      <a:lnTo>
                        <a:pt x="425" y="23"/>
                      </a:lnTo>
                      <a:lnTo>
                        <a:pt x="425" y="26"/>
                      </a:lnTo>
                      <a:lnTo>
                        <a:pt x="425" y="26"/>
                      </a:lnTo>
                      <a:lnTo>
                        <a:pt x="427" y="26"/>
                      </a:lnTo>
                      <a:lnTo>
                        <a:pt x="427" y="26"/>
                      </a:lnTo>
                      <a:lnTo>
                        <a:pt x="427" y="29"/>
                      </a:lnTo>
                      <a:lnTo>
                        <a:pt x="427" y="29"/>
                      </a:lnTo>
                      <a:lnTo>
                        <a:pt x="427" y="29"/>
                      </a:lnTo>
                      <a:lnTo>
                        <a:pt x="427" y="29"/>
                      </a:lnTo>
                      <a:lnTo>
                        <a:pt x="430" y="29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9"/>
                      </a:lnTo>
                      <a:lnTo>
                        <a:pt x="433" y="29"/>
                      </a:lnTo>
                      <a:lnTo>
                        <a:pt x="433" y="29"/>
                      </a:lnTo>
                      <a:lnTo>
                        <a:pt x="433" y="29"/>
                      </a:lnTo>
                      <a:lnTo>
                        <a:pt x="436" y="29"/>
                      </a:lnTo>
                      <a:lnTo>
                        <a:pt x="436" y="29"/>
                      </a:lnTo>
                      <a:lnTo>
                        <a:pt x="436" y="31"/>
                      </a:lnTo>
                      <a:lnTo>
                        <a:pt x="436" y="31"/>
                      </a:lnTo>
                      <a:lnTo>
                        <a:pt x="433" y="31"/>
                      </a:lnTo>
                      <a:lnTo>
                        <a:pt x="433" y="31"/>
                      </a:lnTo>
                      <a:lnTo>
                        <a:pt x="433" y="31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42" y="43"/>
                      </a:lnTo>
                      <a:lnTo>
                        <a:pt x="442" y="43"/>
                      </a:lnTo>
                      <a:lnTo>
                        <a:pt x="442" y="43"/>
                      </a:lnTo>
                      <a:lnTo>
                        <a:pt x="442" y="43"/>
                      </a:lnTo>
                      <a:lnTo>
                        <a:pt x="442" y="43"/>
                      </a:lnTo>
                      <a:lnTo>
                        <a:pt x="444" y="43"/>
                      </a:lnTo>
                      <a:lnTo>
                        <a:pt x="444" y="43"/>
                      </a:lnTo>
                      <a:lnTo>
                        <a:pt x="444" y="43"/>
                      </a:lnTo>
                      <a:lnTo>
                        <a:pt x="447" y="43"/>
                      </a:lnTo>
                      <a:lnTo>
                        <a:pt x="447" y="46"/>
                      </a:lnTo>
                      <a:lnTo>
                        <a:pt x="450" y="46"/>
                      </a:lnTo>
                      <a:lnTo>
                        <a:pt x="450" y="46"/>
                      </a:lnTo>
                      <a:lnTo>
                        <a:pt x="450" y="46"/>
                      </a:lnTo>
                      <a:lnTo>
                        <a:pt x="450" y="46"/>
                      </a:lnTo>
                      <a:lnTo>
                        <a:pt x="450" y="43"/>
                      </a:lnTo>
                      <a:lnTo>
                        <a:pt x="450" y="43"/>
                      </a:lnTo>
                      <a:lnTo>
                        <a:pt x="450" y="43"/>
                      </a:lnTo>
                      <a:lnTo>
                        <a:pt x="450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3" y="43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8"/>
                      </a:lnTo>
                      <a:lnTo>
                        <a:pt x="453" y="48"/>
                      </a:lnTo>
                      <a:lnTo>
                        <a:pt x="453" y="48"/>
                      </a:lnTo>
                      <a:lnTo>
                        <a:pt x="450" y="48"/>
                      </a:lnTo>
                      <a:lnTo>
                        <a:pt x="450" y="48"/>
                      </a:lnTo>
                      <a:lnTo>
                        <a:pt x="450" y="51"/>
                      </a:lnTo>
                      <a:lnTo>
                        <a:pt x="453" y="51"/>
                      </a:lnTo>
                      <a:lnTo>
                        <a:pt x="453" y="51"/>
                      </a:lnTo>
                      <a:lnTo>
                        <a:pt x="453" y="51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47" y="54"/>
                      </a:lnTo>
                      <a:lnTo>
                        <a:pt x="447" y="54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50" y="57"/>
                      </a:lnTo>
                      <a:lnTo>
                        <a:pt x="450" y="57"/>
                      </a:lnTo>
                      <a:lnTo>
                        <a:pt x="450" y="57"/>
                      </a:lnTo>
                      <a:lnTo>
                        <a:pt x="450" y="60"/>
                      </a:lnTo>
                      <a:lnTo>
                        <a:pt x="450" y="60"/>
                      </a:lnTo>
                      <a:lnTo>
                        <a:pt x="450" y="60"/>
                      </a:lnTo>
                      <a:lnTo>
                        <a:pt x="450" y="60"/>
                      </a:lnTo>
                      <a:lnTo>
                        <a:pt x="450" y="63"/>
                      </a:lnTo>
                      <a:lnTo>
                        <a:pt x="450" y="63"/>
                      </a:lnTo>
                      <a:lnTo>
                        <a:pt x="450" y="63"/>
                      </a:lnTo>
                      <a:lnTo>
                        <a:pt x="453" y="63"/>
                      </a:lnTo>
                      <a:lnTo>
                        <a:pt x="453" y="63"/>
                      </a:lnTo>
                      <a:lnTo>
                        <a:pt x="453" y="63"/>
                      </a:lnTo>
                      <a:lnTo>
                        <a:pt x="453" y="63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3"/>
                      </a:lnTo>
                      <a:lnTo>
                        <a:pt x="456" y="63"/>
                      </a:lnTo>
                      <a:lnTo>
                        <a:pt x="456" y="63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59" y="60"/>
                      </a:lnTo>
                      <a:lnTo>
                        <a:pt x="459" y="60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61" y="63"/>
                      </a:lnTo>
                      <a:lnTo>
                        <a:pt x="461" y="63"/>
                      </a:lnTo>
                      <a:lnTo>
                        <a:pt x="461" y="63"/>
                      </a:lnTo>
                      <a:lnTo>
                        <a:pt x="461" y="63"/>
                      </a:lnTo>
                      <a:lnTo>
                        <a:pt x="461" y="63"/>
                      </a:lnTo>
                      <a:lnTo>
                        <a:pt x="464" y="63"/>
                      </a:lnTo>
                      <a:lnTo>
                        <a:pt x="464" y="63"/>
                      </a:lnTo>
                      <a:lnTo>
                        <a:pt x="464" y="63"/>
                      </a:lnTo>
                      <a:lnTo>
                        <a:pt x="464" y="63"/>
                      </a:lnTo>
                      <a:lnTo>
                        <a:pt x="464" y="63"/>
                      </a:lnTo>
                      <a:lnTo>
                        <a:pt x="464" y="65"/>
                      </a:lnTo>
                      <a:lnTo>
                        <a:pt x="464" y="65"/>
                      </a:lnTo>
                      <a:lnTo>
                        <a:pt x="467" y="65"/>
                      </a:lnTo>
                      <a:lnTo>
                        <a:pt x="467" y="65"/>
                      </a:lnTo>
                      <a:lnTo>
                        <a:pt x="467" y="65"/>
                      </a:lnTo>
                      <a:lnTo>
                        <a:pt x="467" y="65"/>
                      </a:lnTo>
                      <a:lnTo>
                        <a:pt x="470" y="65"/>
                      </a:lnTo>
                      <a:lnTo>
                        <a:pt x="470" y="65"/>
                      </a:lnTo>
                      <a:lnTo>
                        <a:pt x="470" y="65"/>
                      </a:lnTo>
                      <a:lnTo>
                        <a:pt x="470" y="65"/>
                      </a:lnTo>
                      <a:lnTo>
                        <a:pt x="470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6" y="63"/>
                      </a:lnTo>
                      <a:lnTo>
                        <a:pt x="476" y="63"/>
                      </a:lnTo>
                      <a:lnTo>
                        <a:pt x="476" y="63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8" y="60"/>
                      </a:lnTo>
                      <a:lnTo>
                        <a:pt x="478" y="60"/>
                      </a:lnTo>
                      <a:lnTo>
                        <a:pt x="478" y="60"/>
                      </a:lnTo>
                      <a:lnTo>
                        <a:pt x="478" y="60"/>
                      </a:lnTo>
                      <a:lnTo>
                        <a:pt x="478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7" y="60"/>
                      </a:lnTo>
                      <a:lnTo>
                        <a:pt x="487" y="60"/>
                      </a:lnTo>
                      <a:lnTo>
                        <a:pt x="487" y="60"/>
                      </a:lnTo>
                      <a:lnTo>
                        <a:pt x="487" y="60"/>
                      </a:lnTo>
                      <a:lnTo>
                        <a:pt x="487" y="60"/>
                      </a:lnTo>
                      <a:lnTo>
                        <a:pt x="487" y="63"/>
                      </a:lnTo>
                      <a:lnTo>
                        <a:pt x="487" y="63"/>
                      </a:lnTo>
                      <a:lnTo>
                        <a:pt x="487" y="63"/>
                      </a:lnTo>
                      <a:lnTo>
                        <a:pt x="487" y="63"/>
                      </a:lnTo>
                      <a:lnTo>
                        <a:pt x="487" y="65"/>
                      </a:lnTo>
                      <a:lnTo>
                        <a:pt x="487" y="65"/>
                      </a:lnTo>
                      <a:lnTo>
                        <a:pt x="487" y="65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71"/>
                      </a:lnTo>
                      <a:lnTo>
                        <a:pt x="490" y="71"/>
                      </a:lnTo>
                      <a:lnTo>
                        <a:pt x="490" y="71"/>
                      </a:lnTo>
                      <a:lnTo>
                        <a:pt x="490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8" y="74"/>
                      </a:lnTo>
                      <a:lnTo>
                        <a:pt x="498" y="74"/>
                      </a:lnTo>
                      <a:lnTo>
                        <a:pt x="498" y="74"/>
                      </a:lnTo>
                      <a:lnTo>
                        <a:pt x="498" y="74"/>
                      </a:lnTo>
                      <a:lnTo>
                        <a:pt x="498" y="71"/>
                      </a:lnTo>
                      <a:lnTo>
                        <a:pt x="498" y="71"/>
                      </a:lnTo>
                      <a:lnTo>
                        <a:pt x="498" y="71"/>
                      </a:lnTo>
                      <a:lnTo>
                        <a:pt x="498" y="71"/>
                      </a:lnTo>
                      <a:lnTo>
                        <a:pt x="498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7" y="71"/>
                      </a:lnTo>
                      <a:lnTo>
                        <a:pt x="507" y="71"/>
                      </a:lnTo>
                      <a:lnTo>
                        <a:pt x="507" y="71"/>
                      </a:lnTo>
                      <a:lnTo>
                        <a:pt x="507" y="74"/>
                      </a:lnTo>
                      <a:lnTo>
                        <a:pt x="507" y="74"/>
                      </a:lnTo>
                      <a:lnTo>
                        <a:pt x="507" y="74"/>
                      </a:lnTo>
                      <a:lnTo>
                        <a:pt x="507" y="74"/>
                      </a:lnTo>
                      <a:lnTo>
                        <a:pt x="510" y="74"/>
                      </a:lnTo>
                      <a:lnTo>
                        <a:pt x="510" y="77"/>
                      </a:lnTo>
                      <a:lnTo>
                        <a:pt x="510" y="77"/>
                      </a:lnTo>
                      <a:lnTo>
                        <a:pt x="510" y="77"/>
                      </a:lnTo>
                      <a:lnTo>
                        <a:pt x="510" y="77"/>
                      </a:lnTo>
                      <a:lnTo>
                        <a:pt x="510" y="80"/>
                      </a:lnTo>
                      <a:lnTo>
                        <a:pt x="510" y="80"/>
                      </a:lnTo>
                      <a:lnTo>
                        <a:pt x="510" y="80"/>
                      </a:lnTo>
                      <a:lnTo>
                        <a:pt x="510" y="80"/>
                      </a:lnTo>
                      <a:lnTo>
                        <a:pt x="510" y="82"/>
                      </a:lnTo>
                      <a:lnTo>
                        <a:pt x="510" y="82"/>
                      </a:lnTo>
                      <a:lnTo>
                        <a:pt x="512" y="82"/>
                      </a:lnTo>
                      <a:lnTo>
                        <a:pt x="512" y="85"/>
                      </a:lnTo>
                      <a:lnTo>
                        <a:pt x="510" y="85"/>
                      </a:lnTo>
                      <a:lnTo>
                        <a:pt x="510" y="85"/>
                      </a:lnTo>
                      <a:lnTo>
                        <a:pt x="510" y="85"/>
                      </a:lnTo>
                      <a:lnTo>
                        <a:pt x="510" y="85"/>
                      </a:lnTo>
                      <a:lnTo>
                        <a:pt x="510" y="85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12" y="88"/>
                      </a:lnTo>
                      <a:lnTo>
                        <a:pt x="512" y="88"/>
                      </a:lnTo>
                      <a:lnTo>
                        <a:pt x="512" y="88"/>
                      </a:lnTo>
                      <a:lnTo>
                        <a:pt x="512" y="88"/>
                      </a:lnTo>
                      <a:lnTo>
                        <a:pt x="512" y="88"/>
                      </a:lnTo>
                      <a:lnTo>
                        <a:pt x="512" y="91"/>
                      </a:lnTo>
                      <a:lnTo>
                        <a:pt x="512" y="91"/>
                      </a:lnTo>
                      <a:lnTo>
                        <a:pt x="512" y="91"/>
                      </a:lnTo>
                      <a:lnTo>
                        <a:pt x="512" y="91"/>
                      </a:lnTo>
                      <a:lnTo>
                        <a:pt x="512" y="91"/>
                      </a:lnTo>
                      <a:lnTo>
                        <a:pt x="510" y="91"/>
                      </a:lnTo>
                      <a:lnTo>
                        <a:pt x="510" y="91"/>
                      </a:lnTo>
                      <a:lnTo>
                        <a:pt x="510" y="91"/>
                      </a:lnTo>
                      <a:lnTo>
                        <a:pt x="510" y="91"/>
                      </a:lnTo>
                      <a:lnTo>
                        <a:pt x="510" y="91"/>
                      </a:lnTo>
                      <a:lnTo>
                        <a:pt x="510" y="94"/>
                      </a:lnTo>
                      <a:lnTo>
                        <a:pt x="510" y="94"/>
                      </a:lnTo>
                      <a:lnTo>
                        <a:pt x="510" y="94"/>
                      </a:lnTo>
                      <a:lnTo>
                        <a:pt x="510" y="9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16" name="Freeform 12"/>
                <p:cNvSpPr>
                  <a:spLocks/>
                </p:cNvSpPr>
                <p:nvPr/>
              </p:nvSpPr>
              <p:spPr bwMode="auto">
                <a:xfrm>
                  <a:off x="627" y="3360"/>
                  <a:ext cx="301" cy="215"/>
                </a:xfrm>
                <a:custGeom>
                  <a:avLst/>
                  <a:gdLst/>
                  <a:ahLst/>
                  <a:cxnLst>
                    <a:cxn ang="0">
                      <a:pos x="521" y="111"/>
                    </a:cxn>
                    <a:cxn ang="0">
                      <a:pos x="541" y="125"/>
                    </a:cxn>
                    <a:cxn ang="0">
                      <a:pos x="561" y="136"/>
                    </a:cxn>
                    <a:cxn ang="0">
                      <a:pos x="569" y="162"/>
                    </a:cxn>
                    <a:cxn ang="0">
                      <a:pos x="580" y="170"/>
                    </a:cxn>
                    <a:cxn ang="0">
                      <a:pos x="592" y="187"/>
                    </a:cxn>
                    <a:cxn ang="0">
                      <a:pos x="575" y="190"/>
                    </a:cxn>
                    <a:cxn ang="0">
                      <a:pos x="595" y="230"/>
                    </a:cxn>
                    <a:cxn ang="0">
                      <a:pos x="572" y="264"/>
                    </a:cxn>
                    <a:cxn ang="0">
                      <a:pos x="566" y="318"/>
                    </a:cxn>
                    <a:cxn ang="0">
                      <a:pos x="544" y="363"/>
                    </a:cxn>
                    <a:cxn ang="0">
                      <a:pos x="490" y="388"/>
                    </a:cxn>
                    <a:cxn ang="0">
                      <a:pos x="365" y="337"/>
                    </a:cxn>
                    <a:cxn ang="0">
                      <a:pos x="334" y="408"/>
                    </a:cxn>
                    <a:cxn ang="0">
                      <a:pos x="257" y="408"/>
                    </a:cxn>
                    <a:cxn ang="0">
                      <a:pos x="212" y="380"/>
                    </a:cxn>
                    <a:cxn ang="0">
                      <a:pos x="167" y="371"/>
                    </a:cxn>
                    <a:cxn ang="0">
                      <a:pos x="133" y="377"/>
                    </a:cxn>
                    <a:cxn ang="0">
                      <a:pos x="121" y="388"/>
                    </a:cxn>
                    <a:cxn ang="0">
                      <a:pos x="116" y="403"/>
                    </a:cxn>
                    <a:cxn ang="0">
                      <a:pos x="79" y="377"/>
                    </a:cxn>
                    <a:cxn ang="0">
                      <a:pos x="53" y="357"/>
                    </a:cxn>
                    <a:cxn ang="0">
                      <a:pos x="34" y="343"/>
                    </a:cxn>
                    <a:cxn ang="0">
                      <a:pos x="11" y="320"/>
                    </a:cxn>
                    <a:cxn ang="0">
                      <a:pos x="8" y="298"/>
                    </a:cxn>
                    <a:cxn ang="0">
                      <a:pos x="31" y="281"/>
                    </a:cxn>
                    <a:cxn ang="0">
                      <a:pos x="42" y="269"/>
                    </a:cxn>
                    <a:cxn ang="0">
                      <a:pos x="56" y="258"/>
                    </a:cxn>
                    <a:cxn ang="0">
                      <a:pos x="70" y="252"/>
                    </a:cxn>
                    <a:cxn ang="0">
                      <a:pos x="85" y="233"/>
                    </a:cxn>
                    <a:cxn ang="0">
                      <a:pos x="107" y="221"/>
                    </a:cxn>
                    <a:cxn ang="0">
                      <a:pos x="107" y="182"/>
                    </a:cxn>
                    <a:cxn ang="0">
                      <a:pos x="121" y="170"/>
                    </a:cxn>
                    <a:cxn ang="0">
                      <a:pos x="124" y="145"/>
                    </a:cxn>
                    <a:cxn ang="0">
                      <a:pos x="136" y="136"/>
                    </a:cxn>
                    <a:cxn ang="0">
                      <a:pos x="130" y="111"/>
                    </a:cxn>
                    <a:cxn ang="0">
                      <a:pos x="158" y="108"/>
                    </a:cxn>
                    <a:cxn ang="0">
                      <a:pos x="175" y="102"/>
                    </a:cxn>
                    <a:cxn ang="0">
                      <a:pos x="189" y="91"/>
                    </a:cxn>
                    <a:cxn ang="0">
                      <a:pos x="206" y="91"/>
                    </a:cxn>
                    <a:cxn ang="0">
                      <a:pos x="209" y="82"/>
                    </a:cxn>
                    <a:cxn ang="0">
                      <a:pos x="223" y="74"/>
                    </a:cxn>
                    <a:cxn ang="0">
                      <a:pos x="246" y="65"/>
                    </a:cxn>
                    <a:cxn ang="0">
                      <a:pos x="257" y="48"/>
                    </a:cxn>
                    <a:cxn ang="0">
                      <a:pos x="266" y="40"/>
                    </a:cxn>
                    <a:cxn ang="0">
                      <a:pos x="289" y="37"/>
                    </a:cxn>
                    <a:cxn ang="0">
                      <a:pos x="306" y="23"/>
                    </a:cxn>
                    <a:cxn ang="0">
                      <a:pos x="317" y="17"/>
                    </a:cxn>
                    <a:cxn ang="0">
                      <a:pos x="328" y="9"/>
                    </a:cxn>
                    <a:cxn ang="0">
                      <a:pos x="345" y="9"/>
                    </a:cxn>
                    <a:cxn ang="0">
                      <a:pos x="357" y="6"/>
                    </a:cxn>
                    <a:cxn ang="0">
                      <a:pos x="374" y="6"/>
                    </a:cxn>
                    <a:cxn ang="0">
                      <a:pos x="385" y="3"/>
                    </a:cxn>
                    <a:cxn ang="0">
                      <a:pos x="402" y="6"/>
                    </a:cxn>
                    <a:cxn ang="0">
                      <a:pos x="413" y="17"/>
                    </a:cxn>
                    <a:cxn ang="0">
                      <a:pos x="427" y="29"/>
                    </a:cxn>
                    <a:cxn ang="0">
                      <a:pos x="436" y="37"/>
                    </a:cxn>
                    <a:cxn ang="0">
                      <a:pos x="453" y="46"/>
                    </a:cxn>
                    <a:cxn ang="0">
                      <a:pos x="453" y="65"/>
                    </a:cxn>
                    <a:cxn ang="0">
                      <a:pos x="473" y="63"/>
                    </a:cxn>
                    <a:cxn ang="0">
                      <a:pos x="487" y="68"/>
                    </a:cxn>
                    <a:cxn ang="0">
                      <a:pos x="504" y="71"/>
                    </a:cxn>
                    <a:cxn ang="0">
                      <a:pos x="512" y="91"/>
                    </a:cxn>
                  </a:cxnLst>
                  <a:rect l="0" t="0" r="r" b="b"/>
                  <a:pathLst>
                    <a:path w="597" h="428">
                      <a:moveTo>
                        <a:pt x="510" y="94"/>
                      </a:moveTo>
                      <a:lnTo>
                        <a:pt x="510" y="97"/>
                      </a:lnTo>
                      <a:lnTo>
                        <a:pt x="512" y="97"/>
                      </a:lnTo>
                      <a:lnTo>
                        <a:pt x="512" y="97"/>
                      </a:lnTo>
                      <a:lnTo>
                        <a:pt x="512" y="99"/>
                      </a:lnTo>
                      <a:lnTo>
                        <a:pt x="512" y="99"/>
                      </a:lnTo>
                      <a:lnTo>
                        <a:pt x="512" y="99"/>
                      </a:lnTo>
                      <a:lnTo>
                        <a:pt x="512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99"/>
                      </a:lnTo>
                      <a:lnTo>
                        <a:pt x="515" y="102"/>
                      </a:lnTo>
                      <a:lnTo>
                        <a:pt x="515" y="102"/>
                      </a:lnTo>
                      <a:lnTo>
                        <a:pt x="512" y="105"/>
                      </a:lnTo>
                      <a:lnTo>
                        <a:pt x="512" y="105"/>
                      </a:lnTo>
                      <a:lnTo>
                        <a:pt x="512" y="108"/>
                      </a:lnTo>
                      <a:lnTo>
                        <a:pt x="512" y="108"/>
                      </a:lnTo>
                      <a:lnTo>
                        <a:pt x="512" y="108"/>
                      </a:lnTo>
                      <a:lnTo>
                        <a:pt x="512" y="108"/>
                      </a:lnTo>
                      <a:lnTo>
                        <a:pt x="515" y="105"/>
                      </a:lnTo>
                      <a:lnTo>
                        <a:pt x="515" y="108"/>
                      </a:lnTo>
                      <a:lnTo>
                        <a:pt x="515" y="108"/>
                      </a:lnTo>
                      <a:lnTo>
                        <a:pt x="515" y="108"/>
                      </a:lnTo>
                      <a:lnTo>
                        <a:pt x="518" y="108"/>
                      </a:lnTo>
                      <a:lnTo>
                        <a:pt x="518" y="108"/>
                      </a:lnTo>
                      <a:lnTo>
                        <a:pt x="518" y="108"/>
                      </a:lnTo>
                      <a:lnTo>
                        <a:pt x="518" y="108"/>
                      </a:lnTo>
                      <a:lnTo>
                        <a:pt x="521" y="108"/>
                      </a:lnTo>
                      <a:lnTo>
                        <a:pt x="521" y="108"/>
                      </a:lnTo>
                      <a:lnTo>
                        <a:pt x="518" y="111"/>
                      </a:lnTo>
                      <a:lnTo>
                        <a:pt x="518" y="111"/>
                      </a:lnTo>
                      <a:lnTo>
                        <a:pt x="518" y="111"/>
                      </a:lnTo>
                      <a:lnTo>
                        <a:pt x="518" y="111"/>
                      </a:lnTo>
                      <a:lnTo>
                        <a:pt x="518" y="114"/>
                      </a:lnTo>
                      <a:lnTo>
                        <a:pt x="518" y="114"/>
                      </a:lnTo>
                      <a:lnTo>
                        <a:pt x="518" y="114"/>
                      </a:lnTo>
                      <a:lnTo>
                        <a:pt x="518" y="114"/>
                      </a:lnTo>
                      <a:lnTo>
                        <a:pt x="521" y="114"/>
                      </a:lnTo>
                      <a:lnTo>
                        <a:pt x="521" y="111"/>
                      </a:lnTo>
                      <a:lnTo>
                        <a:pt x="521" y="111"/>
                      </a:lnTo>
                      <a:lnTo>
                        <a:pt x="524" y="114"/>
                      </a:lnTo>
                      <a:lnTo>
                        <a:pt x="521" y="114"/>
                      </a:lnTo>
                      <a:lnTo>
                        <a:pt x="521" y="114"/>
                      </a:lnTo>
                      <a:lnTo>
                        <a:pt x="521" y="116"/>
                      </a:lnTo>
                      <a:lnTo>
                        <a:pt x="521" y="116"/>
                      </a:lnTo>
                      <a:lnTo>
                        <a:pt x="521" y="114"/>
                      </a:lnTo>
                      <a:lnTo>
                        <a:pt x="524" y="114"/>
                      </a:lnTo>
                      <a:lnTo>
                        <a:pt x="524" y="116"/>
                      </a:lnTo>
                      <a:lnTo>
                        <a:pt x="524" y="116"/>
                      </a:lnTo>
                      <a:lnTo>
                        <a:pt x="527" y="116"/>
                      </a:lnTo>
                      <a:lnTo>
                        <a:pt x="527" y="116"/>
                      </a:lnTo>
                      <a:lnTo>
                        <a:pt x="527" y="116"/>
                      </a:lnTo>
                      <a:lnTo>
                        <a:pt x="527" y="119"/>
                      </a:lnTo>
                      <a:lnTo>
                        <a:pt x="527" y="119"/>
                      </a:lnTo>
                      <a:lnTo>
                        <a:pt x="527" y="119"/>
                      </a:lnTo>
                      <a:lnTo>
                        <a:pt x="527" y="119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29" y="122"/>
                      </a:lnTo>
                      <a:lnTo>
                        <a:pt x="529" y="122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29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2" y="119"/>
                      </a:lnTo>
                      <a:lnTo>
                        <a:pt x="535" y="119"/>
                      </a:lnTo>
                      <a:lnTo>
                        <a:pt x="535" y="119"/>
                      </a:lnTo>
                      <a:lnTo>
                        <a:pt x="535" y="119"/>
                      </a:lnTo>
                      <a:lnTo>
                        <a:pt x="535" y="122"/>
                      </a:lnTo>
                      <a:lnTo>
                        <a:pt x="535" y="122"/>
                      </a:lnTo>
                      <a:lnTo>
                        <a:pt x="535" y="122"/>
                      </a:lnTo>
                      <a:lnTo>
                        <a:pt x="538" y="125"/>
                      </a:lnTo>
                      <a:lnTo>
                        <a:pt x="538" y="125"/>
                      </a:lnTo>
                      <a:lnTo>
                        <a:pt x="538" y="125"/>
                      </a:lnTo>
                      <a:lnTo>
                        <a:pt x="538" y="125"/>
                      </a:lnTo>
                      <a:lnTo>
                        <a:pt x="538" y="125"/>
                      </a:lnTo>
                      <a:lnTo>
                        <a:pt x="541" y="125"/>
                      </a:lnTo>
                      <a:lnTo>
                        <a:pt x="541" y="125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4" y="122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4" y="125"/>
                      </a:lnTo>
                      <a:lnTo>
                        <a:pt x="546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49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2" y="125"/>
                      </a:lnTo>
                      <a:lnTo>
                        <a:pt x="555" y="128"/>
                      </a:lnTo>
                      <a:lnTo>
                        <a:pt x="555" y="128"/>
                      </a:lnTo>
                      <a:lnTo>
                        <a:pt x="555" y="128"/>
                      </a:lnTo>
                      <a:lnTo>
                        <a:pt x="555" y="128"/>
                      </a:lnTo>
                      <a:lnTo>
                        <a:pt x="555" y="128"/>
                      </a:lnTo>
                      <a:lnTo>
                        <a:pt x="558" y="131"/>
                      </a:lnTo>
                      <a:lnTo>
                        <a:pt x="558" y="131"/>
                      </a:lnTo>
                      <a:lnTo>
                        <a:pt x="558" y="131"/>
                      </a:lnTo>
                      <a:lnTo>
                        <a:pt x="558" y="131"/>
                      </a:lnTo>
                      <a:lnTo>
                        <a:pt x="558" y="128"/>
                      </a:lnTo>
                      <a:lnTo>
                        <a:pt x="558" y="131"/>
                      </a:lnTo>
                      <a:lnTo>
                        <a:pt x="561" y="133"/>
                      </a:lnTo>
                      <a:lnTo>
                        <a:pt x="558" y="133"/>
                      </a:lnTo>
                      <a:lnTo>
                        <a:pt x="558" y="133"/>
                      </a:lnTo>
                      <a:lnTo>
                        <a:pt x="558" y="133"/>
                      </a:lnTo>
                      <a:lnTo>
                        <a:pt x="558" y="133"/>
                      </a:lnTo>
                      <a:lnTo>
                        <a:pt x="558" y="133"/>
                      </a:lnTo>
                      <a:lnTo>
                        <a:pt x="558" y="136"/>
                      </a:lnTo>
                      <a:lnTo>
                        <a:pt x="558" y="136"/>
                      </a:lnTo>
                      <a:lnTo>
                        <a:pt x="558" y="136"/>
                      </a:lnTo>
                      <a:lnTo>
                        <a:pt x="561" y="136"/>
                      </a:lnTo>
                      <a:lnTo>
                        <a:pt x="561" y="136"/>
                      </a:lnTo>
                      <a:lnTo>
                        <a:pt x="561" y="136"/>
                      </a:lnTo>
                      <a:lnTo>
                        <a:pt x="561" y="139"/>
                      </a:lnTo>
                      <a:lnTo>
                        <a:pt x="561" y="142"/>
                      </a:lnTo>
                      <a:lnTo>
                        <a:pt x="561" y="142"/>
                      </a:lnTo>
                      <a:lnTo>
                        <a:pt x="563" y="142"/>
                      </a:lnTo>
                      <a:lnTo>
                        <a:pt x="563" y="142"/>
                      </a:lnTo>
                      <a:lnTo>
                        <a:pt x="563" y="145"/>
                      </a:lnTo>
                      <a:lnTo>
                        <a:pt x="563" y="145"/>
                      </a:lnTo>
                      <a:lnTo>
                        <a:pt x="563" y="145"/>
                      </a:lnTo>
                      <a:lnTo>
                        <a:pt x="563" y="148"/>
                      </a:lnTo>
                      <a:lnTo>
                        <a:pt x="563" y="150"/>
                      </a:lnTo>
                      <a:lnTo>
                        <a:pt x="563" y="148"/>
                      </a:lnTo>
                      <a:lnTo>
                        <a:pt x="563" y="148"/>
                      </a:lnTo>
                      <a:lnTo>
                        <a:pt x="566" y="148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6" y="150"/>
                      </a:lnTo>
                      <a:lnTo>
                        <a:pt x="569" y="150"/>
                      </a:lnTo>
                      <a:lnTo>
                        <a:pt x="569" y="150"/>
                      </a:lnTo>
                      <a:lnTo>
                        <a:pt x="566" y="153"/>
                      </a:lnTo>
                      <a:lnTo>
                        <a:pt x="566" y="153"/>
                      </a:lnTo>
                      <a:lnTo>
                        <a:pt x="566" y="153"/>
                      </a:lnTo>
                      <a:lnTo>
                        <a:pt x="566" y="153"/>
                      </a:lnTo>
                      <a:lnTo>
                        <a:pt x="566" y="156"/>
                      </a:lnTo>
                      <a:lnTo>
                        <a:pt x="566" y="156"/>
                      </a:lnTo>
                      <a:lnTo>
                        <a:pt x="566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6" y="156"/>
                      </a:lnTo>
                      <a:lnTo>
                        <a:pt x="566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6"/>
                      </a:lnTo>
                      <a:lnTo>
                        <a:pt x="569" y="159"/>
                      </a:lnTo>
                      <a:lnTo>
                        <a:pt x="569" y="159"/>
                      </a:lnTo>
                      <a:lnTo>
                        <a:pt x="569" y="162"/>
                      </a:lnTo>
                      <a:lnTo>
                        <a:pt x="569" y="162"/>
                      </a:lnTo>
                      <a:lnTo>
                        <a:pt x="569" y="162"/>
                      </a:lnTo>
                      <a:lnTo>
                        <a:pt x="569" y="162"/>
                      </a:lnTo>
                      <a:lnTo>
                        <a:pt x="569" y="159"/>
                      </a:lnTo>
                      <a:lnTo>
                        <a:pt x="572" y="159"/>
                      </a:lnTo>
                      <a:lnTo>
                        <a:pt x="572" y="159"/>
                      </a:lnTo>
                      <a:lnTo>
                        <a:pt x="572" y="162"/>
                      </a:lnTo>
                      <a:lnTo>
                        <a:pt x="572" y="162"/>
                      </a:lnTo>
                      <a:lnTo>
                        <a:pt x="572" y="165"/>
                      </a:lnTo>
                      <a:lnTo>
                        <a:pt x="572" y="165"/>
                      </a:lnTo>
                      <a:lnTo>
                        <a:pt x="572" y="162"/>
                      </a:lnTo>
                      <a:lnTo>
                        <a:pt x="572" y="162"/>
                      </a:lnTo>
                      <a:lnTo>
                        <a:pt x="572" y="162"/>
                      </a:lnTo>
                      <a:lnTo>
                        <a:pt x="575" y="162"/>
                      </a:lnTo>
                      <a:lnTo>
                        <a:pt x="575" y="162"/>
                      </a:lnTo>
                      <a:lnTo>
                        <a:pt x="575" y="165"/>
                      </a:lnTo>
                      <a:lnTo>
                        <a:pt x="575" y="165"/>
                      </a:lnTo>
                      <a:lnTo>
                        <a:pt x="575" y="165"/>
                      </a:lnTo>
                      <a:lnTo>
                        <a:pt x="575" y="165"/>
                      </a:lnTo>
                      <a:lnTo>
                        <a:pt x="575" y="162"/>
                      </a:lnTo>
                      <a:lnTo>
                        <a:pt x="575" y="162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5"/>
                      </a:lnTo>
                      <a:lnTo>
                        <a:pt x="578" y="167"/>
                      </a:lnTo>
                      <a:lnTo>
                        <a:pt x="578" y="167"/>
                      </a:lnTo>
                      <a:lnTo>
                        <a:pt x="578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65"/>
                      </a:lnTo>
                      <a:lnTo>
                        <a:pt x="580" y="165"/>
                      </a:lnTo>
                      <a:lnTo>
                        <a:pt x="580" y="167"/>
                      </a:lnTo>
                      <a:lnTo>
                        <a:pt x="580" y="167"/>
                      </a:lnTo>
                      <a:lnTo>
                        <a:pt x="580" y="170"/>
                      </a:lnTo>
                      <a:lnTo>
                        <a:pt x="580" y="173"/>
                      </a:lnTo>
                      <a:lnTo>
                        <a:pt x="580" y="173"/>
                      </a:lnTo>
                      <a:lnTo>
                        <a:pt x="580" y="170"/>
                      </a:lnTo>
                      <a:lnTo>
                        <a:pt x="580" y="170"/>
                      </a:lnTo>
                      <a:lnTo>
                        <a:pt x="580" y="170"/>
                      </a:lnTo>
                      <a:lnTo>
                        <a:pt x="580" y="170"/>
                      </a:lnTo>
                      <a:lnTo>
                        <a:pt x="580" y="173"/>
                      </a:lnTo>
                      <a:lnTo>
                        <a:pt x="583" y="173"/>
                      </a:lnTo>
                      <a:lnTo>
                        <a:pt x="583" y="173"/>
                      </a:lnTo>
                      <a:lnTo>
                        <a:pt x="583" y="170"/>
                      </a:lnTo>
                      <a:lnTo>
                        <a:pt x="583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3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6" y="170"/>
                      </a:lnTo>
                      <a:lnTo>
                        <a:pt x="586" y="176"/>
                      </a:lnTo>
                      <a:lnTo>
                        <a:pt x="586" y="176"/>
                      </a:lnTo>
                      <a:lnTo>
                        <a:pt x="586" y="176"/>
                      </a:lnTo>
                      <a:lnTo>
                        <a:pt x="586" y="173"/>
                      </a:lnTo>
                      <a:lnTo>
                        <a:pt x="586" y="173"/>
                      </a:lnTo>
                      <a:lnTo>
                        <a:pt x="586" y="176"/>
                      </a:lnTo>
                      <a:lnTo>
                        <a:pt x="586" y="176"/>
                      </a:lnTo>
                      <a:lnTo>
                        <a:pt x="586" y="176"/>
                      </a:lnTo>
                      <a:lnTo>
                        <a:pt x="589" y="176"/>
                      </a:lnTo>
                      <a:lnTo>
                        <a:pt x="589" y="176"/>
                      </a:lnTo>
                      <a:lnTo>
                        <a:pt x="589" y="179"/>
                      </a:lnTo>
                      <a:lnTo>
                        <a:pt x="589" y="179"/>
                      </a:lnTo>
                      <a:lnTo>
                        <a:pt x="589" y="179"/>
                      </a:lnTo>
                      <a:lnTo>
                        <a:pt x="589" y="179"/>
                      </a:lnTo>
                      <a:lnTo>
                        <a:pt x="592" y="179"/>
                      </a:lnTo>
                      <a:lnTo>
                        <a:pt x="592" y="179"/>
                      </a:lnTo>
                      <a:lnTo>
                        <a:pt x="592" y="179"/>
                      </a:lnTo>
                      <a:lnTo>
                        <a:pt x="592" y="179"/>
                      </a:lnTo>
                      <a:lnTo>
                        <a:pt x="592" y="182"/>
                      </a:lnTo>
                      <a:lnTo>
                        <a:pt x="592" y="182"/>
                      </a:lnTo>
                      <a:lnTo>
                        <a:pt x="595" y="182"/>
                      </a:lnTo>
                      <a:lnTo>
                        <a:pt x="595" y="182"/>
                      </a:lnTo>
                      <a:lnTo>
                        <a:pt x="595" y="182"/>
                      </a:lnTo>
                      <a:lnTo>
                        <a:pt x="597" y="182"/>
                      </a:lnTo>
                      <a:lnTo>
                        <a:pt x="597" y="184"/>
                      </a:lnTo>
                      <a:lnTo>
                        <a:pt x="597" y="184"/>
                      </a:lnTo>
                      <a:lnTo>
                        <a:pt x="595" y="184"/>
                      </a:lnTo>
                      <a:lnTo>
                        <a:pt x="595" y="184"/>
                      </a:lnTo>
                      <a:lnTo>
                        <a:pt x="595" y="184"/>
                      </a:lnTo>
                      <a:lnTo>
                        <a:pt x="595" y="184"/>
                      </a:lnTo>
                      <a:lnTo>
                        <a:pt x="595" y="184"/>
                      </a:lnTo>
                      <a:lnTo>
                        <a:pt x="592" y="187"/>
                      </a:lnTo>
                      <a:lnTo>
                        <a:pt x="595" y="187"/>
                      </a:lnTo>
                      <a:lnTo>
                        <a:pt x="592" y="187"/>
                      </a:lnTo>
                      <a:lnTo>
                        <a:pt x="592" y="187"/>
                      </a:lnTo>
                      <a:lnTo>
                        <a:pt x="592" y="187"/>
                      </a:lnTo>
                      <a:lnTo>
                        <a:pt x="592" y="190"/>
                      </a:lnTo>
                      <a:lnTo>
                        <a:pt x="592" y="190"/>
                      </a:lnTo>
                      <a:lnTo>
                        <a:pt x="592" y="190"/>
                      </a:lnTo>
                      <a:lnTo>
                        <a:pt x="589" y="190"/>
                      </a:lnTo>
                      <a:lnTo>
                        <a:pt x="589" y="190"/>
                      </a:lnTo>
                      <a:lnTo>
                        <a:pt x="589" y="190"/>
                      </a:lnTo>
                      <a:lnTo>
                        <a:pt x="589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6" y="187"/>
                      </a:lnTo>
                      <a:lnTo>
                        <a:pt x="583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87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0"/>
                      </a:lnTo>
                      <a:lnTo>
                        <a:pt x="580" y="193"/>
                      </a:lnTo>
                      <a:lnTo>
                        <a:pt x="580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8" y="193"/>
                      </a:lnTo>
                      <a:lnTo>
                        <a:pt x="575" y="190"/>
                      </a:lnTo>
                      <a:lnTo>
                        <a:pt x="575" y="190"/>
                      </a:lnTo>
                      <a:lnTo>
                        <a:pt x="575" y="190"/>
                      </a:lnTo>
                      <a:lnTo>
                        <a:pt x="575" y="193"/>
                      </a:lnTo>
                      <a:lnTo>
                        <a:pt x="575" y="193"/>
                      </a:lnTo>
                      <a:lnTo>
                        <a:pt x="575" y="193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5" y="199"/>
                      </a:lnTo>
                      <a:lnTo>
                        <a:pt x="575" y="199"/>
                      </a:lnTo>
                      <a:lnTo>
                        <a:pt x="575" y="199"/>
                      </a:lnTo>
                      <a:lnTo>
                        <a:pt x="575" y="199"/>
                      </a:lnTo>
                      <a:lnTo>
                        <a:pt x="578" y="199"/>
                      </a:lnTo>
                      <a:lnTo>
                        <a:pt x="578" y="201"/>
                      </a:lnTo>
                      <a:lnTo>
                        <a:pt x="578" y="201"/>
                      </a:lnTo>
                      <a:lnTo>
                        <a:pt x="580" y="204"/>
                      </a:lnTo>
                      <a:lnTo>
                        <a:pt x="580" y="204"/>
                      </a:lnTo>
                      <a:lnTo>
                        <a:pt x="580" y="204"/>
                      </a:lnTo>
                      <a:lnTo>
                        <a:pt x="580" y="204"/>
                      </a:lnTo>
                      <a:lnTo>
                        <a:pt x="580" y="207"/>
                      </a:lnTo>
                      <a:lnTo>
                        <a:pt x="580" y="207"/>
                      </a:lnTo>
                      <a:lnTo>
                        <a:pt x="583" y="207"/>
                      </a:lnTo>
                      <a:lnTo>
                        <a:pt x="586" y="210"/>
                      </a:lnTo>
                      <a:lnTo>
                        <a:pt x="586" y="210"/>
                      </a:lnTo>
                      <a:lnTo>
                        <a:pt x="586" y="213"/>
                      </a:lnTo>
                      <a:lnTo>
                        <a:pt x="586" y="213"/>
                      </a:lnTo>
                      <a:lnTo>
                        <a:pt x="589" y="213"/>
                      </a:lnTo>
                      <a:lnTo>
                        <a:pt x="589" y="216"/>
                      </a:lnTo>
                      <a:lnTo>
                        <a:pt x="589" y="216"/>
                      </a:lnTo>
                      <a:lnTo>
                        <a:pt x="589" y="216"/>
                      </a:lnTo>
                      <a:lnTo>
                        <a:pt x="589" y="216"/>
                      </a:lnTo>
                      <a:lnTo>
                        <a:pt x="589" y="216"/>
                      </a:lnTo>
                      <a:lnTo>
                        <a:pt x="592" y="218"/>
                      </a:lnTo>
                      <a:lnTo>
                        <a:pt x="592" y="218"/>
                      </a:lnTo>
                      <a:lnTo>
                        <a:pt x="595" y="221"/>
                      </a:lnTo>
                      <a:lnTo>
                        <a:pt x="595" y="224"/>
                      </a:lnTo>
                      <a:lnTo>
                        <a:pt x="595" y="224"/>
                      </a:lnTo>
                      <a:lnTo>
                        <a:pt x="595" y="227"/>
                      </a:lnTo>
                      <a:lnTo>
                        <a:pt x="595" y="227"/>
                      </a:lnTo>
                      <a:lnTo>
                        <a:pt x="595" y="227"/>
                      </a:lnTo>
                      <a:lnTo>
                        <a:pt x="595" y="227"/>
                      </a:lnTo>
                      <a:lnTo>
                        <a:pt x="595" y="230"/>
                      </a:lnTo>
                      <a:lnTo>
                        <a:pt x="597" y="230"/>
                      </a:lnTo>
                      <a:lnTo>
                        <a:pt x="597" y="230"/>
                      </a:lnTo>
                      <a:lnTo>
                        <a:pt x="595" y="230"/>
                      </a:lnTo>
                      <a:lnTo>
                        <a:pt x="595" y="230"/>
                      </a:lnTo>
                      <a:lnTo>
                        <a:pt x="595" y="233"/>
                      </a:lnTo>
                      <a:lnTo>
                        <a:pt x="595" y="233"/>
                      </a:lnTo>
                      <a:lnTo>
                        <a:pt x="595" y="233"/>
                      </a:lnTo>
                      <a:lnTo>
                        <a:pt x="592" y="233"/>
                      </a:lnTo>
                      <a:lnTo>
                        <a:pt x="592" y="235"/>
                      </a:lnTo>
                      <a:lnTo>
                        <a:pt x="592" y="235"/>
                      </a:lnTo>
                      <a:lnTo>
                        <a:pt x="595" y="238"/>
                      </a:lnTo>
                      <a:lnTo>
                        <a:pt x="595" y="238"/>
                      </a:lnTo>
                      <a:lnTo>
                        <a:pt x="592" y="241"/>
                      </a:lnTo>
                      <a:lnTo>
                        <a:pt x="586" y="244"/>
                      </a:lnTo>
                      <a:lnTo>
                        <a:pt x="586" y="244"/>
                      </a:lnTo>
                      <a:lnTo>
                        <a:pt x="583" y="244"/>
                      </a:lnTo>
                      <a:lnTo>
                        <a:pt x="583" y="247"/>
                      </a:lnTo>
                      <a:lnTo>
                        <a:pt x="583" y="247"/>
                      </a:lnTo>
                      <a:lnTo>
                        <a:pt x="583" y="250"/>
                      </a:lnTo>
                      <a:lnTo>
                        <a:pt x="583" y="250"/>
                      </a:lnTo>
                      <a:lnTo>
                        <a:pt x="583" y="252"/>
                      </a:lnTo>
                      <a:lnTo>
                        <a:pt x="580" y="252"/>
                      </a:lnTo>
                      <a:lnTo>
                        <a:pt x="580" y="252"/>
                      </a:lnTo>
                      <a:lnTo>
                        <a:pt x="580" y="252"/>
                      </a:lnTo>
                      <a:lnTo>
                        <a:pt x="578" y="255"/>
                      </a:lnTo>
                      <a:lnTo>
                        <a:pt x="578" y="255"/>
                      </a:lnTo>
                      <a:lnTo>
                        <a:pt x="578" y="255"/>
                      </a:lnTo>
                      <a:lnTo>
                        <a:pt x="578" y="255"/>
                      </a:lnTo>
                      <a:lnTo>
                        <a:pt x="578" y="255"/>
                      </a:lnTo>
                      <a:lnTo>
                        <a:pt x="575" y="255"/>
                      </a:lnTo>
                      <a:lnTo>
                        <a:pt x="575" y="255"/>
                      </a:lnTo>
                      <a:lnTo>
                        <a:pt x="575" y="255"/>
                      </a:lnTo>
                      <a:lnTo>
                        <a:pt x="575" y="255"/>
                      </a:lnTo>
                      <a:lnTo>
                        <a:pt x="575" y="255"/>
                      </a:lnTo>
                      <a:lnTo>
                        <a:pt x="572" y="255"/>
                      </a:lnTo>
                      <a:lnTo>
                        <a:pt x="572" y="255"/>
                      </a:lnTo>
                      <a:lnTo>
                        <a:pt x="572" y="255"/>
                      </a:lnTo>
                      <a:lnTo>
                        <a:pt x="569" y="255"/>
                      </a:lnTo>
                      <a:lnTo>
                        <a:pt x="569" y="255"/>
                      </a:lnTo>
                      <a:lnTo>
                        <a:pt x="569" y="255"/>
                      </a:lnTo>
                      <a:lnTo>
                        <a:pt x="569" y="258"/>
                      </a:lnTo>
                      <a:lnTo>
                        <a:pt x="569" y="258"/>
                      </a:lnTo>
                      <a:lnTo>
                        <a:pt x="569" y="258"/>
                      </a:lnTo>
                      <a:lnTo>
                        <a:pt x="569" y="261"/>
                      </a:lnTo>
                      <a:lnTo>
                        <a:pt x="572" y="264"/>
                      </a:lnTo>
                      <a:lnTo>
                        <a:pt x="575" y="264"/>
                      </a:lnTo>
                      <a:lnTo>
                        <a:pt x="575" y="264"/>
                      </a:lnTo>
                      <a:lnTo>
                        <a:pt x="575" y="267"/>
                      </a:lnTo>
                      <a:lnTo>
                        <a:pt x="575" y="267"/>
                      </a:lnTo>
                      <a:lnTo>
                        <a:pt x="575" y="269"/>
                      </a:lnTo>
                      <a:lnTo>
                        <a:pt x="575" y="269"/>
                      </a:lnTo>
                      <a:lnTo>
                        <a:pt x="578" y="269"/>
                      </a:lnTo>
                      <a:lnTo>
                        <a:pt x="578" y="272"/>
                      </a:lnTo>
                      <a:lnTo>
                        <a:pt x="578" y="275"/>
                      </a:lnTo>
                      <a:lnTo>
                        <a:pt x="578" y="278"/>
                      </a:lnTo>
                      <a:lnTo>
                        <a:pt x="578" y="281"/>
                      </a:lnTo>
                      <a:lnTo>
                        <a:pt x="580" y="284"/>
                      </a:lnTo>
                      <a:lnTo>
                        <a:pt x="580" y="284"/>
                      </a:lnTo>
                      <a:lnTo>
                        <a:pt x="580" y="284"/>
                      </a:lnTo>
                      <a:lnTo>
                        <a:pt x="580" y="284"/>
                      </a:lnTo>
                      <a:lnTo>
                        <a:pt x="580" y="286"/>
                      </a:lnTo>
                      <a:lnTo>
                        <a:pt x="580" y="286"/>
                      </a:lnTo>
                      <a:lnTo>
                        <a:pt x="580" y="286"/>
                      </a:lnTo>
                      <a:lnTo>
                        <a:pt x="580" y="286"/>
                      </a:lnTo>
                      <a:lnTo>
                        <a:pt x="580" y="286"/>
                      </a:lnTo>
                      <a:lnTo>
                        <a:pt x="580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89"/>
                      </a:lnTo>
                      <a:lnTo>
                        <a:pt x="583" y="292"/>
                      </a:lnTo>
                      <a:lnTo>
                        <a:pt x="580" y="295"/>
                      </a:lnTo>
                      <a:lnTo>
                        <a:pt x="578" y="301"/>
                      </a:lnTo>
                      <a:lnTo>
                        <a:pt x="578" y="301"/>
                      </a:lnTo>
                      <a:lnTo>
                        <a:pt x="578" y="301"/>
                      </a:lnTo>
                      <a:lnTo>
                        <a:pt x="578" y="301"/>
                      </a:lnTo>
                      <a:lnTo>
                        <a:pt x="578" y="303"/>
                      </a:lnTo>
                      <a:lnTo>
                        <a:pt x="578" y="303"/>
                      </a:lnTo>
                      <a:lnTo>
                        <a:pt x="578" y="309"/>
                      </a:lnTo>
                      <a:lnTo>
                        <a:pt x="575" y="309"/>
                      </a:lnTo>
                      <a:lnTo>
                        <a:pt x="572" y="309"/>
                      </a:lnTo>
                      <a:lnTo>
                        <a:pt x="569" y="309"/>
                      </a:lnTo>
                      <a:lnTo>
                        <a:pt x="569" y="312"/>
                      </a:lnTo>
                      <a:lnTo>
                        <a:pt x="569" y="312"/>
                      </a:lnTo>
                      <a:lnTo>
                        <a:pt x="566" y="315"/>
                      </a:lnTo>
                      <a:lnTo>
                        <a:pt x="566" y="315"/>
                      </a:lnTo>
                      <a:lnTo>
                        <a:pt x="566" y="318"/>
                      </a:lnTo>
                      <a:lnTo>
                        <a:pt x="566" y="318"/>
                      </a:lnTo>
                      <a:lnTo>
                        <a:pt x="566" y="320"/>
                      </a:lnTo>
                      <a:lnTo>
                        <a:pt x="566" y="323"/>
                      </a:lnTo>
                      <a:lnTo>
                        <a:pt x="566" y="323"/>
                      </a:lnTo>
                      <a:lnTo>
                        <a:pt x="563" y="326"/>
                      </a:lnTo>
                      <a:lnTo>
                        <a:pt x="563" y="329"/>
                      </a:lnTo>
                      <a:lnTo>
                        <a:pt x="561" y="332"/>
                      </a:lnTo>
                      <a:lnTo>
                        <a:pt x="561" y="335"/>
                      </a:lnTo>
                      <a:lnTo>
                        <a:pt x="558" y="335"/>
                      </a:lnTo>
                      <a:lnTo>
                        <a:pt x="558" y="337"/>
                      </a:lnTo>
                      <a:lnTo>
                        <a:pt x="558" y="337"/>
                      </a:lnTo>
                      <a:lnTo>
                        <a:pt x="558" y="340"/>
                      </a:lnTo>
                      <a:lnTo>
                        <a:pt x="558" y="340"/>
                      </a:lnTo>
                      <a:lnTo>
                        <a:pt x="561" y="340"/>
                      </a:lnTo>
                      <a:lnTo>
                        <a:pt x="561" y="343"/>
                      </a:lnTo>
                      <a:lnTo>
                        <a:pt x="563" y="346"/>
                      </a:lnTo>
                      <a:lnTo>
                        <a:pt x="563" y="346"/>
                      </a:lnTo>
                      <a:lnTo>
                        <a:pt x="563" y="352"/>
                      </a:lnTo>
                      <a:lnTo>
                        <a:pt x="566" y="354"/>
                      </a:lnTo>
                      <a:lnTo>
                        <a:pt x="566" y="354"/>
                      </a:lnTo>
                      <a:lnTo>
                        <a:pt x="566" y="354"/>
                      </a:lnTo>
                      <a:lnTo>
                        <a:pt x="566" y="357"/>
                      </a:lnTo>
                      <a:lnTo>
                        <a:pt x="563" y="357"/>
                      </a:lnTo>
                      <a:lnTo>
                        <a:pt x="563" y="357"/>
                      </a:lnTo>
                      <a:lnTo>
                        <a:pt x="561" y="357"/>
                      </a:lnTo>
                      <a:lnTo>
                        <a:pt x="561" y="360"/>
                      </a:lnTo>
                      <a:lnTo>
                        <a:pt x="561" y="363"/>
                      </a:lnTo>
                      <a:lnTo>
                        <a:pt x="561" y="366"/>
                      </a:lnTo>
                      <a:lnTo>
                        <a:pt x="558" y="366"/>
                      </a:lnTo>
                      <a:lnTo>
                        <a:pt x="555" y="366"/>
                      </a:lnTo>
                      <a:lnTo>
                        <a:pt x="555" y="366"/>
                      </a:lnTo>
                      <a:lnTo>
                        <a:pt x="552" y="366"/>
                      </a:lnTo>
                      <a:lnTo>
                        <a:pt x="552" y="366"/>
                      </a:lnTo>
                      <a:lnTo>
                        <a:pt x="552" y="366"/>
                      </a:lnTo>
                      <a:lnTo>
                        <a:pt x="552" y="366"/>
                      </a:lnTo>
                      <a:lnTo>
                        <a:pt x="549" y="366"/>
                      </a:lnTo>
                      <a:lnTo>
                        <a:pt x="549" y="366"/>
                      </a:lnTo>
                      <a:lnTo>
                        <a:pt x="549" y="366"/>
                      </a:lnTo>
                      <a:lnTo>
                        <a:pt x="549" y="363"/>
                      </a:lnTo>
                      <a:lnTo>
                        <a:pt x="546" y="363"/>
                      </a:lnTo>
                      <a:lnTo>
                        <a:pt x="546" y="363"/>
                      </a:lnTo>
                      <a:lnTo>
                        <a:pt x="546" y="363"/>
                      </a:lnTo>
                      <a:lnTo>
                        <a:pt x="544" y="363"/>
                      </a:lnTo>
                      <a:lnTo>
                        <a:pt x="544" y="363"/>
                      </a:lnTo>
                      <a:lnTo>
                        <a:pt x="544" y="363"/>
                      </a:lnTo>
                      <a:lnTo>
                        <a:pt x="544" y="363"/>
                      </a:lnTo>
                      <a:lnTo>
                        <a:pt x="541" y="363"/>
                      </a:lnTo>
                      <a:lnTo>
                        <a:pt x="535" y="366"/>
                      </a:lnTo>
                      <a:lnTo>
                        <a:pt x="532" y="366"/>
                      </a:lnTo>
                      <a:lnTo>
                        <a:pt x="535" y="369"/>
                      </a:lnTo>
                      <a:lnTo>
                        <a:pt x="532" y="371"/>
                      </a:lnTo>
                      <a:lnTo>
                        <a:pt x="532" y="371"/>
                      </a:lnTo>
                      <a:lnTo>
                        <a:pt x="532" y="371"/>
                      </a:lnTo>
                      <a:lnTo>
                        <a:pt x="532" y="374"/>
                      </a:lnTo>
                      <a:lnTo>
                        <a:pt x="532" y="374"/>
                      </a:lnTo>
                      <a:lnTo>
                        <a:pt x="532" y="377"/>
                      </a:lnTo>
                      <a:lnTo>
                        <a:pt x="532" y="377"/>
                      </a:lnTo>
                      <a:lnTo>
                        <a:pt x="532" y="377"/>
                      </a:lnTo>
                      <a:lnTo>
                        <a:pt x="532" y="380"/>
                      </a:lnTo>
                      <a:lnTo>
                        <a:pt x="532" y="380"/>
                      </a:lnTo>
                      <a:lnTo>
                        <a:pt x="532" y="383"/>
                      </a:lnTo>
                      <a:lnTo>
                        <a:pt x="532" y="383"/>
                      </a:lnTo>
                      <a:lnTo>
                        <a:pt x="529" y="383"/>
                      </a:lnTo>
                      <a:lnTo>
                        <a:pt x="527" y="380"/>
                      </a:lnTo>
                      <a:lnTo>
                        <a:pt x="521" y="386"/>
                      </a:lnTo>
                      <a:lnTo>
                        <a:pt x="515" y="388"/>
                      </a:lnTo>
                      <a:lnTo>
                        <a:pt x="515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91"/>
                      </a:lnTo>
                      <a:lnTo>
                        <a:pt x="504" y="391"/>
                      </a:lnTo>
                      <a:lnTo>
                        <a:pt x="504" y="391"/>
                      </a:lnTo>
                      <a:lnTo>
                        <a:pt x="501" y="394"/>
                      </a:lnTo>
                      <a:lnTo>
                        <a:pt x="501" y="394"/>
                      </a:lnTo>
                      <a:lnTo>
                        <a:pt x="501" y="394"/>
                      </a:lnTo>
                      <a:lnTo>
                        <a:pt x="498" y="394"/>
                      </a:lnTo>
                      <a:lnTo>
                        <a:pt x="498" y="397"/>
                      </a:lnTo>
                      <a:lnTo>
                        <a:pt x="498" y="397"/>
                      </a:lnTo>
                      <a:lnTo>
                        <a:pt x="498" y="397"/>
                      </a:lnTo>
                      <a:lnTo>
                        <a:pt x="495" y="397"/>
                      </a:lnTo>
                      <a:lnTo>
                        <a:pt x="495" y="394"/>
                      </a:lnTo>
                      <a:lnTo>
                        <a:pt x="495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0" y="391"/>
                      </a:lnTo>
                      <a:lnTo>
                        <a:pt x="490" y="388"/>
                      </a:lnTo>
                      <a:lnTo>
                        <a:pt x="490" y="388"/>
                      </a:lnTo>
                      <a:lnTo>
                        <a:pt x="490" y="388"/>
                      </a:lnTo>
                      <a:lnTo>
                        <a:pt x="487" y="388"/>
                      </a:lnTo>
                      <a:lnTo>
                        <a:pt x="484" y="388"/>
                      </a:lnTo>
                      <a:lnTo>
                        <a:pt x="484" y="386"/>
                      </a:lnTo>
                      <a:lnTo>
                        <a:pt x="478" y="386"/>
                      </a:lnTo>
                      <a:lnTo>
                        <a:pt x="478" y="386"/>
                      </a:lnTo>
                      <a:lnTo>
                        <a:pt x="476" y="383"/>
                      </a:lnTo>
                      <a:lnTo>
                        <a:pt x="473" y="380"/>
                      </a:lnTo>
                      <a:lnTo>
                        <a:pt x="473" y="380"/>
                      </a:lnTo>
                      <a:lnTo>
                        <a:pt x="470" y="380"/>
                      </a:lnTo>
                      <a:lnTo>
                        <a:pt x="470" y="380"/>
                      </a:lnTo>
                      <a:lnTo>
                        <a:pt x="467" y="380"/>
                      </a:lnTo>
                      <a:lnTo>
                        <a:pt x="467" y="377"/>
                      </a:lnTo>
                      <a:lnTo>
                        <a:pt x="464" y="374"/>
                      </a:lnTo>
                      <a:lnTo>
                        <a:pt x="464" y="371"/>
                      </a:lnTo>
                      <a:lnTo>
                        <a:pt x="464" y="371"/>
                      </a:lnTo>
                      <a:lnTo>
                        <a:pt x="464" y="371"/>
                      </a:lnTo>
                      <a:lnTo>
                        <a:pt x="464" y="369"/>
                      </a:lnTo>
                      <a:lnTo>
                        <a:pt x="464" y="369"/>
                      </a:lnTo>
                      <a:lnTo>
                        <a:pt x="464" y="366"/>
                      </a:lnTo>
                      <a:lnTo>
                        <a:pt x="461" y="366"/>
                      </a:lnTo>
                      <a:lnTo>
                        <a:pt x="461" y="363"/>
                      </a:lnTo>
                      <a:lnTo>
                        <a:pt x="464" y="360"/>
                      </a:lnTo>
                      <a:lnTo>
                        <a:pt x="461" y="360"/>
                      </a:lnTo>
                      <a:lnTo>
                        <a:pt x="456" y="357"/>
                      </a:lnTo>
                      <a:lnTo>
                        <a:pt x="442" y="352"/>
                      </a:lnTo>
                      <a:lnTo>
                        <a:pt x="430" y="349"/>
                      </a:lnTo>
                      <a:lnTo>
                        <a:pt x="422" y="340"/>
                      </a:lnTo>
                      <a:lnTo>
                        <a:pt x="416" y="343"/>
                      </a:lnTo>
                      <a:lnTo>
                        <a:pt x="408" y="343"/>
                      </a:lnTo>
                      <a:lnTo>
                        <a:pt x="405" y="337"/>
                      </a:lnTo>
                      <a:lnTo>
                        <a:pt x="393" y="335"/>
                      </a:lnTo>
                      <a:lnTo>
                        <a:pt x="391" y="332"/>
                      </a:lnTo>
                      <a:lnTo>
                        <a:pt x="388" y="335"/>
                      </a:lnTo>
                      <a:lnTo>
                        <a:pt x="385" y="335"/>
                      </a:lnTo>
                      <a:lnTo>
                        <a:pt x="382" y="335"/>
                      </a:lnTo>
                      <a:lnTo>
                        <a:pt x="379" y="332"/>
                      </a:lnTo>
                      <a:lnTo>
                        <a:pt x="379" y="332"/>
                      </a:lnTo>
                      <a:lnTo>
                        <a:pt x="376" y="332"/>
                      </a:lnTo>
                      <a:lnTo>
                        <a:pt x="374" y="332"/>
                      </a:lnTo>
                      <a:lnTo>
                        <a:pt x="374" y="332"/>
                      </a:lnTo>
                      <a:lnTo>
                        <a:pt x="371" y="329"/>
                      </a:lnTo>
                      <a:lnTo>
                        <a:pt x="365" y="335"/>
                      </a:lnTo>
                      <a:lnTo>
                        <a:pt x="365" y="337"/>
                      </a:lnTo>
                      <a:lnTo>
                        <a:pt x="365" y="340"/>
                      </a:lnTo>
                      <a:lnTo>
                        <a:pt x="365" y="346"/>
                      </a:lnTo>
                      <a:lnTo>
                        <a:pt x="362" y="352"/>
                      </a:lnTo>
                      <a:lnTo>
                        <a:pt x="357" y="357"/>
                      </a:lnTo>
                      <a:lnTo>
                        <a:pt x="354" y="363"/>
                      </a:lnTo>
                      <a:lnTo>
                        <a:pt x="351" y="363"/>
                      </a:lnTo>
                      <a:lnTo>
                        <a:pt x="351" y="363"/>
                      </a:lnTo>
                      <a:lnTo>
                        <a:pt x="348" y="363"/>
                      </a:lnTo>
                      <a:lnTo>
                        <a:pt x="348" y="366"/>
                      </a:lnTo>
                      <a:lnTo>
                        <a:pt x="345" y="366"/>
                      </a:lnTo>
                      <a:lnTo>
                        <a:pt x="345" y="369"/>
                      </a:lnTo>
                      <a:lnTo>
                        <a:pt x="342" y="369"/>
                      </a:lnTo>
                      <a:lnTo>
                        <a:pt x="342" y="369"/>
                      </a:lnTo>
                      <a:lnTo>
                        <a:pt x="342" y="371"/>
                      </a:lnTo>
                      <a:lnTo>
                        <a:pt x="340" y="371"/>
                      </a:lnTo>
                      <a:lnTo>
                        <a:pt x="340" y="371"/>
                      </a:lnTo>
                      <a:lnTo>
                        <a:pt x="337" y="374"/>
                      </a:lnTo>
                      <a:lnTo>
                        <a:pt x="337" y="374"/>
                      </a:lnTo>
                      <a:lnTo>
                        <a:pt x="337" y="374"/>
                      </a:lnTo>
                      <a:lnTo>
                        <a:pt x="337" y="377"/>
                      </a:lnTo>
                      <a:lnTo>
                        <a:pt x="337" y="377"/>
                      </a:lnTo>
                      <a:lnTo>
                        <a:pt x="337" y="380"/>
                      </a:lnTo>
                      <a:lnTo>
                        <a:pt x="337" y="383"/>
                      </a:lnTo>
                      <a:lnTo>
                        <a:pt x="340" y="386"/>
                      </a:lnTo>
                      <a:lnTo>
                        <a:pt x="342" y="388"/>
                      </a:lnTo>
                      <a:lnTo>
                        <a:pt x="342" y="391"/>
                      </a:lnTo>
                      <a:lnTo>
                        <a:pt x="342" y="394"/>
                      </a:lnTo>
                      <a:lnTo>
                        <a:pt x="342" y="394"/>
                      </a:lnTo>
                      <a:lnTo>
                        <a:pt x="342" y="397"/>
                      </a:lnTo>
                      <a:lnTo>
                        <a:pt x="342" y="400"/>
                      </a:lnTo>
                      <a:lnTo>
                        <a:pt x="342" y="400"/>
                      </a:lnTo>
                      <a:lnTo>
                        <a:pt x="340" y="400"/>
                      </a:lnTo>
                      <a:lnTo>
                        <a:pt x="340" y="400"/>
                      </a:lnTo>
                      <a:lnTo>
                        <a:pt x="337" y="403"/>
                      </a:lnTo>
                      <a:lnTo>
                        <a:pt x="340" y="405"/>
                      </a:lnTo>
                      <a:lnTo>
                        <a:pt x="340" y="405"/>
                      </a:lnTo>
                      <a:lnTo>
                        <a:pt x="340" y="408"/>
                      </a:lnTo>
                      <a:lnTo>
                        <a:pt x="337" y="408"/>
                      </a:lnTo>
                      <a:lnTo>
                        <a:pt x="337" y="408"/>
                      </a:lnTo>
                      <a:lnTo>
                        <a:pt x="337" y="411"/>
                      </a:lnTo>
                      <a:lnTo>
                        <a:pt x="334" y="411"/>
                      </a:lnTo>
                      <a:lnTo>
                        <a:pt x="334" y="411"/>
                      </a:lnTo>
                      <a:lnTo>
                        <a:pt x="334" y="411"/>
                      </a:lnTo>
                      <a:lnTo>
                        <a:pt x="334" y="411"/>
                      </a:lnTo>
                      <a:lnTo>
                        <a:pt x="334" y="408"/>
                      </a:lnTo>
                      <a:lnTo>
                        <a:pt x="331" y="408"/>
                      </a:lnTo>
                      <a:lnTo>
                        <a:pt x="331" y="405"/>
                      </a:lnTo>
                      <a:lnTo>
                        <a:pt x="328" y="408"/>
                      </a:lnTo>
                      <a:lnTo>
                        <a:pt x="328" y="408"/>
                      </a:lnTo>
                      <a:lnTo>
                        <a:pt x="325" y="408"/>
                      </a:lnTo>
                      <a:lnTo>
                        <a:pt x="323" y="411"/>
                      </a:lnTo>
                      <a:lnTo>
                        <a:pt x="323" y="411"/>
                      </a:lnTo>
                      <a:lnTo>
                        <a:pt x="320" y="411"/>
                      </a:lnTo>
                      <a:lnTo>
                        <a:pt x="317" y="411"/>
                      </a:lnTo>
                      <a:lnTo>
                        <a:pt x="317" y="414"/>
                      </a:lnTo>
                      <a:lnTo>
                        <a:pt x="314" y="414"/>
                      </a:lnTo>
                      <a:lnTo>
                        <a:pt x="308" y="414"/>
                      </a:lnTo>
                      <a:lnTo>
                        <a:pt x="308" y="417"/>
                      </a:lnTo>
                      <a:lnTo>
                        <a:pt x="308" y="417"/>
                      </a:lnTo>
                      <a:lnTo>
                        <a:pt x="308" y="422"/>
                      </a:lnTo>
                      <a:lnTo>
                        <a:pt x="308" y="425"/>
                      </a:lnTo>
                      <a:lnTo>
                        <a:pt x="308" y="428"/>
                      </a:lnTo>
                      <a:lnTo>
                        <a:pt x="306" y="428"/>
                      </a:lnTo>
                      <a:lnTo>
                        <a:pt x="303" y="428"/>
                      </a:lnTo>
                      <a:lnTo>
                        <a:pt x="300" y="428"/>
                      </a:lnTo>
                      <a:lnTo>
                        <a:pt x="300" y="428"/>
                      </a:lnTo>
                      <a:lnTo>
                        <a:pt x="297" y="425"/>
                      </a:lnTo>
                      <a:lnTo>
                        <a:pt x="300" y="425"/>
                      </a:lnTo>
                      <a:lnTo>
                        <a:pt x="297" y="422"/>
                      </a:lnTo>
                      <a:lnTo>
                        <a:pt x="297" y="422"/>
                      </a:lnTo>
                      <a:lnTo>
                        <a:pt x="294" y="420"/>
                      </a:lnTo>
                      <a:lnTo>
                        <a:pt x="294" y="420"/>
                      </a:lnTo>
                      <a:lnTo>
                        <a:pt x="291" y="420"/>
                      </a:lnTo>
                      <a:lnTo>
                        <a:pt x="291" y="417"/>
                      </a:lnTo>
                      <a:lnTo>
                        <a:pt x="289" y="417"/>
                      </a:lnTo>
                      <a:lnTo>
                        <a:pt x="286" y="417"/>
                      </a:lnTo>
                      <a:lnTo>
                        <a:pt x="283" y="417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77" y="411"/>
                      </a:lnTo>
                      <a:lnTo>
                        <a:pt x="272" y="411"/>
                      </a:lnTo>
                      <a:lnTo>
                        <a:pt x="272" y="408"/>
                      </a:lnTo>
                      <a:lnTo>
                        <a:pt x="272" y="405"/>
                      </a:lnTo>
                      <a:lnTo>
                        <a:pt x="269" y="405"/>
                      </a:lnTo>
                      <a:lnTo>
                        <a:pt x="266" y="408"/>
                      </a:lnTo>
                      <a:lnTo>
                        <a:pt x="263" y="408"/>
                      </a:lnTo>
                      <a:lnTo>
                        <a:pt x="263" y="411"/>
                      </a:lnTo>
                      <a:lnTo>
                        <a:pt x="263" y="411"/>
                      </a:lnTo>
                      <a:lnTo>
                        <a:pt x="263" y="411"/>
                      </a:lnTo>
                      <a:lnTo>
                        <a:pt x="257" y="408"/>
                      </a:lnTo>
                      <a:lnTo>
                        <a:pt x="257" y="408"/>
                      </a:lnTo>
                      <a:lnTo>
                        <a:pt x="257" y="405"/>
                      </a:lnTo>
                      <a:lnTo>
                        <a:pt x="257" y="405"/>
                      </a:lnTo>
                      <a:lnTo>
                        <a:pt x="255" y="405"/>
                      </a:lnTo>
                      <a:lnTo>
                        <a:pt x="255" y="405"/>
                      </a:lnTo>
                      <a:lnTo>
                        <a:pt x="257" y="403"/>
                      </a:lnTo>
                      <a:lnTo>
                        <a:pt x="257" y="403"/>
                      </a:lnTo>
                      <a:lnTo>
                        <a:pt x="257" y="403"/>
                      </a:lnTo>
                      <a:lnTo>
                        <a:pt x="257" y="400"/>
                      </a:lnTo>
                      <a:lnTo>
                        <a:pt x="257" y="397"/>
                      </a:lnTo>
                      <a:lnTo>
                        <a:pt x="255" y="397"/>
                      </a:lnTo>
                      <a:lnTo>
                        <a:pt x="252" y="397"/>
                      </a:lnTo>
                      <a:lnTo>
                        <a:pt x="252" y="397"/>
                      </a:lnTo>
                      <a:lnTo>
                        <a:pt x="249" y="397"/>
                      </a:lnTo>
                      <a:lnTo>
                        <a:pt x="246" y="397"/>
                      </a:lnTo>
                      <a:lnTo>
                        <a:pt x="240" y="394"/>
                      </a:lnTo>
                      <a:lnTo>
                        <a:pt x="238" y="394"/>
                      </a:lnTo>
                      <a:lnTo>
                        <a:pt x="238" y="394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2" y="388"/>
                      </a:lnTo>
                      <a:lnTo>
                        <a:pt x="232" y="388"/>
                      </a:lnTo>
                      <a:lnTo>
                        <a:pt x="232" y="388"/>
                      </a:lnTo>
                      <a:lnTo>
                        <a:pt x="229" y="388"/>
                      </a:lnTo>
                      <a:lnTo>
                        <a:pt x="229" y="386"/>
                      </a:lnTo>
                      <a:lnTo>
                        <a:pt x="229" y="386"/>
                      </a:lnTo>
                      <a:lnTo>
                        <a:pt x="229" y="386"/>
                      </a:lnTo>
                      <a:lnTo>
                        <a:pt x="226" y="386"/>
                      </a:lnTo>
                      <a:lnTo>
                        <a:pt x="226" y="386"/>
                      </a:lnTo>
                      <a:lnTo>
                        <a:pt x="226" y="383"/>
                      </a:lnTo>
                      <a:lnTo>
                        <a:pt x="226" y="383"/>
                      </a:lnTo>
                      <a:lnTo>
                        <a:pt x="223" y="383"/>
                      </a:lnTo>
                      <a:lnTo>
                        <a:pt x="223" y="380"/>
                      </a:lnTo>
                      <a:lnTo>
                        <a:pt x="223" y="380"/>
                      </a:lnTo>
                      <a:lnTo>
                        <a:pt x="223" y="380"/>
                      </a:lnTo>
                      <a:lnTo>
                        <a:pt x="221" y="380"/>
                      </a:lnTo>
                      <a:lnTo>
                        <a:pt x="221" y="380"/>
                      </a:lnTo>
                      <a:lnTo>
                        <a:pt x="218" y="380"/>
                      </a:lnTo>
                      <a:lnTo>
                        <a:pt x="218" y="380"/>
                      </a:lnTo>
                      <a:lnTo>
                        <a:pt x="218" y="380"/>
                      </a:lnTo>
                      <a:lnTo>
                        <a:pt x="215" y="380"/>
                      </a:lnTo>
                      <a:lnTo>
                        <a:pt x="215" y="380"/>
                      </a:lnTo>
                      <a:lnTo>
                        <a:pt x="215" y="380"/>
                      </a:lnTo>
                      <a:lnTo>
                        <a:pt x="212" y="380"/>
                      </a:lnTo>
                      <a:lnTo>
                        <a:pt x="212" y="380"/>
                      </a:lnTo>
                      <a:lnTo>
                        <a:pt x="212" y="380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9" y="377"/>
                      </a:lnTo>
                      <a:lnTo>
                        <a:pt x="206" y="377"/>
                      </a:lnTo>
                      <a:lnTo>
                        <a:pt x="206" y="377"/>
                      </a:lnTo>
                      <a:lnTo>
                        <a:pt x="206" y="374"/>
                      </a:lnTo>
                      <a:lnTo>
                        <a:pt x="204" y="374"/>
                      </a:lnTo>
                      <a:lnTo>
                        <a:pt x="204" y="374"/>
                      </a:lnTo>
                      <a:lnTo>
                        <a:pt x="201" y="374"/>
                      </a:lnTo>
                      <a:lnTo>
                        <a:pt x="201" y="374"/>
                      </a:lnTo>
                      <a:lnTo>
                        <a:pt x="201" y="374"/>
                      </a:lnTo>
                      <a:lnTo>
                        <a:pt x="198" y="371"/>
                      </a:lnTo>
                      <a:lnTo>
                        <a:pt x="198" y="371"/>
                      </a:lnTo>
                      <a:lnTo>
                        <a:pt x="195" y="374"/>
                      </a:lnTo>
                      <a:lnTo>
                        <a:pt x="195" y="374"/>
                      </a:lnTo>
                      <a:lnTo>
                        <a:pt x="195" y="377"/>
                      </a:lnTo>
                      <a:lnTo>
                        <a:pt x="192" y="377"/>
                      </a:lnTo>
                      <a:lnTo>
                        <a:pt x="192" y="377"/>
                      </a:lnTo>
                      <a:lnTo>
                        <a:pt x="189" y="377"/>
                      </a:lnTo>
                      <a:lnTo>
                        <a:pt x="189" y="377"/>
                      </a:lnTo>
                      <a:lnTo>
                        <a:pt x="189" y="377"/>
                      </a:lnTo>
                      <a:lnTo>
                        <a:pt x="187" y="377"/>
                      </a:lnTo>
                      <a:lnTo>
                        <a:pt x="187" y="377"/>
                      </a:lnTo>
                      <a:lnTo>
                        <a:pt x="184" y="377"/>
                      </a:lnTo>
                      <a:lnTo>
                        <a:pt x="184" y="377"/>
                      </a:lnTo>
                      <a:lnTo>
                        <a:pt x="181" y="377"/>
                      </a:lnTo>
                      <a:lnTo>
                        <a:pt x="181" y="374"/>
                      </a:lnTo>
                      <a:lnTo>
                        <a:pt x="178" y="374"/>
                      </a:lnTo>
                      <a:lnTo>
                        <a:pt x="178" y="374"/>
                      </a:lnTo>
                      <a:lnTo>
                        <a:pt x="175" y="374"/>
                      </a:lnTo>
                      <a:lnTo>
                        <a:pt x="175" y="374"/>
                      </a:lnTo>
                      <a:lnTo>
                        <a:pt x="175" y="374"/>
                      </a:lnTo>
                      <a:lnTo>
                        <a:pt x="175" y="371"/>
                      </a:lnTo>
                      <a:lnTo>
                        <a:pt x="175" y="371"/>
                      </a:lnTo>
                      <a:lnTo>
                        <a:pt x="172" y="371"/>
                      </a:lnTo>
                      <a:lnTo>
                        <a:pt x="172" y="371"/>
                      </a:lnTo>
                      <a:lnTo>
                        <a:pt x="170" y="371"/>
                      </a:lnTo>
                      <a:lnTo>
                        <a:pt x="170" y="371"/>
                      </a:lnTo>
                      <a:lnTo>
                        <a:pt x="170" y="371"/>
                      </a:lnTo>
                      <a:lnTo>
                        <a:pt x="167" y="371"/>
                      </a:lnTo>
                      <a:lnTo>
                        <a:pt x="167" y="371"/>
                      </a:lnTo>
                      <a:lnTo>
                        <a:pt x="164" y="371"/>
                      </a:lnTo>
                      <a:lnTo>
                        <a:pt x="164" y="371"/>
                      </a:lnTo>
                      <a:lnTo>
                        <a:pt x="161" y="371"/>
                      </a:lnTo>
                      <a:lnTo>
                        <a:pt x="161" y="371"/>
                      </a:lnTo>
                      <a:lnTo>
                        <a:pt x="161" y="371"/>
                      </a:lnTo>
                      <a:lnTo>
                        <a:pt x="158" y="371"/>
                      </a:lnTo>
                      <a:lnTo>
                        <a:pt x="158" y="371"/>
                      </a:lnTo>
                      <a:lnTo>
                        <a:pt x="158" y="371"/>
                      </a:lnTo>
                      <a:lnTo>
                        <a:pt x="155" y="371"/>
                      </a:lnTo>
                      <a:lnTo>
                        <a:pt x="155" y="369"/>
                      </a:lnTo>
                      <a:lnTo>
                        <a:pt x="153" y="369"/>
                      </a:lnTo>
                      <a:lnTo>
                        <a:pt x="153" y="369"/>
                      </a:lnTo>
                      <a:lnTo>
                        <a:pt x="153" y="371"/>
                      </a:lnTo>
                      <a:lnTo>
                        <a:pt x="150" y="371"/>
                      </a:lnTo>
                      <a:lnTo>
                        <a:pt x="150" y="374"/>
                      </a:lnTo>
                      <a:lnTo>
                        <a:pt x="150" y="374"/>
                      </a:lnTo>
                      <a:lnTo>
                        <a:pt x="150" y="377"/>
                      </a:lnTo>
                      <a:lnTo>
                        <a:pt x="150" y="377"/>
                      </a:lnTo>
                      <a:lnTo>
                        <a:pt x="150" y="380"/>
                      </a:lnTo>
                      <a:lnTo>
                        <a:pt x="147" y="380"/>
                      </a:lnTo>
                      <a:lnTo>
                        <a:pt x="147" y="380"/>
                      </a:lnTo>
                      <a:lnTo>
                        <a:pt x="147" y="380"/>
                      </a:lnTo>
                      <a:lnTo>
                        <a:pt x="147" y="377"/>
                      </a:lnTo>
                      <a:lnTo>
                        <a:pt x="147" y="377"/>
                      </a:lnTo>
                      <a:lnTo>
                        <a:pt x="144" y="377"/>
                      </a:lnTo>
                      <a:lnTo>
                        <a:pt x="144" y="377"/>
                      </a:lnTo>
                      <a:lnTo>
                        <a:pt x="144" y="377"/>
                      </a:lnTo>
                      <a:lnTo>
                        <a:pt x="141" y="377"/>
                      </a:lnTo>
                      <a:lnTo>
                        <a:pt x="141" y="377"/>
                      </a:lnTo>
                      <a:lnTo>
                        <a:pt x="141" y="377"/>
                      </a:lnTo>
                      <a:lnTo>
                        <a:pt x="141" y="377"/>
                      </a:lnTo>
                      <a:lnTo>
                        <a:pt x="138" y="377"/>
                      </a:lnTo>
                      <a:lnTo>
                        <a:pt x="138" y="374"/>
                      </a:lnTo>
                      <a:lnTo>
                        <a:pt x="138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3" y="374"/>
                      </a:lnTo>
                      <a:lnTo>
                        <a:pt x="133" y="374"/>
                      </a:lnTo>
                      <a:lnTo>
                        <a:pt x="133" y="374"/>
                      </a:lnTo>
                      <a:lnTo>
                        <a:pt x="133" y="374"/>
                      </a:lnTo>
                      <a:lnTo>
                        <a:pt x="133" y="374"/>
                      </a:lnTo>
                      <a:lnTo>
                        <a:pt x="133" y="377"/>
                      </a:lnTo>
                      <a:lnTo>
                        <a:pt x="130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3" y="377"/>
                      </a:lnTo>
                      <a:lnTo>
                        <a:pt x="130" y="377"/>
                      </a:lnTo>
                      <a:lnTo>
                        <a:pt x="130" y="377"/>
                      </a:lnTo>
                      <a:lnTo>
                        <a:pt x="130" y="377"/>
                      </a:lnTo>
                      <a:lnTo>
                        <a:pt x="127" y="377"/>
                      </a:lnTo>
                      <a:lnTo>
                        <a:pt x="127" y="377"/>
                      </a:lnTo>
                      <a:lnTo>
                        <a:pt x="127" y="377"/>
                      </a:lnTo>
                      <a:lnTo>
                        <a:pt x="127" y="377"/>
                      </a:lnTo>
                      <a:lnTo>
                        <a:pt x="124" y="377"/>
                      </a:lnTo>
                      <a:lnTo>
                        <a:pt x="124" y="377"/>
                      </a:lnTo>
                      <a:lnTo>
                        <a:pt x="124" y="377"/>
                      </a:lnTo>
                      <a:lnTo>
                        <a:pt x="121" y="377"/>
                      </a:lnTo>
                      <a:lnTo>
                        <a:pt x="121" y="377"/>
                      </a:lnTo>
                      <a:lnTo>
                        <a:pt x="121" y="377"/>
                      </a:lnTo>
                      <a:lnTo>
                        <a:pt x="119" y="377"/>
                      </a:lnTo>
                      <a:lnTo>
                        <a:pt x="119" y="377"/>
                      </a:lnTo>
                      <a:lnTo>
                        <a:pt x="119" y="377"/>
                      </a:lnTo>
                      <a:lnTo>
                        <a:pt x="119" y="377"/>
                      </a:lnTo>
                      <a:lnTo>
                        <a:pt x="119" y="377"/>
                      </a:lnTo>
                      <a:lnTo>
                        <a:pt x="119" y="380"/>
                      </a:lnTo>
                      <a:lnTo>
                        <a:pt x="119" y="380"/>
                      </a:lnTo>
                      <a:lnTo>
                        <a:pt x="119" y="380"/>
                      </a:lnTo>
                      <a:lnTo>
                        <a:pt x="119" y="380"/>
                      </a:lnTo>
                      <a:lnTo>
                        <a:pt x="116" y="380"/>
                      </a:lnTo>
                      <a:lnTo>
                        <a:pt x="116" y="380"/>
                      </a:lnTo>
                      <a:lnTo>
                        <a:pt x="116" y="383"/>
                      </a:lnTo>
                      <a:lnTo>
                        <a:pt x="116" y="383"/>
                      </a:lnTo>
                      <a:lnTo>
                        <a:pt x="116" y="383"/>
                      </a:lnTo>
                      <a:lnTo>
                        <a:pt x="116" y="386"/>
                      </a:lnTo>
                      <a:lnTo>
                        <a:pt x="116" y="386"/>
                      </a:lnTo>
                      <a:lnTo>
                        <a:pt x="116" y="386"/>
                      </a:lnTo>
                      <a:lnTo>
                        <a:pt x="116" y="386"/>
                      </a:lnTo>
                      <a:lnTo>
                        <a:pt x="119" y="386"/>
                      </a:lnTo>
                      <a:lnTo>
                        <a:pt x="119" y="386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21" y="388"/>
                      </a:lnTo>
                      <a:lnTo>
                        <a:pt x="121" y="388"/>
                      </a:lnTo>
                      <a:lnTo>
                        <a:pt x="121" y="388"/>
                      </a:lnTo>
                      <a:lnTo>
                        <a:pt x="121" y="388"/>
                      </a:lnTo>
                      <a:lnTo>
                        <a:pt x="121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88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6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9" y="394"/>
                      </a:lnTo>
                      <a:lnTo>
                        <a:pt x="119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6" y="397"/>
                      </a:lnTo>
                      <a:lnTo>
                        <a:pt x="116" y="397"/>
                      </a:lnTo>
                      <a:lnTo>
                        <a:pt x="116" y="397"/>
                      </a:lnTo>
                      <a:lnTo>
                        <a:pt x="116" y="397"/>
                      </a:lnTo>
                      <a:lnTo>
                        <a:pt x="116" y="400"/>
                      </a:lnTo>
                      <a:lnTo>
                        <a:pt x="116" y="400"/>
                      </a:lnTo>
                      <a:lnTo>
                        <a:pt x="116" y="400"/>
                      </a:lnTo>
                      <a:lnTo>
                        <a:pt x="116" y="400"/>
                      </a:lnTo>
                      <a:lnTo>
                        <a:pt x="119" y="400"/>
                      </a:lnTo>
                      <a:lnTo>
                        <a:pt x="119" y="400"/>
                      </a:lnTo>
                      <a:lnTo>
                        <a:pt x="119" y="400"/>
                      </a:lnTo>
                      <a:lnTo>
                        <a:pt x="119" y="400"/>
                      </a:lnTo>
                      <a:lnTo>
                        <a:pt x="119" y="400"/>
                      </a:lnTo>
                      <a:lnTo>
                        <a:pt x="119" y="403"/>
                      </a:lnTo>
                      <a:lnTo>
                        <a:pt x="119" y="403"/>
                      </a:lnTo>
                      <a:lnTo>
                        <a:pt x="119" y="403"/>
                      </a:lnTo>
                      <a:lnTo>
                        <a:pt x="116" y="403"/>
                      </a:lnTo>
                      <a:lnTo>
                        <a:pt x="116" y="403"/>
                      </a:lnTo>
                      <a:lnTo>
                        <a:pt x="116" y="403"/>
                      </a:lnTo>
                      <a:lnTo>
                        <a:pt x="116" y="403"/>
                      </a:lnTo>
                      <a:lnTo>
                        <a:pt x="113" y="403"/>
                      </a:lnTo>
                      <a:lnTo>
                        <a:pt x="113" y="403"/>
                      </a:lnTo>
                      <a:lnTo>
                        <a:pt x="113" y="403"/>
                      </a:lnTo>
                      <a:lnTo>
                        <a:pt x="110" y="403"/>
                      </a:lnTo>
                      <a:lnTo>
                        <a:pt x="110" y="403"/>
                      </a:lnTo>
                      <a:lnTo>
                        <a:pt x="110" y="400"/>
                      </a:lnTo>
                      <a:lnTo>
                        <a:pt x="110" y="400"/>
                      </a:lnTo>
                      <a:lnTo>
                        <a:pt x="110" y="397"/>
                      </a:lnTo>
                      <a:lnTo>
                        <a:pt x="107" y="394"/>
                      </a:lnTo>
                      <a:lnTo>
                        <a:pt x="107" y="394"/>
                      </a:lnTo>
                      <a:lnTo>
                        <a:pt x="107" y="391"/>
                      </a:lnTo>
                      <a:lnTo>
                        <a:pt x="107" y="391"/>
                      </a:lnTo>
                      <a:lnTo>
                        <a:pt x="107" y="388"/>
                      </a:lnTo>
                      <a:lnTo>
                        <a:pt x="107" y="388"/>
                      </a:lnTo>
                      <a:lnTo>
                        <a:pt x="107" y="386"/>
                      </a:lnTo>
                      <a:lnTo>
                        <a:pt x="104" y="386"/>
                      </a:lnTo>
                      <a:lnTo>
                        <a:pt x="104" y="383"/>
                      </a:lnTo>
                      <a:lnTo>
                        <a:pt x="104" y="383"/>
                      </a:lnTo>
                      <a:lnTo>
                        <a:pt x="102" y="383"/>
                      </a:lnTo>
                      <a:lnTo>
                        <a:pt x="102" y="380"/>
                      </a:lnTo>
                      <a:lnTo>
                        <a:pt x="102" y="380"/>
                      </a:lnTo>
                      <a:lnTo>
                        <a:pt x="99" y="377"/>
                      </a:lnTo>
                      <a:lnTo>
                        <a:pt x="99" y="377"/>
                      </a:lnTo>
                      <a:lnTo>
                        <a:pt x="99" y="377"/>
                      </a:lnTo>
                      <a:lnTo>
                        <a:pt x="96" y="377"/>
                      </a:lnTo>
                      <a:lnTo>
                        <a:pt x="96" y="377"/>
                      </a:lnTo>
                      <a:lnTo>
                        <a:pt x="96" y="377"/>
                      </a:lnTo>
                      <a:lnTo>
                        <a:pt x="93" y="377"/>
                      </a:lnTo>
                      <a:lnTo>
                        <a:pt x="93" y="377"/>
                      </a:lnTo>
                      <a:lnTo>
                        <a:pt x="93" y="374"/>
                      </a:lnTo>
                      <a:lnTo>
                        <a:pt x="90" y="374"/>
                      </a:lnTo>
                      <a:lnTo>
                        <a:pt x="90" y="374"/>
                      </a:lnTo>
                      <a:lnTo>
                        <a:pt x="90" y="374"/>
                      </a:lnTo>
                      <a:lnTo>
                        <a:pt x="90" y="374"/>
                      </a:lnTo>
                      <a:lnTo>
                        <a:pt x="87" y="377"/>
                      </a:lnTo>
                      <a:lnTo>
                        <a:pt x="87" y="377"/>
                      </a:lnTo>
                      <a:lnTo>
                        <a:pt x="87" y="377"/>
                      </a:lnTo>
                      <a:lnTo>
                        <a:pt x="85" y="374"/>
                      </a:lnTo>
                      <a:lnTo>
                        <a:pt x="85" y="374"/>
                      </a:lnTo>
                      <a:lnTo>
                        <a:pt x="85" y="377"/>
                      </a:lnTo>
                      <a:lnTo>
                        <a:pt x="82" y="377"/>
                      </a:lnTo>
                      <a:lnTo>
                        <a:pt x="82" y="374"/>
                      </a:lnTo>
                      <a:lnTo>
                        <a:pt x="82" y="374"/>
                      </a:lnTo>
                      <a:lnTo>
                        <a:pt x="79" y="377"/>
                      </a:lnTo>
                      <a:lnTo>
                        <a:pt x="79" y="377"/>
                      </a:lnTo>
                      <a:lnTo>
                        <a:pt x="79" y="377"/>
                      </a:lnTo>
                      <a:lnTo>
                        <a:pt x="79" y="374"/>
                      </a:lnTo>
                      <a:lnTo>
                        <a:pt x="79" y="374"/>
                      </a:lnTo>
                      <a:lnTo>
                        <a:pt x="76" y="374"/>
                      </a:lnTo>
                      <a:lnTo>
                        <a:pt x="76" y="374"/>
                      </a:lnTo>
                      <a:lnTo>
                        <a:pt x="76" y="374"/>
                      </a:lnTo>
                      <a:lnTo>
                        <a:pt x="73" y="374"/>
                      </a:lnTo>
                      <a:lnTo>
                        <a:pt x="73" y="374"/>
                      </a:lnTo>
                      <a:lnTo>
                        <a:pt x="73" y="374"/>
                      </a:lnTo>
                      <a:lnTo>
                        <a:pt x="73" y="374"/>
                      </a:lnTo>
                      <a:lnTo>
                        <a:pt x="73" y="371"/>
                      </a:lnTo>
                      <a:lnTo>
                        <a:pt x="70" y="371"/>
                      </a:lnTo>
                      <a:lnTo>
                        <a:pt x="70" y="371"/>
                      </a:lnTo>
                      <a:lnTo>
                        <a:pt x="70" y="371"/>
                      </a:lnTo>
                      <a:lnTo>
                        <a:pt x="70" y="371"/>
                      </a:lnTo>
                      <a:lnTo>
                        <a:pt x="70" y="369"/>
                      </a:lnTo>
                      <a:lnTo>
                        <a:pt x="68" y="369"/>
                      </a:lnTo>
                      <a:lnTo>
                        <a:pt x="68" y="369"/>
                      </a:lnTo>
                      <a:lnTo>
                        <a:pt x="68" y="369"/>
                      </a:lnTo>
                      <a:lnTo>
                        <a:pt x="68" y="369"/>
                      </a:lnTo>
                      <a:lnTo>
                        <a:pt x="68" y="366"/>
                      </a:lnTo>
                      <a:lnTo>
                        <a:pt x="68" y="366"/>
                      </a:lnTo>
                      <a:lnTo>
                        <a:pt x="68" y="366"/>
                      </a:lnTo>
                      <a:lnTo>
                        <a:pt x="65" y="366"/>
                      </a:lnTo>
                      <a:lnTo>
                        <a:pt x="65" y="366"/>
                      </a:lnTo>
                      <a:lnTo>
                        <a:pt x="65" y="366"/>
                      </a:lnTo>
                      <a:lnTo>
                        <a:pt x="65" y="366"/>
                      </a:lnTo>
                      <a:lnTo>
                        <a:pt x="65" y="366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62" y="363"/>
                      </a:lnTo>
                      <a:lnTo>
                        <a:pt x="59" y="363"/>
                      </a:lnTo>
                      <a:lnTo>
                        <a:pt x="59" y="363"/>
                      </a:lnTo>
                      <a:lnTo>
                        <a:pt x="59" y="363"/>
                      </a:lnTo>
                      <a:lnTo>
                        <a:pt x="56" y="363"/>
                      </a:lnTo>
                      <a:lnTo>
                        <a:pt x="56" y="363"/>
                      </a:lnTo>
                      <a:lnTo>
                        <a:pt x="56" y="363"/>
                      </a:lnTo>
                      <a:lnTo>
                        <a:pt x="56" y="360"/>
                      </a:lnTo>
                      <a:lnTo>
                        <a:pt x="56" y="360"/>
                      </a:lnTo>
                      <a:lnTo>
                        <a:pt x="56" y="357"/>
                      </a:lnTo>
                      <a:lnTo>
                        <a:pt x="53" y="357"/>
                      </a:lnTo>
                      <a:lnTo>
                        <a:pt x="53" y="357"/>
                      </a:lnTo>
                      <a:lnTo>
                        <a:pt x="53" y="357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48" y="357"/>
                      </a:lnTo>
                      <a:lnTo>
                        <a:pt x="48" y="357"/>
                      </a:lnTo>
                      <a:lnTo>
                        <a:pt x="48" y="357"/>
                      </a:lnTo>
                      <a:lnTo>
                        <a:pt x="45" y="357"/>
                      </a:lnTo>
                      <a:lnTo>
                        <a:pt x="45" y="357"/>
                      </a:lnTo>
                      <a:lnTo>
                        <a:pt x="45" y="357"/>
                      </a:lnTo>
                      <a:lnTo>
                        <a:pt x="45" y="357"/>
                      </a:lnTo>
                      <a:lnTo>
                        <a:pt x="45" y="357"/>
                      </a:lnTo>
                      <a:lnTo>
                        <a:pt x="42" y="357"/>
                      </a:lnTo>
                      <a:lnTo>
                        <a:pt x="42" y="354"/>
                      </a:lnTo>
                      <a:lnTo>
                        <a:pt x="42" y="354"/>
                      </a:lnTo>
                      <a:lnTo>
                        <a:pt x="42" y="354"/>
                      </a:lnTo>
                      <a:lnTo>
                        <a:pt x="39" y="354"/>
                      </a:lnTo>
                      <a:lnTo>
                        <a:pt x="39" y="352"/>
                      </a:lnTo>
                      <a:lnTo>
                        <a:pt x="39" y="352"/>
                      </a:lnTo>
                      <a:lnTo>
                        <a:pt x="39" y="352"/>
                      </a:lnTo>
                      <a:lnTo>
                        <a:pt x="39" y="352"/>
                      </a:lnTo>
                      <a:lnTo>
                        <a:pt x="39" y="352"/>
                      </a:lnTo>
                      <a:lnTo>
                        <a:pt x="39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9"/>
                      </a:lnTo>
                      <a:lnTo>
                        <a:pt x="36" y="346"/>
                      </a:lnTo>
                      <a:lnTo>
                        <a:pt x="36" y="346"/>
                      </a:lnTo>
                      <a:lnTo>
                        <a:pt x="36" y="346"/>
                      </a:lnTo>
                      <a:lnTo>
                        <a:pt x="36" y="346"/>
                      </a:lnTo>
                      <a:lnTo>
                        <a:pt x="34" y="346"/>
                      </a:lnTo>
                      <a:lnTo>
                        <a:pt x="34" y="346"/>
                      </a:lnTo>
                      <a:lnTo>
                        <a:pt x="34" y="346"/>
                      </a:lnTo>
                      <a:lnTo>
                        <a:pt x="34" y="346"/>
                      </a:lnTo>
                      <a:lnTo>
                        <a:pt x="31" y="343"/>
                      </a:lnTo>
                      <a:lnTo>
                        <a:pt x="31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4" y="343"/>
                      </a:lnTo>
                      <a:lnTo>
                        <a:pt x="31" y="340"/>
                      </a:lnTo>
                      <a:lnTo>
                        <a:pt x="31" y="340"/>
                      </a:lnTo>
                      <a:lnTo>
                        <a:pt x="31" y="340"/>
                      </a:lnTo>
                      <a:lnTo>
                        <a:pt x="31" y="340"/>
                      </a:lnTo>
                      <a:lnTo>
                        <a:pt x="31" y="337"/>
                      </a:lnTo>
                      <a:lnTo>
                        <a:pt x="31" y="337"/>
                      </a:lnTo>
                      <a:lnTo>
                        <a:pt x="31" y="337"/>
                      </a:lnTo>
                      <a:lnTo>
                        <a:pt x="31" y="337"/>
                      </a:lnTo>
                      <a:lnTo>
                        <a:pt x="31" y="335"/>
                      </a:lnTo>
                      <a:lnTo>
                        <a:pt x="28" y="335"/>
                      </a:lnTo>
                      <a:lnTo>
                        <a:pt x="28" y="335"/>
                      </a:lnTo>
                      <a:lnTo>
                        <a:pt x="28" y="332"/>
                      </a:lnTo>
                      <a:lnTo>
                        <a:pt x="28" y="332"/>
                      </a:lnTo>
                      <a:lnTo>
                        <a:pt x="28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2" y="329"/>
                      </a:lnTo>
                      <a:lnTo>
                        <a:pt x="22" y="329"/>
                      </a:lnTo>
                      <a:lnTo>
                        <a:pt x="22" y="329"/>
                      </a:lnTo>
                      <a:lnTo>
                        <a:pt x="19" y="329"/>
                      </a:lnTo>
                      <a:lnTo>
                        <a:pt x="19" y="329"/>
                      </a:lnTo>
                      <a:lnTo>
                        <a:pt x="19" y="329"/>
                      </a:lnTo>
                      <a:lnTo>
                        <a:pt x="19" y="329"/>
                      </a:lnTo>
                      <a:lnTo>
                        <a:pt x="19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4" y="329"/>
                      </a:lnTo>
                      <a:lnTo>
                        <a:pt x="14" y="329"/>
                      </a:lnTo>
                      <a:lnTo>
                        <a:pt x="14" y="329"/>
                      </a:lnTo>
                      <a:lnTo>
                        <a:pt x="14" y="329"/>
                      </a:lnTo>
                      <a:lnTo>
                        <a:pt x="14" y="326"/>
                      </a:lnTo>
                      <a:lnTo>
                        <a:pt x="14" y="326"/>
                      </a:lnTo>
                      <a:lnTo>
                        <a:pt x="11" y="326"/>
                      </a:lnTo>
                      <a:lnTo>
                        <a:pt x="11" y="323"/>
                      </a:lnTo>
                      <a:lnTo>
                        <a:pt x="11" y="323"/>
                      </a:lnTo>
                      <a:lnTo>
                        <a:pt x="11" y="323"/>
                      </a:lnTo>
                      <a:lnTo>
                        <a:pt x="11" y="320"/>
                      </a:lnTo>
                      <a:lnTo>
                        <a:pt x="11" y="320"/>
                      </a:lnTo>
                      <a:lnTo>
                        <a:pt x="11" y="320"/>
                      </a:lnTo>
                      <a:lnTo>
                        <a:pt x="8" y="318"/>
                      </a:lnTo>
                      <a:lnTo>
                        <a:pt x="8" y="318"/>
                      </a:lnTo>
                      <a:lnTo>
                        <a:pt x="11" y="318"/>
                      </a:lnTo>
                      <a:lnTo>
                        <a:pt x="11" y="318"/>
                      </a:lnTo>
                      <a:lnTo>
                        <a:pt x="11" y="315"/>
                      </a:lnTo>
                      <a:lnTo>
                        <a:pt x="8" y="315"/>
                      </a:lnTo>
                      <a:lnTo>
                        <a:pt x="8" y="315"/>
                      </a:lnTo>
                      <a:lnTo>
                        <a:pt x="8" y="315"/>
                      </a:lnTo>
                      <a:lnTo>
                        <a:pt x="8" y="315"/>
                      </a:lnTo>
                      <a:lnTo>
                        <a:pt x="8" y="312"/>
                      </a:lnTo>
                      <a:lnTo>
                        <a:pt x="5" y="312"/>
                      </a:lnTo>
                      <a:lnTo>
                        <a:pt x="5" y="312"/>
                      </a:lnTo>
                      <a:lnTo>
                        <a:pt x="5" y="309"/>
                      </a:lnTo>
                      <a:lnTo>
                        <a:pt x="5" y="309"/>
                      </a:lnTo>
                      <a:lnTo>
                        <a:pt x="5" y="309"/>
                      </a:lnTo>
                      <a:lnTo>
                        <a:pt x="5" y="309"/>
                      </a:lnTo>
                      <a:lnTo>
                        <a:pt x="2" y="309"/>
                      </a:lnTo>
                      <a:lnTo>
                        <a:pt x="2" y="309"/>
                      </a:lnTo>
                      <a:lnTo>
                        <a:pt x="2" y="309"/>
                      </a:lnTo>
                      <a:lnTo>
                        <a:pt x="2" y="309"/>
                      </a:lnTo>
                      <a:lnTo>
                        <a:pt x="2" y="309"/>
                      </a:lnTo>
                      <a:lnTo>
                        <a:pt x="2" y="306"/>
                      </a:lnTo>
                      <a:lnTo>
                        <a:pt x="2" y="306"/>
                      </a:lnTo>
                      <a:lnTo>
                        <a:pt x="2" y="306"/>
                      </a:lnTo>
                      <a:lnTo>
                        <a:pt x="5" y="306"/>
                      </a:lnTo>
                      <a:lnTo>
                        <a:pt x="5" y="303"/>
                      </a:lnTo>
                      <a:lnTo>
                        <a:pt x="5" y="303"/>
                      </a:lnTo>
                      <a:lnTo>
                        <a:pt x="2" y="303"/>
                      </a:lnTo>
                      <a:lnTo>
                        <a:pt x="2" y="303"/>
                      </a:lnTo>
                      <a:lnTo>
                        <a:pt x="2" y="301"/>
                      </a:lnTo>
                      <a:lnTo>
                        <a:pt x="2" y="301"/>
                      </a:lnTo>
                      <a:lnTo>
                        <a:pt x="2" y="301"/>
                      </a:lnTo>
                      <a:lnTo>
                        <a:pt x="0" y="301"/>
                      </a:lnTo>
                      <a:lnTo>
                        <a:pt x="0" y="301"/>
                      </a:lnTo>
                      <a:lnTo>
                        <a:pt x="0" y="301"/>
                      </a:lnTo>
                      <a:lnTo>
                        <a:pt x="0" y="298"/>
                      </a:lnTo>
                      <a:lnTo>
                        <a:pt x="2" y="298"/>
                      </a:lnTo>
                      <a:lnTo>
                        <a:pt x="2" y="298"/>
                      </a:lnTo>
                      <a:lnTo>
                        <a:pt x="2" y="298"/>
                      </a:lnTo>
                      <a:lnTo>
                        <a:pt x="5" y="298"/>
                      </a:lnTo>
                      <a:lnTo>
                        <a:pt x="5" y="298"/>
                      </a:lnTo>
                      <a:lnTo>
                        <a:pt x="5" y="298"/>
                      </a:lnTo>
                      <a:lnTo>
                        <a:pt x="8" y="298"/>
                      </a:lnTo>
                      <a:lnTo>
                        <a:pt x="8" y="298"/>
                      </a:lnTo>
                      <a:lnTo>
                        <a:pt x="8" y="298"/>
                      </a:lnTo>
                      <a:lnTo>
                        <a:pt x="8" y="298"/>
                      </a:lnTo>
                      <a:lnTo>
                        <a:pt x="11" y="301"/>
                      </a:lnTo>
                      <a:lnTo>
                        <a:pt x="11" y="301"/>
                      </a:lnTo>
                      <a:lnTo>
                        <a:pt x="14" y="301"/>
                      </a:lnTo>
                      <a:lnTo>
                        <a:pt x="14" y="301"/>
                      </a:lnTo>
                      <a:lnTo>
                        <a:pt x="17" y="301"/>
                      </a:lnTo>
                      <a:lnTo>
                        <a:pt x="17" y="301"/>
                      </a:lnTo>
                      <a:lnTo>
                        <a:pt x="19" y="301"/>
                      </a:lnTo>
                      <a:lnTo>
                        <a:pt x="19" y="301"/>
                      </a:lnTo>
                      <a:lnTo>
                        <a:pt x="19" y="301"/>
                      </a:lnTo>
                      <a:lnTo>
                        <a:pt x="19" y="298"/>
                      </a:lnTo>
                      <a:lnTo>
                        <a:pt x="19" y="298"/>
                      </a:lnTo>
                      <a:lnTo>
                        <a:pt x="19" y="298"/>
                      </a:lnTo>
                      <a:lnTo>
                        <a:pt x="19" y="295"/>
                      </a:lnTo>
                      <a:lnTo>
                        <a:pt x="19" y="295"/>
                      </a:lnTo>
                      <a:lnTo>
                        <a:pt x="19" y="295"/>
                      </a:lnTo>
                      <a:lnTo>
                        <a:pt x="19" y="292"/>
                      </a:lnTo>
                      <a:lnTo>
                        <a:pt x="17" y="292"/>
                      </a:lnTo>
                      <a:lnTo>
                        <a:pt x="17" y="292"/>
                      </a:lnTo>
                      <a:lnTo>
                        <a:pt x="17" y="292"/>
                      </a:lnTo>
                      <a:lnTo>
                        <a:pt x="17" y="292"/>
                      </a:lnTo>
                      <a:lnTo>
                        <a:pt x="17" y="289"/>
                      </a:lnTo>
                      <a:lnTo>
                        <a:pt x="17" y="289"/>
                      </a:lnTo>
                      <a:lnTo>
                        <a:pt x="17" y="289"/>
                      </a:lnTo>
                      <a:lnTo>
                        <a:pt x="17" y="289"/>
                      </a:lnTo>
                      <a:lnTo>
                        <a:pt x="17" y="289"/>
                      </a:lnTo>
                      <a:lnTo>
                        <a:pt x="19" y="289"/>
                      </a:lnTo>
                      <a:lnTo>
                        <a:pt x="19" y="289"/>
                      </a:lnTo>
                      <a:lnTo>
                        <a:pt x="19" y="289"/>
                      </a:lnTo>
                      <a:lnTo>
                        <a:pt x="22" y="289"/>
                      </a:lnTo>
                      <a:lnTo>
                        <a:pt x="22" y="289"/>
                      </a:lnTo>
                      <a:lnTo>
                        <a:pt x="25" y="286"/>
                      </a:lnTo>
                      <a:lnTo>
                        <a:pt x="25" y="286"/>
                      </a:lnTo>
                      <a:lnTo>
                        <a:pt x="25" y="286"/>
                      </a:lnTo>
                      <a:lnTo>
                        <a:pt x="25" y="284"/>
                      </a:lnTo>
                      <a:lnTo>
                        <a:pt x="25" y="284"/>
                      </a:lnTo>
                      <a:lnTo>
                        <a:pt x="28" y="284"/>
                      </a:lnTo>
                      <a:lnTo>
                        <a:pt x="28" y="284"/>
                      </a:lnTo>
                      <a:lnTo>
                        <a:pt x="28" y="284"/>
                      </a:lnTo>
                      <a:lnTo>
                        <a:pt x="28" y="281"/>
                      </a:lnTo>
                      <a:lnTo>
                        <a:pt x="28" y="281"/>
                      </a:lnTo>
                      <a:lnTo>
                        <a:pt x="28" y="281"/>
                      </a:lnTo>
                      <a:lnTo>
                        <a:pt x="31" y="281"/>
                      </a:lnTo>
                      <a:lnTo>
                        <a:pt x="31" y="281"/>
                      </a:lnTo>
                      <a:lnTo>
                        <a:pt x="31" y="281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4" y="278"/>
                      </a:lnTo>
                      <a:lnTo>
                        <a:pt x="34" y="278"/>
                      </a:lnTo>
                      <a:lnTo>
                        <a:pt x="34" y="278"/>
                      </a:lnTo>
                      <a:lnTo>
                        <a:pt x="34" y="278"/>
                      </a:lnTo>
                      <a:lnTo>
                        <a:pt x="34" y="278"/>
                      </a:lnTo>
                      <a:lnTo>
                        <a:pt x="36" y="278"/>
                      </a:lnTo>
                      <a:lnTo>
                        <a:pt x="36" y="278"/>
                      </a:lnTo>
                      <a:lnTo>
                        <a:pt x="36" y="275"/>
                      </a:lnTo>
                      <a:lnTo>
                        <a:pt x="36" y="275"/>
                      </a:lnTo>
                      <a:lnTo>
                        <a:pt x="36" y="275"/>
                      </a:lnTo>
                      <a:lnTo>
                        <a:pt x="39" y="275"/>
                      </a:lnTo>
                      <a:lnTo>
                        <a:pt x="39" y="275"/>
                      </a:lnTo>
                      <a:lnTo>
                        <a:pt x="36" y="275"/>
                      </a:lnTo>
                      <a:lnTo>
                        <a:pt x="36" y="275"/>
                      </a:lnTo>
                      <a:lnTo>
                        <a:pt x="36" y="272"/>
                      </a:lnTo>
                      <a:lnTo>
                        <a:pt x="36" y="272"/>
                      </a:lnTo>
                      <a:lnTo>
                        <a:pt x="36" y="272"/>
                      </a:lnTo>
                      <a:lnTo>
                        <a:pt x="34" y="272"/>
                      </a:lnTo>
                      <a:lnTo>
                        <a:pt x="34" y="272"/>
                      </a:lnTo>
                      <a:lnTo>
                        <a:pt x="34" y="269"/>
                      </a:lnTo>
                      <a:lnTo>
                        <a:pt x="34" y="269"/>
                      </a:lnTo>
                      <a:lnTo>
                        <a:pt x="34" y="269"/>
                      </a:lnTo>
                      <a:lnTo>
                        <a:pt x="34" y="269"/>
                      </a:lnTo>
                      <a:lnTo>
                        <a:pt x="34" y="267"/>
                      </a:lnTo>
                      <a:lnTo>
                        <a:pt x="34" y="267"/>
                      </a:lnTo>
                      <a:lnTo>
                        <a:pt x="34" y="267"/>
                      </a:lnTo>
                      <a:lnTo>
                        <a:pt x="34" y="267"/>
                      </a:lnTo>
                      <a:lnTo>
                        <a:pt x="34" y="264"/>
                      </a:lnTo>
                      <a:lnTo>
                        <a:pt x="34" y="264"/>
                      </a:lnTo>
                      <a:lnTo>
                        <a:pt x="34" y="264"/>
                      </a:lnTo>
                      <a:lnTo>
                        <a:pt x="36" y="264"/>
                      </a:lnTo>
                      <a:lnTo>
                        <a:pt x="36" y="264"/>
                      </a:lnTo>
                      <a:lnTo>
                        <a:pt x="36" y="264"/>
                      </a:lnTo>
                      <a:lnTo>
                        <a:pt x="36" y="267"/>
                      </a:lnTo>
                      <a:lnTo>
                        <a:pt x="36" y="267"/>
                      </a:lnTo>
                      <a:lnTo>
                        <a:pt x="39" y="267"/>
                      </a:lnTo>
                      <a:lnTo>
                        <a:pt x="39" y="267"/>
                      </a:lnTo>
                      <a:lnTo>
                        <a:pt x="39" y="269"/>
                      </a:lnTo>
                      <a:lnTo>
                        <a:pt x="39" y="269"/>
                      </a:lnTo>
                      <a:lnTo>
                        <a:pt x="39" y="269"/>
                      </a:lnTo>
                      <a:lnTo>
                        <a:pt x="42" y="269"/>
                      </a:lnTo>
                      <a:lnTo>
                        <a:pt x="42" y="269"/>
                      </a:lnTo>
                      <a:lnTo>
                        <a:pt x="42" y="272"/>
                      </a:lnTo>
                      <a:lnTo>
                        <a:pt x="42" y="269"/>
                      </a:lnTo>
                      <a:lnTo>
                        <a:pt x="45" y="269"/>
                      </a:lnTo>
                      <a:lnTo>
                        <a:pt x="45" y="269"/>
                      </a:lnTo>
                      <a:lnTo>
                        <a:pt x="45" y="269"/>
                      </a:lnTo>
                      <a:lnTo>
                        <a:pt x="45" y="269"/>
                      </a:lnTo>
                      <a:lnTo>
                        <a:pt x="45" y="269"/>
                      </a:lnTo>
                      <a:lnTo>
                        <a:pt x="45" y="267"/>
                      </a:lnTo>
                      <a:lnTo>
                        <a:pt x="48" y="267"/>
                      </a:lnTo>
                      <a:lnTo>
                        <a:pt x="48" y="267"/>
                      </a:lnTo>
                      <a:lnTo>
                        <a:pt x="48" y="267"/>
                      </a:lnTo>
                      <a:lnTo>
                        <a:pt x="48" y="267"/>
                      </a:lnTo>
                      <a:lnTo>
                        <a:pt x="51" y="264"/>
                      </a:lnTo>
                      <a:lnTo>
                        <a:pt x="51" y="264"/>
                      </a:lnTo>
                      <a:lnTo>
                        <a:pt x="51" y="264"/>
                      </a:lnTo>
                      <a:lnTo>
                        <a:pt x="53" y="264"/>
                      </a:lnTo>
                      <a:lnTo>
                        <a:pt x="53" y="264"/>
                      </a:lnTo>
                      <a:lnTo>
                        <a:pt x="53" y="267"/>
                      </a:lnTo>
                      <a:lnTo>
                        <a:pt x="53" y="267"/>
                      </a:lnTo>
                      <a:lnTo>
                        <a:pt x="53" y="267"/>
                      </a:lnTo>
                      <a:lnTo>
                        <a:pt x="56" y="267"/>
                      </a:lnTo>
                      <a:lnTo>
                        <a:pt x="56" y="267"/>
                      </a:lnTo>
                      <a:lnTo>
                        <a:pt x="56" y="267"/>
                      </a:lnTo>
                      <a:lnTo>
                        <a:pt x="59" y="267"/>
                      </a:lnTo>
                      <a:lnTo>
                        <a:pt x="59" y="267"/>
                      </a:lnTo>
                      <a:lnTo>
                        <a:pt x="59" y="267"/>
                      </a:lnTo>
                      <a:lnTo>
                        <a:pt x="62" y="267"/>
                      </a:lnTo>
                      <a:lnTo>
                        <a:pt x="62" y="267"/>
                      </a:lnTo>
                      <a:lnTo>
                        <a:pt x="62" y="264"/>
                      </a:lnTo>
                      <a:lnTo>
                        <a:pt x="62" y="264"/>
                      </a:lnTo>
                      <a:lnTo>
                        <a:pt x="62" y="264"/>
                      </a:lnTo>
                      <a:lnTo>
                        <a:pt x="62" y="264"/>
                      </a:lnTo>
                      <a:lnTo>
                        <a:pt x="62" y="264"/>
                      </a:lnTo>
                      <a:lnTo>
                        <a:pt x="62" y="261"/>
                      </a:lnTo>
                      <a:lnTo>
                        <a:pt x="62" y="261"/>
                      </a:lnTo>
                      <a:lnTo>
                        <a:pt x="62" y="261"/>
                      </a:lnTo>
                      <a:lnTo>
                        <a:pt x="62" y="261"/>
                      </a:lnTo>
                      <a:lnTo>
                        <a:pt x="62" y="261"/>
                      </a:lnTo>
                      <a:lnTo>
                        <a:pt x="59" y="261"/>
                      </a:lnTo>
                      <a:lnTo>
                        <a:pt x="59" y="258"/>
                      </a:lnTo>
                      <a:lnTo>
                        <a:pt x="59" y="258"/>
                      </a:lnTo>
                      <a:lnTo>
                        <a:pt x="59" y="258"/>
                      </a:lnTo>
                      <a:lnTo>
                        <a:pt x="59" y="258"/>
                      </a:lnTo>
                      <a:lnTo>
                        <a:pt x="56" y="258"/>
                      </a:lnTo>
                      <a:lnTo>
                        <a:pt x="56" y="258"/>
                      </a:lnTo>
                      <a:lnTo>
                        <a:pt x="56" y="255"/>
                      </a:lnTo>
                      <a:lnTo>
                        <a:pt x="56" y="255"/>
                      </a:lnTo>
                      <a:lnTo>
                        <a:pt x="56" y="255"/>
                      </a:lnTo>
                      <a:lnTo>
                        <a:pt x="56" y="255"/>
                      </a:lnTo>
                      <a:lnTo>
                        <a:pt x="56" y="252"/>
                      </a:lnTo>
                      <a:lnTo>
                        <a:pt x="56" y="252"/>
                      </a:lnTo>
                      <a:lnTo>
                        <a:pt x="56" y="252"/>
                      </a:lnTo>
                      <a:lnTo>
                        <a:pt x="59" y="252"/>
                      </a:lnTo>
                      <a:lnTo>
                        <a:pt x="59" y="252"/>
                      </a:lnTo>
                      <a:lnTo>
                        <a:pt x="62" y="252"/>
                      </a:lnTo>
                      <a:lnTo>
                        <a:pt x="62" y="252"/>
                      </a:lnTo>
                      <a:lnTo>
                        <a:pt x="65" y="252"/>
                      </a:lnTo>
                      <a:lnTo>
                        <a:pt x="65" y="252"/>
                      </a:lnTo>
                      <a:lnTo>
                        <a:pt x="65" y="255"/>
                      </a:lnTo>
                      <a:lnTo>
                        <a:pt x="65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8"/>
                      </a:lnTo>
                      <a:lnTo>
                        <a:pt x="70" y="258"/>
                      </a:lnTo>
                      <a:lnTo>
                        <a:pt x="70" y="258"/>
                      </a:lnTo>
                      <a:lnTo>
                        <a:pt x="70" y="258"/>
                      </a:lnTo>
                      <a:lnTo>
                        <a:pt x="70" y="258"/>
                      </a:lnTo>
                      <a:lnTo>
                        <a:pt x="73" y="258"/>
                      </a:lnTo>
                      <a:lnTo>
                        <a:pt x="73" y="261"/>
                      </a:lnTo>
                      <a:lnTo>
                        <a:pt x="76" y="261"/>
                      </a:lnTo>
                      <a:lnTo>
                        <a:pt x="76" y="261"/>
                      </a:lnTo>
                      <a:lnTo>
                        <a:pt x="76" y="261"/>
                      </a:lnTo>
                      <a:lnTo>
                        <a:pt x="76" y="258"/>
                      </a:lnTo>
                      <a:lnTo>
                        <a:pt x="76" y="258"/>
                      </a:lnTo>
                      <a:lnTo>
                        <a:pt x="76" y="258"/>
                      </a:lnTo>
                      <a:lnTo>
                        <a:pt x="76" y="258"/>
                      </a:lnTo>
                      <a:lnTo>
                        <a:pt x="76" y="258"/>
                      </a:lnTo>
                      <a:lnTo>
                        <a:pt x="73" y="255"/>
                      </a:lnTo>
                      <a:lnTo>
                        <a:pt x="73" y="255"/>
                      </a:lnTo>
                      <a:lnTo>
                        <a:pt x="73" y="255"/>
                      </a:lnTo>
                      <a:lnTo>
                        <a:pt x="73" y="258"/>
                      </a:lnTo>
                      <a:lnTo>
                        <a:pt x="73" y="258"/>
                      </a:lnTo>
                      <a:lnTo>
                        <a:pt x="70" y="258"/>
                      </a:lnTo>
                      <a:lnTo>
                        <a:pt x="70" y="258"/>
                      </a:lnTo>
                      <a:lnTo>
                        <a:pt x="70" y="255"/>
                      </a:lnTo>
                      <a:lnTo>
                        <a:pt x="70" y="255"/>
                      </a:lnTo>
                      <a:lnTo>
                        <a:pt x="70" y="255"/>
                      </a:lnTo>
                      <a:lnTo>
                        <a:pt x="70" y="255"/>
                      </a:lnTo>
                      <a:lnTo>
                        <a:pt x="70" y="255"/>
                      </a:lnTo>
                      <a:lnTo>
                        <a:pt x="70" y="252"/>
                      </a:lnTo>
                      <a:lnTo>
                        <a:pt x="70" y="252"/>
                      </a:lnTo>
                      <a:lnTo>
                        <a:pt x="73" y="252"/>
                      </a:lnTo>
                      <a:lnTo>
                        <a:pt x="73" y="252"/>
                      </a:lnTo>
                      <a:lnTo>
                        <a:pt x="73" y="252"/>
                      </a:lnTo>
                      <a:lnTo>
                        <a:pt x="73" y="252"/>
                      </a:lnTo>
                      <a:lnTo>
                        <a:pt x="76" y="252"/>
                      </a:lnTo>
                      <a:lnTo>
                        <a:pt x="76" y="252"/>
                      </a:lnTo>
                      <a:lnTo>
                        <a:pt x="76" y="252"/>
                      </a:lnTo>
                      <a:lnTo>
                        <a:pt x="76" y="250"/>
                      </a:lnTo>
                      <a:lnTo>
                        <a:pt x="79" y="250"/>
                      </a:lnTo>
                      <a:lnTo>
                        <a:pt x="79" y="250"/>
                      </a:lnTo>
                      <a:lnTo>
                        <a:pt x="79" y="250"/>
                      </a:lnTo>
                      <a:lnTo>
                        <a:pt x="79" y="250"/>
                      </a:lnTo>
                      <a:lnTo>
                        <a:pt x="79" y="250"/>
                      </a:lnTo>
                      <a:lnTo>
                        <a:pt x="79" y="247"/>
                      </a:lnTo>
                      <a:lnTo>
                        <a:pt x="76" y="247"/>
                      </a:lnTo>
                      <a:lnTo>
                        <a:pt x="76" y="247"/>
                      </a:lnTo>
                      <a:lnTo>
                        <a:pt x="76" y="247"/>
                      </a:lnTo>
                      <a:lnTo>
                        <a:pt x="76" y="244"/>
                      </a:lnTo>
                      <a:lnTo>
                        <a:pt x="76" y="244"/>
                      </a:lnTo>
                      <a:lnTo>
                        <a:pt x="76" y="244"/>
                      </a:lnTo>
                      <a:lnTo>
                        <a:pt x="76" y="244"/>
                      </a:lnTo>
                      <a:lnTo>
                        <a:pt x="76" y="241"/>
                      </a:lnTo>
                      <a:lnTo>
                        <a:pt x="79" y="241"/>
                      </a:lnTo>
                      <a:lnTo>
                        <a:pt x="79" y="241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82" y="244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5" y="235"/>
                      </a:lnTo>
                      <a:lnTo>
                        <a:pt x="85" y="235"/>
                      </a:lnTo>
                      <a:lnTo>
                        <a:pt x="85" y="233"/>
                      </a:lnTo>
                      <a:lnTo>
                        <a:pt x="87" y="233"/>
                      </a:lnTo>
                      <a:lnTo>
                        <a:pt x="87" y="233"/>
                      </a:lnTo>
                      <a:lnTo>
                        <a:pt x="87" y="233"/>
                      </a:lnTo>
                      <a:lnTo>
                        <a:pt x="87" y="233"/>
                      </a:lnTo>
                      <a:lnTo>
                        <a:pt x="87" y="233"/>
                      </a:lnTo>
                      <a:lnTo>
                        <a:pt x="90" y="233"/>
                      </a:lnTo>
                      <a:lnTo>
                        <a:pt x="90" y="233"/>
                      </a:lnTo>
                      <a:lnTo>
                        <a:pt x="90" y="233"/>
                      </a:lnTo>
                      <a:lnTo>
                        <a:pt x="93" y="233"/>
                      </a:lnTo>
                      <a:lnTo>
                        <a:pt x="93" y="233"/>
                      </a:lnTo>
                      <a:lnTo>
                        <a:pt x="96" y="233"/>
                      </a:lnTo>
                      <a:lnTo>
                        <a:pt x="99" y="233"/>
                      </a:lnTo>
                      <a:lnTo>
                        <a:pt x="99" y="233"/>
                      </a:lnTo>
                      <a:lnTo>
                        <a:pt x="99" y="233"/>
                      </a:lnTo>
                      <a:lnTo>
                        <a:pt x="102" y="233"/>
                      </a:lnTo>
                      <a:lnTo>
                        <a:pt x="102" y="233"/>
                      </a:lnTo>
                      <a:lnTo>
                        <a:pt x="102" y="235"/>
                      </a:lnTo>
                      <a:lnTo>
                        <a:pt x="102" y="235"/>
                      </a:lnTo>
                      <a:lnTo>
                        <a:pt x="102" y="235"/>
                      </a:lnTo>
                      <a:lnTo>
                        <a:pt x="102" y="235"/>
                      </a:lnTo>
                      <a:lnTo>
                        <a:pt x="104" y="235"/>
                      </a:lnTo>
                      <a:lnTo>
                        <a:pt x="104" y="235"/>
                      </a:lnTo>
                      <a:lnTo>
                        <a:pt x="104" y="235"/>
                      </a:lnTo>
                      <a:lnTo>
                        <a:pt x="104" y="235"/>
                      </a:lnTo>
                      <a:lnTo>
                        <a:pt x="107" y="235"/>
                      </a:lnTo>
                      <a:lnTo>
                        <a:pt x="107" y="235"/>
                      </a:lnTo>
                      <a:lnTo>
                        <a:pt x="107" y="235"/>
                      </a:lnTo>
                      <a:lnTo>
                        <a:pt x="107" y="235"/>
                      </a:lnTo>
                      <a:lnTo>
                        <a:pt x="110" y="233"/>
                      </a:lnTo>
                      <a:lnTo>
                        <a:pt x="110" y="233"/>
                      </a:lnTo>
                      <a:lnTo>
                        <a:pt x="110" y="233"/>
                      </a:lnTo>
                      <a:lnTo>
                        <a:pt x="110" y="230"/>
                      </a:lnTo>
                      <a:lnTo>
                        <a:pt x="110" y="230"/>
                      </a:lnTo>
                      <a:lnTo>
                        <a:pt x="110" y="227"/>
                      </a:lnTo>
                      <a:lnTo>
                        <a:pt x="110" y="227"/>
                      </a:lnTo>
                      <a:lnTo>
                        <a:pt x="110" y="227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0" y="221"/>
                      </a:lnTo>
                      <a:lnTo>
                        <a:pt x="110" y="221"/>
                      </a:lnTo>
                      <a:lnTo>
                        <a:pt x="107" y="221"/>
                      </a:lnTo>
                      <a:lnTo>
                        <a:pt x="107" y="221"/>
                      </a:lnTo>
                      <a:lnTo>
                        <a:pt x="107" y="221"/>
                      </a:lnTo>
                      <a:lnTo>
                        <a:pt x="107" y="221"/>
                      </a:lnTo>
                      <a:lnTo>
                        <a:pt x="104" y="221"/>
                      </a:lnTo>
                      <a:lnTo>
                        <a:pt x="104" y="221"/>
                      </a:lnTo>
                      <a:lnTo>
                        <a:pt x="104" y="221"/>
                      </a:lnTo>
                      <a:lnTo>
                        <a:pt x="104" y="221"/>
                      </a:lnTo>
                      <a:lnTo>
                        <a:pt x="104" y="221"/>
                      </a:lnTo>
                      <a:lnTo>
                        <a:pt x="104" y="218"/>
                      </a:lnTo>
                      <a:lnTo>
                        <a:pt x="104" y="218"/>
                      </a:lnTo>
                      <a:lnTo>
                        <a:pt x="104" y="216"/>
                      </a:lnTo>
                      <a:lnTo>
                        <a:pt x="104" y="216"/>
                      </a:lnTo>
                      <a:lnTo>
                        <a:pt x="104" y="216"/>
                      </a:lnTo>
                      <a:lnTo>
                        <a:pt x="102" y="213"/>
                      </a:lnTo>
                      <a:lnTo>
                        <a:pt x="102" y="213"/>
                      </a:lnTo>
                      <a:lnTo>
                        <a:pt x="104" y="213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lnTo>
                        <a:pt x="107" y="207"/>
                      </a:lnTo>
                      <a:lnTo>
                        <a:pt x="107" y="207"/>
                      </a:lnTo>
                      <a:lnTo>
                        <a:pt x="107" y="207"/>
                      </a:lnTo>
                      <a:lnTo>
                        <a:pt x="107" y="207"/>
                      </a:lnTo>
                      <a:lnTo>
                        <a:pt x="104" y="204"/>
                      </a:lnTo>
                      <a:lnTo>
                        <a:pt x="104" y="204"/>
                      </a:lnTo>
                      <a:lnTo>
                        <a:pt x="104" y="204"/>
                      </a:lnTo>
                      <a:lnTo>
                        <a:pt x="104" y="204"/>
                      </a:lnTo>
                      <a:lnTo>
                        <a:pt x="104" y="201"/>
                      </a:lnTo>
                      <a:lnTo>
                        <a:pt x="104" y="201"/>
                      </a:lnTo>
                      <a:lnTo>
                        <a:pt x="104" y="201"/>
                      </a:lnTo>
                      <a:lnTo>
                        <a:pt x="104" y="199"/>
                      </a:lnTo>
                      <a:lnTo>
                        <a:pt x="104" y="199"/>
                      </a:lnTo>
                      <a:lnTo>
                        <a:pt x="104" y="199"/>
                      </a:lnTo>
                      <a:lnTo>
                        <a:pt x="104" y="196"/>
                      </a:lnTo>
                      <a:lnTo>
                        <a:pt x="104" y="196"/>
                      </a:lnTo>
                      <a:lnTo>
                        <a:pt x="104" y="196"/>
                      </a:lnTo>
                      <a:lnTo>
                        <a:pt x="104" y="196"/>
                      </a:lnTo>
                      <a:lnTo>
                        <a:pt x="107" y="193"/>
                      </a:lnTo>
                      <a:lnTo>
                        <a:pt x="107" y="190"/>
                      </a:lnTo>
                      <a:lnTo>
                        <a:pt x="107" y="190"/>
                      </a:lnTo>
                      <a:lnTo>
                        <a:pt x="107" y="190"/>
                      </a:lnTo>
                      <a:lnTo>
                        <a:pt x="104" y="187"/>
                      </a:lnTo>
                      <a:lnTo>
                        <a:pt x="104" y="187"/>
                      </a:lnTo>
                      <a:lnTo>
                        <a:pt x="104" y="187"/>
                      </a:lnTo>
                      <a:lnTo>
                        <a:pt x="104" y="184"/>
                      </a:lnTo>
                      <a:lnTo>
                        <a:pt x="104" y="184"/>
                      </a:lnTo>
                      <a:lnTo>
                        <a:pt x="107" y="184"/>
                      </a:lnTo>
                      <a:lnTo>
                        <a:pt x="107" y="182"/>
                      </a:lnTo>
                      <a:lnTo>
                        <a:pt x="107" y="182"/>
                      </a:lnTo>
                      <a:lnTo>
                        <a:pt x="107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3" y="184"/>
                      </a:lnTo>
                      <a:lnTo>
                        <a:pt x="113" y="184"/>
                      </a:lnTo>
                      <a:lnTo>
                        <a:pt x="113" y="184"/>
                      </a:lnTo>
                      <a:lnTo>
                        <a:pt x="116" y="184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9" y="187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4" y="187"/>
                      </a:lnTo>
                      <a:lnTo>
                        <a:pt x="124" y="184"/>
                      </a:lnTo>
                      <a:lnTo>
                        <a:pt x="127" y="184"/>
                      </a:lnTo>
                      <a:lnTo>
                        <a:pt x="127" y="184"/>
                      </a:lnTo>
                      <a:lnTo>
                        <a:pt x="127" y="182"/>
                      </a:lnTo>
                      <a:lnTo>
                        <a:pt x="127" y="182"/>
                      </a:lnTo>
                      <a:lnTo>
                        <a:pt x="127" y="182"/>
                      </a:lnTo>
                      <a:lnTo>
                        <a:pt x="127" y="182"/>
                      </a:lnTo>
                      <a:lnTo>
                        <a:pt x="127" y="179"/>
                      </a:lnTo>
                      <a:lnTo>
                        <a:pt x="127" y="179"/>
                      </a:lnTo>
                      <a:lnTo>
                        <a:pt x="127" y="179"/>
                      </a:lnTo>
                      <a:lnTo>
                        <a:pt x="127" y="179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3"/>
                      </a:lnTo>
                      <a:lnTo>
                        <a:pt x="124" y="173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67"/>
                      </a:lnTo>
                      <a:lnTo>
                        <a:pt x="121" y="167"/>
                      </a:lnTo>
                      <a:lnTo>
                        <a:pt x="121" y="167"/>
                      </a:lnTo>
                      <a:lnTo>
                        <a:pt x="124" y="167"/>
                      </a:lnTo>
                      <a:lnTo>
                        <a:pt x="124" y="167"/>
                      </a:lnTo>
                      <a:lnTo>
                        <a:pt x="124" y="167"/>
                      </a:lnTo>
                      <a:lnTo>
                        <a:pt x="124" y="165"/>
                      </a:lnTo>
                      <a:lnTo>
                        <a:pt x="124" y="165"/>
                      </a:lnTo>
                      <a:lnTo>
                        <a:pt x="124" y="165"/>
                      </a:lnTo>
                      <a:lnTo>
                        <a:pt x="127" y="165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4" y="159"/>
                      </a:lnTo>
                      <a:lnTo>
                        <a:pt x="124" y="159"/>
                      </a:lnTo>
                      <a:lnTo>
                        <a:pt x="124" y="159"/>
                      </a:lnTo>
                      <a:lnTo>
                        <a:pt x="124" y="159"/>
                      </a:lnTo>
                      <a:lnTo>
                        <a:pt x="124" y="156"/>
                      </a:lnTo>
                      <a:lnTo>
                        <a:pt x="121" y="156"/>
                      </a:lnTo>
                      <a:lnTo>
                        <a:pt x="121" y="156"/>
                      </a:lnTo>
                      <a:lnTo>
                        <a:pt x="121" y="156"/>
                      </a:lnTo>
                      <a:lnTo>
                        <a:pt x="121" y="156"/>
                      </a:lnTo>
                      <a:lnTo>
                        <a:pt x="121" y="153"/>
                      </a:lnTo>
                      <a:lnTo>
                        <a:pt x="121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21" y="148"/>
                      </a:lnTo>
                      <a:lnTo>
                        <a:pt x="121" y="148"/>
                      </a:lnTo>
                      <a:lnTo>
                        <a:pt x="121" y="148"/>
                      </a:lnTo>
                      <a:lnTo>
                        <a:pt x="121" y="148"/>
                      </a:lnTo>
                      <a:lnTo>
                        <a:pt x="121" y="148"/>
                      </a:lnTo>
                      <a:lnTo>
                        <a:pt x="124" y="145"/>
                      </a:lnTo>
                      <a:lnTo>
                        <a:pt x="124" y="145"/>
                      </a:lnTo>
                      <a:lnTo>
                        <a:pt x="124" y="145"/>
                      </a:lnTo>
                      <a:lnTo>
                        <a:pt x="124" y="145"/>
                      </a:lnTo>
                      <a:lnTo>
                        <a:pt x="124" y="145"/>
                      </a:lnTo>
                      <a:lnTo>
                        <a:pt x="127" y="145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3" y="148"/>
                      </a:lnTo>
                      <a:lnTo>
                        <a:pt x="133" y="148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6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8" y="136"/>
                      </a:lnTo>
                      <a:lnTo>
                        <a:pt x="138" y="136"/>
                      </a:lnTo>
                      <a:lnTo>
                        <a:pt x="141" y="136"/>
                      </a:lnTo>
                      <a:lnTo>
                        <a:pt x="141" y="136"/>
                      </a:lnTo>
                      <a:lnTo>
                        <a:pt x="141" y="136"/>
                      </a:lnTo>
                      <a:lnTo>
                        <a:pt x="141" y="136"/>
                      </a:lnTo>
                      <a:lnTo>
                        <a:pt x="141" y="136"/>
                      </a:lnTo>
                      <a:lnTo>
                        <a:pt x="144" y="136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1"/>
                      </a:lnTo>
                      <a:lnTo>
                        <a:pt x="144" y="131"/>
                      </a:lnTo>
                      <a:lnTo>
                        <a:pt x="141" y="131"/>
                      </a:lnTo>
                      <a:lnTo>
                        <a:pt x="141" y="128"/>
                      </a:lnTo>
                      <a:lnTo>
                        <a:pt x="141" y="128"/>
                      </a:lnTo>
                      <a:lnTo>
                        <a:pt x="141" y="128"/>
                      </a:lnTo>
                      <a:lnTo>
                        <a:pt x="141" y="125"/>
                      </a:lnTo>
                      <a:lnTo>
                        <a:pt x="141" y="125"/>
                      </a:lnTo>
                      <a:lnTo>
                        <a:pt x="141" y="125"/>
                      </a:ln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8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0" y="114"/>
                      </a:lnTo>
                      <a:lnTo>
                        <a:pt x="130" y="114"/>
                      </a:lnTo>
                      <a:lnTo>
                        <a:pt x="130" y="114"/>
                      </a:lnTo>
                      <a:lnTo>
                        <a:pt x="130" y="111"/>
                      </a:lnTo>
                      <a:lnTo>
                        <a:pt x="130" y="111"/>
                      </a:lnTo>
                      <a:lnTo>
                        <a:pt x="130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8" y="108"/>
                      </a:lnTo>
                      <a:lnTo>
                        <a:pt x="138" y="108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08"/>
                      </a:lnTo>
                      <a:lnTo>
                        <a:pt x="141" y="108"/>
                      </a:lnTo>
                      <a:lnTo>
                        <a:pt x="141" y="108"/>
                      </a:lnTo>
                      <a:lnTo>
                        <a:pt x="144" y="108"/>
                      </a:lnTo>
                      <a:lnTo>
                        <a:pt x="144" y="108"/>
                      </a:lnTo>
                      <a:lnTo>
                        <a:pt x="144" y="108"/>
                      </a:lnTo>
                      <a:lnTo>
                        <a:pt x="147" y="108"/>
                      </a:lnTo>
                      <a:lnTo>
                        <a:pt x="147" y="108"/>
                      </a:lnTo>
                      <a:lnTo>
                        <a:pt x="147" y="105"/>
                      </a:lnTo>
                      <a:lnTo>
                        <a:pt x="147" y="105"/>
                      </a:lnTo>
                      <a:lnTo>
                        <a:pt x="150" y="105"/>
                      </a:lnTo>
                      <a:lnTo>
                        <a:pt x="150" y="105"/>
                      </a:lnTo>
                      <a:lnTo>
                        <a:pt x="150" y="105"/>
                      </a:lnTo>
                      <a:lnTo>
                        <a:pt x="153" y="105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11"/>
                      </a:lnTo>
                      <a:lnTo>
                        <a:pt x="153" y="111"/>
                      </a:lnTo>
                      <a:lnTo>
                        <a:pt x="155" y="111"/>
                      </a:lnTo>
                      <a:lnTo>
                        <a:pt x="155" y="111"/>
                      </a:lnTo>
                      <a:lnTo>
                        <a:pt x="155" y="111"/>
                      </a:lnTo>
                      <a:lnTo>
                        <a:pt x="155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11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58" y="105"/>
                      </a:lnTo>
                      <a:lnTo>
                        <a:pt x="158" y="105"/>
                      </a:lnTo>
                      <a:lnTo>
                        <a:pt x="158" y="105"/>
                      </a:lnTo>
                      <a:lnTo>
                        <a:pt x="161" y="105"/>
                      </a:lnTo>
                      <a:lnTo>
                        <a:pt x="161" y="105"/>
                      </a:lnTo>
                      <a:lnTo>
                        <a:pt x="161" y="105"/>
                      </a:lnTo>
                      <a:lnTo>
                        <a:pt x="161" y="105"/>
                      </a:lnTo>
                      <a:lnTo>
                        <a:pt x="161" y="108"/>
                      </a:lnTo>
                      <a:lnTo>
                        <a:pt x="161" y="108"/>
                      </a:lnTo>
                      <a:lnTo>
                        <a:pt x="161" y="108"/>
                      </a:lnTo>
                      <a:lnTo>
                        <a:pt x="161" y="108"/>
                      </a:lnTo>
                      <a:lnTo>
                        <a:pt x="164" y="108"/>
                      </a:lnTo>
                      <a:lnTo>
                        <a:pt x="164" y="108"/>
                      </a:lnTo>
                      <a:lnTo>
                        <a:pt x="164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0" y="105"/>
                      </a:lnTo>
                      <a:lnTo>
                        <a:pt x="172" y="105"/>
                      </a:lnTo>
                      <a:lnTo>
                        <a:pt x="172" y="105"/>
                      </a:lnTo>
                      <a:lnTo>
                        <a:pt x="172" y="105"/>
                      </a:lnTo>
                      <a:lnTo>
                        <a:pt x="172" y="105"/>
                      </a:lnTo>
                      <a:lnTo>
                        <a:pt x="172" y="105"/>
                      </a:lnTo>
                      <a:lnTo>
                        <a:pt x="175" y="105"/>
                      </a:lnTo>
                      <a:lnTo>
                        <a:pt x="175" y="105"/>
                      </a:lnTo>
                      <a:lnTo>
                        <a:pt x="175" y="105"/>
                      </a:lnTo>
                      <a:lnTo>
                        <a:pt x="175" y="105"/>
                      </a:lnTo>
                      <a:lnTo>
                        <a:pt x="175" y="102"/>
                      </a:lnTo>
                      <a:lnTo>
                        <a:pt x="175" y="102"/>
                      </a:lnTo>
                      <a:lnTo>
                        <a:pt x="175" y="102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5" y="99"/>
                      </a:lnTo>
                      <a:lnTo>
                        <a:pt x="178" y="99"/>
                      </a:lnTo>
                      <a:lnTo>
                        <a:pt x="178" y="99"/>
                      </a:lnTo>
                      <a:lnTo>
                        <a:pt x="178" y="97"/>
                      </a:lnTo>
                      <a:lnTo>
                        <a:pt x="178" y="97"/>
                      </a:lnTo>
                      <a:lnTo>
                        <a:pt x="178" y="97"/>
                      </a:lnTo>
                      <a:lnTo>
                        <a:pt x="178" y="97"/>
                      </a:lnTo>
                      <a:lnTo>
                        <a:pt x="181" y="97"/>
                      </a:lnTo>
                      <a:lnTo>
                        <a:pt x="181" y="97"/>
                      </a:lnTo>
                      <a:lnTo>
                        <a:pt x="181" y="97"/>
                      </a:lnTo>
                      <a:lnTo>
                        <a:pt x="181" y="97"/>
                      </a:lnTo>
                      <a:lnTo>
                        <a:pt x="181" y="97"/>
                      </a:lnTo>
                      <a:lnTo>
                        <a:pt x="184" y="97"/>
                      </a:lnTo>
                      <a:lnTo>
                        <a:pt x="184" y="97"/>
                      </a:lnTo>
                      <a:lnTo>
                        <a:pt x="184" y="97"/>
                      </a:lnTo>
                      <a:lnTo>
                        <a:pt x="184" y="97"/>
                      </a:lnTo>
                      <a:lnTo>
                        <a:pt x="187" y="97"/>
                      </a:lnTo>
                      <a:lnTo>
                        <a:pt x="187" y="97"/>
                      </a:lnTo>
                      <a:lnTo>
                        <a:pt x="187" y="97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4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89" y="91"/>
                      </a:lnTo>
                      <a:lnTo>
                        <a:pt x="192" y="94"/>
                      </a:lnTo>
                      <a:lnTo>
                        <a:pt x="192" y="94"/>
                      </a:lnTo>
                      <a:lnTo>
                        <a:pt x="192" y="94"/>
                      </a:lnTo>
                      <a:lnTo>
                        <a:pt x="192" y="94"/>
                      </a:lnTo>
                      <a:lnTo>
                        <a:pt x="192" y="91"/>
                      </a:lnTo>
                      <a:lnTo>
                        <a:pt x="192" y="91"/>
                      </a:lnTo>
                      <a:lnTo>
                        <a:pt x="192" y="91"/>
                      </a:lnTo>
                      <a:lnTo>
                        <a:pt x="192" y="91"/>
                      </a:lnTo>
                      <a:lnTo>
                        <a:pt x="192" y="91"/>
                      </a:lnTo>
                      <a:lnTo>
                        <a:pt x="195" y="91"/>
                      </a:lnTo>
                      <a:lnTo>
                        <a:pt x="195" y="91"/>
                      </a:lnTo>
                      <a:lnTo>
                        <a:pt x="195" y="91"/>
                      </a:lnTo>
                      <a:lnTo>
                        <a:pt x="195" y="91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91"/>
                      </a:lnTo>
                      <a:lnTo>
                        <a:pt x="201" y="91"/>
                      </a:lnTo>
                      <a:lnTo>
                        <a:pt x="201" y="91"/>
                      </a:lnTo>
                      <a:lnTo>
                        <a:pt x="201" y="91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6" y="91"/>
                      </a:lnTo>
                      <a:lnTo>
                        <a:pt x="206" y="91"/>
                      </a:lnTo>
                      <a:lnTo>
                        <a:pt x="206" y="91"/>
                      </a:lnTo>
                      <a:lnTo>
                        <a:pt x="206" y="88"/>
                      </a:lnTo>
                      <a:lnTo>
                        <a:pt x="206" y="88"/>
                      </a:lnTo>
                      <a:lnTo>
                        <a:pt x="206" y="88"/>
                      </a:lnTo>
                      <a:lnTo>
                        <a:pt x="206" y="88"/>
                      </a:lnTo>
                      <a:lnTo>
                        <a:pt x="206" y="88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6" y="85"/>
                      </a:lnTo>
                      <a:lnTo>
                        <a:pt x="204" y="85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6" y="80"/>
                      </a:lnTo>
                      <a:lnTo>
                        <a:pt x="206" y="80"/>
                      </a:lnTo>
                      <a:lnTo>
                        <a:pt x="206" y="80"/>
                      </a:lnTo>
                      <a:lnTo>
                        <a:pt x="206" y="80"/>
                      </a:lnTo>
                      <a:lnTo>
                        <a:pt x="206" y="82"/>
                      </a:lnTo>
                      <a:lnTo>
                        <a:pt x="206" y="82"/>
                      </a:lnTo>
                      <a:lnTo>
                        <a:pt x="206" y="82"/>
                      </a:lnTo>
                      <a:lnTo>
                        <a:pt x="206" y="82"/>
                      </a:lnTo>
                      <a:lnTo>
                        <a:pt x="206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2"/>
                      </a:lnTo>
                      <a:lnTo>
                        <a:pt x="209" y="85"/>
                      </a:lnTo>
                      <a:lnTo>
                        <a:pt x="212" y="85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77"/>
                      </a:lnTo>
                      <a:lnTo>
                        <a:pt x="212" y="77"/>
                      </a:lnTo>
                      <a:lnTo>
                        <a:pt x="212" y="77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21" y="71"/>
                      </a:lnTo>
                      <a:lnTo>
                        <a:pt x="221" y="71"/>
                      </a:lnTo>
                      <a:lnTo>
                        <a:pt x="221" y="71"/>
                      </a:lnTo>
                      <a:lnTo>
                        <a:pt x="221" y="71"/>
                      </a:lnTo>
                      <a:lnTo>
                        <a:pt x="221" y="71"/>
                      </a:lnTo>
                      <a:lnTo>
                        <a:pt x="223" y="74"/>
                      </a:lnTo>
                      <a:lnTo>
                        <a:pt x="223" y="74"/>
                      </a:lnTo>
                      <a:lnTo>
                        <a:pt x="223" y="74"/>
                      </a:lnTo>
                      <a:lnTo>
                        <a:pt x="223" y="74"/>
                      </a:lnTo>
                      <a:lnTo>
                        <a:pt x="223" y="74"/>
                      </a:lnTo>
                      <a:lnTo>
                        <a:pt x="223" y="77"/>
                      </a:lnTo>
                      <a:lnTo>
                        <a:pt x="223" y="77"/>
                      </a:lnTo>
                      <a:lnTo>
                        <a:pt x="226" y="77"/>
                      </a:lnTo>
                      <a:lnTo>
                        <a:pt x="226" y="77"/>
                      </a:lnTo>
                      <a:lnTo>
                        <a:pt x="226" y="77"/>
                      </a:lnTo>
                      <a:lnTo>
                        <a:pt x="226" y="77"/>
                      </a:lnTo>
                      <a:lnTo>
                        <a:pt x="229" y="80"/>
                      </a:lnTo>
                      <a:lnTo>
                        <a:pt x="229" y="80"/>
                      </a:lnTo>
                      <a:lnTo>
                        <a:pt x="229" y="80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4"/>
                      </a:lnTo>
                      <a:lnTo>
                        <a:pt x="232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40" y="74"/>
                      </a:lnTo>
                      <a:lnTo>
                        <a:pt x="240" y="74"/>
                      </a:lnTo>
                      <a:lnTo>
                        <a:pt x="243" y="74"/>
                      </a:lnTo>
                      <a:lnTo>
                        <a:pt x="243" y="74"/>
                      </a:lnTo>
                      <a:lnTo>
                        <a:pt x="243" y="74"/>
                      </a:lnTo>
                      <a:lnTo>
                        <a:pt x="243" y="74"/>
                      </a:lnTo>
                      <a:lnTo>
                        <a:pt x="243" y="71"/>
                      </a:lnTo>
                      <a:lnTo>
                        <a:pt x="243" y="71"/>
                      </a:lnTo>
                      <a:lnTo>
                        <a:pt x="243" y="68"/>
                      </a:lnTo>
                      <a:lnTo>
                        <a:pt x="243" y="68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6" y="63"/>
                      </a:lnTo>
                      <a:lnTo>
                        <a:pt x="246" y="63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52" y="60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lnTo>
                        <a:pt x="255" y="54"/>
                      </a:lnTo>
                      <a:lnTo>
                        <a:pt x="255" y="54"/>
                      </a:lnTo>
                      <a:lnTo>
                        <a:pt x="255" y="54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51"/>
                      </a:lnTo>
                      <a:lnTo>
                        <a:pt x="255" y="48"/>
                      </a:lnTo>
                      <a:lnTo>
                        <a:pt x="255" y="48"/>
                      </a:lnTo>
                      <a:lnTo>
                        <a:pt x="255" y="48"/>
                      </a:lnTo>
                      <a:lnTo>
                        <a:pt x="255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57" y="48"/>
                      </a:lnTo>
                      <a:lnTo>
                        <a:pt x="260" y="48"/>
                      </a:lnTo>
                      <a:lnTo>
                        <a:pt x="260" y="48"/>
                      </a:lnTo>
                      <a:lnTo>
                        <a:pt x="260" y="48"/>
                      </a:lnTo>
                      <a:lnTo>
                        <a:pt x="260" y="48"/>
                      </a:lnTo>
                      <a:lnTo>
                        <a:pt x="260" y="51"/>
                      </a:lnTo>
                      <a:lnTo>
                        <a:pt x="260" y="51"/>
                      </a:lnTo>
                      <a:lnTo>
                        <a:pt x="260" y="51"/>
                      </a:lnTo>
                      <a:lnTo>
                        <a:pt x="260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48"/>
                      </a:lnTo>
                      <a:lnTo>
                        <a:pt x="263" y="48"/>
                      </a:lnTo>
                      <a:lnTo>
                        <a:pt x="263" y="48"/>
                      </a:lnTo>
                      <a:lnTo>
                        <a:pt x="263" y="48"/>
                      </a:lnTo>
                      <a:lnTo>
                        <a:pt x="263" y="48"/>
                      </a:lnTo>
                      <a:lnTo>
                        <a:pt x="260" y="48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6"/>
                      </a:lnTo>
                      <a:lnTo>
                        <a:pt x="260" y="43"/>
                      </a:lnTo>
                      <a:lnTo>
                        <a:pt x="260" y="43"/>
                      </a:lnTo>
                      <a:lnTo>
                        <a:pt x="260" y="43"/>
                      </a:lnTo>
                      <a:lnTo>
                        <a:pt x="263" y="43"/>
                      </a:lnTo>
                      <a:lnTo>
                        <a:pt x="263" y="40"/>
                      </a:lnTo>
                      <a:lnTo>
                        <a:pt x="263" y="40"/>
                      </a:lnTo>
                      <a:lnTo>
                        <a:pt x="263" y="40"/>
                      </a:lnTo>
                      <a:lnTo>
                        <a:pt x="263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6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4" y="37"/>
                      </a:lnTo>
                      <a:lnTo>
                        <a:pt x="277" y="34"/>
                      </a:lnTo>
                      <a:lnTo>
                        <a:pt x="277" y="34"/>
                      </a:lnTo>
                      <a:lnTo>
                        <a:pt x="277" y="34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3" y="31"/>
                      </a:lnTo>
                      <a:lnTo>
                        <a:pt x="283" y="31"/>
                      </a:lnTo>
                      <a:lnTo>
                        <a:pt x="283" y="34"/>
                      </a:lnTo>
                      <a:lnTo>
                        <a:pt x="283" y="34"/>
                      </a:lnTo>
                      <a:lnTo>
                        <a:pt x="283" y="34"/>
                      </a:lnTo>
                      <a:lnTo>
                        <a:pt x="283" y="34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29"/>
                      </a:lnTo>
                      <a:lnTo>
                        <a:pt x="289" y="29"/>
                      </a:lnTo>
                      <a:lnTo>
                        <a:pt x="289" y="29"/>
                      </a:lnTo>
                      <a:lnTo>
                        <a:pt x="289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6"/>
                      </a:lnTo>
                      <a:lnTo>
                        <a:pt x="286" y="26"/>
                      </a:lnTo>
                      <a:lnTo>
                        <a:pt x="289" y="26"/>
                      </a:lnTo>
                      <a:lnTo>
                        <a:pt x="289" y="26"/>
                      </a:lnTo>
                      <a:lnTo>
                        <a:pt x="289" y="26"/>
                      </a:lnTo>
                      <a:lnTo>
                        <a:pt x="291" y="26"/>
                      </a:lnTo>
                      <a:lnTo>
                        <a:pt x="291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6" y="26"/>
                      </a:lnTo>
                      <a:lnTo>
                        <a:pt x="306" y="26"/>
                      </a:lnTo>
                      <a:lnTo>
                        <a:pt x="306" y="26"/>
                      </a:lnTo>
                      <a:lnTo>
                        <a:pt x="306" y="26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17"/>
                      </a:lnTo>
                      <a:lnTo>
                        <a:pt x="306" y="17"/>
                      </a:lnTo>
                      <a:lnTo>
                        <a:pt x="306" y="17"/>
                      </a:lnTo>
                      <a:lnTo>
                        <a:pt x="306" y="17"/>
                      </a:lnTo>
                      <a:lnTo>
                        <a:pt x="308" y="17"/>
                      </a:lnTo>
                      <a:lnTo>
                        <a:pt x="308" y="17"/>
                      </a:lnTo>
                      <a:lnTo>
                        <a:pt x="308" y="17"/>
                      </a:lnTo>
                      <a:lnTo>
                        <a:pt x="308" y="20"/>
                      </a:lnTo>
                      <a:lnTo>
                        <a:pt x="308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4" y="20"/>
                      </a:lnTo>
                      <a:lnTo>
                        <a:pt x="317" y="20"/>
                      </a:lnTo>
                      <a:lnTo>
                        <a:pt x="317" y="20"/>
                      </a:lnTo>
                      <a:lnTo>
                        <a:pt x="317" y="23"/>
                      </a:lnTo>
                      <a:lnTo>
                        <a:pt x="317" y="23"/>
                      </a:lnTo>
                      <a:lnTo>
                        <a:pt x="317" y="23"/>
                      </a:lnTo>
                      <a:lnTo>
                        <a:pt x="317" y="23"/>
                      </a:lnTo>
                      <a:lnTo>
                        <a:pt x="317" y="23"/>
                      </a:lnTo>
                      <a:lnTo>
                        <a:pt x="320" y="23"/>
                      </a:lnTo>
                      <a:lnTo>
                        <a:pt x="320" y="23"/>
                      </a:lnTo>
                      <a:lnTo>
                        <a:pt x="320" y="23"/>
                      </a:lnTo>
                      <a:lnTo>
                        <a:pt x="320" y="23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20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7"/>
                      </a:lnTo>
                      <a:lnTo>
                        <a:pt x="317" y="14"/>
                      </a:lnTo>
                      <a:lnTo>
                        <a:pt x="317" y="14"/>
                      </a:lnTo>
                      <a:lnTo>
                        <a:pt x="317" y="14"/>
                      </a:lnTo>
                      <a:lnTo>
                        <a:pt x="317" y="12"/>
                      </a:lnTo>
                      <a:lnTo>
                        <a:pt x="317" y="12"/>
                      </a:lnTo>
                      <a:lnTo>
                        <a:pt x="317" y="12"/>
                      </a:lnTo>
                      <a:lnTo>
                        <a:pt x="317" y="12"/>
                      </a:lnTo>
                      <a:lnTo>
                        <a:pt x="317" y="9"/>
                      </a:lnTo>
                      <a:lnTo>
                        <a:pt x="317" y="9"/>
                      </a:lnTo>
                      <a:lnTo>
                        <a:pt x="317" y="9"/>
                      </a:lnTo>
                      <a:lnTo>
                        <a:pt x="317" y="6"/>
                      </a:lnTo>
                      <a:lnTo>
                        <a:pt x="320" y="6"/>
                      </a:lnTo>
                      <a:lnTo>
                        <a:pt x="320" y="6"/>
                      </a:lnTo>
                      <a:lnTo>
                        <a:pt x="320" y="6"/>
                      </a:lnTo>
                      <a:lnTo>
                        <a:pt x="320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3" y="3"/>
                      </a:lnTo>
                      <a:lnTo>
                        <a:pt x="325" y="3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6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5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28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12"/>
                      </a:lnTo>
                      <a:lnTo>
                        <a:pt x="331" y="12"/>
                      </a:lnTo>
                      <a:lnTo>
                        <a:pt x="331" y="12"/>
                      </a:lnTo>
                      <a:lnTo>
                        <a:pt x="334" y="12"/>
                      </a:lnTo>
                      <a:lnTo>
                        <a:pt x="334" y="12"/>
                      </a:lnTo>
                      <a:lnTo>
                        <a:pt x="334" y="14"/>
                      </a:lnTo>
                      <a:lnTo>
                        <a:pt x="334" y="14"/>
                      </a:lnTo>
                      <a:lnTo>
                        <a:pt x="334" y="14"/>
                      </a:lnTo>
                      <a:lnTo>
                        <a:pt x="334" y="14"/>
                      </a:lnTo>
                      <a:lnTo>
                        <a:pt x="337" y="14"/>
                      </a:lnTo>
                      <a:lnTo>
                        <a:pt x="337" y="14"/>
                      </a:lnTo>
                      <a:lnTo>
                        <a:pt x="337" y="14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9"/>
                      </a:lnTo>
                      <a:lnTo>
                        <a:pt x="337" y="9"/>
                      </a:lnTo>
                      <a:lnTo>
                        <a:pt x="337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2" y="9"/>
                      </a:lnTo>
                      <a:lnTo>
                        <a:pt x="345" y="9"/>
                      </a:lnTo>
                      <a:lnTo>
                        <a:pt x="345" y="9"/>
                      </a:lnTo>
                      <a:lnTo>
                        <a:pt x="345" y="9"/>
                      </a:lnTo>
                      <a:lnTo>
                        <a:pt x="345" y="9"/>
                      </a:lnTo>
                      <a:lnTo>
                        <a:pt x="345" y="9"/>
                      </a:lnTo>
                      <a:lnTo>
                        <a:pt x="348" y="9"/>
                      </a:lnTo>
                      <a:lnTo>
                        <a:pt x="348" y="9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48" y="6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9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1" y="12"/>
                      </a:lnTo>
                      <a:lnTo>
                        <a:pt x="354" y="12"/>
                      </a:lnTo>
                      <a:lnTo>
                        <a:pt x="354" y="9"/>
                      </a:lnTo>
                      <a:lnTo>
                        <a:pt x="354" y="9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4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7" y="6"/>
                      </a:lnTo>
                      <a:lnTo>
                        <a:pt x="359" y="6"/>
                      </a:lnTo>
                      <a:lnTo>
                        <a:pt x="359" y="6"/>
                      </a:lnTo>
                      <a:lnTo>
                        <a:pt x="359" y="6"/>
                      </a:lnTo>
                      <a:lnTo>
                        <a:pt x="359" y="3"/>
                      </a:lnTo>
                      <a:lnTo>
                        <a:pt x="359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2" y="3"/>
                      </a:lnTo>
                      <a:lnTo>
                        <a:pt x="365" y="3"/>
                      </a:lnTo>
                      <a:lnTo>
                        <a:pt x="365" y="3"/>
                      </a:lnTo>
                      <a:lnTo>
                        <a:pt x="365" y="3"/>
                      </a:lnTo>
                      <a:lnTo>
                        <a:pt x="365" y="3"/>
                      </a:lnTo>
                      <a:lnTo>
                        <a:pt x="365" y="6"/>
                      </a:lnTo>
                      <a:lnTo>
                        <a:pt x="365" y="6"/>
                      </a:lnTo>
                      <a:lnTo>
                        <a:pt x="365" y="6"/>
                      </a:lnTo>
                      <a:lnTo>
                        <a:pt x="365" y="6"/>
                      </a:lnTo>
                      <a:lnTo>
                        <a:pt x="368" y="6"/>
                      </a:lnTo>
                      <a:lnTo>
                        <a:pt x="368" y="6"/>
                      </a:lnTo>
                      <a:lnTo>
                        <a:pt x="368" y="6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71" y="3"/>
                      </a:lnTo>
                      <a:lnTo>
                        <a:pt x="371" y="3"/>
                      </a:lnTo>
                      <a:lnTo>
                        <a:pt x="371" y="3"/>
                      </a:lnTo>
                      <a:lnTo>
                        <a:pt x="371" y="3"/>
                      </a:lnTo>
                      <a:lnTo>
                        <a:pt x="371" y="0"/>
                      </a:lnTo>
                      <a:lnTo>
                        <a:pt x="371" y="0"/>
                      </a:lnTo>
                      <a:lnTo>
                        <a:pt x="371" y="3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4" y="6"/>
                      </a:lnTo>
                      <a:lnTo>
                        <a:pt x="374" y="6"/>
                      </a:lnTo>
                      <a:lnTo>
                        <a:pt x="374" y="6"/>
                      </a:lnTo>
                      <a:lnTo>
                        <a:pt x="374" y="9"/>
                      </a:lnTo>
                      <a:lnTo>
                        <a:pt x="374" y="9"/>
                      </a:lnTo>
                      <a:lnTo>
                        <a:pt x="374" y="9"/>
                      </a:lnTo>
                      <a:lnTo>
                        <a:pt x="374" y="9"/>
                      </a:lnTo>
                      <a:lnTo>
                        <a:pt x="374" y="9"/>
                      </a:lnTo>
                      <a:lnTo>
                        <a:pt x="374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12"/>
                      </a:lnTo>
                      <a:lnTo>
                        <a:pt x="376" y="9"/>
                      </a:lnTo>
                      <a:lnTo>
                        <a:pt x="376" y="9"/>
                      </a:lnTo>
                      <a:lnTo>
                        <a:pt x="376" y="9"/>
                      </a:lnTo>
                      <a:lnTo>
                        <a:pt x="376" y="9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6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2" y="6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0"/>
                      </a:lnTo>
                      <a:lnTo>
                        <a:pt x="385" y="0"/>
                      </a:lnTo>
                      <a:lnTo>
                        <a:pt x="385" y="0"/>
                      </a:lnTo>
                      <a:lnTo>
                        <a:pt x="388" y="0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3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91" y="9"/>
                      </a:lnTo>
                      <a:lnTo>
                        <a:pt x="391" y="9"/>
                      </a:lnTo>
                      <a:lnTo>
                        <a:pt x="391" y="9"/>
                      </a:lnTo>
                      <a:lnTo>
                        <a:pt x="391" y="9"/>
                      </a:lnTo>
                      <a:lnTo>
                        <a:pt x="393" y="9"/>
                      </a:lnTo>
                      <a:lnTo>
                        <a:pt x="393" y="6"/>
                      </a:lnTo>
                      <a:lnTo>
                        <a:pt x="393" y="6"/>
                      </a:lnTo>
                      <a:lnTo>
                        <a:pt x="393" y="6"/>
                      </a:lnTo>
                      <a:lnTo>
                        <a:pt x="393" y="6"/>
                      </a:lnTo>
                      <a:lnTo>
                        <a:pt x="393" y="9"/>
                      </a:lnTo>
                      <a:lnTo>
                        <a:pt x="393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9" y="9"/>
                      </a:lnTo>
                      <a:lnTo>
                        <a:pt x="399" y="9"/>
                      </a:lnTo>
                      <a:lnTo>
                        <a:pt x="399" y="9"/>
                      </a:lnTo>
                      <a:lnTo>
                        <a:pt x="399" y="9"/>
                      </a:lnTo>
                      <a:lnTo>
                        <a:pt x="399" y="9"/>
                      </a:lnTo>
                      <a:lnTo>
                        <a:pt x="399" y="6"/>
                      </a:lnTo>
                      <a:lnTo>
                        <a:pt x="399" y="6"/>
                      </a:lnTo>
                      <a:lnTo>
                        <a:pt x="399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2" y="6"/>
                      </a:lnTo>
                      <a:lnTo>
                        <a:pt x="405" y="6"/>
                      </a:lnTo>
                      <a:lnTo>
                        <a:pt x="405" y="6"/>
                      </a:lnTo>
                      <a:lnTo>
                        <a:pt x="405" y="6"/>
                      </a:lnTo>
                      <a:lnTo>
                        <a:pt x="405" y="6"/>
                      </a:lnTo>
                      <a:lnTo>
                        <a:pt x="405" y="9"/>
                      </a:lnTo>
                      <a:lnTo>
                        <a:pt x="405" y="9"/>
                      </a:lnTo>
                      <a:lnTo>
                        <a:pt x="408" y="9"/>
                      </a:lnTo>
                      <a:lnTo>
                        <a:pt x="408" y="9"/>
                      </a:lnTo>
                      <a:lnTo>
                        <a:pt x="408" y="9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08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0" y="12"/>
                      </a:lnTo>
                      <a:lnTo>
                        <a:pt x="413" y="12"/>
                      </a:lnTo>
                      <a:lnTo>
                        <a:pt x="413" y="14"/>
                      </a:lnTo>
                      <a:lnTo>
                        <a:pt x="413" y="14"/>
                      </a:lnTo>
                      <a:lnTo>
                        <a:pt x="413" y="14"/>
                      </a:lnTo>
                      <a:lnTo>
                        <a:pt x="410" y="14"/>
                      </a:lnTo>
                      <a:lnTo>
                        <a:pt x="410" y="14"/>
                      </a:lnTo>
                      <a:lnTo>
                        <a:pt x="410" y="14"/>
                      </a:lnTo>
                      <a:lnTo>
                        <a:pt x="410" y="14"/>
                      </a:lnTo>
                      <a:lnTo>
                        <a:pt x="410" y="14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17"/>
                      </a:lnTo>
                      <a:lnTo>
                        <a:pt x="410" y="20"/>
                      </a:lnTo>
                      <a:lnTo>
                        <a:pt x="410" y="20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3" y="17"/>
                      </a:lnTo>
                      <a:lnTo>
                        <a:pt x="416" y="17"/>
                      </a:lnTo>
                      <a:lnTo>
                        <a:pt x="416" y="17"/>
                      </a:lnTo>
                      <a:lnTo>
                        <a:pt x="416" y="17"/>
                      </a:lnTo>
                      <a:lnTo>
                        <a:pt x="416" y="17"/>
                      </a:lnTo>
                      <a:lnTo>
                        <a:pt x="416" y="17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0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6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19" y="23"/>
                      </a:lnTo>
                      <a:lnTo>
                        <a:pt x="422" y="23"/>
                      </a:lnTo>
                      <a:lnTo>
                        <a:pt x="422" y="23"/>
                      </a:lnTo>
                      <a:lnTo>
                        <a:pt x="422" y="23"/>
                      </a:lnTo>
                      <a:lnTo>
                        <a:pt x="422" y="23"/>
                      </a:lnTo>
                      <a:lnTo>
                        <a:pt x="422" y="23"/>
                      </a:lnTo>
                      <a:lnTo>
                        <a:pt x="425" y="23"/>
                      </a:lnTo>
                      <a:lnTo>
                        <a:pt x="425" y="23"/>
                      </a:lnTo>
                      <a:lnTo>
                        <a:pt x="425" y="23"/>
                      </a:lnTo>
                      <a:lnTo>
                        <a:pt x="425" y="23"/>
                      </a:lnTo>
                      <a:lnTo>
                        <a:pt x="425" y="26"/>
                      </a:lnTo>
                      <a:lnTo>
                        <a:pt x="425" y="26"/>
                      </a:lnTo>
                      <a:lnTo>
                        <a:pt x="427" y="26"/>
                      </a:lnTo>
                      <a:lnTo>
                        <a:pt x="427" y="26"/>
                      </a:lnTo>
                      <a:lnTo>
                        <a:pt x="427" y="29"/>
                      </a:lnTo>
                      <a:lnTo>
                        <a:pt x="427" y="29"/>
                      </a:lnTo>
                      <a:lnTo>
                        <a:pt x="427" y="29"/>
                      </a:lnTo>
                      <a:lnTo>
                        <a:pt x="427" y="29"/>
                      </a:lnTo>
                      <a:lnTo>
                        <a:pt x="430" y="29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0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6"/>
                      </a:lnTo>
                      <a:lnTo>
                        <a:pt x="433" y="29"/>
                      </a:lnTo>
                      <a:lnTo>
                        <a:pt x="433" y="29"/>
                      </a:lnTo>
                      <a:lnTo>
                        <a:pt x="433" y="29"/>
                      </a:lnTo>
                      <a:lnTo>
                        <a:pt x="433" y="29"/>
                      </a:lnTo>
                      <a:lnTo>
                        <a:pt x="436" y="29"/>
                      </a:lnTo>
                      <a:lnTo>
                        <a:pt x="436" y="29"/>
                      </a:lnTo>
                      <a:lnTo>
                        <a:pt x="436" y="31"/>
                      </a:lnTo>
                      <a:lnTo>
                        <a:pt x="436" y="31"/>
                      </a:lnTo>
                      <a:lnTo>
                        <a:pt x="433" y="31"/>
                      </a:lnTo>
                      <a:lnTo>
                        <a:pt x="433" y="31"/>
                      </a:lnTo>
                      <a:lnTo>
                        <a:pt x="433" y="31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4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3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6" y="37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39" y="40"/>
                      </a:lnTo>
                      <a:lnTo>
                        <a:pt x="442" y="43"/>
                      </a:lnTo>
                      <a:lnTo>
                        <a:pt x="442" y="43"/>
                      </a:lnTo>
                      <a:lnTo>
                        <a:pt x="442" y="43"/>
                      </a:lnTo>
                      <a:lnTo>
                        <a:pt x="442" y="43"/>
                      </a:lnTo>
                      <a:lnTo>
                        <a:pt x="442" y="43"/>
                      </a:lnTo>
                      <a:lnTo>
                        <a:pt x="444" y="43"/>
                      </a:lnTo>
                      <a:lnTo>
                        <a:pt x="444" y="43"/>
                      </a:lnTo>
                      <a:lnTo>
                        <a:pt x="444" y="43"/>
                      </a:lnTo>
                      <a:lnTo>
                        <a:pt x="447" y="43"/>
                      </a:lnTo>
                      <a:lnTo>
                        <a:pt x="447" y="46"/>
                      </a:lnTo>
                      <a:lnTo>
                        <a:pt x="450" y="46"/>
                      </a:lnTo>
                      <a:lnTo>
                        <a:pt x="450" y="46"/>
                      </a:lnTo>
                      <a:lnTo>
                        <a:pt x="450" y="46"/>
                      </a:lnTo>
                      <a:lnTo>
                        <a:pt x="450" y="46"/>
                      </a:lnTo>
                      <a:lnTo>
                        <a:pt x="450" y="43"/>
                      </a:lnTo>
                      <a:lnTo>
                        <a:pt x="450" y="43"/>
                      </a:lnTo>
                      <a:lnTo>
                        <a:pt x="450" y="43"/>
                      </a:lnTo>
                      <a:lnTo>
                        <a:pt x="450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3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6" y="43"/>
                      </a:lnTo>
                      <a:lnTo>
                        <a:pt x="453" y="43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6"/>
                      </a:lnTo>
                      <a:lnTo>
                        <a:pt x="453" y="48"/>
                      </a:lnTo>
                      <a:lnTo>
                        <a:pt x="453" y="48"/>
                      </a:lnTo>
                      <a:lnTo>
                        <a:pt x="453" y="48"/>
                      </a:lnTo>
                      <a:lnTo>
                        <a:pt x="450" y="48"/>
                      </a:lnTo>
                      <a:lnTo>
                        <a:pt x="450" y="48"/>
                      </a:lnTo>
                      <a:lnTo>
                        <a:pt x="450" y="51"/>
                      </a:lnTo>
                      <a:lnTo>
                        <a:pt x="453" y="51"/>
                      </a:lnTo>
                      <a:lnTo>
                        <a:pt x="453" y="51"/>
                      </a:lnTo>
                      <a:lnTo>
                        <a:pt x="453" y="51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50" y="54"/>
                      </a:lnTo>
                      <a:lnTo>
                        <a:pt x="447" y="54"/>
                      </a:lnTo>
                      <a:lnTo>
                        <a:pt x="447" y="54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47" y="57"/>
                      </a:lnTo>
                      <a:lnTo>
                        <a:pt x="450" y="57"/>
                      </a:lnTo>
                      <a:lnTo>
                        <a:pt x="450" y="57"/>
                      </a:lnTo>
                      <a:lnTo>
                        <a:pt x="450" y="57"/>
                      </a:lnTo>
                      <a:lnTo>
                        <a:pt x="450" y="60"/>
                      </a:lnTo>
                      <a:lnTo>
                        <a:pt x="450" y="60"/>
                      </a:lnTo>
                      <a:lnTo>
                        <a:pt x="450" y="60"/>
                      </a:lnTo>
                      <a:lnTo>
                        <a:pt x="450" y="60"/>
                      </a:lnTo>
                      <a:lnTo>
                        <a:pt x="450" y="63"/>
                      </a:lnTo>
                      <a:lnTo>
                        <a:pt x="450" y="63"/>
                      </a:lnTo>
                      <a:lnTo>
                        <a:pt x="450" y="63"/>
                      </a:lnTo>
                      <a:lnTo>
                        <a:pt x="453" y="63"/>
                      </a:lnTo>
                      <a:lnTo>
                        <a:pt x="453" y="63"/>
                      </a:lnTo>
                      <a:lnTo>
                        <a:pt x="453" y="63"/>
                      </a:lnTo>
                      <a:lnTo>
                        <a:pt x="453" y="63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3"/>
                      </a:lnTo>
                      <a:lnTo>
                        <a:pt x="456" y="63"/>
                      </a:lnTo>
                      <a:lnTo>
                        <a:pt x="456" y="63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59" y="60"/>
                      </a:lnTo>
                      <a:lnTo>
                        <a:pt x="459" y="60"/>
                      </a:lnTo>
                      <a:lnTo>
                        <a:pt x="459" y="63"/>
                      </a:lnTo>
                      <a:lnTo>
                        <a:pt x="459" y="63"/>
                      </a:lnTo>
                      <a:lnTo>
                        <a:pt x="461" y="63"/>
                      </a:lnTo>
                      <a:lnTo>
                        <a:pt x="461" y="63"/>
                      </a:lnTo>
                      <a:lnTo>
                        <a:pt x="461" y="63"/>
                      </a:lnTo>
                      <a:lnTo>
                        <a:pt x="461" y="63"/>
                      </a:lnTo>
                      <a:lnTo>
                        <a:pt x="461" y="63"/>
                      </a:lnTo>
                      <a:lnTo>
                        <a:pt x="464" y="63"/>
                      </a:lnTo>
                      <a:lnTo>
                        <a:pt x="464" y="63"/>
                      </a:lnTo>
                      <a:lnTo>
                        <a:pt x="464" y="63"/>
                      </a:lnTo>
                      <a:lnTo>
                        <a:pt x="464" y="63"/>
                      </a:lnTo>
                      <a:lnTo>
                        <a:pt x="464" y="63"/>
                      </a:lnTo>
                      <a:lnTo>
                        <a:pt x="464" y="65"/>
                      </a:lnTo>
                      <a:lnTo>
                        <a:pt x="464" y="65"/>
                      </a:lnTo>
                      <a:lnTo>
                        <a:pt x="467" y="65"/>
                      </a:lnTo>
                      <a:lnTo>
                        <a:pt x="467" y="65"/>
                      </a:lnTo>
                      <a:lnTo>
                        <a:pt x="467" y="65"/>
                      </a:lnTo>
                      <a:lnTo>
                        <a:pt x="467" y="65"/>
                      </a:lnTo>
                      <a:lnTo>
                        <a:pt x="470" y="65"/>
                      </a:lnTo>
                      <a:lnTo>
                        <a:pt x="470" y="65"/>
                      </a:lnTo>
                      <a:lnTo>
                        <a:pt x="470" y="65"/>
                      </a:lnTo>
                      <a:lnTo>
                        <a:pt x="470" y="65"/>
                      </a:lnTo>
                      <a:lnTo>
                        <a:pt x="470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3" y="63"/>
                      </a:lnTo>
                      <a:lnTo>
                        <a:pt x="476" y="63"/>
                      </a:lnTo>
                      <a:lnTo>
                        <a:pt x="476" y="63"/>
                      </a:lnTo>
                      <a:lnTo>
                        <a:pt x="476" y="63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6" y="60"/>
                      </a:lnTo>
                      <a:lnTo>
                        <a:pt x="478" y="60"/>
                      </a:lnTo>
                      <a:lnTo>
                        <a:pt x="478" y="60"/>
                      </a:lnTo>
                      <a:lnTo>
                        <a:pt x="478" y="60"/>
                      </a:lnTo>
                      <a:lnTo>
                        <a:pt x="478" y="60"/>
                      </a:lnTo>
                      <a:lnTo>
                        <a:pt x="478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1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4" y="60"/>
                      </a:lnTo>
                      <a:lnTo>
                        <a:pt x="487" y="60"/>
                      </a:lnTo>
                      <a:lnTo>
                        <a:pt x="487" y="60"/>
                      </a:lnTo>
                      <a:lnTo>
                        <a:pt x="487" y="60"/>
                      </a:lnTo>
                      <a:lnTo>
                        <a:pt x="487" y="60"/>
                      </a:lnTo>
                      <a:lnTo>
                        <a:pt x="487" y="60"/>
                      </a:lnTo>
                      <a:lnTo>
                        <a:pt x="487" y="63"/>
                      </a:lnTo>
                      <a:lnTo>
                        <a:pt x="487" y="63"/>
                      </a:lnTo>
                      <a:lnTo>
                        <a:pt x="487" y="63"/>
                      </a:lnTo>
                      <a:lnTo>
                        <a:pt x="487" y="63"/>
                      </a:lnTo>
                      <a:lnTo>
                        <a:pt x="487" y="65"/>
                      </a:lnTo>
                      <a:lnTo>
                        <a:pt x="487" y="65"/>
                      </a:lnTo>
                      <a:lnTo>
                        <a:pt x="487" y="65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68"/>
                      </a:lnTo>
                      <a:lnTo>
                        <a:pt x="487" y="71"/>
                      </a:lnTo>
                      <a:lnTo>
                        <a:pt x="490" y="71"/>
                      </a:lnTo>
                      <a:lnTo>
                        <a:pt x="490" y="71"/>
                      </a:lnTo>
                      <a:lnTo>
                        <a:pt x="490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3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5" y="74"/>
                      </a:lnTo>
                      <a:lnTo>
                        <a:pt x="498" y="74"/>
                      </a:lnTo>
                      <a:lnTo>
                        <a:pt x="498" y="74"/>
                      </a:lnTo>
                      <a:lnTo>
                        <a:pt x="498" y="74"/>
                      </a:lnTo>
                      <a:lnTo>
                        <a:pt x="498" y="74"/>
                      </a:lnTo>
                      <a:lnTo>
                        <a:pt x="498" y="71"/>
                      </a:lnTo>
                      <a:lnTo>
                        <a:pt x="498" y="71"/>
                      </a:lnTo>
                      <a:lnTo>
                        <a:pt x="498" y="71"/>
                      </a:lnTo>
                      <a:lnTo>
                        <a:pt x="498" y="71"/>
                      </a:lnTo>
                      <a:lnTo>
                        <a:pt x="498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4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1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4" y="71"/>
                      </a:lnTo>
                      <a:lnTo>
                        <a:pt x="507" y="71"/>
                      </a:lnTo>
                      <a:lnTo>
                        <a:pt x="507" y="71"/>
                      </a:lnTo>
                      <a:lnTo>
                        <a:pt x="507" y="71"/>
                      </a:lnTo>
                      <a:lnTo>
                        <a:pt x="507" y="74"/>
                      </a:lnTo>
                      <a:lnTo>
                        <a:pt x="507" y="74"/>
                      </a:lnTo>
                      <a:lnTo>
                        <a:pt x="507" y="74"/>
                      </a:lnTo>
                      <a:lnTo>
                        <a:pt x="507" y="74"/>
                      </a:lnTo>
                      <a:lnTo>
                        <a:pt x="510" y="74"/>
                      </a:lnTo>
                      <a:lnTo>
                        <a:pt x="510" y="77"/>
                      </a:lnTo>
                      <a:lnTo>
                        <a:pt x="510" y="77"/>
                      </a:lnTo>
                      <a:lnTo>
                        <a:pt x="510" y="77"/>
                      </a:lnTo>
                      <a:lnTo>
                        <a:pt x="510" y="77"/>
                      </a:lnTo>
                      <a:lnTo>
                        <a:pt x="510" y="80"/>
                      </a:lnTo>
                      <a:lnTo>
                        <a:pt x="510" y="80"/>
                      </a:lnTo>
                      <a:lnTo>
                        <a:pt x="510" y="80"/>
                      </a:lnTo>
                      <a:lnTo>
                        <a:pt x="510" y="80"/>
                      </a:lnTo>
                      <a:lnTo>
                        <a:pt x="510" y="82"/>
                      </a:lnTo>
                      <a:lnTo>
                        <a:pt x="510" y="82"/>
                      </a:lnTo>
                      <a:lnTo>
                        <a:pt x="512" y="82"/>
                      </a:lnTo>
                      <a:lnTo>
                        <a:pt x="512" y="85"/>
                      </a:lnTo>
                      <a:lnTo>
                        <a:pt x="510" y="85"/>
                      </a:lnTo>
                      <a:lnTo>
                        <a:pt x="510" y="85"/>
                      </a:lnTo>
                      <a:lnTo>
                        <a:pt x="510" y="85"/>
                      </a:lnTo>
                      <a:lnTo>
                        <a:pt x="510" y="85"/>
                      </a:lnTo>
                      <a:lnTo>
                        <a:pt x="510" y="85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12" y="88"/>
                      </a:lnTo>
                      <a:lnTo>
                        <a:pt x="512" y="88"/>
                      </a:lnTo>
                      <a:lnTo>
                        <a:pt x="512" y="88"/>
                      </a:lnTo>
                      <a:lnTo>
                        <a:pt x="512" y="88"/>
                      </a:lnTo>
                      <a:lnTo>
                        <a:pt x="512" y="88"/>
                      </a:lnTo>
                      <a:lnTo>
                        <a:pt x="512" y="91"/>
                      </a:lnTo>
                      <a:lnTo>
                        <a:pt x="512" y="91"/>
                      </a:lnTo>
                      <a:lnTo>
                        <a:pt x="512" y="91"/>
                      </a:lnTo>
                      <a:lnTo>
                        <a:pt x="512" y="91"/>
                      </a:lnTo>
                      <a:lnTo>
                        <a:pt x="512" y="91"/>
                      </a:lnTo>
                      <a:lnTo>
                        <a:pt x="510" y="91"/>
                      </a:lnTo>
                      <a:lnTo>
                        <a:pt x="510" y="91"/>
                      </a:lnTo>
                      <a:lnTo>
                        <a:pt x="510" y="91"/>
                      </a:lnTo>
                      <a:lnTo>
                        <a:pt x="510" y="91"/>
                      </a:lnTo>
                      <a:lnTo>
                        <a:pt x="510" y="91"/>
                      </a:lnTo>
                      <a:lnTo>
                        <a:pt x="510" y="94"/>
                      </a:lnTo>
                      <a:lnTo>
                        <a:pt x="510" y="94"/>
                      </a:lnTo>
                      <a:lnTo>
                        <a:pt x="510" y="94"/>
                      </a:lnTo>
                      <a:lnTo>
                        <a:pt x="510" y="94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17" name="Freeform 13"/>
                <p:cNvSpPr>
                  <a:spLocks/>
                </p:cNvSpPr>
                <p:nvPr/>
              </p:nvSpPr>
              <p:spPr bwMode="auto">
                <a:xfrm>
                  <a:off x="743" y="3406"/>
                  <a:ext cx="376" cy="218"/>
                </a:xfrm>
                <a:custGeom>
                  <a:avLst/>
                  <a:gdLst/>
                  <a:ahLst/>
                  <a:cxnLst>
                    <a:cxn ang="0">
                      <a:pos x="9" y="351"/>
                    </a:cxn>
                    <a:cxn ang="0">
                      <a:pos x="14" y="388"/>
                    </a:cxn>
                    <a:cxn ang="0">
                      <a:pos x="37" y="399"/>
                    </a:cxn>
                    <a:cxn ang="0">
                      <a:pos x="54" y="399"/>
                    </a:cxn>
                    <a:cxn ang="0">
                      <a:pos x="68" y="408"/>
                    </a:cxn>
                    <a:cxn ang="0">
                      <a:pos x="91" y="413"/>
                    </a:cxn>
                    <a:cxn ang="0">
                      <a:pos x="133" y="416"/>
                    </a:cxn>
                    <a:cxn ang="0">
                      <a:pos x="153" y="428"/>
                    </a:cxn>
                    <a:cxn ang="0">
                      <a:pos x="170" y="408"/>
                    </a:cxn>
                    <a:cxn ang="0">
                      <a:pos x="198" y="408"/>
                    </a:cxn>
                    <a:cxn ang="0">
                      <a:pos x="210" y="405"/>
                    </a:cxn>
                    <a:cxn ang="0">
                      <a:pos x="235" y="396"/>
                    </a:cxn>
                    <a:cxn ang="0">
                      <a:pos x="244" y="391"/>
                    </a:cxn>
                    <a:cxn ang="0">
                      <a:pos x="230" y="377"/>
                    </a:cxn>
                    <a:cxn ang="0">
                      <a:pos x="244" y="377"/>
                    </a:cxn>
                    <a:cxn ang="0">
                      <a:pos x="258" y="371"/>
                    </a:cxn>
                    <a:cxn ang="0">
                      <a:pos x="269" y="345"/>
                    </a:cxn>
                    <a:cxn ang="0">
                      <a:pos x="289" y="365"/>
                    </a:cxn>
                    <a:cxn ang="0">
                      <a:pos x="309" y="368"/>
                    </a:cxn>
                    <a:cxn ang="0">
                      <a:pos x="329" y="371"/>
                    </a:cxn>
                    <a:cxn ang="0">
                      <a:pos x="354" y="371"/>
                    </a:cxn>
                    <a:cxn ang="0">
                      <a:pos x="388" y="374"/>
                    </a:cxn>
                    <a:cxn ang="0">
                      <a:pos x="419" y="365"/>
                    </a:cxn>
                    <a:cxn ang="0">
                      <a:pos x="448" y="368"/>
                    </a:cxn>
                    <a:cxn ang="0">
                      <a:pos x="473" y="368"/>
                    </a:cxn>
                    <a:cxn ang="0">
                      <a:pos x="493" y="377"/>
                    </a:cxn>
                    <a:cxn ang="0">
                      <a:pos x="504" y="377"/>
                    </a:cxn>
                    <a:cxn ang="0">
                      <a:pos x="516" y="371"/>
                    </a:cxn>
                    <a:cxn ang="0">
                      <a:pos x="536" y="368"/>
                    </a:cxn>
                    <a:cxn ang="0">
                      <a:pos x="561" y="371"/>
                    </a:cxn>
                    <a:cxn ang="0">
                      <a:pos x="575" y="357"/>
                    </a:cxn>
                    <a:cxn ang="0">
                      <a:pos x="601" y="354"/>
                    </a:cxn>
                    <a:cxn ang="0">
                      <a:pos x="632" y="340"/>
                    </a:cxn>
                    <a:cxn ang="0">
                      <a:pos x="657" y="320"/>
                    </a:cxn>
                    <a:cxn ang="0">
                      <a:pos x="663" y="309"/>
                    </a:cxn>
                    <a:cxn ang="0">
                      <a:pos x="671" y="297"/>
                    </a:cxn>
                    <a:cxn ang="0">
                      <a:pos x="686" y="269"/>
                    </a:cxn>
                    <a:cxn ang="0">
                      <a:pos x="705" y="252"/>
                    </a:cxn>
                    <a:cxn ang="0">
                      <a:pos x="717" y="229"/>
                    </a:cxn>
                    <a:cxn ang="0">
                      <a:pos x="739" y="195"/>
                    </a:cxn>
                    <a:cxn ang="0">
                      <a:pos x="666" y="150"/>
                    </a:cxn>
                    <a:cxn ang="0">
                      <a:pos x="581" y="164"/>
                    </a:cxn>
                    <a:cxn ang="0">
                      <a:pos x="601" y="96"/>
                    </a:cxn>
                    <a:cxn ang="0">
                      <a:pos x="581" y="14"/>
                    </a:cxn>
                    <a:cxn ang="0">
                      <a:pos x="533" y="5"/>
                    </a:cxn>
                    <a:cxn ang="0">
                      <a:pos x="504" y="17"/>
                    </a:cxn>
                    <a:cxn ang="0">
                      <a:pos x="490" y="42"/>
                    </a:cxn>
                    <a:cxn ang="0">
                      <a:pos x="451" y="56"/>
                    </a:cxn>
                    <a:cxn ang="0">
                      <a:pos x="411" y="34"/>
                    </a:cxn>
                    <a:cxn ang="0">
                      <a:pos x="391" y="20"/>
                    </a:cxn>
                    <a:cxn ang="0">
                      <a:pos x="360" y="11"/>
                    </a:cxn>
                    <a:cxn ang="0">
                      <a:pos x="340" y="20"/>
                    </a:cxn>
                    <a:cxn ang="0">
                      <a:pos x="303" y="14"/>
                    </a:cxn>
                    <a:cxn ang="0">
                      <a:pos x="289" y="17"/>
                    </a:cxn>
                    <a:cxn ang="0">
                      <a:pos x="320" y="31"/>
                    </a:cxn>
                    <a:cxn ang="0">
                      <a:pos x="340" y="65"/>
                    </a:cxn>
                    <a:cxn ang="0">
                      <a:pos x="357" y="82"/>
                    </a:cxn>
                    <a:cxn ang="0">
                      <a:pos x="349" y="99"/>
                    </a:cxn>
                    <a:cxn ang="0">
                      <a:pos x="351" y="158"/>
                    </a:cxn>
                    <a:cxn ang="0">
                      <a:pos x="337" y="226"/>
                    </a:cxn>
                    <a:cxn ang="0">
                      <a:pos x="281" y="294"/>
                    </a:cxn>
                    <a:cxn ang="0">
                      <a:pos x="128" y="263"/>
                    </a:cxn>
                    <a:cxn ang="0">
                      <a:pos x="62" y="326"/>
                    </a:cxn>
                  </a:cxnLst>
                  <a:rect l="0" t="0" r="r" b="b"/>
                  <a:pathLst>
                    <a:path w="745" h="430">
                      <a:moveTo>
                        <a:pt x="9" y="311"/>
                      </a:moveTo>
                      <a:lnTo>
                        <a:pt x="9" y="314"/>
                      </a:lnTo>
                      <a:lnTo>
                        <a:pt x="6" y="314"/>
                      </a:lnTo>
                      <a:lnTo>
                        <a:pt x="6" y="317"/>
                      </a:lnTo>
                      <a:lnTo>
                        <a:pt x="6" y="317"/>
                      </a:lnTo>
                      <a:lnTo>
                        <a:pt x="6" y="317"/>
                      </a:lnTo>
                      <a:lnTo>
                        <a:pt x="6" y="317"/>
                      </a:lnTo>
                      <a:lnTo>
                        <a:pt x="6" y="320"/>
                      </a:lnTo>
                      <a:lnTo>
                        <a:pt x="6" y="320"/>
                      </a:lnTo>
                      <a:lnTo>
                        <a:pt x="6" y="320"/>
                      </a:lnTo>
                      <a:lnTo>
                        <a:pt x="6" y="320"/>
                      </a:lnTo>
                      <a:lnTo>
                        <a:pt x="6" y="323"/>
                      </a:lnTo>
                      <a:lnTo>
                        <a:pt x="6" y="323"/>
                      </a:lnTo>
                      <a:lnTo>
                        <a:pt x="6" y="323"/>
                      </a:lnTo>
                      <a:lnTo>
                        <a:pt x="6" y="326"/>
                      </a:lnTo>
                      <a:lnTo>
                        <a:pt x="6" y="326"/>
                      </a:lnTo>
                      <a:lnTo>
                        <a:pt x="3" y="326"/>
                      </a:lnTo>
                      <a:lnTo>
                        <a:pt x="3" y="326"/>
                      </a:lnTo>
                      <a:lnTo>
                        <a:pt x="3" y="328"/>
                      </a:lnTo>
                      <a:lnTo>
                        <a:pt x="3" y="328"/>
                      </a:lnTo>
                      <a:lnTo>
                        <a:pt x="3" y="328"/>
                      </a:lnTo>
                      <a:lnTo>
                        <a:pt x="3" y="331"/>
                      </a:lnTo>
                      <a:lnTo>
                        <a:pt x="3" y="331"/>
                      </a:lnTo>
                      <a:lnTo>
                        <a:pt x="3" y="331"/>
                      </a:lnTo>
                      <a:lnTo>
                        <a:pt x="3" y="331"/>
                      </a:lnTo>
                      <a:lnTo>
                        <a:pt x="3" y="334"/>
                      </a:lnTo>
                      <a:lnTo>
                        <a:pt x="3" y="334"/>
                      </a:lnTo>
                      <a:lnTo>
                        <a:pt x="3" y="334"/>
                      </a:lnTo>
                      <a:lnTo>
                        <a:pt x="0" y="334"/>
                      </a:lnTo>
                      <a:lnTo>
                        <a:pt x="0" y="337"/>
                      </a:lnTo>
                      <a:lnTo>
                        <a:pt x="0" y="337"/>
                      </a:lnTo>
                      <a:lnTo>
                        <a:pt x="3" y="337"/>
                      </a:lnTo>
                      <a:lnTo>
                        <a:pt x="3" y="337"/>
                      </a:lnTo>
                      <a:lnTo>
                        <a:pt x="3" y="340"/>
                      </a:lnTo>
                      <a:lnTo>
                        <a:pt x="3" y="340"/>
                      </a:lnTo>
                      <a:lnTo>
                        <a:pt x="3" y="340"/>
                      </a:lnTo>
                      <a:lnTo>
                        <a:pt x="3" y="343"/>
                      </a:lnTo>
                      <a:lnTo>
                        <a:pt x="3" y="343"/>
                      </a:lnTo>
                      <a:lnTo>
                        <a:pt x="3" y="343"/>
                      </a:lnTo>
                      <a:lnTo>
                        <a:pt x="3" y="343"/>
                      </a:lnTo>
                      <a:lnTo>
                        <a:pt x="3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8"/>
                      </a:lnTo>
                      <a:lnTo>
                        <a:pt x="6" y="348"/>
                      </a:lnTo>
                      <a:lnTo>
                        <a:pt x="6" y="348"/>
                      </a:lnTo>
                      <a:lnTo>
                        <a:pt x="6" y="348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4"/>
                      </a:lnTo>
                      <a:lnTo>
                        <a:pt x="9" y="354"/>
                      </a:lnTo>
                      <a:lnTo>
                        <a:pt x="11" y="351"/>
                      </a:lnTo>
                      <a:lnTo>
                        <a:pt x="11" y="351"/>
                      </a:lnTo>
                      <a:lnTo>
                        <a:pt x="11" y="351"/>
                      </a:lnTo>
                      <a:lnTo>
                        <a:pt x="11" y="354"/>
                      </a:lnTo>
                      <a:lnTo>
                        <a:pt x="11" y="354"/>
                      </a:lnTo>
                      <a:lnTo>
                        <a:pt x="11" y="354"/>
                      </a:lnTo>
                      <a:lnTo>
                        <a:pt x="11" y="354"/>
                      </a:lnTo>
                      <a:lnTo>
                        <a:pt x="11" y="354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5"/>
                      </a:lnTo>
                      <a:lnTo>
                        <a:pt x="9" y="365"/>
                      </a:lnTo>
                      <a:lnTo>
                        <a:pt x="11" y="365"/>
                      </a:lnTo>
                      <a:lnTo>
                        <a:pt x="11" y="365"/>
                      </a:lnTo>
                      <a:lnTo>
                        <a:pt x="11" y="368"/>
                      </a:lnTo>
                      <a:lnTo>
                        <a:pt x="11" y="368"/>
                      </a:lnTo>
                      <a:lnTo>
                        <a:pt x="11" y="368"/>
                      </a:lnTo>
                      <a:lnTo>
                        <a:pt x="11" y="368"/>
                      </a:lnTo>
                      <a:lnTo>
                        <a:pt x="11" y="368"/>
                      </a:lnTo>
                      <a:lnTo>
                        <a:pt x="11" y="371"/>
                      </a:lnTo>
                      <a:lnTo>
                        <a:pt x="11" y="371"/>
                      </a:lnTo>
                      <a:lnTo>
                        <a:pt x="11" y="371"/>
                      </a:lnTo>
                      <a:lnTo>
                        <a:pt x="11" y="371"/>
                      </a:lnTo>
                      <a:lnTo>
                        <a:pt x="11" y="371"/>
                      </a:lnTo>
                      <a:lnTo>
                        <a:pt x="11" y="374"/>
                      </a:lnTo>
                      <a:lnTo>
                        <a:pt x="11" y="374"/>
                      </a:lnTo>
                      <a:lnTo>
                        <a:pt x="11" y="374"/>
                      </a:lnTo>
                      <a:lnTo>
                        <a:pt x="11" y="374"/>
                      </a:lnTo>
                      <a:lnTo>
                        <a:pt x="11" y="374"/>
                      </a:lnTo>
                      <a:lnTo>
                        <a:pt x="11" y="377"/>
                      </a:lnTo>
                      <a:lnTo>
                        <a:pt x="11" y="377"/>
                      </a:lnTo>
                      <a:lnTo>
                        <a:pt x="11" y="377"/>
                      </a:lnTo>
                      <a:lnTo>
                        <a:pt x="11" y="377"/>
                      </a:lnTo>
                      <a:lnTo>
                        <a:pt x="11" y="377"/>
                      </a:lnTo>
                      <a:lnTo>
                        <a:pt x="11" y="379"/>
                      </a:lnTo>
                      <a:lnTo>
                        <a:pt x="14" y="379"/>
                      </a:lnTo>
                      <a:lnTo>
                        <a:pt x="14" y="379"/>
                      </a:lnTo>
                      <a:lnTo>
                        <a:pt x="14" y="379"/>
                      </a:lnTo>
                      <a:lnTo>
                        <a:pt x="11" y="379"/>
                      </a:lnTo>
                      <a:lnTo>
                        <a:pt x="11" y="379"/>
                      </a:lnTo>
                      <a:lnTo>
                        <a:pt x="11" y="382"/>
                      </a:lnTo>
                      <a:lnTo>
                        <a:pt x="14" y="382"/>
                      </a:lnTo>
                      <a:lnTo>
                        <a:pt x="14" y="385"/>
                      </a:lnTo>
                      <a:lnTo>
                        <a:pt x="14" y="385"/>
                      </a:lnTo>
                      <a:lnTo>
                        <a:pt x="14" y="385"/>
                      </a:lnTo>
                      <a:lnTo>
                        <a:pt x="14" y="385"/>
                      </a:lnTo>
                      <a:lnTo>
                        <a:pt x="14" y="388"/>
                      </a:lnTo>
                      <a:lnTo>
                        <a:pt x="14" y="388"/>
                      </a:lnTo>
                      <a:lnTo>
                        <a:pt x="14" y="388"/>
                      </a:lnTo>
                      <a:lnTo>
                        <a:pt x="14" y="388"/>
                      </a:lnTo>
                      <a:lnTo>
                        <a:pt x="14" y="391"/>
                      </a:lnTo>
                      <a:lnTo>
                        <a:pt x="14" y="391"/>
                      </a:lnTo>
                      <a:lnTo>
                        <a:pt x="14" y="391"/>
                      </a:lnTo>
                      <a:lnTo>
                        <a:pt x="14" y="391"/>
                      </a:lnTo>
                      <a:lnTo>
                        <a:pt x="14" y="391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6"/>
                      </a:lnTo>
                      <a:lnTo>
                        <a:pt x="14" y="396"/>
                      </a:lnTo>
                      <a:lnTo>
                        <a:pt x="14" y="396"/>
                      </a:lnTo>
                      <a:lnTo>
                        <a:pt x="14" y="396"/>
                      </a:lnTo>
                      <a:lnTo>
                        <a:pt x="14" y="396"/>
                      </a:lnTo>
                      <a:lnTo>
                        <a:pt x="14" y="399"/>
                      </a:lnTo>
                      <a:lnTo>
                        <a:pt x="14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6"/>
                      </a:lnTo>
                      <a:lnTo>
                        <a:pt x="20" y="396"/>
                      </a:lnTo>
                      <a:lnTo>
                        <a:pt x="20" y="396"/>
                      </a:lnTo>
                      <a:lnTo>
                        <a:pt x="20" y="396"/>
                      </a:lnTo>
                      <a:lnTo>
                        <a:pt x="20" y="396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6" y="391"/>
                      </a:lnTo>
                      <a:lnTo>
                        <a:pt x="26" y="391"/>
                      </a:lnTo>
                      <a:lnTo>
                        <a:pt x="26" y="391"/>
                      </a:lnTo>
                      <a:lnTo>
                        <a:pt x="26" y="394"/>
                      </a:lnTo>
                      <a:lnTo>
                        <a:pt x="26" y="394"/>
                      </a:lnTo>
                      <a:lnTo>
                        <a:pt x="23" y="394"/>
                      </a:lnTo>
                      <a:lnTo>
                        <a:pt x="26" y="394"/>
                      </a:lnTo>
                      <a:lnTo>
                        <a:pt x="26" y="394"/>
                      </a:lnTo>
                      <a:lnTo>
                        <a:pt x="26" y="396"/>
                      </a:lnTo>
                      <a:lnTo>
                        <a:pt x="28" y="396"/>
                      </a:lnTo>
                      <a:lnTo>
                        <a:pt x="28" y="396"/>
                      </a:lnTo>
                      <a:lnTo>
                        <a:pt x="28" y="396"/>
                      </a:lnTo>
                      <a:lnTo>
                        <a:pt x="28" y="396"/>
                      </a:lnTo>
                      <a:lnTo>
                        <a:pt x="28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4" y="399"/>
                      </a:lnTo>
                      <a:lnTo>
                        <a:pt x="34" y="399"/>
                      </a:lnTo>
                      <a:lnTo>
                        <a:pt x="34" y="399"/>
                      </a:lnTo>
                      <a:lnTo>
                        <a:pt x="34" y="399"/>
                      </a:lnTo>
                      <a:lnTo>
                        <a:pt x="34" y="399"/>
                      </a:lnTo>
                      <a:lnTo>
                        <a:pt x="34" y="402"/>
                      </a:lnTo>
                      <a:lnTo>
                        <a:pt x="37" y="402"/>
                      </a:lnTo>
                      <a:lnTo>
                        <a:pt x="37" y="402"/>
                      </a:lnTo>
                      <a:lnTo>
                        <a:pt x="37" y="399"/>
                      </a:lnTo>
                      <a:lnTo>
                        <a:pt x="37" y="399"/>
                      </a:lnTo>
                      <a:lnTo>
                        <a:pt x="37" y="399"/>
                      </a:lnTo>
                      <a:lnTo>
                        <a:pt x="40" y="399"/>
                      </a:lnTo>
                      <a:lnTo>
                        <a:pt x="40" y="399"/>
                      </a:lnTo>
                      <a:lnTo>
                        <a:pt x="40" y="399"/>
                      </a:lnTo>
                      <a:lnTo>
                        <a:pt x="37" y="399"/>
                      </a:lnTo>
                      <a:lnTo>
                        <a:pt x="37" y="399"/>
                      </a:lnTo>
                      <a:lnTo>
                        <a:pt x="37" y="396"/>
                      </a:lnTo>
                      <a:lnTo>
                        <a:pt x="37" y="396"/>
                      </a:lnTo>
                      <a:lnTo>
                        <a:pt x="37" y="396"/>
                      </a:lnTo>
                      <a:lnTo>
                        <a:pt x="37" y="396"/>
                      </a:lnTo>
                      <a:lnTo>
                        <a:pt x="37" y="396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0" y="391"/>
                      </a:lnTo>
                      <a:lnTo>
                        <a:pt x="40" y="391"/>
                      </a:lnTo>
                      <a:lnTo>
                        <a:pt x="43" y="391"/>
                      </a:lnTo>
                      <a:lnTo>
                        <a:pt x="43" y="391"/>
                      </a:lnTo>
                      <a:lnTo>
                        <a:pt x="43" y="391"/>
                      </a:lnTo>
                      <a:lnTo>
                        <a:pt x="43" y="391"/>
                      </a:lnTo>
                      <a:lnTo>
                        <a:pt x="43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4"/>
                      </a:lnTo>
                      <a:lnTo>
                        <a:pt x="45" y="394"/>
                      </a:lnTo>
                      <a:lnTo>
                        <a:pt x="45" y="394"/>
                      </a:lnTo>
                      <a:lnTo>
                        <a:pt x="48" y="394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4"/>
                      </a:lnTo>
                      <a:lnTo>
                        <a:pt x="51" y="394"/>
                      </a:lnTo>
                      <a:lnTo>
                        <a:pt x="51" y="394"/>
                      </a:lnTo>
                      <a:lnTo>
                        <a:pt x="51" y="394"/>
                      </a:lnTo>
                      <a:lnTo>
                        <a:pt x="51" y="394"/>
                      </a:lnTo>
                      <a:lnTo>
                        <a:pt x="51" y="394"/>
                      </a:lnTo>
                      <a:lnTo>
                        <a:pt x="51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7" y="391"/>
                      </a:lnTo>
                      <a:lnTo>
                        <a:pt x="57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6"/>
                      </a:lnTo>
                      <a:lnTo>
                        <a:pt x="54" y="396"/>
                      </a:lnTo>
                      <a:lnTo>
                        <a:pt x="54" y="396"/>
                      </a:lnTo>
                      <a:lnTo>
                        <a:pt x="54" y="399"/>
                      </a:lnTo>
                      <a:lnTo>
                        <a:pt x="54" y="399"/>
                      </a:lnTo>
                      <a:lnTo>
                        <a:pt x="54" y="399"/>
                      </a:lnTo>
                      <a:lnTo>
                        <a:pt x="54" y="399"/>
                      </a:lnTo>
                      <a:lnTo>
                        <a:pt x="54" y="402"/>
                      </a:lnTo>
                      <a:lnTo>
                        <a:pt x="54" y="402"/>
                      </a:lnTo>
                      <a:lnTo>
                        <a:pt x="54" y="402"/>
                      </a:lnTo>
                      <a:lnTo>
                        <a:pt x="54" y="402"/>
                      </a:lnTo>
                      <a:lnTo>
                        <a:pt x="54" y="405"/>
                      </a:lnTo>
                      <a:lnTo>
                        <a:pt x="54" y="405"/>
                      </a:lnTo>
                      <a:lnTo>
                        <a:pt x="57" y="405"/>
                      </a:lnTo>
                      <a:lnTo>
                        <a:pt x="57" y="405"/>
                      </a:lnTo>
                      <a:lnTo>
                        <a:pt x="57" y="405"/>
                      </a:lnTo>
                      <a:lnTo>
                        <a:pt x="60" y="405"/>
                      </a:lnTo>
                      <a:lnTo>
                        <a:pt x="60" y="405"/>
                      </a:lnTo>
                      <a:lnTo>
                        <a:pt x="60" y="405"/>
                      </a:lnTo>
                      <a:lnTo>
                        <a:pt x="62" y="405"/>
                      </a:lnTo>
                      <a:lnTo>
                        <a:pt x="62" y="405"/>
                      </a:lnTo>
                      <a:lnTo>
                        <a:pt x="62" y="405"/>
                      </a:lnTo>
                      <a:lnTo>
                        <a:pt x="62" y="405"/>
                      </a:lnTo>
                      <a:lnTo>
                        <a:pt x="62" y="405"/>
                      </a:lnTo>
                      <a:lnTo>
                        <a:pt x="62" y="408"/>
                      </a:lnTo>
                      <a:lnTo>
                        <a:pt x="62" y="408"/>
                      </a:lnTo>
                      <a:lnTo>
                        <a:pt x="62" y="408"/>
                      </a:lnTo>
                      <a:lnTo>
                        <a:pt x="62" y="408"/>
                      </a:lnTo>
                      <a:lnTo>
                        <a:pt x="62" y="411"/>
                      </a:lnTo>
                      <a:lnTo>
                        <a:pt x="62" y="411"/>
                      </a:lnTo>
                      <a:lnTo>
                        <a:pt x="62" y="411"/>
                      </a:lnTo>
                      <a:lnTo>
                        <a:pt x="62" y="413"/>
                      </a:lnTo>
                      <a:lnTo>
                        <a:pt x="62" y="413"/>
                      </a:lnTo>
                      <a:lnTo>
                        <a:pt x="62" y="413"/>
                      </a:lnTo>
                      <a:lnTo>
                        <a:pt x="60" y="413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2" y="416"/>
                      </a:lnTo>
                      <a:lnTo>
                        <a:pt x="62" y="419"/>
                      </a:lnTo>
                      <a:lnTo>
                        <a:pt x="62" y="419"/>
                      </a:lnTo>
                      <a:lnTo>
                        <a:pt x="65" y="419"/>
                      </a:lnTo>
                      <a:lnTo>
                        <a:pt x="65" y="419"/>
                      </a:lnTo>
                      <a:lnTo>
                        <a:pt x="65" y="419"/>
                      </a:lnTo>
                      <a:lnTo>
                        <a:pt x="65" y="419"/>
                      </a:lnTo>
                      <a:lnTo>
                        <a:pt x="68" y="419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19"/>
                      </a:lnTo>
                      <a:lnTo>
                        <a:pt x="71" y="419"/>
                      </a:lnTo>
                      <a:lnTo>
                        <a:pt x="68" y="419"/>
                      </a:lnTo>
                      <a:lnTo>
                        <a:pt x="68" y="416"/>
                      </a:lnTo>
                      <a:lnTo>
                        <a:pt x="68" y="416"/>
                      </a:lnTo>
                      <a:lnTo>
                        <a:pt x="68" y="416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8" y="413"/>
                      </a:lnTo>
                      <a:lnTo>
                        <a:pt x="68" y="411"/>
                      </a:lnTo>
                      <a:lnTo>
                        <a:pt x="68" y="411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71" y="408"/>
                      </a:lnTo>
                      <a:lnTo>
                        <a:pt x="71" y="408"/>
                      </a:lnTo>
                      <a:lnTo>
                        <a:pt x="71" y="408"/>
                      </a:lnTo>
                      <a:lnTo>
                        <a:pt x="71" y="411"/>
                      </a:lnTo>
                      <a:lnTo>
                        <a:pt x="71" y="411"/>
                      </a:lnTo>
                      <a:lnTo>
                        <a:pt x="71" y="411"/>
                      </a:lnTo>
                      <a:lnTo>
                        <a:pt x="71" y="411"/>
                      </a:lnTo>
                      <a:lnTo>
                        <a:pt x="71" y="411"/>
                      </a:lnTo>
                      <a:lnTo>
                        <a:pt x="71" y="413"/>
                      </a:lnTo>
                      <a:lnTo>
                        <a:pt x="71" y="413"/>
                      </a:lnTo>
                      <a:lnTo>
                        <a:pt x="71" y="413"/>
                      </a:lnTo>
                      <a:lnTo>
                        <a:pt x="71" y="413"/>
                      </a:lnTo>
                      <a:lnTo>
                        <a:pt x="71" y="416"/>
                      </a:lnTo>
                      <a:lnTo>
                        <a:pt x="71" y="416"/>
                      </a:lnTo>
                      <a:lnTo>
                        <a:pt x="71" y="416"/>
                      </a:lnTo>
                      <a:lnTo>
                        <a:pt x="71" y="416"/>
                      </a:lnTo>
                      <a:lnTo>
                        <a:pt x="74" y="413"/>
                      </a:lnTo>
                      <a:lnTo>
                        <a:pt x="74" y="413"/>
                      </a:lnTo>
                      <a:lnTo>
                        <a:pt x="74" y="413"/>
                      </a:lnTo>
                      <a:lnTo>
                        <a:pt x="77" y="413"/>
                      </a:lnTo>
                      <a:lnTo>
                        <a:pt x="77" y="413"/>
                      </a:lnTo>
                      <a:lnTo>
                        <a:pt x="77" y="413"/>
                      </a:lnTo>
                      <a:lnTo>
                        <a:pt x="77" y="413"/>
                      </a:lnTo>
                      <a:lnTo>
                        <a:pt x="79" y="416"/>
                      </a:lnTo>
                      <a:lnTo>
                        <a:pt x="79" y="416"/>
                      </a:lnTo>
                      <a:lnTo>
                        <a:pt x="79" y="416"/>
                      </a:lnTo>
                      <a:lnTo>
                        <a:pt x="79" y="416"/>
                      </a:lnTo>
                      <a:lnTo>
                        <a:pt x="79" y="419"/>
                      </a:lnTo>
                      <a:lnTo>
                        <a:pt x="79" y="419"/>
                      </a:lnTo>
                      <a:lnTo>
                        <a:pt x="82" y="419"/>
                      </a:lnTo>
                      <a:lnTo>
                        <a:pt x="82" y="419"/>
                      </a:lnTo>
                      <a:lnTo>
                        <a:pt x="82" y="419"/>
                      </a:lnTo>
                      <a:lnTo>
                        <a:pt x="82" y="419"/>
                      </a:lnTo>
                      <a:lnTo>
                        <a:pt x="85" y="419"/>
                      </a:lnTo>
                      <a:lnTo>
                        <a:pt x="85" y="416"/>
                      </a:lnTo>
                      <a:lnTo>
                        <a:pt x="85" y="419"/>
                      </a:lnTo>
                      <a:lnTo>
                        <a:pt x="85" y="419"/>
                      </a:lnTo>
                      <a:lnTo>
                        <a:pt x="85" y="419"/>
                      </a:lnTo>
                      <a:lnTo>
                        <a:pt x="85" y="419"/>
                      </a:lnTo>
                      <a:lnTo>
                        <a:pt x="85" y="419"/>
                      </a:lnTo>
                      <a:lnTo>
                        <a:pt x="85" y="422"/>
                      </a:lnTo>
                      <a:lnTo>
                        <a:pt x="85" y="422"/>
                      </a:lnTo>
                      <a:lnTo>
                        <a:pt x="85" y="422"/>
                      </a:lnTo>
                      <a:lnTo>
                        <a:pt x="85" y="422"/>
                      </a:lnTo>
                      <a:lnTo>
                        <a:pt x="88" y="422"/>
                      </a:lnTo>
                      <a:lnTo>
                        <a:pt x="88" y="422"/>
                      </a:lnTo>
                      <a:lnTo>
                        <a:pt x="88" y="422"/>
                      </a:lnTo>
                      <a:lnTo>
                        <a:pt x="88" y="422"/>
                      </a:lnTo>
                      <a:lnTo>
                        <a:pt x="91" y="422"/>
                      </a:lnTo>
                      <a:lnTo>
                        <a:pt x="91" y="419"/>
                      </a:lnTo>
                      <a:lnTo>
                        <a:pt x="91" y="419"/>
                      </a:lnTo>
                      <a:lnTo>
                        <a:pt x="91" y="419"/>
                      </a:lnTo>
                      <a:lnTo>
                        <a:pt x="88" y="419"/>
                      </a:lnTo>
                      <a:lnTo>
                        <a:pt x="88" y="419"/>
                      </a:lnTo>
                      <a:lnTo>
                        <a:pt x="88" y="419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91" y="413"/>
                      </a:lnTo>
                      <a:lnTo>
                        <a:pt x="91" y="413"/>
                      </a:lnTo>
                      <a:lnTo>
                        <a:pt x="91" y="411"/>
                      </a:lnTo>
                      <a:lnTo>
                        <a:pt x="91" y="411"/>
                      </a:lnTo>
                      <a:lnTo>
                        <a:pt x="91" y="411"/>
                      </a:lnTo>
                      <a:lnTo>
                        <a:pt x="94" y="411"/>
                      </a:lnTo>
                      <a:lnTo>
                        <a:pt x="94" y="411"/>
                      </a:lnTo>
                      <a:lnTo>
                        <a:pt x="94" y="411"/>
                      </a:lnTo>
                      <a:lnTo>
                        <a:pt x="94" y="411"/>
                      </a:lnTo>
                      <a:lnTo>
                        <a:pt x="94" y="408"/>
                      </a:lnTo>
                      <a:lnTo>
                        <a:pt x="94" y="408"/>
                      </a:lnTo>
                      <a:lnTo>
                        <a:pt x="94" y="408"/>
                      </a:lnTo>
                      <a:lnTo>
                        <a:pt x="94" y="408"/>
                      </a:lnTo>
                      <a:lnTo>
                        <a:pt x="96" y="411"/>
                      </a:lnTo>
                      <a:lnTo>
                        <a:pt x="96" y="411"/>
                      </a:lnTo>
                      <a:lnTo>
                        <a:pt x="96" y="411"/>
                      </a:lnTo>
                      <a:lnTo>
                        <a:pt x="96" y="411"/>
                      </a:lnTo>
                      <a:lnTo>
                        <a:pt x="99" y="411"/>
                      </a:lnTo>
                      <a:lnTo>
                        <a:pt x="99" y="408"/>
                      </a:lnTo>
                      <a:lnTo>
                        <a:pt x="99" y="408"/>
                      </a:lnTo>
                      <a:lnTo>
                        <a:pt x="102" y="408"/>
                      </a:lnTo>
                      <a:lnTo>
                        <a:pt x="102" y="408"/>
                      </a:lnTo>
                      <a:lnTo>
                        <a:pt x="102" y="408"/>
                      </a:lnTo>
                      <a:lnTo>
                        <a:pt x="102" y="408"/>
                      </a:lnTo>
                      <a:lnTo>
                        <a:pt x="105" y="408"/>
                      </a:lnTo>
                      <a:lnTo>
                        <a:pt x="105" y="411"/>
                      </a:lnTo>
                      <a:lnTo>
                        <a:pt x="105" y="411"/>
                      </a:lnTo>
                      <a:lnTo>
                        <a:pt x="105" y="411"/>
                      </a:lnTo>
                      <a:lnTo>
                        <a:pt x="105" y="411"/>
                      </a:lnTo>
                      <a:lnTo>
                        <a:pt x="105" y="411"/>
                      </a:lnTo>
                      <a:lnTo>
                        <a:pt x="108" y="411"/>
                      </a:lnTo>
                      <a:lnTo>
                        <a:pt x="108" y="408"/>
                      </a:lnTo>
                      <a:lnTo>
                        <a:pt x="108" y="408"/>
                      </a:lnTo>
                      <a:lnTo>
                        <a:pt x="108" y="408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3" y="408"/>
                      </a:lnTo>
                      <a:lnTo>
                        <a:pt x="113" y="411"/>
                      </a:lnTo>
                      <a:lnTo>
                        <a:pt x="113" y="411"/>
                      </a:lnTo>
                      <a:lnTo>
                        <a:pt x="113" y="411"/>
                      </a:lnTo>
                      <a:lnTo>
                        <a:pt x="113" y="411"/>
                      </a:lnTo>
                      <a:lnTo>
                        <a:pt x="116" y="413"/>
                      </a:lnTo>
                      <a:lnTo>
                        <a:pt x="116" y="413"/>
                      </a:lnTo>
                      <a:lnTo>
                        <a:pt x="116" y="413"/>
                      </a:lnTo>
                      <a:lnTo>
                        <a:pt x="119" y="413"/>
                      </a:lnTo>
                      <a:lnTo>
                        <a:pt x="119" y="413"/>
                      </a:lnTo>
                      <a:lnTo>
                        <a:pt x="119" y="413"/>
                      </a:lnTo>
                      <a:lnTo>
                        <a:pt x="122" y="413"/>
                      </a:lnTo>
                      <a:lnTo>
                        <a:pt x="122" y="413"/>
                      </a:lnTo>
                      <a:lnTo>
                        <a:pt x="125" y="413"/>
                      </a:lnTo>
                      <a:lnTo>
                        <a:pt x="125" y="416"/>
                      </a:lnTo>
                      <a:lnTo>
                        <a:pt x="125" y="416"/>
                      </a:lnTo>
                      <a:lnTo>
                        <a:pt x="125" y="416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28" y="422"/>
                      </a:lnTo>
                      <a:lnTo>
                        <a:pt x="128" y="422"/>
                      </a:lnTo>
                      <a:lnTo>
                        <a:pt x="128" y="422"/>
                      </a:lnTo>
                      <a:lnTo>
                        <a:pt x="130" y="422"/>
                      </a:lnTo>
                      <a:lnTo>
                        <a:pt x="130" y="422"/>
                      </a:lnTo>
                      <a:lnTo>
                        <a:pt x="130" y="422"/>
                      </a:lnTo>
                      <a:lnTo>
                        <a:pt x="130" y="422"/>
                      </a:lnTo>
                      <a:lnTo>
                        <a:pt x="130" y="419"/>
                      </a:lnTo>
                      <a:lnTo>
                        <a:pt x="130" y="419"/>
                      </a:lnTo>
                      <a:lnTo>
                        <a:pt x="133" y="419"/>
                      </a:lnTo>
                      <a:lnTo>
                        <a:pt x="133" y="416"/>
                      </a:lnTo>
                      <a:lnTo>
                        <a:pt x="133" y="416"/>
                      </a:lnTo>
                      <a:lnTo>
                        <a:pt x="133" y="416"/>
                      </a:lnTo>
                      <a:lnTo>
                        <a:pt x="133" y="419"/>
                      </a:lnTo>
                      <a:lnTo>
                        <a:pt x="133" y="419"/>
                      </a:lnTo>
                      <a:lnTo>
                        <a:pt x="136" y="419"/>
                      </a:lnTo>
                      <a:lnTo>
                        <a:pt x="136" y="419"/>
                      </a:lnTo>
                      <a:lnTo>
                        <a:pt x="136" y="422"/>
                      </a:lnTo>
                      <a:lnTo>
                        <a:pt x="136" y="422"/>
                      </a:lnTo>
                      <a:lnTo>
                        <a:pt x="136" y="422"/>
                      </a:lnTo>
                      <a:lnTo>
                        <a:pt x="139" y="422"/>
                      </a:lnTo>
                      <a:lnTo>
                        <a:pt x="139" y="422"/>
                      </a:lnTo>
                      <a:lnTo>
                        <a:pt x="139" y="422"/>
                      </a:lnTo>
                      <a:lnTo>
                        <a:pt x="139" y="422"/>
                      </a:lnTo>
                      <a:lnTo>
                        <a:pt x="139" y="422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6"/>
                      </a:lnTo>
                      <a:lnTo>
                        <a:pt x="139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7" y="416"/>
                      </a:lnTo>
                      <a:lnTo>
                        <a:pt x="147" y="416"/>
                      </a:lnTo>
                      <a:lnTo>
                        <a:pt x="147" y="416"/>
                      </a:lnTo>
                      <a:lnTo>
                        <a:pt x="147" y="416"/>
                      </a:lnTo>
                      <a:lnTo>
                        <a:pt x="147" y="416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47" y="422"/>
                      </a:lnTo>
                      <a:lnTo>
                        <a:pt x="147" y="425"/>
                      </a:lnTo>
                      <a:lnTo>
                        <a:pt x="147" y="425"/>
                      </a:lnTo>
                      <a:lnTo>
                        <a:pt x="147" y="425"/>
                      </a:lnTo>
                      <a:lnTo>
                        <a:pt x="147" y="425"/>
                      </a:lnTo>
                      <a:lnTo>
                        <a:pt x="147" y="428"/>
                      </a:lnTo>
                      <a:lnTo>
                        <a:pt x="147" y="428"/>
                      </a:lnTo>
                      <a:lnTo>
                        <a:pt x="147" y="428"/>
                      </a:lnTo>
                      <a:lnTo>
                        <a:pt x="147" y="428"/>
                      </a:lnTo>
                      <a:lnTo>
                        <a:pt x="147" y="430"/>
                      </a:lnTo>
                      <a:lnTo>
                        <a:pt x="150" y="430"/>
                      </a:lnTo>
                      <a:lnTo>
                        <a:pt x="150" y="430"/>
                      </a:lnTo>
                      <a:lnTo>
                        <a:pt x="150" y="430"/>
                      </a:lnTo>
                      <a:lnTo>
                        <a:pt x="150" y="428"/>
                      </a:lnTo>
                      <a:lnTo>
                        <a:pt x="150" y="428"/>
                      </a:lnTo>
                      <a:lnTo>
                        <a:pt x="153" y="428"/>
                      </a:lnTo>
                      <a:lnTo>
                        <a:pt x="153" y="428"/>
                      </a:lnTo>
                      <a:lnTo>
                        <a:pt x="153" y="428"/>
                      </a:lnTo>
                      <a:lnTo>
                        <a:pt x="153" y="428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2"/>
                      </a:lnTo>
                      <a:lnTo>
                        <a:pt x="153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19"/>
                      </a:lnTo>
                      <a:lnTo>
                        <a:pt x="156" y="419"/>
                      </a:lnTo>
                      <a:lnTo>
                        <a:pt x="156" y="419"/>
                      </a:lnTo>
                      <a:lnTo>
                        <a:pt x="159" y="419"/>
                      </a:lnTo>
                      <a:lnTo>
                        <a:pt x="159" y="419"/>
                      </a:lnTo>
                      <a:lnTo>
                        <a:pt x="159" y="419"/>
                      </a:lnTo>
                      <a:lnTo>
                        <a:pt x="159" y="416"/>
                      </a:lnTo>
                      <a:lnTo>
                        <a:pt x="159" y="416"/>
                      </a:lnTo>
                      <a:lnTo>
                        <a:pt x="159" y="416"/>
                      </a:lnTo>
                      <a:lnTo>
                        <a:pt x="159" y="413"/>
                      </a:lnTo>
                      <a:lnTo>
                        <a:pt x="159" y="413"/>
                      </a:lnTo>
                      <a:lnTo>
                        <a:pt x="159" y="413"/>
                      </a:lnTo>
                      <a:lnTo>
                        <a:pt x="159" y="413"/>
                      </a:lnTo>
                      <a:lnTo>
                        <a:pt x="162" y="413"/>
                      </a:lnTo>
                      <a:lnTo>
                        <a:pt x="162" y="416"/>
                      </a:lnTo>
                      <a:lnTo>
                        <a:pt x="162" y="416"/>
                      </a:lnTo>
                      <a:lnTo>
                        <a:pt x="162" y="416"/>
                      </a:lnTo>
                      <a:lnTo>
                        <a:pt x="162" y="416"/>
                      </a:lnTo>
                      <a:lnTo>
                        <a:pt x="162" y="416"/>
                      </a:lnTo>
                      <a:lnTo>
                        <a:pt x="162" y="419"/>
                      </a:lnTo>
                      <a:lnTo>
                        <a:pt x="162" y="419"/>
                      </a:lnTo>
                      <a:lnTo>
                        <a:pt x="164" y="419"/>
                      </a:lnTo>
                      <a:lnTo>
                        <a:pt x="164" y="419"/>
                      </a:lnTo>
                      <a:lnTo>
                        <a:pt x="164" y="419"/>
                      </a:lnTo>
                      <a:lnTo>
                        <a:pt x="164" y="419"/>
                      </a:lnTo>
                      <a:lnTo>
                        <a:pt x="164" y="416"/>
                      </a:lnTo>
                      <a:lnTo>
                        <a:pt x="164" y="416"/>
                      </a:lnTo>
                      <a:lnTo>
                        <a:pt x="167" y="416"/>
                      </a:lnTo>
                      <a:lnTo>
                        <a:pt x="167" y="416"/>
                      </a:lnTo>
                      <a:lnTo>
                        <a:pt x="167" y="416"/>
                      </a:lnTo>
                      <a:lnTo>
                        <a:pt x="167" y="416"/>
                      </a:lnTo>
                      <a:lnTo>
                        <a:pt x="170" y="416"/>
                      </a:lnTo>
                      <a:lnTo>
                        <a:pt x="170" y="416"/>
                      </a:lnTo>
                      <a:lnTo>
                        <a:pt x="170" y="416"/>
                      </a:lnTo>
                      <a:lnTo>
                        <a:pt x="170" y="416"/>
                      </a:lnTo>
                      <a:lnTo>
                        <a:pt x="170" y="416"/>
                      </a:lnTo>
                      <a:lnTo>
                        <a:pt x="173" y="413"/>
                      </a:lnTo>
                      <a:lnTo>
                        <a:pt x="173" y="413"/>
                      </a:lnTo>
                      <a:lnTo>
                        <a:pt x="170" y="413"/>
                      </a:lnTo>
                      <a:lnTo>
                        <a:pt x="170" y="413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5"/>
                      </a:lnTo>
                      <a:lnTo>
                        <a:pt x="170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6" y="405"/>
                      </a:lnTo>
                      <a:lnTo>
                        <a:pt x="176" y="405"/>
                      </a:lnTo>
                      <a:lnTo>
                        <a:pt x="176" y="405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5"/>
                      </a:lnTo>
                      <a:lnTo>
                        <a:pt x="184" y="405"/>
                      </a:lnTo>
                      <a:lnTo>
                        <a:pt x="184" y="405"/>
                      </a:lnTo>
                      <a:lnTo>
                        <a:pt x="187" y="405"/>
                      </a:lnTo>
                      <a:lnTo>
                        <a:pt x="187" y="405"/>
                      </a:lnTo>
                      <a:lnTo>
                        <a:pt x="187" y="405"/>
                      </a:lnTo>
                      <a:lnTo>
                        <a:pt x="187" y="405"/>
                      </a:lnTo>
                      <a:lnTo>
                        <a:pt x="190" y="405"/>
                      </a:lnTo>
                      <a:lnTo>
                        <a:pt x="190" y="405"/>
                      </a:lnTo>
                      <a:lnTo>
                        <a:pt x="190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8" y="405"/>
                      </a:lnTo>
                      <a:lnTo>
                        <a:pt x="198" y="405"/>
                      </a:lnTo>
                      <a:lnTo>
                        <a:pt x="198" y="405"/>
                      </a:lnTo>
                      <a:lnTo>
                        <a:pt x="201" y="405"/>
                      </a:lnTo>
                      <a:lnTo>
                        <a:pt x="201" y="405"/>
                      </a:lnTo>
                      <a:lnTo>
                        <a:pt x="201" y="408"/>
                      </a:lnTo>
                      <a:lnTo>
                        <a:pt x="201" y="408"/>
                      </a:lnTo>
                      <a:lnTo>
                        <a:pt x="201" y="408"/>
                      </a:lnTo>
                      <a:lnTo>
                        <a:pt x="201" y="408"/>
                      </a:lnTo>
                      <a:lnTo>
                        <a:pt x="201" y="408"/>
                      </a:lnTo>
                      <a:lnTo>
                        <a:pt x="198" y="408"/>
                      </a:lnTo>
                      <a:lnTo>
                        <a:pt x="198" y="408"/>
                      </a:lnTo>
                      <a:lnTo>
                        <a:pt x="198" y="408"/>
                      </a:lnTo>
                      <a:lnTo>
                        <a:pt x="198" y="408"/>
                      </a:lnTo>
                      <a:lnTo>
                        <a:pt x="198" y="408"/>
                      </a:lnTo>
                      <a:lnTo>
                        <a:pt x="196" y="408"/>
                      </a:lnTo>
                      <a:lnTo>
                        <a:pt x="196" y="408"/>
                      </a:lnTo>
                      <a:lnTo>
                        <a:pt x="196" y="408"/>
                      </a:lnTo>
                      <a:lnTo>
                        <a:pt x="196" y="408"/>
                      </a:lnTo>
                      <a:lnTo>
                        <a:pt x="193" y="408"/>
                      </a:lnTo>
                      <a:lnTo>
                        <a:pt x="193" y="408"/>
                      </a:lnTo>
                      <a:lnTo>
                        <a:pt x="193" y="408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6" y="411"/>
                      </a:lnTo>
                      <a:lnTo>
                        <a:pt x="196" y="411"/>
                      </a:lnTo>
                      <a:lnTo>
                        <a:pt x="198" y="411"/>
                      </a:lnTo>
                      <a:lnTo>
                        <a:pt x="198" y="411"/>
                      </a:lnTo>
                      <a:lnTo>
                        <a:pt x="198" y="411"/>
                      </a:lnTo>
                      <a:lnTo>
                        <a:pt x="198" y="413"/>
                      </a:lnTo>
                      <a:lnTo>
                        <a:pt x="201" y="413"/>
                      </a:lnTo>
                      <a:lnTo>
                        <a:pt x="201" y="413"/>
                      </a:lnTo>
                      <a:lnTo>
                        <a:pt x="201" y="413"/>
                      </a:lnTo>
                      <a:lnTo>
                        <a:pt x="201" y="413"/>
                      </a:lnTo>
                      <a:lnTo>
                        <a:pt x="201" y="413"/>
                      </a:lnTo>
                      <a:lnTo>
                        <a:pt x="204" y="413"/>
                      </a:lnTo>
                      <a:lnTo>
                        <a:pt x="204" y="413"/>
                      </a:lnTo>
                      <a:lnTo>
                        <a:pt x="204" y="413"/>
                      </a:lnTo>
                      <a:lnTo>
                        <a:pt x="204" y="413"/>
                      </a:lnTo>
                      <a:lnTo>
                        <a:pt x="204" y="413"/>
                      </a:lnTo>
                      <a:lnTo>
                        <a:pt x="207" y="413"/>
                      </a:lnTo>
                      <a:lnTo>
                        <a:pt x="207" y="413"/>
                      </a:lnTo>
                      <a:lnTo>
                        <a:pt x="207" y="411"/>
                      </a:lnTo>
                      <a:lnTo>
                        <a:pt x="207" y="411"/>
                      </a:lnTo>
                      <a:lnTo>
                        <a:pt x="207" y="411"/>
                      </a:lnTo>
                      <a:lnTo>
                        <a:pt x="207" y="411"/>
                      </a:lnTo>
                      <a:lnTo>
                        <a:pt x="207" y="408"/>
                      </a:lnTo>
                      <a:lnTo>
                        <a:pt x="207" y="408"/>
                      </a:lnTo>
                      <a:lnTo>
                        <a:pt x="207" y="408"/>
                      </a:lnTo>
                      <a:lnTo>
                        <a:pt x="207" y="408"/>
                      </a:lnTo>
                      <a:lnTo>
                        <a:pt x="207" y="408"/>
                      </a:lnTo>
                      <a:lnTo>
                        <a:pt x="207" y="405"/>
                      </a:lnTo>
                      <a:lnTo>
                        <a:pt x="207" y="405"/>
                      </a:lnTo>
                      <a:lnTo>
                        <a:pt x="204" y="405"/>
                      </a:lnTo>
                      <a:lnTo>
                        <a:pt x="204" y="405"/>
                      </a:lnTo>
                      <a:lnTo>
                        <a:pt x="204" y="405"/>
                      </a:lnTo>
                      <a:lnTo>
                        <a:pt x="204" y="405"/>
                      </a:lnTo>
                      <a:lnTo>
                        <a:pt x="204" y="405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399"/>
                      </a:lnTo>
                      <a:lnTo>
                        <a:pt x="204" y="399"/>
                      </a:lnTo>
                      <a:lnTo>
                        <a:pt x="204" y="399"/>
                      </a:lnTo>
                      <a:lnTo>
                        <a:pt x="204" y="399"/>
                      </a:lnTo>
                      <a:lnTo>
                        <a:pt x="207" y="399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5"/>
                      </a:lnTo>
                      <a:lnTo>
                        <a:pt x="210" y="405"/>
                      </a:lnTo>
                      <a:lnTo>
                        <a:pt x="210" y="405"/>
                      </a:lnTo>
                      <a:lnTo>
                        <a:pt x="210" y="405"/>
                      </a:lnTo>
                      <a:lnTo>
                        <a:pt x="210" y="405"/>
                      </a:lnTo>
                      <a:lnTo>
                        <a:pt x="210" y="405"/>
                      </a:lnTo>
                      <a:lnTo>
                        <a:pt x="210" y="402"/>
                      </a:lnTo>
                      <a:lnTo>
                        <a:pt x="210" y="402"/>
                      </a:lnTo>
                      <a:lnTo>
                        <a:pt x="213" y="402"/>
                      </a:lnTo>
                      <a:lnTo>
                        <a:pt x="213" y="402"/>
                      </a:lnTo>
                      <a:lnTo>
                        <a:pt x="213" y="402"/>
                      </a:lnTo>
                      <a:lnTo>
                        <a:pt x="213" y="402"/>
                      </a:lnTo>
                      <a:lnTo>
                        <a:pt x="213" y="402"/>
                      </a:lnTo>
                      <a:lnTo>
                        <a:pt x="215" y="402"/>
                      </a:lnTo>
                      <a:lnTo>
                        <a:pt x="215" y="402"/>
                      </a:lnTo>
                      <a:lnTo>
                        <a:pt x="215" y="402"/>
                      </a:lnTo>
                      <a:lnTo>
                        <a:pt x="215" y="402"/>
                      </a:lnTo>
                      <a:lnTo>
                        <a:pt x="215" y="402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21" y="399"/>
                      </a:lnTo>
                      <a:lnTo>
                        <a:pt x="221" y="402"/>
                      </a:lnTo>
                      <a:lnTo>
                        <a:pt x="221" y="402"/>
                      </a:lnTo>
                      <a:lnTo>
                        <a:pt x="221" y="402"/>
                      </a:lnTo>
                      <a:lnTo>
                        <a:pt x="221" y="402"/>
                      </a:lnTo>
                      <a:lnTo>
                        <a:pt x="224" y="402"/>
                      </a:lnTo>
                      <a:lnTo>
                        <a:pt x="224" y="399"/>
                      </a:lnTo>
                      <a:lnTo>
                        <a:pt x="224" y="399"/>
                      </a:lnTo>
                      <a:lnTo>
                        <a:pt x="224" y="399"/>
                      </a:lnTo>
                      <a:lnTo>
                        <a:pt x="224" y="399"/>
                      </a:lnTo>
                      <a:lnTo>
                        <a:pt x="224" y="399"/>
                      </a:lnTo>
                      <a:lnTo>
                        <a:pt x="227" y="399"/>
                      </a:lnTo>
                      <a:lnTo>
                        <a:pt x="227" y="399"/>
                      </a:lnTo>
                      <a:lnTo>
                        <a:pt x="227" y="399"/>
                      </a:lnTo>
                      <a:lnTo>
                        <a:pt x="227" y="399"/>
                      </a:lnTo>
                      <a:lnTo>
                        <a:pt x="227" y="399"/>
                      </a:lnTo>
                      <a:lnTo>
                        <a:pt x="230" y="399"/>
                      </a:lnTo>
                      <a:lnTo>
                        <a:pt x="230" y="399"/>
                      </a:lnTo>
                      <a:lnTo>
                        <a:pt x="230" y="399"/>
                      </a:lnTo>
                      <a:lnTo>
                        <a:pt x="230" y="399"/>
                      </a:lnTo>
                      <a:lnTo>
                        <a:pt x="232" y="399"/>
                      </a:lnTo>
                      <a:lnTo>
                        <a:pt x="232" y="399"/>
                      </a:lnTo>
                      <a:lnTo>
                        <a:pt x="232" y="399"/>
                      </a:lnTo>
                      <a:lnTo>
                        <a:pt x="232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2" y="396"/>
                      </a:lnTo>
                      <a:lnTo>
                        <a:pt x="232" y="396"/>
                      </a:lnTo>
                      <a:lnTo>
                        <a:pt x="232" y="396"/>
                      </a:lnTo>
                      <a:lnTo>
                        <a:pt x="232" y="396"/>
                      </a:lnTo>
                      <a:lnTo>
                        <a:pt x="232" y="396"/>
                      </a:lnTo>
                      <a:lnTo>
                        <a:pt x="235" y="396"/>
                      </a:lnTo>
                      <a:lnTo>
                        <a:pt x="235" y="396"/>
                      </a:lnTo>
                      <a:lnTo>
                        <a:pt x="235" y="396"/>
                      </a:lnTo>
                      <a:lnTo>
                        <a:pt x="235" y="396"/>
                      </a:lnTo>
                      <a:lnTo>
                        <a:pt x="235" y="394"/>
                      </a:lnTo>
                      <a:lnTo>
                        <a:pt x="235" y="394"/>
                      </a:lnTo>
                      <a:lnTo>
                        <a:pt x="235" y="394"/>
                      </a:lnTo>
                      <a:lnTo>
                        <a:pt x="235" y="394"/>
                      </a:lnTo>
                      <a:lnTo>
                        <a:pt x="235" y="394"/>
                      </a:lnTo>
                      <a:lnTo>
                        <a:pt x="238" y="394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5" y="396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8" y="399"/>
                      </a:lnTo>
                      <a:lnTo>
                        <a:pt x="238" y="399"/>
                      </a:lnTo>
                      <a:lnTo>
                        <a:pt x="238" y="399"/>
                      </a:lnTo>
                      <a:lnTo>
                        <a:pt x="238" y="399"/>
                      </a:lnTo>
                      <a:lnTo>
                        <a:pt x="238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6"/>
                      </a:lnTo>
                      <a:lnTo>
                        <a:pt x="241" y="396"/>
                      </a:lnTo>
                      <a:lnTo>
                        <a:pt x="241" y="396"/>
                      </a:lnTo>
                      <a:lnTo>
                        <a:pt x="241" y="396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6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1"/>
                      </a:lnTo>
                      <a:lnTo>
                        <a:pt x="247" y="391"/>
                      </a:lnTo>
                      <a:lnTo>
                        <a:pt x="247" y="391"/>
                      </a:lnTo>
                      <a:lnTo>
                        <a:pt x="247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1"/>
                      </a:lnTo>
                      <a:lnTo>
                        <a:pt x="241" y="391"/>
                      </a:lnTo>
                      <a:lnTo>
                        <a:pt x="241" y="391"/>
                      </a:lnTo>
                      <a:lnTo>
                        <a:pt x="241" y="391"/>
                      </a:lnTo>
                      <a:lnTo>
                        <a:pt x="238" y="391"/>
                      </a:lnTo>
                      <a:lnTo>
                        <a:pt x="238" y="391"/>
                      </a:lnTo>
                      <a:lnTo>
                        <a:pt x="238" y="388"/>
                      </a:lnTo>
                      <a:lnTo>
                        <a:pt x="238" y="388"/>
                      </a:lnTo>
                      <a:lnTo>
                        <a:pt x="238" y="388"/>
                      </a:lnTo>
                      <a:lnTo>
                        <a:pt x="238" y="388"/>
                      </a:lnTo>
                      <a:lnTo>
                        <a:pt x="238" y="391"/>
                      </a:lnTo>
                      <a:lnTo>
                        <a:pt x="238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88"/>
                      </a:lnTo>
                      <a:lnTo>
                        <a:pt x="235" y="388"/>
                      </a:lnTo>
                      <a:lnTo>
                        <a:pt x="235" y="388"/>
                      </a:lnTo>
                      <a:lnTo>
                        <a:pt x="235" y="388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5" y="382"/>
                      </a:lnTo>
                      <a:lnTo>
                        <a:pt x="235" y="382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7"/>
                      </a:lnTo>
                      <a:lnTo>
                        <a:pt x="232" y="379"/>
                      </a:lnTo>
                      <a:lnTo>
                        <a:pt x="232" y="379"/>
                      </a:lnTo>
                      <a:lnTo>
                        <a:pt x="232" y="377"/>
                      </a:lnTo>
                      <a:lnTo>
                        <a:pt x="232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2" y="374"/>
                      </a:lnTo>
                      <a:lnTo>
                        <a:pt x="232" y="374"/>
                      </a:lnTo>
                      <a:lnTo>
                        <a:pt x="232" y="374"/>
                      </a:lnTo>
                      <a:lnTo>
                        <a:pt x="232" y="374"/>
                      </a:lnTo>
                      <a:lnTo>
                        <a:pt x="232" y="371"/>
                      </a:lnTo>
                      <a:lnTo>
                        <a:pt x="232" y="371"/>
                      </a:lnTo>
                      <a:lnTo>
                        <a:pt x="232" y="371"/>
                      </a:lnTo>
                      <a:lnTo>
                        <a:pt x="232" y="371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5"/>
                      </a:lnTo>
                      <a:lnTo>
                        <a:pt x="232" y="365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5" y="368"/>
                      </a:lnTo>
                      <a:lnTo>
                        <a:pt x="235" y="371"/>
                      </a:lnTo>
                      <a:lnTo>
                        <a:pt x="235" y="371"/>
                      </a:lnTo>
                      <a:lnTo>
                        <a:pt x="235" y="371"/>
                      </a:lnTo>
                      <a:lnTo>
                        <a:pt x="235" y="371"/>
                      </a:lnTo>
                      <a:lnTo>
                        <a:pt x="235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4"/>
                      </a:lnTo>
                      <a:lnTo>
                        <a:pt x="238" y="374"/>
                      </a:lnTo>
                      <a:lnTo>
                        <a:pt x="238" y="374"/>
                      </a:lnTo>
                      <a:lnTo>
                        <a:pt x="238" y="374"/>
                      </a:lnTo>
                      <a:lnTo>
                        <a:pt x="241" y="374"/>
                      </a:lnTo>
                      <a:lnTo>
                        <a:pt x="241" y="374"/>
                      </a:lnTo>
                      <a:lnTo>
                        <a:pt x="241" y="374"/>
                      </a:lnTo>
                      <a:lnTo>
                        <a:pt x="241" y="374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82"/>
                      </a:lnTo>
                      <a:lnTo>
                        <a:pt x="247" y="382"/>
                      </a:lnTo>
                      <a:lnTo>
                        <a:pt x="247" y="382"/>
                      </a:lnTo>
                      <a:lnTo>
                        <a:pt x="247" y="382"/>
                      </a:lnTo>
                      <a:lnTo>
                        <a:pt x="247" y="382"/>
                      </a:lnTo>
                      <a:lnTo>
                        <a:pt x="249" y="382"/>
                      </a:lnTo>
                      <a:lnTo>
                        <a:pt x="249" y="382"/>
                      </a:lnTo>
                      <a:lnTo>
                        <a:pt x="249" y="382"/>
                      </a:lnTo>
                      <a:lnTo>
                        <a:pt x="249" y="382"/>
                      </a:lnTo>
                      <a:lnTo>
                        <a:pt x="249" y="382"/>
                      </a:lnTo>
                      <a:lnTo>
                        <a:pt x="249" y="385"/>
                      </a:lnTo>
                      <a:lnTo>
                        <a:pt x="249" y="385"/>
                      </a:lnTo>
                      <a:lnTo>
                        <a:pt x="252" y="385"/>
                      </a:lnTo>
                      <a:lnTo>
                        <a:pt x="252" y="385"/>
                      </a:lnTo>
                      <a:lnTo>
                        <a:pt x="252" y="385"/>
                      </a:lnTo>
                      <a:lnTo>
                        <a:pt x="252" y="385"/>
                      </a:lnTo>
                      <a:lnTo>
                        <a:pt x="252" y="385"/>
                      </a:lnTo>
                      <a:lnTo>
                        <a:pt x="252" y="382"/>
                      </a:lnTo>
                      <a:lnTo>
                        <a:pt x="252" y="382"/>
                      </a:lnTo>
                      <a:lnTo>
                        <a:pt x="255" y="382"/>
                      </a:lnTo>
                      <a:lnTo>
                        <a:pt x="255" y="382"/>
                      </a:lnTo>
                      <a:lnTo>
                        <a:pt x="255" y="385"/>
                      </a:lnTo>
                      <a:lnTo>
                        <a:pt x="255" y="385"/>
                      </a:lnTo>
                      <a:lnTo>
                        <a:pt x="258" y="385"/>
                      </a:lnTo>
                      <a:lnTo>
                        <a:pt x="258" y="385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79"/>
                      </a:lnTo>
                      <a:lnTo>
                        <a:pt x="258" y="379"/>
                      </a:lnTo>
                      <a:lnTo>
                        <a:pt x="258" y="379"/>
                      </a:lnTo>
                      <a:lnTo>
                        <a:pt x="255" y="379"/>
                      </a:lnTo>
                      <a:lnTo>
                        <a:pt x="255" y="379"/>
                      </a:lnTo>
                      <a:lnTo>
                        <a:pt x="255" y="379"/>
                      </a:lnTo>
                      <a:lnTo>
                        <a:pt x="255" y="379"/>
                      </a:lnTo>
                      <a:lnTo>
                        <a:pt x="258" y="379"/>
                      </a:lnTo>
                      <a:lnTo>
                        <a:pt x="258" y="379"/>
                      </a:lnTo>
                      <a:lnTo>
                        <a:pt x="258" y="379"/>
                      </a:lnTo>
                      <a:lnTo>
                        <a:pt x="258" y="377"/>
                      </a:lnTo>
                      <a:lnTo>
                        <a:pt x="258" y="377"/>
                      </a:lnTo>
                      <a:lnTo>
                        <a:pt x="258" y="377"/>
                      </a:lnTo>
                      <a:lnTo>
                        <a:pt x="261" y="377"/>
                      </a:lnTo>
                      <a:lnTo>
                        <a:pt x="261" y="377"/>
                      </a:lnTo>
                      <a:lnTo>
                        <a:pt x="261" y="377"/>
                      </a:lnTo>
                      <a:lnTo>
                        <a:pt x="261" y="377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1"/>
                      </a:lnTo>
                      <a:lnTo>
                        <a:pt x="261" y="371"/>
                      </a:lnTo>
                      <a:lnTo>
                        <a:pt x="261" y="371"/>
                      </a:lnTo>
                      <a:lnTo>
                        <a:pt x="258" y="371"/>
                      </a:lnTo>
                      <a:lnTo>
                        <a:pt x="258" y="371"/>
                      </a:lnTo>
                      <a:lnTo>
                        <a:pt x="258" y="371"/>
                      </a:lnTo>
                      <a:lnTo>
                        <a:pt x="258" y="371"/>
                      </a:lnTo>
                      <a:lnTo>
                        <a:pt x="258" y="371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61" y="368"/>
                      </a:lnTo>
                      <a:lnTo>
                        <a:pt x="261" y="368"/>
                      </a:lnTo>
                      <a:lnTo>
                        <a:pt x="261" y="368"/>
                      </a:lnTo>
                      <a:lnTo>
                        <a:pt x="261" y="368"/>
                      </a:lnTo>
                      <a:lnTo>
                        <a:pt x="261" y="368"/>
                      </a:lnTo>
                      <a:lnTo>
                        <a:pt x="261" y="365"/>
                      </a:lnTo>
                      <a:lnTo>
                        <a:pt x="261" y="365"/>
                      </a:lnTo>
                      <a:lnTo>
                        <a:pt x="261" y="365"/>
                      </a:lnTo>
                      <a:lnTo>
                        <a:pt x="264" y="365"/>
                      </a:lnTo>
                      <a:lnTo>
                        <a:pt x="264" y="365"/>
                      </a:lnTo>
                      <a:lnTo>
                        <a:pt x="264" y="365"/>
                      </a:lnTo>
                      <a:lnTo>
                        <a:pt x="264" y="365"/>
                      </a:lnTo>
                      <a:lnTo>
                        <a:pt x="264" y="365"/>
                      </a:lnTo>
                      <a:lnTo>
                        <a:pt x="266" y="365"/>
                      </a:lnTo>
                      <a:lnTo>
                        <a:pt x="266" y="365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9" y="357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66" y="354"/>
                      </a:lnTo>
                      <a:lnTo>
                        <a:pt x="266" y="354"/>
                      </a:lnTo>
                      <a:lnTo>
                        <a:pt x="266" y="354"/>
                      </a:lnTo>
                      <a:lnTo>
                        <a:pt x="269" y="354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5"/>
                      </a:lnTo>
                      <a:lnTo>
                        <a:pt x="269" y="345"/>
                      </a:lnTo>
                      <a:lnTo>
                        <a:pt x="269" y="345"/>
                      </a:lnTo>
                      <a:lnTo>
                        <a:pt x="269" y="345"/>
                      </a:lnTo>
                      <a:lnTo>
                        <a:pt x="272" y="345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5" y="343"/>
                      </a:lnTo>
                      <a:lnTo>
                        <a:pt x="275" y="343"/>
                      </a:lnTo>
                      <a:lnTo>
                        <a:pt x="275" y="343"/>
                      </a:lnTo>
                      <a:lnTo>
                        <a:pt x="275" y="345"/>
                      </a:lnTo>
                      <a:lnTo>
                        <a:pt x="275" y="345"/>
                      </a:lnTo>
                      <a:lnTo>
                        <a:pt x="275" y="345"/>
                      </a:lnTo>
                      <a:lnTo>
                        <a:pt x="275" y="345"/>
                      </a:lnTo>
                      <a:lnTo>
                        <a:pt x="272" y="345"/>
                      </a:lnTo>
                      <a:lnTo>
                        <a:pt x="272" y="345"/>
                      </a:lnTo>
                      <a:lnTo>
                        <a:pt x="272" y="345"/>
                      </a:lnTo>
                      <a:lnTo>
                        <a:pt x="272" y="345"/>
                      </a:lnTo>
                      <a:lnTo>
                        <a:pt x="272" y="348"/>
                      </a:lnTo>
                      <a:lnTo>
                        <a:pt x="272" y="348"/>
                      </a:lnTo>
                      <a:lnTo>
                        <a:pt x="275" y="348"/>
                      </a:lnTo>
                      <a:lnTo>
                        <a:pt x="275" y="348"/>
                      </a:lnTo>
                      <a:lnTo>
                        <a:pt x="275" y="348"/>
                      </a:lnTo>
                      <a:lnTo>
                        <a:pt x="275" y="348"/>
                      </a:lnTo>
                      <a:lnTo>
                        <a:pt x="275" y="348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4"/>
                      </a:lnTo>
                      <a:lnTo>
                        <a:pt x="275" y="354"/>
                      </a:lnTo>
                      <a:lnTo>
                        <a:pt x="275" y="354"/>
                      </a:lnTo>
                      <a:lnTo>
                        <a:pt x="275" y="354"/>
                      </a:lnTo>
                      <a:lnTo>
                        <a:pt x="275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60"/>
                      </a:lnTo>
                      <a:lnTo>
                        <a:pt x="278" y="360"/>
                      </a:lnTo>
                      <a:lnTo>
                        <a:pt x="281" y="360"/>
                      </a:lnTo>
                      <a:lnTo>
                        <a:pt x="281" y="360"/>
                      </a:lnTo>
                      <a:lnTo>
                        <a:pt x="281" y="362"/>
                      </a:lnTo>
                      <a:lnTo>
                        <a:pt x="281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6" y="365"/>
                      </a:lnTo>
                      <a:lnTo>
                        <a:pt x="286" y="365"/>
                      </a:lnTo>
                      <a:lnTo>
                        <a:pt x="286" y="365"/>
                      </a:lnTo>
                      <a:lnTo>
                        <a:pt x="286" y="365"/>
                      </a:lnTo>
                      <a:lnTo>
                        <a:pt x="289" y="365"/>
                      </a:lnTo>
                      <a:lnTo>
                        <a:pt x="289" y="365"/>
                      </a:lnTo>
                      <a:lnTo>
                        <a:pt x="289" y="365"/>
                      </a:lnTo>
                      <a:lnTo>
                        <a:pt x="289" y="365"/>
                      </a:lnTo>
                      <a:lnTo>
                        <a:pt x="289" y="365"/>
                      </a:lnTo>
                      <a:lnTo>
                        <a:pt x="289" y="362"/>
                      </a:lnTo>
                      <a:lnTo>
                        <a:pt x="289" y="362"/>
                      </a:lnTo>
                      <a:lnTo>
                        <a:pt x="289" y="362"/>
                      </a:lnTo>
                      <a:lnTo>
                        <a:pt x="289" y="362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62"/>
                      </a:lnTo>
                      <a:lnTo>
                        <a:pt x="292" y="362"/>
                      </a:lnTo>
                      <a:lnTo>
                        <a:pt x="292" y="362"/>
                      </a:lnTo>
                      <a:lnTo>
                        <a:pt x="292" y="362"/>
                      </a:lnTo>
                      <a:lnTo>
                        <a:pt x="295" y="362"/>
                      </a:lnTo>
                      <a:lnTo>
                        <a:pt x="295" y="362"/>
                      </a:lnTo>
                      <a:lnTo>
                        <a:pt x="295" y="362"/>
                      </a:lnTo>
                      <a:lnTo>
                        <a:pt x="295" y="362"/>
                      </a:lnTo>
                      <a:lnTo>
                        <a:pt x="295" y="362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8"/>
                      </a:lnTo>
                      <a:lnTo>
                        <a:pt x="295" y="368"/>
                      </a:lnTo>
                      <a:lnTo>
                        <a:pt x="295" y="368"/>
                      </a:lnTo>
                      <a:lnTo>
                        <a:pt x="295" y="368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4"/>
                      </a:lnTo>
                      <a:lnTo>
                        <a:pt x="295" y="374"/>
                      </a:lnTo>
                      <a:lnTo>
                        <a:pt x="298" y="374"/>
                      </a:lnTo>
                      <a:lnTo>
                        <a:pt x="298" y="374"/>
                      </a:lnTo>
                      <a:lnTo>
                        <a:pt x="298" y="374"/>
                      </a:lnTo>
                      <a:lnTo>
                        <a:pt x="298" y="374"/>
                      </a:lnTo>
                      <a:lnTo>
                        <a:pt x="300" y="374"/>
                      </a:lnTo>
                      <a:lnTo>
                        <a:pt x="300" y="374"/>
                      </a:lnTo>
                      <a:lnTo>
                        <a:pt x="300" y="374"/>
                      </a:lnTo>
                      <a:lnTo>
                        <a:pt x="300" y="371"/>
                      </a:lnTo>
                      <a:lnTo>
                        <a:pt x="300" y="371"/>
                      </a:lnTo>
                      <a:lnTo>
                        <a:pt x="300" y="371"/>
                      </a:lnTo>
                      <a:lnTo>
                        <a:pt x="300" y="371"/>
                      </a:lnTo>
                      <a:lnTo>
                        <a:pt x="300" y="368"/>
                      </a:lnTo>
                      <a:lnTo>
                        <a:pt x="300" y="368"/>
                      </a:lnTo>
                      <a:lnTo>
                        <a:pt x="303" y="371"/>
                      </a:lnTo>
                      <a:lnTo>
                        <a:pt x="303" y="371"/>
                      </a:lnTo>
                      <a:lnTo>
                        <a:pt x="303" y="371"/>
                      </a:lnTo>
                      <a:lnTo>
                        <a:pt x="303" y="371"/>
                      </a:lnTo>
                      <a:lnTo>
                        <a:pt x="303" y="371"/>
                      </a:lnTo>
                      <a:lnTo>
                        <a:pt x="303" y="374"/>
                      </a:lnTo>
                      <a:lnTo>
                        <a:pt x="303" y="374"/>
                      </a:lnTo>
                      <a:lnTo>
                        <a:pt x="303" y="371"/>
                      </a:lnTo>
                      <a:lnTo>
                        <a:pt x="306" y="371"/>
                      </a:lnTo>
                      <a:lnTo>
                        <a:pt x="306" y="371"/>
                      </a:lnTo>
                      <a:lnTo>
                        <a:pt x="306" y="371"/>
                      </a:lnTo>
                      <a:lnTo>
                        <a:pt x="306" y="371"/>
                      </a:lnTo>
                      <a:lnTo>
                        <a:pt x="306" y="371"/>
                      </a:lnTo>
                      <a:lnTo>
                        <a:pt x="309" y="371"/>
                      </a:lnTo>
                      <a:lnTo>
                        <a:pt x="309" y="371"/>
                      </a:lnTo>
                      <a:lnTo>
                        <a:pt x="309" y="371"/>
                      </a:lnTo>
                      <a:lnTo>
                        <a:pt x="309" y="368"/>
                      </a:lnTo>
                      <a:lnTo>
                        <a:pt x="309" y="368"/>
                      </a:lnTo>
                      <a:lnTo>
                        <a:pt x="309" y="368"/>
                      </a:lnTo>
                      <a:lnTo>
                        <a:pt x="306" y="368"/>
                      </a:lnTo>
                      <a:lnTo>
                        <a:pt x="306" y="368"/>
                      </a:lnTo>
                      <a:lnTo>
                        <a:pt x="306" y="368"/>
                      </a:lnTo>
                      <a:lnTo>
                        <a:pt x="306" y="368"/>
                      </a:lnTo>
                      <a:lnTo>
                        <a:pt x="306" y="368"/>
                      </a:lnTo>
                      <a:lnTo>
                        <a:pt x="306" y="365"/>
                      </a:lnTo>
                      <a:lnTo>
                        <a:pt x="306" y="365"/>
                      </a:lnTo>
                      <a:lnTo>
                        <a:pt x="306" y="365"/>
                      </a:lnTo>
                      <a:lnTo>
                        <a:pt x="309" y="365"/>
                      </a:lnTo>
                      <a:lnTo>
                        <a:pt x="309" y="365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12" y="362"/>
                      </a:lnTo>
                      <a:lnTo>
                        <a:pt x="312" y="362"/>
                      </a:lnTo>
                      <a:lnTo>
                        <a:pt x="312" y="365"/>
                      </a:lnTo>
                      <a:lnTo>
                        <a:pt x="312" y="365"/>
                      </a:lnTo>
                      <a:lnTo>
                        <a:pt x="312" y="365"/>
                      </a:lnTo>
                      <a:lnTo>
                        <a:pt x="315" y="365"/>
                      </a:lnTo>
                      <a:lnTo>
                        <a:pt x="315" y="365"/>
                      </a:lnTo>
                      <a:lnTo>
                        <a:pt x="315" y="365"/>
                      </a:lnTo>
                      <a:lnTo>
                        <a:pt x="315" y="365"/>
                      </a:lnTo>
                      <a:lnTo>
                        <a:pt x="315" y="362"/>
                      </a:lnTo>
                      <a:lnTo>
                        <a:pt x="315" y="362"/>
                      </a:lnTo>
                      <a:lnTo>
                        <a:pt x="317" y="362"/>
                      </a:lnTo>
                      <a:lnTo>
                        <a:pt x="317" y="365"/>
                      </a:lnTo>
                      <a:lnTo>
                        <a:pt x="317" y="365"/>
                      </a:lnTo>
                      <a:lnTo>
                        <a:pt x="317" y="365"/>
                      </a:lnTo>
                      <a:lnTo>
                        <a:pt x="317" y="365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20" y="371"/>
                      </a:lnTo>
                      <a:lnTo>
                        <a:pt x="320" y="371"/>
                      </a:lnTo>
                      <a:lnTo>
                        <a:pt x="320" y="371"/>
                      </a:lnTo>
                      <a:lnTo>
                        <a:pt x="320" y="371"/>
                      </a:lnTo>
                      <a:lnTo>
                        <a:pt x="320" y="371"/>
                      </a:lnTo>
                      <a:lnTo>
                        <a:pt x="320" y="368"/>
                      </a:lnTo>
                      <a:lnTo>
                        <a:pt x="320" y="368"/>
                      </a:lnTo>
                      <a:lnTo>
                        <a:pt x="320" y="368"/>
                      </a:lnTo>
                      <a:lnTo>
                        <a:pt x="323" y="368"/>
                      </a:lnTo>
                      <a:lnTo>
                        <a:pt x="323" y="368"/>
                      </a:lnTo>
                      <a:lnTo>
                        <a:pt x="323" y="368"/>
                      </a:lnTo>
                      <a:lnTo>
                        <a:pt x="323" y="371"/>
                      </a:lnTo>
                      <a:lnTo>
                        <a:pt x="326" y="371"/>
                      </a:lnTo>
                      <a:lnTo>
                        <a:pt x="326" y="371"/>
                      </a:lnTo>
                      <a:lnTo>
                        <a:pt x="326" y="371"/>
                      </a:lnTo>
                      <a:lnTo>
                        <a:pt x="326" y="371"/>
                      </a:lnTo>
                      <a:lnTo>
                        <a:pt x="329" y="371"/>
                      </a:lnTo>
                      <a:lnTo>
                        <a:pt x="329" y="371"/>
                      </a:lnTo>
                      <a:lnTo>
                        <a:pt x="329" y="371"/>
                      </a:lnTo>
                      <a:lnTo>
                        <a:pt x="329" y="371"/>
                      </a:lnTo>
                      <a:lnTo>
                        <a:pt x="329" y="371"/>
                      </a:lnTo>
                      <a:lnTo>
                        <a:pt x="332" y="371"/>
                      </a:lnTo>
                      <a:lnTo>
                        <a:pt x="332" y="371"/>
                      </a:lnTo>
                      <a:lnTo>
                        <a:pt x="332" y="368"/>
                      </a:lnTo>
                      <a:lnTo>
                        <a:pt x="332" y="368"/>
                      </a:lnTo>
                      <a:lnTo>
                        <a:pt x="332" y="368"/>
                      </a:lnTo>
                      <a:lnTo>
                        <a:pt x="332" y="368"/>
                      </a:lnTo>
                      <a:lnTo>
                        <a:pt x="332" y="368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4" y="365"/>
                      </a:lnTo>
                      <a:lnTo>
                        <a:pt x="334" y="365"/>
                      </a:lnTo>
                      <a:lnTo>
                        <a:pt x="332" y="365"/>
                      </a:lnTo>
                      <a:lnTo>
                        <a:pt x="332" y="368"/>
                      </a:lnTo>
                      <a:lnTo>
                        <a:pt x="334" y="368"/>
                      </a:lnTo>
                      <a:lnTo>
                        <a:pt x="334" y="368"/>
                      </a:lnTo>
                      <a:lnTo>
                        <a:pt x="334" y="368"/>
                      </a:lnTo>
                      <a:lnTo>
                        <a:pt x="334" y="368"/>
                      </a:lnTo>
                      <a:lnTo>
                        <a:pt x="334" y="368"/>
                      </a:lnTo>
                      <a:lnTo>
                        <a:pt x="337" y="368"/>
                      </a:lnTo>
                      <a:lnTo>
                        <a:pt x="337" y="368"/>
                      </a:lnTo>
                      <a:lnTo>
                        <a:pt x="337" y="368"/>
                      </a:lnTo>
                      <a:lnTo>
                        <a:pt x="337" y="368"/>
                      </a:lnTo>
                      <a:lnTo>
                        <a:pt x="340" y="368"/>
                      </a:lnTo>
                      <a:lnTo>
                        <a:pt x="340" y="371"/>
                      </a:lnTo>
                      <a:lnTo>
                        <a:pt x="340" y="371"/>
                      </a:lnTo>
                      <a:lnTo>
                        <a:pt x="340" y="371"/>
                      </a:lnTo>
                      <a:lnTo>
                        <a:pt x="343" y="371"/>
                      </a:lnTo>
                      <a:lnTo>
                        <a:pt x="343" y="371"/>
                      </a:lnTo>
                      <a:lnTo>
                        <a:pt x="343" y="374"/>
                      </a:lnTo>
                      <a:lnTo>
                        <a:pt x="343" y="374"/>
                      </a:lnTo>
                      <a:lnTo>
                        <a:pt x="343" y="374"/>
                      </a:lnTo>
                      <a:lnTo>
                        <a:pt x="343" y="374"/>
                      </a:lnTo>
                      <a:lnTo>
                        <a:pt x="343" y="377"/>
                      </a:lnTo>
                      <a:lnTo>
                        <a:pt x="346" y="377"/>
                      </a:lnTo>
                      <a:lnTo>
                        <a:pt x="346" y="377"/>
                      </a:lnTo>
                      <a:lnTo>
                        <a:pt x="346" y="377"/>
                      </a:lnTo>
                      <a:lnTo>
                        <a:pt x="349" y="377"/>
                      </a:lnTo>
                      <a:lnTo>
                        <a:pt x="349" y="377"/>
                      </a:lnTo>
                      <a:lnTo>
                        <a:pt x="349" y="374"/>
                      </a:lnTo>
                      <a:lnTo>
                        <a:pt x="349" y="374"/>
                      </a:lnTo>
                      <a:lnTo>
                        <a:pt x="349" y="374"/>
                      </a:lnTo>
                      <a:lnTo>
                        <a:pt x="346" y="374"/>
                      </a:lnTo>
                      <a:lnTo>
                        <a:pt x="346" y="374"/>
                      </a:lnTo>
                      <a:lnTo>
                        <a:pt x="346" y="374"/>
                      </a:lnTo>
                      <a:lnTo>
                        <a:pt x="343" y="374"/>
                      </a:lnTo>
                      <a:lnTo>
                        <a:pt x="343" y="374"/>
                      </a:lnTo>
                      <a:lnTo>
                        <a:pt x="346" y="374"/>
                      </a:lnTo>
                      <a:lnTo>
                        <a:pt x="346" y="371"/>
                      </a:lnTo>
                      <a:lnTo>
                        <a:pt x="346" y="371"/>
                      </a:lnTo>
                      <a:lnTo>
                        <a:pt x="346" y="371"/>
                      </a:lnTo>
                      <a:lnTo>
                        <a:pt x="346" y="371"/>
                      </a:lnTo>
                      <a:lnTo>
                        <a:pt x="349" y="371"/>
                      </a:lnTo>
                      <a:lnTo>
                        <a:pt x="349" y="371"/>
                      </a:lnTo>
                      <a:lnTo>
                        <a:pt x="349" y="371"/>
                      </a:lnTo>
                      <a:lnTo>
                        <a:pt x="349" y="368"/>
                      </a:lnTo>
                      <a:lnTo>
                        <a:pt x="349" y="368"/>
                      </a:lnTo>
                      <a:lnTo>
                        <a:pt x="349" y="368"/>
                      </a:lnTo>
                      <a:lnTo>
                        <a:pt x="349" y="371"/>
                      </a:lnTo>
                      <a:lnTo>
                        <a:pt x="351" y="371"/>
                      </a:lnTo>
                      <a:lnTo>
                        <a:pt x="351" y="371"/>
                      </a:lnTo>
                      <a:lnTo>
                        <a:pt x="351" y="371"/>
                      </a:lnTo>
                      <a:lnTo>
                        <a:pt x="351" y="371"/>
                      </a:lnTo>
                      <a:lnTo>
                        <a:pt x="354" y="374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7" y="371"/>
                      </a:lnTo>
                      <a:lnTo>
                        <a:pt x="357" y="371"/>
                      </a:lnTo>
                      <a:lnTo>
                        <a:pt x="357" y="371"/>
                      </a:lnTo>
                      <a:lnTo>
                        <a:pt x="357" y="371"/>
                      </a:lnTo>
                      <a:lnTo>
                        <a:pt x="357" y="371"/>
                      </a:lnTo>
                      <a:lnTo>
                        <a:pt x="360" y="371"/>
                      </a:lnTo>
                      <a:lnTo>
                        <a:pt x="360" y="368"/>
                      </a:lnTo>
                      <a:lnTo>
                        <a:pt x="360" y="368"/>
                      </a:lnTo>
                      <a:lnTo>
                        <a:pt x="360" y="368"/>
                      </a:lnTo>
                      <a:lnTo>
                        <a:pt x="360" y="368"/>
                      </a:lnTo>
                      <a:lnTo>
                        <a:pt x="360" y="368"/>
                      </a:lnTo>
                      <a:lnTo>
                        <a:pt x="363" y="368"/>
                      </a:lnTo>
                      <a:lnTo>
                        <a:pt x="363" y="368"/>
                      </a:lnTo>
                      <a:lnTo>
                        <a:pt x="363" y="368"/>
                      </a:lnTo>
                      <a:lnTo>
                        <a:pt x="363" y="368"/>
                      </a:lnTo>
                      <a:lnTo>
                        <a:pt x="366" y="368"/>
                      </a:lnTo>
                      <a:lnTo>
                        <a:pt x="366" y="368"/>
                      </a:lnTo>
                      <a:lnTo>
                        <a:pt x="366" y="368"/>
                      </a:lnTo>
                      <a:lnTo>
                        <a:pt x="366" y="368"/>
                      </a:lnTo>
                      <a:lnTo>
                        <a:pt x="368" y="368"/>
                      </a:lnTo>
                      <a:lnTo>
                        <a:pt x="368" y="368"/>
                      </a:lnTo>
                      <a:lnTo>
                        <a:pt x="368" y="368"/>
                      </a:lnTo>
                      <a:lnTo>
                        <a:pt x="368" y="371"/>
                      </a:lnTo>
                      <a:lnTo>
                        <a:pt x="368" y="371"/>
                      </a:lnTo>
                      <a:lnTo>
                        <a:pt x="371" y="371"/>
                      </a:lnTo>
                      <a:lnTo>
                        <a:pt x="371" y="371"/>
                      </a:lnTo>
                      <a:lnTo>
                        <a:pt x="371" y="374"/>
                      </a:lnTo>
                      <a:lnTo>
                        <a:pt x="371" y="374"/>
                      </a:lnTo>
                      <a:lnTo>
                        <a:pt x="371" y="371"/>
                      </a:lnTo>
                      <a:lnTo>
                        <a:pt x="374" y="371"/>
                      </a:lnTo>
                      <a:lnTo>
                        <a:pt x="374" y="371"/>
                      </a:lnTo>
                      <a:lnTo>
                        <a:pt x="374" y="374"/>
                      </a:lnTo>
                      <a:lnTo>
                        <a:pt x="374" y="374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80" y="374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68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1"/>
                      </a:lnTo>
                      <a:lnTo>
                        <a:pt x="383" y="371"/>
                      </a:lnTo>
                      <a:lnTo>
                        <a:pt x="383" y="371"/>
                      </a:lnTo>
                      <a:lnTo>
                        <a:pt x="385" y="371"/>
                      </a:lnTo>
                      <a:lnTo>
                        <a:pt x="385" y="371"/>
                      </a:lnTo>
                      <a:lnTo>
                        <a:pt x="385" y="371"/>
                      </a:lnTo>
                      <a:lnTo>
                        <a:pt x="385" y="371"/>
                      </a:lnTo>
                      <a:lnTo>
                        <a:pt x="385" y="374"/>
                      </a:lnTo>
                      <a:lnTo>
                        <a:pt x="388" y="374"/>
                      </a:lnTo>
                      <a:lnTo>
                        <a:pt x="388" y="374"/>
                      </a:lnTo>
                      <a:lnTo>
                        <a:pt x="388" y="371"/>
                      </a:lnTo>
                      <a:lnTo>
                        <a:pt x="388" y="371"/>
                      </a:lnTo>
                      <a:lnTo>
                        <a:pt x="391" y="371"/>
                      </a:lnTo>
                      <a:lnTo>
                        <a:pt x="391" y="371"/>
                      </a:lnTo>
                      <a:lnTo>
                        <a:pt x="391" y="371"/>
                      </a:lnTo>
                      <a:lnTo>
                        <a:pt x="391" y="371"/>
                      </a:lnTo>
                      <a:lnTo>
                        <a:pt x="391" y="371"/>
                      </a:lnTo>
                      <a:lnTo>
                        <a:pt x="391" y="374"/>
                      </a:lnTo>
                      <a:lnTo>
                        <a:pt x="391" y="374"/>
                      </a:lnTo>
                      <a:lnTo>
                        <a:pt x="394" y="374"/>
                      </a:lnTo>
                      <a:lnTo>
                        <a:pt x="394" y="374"/>
                      </a:lnTo>
                      <a:lnTo>
                        <a:pt x="394" y="374"/>
                      </a:lnTo>
                      <a:lnTo>
                        <a:pt x="397" y="374"/>
                      </a:lnTo>
                      <a:lnTo>
                        <a:pt x="397" y="374"/>
                      </a:lnTo>
                      <a:lnTo>
                        <a:pt x="397" y="374"/>
                      </a:lnTo>
                      <a:lnTo>
                        <a:pt x="397" y="374"/>
                      </a:lnTo>
                      <a:lnTo>
                        <a:pt x="400" y="374"/>
                      </a:lnTo>
                      <a:lnTo>
                        <a:pt x="400" y="371"/>
                      </a:lnTo>
                      <a:lnTo>
                        <a:pt x="400" y="371"/>
                      </a:lnTo>
                      <a:lnTo>
                        <a:pt x="402" y="371"/>
                      </a:lnTo>
                      <a:lnTo>
                        <a:pt x="402" y="371"/>
                      </a:lnTo>
                      <a:lnTo>
                        <a:pt x="402" y="374"/>
                      </a:lnTo>
                      <a:lnTo>
                        <a:pt x="402" y="374"/>
                      </a:lnTo>
                      <a:lnTo>
                        <a:pt x="400" y="374"/>
                      </a:lnTo>
                      <a:lnTo>
                        <a:pt x="400" y="374"/>
                      </a:lnTo>
                      <a:lnTo>
                        <a:pt x="400" y="374"/>
                      </a:lnTo>
                      <a:lnTo>
                        <a:pt x="402" y="374"/>
                      </a:lnTo>
                      <a:lnTo>
                        <a:pt x="402" y="374"/>
                      </a:lnTo>
                      <a:lnTo>
                        <a:pt x="405" y="374"/>
                      </a:lnTo>
                      <a:lnTo>
                        <a:pt x="405" y="374"/>
                      </a:lnTo>
                      <a:lnTo>
                        <a:pt x="405" y="374"/>
                      </a:lnTo>
                      <a:lnTo>
                        <a:pt x="405" y="374"/>
                      </a:lnTo>
                      <a:lnTo>
                        <a:pt x="405" y="374"/>
                      </a:lnTo>
                      <a:lnTo>
                        <a:pt x="405" y="371"/>
                      </a:lnTo>
                      <a:lnTo>
                        <a:pt x="405" y="371"/>
                      </a:lnTo>
                      <a:lnTo>
                        <a:pt x="405" y="371"/>
                      </a:lnTo>
                      <a:lnTo>
                        <a:pt x="405" y="368"/>
                      </a:lnTo>
                      <a:lnTo>
                        <a:pt x="405" y="371"/>
                      </a:lnTo>
                      <a:lnTo>
                        <a:pt x="408" y="371"/>
                      </a:lnTo>
                      <a:lnTo>
                        <a:pt x="408" y="371"/>
                      </a:lnTo>
                      <a:lnTo>
                        <a:pt x="408" y="371"/>
                      </a:lnTo>
                      <a:lnTo>
                        <a:pt x="408" y="371"/>
                      </a:lnTo>
                      <a:lnTo>
                        <a:pt x="408" y="371"/>
                      </a:lnTo>
                      <a:lnTo>
                        <a:pt x="411" y="371"/>
                      </a:lnTo>
                      <a:lnTo>
                        <a:pt x="411" y="371"/>
                      </a:lnTo>
                      <a:lnTo>
                        <a:pt x="408" y="371"/>
                      </a:lnTo>
                      <a:lnTo>
                        <a:pt x="408" y="368"/>
                      </a:lnTo>
                      <a:lnTo>
                        <a:pt x="408" y="368"/>
                      </a:lnTo>
                      <a:lnTo>
                        <a:pt x="408" y="368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8"/>
                      </a:lnTo>
                      <a:lnTo>
                        <a:pt x="411" y="368"/>
                      </a:lnTo>
                      <a:lnTo>
                        <a:pt x="411" y="368"/>
                      </a:lnTo>
                      <a:lnTo>
                        <a:pt x="411" y="368"/>
                      </a:lnTo>
                      <a:lnTo>
                        <a:pt x="414" y="368"/>
                      </a:lnTo>
                      <a:lnTo>
                        <a:pt x="414" y="368"/>
                      </a:lnTo>
                      <a:lnTo>
                        <a:pt x="414" y="368"/>
                      </a:lnTo>
                      <a:lnTo>
                        <a:pt x="414" y="368"/>
                      </a:lnTo>
                      <a:lnTo>
                        <a:pt x="414" y="368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22" y="365"/>
                      </a:lnTo>
                      <a:lnTo>
                        <a:pt x="422" y="368"/>
                      </a:lnTo>
                      <a:lnTo>
                        <a:pt x="422" y="368"/>
                      </a:lnTo>
                      <a:lnTo>
                        <a:pt x="422" y="368"/>
                      </a:lnTo>
                      <a:lnTo>
                        <a:pt x="422" y="371"/>
                      </a:lnTo>
                      <a:lnTo>
                        <a:pt x="422" y="371"/>
                      </a:lnTo>
                      <a:lnTo>
                        <a:pt x="425" y="371"/>
                      </a:lnTo>
                      <a:lnTo>
                        <a:pt x="425" y="371"/>
                      </a:lnTo>
                      <a:lnTo>
                        <a:pt x="425" y="371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5"/>
                      </a:lnTo>
                      <a:lnTo>
                        <a:pt x="425" y="365"/>
                      </a:lnTo>
                      <a:lnTo>
                        <a:pt x="428" y="365"/>
                      </a:lnTo>
                      <a:lnTo>
                        <a:pt x="428" y="365"/>
                      </a:lnTo>
                      <a:lnTo>
                        <a:pt x="428" y="365"/>
                      </a:lnTo>
                      <a:lnTo>
                        <a:pt x="428" y="365"/>
                      </a:lnTo>
                      <a:lnTo>
                        <a:pt x="428" y="365"/>
                      </a:lnTo>
                      <a:lnTo>
                        <a:pt x="428" y="368"/>
                      </a:lnTo>
                      <a:lnTo>
                        <a:pt x="428" y="368"/>
                      </a:lnTo>
                      <a:lnTo>
                        <a:pt x="428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5"/>
                      </a:lnTo>
                      <a:lnTo>
                        <a:pt x="431" y="365"/>
                      </a:lnTo>
                      <a:lnTo>
                        <a:pt x="431" y="365"/>
                      </a:lnTo>
                      <a:lnTo>
                        <a:pt x="431" y="365"/>
                      </a:lnTo>
                      <a:lnTo>
                        <a:pt x="431" y="365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6" y="368"/>
                      </a:lnTo>
                      <a:lnTo>
                        <a:pt x="436" y="368"/>
                      </a:lnTo>
                      <a:lnTo>
                        <a:pt x="436" y="368"/>
                      </a:lnTo>
                      <a:lnTo>
                        <a:pt x="436" y="368"/>
                      </a:lnTo>
                      <a:lnTo>
                        <a:pt x="439" y="368"/>
                      </a:lnTo>
                      <a:lnTo>
                        <a:pt x="439" y="368"/>
                      </a:lnTo>
                      <a:lnTo>
                        <a:pt x="439" y="368"/>
                      </a:lnTo>
                      <a:lnTo>
                        <a:pt x="442" y="368"/>
                      </a:lnTo>
                      <a:lnTo>
                        <a:pt x="442" y="368"/>
                      </a:lnTo>
                      <a:lnTo>
                        <a:pt x="442" y="368"/>
                      </a:lnTo>
                      <a:lnTo>
                        <a:pt x="445" y="368"/>
                      </a:lnTo>
                      <a:lnTo>
                        <a:pt x="445" y="368"/>
                      </a:lnTo>
                      <a:lnTo>
                        <a:pt x="445" y="368"/>
                      </a:lnTo>
                      <a:lnTo>
                        <a:pt x="445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51" y="368"/>
                      </a:lnTo>
                      <a:lnTo>
                        <a:pt x="451" y="368"/>
                      </a:lnTo>
                      <a:lnTo>
                        <a:pt x="453" y="368"/>
                      </a:lnTo>
                      <a:lnTo>
                        <a:pt x="453" y="368"/>
                      </a:lnTo>
                      <a:lnTo>
                        <a:pt x="453" y="368"/>
                      </a:lnTo>
                      <a:lnTo>
                        <a:pt x="453" y="368"/>
                      </a:lnTo>
                      <a:lnTo>
                        <a:pt x="453" y="368"/>
                      </a:lnTo>
                      <a:lnTo>
                        <a:pt x="456" y="368"/>
                      </a:lnTo>
                      <a:lnTo>
                        <a:pt x="456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62" y="368"/>
                      </a:lnTo>
                      <a:lnTo>
                        <a:pt x="462" y="368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65" y="371"/>
                      </a:lnTo>
                      <a:lnTo>
                        <a:pt x="465" y="374"/>
                      </a:lnTo>
                      <a:lnTo>
                        <a:pt x="465" y="374"/>
                      </a:lnTo>
                      <a:lnTo>
                        <a:pt x="465" y="374"/>
                      </a:lnTo>
                      <a:lnTo>
                        <a:pt x="465" y="374"/>
                      </a:lnTo>
                      <a:lnTo>
                        <a:pt x="468" y="374"/>
                      </a:lnTo>
                      <a:lnTo>
                        <a:pt x="468" y="374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5" y="371"/>
                      </a:lnTo>
                      <a:lnTo>
                        <a:pt x="465" y="371"/>
                      </a:lnTo>
                      <a:lnTo>
                        <a:pt x="465" y="371"/>
                      </a:lnTo>
                      <a:lnTo>
                        <a:pt x="465" y="371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8" y="368"/>
                      </a:lnTo>
                      <a:lnTo>
                        <a:pt x="468" y="368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70" y="371"/>
                      </a:lnTo>
                      <a:lnTo>
                        <a:pt x="470" y="371"/>
                      </a:lnTo>
                      <a:lnTo>
                        <a:pt x="470" y="371"/>
                      </a:lnTo>
                      <a:lnTo>
                        <a:pt x="470" y="371"/>
                      </a:lnTo>
                      <a:lnTo>
                        <a:pt x="468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5"/>
                      </a:lnTo>
                      <a:lnTo>
                        <a:pt x="473" y="365"/>
                      </a:lnTo>
                      <a:lnTo>
                        <a:pt x="473" y="365"/>
                      </a:lnTo>
                      <a:lnTo>
                        <a:pt x="476" y="365"/>
                      </a:lnTo>
                      <a:lnTo>
                        <a:pt x="476" y="365"/>
                      </a:lnTo>
                      <a:lnTo>
                        <a:pt x="476" y="365"/>
                      </a:lnTo>
                      <a:lnTo>
                        <a:pt x="476" y="365"/>
                      </a:lnTo>
                      <a:lnTo>
                        <a:pt x="476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4"/>
                      </a:lnTo>
                      <a:lnTo>
                        <a:pt x="479" y="374"/>
                      </a:lnTo>
                      <a:lnTo>
                        <a:pt x="479" y="374"/>
                      </a:lnTo>
                      <a:lnTo>
                        <a:pt x="479" y="374"/>
                      </a:lnTo>
                      <a:lnTo>
                        <a:pt x="479" y="374"/>
                      </a:lnTo>
                      <a:lnTo>
                        <a:pt x="482" y="374"/>
                      </a:lnTo>
                      <a:lnTo>
                        <a:pt x="482" y="374"/>
                      </a:lnTo>
                      <a:lnTo>
                        <a:pt x="482" y="374"/>
                      </a:lnTo>
                      <a:lnTo>
                        <a:pt x="482" y="374"/>
                      </a:lnTo>
                      <a:lnTo>
                        <a:pt x="482" y="374"/>
                      </a:lnTo>
                      <a:lnTo>
                        <a:pt x="482" y="371"/>
                      </a:lnTo>
                      <a:lnTo>
                        <a:pt x="482" y="371"/>
                      </a:lnTo>
                      <a:lnTo>
                        <a:pt x="482" y="371"/>
                      </a:lnTo>
                      <a:lnTo>
                        <a:pt x="482" y="371"/>
                      </a:lnTo>
                      <a:lnTo>
                        <a:pt x="482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7" y="371"/>
                      </a:lnTo>
                      <a:lnTo>
                        <a:pt x="487" y="371"/>
                      </a:lnTo>
                      <a:lnTo>
                        <a:pt x="487" y="371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7" y="374"/>
                      </a:lnTo>
                      <a:lnTo>
                        <a:pt x="487" y="374"/>
                      </a:lnTo>
                      <a:lnTo>
                        <a:pt x="487" y="374"/>
                      </a:lnTo>
                      <a:lnTo>
                        <a:pt x="487" y="374"/>
                      </a:lnTo>
                      <a:lnTo>
                        <a:pt x="487" y="374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6" y="377"/>
                      </a:lnTo>
                      <a:lnTo>
                        <a:pt x="496" y="377"/>
                      </a:lnTo>
                      <a:lnTo>
                        <a:pt x="496" y="377"/>
                      </a:lnTo>
                      <a:lnTo>
                        <a:pt x="496" y="377"/>
                      </a:lnTo>
                      <a:lnTo>
                        <a:pt x="496" y="377"/>
                      </a:lnTo>
                      <a:lnTo>
                        <a:pt x="496" y="379"/>
                      </a:lnTo>
                      <a:lnTo>
                        <a:pt x="496" y="379"/>
                      </a:lnTo>
                      <a:lnTo>
                        <a:pt x="496" y="379"/>
                      </a:lnTo>
                      <a:lnTo>
                        <a:pt x="496" y="379"/>
                      </a:lnTo>
                      <a:lnTo>
                        <a:pt x="493" y="379"/>
                      </a:lnTo>
                      <a:lnTo>
                        <a:pt x="493" y="379"/>
                      </a:lnTo>
                      <a:lnTo>
                        <a:pt x="493" y="379"/>
                      </a:lnTo>
                      <a:lnTo>
                        <a:pt x="493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4" y="382"/>
                      </a:lnTo>
                      <a:lnTo>
                        <a:pt x="504" y="382"/>
                      </a:lnTo>
                      <a:lnTo>
                        <a:pt x="504" y="382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79"/>
                      </a:lnTo>
                      <a:lnTo>
                        <a:pt x="510" y="379"/>
                      </a:lnTo>
                      <a:lnTo>
                        <a:pt x="510" y="379"/>
                      </a:lnTo>
                      <a:lnTo>
                        <a:pt x="510" y="379"/>
                      </a:lnTo>
                      <a:lnTo>
                        <a:pt x="510" y="379"/>
                      </a:lnTo>
                      <a:lnTo>
                        <a:pt x="510" y="379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6" y="382"/>
                      </a:lnTo>
                      <a:lnTo>
                        <a:pt x="516" y="382"/>
                      </a:lnTo>
                      <a:lnTo>
                        <a:pt x="516" y="382"/>
                      </a:lnTo>
                      <a:lnTo>
                        <a:pt x="516" y="379"/>
                      </a:lnTo>
                      <a:lnTo>
                        <a:pt x="516" y="379"/>
                      </a:lnTo>
                      <a:lnTo>
                        <a:pt x="516" y="379"/>
                      </a:lnTo>
                      <a:lnTo>
                        <a:pt x="513" y="379"/>
                      </a:lnTo>
                      <a:lnTo>
                        <a:pt x="513" y="379"/>
                      </a:lnTo>
                      <a:lnTo>
                        <a:pt x="513" y="379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9" y="377"/>
                      </a:lnTo>
                      <a:lnTo>
                        <a:pt x="519" y="377"/>
                      </a:lnTo>
                      <a:lnTo>
                        <a:pt x="519" y="374"/>
                      </a:lnTo>
                      <a:lnTo>
                        <a:pt x="519" y="374"/>
                      </a:lnTo>
                      <a:lnTo>
                        <a:pt x="519" y="374"/>
                      </a:lnTo>
                      <a:lnTo>
                        <a:pt x="516" y="374"/>
                      </a:lnTo>
                      <a:lnTo>
                        <a:pt x="516" y="371"/>
                      </a:lnTo>
                      <a:lnTo>
                        <a:pt x="516" y="371"/>
                      </a:lnTo>
                      <a:lnTo>
                        <a:pt x="516" y="371"/>
                      </a:lnTo>
                      <a:lnTo>
                        <a:pt x="519" y="371"/>
                      </a:lnTo>
                      <a:lnTo>
                        <a:pt x="519" y="371"/>
                      </a:lnTo>
                      <a:lnTo>
                        <a:pt x="519" y="371"/>
                      </a:lnTo>
                      <a:lnTo>
                        <a:pt x="519" y="371"/>
                      </a:lnTo>
                      <a:lnTo>
                        <a:pt x="519" y="371"/>
                      </a:lnTo>
                      <a:lnTo>
                        <a:pt x="521" y="371"/>
                      </a:lnTo>
                      <a:lnTo>
                        <a:pt x="521" y="371"/>
                      </a:lnTo>
                      <a:lnTo>
                        <a:pt x="521" y="371"/>
                      </a:lnTo>
                      <a:lnTo>
                        <a:pt x="521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68"/>
                      </a:lnTo>
                      <a:lnTo>
                        <a:pt x="527" y="368"/>
                      </a:lnTo>
                      <a:lnTo>
                        <a:pt x="527" y="368"/>
                      </a:lnTo>
                      <a:lnTo>
                        <a:pt x="527" y="368"/>
                      </a:lnTo>
                      <a:lnTo>
                        <a:pt x="527" y="368"/>
                      </a:lnTo>
                      <a:lnTo>
                        <a:pt x="530" y="368"/>
                      </a:lnTo>
                      <a:lnTo>
                        <a:pt x="530" y="371"/>
                      </a:lnTo>
                      <a:lnTo>
                        <a:pt x="530" y="371"/>
                      </a:lnTo>
                      <a:lnTo>
                        <a:pt x="530" y="371"/>
                      </a:lnTo>
                      <a:lnTo>
                        <a:pt x="530" y="371"/>
                      </a:lnTo>
                      <a:lnTo>
                        <a:pt x="530" y="368"/>
                      </a:lnTo>
                      <a:lnTo>
                        <a:pt x="530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0" y="368"/>
                      </a:lnTo>
                      <a:lnTo>
                        <a:pt x="530" y="368"/>
                      </a:lnTo>
                      <a:lnTo>
                        <a:pt x="530" y="368"/>
                      </a:lnTo>
                      <a:lnTo>
                        <a:pt x="530" y="368"/>
                      </a:lnTo>
                      <a:lnTo>
                        <a:pt x="530" y="365"/>
                      </a:lnTo>
                      <a:lnTo>
                        <a:pt x="530" y="365"/>
                      </a:lnTo>
                      <a:lnTo>
                        <a:pt x="533" y="365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5"/>
                      </a:lnTo>
                      <a:lnTo>
                        <a:pt x="533" y="365"/>
                      </a:lnTo>
                      <a:lnTo>
                        <a:pt x="536" y="365"/>
                      </a:lnTo>
                      <a:lnTo>
                        <a:pt x="536" y="365"/>
                      </a:lnTo>
                      <a:lnTo>
                        <a:pt x="536" y="365"/>
                      </a:lnTo>
                      <a:lnTo>
                        <a:pt x="536" y="365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2"/>
                      </a:lnTo>
                      <a:lnTo>
                        <a:pt x="541" y="362"/>
                      </a:lnTo>
                      <a:lnTo>
                        <a:pt x="541" y="362"/>
                      </a:lnTo>
                      <a:lnTo>
                        <a:pt x="541" y="362"/>
                      </a:lnTo>
                      <a:lnTo>
                        <a:pt x="541" y="362"/>
                      </a:lnTo>
                      <a:lnTo>
                        <a:pt x="544" y="362"/>
                      </a:lnTo>
                      <a:lnTo>
                        <a:pt x="544" y="360"/>
                      </a:lnTo>
                      <a:lnTo>
                        <a:pt x="544" y="360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5"/>
                      </a:lnTo>
                      <a:lnTo>
                        <a:pt x="544" y="365"/>
                      </a:lnTo>
                      <a:lnTo>
                        <a:pt x="544" y="365"/>
                      </a:lnTo>
                      <a:lnTo>
                        <a:pt x="547" y="365"/>
                      </a:lnTo>
                      <a:lnTo>
                        <a:pt x="547" y="365"/>
                      </a:lnTo>
                      <a:lnTo>
                        <a:pt x="547" y="368"/>
                      </a:lnTo>
                      <a:lnTo>
                        <a:pt x="547" y="368"/>
                      </a:lnTo>
                      <a:lnTo>
                        <a:pt x="550" y="368"/>
                      </a:lnTo>
                      <a:lnTo>
                        <a:pt x="550" y="368"/>
                      </a:lnTo>
                      <a:lnTo>
                        <a:pt x="550" y="368"/>
                      </a:lnTo>
                      <a:lnTo>
                        <a:pt x="550" y="368"/>
                      </a:lnTo>
                      <a:lnTo>
                        <a:pt x="550" y="365"/>
                      </a:lnTo>
                      <a:lnTo>
                        <a:pt x="550" y="365"/>
                      </a:lnTo>
                      <a:lnTo>
                        <a:pt x="550" y="365"/>
                      </a:lnTo>
                      <a:lnTo>
                        <a:pt x="553" y="368"/>
                      </a:lnTo>
                      <a:lnTo>
                        <a:pt x="553" y="368"/>
                      </a:lnTo>
                      <a:lnTo>
                        <a:pt x="553" y="368"/>
                      </a:lnTo>
                      <a:lnTo>
                        <a:pt x="553" y="368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68"/>
                      </a:lnTo>
                      <a:lnTo>
                        <a:pt x="561" y="368"/>
                      </a:lnTo>
                      <a:lnTo>
                        <a:pt x="561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7" y="368"/>
                      </a:lnTo>
                      <a:lnTo>
                        <a:pt x="567" y="368"/>
                      </a:lnTo>
                      <a:lnTo>
                        <a:pt x="567" y="368"/>
                      </a:lnTo>
                      <a:lnTo>
                        <a:pt x="567" y="368"/>
                      </a:lnTo>
                      <a:lnTo>
                        <a:pt x="570" y="365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5"/>
                      </a:lnTo>
                      <a:lnTo>
                        <a:pt x="570" y="365"/>
                      </a:lnTo>
                      <a:lnTo>
                        <a:pt x="570" y="365"/>
                      </a:lnTo>
                      <a:lnTo>
                        <a:pt x="572" y="365"/>
                      </a:lnTo>
                      <a:lnTo>
                        <a:pt x="570" y="365"/>
                      </a:lnTo>
                      <a:lnTo>
                        <a:pt x="570" y="362"/>
                      </a:lnTo>
                      <a:lnTo>
                        <a:pt x="570" y="362"/>
                      </a:lnTo>
                      <a:lnTo>
                        <a:pt x="570" y="362"/>
                      </a:lnTo>
                      <a:lnTo>
                        <a:pt x="567" y="362"/>
                      </a:lnTo>
                      <a:lnTo>
                        <a:pt x="567" y="362"/>
                      </a:lnTo>
                      <a:lnTo>
                        <a:pt x="567" y="362"/>
                      </a:lnTo>
                      <a:lnTo>
                        <a:pt x="567" y="360"/>
                      </a:lnTo>
                      <a:lnTo>
                        <a:pt x="567" y="360"/>
                      </a:lnTo>
                      <a:lnTo>
                        <a:pt x="567" y="357"/>
                      </a:lnTo>
                      <a:lnTo>
                        <a:pt x="567" y="357"/>
                      </a:lnTo>
                      <a:lnTo>
                        <a:pt x="567" y="357"/>
                      </a:lnTo>
                      <a:lnTo>
                        <a:pt x="567" y="360"/>
                      </a:lnTo>
                      <a:lnTo>
                        <a:pt x="567" y="360"/>
                      </a:lnTo>
                      <a:lnTo>
                        <a:pt x="567" y="360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60"/>
                      </a:lnTo>
                      <a:lnTo>
                        <a:pt x="572" y="360"/>
                      </a:lnTo>
                      <a:lnTo>
                        <a:pt x="572" y="357"/>
                      </a:lnTo>
                      <a:lnTo>
                        <a:pt x="572" y="357"/>
                      </a:lnTo>
                      <a:lnTo>
                        <a:pt x="572" y="357"/>
                      </a:lnTo>
                      <a:lnTo>
                        <a:pt x="575" y="354"/>
                      </a:lnTo>
                      <a:lnTo>
                        <a:pt x="575" y="357"/>
                      </a:lnTo>
                      <a:lnTo>
                        <a:pt x="575" y="357"/>
                      </a:lnTo>
                      <a:lnTo>
                        <a:pt x="575" y="357"/>
                      </a:lnTo>
                      <a:lnTo>
                        <a:pt x="575" y="357"/>
                      </a:lnTo>
                      <a:lnTo>
                        <a:pt x="575" y="360"/>
                      </a:lnTo>
                      <a:lnTo>
                        <a:pt x="575" y="360"/>
                      </a:lnTo>
                      <a:lnTo>
                        <a:pt x="575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57"/>
                      </a:lnTo>
                      <a:lnTo>
                        <a:pt x="581" y="357"/>
                      </a:lnTo>
                      <a:lnTo>
                        <a:pt x="581" y="357"/>
                      </a:lnTo>
                      <a:lnTo>
                        <a:pt x="584" y="357"/>
                      </a:lnTo>
                      <a:lnTo>
                        <a:pt x="584" y="357"/>
                      </a:lnTo>
                      <a:lnTo>
                        <a:pt x="584" y="357"/>
                      </a:lnTo>
                      <a:lnTo>
                        <a:pt x="584" y="360"/>
                      </a:lnTo>
                      <a:lnTo>
                        <a:pt x="584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62"/>
                      </a:lnTo>
                      <a:lnTo>
                        <a:pt x="581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4" y="360"/>
                      </a:lnTo>
                      <a:lnTo>
                        <a:pt x="587" y="360"/>
                      </a:lnTo>
                      <a:lnTo>
                        <a:pt x="587" y="360"/>
                      </a:lnTo>
                      <a:lnTo>
                        <a:pt x="587" y="362"/>
                      </a:lnTo>
                      <a:lnTo>
                        <a:pt x="587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7" y="362"/>
                      </a:lnTo>
                      <a:lnTo>
                        <a:pt x="587" y="362"/>
                      </a:lnTo>
                      <a:lnTo>
                        <a:pt x="587" y="362"/>
                      </a:lnTo>
                      <a:lnTo>
                        <a:pt x="587" y="362"/>
                      </a:lnTo>
                      <a:lnTo>
                        <a:pt x="589" y="362"/>
                      </a:lnTo>
                      <a:lnTo>
                        <a:pt x="589" y="360"/>
                      </a:lnTo>
                      <a:lnTo>
                        <a:pt x="589" y="360"/>
                      </a:lnTo>
                      <a:lnTo>
                        <a:pt x="592" y="360"/>
                      </a:lnTo>
                      <a:lnTo>
                        <a:pt x="592" y="360"/>
                      </a:lnTo>
                      <a:lnTo>
                        <a:pt x="592" y="360"/>
                      </a:lnTo>
                      <a:lnTo>
                        <a:pt x="592" y="360"/>
                      </a:lnTo>
                      <a:lnTo>
                        <a:pt x="595" y="360"/>
                      </a:lnTo>
                      <a:lnTo>
                        <a:pt x="595" y="360"/>
                      </a:lnTo>
                      <a:lnTo>
                        <a:pt x="595" y="360"/>
                      </a:lnTo>
                      <a:lnTo>
                        <a:pt x="595" y="357"/>
                      </a:lnTo>
                      <a:lnTo>
                        <a:pt x="595" y="357"/>
                      </a:lnTo>
                      <a:lnTo>
                        <a:pt x="595" y="357"/>
                      </a:lnTo>
                      <a:lnTo>
                        <a:pt x="595" y="354"/>
                      </a:lnTo>
                      <a:lnTo>
                        <a:pt x="595" y="354"/>
                      </a:lnTo>
                      <a:lnTo>
                        <a:pt x="595" y="354"/>
                      </a:lnTo>
                      <a:lnTo>
                        <a:pt x="595" y="354"/>
                      </a:lnTo>
                      <a:lnTo>
                        <a:pt x="598" y="354"/>
                      </a:lnTo>
                      <a:lnTo>
                        <a:pt x="598" y="354"/>
                      </a:lnTo>
                      <a:lnTo>
                        <a:pt x="598" y="354"/>
                      </a:lnTo>
                      <a:lnTo>
                        <a:pt x="598" y="354"/>
                      </a:lnTo>
                      <a:lnTo>
                        <a:pt x="601" y="354"/>
                      </a:lnTo>
                      <a:lnTo>
                        <a:pt x="601" y="354"/>
                      </a:lnTo>
                      <a:lnTo>
                        <a:pt x="601" y="354"/>
                      </a:lnTo>
                      <a:lnTo>
                        <a:pt x="601" y="354"/>
                      </a:lnTo>
                      <a:lnTo>
                        <a:pt x="601" y="354"/>
                      </a:lnTo>
                      <a:lnTo>
                        <a:pt x="601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4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9" y="351"/>
                      </a:lnTo>
                      <a:lnTo>
                        <a:pt x="609" y="351"/>
                      </a:lnTo>
                      <a:lnTo>
                        <a:pt x="609" y="348"/>
                      </a:lnTo>
                      <a:lnTo>
                        <a:pt x="609" y="348"/>
                      </a:lnTo>
                      <a:lnTo>
                        <a:pt x="609" y="348"/>
                      </a:lnTo>
                      <a:lnTo>
                        <a:pt x="609" y="348"/>
                      </a:lnTo>
                      <a:lnTo>
                        <a:pt x="612" y="348"/>
                      </a:lnTo>
                      <a:lnTo>
                        <a:pt x="612" y="348"/>
                      </a:lnTo>
                      <a:lnTo>
                        <a:pt x="612" y="345"/>
                      </a:lnTo>
                      <a:lnTo>
                        <a:pt x="612" y="345"/>
                      </a:lnTo>
                      <a:lnTo>
                        <a:pt x="615" y="345"/>
                      </a:lnTo>
                      <a:lnTo>
                        <a:pt x="615" y="345"/>
                      </a:lnTo>
                      <a:lnTo>
                        <a:pt x="615" y="345"/>
                      </a:lnTo>
                      <a:lnTo>
                        <a:pt x="612" y="345"/>
                      </a:lnTo>
                      <a:lnTo>
                        <a:pt x="612" y="345"/>
                      </a:lnTo>
                      <a:lnTo>
                        <a:pt x="612" y="343"/>
                      </a:lnTo>
                      <a:lnTo>
                        <a:pt x="612" y="343"/>
                      </a:lnTo>
                      <a:lnTo>
                        <a:pt x="615" y="343"/>
                      </a:lnTo>
                      <a:lnTo>
                        <a:pt x="615" y="343"/>
                      </a:lnTo>
                      <a:lnTo>
                        <a:pt x="615" y="343"/>
                      </a:lnTo>
                      <a:lnTo>
                        <a:pt x="615" y="343"/>
                      </a:lnTo>
                      <a:lnTo>
                        <a:pt x="618" y="343"/>
                      </a:lnTo>
                      <a:lnTo>
                        <a:pt x="618" y="343"/>
                      </a:lnTo>
                      <a:lnTo>
                        <a:pt x="618" y="343"/>
                      </a:lnTo>
                      <a:lnTo>
                        <a:pt x="618" y="343"/>
                      </a:lnTo>
                      <a:lnTo>
                        <a:pt x="621" y="343"/>
                      </a:lnTo>
                      <a:lnTo>
                        <a:pt x="621" y="343"/>
                      </a:lnTo>
                      <a:lnTo>
                        <a:pt x="621" y="340"/>
                      </a:lnTo>
                      <a:lnTo>
                        <a:pt x="621" y="340"/>
                      </a:lnTo>
                      <a:lnTo>
                        <a:pt x="623" y="340"/>
                      </a:lnTo>
                      <a:lnTo>
                        <a:pt x="623" y="340"/>
                      </a:lnTo>
                      <a:lnTo>
                        <a:pt x="623" y="340"/>
                      </a:lnTo>
                      <a:lnTo>
                        <a:pt x="626" y="340"/>
                      </a:lnTo>
                      <a:lnTo>
                        <a:pt x="626" y="337"/>
                      </a:lnTo>
                      <a:lnTo>
                        <a:pt x="626" y="337"/>
                      </a:lnTo>
                      <a:lnTo>
                        <a:pt x="626" y="337"/>
                      </a:lnTo>
                      <a:lnTo>
                        <a:pt x="626" y="337"/>
                      </a:lnTo>
                      <a:lnTo>
                        <a:pt x="629" y="340"/>
                      </a:lnTo>
                      <a:lnTo>
                        <a:pt x="629" y="340"/>
                      </a:lnTo>
                      <a:lnTo>
                        <a:pt x="629" y="340"/>
                      </a:lnTo>
                      <a:lnTo>
                        <a:pt x="629" y="337"/>
                      </a:lnTo>
                      <a:lnTo>
                        <a:pt x="629" y="337"/>
                      </a:lnTo>
                      <a:lnTo>
                        <a:pt x="629" y="337"/>
                      </a:lnTo>
                      <a:lnTo>
                        <a:pt x="632" y="337"/>
                      </a:lnTo>
                      <a:lnTo>
                        <a:pt x="632" y="340"/>
                      </a:lnTo>
                      <a:lnTo>
                        <a:pt x="632" y="340"/>
                      </a:lnTo>
                      <a:lnTo>
                        <a:pt x="632" y="340"/>
                      </a:lnTo>
                      <a:lnTo>
                        <a:pt x="632" y="340"/>
                      </a:lnTo>
                      <a:lnTo>
                        <a:pt x="635" y="337"/>
                      </a:lnTo>
                      <a:lnTo>
                        <a:pt x="635" y="337"/>
                      </a:lnTo>
                      <a:lnTo>
                        <a:pt x="635" y="337"/>
                      </a:lnTo>
                      <a:lnTo>
                        <a:pt x="635" y="337"/>
                      </a:lnTo>
                      <a:lnTo>
                        <a:pt x="638" y="337"/>
                      </a:lnTo>
                      <a:lnTo>
                        <a:pt x="638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3" y="337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6" y="334"/>
                      </a:lnTo>
                      <a:lnTo>
                        <a:pt x="646" y="334"/>
                      </a:lnTo>
                      <a:lnTo>
                        <a:pt x="646" y="331"/>
                      </a:lnTo>
                      <a:lnTo>
                        <a:pt x="646" y="331"/>
                      </a:lnTo>
                      <a:lnTo>
                        <a:pt x="646" y="331"/>
                      </a:lnTo>
                      <a:lnTo>
                        <a:pt x="646" y="331"/>
                      </a:lnTo>
                      <a:lnTo>
                        <a:pt x="646" y="328"/>
                      </a:lnTo>
                      <a:lnTo>
                        <a:pt x="646" y="331"/>
                      </a:lnTo>
                      <a:lnTo>
                        <a:pt x="649" y="331"/>
                      </a:lnTo>
                      <a:lnTo>
                        <a:pt x="649" y="331"/>
                      </a:lnTo>
                      <a:lnTo>
                        <a:pt x="649" y="331"/>
                      </a:lnTo>
                      <a:lnTo>
                        <a:pt x="649" y="331"/>
                      </a:lnTo>
                      <a:lnTo>
                        <a:pt x="649" y="331"/>
                      </a:lnTo>
                      <a:lnTo>
                        <a:pt x="649" y="328"/>
                      </a:lnTo>
                      <a:lnTo>
                        <a:pt x="649" y="328"/>
                      </a:lnTo>
                      <a:lnTo>
                        <a:pt x="649" y="328"/>
                      </a:lnTo>
                      <a:lnTo>
                        <a:pt x="649" y="328"/>
                      </a:lnTo>
                      <a:lnTo>
                        <a:pt x="649" y="326"/>
                      </a:lnTo>
                      <a:lnTo>
                        <a:pt x="649" y="326"/>
                      </a:lnTo>
                      <a:lnTo>
                        <a:pt x="649" y="326"/>
                      </a:lnTo>
                      <a:lnTo>
                        <a:pt x="649" y="326"/>
                      </a:lnTo>
                      <a:lnTo>
                        <a:pt x="649" y="326"/>
                      </a:lnTo>
                      <a:lnTo>
                        <a:pt x="652" y="323"/>
                      </a:lnTo>
                      <a:lnTo>
                        <a:pt x="652" y="323"/>
                      </a:lnTo>
                      <a:lnTo>
                        <a:pt x="652" y="323"/>
                      </a:lnTo>
                      <a:lnTo>
                        <a:pt x="652" y="323"/>
                      </a:lnTo>
                      <a:lnTo>
                        <a:pt x="652" y="323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4" y="320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7" y="323"/>
                      </a:lnTo>
                      <a:lnTo>
                        <a:pt x="657" y="323"/>
                      </a:lnTo>
                      <a:lnTo>
                        <a:pt x="657" y="320"/>
                      </a:lnTo>
                      <a:lnTo>
                        <a:pt x="657" y="320"/>
                      </a:lnTo>
                      <a:lnTo>
                        <a:pt x="657" y="320"/>
                      </a:lnTo>
                      <a:lnTo>
                        <a:pt x="657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60" y="317"/>
                      </a:lnTo>
                      <a:lnTo>
                        <a:pt x="660" y="317"/>
                      </a:lnTo>
                      <a:lnTo>
                        <a:pt x="660" y="317"/>
                      </a:lnTo>
                      <a:lnTo>
                        <a:pt x="660" y="317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6" y="309"/>
                      </a:lnTo>
                      <a:lnTo>
                        <a:pt x="666" y="309"/>
                      </a:lnTo>
                      <a:lnTo>
                        <a:pt x="663" y="309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9" y="306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3" y="297"/>
                      </a:lnTo>
                      <a:lnTo>
                        <a:pt x="663" y="297"/>
                      </a:lnTo>
                      <a:lnTo>
                        <a:pt x="663" y="297"/>
                      </a:lnTo>
                      <a:lnTo>
                        <a:pt x="663" y="297"/>
                      </a:lnTo>
                      <a:lnTo>
                        <a:pt x="663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9" y="297"/>
                      </a:lnTo>
                      <a:lnTo>
                        <a:pt x="669" y="297"/>
                      </a:lnTo>
                      <a:lnTo>
                        <a:pt x="669" y="297"/>
                      </a:lnTo>
                      <a:lnTo>
                        <a:pt x="669" y="297"/>
                      </a:lnTo>
                      <a:lnTo>
                        <a:pt x="669" y="297"/>
                      </a:lnTo>
                      <a:lnTo>
                        <a:pt x="671" y="297"/>
                      </a:lnTo>
                      <a:lnTo>
                        <a:pt x="671" y="297"/>
                      </a:lnTo>
                      <a:lnTo>
                        <a:pt x="671" y="297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69" y="294"/>
                      </a:lnTo>
                      <a:lnTo>
                        <a:pt x="669" y="294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89"/>
                      </a:lnTo>
                      <a:lnTo>
                        <a:pt x="674" y="289"/>
                      </a:lnTo>
                      <a:lnTo>
                        <a:pt x="674" y="292"/>
                      </a:lnTo>
                      <a:lnTo>
                        <a:pt x="674" y="292"/>
                      </a:lnTo>
                      <a:lnTo>
                        <a:pt x="674" y="292"/>
                      </a:lnTo>
                      <a:lnTo>
                        <a:pt x="677" y="292"/>
                      </a:lnTo>
                      <a:lnTo>
                        <a:pt x="677" y="289"/>
                      </a:lnTo>
                      <a:lnTo>
                        <a:pt x="677" y="289"/>
                      </a:lnTo>
                      <a:lnTo>
                        <a:pt x="677" y="289"/>
                      </a:lnTo>
                      <a:lnTo>
                        <a:pt x="677" y="289"/>
                      </a:lnTo>
                      <a:lnTo>
                        <a:pt x="680" y="289"/>
                      </a:lnTo>
                      <a:lnTo>
                        <a:pt x="680" y="286"/>
                      </a:lnTo>
                      <a:lnTo>
                        <a:pt x="680" y="286"/>
                      </a:lnTo>
                      <a:lnTo>
                        <a:pt x="680" y="286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77"/>
                      </a:lnTo>
                      <a:lnTo>
                        <a:pt x="683" y="277"/>
                      </a:lnTo>
                      <a:lnTo>
                        <a:pt x="683" y="277"/>
                      </a:lnTo>
                      <a:lnTo>
                        <a:pt x="683" y="277"/>
                      </a:lnTo>
                      <a:lnTo>
                        <a:pt x="683" y="277"/>
                      </a:lnTo>
                      <a:lnTo>
                        <a:pt x="683" y="277"/>
                      </a:lnTo>
                      <a:lnTo>
                        <a:pt x="686" y="277"/>
                      </a:lnTo>
                      <a:lnTo>
                        <a:pt x="686" y="277"/>
                      </a:lnTo>
                      <a:lnTo>
                        <a:pt x="686" y="277"/>
                      </a:lnTo>
                      <a:lnTo>
                        <a:pt x="686" y="277"/>
                      </a:lnTo>
                      <a:lnTo>
                        <a:pt x="686" y="275"/>
                      </a:lnTo>
                      <a:lnTo>
                        <a:pt x="686" y="275"/>
                      </a:lnTo>
                      <a:lnTo>
                        <a:pt x="686" y="275"/>
                      </a:lnTo>
                      <a:lnTo>
                        <a:pt x="686" y="275"/>
                      </a:lnTo>
                      <a:lnTo>
                        <a:pt x="686" y="275"/>
                      </a:lnTo>
                      <a:lnTo>
                        <a:pt x="683" y="275"/>
                      </a:lnTo>
                      <a:lnTo>
                        <a:pt x="683" y="275"/>
                      </a:lnTo>
                      <a:lnTo>
                        <a:pt x="683" y="275"/>
                      </a:lnTo>
                      <a:lnTo>
                        <a:pt x="683" y="275"/>
                      </a:lnTo>
                      <a:lnTo>
                        <a:pt x="683" y="272"/>
                      </a:lnTo>
                      <a:lnTo>
                        <a:pt x="683" y="272"/>
                      </a:lnTo>
                      <a:lnTo>
                        <a:pt x="686" y="272"/>
                      </a:lnTo>
                      <a:lnTo>
                        <a:pt x="686" y="272"/>
                      </a:lnTo>
                      <a:lnTo>
                        <a:pt x="686" y="269"/>
                      </a:lnTo>
                      <a:lnTo>
                        <a:pt x="686" y="269"/>
                      </a:lnTo>
                      <a:lnTo>
                        <a:pt x="686" y="269"/>
                      </a:lnTo>
                      <a:lnTo>
                        <a:pt x="686" y="269"/>
                      </a:lnTo>
                      <a:lnTo>
                        <a:pt x="686" y="269"/>
                      </a:lnTo>
                      <a:lnTo>
                        <a:pt x="686" y="266"/>
                      </a:lnTo>
                      <a:lnTo>
                        <a:pt x="686" y="266"/>
                      </a:lnTo>
                      <a:lnTo>
                        <a:pt x="686" y="266"/>
                      </a:lnTo>
                      <a:lnTo>
                        <a:pt x="686" y="266"/>
                      </a:lnTo>
                      <a:lnTo>
                        <a:pt x="686" y="266"/>
                      </a:lnTo>
                      <a:lnTo>
                        <a:pt x="686" y="263"/>
                      </a:lnTo>
                      <a:lnTo>
                        <a:pt x="686" y="263"/>
                      </a:lnTo>
                      <a:lnTo>
                        <a:pt x="686" y="263"/>
                      </a:lnTo>
                      <a:lnTo>
                        <a:pt x="686" y="263"/>
                      </a:lnTo>
                      <a:lnTo>
                        <a:pt x="686" y="263"/>
                      </a:lnTo>
                      <a:lnTo>
                        <a:pt x="686" y="260"/>
                      </a:lnTo>
                      <a:lnTo>
                        <a:pt x="686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5"/>
                      </a:lnTo>
                      <a:lnTo>
                        <a:pt x="691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3" y="255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5" y="252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8" y="249"/>
                      </a:lnTo>
                      <a:lnTo>
                        <a:pt x="708" y="249"/>
                      </a:lnTo>
                      <a:lnTo>
                        <a:pt x="708" y="249"/>
                      </a:lnTo>
                      <a:lnTo>
                        <a:pt x="708" y="249"/>
                      </a:lnTo>
                      <a:lnTo>
                        <a:pt x="708" y="252"/>
                      </a:lnTo>
                      <a:lnTo>
                        <a:pt x="708" y="252"/>
                      </a:lnTo>
                      <a:lnTo>
                        <a:pt x="708" y="252"/>
                      </a:lnTo>
                      <a:lnTo>
                        <a:pt x="708" y="252"/>
                      </a:lnTo>
                      <a:lnTo>
                        <a:pt x="711" y="252"/>
                      </a:lnTo>
                      <a:lnTo>
                        <a:pt x="711" y="252"/>
                      </a:lnTo>
                      <a:lnTo>
                        <a:pt x="711" y="252"/>
                      </a:lnTo>
                      <a:lnTo>
                        <a:pt x="711" y="252"/>
                      </a:lnTo>
                      <a:lnTo>
                        <a:pt x="711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7" y="252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3"/>
                      </a:lnTo>
                      <a:lnTo>
                        <a:pt x="717" y="243"/>
                      </a:lnTo>
                      <a:lnTo>
                        <a:pt x="717" y="243"/>
                      </a:lnTo>
                      <a:lnTo>
                        <a:pt x="714" y="243"/>
                      </a:lnTo>
                      <a:lnTo>
                        <a:pt x="714" y="241"/>
                      </a:lnTo>
                      <a:lnTo>
                        <a:pt x="714" y="241"/>
                      </a:lnTo>
                      <a:lnTo>
                        <a:pt x="714" y="241"/>
                      </a:lnTo>
                      <a:lnTo>
                        <a:pt x="714" y="241"/>
                      </a:lnTo>
                      <a:lnTo>
                        <a:pt x="714" y="241"/>
                      </a:lnTo>
                      <a:lnTo>
                        <a:pt x="714" y="238"/>
                      </a:lnTo>
                      <a:lnTo>
                        <a:pt x="714" y="238"/>
                      </a:lnTo>
                      <a:lnTo>
                        <a:pt x="711" y="238"/>
                      </a:lnTo>
                      <a:lnTo>
                        <a:pt x="711" y="238"/>
                      </a:lnTo>
                      <a:lnTo>
                        <a:pt x="711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2"/>
                      </a:lnTo>
                      <a:lnTo>
                        <a:pt x="714" y="232"/>
                      </a:lnTo>
                      <a:lnTo>
                        <a:pt x="714" y="232"/>
                      </a:lnTo>
                      <a:lnTo>
                        <a:pt x="717" y="232"/>
                      </a:lnTo>
                      <a:lnTo>
                        <a:pt x="717" y="232"/>
                      </a:lnTo>
                      <a:lnTo>
                        <a:pt x="717" y="232"/>
                      </a:lnTo>
                      <a:lnTo>
                        <a:pt x="717" y="229"/>
                      </a:lnTo>
                      <a:lnTo>
                        <a:pt x="717" y="229"/>
                      </a:lnTo>
                      <a:lnTo>
                        <a:pt x="717" y="229"/>
                      </a:lnTo>
                      <a:lnTo>
                        <a:pt x="717" y="229"/>
                      </a:lnTo>
                      <a:lnTo>
                        <a:pt x="717" y="229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4"/>
                      </a:lnTo>
                      <a:lnTo>
                        <a:pt x="717" y="224"/>
                      </a:lnTo>
                      <a:lnTo>
                        <a:pt x="717" y="224"/>
                      </a:lnTo>
                      <a:lnTo>
                        <a:pt x="717" y="224"/>
                      </a:lnTo>
                      <a:lnTo>
                        <a:pt x="720" y="221"/>
                      </a:lnTo>
                      <a:lnTo>
                        <a:pt x="720" y="221"/>
                      </a:lnTo>
                      <a:lnTo>
                        <a:pt x="720" y="221"/>
                      </a:lnTo>
                      <a:lnTo>
                        <a:pt x="720" y="221"/>
                      </a:lnTo>
                      <a:lnTo>
                        <a:pt x="720" y="218"/>
                      </a:lnTo>
                      <a:lnTo>
                        <a:pt x="720" y="218"/>
                      </a:lnTo>
                      <a:lnTo>
                        <a:pt x="717" y="215"/>
                      </a:lnTo>
                      <a:lnTo>
                        <a:pt x="717" y="215"/>
                      </a:lnTo>
                      <a:lnTo>
                        <a:pt x="717" y="215"/>
                      </a:lnTo>
                      <a:lnTo>
                        <a:pt x="717" y="212"/>
                      </a:lnTo>
                      <a:lnTo>
                        <a:pt x="717" y="212"/>
                      </a:lnTo>
                      <a:lnTo>
                        <a:pt x="717" y="212"/>
                      </a:lnTo>
                      <a:lnTo>
                        <a:pt x="717" y="212"/>
                      </a:lnTo>
                      <a:lnTo>
                        <a:pt x="717" y="209"/>
                      </a:lnTo>
                      <a:lnTo>
                        <a:pt x="717" y="209"/>
                      </a:lnTo>
                      <a:lnTo>
                        <a:pt x="717" y="209"/>
                      </a:lnTo>
                      <a:lnTo>
                        <a:pt x="717" y="209"/>
                      </a:lnTo>
                      <a:lnTo>
                        <a:pt x="717" y="209"/>
                      </a:lnTo>
                      <a:lnTo>
                        <a:pt x="717" y="207"/>
                      </a:lnTo>
                      <a:lnTo>
                        <a:pt x="717" y="207"/>
                      </a:lnTo>
                      <a:lnTo>
                        <a:pt x="717" y="207"/>
                      </a:lnTo>
                      <a:lnTo>
                        <a:pt x="720" y="207"/>
                      </a:lnTo>
                      <a:lnTo>
                        <a:pt x="720" y="207"/>
                      </a:lnTo>
                      <a:lnTo>
                        <a:pt x="720" y="207"/>
                      </a:lnTo>
                      <a:lnTo>
                        <a:pt x="720" y="207"/>
                      </a:lnTo>
                      <a:lnTo>
                        <a:pt x="720" y="207"/>
                      </a:lnTo>
                      <a:lnTo>
                        <a:pt x="722" y="204"/>
                      </a:lnTo>
                      <a:lnTo>
                        <a:pt x="722" y="204"/>
                      </a:lnTo>
                      <a:lnTo>
                        <a:pt x="722" y="204"/>
                      </a:lnTo>
                      <a:lnTo>
                        <a:pt x="722" y="204"/>
                      </a:lnTo>
                      <a:lnTo>
                        <a:pt x="725" y="204"/>
                      </a:lnTo>
                      <a:lnTo>
                        <a:pt x="725" y="201"/>
                      </a:lnTo>
                      <a:lnTo>
                        <a:pt x="725" y="201"/>
                      </a:lnTo>
                      <a:lnTo>
                        <a:pt x="725" y="201"/>
                      </a:lnTo>
                      <a:lnTo>
                        <a:pt x="725" y="201"/>
                      </a:lnTo>
                      <a:lnTo>
                        <a:pt x="728" y="201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31" y="198"/>
                      </a:lnTo>
                      <a:lnTo>
                        <a:pt x="731" y="198"/>
                      </a:lnTo>
                      <a:lnTo>
                        <a:pt x="734" y="198"/>
                      </a:lnTo>
                      <a:lnTo>
                        <a:pt x="734" y="198"/>
                      </a:lnTo>
                      <a:lnTo>
                        <a:pt x="734" y="198"/>
                      </a:lnTo>
                      <a:lnTo>
                        <a:pt x="734" y="198"/>
                      </a:lnTo>
                      <a:lnTo>
                        <a:pt x="734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9" y="195"/>
                      </a:lnTo>
                      <a:lnTo>
                        <a:pt x="739" y="195"/>
                      </a:lnTo>
                      <a:lnTo>
                        <a:pt x="739" y="195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42" y="192"/>
                      </a:lnTo>
                      <a:lnTo>
                        <a:pt x="742" y="190"/>
                      </a:lnTo>
                      <a:lnTo>
                        <a:pt x="742" y="190"/>
                      </a:lnTo>
                      <a:lnTo>
                        <a:pt x="742" y="190"/>
                      </a:lnTo>
                      <a:lnTo>
                        <a:pt x="742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4"/>
                      </a:lnTo>
                      <a:lnTo>
                        <a:pt x="731" y="161"/>
                      </a:lnTo>
                      <a:lnTo>
                        <a:pt x="720" y="141"/>
                      </a:lnTo>
                      <a:lnTo>
                        <a:pt x="717" y="139"/>
                      </a:lnTo>
                      <a:lnTo>
                        <a:pt x="717" y="136"/>
                      </a:lnTo>
                      <a:lnTo>
                        <a:pt x="717" y="136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9"/>
                      </a:lnTo>
                      <a:lnTo>
                        <a:pt x="708" y="139"/>
                      </a:lnTo>
                      <a:lnTo>
                        <a:pt x="708" y="139"/>
                      </a:lnTo>
                      <a:lnTo>
                        <a:pt x="708" y="139"/>
                      </a:lnTo>
                      <a:lnTo>
                        <a:pt x="708" y="139"/>
                      </a:lnTo>
                      <a:lnTo>
                        <a:pt x="708" y="139"/>
                      </a:lnTo>
                      <a:lnTo>
                        <a:pt x="705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0" y="136"/>
                      </a:lnTo>
                      <a:lnTo>
                        <a:pt x="700" y="136"/>
                      </a:lnTo>
                      <a:lnTo>
                        <a:pt x="697" y="136"/>
                      </a:lnTo>
                      <a:lnTo>
                        <a:pt x="697" y="136"/>
                      </a:lnTo>
                      <a:lnTo>
                        <a:pt x="694" y="136"/>
                      </a:lnTo>
                      <a:lnTo>
                        <a:pt x="694" y="136"/>
                      </a:lnTo>
                      <a:lnTo>
                        <a:pt x="694" y="136"/>
                      </a:lnTo>
                      <a:lnTo>
                        <a:pt x="691" y="136"/>
                      </a:lnTo>
                      <a:lnTo>
                        <a:pt x="691" y="136"/>
                      </a:lnTo>
                      <a:lnTo>
                        <a:pt x="688" y="136"/>
                      </a:lnTo>
                      <a:lnTo>
                        <a:pt x="688" y="136"/>
                      </a:lnTo>
                      <a:lnTo>
                        <a:pt x="686" y="139"/>
                      </a:lnTo>
                      <a:lnTo>
                        <a:pt x="686" y="139"/>
                      </a:lnTo>
                      <a:lnTo>
                        <a:pt x="683" y="139"/>
                      </a:lnTo>
                      <a:lnTo>
                        <a:pt x="683" y="141"/>
                      </a:lnTo>
                      <a:lnTo>
                        <a:pt x="680" y="141"/>
                      </a:lnTo>
                      <a:lnTo>
                        <a:pt x="680" y="141"/>
                      </a:lnTo>
                      <a:lnTo>
                        <a:pt x="677" y="144"/>
                      </a:lnTo>
                      <a:lnTo>
                        <a:pt x="674" y="144"/>
                      </a:lnTo>
                      <a:lnTo>
                        <a:pt x="674" y="147"/>
                      </a:lnTo>
                      <a:lnTo>
                        <a:pt x="671" y="147"/>
                      </a:lnTo>
                      <a:lnTo>
                        <a:pt x="671" y="150"/>
                      </a:lnTo>
                      <a:lnTo>
                        <a:pt x="671" y="150"/>
                      </a:lnTo>
                      <a:lnTo>
                        <a:pt x="669" y="153"/>
                      </a:lnTo>
                      <a:lnTo>
                        <a:pt x="669" y="153"/>
                      </a:lnTo>
                      <a:lnTo>
                        <a:pt x="669" y="153"/>
                      </a:lnTo>
                      <a:lnTo>
                        <a:pt x="666" y="150"/>
                      </a:lnTo>
                      <a:lnTo>
                        <a:pt x="663" y="150"/>
                      </a:lnTo>
                      <a:lnTo>
                        <a:pt x="663" y="150"/>
                      </a:lnTo>
                      <a:lnTo>
                        <a:pt x="660" y="150"/>
                      </a:lnTo>
                      <a:lnTo>
                        <a:pt x="660" y="150"/>
                      </a:lnTo>
                      <a:lnTo>
                        <a:pt x="660" y="150"/>
                      </a:lnTo>
                      <a:lnTo>
                        <a:pt x="657" y="150"/>
                      </a:lnTo>
                      <a:lnTo>
                        <a:pt x="654" y="150"/>
                      </a:lnTo>
                      <a:lnTo>
                        <a:pt x="652" y="147"/>
                      </a:lnTo>
                      <a:lnTo>
                        <a:pt x="652" y="147"/>
                      </a:lnTo>
                      <a:lnTo>
                        <a:pt x="649" y="147"/>
                      </a:lnTo>
                      <a:lnTo>
                        <a:pt x="649" y="150"/>
                      </a:lnTo>
                      <a:lnTo>
                        <a:pt x="646" y="150"/>
                      </a:lnTo>
                      <a:lnTo>
                        <a:pt x="646" y="150"/>
                      </a:lnTo>
                      <a:lnTo>
                        <a:pt x="643" y="150"/>
                      </a:lnTo>
                      <a:lnTo>
                        <a:pt x="640" y="150"/>
                      </a:lnTo>
                      <a:lnTo>
                        <a:pt x="640" y="150"/>
                      </a:lnTo>
                      <a:lnTo>
                        <a:pt x="638" y="153"/>
                      </a:lnTo>
                      <a:lnTo>
                        <a:pt x="638" y="153"/>
                      </a:lnTo>
                      <a:lnTo>
                        <a:pt x="635" y="156"/>
                      </a:lnTo>
                      <a:lnTo>
                        <a:pt x="632" y="156"/>
                      </a:lnTo>
                      <a:lnTo>
                        <a:pt x="632" y="156"/>
                      </a:lnTo>
                      <a:lnTo>
                        <a:pt x="629" y="158"/>
                      </a:lnTo>
                      <a:lnTo>
                        <a:pt x="629" y="158"/>
                      </a:lnTo>
                      <a:lnTo>
                        <a:pt x="626" y="161"/>
                      </a:lnTo>
                      <a:lnTo>
                        <a:pt x="626" y="161"/>
                      </a:lnTo>
                      <a:lnTo>
                        <a:pt x="623" y="161"/>
                      </a:lnTo>
                      <a:lnTo>
                        <a:pt x="623" y="164"/>
                      </a:lnTo>
                      <a:lnTo>
                        <a:pt x="621" y="164"/>
                      </a:lnTo>
                      <a:lnTo>
                        <a:pt x="621" y="164"/>
                      </a:lnTo>
                      <a:lnTo>
                        <a:pt x="621" y="167"/>
                      </a:lnTo>
                      <a:lnTo>
                        <a:pt x="621" y="167"/>
                      </a:lnTo>
                      <a:lnTo>
                        <a:pt x="618" y="167"/>
                      </a:lnTo>
                      <a:lnTo>
                        <a:pt x="618" y="170"/>
                      </a:lnTo>
                      <a:lnTo>
                        <a:pt x="618" y="170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3"/>
                      </a:lnTo>
                      <a:lnTo>
                        <a:pt x="612" y="173"/>
                      </a:lnTo>
                      <a:lnTo>
                        <a:pt x="612" y="175"/>
                      </a:lnTo>
                      <a:lnTo>
                        <a:pt x="612" y="175"/>
                      </a:lnTo>
                      <a:lnTo>
                        <a:pt x="612" y="175"/>
                      </a:lnTo>
                      <a:lnTo>
                        <a:pt x="609" y="178"/>
                      </a:lnTo>
                      <a:lnTo>
                        <a:pt x="609" y="178"/>
                      </a:lnTo>
                      <a:lnTo>
                        <a:pt x="609" y="181"/>
                      </a:lnTo>
                      <a:lnTo>
                        <a:pt x="606" y="181"/>
                      </a:lnTo>
                      <a:lnTo>
                        <a:pt x="606" y="181"/>
                      </a:lnTo>
                      <a:lnTo>
                        <a:pt x="606" y="178"/>
                      </a:lnTo>
                      <a:lnTo>
                        <a:pt x="606" y="178"/>
                      </a:lnTo>
                      <a:lnTo>
                        <a:pt x="604" y="178"/>
                      </a:lnTo>
                      <a:lnTo>
                        <a:pt x="604" y="178"/>
                      </a:lnTo>
                      <a:lnTo>
                        <a:pt x="604" y="178"/>
                      </a:lnTo>
                      <a:lnTo>
                        <a:pt x="601" y="178"/>
                      </a:lnTo>
                      <a:lnTo>
                        <a:pt x="601" y="175"/>
                      </a:lnTo>
                      <a:lnTo>
                        <a:pt x="601" y="175"/>
                      </a:lnTo>
                      <a:lnTo>
                        <a:pt x="598" y="175"/>
                      </a:lnTo>
                      <a:lnTo>
                        <a:pt x="595" y="175"/>
                      </a:lnTo>
                      <a:lnTo>
                        <a:pt x="592" y="173"/>
                      </a:lnTo>
                      <a:lnTo>
                        <a:pt x="592" y="173"/>
                      </a:lnTo>
                      <a:lnTo>
                        <a:pt x="589" y="173"/>
                      </a:lnTo>
                      <a:lnTo>
                        <a:pt x="587" y="173"/>
                      </a:lnTo>
                      <a:lnTo>
                        <a:pt x="587" y="170"/>
                      </a:lnTo>
                      <a:lnTo>
                        <a:pt x="587" y="170"/>
                      </a:lnTo>
                      <a:lnTo>
                        <a:pt x="584" y="170"/>
                      </a:lnTo>
                      <a:lnTo>
                        <a:pt x="584" y="167"/>
                      </a:lnTo>
                      <a:lnTo>
                        <a:pt x="584" y="167"/>
                      </a:lnTo>
                      <a:lnTo>
                        <a:pt x="581" y="167"/>
                      </a:lnTo>
                      <a:lnTo>
                        <a:pt x="581" y="167"/>
                      </a:lnTo>
                      <a:lnTo>
                        <a:pt x="581" y="164"/>
                      </a:lnTo>
                      <a:lnTo>
                        <a:pt x="581" y="164"/>
                      </a:lnTo>
                      <a:lnTo>
                        <a:pt x="578" y="164"/>
                      </a:lnTo>
                      <a:lnTo>
                        <a:pt x="578" y="164"/>
                      </a:lnTo>
                      <a:lnTo>
                        <a:pt x="578" y="164"/>
                      </a:lnTo>
                      <a:lnTo>
                        <a:pt x="575" y="167"/>
                      </a:lnTo>
                      <a:lnTo>
                        <a:pt x="575" y="167"/>
                      </a:lnTo>
                      <a:lnTo>
                        <a:pt x="575" y="167"/>
                      </a:lnTo>
                      <a:lnTo>
                        <a:pt x="575" y="167"/>
                      </a:lnTo>
                      <a:lnTo>
                        <a:pt x="572" y="170"/>
                      </a:lnTo>
                      <a:lnTo>
                        <a:pt x="572" y="170"/>
                      </a:lnTo>
                      <a:lnTo>
                        <a:pt x="572" y="170"/>
                      </a:lnTo>
                      <a:lnTo>
                        <a:pt x="570" y="170"/>
                      </a:lnTo>
                      <a:lnTo>
                        <a:pt x="570" y="170"/>
                      </a:lnTo>
                      <a:lnTo>
                        <a:pt x="570" y="167"/>
                      </a:lnTo>
                      <a:lnTo>
                        <a:pt x="570" y="167"/>
                      </a:lnTo>
                      <a:lnTo>
                        <a:pt x="567" y="167"/>
                      </a:lnTo>
                      <a:lnTo>
                        <a:pt x="567" y="164"/>
                      </a:lnTo>
                      <a:lnTo>
                        <a:pt x="567" y="164"/>
                      </a:lnTo>
                      <a:lnTo>
                        <a:pt x="567" y="164"/>
                      </a:lnTo>
                      <a:lnTo>
                        <a:pt x="564" y="161"/>
                      </a:lnTo>
                      <a:lnTo>
                        <a:pt x="564" y="161"/>
                      </a:lnTo>
                      <a:lnTo>
                        <a:pt x="564" y="158"/>
                      </a:lnTo>
                      <a:lnTo>
                        <a:pt x="564" y="158"/>
                      </a:lnTo>
                      <a:lnTo>
                        <a:pt x="564" y="156"/>
                      </a:lnTo>
                      <a:lnTo>
                        <a:pt x="564" y="156"/>
                      </a:lnTo>
                      <a:lnTo>
                        <a:pt x="561" y="156"/>
                      </a:lnTo>
                      <a:lnTo>
                        <a:pt x="561" y="153"/>
                      </a:lnTo>
                      <a:lnTo>
                        <a:pt x="561" y="153"/>
                      </a:lnTo>
                      <a:lnTo>
                        <a:pt x="561" y="153"/>
                      </a:lnTo>
                      <a:lnTo>
                        <a:pt x="561" y="150"/>
                      </a:lnTo>
                      <a:lnTo>
                        <a:pt x="558" y="150"/>
                      </a:lnTo>
                      <a:lnTo>
                        <a:pt x="558" y="150"/>
                      </a:lnTo>
                      <a:lnTo>
                        <a:pt x="558" y="150"/>
                      </a:lnTo>
                      <a:lnTo>
                        <a:pt x="558" y="150"/>
                      </a:lnTo>
                      <a:lnTo>
                        <a:pt x="555" y="147"/>
                      </a:lnTo>
                      <a:lnTo>
                        <a:pt x="555" y="147"/>
                      </a:lnTo>
                      <a:lnTo>
                        <a:pt x="553" y="144"/>
                      </a:lnTo>
                      <a:lnTo>
                        <a:pt x="553" y="144"/>
                      </a:lnTo>
                      <a:lnTo>
                        <a:pt x="550" y="141"/>
                      </a:lnTo>
                      <a:lnTo>
                        <a:pt x="550" y="141"/>
                      </a:lnTo>
                      <a:lnTo>
                        <a:pt x="553" y="139"/>
                      </a:lnTo>
                      <a:lnTo>
                        <a:pt x="553" y="136"/>
                      </a:lnTo>
                      <a:lnTo>
                        <a:pt x="555" y="133"/>
                      </a:lnTo>
                      <a:lnTo>
                        <a:pt x="555" y="130"/>
                      </a:lnTo>
                      <a:lnTo>
                        <a:pt x="555" y="130"/>
                      </a:lnTo>
                      <a:lnTo>
                        <a:pt x="555" y="130"/>
                      </a:lnTo>
                      <a:lnTo>
                        <a:pt x="558" y="124"/>
                      </a:lnTo>
                      <a:lnTo>
                        <a:pt x="558" y="124"/>
                      </a:lnTo>
                      <a:lnTo>
                        <a:pt x="558" y="122"/>
                      </a:lnTo>
                      <a:lnTo>
                        <a:pt x="558" y="122"/>
                      </a:lnTo>
                      <a:lnTo>
                        <a:pt x="558" y="122"/>
                      </a:lnTo>
                      <a:lnTo>
                        <a:pt x="555" y="119"/>
                      </a:lnTo>
                      <a:lnTo>
                        <a:pt x="564" y="116"/>
                      </a:lnTo>
                      <a:lnTo>
                        <a:pt x="572" y="113"/>
                      </a:lnTo>
                      <a:lnTo>
                        <a:pt x="581" y="105"/>
                      </a:lnTo>
                      <a:lnTo>
                        <a:pt x="587" y="107"/>
                      </a:lnTo>
                      <a:lnTo>
                        <a:pt x="589" y="107"/>
                      </a:lnTo>
                      <a:lnTo>
                        <a:pt x="589" y="107"/>
                      </a:lnTo>
                      <a:lnTo>
                        <a:pt x="592" y="110"/>
                      </a:lnTo>
                      <a:lnTo>
                        <a:pt x="595" y="110"/>
                      </a:lnTo>
                      <a:lnTo>
                        <a:pt x="595" y="110"/>
                      </a:lnTo>
                      <a:lnTo>
                        <a:pt x="598" y="110"/>
                      </a:lnTo>
                      <a:lnTo>
                        <a:pt x="601" y="110"/>
                      </a:lnTo>
                      <a:lnTo>
                        <a:pt x="601" y="110"/>
                      </a:lnTo>
                      <a:lnTo>
                        <a:pt x="601" y="105"/>
                      </a:lnTo>
                      <a:lnTo>
                        <a:pt x="601" y="102"/>
                      </a:lnTo>
                      <a:lnTo>
                        <a:pt x="601" y="99"/>
                      </a:lnTo>
                      <a:lnTo>
                        <a:pt x="601" y="99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3"/>
                      </a:lnTo>
                      <a:lnTo>
                        <a:pt x="601" y="93"/>
                      </a:lnTo>
                      <a:lnTo>
                        <a:pt x="601" y="93"/>
                      </a:lnTo>
                      <a:lnTo>
                        <a:pt x="604" y="90"/>
                      </a:lnTo>
                      <a:lnTo>
                        <a:pt x="604" y="90"/>
                      </a:lnTo>
                      <a:lnTo>
                        <a:pt x="604" y="90"/>
                      </a:lnTo>
                      <a:lnTo>
                        <a:pt x="604" y="90"/>
                      </a:lnTo>
                      <a:lnTo>
                        <a:pt x="604" y="90"/>
                      </a:lnTo>
                      <a:lnTo>
                        <a:pt x="606" y="90"/>
                      </a:lnTo>
                      <a:lnTo>
                        <a:pt x="606" y="88"/>
                      </a:lnTo>
                      <a:lnTo>
                        <a:pt x="606" y="88"/>
                      </a:lnTo>
                      <a:lnTo>
                        <a:pt x="606" y="88"/>
                      </a:lnTo>
                      <a:lnTo>
                        <a:pt x="606" y="85"/>
                      </a:lnTo>
                      <a:lnTo>
                        <a:pt x="609" y="85"/>
                      </a:lnTo>
                      <a:lnTo>
                        <a:pt x="609" y="85"/>
                      </a:lnTo>
                      <a:lnTo>
                        <a:pt x="609" y="82"/>
                      </a:lnTo>
                      <a:lnTo>
                        <a:pt x="612" y="82"/>
                      </a:lnTo>
                      <a:lnTo>
                        <a:pt x="612" y="79"/>
                      </a:lnTo>
                      <a:lnTo>
                        <a:pt x="612" y="79"/>
                      </a:lnTo>
                      <a:lnTo>
                        <a:pt x="615" y="79"/>
                      </a:lnTo>
                      <a:lnTo>
                        <a:pt x="615" y="79"/>
                      </a:lnTo>
                      <a:lnTo>
                        <a:pt x="615" y="76"/>
                      </a:lnTo>
                      <a:lnTo>
                        <a:pt x="615" y="76"/>
                      </a:lnTo>
                      <a:lnTo>
                        <a:pt x="615" y="76"/>
                      </a:lnTo>
                      <a:lnTo>
                        <a:pt x="618" y="73"/>
                      </a:lnTo>
                      <a:lnTo>
                        <a:pt x="618" y="73"/>
                      </a:lnTo>
                      <a:lnTo>
                        <a:pt x="615" y="73"/>
                      </a:lnTo>
                      <a:lnTo>
                        <a:pt x="615" y="73"/>
                      </a:lnTo>
                      <a:lnTo>
                        <a:pt x="615" y="73"/>
                      </a:lnTo>
                      <a:lnTo>
                        <a:pt x="612" y="71"/>
                      </a:lnTo>
                      <a:lnTo>
                        <a:pt x="612" y="71"/>
                      </a:lnTo>
                      <a:lnTo>
                        <a:pt x="609" y="71"/>
                      </a:lnTo>
                      <a:lnTo>
                        <a:pt x="609" y="68"/>
                      </a:lnTo>
                      <a:lnTo>
                        <a:pt x="609" y="68"/>
                      </a:lnTo>
                      <a:lnTo>
                        <a:pt x="609" y="68"/>
                      </a:lnTo>
                      <a:lnTo>
                        <a:pt x="606" y="65"/>
                      </a:lnTo>
                      <a:lnTo>
                        <a:pt x="606" y="65"/>
                      </a:lnTo>
                      <a:lnTo>
                        <a:pt x="606" y="65"/>
                      </a:lnTo>
                      <a:lnTo>
                        <a:pt x="606" y="65"/>
                      </a:lnTo>
                      <a:lnTo>
                        <a:pt x="604" y="65"/>
                      </a:lnTo>
                      <a:lnTo>
                        <a:pt x="604" y="62"/>
                      </a:lnTo>
                      <a:lnTo>
                        <a:pt x="604" y="62"/>
                      </a:lnTo>
                      <a:lnTo>
                        <a:pt x="604" y="62"/>
                      </a:lnTo>
                      <a:lnTo>
                        <a:pt x="604" y="62"/>
                      </a:lnTo>
                      <a:lnTo>
                        <a:pt x="601" y="62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598" y="59"/>
                      </a:lnTo>
                      <a:lnTo>
                        <a:pt x="598" y="56"/>
                      </a:lnTo>
                      <a:lnTo>
                        <a:pt x="595" y="56"/>
                      </a:lnTo>
                      <a:lnTo>
                        <a:pt x="595" y="56"/>
                      </a:lnTo>
                      <a:lnTo>
                        <a:pt x="595" y="54"/>
                      </a:lnTo>
                      <a:lnTo>
                        <a:pt x="595" y="54"/>
                      </a:lnTo>
                      <a:lnTo>
                        <a:pt x="592" y="54"/>
                      </a:lnTo>
                      <a:lnTo>
                        <a:pt x="592" y="54"/>
                      </a:lnTo>
                      <a:lnTo>
                        <a:pt x="589" y="51"/>
                      </a:lnTo>
                      <a:lnTo>
                        <a:pt x="589" y="51"/>
                      </a:lnTo>
                      <a:lnTo>
                        <a:pt x="589" y="51"/>
                      </a:lnTo>
                      <a:lnTo>
                        <a:pt x="578" y="45"/>
                      </a:lnTo>
                      <a:lnTo>
                        <a:pt x="572" y="28"/>
                      </a:lnTo>
                      <a:lnTo>
                        <a:pt x="575" y="22"/>
                      </a:lnTo>
                      <a:lnTo>
                        <a:pt x="578" y="22"/>
                      </a:lnTo>
                      <a:lnTo>
                        <a:pt x="578" y="20"/>
                      </a:lnTo>
                      <a:lnTo>
                        <a:pt x="581" y="14"/>
                      </a:lnTo>
                      <a:lnTo>
                        <a:pt x="581" y="14"/>
                      </a:lnTo>
                      <a:lnTo>
                        <a:pt x="581" y="14"/>
                      </a:lnTo>
                      <a:lnTo>
                        <a:pt x="581" y="14"/>
                      </a:lnTo>
                      <a:lnTo>
                        <a:pt x="578" y="11"/>
                      </a:lnTo>
                      <a:lnTo>
                        <a:pt x="578" y="11"/>
                      </a:lnTo>
                      <a:lnTo>
                        <a:pt x="578" y="11"/>
                      </a:lnTo>
                      <a:lnTo>
                        <a:pt x="575" y="11"/>
                      </a:lnTo>
                      <a:lnTo>
                        <a:pt x="575" y="11"/>
                      </a:lnTo>
                      <a:lnTo>
                        <a:pt x="572" y="11"/>
                      </a:lnTo>
                      <a:lnTo>
                        <a:pt x="572" y="11"/>
                      </a:lnTo>
                      <a:lnTo>
                        <a:pt x="570" y="11"/>
                      </a:lnTo>
                      <a:lnTo>
                        <a:pt x="570" y="11"/>
                      </a:lnTo>
                      <a:lnTo>
                        <a:pt x="570" y="11"/>
                      </a:lnTo>
                      <a:lnTo>
                        <a:pt x="570" y="11"/>
                      </a:lnTo>
                      <a:lnTo>
                        <a:pt x="570" y="11"/>
                      </a:lnTo>
                      <a:lnTo>
                        <a:pt x="567" y="11"/>
                      </a:lnTo>
                      <a:lnTo>
                        <a:pt x="567" y="11"/>
                      </a:lnTo>
                      <a:lnTo>
                        <a:pt x="567" y="11"/>
                      </a:lnTo>
                      <a:lnTo>
                        <a:pt x="567" y="11"/>
                      </a:lnTo>
                      <a:lnTo>
                        <a:pt x="564" y="11"/>
                      </a:lnTo>
                      <a:lnTo>
                        <a:pt x="564" y="8"/>
                      </a:lnTo>
                      <a:lnTo>
                        <a:pt x="564" y="8"/>
                      </a:lnTo>
                      <a:lnTo>
                        <a:pt x="564" y="5"/>
                      </a:lnTo>
                      <a:lnTo>
                        <a:pt x="564" y="5"/>
                      </a:lnTo>
                      <a:lnTo>
                        <a:pt x="564" y="5"/>
                      </a:lnTo>
                      <a:lnTo>
                        <a:pt x="561" y="5"/>
                      </a:lnTo>
                      <a:lnTo>
                        <a:pt x="561" y="5"/>
                      </a:lnTo>
                      <a:lnTo>
                        <a:pt x="561" y="5"/>
                      </a:lnTo>
                      <a:lnTo>
                        <a:pt x="558" y="5"/>
                      </a:lnTo>
                      <a:lnTo>
                        <a:pt x="558" y="5"/>
                      </a:lnTo>
                      <a:lnTo>
                        <a:pt x="555" y="5"/>
                      </a:lnTo>
                      <a:lnTo>
                        <a:pt x="555" y="5"/>
                      </a:lnTo>
                      <a:lnTo>
                        <a:pt x="555" y="5"/>
                      </a:lnTo>
                      <a:lnTo>
                        <a:pt x="555" y="5"/>
                      </a:lnTo>
                      <a:lnTo>
                        <a:pt x="553" y="5"/>
                      </a:lnTo>
                      <a:lnTo>
                        <a:pt x="553" y="5"/>
                      </a:lnTo>
                      <a:lnTo>
                        <a:pt x="553" y="5"/>
                      </a:lnTo>
                      <a:lnTo>
                        <a:pt x="550" y="3"/>
                      </a:lnTo>
                      <a:lnTo>
                        <a:pt x="550" y="3"/>
                      </a:lnTo>
                      <a:lnTo>
                        <a:pt x="550" y="3"/>
                      </a:lnTo>
                      <a:lnTo>
                        <a:pt x="547" y="3"/>
                      </a:lnTo>
                      <a:lnTo>
                        <a:pt x="547" y="3"/>
                      </a:lnTo>
                      <a:lnTo>
                        <a:pt x="547" y="3"/>
                      </a:lnTo>
                      <a:lnTo>
                        <a:pt x="547" y="3"/>
                      </a:lnTo>
                      <a:lnTo>
                        <a:pt x="544" y="3"/>
                      </a:lnTo>
                      <a:lnTo>
                        <a:pt x="544" y="3"/>
                      </a:lnTo>
                      <a:lnTo>
                        <a:pt x="544" y="3"/>
                      </a:lnTo>
                      <a:lnTo>
                        <a:pt x="541" y="3"/>
                      </a:lnTo>
                      <a:lnTo>
                        <a:pt x="541" y="3"/>
                      </a:lnTo>
                      <a:lnTo>
                        <a:pt x="541" y="3"/>
                      </a:lnTo>
                      <a:lnTo>
                        <a:pt x="541" y="3"/>
                      </a:lnTo>
                      <a:lnTo>
                        <a:pt x="541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41" y="0"/>
                      </a:lnTo>
                      <a:lnTo>
                        <a:pt x="541" y="0"/>
                      </a:lnTo>
                      <a:lnTo>
                        <a:pt x="541" y="0"/>
                      </a:lnTo>
                      <a:lnTo>
                        <a:pt x="541" y="0"/>
                      </a:lnTo>
                      <a:lnTo>
                        <a:pt x="541" y="0"/>
                      </a:lnTo>
                      <a:lnTo>
                        <a:pt x="538" y="0"/>
                      </a:lnTo>
                      <a:lnTo>
                        <a:pt x="538" y="0"/>
                      </a:lnTo>
                      <a:lnTo>
                        <a:pt x="538" y="0"/>
                      </a:lnTo>
                      <a:lnTo>
                        <a:pt x="538" y="3"/>
                      </a:lnTo>
                      <a:lnTo>
                        <a:pt x="536" y="3"/>
                      </a:lnTo>
                      <a:lnTo>
                        <a:pt x="536" y="5"/>
                      </a:lnTo>
                      <a:lnTo>
                        <a:pt x="536" y="5"/>
                      </a:lnTo>
                      <a:lnTo>
                        <a:pt x="533" y="5"/>
                      </a:lnTo>
                      <a:lnTo>
                        <a:pt x="533" y="5"/>
                      </a:lnTo>
                      <a:lnTo>
                        <a:pt x="533" y="5"/>
                      </a:lnTo>
                      <a:lnTo>
                        <a:pt x="533" y="5"/>
                      </a:lnTo>
                      <a:lnTo>
                        <a:pt x="533" y="5"/>
                      </a:lnTo>
                      <a:lnTo>
                        <a:pt x="530" y="5"/>
                      </a:lnTo>
                      <a:lnTo>
                        <a:pt x="530" y="5"/>
                      </a:lnTo>
                      <a:lnTo>
                        <a:pt x="530" y="5"/>
                      </a:lnTo>
                      <a:lnTo>
                        <a:pt x="530" y="5"/>
                      </a:lnTo>
                      <a:lnTo>
                        <a:pt x="530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4" y="5"/>
                      </a:lnTo>
                      <a:lnTo>
                        <a:pt x="524" y="5"/>
                      </a:lnTo>
                      <a:lnTo>
                        <a:pt x="524" y="5"/>
                      </a:lnTo>
                      <a:lnTo>
                        <a:pt x="524" y="5"/>
                      </a:lnTo>
                      <a:lnTo>
                        <a:pt x="521" y="5"/>
                      </a:lnTo>
                      <a:lnTo>
                        <a:pt x="521" y="5"/>
                      </a:lnTo>
                      <a:lnTo>
                        <a:pt x="521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8"/>
                      </a:lnTo>
                      <a:lnTo>
                        <a:pt x="519" y="8"/>
                      </a:lnTo>
                      <a:lnTo>
                        <a:pt x="519" y="8"/>
                      </a:lnTo>
                      <a:lnTo>
                        <a:pt x="519" y="8"/>
                      </a:lnTo>
                      <a:lnTo>
                        <a:pt x="519" y="8"/>
                      </a:lnTo>
                      <a:lnTo>
                        <a:pt x="519" y="11"/>
                      </a:lnTo>
                      <a:lnTo>
                        <a:pt x="516" y="11"/>
                      </a:lnTo>
                      <a:lnTo>
                        <a:pt x="516" y="11"/>
                      </a:lnTo>
                      <a:lnTo>
                        <a:pt x="516" y="11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4"/>
                      </a:lnTo>
                      <a:lnTo>
                        <a:pt x="513" y="14"/>
                      </a:lnTo>
                      <a:lnTo>
                        <a:pt x="510" y="14"/>
                      </a:lnTo>
                      <a:lnTo>
                        <a:pt x="510" y="14"/>
                      </a:lnTo>
                      <a:lnTo>
                        <a:pt x="510" y="14"/>
                      </a:lnTo>
                      <a:lnTo>
                        <a:pt x="510" y="14"/>
                      </a:lnTo>
                      <a:lnTo>
                        <a:pt x="510" y="14"/>
                      </a:lnTo>
                      <a:lnTo>
                        <a:pt x="507" y="17"/>
                      </a:lnTo>
                      <a:lnTo>
                        <a:pt x="507" y="17"/>
                      </a:lnTo>
                      <a:lnTo>
                        <a:pt x="507" y="17"/>
                      </a:lnTo>
                      <a:lnTo>
                        <a:pt x="507" y="17"/>
                      </a:lnTo>
                      <a:lnTo>
                        <a:pt x="507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499" y="17"/>
                      </a:lnTo>
                      <a:lnTo>
                        <a:pt x="499" y="17"/>
                      </a:lnTo>
                      <a:lnTo>
                        <a:pt x="499" y="17"/>
                      </a:lnTo>
                      <a:lnTo>
                        <a:pt x="499" y="17"/>
                      </a:lnTo>
                      <a:lnTo>
                        <a:pt x="499" y="17"/>
                      </a:lnTo>
                      <a:lnTo>
                        <a:pt x="499" y="20"/>
                      </a:lnTo>
                      <a:lnTo>
                        <a:pt x="499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3" y="20"/>
                      </a:lnTo>
                      <a:lnTo>
                        <a:pt x="493" y="20"/>
                      </a:lnTo>
                      <a:lnTo>
                        <a:pt x="493" y="20"/>
                      </a:lnTo>
                      <a:lnTo>
                        <a:pt x="493" y="20"/>
                      </a:lnTo>
                      <a:lnTo>
                        <a:pt x="493" y="20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0" y="22"/>
                      </a:lnTo>
                      <a:lnTo>
                        <a:pt x="490" y="22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3" y="28"/>
                      </a:lnTo>
                      <a:lnTo>
                        <a:pt x="493" y="28"/>
                      </a:lnTo>
                      <a:lnTo>
                        <a:pt x="493" y="28"/>
                      </a:lnTo>
                      <a:lnTo>
                        <a:pt x="493" y="28"/>
                      </a:lnTo>
                      <a:lnTo>
                        <a:pt x="496" y="28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4"/>
                      </a:lnTo>
                      <a:lnTo>
                        <a:pt x="493" y="34"/>
                      </a:lnTo>
                      <a:lnTo>
                        <a:pt x="493" y="37"/>
                      </a:lnTo>
                      <a:lnTo>
                        <a:pt x="493" y="37"/>
                      </a:lnTo>
                      <a:lnTo>
                        <a:pt x="493" y="37"/>
                      </a:lnTo>
                      <a:lnTo>
                        <a:pt x="493" y="37"/>
                      </a:lnTo>
                      <a:lnTo>
                        <a:pt x="493" y="39"/>
                      </a:lnTo>
                      <a:lnTo>
                        <a:pt x="493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42"/>
                      </a:lnTo>
                      <a:lnTo>
                        <a:pt x="487" y="42"/>
                      </a:lnTo>
                      <a:lnTo>
                        <a:pt x="487" y="42"/>
                      </a:lnTo>
                      <a:lnTo>
                        <a:pt x="487" y="45"/>
                      </a:lnTo>
                      <a:lnTo>
                        <a:pt x="487" y="45"/>
                      </a:lnTo>
                      <a:lnTo>
                        <a:pt x="487" y="45"/>
                      </a:lnTo>
                      <a:lnTo>
                        <a:pt x="487" y="45"/>
                      </a:lnTo>
                      <a:lnTo>
                        <a:pt x="487" y="45"/>
                      </a:lnTo>
                      <a:lnTo>
                        <a:pt x="485" y="48"/>
                      </a:lnTo>
                      <a:lnTo>
                        <a:pt x="485" y="48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4"/>
                      </a:lnTo>
                      <a:lnTo>
                        <a:pt x="485" y="54"/>
                      </a:lnTo>
                      <a:lnTo>
                        <a:pt x="485" y="54"/>
                      </a:lnTo>
                      <a:lnTo>
                        <a:pt x="485" y="54"/>
                      </a:lnTo>
                      <a:lnTo>
                        <a:pt x="485" y="56"/>
                      </a:lnTo>
                      <a:lnTo>
                        <a:pt x="485" y="56"/>
                      </a:lnTo>
                      <a:lnTo>
                        <a:pt x="485" y="56"/>
                      </a:lnTo>
                      <a:lnTo>
                        <a:pt x="485" y="56"/>
                      </a:lnTo>
                      <a:lnTo>
                        <a:pt x="485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79" y="59"/>
                      </a:lnTo>
                      <a:lnTo>
                        <a:pt x="479" y="59"/>
                      </a:lnTo>
                      <a:lnTo>
                        <a:pt x="479" y="59"/>
                      </a:lnTo>
                      <a:lnTo>
                        <a:pt x="479" y="59"/>
                      </a:lnTo>
                      <a:lnTo>
                        <a:pt x="479" y="62"/>
                      </a:lnTo>
                      <a:lnTo>
                        <a:pt x="479" y="62"/>
                      </a:lnTo>
                      <a:lnTo>
                        <a:pt x="479" y="62"/>
                      </a:lnTo>
                      <a:lnTo>
                        <a:pt x="476" y="62"/>
                      </a:lnTo>
                      <a:lnTo>
                        <a:pt x="476" y="62"/>
                      </a:lnTo>
                      <a:lnTo>
                        <a:pt x="473" y="65"/>
                      </a:lnTo>
                      <a:lnTo>
                        <a:pt x="473" y="65"/>
                      </a:lnTo>
                      <a:lnTo>
                        <a:pt x="473" y="65"/>
                      </a:lnTo>
                      <a:lnTo>
                        <a:pt x="473" y="65"/>
                      </a:lnTo>
                      <a:lnTo>
                        <a:pt x="470" y="68"/>
                      </a:lnTo>
                      <a:lnTo>
                        <a:pt x="470" y="68"/>
                      </a:lnTo>
                      <a:lnTo>
                        <a:pt x="470" y="68"/>
                      </a:lnTo>
                      <a:lnTo>
                        <a:pt x="468" y="68"/>
                      </a:lnTo>
                      <a:lnTo>
                        <a:pt x="468" y="68"/>
                      </a:lnTo>
                      <a:lnTo>
                        <a:pt x="465" y="68"/>
                      </a:lnTo>
                      <a:lnTo>
                        <a:pt x="465" y="68"/>
                      </a:lnTo>
                      <a:lnTo>
                        <a:pt x="465" y="68"/>
                      </a:lnTo>
                      <a:lnTo>
                        <a:pt x="462" y="68"/>
                      </a:lnTo>
                      <a:lnTo>
                        <a:pt x="462" y="68"/>
                      </a:lnTo>
                      <a:lnTo>
                        <a:pt x="459" y="68"/>
                      </a:lnTo>
                      <a:lnTo>
                        <a:pt x="459" y="68"/>
                      </a:lnTo>
                      <a:lnTo>
                        <a:pt x="459" y="68"/>
                      </a:lnTo>
                      <a:lnTo>
                        <a:pt x="459" y="68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2"/>
                      </a:lnTo>
                      <a:lnTo>
                        <a:pt x="453" y="62"/>
                      </a:lnTo>
                      <a:lnTo>
                        <a:pt x="453" y="62"/>
                      </a:lnTo>
                      <a:lnTo>
                        <a:pt x="453" y="62"/>
                      </a:lnTo>
                      <a:lnTo>
                        <a:pt x="453" y="59"/>
                      </a:lnTo>
                      <a:lnTo>
                        <a:pt x="453" y="59"/>
                      </a:lnTo>
                      <a:lnTo>
                        <a:pt x="453" y="56"/>
                      </a:lnTo>
                      <a:lnTo>
                        <a:pt x="453" y="56"/>
                      </a:lnTo>
                      <a:lnTo>
                        <a:pt x="451" y="56"/>
                      </a:lnTo>
                      <a:lnTo>
                        <a:pt x="451" y="56"/>
                      </a:lnTo>
                      <a:lnTo>
                        <a:pt x="448" y="54"/>
                      </a:lnTo>
                      <a:lnTo>
                        <a:pt x="448" y="54"/>
                      </a:lnTo>
                      <a:lnTo>
                        <a:pt x="448" y="54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5" y="51"/>
                      </a:lnTo>
                      <a:lnTo>
                        <a:pt x="445" y="51"/>
                      </a:lnTo>
                      <a:lnTo>
                        <a:pt x="445" y="48"/>
                      </a:lnTo>
                      <a:lnTo>
                        <a:pt x="442" y="48"/>
                      </a:lnTo>
                      <a:lnTo>
                        <a:pt x="442" y="48"/>
                      </a:lnTo>
                      <a:lnTo>
                        <a:pt x="442" y="48"/>
                      </a:lnTo>
                      <a:lnTo>
                        <a:pt x="439" y="45"/>
                      </a:lnTo>
                      <a:lnTo>
                        <a:pt x="439" y="45"/>
                      </a:lnTo>
                      <a:lnTo>
                        <a:pt x="439" y="45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6" y="42"/>
                      </a:lnTo>
                      <a:lnTo>
                        <a:pt x="436" y="42"/>
                      </a:lnTo>
                      <a:lnTo>
                        <a:pt x="436" y="42"/>
                      </a:lnTo>
                      <a:lnTo>
                        <a:pt x="436" y="42"/>
                      </a:lnTo>
                      <a:lnTo>
                        <a:pt x="436" y="42"/>
                      </a:lnTo>
                      <a:lnTo>
                        <a:pt x="434" y="42"/>
                      </a:lnTo>
                      <a:lnTo>
                        <a:pt x="434" y="42"/>
                      </a:lnTo>
                      <a:lnTo>
                        <a:pt x="434" y="42"/>
                      </a:lnTo>
                      <a:lnTo>
                        <a:pt x="434" y="42"/>
                      </a:lnTo>
                      <a:lnTo>
                        <a:pt x="434" y="42"/>
                      </a:lnTo>
                      <a:lnTo>
                        <a:pt x="431" y="42"/>
                      </a:lnTo>
                      <a:lnTo>
                        <a:pt x="431" y="42"/>
                      </a:lnTo>
                      <a:lnTo>
                        <a:pt x="431" y="42"/>
                      </a:lnTo>
                      <a:lnTo>
                        <a:pt x="431" y="42"/>
                      </a:lnTo>
                      <a:lnTo>
                        <a:pt x="431" y="42"/>
                      </a:lnTo>
                      <a:lnTo>
                        <a:pt x="428" y="42"/>
                      </a:lnTo>
                      <a:lnTo>
                        <a:pt x="428" y="39"/>
                      </a:lnTo>
                      <a:lnTo>
                        <a:pt x="428" y="39"/>
                      </a:lnTo>
                      <a:lnTo>
                        <a:pt x="428" y="39"/>
                      </a:lnTo>
                      <a:lnTo>
                        <a:pt x="428" y="39"/>
                      </a:lnTo>
                      <a:lnTo>
                        <a:pt x="428" y="39"/>
                      </a:lnTo>
                      <a:lnTo>
                        <a:pt x="425" y="39"/>
                      </a:lnTo>
                      <a:lnTo>
                        <a:pt x="425" y="39"/>
                      </a:lnTo>
                      <a:lnTo>
                        <a:pt x="425" y="39"/>
                      </a:lnTo>
                      <a:lnTo>
                        <a:pt x="425" y="39"/>
                      </a:lnTo>
                      <a:lnTo>
                        <a:pt x="425" y="37"/>
                      </a:lnTo>
                      <a:lnTo>
                        <a:pt x="425" y="37"/>
                      </a:lnTo>
                      <a:lnTo>
                        <a:pt x="422" y="37"/>
                      </a:lnTo>
                      <a:lnTo>
                        <a:pt x="422" y="37"/>
                      </a:lnTo>
                      <a:lnTo>
                        <a:pt x="422" y="37"/>
                      </a:lnTo>
                      <a:lnTo>
                        <a:pt x="422" y="37"/>
                      </a:lnTo>
                      <a:lnTo>
                        <a:pt x="419" y="37"/>
                      </a:lnTo>
                      <a:lnTo>
                        <a:pt x="419" y="37"/>
                      </a:lnTo>
                      <a:lnTo>
                        <a:pt x="419" y="37"/>
                      </a:lnTo>
                      <a:lnTo>
                        <a:pt x="417" y="34"/>
                      </a:lnTo>
                      <a:lnTo>
                        <a:pt x="417" y="34"/>
                      </a:lnTo>
                      <a:lnTo>
                        <a:pt x="414" y="34"/>
                      </a:lnTo>
                      <a:lnTo>
                        <a:pt x="414" y="34"/>
                      </a:lnTo>
                      <a:lnTo>
                        <a:pt x="414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08" y="34"/>
                      </a:lnTo>
                      <a:lnTo>
                        <a:pt x="408" y="34"/>
                      </a:lnTo>
                      <a:lnTo>
                        <a:pt x="408" y="34"/>
                      </a:lnTo>
                      <a:lnTo>
                        <a:pt x="408" y="37"/>
                      </a:lnTo>
                      <a:lnTo>
                        <a:pt x="408" y="37"/>
                      </a:lnTo>
                      <a:lnTo>
                        <a:pt x="405" y="37"/>
                      </a:lnTo>
                      <a:lnTo>
                        <a:pt x="405" y="37"/>
                      </a:lnTo>
                      <a:lnTo>
                        <a:pt x="405" y="34"/>
                      </a:lnTo>
                      <a:lnTo>
                        <a:pt x="405" y="34"/>
                      </a:lnTo>
                      <a:lnTo>
                        <a:pt x="405" y="34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4"/>
                      </a:lnTo>
                      <a:lnTo>
                        <a:pt x="405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0" y="31"/>
                      </a:lnTo>
                      <a:lnTo>
                        <a:pt x="400" y="31"/>
                      </a:lnTo>
                      <a:lnTo>
                        <a:pt x="400" y="31"/>
                      </a:lnTo>
                      <a:lnTo>
                        <a:pt x="400" y="31"/>
                      </a:lnTo>
                      <a:lnTo>
                        <a:pt x="400" y="31"/>
                      </a:lnTo>
                      <a:lnTo>
                        <a:pt x="400" y="28"/>
                      </a:lnTo>
                      <a:lnTo>
                        <a:pt x="400" y="28"/>
                      </a:lnTo>
                      <a:lnTo>
                        <a:pt x="397" y="28"/>
                      </a:lnTo>
                      <a:lnTo>
                        <a:pt x="397" y="28"/>
                      </a:lnTo>
                      <a:lnTo>
                        <a:pt x="397" y="28"/>
                      </a:lnTo>
                      <a:lnTo>
                        <a:pt x="397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5"/>
                      </a:lnTo>
                      <a:lnTo>
                        <a:pt x="394" y="25"/>
                      </a:lnTo>
                      <a:lnTo>
                        <a:pt x="391" y="25"/>
                      </a:lnTo>
                      <a:lnTo>
                        <a:pt x="391" y="25"/>
                      </a:lnTo>
                      <a:lnTo>
                        <a:pt x="391" y="25"/>
                      </a:lnTo>
                      <a:lnTo>
                        <a:pt x="391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91" y="25"/>
                      </a:lnTo>
                      <a:lnTo>
                        <a:pt x="391" y="22"/>
                      </a:lnTo>
                      <a:lnTo>
                        <a:pt x="391" y="22"/>
                      </a:lnTo>
                      <a:lnTo>
                        <a:pt x="391" y="22"/>
                      </a:lnTo>
                      <a:lnTo>
                        <a:pt x="391" y="22"/>
                      </a:lnTo>
                      <a:lnTo>
                        <a:pt x="391" y="22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88" y="20"/>
                      </a:lnTo>
                      <a:lnTo>
                        <a:pt x="388" y="20"/>
                      </a:lnTo>
                      <a:lnTo>
                        <a:pt x="388" y="20"/>
                      </a:lnTo>
                      <a:lnTo>
                        <a:pt x="388" y="20"/>
                      </a:lnTo>
                      <a:lnTo>
                        <a:pt x="388" y="20"/>
                      </a:lnTo>
                      <a:lnTo>
                        <a:pt x="385" y="20"/>
                      </a:lnTo>
                      <a:lnTo>
                        <a:pt x="385" y="20"/>
                      </a:lnTo>
                      <a:lnTo>
                        <a:pt x="385" y="17"/>
                      </a:lnTo>
                      <a:lnTo>
                        <a:pt x="385" y="17"/>
                      </a:lnTo>
                      <a:lnTo>
                        <a:pt x="385" y="17"/>
                      </a:lnTo>
                      <a:lnTo>
                        <a:pt x="385" y="17"/>
                      </a:lnTo>
                      <a:lnTo>
                        <a:pt x="385" y="17"/>
                      </a:lnTo>
                      <a:lnTo>
                        <a:pt x="383" y="17"/>
                      </a:lnTo>
                      <a:lnTo>
                        <a:pt x="383" y="17"/>
                      </a:lnTo>
                      <a:lnTo>
                        <a:pt x="383" y="17"/>
                      </a:lnTo>
                      <a:lnTo>
                        <a:pt x="383" y="17"/>
                      </a:lnTo>
                      <a:lnTo>
                        <a:pt x="383" y="17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1"/>
                      </a:lnTo>
                      <a:lnTo>
                        <a:pt x="374" y="11"/>
                      </a:lnTo>
                      <a:lnTo>
                        <a:pt x="374" y="11"/>
                      </a:lnTo>
                      <a:lnTo>
                        <a:pt x="374" y="11"/>
                      </a:lnTo>
                      <a:lnTo>
                        <a:pt x="374" y="11"/>
                      </a:lnTo>
                      <a:lnTo>
                        <a:pt x="374" y="11"/>
                      </a:lnTo>
                      <a:lnTo>
                        <a:pt x="371" y="11"/>
                      </a:lnTo>
                      <a:lnTo>
                        <a:pt x="371" y="11"/>
                      </a:lnTo>
                      <a:lnTo>
                        <a:pt x="371" y="11"/>
                      </a:lnTo>
                      <a:lnTo>
                        <a:pt x="371" y="11"/>
                      </a:lnTo>
                      <a:lnTo>
                        <a:pt x="371" y="11"/>
                      </a:lnTo>
                      <a:lnTo>
                        <a:pt x="368" y="11"/>
                      </a:lnTo>
                      <a:lnTo>
                        <a:pt x="368" y="11"/>
                      </a:lnTo>
                      <a:lnTo>
                        <a:pt x="368" y="11"/>
                      </a:lnTo>
                      <a:lnTo>
                        <a:pt x="368" y="11"/>
                      </a:lnTo>
                      <a:lnTo>
                        <a:pt x="368" y="11"/>
                      </a:lnTo>
                      <a:lnTo>
                        <a:pt x="366" y="11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0" y="11"/>
                      </a:lnTo>
                      <a:lnTo>
                        <a:pt x="360" y="11"/>
                      </a:lnTo>
                      <a:lnTo>
                        <a:pt x="360" y="11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1"/>
                      </a:lnTo>
                      <a:lnTo>
                        <a:pt x="360" y="11"/>
                      </a:lnTo>
                      <a:lnTo>
                        <a:pt x="360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4"/>
                      </a:lnTo>
                      <a:lnTo>
                        <a:pt x="357" y="14"/>
                      </a:lnTo>
                      <a:lnTo>
                        <a:pt x="357" y="14"/>
                      </a:lnTo>
                      <a:lnTo>
                        <a:pt x="357" y="14"/>
                      </a:lnTo>
                      <a:lnTo>
                        <a:pt x="354" y="14"/>
                      </a:lnTo>
                      <a:lnTo>
                        <a:pt x="354" y="14"/>
                      </a:lnTo>
                      <a:lnTo>
                        <a:pt x="354" y="14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4"/>
                      </a:lnTo>
                      <a:lnTo>
                        <a:pt x="354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49" y="14"/>
                      </a:lnTo>
                      <a:lnTo>
                        <a:pt x="349" y="14"/>
                      </a:lnTo>
                      <a:lnTo>
                        <a:pt x="349" y="14"/>
                      </a:lnTo>
                      <a:lnTo>
                        <a:pt x="349" y="11"/>
                      </a:lnTo>
                      <a:lnTo>
                        <a:pt x="349" y="11"/>
                      </a:lnTo>
                      <a:lnTo>
                        <a:pt x="349" y="11"/>
                      </a:lnTo>
                      <a:lnTo>
                        <a:pt x="349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4"/>
                      </a:lnTo>
                      <a:lnTo>
                        <a:pt x="346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4" y="20"/>
                      </a:lnTo>
                      <a:lnTo>
                        <a:pt x="334" y="20"/>
                      </a:lnTo>
                      <a:lnTo>
                        <a:pt x="334" y="20"/>
                      </a:lnTo>
                      <a:lnTo>
                        <a:pt x="334" y="20"/>
                      </a:lnTo>
                      <a:lnTo>
                        <a:pt x="334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29" y="17"/>
                      </a:lnTo>
                      <a:lnTo>
                        <a:pt x="329" y="20"/>
                      </a:lnTo>
                      <a:lnTo>
                        <a:pt x="329" y="20"/>
                      </a:lnTo>
                      <a:lnTo>
                        <a:pt x="326" y="20"/>
                      </a:lnTo>
                      <a:lnTo>
                        <a:pt x="326" y="20"/>
                      </a:lnTo>
                      <a:lnTo>
                        <a:pt x="323" y="20"/>
                      </a:lnTo>
                      <a:lnTo>
                        <a:pt x="323" y="20"/>
                      </a:lnTo>
                      <a:lnTo>
                        <a:pt x="323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17" y="20"/>
                      </a:lnTo>
                      <a:lnTo>
                        <a:pt x="317" y="20"/>
                      </a:lnTo>
                      <a:lnTo>
                        <a:pt x="317" y="20"/>
                      </a:lnTo>
                      <a:lnTo>
                        <a:pt x="315" y="20"/>
                      </a:lnTo>
                      <a:lnTo>
                        <a:pt x="315" y="20"/>
                      </a:lnTo>
                      <a:lnTo>
                        <a:pt x="315" y="20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2"/>
                      </a:lnTo>
                      <a:lnTo>
                        <a:pt x="312" y="22"/>
                      </a:lnTo>
                      <a:lnTo>
                        <a:pt x="312" y="22"/>
                      </a:lnTo>
                      <a:lnTo>
                        <a:pt x="309" y="22"/>
                      </a:lnTo>
                      <a:lnTo>
                        <a:pt x="309" y="22"/>
                      </a:lnTo>
                      <a:lnTo>
                        <a:pt x="309" y="22"/>
                      </a:lnTo>
                      <a:lnTo>
                        <a:pt x="306" y="22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17"/>
                      </a:lnTo>
                      <a:lnTo>
                        <a:pt x="309" y="17"/>
                      </a:lnTo>
                      <a:lnTo>
                        <a:pt x="309" y="17"/>
                      </a:lnTo>
                      <a:lnTo>
                        <a:pt x="306" y="14"/>
                      </a:lnTo>
                      <a:lnTo>
                        <a:pt x="306" y="14"/>
                      </a:lnTo>
                      <a:lnTo>
                        <a:pt x="306" y="14"/>
                      </a:lnTo>
                      <a:lnTo>
                        <a:pt x="306" y="14"/>
                      </a:lnTo>
                      <a:lnTo>
                        <a:pt x="303" y="14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0" y="20"/>
                      </a:lnTo>
                      <a:lnTo>
                        <a:pt x="300" y="17"/>
                      </a:lnTo>
                      <a:lnTo>
                        <a:pt x="300" y="17"/>
                      </a:lnTo>
                      <a:lnTo>
                        <a:pt x="300" y="17"/>
                      </a:lnTo>
                      <a:lnTo>
                        <a:pt x="300" y="14"/>
                      </a:lnTo>
                      <a:lnTo>
                        <a:pt x="298" y="14"/>
                      </a:lnTo>
                      <a:lnTo>
                        <a:pt x="298" y="14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5" y="11"/>
                      </a:lnTo>
                      <a:lnTo>
                        <a:pt x="295" y="11"/>
                      </a:lnTo>
                      <a:lnTo>
                        <a:pt x="295" y="11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6" y="11"/>
                      </a:lnTo>
                      <a:lnTo>
                        <a:pt x="286" y="14"/>
                      </a:lnTo>
                      <a:lnTo>
                        <a:pt x="286" y="14"/>
                      </a:lnTo>
                      <a:lnTo>
                        <a:pt x="286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92" y="20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5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2"/>
                      </a:lnTo>
                      <a:lnTo>
                        <a:pt x="292" y="22"/>
                      </a:lnTo>
                      <a:lnTo>
                        <a:pt x="292" y="20"/>
                      </a:lnTo>
                      <a:lnTo>
                        <a:pt x="295" y="20"/>
                      </a:lnTo>
                      <a:lnTo>
                        <a:pt x="295" y="22"/>
                      </a:lnTo>
                      <a:lnTo>
                        <a:pt x="295" y="22"/>
                      </a:lnTo>
                      <a:lnTo>
                        <a:pt x="298" y="22"/>
                      </a:lnTo>
                      <a:lnTo>
                        <a:pt x="298" y="22"/>
                      </a:lnTo>
                      <a:lnTo>
                        <a:pt x="298" y="22"/>
                      </a:lnTo>
                      <a:lnTo>
                        <a:pt x="298" y="25"/>
                      </a:lnTo>
                      <a:lnTo>
                        <a:pt x="298" y="25"/>
                      </a:lnTo>
                      <a:lnTo>
                        <a:pt x="298" y="25"/>
                      </a:lnTo>
                      <a:lnTo>
                        <a:pt x="298" y="25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6" y="25"/>
                      </a:lnTo>
                      <a:lnTo>
                        <a:pt x="306" y="25"/>
                      </a:lnTo>
                      <a:lnTo>
                        <a:pt x="306" y="25"/>
                      </a:lnTo>
                      <a:lnTo>
                        <a:pt x="306" y="28"/>
                      </a:lnTo>
                      <a:lnTo>
                        <a:pt x="306" y="28"/>
                      </a:lnTo>
                      <a:lnTo>
                        <a:pt x="306" y="28"/>
                      </a:lnTo>
                      <a:lnTo>
                        <a:pt x="309" y="31"/>
                      </a:lnTo>
                      <a:lnTo>
                        <a:pt x="309" y="31"/>
                      </a:lnTo>
                      <a:lnTo>
                        <a:pt x="309" y="31"/>
                      </a:lnTo>
                      <a:lnTo>
                        <a:pt x="309" y="31"/>
                      </a:lnTo>
                      <a:lnTo>
                        <a:pt x="309" y="31"/>
                      </a:lnTo>
                      <a:lnTo>
                        <a:pt x="312" y="31"/>
                      </a:lnTo>
                      <a:lnTo>
                        <a:pt x="312" y="31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5" y="28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7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9" y="37"/>
                      </a:lnTo>
                      <a:lnTo>
                        <a:pt x="329" y="37"/>
                      </a:lnTo>
                      <a:lnTo>
                        <a:pt x="329" y="37"/>
                      </a:lnTo>
                      <a:lnTo>
                        <a:pt x="329" y="37"/>
                      </a:lnTo>
                      <a:lnTo>
                        <a:pt x="329" y="34"/>
                      </a:lnTo>
                      <a:lnTo>
                        <a:pt x="329" y="37"/>
                      </a:lnTo>
                      <a:lnTo>
                        <a:pt x="332" y="39"/>
                      </a:lnTo>
                      <a:lnTo>
                        <a:pt x="329" y="39"/>
                      </a:lnTo>
                      <a:lnTo>
                        <a:pt x="329" y="39"/>
                      </a:lnTo>
                      <a:lnTo>
                        <a:pt x="329" y="39"/>
                      </a:lnTo>
                      <a:lnTo>
                        <a:pt x="329" y="39"/>
                      </a:lnTo>
                      <a:lnTo>
                        <a:pt x="329" y="39"/>
                      </a:lnTo>
                      <a:lnTo>
                        <a:pt x="329" y="42"/>
                      </a:lnTo>
                      <a:lnTo>
                        <a:pt x="329" y="42"/>
                      </a:lnTo>
                      <a:lnTo>
                        <a:pt x="329" y="42"/>
                      </a:lnTo>
                      <a:lnTo>
                        <a:pt x="332" y="42"/>
                      </a:lnTo>
                      <a:lnTo>
                        <a:pt x="332" y="42"/>
                      </a:lnTo>
                      <a:lnTo>
                        <a:pt x="332" y="42"/>
                      </a:lnTo>
                      <a:lnTo>
                        <a:pt x="332" y="45"/>
                      </a:lnTo>
                      <a:lnTo>
                        <a:pt x="332" y="48"/>
                      </a:lnTo>
                      <a:lnTo>
                        <a:pt x="332" y="48"/>
                      </a:lnTo>
                      <a:lnTo>
                        <a:pt x="334" y="48"/>
                      </a:lnTo>
                      <a:lnTo>
                        <a:pt x="334" y="48"/>
                      </a:lnTo>
                      <a:lnTo>
                        <a:pt x="334" y="51"/>
                      </a:lnTo>
                      <a:lnTo>
                        <a:pt x="334" y="51"/>
                      </a:lnTo>
                      <a:lnTo>
                        <a:pt x="334" y="51"/>
                      </a:lnTo>
                      <a:lnTo>
                        <a:pt x="334" y="54"/>
                      </a:lnTo>
                      <a:lnTo>
                        <a:pt x="334" y="56"/>
                      </a:lnTo>
                      <a:lnTo>
                        <a:pt x="334" y="54"/>
                      </a:lnTo>
                      <a:lnTo>
                        <a:pt x="334" y="54"/>
                      </a:lnTo>
                      <a:lnTo>
                        <a:pt x="337" y="54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40" y="56"/>
                      </a:lnTo>
                      <a:lnTo>
                        <a:pt x="340" y="56"/>
                      </a:lnTo>
                      <a:lnTo>
                        <a:pt x="337" y="59"/>
                      </a:lnTo>
                      <a:lnTo>
                        <a:pt x="337" y="59"/>
                      </a:lnTo>
                      <a:lnTo>
                        <a:pt x="337" y="59"/>
                      </a:lnTo>
                      <a:lnTo>
                        <a:pt x="337" y="59"/>
                      </a:lnTo>
                      <a:lnTo>
                        <a:pt x="337" y="62"/>
                      </a:lnTo>
                      <a:lnTo>
                        <a:pt x="337" y="62"/>
                      </a:lnTo>
                      <a:lnTo>
                        <a:pt x="337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37" y="62"/>
                      </a:lnTo>
                      <a:lnTo>
                        <a:pt x="337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5"/>
                      </a:lnTo>
                      <a:lnTo>
                        <a:pt x="340" y="65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5"/>
                      </a:lnTo>
                      <a:lnTo>
                        <a:pt x="343" y="65"/>
                      </a:lnTo>
                      <a:lnTo>
                        <a:pt x="343" y="65"/>
                      </a:lnTo>
                      <a:lnTo>
                        <a:pt x="343" y="68"/>
                      </a:lnTo>
                      <a:lnTo>
                        <a:pt x="343" y="68"/>
                      </a:lnTo>
                      <a:lnTo>
                        <a:pt x="343" y="71"/>
                      </a:lnTo>
                      <a:lnTo>
                        <a:pt x="343" y="71"/>
                      </a:lnTo>
                      <a:lnTo>
                        <a:pt x="343" y="68"/>
                      </a:lnTo>
                      <a:lnTo>
                        <a:pt x="343" y="68"/>
                      </a:lnTo>
                      <a:lnTo>
                        <a:pt x="343" y="68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3"/>
                      </a:lnTo>
                      <a:lnTo>
                        <a:pt x="349" y="73"/>
                      </a:lnTo>
                      <a:lnTo>
                        <a:pt x="349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1"/>
                      </a:lnTo>
                      <a:lnTo>
                        <a:pt x="351" y="71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6"/>
                      </a:lnTo>
                      <a:lnTo>
                        <a:pt x="351" y="79"/>
                      </a:lnTo>
                      <a:lnTo>
                        <a:pt x="351" y="79"/>
                      </a:lnTo>
                      <a:lnTo>
                        <a:pt x="351" y="76"/>
                      </a:lnTo>
                      <a:lnTo>
                        <a:pt x="351" y="76"/>
                      </a:lnTo>
                      <a:lnTo>
                        <a:pt x="351" y="76"/>
                      </a:lnTo>
                      <a:lnTo>
                        <a:pt x="351" y="76"/>
                      </a:lnTo>
                      <a:lnTo>
                        <a:pt x="351" y="79"/>
                      </a:lnTo>
                      <a:lnTo>
                        <a:pt x="354" y="79"/>
                      </a:lnTo>
                      <a:lnTo>
                        <a:pt x="354" y="79"/>
                      </a:lnTo>
                      <a:lnTo>
                        <a:pt x="354" y="76"/>
                      </a:lnTo>
                      <a:lnTo>
                        <a:pt x="354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4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7" y="82"/>
                      </a:lnTo>
                      <a:lnTo>
                        <a:pt x="357" y="82"/>
                      </a:lnTo>
                      <a:lnTo>
                        <a:pt x="357" y="82"/>
                      </a:lnTo>
                      <a:lnTo>
                        <a:pt x="357" y="79"/>
                      </a:lnTo>
                      <a:lnTo>
                        <a:pt x="357" y="79"/>
                      </a:lnTo>
                      <a:lnTo>
                        <a:pt x="357" y="82"/>
                      </a:lnTo>
                      <a:lnTo>
                        <a:pt x="357" y="82"/>
                      </a:lnTo>
                      <a:lnTo>
                        <a:pt x="357" y="82"/>
                      </a:lnTo>
                      <a:lnTo>
                        <a:pt x="360" y="82"/>
                      </a:lnTo>
                      <a:lnTo>
                        <a:pt x="360" y="82"/>
                      </a:lnTo>
                      <a:lnTo>
                        <a:pt x="360" y="85"/>
                      </a:lnTo>
                      <a:lnTo>
                        <a:pt x="360" y="85"/>
                      </a:lnTo>
                      <a:lnTo>
                        <a:pt x="360" y="85"/>
                      </a:lnTo>
                      <a:lnTo>
                        <a:pt x="360" y="85"/>
                      </a:lnTo>
                      <a:lnTo>
                        <a:pt x="363" y="85"/>
                      </a:lnTo>
                      <a:lnTo>
                        <a:pt x="363" y="85"/>
                      </a:lnTo>
                      <a:lnTo>
                        <a:pt x="363" y="85"/>
                      </a:lnTo>
                      <a:lnTo>
                        <a:pt x="363" y="85"/>
                      </a:lnTo>
                      <a:lnTo>
                        <a:pt x="363" y="88"/>
                      </a:lnTo>
                      <a:lnTo>
                        <a:pt x="363" y="88"/>
                      </a:lnTo>
                      <a:lnTo>
                        <a:pt x="366" y="88"/>
                      </a:lnTo>
                      <a:lnTo>
                        <a:pt x="366" y="88"/>
                      </a:lnTo>
                      <a:lnTo>
                        <a:pt x="366" y="88"/>
                      </a:lnTo>
                      <a:lnTo>
                        <a:pt x="368" y="88"/>
                      </a:lnTo>
                      <a:lnTo>
                        <a:pt x="368" y="90"/>
                      </a:lnTo>
                      <a:lnTo>
                        <a:pt x="368" y="90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3" y="93"/>
                      </a:lnTo>
                      <a:lnTo>
                        <a:pt x="366" y="93"/>
                      </a:lnTo>
                      <a:lnTo>
                        <a:pt x="363" y="93"/>
                      </a:lnTo>
                      <a:lnTo>
                        <a:pt x="363" y="93"/>
                      </a:lnTo>
                      <a:lnTo>
                        <a:pt x="363" y="93"/>
                      </a:lnTo>
                      <a:lnTo>
                        <a:pt x="363" y="96"/>
                      </a:lnTo>
                      <a:lnTo>
                        <a:pt x="363" y="96"/>
                      </a:lnTo>
                      <a:lnTo>
                        <a:pt x="363" y="96"/>
                      </a:lnTo>
                      <a:lnTo>
                        <a:pt x="360" y="96"/>
                      </a:lnTo>
                      <a:lnTo>
                        <a:pt x="360" y="96"/>
                      </a:lnTo>
                      <a:lnTo>
                        <a:pt x="360" y="96"/>
                      </a:lnTo>
                      <a:lnTo>
                        <a:pt x="360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4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6" y="96"/>
                      </a:lnTo>
                      <a:lnTo>
                        <a:pt x="346" y="96"/>
                      </a:lnTo>
                      <a:lnTo>
                        <a:pt x="346" y="96"/>
                      </a:lnTo>
                      <a:lnTo>
                        <a:pt x="346" y="99"/>
                      </a:lnTo>
                      <a:lnTo>
                        <a:pt x="346" y="99"/>
                      </a:lnTo>
                      <a:lnTo>
                        <a:pt x="346" y="99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6" y="105"/>
                      </a:lnTo>
                      <a:lnTo>
                        <a:pt x="346" y="105"/>
                      </a:lnTo>
                      <a:lnTo>
                        <a:pt x="346" y="105"/>
                      </a:lnTo>
                      <a:lnTo>
                        <a:pt x="346" y="105"/>
                      </a:lnTo>
                      <a:lnTo>
                        <a:pt x="349" y="105"/>
                      </a:lnTo>
                      <a:lnTo>
                        <a:pt x="349" y="107"/>
                      </a:lnTo>
                      <a:lnTo>
                        <a:pt x="349" y="107"/>
                      </a:lnTo>
                      <a:lnTo>
                        <a:pt x="351" y="110"/>
                      </a:lnTo>
                      <a:lnTo>
                        <a:pt x="351" y="110"/>
                      </a:lnTo>
                      <a:lnTo>
                        <a:pt x="351" y="110"/>
                      </a:lnTo>
                      <a:lnTo>
                        <a:pt x="351" y="110"/>
                      </a:lnTo>
                      <a:lnTo>
                        <a:pt x="351" y="113"/>
                      </a:lnTo>
                      <a:lnTo>
                        <a:pt x="351" y="113"/>
                      </a:lnTo>
                      <a:lnTo>
                        <a:pt x="354" y="113"/>
                      </a:lnTo>
                      <a:lnTo>
                        <a:pt x="357" y="116"/>
                      </a:lnTo>
                      <a:lnTo>
                        <a:pt x="357" y="116"/>
                      </a:lnTo>
                      <a:lnTo>
                        <a:pt x="357" y="119"/>
                      </a:lnTo>
                      <a:lnTo>
                        <a:pt x="357" y="119"/>
                      </a:lnTo>
                      <a:lnTo>
                        <a:pt x="360" y="119"/>
                      </a:lnTo>
                      <a:lnTo>
                        <a:pt x="360" y="122"/>
                      </a:lnTo>
                      <a:lnTo>
                        <a:pt x="360" y="122"/>
                      </a:lnTo>
                      <a:lnTo>
                        <a:pt x="360" y="122"/>
                      </a:lnTo>
                      <a:lnTo>
                        <a:pt x="360" y="122"/>
                      </a:lnTo>
                      <a:lnTo>
                        <a:pt x="360" y="122"/>
                      </a:lnTo>
                      <a:lnTo>
                        <a:pt x="363" y="124"/>
                      </a:lnTo>
                      <a:lnTo>
                        <a:pt x="363" y="124"/>
                      </a:lnTo>
                      <a:lnTo>
                        <a:pt x="366" y="127"/>
                      </a:lnTo>
                      <a:lnTo>
                        <a:pt x="366" y="130"/>
                      </a:lnTo>
                      <a:lnTo>
                        <a:pt x="366" y="130"/>
                      </a:lnTo>
                      <a:lnTo>
                        <a:pt x="366" y="133"/>
                      </a:lnTo>
                      <a:lnTo>
                        <a:pt x="366" y="133"/>
                      </a:lnTo>
                      <a:lnTo>
                        <a:pt x="366" y="133"/>
                      </a:lnTo>
                      <a:lnTo>
                        <a:pt x="366" y="133"/>
                      </a:lnTo>
                      <a:lnTo>
                        <a:pt x="366" y="136"/>
                      </a:lnTo>
                      <a:lnTo>
                        <a:pt x="368" y="136"/>
                      </a:lnTo>
                      <a:lnTo>
                        <a:pt x="368" y="136"/>
                      </a:lnTo>
                      <a:lnTo>
                        <a:pt x="366" y="136"/>
                      </a:lnTo>
                      <a:lnTo>
                        <a:pt x="366" y="136"/>
                      </a:lnTo>
                      <a:lnTo>
                        <a:pt x="366" y="139"/>
                      </a:lnTo>
                      <a:lnTo>
                        <a:pt x="366" y="139"/>
                      </a:lnTo>
                      <a:lnTo>
                        <a:pt x="366" y="139"/>
                      </a:lnTo>
                      <a:lnTo>
                        <a:pt x="363" y="139"/>
                      </a:lnTo>
                      <a:lnTo>
                        <a:pt x="363" y="141"/>
                      </a:lnTo>
                      <a:lnTo>
                        <a:pt x="363" y="141"/>
                      </a:lnTo>
                      <a:lnTo>
                        <a:pt x="366" y="144"/>
                      </a:lnTo>
                      <a:lnTo>
                        <a:pt x="366" y="144"/>
                      </a:lnTo>
                      <a:lnTo>
                        <a:pt x="363" y="147"/>
                      </a:lnTo>
                      <a:lnTo>
                        <a:pt x="357" y="150"/>
                      </a:lnTo>
                      <a:lnTo>
                        <a:pt x="357" y="150"/>
                      </a:lnTo>
                      <a:lnTo>
                        <a:pt x="354" y="150"/>
                      </a:lnTo>
                      <a:lnTo>
                        <a:pt x="354" y="153"/>
                      </a:lnTo>
                      <a:lnTo>
                        <a:pt x="354" y="153"/>
                      </a:lnTo>
                      <a:lnTo>
                        <a:pt x="354" y="156"/>
                      </a:lnTo>
                      <a:lnTo>
                        <a:pt x="354" y="156"/>
                      </a:lnTo>
                      <a:lnTo>
                        <a:pt x="354" y="158"/>
                      </a:lnTo>
                      <a:lnTo>
                        <a:pt x="351" y="158"/>
                      </a:lnTo>
                      <a:lnTo>
                        <a:pt x="351" y="158"/>
                      </a:lnTo>
                      <a:lnTo>
                        <a:pt x="351" y="158"/>
                      </a:lnTo>
                      <a:lnTo>
                        <a:pt x="349" y="161"/>
                      </a:lnTo>
                      <a:lnTo>
                        <a:pt x="349" y="161"/>
                      </a:lnTo>
                      <a:lnTo>
                        <a:pt x="349" y="161"/>
                      </a:lnTo>
                      <a:lnTo>
                        <a:pt x="349" y="161"/>
                      </a:lnTo>
                      <a:lnTo>
                        <a:pt x="349" y="161"/>
                      </a:lnTo>
                      <a:lnTo>
                        <a:pt x="346" y="161"/>
                      </a:lnTo>
                      <a:lnTo>
                        <a:pt x="346" y="161"/>
                      </a:lnTo>
                      <a:lnTo>
                        <a:pt x="346" y="161"/>
                      </a:lnTo>
                      <a:lnTo>
                        <a:pt x="346" y="161"/>
                      </a:lnTo>
                      <a:lnTo>
                        <a:pt x="346" y="161"/>
                      </a:lnTo>
                      <a:lnTo>
                        <a:pt x="343" y="161"/>
                      </a:lnTo>
                      <a:lnTo>
                        <a:pt x="343" y="161"/>
                      </a:lnTo>
                      <a:lnTo>
                        <a:pt x="343" y="161"/>
                      </a:lnTo>
                      <a:lnTo>
                        <a:pt x="340" y="161"/>
                      </a:lnTo>
                      <a:lnTo>
                        <a:pt x="340" y="161"/>
                      </a:lnTo>
                      <a:lnTo>
                        <a:pt x="340" y="161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7"/>
                      </a:lnTo>
                      <a:lnTo>
                        <a:pt x="343" y="170"/>
                      </a:lnTo>
                      <a:lnTo>
                        <a:pt x="346" y="170"/>
                      </a:lnTo>
                      <a:lnTo>
                        <a:pt x="346" y="170"/>
                      </a:lnTo>
                      <a:lnTo>
                        <a:pt x="346" y="173"/>
                      </a:lnTo>
                      <a:lnTo>
                        <a:pt x="346" y="173"/>
                      </a:lnTo>
                      <a:lnTo>
                        <a:pt x="346" y="175"/>
                      </a:lnTo>
                      <a:lnTo>
                        <a:pt x="346" y="175"/>
                      </a:lnTo>
                      <a:lnTo>
                        <a:pt x="349" y="175"/>
                      </a:lnTo>
                      <a:lnTo>
                        <a:pt x="349" y="178"/>
                      </a:lnTo>
                      <a:lnTo>
                        <a:pt x="349" y="181"/>
                      </a:lnTo>
                      <a:lnTo>
                        <a:pt x="349" y="184"/>
                      </a:lnTo>
                      <a:lnTo>
                        <a:pt x="349" y="187"/>
                      </a:lnTo>
                      <a:lnTo>
                        <a:pt x="351" y="190"/>
                      </a:lnTo>
                      <a:lnTo>
                        <a:pt x="351" y="190"/>
                      </a:lnTo>
                      <a:lnTo>
                        <a:pt x="351" y="190"/>
                      </a:lnTo>
                      <a:lnTo>
                        <a:pt x="351" y="190"/>
                      </a:lnTo>
                      <a:lnTo>
                        <a:pt x="351" y="192"/>
                      </a:lnTo>
                      <a:lnTo>
                        <a:pt x="351" y="192"/>
                      </a:lnTo>
                      <a:lnTo>
                        <a:pt x="351" y="192"/>
                      </a:lnTo>
                      <a:lnTo>
                        <a:pt x="351" y="192"/>
                      </a:lnTo>
                      <a:lnTo>
                        <a:pt x="351" y="192"/>
                      </a:lnTo>
                      <a:lnTo>
                        <a:pt x="351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8"/>
                      </a:lnTo>
                      <a:lnTo>
                        <a:pt x="351" y="201"/>
                      </a:lnTo>
                      <a:lnTo>
                        <a:pt x="349" y="207"/>
                      </a:lnTo>
                      <a:lnTo>
                        <a:pt x="349" y="207"/>
                      </a:lnTo>
                      <a:lnTo>
                        <a:pt x="349" y="207"/>
                      </a:lnTo>
                      <a:lnTo>
                        <a:pt x="349" y="207"/>
                      </a:lnTo>
                      <a:lnTo>
                        <a:pt x="349" y="209"/>
                      </a:lnTo>
                      <a:lnTo>
                        <a:pt x="349" y="209"/>
                      </a:lnTo>
                      <a:lnTo>
                        <a:pt x="349" y="215"/>
                      </a:lnTo>
                      <a:lnTo>
                        <a:pt x="346" y="215"/>
                      </a:lnTo>
                      <a:lnTo>
                        <a:pt x="343" y="215"/>
                      </a:lnTo>
                      <a:lnTo>
                        <a:pt x="340" y="215"/>
                      </a:lnTo>
                      <a:lnTo>
                        <a:pt x="340" y="218"/>
                      </a:lnTo>
                      <a:lnTo>
                        <a:pt x="340" y="218"/>
                      </a:lnTo>
                      <a:lnTo>
                        <a:pt x="337" y="221"/>
                      </a:lnTo>
                      <a:lnTo>
                        <a:pt x="337" y="221"/>
                      </a:lnTo>
                      <a:lnTo>
                        <a:pt x="337" y="224"/>
                      </a:lnTo>
                      <a:lnTo>
                        <a:pt x="337" y="224"/>
                      </a:lnTo>
                      <a:lnTo>
                        <a:pt x="337" y="226"/>
                      </a:lnTo>
                      <a:lnTo>
                        <a:pt x="337" y="229"/>
                      </a:lnTo>
                      <a:lnTo>
                        <a:pt x="337" y="229"/>
                      </a:lnTo>
                      <a:lnTo>
                        <a:pt x="334" y="232"/>
                      </a:lnTo>
                      <a:lnTo>
                        <a:pt x="334" y="235"/>
                      </a:lnTo>
                      <a:lnTo>
                        <a:pt x="332" y="238"/>
                      </a:lnTo>
                      <a:lnTo>
                        <a:pt x="332" y="241"/>
                      </a:lnTo>
                      <a:lnTo>
                        <a:pt x="329" y="241"/>
                      </a:lnTo>
                      <a:lnTo>
                        <a:pt x="329" y="243"/>
                      </a:lnTo>
                      <a:lnTo>
                        <a:pt x="329" y="243"/>
                      </a:lnTo>
                      <a:lnTo>
                        <a:pt x="329" y="246"/>
                      </a:lnTo>
                      <a:lnTo>
                        <a:pt x="329" y="246"/>
                      </a:lnTo>
                      <a:lnTo>
                        <a:pt x="332" y="246"/>
                      </a:lnTo>
                      <a:lnTo>
                        <a:pt x="332" y="249"/>
                      </a:lnTo>
                      <a:lnTo>
                        <a:pt x="334" y="252"/>
                      </a:lnTo>
                      <a:lnTo>
                        <a:pt x="334" y="252"/>
                      </a:lnTo>
                      <a:lnTo>
                        <a:pt x="334" y="258"/>
                      </a:lnTo>
                      <a:lnTo>
                        <a:pt x="337" y="260"/>
                      </a:lnTo>
                      <a:lnTo>
                        <a:pt x="337" y="260"/>
                      </a:lnTo>
                      <a:lnTo>
                        <a:pt x="337" y="260"/>
                      </a:lnTo>
                      <a:lnTo>
                        <a:pt x="337" y="263"/>
                      </a:lnTo>
                      <a:lnTo>
                        <a:pt x="334" y="263"/>
                      </a:lnTo>
                      <a:lnTo>
                        <a:pt x="334" y="263"/>
                      </a:lnTo>
                      <a:lnTo>
                        <a:pt x="332" y="263"/>
                      </a:lnTo>
                      <a:lnTo>
                        <a:pt x="332" y="266"/>
                      </a:lnTo>
                      <a:lnTo>
                        <a:pt x="332" y="269"/>
                      </a:lnTo>
                      <a:lnTo>
                        <a:pt x="332" y="272"/>
                      </a:lnTo>
                      <a:lnTo>
                        <a:pt x="329" y="272"/>
                      </a:lnTo>
                      <a:lnTo>
                        <a:pt x="326" y="272"/>
                      </a:lnTo>
                      <a:lnTo>
                        <a:pt x="326" y="272"/>
                      </a:lnTo>
                      <a:lnTo>
                        <a:pt x="323" y="272"/>
                      </a:lnTo>
                      <a:lnTo>
                        <a:pt x="323" y="272"/>
                      </a:lnTo>
                      <a:lnTo>
                        <a:pt x="323" y="272"/>
                      </a:lnTo>
                      <a:lnTo>
                        <a:pt x="323" y="272"/>
                      </a:lnTo>
                      <a:lnTo>
                        <a:pt x="320" y="272"/>
                      </a:lnTo>
                      <a:lnTo>
                        <a:pt x="320" y="272"/>
                      </a:lnTo>
                      <a:lnTo>
                        <a:pt x="320" y="272"/>
                      </a:lnTo>
                      <a:lnTo>
                        <a:pt x="320" y="269"/>
                      </a:lnTo>
                      <a:lnTo>
                        <a:pt x="317" y="269"/>
                      </a:lnTo>
                      <a:lnTo>
                        <a:pt x="317" y="269"/>
                      </a:lnTo>
                      <a:lnTo>
                        <a:pt x="317" y="269"/>
                      </a:lnTo>
                      <a:lnTo>
                        <a:pt x="315" y="269"/>
                      </a:lnTo>
                      <a:lnTo>
                        <a:pt x="315" y="269"/>
                      </a:lnTo>
                      <a:lnTo>
                        <a:pt x="315" y="269"/>
                      </a:lnTo>
                      <a:lnTo>
                        <a:pt x="315" y="269"/>
                      </a:lnTo>
                      <a:lnTo>
                        <a:pt x="312" y="269"/>
                      </a:lnTo>
                      <a:lnTo>
                        <a:pt x="306" y="272"/>
                      </a:lnTo>
                      <a:lnTo>
                        <a:pt x="303" y="272"/>
                      </a:lnTo>
                      <a:lnTo>
                        <a:pt x="306" y="275"/>
                      </a:lnTo>
                      <a:lnTo>
                        <a:pt x="303" y="277"/>
                      </a:lnTo>
                      <a:lnTo>
                        <a:pt x="303" y="277"/>
                      </a:lnTo>
                      <a:lnTo>
                        <a:pt x="303" y="277"/>
                      </a:lnTo>
                      <a:lnTo>
                        <a:pt x="303" y="280"/>
                      </a:lnTo>
                      <a:lnTo>
                        <a:pt x="303" y="280"/>
                      </a:lnTo>
                      <a:lnTo>
                        <a:pt x="303" y="283"/>
                      </a:lnTo>
                      <a:lnTo>
                        <a:pt x="303" y="283"/>
                      </a:lnTo>
                      <a:lnTo>
                        <a:pt x="303" y="283"/>
                      </a:lnTo>
                      <a:lnTo>
                        <a:pt x="303" y="286"/>
                      </a:lnTo>
                      <a:lnTo>
                        <a:pt x="303" y="286"/>
                      </a:lnTo>
                      <a:lnTo>
                        <a:pt x="303" y="289"/>
                      </a:lnTo>
                      <a:lnTo>
                        <a:pt x="303" y="289"/>
                      </a:lnTo>
                      <a:lnTo>
                        <a:pt x="300" y="289"/>
                      </a:lnTo>
                      <a:lnTo>
                        <a:pt x="298" y="286"/>
                      </a:lnTo>
                      <a:lnTo>
                        <a:pt x="292" y="292"/>
                      </a:lnTo>
                      <a:lnTo>
                        <a:pt x="286" y="294"/>
                      </a:lnTo>
                      <a:lnTo>
                        <a:pt x="286" y="294"/>
                      </a:lnTo>
                      <a:lnTo>
                        <a:pt x="281" y="294"/>
                      </a:lnTo>
                      <a:lnTo>
                        <a:pt x="281" y="294"/>
                      </a:lnTo>
                      <a:lnTo>
                        <a:pt x="281" y="294"/>
                      </a:lnTo>
                      <a:lnTo>
                        <a:pt x="281" y="294"/>
                      </a:lnTo>
                      <a:lnTo>
                        <a:pt x="278" y="294"/>
                      </a:lnTo>
                      <a:lnTo>
                        <a:pt x="278" y="294"/>
                      </a:lnTo>
                      <a:lnTo>
                        <a:pt x="278" y="297"/>
                      </a:lnTo>
                      <a:lnTo>
                        <a:pt x="275" y="297"/>
                      </a:lnTo>
                      <a:lnTo>
                        <a:pt x="275" y="297"/>
                      </a:lnTo>
                      <a:lnTo>
                        <a:pt x="272" y="300"/>
                      </a:lnTo>
                      <a:lnTo>
                        <a:pt x="272" y="300"/>
                      </a:lnTo>
                      <a:lnTo>
                        <a:pt x="272" y="300"/>
                      </a:lnTo>
                      <a:lnTo>
                        <a:pt x="269" y="300"/>
                      </a:lnTo>
                      <a:lnTo>
                        <a:pt x="269" y="303"/>
                      </a:lnTo>
                      <a:lnTo>
                        <a:pt x="269" y="303"/>
                      </a:lnTo>
                      <a:lnTo>
                        <a:pt x="269" y="303"/>
                      </a:lnTo>
                      <a:lnTo>
                        <a:pt x="266" y="303"/>
                      </a:lnTo>
                      <a:lnTo>
                        <a:pt x="266" y="300"/>
                      </a:lnTo>
                      <a:lnTo>
                        <a:pt x="266" y="297"/>
                      </a:lnTo>
                      <a:lnTo>
                        <a:pt x="264" y="297"/>
                      </a:lnTo>
                      <a:lnTo>
                        <a:pt x="264" y="297"/>
                      </a:lnTo>
                      <a:lnTo>
                        <a:pt x="264" y="297"/>
                      </a:lnTo>
                      <a:lnTo>
                        <a:pt x="261" y="297"/>
                      </a:lnTo>
                      <a:lnTo>
                        <a:pt x="261" y="294"/>
                      </a:lnTo>
                      <a:lnTo>
                        <a:pt x="261" y="294"/>
                      </a:lnTo>
                      <a:lnTo>
                        <a:pt x="261" y="294"/>
                      </a:lnTo>
                      <a:lnTo>
                        <a:pt x="258" y="294"/>
                      </a:lnTo>
                      <a:lnTo>
                        <a:pt x="255" y="294"/>
                      </a:lnTo>
                      <a:lnTo>
                        <a:pt x="255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7" y="289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1" y="286"/>
                      </a:lnTo>
                      <a:lnTo>
                        <a:pt x="241" y="286"/>
                      </a:lnTo>
                      <a:lnTo>
                        <a:pt x="238" y="286"/>
                      </a:lnTo>
                      <a:lnTo>
                        <a:pt x="238" y="283"/>
                      </a:lnTo>
                      <a:lnTo>
                        <a:pt x="235" y="280"/>
                      </a:lnTo>
                      <a:lnTo>
                        <a:pt x="235" y="277"/>
                      </a:lnTo>
                      <a:lnTo>
                        <a:pt x="235" y="277"/>
                      </a:lnTo>
                      <a:lnTo>
                        <a:pt x="235" y="277"/>
                      </a:lnTo>
                      <a:lnTo>
                        <a:pt x="235" y="275"/>
                      </a:lnTo>
                      <a:lnTo>
                        <a:pt x="235" y="275"/>
                      </a:lnTo>
                      <a:lnTo>
                        <a:pt x="235" y="272"/>
                      </a:lnTo>
                      <a:lnTo>
                        <a:pt x="232" y="272"/>
                      </a:lnTo>
                      <a:lnTo>
                        <a:pt x="232" y="269"/>
                      </a:lnTo>
                      <a:lnTo>
                        <a:pt x="235" y="266"/>
                      </a:lnTo>
                      <a:lnTo>
                        <a:pt x="232" y="266"/>
                      </a:lnTo>
                      <a:lnTo>
                        <a:pt x="227" y="263"/>
                      </a:lnTo>
                      <a:lnTo>
                        <a:pt x="213" y="258"/>
                      </a:lnTo>
                      <a:lnTo>
                        <a:pt x="201" y="255"/>
                      </a:lnTo>
                      <a:lnTo>
                        <a:pt x="193" y="246"/>
                      </a:lnTo>
                      <a:lnTo>
                        <a:pt x="187" y="249"/>
                      </a:lnTo>
                      <a:lnTo>
                        <a:pt x="179" y="249"/>
                      </a:lnTo>
                      <a:lnTo>
                        <a:pt x="176" y="243"/>
                      </a:lnTo>
                      <a:lnTo>
                        <a:pt x="164" y="241"/>
                      </a:lnTo>
                      <a:lnTo>
                        <a:pt x="162" y="238"/>
                      </a:lnTo>
                      <a:lnTo>
                        <a:pt x="159" y="241"/>
                      </a:lnTo>
                      <a:lnTo>
                        <a:pt x="156" y="241"/>
                      </a:lnTo>
                      <a:lnTo>
                        <a:pt x="153" y="241"/>
                      </a:lnTo>
                      <a:lnTo>
                        <a:pt x="150" y="238"/>
                      </a:lnTo>
                      <a:lnTo>
                        <a:pt x="150" y="238"/>
                      </a:lnTo>
                      <a:lnTo>
                        <a:pt x="147" y="238"/>
                      </a:lnTo>
                      <a:lnTo>
                        <a:pt x="145" y="238"/>
                      </a:lnTo>
                      <a:lnTo>
                        <a:pt x="145" y="238"/>
                      </a:lnTo>
                      <a:lnTo>
                        <a:pt x="142" y="235"/>
                      </a:lnTo>
                      <a:lnTo>
                        <a:pt x="136" y="241"/>
                      </a:lnTo>
                      <a:lnTo>
                        <a:pt x="136" y="243"/>
                      </a:lnTo>
                      <a:lnTo>
                        <a:pt x="136" y="246"/>
                      </a:lnTo>
                      <a:lnTo>
                        <a:pt x="136" y="252"/>
                      </a:lnTo>
                      <a:lnTo>
                        <a:pt x="133" y="258"/>
                      </a:lnTo>
                      <a:lnTo>
                        <a:pt x="128" y="263"/>
                      </a:lnTo>
                      <a:lnTo>
                        <a:pt x="125" y="269"/>
                      </a:lnTo>
                      <a:lnTo>
                        <a:pt x="122" y="269"/>
                      </a:lnTo>
                      <a:lnTo>
                        <a:pt x="122" y="269"/>
                      </a:lnTo>
                      <a:lnTo>
                        <a:pt x="119" y="269"/>
                      </a:lnTo>
                      <a:lnTo>
                        <a:pt x="119" y="272"/>
                      </a:lnTo>
                      <a:lnTo>
                        <a:pt x="116" y="272"/>
                      </a:lnTo>
                      <a:lnTo>
                        <a:pt x="116" y="275"/>
                      </a:lnTo>
                      <a:lnTo>
                        <a:pt x="113" y="275"/>
                      </a:lnTo>
                      <a:lnTo>
                        <a:pt x="113" y="275"/>
                      </a:lnTo>
                      <a:lnTo>
                        <a:pt x="113" y="277"/>
                      </a:lnTo>
                      <a:lnTo>
                        <a:pt x="111" y="277"/>
                      </a:lnTo>
                      <a:lnTo>
                        <a:pt x="111" y="277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6"/>
                      </a:lnTo>
                      <a:lnTo>
                        <a:pt x="108" y="289"/>
                      </a:lnTo>
                      <a:lnTo>
                        <a:pt x="111" y="292"/>
                      </a:lnTo>
                      <a:lnTo>
                        <a:pt x="113" y="294"/>
                      </a:lnTo>
                      <a:lnTo>
                        <a:pt x="113" y="297"/>
                      </a:lnTo>
                      <a:lnTo>
                        <a:pt x="113" y="300"/>
                      </a:lnTo>
                      <a:lnTo>
                        <a:pt x="113" y="300"/>
                      </a:lnTo>
                      <a:lnTo>
                        <a:pt x="113" y="303"/>
                      </a:lnTo>
                      <a:lnTo>
                        <a:pt x="113" y="306"/>
                      </a:lnTo>
                      <a:lnTo>
                        <a:pt x="113" y="306"/>
                      </a:lnTo>
                      <a:lnTo>
                        <a:pt x="111" y="306"/>
                      </a:lnTo>
                      <a:lnTo>
                        <a:pt x="111" y="306"/>
                      </a:lnTo>
                      <a:lnTo>
                        <a:pt x="108" y="309"/>
                      </a:lnTo>
                      <a:lnTo>
                        <a:pt x="111" y="311"/>
                      </a:lnTo>
                      <a:lnTo>
                        <a:pt x="111" y="311"/>
                      </a:lnTo>
                      <a:lnTo>
                        <a:pt x="111" y="314"/>
                      </a:lnTo>
                      <a:lnTo>
                        <a:pt x="108" y="314"/>
                      </a:lnTo>
                      <a:lnTo>
                        <a:pt x="108" y="314"/>
                      </a:lnTo>
                      <a:lnTo>
                        <a:pt x="108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4"/>
                      </a:lnTo>
                      <a:lnTo>
                        <a:pt x="102" y="314"/>
                      </a:lnTo>
                      <a:lnTo>
                        <a:pt x="102" y="311"/>
                      </a:lnTo>
                      <a:lnTo>
                        <a:pt x="99" y="314"/>
                      </a:lnTo>
                      <a:lnTo>
                        <a:pt x="99" y="314"/>
                      </a:lnTo>
                      <a:lnTo>
                        <a:pt x="96" y="314"/>
                      </a:lnTo>
                      <a:lnTo>
                        <a:pt x="94" y="317"/>
                      </a:lnTo>
                      <a:lnTo>
                        <a:pt x="94" y="317"/>
                      </a:lnTo>
                      <a:lnTo>
                        <a:pt x="91" y="317"/>
                      </a:lnTo>
                      <a:lnTo>
                        <a:pt x="88" y="317"/>
                      </a:lnTo>
                      <a:lnTo>
                        <a:pt x="88" y="320"/>
                      </a:lnTo>
                      <a:lnTo>
                        <a:pt x="85" y="320"/>
                      </a:lnTo>
                      <a:lnTo>
                        <a:pt x="79" y="320"/>
                      </a:lnTo>
                      <a:lnTo>
                        <a:pt x="79" y="323"/>
                      </a:lnTo>
                      <a:lnTo>
                        <a:pt x="79" y="323"/>
                      </a:lnTo>
                      <a:lnTo>
                        <a:pt x="79" y="328"/>
                      </a:lnTo>
                      <a:lnTo>
                        <a:pt x="79" y="331"/>
                      </a:lnTo>
                      <a:lnTo>
                        <a:pt x="79" y="334"/>
                      </a:lnTo>
                      <a:lnTo>
                        <a:pt x="77" y="334"/>
                      </a:lnTo>
                      <a:lnTo>
                        <a:pt x="74" y="334"/>
                      </a:lnTo>
                      <a:lnTo>
                        <a:pt x="71" y="334"/>
                      </a:lnTo>
                      <a:lnTo>
                        <a:pt x="71" y="334"/>
                      </a:lnTo>
                      <a:lnTo>
                        <a:pt x="68" y="331"/>
                      </a:lnTo>
                      <a:lnTo>
                        <a:pt x="71" y="331"/>
                      </a:lnTo>
                      <a:lnTo>
                        <a:pt x="68" y="328"/>
                      </a:lnTo>
                      <a:lnTo>
                        <a:pt x="68" y="328"/>
                      </a:lnTo>
                      <a:lnTo>
                        <a:pt x="65" y="326"/>
                      </a:lnTo>
                      <a:lnTo>
                        <a:pt x="65" y="326"/>
                      </a:lnTo>
                      <a:lnTo>
                        <a:pt x="62" y="326"/>
                      </a:lnTo>
                      <a:lnTo>
                        <a:pt x="62" y="323"/>
                      </a:lnTo>
                      <a:lnTo>
                        <a:pt x="60" y="323"/>
                      </a:lnTo>
                      <a:lnTo>
                        <a:pt x="57" y="323"/>
                      </a:lnTo>
                      <a:lnTo>
                        <a:pt x="54" y="323"/>
                      </a:lnTo>
                      <a:lnTo>
                        <a:pt x="51" y="320"/>
                      </a:lnTo>
                      <a:lnTo>
                        <a:pt x="51" y="320"/>
                      </a:lnTo>
                      <a:lnTo>
                        <a:pt x="48" y="317"/>
                      </a:lnTo>
                      <a:lnTo>
                        <a:pt x="43" y="317"/>
                      </a:lnTo>
                      <a:lnTo>
                        <a:pt x="43" y="314"/>
                      </a:lnTo>
                      <a:lnTo>
                        <a:pt x="43" y="311"/>
                      </a:lnTo>
                      <a:lnTo>
                        <a:pt x="40" y="311"/>
                      </a:lnTo>
                      <a:lnTo>
                        <a:pt x="37" y="314"/>
                      </a:lnTo>
                      <a:lnTo>
                        <a:pt x="34" y="314"/>
                      </a:lnTo>
                      <a:lnTo>
                        <a:pt x="34" y="317"/>
                      </a:lnTo>
                      <a:lnTo>
                        <a:pt x="34" y="317"/>
                      </a:lnTo>
                      <a:lnTo>
                        <a:pt x="34" y="317"/>
                      </a:lnTo>
                      <a:lnTo>
                        <a:pt x="28" y="314"/>
                      </a:lnTo>
                      <a:lnTo>
                        <a:pt x="28" y="314"/>
                      </a:lnTo>
                      <a:lnTo>
                        <a:pt x="28" y="311"/>
                      </a:lnTo>
                      <a:lnTo>
                        <a:pt x="28" y="311"/>
                      </a:lnTo>
                      <a:lnTo>
                        <a:pt x="26" y="311"/>
                      </a:lnTo>
                      <a:lnTo>
                        <a:pt x="26" y="311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6"/>
                      </a:lnTo>
                      <a:lnTo>
                        <a:pt x="28" y="303"/>
                      </a:lnTo>
                      <a:lnTo>
                        <a:pt x="26" y="303"/>
                      </a:lnTo>
                      <a:lnTo>
                        <a:pt x="23" y="303"/>
                      </a:lnTo>
                      <a:lnTo>
                        <a:pt x="23" y="303"/>
                      </a:lnTo>
                      <a:lnTo>
                        <a:pt x="20" y="303"/>
                      </a:lnTo>
                      <a:lnTo>
                        <a:pt x="17" y="303"/>
                      </a:lnTo>
                      <a:lnTo>
                        <a:pt x="11" y="300"/>
                      </a:lnTo>
                      <a:lnTo>
                        <a:pt x="9" y="300"/>
                      </a:lnTo>
                      <a:lnTo>
                        <a:pt x="9" y="300"/>
                      </a:lnTo>
                      <a:lnTo>
                        <a:pt x="6" y="297"/>
                      </a:lnTo>
                      <a:lnTo>
                        <a:pt x="6" y="300"/>
                      </a:lnTo>
                      <a:lnTo>
                        <a:pt x="6" y="300"/>
                      </a:lnTo>
                      <a:lnTo>
                        <a:pt x="9" y="300"/>
                      </a:lnTo>
                      <a:lnTo>
                        <a:pt x="9" y="303"/>
                      </a:lnTo>
                      <a:lnTo>
                        <a:pt x="9" y="303"/>
                      </a:lnTo>
                      <a:lnTo>
                        <a:pt x="9" y="306"/>
                      </a:lnTo>
                      <a:lnTo>
                        <a:pt x="9" y="306"/>
                      </a:lnTo>
                      <a:lnTo>
                        <a:pt x="9" y="309"/>
                      </a:lnTo>
                      <a:lnTo>
                        <a:pt x="9" y="309"/>
                      </a:lnTo>
                      <a:lnTo>
                        <a:pt x="9" y="311"/>
                      </a:lnTo>
                      <a:lnTo>
                        <a:pt x="9" y="311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18" name="Freeform 14"/>
                <p:cNvSpPr>
                  <a:spLocks/>
                </p:cNvSpPr>
                <p:nvPr/>
              </p:nvSpPr>
              <p:spPr bwMode="auto">
                <a:xfrm>
                  <a:off x="743" y="3406"/>
                  <a:ext cx="376" cy="218"/>
                </a:xfrm>
                <a:custGeom>
                  <a:avLst/>
                  <a:gdLst/>
                  <a:ahLst/>
                  <a:cxnLst>
                    <a:cxn ang="0">
                      <a:pos x="9" y="351"/>
                    </a:cxn>
                    <a:cxn ang="0">
                      <a:pos x="14" y="388"/>
                    </a:cxn>
                    <a:cxn ang="0">
                      <a:pos x="37" y="399"/>
                    </a:cxn>
                    <a:cxn ang="0">
                      <a:pos x="54" y="399"/>
                    </a:cxn>
                    <a:cxn ang="0">
                      <a:pos x="68" y="408"/>
                    </a:cxn>
                    <a:cxn ang="0">
                      <a:pos x="91" y="413"/>
                    </a:cxn>
                    <a:cxn ang="0">
                      <a:pos x="133" y="416"/>
                    </a:cxn>
                    <a:cxn ang="0">
                      <a:pos x="153" y="428"/>
                    </a:cxn>
                    <a:cxn ang="0">
                      <a:pos x="170" y="408"/>
                    </a:cxn>
                    <a:cxn ang="0">
                      <a:pos x="198" y="408"/>
                    </a:cxn>
                    <a:cxn ang="0">
                      <a:pos x="210" y="405"/>
                    </a:cxn>
                    <a:cxn ang="0">
                      <a:pos x="235" y="396"/>
                    </a:cxn>
                    <a:cxn ang="0">
                      <a:pos x="244" y="391"/>
                    </a:cxn>
                    <a:cxn ang="0">
                      <a:pos x="230" y="377"/>
                    </a:cxn>
                    <a:cxn ang="0">
                      <a:pos x="244" y="377"/>
                    </a:cxn>
                    <a:cxn ang="0">
                      <a:pos x="258" y="371"/>
                    </a:cxn>
                    <a:cxn ang="0">
                      <a:pos x="269" y="345"/>
                    </a:cxn>
                    <a:cxn ang="0">
                      <a:pos x="289" y="365"/>
                    </a:cxn>
                    <a:cxn ang="0">
                      <a:pos x="309" y="368"/>
                    </a:cxn>
                    <a:cxn ang="0">
                      <a:pos x="329" y="371"/>
                    </a:cxn>
                    <a:cxn ang="0">
                      <a:pos x="354" y="371"/>
                    </a:cxn>
                    <a:cxn ang="0">
                      <a:pos x="388" y="374"/>
                    </a:cxn>
                    <a:cxn ang="0">
                      <a:pos x="419" y="365"/>
                    </a:cxn>
                    <a:cxn ang="0">
                      <a:pos x="448" y="368"/>
                    </a:cxn>
                    <a:cxn ang="0">
                      <a:pos x="473" y="368"/>
                    </a:cxn>
                    <a:cxn ang="0">
                      <a:pos x="493" y="377"/>
                    </a:cxn>
                    <a:cxn ang="0">
                      <a:pos x="504" y="377"/>
                    </a:cxn>
                    <a:cxn ang="0">
                      <a:pos x="516" y="371"/>
                    </a:cxn>
                    <a:cxn ang="0">
                      <a:pos x="536" y="368"/>
                    </a:cxn>
                    <a:cxn ang="0">
                      <a:pos x="561" y="371"/>
                    </a:cxn>
                    <a:cxn ang="0">
                      <a:pos x="575" y="357"/>
                    </a:cxn>
                    <a:cxn ang="0">
                      <a:pos x="601" y="354"/>
                    </a:cxn>
                    <a:cxn ang="0">
                      <a:pos x="632" y="340"/>
                    </a:cxn>
                    <a:cxn ang="0">
                      <a:pos x="657" y="320"/>
                    </a:cxn>
                    <a:cxn ang="0">
                      <a:pos x="663" y="309"/>
                    </a:cxn>
                    <a:cxn ang="0">
                      <a:pos x="671" y="297"/>
                    </a:cxn>
                    <a:cxn ang="0">
                      <a:pos x="686" y="269"/>
                    </a:cxn>
                    <a:cxn ang="0">
                      <a:pos x="705" y="252"/>
                    </a:cxn>
                    <a:cxn ang="0">
                      <a:pos x="717" y="229"/>
                    </a:cxn>
                    <a:cxn ang="0">
                      <a:pos x="739" y="195"/>
                    </a:cxn>
                    <a:cxn ang="0">
                      <a:pos x="666" y="150"/>
                    </a:cxn>
                    <a:cxn ang="0">
                      <a:pos x="581" y="164"/>
                    </a:cxn>
                    <a:cxn ang="0">
                      <a:pos x="601" y="96"/>
                    </a:cxn>
                    <a:cxn ang="0">
                      <a:pos x="581" y="14"/>
                    </a:cxn>
                    <a:cxn ang="0">
                      <a:pos x="533" y="5"/>
                    </a:cxn>
                    <a:cxn ang="0">
                      <a:pos x="504" y="17"/>
                    </a:cxn>
                    <a:cxn ang="0">
                      <a:pos x="490" y="42"/>
                    </a:cxn>
                    <a:cxn ang="0">
                      <a:pos x="451" y="56"/>
                    </a:cxn>
                    <a:cxn ang="0">
                      <a:pos x="411" y="34"/>
                    </a:cxn>
                    <a:cxn ang="0">
                      <a:pos x="391" y="20"/>
                    </a:cxn>
                    <a:cxn ang="0">
                      <a:pos x="360" y="11"/>
                    </a:cxn>
                    <a:cxn ang="0">
                      <a:pos x="340" y="20"/>
                    </a:cxn>
                    <a:cxn ang="0">
                      <a:pos x="303" y="14"/>
                    </a:cxn>
                    <a:cxn ang="0">
                      <a:pos x="289" y="17"/>
                    </a:cxn>
                    <a:cxn ang="0">
                      <a:pos x="320" y="31"/>
                    </a:cxn>
                    <a:cxn ang="0">
                      <a:pos x="340" y="65"/>
                    </a:cxn>
                    <a:cxn ang="0">
                      <a:pos x="357" y="82"/>
                    </a:cxn>
                    <a:cxn ang="0">
                      <a:pos x="349" y="99"/>
                    </a:cxn>
                    <a:cxn ang="0">
                      <a:pos x="351" y="158"/>
                    </a:cxn>
                    <a:cxn ang="0">
                      <a:pos x="337" y="226"/>
                    </a:cxn>
                    <a:cxn ang="0">
                      <a:pos x="281" y="294"/>
                    </a:cxn>
                    <a:cxn ang="0">
                      <a:pos x="128" y="263"/>
                    </a:cxn>
                    <a:cxn ang="0">
                      <a:pos x="62" y="326"/>
                    </a:cxn>
                  </a:cxnLst>
                  <a:rect l="0" t="0" r="r" b="b"/>
                  <a:pathLst>
                    <a:path w="745" h="430">
                      <a:moveTo>
                        <a:pt x="9" y="311"/>
                      </a:moveTo>
                      <a:lnTo>
                        <a:pt x="9" y="314"/>
                      </a:lnTo>
                      <a:lnTo>
                        <a:pt x="6" y="314"/>
                      </a:lnTo>
                      <a:lnTo>
                        <a:pt x="6" y="317"/>
                      </a:lnTo>
                      <a:lnTo>
                        <a:pt x="6" y="317"/>
                      </a:lnTo>
                      <a:lnTo>
                        <a:pt x="6" y="317"/>
                      </a:lnTo>
                      <a:lnTo>
                        <a:pt x="6" y="317"/>
                      </a:lnTo>
                      <a:lnTo>
                        <a:pt x="6" y="320"/>
                      </a:lnTo>
                      <a:lnTo>
                        <a:pt x="6" y="320"/>
                      </a:lnTo>
                      <a:lnTo>
                        <a:pt x="6" y="320"/>
                      </a:lnTo>
                      <a:lnTo>
                        <a:pt x="6" y="320"/>
                      </a:lnTo>
                      <a:lnTo>
                        <a:pt x="6" y="323"/>
                      </a:lnTo>
                      <a:lnTo>
                        <a:pt x="6" y="323"/>
                      </a:lnTo>
                      <a:lnTo>
                        <a:pt x="6" y="323"/>
                      </a:lnTo>
                      <a:lnTo>
                        <a:pt x="6" y="326"/>
                      </a:lnTo>
                      <a:lnTo>
                        <a:pt x="6" y="326"/>
                      </a:lnTo>
                      <a:lnTo>
                        <a:pt x="3" y="326"/>
                      </a:lnTo>
                      <a:lnTo>
                        <a:pt x="3" y="326"/>
                      </a:lnTo>
                      <a:lnTo>
                        <a:pt x="3" y="328"/>
                      </a:lnTo>
                      <a:lnTo>
                        <a:pt x="3" y="328"/>
                      </a:lnTo>
                      <a:lnTo>
                        <a:pt x="3" y="328"/>
                      </a:lnTo>
                      <a:lnTo>
                        <a:pt x="3" y="331"/>
                      </a:lnTo>
                      <a:lnTo>
                        <a:pt x="3" y="331"/>
                      </a:lnTo>
                      <a:lnTo>
                        <a:pt x="3" y="331"/>
                      </a:lnTo>
                      <a:lnTo>
                        <a:pt x="3" y="331"/>
                      </a:lnTo>
                      <a:lnTo>
                        <a:pt x="3" y="334"/>
                      </a:lnTo>
                      <a:lnTo>
                        <a:pt x="3" y="334"/>
                      </a:lnTo>
                      <a:lnTo>
                        <a:pt x="3" y="334"/>
                      </a:lnTo>
                      <a:lnTo>
                        <a:pt x="0" y="334"/>
                      </a:lnTo>
                      <a:lnTo>
                        <a:pt x="0" y="337"/>
                      </a:lnTo>
                      <a:lnTo>
                        <a:pt x="0" y="337"/>
                      </a:lnTo>
                      <a:lnTo>
                        <a:pt x="3" y="337"/>
                      </a:lnTo>
                      <a:lnTo>
                        <a:pt x="3" y="337"/>
                      </a:lnTo>
                      <a:lnTo>
                        <a:pt x="3" y="340"/>
                      </a:lnTo>
                      <a:lnTo>
                        <a:pt x="3" y="340"/>
                      </a:lnTo>
                      <a:lnTo>
                        <a:pt x="3" y="340"/>
                      </a:lnTo>
                      <a:lnTo>
                        <a:pt x="3" y="343"/>
                      </a:lnTo>
                      <a:lnTo>
                        <a:pt x="3" y="343"/>
                      </a:lnTo>
                      <a:lnTo>
                        <a:pt x="3" y="343"/>
                      </a:lnTo>
                      <a:lnTo>
                        <a:pt x="3" y="343"/>
                      </a:lnTo>
                      <a:lnTo>
                        <a:pt x="3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3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5"/>
                      </a:lnTo>
                      <a:lnTo>
                        <a:pt x="6" y="348"/>
                      </a:lnTo>
                      <a:lnTo>
                        <a:pt x="6" y="348"/>
                      </a:lnTo>
                      <a:lnTo>
                        <a:pt x="6" y="348"/>
                      </a:lnTo>
                      <a:lnTo>
                        <a:pt x="6" y="348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9" y="354"/>
                      </a:lnTo>
                      <a:lnTo>
                        <a:pt x="9" y="354"/>
                      </a:lnTo>
                      <a:lnTo>
                        <a:pt x="11" y="351"/>
                      </a:lnTo>
                      <a:lnTo>
                        <a:pt x="11" y="351"/>
                      </a:lnTo>
                      <a:lnTo>
                        <a:pt x="11" y="351"/>
                      </a:lnTo>
                      <a:lnTo>
                        <a:pt x="11" y="354"/>
                      </a:lnTo>
                      <a:lnTo>
                        <a:pt x="11" y="354"/>
                      </a:lnTo>
                      <a:lnTo>
                        <a:pt x="11" y="354"/>
                      </a:lnTo>
                      <a:lnTo>
                        <a:pt x="11" y="354"/>
                      </a:lnTo>
                      <a:lnTo>
                        <a:pt x="11" y="354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2"/>
                      </a:lnTo>
                      <a:lnTo>
                        <a:pt x="9" y="365"/>
                      </a:lnTo>
                      <a:lnTo>
                        <a:pt x="9" y="365"/>
                      </a:lnTo>
                      <a:lnTo>
                        <a:pt x="11" y="365"/>
                      </a:lnTo>
                      <a:lnTo>
                        <a:pt x="11" y="365"/>
                      </a:lnTo>
                      <a:lnTo>
                        <a:pt x="11" y="368"/>
                      </a:lnTo>
                      <a:lnTo>
                        <a:pt x="11" y="368"/>
                      </a:lnTo>
                      <a:lnTo>
                        <a:pt x="11" y="368"/>
                      </a:lnTo>
                      <a:lnTo>
                        <a:pt x="11" y="368"/>
                      </a:lnTo>
                      <a:lnTo>
                        <a:pt x="11" y="368"/>
                      </a:lnTo>
                      <a:lnTo>
                        <a:pt x="11" y="371"/>
                      </a:lnTo>
                      <a:lnTo>
                        <a:pt x="11" y="371"/>
                      </a:lnTo>
                      <a:lnTo>
                        <a:pt x="11" y="371"/>
                      </a:lnTo>
                      <a:lnTo>
                        <a:pt x="11" y="371"/>
                      </a:lnTo>
                      <a:lnTo>
                        <a:pt x="11" y="371"/>
                      </a:lnTo>
                      <a:lnTo>
                        <a:pt x="11" y="374"/>
                      </a:lnTo>
                      <a:lnTo>
                        <a:pt x="11" y="374"/>
                      </a:lnTo>
                      <a:lnTo>
                        <a:pt x="11" y="374"/>
                      </a:lnTo>
                      <a:lnTo>
                        <a:pt x="11" y="374"/>
                      </a:lnTo>
                      <a:lnTo>
                        <a:pt x="11" y="374"/>
                      </a:lnTo>
                      <a:lnTo>
                        <a:pt x="11" y="377"/>
                      </a:lnTo>
                      <a:lnTo>
                        <a:pt x="11" y="377"/>
                      </a:lnTo>
                      <a:lnTo>
                        <a:pt x="11" y="377"/>
                      </a:lnTo>
                      <a:lnTo>
                        <a:pt x="11" y="377"/>
                      </a:lnTo>
                      <a:lnTo>
                        <a:pt x="11" y="377"/>
                      </a:lnTo>
                      <a:lnTo>
                        <a:pt x="11" y="379"/>
                      </a:lnTo>
                      <a:lnTo>
                        <a:pt x="14" y="379"/>
                      </a:lnTo>
                      <a:lnTo>
                        <a:pt x="14" y="379"/>
                      </a:lnTo>
                      <a:lnTo>
                        <a:pt x="14" y="379"/>
                      </a:lnTo>
                      <a:lnTo>
                        <a:pt x="11" y="379"/>
                      </a:lnTo>
                      <a:lnTo>
                        <a:pt x="11" y="379"/>
                      </a:lnTo>
                      <a:lnTo>
                        <a:pt x="11" y="382"/>
                      </a:lnTo>
                      <a:lnTo>
                        <a:pt x="14" y="382"/>
                      </a:lnTo>
                      <a:lnTo>
                        <a:pt x="14" y="385"/>
                      </a:lnTo>
                      <a:lnTo>
                        <a:pt x="14" y="385"/>
                      </a:lnTo>
                      <a:lnTo>
                        <a:pt x="14" y="385"/>
                      </a:lnTo>
                      <a:lnTo>
                        <a:pt x="14" y="385"/>
                      </a:lnTo>
                      <a:lnTo>
                        <a:pt x="14" y="388"/>
                      </a:lnTo>
                      <a:lnTo>
                        <a:pt x="14" y="388"/>
                      </a:lnTo>
                      <a:lnTo>
                        <a:pt x="14" y="388"/>
                      </a:lnTo>
                      <a:lnTo>
                        <a:pt x="14" y="388"/>
                      </a:lnTo>
                      <a:lnTo>
                        <a:pt x="14" y="391"/>
                      </a:lnTo>
                      <a:lnTo>
                        <a:pt x="14" y="391"/>
                      </a:lnTo>
                      <a:lnTo>
                        <a:pt x="14" y="391"/>
                      </a:lnTo>
                      <a:lnTo>
                        <a:pt x="14" y="391"/>
                      </a:lnTo>
                      <a:lnTo>
                        <a:pt x="14" y="391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4"/>
                      </a:lnTo>
                      <a:lnTo>
                        <a:pt x="14" y="396"/>
                      </a:lnTo>
                      <a:lnTo>
                        <a:pt x="14" y="396"/>
                      </a:lnTo>
                      <a:lnTo>
                        <a:pt x="14" y="396"/>
                      </a:lnTo>
                      <a:lnTo>
                        <a:pt x="14" y="396"/>
                      </a:lnTo>
                      <a:lnTo>
                        <a:pt x="14" y="396"/>
                      </a:lnTo>
                      <a:lnTo>
                        <a:pt x="14" y="399"/>
                      </a:lnTo>
                      <a:lnTo>
                        <a:pt x="14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6"/>
                      </a:lnTo>
                      <a:lnTo>
                        <a:pt x="20" y="396"/>
                      </a:lnTo>
                      <a:lnTo>
                        <a:pt x="20" y="396"/>
                      </a:lnTo>
                      <a:lnTo>
                        <a:pt x="20" y="396"/>
                      </a:lnTo>
                      <a:lnTo>
                        <a:pt x="20" y="396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6" y="391"/>
                      </a:lnTo>
                      <a:lnTo>
                        <a:pt x="26" y="391"/>
                      </a:lnTo>
                      <a:lnTo>
                        <a:pt x="26" y="391"/>
                      </a:lnTo>
                      <a:lnTo>
                        <a:pt x="26" y="394"/>
                      </a:lnTo>
                      <a:lnTo>
                        <a:pt x="26" y="394"/>
                      </a:lnTo>
                      <a:lnTo>
                        <a:pt x="23" y="394"/>
                      </a:lnTo>
                      <a:lnTo>
                        <a:pt x="26" y="394"/>
                      </a:lnTo>
                      <a:lnTo>
                        <a:pt x="26" y="394"/>
                      </a:lnTo>
                      <a:lnTo>
                        <a:pt x="26" y="396"/>
                      </a:lnTo>
                      <a:lnTo>
                        <a:pt x="28" y="396"/>
                      </a:lnTo>
                      <a:lnTo>
                        <a:pt x="28" y="396"/>
                      </a:lnTo>
                      <a:lnTo>
                        <a:pt x="28" y="396"/>
                      </a:lnTo>
                      <a:lnTo>
                        <a:pt x="28" y="396"/>
                      </a:lnTo>
                      <a:lnTo>
                        <a:pt x="28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1" y="396"/>
                      </a:lnTo>
                      <a:lnTo>
                        <a:pt x="34" y="399"/>
                      </a:lnTo>
                      <a:lnTo>
                        <a:pt x="34" y="399"/>
                      </a:lnTo>
                      <a:lnTo>
                        <a:pt x="34" y="399"/>
                      </a:lnTo>
                      <a:lnTo>
                        <a:pt x="34" y="399"/>
                      </a:lnTo>
                      <a:lnTo>
                        <a:pt x="34" y="399"/>
                      </a:lnTo>
                      <a:lnTo>
                        <a:pt x="34" y="402"/>
                      </a:lnTo>
                      <a:lnTo>
                        <a:pt x="37" y="402"/>
                      </a:lnTo>
                      <a:lnTo>
                        <a:pt x="37" y="402"/>
                      </a:lnTo>
                      <a:lnTo>
                        <a:pt x="37" y="399"/>
                      </a:lnTo>
                      <a:lnTo>
                        <a:pt x="37" y="399"/>
                      </a:lnTo>
                      <a:lnTo>
                        <a:pt x="37" y="399"/>
                      </a:lnTo>
                      <a:lnTo>
                        <a:pt x="40" y="399"/>
                      </a:lnTo>
                      <a:lnTo>
                        <a:pt x="40" y="399"/>
                      </a:lnTo>
                      <a:lnTo>
                        <a:pt x="40" y="399"/>
                      </a:lnTo>
                      <a:lnTo>
                        <a:pt x="37" y="399"/>
                      </a:lnTo>
                      <a:lnTo>
                        <a:pt x="37" y="399"/>
                      </a:lnTo>
                      <a:lnTo>
                        <a:pt x="37" y="396"/>
                      </a:lnTo>
                      <a:lnTo>
                        <a:pt x="37" y="396"/>
                      </a:lnTo>
                      <a:lnTo>
                        <a:pt x="37" y="396"/>
                      </a:lnTo>
                      <a:lnTo>
                        <a:pt x="37" y="396"/>
                      </a:lnTo>
                      <a:lnTo>
                        <a:pt x="37" y="396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0" y="391"/>
                      </a:lnTo>
                      <a:lnTo>
                        <a:pt x="40" y="391"/>
                      </a:lnTo>
                      <a:lnTo>
                        <a:pt x="43" y="391"/>
                      </a:lnTo>
                      <a:lnTo>
                        <a:pt x="43" y="391"/>
                      </a:lnTo>
                      <a:lnTo>
                        <a:pt x="43" y="391"/>
                      </a:lnTo>
                      <a:lnTo>
                        <a:pt x="43" y="391"/>
                      </a:lnTo>
                      <a:lnTo>
                        <a:pt x="43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1"/>
                      </a:lnTo>
                      <a:lnTo>
                        <a:pt x="45" y="394"/>
                      </a:lnTo>
                      <a:lnTo>
                        <a:pt x="45" y="394"/>
                      </a:lnTo>
                      <a:lnTo>
                        <a:pt x="45" y="394"/>
                      </a:lnTo>
                      <a:lnTo>
                        <a:pt x="48" y="394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6"/>
                      </a:lnTo>
                      <a:lnTo>
                        <a:pt x="48" y="394"/>
                      </a:lnTo>
                      <a:lnTo>
                        <a:pt x="51" y="394"/>
                      </a:lnTo>
                      <a:lnTo>
                        <a:pt x="51" y="394"/>
                      </a:lnTo>
                      <a:lnTo>
                        <a:pt x="51" y="394"/>
                      </a:lnTo>
                      <a:lnTo>
                        <a:pt x="51" y="394"/>
                      </a:lnTo>
                      <a:lnTo>
                        <a:pt x="51" y="394"/>
                      </a:lnTo>
                      <a:lnTo>
                        <a:pt x="51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7" y="391"/>
                      </a:lnTo>
                      <a:lnTo>
                        <a:pt x="57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1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6"/>
                      </a:lnTo>
                      <a:lnTo>
                        <a:pt x="54" y="396"/>
                      </a:lnTo>
                      <a:lnTo>
                        <a:pt x="54" y="396"/>
                      </a:lnTo>
                      <a:lnTo>
                        <a:pt x="54" y="399"/>
                      </a:lnTo>
                      <a:lnTo>
                        <a:pt x="54" y="399"/>
                      </a:lnTo>
                      <a:lnTo>
                        <a:pt x="54" y="399"/>
                      </a:lnTo>
                      <a:lnTo>
                        <a:pt x="54" y="399"/>
                      </a:lnTo>
                      <a:lnTo>
                        <a:pt x="54" y="402"/>
                      </a:lnTo>
                      <a:lnTo>
                        <a:pt x="54" y="402"/>
                      </a:lnTo>
                      <a:lnTo>
                        <a:pt x="54" y="402"/>
                      </a:lnTo>
                      <a:lnTo>
                        <a:pt x="54" y="402"/>
                      </a:lnTo>
                      <a:lnTo>
                        <a:pt x="54" y="405"/>
                      </a:lnTo>
                      <a:lnTo>
                        <a:pt x="54" y="405"/>
                      </a:lnTo>
                      <a:lnTo>
                        <a:pt x="57" y="405"/>
                      </a:lnTo>
                      <a:lnTo>
                        <a:pt x="57" y="405"/>
                      </a:lnTo>
                      <a:lnTo>
                        <a:pt x="57" y="405"/>
                      </a:lnTo>
                      <a:lnTo>
                        <a:pt x="60" y="405"/>
                      </a:lnTo>
                      <a:lnTo>
                        <a:pt x="60" y="405"/>
                      </a:lnTo>
                      <a:lnTo>
                        <a:pt x="60" y="405"/>
                      </a:lnTo>
                      <a:lnTo>
                        <a:pt x="62" y="405"/>
                      </a:lnTo>
                      <a:lnTo>
                        <a:pt x="62" y="405"/>
                      </a:lnTo>
                      <a:lnTo>
                        <a:pt x="62" y="405"/>
                      </a:lnTo>
                      <a:lnTo>
                        <a:pt x="62" y="405"/>
                      </a:lnTo>
                      <a:lnTo>
                        <a:pt x="62" y="405"/>
                      </a:lnTo>
                      <a:lnTo>
                        <a:pt x="62" y="408"/>
                      </a:lnTo>
                      <a:lnTo>
                        <a:pt x="62" y="408"/>
                      </a:lnTo>
                      <a:lnTo>
                        <a:pt x="62" y="408"/>
                      </a:lnTo>
                      <a:lnTo>
                        <a:pt x="62" y="408"/>
                      </a:lnTo>
                      <a:lnTo>
                        <a:pt x="62" y="411"/>
                      </a:lnTo>
                      <a:lnTo>
                        <a:pt x="62" y="411"/>
                      </a:lnTo>
                      <a:lnTo>
                        <a:pt x="62" y="411"/>
                      </a:lnTo>
                      <a:lnTo>
                        <a:pt x="62" y="413"/>
                      </a:lnTo>
                      <a:lnTo>
                        <a:pt x="62" y="413"/>
                      </a:lnTo>
                      <a:lnTo>
                        <a:pt x="62" y="413"/>
                      </a:lnTo>
                      <a:lnTo>
                        <a:pt x="60" y="413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0" y="416"/>
                      </a:lnTo>
                      <a:lnTo>
                        <a:pt x="62" y="416"/>
                      </a:lnTo>
                      <a:lnTo>
                        <a:pt x="62" y="419"/>
                      </a:lnTo>
                      <a:lnTo>
                        <a:pt x="62" y="419"/>
                      </a:lnTo>
                      <a:lnTo>
                        <a:pt x="65" y="419"/>
                      </a:lnTo>
                      <a:lnTo>
                        <a:pt x="65" y="419"/>
                      </a:lnTo>
                      <a:lnTo>
                        <a:pt x="65" y="419"/>
                      </a:lnTo>
                      <a:lnTo>
                        <a:pt x="65" y="419"/>
                      </a:lnTo>
                      <a:lnTo>
                        <a:pt x="68" y="419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22"/>
                      </a:lnTo>
                      <a:lnTo>
                        <a:pt x="68" y="419"/>
                      </a:lnTo>
                      <a:lnTo>
                        <a:pt x="71" y="419"/>
                      </a:lnTo>
                      <a:lnTo>
                        <a:pt x="68" y="419"/>
                      </a:lnTo>
                      <a:lnTo>
                        <a:pt x="68" y="416"/>
                      </a:lnTo>
                      <a:lnTo>
                        <a:pt x="68" y="416"/>
                      </a:lnTo>
                      <a:lnTo>
                        <a:pt x="68" y="416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5" y="413"/>
                      </a:lnTo>
                      <a:lnTo>
                        <a:pt x="68" y="413"/>
                      </a:lnTo>
                      <a:lnTo>
                        <a:pt x="68" y="411"/>
                      </a:lnTo>
                      <a:lnTo>
                        <a:pt x="68" y="411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71" y="408"/>
                      </a:lnTo>
                      <a:lnTo>
                        <a:pt x="71" y="408"/>
                      </a:lnTo>
                      <a:lnTo>
                        <a:pt x="71" y="408"/>
                      </a:lnTo>
                      <a:lnTo>
                        <a:pt x="71" y="411"/>
                      </a:lnTo>
                      <a:lnTo>
                        <a:pt x="71" y="411"/>
                      </a:lnTo>
                      <a:lnTo>
                        <a:pt x="71" y="411"/>
                      </a:lnTo>
                      <a:lnTo>
                        <a:pt x="71" y="411"/>
                      </a:lnTo>
                      <a:lnTo>
                        <a:pt x="71" y="411"/>
                      </a:lnTo>
                      <a:lnTo>
                        <a:pt x="71" y="413"/>
                      </a:lnTo>
                      <a:lnTo>
                        <a:pt x="71" y="413"/>
                      </a:lnTo>
                      <a:lnTo>
                        <a:pt x="71" y="413"/>
                      </a:lnTo>
                      <a:lnTo>
                        <a:pt x="71" y="413"/>
                      </a:lnTo>
                      <a:lnTo>
                        <a:pt x="71" y="416"/>
                      </a:lnTo>
                      <a:lnTo>
                        <a:pt x="71" y="416"/>
                      </a:lnTo>
                      <a:lnTo>
                        <a:pt x="71" y="416"/>
                      </a:lnTo>
                      <a:lnTo>
                        <a:pt x="71" y="416"/>
                      </a:lnTo>
                      <a:lnTo>
                        <a:pt x="74" y="413"/>
                      </a:lnTo>
                      <a:lnTo>
                        <a:pt x="74" y="413"/>
                      </a:lnTo>
                      <a:lnTo>
                        <a:pt x="74" y="413"/>
                      </a:lnTo>
                      <a:lnTo>
                        <a:pt x="77" y="413"/>
                      </a:lnTo>
                      <a:lnTo>
                        <a:pt x="77" y="413"/>
                      </a:lnTo>
                      <a:lnTo>
                        <a:pt x="77" y="413"/>
                      </a:lnTo>
                      <a:lnTo>
                        <a:pt x="77" y="413"/>
                      </a:lnTo>
                      <a:lnTo>
                        <a:pt x="79" y="416"/>
                      </a:lnTo>
                      <a:lnTo>
                        <a:pt x="79" y="416"/>
                      </a:lnTo>
                      <a:lnTo>
                        <a:pt x="79" y="416"/>
                      </a:lnTo>
                      <a:lnTo>
                        <a:pt x="79" y="416"/>
                      </a:lnTo>
                      <a:lnTo>
                        <a:pt x="79" y="419"/>
                      </a:lnTo>
                      <a:lnTo>
                        <a:pt x="79" y="419"/>
                      </a:lnTo>
                      <a:lnTo>
                        <a:pt x="82" y="419"/>
                      </a:lnTo>
                      <a:lnTo>
                        <a:pt x="82" y="419"/>
                      </a:lnTo>
                      <a:lnTo>
                        <a:pt x="82" y="419"/>
                      </a:lnTo>
                      <a:lnTo>
                        <a:pt x="82" y="419"/>
                      </a:lnTo>
                      <a:lnTo>
                        <a:pt x="85" y="419"/>
                      </a:lnTo>
                      <a:lnTo>
                        <a:pt x="85" y="416"/>
                      </a:lnTo>
                      <a:lnTo>
                        <a:pt x="85" y="419"/>
                      </a:lnTo>
                      <a:lnTo>
                        <a:pt x="85" y="419"/>
                      </a:lnTo>
                      <a:lnTo>
                        <a:pt x="85" y="419"/>
                      </a:lnTo>
                      <a:lnTo>
                        <a:pt x="85" y="419"/>
                      </a:lnTo>
                      <a:lnTo>
                        <a:pt x="85" y="419"/>
                      </a:lnTo>
                      <a:lnTo>
                        <a:pt x="85" y="422"/>
                      </a:lnTo>
                      <a:lnTo>
                        <a:pt x="85" y="422"/>
                      </a:lnTo>
                      <a:lnTo>
                        <a:pt x="85" y="422"/>
                      </a:lnTo>
                      <a:lnTo>
                        <a:pt x="85" y="422"/>
                      </a:lnTo>
                      <a:lnTo>
                        <a:pt x="88" y="422"/>
                      </a:lnTo>
                      <a:lnTo>
                        <a:pt x="88" y="422"/>
                      </a:lnTo>
                      <a:lnTo>
                        <a:pt x="88" y="422"/>
                      </a:lnTo>
                      <a:lnTo>
                        <a:pt x="88" y="422"/>
                      </a:lnTo>
                      <a:lnTo>
                        <a:pt x="91" y="422"/>
                      </a:lnTo>
                      <a:lnTo>
                        <a:pt x="91" y="419"/>
                      </a:lnTo>
                      <a:lnTo>
                        <a:pt x="91" y="419"/>
                      </a:lnTo>
                      <a:lnTo>
                        <a:pt x="91" y="419"/>
                      </a:lnTo>
                      <a:lnTo>
                        <a:pt x="88" y="419"/>
                      </a:lnTo>
                      <a:lnTo>
                        <a:pt x="88" y="419"/>
                      </a:lnTo>
                      <a:lnTo>
                        <a:pt x="88" y="419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6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88" y="413"/>
                      </a:lnTo>
                      <a:lnTo>
                        <a:pt x="91" y="413"/>
                      </a:lnTo>
                      <a:lnTo>
                        <a:pt x="91" y="413"/>
                      </a:lnTo>
                      <a:lnTo>
                        <a:pt x="91" y="411"/>
                      </a:lnTo>
                      <a:lnTo>
                        <a:pt x="91" y="411"/>
                      </a:lnTo>
                      <a:lnTo>
                        <a:pt x="91" y="411"/>
                      </a:lnTo>
                      <a:lnTo>
                        <a:pt x="94" y="411"/>
                      </a:lnTo>
                      <a:lnTo>
                        <a:pt x="94" y="411"/>
                      </a:lnTo>
                      <a:lnTo>
                        <a:pt x="94" y="411"/>
                      </a:lnTo>
                      <a:lnTo>
                        <a:pt x="94" y="411"/>
                      </a:lnTo>
                      <a:lnTo>
                        <a:pt x="94" y="408"/>
                      </a:lnTo>
                      <a:lnTo>
                        <a:pt x="94" y="408"/>
                      </a:lnTo>
                      <a:lnTo>
                        <a:pt x="94" y="408"/>
                      </a:lnTo>
                      <a:lnTo>
                        <a:pt x="94" y="408"/>
                      </a:lnTo>
                      <a:lnTo>
                        <a:pt x="96" y="411"/>
                      </a:lnTo>
                      <a:lnTo>
                        <a:pt x="96" y="411"/>
                      </a:lnTo>
                      <a:lnTo>
                        <a:pt x="96" y="411"/>
                      </a:lnTo>
                      <a:lnTo>
                        <a:pt x="96" y="411"/>
                      </a:lnTo>
                      <a:lnTo>
                        <a:pt x="99" y="411"/>
                      </a:lnTo>
                      <a:lnTo>
                        <a:pt x="99" y="408"/>
                      </a:lnTo>
                      <a:lnTo>
                        <a:pt x="99" y="408"/>
                      </a:lnTo>
                      <a:lnTo>
                        <a:pt x="102" y="408"/>
                      </a:lnTo>
                      <a:lnTo>
                        <a:pt x="102" y="408"/>
                      </a:lnTo>
                      <a:lnTo>
                        <a:pt x="102" y="408"/>
                      </a:lnTo>
                      <a:lnTo>
                        <a:pt x="102" y="408"/>
                      </a:lnTo>
                      <a:lnTo>
                        <a:pt x="105" y="408"/>
                      </a:lnTo>
                      <a:lnTo>
                        <a:pt x="105" y="411"/>
                      </a:lnTo>
                      <a:lnTo>
                        <a:pt x="105" y="411"/>
                      </a:lnTo>
                      <a:lnTo>
                        <a:pt x="105" y="411"/>
                      </a:lnTo>
                      <a:lnTo>
                        <a:pt x="105" y="411"/>
                      </a:lnTo>
                      <a:lnTo>
                        <a:pt x="105" y="411"/>
                      </a:lnTo>
                      <a:lnTo>
                        <a:pt x="108" y="411"/>
                      </a:lnTo>
                      <a:lnTo>
                        <a:pt x="108" y="408"/>
                      </a:lnTo>
                      <a:lnTo>
                        <a:pt x="108" y="408"/>
                      </a:lnTo>
                      <a:lnTo>
                        <a:pt x="108" y="408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3" y="408"/>
                      </a:lnTo>
                      <a:lnTo>
                        <a:pt x="113" y="411"/>
                      </a:lnTo>
                      <a:lnTo>
                        <a:pt x="113" y="411"/>
                      </a:lnTo>
                      <a:lnTo>
                        <a:pt x="113" y="411"/>
                      </a:lnTo>
                      <a:lnTo>
                        <a:pt x="113" y="411"/>
                      </a:lnTo>
                      <a:lnTo>
                        <a:pt x="116" y="413"/>
                      </a:lnTo>
                      <a:lnTo>
                        <a:pt x="116" y="413"/>
                      </a:lnTo>
                      <a:lnTo>
                        <a:pt x="116" y="413"/>
                      </a:lnTo>
                      <a:lnTo>
                        <a:pt x="119" y="413"/>
                      </a:lnTo>
                      <a:lnTo>
                        <a:pt x="119" y="413"/>
                      </a:lnTo>
                      <a:lnTo>
                        <a:pt x="119" y="413"/>
                      </a:lnTo>
                      <a:lnTo>
                        <a:pt x="122" y="413"/>
                      </a:lnTo>
                      <a:lnTo>
                        <a:pt x="122" y="413"/>
                      </a:lnTo>
                      <a:lnTo>
                        <a:pt x="125" y="413"/>
                      </a:lnTo>
                      <a:lnTo>
                        <a:pt x="125" y="416"/>
                      </a:lnTo>
                      <a:lnTo>
                        <a:pt x="125" y="416"/>
                      </a:lnTo>
                      <a:lnTo>
                        <a:pt x="125" y="416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28" y="419"/>
                      </a:lnTo>
                      <a:lnTo>
                        <a:pt x="128" y="422"/>
                      </a:lnTo>
                      <a:lnTo>
                        <a:pt x="128" y="422"/>
                      </a:lnTo>
                      <a:lnTo>
                        <a:pt x="128" y="422"/>
                      </a:lnTo>
                      <a:lnTo>
                        <a:pt x="130" y="422"/>
                      </a:lnTo>
                      <a:lnTo>
                        <a:pt x="130" y="422"/>
                      </a:lnTo>
                      <a:lnTo>
                        <a:pt x="130" y="422"/>
                      </a:lnTo>
                      <a:lnTo>
                        <a:pt x="130" y="422"/>
                      </a:lnTo>
                      <a:lnTo>
                        <a:pt x="130" y="419"/>
                      </a:lnTo>
                      <a:lnTo>
                        <a:pt x="130" y="419"/>
                      </a:lnTo>
                      <a:lnTo>
                        <a:pt x="133" y="419"/>
                      </a:lnTo>
                      <a:lnTo>
                        <a:pt x="133" y="416"/>
                      </a:lnTo>
                      <a:lnTo>
                        <a:pt x="133" y="416"/>
                      </a:lnTo>
                      <a:lnTo>
                        <a:pt x="133" y="416"/>
                      </a:lnTo>
                      <a:lnTo>
                        <a:pt x="133" y="419"/>
                      </a:lnTo>
                      <a:lnTo>
                        <a:pt x="133" y="419"/>
                      </a:lnTo>
                      <a:lnTo>
                        <a:pt x="136" y="419"/>
                      </a:lnTo>
                      <a:lnTo>
                        <a:pt x="136" y="419"/>
                      </a:lnTo>
                      <a:lnTo>
                        <a:pt x="136" y="422"/>
                      </a:lnTo>
                      <a:lnTo>
                        <a:pt x="136" y="422"/>
                      </a:lnTo>
                      <a:lnTo>
                        <a:pt x="136" y="422"/>
                      </a:lnTo>
                      <a:lnTo>
                        <a:pt x="139" y="422"/>
                      </a:lnTo>
                      <a:lnTo>
                        <a:pt x="139" y="422"/>
                      </a:lnTo>
                      <a:lnTo>
                        <a:pt x="139" y="422"/>
                      </a:lnTo>
                      <a:lnTo>
                        <a:pt x="139" y="422"/>
                      </a:lnTo>
                      <a:lnTo>
                        <a:pt x="139" y="422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9"/>
                      </a:lnTo>
                      <a:lnTo>
                        <a:pt x="139" y="416"/>
                      </a:lnTo>
                      <a:lnTo>
                        <a:pt x="139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2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5" y="416"/>
                      </a:lnTo>
                      <a:lnTo>
                        <a:pt x="147" y="416"/>
                      </a:lnTo>
                      <a:lnTo>
                        <a:pt x="147" y="416"/>
                      </a:lnTo>
                      <a:lnTo>
                        <a:pt x="147" y="416"/>
                      </a:lnTo>
                      <a:lnTo>
                        <a:pt x="147" y="416"/>
                      </a:lnTo>
                      <a:lnTo>
                        <a:pt x="147" y="416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47" y="419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50" y="422"/>
                      </a:lnTo>
                      <a:lnTo>
                        <a:pt x="147" y="422"/>
                      </a:lnTo>
                      <a:lnTo>
                        <a:pt x="147" y="425"/>
                      </a:lnTo>
                      <a:lnTo>
                        <a:pt x="147" y="425"/>
                      </a:lnTo>
                      <a:lnTo>
                        <a:pt x="147" y="425"/>
                      </a:lnTo>
                      <a:lnTo>
                        <a:pt x="147" y="425"/>
                      </a:lnTo>
                      <a:lnTo>
                        <a:pt x="147" y="428"/>
                      </a:lnTo>
                      <a:lnTo>
                        <a:pt x="147" y="428"/>
                      </a:lnTo>
                      <a:lnTo>
                        <a:pt x="147" y="428"/>
                      </a:lnTo>
                      <a:lnTo>
                        <a:pt x="147" y="428"/>
                      </a:lnTo>
                      <a:lnTo>
                        <a:pt x="147" y="430"/>
                      </a:lnTo>
                      <a:lnTo>
                        <a:pt x="150" y="430"/>
                      </a:lnTo>
                      <a:lnTo>
                        <a:pt x="150" y="430"/>
                      </a:lnTo>
                      <a:lnTo>
                        <a:pt x="150" y="430"/>
                      </a:lnTo>
                      <a:lnTo>
                        <a:pt x="150" y="428"/>
                      </a:lnTo>
                      <a:lnTo>
                        <a:pt x="150" y="428"/>
                      </a:lnTo>
                      <a:lnTo>
                        <a:pt x="153" y="428"/>
                      </a:lnTo>
                      <a:lnTo>
                        <a:pt x="153" y="428"/>
                      </a:lnTo>
                      <a:lnTo>
                        <a:pt x="153" y="428"/>
                      </a:lnTo>
                      <a:lnTo>
                        <a:pt x="153" y="428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5"/>
                      </a:lnTo>
                      <a:lnTo>
                        <a:pt x="153" y="422"/>
                      </a:lnTo>
                      <a:lnTo>
                        <a:pt x="153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22"/>
                      </a:lnTo>
                      <a:lnTo>
                        <a:pt x="156" y="419"/>
                      </a:lnTo>
                      <a:lnTo>
                        <a:pt x="156" y="419"/>
                      </a:lnTo>
                      <a:lnTo>
                        <a:pt x="156" y="419"/>
                      </a:lnTo>
                      <a:lnTo>
                        <a:pt x="159" y="419"/>
                      </a:lnTo>
                      <a:lnTo>
                        <a:pt x="159" y="419"/>
                      </a:lnTo>
                      <a:lnTo>
                        <a:pt x="159" y="419"/>
                      </a:lnTo>
                      <a:lnTo>
                        <a:pt x="159" y="416"/>
                      </a:lnTo>
                      <a:lnTo>
                        <a:pt x="159" y="416"/>
                      </a:lnTo>
                      <a:lnTo>
                        <a:pt x="159" y="416"/>
                      </a:lnTo>
                      <a:lnTo>
                        <a:pt x="159" y="413"/>
                      </a:lnTo>
                      <a:lnTo>
                        <a:pt x="159" y="413"/>
                      </a:lnTo>
                      <a:lnTo>
                        <a:pt x="159" y="413"/>
                      </a:lnTo>
                      <a:lnTo>
                        <a:pt x="159" y="413"/>
                      </a:lnTo>
                      <a:lnTo>
                        <a:pt x="162" y="413"/>
                      </a:lnTo>
                      <a:lnTo>
                        <a:pt x="162" y="416"/>
                      </a:lnTo>
                      <a:lnTo>
                        <a:pt x="162" y="416"/>
                      </a:lnTo>
                      <a:lnTo>
                        <a:pt x="162" y="416"/>
                      </a:lnTo>
                      <a:lnTo>
                        <a:pt x="162" y="416"/>
                      </a:lnTo>
                      <a:lnTo>
                        <a:pt x="162" y="416"/>
                      </a:lnTo>
                      <a:lnTo>
                        <a:pt x="162" y="419"/>
                      </a:lnTo>
                      <a:lnTo>
                        <a:pt x="162" y="419"/>
                      </a:lnTo>
                      <a:lnTo>
                        <a:pt x="164" y="419"/>
                      </a:lnTo>
                      <a:lnTo>
                        <a:pt x="164" y="419"/>
                      </a:lnTo>
                      <a:lnTo>
                        <a:pt x="164" y="419"/>
                      </a:lnTo>
                      <a:lnTo>
                        <a:pt x="164" y="419"/>
                      </a:lnTo>
                      <a:lnTo>
                        <a:pt x="164" y="416"/>
                      </a:lnTo>
                      <a:lnTo>
                        <a:pt x="164" y="416"/>
                      </a:lnTo>
                      <a:lnTo>
                        <a:pt x="167" y="416"/>
                      </a:lnTo>
                      <a:lnTo>
                        <a:pt x="167" y="416"/>
                      </a:lnTo>
                      <a:lnTo>
                        <a:pt x="167" y="416"/>
                      </a:lnTo>
                      <a:lnTo>
                        <a:pt x="167" y="416"/>
                      </a:lnTo>
                      <a:lnTo>
                        <a:pt x="170" y="416"/>
                      </a:lnTo>
                      <a:lnTo>
                        <a:pt x="170" y="416"/>
                      </a:lnTo>
                      <a:lnTo>
                        <a:pt x="170" y="416"/>
                      </a:lnTo>
                      <a:lnTo>
                        <a:pt x="170" y="416"/>
                      </a:lnTo>
                      <a:lnTo>
                        <a:pt x="170" y="416"/>
                      </a:lnTo>
                      <a:lnTo>
                        <a:pt x="173" y="413"/>
                      </a:lnTo>
                      <a:lnTo>
                        <a:pt x="173" y="413"/>
                      </a:lnTo>
                      <a:lnTo>
                        <a:pt x="170" y="413"/>
                      </a:lnTo>
                      <a:lnTo>
                        <a:pt x="170" y="413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8"/>
                      </a:lnTo>
                      <a:lnTo>
                        <a:pt x="170" y="405"/>
                      </a:lnTo>
                      <a:lnTo>
                        <a:pt x="170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3" y="405"/>
                      </a:lnTo>
                      <a:lnTo>
                        <a:pt x="176" y="405"/>
                      </a:lnTo>
                      <a:lnTo>
                        <a:pt x="176" y="405"/>
                      </a:lnTo>
                      <a:lnTo>
                        <a:pt x="176" y="405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1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8"/>
                      </a:lnTo>
                      <a:lnTo>
                        <a:pt x="184" y="405"/>
                      </a:lnTo>
                      <a:lnTo>
                        <a:pt x="184" y="405"/>
                      </a:lnTo>
                      <a:lnTo>
                        <a:pt x="184" y="405"/>
                      </a:lnTo>
                      <a:lnTo>
                        <a:pt x="187" y="405"/>
                      </a:lnTo>
                      <a:lnTo>
                        <a:pt x="187" y="405"/>
                      </a:lnTo>
                      <a:lnTo>
                        <a:pt x="187" y="405"/>
                      </a:lnTo>
                      <a:lnTo>
                        <a:pt x="187" y="405"/>
                      </a:lnTo>
                      <a:lnTo>
                        <a:pt x="190" y="405"/>
                      </a:lnTo>
                      <a:lnTo>
                        <a:pt x="190" y="405"/>
                      </a:lnTo>
                      <a:lnTo>
                        <a:pt x="190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3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6" y="405"/>
                      </a:lnTo>
                      <a:lnTo>
                        <a:pt x="198" y="405"/>
                      </a:lnTo>
                      <a:lnTo>
                        <a:pt x="198" y="405"/>
                      </a:lnTo>
                      <a:lnTo>
                        <a:pt x="198" y="405"/>
                      </a:lnTo>
                      <a:lnTo>
                        <a:pt x="201" y="405"/>
                      </a:lnTo>
                      <a:lnTo>
                        <a:pt x="201" y="405"/>
                      </a:lnTo>
                      <a:lnTo>
                        <a:pt x="201" y="408"/>
                      </a:lnTo>
                      <a:lnTo>
                        <a:pt x="201" y="408"/>
                      </a:lnTo>
                      <a:lnTo>
                        <a:pt x="201" y="408"/>
                      </a:lnTo>
                      <a:lnTo>
                        <a:pt x="201" y="408"/>
                      </a:lnTo>
                      <a:lnTo>
                        <a:pt x="201" y="408"/>
                      </a:lnTo>
                      <a:lnTo>
                        <a:pt x="198" y="408"/>
                      </a:lnTo>
                      <a:lnTo>
                        <a:pt x="198" y="408"/>
                      </a:lnTo>
                      <a:lnTo>
                        <a:pt x="198" y="408"/>
                      </a:lnTo>
                      <a:lnTo>
                        <a:pt x="198" y="408"/>
                      </a:lnTo>
                      <a:lnTo>
                        <a:pt x="198" y="408"/>
                      </a:lnTo>
                      <a:lnTo>
                        <a:pt x="196" y="408"/>
                      </a:lnTo>
                      <a:lnTo>
                        <a:pt x="196" y="408"/>
                      </a:lnTo>
                      <a:lnTo>
                        <a:pt x="196" y="408"/>
                      </a:lnTo>
                      <a:lnTo>
                        <a:pt x="196" y="408"/>
                      </a:lnTo>
                      <a:lnTo>
                        <a:pt x="193" y="408"/>
                      </a:lnTo>
                      <a:lnTo>
                        <a:pt x="193" y="408"/>
                      </a:lnTo>
                      <a:lnTo>
                        <a:pt x="193" y="408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6" y="411"/>
                      </a:lnTo>
                      <a:lnTo>
                        <a:pt x="196" y="411"/>
                      </a:lnTo>
                      <a:lnTo>
                        <a:pt x="198" y="411"/>
                      </a:lnTo>
                      <a:lnTo>
                        <a:pt x="198" y="411"/>
                      </a:lnTo>
                      <a:lnTo>
                        <a:pt x="198" y="411"/>
                      </a:lnTo>
                      <a:lnTo>
                        <a:pt x="198" y="413"/>
                      </a:lnTo>
                      <a:lnTo>
                        <a:pt x="201" y="413"/>
                      </a:lnTo>
                      <a:lnTo>
                        <a:pt x="201" y="413"/>
                      </a:lnTo>
                      <a:lnTo>
                        <a:pt x="201" y="413"/>
                      </a:lnTo>
                      <a:lnTo>
                        <a:pt x="201" y="413"/>
                      </a:lnTo>
                      <a:lnTo>
                        <a:pt x="201" y="413"/>
                      </a:lnTo>
                      <a:lnTo>
                        <a:pt x="204" y="413"/>
                      </a:lnTo>
                      <a:lnTo>
                        <a:pt x="204" y="413"/>
                      </a:lnTo>
                      <a:lnTo>
                        <a:pt x="204" y="413"/>
                      </a:lnTo>
                      <a:lnTo>
                        <a:pt x="204" y="413"/>
                      </a:lnTo>
                      <a:lnTo>
                        <a:pt x="204" y="413"/>
                      </a:lnTo>
                      <a:lnTo>
                        <a:pt x="207" y="413"/>
                      </a:lnTo>
                      <a:lnTo>
                        <a:pt x="207" y="413"/>
                      </a:lnTo>
                      <a:lnTo>
                        <a:pt x="207" y="411"/>
                      </a:lnTo>
                      <a:lnTo>
                        <a:pt x="207" y="411"/>
                      </a:lnTo>
                      <a:lnTo>
                        <a:pt x="207" y="411"/>
                      </a:lnTo>
                      <a:lnTo>
                        <a:pt x="207" y="411"/>
                      </a:lnTo>
                      <a:lnTo>
                        <a:pt x="207" y="408"/>
                      </a:lnTo>
                      <a:lnTo>
                        <a:pt x="207" y="408"/>
                      </a:lnTo>
                      <a:lnTo>
                        <a:pt x="207" y="408"/>
                      </a:lnTo>
                      <a:lnTo>
                        <a:pt x="207" y="408"/>
                      </a:lnTo>
                      <a:lnTo>
                        <a:pt x="207" y="408"/>
                      </a:lnTo>
                      <a:lnTo>
                        <a:pt x="207" y="405"/>
                      </a:lnTo>
                      <a:lnTo>
                        <a:pt x="207" y="405"/>
                      </a:lnTo>
                      <a:lnTo>
                        <a:pt x="204" y="405"/>
                      </a:lnTo>
                      <a:lnTo>
                        <a:pt x="204" y="405"/>
                      </a:lnTo>
                      <a:lnTo>
                        <a:pt x="204" y="405"/>
                      </a:lnTo>
                      <a:lnTo>
                        <a:pt x="204" y="405"/>
                      </a:lnTo>
                      <a:lnTo>
                        <a:pt x="204" y="405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402"/>
                      </a:lnTo>
                      <a:lnTo>
                        <a:pt x="204" y="399"/>
                      </a:lnTo>
                      <a:lnTo>
                        <a:pt x="204" y="399"/>
                      </a:lnTo>
                      <a:lnTo>
                        <a:pt x="204" y="399"/>
                      </a:lnTo>
                      <a:lnTo>
                        <a:pt x="204" y="399"/>
                      </a:lnTo>
                      <a:lnTo>
                        <a:pt x="207" y="399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2"/>
                      </a:lnTo>
                      <a:lnTo>
                        <a:pt x="207" y="405"/>
                      </a:lnTo>
                      <a:lnTo>
                        <a:pt x="210" y="405"/>
                      </a:lnTo>
                      <a:lnTo>
                        <a:pt x="210" y="405"/>
                      </a:lnTo>
                      <a:lnTo>
                        <a:pt x="210" y="405"/>
                      </a:lnTo>
                      <a:lnTo>
                        <a:pt x="210" y="405"/>
                      </a:lnTo>
                      <a:lnTo>
                        <a:pt x="210" y="405"/>
                      </a:lnTo>
                      <a:lnTo>
                        <a:pt x="210" y="402"/>
                      </a:lnTo>
                      <a:lnTo>
                        <a:pt x="210" y="402"/>
                      </a:lnTo>
                      <a:lnTo>
                        <a:pt x="213" y="402"/>
                      </a:lnTo>
                      <a:lnTo>
                        <a:pt x="213" y="402"/>
                      </a:lnTo>
                      <a:lnTo>
                        <a:pt x="213" y="402"/>
                      </a:lnTo>
                      <a:lnTo>
                        <a:pt x="213" y="402"/>
                      </a:lnTo>
                      <a:lnTo>
                        <a:pt x="213" y="402"/>
                      </a:lnTo>
                      <a:lnTo>
                        <a:pt x="215" y="402"/>
                      </a:lnTo>
                      <a:lnTo>
                        <a:pt x="215" y="402"/>
                      </a:lnTo>
                      <a:lnTo>
                        <a:pt x="215" y="402"/>
                      </a:lnTo>
                      <a:lnTo>
                        <a:pt x="215" y="402"/>
                      </a:lnTo>
                      <a:lnTo>
                        <a:pt x="215" y="402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5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18" y="399"/>
                      </a:lnTo>
                      <a:lnTo>
                        <a:pt x="221" y="399"/>
                      </a:lnTo>
                      <a:lnTo>
                        <a:pt x="221" y="402"/>
                      </a:lnTo>
                      <a:lnTo>
                        <a:pt x="221" y="402"/>
                      </a:lnTo>
                      <a:lnTo>
                        <a:pt x="221" y="402"/>
                      </a:lnTo>
                      <a:lnTo>
                        <a:pt x="221" y="402"/>
                      </a:lnTo>
                      <a:lnTo>
                        <a:pt x="224" y="402"/>
                      </a:lnTo>
                      <a:lnTo>
                        <a:pt x="224" y="399"/>
                      </a:lnTo>
                      <a:lnTo>
                        <a:pt x="224" y="399"/>
                      </a:lnTo>
                      <a:lnTo>
                        <a:pt x="224" y="399"/>
                      </a:lnTo>
                      <a:lnTo>
                        <a:pt x="224" y="399"/>
                      </a:lnTo>
                      <a:lnTo>
                        <a:pt x="224" y="399"/>
                      </a:lnTo>
                      <a:lnTo>
                        <a:pt x="227" y="399"/>
                      </a:lnTo>
                      <a:lnTo>
                        <a:pt x="227" y="399"/>
                      </a:lnTo>
                      <a:lnTo>
                        <a:pt x="227" y="399"/>
                      </a:lnTo>
                      <a:lnTo>
                        <a:pt x="227" y="399"/>
                      </a:lnTo>
                      <a:lnTo>
                        <a:pt x="227" y="399"/>
                      </a:lnTo>
                      <a:lnTo>
                        <a:pt x="230" y="399"/>
                      </a:lnTo>
                      <a:lnTo>
                        <a:pt x="230" y="399"/>
                      </a:lnTo>
                      <a:lnTo>
                        <a:pt x="230" y="399"/>
                      </a:lnTo>
                      <a:lnTo>
                        <a:pt x="230" y="399"/>
                      </a:lnTo>
                      <a:lnTo>
                        <a:pt x="232" y="399"/>
                      </a:lnTo>
                      <a:lnTo>
                        <a:pt x="232" y="399"/>
                      </a:lnTo>
                      <a:lnTo>
                        <a:pt x="232" y="399"/>
                      </a:lnTo>
                      <a:lnTo>
                        <a:pt x="232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2" y="396"/>
                      </a:lnTo>
                      <a:lnTo>
                        <a:pt x="232" y="396"/>
                      </a:lnTo>
                      <a:lnTo>
                        <a:pt x="232" y="396"/>
                      </a:lnTo>
                      <a:lnTo>
                        <a:pt x="232" y="396"/>
                      </a:lnTo>
                      <a:lnTo>
                        <a:pt x="232" y="396"/>
                      </a:lnTo>
                      <a:lnTo>
                        <a:pt x="235" y="396"/>
                      </a:lnTo>
                      <a:lnTo>
                        <a:pt x="235" y="396"/>
                      </a:lnTo>
                      <a:lnTo>
                        <a:pt x="235" y="396"/>
                      </a:lnTo>
                      <a:lnTo>
                        <a:pt x="235" y="396"/>
                      </a:lnTo>
                      <a:lnTo>
                        <a:pt x="235" y="394"/>
                      </a:lnTo>
                      <a:lnTo>
                        <a:pt x="235" y="394"/>
                      </a:lnTo>
                      <a:lnTo>
                        <a:pt x="235" y="394"/>
                      </a:lnTo>
                      <a:lnTo>
                        <a:pt x="235" y="394"/>
                      </a:lnTo>
                      <a:lnTo>
                        <a:pt x="235" y="394"/>
                      </a:lnTo>
                      <a:lnTo>
                        <a:pt x="238" y="394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5" y="396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5" y="399"/>
                      </a:lnTo>
                      <a:lnTo>
                        <a:pt x="238" y="399"/>
                      </a:lnTo>
                      <a:lnTo>
                        <a:pt x="238" y="399"/>
                      </a:lnTo>
                      <a:lnTo>
                        <a:pt x="238" y="399"/>
                      </a:lnTo>
                      <a:lnTo>
                        <a:pt x="238" y="399"/>
                      </a:lnTo>
                      <a:lnTo>
                        <a:pt x="238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9"/>
                      </a:lnTo>
                      <a:lnTo>
                        <a:pt x="241" y="396"/>
                      </a:lnTo>
                      <a:lnTo>
                        <a:pt x="241" y="396"/>
                      </a:lnTo>
                      <a:lnTo>
                        <a:pt x="241" y="396"/>
                      </a:lnTo>
                      <a:lnTo>
                        <a:pt x="241" y="396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4"/>
                      </a:lnTo>
                      <a:lnTo>
                        <a:pt x="244" y="396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4"/>
                      </a:lnTo>
                      <a:lnTo>
                        <a:pt x="247" y="391"/>
                      </a:lnTo>
                      <a:lnTo>
                        <a:pt x="247" y="391"/>
                      </a:lnTo>
                      <a:lnTo>
                        <a:pt x="247" y="391"/>
                      </a:lnTo>
                      <a:lnTo>
                        <a:pt x="247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4" y="391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4"/>
                      </a:lnTo>
                      <a:lnTo>
                        <a:pt x="241" y="391"/>
                      </a:lnTo>
                      <a:lnTo>
                        <a:pt x="241" y="391"/>
                      </a:lnTo>
                      <a:lnTo>
                        <a:pt x="241" y="391"/>
                      </a:lnTo>
                      <a:lnTo>
                        <a:pt x="241" y="391"/>
                      </a:lnTo>
                      <a:lnTo>
                        <a:pt x="238" y="391"/>
                      </a:lnTo>
                      <a:lnTo>
                        <a:pt x="238" y="391"/>
                      </a:lnTo>
                      <a:lnTo>
                        <a:pt x="238" y="388"/>
                      </a:lnTo>
                      <a:lnTo>
                        <a:pt x="238" y="388"/>
                      </a:lnTo>
                      <a:lnTo>
                        <a:pt x="238" y="388"/>
                      </a:lnTo>
                      <a:lnTo>
                        <a:pt x="238" y="388"/>
                      </a:lnTo>
                      <a:lnTo>
                        <a:pt x="238" y="391"/>
                      </a:lnTo>
                      <a:lnTo>
                        <a:pt x="238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88"/>
                      </a:lnTo>
                      <a:lnTo>
                        <a:pt x="235" y="388"/>
                      </a:lnTo>
                      <a:lnTo>
                        <a:pt x="235" y="388"/>
                      </a:lnTo>
                      <a:lnTo>
                        <a:pt x="235" y="388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5" y="385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5" y="382"/>
                      </a:lnTo>
                      <a:lnTo>
                        <a:pt x="235" y="382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9"/>
                      </a:lnTo>
                      <a:lnTo>
                        <a:pt x="235" y="377"/>
                      </a:lnTo>
                      <a:lnTo>
                        <a:pt x="232" y="379"/>
                      </a:lnTo>
                      <a:lnTo>
                        <a:pt x="232" y="379"/>
                      </a:lnTo>
                      <a:lnTo>
                        <a:pt x="232" y="377"/>
                      </a:lnTo>
                      <a:lnTo>
                        <a:pt x="232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2" y="374"/>
                      </a:lnTo>
                      <a:lnTo>
                        <a:pt x="232" y="374"/>
                      </a:lnTo>
                      <a:lnTo>
                        <a:pt x="232" y="374"/>
                      </a:lnTo>
                      <a:lnTo>
                        <a:pt x="232" y="374"/>
                      </a:lnTo>
                      <a:lnTo>
                        <a:pt x="232" y="371"/>
                      </a:lnTo>
                      <a:lnTo>
                        <a:pt x="232" y="371"/>
                      </a:lnTo>
                      <a:lnTo>
                        <a:pt x="232" y="371"/>
                      </a:lnTo>
                      <a:lnTo>
                        <a:pt x="232" y="371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5"/>
                      </a:lnTo>
                      <a:lnTo>
                        <a:pt x="232" y="365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2" y="368"/>
                      </a:lnTo>
                      <a:lnTo>
                        <a:pt x="235" y="368"/>
                      </a:lnTo>
                      <a:lnTo>
                        <a:pt x="235" y="371"/>
                      </a:lnTo>
                      <a:lnTo>
                        <a:pt x="235" y="371"/>
                      </a:lnTo>
                      <a:lnTo>
                        <a:pt x="235" y="371"/>
                      </a:lnTo>
                      <a:lnTo>
                        <a:pt x="235" y="371"/>
                      </a:lnTo>
                      <a:lnTo>
                        <a:pt x="235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1"/>
                      </a:lnTo>
                      <a:lnTo>
                        <a:pt x="238" y="374"/>
                      </a:lnTo>
                      <a:lnTo>
                        <a:pt x="238" y="374"/>
                      </a:lnTo>
                      <a:lnTo>
                        <a:pt x="238" y="374"/>
                      </a:lnTo>
                      <a:lnTo>
                        <a:pt x="238" y="374"/>
                      </a:lnTo>
                      <a:lnTo>
                        <a:pt x="241" y="374"/>
                      </a:lnTo>
                      <a:lnTo>
                        <a:pt x="241" y="374"/>
                      </a:lnTo>
                      <a:lnTo>
                        <a:pt x="241" y="374"/>
                      </a:lnTo>
                      <a:lnTo>
                        <a:pt x="241" y="374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7" y="377"/>
                      </a:lnTo>
                      <a:lnTo>
                        <a:pt x="244" y="377"/>
                      </a:lnTo>
                      <a:lnTo>
                        <a:pt x="244" y="377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79"/>
                      </a:lnTo>
                      <a:lnTo>
                        <a:pt x="244" y="382"/>
                      </a:lnTo>
                      <a:lnTo>
                        <a:pt x="247" y="382"/>
                      </a:lnTo>
                      <a:lnTo>
                        <a:pt x="247" y="382"/>
                      </a:lnTo>
                      <a:lnTo>
                        <a:pt x="247" y="382"/>
                      </a:lnTo>
                      <a:lnTo>
                        <a:pt x="247" y="382"/>
                      </a:lnTo>
                      <a:lnTo>
                        <a:pt x="249" y="382"/>
                      </a:lnTo>
                      <a:lnTo>
                        <a:pt x="249" y="382"/>
                      </a:lnTo>
                      <a:lnTo>
                        <a:pt x="249" y="382"/>
                      </a:lnTo>
                      <a:lnTo>
                        <a:pt x="249" y="382"/>
                      </a:lnTo>
                      <a:lnTo>
                        <a:pt x="249" y="382"/>
                      </a:lnTo>
                      <a:lnTo>
                        <a:pt x="249" y="385"/>
                      </a:lnTo>
                      <a:lnTo>
                        <a:pt x="249" y="385"/>
                      </a:lnTo>
                      <a:lnTo>
                        <a:pt x="252" y="385"/>
                      </a:lnTo>
                      <a:lnTo>
                        <a:pt x="252" y="385"/>
                      </a:lnTo>
                      <a:lnTo>
                        <a:pt x="252" y="385"/>
                      </a:lnTo>
                      <a:lnTo>
                        <a:pt x="252" y="385"/>
                      </a:lnTo>
                      <a:lnTo>
                        <a:pt x="252" y="385"/>
                      </a:lnTo>
                      <a:lnTo>
                        <a:pt x="252" y="382"/>
                      </a:lnTo>
                      <a:lnTo>
                        <a:pt x="252" y="382"/>
                      </a:lnTo>
                      <a:lnTo>
                        <a:pt x="255" y="382"/>
                      </a:lnTo>
                      <a:lnTo>
                        <a:pt x="255" y="382"/>
                      </a:lnTo>
                      <a:lnTo>
                        <a:pt x="255" y="385"/>
                      </a:lnTo>
                      <a:lnTo>
                        <a:pt x="255" y="385"/>
                      </a:lnTo>
                      <a:lnTo>
                        <a:pt x="258" y="385"/>
                      </a:lnTo>
                      <a:lnTo>
                        <a:pt x="258" y="385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82"/>
                      </a:lnTo>
                      <a:lnTo>
                        <a:pt x="258" y="379"/>
                      </a:lnTo>
                      <a:lnTo>
                        <a:pt x="258" y="379"/>
                      </a:lnTo>
                      <a:lnTo>
                        <a:pt x="258" y="379"/>
                      </a:lnTo>
                      <a:lnTo>
                        <a:pt x="255" y="379"/>
                      </a:lnTo>
                      <a:lnTo>
                        <a:pt x="255" y="379"/>
                      </a:lnTo>
                      <a:lnTo>
                        <a:pt x="255" y="379"/>
                      </a:lnTo>
                      <a:lnTo>
                        <a:pt x="255" y="379"/>
                      </a:lnTo>
                      <a:lnTo>
                        <a:pt x="258" y="379"/>
                      </a:lnTo>
                      <a:lnTo>
                        <a:pt x="258" y="379"/>
                      </a:lnTo>
                      <a:lnTo>
                        <a:pt x="258" y="379"/>
                      </a:lnTo>
                      <a:lnTo>
                        <a:pt x="258" y="377"/>
                      </a:lnTo>
                      <a:lnTo>
                        <a:pt x="258" y="377"/>
                      </a:lnTo>
                      <a:lnTo>
                        <a:pt x="258" y="377"/>
                      </a:lnTo>
                      <a:lnTo>
                        <a:pt x="261" y="377"/>
                      </a:lnTo>
                      <a:lnTo>
                        <a:pt x="261" y="377"/>
                      </a:lnTo>
                      <a:lnTo>
                        <a:pt x="261" y="377"/>
                      </a:lnTo>
                      <a:lnTo>
                        <a:pt x="261" y="377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1"/>
                      </a:lnTo>
                      <a:lnTo>
                        <a:pt x="261" y="371"/>
                      </a:lnTo>
                      <a:lnTo>
                        <a:pt x="261" y="371"/>
                      </a:lnTo>
                      <a:lnTo>
                        <a:pt x="258" y="371"/>
                      </a:lnTo>
                      <a:lnTo>
                        <a:pt x="258" y="371"/>
                      </a:lnTo>
                      <a:lnTo>
                        <a:pt x="258" y="371"/>
                      </a:lnTo>
                      <a:lnTo>
                        <a:pt x="258" y="371"/>
                      </a:lnTo>
                      <a:lnTo>
                        <a:pt x="258" y="371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58" y="368"/>
                      </a:lnTo>
                      <a:lnTo>
                        <a:pt x="261" y="368"/>
                      </a:lnTo>
                      <a:lnTo>
                        <a:pt x="261" y="368"/>
                      </a:lnTo>
                      <a:lnTo>
                        <a:pt x="261" y="368"/>
                      </a:lnTo>
                      <a:lnTo>
                        <a:pt x="261" y="368"/>
                      </a:lnTo>
                      <a:lnTo>
                        <a:pt x="261" y="368"/>
                      </a:lnTo>
                      <a:lnTo>
                        <a:pt x="261" y="365"/>
                      </a:lnTo>
                      <a:lnTo>
                        <a:pt x="261" y="365"/>
                      </a:lnTo>
                      <a:lnTo>
                        <a:pt x="261" y="365"/>
                      </a:lnTo>
                      <a:lnTo>
                        <a:pt x="264" y="365"/>
                      </a:lnTo>
                      <a:lnTo>
                        <a:pt x="264" y="365"/>
                      </a:lnTo>
                      <a:lnTo>
                        <a:pt x="264" y="365"/>
                      </a:lnTo>
                      <a:lnTo>
                        <a:pt x="264" y="365"/>
                      </a:lnTo>
                      <a:lnTo>
                        <a:pt x="264" y="365"/>
                      </a:lnTo>
                      <a:lnTo>
                        <a:pt x="266" y="365"/>
                      </a:lnTo>
                      <a:lnTo>
                        <a:pt x="266" y="365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2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6" y="357"/>
                      </a:lnTo>
                      <a:lnTo>
                        <a:pt x="269" y="357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66" y="354"/>
                      </a:lnTo>
                      <a:lnTo>
                        <a:pt x="266" y="354"/>
                      </a:lnTo>
                      <a:lnTo>
                        <a:pt x="266" y="354"/>
                      </a:lnTo>
                      <a:lnTo>
                        <a:pt x="269" y="354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51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8"/>
                      </a:lnTo>
                      <a:lnTo>
                        <a:pt x="269" y="345"/>
                      </a:lnTo>
                      <a:lnTo>
                        <a:pt x="269" y="345"/>
                      </a:lnTo>
                      <a:lnTo>
                        <a:pt x="269" y="345"/>
                      </a:lnTo>
                      <a:lnTo>
                        <a:pt x="269" y="345"/>
                      </a:lnTo>
                      <a:lnTo>
                        <a:pt x="272" y="345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2" y="343"/>
                      </a:lnTo>
                      <a:lnTo>
                        <a:pt x="275" y="343"/>
                      </a:lnTo>
                      <a:lnTo>
                        <a:pt x="275" y="343"/>
                      </a:lnTo>
                      <a:lnTo>
                        <a:pt x="275" y="343"/>
                      </a:lnTo>
                      <a:lnTo>
                        <a:pt x="275" y="345"/>
                      </a:lnTo>
                      <a:lnTo>
                        <a:pt x="275" y="345"/>
                      </a:lnTo>
                      <a:lnTo>
                        <a:pt x="275" y="345"/>
                      </a:lnTo>
                      <a:lnTo>
                        <a:pt x="275" y="345"/>
                      </a:lnTo>
                      <a:lnTo>
                        <a:pt x="272" y="345"/>
                      </a:lnTo>
                      <a:lnTo>
                        <a:pt x="272" y="345"/>
                      </a:lnTo>
                      <a:lnTo>
                        <a:pt x="272" y="345"/>
                      </a:lnTo>
                      <a:lnTo>
                        <a:pt x="272" y="345"/>
                      </a:lnTo>
                      <a:lnTo>
                        <a:pt x="272" y="348"/>
                      </a:lnTo>
                      <a:lnTo>
                        <a:pt x="272" y="348"/>
                      </a:lnTo>
                      <a:lnTo>
                        <a:pt x="275" y="348"/>
                      </a:lnTo>
                      <a:lnTo>
                        <a:pt x="275" y="348"/>
                      </a:lnTo>
                      <a:lnTo>
                        <a:pt x="275" y="348"/>
                      </a:lnTo>
                      <a:lnTo>
                        <a:pt x="275" y="348"/>
                      </a:lnTo>
                      <a:lnTo>
                        <a:pt x="275" y="348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lnTo>
                        <a:pt x="275" y="354"/>
                      </a:lnTo>
                      <a:lnTo>
                        <a:pt x="275" y="354"/>
                      </a:lnTo>
                      <a:lnTo>
                        <a:pt x="275" y="354"/>
                      </a:lnTo>
                      <a:lnTo>
                        <a:pt x="275" y="354"/>
                      </a:lnTo>
                      <a:lnTo>
                        <a:pt x="275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60"/>
                      </a:lnTo>
                      <a:lnTo>
                        <a:pt x="278" y="360"/>
                      </a:lnTo>
                      <a:lnTo>
                        <a:pt x="281" y="360"/>
                      </a:lnTo>
                      <a:lnTo>
                        <a:pt x="281" y="360"/>
                      </a:lnTo>
                      <a:lnTo>
                        <a:pt x="281" y="362"/>
                      </a:lnTo>
                      <a:lnTo>
                        <a:pt x="281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3" y="362"/>
                      </a:lnTo>
                      <a:lnTo>
                        <a:pt x="286" y="365"/>
                      </a:lnTo>
                      <a:lnTo>
                        <a:pt x="286" y="365"/>
                      </a:lnTo>
                      <a:lnTo>
                        <a:pt x="286" y="365"/>
                      </a:lnTo>
                      <a:lnTo>
                        <a:pt x="286" y="365"/>
                      </a:lnTo>
                      <a:lnTo>
                        <a:pt x="289" y="365"/>
                      </a:lnTo>
                      <a:lnTo>
                        <a:pt x="289" y="365"/>
                      </a:lnTo>
                      <a:lnTo>
                        <a:pt x="289" y="365"/>
                      </a:lnTo>
                      <a:lnTo>
                        <a:pt x="289" y="365"/>
                      </a:lnTo>
                      <a:lnTo>
                        <a:pt x="289" y="365"/>
                      </a:lnTo>
                      <a:lnTo>
                        <a:pt x="289" y="362"/>
                      </a:lnTo>
                      <a:lnTo>
                        <a:pt x="289" y="362"/>
                      </a:lnTo>
                      <a:lnTo>
                        <a:pt x="289" y="362"/>
                      </a:lnTo>
                      <a:lnTo>
                        <a:pt x="289" y="362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62"/>
                      </a:lnTo>
                      <a:lnTo>
                        <a:pt x="292" y="362"/>
                      </a:lnTo>
                      <a:lnTo>
                        <a:pt x="292" y="362"/>
                      </a:lnTo>
                      <a:lnTo>
                        <a:pt x="292" y="362"/>
                      </a:lnTo>
                      <a:lnTo>
                        <a:pt x="295" y="362"/>
                      </a:lnTo>
                      <a:lnTo>
                        <a:pt x="295" y="362"/>
                      </a:lnTo>
                      <a:lnTo>
                        <a:pt x="295" y="362"/>
                      </a:lnTo>
                      <a:lnTo>
                        <a:pt x="295" y="362"/>
                      </a:lnTo>
                      <a:lnTo>
                        <a:pt x="295" y="362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5"/>
                      </a:lnTo>
                      <a:lnTo>
                        <a:pt x="295" y="368"/>
                      </a:lnTo>
                      <a:lnTo>
                        <a:pt x="295" y="368"/>
                      </a:lnTo>
                      <a:lnTo>
                        <a:pt x="295" y="368"/>
                      </a:lnTo>
                      <a:lnTo>
                        <a:pt x="295" y="368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1"/>
                      </a:lnTo>
                      <a:lnTo>
                        <a:pt x="295" y="374"/>
                      </a:lnTo>
                      <a:lnTo>
                        <a:pt x="295" y="374"/>
                      </a:lnTo>
                      <a:lnTo>
                        <a:pt x="298" y="374"/>
                      </a:lnTo>
                      <a:lnTo>
                        <a:pt x="298" y="374"/>
                      </a:lnTo>
                      <a:lnTo>
                        <a:pt x="298" y="374"/>
                      </a:lnTo>
                      <a:lnTo>
                        <a:pt x="298" y="374"/>
                      </a:lnTo>
                      <a:lnTo>
                        <a:pt x="300" y="374"/>
                      </a:lnTo>
                      <a:lnTo>
                        <a:pt x="300" y="374"/>
                      </a:lnTo>
                      <a:lnTo>
                        <a:pt x="300" y="374"/>
                      </a:lnTo>
                      <a:lnTo>
                        <a:pt x="300" y="371"/>
                      </a:lnTo>
                      <a:lnTo>
                        <a:pt x="300" y="371"/>
                      </a:lnTo>
                      <a:lnTo>
                        <a:pt x="300" y="371"/>
                      </a:lnTo>
                      <a:lnTo>
                        <a:pt x="300" y="371"/>
                      </a:lnTo>
                      <a:lnTo>
                        <a:pt x="300" y="368"/>
                      </a:lnTo>
                      <a:lnTo>
                        <a:pt x="300" y="368"/>
                      </a:lnTo>
                      <a:lnTo>
                        <a:pt x="303" y="371"/>
                      </a:lnTo>
                      <a:lnTo>
                        <a:pt x="303" y="371"/>
                      </a:lnTo>
                      <a:lnTo>
                        <a:pt x="303" y="371"/>
                      </a:lnTo>
                      <a:lnTo>
                        <a:pt x="303" y="371"/>
                      </a:lnTo>
                      <a:lnTo>
                        <a:pt x="303" y="371"/>
                      </a:lnTo>
                      <a:lnTo>
                        <a:pt x="303" y="374"/>
                      </a:lnTo>
                      <a:lnTo>
                        <a:pt x="303" y="374"/>
                      </a:lnTo>
                      <a:lnTo>
                        <a:pt x="303" y="371"/>
                      </a:lnTo>
                      <a:lnTo>
                        <a:pt x="306" y="371"/>
                      </a:lnTo>
                      <a:lnTo>
                        <a:pt x="306" y="371"/>
                      </a:lnTo>
                      <a:lnTo>
                        <a:pt x="306" y="371"/>
                      </a:lnTo>
                      <a:lnTo>
                        <a:pt x="306" y="371"/>
                      </a:lnTo>
                      <a:lnTo>
                        <a:pt x="306" y="371"/>
                      </a:lnTo>
                      <a:lnTo>
                        <a:pt x="309" y="371"/>
                      </a:lnTo>
                      <a:lnTo>
                        <a:pt x="309" y="371"/>
                      </a:lnTo>
                      <a:lnTo>
                        <a:pt x="309" y="371"/>
                      </a:lnTo>
                      <a:lnTo>
                        <a:pt x="309" y="368"/>
                      </a:lnTo>
                      <a:lnTo>
                        <a:pt x="309" y="368"/>
                      </a:lnTo>
                      <a:lnTo>
                        <a:pt x="309" y="368"/>
                      </a:lnTo>
                      <a:lnTo>
                        <a:pt x="306" y="368"/>
                      </a:lnTo>
                      <a:lnTo>
                        <a:pt x="306" y="368"/>
                      </a:lnTo>
                      <a:lnTo>
                        <a:pt x="306" y="368"/>
                      </a:lnTo>
                      <a:lnTo>
                        <a:pt x="306" y="368"/>
                      </a:lnTo>
                      <a:lnTo>
                        <a:pt x="306" y="368"/>
                      </a:lnTo>
                      <a:lnTo>
                        <a:pt x="306" y="365"/>
                      </a:lnTo>
                      <a:lnTo>
                        <a:pt x="306" y="365"/>
                      </a:lnTo>
                      <a:lnTo>
                        <a:pt x="306" y="365"/>
                      </a:lnTo>
                      <a:lnTo>
                        <a:pt x="309" y="365"/>
                      </a:lnTo>
                      <a:lnTo>
                        <a:pt x="309" y="365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09" y="362"/>
                      </a:lnTo>
                      <a:lnTo>
                        <a:pt x="312" y="362"/>
                      </a:lnTo>
                      <a:lnTo>
                        <a:pt x="312" y="362"/>
                      </a:lnTo>
                      <a:lnTo>
                        <a:pt x="312" y="365"/>
                      </a:lnTo>
                      <a:lnTo>
                        <a:pt x="312" y="365"/>
                      </a:lnTo>
                      <a:lnTo>
                        <a:pt x="312" y="365"/>
                      </a:lnTo>
                      <a:lnTo>
                        <a:pt x="315" y="365"/>
                      </a:lnTo>
                      <a:lnTo>
                        <a:pt x="315" y="365"/>
                      </a:lnTo>
                      <a:lnTo>
                        <a:pt x="315" y="365"/>
                      </a:lnTo>
                      <a:lnTo>
                        <a:pt x="315" y="365"/>
                      </a:lnTo>
                      <a:lnTo>
                        <a:pt x="315" y="362"/>
                      </a:lnTo>
                      <a:lnTo>
                        <a:pt x="315" y="362"/>
                      </a:lnTo>
                      <a:lnTo>
                        <a:pt x="317" y="362"/>
                      </a:lnTo>
                      <a:lnTo>
                        <a:pt x="317" y="365"/>
                      </a:lnTo>
                      <a:lnTo>
                        <a:pt x="317" y="365"/>
                      </a:lnTo>
                      <a:lnTo>
                        <a:pt x="317" y="365"/>
                      </a:lnTo>
                      <a:lnTo>
                        <a:pt x="317" y="365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320" y="371"/>
                      </a:lnTo>
                      <a:lnTo>
                        <a:pt x="320" y="371"/>
                      </a:lnTo>
                      <a:lnTo>
                        <a:pt x="320" y="371"/>
                      </a:lnTo>
                      <a:lnTo>
                        <a:pt x="320" y="371"/>
                      </a:lnTo>
                      <a:lnTo>
                        <a:pt x="320" y="371"/>
                      </a:lnTo>
                      <a:lnTo>
                        <a:pt x="320" y="368"/>
                      </a:lnTo>
                      <a:lnTo>
                        <a:pt x="320" y="368"/>
                      </a:lnTo>
                      <a:lnTo>
                        <a:pt x="320" y="368"/>
                      </a:lnTo>
                      <a:lnTo>
                        <a:pt x="323" y="368"/>
                      </a:lnTo>
                      <a:lnTo>
                        <a:pt x="323" y="368"/>
                      </a:lnTo>
                      <a:lnTo>
                        <a:pt x="323" y="368"/>
                      </a:lnTo>
                      <a:lnTo>
                        <a:pt x="323" y="371"/>
                      </a:lnTo>
                      <a:lnTo>
                        <a:pt x="326" y="371"/>
                      </a:lnTo>
                      <a:lnTo>
                        <a:pt x="326" y="371"/>
                      </a:lnTo>
                      <a:lnTo>
                        <a:pt x="326" y="371"/>
                      </a:lnTo>
                      <a:lnTo>
                        <a:pt x="326" y="371"/>
                      </a:lnTo>
                      <a:lnTo>
                        <a:pt x="329" y="371"/>
                      </a:lnTo>
                      <a:lnTo>
                        <a:pt x="329" y="371"/>
                      </a:lnTo>
                      <a:lnTo>
                        <a:pt x="329" y="371"/>
                      </a:lnTo>
                      <a:lnTo>
                        <a:pt x="329" y="371"/>
                      </a:lnTo>
                      <a:lnTo>
                        <a:pt x="329" y="371"/>
                      </a:lnTo>
                      <a:lnTo>
                        <a:pt x="332" y="371"/>
                      </a:lnTo>
                      <a:lnTo>
                        <a:pt x="332" y="371"/>
                      </a:lnTo>
                      <a:lnTo>
                        <a:pt x="332" y="368"/>
                      </a:lnTo>
                      <a:lnTo>
                        <a:pt x="332" y="368"/>
                      </a:lnTo>
                      <a:lnTo>
                        <a:pt x="332" y="368"/>
                      </a:lnTo>
                      <a:lnTo>
                        <a:pt x="332" y="368"/>
                      </a:lnTo>
                      <a:lnTo>
                        <a:pt x="332" y="368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2" y="365"/>
                      </a:lnTo>
                      <a:lnTo>
                        <a:pt x="334" y="365"/>
                      </a:lnTo>
                      <a:lnTo>
                        <a:pt x="334" y="365"/>
                      </a:lnTo>
                      <a:lnTo>
                        <a:pt x="332" y="365"/>
                      </a:lnTo>
                      <a:lnTo>
                        <a:pt x="332" y="368"/>
                      </a:lnTo>
                      <a:lnTo>
                        <a:pt x="334" y="368"/>
                      </a:lnTo>
                      <a:lnTo>
                        <a:pt x="334" y="368"/>
                      </a:lnTo>
                      <a:lnTo>
                        <a:pt x="334" y="368"/>
                      </a:lnTo>
                      <a:lnTo>
                        <a:pt x="334" y="368"/>
                      </a:lnTo>
                      <a:lnTo>
                        <a:pt x="334" y="368"/>
                      </a:lnTo>
                      <a:lnTo>
                        <a:pt x="337" y="368"/>
                      </a:lnTo>
                      <a:lnTo>
                        <a:pt x="337" y="368"/>
                      </a:lnTo>
                      <a:lnTo>
                        <a:pt x="337" y="368"/>
                      </a:lnTo>
                      <a:lnTo>
                        <a:pt x="337" y="368"/>
                      </a:lnTo>
                      <a:lnTo>
                        <a:pt x="340" y="368"/>
                      </a:lnTo>
                      <a:lnTo>
                        <a:pt x="340" y="371"/>
                      </a:lnTo>
                      <a:lnTo>
                        <a:pt x="340" y="371"/>
                      </a:lnTo>
                      <a:lnTo>
                        <a:pt x="340" y="371"/>
                      </a:lnTo>
                      <a:lnTo>
                        <a:pt x="343" y="371"/>
                      </a:lnTo>
                      <a:lnTo>
                        <a:pt x="343" y="371"/>
                      </a:lnTo>
                      <a:lnTo>
                        <a:pt x="343" y="374"/>
                      </a:lnTo>
                      <a:lnTo>
                        <a:pt x="343" y="374"/>
                      </a:lnTo>
                      <a:lnTo>
                        <a:pt x="343" y="374"/>
                      </a:lnTo>
                      <a:lnTo>
                        <a:pt x="343" y="374"/>
                      </a:lnTo>
                      <a:lnTo>
                        <a:pt x="343" y="377"/>
                      </a:lnTo>
                      <a:lnTo>
                        <a:pt x="346" y="377"/>
                      </a:lnTo>
                      <a:lnTo>
                        <a:pt x="346" y="377"/>
                      </a:lnTo>
                      <a:lnTo>
                        <a:pt x="346" y="377"/>
                      </a:lnTo>
                      <a:lnTo>
                        <a:pt x="349" y="377"/>
                      </a:lnTo>
                      <a:lnTo>
                        <a:pt x="349" y="377"/>
                      </a:lnTo>
                      <a:lnTo>
                        <a:pt x="349" y="374"/>
                      </a:lnTo>
                      <a:lnTo>
                        <a:pt x="349" y="374"/>
                      </a:lnTo>
                      <a:lnTo>
                        <a:pt x="349" y="374"/>
                      </a:lnTo>
                      <a:lnTo>
                        <a:pt x="346" y="374"/>
                      </a:lnTo>
                      <a:lnTo>
                        <a:pt x="346" y="374"/>
                      </a:lnTo>
                      <a:lnTo>
                        <a:pt x="346" y="374"/>
                      </a:lnTo>
                      <a:lnTo>
                        <a:pt x="343" y="374"/>
                      </a:lnTo>
                      <a:lnTo>
                        <a:pt x="343" y="374"/>
                      </a:lnTo>
                      <a:lnTo>
                        <a:pt x="346" y="374"/>
                      </a:lnTo>
                      <a:lnTo>
                        <a:pt x="346" y="371"/>
                      </a:lnTo>
                      <a:lnTo>
                        <a:pt x="346" y="371"/>
                      </a:lnTo>
                      <a:lnTo>
                        <a:pt x="346" y="371"/>
                      </a:lnTo>
                      <a:lnTo>
                        <a:pt x="346" y="371"/>
                      </a:lnTo>
                      <a:lnTo>
                        <a:pt x="349" y="371"/>
                      </a:lnTo>
                      <a:lnTo>
                        <a:pt x="349" y="371"/>
                      </a:lnTo>
                      <a:lnTo>
                        <a:pt x="349" y="371"/>
                      </a:lnTo>
                      <a:lnTo>
                        <a:pt x="349" y="368"/>
                      </a:lnTo>
                      <a:lnTo>
                        <a:pt x="349" y="368"/>
                      </a:lnTo>
                      <a:lnTo>
                        <a:pt x="349" y="368"/>
                      </a:lnTo>
                      <a:lnTo>
                        <a:pt x="349" y="371"/>
                      </a:lnTo>
                      <a:lnTo>
                        <a:pt x="351" y="371"/>
                      </a:lnTo>
                      <a:lnTo>
                        <a:pt x="351" y="371"/>
                      </a:lnTo>
                      <a:lnTo>
                        <a:pt x="351" y="371"/>
                      </a:lnTo>
                      <a:lnTo>
                        <a:pt x="351" y="371"/>
                      </a:lnTo>
                      <a:lnTo>
                        <a:pt x="354" y="374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4" y="371"/>
                      </a:lnTo>
                      <a:lnTo>
                        <a:pt x="357" y="371"/>
                      </a:lnTo>
                      <a:lnTo>
                        <a:pt x="357" y="371"/>
                      </a:lnTo>
                      <a:lnTo>
                        <a:pt x="357" y="371"/>
                      </a:lnTo>
                      <a:lnTo>
                        <a:pt x="357" y="371"/>
                      </a:lnTo>
                      <a:lnTo>
                        <a:pt x="357" y="371"/>
                      </a:lnTo>
                      <a:lnTo>
                        <a:pt x="360" y="371"/>
                      </a:lnTo>
                      <a:lnTo>
                        <a:pt x="360" y="368"/>
                      </a:lnTo>
                      <a:lnTo>
                        <a:pt x="360" y="368"/>
                      </a:lnTo>
                      <a:lnTo>
                        <a:pt x="360" y="368"/>
                      </a:lnTo>
                      <a:lnTo>
                        <a:pt x="360" y="368"/>
                      </a:lnTo>
                      <a:lnTo>
                        <a:pt x="360" y="368"/>
                      </a:lnTo>
                      <a:lnTo>
                        <a:pt x="363" y="368"/>
                      </a:lnTo>
                      <a:lnTo>
                        <a:pt x="363" y="368"/>
                      </a:lnTo>
                      <a:lnTo>
                        <a:pt x="363" y="368"/>
                      </a:lnTo>
                      <a:lnTo>
                        <a:pt x="363" y="368"/>
                      </a:lnTo>
                      <a:lnTo>
                        <a:pt x="366" y="368"/>
                      </a:lnTo>
                      <a:lnTo>
                        <a:pt x="366" y="368"/>
                      </a:lnTo>
                      <a:lnTo>
                        <a:pt x="366" y="368"/>
                      </a:lnTo>
                      <a:lnTo>
                        <a:pt x="366" y="368"/>
                      </a:lnTo>
                      <a:lnTo>
                        <a:pt x="368" y="368"/>
                      </a:lnTo>
                      <a:lnTo>
                        <a:pt x="368" y="368"/>
                      </a:lnTo>
                      <a:lnTo>
                        <a:pt x="368" y="368"/>
                      </a:lnTo>
                      <a:lnTo>
                        <a:pt x="368" y="371"/>
                      </a:lnTo>
                      <a:lnTo>
                        <a:pt x="368" y="371"/>
                      </a:lnTo>
                      <a:lnTo>
                        <a:pt x="371" y="371"/>
                      </a:lnTo>
                      <a:lnTo>
                        <a:pt x="371" y="371"/>
                      </a:lnTo>
                      <a:lnTo>
                        <a:pt x="371" y="374"/>
                      </a:lnTo>
                      <a:lnTo>
                        <a:pt x="371" y="374"/>
                      </a:lnTo>
                      <a:lnTo>
                        <a:pt x="371" y="371"/>
                      </a:lnTo>
                      <a:lnTo>
                        <a:pt x="374" y="371"/>
                      </a:lnTo>
                      <a:lnTo>
                        <a:pt x="374" y="371"/>
                      </a:lnTo>
                      <a:lnTo>
                        <a:pt x="374" y="374"/>
                      </a:lnTo>
                      <a:lnTo>
                        <a:pt x="374" y="374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80" y="374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68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1"/>
                      </a:lnTo>
                      <a:lnTo>
                        <a:pt x="380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4"/>
                      </a:lnTo>
                      <a:lnTo>
                        <a:pt x="383" y="371"/>
                      </a:lnTo>
                      <a:lnTo>
                        <a:pt x="383" y="371"/>
                      </a:lnTo>
                      <a:lnTo>
                        <a:pt x="383" y="371"/>
                      </a:lnTo>
                      <a:lnTo>
                        <a:pt x="385" y="371"/>
                      </a:lnTo>
                      <a:lnTo>
                        <a:pt x="385" y="371"/>
                      </a:lnTo>
                      <a:lnTo>
                        <a:pt x="385" y="371"/>
                      </a:lnTo>
                      <a:lnTo>
                        <a:pt x="385" y="371"/>
                      </a:lnTo>
                      <a:lnTo>
                        <a:pt x="385" y="374"/>
                      </a:lnTo>
                      <a:lnTo>
                        <a:pt x="388" y="374"/>
                      </a:lnTo>
                      <a:lnTo>
                        <a:pt x="388" y="374"/>
                      </a:lnTo>
                      <a:lnTo>
                        <a:pt x="388" y="371"/>
                      </a:lnTo>
                      <a:lnTo>
                        <a:pt x="388" y="371"/>
                      </a:lnTo>
                      <a:lnTo>
                        <a:pt x="391" y="371"/>
                      </a:lnTo>
                      <a:lnTo>
                        <a:pt x="391" y="371"/>
                      </a:lnTo>
                      <a:lnTo>
                        <a:pt x="391" y="371"/>
                      </a:lnTo>
                      <a:lnTo>
                        <a:pt x="391" y="371"/>
                      </a:lnTo>
                      <a:lnTo>
                        <a:pt x="391" y="371"/>
                      </a:lnTo>
                      <a:lnTo>
                        <a:pt x="391" y="374"/>
                      </a:lnTo>
                      <a:lnTo>
                        <a:pt x="391" y="374"/>
                      </a:lnTo>
                      <a:lnTo>
                        <a:pt x="394" y="374"/>
                      </a:lnTo>
                      <a:lnTo>
                        <a:pt x="394" y="374"/>
                      </a:lnTo>
                      <a:lnTo>
                        <a:pt x="394" y="374"/>
                      </a:lnTo>
                      <a:lnTo>
                        <a:pt x="397" y="374"/>
                      </a:lnTo>
                      <a:lnTo>
                        <a:pt x="397" y="374"/>
                      </a:lnTo>
                      <a:lnTo>
                        <a:pt x="397" y="374"/>
                      </a:lnTo>
                      <a:lnTo>
                        <a:pt x="397" y="374"/>
                      </a:lnTo>
                      <a:lnTo>
                        <a:pt x="400" y="374"/>
                      </a:lnTo>
                      <a:lnTo>
                        <a:pt x="400" y="371"/>
                      </a:lnTo>
                      <a:lnTo>
                        <a:pt x="400" y="371"/>
                      </a:lnTo>
                      <a:lnTo>
                        <a:pt x="402" y="371"/>
                      </a:lnTo>
                      <a:lnTo>
                        <a:pt x="402" y="371"/>
                      </a:lnTo>
                      <a:lnTo>
                        <a:pt x="402" y="374"/>
                      </a:lnTo>
                      <a:lnTo>
                        <a:pt x="402" y="374"/>
                      </a:lnTo>
                      <a:lnTo>
                        <a:pt x="400" y="374"/>
                      </a:lnTo>
                      <a:lnTo>
                        <a:pt x="400" y="374"/>
                      </a:lnTo>
                      <a:lnTo>
                        <a:pt x="400" y="374"/>
                      </a:lnTo>
                      <a:lnTo>
                        <a:pt x="402" y="374"/>
                      </a:lnTo>
                      <a:lnTo>
                        <a:pt x="402" y="374"/>
                      </a:lnTo>
                      <a:lnTo>
                        <a:pt x="405" y="374"/>
                      </a:lnTo>
                      <a:lnTo>
                        <a:pt x="405" y="374"/>
                      </a:lnTo>
                      <a:lnTo>
                        <a:pt x="405" y="374"/>
                      </a:lnTo>
                      <a:lnTo>
                        <a:pt x="405" y="374"/>
                      </a:lnTo>
                      <a:lnTo>
                        <a:pt x="405" y="374"/>
                      </a:lnTo>
                      <a:lnTo>
                        <a:pt x="405" y="371"/>
                      </a:lnTo>
                      <a:lnTo>
                        <a:pt x="405" y="371"/>
                      </a:lnTo>
                      <a:lnTo>
                        <a:pt x="405" y="371"/>
                      </a:lnTo>
                      <a:lnTo>
                        <a:pt x="405" y="368"/>
                      </a:lnTo>
                      <a:lnTo>
                        <a:pt x="405" y="371"/>
                      </a:lnTo>
                      <a:lnTo>
                        <a:pt x="408" y="371"/>
                      </a:lnTo>
                      <a:lnTo>
                        <a:pt x="408" y="371"/>
                      </a:lnTo>
                      <a:lnTo>
                        <a:pt x="408" y="371"/>
                      </a:lnTo>
                      <a:lnTo>
                        <a:pt x="408" y="371"/>
                      </a:lnTo>
                      <a:lnTo>
                        <a:pt x="408" y="371"/>
                      </a:lnTo>
                      <a:lnTo>
                        <a:pt x="411" y="371"/>
                      </a:lnTo>
                      <a:lnTo>
                        <a:pt x="411" y="371"/>
                      </a:lnTo>
                      <a:lnTo>
                        <a:pt x="408" y="371"/>
                      </a:lnTo>
                      <a:lnTo>
                        <a:pt x="408" y="368"/>
                      </a:lnTo>
                      <a:lnTo>
                        <a:pt x="408" y="368"/>
                      </a:lnTo>
                      <a:lnTo>
                        <a:pt x="408" y="368"/>
                      </a:lnTo>
                      <a:lnTo>
                        <a:pt x="408" y="365"/>
                      </a:lnTo>
                      <a:lnTo>
                        <a:pt x="408" y="365"/>
                      </a:lnTo>
                      <a:lnTo>
                        <a:pt x="411" y="365"/>
                      </a:lnTo>
                      <a:lnTo>
                        <a:pt x="411" y="365"/>
                      </a:lnTo>
                      <a:lnTo>
                        <a:pt x="411" y="368"/>
                      </a:lnTo>
                      <a:lnTo>
                        <a:pt x="411" y="368"/>
                      </a:lnTo>
                      <a:lnTo>
                        <a:pt x="411" y="368"/>
                      </a:lnTo>
                      <a:lnTo>
                        <a:pt x="411" y="368"/>
                      </a:lnTo>
                      <a:lnTo>
                        <a:pt x="414" y="368"/>
                      </a:lnTo>
                      <a:lnTo>
                        <a:pt x="414" y="368"/>
                      </a:lnTo>
                      <a:lnTo>
                        <a:pt x="414" y="368"/>
                      </a:lnTo>
                      <a:lnTo>
                        <a:pt x="414" y="368"/>
                      </a:lnTo>
                      <a:lnTo>
                        <a:pt x="414" y="368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7" y="365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19" y="365"/>
                      </a:lnTo>
                      <a:lnTo>
                        <a:pt x="422" y="365"/>
                      </a:lnTo>
                      <a:lnTo>
                        <a:pt x="422" y="368"/>
                      </a:lnTo>
                      <a:lnTo>
                        <a:pt x="422" y="368"/>
                      </a:lnTo>
                      <a:lnTo>
                        <a:pt x="422" y="368"/>
                      </a:lnTo>
                      <a:lnTo>
                        <a:pt x="422" y="371"/>
                      </a:lnTo>
                      <a:lnTo>
                        <a:pt x="422" y="371"/>
                      </a:lnTo>
                      <a:lnTo>
                        <a:pt x="425" y="371"/>
                      </a:lnTo>
                      <a:lnTo>
                        <a:pt x="425" y="371"/>
                      </a:lnTo>
                      <a:lnTo>
                        <a:pt x="425" y="371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8"/>
                      </a:lnTo>
                      <a:lnTo>
                        <a:pt x="425" y="365"/>
                      </a:lnTo>
                      <a:lnTo>
                        <a:pt x="425" y="365"/>
                      </a:lnTo>
                      <a:lnTo>
                        <a:pt x="428" y="365"/>
                      </a:lnTo>
                      <a:lnTo>
                        <a:pt x="428" y="365"/>
                      </a:lnTo>
                      <a:lnTo>
                        <a:pt x="428" y="365"/>
                      </a:lnTo>
                      <a:lnTo>
                        <a:pt x="428" y="365"/>
                      </a:lnTo>
                      <a:lnTo>
                        <a:pt x="428" y="365"/>
                      </a:lnTo>
                      <a:lnTo>
                        <a:pt x="428" y="368"/>
                      </a:lnTo>
                      <a:lnTo>
                        <a:pt x="428" y="368"/>
                      </a:lnTo>
                      <a:lnTo>
                        <a:pt x="428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8"/>
                      </a:lnTo>
                      <a:lnTo>
                        <a:pt x="431" y="365"/>
                      </a:lnTo>
                      <a:lnTo>
                        <a:pt x="431" y="365"/>
                      </a:lnTo>
                      <a:lnTo>
                        <a:pt x="431" y="365"/>
                      </a:lnTo>
                      <a:lnTo>
                        <a:pt x="431" y="365"/>
                      </a:lnTo>
                      <a:lnTo>
                        <a:pt x="431" y="365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4" y="368"/>
                      </a:lnTo>
                      <a:lnTo>
                        <a:pt x="436" y="368"/>
                      </a:lnTo>
                      <a:lnTo>
                        <a:pt x="436" y="368"/>
                      </a:lnTo>
                      <a:lnTo>
                        <a:pt x="436" y="368"/>
                      </a:lnTo>
                      <a:lnTo>
                        <a:pt x="436" y="368"/>
                      </a:lnTo>
                      <a:lnTo>
                        <a:pt x="439" y="368"/>
                      </a:lnTo>
                      <a:lnTo>
                        <a:pt x="439" y="368"/>
                      </a:lnTo>
                      <a:lnTo>
                        <a:pt x="439" y="368"/>
                      </a:lnTo>
                      <a:lnTo>
                        <a:pt x="442" y="368"/>
                      </a:lnTo>
                      <a:lnTo>
                        <a:pt x="442" y="368"/>
                      </a:lnTo>
                      <a:lnTo>
                        <a:pt x="442" y="368"/>
                      </a:lnTo>
                      <a:lnTo>
                        <a:pt x="445" y="368"/>
                      </a:lnTo>
                      <a:lnTo>
                        <a:pt x="445" y="368"/>
                      </a:lnTo>
                      <a:lnTo>
                        <a:pt x="445" y="368"/>
                      </a:lnTo>
                      <a:lnTo>
                        <a:pt x="445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48" y="368"/>
                      </a:lnTo>
                      <a:lnTo>
                        <a:pt x="451" y="368"/>
                      </a:lnTo>
                      <a:lnTo>
                        <a:pt x="451" y="368"/>
                      </a:lnTo>
                      <a:lnTo>
                        <a:pt x="453" y="368"/>
                      </a:lnTo>
                      <a:lnTo>
                        <a:pt x="453" y="368"/>
                      </a:lnTo>
                      <a:lnTo>
                        <a:pt x="453" y="368"/>
                      </a:lnTo>
                      <a:lnTo>
                        <a:pt x="453" y="368"/>
                      </a:lnTo>
                      <a:lnTo>
                        <a:pt x="453" y="368"/>
                      </a:lnTo>
                      <a:lnTo>
                        <a:pt x="456" y="368"/>
                      </a:lnTo>
                      <a:lnTo>
                        <a:pt x="456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59" y="371"/>
                      </a:lnTo>
                      <a:lnTo>
                        <a:pt x="462" y="368"/>
                      </a:lnTo>
                      <a:lnTo>
                        <a:pt x="462" y="368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62" y="371"/>
                      </a:lnTo>
                      <a:lnTo>
                        <a:pt x="465" y="371"/>
                      </a:lnTo>
                      <a:lnTo>
                        <a:pt x="465" y="374"/>
                      </a:lnTo>
                      <a:lnTo>
                        <a:pt x="465" y="374"/>
                      </a:lnTo>
                      <a:lnTo>
                        <a:pt x="465" y="374"/>
                      </a:lnTo>
                      <a:lnTo>
                        <a:pt x="465" y="374"/>
                      </a:lnTo>
                      <a:lnTo>
                        <a:pt x="468" y="374"/>
                      </a:lnTo>
                      <a:lnTo>
                        <a:pt x="468" y="374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5" y="371"/>
                      </a:lnTo>
                      <a:lnTo>
                        <a:pt x="465" y="371"/>
                      </a:lnTo>
                      <a:lnTo>
                        <a:pt x="465" y="371"/>
                      </a:lnTo>
                      <a:lnTo>
                        <a:pt x="465" y="371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8" y="368"/>
                      </a:lnTo>
                      <a:lnTo>
                        <a:pt x="468" y="368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68" y="371"/>
                      </a:lnTo>
                      <a:lnTo>
                        <a:pt x="470" y="371"/>
                      </a:lnTo>
                      <a:lnTo>
                        <a:pt x="470" y="371"/>
                      </a:lnTo>
                      <a:lnTo>
                        <a:pt x="470" y="371"/>
                      </a:lnTo>
                      <a:lnTo>
                        <a:pt x="470" y="371"/>
                      </a:lnTo>
                      <a:lnTo>
                        <a:pt x="468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0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8"/>
                      </a:lnTo>
                      <a:lnTo>
                        <a:pt x="473" y="365"/>
                      </a:lnTo>
                      <a:lnTo>
                        <a:pt x="473" y="365"/>
                      </a:lnTo>
                      <a:lnTo>
                        <a:pt x="473" y="365"/>
                      </a:lnTo>
                      <a:lnTo>
                        <a:pt x="476" y="365"/>
                      </a:lnTo>
                      <a:lnTo>
                        <a:pt x="476" y="365"/>
                      </a:lnTo>
                      <a:lnTo>
                        <a:pt x="476" y="365"/>
                      </a:lnTo>
                      <a:lnTo>
                        <a:pt x="476" y="365"/>
                      </a:lnTo>
                      <a:lnTo>
                        <a:pt x="476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68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1"/>
                      </a:lnTo>
                      <a:lnTo>
                        <a:pt x="479" y="374"/>
                      </a:lnTo>
                      <a:lnTo>
                        <a:pt x="479" y="374"/>
                      </a:lnTo>
                      <a:lnTo>
                        <a:pt x="479" y="374"/>
                      </a:lnTo>
                      <a:lnTo>
                        <a:pt x="479" y="374"/>
                      </a:lnTo>
                      <a:lnTo>
                        <a:pt x="479" y="374"/>
                      </a:lnTo>
                      <a:lnTo>
                        <a:pt x="482" y="374"/>
                      </a:lnTo>
                      <a:lnTo>
                        <a:pt x="482" y="374"/>
                      </a:lnTo>
                      <a:lnTo>
                        <a:pt x="482" y="374"/>
                      </a:lnTo>
                      <a:lnTo>
                        <a:pt x="482" y="374"/>
                      </a:lnTo>
                      <a:lnTo>
                        <a:pt x="482" y="374"/>
                      </a:lnTo>
                      <a:lnTo>
                        <a:pt x="482" y="371"/>
                      </a:lnTo>
                      <a:lnTo>
                        <a:pt x="482" y="371"/>
                      </a:lnTo>
                      <a:lnTo>
                        <a:pt x="482" y="371"/>
                      </a:lnTo>
                      <a:lnTo>
                        <a:pt x="482" y="371"/>
                      </a:lnTo>
                      <a:lnTo>
                        <a:pt x="482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5" y="371"/>
                      </a:lnTo>
                      <a:lnTo>
                        <a:pt x="487" y="371"/>
                      </a:lnTo>
                      <a:lnTo>
                        <a:pt x="487" y="371"/>
                      </a:lnTo>
                      <a:lnTo>
                        <a:pt x="487" y="371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5" y="374"/>
                      </a:lnTo>
                      <a:lnTo>
                        <a:pt x="487" y="374"/>
                      </a:lnTo>
                      <a:lnTo>
                        <a:pt x="487" y="374"/>
                      </a:lnTo>
                      <a:lnTo>
                        <a:pt x="487" y="374"/>
                      </a:lnTo>
                      <a:lnTo>
                        <a:pt x="487" y="374"/>
                      </a:lnTo>
                      <a:lnTo>
                        <a:pt x="487" y="374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0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3" y="377"/>
                      </a:lnTo>
                      <a:lnTo>
                        <a:pt x="496" y="377"/>
                      </a:lnTo>
                      <a:lnTo>
                        <a:pt x="496" y="377"/>
                      </a:lnTo>
                      <a:lnTo>
                        <a:pt x="496" y="377"/>
                      </a:lnTo>
                      <a:lnTo>
                        <a:pt x="496" y="377"/>
                      </a:lnTo>
                      <a:lnTo>
                        <a:pt x="496" y="377"/>
                      </a:lnTo>
                      <a:lnTo>
                        <a:pt x="496" y="379"/>
                      </a:lnTo>
                      <a:lnTo>
                        <a:pt x="496" y="379"/>
                      </a:lnTo>
                      <a:lnTo>
                        <a:pt x="496" y="379"/>
                      </a:lnTo>
                      <a:lnTo>
                        <a:pt x="496" y="379"/>
                      </a:lnTo>
                      <a:lnTo>
                        <a:pt x="493" y="379"/>
                      </a:lnTo>
                      <a:lnTo>
                        <a:pt x="493" y="379"/>
                      </a:lnTo>
                      <a:lnTo>
                        <a:pt x="493" y="379"/>
                      </a:lnTo>
                      <a:lnTo>
                        <a:pt x="493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6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499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2" y="382"/>
                      </a:lnTo>
                      <a:lnTo>
                        <a:pt x="504" y="382"/>
                      </a:lnTo>
                      <a:lnTo>
                        <a:pt x="504" y="382"/>
                      </a:lnTo>
                      <a:lnTo>
                        <a:pt x="504" y="382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4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2" y="379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4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9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79"/>
                      </a:lnTo>
                      <a:lnTo>
                        <a:pt x="510" y="379"/>
                      </a:lnTo>
                      <a:lnTo>
                        <a:pt x="510" y="379"/>
                      </a:lnTo>
                      <a:lnTo>
                        <a:pt x="510" y="379"/>
                      </a:lnTo>
                      <a:lnTo>
                        <a:pt x="510" y="379"/>
                      </a:lnTo>
                      <a:lnTo>
                        <a:pt x="510" y="379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3" y="382"/>
                      </a:lnTo>
                      <a:lnTo>
                        <a:pt x="516" y="382"/>
                      </a:lnTo>
                      <a:lnTo>
                        <a:pt x="516" y="382"/>
                      </a:lnTo>
                      <a:lnTo>
                        <a:pt x="516" y="382"/>
                      </a:lnTo>
                      <a:lnTo>
                        <a:pt x="516" y="379"/>
                      </a:lnTo>
                      <a:lnTo>
                        <a:pt x="516" y="379"/>
                      </a:lnTo>
                      <a:lnTo>
                        <a:pt x="516" y="379"/>
                      </a:lnTo>
                      <a:lnTo>
                        <a:pt x="513" y="379"/>
                      </a:lnTo>
                      <a:lnTo>
                        <a:pt x="513" y="379"/>
                      </a:lnTo>
                      <a:lnTo>
                        <a:pt x="513" y="379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6" y="377"/>
                      </a:lnTo>
                      <a:lnTo>
                        <a:pt x="519" y="377"/>
                      </a:lnTo>
                      <a:lnTo>
                        <a:pt x="519" y="377"/>
                      </a:lnTo>
                      <a:lnTo>
                        <a:pt x="519" y="374"/>
                      </a:lnTo>
                      <a:lnTo>
                        <a:pt x="519" y="374"/>
                      </a:lnTo>
                      <a:lnTo>
                        <a:pt x="519" y="374"/>
                      </a:lnTo>
                      <a:lnTo>
                        <a:pt x="516" y="374"/>
                      </a:lnTo>
                      <a:lnTo>
                        <a:pt x="516" y="371"/>
                      </a:lnTo>
                      <a:lnTo>
                        <a:pt x="516" y="371"/>
                      </a:lnTo>
                      <a:lnTo>
                        <a:pt x="516" y="371"/>
                      </a:lnTo>
                      <a:lnTo>
                        <a:pt x="519" y="371"/>
                      </a:lnTo>
                      <a:lnTo>
                        <a:pt x="519" y="371"/>
                      </a:lnTo>
                      <a:lnTo>
                        <a:pt x="519" y="371"/>
                      </a:lnTo>
                      <a:lnTo>
                        <a:pt x="519" y="371"/>
                      </a:lnTo>
                      <a:lnTo>
                        <a:pt x="519" y="371"/>
                      </a:lnTo>
                      <a:lnTo>
                        <a:pt x="521" y="371"/>
                      </a:lnTo>
                      <a:lnTo>
                        <a:pt x="521" y="371"/>
                      </a:lnTo>
                      <a:lnTo>
                        <a:pt x="521" y="371"/>
                      </a:lnTo>
                      <a:lnTo>
                        <a:pt x="521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71"/>
                      </a:lnTo>
                      <a:lnTo>
                        <a:pt x="527" y="368"/>
                      </a:lnTo>
                      <a:lnTo>
                        <a:pt x="527" y="368"/>
                      </a:lnTo>
                      <a:lnTo>
                        <a:pt x="527" y="368"/>
                      </a:lnTo>
                      <a:lnTo>
                        <a:pt x="527" y="368"/>
                      </a:lnTo>
                      <a:lnTo>
                        <a:pt x="527" y="368"/>
                      </a:lnTo>
                      <a:lnTo>
                        <a:pt x="530" y="368"/>
                      </a:lnTo>
                      <a:lnTo>
                        <a:pt x="530" y="371"/>
                      </a:lnTo>
                      <a:lnTo>
                        <a:pt x="530" y="371"/>
                      </a:lnTo>
                      <a:lnTo>
                        <a:pt x="530" y="371"/>
                      </a:lnTo>
                      <a:lnTo>
                        <a:pt x="530" y="371"/>
                      </a:lnTo>
                      <a:lnTo>
                        <a:pt x="530" y="368"/>
                      </a:lnTo>
                      <a:lnTo>
                        <a:pt x="530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0" y="368"/>
                      </a:lnTo>
                      <a:lnTo>
                        <a:pt x="530" y="368"/>
                      </a:lnTo>
                      <a:lnTo>
                        <a:pt x="530" y="368"/>
                      </a:lnTo>
                      <a:lnTo>
                        <a:pt x="530" y="368"/>
                      </a:lnTo>
                      <a:lnTo>
                        <a:pt x="530" y="365"/>
                      </a:lnTo>
                      <a:lnTo>
                        <a:pt x="530" y="365"/>
                      </a:lnTo>
                      <a:lnTo>
                        <a:pt x="533" y="365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8"/>
                      </a:lnTo>
                      <a:lnTo>
                        <a:pt x="533" y="365"/>
                      </a:lnTo>
                      <a:lnTo>
                        <a:pt x="533" y="365"/>
                      </a:lnTo>
                      <a:lnTo>
                        <a:pt x="536" y="365"/>
                      </a:lnTo>
                      <a:lnTo>
                        <a:pt x="536" y="365"/>
                      </a:lnTo>
                      <a:lnTo>
                        <a:pt x="536" y="365"/>
                      </a:lnTo>
                      <a:lnTo>
                        <a:pt x="536" y="365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6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38" y="368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5"/>
                      </a:lnTo>
                      <a:lnTo>
                        <a:pt x="541" y="362"/>
                      </a:lnTo>
                      <a:lnTo>
                        <a:pt x="541" y="362"/>
                      </a:lnTo>
                      <a:lnTo>
                        <a:pt x="541" y="362"/>
                      </a:lnTo>
                      <a:lnTo>
                        <a:pt x="541" y="362"/>
                      </a:lnTo>
                      <a:lnTo>
                        <a:pt x="541" y="362"/>
                      </a:lnTo>
                      <a:lnTo>
                        <a:pt x="544" y="362"/>
                      </a:lnTo>
                      <a:lnTo>
                        <a:pt x="544" y="360"/>
                      </a:lnTo>
                      <a:lnTo>
                        <a:pt x="544" y="360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2"/>
                      </a:lnTo>
                      <a:lnTo>
                        <a:pt x="544" y="365"/>
                      </a:lnTo>
                      <a:lnTo>
                        <a:pt x="544" y="365"/>
                      </a:lnTo>
                      <a:lnTo>
                        <a:pt x="544" y="365"/>
                      </a:lnTo>
                      <a:lnTo>
                        <a:pt x="547" y="365"/>
                      </a:lnTo>
                      <a:lnTo>
                        <a:pt x="547" y="365"/>
                      </a:lnTo>
                      <a:lnTo>
                        <a:pt x="547" y="368"/>
                      </a:lnTo>
                      <a:lnTo>
                        <a:pt x="547" y="368"/>
                      </a:lnTo>
                      <a:lnTo>
                        <a:pt x="550" y="368"/>
                      </a:lnTo>
                      <a:lnTo>
                        <a:pt x="550" y="368"/>
                      </a:lnTo>
                      <a:lnTo>
                        <a:pt x="550" y="368"/>
                      </a:lnTo>
                      <a:lnTo>
                        <a:pt x="550" y="368"/>
                      </a:lnTo>
                      <a:lnTo>
                        <a:pt x="550" y="365"/>
                      </a:lnTo>
                      <a:lnTo>
                        <a:pt x="550" y="365"/>
                      </a:lnTo>
                      <a:lnTo>
                        <a:pt x="550" y="365"/>
                      </a:lnTo>
                      <a:lnTo>
                        <a:pt x="553" y="368"/>
                      </a:lnTo>
                      <a:lnTo>
                        <a:pt x="553" y="368"/>
                      </a:lnTo>
                      <a:lnTo>
                        <a:pt x="553" y="368"/>
                      </a:lnTo>
                      <a:lnTo>
                        <a:pt x="553" y="368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5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58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71"/>
                      </a:lnTo>
                      <a:lnTo>
                        <a:pt x="561" y="368"/>
                      </a:lnTo>
                      <a:lnTo>
                        <a:pt x="561" y="368"/>
                      </a:lnTo>
                      <a:lnTo>
                        <a:pt x="561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68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4" y="371"/>
                      </a:lnTo>
                      <a:lnTo>
                        <a:pt x="567" y="368"/>
                      </a:lnTo>
                      <a:lnTo>
                        <a:pt x="567" y="368"/>
                      </a:lnTo>
                      <a:lnTo>
                        <a:pt x="567" y="368"/>
                      </a:lnTo>
                      <a:lnTo>
                        <a:pt x="567" y="368"/>
                      </a:lnTo>
                      <a:lnTo>
                        <a:pt x="570" y="365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8"/>
                      </a:lnTo>
                      <a:lnTo>
                        <a:pt x="570" y="365"/>
                      </a:lnTo>
                      <a:lnTo>
                        <a:pt x="570" y="365"/>
                      </a:lnTo>
                      <a:lnTo>
                        <a:pt x="570" y="365"/>
                      </a:lnTo>
                      <a:lnTo>
                        <a:pt x="572" y="365"/>
                      </a:lnTo>
                      <a:lnTo>
                        <a:pt x="570" y="365"/>
                      </a:lnTo>
                      <a:lnTo>
                        <a:pt x="570" y="362"/>
                      </a:lnTo>
                      <a:lnTo>
                        <a:pt x="570" y="362"/>
                      </a:lnTo>
                      <a:lnTo>
                        <a:pt x="570" y="362"/>
                      </a:lnTo>
                      <a:lnTo>
                        <a:pt x="567" y="362"/>
                      </a:lnTo>
                      <a:lnTo>
                        <a:pt x="567" y="362"/>
                      </a:lnTo>
                      <a:lnTo>
                        <a:pt x="567" y="362"/>
                      </a:lnTo>
                      <a:lnTo>
                        <a:pt x="567" y="360"/>
                      </a:lnTo>
                      <a:lnTo>
                        <a:pt x="567" y="360"/>
                      </a:lnTo>
                      <a:lnTo>
                        <a:pt x="567" y="357"/>
                      </a:lnTo>
                      <a:lnTo>
                        <a:pt x="567" y="357"/>
                      </a:lnTo>
                      <a:lnTo>
                        <a:pt x="567" y="357"/>
                      </a:lnTo>
                      <a:lnTo>
                        <a:pt x="567" y="360"/>
                      </a:lnTo>
                      <a:lnTo>
                        <a:pt x="567" y="360"/>
                      </a:lnTo>
                      <a:lnTo>
                        <a:pt x="567" y="360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57"/>
                      </a:lnTo>
                      <a:lnTo>
                        <a:pt x="570" y="360"/>
                      </a:lnTo>
                      <a:lnTo>
                        <a:pt x="572" y="360"/>
                      </a:lnTo>
                      <a:lnTo>
                        <a:pt x="572" y="357"/>
                      </a:lnTo>
                      <a:lnTo>
                        <a:pt x="572" y="357"/>
                      </a:lnTo>
                      <a:lnTo>
                        <a:pt x="572" y="357"/>
                      </a:lnTo>
                      <a:lnTo>
                        <a:pt x="575" y="354"/>
                      </a:lnTo>
                      <a:lnTo>
                        <a:pt x="575" y="357"/>
                      </a:lnTo>
                      <a:lnTo>
                        <a:pt x="575" y="357"/>
                      </a:lnTo>
                      <a:lnTo>
                        <a:pt x="575" y="357"/>
                      </a:lnTo>
                      <a:lnTo>
                        <a:pt x="575" y="357"/>
                      </a:lnTo>
                      <a:lnTo>
                        <a:pt x="575" y="360"/>
                      </a:lnTo>
                      <a:lnTo>
                        <a:pt x="575" y="360"/>
                      </a:lnTo>
                      <a:lnTo>
                        <a:pt x="575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78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57"/>
                      </a:lnTo>
                      <a:lnTo>
                        <a:pt x="581" y="357"/>
                      </a:lnTo>
                      <a:lnTo>
                        <a:pt x="581" y="357"/>
                      </a:lnTo>
                      <a:lnTo>
                        <a:pt x="584" y="357"/>
                      </a:lnTo>
                      <a:lnTo>
                        <a:pt x="584" y="357"/>
                      </a:lnTo>
                      <a:lnTo>
                        <a:pt x="584" y="357"/>
                      </a:lnTo>
                      <a:lnTo>
                        <a:pt x="584" y="360"/>
                      </a:lnTo>
                      <a:lnTo>
                        <a:pt x="584" y="360"/>
                      </a:lnTo>
                      <a:lnTo>
                        <a:pt x="581" y="360"/>
                      </a:lnTo>
                      <a:lnTo>
                        <a:pt x="581" y="360"/>
                      </a:lnTo>
                      <a:lnTo>
                        <a:pt x="581" y="362"/>
                      </a:lnTo>
                      <a:lnTo>
                        <a:pt x="581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4" y="360"/>
                      </a:lnTo>
                      <a:lnTo>
                        <a:pt x="587" y="360"/>
                      </a:lnTo>
                      <a:lnTo>
                        <a:pt x="587" y="360"/>
                      </a:lnTo>
                      <a:lnTo>
                        <a:pt x="587" y="362"/>
                      </a:lnTo>
                      <a:lnTo>
                        <a:pt x="587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4" y="362"/>
                      </a:lnTo>
                      <a:lnTo>
                        <a:pt x="587" y="362"/>
                      </a:lnTo>
                      <a:lnTo>
                        <a:pt x="587" y="362"/>
                      </a:lnTo>
                      <a:lnTo>
                        <a:pt x="587" y="362"/>
                      </a:lnTo>
                      <a:lnTo>
                        <a:pt x="587" y="362"/>
                      </a:lnTo>
                      <a:lnTo>
                        <a:pt x="589" y="362"/>
                      </a:lnTo>
                      <a:lnTo>
                        <a:pt x="589" y="360"/>
                      </a:lnTo>
                      <a:lnTo>
                        <a:pt x="589" y="360"/>
                      </a:lnTo>
                      <a:lnTo>
                        <a:pt x="592" y="360"/>
                      </a:lnTo>
                      <a:lnTo>
                        <a:pt x="592" y="360"/>
                      </a:lnTo>
                      <a:lnTo>
                        <a:pt x="592" y="360"/>
                      </a:lnTo>
                      <a:lnTo>
                        <a:pt x="592" y="360"/>
                      </a:lnTo>
                      <a:lnTo>
                        <a:pt x="595" y="360"/>
                      </a:lnTo>
                      <a:lnTo>
                        <a:pt x="595" y="360"/>
                      </a:lnTo>
                      <a:lnTo>
                        <a:pt x="595" y="360"/>
                      </a:lnTo>
                      <a:lnTo>
                        <a:pt x="595" y="357"/>
                      </a:lnTo>
                      <a:lnTo>
                        <a:pt x="595" y="357"/>
                      </a:lnTo>
                      <a:lnTo>
                        <a:pt x="595" y="357"/>
                      </a:lnTo>
                      <a:lnTo>
                        <a:pt x="595" y="354"/>
                      </a:lnTo>
                      <a:lnTo>
                        <a:pt x="595" y="354"/>
                      </a:lnTo>
                      <a:lnTo>
                        <a:pt x="595" y="354"/>
                      </a:lnTo>
                      <a:lnTo>
                        <a:pt x="595" y="354"/>
                      </a:lnTo>
                      <a:lnTo>
                        <a:pt x="598" y="354"/>
                      </a:lnTo>
                      <a:lnTo>
                        <a:pt x="598" y="354"/>
                      </a:lnTo>
                      <a:lnTo>
                        <a:pt x="598" y="354"/>
                      </a:lnTo>
                      <a:lnTo>
                        <a:pt x="598" y="354"/>
                      </a:lnTo>
                      <a:lnTo>
                        <a:pt x="601" y="354"/>
                      </a:lnTo>
                      <a:lnTo>
                        <a:pt x="601" y="354"/>
                      </a:lnTo>
                      <a:lnTo>
                        <a:pt x="601" y="354"/>
                      </a:lnTo>
                      <a:lnTo>
                        <a:pt x="601" y="354"/>
                      </a:lnTo>
                      <a:lnTo>
                        <a:pt x="601" y="354"/>
                      </a:lnTo>
                      <a:lnTo>
                        <a:pt x="601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4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6" y="351"/>
                      </a:lnTo>
                      <a:lnTo>
                        <a:pt x="604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6" y="348"/>
                      </a:lnTo>
                      <a:lnTo>
                        <a:pt x="609" y="351"/>
                      </a:lnTo>
                      <a:lnTo>
                        <a:pt x="609" y="351"/>
                      </a:lnTo>
                      <a:lnTo>
                        <a:pt x="609" y="348"/>
                      </a:lnTo>
                      <a:lnTo>
                        <a:pt x="609" y="348"/>
                      </a:lnTo>
                      <a:lnTo>
                        <a:pt x="609" y="348"/>
                      </a:lnTo>
                      <a:lnTo>
                        <a:pt x="609" y="348"/>
                      </a:lnTo>
                      <a:lnTo>
                        <a:pt x="612" y="348"/>
                      </a:lnTo>
                      <a:lnTo>
                        <a:pt x="612" y="348"/>
                      </a:lnTo>
                      <a:lnTo>
                        <a:pt x="612" y="345"/>
                      </a:lnTo>
                      <a:lnTo>
                        <a:pt x="612" y="345"/>
                      </a:lnTo>
                      <a:lnTo>
                        <a:pt x="615" y="345"/>
                      </a:lnTo>
                      <a:lnTo>
                        <a:pt x="615" y="345"/>
                      </a:lnTo>
                      <a:lnTo>
                        <a:pt x="615" y="345"/>
                      </a:lnTo>
                      <a:lnTo>
                        <a:pt x="612" y="345"/>
                      </a:lnTo>
                      <a:lnTo>
                        <a:pt x="612" y="345"/>
                      </a:lnTo>
                      <a:lnTo>
                        <a:pt x="612" y="343"/>
                      </a:lnTo>
                      <a:lnTo>
                        <a:pt x="612" y="343"/>
                      </a:lnTo>
                      <a:lnTo>
                        <a:pt x="615" y="343"/>
                      </a:lnTo>
                      <a:lnTo>
                        <a:pt x="615" y="343"/>
                      </a:lnTo>
                      <a:lnTo>
                        <a:pt x="615" y="343"/>
                      </a:lnTo>
                      <a:lnTo>
                        <a:pt x="615" y="343"/>
                      </a:lnTo>
                      <a:lnTo>
                        <a:pt x="618" y="343"/>
                      </a:lnTo>
                      <a:lnTo>
                        <a:pt x="618" y="343"/>
                      </a:lnTo>
                      <a:lnTo>
                        <a:pt x="618" y="343"/>
                      </a:lnTo>
                      <a:lnTo>
                        <a:pt x="618" y="343"/>
                      </a:lnTo>
                      <a:lnTo>
                        <a:pt x="621" y="343"/>
                      </a:lnTo>
                      <a:lnTo>
                        <a:pt x="621" y="343"/>
                      </a:lnTo>
                      <a:lnTo>
                        <a:pt x="621" y="340"/>
                      </a:lnTo>
                      <a:lnTo>
                        <a:pt x="621" y="340"/>
                      </a:lnTo>
                      <a:lnTo>
                        <a:pt x="623" y="340"/>
                      </a:lnTo>
                      <a:lnTo>
                        <a:pt x="623" y="340"/>
                      </a:lnTo>
                      <a:lnTo>
                        <a:pt x="623" y="340"/>
                      </a:lnTo>
                      <a:lnTo>
                        <a:pt x="626" y="340"/>
                      </a:lnTo>
                      <a:lnTo>
                        <a:pt x="626" y="337"/>
                      </a:lnTo>
                      <a:lnTo>
                        <a:pt x="626" y="337"/>
                      </a:lnTo>
                      <a:lnTo>
                        <a:pt x="626" y="337"/>
                      </a:lnTo>
                      <a:lnTo>
                        <a:pt x="626" y="337"/>
                      </a:lnTo>
                      <a:lnTo>
                        <a:pt x="629" y="340"/>
                      </a:lnTo>
                      <a:lnTo>
                        <a:pt x="629" y="340"/>
                      </a:lnTo>
                      <a:lnTo>
                        <a:pt x="629" y="340"/>
                      </a:lnTo>
                      <a:lnTo>
                        <a:pt x="629" y="337"/>
                      </a:lnTo>
                      <a:lnTo>
                        <a:pt x="629" y="337"/>
                      </a:lnTo>
                      <a:lnTo>
                        <a:pt x="629" y="337"/>
                      </a:lnTo>
                      <a:lnTo>
                        <a:pt x="632" y="337"/>
                      </a:lnTo>
                      <a:lnTo>
                        <a:pt x="632" y="340"/>
                      </a:lnTo>
                      <a:lnTo>
                        <a:pt x="632" y="340"/>
                      </a:lnTo>
                      <a:lnTo>
                        <a:pt x="632" y="340"/>
                      </a:lnTo>
                      <a:lnTo>
                        <a:pt x="632" y="340"/>
                      </a:lnTo>
                      <a:lnTo>
                        <a:pt x="635" y="337"/>
                      </a:lnTo>
                      <a:lnTo>
                        <a:pt x="635" y="337"/>
                      </a:lnTo>
                      <a:lnTo>
                        <a:pt x="635" y="337"/>
                      </a:lnTo>
                      <a:lnTo>
                        <a:pt x="635" y="337"/>
                      </a:lnTo>
                      <a:lnTo>
                        <a:pt x="638" y="337"/>
                      </a:lnTo>
                      <a:lnTo>
                        <a:pt x="638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0" y="337"/>
                      </a:lnTo>
                      <a:lnTo>
                        <a:pt x="643" y="337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3" y="334"/>
                      </a:lnTo>
                      <a:lnTo>
                        <a:pt x="646" y="334"/>
                      </a:lnTo>
                      <a:lnTo>
                        <a:pt x="646" y="334"/>
                      </a:lnTo>
                      <a:lnTo>
                        <a:pt x="646" y="331"/>
                      </a:lnTo>
                      <a:lnTo>
                        <a:pt x="646" y="331"/>
                      </a:lnTo>
                      <a:lnTo>
                        <a:pt x="646" y="331"/>
                      </a:lnTo>
                      <a:lnTo>
                        <a:pt x="646" y="331"/>
                      </a:lnTo>
                      <a:lnTo>
                        <a:pt x="646" y="328"/>
                      </a:lnTo>
                      <a:lnTo>
                        <a:pt x="646" y="331"/>
                      </a:lnTo>
                      <a:lnTo>
                        <a:pt x="649" y="331"/>
                      </a:lnTo>
                      <a:lnTo>
                        <a:pt x="649" y="331"/>
                      </a:lnTo>
                      <a:lnTo>
                        <a:pt x="649" y="331"/>
                      </a:lnTo>
                      <a:lnTo>
                        <a:pt x="649" y="331"/>
                      </a:lnTo>
                      <a:lnTo>
                        <a:pt x="649" y="331"/>
                      </a:lnTo>
                      <a:lnTo>
                        <a:pt x="649" y="328"/>
                      </a:lnTo>
                      <a:lnTo>
                        <a:pt x="649" y="328"/>
                      </a:lnTo>
                      <a:lnTo>
                        <a:pt x="649" y="328"/>
                      </a:lnTo>
                      <a:lnTo>
                        <a:pt x="649" y="328"/>
                      </a:lnTo>
                      <a:lnTo>
                        <a:pt x="649" y="326"/>
                      </a:lnTo>
                      <a:lnTo>
                        <a:pt x="649" y="326"/>
                      </a:lnTo>
                      <a:lnTo>
                        <a:pt x="649" y="326"/>
                      </a:lnTo>
                      <a:lnTo>
                        <a:pt x="649" y="326"/>
                      </a:lnTo>
                      <a:lnTo>
                        <a:pt x="649" y="326"/>
                      </a:lnTo>
                      <a:lnTo>
                        <a:pt x="652" y="323"/>
                      </a:lnTo>
                      <a:lnTo>
                        <a:pt x="652" y="323"/>
                      </a:lnTo>
                      <a:lnTo>
                        <a:pt x="652" y="323"/>
                      </a:lnTo>
                      <a:lnTo>
                        <a:pt x="652" y="323"/>
                      </a:lnTo>
                      <a:lnTo>
                        <a:pt x="652" y="323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2" y="320"/>
                      </a:lnTo>
                      <a:lnTo>
                        <a:pt x="654" y="320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4" y="323"/>
                      </a:lnTo>
                      <a:lnTo>
                        <a:pt x="657" y="323"/>
                      </a:lnTo>
                      <a:lnTo>
                        <a:pt x="657" y="323"/>
                      </a:lnTo>
                      <a:lnTo>
                        <a:pt x="657" y="320"/>
                      </a:lnTo>
                      <a:lnTo>
                        <a:pt x="657" y="320"/>
                      </a:lnTo>
                      <a:lnTo>
                        <a:pt x="657" y="320"/>
                      </a:lnTo>
                      <a:lnTo>
                        <a:pt x="657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4" y="320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57" y="317"/>
                      </a:lnTo>
                      <a:lnTo>
                        <a:pt x="660" y="317"/>
                      </a:lnTo>
                      <a:lnTo>
                        <a:pt x="660" y="317"/>
                      </a:lnTo>
                      <a:lnTo>
                        <a:pt x="660" y="317"/>
                      </a:lnTo>
                      <a:lnTo>
                        <a:pt x="660" y="317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4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0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11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3" y="309"/>
                      </a:lnTo>
                      <a:lnTo>
                        <a:pt x="666" y="309"/>
                      </a:lnTo>
                      <a:lnTo>
                        <a:pt x="666" y="309"/>
                      </a:lnTo>
                      <a:lnTo>
                        <a:pt x="663" y="309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3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6" y="306"/>
                      </a:lnTo>
                      <a:lnTo>
                        <a:pt x="669" y="306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9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3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3" y="297"/>
                      </a:lnTo>
                      <a:lnTo>
                        <a:pt x="663" y="297"/>
                      </a:lnTo>
                      <a:lnTo>
                        <a:pt x="663" y="297"/>
                      </a:lnTo>
                      <a:lnTo>
                        <a:pt x="663" y="297"/>
                      </a:lnTo>
                      <a:lnTo>
                        <a:pt x="663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300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6" y="297"/>
                      </a:lnTo>
                      <a:lnTo>
                        <a:pt x="669" y="297"/>
                      </a:lnTo>
                      <a:lnTo>
                        <a:pt x="669" y="297"/>
                      </a:lnTo>
                      <a:lnTo>
                        <a:pt x="669" y="297"/>
                      </a:lnTo>
                      <a:lnTo>
                        <a:pt x="669" y="297"/>
                      </a:lnTo>
                      <a:lnTo>
                        <a:pt x="669" y="297"/>
                      </a:lnTo>
                      <a:lnTo>
                        <a:pt x="671" y="297"/>
                      </a:lnTo>
                      <a:lnTo>
                        <a:pt x="671" y="297"/>
                      </a:lnTo>
                      <a:lnTo>
                        <a:pt x="671" y="297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69" y="294"/>
                      </a:lnTo>
                      <a:lnTo>
                        <a:pt x="669" y="294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71" y="294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92"/>
                      </a:lnTo>
                      <a:lnTo>
                        <a:pt x="671" y="289"/>
                      </a:lnTo>
                      <a:lnTo>
                        <a:pt x="674" y="289"/>
                      </a:lnTo>
                      <a:lnTo>
                        <a:pt x="674" y="292"/>
                      </a:lnTo>
                      <a:lnTo>
                        <a:pt x="674" y="292"/>
                      </a:lnTo>
                      <a:lnTo>
                        <a:pt x="674" y="292"/>
                      </a:lnTo>
                      <a:lnTo>
                        <a:pt x="677" y="292"/>
                      </a:lnTo>
                      <a:lnTo>
                        <a:pt x="677" y="289"/>
                      </a:lnTo>
                      <a:lnTo>
                        <a:pt x="677" y="289"/>
                      </a:lnTo>
                      <a:lnTo>
                        <a:pt x="677" y="289"/>
                      </a:lnTo>
                      <a:lnTo>
                        <a:pt x="677" y="289"/>
                      </a:lnTo>
                      <a:lnTo>
                        <a:pt x="680" y="289"/>
                      </a:lnTo>
                      <a:lnTo>
                        <a:pt x="680" y="286"/>
                      </a:lnTo>
                      <a:lnTo>
                        <a:pt x="680" y="286"/>
                      </a:lnTo>
                      <a:lnTo>
                        <a:pt x="680" y="286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3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80"/>
                      </a:lnTo>
                      <a:lnTo>
                        <a:pt x="680" y="277"/>
                      </a:lnTo>
                      <a:lnTo>
                        <a:pt x="683" y="277"/>
                      </a:lnTo>
                      <a:lnTo>
                        <a:pt x="683" y="277"/>
                      </a:lnTo>
                      <a:lnTo>
                        <a:pt x="683" y="277"/>
                      </a:lnTo>
                      <a:lnTo>
                        <a:pt x="683" y="277"/>
                      </a:lnTo>
                      <a:lnTo>
                        <a:pt x="683" y="277"/>
                      </a:lnTo>
                      <a:lnTo>
                        <a:pt x="686" y="277"/>
                      </a:lnTo>
                      <a:lnTo>
                        <a:pt x="686" y="277"/>
                      </a:lnTo>
                      <a:lnTo>
                        <a:pt x="686" y="277"/>
                      </a:lnTo>
                      <a:lnTo>
                        <a:pt x="686" y="277"/>
                      </a:lnTo>
                      <a:lnTo>
                        <a:pt x="686" y="275"/>
                      </a:lnTo>
                      <a:lnTo>
                        <a:pt x="686" y="275"/>
                      </a:lnTo>
                      <a:lnTo>
                        <a:pt x="686" y="275"/>
                      </a:lnTo>
                      <a:lnTo>
                        <a:pt x="686" y="275"/>
                      </a:lnTo>
                      <a:lnTo>
                        <a:pt x="686" y="275"/>
                      </a:lnTo>
                      <a:lnTo>
                        <a:pt x="683" y="275"/>
                      </a:lnTo>
                      <a:lnTo>
                        <a:pt x="683" y="275"/>
                      </a:lnTo>
                      <a:lnTo>
                        <a:pt x="683" y="275"/>
                      </a:lnTo>
                      <a:lnTo>
                        <a:pt x="683" y="275"/>
                      </a:lnTo>
                      <a:lnTo>
                        <a:pt x="683" y="272"/>
                      </a:lnTo>
                      <a:lnTo>
                        <a:pt x="683" y="272"/>
                      </a:lnTo>
                      <a:lnTo>
                        <a:pt x="686" y="272"/>
                      </a:lnTo>
                      <a:lnTo>
                        <a:pt x="686" y="272"/>
                      </a:lnTo>
                      <a:lnTo>
                        <a:pt x="686" y="269"/>
                      </a:lnTo>
                      <a:lnTo>
                        <a:pt x="686" y="269"/>
                      </a:lnTo>
                      <a:lnTo>
                        <a:pt x="686" y="269"/>
                      </a:lnTo>
                      <a:lnTo>
                        <a:pt x="686" y="269"/>
                      </a:lnTo>
                      <a:lnTo>
                        <a:pt x="686" y="269"/>
                      </a:lnTo>
                      <a:lnTo>
                        <a:pt x="686" y="266"/>
                      </a:lnTo>
                      <a:lnTo>
                        <a:pt x="686" y="266"/>
                      </a:lnTo>
                      <a:lnTo>
                        <a:pt x="686" y="266"/>
                      </a:lnTo>
                      <a:lnTo>
                        <a:pt x="686" y="266"/>
                      </a:lnTo>
                      <a:lnTo>
                        <a:pt x="686" y="266"/>
                      </a:lnTo>
                      <a:lnTo>
                        <a:pt x="686" y="263"/>
                      </a:lnTo>
                      <a:lnTo>
                        <a:pt x="686" y="263"/>
                      </a:lnTo>
                      <a:lnTo>
                        <a:pt x="686" y="263"/>
                      </a:lnTo>
                      <a:lnTo>
                        <a:pt x="686" y="263"/>
                      </a:lnTo>
                      <a:lnTo>
                        <a:pt x="686" y="263"/>
                      </a:lnTo>
                      <a:lnTo>
                        <a:pt x="686" y="260"/>
                      </a:lnTo>
                      <a:lnTo>
                        <a:pt x="686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60"/>
                      </a:lnTo>
                      <a:lnTo>
                        <a:pt x="688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8"/>
                      </a:lnTo>
                      <a:lnTo>
                        <a:pt x="691" y="255"/>
                      </a:lnTo>
                      <a:lnTo>
                        <a:pt x="691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697" y="252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0" y="255"/>
                      </a:lnTo>
                      <a:lnTo>
                        <a:pt x="703" y="255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5" y="252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5" y="249"/>
                      </a:lnTo>
                      <a:lnTo>
                        <a:pt x="708" y="249"/>
                      </a:lnTo>
                      <a:lnTo>
                        <a:pt x="708" y="249"/>
                      </a:lnTo>
                      <a:lnTo>
                        <a:pt x="708" y="249"/>
                      </a:lnTo>
                      <a:lnTo>
                        <a:pt x="708" y="249"/>
                      </a:lnTo>
                      <a:lnTo>
                        <a:pt x="708" y="252"/>
                      </a:lnTo>
                      <a:lnTo>
                        <a:pt x="708" y="252"/>
                      </a:lnTo>
                      <a:lnTo>
                        <a:pt x="708" y="252"/>
                      </a:lnTo>
                      <a:lnTo>
                        <a:pt x="708" y="252"/>
                      </a:lnTo>
                      <a:lnTo>
                        <a:pt x="711" y="252"/>
                      </a:lnTo>
                      <a:lnTo>
                        <a:pt x="711" y="252"/>
                      </a:lnTo>
                      <a:lnTo>
                        <a:pt x="711" y="252"/>
                      </a:lnTo>
                      <a:lnTo>
                        <a:pt x="711" y="252"/>
                      </a:lnTo>
                      <a:lnTo>
                        <a:pt x="711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4" y="252"/>
                      </a:lnTo>
                      <a:lnTo>
                        <a:pt x="717" y="252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9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6"/>
                      </a:lnTo>
                      <a:lnTo>
                        <a:pt x="717" y="243"/>
                      </a:lnTo>
                      <a:lnTo>
                        <a:pt x="717" y="243"/>
                      </a:lnTo>
                      <a:lnTo>
                        <a:pt x="717" y="243"/>
                      </a:lnTo>
                      <a:lnTo>
                        <a:pt x="714" y="243"/>
                      </a:lnTo>
                      <a:lnTo>
                        <a:pt x="714" y="241"/>
                      </a:lnTo>
                      <a:lnTo>
                        <a:pt x="714" y="241"/>
                      </a:lnTo>
                      <a:lnTo>
                        <a:pt x="714" y="241"/>
                      </a:lnTo>
                      <a:lnTo>
                        <a:pt x="714" y="241"/>
                      </a:lnTo>
                      <a:lnTo>
                        <a:pt x="714" y="241"/>
                      </a:lnTo>
                      <a:lnTo>
                        <a:pt x="714" y="238"/>
                      </a:lnTo>
                      <a:lnTo>
                        <a:pt x="714" y="238"/>
                      </a:lnTo>
                      <a:lnTo>
                        <a:pt x="711" y="238"/>
                      </a:lnTo>
                      <a:lnTo>
                        <a:pt x="711" y="238"/>
                      </a:lnTo>
                      <a:lnTo>
                        <a:pt x="711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5"/>
                      </a:lnTo>
                      <a:lnTo>
                        <a:pt x="714" y="232"/>
                      </a:lnTo>
                      <a:lnTo>
                        <a:pt x="714" y="232"/>
                      </a:lnTo>
                      <a:lnTo>
                        <a:pt x="714" y="232"/>
                      </a:lnTo>
                      <a:lnTo>
                        <a:pt x="717" y="232"/>
                      </a:lnTo>
                      <a:lnTo>
                        <a:pt x="717" y="232"/>
                      </a:lnTo>
                      <a:lnTo>
                        <a:pt x="717" y="232"/>
                      </a:lnTo>
                      <a:lnTo>
                        <a:pt x="717" y="229"/>
                      </a:lnTo>
                      <a:lnTo>
                        <a:pt x="717" y="229"/>
                      </a:lnTo>
                      <a:lnTo>
                        <a:pt x="717" y="229"/>
                      </a:lnTo>
                      <a:lnTo>
                        <a:pt x="717" y="229"/>
                      </a:lnTo>
                      <a:lnTo>
                        <a:pt x="717" y="229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6"/>
                      </a:lnTo>
                      <a:lnTo>
                        <a:pt x="717" y="224"/>
                      </a:lnTo>
                      <a:lnTo>
                        <a:pt x="717" y="224"/>
                      </a:lnTo>
                      <a:lnTo>
                        <a:pt x="717" y="224"/>
                      </a:lnTo>
                      <a:lnTo>
                        <a:pt x="717" y="224"/>
                      </a:lnTo>
                      <a:lnTo>
                        <a:pt x="720" y="221"/>
                      </a:lnTo>
                      <a:lnTo>
                        <a:pt x="720" y="221"/>
                      </a:lnTo>
                      <a:lnTo>
                        <a:pt x="720" y="221"/>
                      </a:lnTo>
                      <a:lnTo>
                        <a:pt x="720" y="221"/>
                      </a:lnTo>
                      <a:lnTo>
                        <a:pt x="720" y="218"/>
                      </a:lnTo>
                      <a:lnTo>
                        <a:pt x="720" y="218"/>
                      </a:lnTo>
                      <a:lnTo>
                        <a:pt x="717" y="215"/>
                      </a:lnTo>
                      <a:lnTo>
                        <a:pt x="717" y="215"/>
                      </a:lnTo>
                      <a:lnTo>
                        <a:pt x="717" y="215"/>
                      </a:lnTo>
                      <a:lnTo>
                        <a:pt x="717" y="212"/>
                      </a:lnTo>
                      <a:lnTo>
                        <a:pt x="717" y="212"/>
                      </a:lnTo>
                      <a:lnTo>
                        <a:pt x="717" y="212"/>
                      </a:lnTo>
                      <a:lnTo>
                        <a:pt x="717" y="212"/>
                      </a:lnTo>
                      <a:lnTo>
                        <a:pt x="717" y="209"/>
                      </a:lnTo>
                      <a:lnTo>
                        <a:pt x="717" y="209"/>
                      </a:lnTo>
                      <a:lnTo>
                        <a:pt x="717" y="209"/>
                      </a:lnTo>
                      <a:lnTo>
                        <a:pt x="717" y="209"/>
                      </a:lnTo>
                      <a:lnTo>
                        <a:pt x="717" y="209"/>
                      </a:lnTo>
                      <a:lnTo>
                        <a:pt x="717" y="207"/>
                      </a:lnTo>
                      <a:lnTo>
                        <a:pt x="717" y="207"/>
                      </a:lnTo>
                      <a:lnTo>
                        <a:pt x="717" y="207"/>
                      </a:lnTo>
                      <a:lnTo>
                        <a:pt x="720" y="207"/>
                      </a:lnTo>
                      <a:lnTo>
                        <a:pt x="720" y="207"/>
                      </a:lnTo>
                      <a:lnTo>
                        <a:pt x="720" y="207"/>
                      </a:lnTo>
                      <a:lnTo>
                        <a:pt x="720" y="207"/>
                      </a:lnTo>
                      <a:lnTo>
                        <a:pt x="720" y="207"/>
                      </a:lnTo>
                      <a:lnTo>
                        <a:pt x="722" y="204"/>
                      </a:lnTo>
                      <a:lnTo>
                        <a:pt x="722" y="204"/>
                      </a:lnTo>
                      <a:lnTo>
                        <a:pt x="722" y="204"/>
                      </a:lnTo>
                      <a:lnTo>
                        <a:pt x="722" y="204"/>
                      </a:lnTo>
                      <a:lnTo>
                        <a:pt x="725" y="204"/>
                      </a:lnTo>
                      <a:lnTo>
                        <a:pt x="725" y="201"/>
                      </a:lnTo>
                      <a:lnTo>
                        <a:pt x="725" y="201"/>
                      </a:lnTo>
                      <a:lnTo>
                        <a:pt x="725" y="201"/>
                      </a:lnTo>
                      <a:lnTo>
                        <a:pt x="725" y="201"/>
                      </a:lnTo>
                      <a:lnTo>
                        <a:pt x="728" y="201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28" y="198"/>
                      </a:lnTo>
                      <a:lnTo>
                        <a:pt x="731" y="198"/>
                      </a:lnTo>
                      <a:lnTo>
                        <a:pt x="731" y="198"/>
                      </a:lnTo>
                      <a:lnTo>
                        <a:pt x="734" y="198"/>
                      </a:lnTo>
                      <a:lnTo>
                        <a:pt x="734" y="198"/>
                      </a:lnTo>
                      <a:lnTo>
                        <a:pt x="734" y="198"/>
                      </a:lnTo>
                      <a:lnTo>
                        <a:pt x="734" y="198"/>
                      </a:lnTo>
                      <a:lnTo>
                        <a:pt x="734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7" y="195"/>
                      </a:lnTo>
                      <a:lnTo>
                        <a:pt x="739" y="195"/>
                      </a:lnTo>
                      <a:lnTo>
                        <a:pt x="739" y="195"/>
                      </a:lnTo>
                      <a:lnTo>
                        <a:pt x="739" y="195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39" y="192"/>
                      </a:lnTo>
                      <a:lnTo>
                        <a:pt x="742" y="192"/>
                      </a:lnTo>
                      <a:lnTo>
                        <a:pt x="742" y="190"/>
                      </a:lnTo>
                      <a:lnTo>
                        <a:pt x="742" y="190"/>
                      </a:lnTo>
                      <a:lnTo>
                        <a:pt x="742" y="190"/>
                      </a:lnTo>
                      <a:lnTo>
                        <a:pt x="742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7"/>
                      </a:lnTo>
                      <a:lnTo>
                        <a:pt x="745" y="184"/>
                      </a:lnTo>
                      <a:lnTo>
                        <a:pt x="731" y="161"/>
                      </a:lnTo>
                      <a:lnTo>
                        <a:pt x="720" y="141"/>
                      </a:lnTo>
                      <a:lnTo>
                        <a:pt x="717" y="139"/>
                      </a:lnTo>
                      <a:lnTo>
                        <a:pt x="717" y="136"/>
                      </a:lnTo>
                      <a:lnTo>
                        <a:pt x="717" y="136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9"/>
                      </a:lnTo>
                      <a:lnTo>
                        <a:pt x="708" y="139"/>
                      </a:lnTo>
                      <a:lnTo>
                        <a:pt x="708" y="139"/>
                      </a:lnTo>
                      <a:lnTo>
                        <a:pt x="708" y="139"/>
                      </a:lnTo>
                      <a:lnTo>
                        <a:pt x="708" y="139"/>
                      </a:lnTo>
                      <a:lnTo>
                        <a:pt x="708" y="139"/>
                      </a:lnTo>
                      <a:lnTo>
                        <a:pt x="705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0" y="136"/>
                      </a:lnTo>
                      <a:lnTo>
                        <a:pt x="700" y="136"/>
                      </a:lnTo>
                      <a:lnTo>
                        <a:pt x="697" y="136"/>
                      </a:lnTo>
                      <a:lnTo>
                        <a:pt x="697" y="136"/>
                      </a:lnTo>
                      <a:lnTo>
                        <a:pt x="694" y="136"/>
                      </a:lnTo>
                      <a:lnTo>
                        <a:pt x="694" y="136"/>
                      </a:lnTo>
                      <a:lnTo>
                        <a:pt x="694" y="136"/>
                      </a:lnTo>
                      <a:lnTo>
                        <a:pt x="691" y="136"/>
                      </a:lnTo>
                      <a:lnTo>
                        <a:pt x="691" y="136"/>
                      </a:lnTo>
                      <a:lnTo>
                        <a:pt x="688" y="136"/>
                      </a:lnTo>
                      <a:lnTo>
                        <a:pt x="688" y="136"/>
                      </a:lnTo>
                      <a:lnTo>
                        <a:pt x="686" y="139"/>
                      </a:lnTo>
                      <a:lnTo>
                        <a:pt x="686" y="139"/>
                      </a:lnTo>
                      <a:lnTo>
                        <a:pt x="683" y="139"/>
                      </a:lnTo>
                      <a:lnTo>
                        <a:pt x="683" y="141"/>
                      </a:lnTo>
                      <a:lnTo>
                        <a:pt x="680" y="141"/>
                      </a:lnTo>
                      <a:lnTo>
                        <a:pt x="680" y="141"/>
                      </a:lnTo>
                      <a:lnTo>
                        <a:pt x="677" y="144"/>
                      </a:lnTo>
                      <a:lnTo>
                        <a:pt x="674" y="144"/>
                      </a:lnTo>
                      <a:lnTo>
                        <a:pt x="674" y="147"/>
                      </a:lnTo>
                      <a:lnTo>
                        <a:pt x="671" y="147"/>
                      </a:lnTo>
                      <a:lnTo>
                        <a:pt x="671" y="150"/>
                      </a:lnTo>
                      <a:lnTo>
                        <a:pt x="671" y="150"/>
                      </a:lnTo>
                      <a:lnTo>
                        <a:pt x="669" y="153"/>
                      </a:lnTo>
                      <a:lnTo>
                        <a:pt x="669" y="153"/>
                      </a:lnTo>
                      <a:lnTo>
                        <a:pt x="669" y="153"/>
                      </a:lnTo>
                      <a:lnTo>
                        <a:pt x="666" y="150"/>
                      </a:lnTo>
                      <a:lnTo>
                        <a:pt x="663" y="150"/>
                      </a:lnTo>
                      <a:lnTo>
                        <a:pt x="663" y="150"/>
                      </a:lnTo>
                      <a:lnTo>
                        <a:pt x="660" y="150"/>
                      </a:lnTo>
                      <a:lnTo>
                        <a:pt x="660" y="150"/>
                      </a:lnTo>
                      <a:lnTo>
                        <a:pt x="660" y="150"/>
                      </a:lnTo>
                      <a:lnTo>
                        <a:pt x="657" y="150"/>
                      </a:lnTo>
                      <a:lnTo>
                        <a:pt x="654" y="150"/>
                      </a:lnTo>
                      <a:lnTo>
                        <a:pt x="652" y="147"/>
                      </a:lnTo>
                      <a:lnTo>
                        <a:pt x="652" y="147"/>
                      </a:lnTo>
                      <a:lnTo>
                        <a:pt x="649" y="147"/>
                      </a:lnTo>
                      <a:lnTo>
                        <a:pt x="649" y="150"/>
                      </a:lnTo>
                      <a:lnTo>
                        <a:pt x="646" y="150"/>
                      </a:lnTo>
                      <a:lnTo>
                        <a:pt x="646" y="150"/>
                      </a:lnTo>
                      <a:lnTo>
                        <a:pt x="643" y="150"/>
                      </a:lnTo>
                      <a:lnTo>
                        <a:pt x="640" y="150"/>
                      </a:lnTo>
                      <a:lnTo>
                        <a:pt x="640" y="150"/>
                      </a:lnTo>
                      <a:lnTo>
                        <a:pt x="638" y="153"/>
                      </a:lnTo>
                      <a:lnTo>
                        <a:pt x="638" y="153"/>
                      </a:lnTo>
                      <a:lnTo>
                        <a:pt x="635" y="156"/>
                      </a:lnTo>
                      <a:lnTo>
                        <a:pt x="632" y="156"/>
                      </a:lnTo>
                      <a:lnTo>
                        <a:pt x="632" y="156"/>
                      </a:lnTo>
                      <a:lnTo>
                        <a:pt x="629" y="158"/>
                      </a:lnTo>
                      <a:lnTo>
                        <a:pt x="629" y="158"/>
                      </a:lnTo>
                      <a:lnTo>
                        <a:pt x="626" y="161"/>
                      </a:lnTo>
                      <a:lnTo>
                        <a:pt x="626" y="161"/>
                      </a:lnTo>
                      <a:lnTo>
                        <a:pt x="623" y="161"/>
                      </a:lnTo>
                      <a:lnTo>
                        <a:pt x="623" y="164"/>
                      </a:lnTo>
                      <a:lnTo>
                        <a:pt x="621" y="164"/>
                      </a:lnTo>
                      <a:lnTo>
                        <a:pt x="621" y="164"/>
                      </a:lnTo>
                      <a:lnTo>
                        <a:pt x="621" y="167"/>
                      </a:lnTo>
                      <a:lnTo>
                        <a:pt x="621" y="167"/>
                      </a:lnTo>
                      <a:lnTo>
                        <a:pt x="618" y="167"/>
                      </a:lnTo>
                      <a:lnTo>
                        <a:pt x="618" y="170"/>
                      </a:lnTo>
                      <a:lnTo>
                        <a:pt x="618" y="170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0"/>
                      </a:lnTo>
                      <a:lnTo>
                        <a:pt x="615" y="173"/>
                      </a:lnTo>
                      <a:lnTo>
                        <a:pt x="612" y="173"/>
                      </a:lnTo>
                      <a:lnTo>
                        <a:pt x="612" y="175"/>
                      </a:lnTo>
                      <a:lnTo>
                        <a:pt x="612" y="175"/>
                      </a:lnTo>
                      <a:lnTo>
                        <a:pt x="612" y="175"/>
                      </a:lnTo>
                      <a:lnTo>
                        <a:pt x="609" y="178"/>
                      </a:lnTo>
                      <a:lnTo>
                        <a:pt x="609" y="178"/>
                      </a:lnTo>
                      <a:lnTo>
                        <a:pt x="609" y="181"/>
                      </a:lnTo>
                      <a:lnTo>
                        <a:pt x="606" y="181"/>
                      </a:lnTo>
                      <a:lnTo>
                        <a:pt x="606" y="181"/>
                      </a:lnTo>
                      <a:lnTo>
                        <a:pt x="606" y="178"/>
                      </a:lnTo>
                      <a:lnTo>
                        <a:pt x="606" y="178"/>
                      </a:lnTo>
                      <a:lnTo>
                        <a:pt x="604" y="178"/>
                      </a:lnTo>
                      <a:lnTo>
                        <a:pt x="604" y="178"/>
                      </a:lnTo>
                      <a:lnTo>
                        <a:pt x="604" y="178"/>
                      </a:lnTo>
                      <a:lnTo>
                        <a:pt x="601" y="178"/>
                      </a:lnTo>
                      <a:lnTo>
                        <a:pt x="601" y="175"/>
                      </a:lnTo>
                      <a:lnTo>
                        <a:pt x="601" y="175"/>
                      </a:lnTo>
                      <a:lnTo>
                        <a:pt x="598" y="175"/>
                      </a:lnTo>
                      <a:lnTo>
                        <a:pt x="595" y="175"/>
                      </a:lnTo>
                      <a:lnTo>
                        <a:pt x="592" y="173"/>
                      </a:lnTo>
                      <a:lnTo>
                        <a:pt x="592" y="173"/>
                      </a:lnTo>
                      <a:lnTo>
                        <a:pt x="589" y="173"/>
                      </a:lnTo>
                      <a:lnTo>
                        <a:pt x="587" y="173"/>
                      </a:lnTo>
                      <a:lnTo>
                        <a:pt x="587" y="170"/>
                      </a:lnTo>
                      <a:lnTo>
                        <a:pt x="587" y="170"/>
                      </a:lnTo>
                      <a:lnTo>
                        <a:pt x="584" y="170"/>
                      </a:lnTo>
                      <a:lnTo>
                        <a:pt x="584" y="167"/>
                      </a:lnTo>
                      <a:lnTo>
                        <a:pt x="584" y="167"/>
                      </a:lnTo>
                      <a:lnTo>
                        <a:pt x="581" y="167"/>
                      </a:lnTo>
                      <a:lnTo>
                        <a:pt x="581" y="167"/>
                      </a:lnTo>
                      <a:lnTo>
                        <a:pt x="581" y="164"/>
                      </a:lnTo>
                      <a:lnTo>
                        <a:pt x="581" y="164"/>
                      </a:lnTo>
                      <a:lnTo>
                        <a:pt x="578" y="164"/>
                      </a:lnTo>
                      <a:lnTo>
                        <a:pt x="578" y="164"/>
                      </a:lnTo>
                      <a:lnTo>
                        <a:pt x="578" y="164"/>
                      </a:lnTo>
                      <a:lnTo>
                        <a:pt x="575" y="167"/>
                      </a:lnTo>
                      <a:lnTo>
                        <a:pt x="575" y="167"/>
                      </a:lnTo>
                      <a:lnTo>
                        <a:pt x="575" y="167"/>
                      </a:lnTo>
                      <a:lnTo>
                        <a:pt x="575" y="167"/>
                      </a:lnTo>
                      <a:lnTo>
                        <a:pt x="572" y="170"/>
                      </a:lnTo>
                      <a:lnTo>
                        <a:pt x="572" y="170"/>
                      </a:lnTo>
                      <a:lnTo>
                        <a:pt x="572" y="170"/>
                      </a:lnTo>
                      <a:lnTo>
                        <a:pt x="570" y="170"/>
                      </a:lnTo>
                      <a:lnTo>
                        <a:pt x="570" y="170"/>
                      </a:lnTo>
                      <a:lnTo>
                        <a:pt x="570" y="167"/>
                      </a:lnTo>
                      <a:lnTo>
                        <a:pt x="570" y="167"/>
                      </a:lnTo>
                      <a:lnTo>
                        <a:pt x="567" y="167"/>
                      </a:lnTo>
                      <a:lnTo>
                        <a:pt x="567" y="164"/>
                      </a:lnTo>
                      <a:lnTo>
                        <a:pt x="567" y="164"/>
                      </a:lnTo>
                      <a:lnTo>
                        <a:pt x="567" y="164"/>
                      </a:lnTo>
                      <a:lnTo>
                        <a:pt x="564" y="161"/>
                      </a:lnTo>
                      <a:lnTo>
                        <a:pt x="564" y="161"/>
                      </a:lnTo>
                      <a:lnTo>
                        <a:pt x="564" y="158"/>
                      </a:lnTo>
                      <a:lnTo>
                        <a:pt x="564" y="158"/>
                      </a:lnTo>
                      <a:lnTo>
                        <a:pt x="564" y="156"/>
                      </a:lnTo>
                      <a:lnTo>
                        <a:pt x="564" y="156"/>
                      </a:lnTo>
                      <a:lnTo>
                        <a:pt x="561" y="156"/>
                      </a:lnTo>
                      <a:lnTo>
                        <a:pt x="561" y="153"/>
                      </a:lnTo>
                      <a:lnTo>
                        <a:pt x="561" y="153"/>
                      </a:lnTo>
                      <a:lnTo>
                        <a:pt x="561" y="153"/>
                      </a:lnTo>
                      <a:lnTo>
                        <a:pt x="561" y="150"/>
                      </a:lnTo>
                      <a:lnTo>
                        <a:pt x="558" y="150"/>
                      </a:lnTo>
                      <a:lnTo>
                        <a:pt x="558" y="150"/>
                      </a:lnTo>
                      <a:lnTo>
                        <a:pt x="558" y="150"/>
                      </a:lnTo>
                      <a:lnTo>
                        <a:pt x="558" y="150"/>
                      </a:lnTo>
                      <a:lnTo>
                        <a:pt x="555" y="147"/>
                      </a:lnTo>
                      <a:lnTo>
                        <a:pt x="555" y="147"/>
                      </a:lnTo>
                      <a:lnTo>
                        <a:pt x="553" y="144"/>
                      </a:lnTo>
                      <a:lnTo>
                        <a:pt x="553" y="144"/>
                      </a:lnTo>
                      <a:lnTo>
                        <a:pt x="550" y="141"/>
                      </a:lnTo>
                      <a:lnTo>
                        <a:pt x="550" y="141"/>
                      </a:lnTo>
                      <a:lnTo>
                        <a:pt x="553" y="139"/>
                      </a:lnTo>
                      <a:lnTo>
                        <a:pt x="553" y="136"/>
                      </a:lnTo>
                      <a:lnTo>
                        <a:pt x="555" y="133"/>
                      </a:lnTo>
                      <a:lnTo>
                        <a:pt x="555" y="130"/>
                      </a:lnTo>
                      <a:lnTo>
                        <a:pt x="555" y="130"/>
                      </a:lnTo>
                      <a:lnTo>
                        <a:pt x="555" y="130"/>
                      </a:lnTo>
                      <a:lnTo>
                        <a:pt x="558" y="124"/>
                      </a:lnTo>
                      <a:lnTo>
                        <a:pt x="558" y="124"/>
                      </a:lnTo>
                      <a:lnTo>
                        <a:pt x="558" y="122"/>
                      </a:lnTo>
                      <a:lnTo>
                        <a:pt x="558" y="122"/>
                      </a:lnTo>
                      <a:lnTo>
                        <a:pt x="558" y="122"/>
                      </a:lnTo>
                      <a:lnTo>
                        <a:pt x="555" y="119"/>
                      </a:lnTo>
                      <a:lnTo>
                        <a:pt x="564" y="116"/>
                      </a:lnTo>
                      <a:lnTo>
                        <a:pt x="572" y="113"/>
                      </a:lnTo>
                      <a:lnTo>
                        <a:pt x="581" y="105"/>
                      </a:lnTo>
                      <a:lnTo>
                        <a:pt x="587" y="107"/>
                      </a:lnTo>
                      <a:lnTo>
                        <a:pt x="589" y="107"/>
                      </a:lnTo>
                      <a:lnTo>
                        <a:pt x="589" y="107"/>
                      </a:lnTo>
                      <a:lnTo>
                        <a:pt x="592" y="110"/>
                      </a:lnTo>
                      <a:lnTo>
                        <a:pt x="595" y="110"/>
                      </a:lnTo>
                      <a:lnTo>
                        <a:pt x="595" y="110"/>
                      </a:lnTo>
                      <a:lnTo>
                        <a:pt x="598" y="110"/>
                      </a:lnTo>
                      <a:lnTo>
                        <a:pt x="601" y="110"/>
                      </a:lnTo>
                      <a:lnTo>
                        <a:pt x="601" y="110"/>
                      </a:lnTo>
                      <a:lnTo>
                        <a:pt x="601" y="105"/>
                      </a:lnTo>
                      <a:lnTo>
                        <a:pt x="601" y="102"/>
                      </a:lnTo>
                      <a:lnTo>
                        <a:pt x="601" y="99"/>
                      </a:lnTo>
                      <a:lnTo>
                        <a:pt x="601" y="99"/>
                      </a:lnTo>
                      <a:lnTo>
                        <a:pt x="601" y="96"/>
                      </a:lnTo>
                      <a:lnTo>
                        <a:pt x="601" y="96"/>
                      </a:lnTo>
                      <a:lnTo>
                        <a:pt x="601" y="93"/>
                      </a:lnTo>
                      <a:lnTo>
                        <a:pt x="601" y="93"/>
                      </a:lnTo>
                      <a:lnTo>
                        <a:pt x="601" y="93"/>
                      </a:lnTo>
                      <a:lnTo>
                        <a:pt x="604" y="90"/>
                      </a:lnTo>
                      <a:lnTo>
                        <a:pt x="604" y="90"/>
                      </a:lnTo>
                      <a:lnTo>
                        <a:pt x="604" y="90"/>
                      </a:lnTo>
                      <a:lnTo>
                        <a:pt x="604" y="90"/>
                      </a:lnTo>
                      <a:lnTo>
                        <a:pt x="604" y="90"/>
                      </a:lnTo>
                      <a:lnTo>
                        <a:pt x="606" y="90"/>
                      </a:lnTo>
                      <a:lnTo>
                        <a:pt x="606" y="88"/>
                      </a:lnTo>
                      <a:lnTo>
                        <a:pt x="606" y="88"/>
                      </a:lnTo>
                      <a:lnTo>
                        <a:pt x="606" y="88"/>
                      </a:lnTo>
                      <a:lnTo>
                        <a:pt x="606" y="85"/>
                      </a:lnTo>
                      <a:lnTo>
                        <a:pt x="609" y="85"/>
                      </a:lnTo>
                      <a:lnTo>
                        <a:pt x="609" y="85"/>
                      </a:lnTo>
                      <a:lnTo>
                        <a:pt x="609" y="82"/>
                      </a:lnTo>
                      <a:lnTo>
                        <a:pt x="612" y="82"/>
                      </a:lnTo>
                      <a:lnTo>
                        <a:pt x="612" y="79"/>
                      </a:lnTo>
                      <a:lnTo>
                        <a:pt x="612" y="79"/>
                      </a:lnTo>
                      <a:lnTo>
                        <a:pt x="615" y="79"/>
                      </a:lnTo>
                      <a:lnTo>
                        <a:pt x="615" y="79"/>
                      </a:lnTo>
                      <a:lnTo>
                        <a:pt x="615" y="76"/>
                      </a:lnTo>
                      <a:lnTo>
                        <a:pt x="615" y="76"/>
                      </a:lnTo>
                      <a:lnTo>
                        <a:pt x="615" y="76"/>
                      </a:lnTo>
                      <a:lnTo>
                        <a:pt x="618" y="73"/>
                      </a:lnTo>
                      <a:lnTo>
                        <a:pt x="618" y="73"/>
                      </a:lnTo>
                      <a:lnTo>
                        <a:pt x="615" y="73"/>
                      </a:lnTo>
                      <a:lnTo>
                        <a:pt x="615" y="73"/>
                      </a:lnTo>
                      <a:lnTo>
                        <a:pt x="615" y="73"/>
                      </a:lnTo>
                      <a:lnTo>
                        <a:pt x="612" y="71"/>
                      </a:lnTo>
                      <a:lnTo>
                        <a:pt x="612" y="71"/>
                      </a:lnTo>
                      <a:lnTo>
                        <a:pt x="609" y="71"/>
                      </a:lnTo>
                      <a:lnTo>
                        <a:pt x="609" y="68"/>
                      </a:lnTo>
                      <a:lnTo>
                        <a:pt x="609" y="68"/>
                      </a:lnTo>
                      <a:lnTo>
                        <a:pt x="609" y="68"/>
                      </a:lnTo>
                      <a:lnTo>
                        <a:pt x="606" y="65"/>
                      </a:lnTo>
                      <a:lnTo>
                        <a:pt x="606" y="65"/>
                      </a:lnTo>
                      <a:lnTo>
                        <a:pt x="606" y="65"/>
                      </a:lnTo>
                      <a:lnTo>
                        <a:pt x="606" y="65"/>
                      </a:lnTo>
                      <a:lnTo>
                        <a:pt x="604" y="65"/>
                      </a:lnTo>
                      <a:lnTo>
                        <a:pt x="604" y="62"/>
                      </a:lnTo>
                      <a:lnTo>
                        <a:pt x="604" y="62"/>
                      </a:lnTo>
                      <a:lnTo>
                        <a:pt x="604" y="62"/>
                      </a:lnTo>
                      <a:lnTo>
                        <a:pt x="604" y="62"/>
                      </a:lnTo>
                      <a:lnTo>
                        <a:pt x="601" y="62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601" y="59"/>
                      </a:lnTo>
                      <a:lnTo>
                        <a:pt x="598" y="59"/>
                      </a:lnTo>
                      <a:lnTo>
                        <a:pt x="598" y="56"/>
                      </a:lnTo>
                      <a:lnTo>
                        <a:pt x="595" y="56"/>
                      </a:lnTo>
                      <a:lnTo>
                        <a:pt x="595" y="56"/>
                      </a:lnTo>
                      <a:lnTo>
                        <a:pt x="595" y="54"/>
                      </a:lnTo>
                      <a:lnTo>
                        <a:pt x="595" y="54"/>
                      </a:lnTo>
                      <a:lnTo>
                        <a:pt x="592" y="54"/>
                      </a:lnTo>
                      <a:lnTo>
                        <a:pt x="592" y="54"/>
                      </a:lnTo>
                      <a:lnTo>
                        <a:pt x="589" y="51"/>
                      </a:lnTo>
                      <a:lnTo>
                        <a:pt x="589" y="51"/>
                      </a:lnTo>
                      <a:lnTo>
                        <a:pt x="589" y="51"/>
                      </a:lnTo>
                      <a:lnTo>
                        <a:pt x="578" y="45"/>
                      </a:lnTo>
                      <a:lnTo>
                        <a:pt x="572" y="28"/>
                      </a:lnTo>
                      <a:lnTo>
                        <a:pt x="575" y="22"/>
                      </a:lnTo>
                      <a:lnTo>
                        <a:pt x="578" y="22"/>
                      </a:lnTo>
                      <a:lnTo>
                        <a:pt x="578" y="20"/>
                      </a:lnTo>
                      <a:lnTo>
                        <a:pt x="581" y="14"/>
                      </a:lnTo>
                      <a:lnTo>
                        <a:pt x="581" y="14"/>
                      </a:lnTo>
                      <a:lnTo>
                        <a:pt x="581" y="14"/>
                      </a:lnTo>
                      <a:lnTo>
                        <a:pt x="581" y="14"/>
                      </a:lnTo>
                      <a:lnTo>
                        <a:pt x="578" y="11"/>
                      </a:lnTo>
                      <a:lnTo>
                        <a:pt x="578" y="11"/>
                      </a:lnTo>
                      <a:lnTo>
                        <a:pt x="578" y="11"/>
                      </a:lnTo>
                      <a:lnTo>
                        <a:pt x="575" y="11"/>
                      </a:lnTo>
                      <a:lnTo>
                        <a:pt x="575" y="11"/>
                      </a:lnTo>
                      <a:lnTo>
                        <a:pt x="572" y="11"/>
                      </a:lnTo>
                      <a:lnTo>
                        <a:pt x="572" y="11"/>
                      </a:lnTo>
                      <a:lnTo>
                        <a:pt x="570" y="11"/>
                      </a:lnTo>
                      <a:lnTo>
                        <a:pt x="570" y="11"/>
                      </a:lnTo>
                      <a:lnTo>
                        <a:pt x="570" y="11"/>
                      </a:lnTo>
                      <a:lnTo>
                        <a:pt x="570" y="11"/>
                      </a:lnTo>
                      <a:lnTo>
                        <a:pt x="570" y="11"/>
                      </a:lnTo>
                      <a:lnTo>
                        <a:pt x="567" y="11"/>
                      </a:lnTo>
                      <a:lnTo>
                        <a:pt x="567" y="11"/>
                      </a:lnTo>
                      <a:lnTo>
                        <a:pt x="567" y="11"/>
                      </a:lnTo>
                      <a:lnTo>
                        <a:pt x="567" y="11"/>
                      </a:lnTo>
                      <a:lnTo>
                        <a:pt x="564" y="11"/>
                      </a:lnTo>
                      <a:lnTo>
                        <a:pt x="564" y="8"/>
                      </a:lnTo>
                      <a:lnTo>
                        <a:pt x="564" y="8"/>
                      </a:lnTo>
                      <a:lnTo>
                        <a:pt x="564" y="5"/>
                      </a:lnTo>
                      <a:lnTo>
                        <a:pt x="564" y="5"/>
                      </a:lnTo>
                      <a:lnTo>
                        <a:pt x="564" y="5"/>
                      </a:lnTo>
                      <a:lnTo>
                        <a:pt x="561" y="5"/>
                      </a:lnTo>
                      <a:lnTo>
                        <a:pt x="561" y="5"/>
                      </a:lnTo>
                      <a:lnTo>
                        <a:pt x="561" y="5"/>
                      </a:lnTo>
                      <a:lnTo>
                        <a:pt x="558" y="5"/>
                      </a:lnTo>
                      <a:lnTo>
                        <a:pt x="558" y="5"/>
                      </a:lnTo>
                      <a:lnTo>
                        <a:pt x="555" y="5"/>
                      </a:lnTo>
                      <a:lnTo>
                        <a:pt x="555" y="5"/>
                      </a:lnTo>
                      <a:lnTo>
                        <a:pt x="555" y="5"/>
                      </a:lnTo>
                      <a:lnTo>
                        <a:pt x="555" y="5"/>
                      </a:lnTo>
                      <a:lnTo>
                        <a:pt x="553" y="5"/>
                      </a:lnTo>
                      <a:lnTo>
                        <a:pt x="553" y="5"/>
                      </a:lnTo>
                      <a:lnTo>
                        <a:pt x="553" y="5"/>
                      </a:lnTo>
                      <a:lnTo>
                        <a:pt x="550" y="3"/>
                      </a:lnTo>
                      <a:lnTo>
                        <a:pt x="550" y="3"/>
                      </a:lnTo>
                      <a:lnTo>
                        <a:pt x="550" y="3"/>
                      </a:lnTo>
                      <a:lnTo>
                        <a:pt x="547" y="3"/>
                      </a:lnTo>
                      <a:lnTo>
                        <a:pt x="547" y="3"/>
                      </a:lnTo>
                      <a:lnTo>
                        <a:pt x="547" y="3"/>
                      </a:lnTo>
                      <a:lnTo>
                        <a:pt x="547" y="3"/>
                      </a:lnTo>
                      <a:lnTo>
                        <a:pt x="544" y="3"/>
                      </a:lnTo>
                      <a:lnTo>
                        <a:pt x="544" y="3"/>
                      </a:lnTo>
                      <a:lnTo>
                        <a:pt x="544" y="3"/>
                      </a:lnTo>
                      <a:lnTo>
                        <a:pt x="541" y="3"/>
                      </a:lnTo>
                      <a:lnTo>
                        <a:pt x="541" y="3"/>
                      </a:lnTo>
                      <a:lnTo>
                        <a:pt x="541" y="3"/>
                      </a:lnTo>
                      <a:lnTo>
                        <a:pt x="541" y="3"/>
                      </a:lnTo>
                      <a:lnTo>
                        <a:pt x="541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38" y="3"/>
                      </a:lnTo>
                      <a:lnTo>
                        <a:pt x="541" y="0"/>
                      </a:lnTo>
                      <a:lnTo>
                        <a:pt x="541" y="0"/>
                      </a:lnTo>
                      <a:lnTo>
                        <a:pt x="541" y="0"/>
                      </a:lnTo>
                      <a:lnTo>
                        <a:pt x="541" y="0"/>
                      </a:lnTo>
                      <a:lnTo>
                        <a:pt x="541" y="0"/>
                      </a:lnTo>
                      <a:lnTo>
                        <a:pt x="538" y="0"/>
                      </a:lnTo>
                      <a:lnTo>
                        <a:pt x="538" y="0"/>
                      </a:lnTo>
                      <a:lnTo>
                        <a:pt x="538" y="0"/>
                      </a:lnTo>
                      <a:lnTo>
                        <a:pt x="538" y="3"/>
                      </a:lnTo>
                      <a:lnTo>
                        <a:pt x="536" y="3"/>
                      </a:lnTo>
                      <a:lnTo>
                        <a:pt x="536" y="5"/>
                      </a:lnTo>
                      <a:lnTo>
                        <a:pt x="536" y="5"/>
                      </a:lnTo>
                      <a:lnTo>
                        <a:pt x="533" y="5"/>
                      </a:lnTo>
                      <a:lnTo>
                        <a:pt x="533" y="5"/>
                      </a:lnTo>
                      <a:lnTo>
                        <a:pt x="533" y="5"/>
                      </a:lnTo>
                      <a:lnTo>
                        <a:pt x="533" y="5"/>
                      </a:lnTo>
                      <a:lnTo>
                        <a:pt x="533" y="5"/>
                      </a:lnTo>
                      <a:lnTo>
                        <a:pt x="530" y="5"/>
                      </a:lnTo>
                      <a:lnTo>
                        <a:pt x="530" y="5"/>
                      </a:lnTo>
                      <a:lnTo>
                        <a:pt x="530" y="5"/>
                      </a:lnTo>
                      <a:lnTo>
                        <a:pt x="530" y="5"/>
                      </a:lnTo>
                      <a:lnTo>
                        <a:pt x="530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7" y="5"/>
                      </a:lnTo>
                      <a:lnTo>
                        <a:pt x="524" y="5"/>
                      </a:lnTo>
                      <a:lnTo>
                        <a:pt x="524" y="5"/>
                      </a:lnTo>
                      <a:lnTo>
                        <a:pt x="524" y="5"/>
                      </a:lnTo>
                      <a:lnTo>
                        <a:pt x="524" y="5"/>
                      </a:lnTo>
                      <a:lnTo>
                        <a:pt x="521" y="5"/>
                      </a:lnTo>
                      <a:lnTo>
                        <a:pt x="521" y="5"/>
                      </a:lnTo>
                      <a:lnTo>
                        <a:pt x="521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5"/>
                      </a:lnTo>
                      <a:lnTo>
                        <a:pt x="519" y="8"/>
                      </a:lnTo>
                      <a:lnTo>
                        <a:pt x="519" y="8"/>
                      </a:lnTo>
                      <a:lnTo>
                        <a:pt x="519" y="8"/>
                      </a:lnTo>
                      <a:lnTo>
                        <a:pt x="519" y="8"/>
                      </a:lnTo>
                      <a:lnTo>
                        <a:pt x="519" y="8"/>
                      </a:lnTo>
                      <a:lnTo>
                        <a:pt x="519" y="11"/>
                      </a:lnTo>
                      <a:lnTo>
                        <a:pt x="516" y="11"/>
                      </a:lnTo>
                      <a:lnTo>
                        <a:pt x="516" y="11"/>
                      </a:lnTo>
                      <a:lnTo>
                        <a:pt x="516" y="11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6" y="14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1"/>
                      </a:lnTo>
                      <a:lnTo>
                        <a:pt x="513" y="14"/>
                      </a:lnTo>
                      <a:lnTo>
                        <a:pt x="513" y="14"/>
                      </a:lnTo>
                      <a:lnTo>
                        <a:pt x="510" y="14"/>
                      </a:lnTo>
                      <a:lnTo>
                        <a:pt x="510" y="14"/>
                      </a:lnTo>
                      <a:lnTo>
                        <a:pt x="510" y="14"/>
                      </a:lnTo>
                      <a:lnTo>
                        <a:pt x="510" y="14"/>
                      </a:lnTo>
                      <a:lnTo>
                        <a:pt x="510" y="14"/>
                      </a:lnTo>
                      <a:lnTo>
                        <a:pt x="507" y="17"/>
                      </a:lnTo>
                      <a:lnTo>
                        <a:pt x="507" y="17"/>
                      </a:lnTo>
                      <a:lnTo>
                        <a:pt x="507" y="17"/>
                      </a:lnTo>
                      <a:lnTo>
                        <a:pt x="507" y="17"/>
                      </a:lnTo>
                      <a:lnTo>
                        <a:pt x="507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4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502" y="17"/>
                      </a:lnTo>
                      <a:lnTo>
                        <a:pt x="499" y="17"/>
                      </a:lnTo>
                      <a:lnTo>
                        <a:pt x="499" y="17"/>
                      </a:lnTo>
                      <a:lnTo>
                        <a:pt x="499" y="17"/>
                      </a:lnTo>
                      <a:lnTo>
                        <a:pt x="499" y="17"/>
                      </a:lnTo>
                      <a:lnTo>
                        <a:pt x="499" y="17"/>
                      </a:lnTo>
                      <a:lnTo>
                        <a:pt x="499" y="20"/>
                      </a:lnTo>
                      <a:lnTo>
                        <a:pt x="499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6" y="20"/>
                      </a:lnTo>
                      <a:lnTo>
                        <a:pt x="493" y="20"/>
                      </a:lnTo>
                      <a:lnTo>
                        <a:pt x="493" y="20"/>
                      </a:lnTo>
                      <a:lnTo>
                        <a:pt x="493" y="20"/>
                      </a:lnTo>
                      <a:lnTo>
                        <a:pt x="493" y="20"/>
                      </a:lnTo>
                      <a:lnTo>
                        <a:pt x="493" y="20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3" y="22"/>
                      </a:lnTo>
                      <a:lnTo>
                        <a:pt x="490" y="22"/>
                      </a:lnTo>
                      <a:lnTo>
                        <a:pt x="490" y="22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0" y="25"/>
                      </a:lnTo>
                      <a:lnTo>
                        <a:pt x="493" y="28"/>
                      </a:lnTo>
                      <a:lnTo>
                        <a:pt x="493" y="28"/>
                      </a:lnTo>
                      <a:lnTo>
                        <a:pt x="493" y="28"/>
                      </a:lnTo>
                      <a:lnTo>
                        <a:pt x="493" y="28"/>
                      </a:lnTo>
                      <a:lnTo>
                        <a:pt x="496" y="28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1"/>
                      </a:lnTo>
                      <a:lnTo>
                        <a:pt x="496" y="34"/>
                      </a:lnTo>
                      <a:lnTo>
                        <a:pt x="493" y="34"/>
                      </a:lnTo>
                      <a:lnTo>
                        <a:pt x="493" y="37"/>
                      </a:lnTo>
                      <a:lnTo>
                        <a:pt x="493" y="37"/>
                      </a:lnTo>
                      <a:lnTo>
                        <a:pt x="493" y="37"/>
                      </a:lnTo>
                      <a:lnTo>
                        <a:pt x="493" y="37"/>
                      </a:lnTo>
                      <a:lnTo>
                        <a:pt x="493" y="39"/>
                      </a:lnTo>
                      <a:lnTo>
                        <a:pt x="493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39"/>
                      </a:lnTo>
                      <a:lnTo>
                        <a:pt x="490" y="42"/>
                      </a:lnTo>
                      <a:lnTo>
                        <a:pt x="487" y="42"/>
                      </a:lnTo>
                      <a:lnTo>
                        <a:pt x="487" y="42"/>
                      </a:lnTo>
                      <a:lnTo>
                        <a:pt x="487" y="45"/>
                      </a:lnTo>
                      <a:lnTo>
                        <a:pt x="487" y="45"/>
                      </a:lnTo>
                      <a:lnTo>
                        <a:pt x="487" y="45"/>
                      </a:lnTo>
                      <a:lnTo>
                        <a:pt x="487" y="45"/>
                      </a:lnTo>
                      <a:lnTo>
                        <a:pt x="487" y="45"/>
                      </a:lnTo>
                      <a:lnTo>
                        <a:pt x="485" y="48"/>
                      </a:lnTo>
                      <a:lnTo>
                        <a:pt x="485" y="48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1"/>
                      </a:lnTo>
                      <a:lnTo>
                        <a:pt x="485" y="54"/>
                      </a:lnTo>
                      <a:lnTo>
                        <a:pt x="485" y="54"/>
                      </a:lnTo>
                      <a:lnTo>
                        <a:pt x="485" y="54"/>
                      </a:lnTo>
                      <a:lnTo>
                        <a:pt x="485" y="54"/>
                      </a:lnTo>
                      <a:lnTo>
                        <a:pt x="485" y="56"/>
                      </a:lnTo>
                      <a:lnTo>
                        <a:pt x="485" y="56"/>
                      </a:lnTo>
                      <a:lnTo>
                        <a:pt x="485" y="56"/>
                      </a:lnTo>
                      <a:lnTo>
                        <a:pt x="485" y="56"/>
                      </a:lnTo>
                      <a:lnTo>
                        <a:pt x="485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82" y="59"/>
                      </a:lnTo>
                      <a:lnTo>
                        <a:pt x="479" y="59"/>
                      </a:lnTo>
                      <a:lnTo>
                        <a:pt x="479" y="59"/>
                      </a:lnTo>
                      <a:lnTo>
                        <a:pt x="479" y="59"/>
                      </a:lnTo>
                      <a:lnTo>
                        <a:pt x="479" y="59"/>
                      </a:lnTo>
                      <a:lnTo>
                        <a:pt x="479" y="62"/>
                      </a:lnTo>
                      <a:lnTo>
                        <a:pt x="479" y="62"/>
                      </a:lnTo>
                      <a:lnTo>
                        <a:pt x="479" y="62"/>
                      </a:lnTo>
                      <a:lnTo>
                        <a:pt x="476" y="62"/>
                      </a:lnTo>
                      <a:lnTo>
                        <a:pt x="476" y="62"/>
                      </a:lnTo>
                      <a:lnTo>
                        <a:pt x="473" y="65"/>
                      </a:lnTo>
                      <a:lnTo>
                        <a:pt x="473" y="65"/>
                      </a:lnTo>
                      <a:lnTo>
                        <a:pt x="473" y="65"/>
                      </a:lnTo>
                      <a:lnTo>
                        <a:pt x="473" y="65"/>
                      </a:lnTo>
                      <a:lnTo>
                        <a:pt x="470" y="68"/>
                      </a:lnTo>
                      <a:lnTo>
                        <a:pt x="470" y="68"/>
                      </a:lnTo>
                      <a:lnTo>
                        <a:pt x="470" y="68"/>
                      </a:lnTo>
                      <a:lnTo>
                        <a:pt x="468" y="68"/>
                      </a:lnTo>
                      <a:lnTo>
                        <a:pt x="468" y="68"/>
                      </a:lnTo>
                      <a:lnTo>
                        <a:pt x="465" y="68"/>
                      </a:lnTo>
                      <a:lnTo>
                        <a:pt x="465" y="68"/>
                      </a:lnTo>
                      <a:lnTo>
                        <a:pt x="465" y="68"/>
                      </a:lnTo>
                      <a:lnTo>
                        <a:pt x="462" y="68"/>
                      </a:lnTo>
                      <a:lnTo>
                        <a:pt x="462" y="68"/>
                      </a:lnTo>
                      <a:lnTo>
                        <a:pt x="459" y="68"/>
                      </a:lnTo>
                      <a:lnTo>
                        <a:pt x="459" y="68"/>
                      </a:lnTo>
                      <a:lnTo>
                        <a:pt x="459" y="68"/>
                      </a:lnTo>
                      <a:lnTo>
                        <a:pt x="459" y="68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5"/>
                      </a:lnTo>
                      <a:lnTo>
                        <a:pt x="456" y="62"/>
                      </a:lnTo>
                      <a:lnTo>
                        <a:pt x="453" y="62"/>
                      </a:lnTo>
                      <a:lnTo>
                        <a:pt x="453" y="62"/>
                      </a:lnTo>
                      <a:lnTo>
                        <a:pt x="453" y="62"/>
                      </a:lnTo>
                      <a:lnTo>
                        <a:pt x="453" y="59"/>
                      </a:lnTo>
                      <a:lnTo>
                        <a:pt x="453" y="59"/>
                      </a:lnTo>
                      <a:lnTo>
                        <a:pt x="453" y="56"/>
                      </a:lnTo>
                      <a:lnTo>
                        <a:pt x="453" y="56"/>
                      </a:lnTo>
                      <a:lnTo>
                        <a:pt x="451" y="56"/>
                      </a:lnTo>
                      <a:lnTo>
                        <a:pt x="451" y="56"/>
                      </a:lnTo>
                      <a:lnTo>
                        <a:pt x="448" y="54"/>
                      </a:lnTo>
                      <a:lnTo>
                        <a:pt x="448" y="54"/>
                      </a:lnTo>
                      <a:lnTo>
                        <a:pt x="448" y="54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8" y="51"/>
                      </a:lnTo>
                      <a:lnTo>
                        <a:pt x="445" y="51"/>
                      </a:lnTo>
                      <a:lnTo>
                        <a:pt x="445" y="51"/>
                      </a:lnTo>
                      <a:lnTo>
                        <a:pt x="445" y="48"/>
                      </a:lnTo>
                      <a:lnTo>
                        <a:pt x="442" y="48"/>
                      </a:lnTo>
                      <a:lnTo>
                        <a:pt x="442" y="48"/>
                      </a:lnTo>
                      <a:lnTo>
                        <a:pt x="442" y="48"/>
                      </a:lnTo>
                      <a:lnTo>
                        <a:pt x="439" y="45"/>
                      </a:lnTo>
                      <a:lnTo>
                        <a:pt x="439" y="45"/>
                      </a:lnTo>
                      <a:lnTo>
                        <a:pt x="439" y="45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9" y="42"/>
                      </a:lnTo>
                      <a:lnTo>
                        <a:pt x="436" y="42"/>
                      </a:lnTo>
                      <a:lnTo>
                        <a:pt x="436" y="42"/>
                      </a:lnTo>
                      <a:lnTo>
                        <a:pt x="436" y="42"/>
                      </a:lnTo>
                      <a:lnTo>
                        <a:pt x="436" y="42"/>
                      </a:lnTo>
                      <a:lnTo>
                        <a:pt x="436" y="42"/>
                      </a:lnTo>
                      <a:lnTo>
                        <a:pt x="434" y="42"/>
                      </a:lnTo>
                      <a:lnTo>
                        <a:pt x="434" y="42"/>
                      </a:lnTo>
                      <a:lnTo>
                        <a:pt x="434" y="42"/>
                      </a:lnTo>
                      <a:lnTo>
                        <a:pt x="434" y="42"/>
                      </a:lnTo>
                      <a:lnTo>
                        <a:pt x="434" y="42"/>
                      </a:lnTo>
                      <a:lnTo>
                        <a:pt x="431" y="42"/>
                      </a:lnTo>
                      <a:lnTo>
                        <a:pt x="431" y="42"/>
                      </a:lnTo>
                      <a:lnTo>
                        <a:pt x="431" y="42"/>
                      </a:lnTo>
                      <a:lnTo>
                        <a:pt x="431" y="42"/>
                      </a:lnTo>
                      <a:lnTo>
                        <a:pt x="431" y="42"/>
                      </a:lnTo>
                      <a:lnTo>
                        <a:pt x="428" y="42"/>
                      </a:lnTo>
                      <a:lnTo>
                        <a:pt x="428" y="39"/>
                      </a:lnTo>
                      <a:lnTo>
                        <a:pt x="428" y="39"/>
                      </a:lnTo>
                      <a:lnTo>
                        <a:pt x="428" y="39"/>
                      </a:lnTo>
                      <a:lnTo>
                        <a:pt x="428" y="39"/>
                      </a:lnTo>
                      <a:lnTo>
                        <a:pt x="428" y="39"/>
                      </a:lnTo>
                      <a:lnTo>
                        <a:pt x="425" y="39"/>
                      </a:lnTo>
                      <a:lnTo>
                        <a:pt x="425" y="39"/>
                      </a:lnTo>
                      <a:lnTo>
                        <a:pt x="425" y="39"/>
                      </a:lnTo>
                      <a:lnTo>
                        <a:pt x="425" y="39"/>
                      </a:lnTo>
                      <a:lnTo>
                        <a:pt x="425" y="37"/>
                      </a:lnTo>
                      <a:lnTo>
                        <a:pt x="425" y="37"/>
                      </a:lnTo>
                      <a:lnTo>
                        <a:pt x="422" y="37"/>
                      </a:lnTo>
                      <a:lnTo>
                        <a:pt x="422" y="37"/>
                      </a:lnTo>
                      <a:lnTo>
                        <a:pt x="422" y="37"/>
                      </a:lnTo>
                      <a:lnTo>
                        <a:pt x="422" y="37"/>
                      </a:lnTo>
                      <a:lnTo>
                        <a:pt x="419" y="37"/>
                      </a:lnTo>
                      <a:lnTo>
                        <a:pt x="419" y="37"/>
                      </a:lnTo>
                      <a:lnTo>
                        <a:pt x="419" y="37"/>
                      </a:lnTo>
                      <a:lnTo>
                        <a:pt x="417" y="34"/>
                      </a:lnTo>
                      <a:lnTo>
                        <a:pt x="417" y="34"/>
                      </a:lnTo>
                      <a:lnTo>
                        <a:pt x="414" y="34"/>
                      </a:lnTo>
                      <a:lnTo>
                        <a:pt x="414" y="34"/>
                      </a:lnTo>
                      <a:lnTo>
                        <a:pt x="414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11" y="34"/>
                      </a:lnTo>
                      <a:lnTo>
                        <a:pt x="408" y="34"/>
                      </a:lnTo>
                      <a:lnTo>
                        <a:pt x="408" y="34"/>
                      </a:lnTo>
                      <a:lnTo>
                        <a:pt x="408" y="34"/>
                      </a:lnTo>
                      <a:lnTo>
                        <a:pt x="408" y="37"/>
                      </a:lnTo>
                      <a:lnTo>
                        <a:pt x="408" y="37"/>
                      </a:lnTo>
                      <a:lnTo>
                        <a:pt x="405" y="37"/>
                      </a:lnTo>
                      <a:lnTo>
                        <a:pt x="405" y="37"/>
                      </a:lnTo>
                      <a:lnTo>
                        <a:pt x="405" y="34"/>
                      </a:lnTo>
                      <a:lnTo>
                        <a:pt x="405" y="34"/>
                      </a:lnTo>
                      <a:lnTo>
                        <a:pt x="405" y="34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4"/>
                      </a:lnTo>
                      <a:lnTo>
                        <a:pt x="405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2" y="34"/>
                      </a:lnTo>
                      <a:lnTo>
                        <a:pt x="400" y="31"/>
                      </a:lnTo>
                      <a:lnTo>
                        <a:pt x="400" y="31"/>
                      </a:lnTo>
                      <a:lnTo>
                        <a:pt x="400" y="31"/>
                      </a:lnTo>
                      <a:lnTo>
                        <a:pt x="400" y="31"/>
                      </a:lnTo>
                      <a:lnTo>
                        <a:pt x="400" y="31"/>
                      </a:lnTo>
                      <a:lnTo>
                        <a:pt x="400" y="28"/>
                      </a:lnTo>
                      <a:lnTo>
                        <a:pt x="400" y="28"/>
                      </a:lnTo>
                      <a:lnTo>
                        <a:pt x="397" y="28"/>
                      </a:lnTo>
                      <a:lnTo>
                        <a:pt x="397" y="28"/>
                      </a:lnTo>
                      <a:lnTo>
                        <a:pt x="397" y="28"/>
                      </a:lnTo>
                      <a:lnTo>
                        <a:pt x="397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8"/>
                      </a:lnTo>
                      <a:lnTo>
                        <a:pt x="394" y="25"/>
                      </a:lnTo>
                      <a:lnTo>
                        <a:pt x="394" y="25"/>
                      </a:lnTo>
                      <a:lnTo>
                        <a:pt x="391" y="25"/>
                      </a:lnTo>
                      <a:lnTo>
                        <a:pt x="391" y="25"/>
                      </a:lnTo>
                      <a:lnTo>
                        <a:pt x="391" y="25"/>
                      </a:lnTo>
                      <a:lnTo>
                        <a:pt x="391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88" y="25"/>
                      </a:lnTo>
                      <a:lnTo>
                        <a:pt x="391" y="25"/>
                      </a:lnTo>
                      <a:lnTo>
                        <a:pt x="391" y="22"/>
                      </a:lnTo>
                      <a:lnTo>
                        <a:pt x="391" y="22"/>
                      </a:lnTo>
                      <a:lnTo>
                        <a:pt x="391" y="22"/>
                      </a:lnTo>
                      <a:lnTo>
                        <a:pt x="391" y="22"/>
                      </a:lnTo>
                      <a:lnTo>
                        <a:pt x="391" y="22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88" y="20"/>
                      </a:lnTo>
                      <a:lnTo>
                        <a:pt x="388" y="20"/>
                      </a:lnTo>
                      <a:lnTo>
                        <a:pt x="388" y="20"/>
                      </a:lnTo>
                      <a:lnTo>
                        <a:pt x="388" y="20"/>
                      </a:lnTo>
                      <a:lnTo>
                        <a:pt x="388" y="20"/>
                      </a:lnTo>
                      <a:lnTo>
                        <a:pt x="385" y="20"/>
                      </a:lnTo>
                      <a:lnTo>
                        <a:pt x="385" y="20"/>
                      </a:lnTo>
                      <a:lnTo>
                        <a:pt x="385" y="17"/>
                      </a:lnTo>
                      <a:lnTo>
                        <a:pt x="385" y="17"/>
                      </a:lnTo>
                      <a:lnTo>
                        <a:pt x="385" y="17"/>
                      </a:lnTo>
                      <a:lnTo>
                        <a:pt x="385" y="17"/>
                      </a:lnTo>
                      <a:lnTo>
                        <a:pt x="385" y="17"/>
                      </a:lnTo>
                      <a:lnTo>
                        <a:pt x="383" y="17"/>
                      </a:lnTo>
                      <a:lnTo>
                        <a:pt x="383" y="17"/>
                      </a:lnTo>
                      <a:lnTo>
                        <a:pt x="383" y="17"/>
                      </a:lnTo>
                      <a:lnTo>
                        <a:pt x="383" y="17"/>
                      </a:lnTo>
                      <a:lnTo>
                        <a:pt x="383" y="17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1"/>
                      </a:lnTo>
                      <a:lnTo>
                        <a:pt x="374" y="11"/>
                      </a:lnTo>
                      <a:lnTo>
                        <a:pt x="374" y="11"/>
                      </a:lnTo>
                      <a:lnTo>
                        <a:pt x="374" y="11"/>
                      </a:lnTo>
                      <a:lnTo>
                        <a:pt x="374" y="11"/>
                      </a:lnTo>
                      <a:lnTo>
                        <a:pt x="374" y="11"/>
                      </a:lnTo>
                      <a:lnTo>
                        <a:pt x="371" y="11"/>
                      </a:lnTo>
                      <a:lnTo>
                        <a:pt x="371" y="11"/>
                      </a:lnTo>
                      <a:lnTo>
                        <a:pt x="371" y="11"/>
                      </a:lnTo>
                      <a:lnTo>
                        <a:pt x="371" y="11"/>
                      </a:lnTo>
                      <a:lnTo>
                        <a:pt x="371" y="11"/>
                      </a:lnTo>
                      <a:lnTo>
                        <a:pt x="368" y="11"/>
                      </a:lnTo>
                      <a:lnTo>
                        <a:pt x="368" y="11"/>
                      </a:lnTo>
                      <a:lnTo>
                        <a:pt x="368" y="11"/>
                      </a:lnTo>
                      <a:lnTo>
                        <a:pt x="368" y="11"/>
                      </a:lnTo>
                      <a:lnTo>
                        <a:pt x="368" y="11"/>
                      </a:lnTo>
                      <a:lnTo>
                        <a:pt x="366" y="11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3" y="11"/>
                      </a:lnTo>
                      <a:lnTo>
                        <a:pt x="360" y="11"/>
                      </a:lnTo>
                      <a:lnTo>
                        <a:pt x="360" y="11"/>
                      </a:lnTo>
                      <a:lnTo>
                        <a:pt x="360" y="11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1"/>
                      </a:lnTo>
                      <a:lnTo>
                        <a:pt x="360" y="11"/>
                      </a:lnTo>
                      <a:lnTo>
                        <a:pt x="360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1"/>
                      </a:lnTo>
                      <a:lnTo>
                        <a:pt x="357" y="14"/>
                      </a:lnTo>
                      <a:lnTo>
                        <a:pt x="357" y="14"/>
                      </a:lnTo>
                      <a:lnTo>
                        <a:pt x="357" y="14"/>
                      </a:lnTo>
                      <a:lnTo>
                        <a:pt x="357" y="14"/>
                      </a:lnTo>
                      <a:lnTo>
                        <a:pt x="354" y="14"/>
                      </a:lnTo>
                      <a:lnTo>
                        <a:pt x="354" y="14"/>
                      </a:lnTo>
                      <a:lnTo>
                        <a:pt x="354" y="14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1"/>
                      </a:lnTo>
                      <a:lnTo>
                        <a:pt x="354" y="14"/>
                      </a:lnTo>
                      <a:lnTo>
                        <a:pt x="354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51" y="14"/>
                      </a:lnTo>
                      <a:lnTo>
                        <a:pt x="349" y="14"/>
                      </a:lnTo>
                      <a:lnTo>
                        <a:pt x="349" y="14"/>
                      </a:lnTo>
                      <a:lnTo>
                        <a:pt x="349" y="14"/>
                      </a:lnTo>
                      <a:lnTo>
                        <a:pt x="349" y="11"/>
                      </a:lnTo>
                      <a:lnTo>
                        <a:pt x="349" y="11"/>
                      </a:lnTo>
                      <a:lnTo>
                        <a:pt x="349" y="11"/>
                      </a:lnTo>
                      <a:lnTo>
                        <a:pt x="349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1"/>
                      </a:lnTo>
                      <a:lnTo>
                        <a:pt x="346" y="14"/>
                      </a:lnTo>
                      <a:lnTo>
                        <a:pt x="346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4" y="20"/>
                      </a:lnTo>
                      <a:lnTo>
                        <a:pt x="334" y="20"/>
                      </a:lnTo>
                      <a:lnTo>
                        <a:pt x="334" y="20"/>
                      </a:lnTo>
                      <a:lnTo>
                        <a:pt x="334" y="20"/>
                      </a:lnTo>
                      <a:lnTo>
                        <a:pt x="334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29" y="17"/>
                      </a:lnTo>
                      <a:lnTo>
                        <a:pt x="329" y="20"/>
                      </a:lnTo>
                      <a:lnTo>
                        <a:pt x="329" y="20"/>
                      </a:lnTo>
                      <a:lnTo>
                        <a:pt x="326" y="20"/>
                      </a:lnTo>
                      <a:lnTo>
                        <a:pt x="326" y="20"/>
                      </a:lnTo>
                      <a:lnTo>
                        <a:pt x="323" y="20"/>
                      </a:lnTo>
                      <a:lnTo>
                        <a:pt x="323" y="20"/>
                      </a:lnTo>
                      <a:lnTo>
                        <a:pt x="323" y="20"/>
                      </a:lnTo>
                      <a:lnTo>
                        <a:pt x="320" y="20"/>
                      </a:lnTo>
                      <a:lnTo>
                        <a:pt x="320" y="20"/>
                      </a:lnTo>
                      <a:lnTo>
                        <a:pt x="317" y="20"/>
                      </a:lnTo>
                      <a:lnTo>
                        <a:pt x="317" y="20"/>
                      </a:lnTo>
                      <a:lnTo>
                        <a:pt x="317" y="20"/>
                      </a:lnTo>
                      <a:lnTo>
                        <a:pt x="315" y="20"/>
                      </a:lnTo>
                      <a:lnTo>
                        <a:pt x="315" y="20"/>
                      </a:lnTo>
                      <a:lnTo>
                        <a:pt x="315" y="20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2"/>
                      </a:lnTo>
                      <a:lnTo>
                        <a:pt x="312" y="22"/>
                      </a:lnTo>
                      <a:lnTo>
                        <a:pt x="312" y="22"/>
                      </a:lnTo>
                      <a:lnTo>
                        <a:pt x="309" y="22"/>
                      </a:lnTo>
                      <a:lnTo>
                        <a:pt x="309" y="22"/>
                      </a:lnTo>
                      <a:lnTo>
                        <a:pt x="309" y="22"/>
                      </a:lnTo>
                      <a:lnTo>
                        <a:pt x="306" y="22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17"/>
                      </a:lnTo>
                      <a:lnTo>
                        <a:pt x="309" y="17"/>
                      </a:lnTo>
                      <a:lnTo>
                        <a:pt x="309" y="17"/>
                      </a:lnTo>
                      <a:lnTo>
                        <a:pt x="306" y="14"/>
                      </a:lnTo>
                      <a:lnTo>
                        <a:pt x="306" y="14"/>
                      </a:lnTo>
                      <a:lnTo>
                        <a:pt x="306" y="14"/>
                      </a:lnTo>
                      <a:lnTo>
                        <a:pt x="306" y="14"/>
                      </a:lnTo>
                      <a:lnTo>
                        <a:pt x="303" y="14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0" y="20"/>
                      </a:lnTo>
                      <a:lnTo>
                        <a:pt x="300" y="17"/>
                      </a:lnTo>
                      <a:lnTo>
                        <a:pt x="300" y="17"/>
                      </a:lnTo>
                      <a:lnTo>
                        <a:pt x="300" y="17"/>
                      </a:lnTo>
                      <a:lnTo>
                        <a:pt x="300" y="14"/>
                      </a:lnTo>
                      <a:lnTo>
                        <a:pt x="298" y="14"/>
                      </a:lnTo>
                      <a:lnTo>
                        <a:pt x="298" y="14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8" y="11"/>
                      </a:lnTo>
                      <a:lnTo>
                        <a:pt x="295" y="11"/>
                      </a:lnTo>
                      <a:lnTo>
                        <a:pt x="295" y="11"/>
                      </a:lnTo>
                      <a:lnTo>
                        <a:pt x="295" y="11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5" y="8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9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6" y="11"/>
                      </a:lnTo>
                      <a:lnTo>
                        <a:pt x="286" y="14"/>
                      </a:lnTo>
                      <a:lnTo>
                        <a:pt x="286" y="14"/>
                      </a:lnTo>
                      <a:lnTo>
                        <a:pt x="286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92" y="20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5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2"/>
                      </a:lnTo>
                      <a:lnTo>
                        <a:pt x="292" y="22"/>
                      </a:lnTo>
                      <a:lnTo>
                        <a:pt x="292" y="20"/>
                      </a:lnTo>
                      <a:lnTo>
                        <a:pt x="295" y="20"/>
                      </a:lnTo>
                      <a:lnTo>
                        <a:pt x="295" y="22"/>
                      </a:lnTo>
                      <a:lnTo>
                        <a:pt x="295" y="22"/>
                      </a:lnTo>
                      <a:lnTo>
                        <a:pt x="298" y="22"/>
                      </a:lnTo>
                      <a:lnTo>
                        <a:pt x="298" y="22"/>
                      </a:lnTo>
                      <a:lnTo>
                        <a:pt x="298" y="22"/>
                      </a:lnTo>
                      <a:lnTo>
                        <a:pt x="298" y="25"/>
                      </a:lnTo>
                      <a:lnTo>
                        <a:pt x="298" y="25"/>
                      </a:lnTo>
                      <a:lnTo>
                        <a:pt x="298" y="25"/>
                      </a:lnTo>
                      <a:lnTo>
                        <a:pt x="298" y="25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0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3" y="25"/>
                      </a:lnTo>
                      <a:lnTo>
                        <a:pt x="306" y="25"/>
                      </a:lnTo>
                      <a:lnTo>
                        <a:pt x="306" y="25"/>
                      </a:lnTo>
                      <a:lnTo>
                        <a:pt x="306" y="25"/>
                      </a:lnTo>
                      <a:lnTo>
                        <a:pt x="306" y="28"/>
                      </a:lnTo>
                      <a:lnTo>
                        <a:pt x="306" y="28"/>
                      </a:lnTo>
                      <a:lnTo>
                        <a:pt x="306" y="28"/>
                      </a:lnTo>
                      <a:lnTo>
                        <a:pt x="309" y="31"/>
                      </a:lnTo>
                      <a:lnTo>
                        <a:pt x="309" y="31"/>
                      </a:lnTo>
                      <a:lnTo>
                        <a:pt x="309" y="31"/>
                      </a:lnTo>
                      <a:lnTo>
                        <a:pt x="309" y="31"/>
                      </a:lnTo>
                      <a:lnTo>
                        <a:pt x="309" y="31"/>
                      </a:lnTo>
                      <a:lnTo>
                        <a:pt x="312" y="31"/>
                      </a:lnTo>
                      <a:lnTo>
                        <a:pt x="312" y="31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5" y="28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5" y="31"/>
                      </a:lnTo>
                      <a:lnTo>
                        <a:pt x="317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3" y="31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6" y="34"/>
                      </a:lnTo>
                      <a:lnTo>
                        <a:pt x="329" y="37"/>
                      </a:lnTo>
                      <a:lnTo>
                        <a:pt x="329" y="37"/>
                      </a:lnTo>
                      <a:lnTo>
                        <a:pt x="329" y="37"/>
                      </a:lnTo>
                      <a:lnTo>
                        <a:pt x="329" y="37"/>
                      </a:lnTo>
                      <a:lnTo>
                        <a:pt x="329" y="34"/>
                      </a:lnTo>
                      <a:lnTo>
                        <a:pt x="329" y="37"/>
                      </a:lnTo>
                      <a:lnTo>
                        <a:pt x="332" y="39"/>
                      </a:lnTo>
                      <a:lnTo>
                        <a:pt x="329" y="39"/>
                      </a:lnTo>
                      <a:lnTo>
                        <a:pt x="329" y="39"/>
                      </a:lnTo>
                      <a:lnTo>
                        <a:pt x="329" y="39"/>
                      </a:lnTo>
                      <a:lnTo>
                        <a:pt x="329" y="39"/>
                      </a:lnTo>
                      <a:lnTo>
                        <a:pt x="329" y="39"/>
                      </a:lnTo>
                      <a:lnTo>
                        <a:pt x="329" y="42"/>
                      </a:lnTo>
                      <a:lnTo>
                        <a:pt x="329" y="42"/>
                      </a:lnTo>
                      <a:lnTo>
                        <a:pt x="329" y="42"/>
                      </a:lnTo>
                      <a:lnTo>
                        <a:pt x="332" y="42"/>
                      </a:lnTo>
                      <a:lnTo>
                        <a:pt x="332" y="42"/>
                      </a:lnTo>
                      <a:lnTo>
                        <a:pt x="332" y="42"/>
                      </a:lnTo>
                      <a:lnTo>
                        <a:pt x="332" y="45"/>
                      </a:lnTo>
                      <a:lnTo>
                        <a:pt x="332" y="48"/>
                      </a:lnTo>
                      <a:lnTo>
                        <a:pt x="332" y="48"/>
                      </a:lnTo>
                      <a:lnTo>
                        <a:pt x="334" y="48"/>
                      </a:lnTo>
                      <a:lnTo>
                        <a:pt x="334" y="48"/>
                      </a:lnTo>
                      <a:lnTo>
                        <a:pt x="334" y="51"/>
                      </a:lnTo>
                      <a:lnTo>
                        <a:pt x="334" y="51"/>
                      </a:lnTo>
                      <a:lnTo>
                        <a:pt x="334" y="51"/>
                      </a:lnTo>
                      <a:lnTo>
                        <a:pt x="334" y="54"/>
                      </a:lnTo>
                      <a:lnTo>
                        <a:pt x="334" y="56"/>
                      </a:lnTo>
                      <a:lnTo>
                        <a:pt x="334" y="54"/>
                      </a:lnTo>
                      <a:lnTo>
                        <a:pt x="334" y="54"/>
                      </a:lnTo>
                      <a:lnTo>
                        <a:pt x="337" y="54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37" y="56"/>
                      </a:lnTo>
                      <a:lnTo>
                        <a:pt x="340" y="56"/>
                      </a:lnTo>
                      <a:lnTo>
                        <a:pt x="340" y="56"/>
                      </a:lnTo>
                      <a:lnTo>
                        <a:pt x="337" y="59"/>
                      </a:lnTo>
                      <a:lnTo>
                        <a:pt x="337" y="59"/>
                      </a:lnTo>
                      <a:lnTo>
                        <a:pt x="337" y="59"/>
                      </a:lnTo>
                      <a:lnTo>
                        <a:pt x="337" y="59"/>
                      </a:lnTo>
                      <a:lnTo>
                        <a:pt x="337" y="62"/>
                      </a:lnTo>
                      <a:lnTo>
                        <a:pt x="337" y="62"/>
                      </a:lnTo>
                      <a:lnTo>
                        <a:pt x="337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37" y="62"/>
                      </a:lnTo>
                      <a:lnTo>
                        <a:pt x="337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2"/>
                      </a:lnTo>
                      <a:lnTo>
                        <a:pt x="340" y="65"/>
                      </a:lnTo>
                      <a:lnTo>
                        <a:pt x="340" y="65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5"/>
                      </a:lnTo>
                      <a:lnTo>
                        <a:pt x="343" y="65"/>
                      </a:lnTo>
                      <a:lnTo>
                        <a:pt x="343" y="65"/>
                      </a:lnTo>
                      <a:lnTo>
                        <a:pt x="343" y="68"/>
                      </a:lnTo>
                      <a:lnTo>
                        <a:pt x="343" y="68"/>
                      </a:lnTo>
                      <a:lnTo>
                        <a:pt x="343" y="71"/>
                      </a:lnTo>
                      <a:lnTo>
                        <a:pt x="343" y="71"/>
                      </a:lnTo>
                      <a:lnTo>
                        <a:pt x="343" y="68"/>
                      </a:lnTo>
                      <a:lnTo>
                        <a:pt x="343" y="68"/>
                      </a:lnTo>
                      <a:lnTo>
                        <a:pt x="343" y="68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1"/>
                      </a:lnTo>
                      <a:lnTo>
                        <a:pt x="349" y="73"/>
                      </a:lnTo>
                      <a:lnTo>
                        <a:pt x="349" y="73"/>
                      </a:lnTo>
                      <a:lnTo>
                        <a:pt x="349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1"/>
                      </a:lnTo>
                      <a:lnTo>
                        <a:pt x="351" y="71"/>
                      </a:lnTo>
                      <a:lnTo>
                        <a:pt x="351" y="73"/>
                      </a:lnTo>
                      <a:lnTo>
                        <a:pt x="351" y="73"/>
                      </a:lnTo>
                      <a:lnTo>
                        <a:pt x="351" y="76"/>
                      </a:lnTo>
                      <a:lnTo>
                        <a:pt x="351" y="79"/>
                      </a:lnTo>
                      <a:lnTo>
                        <a:pt x="351" y="79"/>
                      </a:lnTo>
                      <a:lnTo>
                        <a:pt x="351" y="76"/>
                      </a:lnTo>
                      <a:lnTo>
                        <a:pt x="351" y="76"/>
                      </a:lnTo>
                      <a:lnTo>
                        <a:pt x="351" y="76"/>
                      </a:lnTo>
                      <a:lnTo>
                        <a:pt x="351" y="76"/>
                      </a:lnTo>
                      <a:lnTo>
                        <a:pt x="351" y="79"/>
                      </a:lnTo>
                      <a:lnTo>
                        <a:pt x="354" y="79"/>
                      </a:lnTo>
                      <a:lnTo>
                        <a:pt x="354" y="79"/>
                      </a:lnTo>
                      <a:lnTo>
                        <a:pt x="354" y="76"/>
                      </a:lnTo>
                      <a:lnTo>
                        <a:pt x="354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4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7" y="76"/>
                      </a:lnTo>
                      <a:lnTo>
                        <a:pt x="357" y="82"/>
                      </a:lnTo>
                      <a:lnTo>
                        <a:pt x="357" y="82"/>
                      </a:lnTo>
                      <a:lnTo>
                        <a:pt x="357" y="82"/>
                      </a:lnTo>
                      <a:lnTo>
                        <a:pt x="357" y="79"/>
                      </a:lnTo>
                      <a:lnTo>
                        <a:pt x="357" y="79"/>
                      </a:lnTo>
                      <a:lnTo>
                        <a:pt x="357" y="82"/>
                      </a:lnTo>
                      <a:lnTo>
                        <a:pt x="357" y="82"/>
                      </a:lnTo>
                      <a:lnTo>
                        <a:pt x="357" y="82"/>
                      </a:lnTo>
                      <a:lnTo>
                        <a:pt x="360" y="82"/>
                      </a:lnTo>
                      <a:lnTo>
                        <a:pt x="360" y="82"/>
                      </a:lnTo>
                      <a:lnTo>
                        <a:pt x="360" y="85"/>
                      </a:lnTo>
                      <a:lnTo>
                        <a:pt x="360" y="85"/>
                      </a:lnTo>
                      <a:lnTo>
                        <a:pt x="360" y="85"/>
                      </a:lnTo>
                      <a:lnTo>
                        <a:pt x="360" y="85"/>
                      </a:lnTo>
                      <a:lnTo>
                        <a:pt x="363" y="85"/>
                      </a:lnTo>
                      <a:lnTo>
                        <a:pt x="363" y="85"/>
                      </a:lnTo>
                      <a:lnTo>
                        <a:pt x="363" y="85"/>
                      </a:lnTo>
                      <a:lnTo>
                        <a:pt x="363" y="85"/>
                      </a:lnTo>
                      <a:lnTo>
                        <a:pt x="363" y="88"/>
                      </a:lnTo>
                      <a:lnTo>
                        <a:pt x="363" y="88"/>
                      </a:lnTo>
                      <a:lnTo>
                        <a:pt x="366" y="88"/>
                      </a:lnTo>
                      <a:lnTo>
                        <a:pt x="366" y="88"/>
                      </a:lnTo>
                      <a:lnTo>
                        <a:pt x="366" y="88"/>
                      </a:lnTo>
                      <a:lnTo>
                        <a:pt x="368" y="88"/>
                      </a:lnTo>
                      <a:lnTo>
                        <a:pt x="368" y="90"/>
                      </a:lnTo>
                      <a:lnTo>
                        <a:pt x="368" y="90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3" y="93"/>
                      </a:lnTo>
                      <a:lnTo>
                        <a:pt x="366" y="93"/>
                      </a:lnTo>
                      <a:lnTo>
                        <a:pt x="363" y="93"/>
                      </a:lnTo>
                      <a:lnTo>
                        <a:pt x="363" y="93"/>
                      </a:lnTo>
                      <a:lnTo>
                        <a:pt x="363" y="93"/>
                      </a:lnTo>
                      <a:lnTo>
                        <a:pt x="363" y="96"/>
                      </a:lnTo>
                      <a:lnTo>
                        <a:pt x="363" y="96"/>
                      </a:lnTo>
                      <a:lnTo>
                        <a:pt x="363" y="96"/>
                      </a:lnTo>
                      <a:lnTo>
                        <a:pt x="360" y="96"/>
                      </a:lnTo>
                      <a:lnTo>
                        <a:pt x="360" y="96"/>
                      </a:lnTo>
                      <a:lnTo>
                        <a:pt x="360" y="96"/>
                      </a:lnTo>
                      <a:lnTo>
                        <a:pt x="360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7" y="93"/>
                      </a:lnTo>
                      <a:lnTo>
                        <a:pt x="354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3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6" y="96"/>
                      </a:lnTo>
                      <a:lnTo>
                        <a:pt x="346" y="96"/>
                      </a:lnTo>
                      <a:lnTo>
                        <a:pt x="346" y="96"/>
                      </a:lnTo>
                      <a:lnTo>
                        <a:pt x="346" y="99"/>
                      </a:lnTo>
                      <a:lnTo>
                        <a:pt x="346" y="99"/>
                      </a:lnTo>
                      <a:lnTo>
                        <a:pt x="346" y="99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3" y="102"/>
                      </a:lnTo>
                      <a:lnTo>
                        <a:pt x="346" y="105"/>
                      </a:lnTo>
                      <a:lnTo>
                        <a:pt x="346" y="105"/>
                      </a:lnTo>
                      <a:lnTo>
                        <a:pt x="346" y="105"/>
                      </a:lnTo>
                      <a:lnTo>
                        <a:pt x="346" y="105"/>
                      </a:lnTo>
                      <a:lnTo>
                        <a:pt x="349" y="105"/>
                      </a:lnTo>
                      <a:lnTo>
                        <a:pt x="349" y="107"/>
                      </a:lnTo>
                      <a:lnTo>
                        <a:pt x="349" y="107"/>
                      </a:lnTo>
                      <a:lnTo>
                        <a:pt x="351" y="110"/>
                      </a:lnTo>
                      <a:lnTo>
                        <a:pt x="351" y="110"/>
                      </a:lnTo>
                      <a:lnTo>
                        <a:pt x="351" y="110"/>
                      </a:lnTo>
                      <a:lnTo>
                        <a:pt x="351" y="110"/>
                      </a:lnTo>
                      <a:lnTo>
                        <a:pt x="351" y="113"/>
                      </a:lnTo>
                      <a:lnTo>
                        <a:pt x="351" y="113"/>
                      </a:lnTo>
                      <a:lnTo>
                        <a:pt x="354" y="113"/>
                      </a:lnTo>
                      <a:lnTo>
                        <a:pt x="357" y="116"/>
                      </a:lnTo>
                      <a:lnTo>
                        <a:pt x="357" y="116"/>
                      </a:lnTo>
                      <a:lnTo>
                        <a:pt x="357" y="119"/>
                      </a:lnTo>
                      <a:lnTo>
                        <a:pt x="357" y="119"/>
                      </a:lnTo>
                      <a:lnTo>
                        <a:pt x="360" y="119"/>
                      </a:lnTo>
                      <a:lnTo>
                        <a:pt x="360" y="122"/>
                      </a:lnTo>
                      <a:lnTo>
                        <a:pt x="360" y="122"/>
                      </a:lnTo>
                      <a:lnTo>
                        <a:pt x="360" y="122"/>
                      </a:lnTo>
                      <a:lnTo>
                        <a:pt x="360" y="122"/>
                      </a:lnTo>
                      <a:lnTo>
                        <a:pt x="360" y="122"/>
                      </a:lnTo>
                      <a:lnTo>
                        <a:pt x="363" y="124"/>
                      </a:lnTo>
                      <a:lnTo>
                        <a:pt x="363" y="124"/>
                      </a:lnTo>
                      <a:lnTo>
                        <a:pt x="366" y="127"/>
                      </a:lnTo>
                      <a:lnTo>
                        <a:pt x="366" y="130"/>
                      </a:lnTo>
                      <a:lnTo>
                        <a:pt x="366" y="130"/>
                      </a:lnTo>
                      <a:lnTo>
                        <a:pt x="366" y="133"/>
                      </a:lnTo>
                      <a:lnTo>
                        <a:pt x="366" y="133"/>
                      </a:lnTo>
                      <a:lnTo>
                        <a:pt x="366" y="133"/>
                      </a:lnTo>
                      <a:lnTo>
                        <a:pt x="366" y="133"/>
                      </a:lnTo>
                      <a:lnTo>
                        <a:pt x="366" y="136"/>
                      </a:lnTo>
                      <a:lnTo>
                        <a:pt x="368" y="136"/>
                      </a:lnTo>
                      <a:lnTo>
                        <a:pt x="368" y="136"/>
                      </a:lnTo>
                      <a:lnTo>
                        <a:pt x="366" y="136"/>
                      </a:lnTo>
                      <a:lnTo>
                        <a:pt x="366" y="136"/>
                      </a:lnTo>
                      <a:lnTo>
                        <a:pt x="366" y="139"/>
                      </a:lnTo>
                      <a:lnTo>
                        <a:pt x="366" y="139"/>
                      </a:lnTo>
                      <a:lnTo>
                        <a:pt x="366" y="139"/>
                      </a:lnTo>
                      <a:lnTo>
                        <a:pt x="363" y="139"/>
                      </a:lnTo>
                      <a:lnTo>
                        <a:pt x="363" y="141"/>
                      </a:lnTo>
                      <a:lnTo>
                        <a:pt x="363" y="141"/>
                      </a:lnTo>
                      <a:lnTo>
                        <a:pt x="366" y="144"/>
                      </a:lnTo>
                      <a:lnTo>
                        <a:pt x="366" y="144"/>
                      </a:lnTo>
                      <a:lnTo>
                        <a:pt x="363" y="147"/>
                      </a:lnTo>
                      <a:lnTo>
                        <a:pt x="357" y="150"/>
                      </a:lnTo>
                      <a:lnTo>
                        <a:pt x="357" y="150"/>
                      </a:lnTo>
                      <a:lnTo>
                        <a:pt x="354" y="150"/>
                      </a:lnTo>
                      <a:lnTo>
                        <a:pt x="354" y="153"/>
                      </a:lnTo>
                      <a:lnTo>
                        <a:pt x="354" y="153"/>
                      </a:lnTo>
                      <a:lnTo>
                        <a:pt x="354" y="156"/>
                      </a:lnTo>
                      <a:lnTo>
                        <a:pt x="354" y="156"/>
                      </a:lnTo>
                      <a:lnTo>
                        <a:pt x="354" y="158"/>
                      </a:lnTo>
                      <a:lnTo>
                        <a:pt x="351" y="158"/>
                      </a:lnTo>
                      <a:lnTo>
                        <a:pt x="351" y="158"/>
                      </a:lnTo>
                      <a:lnTo>
                        <a:pt x="351" y="158"/>
                      </a:lnTo>
                      <a:lnTo>
                        <a:pt x="349" y="161"/>
                      </a:lnTo>
                      <a:lnTo>
                        <a:pt x="349" y="161"/>
                      </a:lnTo>
                      <a:lnTo>
                        <a:pt x="349" y="161"/>
                      </a:lnTo>
                      <a:lnTo>
                        <a:pt x="349" y="161"/>
                      </a:lnTo>
                      <a:lnTo>
                        <a:pt x="349" y="161"/>
                      </a:lnTo>
                      <a:lnTo>
                        <a:pt x="346" y="161"/>
                      </a:lnTo>
                      <a:lnTo>
                        <a:pt x="346" y="161"/>
                      </a:lnTo>
                      <a:lnTo>
                        <a:pt x="346" y="161"/>
                      </a:lnTo>
                      <a:lnTo>
                        <a:pt x="346" y="161"/>
                      </a:lnTo>
                      <a:lnTo>
                        <a:pt x="346" y="161"/>
                      </a:lnTo>
                      <a:lnTo>
                        <a:pt x="343" y="161"/>
                      </a:lnTo>
                      <a:lnTo>
                        <a:pt x="343" y="161"/>
                      </a:lnTo>
                      <a:lnTo>
                        <a:pt x="343" y="161"/>
                      </a:lnTo>
                      <a:lnTo>
                        <a:pt x="340" y="161"/>
                      </a:lnTo>
                      <a:lnTo>
                        <a:pt x="340" y="161"/>
                      </a:lnTo>
                      <a:lnTo>
                        <a:pt x="340" y="161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7"/>
                      </a:lnTo>
                      <a:lnTo>
                        <a:pt x="343" y="170"/>
                      </a:lnTo>
                      <a:lnTo>
                        <a:pt x="346" y="170"/>
                      </a:lnTo>
                      <a:lnTo>
                        <a:pt x="346" y="170"/>
                      </a:lnTo>
                      <a:lnTo>
                        <a:pt x="346" y="173"/>
                      </a:lnTo>
                      <a:lnTo>
                        <a:pt x="346" y="173"/>
                      </a:lnTo>
                      <a:lnTo>
                        <a:pt x="346" y="175"/>
                      </a:lnTo>
                      <a:lnTo>
                        <a:pt x="346" y="175"/>
                      </a:lnTo>
                      <a:lnTo>
                        <a:pt x="349" y="175"/>
                      </a:lnTo>
                      <a:lnTo>
                        <a:pt x="349" y="178"/>
                      </a:lnTo>
                      <a:lnTo>
                        <a:pt x="349" y="181"/>
                      </a:lnTo>
                      <a:lnTo>
                        <a:pt x="349" y="184"/>
                      </a:lnTo>
                      <a:lnTo>
                        <a:pt x="349" y="187"/>
                      </a:lnTo>
                      <a:lnTo>
                        <a:pt x="351" y="190"/>
                      </a:lnTo>
                      <a:lnTo>
                        <a:pt x="351" y="190"/>
                      </a:lnTo>
                      <a:lnTo>
                        <a:pt x="351" y="190"/>
                      </a:lnTo>
                      <a:lnTo>
                        <a:pt x="351" y="190"/>
                      </a:lnTo>
                      <a:lnTo>
                        <a:pt x="351" y="192"/>
                      </a:lnTo>
                      <a:lnTo>
                        <a:pt x="351" y="192"/>
                      </a:lnTo>
                      <a:lnTo>
                        <a:pt x="351" y="192"/>
                      </a:lnTo>
                      <a:lnTo>
                        <a:pt x="351" y="192"/>
                      </a:lnTo>
                      <a:lnTo>
                        <a:pt x="351" y="192"/>
                      </a:lnTo>
                      <a:lnTo>
                        <a:pt x="351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5"/>
                      </a:lnTo>
                      <a:lnTo>
                        <a:pt x="354" y="198"/>
                      </a:lnTo>
                      <a:lnTo>
                        <a:pt x="351" y="201"/>
                      </a:lnTo>
                      <a:lnTo>
                        <a:pt x="349" y="207"/>
                      </a:lnTo>
                      <a:lnTo>
                        <a:pt x="349" y="207"/>
                      </a:lnTo>
                      <a:lnTo>
                        <a:pt x="349" y="207"/>
                      </a:lnTo>
                      <a:lnTo>
                        <a:pt x="349" y="207"/>
                      </a:lnTo>
                      <a:lnTo>
                        <a:pt x="349" y="209"/>
                      </a:lnTo>
                      <a:lnTo>
                        <a:pt x="349" y="209"/>
                      </a:lnTo>
                      <a:lnTo>
                        <a:pt x="349" y="215"/>
                      </a:lnTo>
                      <a:lnTo>
                        <a:pt x="346" y="215"/>
                      </a:lnTo>
                      <a:lnTo>
                        <a:pt x="343" y="215"/>
                      </a:lnTo>
                      <a:lnTo>
                        <a:pt x="340" y="215"/>
                      </a:lnTo>
                      <a:lnTo>
                        <a:pt x="340" y="218"/>
                      </a:lnTo>
                      <a:lnTo>
                        <a:pt x="340" y="218"/>
                      </a:lnTo>
                      <a:lnTo>
                        <a:pt x="337" y="221"/>
                      </a:lnTo>
                      <a:lnTo>
                        <a:pt x="337" y="221"/>
                      </a:lnTo>
                      <a:lnTo>
                        <a:pt x="337" y="224"/>
                      </a:lnTo>
                      <a:lnTo>
                        <a:pt x="337" y="224"/>
                      </a:lnTo>
                      <a:lnTo>
                        <a:pt x="337" y="226"/>
                      </a:lnTo>
                      <a:lnTo>
                        <a:pt x="337" y="229"/>
                      </a:lnTo>
                      <a:lnTo>
                        <a:pt x="337" y="229"/>
                      </a:lnTo>
                      <a:lnTo>
                        <a:pt x="334" y="232"/>
                      </a:lnTo>
                      <a:lnTo>
                        <a:pt x="334" y="235"/>
                      </a:lnTo>
                      <a:lnTo>
                        <a:pt x="332" y="238"/>
                      </a:lnTo>
                      <a:lnTo>
                        <a:pt x="332" y="241"/>
                      </a:lnTo>
                      <a:lnTo>
                        <a:pt x="329" y="241"/>
                      </a:lnTo>
                      <a:lnTo>
                        <a:pt x="329" y="243"/>
                      </a:lnTo>
                      <a:lnTo>
                        <a:pt x="329" y="243"/>
                      </a:lnTo>
                      <a:lnTo>
                        <a:pt x="329" y="246"/>
                      </a:lnTo>
                      <a:lnTo>
                        <a:pt x="329" y="246"/>
                      </a:lnTo>
                      <a:lnTo>
                        <a:pt x="332" y="246"/>
                      </a:lnTo>
                      <a:lnTo>
                        <a:pt x="332" y="249"/>
                      </a:lnTo>
                      <a:lnTo>
                        <a:pt x="334" y="252"/>
                      </a:lnTo>
                      <a:lnTo>
                        <a:pt x="334" y="252"/>
                      </a:lnTo>
                      <a:lnTo>
                        <a:pt x="334" y="258"/>
                      </a:lnTo>
                      <a:lnTo>
                        <a:pt x="337" y="260"/>
                      </a:lnTo>
                      <a:lnTo>
                        <a:pt x="337" y="260"/>
                      </a:lnTo>
                      <a:lnTo>
                        <a:pt x="337" y="260"/>
                      </a:lnTo>
                      <a:lnTo>
                        <a:pt x="337" y="263"/>
                      </a:lnTo>
                      <a:lnTo>
                        <a:pt x="334" y="263"/>
                      </a:lnTo>
                      <a:lnTo>
                        <a:pt x="334" y="263"/>
                      </a:lnTo>
                      <a:lnTo>
                        <a:pt x="332" y="263"/>
                      </a:lnTo>
                      <a:lnTo>
                        <a:pt x="332" y="266"/>
                      </a:lnTo>
                      <a:lnTo>
                        <a:pt x="332" y="269"/>
                      </a:lnTo>
                      <a:lnTo>
                        <a:pt x="332" y="272"/>
                      </a:lnTo>
                      <a:lnTo>
                        <a:pt x="329" y="272"/>
                      </a:lnTo>
                      <a:lnTo>
                        <a:pt x="326" y="272"/>
                      </a:lnTo>
                      <a:lnTo>
                        <a:pt x="326" y="272"/>
                      </a:lnTo>
                      <a:lnTo>
                        <a:pt x="323" y="272"/>
                      </a:lnTo>
                      <a:lnTo>
                        <a:pt x="323" y="272"/>
                      </a:lnTo>
                      <a:lnTo>
                        <a:pt x="323" y="272"/>
                      </a:lnTo>
                      <a:lnTo>
                        <a:pt x="323" y="272"/>
                      </a:lnTo>
                      <a:lnTo>
                        <a:pt x="320" y="272"/>
                      </a:lnTo>
                      <a:lnTo>
                        <a:pt x="320" y="272"/>
                      </a:lnTo>
                      <a:lnTo>
                        <a:pt x="320" y="272"/>
                      </a:lnTo>
                      <a:lnTo>
                        <a:pt x="320" y="269"/>
                      </a:lnTo>
                      <a:lnTo>
                        <a:pt x="317" y="269"/>
                      </a:lnTo>
                      <a:lnTo>
                        <a:pt x="317" y="269"/>
                      </a:lnTo>
                      <a:lnTo>
                        <a:pt x="317" y="269"/>
                      </a:lnTo>
                      <a:lnTo>
                        <a:pt x="315" y="269"/>
                      </a:lnTo>
                      <a:lnTo>
                        <a:pt x="315" y="269"/>
                      </a:lnTo>
                      <a:lnTo>
                        <a:pt x="315" y="269"/>
                      </a:lnTo>
                      <a:lnTo>
                        <a:pt x="315" y="269"/>
                      </a:lnTo>
                      <a:lnTo>
                        <a:pt x="312" y="269"/>
                      </a:lnTo>
                      <a:lnTo>
                        <a:pt x="306" y="272"/>
                      </a:lnTo>
                      <a:lnTo>
                        <a:pt x="303" y="272"/>
                      </a:lnTo>
                      <a:lnTo>
                        <a:pt x="306" y="275"/>
                      </a:lnTo>
                      <a:lnTo>
                        <a:pt x="303" y="277"/>
                      </a:lnTo>
                      <a:lnTo>
                        <a:pt x="303" y="277"/>
                      </a:lnTo>
                      <a:lnTo>
                        <a:pt x="303" y="277"/>
                      </a:lnTo>
                      <a:lnTo>
                        <a:pt x="303" y="280"/>
                      </a:lnTo>
                      <a:lnTo>
                        <a:pt x="303" y="280"/>
                      </a:lnTo>
                      <a:lnTo>
                        <a:pt x="303" y="283"/>
                      </a:lnTo>
                      <a:lnTo>
                        <a:pt x="303" y="283"/>
                      </a:lnTo>
                      <a:lnTo>
                        <a:pt x="303" y="283"/>
                      </a:lnTo>
                      <a:lnTo>
                        <a:pt x="303" y="286"/>
                      </a:lnTo>
                      <a:lnTo>
                        <a:pt x="303" y="286"/>
                      </a:lnTo>
                      <a:lnTo>
                        <a:pt x="303" y="289"/>
                      </a:lnTo>
                      <a:lnTo>
                        <a:pt x="303" y="289"/>
                      </a:lnTo>
                      <a:lnTo>
                        <a:pt x="300" y="289"/>
                      </a:lnTo>
                      <a:lnTo>
                        <a:pt x="298" y="286"/>
                      </a:lnTo>
                      <a:lnTo>
                        <a:pt x="292" y="292"/>
                      </a:lnTo>
                      <a:lnTo>
                        <a:pt x="286" y="294"/>
                      </a:lnTo>
                      <a:lnTo>
                        <a:pt x="286" y="294"/>
                      </a:lnTo>
                      <a:lnTo>
                        <a:pt x="281" y="294"/>
                      </a:lnTo>
                      <a:lnTo>
                        <a:pt x="281" y="294"/>
                      </a:lnTo>
                      <a:lnTo>
                        <a:pt x="281" y="294"/>
                      </a:lnTo>
                      <a:lnTo>
                        <a:pt x="281" y="294"/>
                      </a:lnTo>
                      <a:lnTo>
                        <a:pt x="278" y="294"/>
                      </a:lnTo>
                      <a:lnTo>
                        <a:pt x="278" y="294"/>
                      </a:lnTo>
                      <a:lnTo>
                        <a:pt x="278" y="297"/>
                      </a:lnTo>
                      <a:lnTo>
                        <a:pt x="275" y="297"/>
                      </a:lnTo>
                      <a:lnTo>
                        <a:pt x="275" y="297"/>
                      </a:lnTo>
                      <a:lnTo>
                        <a:pt x="272" y="300"/>
                      </a:lnTo>
                      <a:lnTo>
                        <a:pt x="272" y="300"/>
                      </a:lnTo>
                      <a:lnTo>
                        <a:pt x="272" y="300"/>
                      </a:lnTo>
                      <a:lnTo>
                        <a:pt x="269" y="300"/>
                      </a:lnTo>
                      <a:lnTo>
                        <a:pt x="269" y="303"/>
                      </a:lnTo>
                      <a:lnTo>
                        <a:pt x="269" y="303"/>
                      </a:lnTo>
                      <a:lnTo>
                        <a:pt x="269" y="303"/>
                      </a:lnTo>
                      <a:lnTo>
                        <a:pt x="266" y="303"/>
                      </a:lnTo>
                      <a:lnTo>
                        <a:pt x="266" y="300"/>
                      </a:lnTo>
                      <a:lnTo>
                        <a:pt x="266" y="297"/>
                      </a:lnTo>
                      <a:lnTo>
                        <a:pt x="264" y="297"/>
                      </a:lnTo>
                      <a:lnTo>
                        <a:pt x="264" y="297"/>
                      </a:lnTo>
                      <a:lnTo>
                        <a:pt x="264" y="297"/>
                      </a:lnTo>
                      <a:lnTo>
                        <a:pt x="261" y="297"/>
                      </a:lnTo>
                      <a:lnTo>
                        <a:pt x="261" y="294"/>
                      </a:lnTo>
                      <a:lnTo>
                        <a:pt x="261" y="294"/>
                      </a:lnTo>
                      <a:lnTo>
                        <a:pt x="261" y="294"/>
                      </a:lnTo>
                      <a:lnTo>
                        <a:pt x="258" y="294"/>
                      </a:lnTo>
                      <a:lnTo>
                        <a:pt x="255" y="294"/>
                      </a:lnTo>
                      <a:lnTo>
                        <a:pt x="255" y="292"/>
                      </a:lnTo>
                      <a:lnTo>
                        <a:pt x="249" y="292"/>
                      </a:lnTo>
                      <a:lnTo>
                        <a:pt x="249" y="292"/>
                      </a:lnTo>
                      <a:lnTo>
                        <a:pt x="247" y="289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1" y="286"/>
                      </a:lnTo>
                      <a:lnTo>
                        <a:pt x="241" y="286"/>
                      </a:lnTo>
                      <a:lnTo>
                        <a:pt x="238" y="286"/>
                      </a:lnTo>
                      <a:lnTo>
                        <a:pt x="238" y="283"/>
                      </a:lnTo>
                      <a:lnTo>
                        <a:pt x="235" y="280"/>
                      </a:lnTo>
                      <a:lnTo>
                        <a:pt x="235" y="277"/>
                      </a:lnTo>
                      <a:lnTo>
                        <a:pt x="235" y="277"/>
                      </a:lnTo>
                      <a:lnTo>
                        <a:pt x="235" y="277"/>
                      </a:lnTo>
                      <a:lnTo>
                        <a:pt x="235" y="275"/>
                      </a:lnTo>
                      <a:lnTo>
                        <a:pt x="235" y="275"/>
                      </a:lnTo>
                      <a:lnTo>
                        <a:pt x="235" y="272"/>
                      </a:lnTo>
                      <a:lnTo>
                        <a:pt x="232" y="272"/>
                      </a:lnTo>
                      <a:lnTo>
                        <a:pt x="232" y="269"/>
                      </a:lnTo>
                      <a:lnTo>
                        <a:pt x="235" y="266"/>
                      </a:lnTo>
                      <a:lnTo>
                        <a:pt x="232" y="266"/>
                      </a:lnTo>
                      <a:lnTo>
                        <a:pt x="227" y="263"/>
                      </a:lnTo>
                      <a:lnTo>
                        <a:pt x="213" y="258"/>
                      </a:lnTo>
                      <a:lnTo>
                        <a:pt x="201" y="255"/>
                      </a:lnTo>
                      <a:lnTo>
                        <a:pt x="193" y="246"/>
                      </a:lnTo>
                      <a:lnTo>
                        <a:pt x="187" y="249"/>
                      </a:lnTo>
                      <a:lnTo>
                        <a:pt x="179" y="249"/>
                      </a:lnTo>
                      <a:lnTo>
                        <a:pt x="176" y="243"/>
                      </a:lnTo>
                      <a:lnTo>
                        <a:pt x="164" y="241"/>
                      </a:lnTo>
                      <a:lnTo>
                        <a:pt x="162" y="238"/>
                      </a:lnTo>
                      <a:lnTo>
                        <a:pt x="159" y="241"/>
                      </a:lnTo>
                      <a:lnTo>
                        <a:pt x="156" y="241"/>
                      </a:lnTo>
                      <a:lnTo>
                        <a:pt x="153" y="241"/>
                      </a:lnTo>
                      <a:lnTo>
                        <a:pt x="150" y="238"/>
                      </a:lnTo>
                      <a:lnTo>
                        <a:pt x="150" y="238"/>
                      </a:lnTo>
                      <a:lnTo>
                        <a:pt x="147" y="238"/>
                      </a:lnTo>
                      <a:lnTo>
                        <a:pt x="145" y="238"/>
                      </a:lnTo>
                      <a:lnTo>
                        <a:pt x="145" y="238"/>
                      </a:lnTo>
                      <a:lnTo>
                        <a:pt x="142" y="235"/>
                      </a:lnTo>
                      <a:lnTo>
                        <a:pt x="136" y="241"/>
                      </a:lnTo>
                      <a:lnTo>
                        <a:pt x="136" y="243"/>
                      </a:lnTo>
                      <a:lnTo>
                        <a:pt x="136" y="246"/>
                      </a:lnTo>
                      <a:lnTo>
                        <a:pt x="136" y="252"/>
                      </a:lnTo>
                      <a:lnTo>
                        <a:pt x="133" y="258"/>
                      </a:lnTo>
                      <a:lnTo>
                        <a:pt x="128" y="263"/>
                      </a:lnTo>
                      <a:lnTo>
                        <a:pt x="125" y="269"/>
                      </a:lnTo>
                      <a:lnTo>
                        <a:pt x="122" y="269"/>
                      </a:lnTo>
                      <a:lnTo>
                        <a:pt x="122" y="269"/>
                      </a:lnTo>
                      <a:lnTo>
                        <a:pt x="119" y="269"/>
                      </a:lnTo>
                      <a:lnTo>
                        <a:pt x="119" y="272"/>
                      </a:lnTo>
                      <a:lnTo>
                        <a:pt x="116" y="272"/>
                      </a:lnTo>
                      <a:lnTo>
                        <a:pt x="116" y="275"/>
                      </a:lnTo>
                      <a:lnTo>
                        <a:pt x="113" y="275"/>
                      </a:lnTo>
                      <a:lnTo>
                        <a:pt x="113" y="275"/>
                      </a:lnTo>
                      <a:lnTo>
                        <a:pt x="113" y="277"/>
                      </a:lnTo>
                      <a:lnTo>
                        <a:pt x="111" y="277"/>
                      </a:lnTo>
                      <a:lnTo>
                        <a:pt x="111" y="277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6"/>
                      </a:lnTo>
                      <a:lnTo>
                        <a:pt x="108" y="289"/>
                      </a:lnTo>
                      <a:lnTo>
                        <a:pt x="111" y="292"/>
                      </a:lnTo>
                      <a:lnTo>
                        <a:pt x="113" y="294"/>
                      </a:lnTo>
                      <a:lnTo>
                        <a:pt x="113" y="297"/>
                      </a:lnTo>
                      <a:lnTo>
                        <a:pt x="113" y="300"/>
                      </a:lnTo>
                      <a:lnTo>
                        <a:pt x="113" y="300"/>
                      </a:lnTo>
                      <a:lnTo>
                        <a:pt x="113" y="303"/>
                      </a:lnTo>
                      <a:lnTo>
                        <a:pt x="113" y="306"/>
                      </a:lnTo>
                      <a:lnTo>
                        <a:pt x="113" y="306"/>
                      </a:lnTo>
                      <a:lnTo>
                        <a:pt x="111" y="306"/>
                      </a:lnTo>
                      <a:lnTo>
                        <a:pt x="111" y="306"/>
                      </a:lnTo>
                      <a:lnTo>
                        <a:pt x="108" y="309"/>
                      </a:lnTo>
                      <a:lnTo>
                        <a:pt x="111" y="311"/>
                      </a:lnTo>
                      <a:lnTo>
                        <a:pt x="111" y="311"/>
                      </a:lnTo>
                      <a:lnTo>
                        <a:pt x="111" y="314"/>
                      </a:lnTo>
                      <a:lnTo>
                        <a:pt x="108" y="314"/>
                      </a:lnTo>
                      <a:lnTo>
                        <a:pt x="108" y="314"/>
                      </a:lnTo>
                      <a:lnTo>
                        <a:pt x="108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4"/>
                      </a:lnTo>
                      <a:lnTo>
                        <a:pt x="102" y="314"/>
                      </a:lnTo>
                      <a:lnTo>
                        <a:pt x="102" y="311"/>
                      </a:lnTo>
                      <a:lnTo>
                        <a:pt x="99" y="314"/>
                      </a:lnTo>
                      <a:lnTo>
                        <a:pt x="99" y="314"/>
                      </a:lnTo>
                      <a:lnTo>
                        <a:pt x="96" y="314"/>
                      </a:lnTo>
                      <a:lnTo>
                        <a:pt x="94" y="317"/>
                      </a:lnTo>
                      <a:lnTo>
                        <a:pt x="94" y="317"/>
                      </a:lnTo>
                      <a:lnTo>
                        <a:pt x="91" y="317"/>
                      </a:lnTo>
                      <a:lnTo>
                        <a:pt x="88" y="317"/>
                      </a:lnTo>
                      <a:lnTo>
                        <a:pt x="88" y="320"/>
                      </a:lnTo>
                      <a:lnTo>
                        <a:pt x="85" y="320"/>
                      </a:lnTo>
                      <a:lnTo>
                        <a:pt x="79" y="320"/>
                      </a:lnTo>
                      <a:lnTo>
                        <a:pt x="79" y="323"/>
                      </a:lnTo>
                      <a:lnTo>
                        <a:pt x="79" y="323"/>
                      </a:lnTo>
                      <a:lnTo>
                        <a:pt x="79" y="328"/>
                      </a:lnTo>
                      <a:lnTo>
                        <a:pt x="79" y="331"/>
                      </a:lnTo>
                      <a:lnTo>
                        <a:pt x="79" y="334"/>
                      </a:lnTo>
                      <a:lnTo>
                        <a:pt x="77" y="334"/>
                      </a:lnTo>
                      <a:lnTo>
                        <a:pt x="74" y="334"/>
                      </a:lnTo>
                      <a:lnTo>
                        <a:pt x="71" y="334"/>
                      </a:lnTo>
                      <a:lnTo>
                        <a:pt x="71" y="334"/>
                      </a:lnTo>
                      <a:lnTo>
                        <a:pt x="68" y="331"/>
                      </a:lnTo>
                      <a:lnTo>
                        <a:pt x="71" y="331"/>
                      </a:lnTo>
                      <a:lnTo>
                        <a:pt x="68" y="328"/>
                      </a:lnTo>
                      <a:lnTo>
                        <a:pt x="68" y="328"/>
                      </a:lnTo>
                      <a:lnTo>
                        <a:pt x="65" y="326"/>
                      </a:lnTo>
                      <a:lnTo>
                        <a:pt x="65" y="326"/>
                      </a:lnTo>
                      <a:lnTo>
                        <a:pt x="62" y="326"/>
                      </a:lnTo>
                      <a:lnTo>
                        <a:pt x="62" y="323"/>
                      </a:lnTo>
                      <a:lnTo>
                        <a:pt x="60" y="323"/>
                      </a:lnTo>
                      <a:lnTo>
                        <a:pt x="57" y="323"/>
                      </a:lnTo>
                      <a:lnTo>
                        <a:pt x="54" y="323"/>
                      </a:lnTo>
                      <a:lnTo>
                        <a:pt x="51" y="320"/>
                      </a:lnTo>
                      <a:lnTo>
                        <a:pt x="51" y="320"/>
                      </a:lnTo>
                      <a:lnTo>
                        <a:pt x="48" y="317"/>
                      </a:lnTo>
                      <a:lnTo>
                        <a:pt x="43" y="317"/>
                      </a:lnTo>
                      <a:lnTo>
                        <a:pt x="43" y="314"/>
                      </a:lnTo>
                      <a:lnTo>
                        <a:pt x="43" y="311"/>
                      </a:lnTo>
                      <a:lnTo>
                        <a:pt x="40" y="311"/>
                      </a:lnTo>
                      <a:lnTo>
                        <a:pt x="37" y="314"/>
                      </a:lnTo>
                      <a:lnTo>
                        <a:pt x="34" y="314"/>
                      </a:lnTo>
                      <a:lnTo>
                        <a:pt x="34" y="317"/>
                      </a:lnTo>
                      <a:lnTo>
                        <a:pt x="34" y="317"/>
                      </a:lnTo>
                      <a:lnTo>
                        <a:pt x="34" y="317"/>
                      </a:lnTo>
                      <a:lnTo>
                        <a:pt x="28" y="314"/>
                      </a:lnTo>
                      <a:lnTo>
                        <a:pt x="28" y="314"/>
                      </a:lnTo>
                      <a:lnTo>
                        <a:pt x="28" y="311"/>
                      </a:lnTo>
                      <a:lnTo>
                        <a:pt x="28" y="311"/>
                      </a:lnTo>
                      <a:lnTo>
                        <a:pt x="26" y="311"/>
                      </a:lnTo>
                      <a:lnTo>
                        <a:pt x="26" y="311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6"/>
                      </a:lnTo>
                      <a:lnTo>
                        <a:pt x="28" y="303"/>
                      </a:lnTo>
                      <a:lnTo>
                        <a:pt x="26" y="303"/>
                      </a:lnTo>
                      <a:lnTo>
                        <a:pt x="23" y="303"/>
                      </a:lnTo>
                      <a:lnTo>
                        <a:pt x="23" y="303"/>
                      </a:lnTo>
                      <a:lnTo>
                        <a:pt x="20" y="303"/>
                      </a:lnTo>
                      <a:lnTo>
                        <a:pt x="17" y="303"/>
                      </a:lnTo>
                      <a:lnTo>
                        <a:pt x="11" y="300"/>
                      </a:lnTo>
                      <a:lnTo>
                        <a:pt x="9" y="300"/>
                      </a:lnTo>
                      <a:lnTo>
                        <a:pt x="9" y="300"/>
                      </a:lnTo>
                      <a:lnTo>
                        <a:pt x="6" y="297"/>
                      </a:lnTo>
                      <a:lnTo>
                        <a:pt x="6" y="300"/>
                      </a:lnTo>
                      <a:lnTo>
                        <a:pt x="6" y="300"/>
                      </a:lnTo>
                      <a:lnTo>
                        <a:pt x="9" y="300"/>
                      </a:lnTo>
                      <a:lnTo>
                        <a:pt x="9" y="303"/>
                      </a:lnTo>
                      <a:lnTo>
                        <a:pt x="9" y="303"/>
                      </a:lnTo>
                      <a:lnTo>
                        <a:pt x="9" y="306"/>
                      </a:lnTo>
                      <a:lnTo>
                        <a:pt x="9" y="306"/>
                      </a:lnTo>
                      <a:lnTo>
                        <a:pt x="9" y="309"/>
                      </a:lnTo>
                      <a:lnTo>
                        <a:pt x="9" y="309"/>
                      </a:lnTo>
                      <a:lnTo>
                        <a:pt x="9" y="311"/>
                      </a:lnTo>
                      <a:lnTo>
                        <a:pt x="9" y="31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19" name="Freeform 15"/>
                <p:cNvSpPr>
                  <a:spLocks/>
                </p:cNvSpPr>
                <p:nvPr/>
              </p:nvSpPr>
              <p:spPr bwMode="auto">
                <a:xfrm>
                  <a:off x="1002" y="3517"/>
                  <a:ext cx="223" cy="281"/>
                </a:xfrm>
                <a:custGeom>
                  <a:avLst/>
                  <a:gdLst/>
                  <a:ahLst/>
                  <a:cxnLst>
                    <a:cxn ang="0">
                      <a:pos x="42" y="315"/>
                    </a:cxn>
                    <a:cxn ang="0">
                      <a:pos x="79" y="329"/>
                    </a:cxn>
                    <a:cxn ang="0">
                      <a:pos x="85" y="346"/>
                    </a:cxn>
                    <a:cxn ang="0">
                      <a:pos x="99" y="357"/>
                    </a:cxn>
                    <a:cxn ang="0">
                      <a:pos x="113" y="363"/>
                    </a:cxn>
                    <a:cxn ang="0">
                      <a:pos x="130" y="360"/>
                    </a:cxn>
                    <a:cxn ang="0">
                      <a:pos x="147" y="368"/>
                    </a:cxn>
                    <a:cxn ang="0">
                      <a:pos x="167" y="360"/>
                    </a:cxn>
                    <a:cxn ang="0">
                      <a:pos x="184" y="368"/>
                    </a:cxn>
                    <a:cxn ang="0">
                      <a:pos x="195" y="363"/>
                    </a:cxn>
                    <a:cxn ang="0">
                      <a:pos x="164" y="459"/>
                    </a:cxn>
                    <a:cxn ang="0">
                      <a:pos x="209" y="479"/>
                    </a:cxn>
                    <a:cxn ang="0">
                      <a:pos x="224" y="510"/>
                    </a:cxn>
                    <a:cxn ang="0">
                      <a:pos x="246" y="530"/>
                    </a:cxn>
                    <a:cxn ang="0">
                      <a:pos x="272" y="553"/>
                    </a:cxn>
                    <a:cxn ang="0">
                      <a:pos x="280" y="536"/>
                    </a:cxn>
                    <a:cxn ang="0">
                      <a:pos x="297" y="510"/>
                    </a:cxn>
                    <a:cxn ang="0">
                      <a:pos x="297" y="487"/>
                    </a:cxn>
                    <a:cxn ang="0">
                      <a:pos x="303" y="476"/>
                    </a:cxn>
                    <a:cxn ang="0">
                      <a:pos x="334" y="453"/>
                    </a:cxn>
                    <a:cxn ang="0">
                      <a:pos x="331" y="431"/>
                    </a:cxn>
                    <a:cxn ang="0">
                      <a:pos x="348" y="414"/>
                    </a:cxn>
                    <a:cxn ang="0">
                      <a:pos x="365" y="405"/>
                    </a:cxn>
                    <a:cxn ang="0">
                      <a:pos x="382" y="388"/>
                    </a:cxn>
                    <a:cxn ang="0">
                      <a:pos x="377" y="354"/>
                    </a:cxn>
                    <a:cxn ang="0">
                      <a:pos x="365" y="306"/>
                    </a:cxn>
                    <a:cxn ang="0">
                      <a:pos x="402" y="289"/>
                    </a:cxn>
                    <a:cxn ang="0">
                      <a:pos x="422" y="269"/>
                    </a:cxn>
                    <a:cxn ang="0">
                      <a:pos x="428" y="210"/>
                    </a:cxn>
                    <a:cxn ang="0">
                      <a:pos x="436" y="178"/>
                    </a:cxn>
                    <a:cxn ang="0">
                      <a:pos x="396" y="150"/>
                    </a:cxn>
                    <a:cxn ang="0">
                      <a:pos x="303" y="82"/>
                    </a:cxn>
                    <a:cxn ang="0">
                      <a:pos x="323" y="42"/>
                    </a:cxn>
                    <a:cxn ang="0">
                      <a:pos x="306" y="8"/>
                    </a:cxn>
                    <a:cxn ang="0">
                      <a:pos x="280" y="6"/>
                    </a:cxn>
                    <a:cxn ang="0">
                      <a:pos x="283" y="20"/>
                    </a:cxn>
                    <a:cxn ang="0">
                      <a:pos x="269" y="34"/>
                    </a:cxn>
                    <a:cxn ang="0">
                      <a:pos x="249" y="37"/>
                    </a:cxn>
                    <a:cxn ang="0">
                      <a:pos x="224" y="34"/>
                    </a:cxn>
                    <a:cxn ang="0">
                      <a:pos x="198" y="34"/>
                    </a:cxn>
                    <a:cxn ang="0">
                      <a:pos x="181" y="37"/>
                    </a:cxn>
                    <a:cxn ang="0">
                      <a:pos x="173" y="57"/>
                    </a:cxn>
                    <a:cxn ang="0">
                      <a:pos x="158" y="76"/>
                    </a:cxn>
                    <a:cxn ang="0">
                      <a:pos x="156" y="85"/>
                    </a:cxn>
                    <a:cxn ang="0">
                      <a:pos x="147" y="93"/>
                    </a:cxn>
                    <a:cxn ang="0">
                      <a:pos x="144" y="105"/>
                    </a:cxn>
                    <a:cxn ang="0">
                      <a:pos x="127" y="119"/>
                    </a:cxn>
                    <a:cxn ang="0">
                      <a:pos x="102" y="127"/>
                    </a:cxn>
                    <a:cxn ang="0">
                      <a:pos x="82" y="136"/>
                    </a:cxn>
                    <a:cxn ang="0">
                      <a:pos x="65" y="142"/>
                    </a:cxn>
                    <a:cxn ang="0">
                      <a:pos x="57" y="150"/>
                    </a:cxn>
                    <a:cxn ang="0">
                      <a:pos x="40" y="150"/>
                    </a:cxn>
                    <a:cxn ang="0">
                      <a:pos x="23" y="150"/>
                    </a:cxn>
                    <a:cxn ang="0">
                      <a:pos x="14" y="153"/>
                    </a:cxn>
                    <a:cxn ang="0">
                      <a:pos x="6" y="164"/>
                    </a:cxn>
                    <a:cxn ang="0">
                      <a:pos x="14" y="173"/>
                    </a:cxn>
                    <a:cxn ang="0">
                      <a:pos x="23" y="184"/>
                    </a:cxn>
                    <a:cxn ang="0">
                      <a:pos x="20" y="198"/>
                    </a:cxn>
                    <a:cxn ang="0">
                      <a:pos x="17" y="207"/>
                    </a:cxn>
                    <a:cxn ang="0">
                      <a:pos x="17" y="215"/>
                    </a:cxn>
                    <a:cxn ang="0">
                      <a:pos x="25" y="224"/>
                    </a:cxn>
                    <a:cxn ang="0">
                      <a:pos x="40" y="241"/>
                    </a:cxn>
                    <a:cxn ang="0">
                      <a:pos x="48" y="261"/>
                    </a:cxn>
                  </a:cxnLst>
                  <a:rect l="0" t="0" r="r" b="b"/>
                  <a:pathLst>
                    <a:path w="442" h="555">
                      <a:moveTo>
                        <a:pt x="40" y="278"/>
                      </a:moveTo>
                      <a:lnTo>
                        <a:pt x="40" y="280"/>
                      </a:lnTo>
                      <a:lnTo>
                        <a:pt x="40" y="280"/>
                      </a:lnTo>
                      <a:lnTo>
                        <a:pt x="42" y="280"/>
                      </a:lnTo>
                      <a:lnTo>
                        <a:pt x="42" y="283"/>
                      </a:lnTo>
                      <a:lnTo>
                        <a:pt x="42" y="283"/>
                      </a:lnTo>
                      <a:lnTo>
                        <a:pt x="42" y="283"/>
                      </a:lnTo>
                      <a:lnTo>
                        <a:pt x="40" y="286"/>
                      </a:lnTo>
                      <a:lnTo>
                        <a:pt x="40" y="286"/>
                      </a:lnTo>
                      <a:lnTo>
                        <a:pt x="40" y="286"/>
                      </a:lnTo>
                      <a:lnTo>
                        <a:pt x="40" y="289"/>
                      </a:lnTo>
                      <a:lnTo>
                        <a:pt x="40" y="289"/>
                      </a:lnTo>
                      <a:lnTo>
                        <a:pt x="40" y="289"/>
                      </a:lnTo>
                      <a:lnTo>
                        <a:pt x="40" y="292"/>
                      </a:lnTo>
                      <a:lnTo>
                        <a:pt x="40" y="292"/>
                      </a:lnTo>
                      <a:lnTo>
                        <a:pt x="40" y="292"/>
                      </a:lnTo>
                      <a:lnTo>
                        <a:pt x="40" y="292"/>
                      </a:lnTo>
                      <a:lnTo>
                        <a:pt x="37" y="295"/>
                      </a:lnTo>
                      <a:lnTo>
                        <a:pt x="37" y="295"/>
                      </a:lnTo>
                      <a:lnTo>
                        <a:pt x="37" y="295"/>
                      </a:lnTo>
                      <a:lnTo>
                        <a:pt x="37" y="295"/>
                      </a:lnTo>
                      <a:lnTo>
                        <a:pt x="37" y="297"/>
                      </a:lnTo>
                      <a:lnTo>
                        <a:pt x="37" y="297"/>
                      </a:lnTo>
                      <a:lnTo>
                        <a:pt x="37" y="297"/>
                      </a:lnTo>
                      <a:lnTo>
                        <a:pt x="37" y="300"/>
                      </a:lnTo>
                      <a:lnTo>
                        <a:pt x="37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3"/>
                      </a:lnTo>
                      <a:lnTo>
                        <a:pt x="34" y="303"/>
                      </a:lnTo>
                      <a:lnTo>
                        <a:pt x="34" y="303"/>
                      </a:lnTo>
                      <a:lnTo>
                        <a:pt x="34" y="306"/>
                      </a:lnTo>
                      <a:lnTo>
                        <a:pt x="31" y="306"/>
                      </a:lnTo>
                      <a:lnTo>
                        <a:pt x="31" y="306"/>
                      </a:lnTo>
                      <a:lnTo>
                        <a:pt x="31" y="306"/>
                      </a:lnTo>
                      <a:lnTo>
                        <a:pt x="28" y="309"/>
                      </a:lnTo>
                      <a:lnTo>
                        <a:pt x="31" y="309"/>
                      </a:lnTo>
                      <a:lnTo>
                        <a:pt x="31" y="309"/>
                      </a:lnTo>
                      <a:lnTo>
                        <a:pt x="31" y="309"/>
                      </a:lnTo>
                      <a:lnTo>
                        <a:pt x="34" y="309"/>
                      </a:lnTo>
                      <a:lnTo>
                        <a:pt x="34" y="309"/>
                      </a:lnTo>
                      <a:lnTo>
                        <a:pt x="34" y="309"/>
                      </a:lnTo>
                      <a:lnTo>
                        <a:pt x="37" y="309"/>
                      </a:lnTo>
                      <a:lnTo>
                        <a:pt x="37" y="312"/>
                      </a:lnTo>
                      <a:lnTo>
                        <a:pt x="40" y="312"/>
                      </a:lnTo>
                      <a:lnTo>
                        <a:pt x="40" y="312"/>
                      </a:lnTo>
                      <a:lnTo>
                        <a:pt x="42" y="312"/>
                      </a:lnTo>
                      <a:lnTo>
                        <a:pt x="42" y="315"/>
                      </a:lnTo>
                      <a:lnTo>
                        <a:pt x="42" y="315"/>
                      </a:lnTo>
                      <a:lnTo>
                        <a:pt x="45" y="315"/>
                      </a:lnTo>
                      <a:lnTo>
                        <a:pt x="45" y="315"/>
                      </a:lnTo>
                      <a:lnTo>
                        <a:pt x="45" y="315"/>
                      </a:lnTo>
                      <a:lnTo>
                        <a:pt x="48" y="317"/>
                      </a:lnTo>
                      <a:lnTo>
                        <a:pt x="48" y="317"/>
                      </a:lnTo>
                      <a:lnTo>
                        <a:pt x="48" y="317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51" y="320"/>
                      </a:lnTo>
                      <a:lnTo>
                        <a:pt x="51" y="320"/>
                      </a:lnTo>
                      <a:lnTo>
                        <a:pt x="51" y="323"/>
                      </a:lnTo>
                      <a:lnTo>
                        <a:pt x="51" y="323"/>
                      </a:lnTo>
                      <a:lnTo>
                        <a:pt x="51" y="323"/>
                      </a:lnTo>
                      <a:lnTo>
                        <a:pt x="54" y="323"/>
                      </a:lnTo>
                      <a:lnTo>
                        <a:pt x="54" y="323"/>
                      </a:lnTo>
                      <a:lnTo>
                        <a:pt x="54" y="323"/>
                      </a:lnTo>
                      <a:lnTo>
                        <a:pt x="54" y="326"/>
                      </a:lnTo>
                      <a:lnTo>
                        <a:pt x="57" y="326"/>
                      </a:lnTo>
                      <a:lnTo>
                        <a:pt x="57" y="326"/>
                      </a:lnTo>
                      <a:lnTo>
                        <a:pt x="57" y="326"/>
                      </a:lnTo>
                      <a:lnTo>
                        <a:pt x="57" y="326"/>
                      </a:lnTo>
                      <a:lnTo>
                        <a:pt x="59" y="326"/>
                      </a:lnTo>
                      <a:lnTo>
                        <a:pt x="59" y="326"/>
                      </a:lnTo>
                      <a:lnTo>
                        <a:pt x="59" y="326"/>
                      </a:lnTo>
                      <a:lnTo>
                        <a:pt x="62" y="329"/>
                      </a:lnTo>
                      <a:lnTo>
                        <a:pt x="62" y="329"/>
                      </a:lnTo>
                      <a:lnTo>
                        <a:pt x="62" y="329"/>
                      </a:lnTo>
                      <a:lnTo>
                        <a:pt x="62" y="329"/>
                      </a:lnTo>
                      <a:lnTo>
                        <a:pt x="62" y="329"/>
                      </a:lnTo>
                      <a:lnTo>
                        <a:pt x="65" y="326"/>
                      </a:lnTo>
                      <a:lnTo>
                        <a:pt x="65" y="326"/>
                      </a:lnTo>
                      <a:lnTo>
                        <a:pt x="65" y="326"/>
                      </a:lnTo>
                      <a:lnTo>
                        <a:pt x="65" y="326"/>
                      </a:lnTo>
                      <a:lnTo>
                        <a:pt x="68" y="326"/>
                      </a:lnTo>
                      <a:lnTo>
                        <a:pt x="68" y="329"/>
                      </a:lnTo>
                      <a:lnTo>
                        <a:pt x="68" y="329"/>
                      </a:lnTo>
                      <a:lnTo>
                        <a:pt x="68" y="329"/>
                      </a:lnTo>
                      <a:lnTo>
                        <a:pt x="71" y="326"/>
                      </a:lnTo>
                      <a:lnTo>
                        <a:pt x="74" y="323"/>
                      </a:lnTo>
                      <a:lnTo>
                        <a:pt x="74" y="323"/>
                      </a:lnTo>
                      <a:lnTo>
                        <a:pt x="76" y="317"/>
                      </a:lnTo>
                      <a:lnTo>
                        <a:pt x="76" y="320"/>
                      </a:lnTo>
                      <a:lnTo>
                        <a:pt x="76" y="320"/>
                      </a:lnTo>
                      <a:lnTo>
                        <a:pt x="76" y="323"/>
                      </a:lnTo>
                      <a:lnTo>
                        <a:pt x="79" y="326"/>
                      </a:lnTo>
                      <a:lnTo>
                        <a:pt x="79" y="326"/>
                      </a:lnTo>
                      <a:lnTo>
                        <a:pt x="79" y="329"/>
                      </a:lnTo>
                      <a:lnTo>
                        <a:pt x="79" y="329"/>
                      </a:lnTo>
                      <a:lnTo>
                        <a:pt x="79" y="332"/>
                      </a:lnTo>
                      <a:lnTo>
                        <a:pt x="79" y="332"/>
                      </a:lnTo>
                      <a:lnTo>
                        <a:pt x="79" y="332"/>
                      </a:lnTo>
                      <a:lnTo>
                        <a:pt x="82" y="332"/>
                      </a:lnTo>
                      <a:lnTo>
                        <a:pt x="82" y="332"/>
                      </a:lnTo>
                      <a:lnTo>
                        <a:pt x="82" y="332"/>
                      </a:lnTo>
                      <a:lnTo>
                        <a:pt x="82" y="332"/>
                      </a:lnTo>
                      <a:lnTo>
                        <a:pt x="82" y="332"/>
                      </a:lnTo>
                      <a:lnTo>
                        <a:pt x="85" y="334"/>
                      </a:lnTo>
                      <a:lnTo>
                        <a:pt x="85" y="334"/>
                      </a:lnTo>
                      <a:lnTo>
                        <a:pt x="88" y="334"/>
                      </a:lnTo>
                      <a:lnTo>
                        <a:pt x="88" y="334"/>
                      </a:lnTo>
                      <a:lnTo>
                        <a:pt x="88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88" y="340"/>
                      </a:lnTo>
                      <a:lnTo>
                        <a:pt x="88" y="340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6"/>
                      </a:lnTo>
                      <a:lnTo>
                        <a:pt x="88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3" y="351"/>
                      </a:lnTo>
                      <a:lnTo>
                        <a:pt x="93" y="351"/>
                      </a:lnTo>
                      <a:lnTo>
                        <a:pt x="93" y="351"/>
                      </a:lnTo>
                      <a:lnTo>
                        <a:pt x="93" y="354"/>
                      </a:lnTo>
                      <a:lnTo>
                        <a:pt x="93" y="354"/>
                      </a:lnTo>
                      <a:lnTo>
                        <a:pt x="93" y="354"/>
                      </a:lnTo>
                      <a:lnTo>
                        <a:pt x="93" y="354"/>
                      </a:lnTo>
                      <a:lnTo>
                        <a:pt x="93" y="357"/>
                      </a:lnTo>
                      <a:lnTo>
                        <a:pt x="93" y="357"/>
                      </a:lnTo>
                      <a:lnTo>
                        <a:pt x="93" y="357"/>
                      </a:lnTo>
                      <a:lnTo>
                        <a:pt x="93" y="357"/>
                      </a:lnTo>
                      <a:lnTo>
                        <a:pt x="93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9" y="357"/>
                      </a:lnTo>
                      <a:lnTo>
                        <a:pt x="99" y="357"/>
                      </a:lnTo>
                      <a:lnTo>
                        <a:pt x="99" y="360"/>
                      </a:lnTo>
                      <a:lnTo>
                        <a:pt x="99" y="360"/>
                      </a:lnTo>
                      <a:lnTo>
                        <a:pt x="99" y="360"/>
                      </a:lnTo>
                      <a:lnTo>
                        <a:pt x="99" y="360"/>
                      </a:lnTo>
                      <a:lnTo>
                        <a:pt x="99" y="363"/>
                      </a:lnTo>
                      <a:lnTo>
                        <a:pt x="99" y="363"/>
                      </a:lnTo>
                      <a:lnTo>
                        <a:pt x="99" y="363"/>
                      </a:lnTo>
                      <a:lnTo>
                        <a:pt x="99" y="363"/>
                      </a:lnTo>
                      <a:lnTo>
                        <a:pt x="99" y="363"/>
                      </a:lnTo>
                      <a:lnTo>
                        <a:pt x="99" y="366"/>
                      </a:lnTo>
                      <a:lnTo>
                        <a:pt x="102" y="366"/>
                      </a:lnTo>
                      <a:lnTo>
                        <a:pt x="102" y="366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10" y="363"/>
                      </a:lnTo>
                      <a:lnTo>
                        <a:pt x="110" y="363"/>
                      </a:lnTo>
                      <a:lnTo>
                        <a:pt x="110" y="363"/>
                      </a:lnTo>
                      <a:lnTo>
                        <a:pt x="110" y="366"/>
                      </a:lnTo>
                      <a:lnTo>
                        <a:pt x="110" y="366"/>
                      </a:lnTo>
                      <a:lnTo>
                        <a:pt x="110" y="366"/>
                      </a:lnTo>
                      <a:lnTo>
                        <a:pt x="110" y="366"/>
                      </a:lnTo>
                      <a:lnTo>
                        <a:pt x="110" y="366"/>
                      </a:lnTo>
                      <a:lnTo>
                        <a:pt x="113" y="366"/>
                      </a:lnTo>
                      <a:lnTo>
                        <a:pt x="113" y="366"/>
                      </a:lnTo>
                      <a:lnTo>
                        <a:pt x="113" y="366"/>
                      </a:lnTo>
                      <a:lnTo>
                        <a:pt x="113" y="366"/>
                      </a:lnTo>
                      <a:lnTo>
                        <a:pt x="113" y="366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0"/>
                      </a:lnTo>
                      <a:lnTo>
                        <a:pt x="116" y="360"/>
                      </a:lnTo>
                      <a:lnTo>
                        <a:pt x="119" y="360"/>
                      </a:lnTo>
                      <a:lnTo>
                        <a:pt x="119" y="360"/>
                      </a:lnTo>
                      <a:lnTo>
                        <a:pt x="119" y="360"/>
                      </a:lnTo>
                      <a:lnTo>
                        <a:pt x="119" y="357"/>
                      </a:lnTo>
                      <a:lnTo>
                        <a:pt x="119" y="360"/>
                      </a:lnTo>
                      <a:lnTo>
                        <a:pt x="119" y="360"/>
                      </a:lnTo>
                      <a:lnTo>
                        <a:pt x="119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60"/>
                      </a:lnTo>
                      <a:lnTo>
                        <a:pt x="127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3" y="360"/>
                      </a:lnTo>
                      <a:lnTo>
                        <a:pt x="133" y="360"/>
                      </a:lnTo>
                      <a:lnTo>
                        <a:pt x="133" y="363"/>
                      </a:lnTo>
                      <a:lnTo>
                        <a:pt x="133" y="363"/>
                      </a:lnTo>
                      <a:lnTo>
                        <a:pt x="133" y="363"/>
                      </a:lnTo>
                      <a:lnTo>
                        <a:pt x="133" y="360"/>
                      </a:lnTo>
                      <a:lnTo>
                        <a:pt x="133" y="360"/>
                      </a:lnTo>
                      <a:lnTo>
                        <a:pt x="133" y="360"/>
                      </a:lnTo>
                      <a:lnTo>
                        <a:pt x="136" y="360"/>
                      </a:lnTo>
                      <a:lnTo>
                        <a:pt x="136" y="360"/>
                      </a:lnTo>
                      <a:lnTo>
                        <a:pt x="136" y="360"/>
                      </a:lnTo>
                      <a:lnTo>
                        <a:pt x="136" y="360"/>
                      </a:lnTo>
                      <a:lnTo>
                        <a:pt x="136" y="360"/>
                      </a:lnTo>
                      <a:lnTo>
                        <a:pt x="136" y="363"/>
                      </a:lnTo>
                      <a:lnTo>
                        <a:pt x="136" y="363"/>
                      </a:lnTo>
                      <a:lnTo>
                        <a:pt x="139" y="363"/>
                      </a:lnTo>
                      <a:lnTo>
                        <a:pt x="139" y="363"/>
                      </a:lnTo>
                      <a:lnTo>
                        <a:pt x="139" y="363"/>
                      </a:lnTo>
                      <a:lnTo>
                        <a:pt x="139" y="363"/>
                      </a:lnTo>
                      <a:lnTo>
                        <a:pt x="139" y="363"/>
                      </a:lnTo>
                      <a:lnTo>
                        <a:pt x="139" y="366"/>
                      </a:lnTo>
                      <a:lnTo>
                        <a:pt x="141" y="366"/>
                      </a:lnTo>
                      <a:lnTo>
                        <a:pt x="141" y="366"/>
                      </a:lnTo>
                      <a:lnTo>
                        <a:pt x="141" y="366"/>
                      </a:lnTo>
                      <a:lnTo>
                        <a:pt x="141" y="366"/>
                      </a:lnTo>
                      <a:lnTo>
                        <a:pt x="141" y="366"/>
                      </a:lnTo>
                      <a:lnTo>
                        <a:pt x="141" y="368"/>
                      </a:lnTo>
                      <a:lnTo>
                        <a:pt x="141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6" y="366"/>
                      </a:lnTo>
                      <a:lnTo>
                        <a:pt x="156" y="366"/>
                      </a:lnTo>
                      <a:lnTo>
                        <a:pt x="156" y="366"/>
                      </a:lnTo>
                      <a:lnTo>
                        <a:pt x="156" y="366"/>
                      </a:lnTo>
                      <a:lnTo>
                        <a:pt x="158" y="366"/>
                      </a:lnTo>
                      <a:lnTo>
                        <a:pt x="158" y="368"/>
                      </a:lnTo>
                      <a:lnTo>
                        <a:pt x="158" y="368"/>
                      </a:lnTo>
                      <a:lnTo>
                        <a:pt x="158" y="368"/>
                      </a:lnTo>
                      <a:lnTo>
                        <a:pt x="158" y="368"/>
                      </a:lnTo>
                      <a:lnTo>
                        <a:pt x="158" y="368"/>
                      </a:lnTo>
                      <a:lnTo>
                        <a:pt x="161" y="366"/>
                      </a:lnTo>
                      <a:lnTo>
                        <a:pt x="161" y="366"/>
                      </a:lnTo>
                      <a:lnTo>
                        <a:pt x="161" y="366"/>
                      </a:lnTo>
                      <a:lnTo>
                        <a:pt x="161" y="366"/>
                      </a:lnTo>
                      <a:lnTo>
                        <a:pt x="161" y="366"/>
                      </a:lnTo>
                      <a:lnTo>
                        <a:pt x="161" y="363"/>
                      </a:lnTo>
                      <a:lnTo>
                        <a:pt x="161" y="363"/>
                      </a:lnTo>
                      <a:lnTo>
                        <a:pt x="161" y="363"/>
                      </a:lnTo>
                      <a:lnTo>
                        <a:pt x="161" y="363"/>
                      </a:lnTo>
                      <a:lnTo>
                        <a:pt x="161" y="363"/>
                      </a:lnTo>
                      <a:lnTo>
                        <a:pt x="161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7" y="360"/>
                      </a:lnTo>
                      <a:lnTo>
                        <a:pt x="167" y="360"/>
                      </a:lnTo>
                      <a:lnTo>
                        <a:pt x="167" y="360"/>
                      </a:lnTo>
                      <a:lnTo>
                        <a:pt x="167" y="360"/>
                      </a:lnTo>
                      <a:lnTo>
                        <a:pt x="167" y="360"/>
                      </a:lnTo>
                      <a:lnTo>
                        <a:pt x="170" y="360"/>
                      </a:lnTo>
                      <a:lnTo>
                        <a:pt x="170" y="360"/>
                      </a:lnTo>
                      <a:lnTo>
                        <a:pt x="170" y="360"/>
                      </a:lnTo>
                      <a:lnTo>
                        <a:pt x="170" y="360"/>
                      </a:lnTo>
                      <a:lnTo>
                        <a:pt x="173" y="360"/>
                      </a:lnTo>
                      <a:lnTo>
                        <a:pt x="173" y="357"/>
                      </a:lnTo>
                      <a:lnTo>
                        <a:pt x="173" y="357"/>
                      </a:lnTo>
                      <a:lnTo>
                        <a:pt x="173" y="360"/>
                      </a:lnTo>
                      <a:lnTo>
                        <a:pt x="173" y="360"/>
                      </a:lnTo>
                      <a:lnTo>
                        <a:pt x="173" y="360"/>
                      </a:lnTo>
                      <a:lnTo>
                        <a:pt x="173" y="360"/>
                      </a:lnTo>
                      <a:lnTo>
                        <a:pt x="170" y="363"/>
                      </a:lnTo>
                      <a:lnTo>
                        <a:pt x="170" y="363"/>
                      </a:lnTo>
                      <a:lnTo>
                        <a:pt x="170" y="363"/>
                      </a:lnTo>
                      <a:lnTo>
                        <a:pt x="173" y="363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5" y="366"/>
                      </a:lnTo>
                      <a:lnTo>
                        <a:pt x="175" y="366"/>
                      </a:lnTo>
                      <a:lnTo>
                        <a:pt x="175" y="366"/>
                      </a:lnTo>
                      <a:lnTo>
                        <a:pt x="175" y="366"/>
                      </a:lnTo>
                      <a:lnTo>
                        <a:pt x="175" y="368"/>
                      </a:lnTo>
                      <a:lnTo>
                        <a:pt x="175" y="368"/>
                      </a:lnTo>
                      <a:lnTo>
                        <a:pt x="175" y="368"/>
                      </a:lnTo>
                      <a:lnTo>
                        <a:pt x="175" y="368"/>
                      </a:lnTo>
                      <a:lnTo>
                        <a:pt x="175" y="368"/>
                      </a:lnTo>
                      <a:lnTo>
                        <a:pt x="178" y="368"/>
                      </a:lnTo>
                      <a:lnTo>
                        <a:pt x="178" y="368"/>
                      </a:lnTo>
                      <a:lnTo>
                        <a:pt x="178" y="368"/>
                      </a:lnTo>
                      <a:lnTo>
                        <a:pt x="178" y="368"/>
                      </a:lnTo>
                      <a:lnTo>
                        <a:pt x="178" y="371"/>
                      </a:lnTo>
                      <a:lnTo>
                        <a:pt x="178" y="371"/>
                      </a:lnTo>
                      <a:lnTo>
                        <a:pt x="178" y="371"/>
                      </a:lnTo>
                      <a:lnTo>
                        <a:pt x="178" y="371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90" y="368"/>
                      </a:lnTo>
                      <a:lnTo>
                        <a:pt x="190" y="368"/>
                      </a:lnTo>
                      <a:lnTo>
                        <a:pt x="190" y="368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5" y="366"/>
                      </a:lnTo>
                      <a:lnTo>
                        <a:pt x="195" y="366"/>
                      </a:lnTo>
                      <a:lnTo>
                        <a:pt x="195" y="363"/>
                      </a:lnTo>
                      <a:lnTo>
                        <a:pt x="195" y="363"/>
                      </a:lnTo>
                      <a:lnTo>
                        <a:pt x="195" y="363"/>
                      </a:lnTo>
                      <a:lnTo>
                        <a:pt x="195" y="363"/>
                      </a:lnTo>
                      <a:lnTo>
                        <a:pt x="195" y="363"/>
                      </a:lnTo>
                      <a:lnTo>
                        <a:pt x="195" y="366"/>
                      </a:lnTo>
                      <a:lnTo>
                        <a:pt x="198" y="366"/>
                      </a:lnTo>
                      <a:lnTo>
                        <a:pt x="198" y="366"/>
                      </a:lnTo>
                      <a:lnTo>
                        <a:pt x="198" y="363"/>
                      </a:lnTo>
                      <a:lnTo>
                        <a:pt x="201" y="363"/>
                      </a:lnTo>
                      <a:lnTo>
                        <a:pt x="201" y="363"/>
                      </a:lnTo>
                      <a:lnTo>
                        <a:pt x="201" y="363"/>
                      </a:lnTo>
                      <a:lnTo>
                        <a:pt x="201" y="363"/>
                      </a:lnTo>
                      <a:lnTo>
                        <a:pt x="201" y="363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7" y="366"/>
                      </a:lnTo>
                      <a:lnTo>
                        <a:pt x="207" y="366"/>
                      </a:lnTo>
                      <a:lnTo>
                        <a:pt x="207" y="366"/>
                      </a:lnTo>
                      <a:lnTo>
                        <a:pt x="207" y="368"/>
                      </a:lnTo>
                      <a:lnTo>
                        <a:pt x="207" y="368"/>
                      </a:lnTo>
                      <a:lnTo>
                        <a:pt x="207" y="368"/>
                      </a:lnTo>
                      <a:lnTo>
                        <a:pt x="207" y="368"/>
                      </a:lnTo>
                      <a:lnTo>
                        <a:pt x="207" y="368"/>
                      </a:lnTo>
                      <a:lnTo>
                        <a:pt x="207" y="371"/>
                      </a:lnTo>
                      <a:lnTo>
                        <a:pt x="207" y="371"/>
                      </a:lnTo>
                      <a:lnTo>
                        <a:pt x="207" y="371"/>
                      </a:lnTo>
                      <a:lnTo>
                        <a:pt x="207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4"/>
                      </a:lnTo>
                      <a:lnTo>
                        <a:pt x="209" y="374"/>
                      </a:lnTo>
                      <a:lnTo>
                        <a:pt x="207" y="383"/>
                      </a:lnTo>
                      <a:lnTo>
                        <a:pt x="209" y="385"/>
                      </a:lnTo>
                      <a:lnTo>
                        <a:pt x="198" y="408"/>
                      </a:lnTo>
                      <a:lnTo>
                        <a:pt x="204" y="411"/>
                      </a:lnTo>
                      <a:lnTo>
                        <a:pt x="195" y="414"/>
                      </a:lnTo>
                      <a:lnTo>
                        <a:pt x="192" y="425"/>
                      </a:lnTo>
                      <a:lnTo>
                        <a:pt x="178" y="436"/>
                      </a:lnTo>
                      <a:lnTo>
                        <a:pt x="167" y="448"/>
                      </a:lnTo>
                      <a:lnTo>
                        <a:pt x="161" y="451"/>
                      </a:lnTo>
                      <a:lnTo>
                        <a:pt x="161" y="453"/>
                      </a:lnTo>
                      <a:lnTo>
                        <a:pt x="164" y="456"/>
                      </a:lnTo>
                      <a:lnTo>
                        <a:pt x="164" y="456"/>
                      </a:lnTo>
                      <a:lnTo>
                        <a:pt x="164" y="459"/>
                      </a:lnTo>
                      <a:lnTo>
                        <a:pt x="164" y="459"/>
                      </a:lnTo>
                      <a:lnTo>
                        <a:pt x="164" y="459"/>
                      </a:lnTo>
                      <a:lnTo>
                        <a:pt x="164" y="459"/>
                      </a:lnTo>
                      <a:lnTo>
                        <a:pt x="164" y="459"/>
                      </a:lnTo>
                      <a:lnTo>
                        <a:pt x="167" y="459"/>
                      </a:lnTo>
                      <a:lnTo>
                        <a:pt x="167" y="462"/>
                      </a:lnTo>
                      <a:lnTo>
                        <a:pt x="170" y="462"/>
                      </a:lnTo>
                      <a:lnTo>
                        <a:pt x="170" y="462"/>
                      </a:lnTo>
                      <a:lnTo>
                        <a:pt x="170" y="462"/>
                      </a:lnTo>
                      <a:lnTo>
                        <a:pt x="170" y="462"/>
                      </a:lnTo>
                      <a:lnTo>
                        <a:pt x="173" y="462"/>
                      </a:lnTo>
                      <a:lnTo>
                        <a:pt x="173" y="459"/>
                      </a:lnTo>
                      <a:lnTo>
                        <a:pt x="175" y="459"/>
                      </a:lnTo>
                      <a:lnTo>
                        <a:pt x="175" y="462"/>
                      </a:lnTo>
                      <a:lnTo>
                        <a:pt x="175" y="462"/>
                      </a:lnTo>
                      <a:lnTo>
                        <a:pt x="175" y="462"/>
                      </a:lnTo>
                      <a:lnTo>
                        <a:pt x="178" y="462"/>
                      </a:lnTo>
                      <a:lnTo>
                        <a:pt x="178" y="465"/>
                      </a:lnTo>
                      <a:lnTo>
                        <a:pt x="178" y="465"/>
                      </a:lnTo>
                      <a:lnTo>
                        <a:pt x="178" y="465"/>
                      </a:lnTo>
                      <a:lnTo>
                        <a:pt x="181" y="468"/>
                      </a:lnTo>
                      <a:lnTo>
                        <a:pt x="181" y="468"/>
                      </a:lnTo>
                      <a:lnTo>
                        <a:pt x="184" y="468"/>
                      </a:lnTo>
                      <a:lnTo>
                        <a:pt x="184" y="470"/>
                      </a:lnTo>
                      <a:lnTo>
                        <a:pt x="184" y="470"/>
                      </a:lnTo>
                      <a:lnTo>
                        <a:pt x="184" y="470"/>
                      </a:lnTo>
                      <a:lnTo>
                        <a:pt x="187" y="473"/>
                      </a:lnTo>
                      <a:lnTo>
                        <a:pt x="187" y="473"/>
                      </a:lnTo>
                      <a:lnTo>
                        <a:pt x="187" y="473"/>
                      </a:lnTo>
                      <a:lnTo>
                        <a:pt x="190" y="476"/>
                      </a:lnTo>
                      <a:lnTo>
                        <a:pt x="190" y="476"/>
                      </a:lnTo>
                      <a:lnTo>
                        <a:pt x="192" y="476"/>
                      </a:lnTo>
                      <a:lnTo>
                        <a:pt x="192" y="476"/>
                      </a:lnTo>
                      <a:lnTo>
                        <a:pt x="195" y="476"/>
                      </a:lnTo>
                      <a:lnTo>
                        <a:pt x="195" y="476"/>
                      </a:lnTo>
                      <a:lnTo>
                        <a:pt x="195" y="479"/>
                      </a:lnTo>
                      <a:lnTo>
                        <a:pt x="198" y="479"/>
                      </a:lnTo>
                      <a:lnTo>
                        <a:pt x="198" y="479"/>
                      </a:lnTo>
                      <a:lnTo>
                        <a:pt x="198" y="479"/>
                      </a:lnTo>
                      <a:lnTo>
                        <a:pt x="201" y="479"/>
                      </a:lnTo>
                      <a:lnTo>
                        <a:pt x="201" y="479"/>
                      </a:lnTo>
                      <a:lnTo>
                        <a:pt x="201" y="479"/>
                      </a:lnTo>
                      <a:lnTo>
                        <a:pt x="201" y="476"/>
                      </a:lnTo>
                      <a:lnTo>
                        <a:pt x="204" y="476"/>
                      </a:lnTo>
                      <a:lnTo>
                        <a:pt x="204" y="476"/>
                      </a:lnTo>
                      <a:lnTo>
                        <a:pt x="204" y="479"/>
                      </a:lnTo>
                      <a:lnTo>
                        <a:pt x="204" y="476"/>
                      </a:lnTo>
                      <a:lnTo>
                        <a:pt x="207" y="476"/>
                      </a:lnTo>
                      <a:lnTo>
                        <a:pt x="207" y="476"/>
                      </a:lnTo>
                      <a:lnTo>
                        <a:pt x="209" y="479"/>
                      </a:lnTo>
                      <a:lnTo>
                        <a:pt x="209" y="479"/>
                      </a:lnTo>
                      <a:lnTo>
                        <a:pt x="209" y="479"/>
                      </a:lnTo>
                      <a:lnTo>
                        <a:pt x="209" y="479"/>
                      </a:lnTo>
                      <a:lnTo>
                        <a:pt x="209" y="482"/>
                      </a:lnTo>
                      <a:lnTo>
                        <a:pt x="209" y="482"/>
                      </a:lnTo>
                      <a:lnTo>
                        <a:pt x="209" y="485"/>
                      </a:lnTo>
                      <a:lnTo>
                        <a:pt x="209" y="485"/>
                      </a:lnTo>
                      <a:lnTo>
                        <a:pt x="209" y="485"/>
                      </a:lnTo>
                      <a:lnTo>
                        <a:pt x="209" y="487"/>
                      </a:lnTo>
                      <a:lnTo>
                        <a:pt x="209" y="487"/>
                      </a:lnTo>
                      <a:lnTo>
                        <a:pt x="209" y="487"/>
                      </a:lnTo>
                      <a:lnTo>
                        <a:pt x="209" y="490"/>
                      </a:lnTo>
                      <a:lnTo>
                        <a:pt x="209" y="490"/>
                      </a:lnTo>
                      <a:lnTo>
                        <a:pt x="209" y="490"/>
                      </a:lnTo>
                      <a:lnTo>
                        <a:pt x="209" y="490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6"/>
                      </a:lnTo>
                      <a:lnTo>
                        <a:pt x="209" y="496"/>
                      </a:lnTo>
                      <a:lnTo>
                        <a:pt x="212" y="499"/>
                      </a:lnTo>
                      <a:lnTo>
                        <a:pt x="212" y="499"/>
                      </a:lnTo>
                      <a:lnTo>
                        <a:pt x="212" y="499"/>
                      </a:lnTo>
                      <a:lnTo>
                        <a:pt x="212" y="499"/>
                      </a:lnTo>
                      <a:lnTo>
                        <a:pt x="212" y="502"/>
                      </a:lnTo>
                      <a:lnTo>
                        <a:pt x="212" y="502"/>
                      </a:lnTo>
                      <a:lnTo>
                        <a:pt x="215" y="502"/>
                      </a:lnTo>
                      <a:lnTo>
                        <a:pt x="215" y="502"/>
                      </a:lnTo>
                      <a:lnTo>
                        <a:pt x="215" y="504"/>
                      </a:lnTo>
                      <a:lnTo>
                        <a:pt x="215" y="504"/>
                      </a:lnTo>
                      <a:lnTo>
                        <a:pt x="215" y="504"/>
                      </a:lnTo>
                      <a:lnTo>
                        <a:pt x="218" y="504"/>
                      </a:lnTo>
                      <a:lnTo>
                        <a:pt x="218" y="504"/>
                      </a:lnTo>
                      <a:lnTo>
                        <a:pt x="218" y="507"/>
                      </a:lnTo>
                      <a:lnTo>
                        <a:pt x="218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4" y="510"/>
                      </a:lnTo>
                      <a:lnTo>
                        <a:pt x="224" y="510"/>
                      </a:lnTo>
                      <a:lnTo>
                        <a:pt x="224" y="510"/>
                      </a:lnTo>
                      <a:lnTo>
                        <a:pt x="224" y="510"/>
                      </a:lnTo>
                      <a:lnTo>
                        <a:pt x="224" y="510"/>
                      </a:lnTo>
                      <a:lnTo>
                        <a:pt x="224" y="513"/>
                      </a:lnTo>
                      <a:lnTo>
                        <a:pt x="226" y="513"/>
                      </a:lnTo>
                      <a:lnTo>
                        <a:pt x="226" y="513"/>
                      </a:lnTo>
                      <a:lnTo>
                        <a:pt x="226" y="513"/>
                      </a:lnTo>
                      <a:lnTo>
                        <a:pt x="229" y="513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32" y="516"/>
                      </a:lnTo>
                      <a:lnTo>
                        <a:pt x="232" y="519"/>
                      </a:lnTo>
                      <a:lnTo>
                        <a:pt x="232" y="519"/>
                      </a:lnTo>
                      <a:lnTo>
                        <a:pt x="232" y="519"/>
                      </a:lnTo>
                      <a:lnTo>
                        <a:pt x="232" y="519"/>
                      </a:lnTo>
                      <a:lnTo>
                        <a:pt x="232" y="519"/>
                      </a:lnTo>
                      <a:lnTo>
                        <a:pt x="235" y="519"/>
                      </a:lnTo>
                      <a:lnTo>
                        <a:pt x="235" y="521"/>
                      </a:lnTo>
                      <a:lnTo>
                        <a:pt x="235" y="521"/>
                      </a:lnTo>
                      <a:lnTo>
                        <a:pt x="235" y="521"/>
                      </a:lnTo>
                      <a:lnTo>
                        <a:pt x="235" y="524"/>
                      </a:lnTo>
                      <a:lnTo>
                        <a:pt x="238" y="524"/>
                      </a:lnTo>
                      <a:lnTo>
                        <a:pt x="238" y="524"/>
                      </a:lnTo>
                      <a:lnTo>
                        <a:pt x="238" y="524"/>
                      </a:lnTo>
                      <a:lnTo>
                        <a:pt x="238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7"/>
                      </a:lnTo>
                      <a:lnTo>
                        <a:pt x="243" y="527"/>
                      </a:lnTo>
                      <a:lnTo>
                        <a:pt x="243" y="527"/>
                      </a:lnTo>
                      <a:lnTo>
                        <a:pt x="243" y="527"/>
                      </a:lnTo>
                      <a:lnTo>
                        <a:pt x="243" y="527"/>
                      </a:lnTo>
                      <a:lnTo>
                        <a:pt x="243" y="527"/>
                      </a:lnTo>
                      <a:lnTo>
                        <a:pt x="246" y="530"/>
                      </a:lnTo>
                      <a:lnTo>
                        <a:pt x="246" y="530"/>
                      </a:lnTo>
                      <a:lnTo>
                        <a:pt x="246" y="530"/>
                      </a:lnTo>
                      <a:lnTo>
                        <a:pt x="243" y="533"/>
                      </a:lnTo>
                      <a:lnTo>
                        <a:pt x="243" y="533"/>
                      </a:lnTo>
                      <a:lnTo>
                        <a:pt x="243" y="533"/>
                      </a:lnTo>
                      <a:lnTo>
                        <a:pt x="243" y="536"/>
                      </a:lnTo>
                      <a:lnTo>
                        <a:pt x="243" y="536"/>
                      </a:lnTo>
                      <a:lnTo>
                        <a:pt x="243" y="538"/>
                      </a:lnTo>
                      <a:lnTo>
                        <a:pt x="243" y="538"/>
                      </a:lnTo>
                      <a:lnTo>
                        <a:pt x="243" y="538"/>
                      </a:lnTo>
                      <a:lnTo>
                        <a:pt x="243" y="541"/>
                      </a:lnTo>
                      <a:lnTo>
                        <a:pt x="243" y="541"/>
                      </a:lnTo>
                      <a:lnTo>
                        <a:pt x="243" y="544"/>
                      </a:lnTo>
                      <a:lnTo>
                        <a:pt x="246" y="547"/>
                      </a:lnTo>
                      <a:lnTo>
                        <a:pt x="246" y="547"/>
                      </a:lnTo>
                      <a:lnTo>
                        <a:pt x="246" y="550"/>
                      </a:lnTo>
                      <a:lnTo>
                        <a:pt x="246" y="550"/>
                      </a:lnTo>
                      <a:lnTo>
                        <a:pt x="246" y="550"/>
                      </a:lnTo>
                      <a:lnTo>
                        <a:pt x="246" y="550"/>
                      </a:lnTo>
                      <a:lnTo>
                        <a:pt x="249" y="550"/>
                      </a:lnTo>
                      <a:lnTo>
                        <a:pt x="249" y="550"/>
                      </a:lnTo>
                      <a:lnTo>
                        <a:pt x="249" y="550"/>
                      </a:lnTo>
                      <a:lnTo>
                        <a:pt x="249" y="550"/>
                      </a:lnTo>
                      <a:lnTo>
                        <a:pt x="252" y="550"/>
                      </a:lnTo>
                      <a:lnTo>
                        <a:pt x="252" y="550"/>
                      </a:lnTo>
                      <a:lnTo>
                        <a:pt x="252" y="550"/>
                      </a:lnTo>
                      <a:lnTo>
                        <a:pt x="255" y="550"/>
                      </a:lnTo>
                      <a:lnTo>
                        <a:pt x="255" y="550"/>
                      </a:lnTo>
                      <a:lnTo>
                        <a:pt x="255" y="550"/>
                      </a:lnTo>
                      <a:lnTo>
                        <a:pt x="258" y="550"/>
                      </a:lnTo>
                      <a:lnTo>
                        <a:pt x="258" y="550"/>
                      </a:lnTo>
                      <a:lnTo>
                        <a:pt x="260" y="550"/>
                      </a:lnTo>
                      <a:lnTo>
                        <a:pt x="260" y="550"/>
                      </a:lnTo>
                      <a:lnTo>
                        <a:pt x="260" y="547"/>
                      </a:lnTo>
                      <a:lnTo>
                        <a:pt x="263" y="547"/>
                      </a:lnTo>
                      <a:lnTo>
                        <a:pt x="263" y="547"/>
                      </a:lnTo>
                      <a:lnTo>
                        <a:pt x="263" y="550"/>
                      </a:lnTo>
                      <a:lnTo>
                        <a:pt x="266" y="550"/>
                      </a:lnTo>
                      <a:lnTo>
                        <a:pt x="266" y="550"/>
                      </a:lnTo>
                      <a:lnTo>
                        <a:pt x="266" y="550"/>
                      </a:lnTo>
                      <a:lnTo>
                        <a:pt x="266" y="550"/>
                      </a:lnTo>
                      <a:lnTo>
                        <a:pt x="269" y="550"/>
                      </a:lnTo>
                      <a:lnTo>
                        <a:pt x="269" y="550"/>
                      </a:lnTo>
                      <a:lnTo>
                        <a:pt x="269" y="550"/>
                      </a:lnTo>
                      <a:lnTo>
                        <a:pt x="269" y="550"/>
                      </a:lnTo>
                      <a:lnTo>
                        <a:pt x="272" y="550"/>
                      </a:lnTo>
                      <a:lnTo>
                        <a:pt x="272" y="550"/>
                      </a:lnTo>
                      <a:lnTo>
                        <a:pt x="272" y="553"/>
                      </a:lnTo>
                      <a:lnTo>
                        <a:pt x="272" y="553"/>
                      </a:lnTo>
                      <a:lnTo>
                        <a:pt x="272" y="553"/>
                      </a:lnTo>
                      <a:lnTo>
                        <a:pt x="272" y="553"/>
                      </a:lnTo>
                      <a:lnTo>
                        <a:pt x="275" y="553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5" y="553"/>
                      </a:lnTo>
                      <a:lnTo>
                        <a:pt x="275" y="553"/>
                      </a:lnTo>
                      <a:lnTo>
                        <a:pt x="275" y="553"/>
                      </a:lnTo>
                      <a:lnTo>
                        <a:pt x="275" y="550"/>
                      </a:lnTo>
                      <a:lnTo>
                        <a:pt x="275" y="550"/>
                      </a:lnTo>
                      <a:lnTo>
                        <a:pt x="275" y="550"/>
                      </a:lnTo>
                      <a:lnTo>
                        <a:pt x="277" y="550"/>
                      </a:lnTo>
                      <a:lnTo>
                        <a:pt x="277" y="550"/>
                      </a:lnTo>
                      <a:lnTo>
                        <a:pt x="277" y="547"/>
                      </a:lnTo>
                      <a:lnTo>
                        <a:pt x="277" y="547"/>
                      </a:lnTo>
                      <a:lnTo>
                        <a:pt x="277" y="547"/>
                      </a:lnTo>
                      <a:lnTo>
                        <a:pt x="277" y="547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38"/>
                      </a:lnTo>
                      <a:lnTo>
                        <a:pt x="277" y="538"/>
                      </a:lnTo>
                      <a:lnTo>
                        <a:pt x="277" y="538"/>
                      </a:lnTo>
                      <a:lnTo>
                        <a:pt x="277" y="538"/>
                      </a:lnTo>
                      <a:lnTo>
                        <a:pt x="280" y="538"/>
                      </a:lnTo>
                      <a:lnTo>
                        <a:pt x="280" y="538"/>
                      </a:lnTo>
                      <a:lnTo>
                        <a:pt x="280" y="536"/>
                      </a:lnTo>
                      <a:lnTo>
                        <a:pt x="280" y="536"/>
                      </a:lnTo>
                      <a:lnTo>
                        <a:pt x="280" y="536"/>
                      </a:lnTo>
                      <a:lnTo>
                        <a:pt x="277" y="533"/>
                      </a:lnTo>
                      <a:lnTo>
                        <a:pt x="277" y="533"/>
                      </a:lnTo>
                      <a:lnTo>
                        <a:pt x="277" y="533"/>
                      </a:lnTo>
                      <a:lnTo>
                        <a:pt x="277" y="533"/>
                      </a:lnTo>
                      <a:lnTo>
                        <a:pt x="277" y="533"/>
                      </a:lnTo>
                      <a:lnTo>
                        <a:pt x="280" y="533"/>
                      </a:lnTo>
                      <a:lnTo>
                        <a:pt x="280" y="533"/>
                      </a:lnTo>
                      <a:lnTo>
                        <a:pt x="280" y="530"/>
                      </a:lnTo>
                      <a:lnTo>
                        <a:pt x="280" y="530"/>
                      </a:lnTo>
                      <a:lnTo>
                        <a:pt x="280" y="530"/>
                      </a:lnTo>
                      <a:lnTo>
                        <a:pt x="283" y="530"/>
                      </a:lnTo>
                      <a:lnTo>
                        <a:pt x="283" y="527"/>
                      </a:lnTo>
                      <a:lnTo>
                        <a:pt x="283" y="527"/>
                      </a:lnTo>
                      <a:lnTo>
                        <a:pt x="283" y="527"/>
                      </a:lnTo>
                      <a:lnTo>
                        <a:pt x="283" y="527"/>
                      </a:lnTo>
                      <a:lnTo>
                        <a:pt x="283" y="524"/>
                      </a:lnTo>
                      <a:lnTo>
                        <a:pt x="283" y="524"/>
                      </a:lnTo>
                      <a:lnTo>
                        <a:pt x="286" y="524"/>
                      </a:lnTo>
                      <a:lnTo>
                        <a:pt x="286" y="524"/>
                      </a:lnTo>
                      <a:lnTo>
                        <a:pt x="286" y="524"/>
                      </a:lnTo>
                      <a:lnTo>
                        <a:pt x="289" y="524"/>
                      </a:lnTo>
                      <a:lnTo>
                        <a:pt x="289" y="524"/>
                      </a:lnTo>
                      <a:lnTo>
                        <a:pt x="289" y="524"/>
                      </a:lnTo>
                      <a:lnTo>
                        <a:pt x="289" y="521"/>
                      </a:lnTo>
                      <a:lnTo>
                        <a:pt x="289" y="521"/>
                      </a:lnTo>
                      <a:lnTo>
                        <a:pt x="289" y="521"/>
                      </a:lnTo>
                      <a:lnTo>
                        <a:pt x="289" y="521"/>
                      </a:lnTo>
                      <a:lnTo>
                        <a:pt x="289" y="519"/>
                      </a:lnTo>
                      <a:lnTo>
                        <a:pt x="289" y="519"/>
                      </a:lnTo>
                      <a:lnTo>
                        <a:pt x="289" y="519"/>
                      </a:lnTo>
                      <a:lnTo>
                        <a:pt x="292" y="516"/>
                      </a:lnTo>
                      <a:lnTo>
                        <a:pt x="292" y="516"/>
                      </a:lnTo>
                      <a:lnTo>
                        <a:pt x="292" y="516"/>
                      </a:lnTo>
                      <a:lnTo>
                        <a:pt x="292" y="516"/>
                      </a:lnTo>
                      <a:lnTo>
                        <a:pt x="292" y="513"/>
                      </a:lnTo>
                      <a:lnTo>
                        <a:pt x="292" y="513"/>
                      </a:lnTo>
                      <a:lnTo>
                        <a:pt x="292" y="513"/>
                      </a:lnTo>
                      <a:lnTo>
                        <a:pt x="294" y="513"/>
                      </a:lnTo>
                      <a:lnTo>
                        <a:pt x="294" y="513"/>
                      </a:lnTo>
                      <a:lnTo>
                        <a:pt x="294" y="513"/>
                      </a:lnTo>
                      <a:lnTo>
                        <a:pt x="294" y="510"/>
                      </a:lnTo>
                      <a:lnTo>
                        <a:pt x="294" y="510"/>
                      </a:lnTo>
                      <a:lnTo>
                        <a:pt x="292" y="510"/>
                      </a:lnTo>
                      <a:lnTo>
                        <a:pt x="294" y="510"/>
                      </a:lnTo>
                      <a:lnTo>
                        <a:pt x="294" y="510"/>
                      </a:lnTo>
                      <a:lnTo>
                        <a:pt x="294" y="510"/>
                      </a:lnTo>
                      <a:lnTo>
                        <a:pt x="294" y="510"/>
                      </a:lnTo>
                      <a:lnTo>
                        <a:pt x="297" y="510"/>
                      </a:lnTo>
                      <a:lnTo>
                        <a:pt x="297" y="507"/>
                      </a:lnTo>
                      <a:lnTo>
                        <a:pt x="297" y="507"/>
                      </a:lnTo>
                      <a:lnTo>
                        <a:pt x="297" y="507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2"/>
                      </a:lnTo>
                      <a:lnTo>
                        <a:pt x="297" y="502"/>
                      </a:lnTo>
                      <a:lnTo>
                        <a:pt x="300" y="502"/>
                      </a:lnTo>
                      <a:lnTo>
                        <a:pt x="300" y="502"/>
                      </a:lnTo>
                      <a:lnTo>
                        <a:pt x="300" y="499"/>
                      </a:lnTo>
                      <a:lnTo>
                        <a:pt x="300" y="499"/>
                      </a:lnTo>
                      <a:lnTo>
                        <a:pt x="297" y="499"/>
                      </a:lnTo>
                      <a:lnTo>
                        <a:pt x="300" y="499"/>
                      </a:lnTo>
                      <a:lnTo>
                        <a:pt x="300" y="499"/>
                      </a:lnTo>
                      <a:lnTo>
                        <a:pt x="303" y="499"/>
                      </a:lnTo>
                      <a:lnTo>
                        <a:pt x="303" y="499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6" y="496"/>
                      </a:lnTo>
                      <a:lnTo>
                        <a:pt x="306" y="496"/>
                      </a:lnTo>
                      <a:lnTo>
                        <a:pt x="306" y="493"/>
                      </a:lnTo>
                      <a:lnTo>
                        <a:pt x="306" y="493"/>
                      </a:lnTo>
                      <a:lnTo>
                        <a:pt x="303" y="493"/>
                      </a:lnTo>
                      <a:lnTo>
                        <a:pt x="303" y="493"/>
                      </a:lnTo>
                      <a:lnTo>
                        <a:pt x="303" y="493"/>
                      </a:lnTo>
                      <a:lnTo>
                        <a:pt x="303" y="490"/>
                      </a:lnTo>
                      <a:lnTo>
                        <a:pt x="303" y="490"/>
                      </a:lnTo>
                      <a:lnTo>
                        <a:pt x="303" y="490"/>
                      </a:lnTo>
                      <a:lnTo>
                        <a:pt x="303" y="490"/>
                      </a:lnTo>
                      <a:lnTo>
                        <a:pt x="303" y="487"/>
                      </a:lnTo>
                      <a:lnTo>
                        <a:pt x="303" y="487"/>
                      </a:lnTo>
                      <a:lnTo>
                        <a:pt x="300" y="487"/>
                      </a:lnTo>
                      <a:lnTo>
                        <a:pt x="300" y="487"/>
                      </a:lnTo>
                      <a:lnTo>
                        <a:pt x="300" y="487"/>
                      </a:lnTo>
                      <a:lnTo>
                        <a:pt x="300" y="487"/>
                      </a:lnTo>
                      <a:lnTo>
                        <a:pt x="300" y="487"/>
                      </a:lnTo>
                      <a:lnTo>
                        <a:pt x="300" y="485"/>
                      </a:lnTo>
                      <a:lnTo>
                        <a:pt x="300" y="485"/>
                      </a:lnTo>
                      <a:lnTo>
                        <a:pt x="300" y="485"/>
                      </a:lnTo>
                      <a:lnTo>
                        <a:pt x="300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5"/>
                      </a:lnTo>
                      <a:lnTo>
                        <a:pt x="297" y="485"/>
                      </a:lnTo>
                      <a:lnTo>
                        <a:pt x="297" y="485"/>
                      </a:lnTo>
                      <a:lnTo>
                        <a:pt x="297" y="485"/>
                      </a:lnTo>
                      <a:lnTo>
                        <a:pt x="297" y="485"/>
                      </a:lnTo>
                      <a:lnTo>
                        <a:pt x="294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300" y="482"/>
                      </a:lnTo>
                      <a:lnTo>
                        <a:pt x="300" y="482"/>
                      </a:lnTo>
                      <a:lnTo>
                        <a:pt x="300" y="482"/>
                      </a:lnTo>
                      <a:lnTo>
                        <a:pt x="303" y="482"/>
                      </a:lnTo>
                      <a:lnTo>
                        <a:pt x="303" y="482"/>
                      </a:lnTo>
                      <a:lnTo>
                        <a:pt x="303" y="482"/>
                      </a:lnTo>
                      <a:lnTo>
                        <a:pt x="303" y="482"/>
                      </a:lnTo>
                      <a:lnTo>
                        <a:pt x="303" y="479"/>
                      </a:lnTo>
                      <a:lnTo>
                        <a:pt x="300" y="479"/>
                      </a:lnTo>
                      <a:lnTo>
                        <a:pt x="300" y="479"/>
                      </a:lnTo>
                      <a:lnTo>
                        <a:pt x="300" y="479"/>
                      </a:lnTo>
                      <a:lnTo>
                        <a:pt x="300" y="479"/>
                      </a:lnTo>
                      <a:lnTo>
                        <a:pt x="300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6"/>
                      </a:lnTo>
                      <a:lnTo>
                        <a:pt x="297" y="476"/>
                      </a:lnTo>
                      <a:lnTo>
                        <a:pt x="297" y="476"/>
                      </a:lnTo>
                      <a:lnTo>
                        <a:pt x="297" y="476"/>
                      </a:lnTo>
                      <a:lnTo>
                        <a:pt x="297" y="473"/>
                      </a:lnTo>
                      <a:lnTo>
                        <a:pt x="297" y="473"/>
                      </a:lnTo>
                      <a:lnTo>
                        <a:pt x="297" y="473"/>
                      </a:lnTo>
                      <a:lnTo>
                        <a:pt x="297" y="476"/>
                      </a:lnTo>
                      <a:lnTo>
                        <a:pt x="297" y="476"/>
                      </a:lnTo>
                      <a:lnTo>
                        <a:pt x="300" y="476"/>
                      </a:lnTo>
                      <a:lnTo>
                        <a:pt x="300" y="476"/>
                      </a:lnTo>
                      <a:lnTo>
                        <a:pt x="300" y="476"/>
                      </a:lnTo>
                      <a:lnTo>
                        <a:pt x="300" y="476"/>
                      </a:lnTo>
                      <a:lnTo>
                        <a:pt x="300" y="476"/>
                      </a:lnTo>
                      <a:lnTo>
                        <a:pt x="303" y="476"/>
                      </a:lnTo>
                      <a:lnTo>
                        <a:pt x="303" y="476"/>
                      </a:lnTo>
                      <a:lnTo>
                        <a:pt x="303" y="476"/>
                      </a:lnTo>
                      <a:lnTo>
                        <a:pt x="303" y="476"/>
                      </a:lnTo>
                      <a:lnTo>
                        <a:pt x="303" y="473"/>
                      </a:lnTo>
                      <a:lnTo>
                        <a:pt x="303" y="473"/>
                      </a:lnTo>
                      <a:lnTo>
                        <a:pt x="303" y="473"/>
                      </a:lnTo>
                      <a:lnTo>
                        <a:pt x="303" y="473"/>
                      </a:lnTo>
                      <a:lnTo>
                        <a:pt x="306" y="476"/>
                      </a:lnTo>
                      <a:lnTo>
                        <a:pt x="306" y="476"/>
                      </a:lnTo>
                      <a:lnTo>
                        <a:pt x="306" y="476"/>
                      </a:lnTo>
                      <a:lnTo>
                        <a:pt x="309" y="476"/>
                      </a:lnTo>
                      <a:lnTo>
                        <a:pt x="309" y="479"/>
                      </a:lnTo>
                      <a:lnTo>
                        <a:pt x="309" y="479"/>
                      </a:lnTo>
                      <a:lnTo>
                        <a:pt x="309" y="479"/>
                      </a:lnTo>
                      <a:lnTo>
                        <a:pt x="311" y="476"/>
                      </a:lnTo>
                      <a:lnTo>
                        <a:pt x="311" y="476"/>
                      </a:lnTo>
                      <a:lnTo>
                        <a:pt x="311" y="476"/>
                      </a:lnTo>
                      <a:lnTo>
                        <a:pt x="314" y="476"/>
                      </a:lnTo>
                      <a:lnTo>
                        <a:pt x="314" y="476"/>
                      </a:lnTo>
                      <a:lnTo>
                        <a:pt x="317" y="476"/>
                      </a:lnTo>
                      <a:lnTo>
                        <a:pt x="317" y="473"/>
                      </a:lnTo>
                      <a:lnTo>
                        <a:pt x="317" y="473"/>
                      </a:lnTo>
                      <a:lnTo>
                        <a:pt x="320" y="473"/>
                      </a:lnTo>
                      <a:lnTo>
                        <a:pt x="320" y="473"/>
                      </a:lnTo>
                      <a:lnTo>
                        <a:pt x="323" y="470"/>
                      </a:lnTo>
                      <a:lnTo>
                        <a:pt x="323" y="470"/>
                      </a:lnTo>
                      <a:lnTo>
                        <a:pt x="323" y="470"/>
                      </a:lnTo>
                      <a:lnTo>
                        <a:pt x="326" y="470"/>
                      </a:lnTo>
                      <a:lnTo>
                        <a:pt x="326" y="470"/>
                      </a:lnTo>
                      <a:lnTo>
                        <a:pt x="326" y="470"/>
                      </a:lnTo>
                      <a:lnTo>
                        <a:pt x="328" y="470"/>
                      </a:lnTo>
                      <a:lnTo>
                        <a:pt x="328" y="470"/>
                      </a:lnTo>
                      <a:lnTo>
                        <a:pt x="331" y="468"/>
                      </a:lnTo>
                      <a:lnTo>
                        <a:pt x="331" y="468"/>
                      </a:lnTo>
                      <a:lnTo>
                        <a:pt x="331" y="465"/>
                      </a:lnTo>
                      <a:lnTo>
                        <a:pt x="331" y="465"/>
                      </a:lnTo>
                      <a:lnTo>
                        <a:pt x="331" y="465"/>
                      </a:lnTo>
                      <a:lnTo>
                        <a:pt x="334" y="462"/>
                      </a:lnTo>
                      <a:lnTo>
                        <a:pt x="334" y="462"/>
                      </a:lnTo>
                      <a:lnTo>
                        <a:pt x="334" y="459"/>
                      </a:lnTo>
                      <a:lnTo>
                        <a:pt x="334" y="456"/>
                      </a:lnTo>
                      <a:lnTo>
                        <a:pt x="334" y="456"/>
                      </a:lnTo>
                      <a:lnTo>
                        <a:pt x="334" y="456"/>
                      </a:lnTo>
                      <a:lnTo>
                        <a:pt x="334" y="456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1" y="453"/>
                      </a:lnTo>
                      <a:lnTo>
                        <a:pt x="331" y="453"/>
                      </a:lnTo>
                      <a:lnTo>
                        <a:pt x="331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7" y="453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4" y="451"/>
                      </a:lnTo>
                      <a:lnTo>
                        <a:pt x="334" y="451"/>
                      </a:lnTo>
                      <a:lnTo>
                        <a:pt x="334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5"/>
                      </a:lnTo>
                      <a:lnTo>
                        <a:pt x="337" y="445"/>
                      </a:lnTo>
                      <a:lnTo>
                        <a:pt x="337" y="445"/>
                      </a:lnTo>
                      <a:lnTo>
                        <a:pt x="337" y="445"/>
                      </a:lnTo>
                      <a:lnTo>
                        <a:pt x="337" y="445"/>
                      </a:lnTo>
                      <a:lnTo>
                        <a:pt x="337" y="442"/>
                      </a:lnTo>
                      <a:lnTo>
                        <a:pt x="337" y="442"/>
                      </a:lnTo>
                      <a:lnTo>
                        <a:pt x="337" y="442"/>
                      </a:lnTo>
                      <a:lnTo>
                        <a:pt x="334" y="442"/>
                      </a:lnTo>
                      <a:lnTo>
                        <a:pt x="334" y="442"/>
                      </a:lnTo>
                      <a:lnTo>
                        <a:pt x="334" y="439"/>
                      </a:lnTo>
                      <a:lnTo>
                        <a:pt x="334" y="439"/>
                      </a:lnTo>
                      <a:lnTo>
                        <a:pt x="334" y="439"/>
                      </a:lnTo>
                      <a:lnTo>
                        <a:pt x="334" y="439"/>
                      </a:lnTo>
                      <a:lnTo>
                        <a:pt x="334" y="439"/>
                      </a:lnTo>
                      <a:lnTo>
                        <a:pt x="334" y="436"/>
                      </a:lnTo>
                      <a:lnTo>
                        <a:pt x="334" y="436"/>
                      </a:lnTo>
                      <a:lnTo>
                        <a:pt x="334" y="436"/>
                      </a:lnTo>
                      <a:lnTo>
                        <a:pt x="334" y="436"/>
                      </a:lnTo>
                      <a:lnTo>
                        <a:pt x="334" y="436"/>
                      </a:lnTo>
                      <a:lnTo>
                        <a:pt x="334" y="434"/>
                      </a:lnTo>
                      <a:lnTo>
                        <a:pt x="334" y="434"/>
                      </a:lnTo>
                      <a:lnTo>
                        <a:pt x="334" y="434"/>
                      </a:lnTo>
                      <a:lnTo>
                        <a:pt x="334" y="434"/>
                      </a:lnTo>
                      <a:lnTo>
                        <a:pt x="331" y="434"/>
                      </a:lnTo>
                      <a:lnTo>
                        <a:pt x="331" y="431"/>
                      </a:lnTo>
                      <a:lnTo>
                        <a:pt x="331" y="431"/>
                      </a:lnTo>
                      <a:lnTo>
                        <a:pt x="331" y="431"/>
                      </a:lnTo>
                      <a:lnTo>
                        <a:pt x="331" y="431"/>
                      </a:lnTo>
                      <a:lnTo>
                        <a:pt x="331" y="431"/>
                      </a:lnTo>
                      <a:lnTo>
                        <a:pt x="331" y="428"/>
                      </a:lnTo>
                      <a:lnTo>
                        <a:pt x="331" y="428"/>
                      </a:lnTo>
                      <a:lnTo>
                        <a:pt x="331" y="428"/>
                      </a:lnTo>
                      <a:lnTo>
                        <a:pt x="331" y="428"/>
                      </a:lnTo>
                      <a:lnTo>
                        <a:pt x="331" y="428"/>
                      </a:lnTo>
                      <a:lnTo>
                        <a:pt x="328" y="428"/>
                      </a:lnTo>
                      <a:lnTo>
                        <a:pt x="328" y="428"/>
                      </a:lnTo>
                      <a:lnTo>
                        <a:pt x="328" y="425"/>
                      </a:lnTo>
                      <a:lnTo>
                        <a:pt x="328" y="425"/>
                      </a:lnTo>
                      <a:lnTo>
                        <a:pt x="328" y="425"/>
                      </a:lnTo>
                      <a:lnTo>
                        <a:pt x="328" y="425"/>
                      </a:lnTo>
                      <a:lnTo>
                        <a:pt x="328" y="425"/>
                      </a:lnTo>
                      <a:lnTo>
                        <a:pt x="328" y="422"/>
                      </a:lnTo>
                      <a:lnTo>
                        <a:pt x="331" y="422"/>
                      </a:lnTo>
                      <a:lnTo>
                        <a:pt x="331" y="422"/>
                      </a:lnTo>
                      <a:lnTo>
                        <a:pt x="331" y="422"/>
                      </a:lnTo>
                      <a:lnTo>
                        <a:pt x="331" y="422"/>
                      </a:lnTo>
                      <a:lnTo>
                        <a:pt x="334" y="422"/>
                      </a:lnTo>
                      <a:lnTo>
                        <a:pt x="334" y="422"/>
                      </a:lnTo>
                      <a:lnTo>
                        <a:pt x="334" y="422"/>
                      </a:lnTo>
                      <a:lnTo>
                        <a:pt x="334" y="419"/>
                      </a:lnTo>
                      <a:lnTo>
                        <a:pt x="334" y="419"/>
                      </a:lnTo>
                      <a:lnTo>
                        <a:pt x="337" y="419"/>
                      </a:lnTo>
                      <a:lnTo>
                        <a:pt x="337" y="419"/>
                      </a:lnTo>
                      <a:lnTo>
                        <a:pt x="337" y="419"/>
                      </a:lnTo>
                      <a:lnTo>
                        <a:pt x="337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7"/>
                      </a:lnTo>
                      <a:lnTo>
                        <a:pt x="340" y="417"/>
                      </a:lnTo>
                      <a:lnTo>
                        <a:pt x="343" y="417"/>
                      </a:lnTo>
                      <a:lnTo>
                        <a:pt x="343" y="417"/>
                      </a:lnTo>
                      <a:lnTo>
                        <a:pt x="343" y="417"/>
                      </a:lnTo>
                      <a:lnTo>
                        <a:pt x="343" y="414"/>
                      </a:lnTo>
                      <a:lnTo>
                        <a:pt x="343" y="414"/>
                      </a:lnTo>
                      <a:lnTo>
                        <a:pt x="343" y="414"/>
                      </a:lnTo>
                      <a:lnTo>
                        <a:pt x="343" y="414"/>
                      </a:lnTo>
                      <a:lnTo>
                        <a:pt x="343" y="414"/>
                      </a:lnTo>
                      <a:lnTo>
                        <a:pt x="345" y="414"/>
                      </a:lnTo>
                      <a:lnTo>
                        <a:pt x="345" y="414"/>
                      </a:lnTo>
                      <a:lnTo>
                        <a:pt x="345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51" y="414"/>
                      </a:lnTo>
                      <a:lnTo>
                        <a:pt x="351" y="414"/>
                      </a:lnTo>
                      <a:lnTo>
                        <a:pt x="351" y="411"/>
                      </a:lnTo>
                      <a:lnTo>
                        <a:pt x="351" y="411"/>
                      </a:lnTo>
                      <a:lnTo>
                        <a:pt x="351" y="411"/>
                      </a:lnTo>
                      <a:lnTo>
                        <a:pt x="351" y="411"/>
                      </a:lnTo>
                      <a:lnTo>
                        <a:pt x="351" y="411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2"/>
                      </a:lnTo>
                      <a:lnTo>
                        <a:pt x="357" y="402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5" y="405"/>
                      </a:lnTo>
                      <a:lnTo>
                        <a:pt x="365" y="405"/>
                      </a:lnTo>
                      <a:lnTo>
                        <a:pt x="365" y="405"/>
                      </a:lnTo>
                      <a:lnTo>
                        <a:pt x="365" y="405"/>
                      </a:lnTo>
                      <a:lnTo>
                        <a:pt x="365" y="405"/>
                      </a:lnTo>
                      <a:lnTo>
                        <a:pt x="368" y="405"/>
                      </a:lnTo>
                      <a:lnTo>
                        <a:pt x="368" y="405"/>
                      </a:lnTo>
                      <a:lnTo>
                        <a:pt x="368" y="405"/>
                      </a:lnTo>
                      <a:lnTo>
                        <a:pt x="371" y="405"/>
                      </a:lnTo>
                      <a:lnTo>
                        <a:pt x="371" y="405"/>
                      </a:lnTo>
                      <a:lnTo>
                        <a:pt x="371" y="405"/>
                      </a:lnTo>
                      <a:lnTo>
                        <a:pt x="371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82" y="402"/>
                      </a:lnTo>
                      <a:lnTo>
                        <a:pt x="382" y="402"/>
                      </a:lnTo>
                      <a:lnTo>
                        <a:pt x="382" y="402"/>
                      </a:lnTo>
                      <a:lnTo>
                        <a:pt x="382" y="402"/>
                      </a:lnTo>
                      <a:lnTo>
                        <a:pt x="385" y="400"/>
                      </a:lnTo>
                      <a:lnTo>
                        <a:pt x="385" y="400"/>
                      </a:lnTo>
                      <a:lnTo>
                        <a:pt x="385" y="400"/>
                      </a:lnTo>
                      <a:lnTo>
                        <a:pt x="388" y="397"/>
                      </a:lnTo>
                      <a:lnTo>
                        <a:pt x="388" y="397"/>
                      </a:lnTo>
                      <a:lnTo>
                        <a:pt x="388" y="397"/>
                      </a:lnTo>
                      <a:lnTo>
                        <a:pt x="388" y="397"/>
                      </a:lnTo>
                      <a:lnTo>
                        <a:pt x="388" y="394"/>
                      </a:lnTo>
                      <a:lnTo>
                        <a:pt x="388" y="394"/>
                      </a:lnTo>
                      <a:lnTo>
                        <a:pt x="388" y="394"/>
                      </a:lnTo>
                      <a:lnTo>
                        <a:pt x="385" y="394"/>
                      </a:lnTo>
                      <a:lnTo>
                        <a:pt x="385" y="391"/>
                      </a:lnTo>
                      <a:lnTo>
                        <a:pt x="385" y="391"/>
                      </a:lnTo>
                      <a:lnTo>
                        <a:pt x="385" y="391"/>
                      </a:lnTo>
                      <a:lnTo>
                        <a:pt x="385" y="391"/>
                      </a:lnTo>
                      <a:lnTo>
                        <a:pt x="382" y="388"/>
                      </a:lnTo>
                      <a:lnTo>
                        <a:pt x="382" y="388"/>
                      </a:lnTo>
                      <a:lnTo>
                        <a:pt x="379" y="388"/>
                      </a:lnTo>
                      <a:lnTo>
                        <a:pt x="379" y="385"/>
                      </a:lnTo>
                      <a:lnTo>
                        <a:pt x="379" y="385"/>
                      </a:lnTo>
                      <a:lnTo>
                        <a:pt x="379" y="385"/>
                      </a:lnTo>
                      <a:lnTo>
                        <a:pt x="377" y="385"/>
                      </a:lnTo>
                      <a:lnTo>
                        <a:pt x="377" y="383"/>
                      </a:lnTo>
                      <a:lnTo>
                        <a:pt x="377" y="383"/>
                      </a:lnTo>
                      <a:lnTo>
                        <a:pt x="374" y="383"/>
                      </a:lnTo>
                      <a:lnTo>
                        <a:pt x="374" y="383"/>
                      </a:lnTo>
                      <a:lnTo>
                        <a:pt x="374" y="383"/>
                      </a:lnTo>
                      <a:lnTo>
                        <a:pt x="374" y="380"/>
                      </a:lnTo>
                      <a:lnTo>
                        <a:pt x="374" y="380"/>
                      </a:lnTo>
                      <a:lnTo>
                        <a:pt x="374" y="380"/>
                      </a:lnTo>
                      <a:lnTo>
                        <a:pt x="374" y="380"/>
                      </a:lnTo>
                      <a:lnTo>
                        <a:pt x="377" y="377"/>
                      </a:lnTo>
                      <a:lnTo>
                        <a:pt x="377" y="377"/>
                      </a:lnTo>
                      <a:lnTo>
                        <a:pt x="377" y="377"/>
                      </a:lnTo>
                      <a:lnTo>
                        <a:pt x="377" y="377"/>
                      </a:lnTo>
                      <a:lnTo>
                        <a:pt x="377" y="377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79" y="374"/>
                      </a:lnTo>
                      <a:lnTo>
                        <a:pt x="379" y="374"/>
                      </a:lnTo>
                      <a:lnTo>
                        <a:pt x="379" y="374"/>
                      </a:lnTo>
                      <a:lnTo>
                        <a:pt x="379" y="374"/>
                      </a:lnTo>
                      <a:lnTo>
                        <a:pt x="379" y="374"/>
                      </a:lnTo>
                      <a:lnTo>
                        <a:pt x="379" y="371"/>
                      </a:lnTo>
                      <a:lnTo>
                        <a:pt x="379" y="371"/>
                      </a:lnTo>
                      <a:lnTo>
                        <a:pt x="379" y="371"/>
                      </a:lnTo>
                      <a:lnTo>
                        <a:pt x="379" y="371"/>
                      </a:lnTo>
                      <a:lnTo>
                        <a:pt x="379" y="368"/>
                      </a:lnTo>
                      <a:lnTo>
                        <a:pt x="379" y="368"/>
                      </a:lnTo>
                      <a:lnTo>
                        <a:pt x="379" y="368"/>
                      </a:lnTo>
                      <a:lnTo>
                        <a:pt x="379" y="368"/>
                      </a:lnTo>
                      <a:lnTo>
                        <a:pt x="377" y="366"/>
                      </a:lnTo>
                      <a:lnTo>
                        <a:pt x="377" y="366"/>
                      </a:lnTo>
                      <a:lnTo>
                        <a:pt x="377" y="366"/>
                      </a:lnTo>
                      <a:lnTo>
                        <a:pt x="377" y="366"/>
                      </a:lnTo>
                      <a:lnTo>
                        <a:pt x="377" y="366"/>
                      </a:lnTo>
                      <a:lnTo>
                        <a:pt x="377" y="363"/>
                      </a:lnTo>
                      <a:lnTo>
                        <a:pt x="377" y="363"/>
                      </a:lnTo>
                      <a:lnTo>
                        <a:pt x="377" y="363"/>
                      </a:lnTo>
                      <a:lnTo>
                        <a:pt x="377" y="360"/>
                      </a:lnTo>
                      <a:lnTo>
                        <a:pt x="377" y="360"/>
                      </a:lnTo>
                      <a:lnTo>
                        <a:pt x="377" y="357"/>
                      </a:lnTo>
                      <a:lnTo>
                        <a:pt x="377" y="357"/>
                      </a:lnTo>
                      <a:lnTo>
                        <a:pt x="377" y="354"/>
                      </a:lnTo>
                      <a:lnTo>
                        <a:pt x="377" y="354"/>
                      </a:lnTo>
                      <a:lnTo>
                        <a:pt x="374" y="351"/>
                      </a:lnTo>
                      <a:lnTo>
                        <a:pt x="374" y="349"/>
                      </a:lnTo>
                      <a:lnTo>
                        <a:pt x="374" y="349"/>
                      </a:lnTo>
                      <a:lnTo>
                        <a:pt x="374" y="349"/>
                      </a:lnTo>
                      <a:lnTo>
                        <a:pt x="374" y="346"/>
                      </a:lnTo>
                      <a:lnTo>
                        <a:pt x="374" y="346"/>
                      </a:lnTo>
                      <a:lnTo>
                        <a:pt x="374" y="346"/>
                      </a:lnTo>
                      <a:lnTo>
                        <a:pt x="374" y="343"/>
                      </a:lnTo>
                      <a:lnTo>
                        <a:pt x="374" y="343"/>
                      </a:lnTo>
                      <a:lnTo>
                        <a:pt x="374" y="343"/>
                      </a:lnTo>
                      <a:lnTo>
                        <a:pt x="374" y="343"/>
                      </a:lnTo>
                      <a:lnTo>
                        <a:pt x="371" y="340"/>
                      </a:lnTo>
                      <a:lnTo>
                        <a:pt x="371" y="340"/>
                      </a:lnTo>
                      <a:lnTo>
                        <a:pt x="371" y="337"/>
                      </a:lnTo>
                      <a:lnTo>
                        <a:pt x="371" y="337"/>
                      </a:lnTo>
                      <a:lnTo>
                        <a:pt x="368" y="334"/>
                      </a:lnTo>
                      <a:lnTo>
                        <a:pt x="368" y="332"/>
                      </a:lnTo>
                      <a:lnTo>
                        <a:pt x="368" y="332"/>
                      </a:lnTo>
                      <a:lnTo>
                        <a:pt x="365" y="329"/>
                      </a:lnTo>
                      <a:lnTo>
                        <a:pt x="365" y="326"/>
                      </a:lnTo>
                      <a:lnTo>
                        <a:pt x="365" y="326"/>
                      </a:lnTo>
                      <a:lnTo>
                        <a:pt x="365" y="326"/>
                      </a:lnTo>
                      <a:lnTo>
                        <a:pt x="362" y="323"/>
                      </a:lnTo>
                      <a:lnTo>
                        <a:pt x="362" y="323"/>
                      </a:lnTo>
                      <a:lnTo>
                        <a:pt x="362" y="323"/>
                      </a:lnTo>
                      <a:lnTo>
                        <a:pt x="365" y="323"/>
                      </a:lnTo>
                      <a:lnTo>
                        <a:pt x="365" y="323"/>
                      </a:lnTo>
                      <a:lnTo>
                        <a:pt x="365" y="323"/>
                      </a:lnTo>
                      <a:lnTo>
                        <a:pt x="368" y="323"/>
                      </a:lnTo>
                      <a:lnTo>
                        <a:pt x="368" y="323"/>
                      </a:lnTo>
                      <a:lnTo>
                        <a:pt x="368" y="320"/>
                      </a:lnTo>
                      <a:lnTo>
                        <a:pt x="368" y="320"/>
                      </a:lnTo>
                      <a:lnTo>
                        <a:pt x="368" y="317"/>
                      </a:lnTo>
                      <a:lnTo>
                        <a:pt x="371" y="317"/>
                      </a:lnTo>
                      <a:lnTo>
                        <a:pt x="371" y="315"/>
                      </a:lnTo>
                      <a:lnTo>
                        <a:pt x="371" y="315"/>
                      </a:lnTo>
                      <a:lnTo>
                        <a:pt x="371" y="315"/>
                      </a:lnTo>
                      <a:lnTo>
                        <a:pt x="371" y="312"/>
                      </a:lnTo>
                      <a:lnTo>
                        <a:pt x="371" y="312"/>
                      </a:lnTo>
                      <a:lnTo>
                        <a:pt x="368" y="312"/>
                      </a:lnTo>
                      <a:lnTo>
                        <a:pt x="368" y="309"/>
                      </a:lnTo>
                      <a:lnTo>
                        <a:pt x="365" y="309"/>
                      </a:lnTo>
                      <a:lnTo>
                        <a:pt x="365" y="309"/>
                      </a:lnTo>
                      <a:lnTo>
                        <a:pt x="365" y="309"/>
                      </a:lnTo>
                      <a:lnTo>
                        <a:pt x="365" y="309"/>
                      </a:lnTo>
                      <a:lnTo>
                        <a:pt x="365" y="306"/>
                      </a:lnTo>
                      <a:lnTo>
                        <a:pt x="365" y="306"/>
                      </a:lnTo>
                      <a:lnTo>
                        <a:pt x="365" y="306"/>
                      </a:lnTo>
                      <a:lnTo>
                        <a:pt x="365" y="306"/>
                      </a:lnTo>
                      <a:lnTo>
                        <a:pt x="365" y="306"/>
                      </a:lnTo>
                      <a:lnTo>
                        <a:pt x="365" y="303"/>
                      </a:lnTo>
                      <a:lnTo>
                        <a:pt x="365" y="303"/>
                      </a:lnTo>
                      <a:lnTo>
                        <a:pt x="365" y="300"/>
                      </a:lnTo>
                      <a:lnTo>
                        <a:pt x="365" y="300"/>
                      </a:lnTo>
                      <a:lnTo>
                        <a:pt x="365" y="297"/>
                      </a:lnTo>
                      <a:lnTo>
                        <a:pt x="365" y="297"/>
                      </a:lnTo>
                      <a:lnTo>
                        <a:pt x="365" y="297"/>
                      </a:lnTo>
                      <a:lnTo>
                        <a:pt x="365" y="297"/>
                      </a:lnTo>
                      <a:lnTo>
                        <a:pt x="365" y="295"/>
                      </a:lnTo>
                      <a:lnTo>
                        <a:pt x="368" y="295"/>
                      </a:lnTo>
                      <a:lnTo>
                        <a:pt x="368" y="295"/>
                      </a:lnTo>
                      <a:lnTo>
                        <a:pt x="368" y="295"/>
                      </a:lnTo>
                      <a:lnTo>
                        <a:pt x="371" y="295"/>
                      </a:lnTo>
                      <a:lnTo>
                        <a:pt x="371" y="295"/>
                      </a:lnTo>
                      <a:lnTo>
                        <a:pt x="371" y="292"/>
                      </a:lnTo>
                      <a:lnTo>
                        <a:pt x="371" y="295"/>
                      </a:lnTo>
                      <a:lnTo>
                        <a:pt x="371" y="295"/>
                      </a:lnTo>
                      <a:lnTo>
                        <a:pt x="374" y="295"/>
                      </a:lnTo>
                      <a:lnTo>
                        <a:pt x="374" y="295"/>
                      </a:lnTo>
                      <a:lnTo>
                        <a:pt x="374" y="295"/>
                      </a:lnTo>
                      <a:lnTo>
                        <a:pt x="377" y="295"/>
                      </a:lnTo>
                      <a:lnTo>
                        <a:pt x="377" y="295"/>
                      </a:lnTo>
                      <a:lnTo>
                        <a:pt x="377" y="292"/>
                      </a:lnTo>
                      <a:lnTo>
                        <a:pt x="379" y="292"/>
                      </a:lnTo>
                      <a:lnTo>
                        <a:pt x="379" y="292"/>
                      </a:lnTo>
                      <a:lnTo>
                        <a:pt x="379" y="292"/>
                      </a:lnTo>
                      <a:lnTo>
                        <a:pt x="379" y="289"/>
                      </a:lnTo>
                      <a:lnTo>
                        <a:pt x="382" y="289"/>
                      </a:lnTo>
                      <a:lnTo>
                        <a:pt x="382" y="289"/>
                      </a:lnTo>
                      <a:lnTo>
                        <a:pt x="382" y="289"/>
                      </a:lnTo>
                      <a:lnTo>
                        <a:pt x="385" y="289"/>
                      </a:lnTo>
                      <a:lnTo>
                        <a:pt x="385" y="289"/>
                      </a:lnTo>
                      <a:lnTo>
                        <a:pt x="385" y="289"/>
                      </a:lnTo>
                      <a:lnTo>
                        <a:pt x="388" y="289"/>
                      </a:lnTo>
                      <a:lnTo>
                        <a:pt x="388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6" y="289"/>
                      </a:lnTo>
                      <a:lnTo>
                        <a:pt x="396" y="289"/>
                      </a:lnTo>
                      <a:lnTo>
                        <a:pt x="399" y="289"/>
                      </a:lnTo>
                      <a:lnTo>
                        <a:pt x="399" y="289"/>
                      </a:lnTo>
                      <a:lnTo>
                        <a:pt x="399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5" y="289"/>
                      </a:lnTo>
                      <a:lnTo>
                        <a:pt x="405" y="289"/>
                      </a:lnTo>
                      <a:lnTo>
                        <a:pt x="405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11" y="289"/>
                      </a:lnTo>
                      <a:lnTo>
                        <a:pt x="411" y="289"/>
                      </a:lnTo>
                      <a:lnTo>
                        <a:pt x="413" y="289"/>
                      </a:lnTo>
                      <a:lnTo>
                        <a:pt x="413" y="289"/>
                      </a:lnTo>
                      <a:lnTo>
                        <a:pt x="416" y="289"/>
                      </a:lnTo>
                      <a:lnTo>
                        <a:pt x="416" y="289"/>
                      </a:lnTo>
                      <a:lnTo>
                        <a:pt x="416" y="289"/>
                      </a:lnTo>
                      <a:lnTo>
                        <a:pt x="416" y="289"/>
                      </a:lnTo>
                      <a:lnTo>
                        <a:pt x="419" y="289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22" y="292"/>
                      </a:lnTo>
                      <a:lnTo>
                        <a:pt x="422" y="292"/>
                      </a:lnTo>
                      <a:lnTo>
                        <a:pt x="422" y="292"/>
                      </a:lnTo>
                      <a:lnTo>
                        <a:pt x="422" y="292"/>
                      </a:lnTo>
                      <a:lnTo>
                        <a:pt x="425" y="295"/>
                      </a:lnTo>
                      <a:lnTo>
                        <a:pt x="425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5" y="292"/>
                      </a:lnTo>
                      <a:lnTo>
                        <a:pt x="425" y="292"/>
                      </a:lnTo>
                      <a:lnTo>
                        <a:pt x="425" y="289"/>
                      </a:lnTo>
                      <a:lnTo>
                        <a:pt x="425" y="286"/>
                      </a:lnTo>
                      <a:lnTo>
                        <a:pt x="425" y="286"/>
                      </a:lnTo>
                      <a:lnTo>
                        <a:pt x="425" y="286"/>
                      </a:lnTo>
                      <a:lnTo>
                        <a:pt x="425" y="283"/>
                      </a:lnTo>
                      <a:lnTo>
                        <a:pt x="422" y="278"/>
                      </a:lnTo>
                      <a:lnTo>
                        <a:pt x="422" y="278"/>
                      </a:lnTo>
                      <a:lnTo>
                        <a:pt x="422" y="278"/>
                      </a:lnTo>
                      <a:lnTo>
                        <a:pt x="422" y="275"/>
                      </a:lnTo>
                      <a:lnTo>
                        <a:pt x="422" y="275"/>
                      </a:lnTo>
                      <a:lnTo>
                        <a:pt x="422" y="275"/>
                      </a:lnTo>
                      <a:lnTo>
                        <a:pt x="422" y="272"/>
                      </a:lnTo>
                      <a:lnTo>
                        <a:pt x="422" y="272"/>
                      </a:lnTo>
                      <a:lnTo>
                        <a:pt x="422" y="272"/>
                      </a:lnTo>
                      <a:lnTo>
                        <a:pt x="422" y="269"/>
                      </a:lnTo>
                      <a:lnTo>
                        <a:pt x="422" y="269"/>
                      </a:lnTo>
                      <a:lnTo>
                        <a:pt x="422" y="266"/>
                      </a:lnTo>
                      <a:lnTo>
                        <a:pt x="422" y="266"/>
                      </a:lnTo>
                      <a:lnTo>
                        <a:pt x="422" y="263"/>
                      </a:lnTo>
                      <a:lnTo>
                        <a:pt x="422" y="263"/>
                      </a:lnTo>
                      <a:lnTo>
                        <a:pt x="422" y="263"/>
                      </a:lnTo>
                      <a:lnTo>
                        <a:pt x="422" y="263"/>
                      </a:lnTo>
                      <a:lnTo>
                        <a:pt x="422" y="261"/>
                      </a:lnTo>
                      <a:lnTo>
                        <a:pt x="422" y="261"/>
                      </a:lnTo>
                      <a:lnTo>
                        <a:pt x="422" y="258"/>
                      </a:lnTo>
                      <a:lnTo>
                        <a:pt x="422" y="258"/>
                      </a:lnTo>
                      <a:lnTo>
                        <a:pt x="422" y="255"/>
                      </a:lnTo>
                      <a:lnTo>
                        <a:pt x="422" y="255"/>
                      </a:lnTo>
                      <a:lnTo>
                        <a:pt x="422" y="252"/>
                      </a:lnTo>
                      <a:lnTo>
                        <a:pt x="422" y="249"/>
                      </a:lnTo>
                      <a:lnTo>
                        <a:pt x="422" y="249"/>
                      </a:lnTo>
                      <a:lnTo>
                        <a:pt x="422" y="246"/>
                      </a:lnTo>
                      <a:lnTo>
                        <a:pt x="422" y="246"/>
                      </a:lnTo>
                      <a:lnTo>
                        <a:pt x="422" y="246"/>
                      </a:lnTo>
                      <a:lnTo>
                        <a:pt x="422" y="244"/>
                      </a:lnTo>
                      <a:lnTo>
                        <a:pt x="422" y="244"/>
                      </a:lnTo>
                      <a:lnTo>
                        <a:pt x="422" y="241"/>
                      </a:lnTo>
                      <a:lnTo>
                        <a:pt x="422" y="241"/>
                      </a:lnTo>
                      <a:lnTo>
                        <a:pt x="422" y="238"/>
                      </a:lnTo>
                      <a:lnTo>
                        <a:pt x="422" y="235"/>
                      </a:lnTo>
                      <a:lnTo>
                        <a:pt x="422" y="235"/>
                      </a:lnTo>
                      <a:lnTo>
                        <a:pt x="422" y="232"/>
                      </a:lnTo>
                      <a:lnTo>
                        <a:pt x="422" y="232"/>
                      </a:lnTo>
                      <a:lnTo>
                        <a:pt x="422" y="229"/>
                      </a:lnTo>
                      <a:lnTo>
                        <a:pt x="422" y="229"/>
                      </a:lnTo>
                      <a:lnTo>
                        <a:pt x="422" y="227"/>
                      </a:lnTo>
                      <a:lnTo>
                        <a:pt x="422" y="227"/>
                      </a:lnTo>
                      <a:lnTo>
                        <a:pt x="422" y="224"/>
                      </a:lnTo>
                      <a:lnTo>
                        <a:pt x="422" y="224"/>
                      </a:lnTo>
                      <a:lnTo>
                        <a:pt x="422" y="224"/>
                      </a:lnTo>
                      <a:lnTo>
                        <a:pt x="422" y="221"/>
                      </a:lnTo>
                      <a:lnTo>
                        <a:pt x="425" y="221"/>
                      </a:lnTo>
                      <a:lnTo>
                        <a:pt x="425" y="221"/>
                      </a:lnTo>
                      <a:lnTo>
                        <a:pt x="425" y="218"/>
                      </a:lnTo>
                      <a:lnTo>
                        <a:pt x="425" y="218"/>
                      </a:lnTo>
                      <a:lnTo>
                        <a:pt x="425" y="218"/>
                      </a:lnTo>
                      <a:lnTo>
                        <a:pt x="425" y="218"/>
                      </a:lnTo>
                      <a:lnTo>
                        <a:pt x="425" y="215"/>
                      </a:lnTo>
                      <a:lnTo>
                        <a:pt x="425" y="215"/>
                      </a:lnTo>
                      <a:lnTo>
                        <a:pt x="425" y="215"/>
                      </a:lnTo>
                      <a:lnTo>
                        <a:pt x="428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25" y="210"/>
                      </a:lnTo>
                      <a:lnTo>
                        <a:pt x="425" y="207"/>
                      </a:lnTo>
                      <a:lnTo>
                        <a:pt x="425" y="207"/>
                      </a:lnTo>
                      <a:lnTo>
                        <a:pt x="425" y="204"/>
                      </a:lnTo>
                      <a:lnTo>
                        <a:pt x="425" y="204"/>
                      </a:lnTo>
                      <a:lnTo>
                        <a:pt x="425" y="201"/>
                      </a:lnTo>
                      <a:lnTo>
                        <a:pt x="425" y="201"/>
                      </a:lnTo>
                      <a:lnTo>
                        <a:pt x="425" y="201"/>
                      </a:lnTo>
                      <a:lnTo>
                        <a:pt x="425" y="198"/>
                      </a:lnTo>
                      <a:lnTo>
                        <a:pt x="425" y="198"/>
                      </a:lnTo>
                      <a:lnTo>
                        <a:pt x="425" y="195"/>
                      </a:lnTo>
                      <a:lnTo>
                        <a:pt x="425" y="195"/>
                      </a:lnTo>
                      <a:lnTo>
                        <a:pt x="428" y="193"/>
                      </a:lnTo>
                      <a:lnTo>
                        <a:pt x="428" y="193"/>
                      </a:lnTo>
                      <a:lnTo>
                        <a:pt x="428" y="190"/>
                      </a:lnTo>
                      <a:lnTo>
                        <a:pt x="428" y="190"/>
                      </a:lnTo>
                      <a:lnTo>
                        <a:pt x="428" y="187"/>
                      </a:lnTo>
                      <a:lnTo>
                        <a:pt x="430" y="184"/>
                      </a:lnTo>
                      <a:lnTo>
                        <a:pt x="433" y="190"/>
                      </a:lnTo>
                      <a:lnTo>
                        <a:pt x="436" y="190"/>
                      </a:lnTo>
                      <a:lnTo>
                        <a:pt x="436" y="190"/>
                      </a:lnTo>
                      <a:lnTo>
                        <a:pt x="439" y="187"/>
                      </a:lnTo>
                      <a:lnTo>
                        <a:pt x="439" y="184"/>
                      </a:lnTo>
                      <a:lnTo>
                        <a:pt x="442" y="184"/>
                      </a:lnTo>
                      <a:lnTo>
                        <a:pt x="442" y="181"/>
                      </a:lnTo>
                      <a:lnTo>
                        <a:pt x="442" y="181"/>
                      </a:lnTo>
                      <a:lnTo>
                        <a:pt x="442" y="181"/>
                      </a:lnTo>
                      <a:lnTo>
                        <a:pt x="442" y="181"/>
                      </a:lnTo>
                      <a:lnTo>
                        <a:pt x="442" y="181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3" y="176"/>
                      </a:lnTo>
                      <a:lnTo>
                        <a:pt x="433" y="176"/>
                      </a:lnTo>
                      <a:lnTo>
                        <a:pt x="430" y="176"/>
                      </a:lnTo>
                      <a:lnTo>
                        <a:pt x="430" y="176"/>
                      </a:lnTo>
                      <a:lnTo>
                        <a:pt x="430" y="176"/>
                      </a:lnTo>
                      <a:lnTo>
                        <a:pt x="428" y="176"/>
                      </a:lnTo>
                      <a:lnTo>
                        <a:pt x="428" y="173"/>
                      </a:lnTo>
                      <a:lnTo>
                        <a:pt x="428" y="173"/>
                      </a:lnTo>
                      <a:lnTo>
                        <a:pt x="428" y="173"/>
                      </a:lnTo>
                      <a:lnTo>
                        <a:pt x="428" y="173"/>
                      </a:lnTo>
                      <a:lnTo>
                        <a:pt x="428" y="170"/>
                      </a:lnTo>
                      <a:lnTo>
                        <a:pt x="428" y="170"/>
                      </a:lnTo>
                      <a:lnTo>
                        <a:pt x="425" y="167"/>
                      </a:lnTo>
                      <a:lnTo>
                        <a:pt x="425" y="167"/>
                      </a:lnTo>
                      <a:lnTo>
                        <a:pt x="425" y="167"/>
                      </a:lnTo>
                      <a:lnTo>
                        <a:pt x="425" y="164"/>
                      </a:lnTo>
                      <a:lnTo>
                        <a:pt x="422" y="164"/>
                      </a:lnTo>
                      <a:lnTo>
                        <a:pt x="422" y="164"/>
                      </a:lnTo>
                      <a:lnTo>
                        <a:pt x="419" y="164"/>
                      </a:lnTo>
                      <a:lnTo>
                        <a:pt x="419" y="161"/>
                      </a:lnTo>
                      <a:lnTo>
                        <a:pt x="416" y="161"/>
                      </a:lnTo>
                      <a:lnTo>
                        <a:pt x="416" y="161"/>
                      </a:lnTo>
                      <a:lnTo>
                        <a:pt x="416" y="159"/>
                      </a:lnTo>
                      <a:lnTo>
                        <a:pt x="413" y="159"/>
                      </a:lnTo>
                      <a:lnTo>
                        <a:pt x="413" y="156"/>
                      </a:lnTo>
                      <a:lnTo>
                        <a:pt x="413" y="156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08" y="153"/>
                      </a:lnTo>
                      <a:lnTo>
                        <a:pt x="408" y="153"/>
                      </a:lnTo>
                      <a:lnTo>
                        <a:pt x="405" y="153"/>
                      </a:lnTo>
                      <a:lnTo>
                        <a:pt x="405" y="153"/>
                      </a:lnTo>
                      <a:lnTo>
                        <a:pt x="405" y="153"/>
                      </a:lnTo>
                      <a:lnTo>
                        <a:pt x="402" y="150"/>
                      </a:lnTo>
                      <a:lnTo>
                        <a:pt x="402" y="150"/>
                      </a:lnTo>
                      <a:lnTo>
                        <a:pt x="402" y="150"/>
                      </a:lnTo>
                      <a:lnTo>
                        <a:pt x="399" y="150"/>
                      </a:lnTo>
                      <a:lnTo>
                        <a:pt x="399" y="150"/>
                      </a:lnTo>
                      <a:lnTo>
                        <a:pt x="396" y="150"/>
                      </a:lnTo>
                      <a:lnTo>
                        <a:pt x="396" y="150"/>
                      </a:lnTo>
                      <a:lnTo>
                        <a:pt x="396" y="150"/>
                      </a:lnTo>
                      <a:lnTo>
                        <a:pt x="396" y="147"/>
                      </a:lnTo>
                      <a:lnTo>
                        <a:pt x="394" y="147"/>
                      </a:lnTo>
                      <a:lnTo>
                        <a:pt x="394" y="144"/>
                      </a:lnTo>
                      <a:lnTo>
                        <a:pt x="394" y="144"/>
                      </a:lnTo>
                      <a:lnTo>
                        <a:pt x="391" y="144"/>
                      </a:lnTo>
                      <a:lnTo>
                        <a:pt x="391" y="144"/>
                      </a:lnTo>
                      <a:lnTo>
                        <a:pt x="388" y="144"/>
                      </a:lnTo>
                      <a:lnTo>
                        <a:pt x="388" y="142"/>
                      </a:lnTo>
                      <a:lnTo>
                        <a:pt x="385" y="142"/>
                      </a:lnTo>
                      <a:lnTo>
                        <a:pt x="385" y="142"/>
                      </a:lnTo>
                      <a:lnTo>
                        <a:pt x="382" y="142"/>
                      </a:lnTo>
                      <a:lnTo>
                        <a:pt x="382" y="142"/>
                      </a:lnTo>
                      <a:lnTo>
                        <a:pt x="382" y="142"/>
                      </a:lnTo>
                      <a:lnTo>
                        <a:pt x="379" y="142"/>
                      </a:lnTo>
                      <a:lnTo>
                        <a:pt x="379" y="142"/>
                      </a:lnTo>
                      <a:lnTo>
                        <a:pt x="377" y="142"/>
                      </a:lnTo>
                      <a:lnTo>
                        <a:pt x="377" y="139"/>
                      </a:lnTo>
                      <a:lnTo>
                        <a:pt x="374" y="139"/>
                      </a:lnTo>
                      <a:lnTo>
                        <a:pt x="374" y="139"/>
                      </a:lnTo>
                      <a:lnTo>
                        <a:pt x="374" y="139"/>
                      </a:lnTo>
                      <a:lnTo>
                        <a:pt x="371" y="136"/>
                      </a:lnTo>
                      <a:lnTo>
                        <a:pt x="371" y="136"/>
                      </a:lnTo>
                      <a:lnTo>
                        <a:pt x="371" y="133"/>
                      </a:lnTo>
                      <a:lnTo>
                        <a:pt x="371" y="133"/>
                      </a:lnTo>
                      <a:lnTo>
                        <a:pt x="371" y="133"/>
                      </a:lnTo>
                      <a:lnTo>
                        <a:pt x="371" y="130"/>
                      </a:lnTo>
                      <a:lnTo>
                        <a:pt x="368" y="130"/>
                      </a:lnTo>
                      <a:lnTo>
                        <a:pt x="368" y="130"/>
                      </a:lnTo>
                      <a:lnTo>
                        <a:pt x="368" y="130"/>
                      </a:lnTo>
                      <a:lnTo>
                        <a:pt x="368" y="133"/>
                      </a:lnTo>
                      <a:lnTo>
                        <a:pt x="368" y="133"/>
                      </a:lnTo>
                      <a:lnTo>
                        <a:pt x="368" y="133"/>
                      </a:lnTo>
                      <a:lnTo>
                        <a:pt x="365" y="133"/>
                      </a:lnTo>
                      <a:lnTo>
                        <a:pt x="365" y="133"/>
                      </a:lnTo>
                      <a:lnTo>
                        <a:pt x="365" y="133"/>
                      </a:lnTo>
                      <a:lnTo>
                        <a:pt x="365" y="133"/>
                      </a:lnTo>
                      <a:lnTo>
                        <a:pt x="362" y="133"/>
                      </a:lnTo>
                      <a:lnTo>
                        <a:pt x="362" y="133"/>
                      </a:lnTo>
                      <a:lnTo>
                        <a:pt x="360" y="133"/>
                      </a:lnTo>
                      <a:lnTo>
                        <a:pt x="360" y="133"/>
                      </a:lnTo>
                      <a:lnTo>
                        <a:pt x="360" y="130"/>
                      </a:lnTo>
                      <a:lnTo>
                        <a:pt x="343" y="113"/>
                      </a:lnTo>
                      <a:lnTo>
                        <a:pt x="328" y="99"/>
                      </a:lnTo>
                      <a:lnTo>
                        <a:pt x="320" y="93"/>
                      </a:lnTo>
                      <a:lnTo>
                        <a:pt x="314" y="91"/>
                      </a:lnTo>
                      <a:lnTo>
                        <a:pt x="317" y="88"/>
                      </a:lnTo>
                      <a:lnTo>
                        <a:pt x="303" y="82"/>
                      </a:lnTo>
                      <a:lnTo>
                        <a:pt x="292" y="74"/>
                      </a:lnTo>
                      <a:lnTo>
                        <a:pt x="289" y="74"/>
                      </a:lnTo>
                      <a:lnTo>
                        <a:pt x="289" y="74"/>
                      </a:lnTo>
                      <a:lnTo>
                        <a:pt x="289" y="74"/>
                      </a:lnTo>
                      <a:lnTo>
                        <a:pt x="289" y="74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92" y="71"/>
                      </a:lnTo>
                      <a:lnTo>
                        <a:pt x="292" y="71"/>
                      </a:lnTo>
                      <a:lnTo>
                        <a:pt x="292" y="71"/>
                      </a:lnTo>
                      <a:lnTo>
                        <a:pt x="292" y="71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4" y="65"/>
                      </a:lnTo>
                      <a:lnTo>
                        <a:pt x="294" y="65"/>
                      </a:lnTo>
                      <a:lnTo>
                        <a:pt x="294" y="65"/>
                      </a:lnTo>
                      <a:lnTo>
                        <a:pt x="294" y="65"/>
                      </a:lnTo>
                      <a:lnTo>
                        <a:pt x="294" y="65"/>
                      </a:lnTo>
                      <a:lnTo>
                        <a:pt x="297" y="65"/>
                      </a:lnTo>
                      <a:lnTo>
                        <a:pt x="297" y="65"/>
                      </a:lnTo>
                      <a:lnTo>
                        <a:pt x="297" y="65"/>
                      </a:lnTo>
                      <a:lnTo>
                        <a:pt x="297" y="65"/>
                      </a:lnTo>
                      <a:lnTo>
                        <a:pt x="297" y="62"/>
                      </a:lnTo>
                      <a:lnTo>
                        <a:pt x="297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3" y="62"/>
                      </a:lnTo>
                      <a:lnTo>
                        <a:pt x="306" y="51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0"/>
                      </a:lnTo>
                      <a:lnTo>
                        <a:pt x="323" y="40"/>
                      </a:lnTo>
                      <a:lnTo>
                        <a:pt x="323" y="40"/>
                      </a:lnTo>
                      <a:lnTo>
                        <a:pt x="320" y="40"/>
                      </a:lnTo>
                      <a:lnTo>
                        <a:pt x="320" y="40"/>
                      </a:lnTo>
                      <a:lnTo>
                        <a:pt x="320" y="40"/>
                      </a:lnTo>
                      <a:lnTo>
                        <a:pt x="320" y="37"/>
                      </a:lnTo>
                      <a:lnTo>
                        <a:pt x="320" y="37"/>
                      </a:lnTo>
                      <a:lnTo>
                        <a:pt x="320" y="37"/>
                      </a:lnTo>
                      <a:lnTo>
                        <a:pt x="323" y="37"/>
                      </a:lnTo>
                      <a:lnTo>
                        <a:pt x="323" y="34"/>
                      </a:lnTo>
                      <a:lnTo>
                        <a:pt x="320" y="34"/>
                      </a:lnTo>
                      <a:lnTo>
                        <a:pt x="320" y="34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17" y="28"/>
                      </a:lnTo>
                      <a:lnTo>
                        <a:pt x="317" y="28"/>
                      </a:lnTo>
                      <a:lnTo>
                        <a:pt x="317" y="28"/>
                      </a:lnTo>
                      <a:lnTo>
                        <a:pt x="317" y="28"/>
                      </a:lnTo>
                      <a:lnTo>
                        <a:pt x="317" y="25"/>
                      </a:lnTo>
                      <a:lnTo>
                        <a:pt x="320" y="25"/>
                      </a:lnTo>
                      <a:lnTo>
                        <a:pt x="320" y="25"/>
                      </a:lnTo>
                      <a:lnTo>
                        <a:pt x="320" y="25"/>
                      </a:lnTo>
                      <a:lnTo>
                        <a:pt x="323" y="23"/>
                      </a:lnTo>
                      <a:lnTo>
                        <a:pt x="323" y="23"/>
                      </a:lnTo>
                      <a:lnTo>
                        <a:pt x="323" y="23"/>
                      </a:lnTo>
                      <a:lnTo>
                        <a:pt x="326" y="23"/>
                      </a:lnTo>
                      <a:lnTo>
                        <a:pt x="326" y="23"/>
                      </a:lnTo>
                      <a:lnTo>
                        <a:pt x="326" y="20"/>
                      </a:lnTo>
                      <a:lnTo>
                        <a:pt x="326" y="20"/>
                      </a:lnTo>
                      <a:lnTo>
                        <a:pt x="311" y="11"/>
                      </a:lnTo>
                      <a:lnTo>
                        <a:pt x="311" y="11"/>
                      </a:lnTo>
                      <a:lnTo>
                        <a:pt x="309" y="11"/>
                      </a:lnTo>
                      <a:lnTo>
                        <a:pt x="309" y="11"/>
                      </a:lnTo>
                      <a:lnTo>
                        <a:pt x="309" y="11"/>
                      </a:lnTo>
                      <a:lnTo>
                        <a:pt x="309" y="11"/>
                      </a:lnTo>
                      <a:lnTo>
                        <a:pt x="309" y="8"/>
                      </a:lnTo>
                      <a:lnTo>
                        <a:pt x="309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3" y="8"/>
                      </a:lnTo>
                      <a:lnTo>
                        <a:pt x="303" y="6"/>
                      </a:lnTo>
                      <a:lnTo>
                        <a:pt x="303" y="6"/>
                      </a:lnTo>
                      <a:lnTo>
                        <a:pt x="303" y="8"/>
                      </a:lnTo>
                      <a:lnTo>
                        <a:pt x="303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297" y="6"/>
                      </a:lnTo>
                      <a:lnTo>
                        <a:pt x="297" y="6"/>
                      </a:lnTo>
                      <a:lnTo>
                        <a:pt x="294" y="3"/>
                      </a:lnTo>
                      <a:lnTo>
                        <a:pt x="294" y="3"/>
                      </a:lnTo>
                      <a:lnTo>
                        <a:pt x="294" y="3"/>
                      </a:lnTo>
                      <a:lnTo>
                        <a:pt x="292" y="3"/>
                      </a:lnTo>
                      <a:lnTo>
                        <a:pt x="292" y="3"/>
                      </a:lnTo>
                      <a:lnTo>
                        <a:pt x="292" y="0"/>
                      </a:lnTo>
                      <a:lnTo>
                        <a:pt x="289" y="0"/>
                      </a:lnTo>
                      <a:lnTo>
                        <a:pt x="289" y="0"/>
                      </a:lnTo>
                      <a:lnTo>
                        <a:pt x="289" y="0"/>
                      </a:lnTo>
                      <a:lnTo>
                        <a:pt x="289" y="3"/>
                      </a:lnTo>
                      <a:lnTo>
                        <a:pt x="289" y="3"/>
                      </a:lnTo>
                      <a:lnTo>
                        <a:pt x="289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77" y="8"/>
                      </a:lnTo>
                      <a:lnTo>
                        <a:pt x="277" y="8"/>
                      </a:lnTo>
                      <a:lnTo>
                        <a:pt x="277" y="8"/>
                      </a:lnTo>
                      <a:lnTo>
                        <a:pt x="277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5"/>
                      </a:lnTo>
                      <a:lnTo>
                        <a:pt x="283" y="25"/>
                      </a:lnTo>
                      <a:lnTo>
                        <a:pt x="283" y="25"/>
                      </a:lnTo>
                      <a:lnTo>
                        <a:pt x="283" y="25"/>
                      </a:lnTo>
                      <a:lnTo>
                        <a:pt x="283" y="28"/>
                      </a:lnTo>
                      <a:lnTo>
                        <a:pt x="283" y="28"/>
                      </a:lnTo>
                      <a:lnTo>
                        <a:pt x="283" y="28"/>
                      </a:lnTo>
                      <a:lnTo>
                        <a:pt x="283" y="28"/>
                      </a:lnTo>
                      <a:lnTo>
                        <a:pt x="283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5" y="31"/>
                      </a:lnTo>
                      <a:lnTo>
                        <a:pt x="275" y="31"/>
                      </a:lnTo>
                      <a:lnTo>
                        <a:pt x="275" y="31"/>
                      </a:lnTo>
                      <a:lnTo>
                        <a:pt x="275" y="31"/>
                      </a:lnTo>
                      <a:lnTo>
                        <a:pt x="275" y="34"/>
                      </a:lnTo>
                      <a:lnTo>
                        <a:pt x="275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1"/>
                      </a:lnTo>
                      <a:lnTo>
                        <a:pt x="269" y="31"/>
                      </a:lnTo>
                      <a:lnTo>
                        <a:pt x="266" y="31"/>
                      </a:lnTo>
                      <a:lnTo>
                        <a:pt x="266" y="31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0" y="31"/>
                      </a:lnTo>
                      <a:lnTo>
                        <a:pt x="260" y="31"/>
                      </a:lnTo>
                      <a:lnTo>
                        <a:pt x="260" y="31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58" y="28"/>
                      </a:lnTo>
                      <a:lnTo>
                        <a:pt x="258" y="31"/>
                      </a:lnTo>
                      <a:lnTo>
                        <a:pt x="258" y="31"/>
                      </a:lnTo>
                      <a:lnTo>
                        <a:pt x="258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2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40"/>
                      </a:lnTo>
                      <a:lnTo>
                        <a:pt x="249" y="40"/>
                      </a:lnTo>
                      <a:lnTo>
                        <a:pt x="246" y="40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3" y="42"/>
                      </a:lnTo>
                      <a:lnTo>
                        <a:pt x="243" y="42"/>
                      </a:lnTo>
                      <a:lnTo>
                        <a:pt x="243" y="42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1" y="45"/>
                      </a:lnTo>
                      <a:lnTo>
                        <a:pt x="241" y="45"/>
                      </a:lnTo>
                      <a:lnTo>
                        <a:pt x="241" y="45"/>
                      </a:lnTo>
                      <a:lnTo>
                        <a:pt x="241" y="42"/>
                      </a:lnTo>
                      <a:lnTo>
                        <a:pt x="241" y="42"/>
                      </a:lnTo>
                      <a:lnTo>
                        <a:pt x="241" y="42"/>
                      </a:lnTo>
                      <a:lnTo>
                        <a:pt x="238" y="42"/>
                      </a:lnTo>
                      <a:lnTo>
                        <a:pt x="238" y="42"/>
                      </a:lnTo>
                      <a:lnTo>
                        <a:pt x="238" y="42"/>
                      </a:lnTo>
                      <a:lnTo>
                        <a:pt x="238" y="40"/>
                      </a:lnTo>
                      <a:lnTo>
                        <a:pt x="235" y="40"/>
                      </a:lnTo>
                      <a:lnTo>
                        <a:pt x="235" y="40"/>
                      </a:lnTo>
                      <a:lnTo>
                        <a:pt x="235" y="40"/>
                      </a:lnTo>
                      <a:lnTo>
                        <a:pt x="235" y="40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29" y="37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1" y="34"/>
                      </a:lnTo>
                      <a:lnTo>
                        <a:pt x="221" y="34"/>
                      </a:lnTo>
                      <a:lnTo>
                        <a:pt x="221" y="34"/>
                      </a:lnTo>
                      <a:lnTo>
                        <a:pt x="221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2" y="31"/>
                      </a:lnTo>
                      <a:lnTo>
                        <a:pt x="212" y="31"/>
                      </a:lnTo>
                      <a:lnTo>
                        <a:pt x="212" y="31"/>
                      </a:lnTo>
                      <a:lnTo>
                        <a:pt x="212" y="31"/>
                      </a:lnTo>
                      <a:lnTo>
                        <a:pt x="212" y="31"/>
                      </a:lnTo>
                      <a:lnTo>
                        <a:pt x="209" y="31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31"/>
                      </a:lnTo>
                      <a:lnTo>
                        <a:pt x="207" y="31"/>
                      </a:lnTo>
                      <a:lnTo>
                        <a:pt x="207" y="31"/>
                      </a:lnTo>
                      <a:lnTo>
                        <a:pt x="207" y="31"/>
                      </a:lnTo>
                      <a:lnTo>
                        <a:pt x="207" y="31"/>
                      </a:lnTo>
                      <a:lnTo>
                        <a:pt x="207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198" y="34"/>
                      </a:lnTo>
                      <a:lnTo>
                        <a:pt x="198" y="34"/>
                      </a:lnTo>
                      <a:lnTo>
                        <a:pt x="198" y="34"/>
                      </a:lnTo>
                      <a:lnTo>
                        <a:pt x="198" y="34"/>
                      </a:lnTo>
                      <a:lnTo>
                        <a:pt x="198" y="34"/>
                      </a:lnTo>
                      <a:lnTo>
                        <a:pt x="195" y="34"/>
                      </a:lnTo>
                      <a:lnTo>
                        <a:pt x="195" y="34"/>
                      </a:lnTo>
                      <a:lnTo>
                        <a:pt x="195" y="34"/>
                      </a:lnTo>
                      <a:lnTo>
                        <a:pt x="195" y="34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1" y="34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78" y="37"/>
                      </a:lnTo>
                      <a:lnTo>
                        <a:pt x="178" y="37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5" y="40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3" y="42"/>
                      </a:lnTo>
                      <a:lnTo>
                        <a:pt x="173" y="42"/>
                      </a:lnTo>
                      <a:lnTo>
                        <a:pt x="173" y="45"/>
                      </a:lnTo>
                      <a:lnTo>
                        <a:pt x="173" y="45"/>
                      </a:lnTo>
                      <a:lnTo>
                        <a:pt x="173" y="45"/>
                      </a:lnTo>
                      <a:lnTo>
                        <a:pt x="173" y="45"/>
                      </a:lnTo>
                      <a:lnTo>
                        <a:pt x="173" y="45"/>
                      </a:lnTo>
                      <a:lnTo>
                        <a:pt x="173" y="48"/>
                      </a:lnTo>
                      <a:lnTo>
                        <a:pt x="173" y="48"/>
                      </a:lnTo>
                      <a:lnTo>
                        <a:pt x="173" y="48"/>
                      </a:lnTo>
                      <a:lnTo>
                        <a:pt x="173" y="48"/>
                      </a:lnTo>
                      <a:lnTo>
                        <a:pt x="173" y="48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4"/>
                      </a:lnTo>
                      <a:lnTo>
                        <a:pt x="173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67" y="59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71"/>
                      </a:lnTo>
                      <a:lnTo>
                        <a:pt x="164" y="71"/>
                      </a:lnTo>
                      <a:lnTo>
                        <a:pt x="164" y="71"/>
                      </a:lnTo>
                      <a:lnTo>
                        <a:pt x="164" y="71"/>
                      </a:lnTo>
                      <a:lnTo>
                        <a:pt x="164" y="71"/>
                      </a:lnTo>
                      <a:lnTo>
                        <a:pt x="164" y="74"/>
                      </a:lnTo>
                      <a:lnTo>
                        <a:pt x="161" y="74"/>
                      </a:lnTo>
                      <a:lnTo>
                        <a:pt x="161" y="74"/>
                      </a:lnTo>
                      <a:lnTo>
                        <a:pt x="161" y="74"/>
                      </a:lnTo>
                      <a:lnTo>
                        <a:pt x="161" y="71"/>
                      </a:lnTo>
                      <a:lnTo>
                        <a:pt x="158" y="71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56" y="79"/>
                      </a:lnTo>
                      <a:lnTo>
                        <a:pt x="156" y="79"/>
                      </a:lnTo>
                      <a:lnTo>
                        <a:pt x="156" y="79"/>
                      </a:lnTo>
                      <a:lnTo>
                        <a:pt x="156" y="79"/>
                      </a:lnTo>
                      <a:lnTo>
                        <a:pt x="156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91"/>
                      </a:lnTo>
                      <a:lnTo>
                        <a:pt x="153" y="91"/>
                      </a:lnTo>
                      <a:lnTo>
                        <a:pt x="153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9"/>
                      </a:lnTo>
                      <a:lnTo>
                        <a:pt x="147" y="99"/>
                      </a:lnTo>
                      <a:lnTo>
                        <a:pt x="147" y="99"/>
                      </a:lnTo>
                      <a:lnTo>
                        <a:pt x="147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1" y="102"/>
                      </a:lnTo>
                      <a:lnTo>
                        <a:pt x="141" y="102"/>
                      </a:lnTo>
                      <a:lnTo>
                        <a:pt x="141" y="102"/>
                      </a:lnTo>
                      <a:lnTo>
                        <a:pt x="141" y="102"/>
                      </a:lnTo>
                      <a:lnTo>
                        <a:pt x="141" y="102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4" y="105"/>
                      </a:lnTo>
                      <a:lnTo>
                        <a:pt x="144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3" y="113"/>
                      </a:lnTo>
                      <a:lnTo>
                        <a:pt x="133" y="110"/>
                      </a:lnTo>
                      <a:lnTo>
                        <a:pt x="133" y="113"/>
                      </a:lnTo>
                      <a:lnTo>
                        <a:pt x="133" y="113"/>
                      </a:lnTo>
                      <a:lnTo>
                        <a:pt x="133" y="113"/>
                      </a:lnTo>
                      <a:lnTo>
                        <a:pt x="133" y="113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5" y="119"/>
                      </a:lnTo>
                      <a:lnTo>
                        <a:pt x="125" y="119"/>
                      </a:lnTo>
                      <a:lnTo>
                        <a:pt x="122" y="119"/>
                      </a:lnTo>
                      <a:lnTo>
                        <a:pt x="122" y="119"/>
                      </a:lnTo>
                      <a:lnTo>
                        <a:pt x="122" y="119"/>
                      </a:lnTo>
                      <a:lnTo>
                        <a:pt x="122" y="119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19"/>
                      </a:lnTo>
                      <a:lnTo>
                        <a:pt x="116" y="119"/>
                      </a:lnTo>
                      <a:lnTo>
                        <a:pt x="116" y="119"/>
                      </a:lnTo>
                      <a:lnTo>
                        <a:pt x="116" y="119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3" y="119"/>
                      </a:lnTo>
                      <a:lnTo>
                        <a:pt x="113" y="119"/>
                      </a:lnTo>
                      <a:lnTo>
                        <a:pt x="113" y="119"/>
                      </a:lnTo>
                      <a:lnTo>
                        <a:pt x="113" y="119"/>
                      </a:lnTo>
                      <a:lnTo>
                        <a:pt x="113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99" y="125"/>
                      </a:lnTo>
                      <a:lnTo>
                        <a:pt x="99" y="125"/>
                      </a:lnTo>
                      <a:lnTo>
                        <a:pt x="99" y="127"/>
                      </a:lnTo>
                      <a:lnTo>
                        <a:pt x="99" y="127"/>
                      </a:lnTo>
                      <a:lnTo>
                        <a:pt x="102" y="127"/>
                      </a:lnTo>
                      <a:lnTo>
                        <a:pt x="102" y="127"/>
                      </a:lnTo>
                      <a:lnTo>
                        <a:pt x="102" y="127"/>
                      </a:lnTo>
                      <a:lnTo>
                        <a:pt x="99" y="127"/>
                      </a:lnTo>
                      <a:lnTo>
                        <a:pt x="99" y="127"/>
                      </a:lnTo>
                      <a:lnTo>
                        <a:pt x="99" y="130"/>
                      </a:lnTo>
                      <a:lnTo>
                        <a:pt x="99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33"/>
                      </a:lnTo>
                      <a:lnTo>
                        <a:pt x="96" y="133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1" y="130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88" y="133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42"/>
                      </a:lnTo>
                      <a:lnTo>
                        <a:pt x="82" y="142"/>
                      </a:lnTo>
                      <a:lnTo>
                        <a:pt x="82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6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1" y="142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1" y="142"/>
                      </a:lnTo>
                      <a:lnTo>
                        <a:pt x="71" y="142"/>
                      </a:lnTo>
                      <a:lnTo>
                        <a:pt x="71" y="139"/>
                      </a:lnTo>
                      <a:lnTo>
                        <a:pt x="71" y="139"/>
                      </a:lnTo>
                      <a:lnTo>
                        <a:pt x="71" y="139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6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42"/>
                      </a:lnTo>
                      <a:lnTo>
                        <a:pt x="57" y="142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4"/>
                      </a:lnTo>
                      <a:lnTo>
                        <a:pt x="54" y="144"/>
                      </a:lnTo>
                      <a:lnTo>
                        <a:pt x="54" y="144"/>
                      </a:lnTo>
                      <a:lnTo>
                        <a:pt x="57" y="144"/>
                      </a:lnTo>
                      <a:lnTo>
                        <a:pt x="57" y="144"/>
                      </a:lnTo>
                      <a:lnTo>
                        <a:pt x="57" y="144"/>
                      </a:lnTo>
                      <a:lnTo>
                        <a:pt x="57" y="147"/>
                      </a:lnTo>
                      <a:lnTo>
                        <a:pt x="59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47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48" y="150"/>
                      </a:lnTo>
                      <a:lnTo>
                        <a:pt x="48" y="150"/>
                      </a:lnTo>
                      <a:lnTo>
                        <a:pt x="48" y="150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37" y="147"/>
                      </a:lnTo>
                      <a:lnTo>
                        <a:pt x="37" y="147"/>
                      </a:lnTo>
                      <a:lnTo>
                        <a:pt x="37" y="147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47"/>
                      </a:lnTo>
                      <a:lnTo>
                        <a:pt x="34" y="147"/>
                      </a:lnTo>
                      <a:lnTo>
                        <a:pt x="31" y="147"/>
                      </a:lnTo>
                      <a:lnTo>
                        <a:pt x="31" y="147"/>
                      </a:lnTo>
                      <a:lnTo>
                        <a:pt x="31" y="147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4"/>
                      </a:lnTo>
                      <a:lnTo>
                        <a:pt x="28" y="144"/>
                      </a:lnTo>
                      <a:lnTo>
                        <a:pt x="28" y="144"/>
                      </a:lnTo>
                      <a:lnTo>
                        <a:pt x="28" y="144"/>
                      </a:lnTo>
                      <a:lnTo>
                        <a:pt x="28" y="144"/>
                      </a:lnTo>
                      <a:lnTo>
                        <a:pt x="28" y="144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47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8" y="153"/>
                      </a:lnTo>
                      <a:lnTo>
                        <a:pt x="8" y="153"/>
                      </a:lnTo>
                      <a:lnTo>
                        <a:pt x="8" y="153"/>
                      </a:lnTo>
                      <a:lnTo>
                        <a:pt x="8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6"/>
                      </a:lnTo>
                      <a:lnTo>
                        <a:pt x="6" y="156"/>
                      </a:lnTo>
                      <a:lnTo>
                        <a:pt x="6" y="156"/>
                      </a:lnTo>
                      <a:lnTo>
                        <a:pt x="6" y="156"/>
                      </a:lnTo>
                      <a:lnTo>
                        <a:pt x="6" y="159"/>
                      </a:lnTo>
                      <a:lnTo>
                        <a:pt x="6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7"/>
                      </a:lnTo>
                      <a:lnTo>
                        <a:pt x="8" y="167"/>
                      </a:lnTo>
                      <a:lnTo>
                        <a:pt x="8" y="167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7"/>
                      </a:lnTo>
                      <a:lnTo>
                        <a:pt x="11" y="167"/>
                      </a:lnTo>
                      <a:lnTo>
                        <a:pt x="11" y="167"/>
                      </a:lnTo>
                      <a:lnTo>
                        <a:pt x="11" y="167"/>
                      </a:lnTo>
                      <a:lnTo>
                        <a:pt x="11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0" y="178"/>
                      </a:lnTo>
                      <a:lnTo>
                        <a:pt x="20" y="178"/>
                      </a:lnTo>
                      <a:lnTo>
                        <a:pt x="20" y="178"/>
                      </a:lnTo>
                      <a:lnTo>
                        <a:pt x="20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5" y="178"/>
                      </a:lnTo>
                      <a:lnTo>
                        <a:pt x="25" y="181"/>
                      </a:lnTo>
                      <a:lnTo>
                        <a:pt x="25" y="181"/>
                      </a:lnTo>
                      <a:lnTo>
                        <a:pt x="25" y="181"/>
                      </a:lnTo>
                      <a:lnTo>
                        <a:pt x="25" y="181"/>
                      </a:lnTo>
                      <a:lnTo>
                        <a:pt x="25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8"/>
                      </a:lnTo>
                      <a:lnTo>
                        <a:pt x="20" y="198"/>
                      </a:lnTo>
                      <a:lnTo>
                        <a:pt x="20" y="198"/>
                      </a:lnTo>
                      <a:lnTo>
                        <a:pt x="20" y="198"/>
                      </a:lnTo>
                      <a:lnTo>
                        <a:pt x="20" y="198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17" y="201"/>
                      </a:lnTo>
                      <a:lnTo>
                        <a:pt x="17" y="201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7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20" y="215"/>
                      </a:lnTo>
                      <a:lnTo>
                        <a:pt x="20" y="215"/>
                      </a:lnTo>
                      <a:lnTo>
                        <a:pt x="20" y="215"/>
                      </a:lnTo>
                      <a:lnTo>
                        <a:pt x="20" y="215"/>
                      </a:lnTo>
                      <a:lnTo>
                        <a:pt x="20" y="215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5" y="221"/>
                      </a:lnTo>
                      <a:lnTo>
                        <a:pt x="25" y="221"/>
                      </a:lnTo>
                      <a:lnTo>
                        <a:pt x="25" y="221"/>
                      </a:lnTo>
                      <a:lnTo>
                        <a:pt x="25" y="221"/>
                      </a:lnTo>
                      <a:lnTo>
                        <a:pt x="25" y="221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7"/>
                      </a:lnTo>
                      <a:lnTo>
                        <a:pt x="25" y="227"/>
                      </a:lnTo>
                      <a:lnTo>
                        <a:pt x="25" y="227"/>
                      </a:lnTo>
                      <a:lnTo>
                        <a:pt x="25" y="227"/>
                      </a:lnTo>
                      <a:lnTo>
                        <a:pt x="28" y="227"/>
                      </a:lnTo>
                      <a:lnTo>
                        <a:pt x="28" y="224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31" y="227"/>
                      </a:lnTo>
                      <a:lnTo>
                        <a:pt x="31" y="227"/>
                      </a:lnTo>
                      <a:lnTo>
                        <a:pt x="31" y="227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4" y="224"/>
                      </a:lnTo>
                      <a:lnTo>
                        <a:pt x="34" y="227"/>
                      </a:lnTo>
                      <a:lnTo>
                        <a:pt x="34" y="224"/>
                      </a:lnTo>
                      <a:lnTo>
                        <a:pt x="34" y="224"/>
                      </a:lnTo>
                      <a:lnTo>
                        <a:pt x="34" y="224"/>
                      </a:lnTo>
                      <a:lnTo>
                        <a:pt x="37" y="224"/>
                      </a:lnTo>
                      <a:lnTo>
                        <a:pt x="37" y="224"/>
                      </a:lnTo>
                      <a:lnTo>
                        <a:pt x="37" y="224"/>
                      </a:lnTo>
                      <a:lnTo>
                        <a:pt x="37" y="224"/>
                      </a:lnTo>
                      <a:lnTo>
                        <a:pt x="40" y="224"/>
                      </a:lnTo>
                      <a:lnTo>
                        <a:pt x="40" y="224"/>
                      </a:lnTo>
                      <a:lnTo>
                        <a:pt x="40" y="224"/>
                      </a:lnTo>
                      <a:lnTo>
                        <a:pt x="40" y="227"/>
                      </a:lnTo>
                      <a:lnTo>
                        <a:pt x="40" y="227"/>
                      </a:lnTo>
                      <a:lnTo>
                        <a:pt x="40" y="227"/>
                      </a:lnTo>
                      <a:lnTo>
                        <a:pt x="40" y="229"/>
                      </a:lnTo>
                      <a:lnTo>
                        <a:pt x="40" y="229"/>
                      </a:lnTo>
                      <a:lnTo>
                        <a:pt x="40" y="229"/>
                      </a:lnTo>
                      <a:lnTo>
                        <a:pt x="40" y="229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40" y="235"/>
                      </a:lnTo>
                      <a:lnTo>
                        <a:pt x="40" y="235"/>
                      </a:lnTo>
                      <a:lnTo>
                        <a:pt x="40" y="235"/>
                      </a:lnTo>
                      <a:lnTo>
                        <a:pt x="40" y="235"/>
                      </a:lnTo>
                      <a:lnTo>
                        <a:pt x="40" y="238"/>
                      </a:lnTo>
                      <a:lnTo>
                        <a:pt x="40" y="238"/>
                      </a:lnTo>
                      <a:lnTo>
                        <a:pt x="40" y="238"/>
                      </a:lnTo>
                      <a:lnTo>
                        <a:pt x="40" y="238"/>
                      </a:lnTo>
                      <a:lnTo>
                        <a:pt x="40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40" y="246"/>
                      </a:lnTo>
                      <a:lnTo>
                        <a:pt x="40" y="246"/>
                      </a:lnTo>
                      <a:lnTo>
                        <a:pt x="40" y="246"/>
                      </a:lnTo>
                      <a:lnTo>
                        <a:pt x="40" y="246"/>
                      </a:lnTo>
                      <a:lnTo>
                        <a:pt x="40" y="249"/>
                      </a:lnTo>
                      <a:lnTo>
                        <a:pt x="40" y="249"/>
                      </a:lnTo>
                      <a:lnTo>
                        <a:pt x="40" y="249"/>
                      </a:lnTo>
                      <a:lnTo>
                        <a:pt x="40" y="252"/>
                      </a:lnTo>
                      <a:lnTo>
                        <a:pt x="40" y="252"/>
                      </a:lnTo>
                      <a:lnTo>
                        <a:pt x="40" y="252"/>
                      </a:lnTo>
                      <a:lnTo>
                        <a:pt x="40" y="252"/>
                      </a:lnTo>
                      <a:lnTo>
                        <a:pt x="40" y="252"/>
                      </a:lnTo>
                      <a:lnTo>
                        <a:pt x="40" y="255"/>
                      </a:lnTo>
                      <a:lnTo>
                        <a:pt x="42" y="255"/>
                      </a:lnTo>
                      <a:lnTo>
                        <a:pt x="42" y="255"/>
                      </a:lnTo>
                      <a:lnTo>
                        <a:pt x="42" y="255"/>
                      </a:lnTo>
                      <a:lnTo>
                        <a:pt x="42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8"/>
                      </a:lnTo>
                      <a:lnTo>
                        <a:pt x="40" y="258"/>
                      </a:lnTo>
                      <a:lnTo>
                        <a:pt x="40" y="258"/>
                      </a:lnTo>
                      <a:lnTo>
                        <a:pt x="40" y="258"/>
                      </a:lnTo>
                      <a:lnTo>
                        <a:pt x="40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48" y="261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5" y="263"/>
                      </a:lnTo>
                      <a:lnTo>
                        <a:pt x="45" y="266"/>
                      </a:lnTo>
                      <a:lnTo>
                        <a:pt x="42" y="266"/>
                      </a:lnTo>
                      <a:lnTo>
                        <a:pt x="42" y="266"/>
                      </a:lnTo>
                      <a:lnTo>
                        <a:pt x="42" y="269"/>
                      </a:lnTo>
                      <a:lnTo>
                        <a:pt x="42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0" name="Freeform 16"/>
                <p:cNvSpPr>
                  <a:spLocks/>
                </p:cNvSpPr>
                <p:nvPr/>
              </p:nvSpPr>
              <p:spPr bwMode="auto">
                <a:xfrm>
                  <a:off x="1002" y="3517"/>
                  <a:ext cx="223" cy="281"/>
                </a:xfrm>
                <a:custGeom>
                  <a:avLst/>
                  <a:gdLst/>
                  <a:ahLst/>
                  <a:cxnLst>
                    <a:cxn ang="0">
                      <a:pos x="42" y="315"/>
                    </a:cxn>
                    <a:cxn ang="0">
                      <a:pos x="79" y="329"/>
                    </a:cxn>
                    <a:cxn ang="0">
                      <a:pos x="85" y="346"/>
                    </a:cxn>
                    <a:cxn ang="0">
                      <a:pos x="99" y="357"/>
                    </a:cxn>
                    <a:cxn ang="0">
                      <a:pos x="113" y="363"/>
                    </a:cxn>
                    <a:cxn ang="0">
                      <a:pos x="130" y="360"/>
                    </a:cxn>
                    <a:cxn ang="0">
                      <a:pos x="147" y="368"/>
                    </a:cxn>
                    <a:cxn ang="0">
                      <a:pos x="167" y="360"/>
                    </a:cxn>
                    <a:cxn ang="0">
                      <a:pos x="184" y="368"/>
                    </a:cxn>
                    <a:cxn ang="0">
                      <a:pos x="195" y="363"/>
                    </a:cxn>
                    <a:cxn ang="0">
                      <a:pos x="164" y="459"/>
                    </a:cxn>
                    <a:cxn ang="0">
                      <a:pos x="209" y="479"/>
                    </a:cxn>
                    <a:cxn ang="0">
                      <a:pos x="224" y="510"/>
                    </a:cxn>
                    <a:cxn ang="0">
                      <a:pos x="246" y="530"/>
                    </a:cxn>
                    <a:cxn ang="0">
                      <a:pos x="272" y="553"/>
                    </a:cxn>
                    <a:cxn ang="0">
                      <a:pos x="280" y="536"/>
                    </a:cxn>
                    <a:cxn ang="0">
                      <a:pos x="297" y="510"/>
                    </a:cxn>
                    <a:cxn ang="0">
                      <a:pos x="297" y="487"/>
                    </a:cxn>
                    <a:cxn ang="0">
                      <a:pos x="303" y="476"/>
                    </a:cxn>
                    <a:cxn ang="0">
                      <a:pos x="334" y="453"/>
                    </a:cxn>
                    <a:cxn ang="0">
                      <a:pos x="331" y="431"/>
                    </a:cxn>
                    <a:cxn ang="0">
                      <a:pos x="348" y="414"/>
                    </a:cxn>
                    <a:cxn ang="0">
                      <a:pos x="365" y="405"/>
                    </a:cxn>
                    <a:cxn ang="0">
                      <a:pos x="382" y="388"/>
                    </a:cxn>
                    <a:cxn ang="0">
                      <a:pos x="377" y="354"/>
                    </a:cxn>
                    <a:cxn ang="0">
                      <a:pos x="365" y="306"/>
                    </a:cxn>
                    <a:cxn ang="0">
                      <a:pos x="402" y="289"/>
                    </a:cxn>
                    <a:cxn ang="0">
                      <a:pos x="422" y="269"/>
                    </a:cxn>
                    <a:cxn ang="0">
                      <a:pos x="428" y="210"/>
                    </a:cxn>
                    <a:cxn ang="0">
                      <a:pos x="436" y="178"/>
                    </a:cxn>
                    <a:cxn ang="0">
                      <a:pos x="396" y="150"/>
                    </a:cxn>
                    <a:cxn ang="0">
                      <a:pos x="303" y="82"/>
                    </a:cxn>
                    <a:cxn ang="0">
                      <a:pos x="323" y="42"/>
                    </a:cxn>
                    <a:cxn ang="0">
                      <a:pos x="306" y="8"/>
                    </a:cxn>
                    <a:cxn ang="0">
                      <a:pos x="280" y="6"/>
                    </a:cxn>
                    <a:cxn ang="0">
                      <a:pos x="283" y="20"/>
                    </a:cxn>
                    <a:cxn ang="0">
                      <a:pos x="269" y="34"/>
                    </a:cxn>
                    <a:cxn ang="0">
                      <a:pos x="249" y="37"/>
                    </a:cxn>
                    <a:cxn ang="0">
                      <a:pos x="224" y="34"/>
                    </a:cxn>
                    <a:cxn ang="0">
                      <a:pos x="198" y="34"/>
                    </a:cxn>
                    <a:cxn ang="0">
                      <a:pos x="181" y="37"/>
                    </a:cxn>
                    <a:cxn ang="0">
                      <a:pos x="173" y="57"/>
                    </a:cxn>
                    <a:cxn ang="0">
                      <a:pos x="158" y="76"/>
                    </a:cxn>
                    <a:cxn ang="0">
                      <a:pos x="156" y="85"/>
                    </a:cxn>
                    <a:cxn ang="0">
                      <a:pos x="147" y="93"/>
                    </a:cxn>
                    <a:cxn ang="0">
                      <a:pos x="144" y="105"/>
                    </a:cxn>
                    <a:cxn ang="0">
                      <a:pos x="127" y="119"/>
                    </a:cxn>
                    <a:cxn ang="0">
                      <a:pos x="102" y="127"/>
                    </a:cxn>
                    <a:cxn ang="0">
                      <a:pos x="82" y="136"/>
                    </a:cxn>
                    <a:cxn ang="0">
                      <a:pos x="65" y="142"/>
                    </a:cxn>
                    <a:cxn ang="0">
                      <a:pos x="57" y="150"/>
                    </a:cxn>
                    <a:cxn ang="0">
                      <a:pos x="40" y="150"/>
                    </a:cxn>
                    <a:cxn ang="0">
                      <a:pos x="23" y="150"/>
                    </a:cxn>
                    <a:cxn ang="0">
                      <a:pos x="14" y="153"/>
                    </a:cxn>
                    <a:cxn ang="0">
                      <a:pos x="6" y="164"/>
                    </a:cxn>
                    <a:cxn ang="0">
                      <a:pos x="14" y="173"/>
                    </a:cxn>
                    <a:cxn ang="0">
                      <a:pos x="23" y="184"/>
                    </a:cxn>
                    <a:cxn ang="0">
                      <a:pos x="20" y="198"/>
                    </a:cxn>
                    <a:cxn ang="0">
                      <a:pos x="17" y="207"/>
                    </a:cxn>
                    <a:cxn ang="0">
                      <a:pos x="17" y="215"/>
                    </a:cxn>
                    <a:cxn ang="0">
                      <a:pos x="25" y="224"/>
                    </a:cxn>
                    <a:cxn ang="0">
                      <a:pos x="40" y="241"/>
                    </a:cxn>
                    <a:cxn ang="0">
                      <a:pos x="48" y="261"/>
                    </a:cxn>
                  </a:cxnLst>
                  <a:rect l="0" t="0" r="r" b="b"/>
                  <a:pathLst>
                    <a:path w="442" h="555">
                      <a:moveTo>
                        <a:pt x="40" y="278"/>
                      </a:moveTo>
                      <a:lnTo>
                        <a:pt x="40" y="280"/>
                      </a:lnTo>
                      <a:lnTo>
                        <a:pt x="40" y="280"/>
                      </a:lnTo>
                      <a:lnTo>
                        <a:pt x="42" y="280"/>
                      </a:lnTo>
                      <a:lnTo>
                        <a:pt x="42" y="283"/>
                      </a:lnTo>
                      <a:lnTo>
                        <a:pt x="42" y="283"/>
                      </a:lnTo>
                      <a:lnTo>
                        <a:pt x="42" y="283"/>
                      </a:lnTo>
                      <a:lnTo>
                        <a:pt x="40" y="286"/>
                      </a:lnTo>
                      <a:lnTo>
                        <a:pt x="40" y="286"/>
                      </a:lnTo>
                      <a:lnTo>
                        <a:pt x="40" y="286"/>
                      </a:lnTo>
                      <a:lnTo>
                        <a:pt x="40" y="289"/>
                      </a:lnTo>
                      <a:lnTo>
                        <a:pt x="40" y="289"/>
                      </a:lnTo>
                      <a:lnTo>
                        <a:pt x="40" y="289"/>
                      </a:lnTo>
                      <a:lnTo>
                        <a:pt x="40" y="292"/>
                      </a:lnTo>
                      <a:lnTo>
                        <a:pt x="40" y="292"/>
                      </a:lnTo>
                      <a:lnTo>
                        <a:pt x="40" y="292"/>
                      </a:lnTo>
                      <a:lnTo>
                        <a:pt x="40" y="292"/>
                      </a:lnTo>
                      <a:lnTo>
                        <a:pt x="37" y="295"/>
                      </a:lnTo>
                      <a:lnTo>
                        <a:pt x="37" y="295"/>
                      </a:lnTo>
                      <a:lnTo>
                        <a:pt x="37" y="295"/>
                      </a:lnTo>
                      <a:lnTo>
                        <a:pt x="37" y="295"/>
                      </a:lnTo>
                      <a:lnTo>
                        <a:pt x="37" y="297"/>
                      </a:lnTo>
                      <a:lnTo>
                        <a:pt x="37" y="297"/>
                      </a:lnTo>
                      <a:lnTo>
                        <a:pt x="37" y="297"/>
                      </a:lnTo>
                      <a:lnTo>
                        <a:pt x="37" y="300"/>
                      </a:lnTo>
                      <a:lnTo>
                        <a:pt x="37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3"/>
                      </a:lnTo>
                      <a:lnTo>
                        <a:pt x="34" y="303"/>
                      </a:lnTo>
                      <a:lnTo>
                        <a:pt x="34" y="303"/>
                      </a:lnTo>
                      <a:lnTo>
                        <a:pt x="34" y="306"/>
                      </a:lnTo>
                      <a:lnTo>
                        <a:pt x="31" y="306"/>
                      </a:lnTo>
                      <a:lnTo>
                        <a:pt x="31" y="306"/>
                      </a:lnTo>
                      <a:lnTo>
                        <a:pt x="31" y="306"/>
                      </a:lnTo>
                      <a:lnTo>
                        <a:pt x="28" y="309"/>
                      </a:lnTo>
                      <a:lnTo>
                        <a:pt x="31" y="309"/>
                      </a:lnTo>
                      <a:lnTo>
                        <a:pt x="31" y="309"/>
                      </a:lnTo>
                      <a:lnTo>
                        <a:pt x="31" y="309"/>
                      </a:lnTo>
                      <a:lnTo>
                        <a:pt x="34" y="309"/>
                      </a:lnTo>
                      <a:lnTo>
                        <a:pt x="34" y="309"/>
                      </a:lnTo>
                      <a:lnTo>
                        <a:pt x="34" y="309"/>
                      </a:lnTo>
                      <a:lnTo>
                        <a:pt x="37" y="309"/>
                      </a:lnTo>
                      <a:lnTo>
                        <a:pt x="37" y="312"/>
                      </a:lnTo>
                      <a:lnTo>
                        <a:pt x="40" y="312"/>
                      </a:lnTo>
                      <a:lnTo>
                        <a:pt x="40" y="312"/>
                      </a:lnTo>
                      <a:lnTo>
                        <a:pt x="42" y="312"/>
                      </a:lnTo>
                      <a:lnTo>
                        <a:pt x="42" y="315"/>
                      </a:lnTo>
                      <a:lnTo>
                        <a:pt x="42" y="315"/>
                      </a:lnTo>
                      <a:lnTo>
                        <a:pt x="45" y="315"/>
                      </a:lnTo>
                      <a:lnTo>
                        <a:pt x="45" y="315"/>
                      </a:lnTo>
                      <a:lnTo>
                        <a:pt x="45" y="315"/>
                      </a:lnTo>
                      <a:lnTo>
                        <a:pt x="48" y="317"/>
                      </a:lnTo>
                      <a:lnTo>
                        <a:pt x="48" y="317"/>
                      </a:lnTo>
                      <a:lnTo>
                        <a:pt x="48" y="317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51" y="320"/>
                      </a:lnTo>
                      <a:lnTo>
                        <a:pt x="51" y="320"/>
                      </a:lnTo>
                      <a:lnTo>
                        <a:pt x="51" y="323"/>
                      </a:lnTo>
                      <a:lnTo>
                        <a:pt x="51" y="323"/>
                      </a:lnTo>
                      <a:lnTo>
                        <a:pt x="51" y="323"/>
                      </a:lnTo>
                      <a:lnTo>
                        <a:pt x="54" y="323"/>
                      </a:lnTo>
                      <a:lnTo>
                        <a:pt x="54" y="323"/>
                      </a:lnTo>
                      <a:lnTo>
                        <a:pt x="54" y="323"/>
                      </a:lnTo>
                      <a:lnTo>
                        <a:pt x="54" y="326"/>
                      </a:lnTo>
                      <a:lnTo>
                        <a:pt x="57" y="326"/>
                      </a:lnTo>
                      <a:lnTo>
                        <a:pt x="57" y="326"/>
                      </a:lnTo>
                      <a:lnTo>
                        <a:pt x="57" y="326"/>
                      </a:lnTo>
                      <a:lnTo>
                        <a:pt x="57" y="326"/>
                      </a:lnTo>
                      <a:lnTo>
                        <a:pt x="59" y="326"/>
                      </a:lnTo>
                      <a:lnTo>
                        <a:pt x="59" y="326"/>
                      </a:lnTo>
                      <a:lnTo>
                        <a:pt x="59" y="326"/>
                      </a:lnTo>
                      <a:lnTo>
                        <a:pt x="62" y="329"/>
                      </a:lnTo>
                      <a:lnTo>
                        <a:pt x="62" y="329"/>
                      </a:lnTo>
                      <a:lnTo>
                        <a:pt x="62" y="329"/>
                      </a:lnTo>
                      <a:lnTo>
                        <a:pt x="62" y="329"/>
                      </a:lnTo>
                      <a:lnTo>
                        <a:pt x="62" y="329"/>
                      </a:lnTo>
                      <a:lnTo>
                        <a:pt x="65" y="326"/>
                      </a:lnTo>
                      <a:lnTo>
                        <a:pt x="65" y="326"/>
                      </a:lnTo>
                      <a:lnTo>
                        <a:pt x="65" y="326"/>
                      </a:lnTo>
                      <a:lnTo>
                        <a:pt x="65" y="326"/>
                      </a:lnTo>
                      <a:lnTo>
                        <a:pt x="68" y="326"/>
                      </a:lnTo>
                      <a:lnTo>
                        <a:pt x="68" y="329"/>
                      </a:lnTo>
                      <a:lnTo>
                        <a:pt x="68" y="329"/>
                      </a:lnTo>
                      <a:lnTo>
                        <a:pt x="68" y="329"/>
                      </a:lnTo>
                      <a:lnTo>
                        <a:pt x="71" y="326"/>
                      </a:lnTo>
                      <a:lnTo>
                        <a:pt x="74" y="323"/>
                      </a:lnTo>
                      <a:lnTo>
                        <a:pt x="74" y="323"/>
                      </a:lnTo>
                      <a:lnTo>
                        <a:pt x="76" y="317"/>
                      </a:lnTo>
                      <a:lnTo>
                        <a:pt x="76" y="320"/>
                      </a:lnTo>
                      <a:lnTo>
                        <a:pt x="76" y="320"/>
                      </a:lnTo>
                      <a:lnTo>
                        <a:pt x="76" y="323"/>
                      </a:lnTo>
                      <a:lnTo>
                        <a:pt x="79" y="326"/>
                      </a:lnTo>
                      <a:lnTo>
                        <a:pt x="79" y="326"/>
                      </a:lnTo>
                      <a:lnTo>
                        <a:pt x="79" y="329"/>
                      </a:lnTo>
                      <a:lnTo>
                        <a:pt x="79" y="329"/>
                      </a:lnTo>
                      <a:lnTo>
                        <a:pt x="79" y="332"/>
                      </a:lnTo>
                      <a:lnTo>
                        <a:pt x="79" y="332"/>
                      </a:lnTo>
                      <a:lnTo>
                        <a:pt x="79" y="332"/>
                      </a:lnTo>
                      <a:lnTo>
                        <a:pt x="82" y="332"/>
                      </a:lnTo>
                      <a:lnTo>
                        <a:pt x="82" y="332"/>
                      </a:lnTo>
                      <a:lnTo>
                        <a:pt x="82" y="332"/>
                      </a:lnTo>
                      <a:lnTo>
                        <a:pt x="82" y="332"/>
                      </a:lnTo>
                      <a:lnTo>
                        <a:pt x="82" y="332"/>
                      </a:lnTo>
                      <a:lnTo>
                        <a:pt x="85" y="334"/>
                      </a:lnTo>
                      <a:lnTo>
                        <a:pt x="85" y="334"/>
                      </a:lnTo>
                      <a:lnTo>
                        <a:pt x="88" y="334"/>
                      </a:lnTo>
                      <a:lnTo>
                        <a:pt x="88" y="334"/>
                      </a:lnTo>
                      <a:lnTo>
                        <a:pt x="88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4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37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91" y="340"/>
                      </a:lnTo>
                      <a:lnTo>
                        <a:pt x="88" y="340"/>
                      </a:lnTo>
                      <a:lnTo>
                        <a:pt x="88" y="340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6"/>
                      </a:lnTo>
                      <a:lnTo>
                        <a:pt x="88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6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5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88" y="349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93" y="351"/>
                      </a:lnTo>
                      <a:lnTo>
                        <a:pt x="93" y="351"/>
                      </a:lnTo>
                      <a:lnTo>
                        <a:pt x="93" y="351"/>
                      </a:lnTo>
                      <a:lnTo>
                        <a:pt x="93" y="354"/>
                      </a:lnTo>
                      <a:lnTo>
                        <a:pt x="93" y="354"/>
                      </a:lnTo>
                      <a:lnTo>
                        <a:pt x="93" y="354"/>
                      </a:lnTo>
                      <a:lnTo>
                        <a:pt x="93" y="354"/>
                      </a:lnTo>
                      <a:lnTo>
                        <a:pt x="93" y="357"/>
                      </a:lnTo>
                      <a:lnTo>
                        <a:pt x="93" y="357"/>
                      </a:lnTo>
                      <a:lnTo>
                        <a:pt x="93" y="357"/>
                      </a:lnTo>
                      <a:lnTo>
                        <a:pt x="93" y="357"/>
                      </a:lnTo>
                      <a:lnTo>
                        <a:pt x="93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9" y="357"/>
                      </a:lnTo>
                      <a:lnTo>
                        <a:pt x="99" y="357"/>
                      </a:lnTo>
                      <a:lnTo>
                        <a:pt x="99" y="360"/>
                      </a:lnTo>
                      <a:lnTo>
                        <a:pt x="99" y="360"/>
                      </a:lnTo>
                      <a:lnTo>
                        <a:pt x="99" y="360"/>
                      </a:lnTo>
                      <a:lnTo>
                        <a:pt x="99" y="360"/>
                      </a:lnTo>
                      <a:lnTo>
                        <a:pt x="99" y="363"/>
                      </a:lnTo>
                      <a:lnTo>
                        <a:pt x="99" y="363"/>
                      </a:lnTo>
                      <a:lnTo>
                        <a:pt x="99" y="363"/>
                      </a:lnTo>
                      <a:lnTo>
                        <a:pt x="99" y="363"/>
                      </a:lnTo>
                      <a:lnTo>
                        <a:pt x="99" y="363"/>
                      </a:lnTo>
                      <a:lnTo>
                        <a:pt x="99" y="366"/>
                      </a:lnTo>
                      <a:lnTo>
                        <a:pt x="102" y="366"/>
                      </a:lnTo>
                      <a:lnTo>
                        <a:pt x="102" y="366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5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08" y="363"/>
                      </a:lnTo>
                      <a:lnTo>
                        <a:pt x="110" y="363"/>
                      </a:lnTo>
                      <a:lnTo>
                        <a:pt x="110" y="363"/>
                      </a:lnTo>
                      <a:lnTo>
                        <a:pt x="110" y="363"/>
                      </a:lnTo>
                      <a:lnTo>
                        <a:pt x="110" y="366"/>
                      </a:lnTo>
                      <a:lnTo>
                        <a:pt x="110" y="366"/>
                      </a:lnTo>
                      <a:lnTo>
                        <a:pt x="110" y="366"/>
                      </a:lnTo>
                      <a:lnTo>
                        <a:pt x="110" y="366"/>
                      </a:lnTo>
                      <a:lnTo>
                        <a:pt x="110" y="366"/>
                      </a:lnTo>
                      <a:lnTo>
                        <a:pt x="113" y="366"/>
                      </a:lnTo>
                      <a:lnTo>
                        <a:pt x="113" y="366"/>
                      </a:lnTo>
                      <a:lnTo>
                        <a:pt x="113" y="366"/>
                      </a:lnTo>
                      <a:lnTo>
                        <a:pt x="113" y="366"/>
                      </a:lnTo>
                      <a:lnTo>
                        <a:pt x="113" y="366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3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3"/>
                      </a:lnTo>
                      <a:lnTo>
                        <a:pt x="116" y="360"/>
                      </a:lnTo>
                      <a:lnTo>
                        <a:pt x="116" y="360"/>
                      </a:lnTo>
                      <a:lnTo>
                        <a:pt x="119" y="360"/>
                      </a:lnTo>
                      <a:lnTo>
                        <a:pt x="119" y="360"/>
                      </a:lnTo>
                      <a:lnTo>
                        <a:pt x="119" y="360"/>
                      </a:lnTo>
                      <a:lnTo>
                        <a:pt x="119" y="357"/>
                      </a:lnTo>
                      <a:lnTo>
                        <a:pt x="119" y="360"/>
                      </a:lnTo>
                      <a:lnTo>
                        <a:pt x="119" y="360"/>
                      </a:lnTo>
                      <a:lnTo>
                        <a:pt x="119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60"/>
                      </a:lnTo>
                      <a:lnTo>
                        <a:pt x="125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57"/>
                      </a:lnTo>
                      <a:lnTo>
                        <a:pt x="127" y="360"/>
                      </a:lnTo>
                      <a:lnTo>
                        <a:pt x="127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0" y="360"/>
                      </a:lnTo>
                      <a:lnTo>
                        <a:pt x="133" y="360"/>
                      </a:lnTo>
                      <a:lnTo>
                        <a:pt x="133" y="360"/>
                      </a:lnTo>
                      <a:lnTo>
                        <a:pt x="133" y="363"/>
                      </a:lnTo>
                      <a:lnTo>
                        <a:pt x="133" y="363"/>
                      </a:lnTo>
                      <a:lnTo>
                        <a:pt x="133" y="363"/>
                      </a:lnTo>
                      <a:lnTo>
                        <a:pt x="133" y="360"/>
                      </a:lnTo>
                      <a:lnTo>
                        <a:pt x="133" y="360"/>
                      </a:lnTo>
                      <a:lnTo>
                        <a:pt x="133" y="360"/>
                      </a:lnTo>
                      <a:lnTo>
                        <a:pt x="136" y="360"/>
                      </a:lnTo>
                      <a:lnTo>
                        <a:pt x="136" y="360"/>
                      </a:lnTo>
                      <a:lnTo>
                        <a:pt x="136" y="360"/>
                      </a:lnTo>
                      <a:lnTo>
                        <a:pt x="136" y="360"/>
                      </a:lnTo>
                      <a:lnTo>
                        <a:pt x="136" y="360"/>
                      </a:lnTo>
                      <a:lnTo>
                        <a:pt x="136" y="363"/>
                      </a:lnTo>
                      <a:lnTo>
                        <a:pt x="136" y="363"/>
                      </a:lnTo>
                      <a:lnTo>
                        <a:pt x="139" y="363"/>
                      </a:lnTo>
                      <a:lnTo>
                        <a:pt x="139" y="363"/>
                      </a:lnTo>
                      <a:lnTo>
                        <a:pt x="139" y="363"/>
                      </a:lnTo>
                      <a:lnTo>
                        <a:pt x="139" y="363"/>
                      </a:lnTo>
                      <a:lnTo>
                        <a:pt x="139" y="363"/>
                      </a:lnTo>
                      <a:lnTo>
                        <a:pt x="139" y="366"/>
                      </a:lnTo>
                      <a:lnTo>
                        <a:pt x="141" y="366"/>
                      </a:lnTo>
                      <a:lnTo>
                        <a:pt x="141" y="366"/>
                      </a:lnTo>
                      <a:lnTo>
                        <a:pt x="141" y="366"/>
                      </a:lnTo>
                      <a:lnTo>
                        <a:pt x="141" y="366"/>
                      </a:lnTo>
                      <a:lnTo>
                        <a:pt x="141" y="366"/>
                      </a:lnTo>
                      <a:lnTo>
                        <a:pt x="141" y="368"/>
                      </a:lnTo>
                      <a:lnTo>
                        <a:pt x="141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4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47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8"/>
                      </a:lnTo>
                      <a:lnTo>
                        <a:pt x="150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3" y="366"/>
                      </a:lnTo>
                      <a:lnTo>
                        <a:pt x="156" y="366"/>
                      </a:lnTo>
                      <a:lnTo>
                        <a:pt x="156" y="366"/>
                      </a:lnTo>
                      <a:lnTo>
                        <a:pt x="156" y="366"/>
                      </a:lnTo>
                      <a:lnTo>
                        <a:pt x="156" y="366"/>
                      </a:lnTo>
                      <a:lnTo>
                        <a:pt x="158" y="366"/>
                      </a:lnTo>
                      <a:lnTo>
                        <a:pt x="158" y="368"/>
                      </a:lnTo>
                      <a:lnTo>
                        <a:pt x="158" y="368"/>
                      </a:lnTo>
                      <a:lnTo>
                        <a:pt x="158" y="368"/>
                      </a:lnTo>
                      <a:lnTo>
                        <a:pt x="158" y="368"/>
                      </a:lnTo>
                      <a:lnTo>
                        <a:pt x="158" y="368"/>
                      </a:lnTo>
                      <a:lnTo>
                        <a:pt x="161" y="366"/>
                      </a:lnTo>
                      <a:lnTo>
                        <a:pt x="161" y="366"/>
                      </a:lnTo>
                      <a:lnTo>
                        <a:pt x="161" y="366"/>
                      </a:lnTo>
                      <a:lnTo>
                        <a:pt x="161" y="366"/>
                      </a:lnTo>
                      <a:lnTo>
                        <a:pt x="161" y="366"/>
                      </a:lnTo>
                      <a:lnTo>
                        <a:pt x="161" y="363"/>
                      </a:lnTo>
                      <a:lnTo>
                        <a:pt x="161" y="363"/>
                      </a:lnTo>
                      <a:lnTo>
                        <a:pt x="161" y="363"/>
                      </a:lnTo>
                      <a:lnTo>
                        <a:pt x="161" y="363"/>
                      </a:lnTo>
                      <a:lnTo>
                        <a:pt x="161" y="363"/>
                      </a:lnTo>
                      <a:lnTo>
                        <a:pt x="161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4" y="360"/>
                      </a:lnTo>
                      <a:lnTo>
                        <a:pt x="167" y="360"/>
                      </a:lnTo>
                      <a:lnTo>
                        <a:pt x="167" y="360"/>
                      </a:lnTo>
                      <a:lnTo>
                        <a:pt x="167" y="360"/>
                      </a:lnTo>
                      <a:lnTo>
                        <a:pt x="167" y="360"/>
                      </a:lnTo>
                      <a:lnTo>
                        <a:pt x="167" y="360"/>
                      </a:lnTo>
                      <a:lnTo>
                        <a:pt x="170" y="360"/>
                      </a:lnTo>
                      <a:lnTo>
                        <a:pt x="170" y="360"/>
                      </a:lnTo>
                      <a:lnTo>
                        <a:pt x="170" y="360"/>
                      </a:lnTo>
                      <a:lnTo>
                        <a:pt x="170" y="360"/>
                      </a:lnTo>
                      <a:lnTo>
                        <a:pt x="173" y="360"/>
                      </a:lnTo>
                      <a:lnTo>
                        <a:pt x="173" y="357"/>
                      </a:lnTo>
                      <a:lnTo>
                        <a:pt x="173" y="357"/>
                      </a:lnTo>
                      <a:lnTo>
                        <a:pt x="173" y="360"/>
                      </a:lnTo>
                      <a:lnTo>
                        <a:pt x="173" y="360"/>
                      </a:lnTo>
                      <a:lnTo>
                        <a:pt x="173" y="360"/>
                      </a:lnTo>
                      <a:lnTo>
                        <a:pt x="173" y="360"/>
                      </a:lnTo>
                      <a:lnTo>
                        <a:pt x="170" y="363"/>
                      </a:lnTo>
                      <a:lnTo>
                        <a:pt x="170" y="363"/>
                      </a:lnTo>
                      <a:lnTo>
                        <a:pt x="170" y="363"/>
                      </a:lnTo>
                      <a:lnTo>
                        <a:pt x="173" y="363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3" y="366"/>
                      </a:lnTo>
                      <a:lnTo>
                        <a:pt x="175" y="366"/>
                      </a:lnTo>
                      <a:lnTo>
                        <a:pt x="175" y="366"/>
                      </a:lnTo>
                      <a:lnTo>
                        <a:pt x="175" y="366"/>
                      </a:lnTo>
                      <a:lnTo>
                        <a:pt x="175" y="366"/>
                      </a:lnTo>
                      <a:lnTo>
                        <a:pt x="175" y="368"/>
                      </a:lnTo>
                      <a:lnTo>
                        <a:pt x="175" y="368"/>
                      </a:lnTo>
                      <a:lnTo>
                        <a:pt x="175" y="368"/>
                      </a:lnTo>
                      <a:lnTo>
                        <a:pt x="175" y="368"/>
                      </a:lnTo>
                      <a:lnTo>
                        <a:pt x="175" y="368"/>
                      </a:lnTo>
                      <a:lnTo>
                        <a:pt x="178" y="368"/>
                      </a:lnTo>
                      <a:lnTo>
                        <a:pt x="178" y="368"/>
                      </a:lnTo>
                      <a:lnTo>
                        <a:pt x="178" y="368"/>
                      </a:lnTo>
                      <a:lnTo>
                        <a:pt x="178" y="368"/>
                      </a:lnTo>
                      <a:lnTo>
                        <a:pt x="178" y="371"/>
                      </a:lnTo>
                      <a:lnTo>
                        <a:pt x="178" y="371"/>
                      </a:lnTo>
                      <a:lnTo>
                        <a:pt x="178" y="371"/>
                      </a:lnTo>
                      <a:lnTo>
                        <a:pt x="178" y="371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1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4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87" y="368"/>
                      </a:lnTo>
                      <a:lnTo>
                        <a:pt x="190" y="368"/>
                      </a:lnTo>
                      <a:lnTo>
                        <a:pt x="190" y="368"/>
                      </a:lnTo>
                      <a:lnTo>
                        <a:pt x="190" y="368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0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5" y="366"/>
                      </a:lnTo>
                      <a:lnTo>
                        <a:pt x="195" y="366"/>
                      </a:lnTo>
                      <a:lnTo>
                        <a:pt x="195" y="363"/>
                      </a:lnTo>
                      <a:lnTo>
                        <a:pt x="195" y="363"/>
                      </a:lnTo>
                      <a:lnTo>
                        <a:pt x="195" y="363"/>
                      </a:lnTo>
                      <a:lnTo>
                        <a:pt x="195" y="363"/>
                      </a:lnTo>
                      <a:lnTo>
                        <a:pt x="195" y="363"/>
                      </a:lnTo>
                      <a:lnTo>
                        <a:pt x="195" y="366"/>
                      </a:lnTo>
                      <a:lnTo>
                        <a:pt x="198" y="366"/>
                      </a:lnTo>
                      <a:lnTo>
                        <a:pt x="198" y="366"/>
                      </a:lnTo>
                      <a:lnTo>
                        <a:pt x="198" y="363"/>
                      </a:lnTo>
                      <a:lnTo>
                        <a:pt x="201" y="363"/>
                      </a:lnTo>
                      <a:lnTo>
                        <a:pt x="201" y="363"/>
                      </a:lnTo>
                      <a:lnTo>
                        <a:pt x="201" y="363"/>
                      </a:lnTo>
                      <a:lnTo>
                        <a:pt x="201" y="363"/>
                      </a:lnTo>
                      <a:lnTo>
                        <a:pt x="201" y="363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7" y="366"/>
                      </a:lnTo>
                      <a:lnTo>
                        <a:pt x="207" y="366"/>
                      </a:lnTo>
                      <a:lnTo>
                        <a:pt x="207" y="366"/>
                      </a:lnTo>
                      <a:lnTo>
                        <a:pt x="207" y="368"/>
                      </a:lnTo>
                      <a:lnTo>
                        <a:pt x="207" y="368"/>
                      </a:lnTo>
                      <a:lnTo>
                        <a:pt x="207" y="368"/>
                      </a:lnTo>
                      <a:lnTo>
                        <a:pt x="207" y="368"/>
                      </a:lnTo>
                      <a:lnTo>
                        <a:pt x="207" y="368"/>
                      </a:lnTo>
                      <a:lnTo>
                        <a:pt x="207" y="371"/>
                      </a:lnTo>
                      <a:lnTo>
                        <a:pt x="207" y="371"/>
                      </a:lnTo>
                      <a:lnTo>
                        <a:pt x="207" y="371"/>
                      </a:lnTo>
                      <a:lnTo>
                        <a:pt x="207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4"/>
                      </a:lnTo>
                      <a:lnTo>
                        <a:pt x="209" y="374"/>
                      </a:lnTo>
                      <a:lnTo>
                        <a:pt x="207" y="383"/>
                      </a:lnTo>
                      <a:lnTo>
                        <a:pt x="209" y="385"/>
                      </a:lnTo>
                      <a:lnTo>
                        <a:pt x="198" y="408"/>
                      </a:lnTo>
                      <a:lnTo>
                        <a:pt x="204" y="411"/>
                      </a:lnTo>
                      <a:lnTo>
                        <a:pt x="195" y="414"/>
                      </a:lnTo>
                      <a:lnTo>
                        <a:pt x="192" y="425"/>
                      </a:lnTo>
                      <a:lnTo>
                        <a:pt x="178" y="436"/>
                      </a:lnTo>
                      <a:lnTo>
                        <a:pt x="167" y="448"/>
                      </a:lnTo>
                      <a:lnTo>
                        <a:pt x="161" y="451"/>
                      </a:lnTo>
                      <a:lnTo>
                        <a:pt x="161" y="453"/>
                      </a:lnTo>
                      <a:lnTo>
                        <a:pt x="164" y="456"/>
                      </a:lnTo>
                      <a:lnTo>
                        <a:pt x="164" y="456"/>
                      </a:lnTo>
                      <a:lnTo>
                        <a:pt x="164" y="459"/>
                      </a:lnTo>
                      <a:lnTo>
                        <a:pt x="164" y="459"/>
                      </a:lnTo>
                      <a:lnTo>
                        <a:pt x="164" y="459"/>
                      </a:lnTo>
                      <a:lnTo>
                        <a:pt x="164" y="459"/>
                      </a:lnTo>
                      <a:lnTo>
                        <a:pt x="164" y="459"/>
                      </a:lnTo>
                      <a:lnTo>
                        <a:pt x="167" y="459"/>
                      </a:lnTo>
                      <a:lnTo>
                        <a:pt x="167" y="462"/>
                      </a:lnTo>
                      <a:lnTo>
                        <a:pt x="170" y="462"/>
                      </a:lnTo>
                      <a:lnTo>
                        <a:pt x="170" y="462"/>
                      </a:lnTo>
                      <a:lnTo>
                        <a:pt x="170" y="462"/>
                      </a:lnTo>
                      <a:lnTo>
                        <a:pt x="170" y="462"/>
                      </a:lnTo>
                      <a:lnTo>
                        <a:pt x="173" y="462"/>
                      </a:lnTo>
                      <a:lnTo>
                        <a:pt x="173" y="459"/>
                      </a:lnTo>
                      <a:lnTo>
                        <a:pt x="175" y="459"/>
                      </a:lnTo>
                      <a:lnTo>
                        <a:pt x="175" y="462"/>
                      </a:lnTo>
                      <a:lnTo>
                        <a:pt x="175" y="462"/>
                      </a:lnTo>
                      <a:lnTo>
                        <a:pt x="175" y="462"/>
                      </a:lnTo>
                      <a:lnTo>
                        <a:pt x="178" y="462"/>
                      </a:lnTo>
                      <a:lnTo>
                        <a:pt x="178" y="465"/>
                      </a:lnTo>
                      <a:lnTo>
                        <a:pt x="178" y="465"/>
                      </a:lnTo>
                      <a:lnTo>
                        <a:pt x="178" y="465"/>
                      </a:lnTo>
                      <a:lnTo>
                        <a:pt x="181" y="468"/>
                      </a:lnTo>
                      <a:lnTo>
                        <a:pt x="181" y="468"/>
                      </a:lnTo>
                      <a:lnTo>
                        <a:pt x="184" y="468"/>
                      </a:lnTo>
                      <a:lnTo>
                        <a:pt x="184" y="470"/>
                      </a:lnTo>
                      <a:lnTo>
                        <a:pt x="184" y="470"/>
                      </a:lnTo>
                      <a:lnTo>
                        <a:pt x="184" y="470"/>
                      </a:lnTo>
                      <a:lnTo>
                        <a:pt x="187" y="473"/>
                      </a:lnTo>
                      <a:lnTo>
                        <a:pt x="187" y="473"/>
                      </a:lnTo>
                      <a:lnTo>
                        <a:pt x="187" y="473"/>
                      </a:lnTo>
                      <a:lnTo>
                        <a:pt x="190" y="476"/>
                      </a:lnTo>
                      <a:lnTo>
                        <a:pt x="190" y="476"/>
                      </a:lnTo>
                      <a:lnTo>
                        <a:pt x="192" y="476"/>
                      </a:lnTo>
                      <a:lnTo>
                        <a:pt x="192" y="476"/>
                      </a:lnTo>
                      <a:lnTo>
                        <a:pt x="195" y="476"/>
                      </a:lnTo>
                      <a:lnTo>
                        <a:pt x="195" y="476"/>
                      </a:lnTo>
                      <a:lnTo>
                        <a:pt x="195" y="479"/>
                      </a:lnTo>
                      <a:lnTo>
                        <a:pt x="198" y="479"/>
                      </a:lnTo>
                      <a:lnTo>
                        <a:pt x="198" y="479"/>
                      </a:lnTo>
                      <a:lnTo>
                        <a:pt x="198" y="479"/>
                      </a:lnTo>
                      <a:lnTo>
                        <a:pt x="201" y="479"/>
                      </a:lnTo>
                      <a:lnTo>
                        <a:pt x="201" y="479"/>
                      </a:lnTo>
                      <a:lnTo>
                        <a:pt x="201" y="479"/>
                      </a:lnTo>
                      <a:lnTo>
                        <a:pt x="201" y="476"/>
                      </a:lnTo>
                      <a:lnTo>
                        <a:pt x="204" y="476"/>
                      </a:lnTo>
                      <a:lnTo>
                        <a:pt x="204" y="476"/>
                      </a:lnTo>
                      <a:lnTo>
                        <a:pt x="204" y="479"/>
                      </a:lnTo>
                      <a:lnTo>
                        <a:pt x="204" y="476"/>
                      </a:lnTo>
                      <a:lnTo>
                        <a:pt x="207" y="476"/>
                      </a:lnTo>
                      <a:lnTo>
                        <a:pt x="207" y="476"/>
                      </a:lnTo>
                      <a:lnTo>
                        <a:pt x="209" y="479"/>
                      </a:lnTo>
                      <a:lnTo>
                        <a:pt x="209" y="479"/>
                      </a:lnTo>
                      <a:lnTo>
                        <a:pt x="209" y="479"/>
                      </a:lnTo>
                      <a:lnTo>
                        <a:pt x="209" y="479"/>
                      </a:lnTo>
                      <a:lnTo>
                        <a:pt x="209" y="482"/>
                      </a:lnTo>
                      <a:lnTo>
                        <a:pt x="209" y="482"/>
                      </a:lnTo>
                      <a:lnTo>
                        <a:pt x="209" y="485"/>
                      </a:lnTo>
                      <a:lnTo>
                        <a:pt x="209" y="485"/>
                      </a:lnTo>
                      <a:lnTo>
                        <a:pt x="209" y="485"/>
                      </a:lnTo>
                      <a:lnTo>
                        <a:pt x="209" y="487"/>
                      </a:lnTo>
                      <a:lnTo>
                        <a:pt x="209" y="487"/>
                      </a:lnTo>
                      <a:lnTo>
                        <a:pt x="209" y="487"/>
                      </a:lnTo>
                      <a:lnTo>
                        <a:pt x="209" y="490"/>
                      </a:lnTo>
                      <a:lnTo>
                        <a:pt x="209" y="490"/>
                      </a:lnTo>
                      <a:lnTo>
                        <a:pt x="209" y="490"/>
                      </a:lnTo>
                      <a:lnTo>
                        <a:pt x="209" y="490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3"/>
                      </a:lnTo>
                      <a:lnTo>
                        <a:pt x="209" y="496"/>
                      </a:lnTo>
                      <a:lnTo>
                        <a:pt x="209" y="496"/>
                      </a:lnTo>
                      <a:lnTo>
                        <a:pt x="212" y="499"/>
                      </a:lnTo>
                      <a:lnTo>
                        <a:pt x="212" y="499"/>
                      </a:lnTo>
                      <a:lnTo>
                        <a:pt x="212" y="499"/>
                      </a:lnTo>
                      <a:lnTo>
                        <a:pt x="212" y="499"/>
                      </a:lnTo>
                      <a:lnTo>
                        <a:pt x="212" y="502"/>
                      </a:lnTo>
                      <a:lnTo>
                        <a:pt x="212" y="502"/>
                      </a:lnTo>
                      <a:lnTo>
                        <a:pt x="215" y="502"/>
                      </a:lnTo>
                      <a:lnTo>
                        <a:pt x="215" y="502"/>
                      </a:lnTo>
                      <a:lnTo>
                        <a:pt x="215" y="504"/>
                      </a:lnTo>
                      <a:lnTo>
                        <a:pt x="215" y="504"/>
                      </a:lnTo>
                      <a:lnTo>
                        <a:pt x="215" y="504"/>
                      </a:lnTo>
                      <a:lnTo>
                        <a:pt x="218" y="504"/>
                      </a:lnTo>
                      <a:lnTo>
                        <a:pt x="218" y="504"/>
                      </a:lnTo>
                      <a:lnTo>
                        <a:pt x="218" y="507"/>
                      </a:lnTo>
                      <a:lnTo>
                        <a:pt x="218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4" y="510"/>
                      </a:lnTo>
                      <a:lnTo>
                        <a:pt x="224" y="510"/>
                      </a:lnTo>
                      <a:lnTo>
                        <a:pt x="224" y="510"/>
                      </a:lnTo>
                      <a:lnTo>
                        <a:pt x="224" y="510"/>
                      </a:lnTo>
                      <a:lnTo>
                        <a:pt x="224" y="510"/>
                      </a:lnTo>
                      <a:lnTo>
                        <a:pt x="224" y="513"/>
                      </a:lnTo>
                      <a:lnTo>
                        <a:pt x="226" y="513"/>
                      </a:lnTo>
                      <a:lnTo>
                        <a:pt x="226" y="513"/>
                      </a:lnTo>
                      <a:lnTo>
                        <a:pt x="226" y="513"/>
                      </a:lnTo>
                      <a:lnTo>
                        <a:pt x="229" y="513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29" y="516"/>
                      </a:lnTo>
                      <a:lnTo>
                        <a:pt x="232" y="516"/>
                      </a:lnTo>
                      <a:lnTo>
                        <a:pt x="232" y="519"/>
                      </a:lnTo>
                      <a:lnTo>
                        <a:pt x="232" y="519"/>
                      </a:lnTo>
                      <a:lnTo>
                        <a:pt x="232" y="519"/>
                      </a:lnTo>
                      <a:lnTo>
                        <a:pt x="232" y="519"/>
                      </a:lnTo>
                      <a:lnTo>
                        <a:pt x="232" y="519"/>
                      </a:lnTo>
                      <a:lnTo>
                        <a:pt x="235" y="519"/>
                      </a:lnTo>
                      <a:lnTo>
                        <a:pt x="235" y="521"/>
                      </a:lnTo>
                      <a:lnTo>
                        <a:pt x="235" y="521"/>
                      </a:lnTo>
                      <a:lnTo>
                        <a:pt x="235" y="521"/>
                      </a:lnTo>
                      <a:lnTo>
                        <a:pt x="235" y="524"/>
                      </a:lnTo>
                      <a:lnTo>
                        <a:pt x="238" y="524"/>
                      </a:lnTo>
                      <a:lnTo>
                        <a:pt x="238" y="524"/>
                      </a:lnTo>
                      <a:lnTo>
                        <a:pt x="238" y="524"/>
                      </a:lnTo>
                      <a:lnTo>
                        <a:pt x="238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4"/>
                      </a:lnTo>
                      <a:lnTo>
                        <a:pt x="241" y="527"/>
                      </a:lnTo>
                      <a:lnTo>
                        <a:pt x="243" y="527"/>
                      </a:lnTo>
                      <a:lnTo>
                        <a:pt x="243" y="527"/>
                      </a:lnTo>
                      <a:lnTo>
                        <a:pt x="243" y="527"/>
                      </a:lnTo>
                      <a:lnTo>
                        <a:pt x="243" y="527"/>
                      </a:lnTo>
                      <a:lnTo>
                        <a:pt x="243" y="527"/>
                      </a:lnTo>
                      <a:lnTo>
                        <a:pt x="246" y="530"/>
                      </a:lnTo>
                      <a:lnTo>
                        <a:pt x="246" y="530"/>
                      </a:lnTo>
                      <a:lnTo>
                        <a:pt x="246" y="530"/>
                      </a:lnTo>
                      <a:lnTo>
                        <a:pt x="243" y="533"/>
                      </a:lnTo>
                      <a:lnTo>
                        <a:pt x="243" y="533"/>
                      </a:lnTo>
                      <a:lnTo>
                        <a:pt x="243" y="533"/>
                      </a:lnTo>
                      <a:lnTo>
                        <a:pt x="243" y="536"/>
                      </a:lnTo>
                      <a:lnTo>
                        <a:pt x="243" y="536"/>
                      </a:lnTo>
                      <a:lnTo>
                        <a:pt x="243" y="538"/>
                      </a:lnTo>
                      <a:lnTo>
                        <a:pt x="243" y="538"/>
                      </a:lnTo>
                      <a:lnTo>
                        <a:pt x="243" y="538"/>
                      </a:lnTo>
                      <a:lnTo>
                        <a:pt x="243" y="541"/>
                      </a:lnTo>
                      <a:lnTo>
                        <a:pt x="243" y="541"/>
                      </a:lnTo>
                      <a:lnTo>
                        <a:pt x="243" y="544"/>
                      </a:lnTo>
                      <a:lnTo>
                        <a:pt x="246" y="547"/>
                      </a:lnTo>
                      <a:lnTo>
                        <a:pt x="246" y="547"/>
                      </a:lnTo>
                      <a:lnTo>
                        <a:pt x="246" y="550"/>
                      </a:lnTo>
                      <a:lnTo>
                        <a:pt x="246" y="550"/>
                      </a:lnTo>
                      <a:lnTo>
                        <a:pt x="246" y="550"/>
                      </a:lnTo>
                      <a:lnTo>
                        <a:pt x="246" y="550"/>
                      </a:lnTo>
                      <a:lnTo>
                        <a:pt x="249" y="550"/>
                      </a:lnTo>
                      <a:lnTo>
                        <a:pt x="249" y="550"/>
                      </a:lnTo>
                      <a:lnTo>
                        <a:pt x="249" y="550"/>
                      </a:lnTo>
                      <a:lnTo>
                        <a:pt x="249" y="550"/>
                      </a:lnTo>
                      <a:lnTo>
                        <a:pt x="252" y="550"/>
                      </a:lnTo>
                      <a:lnTo>
                        <a:pt x="252" y="550"/>
                      </a:lnTo>
                      <a:lnTo>
                        <a:pt x="252" y="550"/>
                      </a:lnTo>
                      <a:lnTo>
                        <a:pt x="255" y="550"/>
                      </a:lnTo>
                      <a:lnTo>
                        <a:pt x="255" y="550"/>
                      </a:lnTo>
                      <a:lnTo>
                        <a:pt x="255" y="550"/>
                      </a:lnTo>
                      <a:lnTo>
                        <a:pt x="258" y="550"/>
                      </a:lnTo>
                      <a:lnTo>
                        <a:pt x="258" y="550"/>
                      </a:lnTo>
                      <a:lnTo>
                        <a:pt x="260" y="550"/>
                      </a:lnTo>
                      <a:lnTo>
                        <a:pt x="260" y="550"/>
                      </a:lnTo>
                      <a:lnTo>
                        <a:pt x="260" y="547"/>
                      </a:lnTo>
                      <a:lnTo>
                        <a:pt x="263" y="547"/>
                      </a:lnTo>
                      <a:lnTo>
                        <a:pt x="263" y="547"/>
                      </a:lnTo>
                      <a:lnTo>
                        <a:pt x="263" y="550"/>
                      </a:lnTo>
                      <a:lnTo>
                        <a:pt x="266" y="550"/>
                      </a:lnTo>
                      <a:lnTo>
                        <a:pt x="266" y="550"/>
                      </a:lnTo>
                      <a:lnTo>
                        <a:pt x="266" y="550"/>
                      </a:lnTo>
                      <a:lnTo>
                        <a:pt x="266" y="550"/>
                      </a:lnTo>
                      <a:lnTo>
                        <a:pt x="269" y="550"/>
                      </a:lnTo>
                      <a:lnTo>
                        <a:pt x="269" y="550"/>
                      </a:lnTo>
                      <a:lnTo>
                        <a:pt x="269" y="550"/>
                      </a:lnTo>
                      <a:lnTo>
                        <a:pt x="269" y="550"/>
                      </a:lnTo>
                      <a:lnTo>
                        <a:pt x="272" y="550"/>
                      </a:lnTo>
                      <a:lnTo>
                        <a:pt x="272" y="550"/>
                      </a:lnTo>
                      <a:lnTo>
                        <a:pt x="272" y="553"/>
                      </a:lnTo>
                      <a:lnTo>
                        <a:pt x="272" y="553"/>
                      </a:lnTo>
                      <a:lnTo>
                        <a:pt x="272" y="553"/>
                      </a:lnTo>
                      <a:lnTo>
                        <a:pt x="272" y="553"/>
                      </a:lnTo>
                      <a:lnTo>
                        <a:pt x="275" y="553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5" y="555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7" y="553"/>
                      </a:lnTo>
                      <a:lnTo>
                        <a:pt x="275" y="553"/>
                      </a:lnTo>
                      <a:lnTo>
                        <a:pt x="275" y="553"/>
                      </a:lnTo>
                      <a:lnTo>
                        <a:pt x="275" y="553"/>
                      </a:lnTo>
                      <a:lnTo>
                        <a:pt x="275" y="550"/>
                      </a:lnTo>
                      <a:lnTo>
                        <a:pt x="275" y="550"/>
                      </a:lnTo>
                      <a:lnTo>
                        <a:pt x="275" y="550"/>
                      </a:lnTo>
                      <a:lnTo>
                        <a:pt x="277" y="550"/>
                      </a:lnTo>
                      <a:lnTo>
                        <a:pt x="277" y="550"/>
                      </a:lnTo>
                      <a:lnTo>
                        <a:pt x="277" y="547"/>
                      </a:lnTo>
                      <a:lnTo>
                        <a:pt x="277" y="547"/>
                      </a:lnTo>
                      <a:lnTo>
                        <a:pt x="277" y="547"/>
                      </a:lnTo>
                      <a:lnTo>
                        <a:pt x="277" y="547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4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41"/>
                      </a:lnTo>
                      <a:lnTo>
                        <a:pt x="277" y="538"/>
                      </a:lnTo>
                      <a:lnTo>
                        <a:pt x="277" y="538"/>
                      </a:lnTo>
                      <a:lnTo>
                        <a:pt x="277" y="538"/>
                      </a:lnTo>
                      <a:lnTo>
                        <a:pt x="277" y="538"/>
                      </a:lnTo>
                      <a:lnTo>
                        <a:pt x="280" y="538"/>
                      </a:lnTo>
                      <a:lnTo>
                        <a:pt x="280" y="538"/>
                      </a:lnTo>
                      <a:lnTo>
                        <a:pt x="280" y="536"/>
                      </a:lnTo>
                      <a:lnTo>
                        <a:pt x="280" y="536"/>
                      </a:lnTo>
                      <a:lnTo>
                        <a:pt x="280" y="536"/>
                      </a:lnTo>
                      <a:lnTo>
                        <a:pt x="277" y="533"/>
                      </a:lnTo>
                      <a:lnTo>
                        <a:pt x="277" y="533"/>
                      </a:lnTo>
                      <a:lnTo>
                        <a:pt x="277" y="533"/>
                      </a:lnTo>
                      <a:lnTo>
                        <a:pt x="277" y="533"/>
                      </a:lnTo>
                      <a:lnTo>
                        <a:pt x="277" y="533"/>
                      </a:lnTo>
                      <a:lnTo>
                        <a:pt x="280" y="533"/>
                      </a:lnTo>
                      <a:lnTo>
                        <a:pt x="280" y="533"/>
                      </a:lnTo>
                      <a:lnTo>
                        <a:pt x="280" y="530"/>
                      </a:lnTo>
                      <a:lnTo>
                        <a:pt x="280" y="530"/>
                      </a:lnTo>
                      <a:lnTo>
                        <a:pt x="280" y="530"/>
                      </a:lnTo>
                      <a:lnTo>
                        <a:pt x="283" y="530"/>
                      </a:lnTo>
                      <a:lnTo>
                        <a:pt x="283" y="527"/>
                      </a:lnTo>
                      <a:lnTo>
                        <a:pt x="283" y="527"/>
                      </a:lnTo>
                      <a:lnTo>
                        <a:pt x="283" y="527"/>
                      </a:lnTo>
                      <a:lnTo>
                        <a:pt x="283" y="527"/>
                      </a:lnTo>
                      <a:lnTo>
                        <a:pt x="283" y="524"/>
                      </a:lnTo>
                      <a:lnTo>
                        <a:pt x="283" y="524"/>
                      </a:lnTo>
                      <a:lnTo>
                        <a:pt x="286" y="524"/>
                      </a:lnTo>
                      <a:lnTo>
                        <a:pt x="286" y="524"/>
                      </a:lnTo>
                      <a:lnTo>
                        <a:pt x="286" y="524"/>
                      </a:lnTo>
                      <a:lnTo>
                        <a:pt x="289" y="524"/>
                      </a:lnTo>
                      <a:lnTo>
                        <a:pt x="289" y="524"/>
                      </a:lnTo>
                      <a:lnTo>
                        <a:pt x="289" y="524"/>
                      </a:lnTo>
                      <a:lnTo>
                        <a:pt x="289" y="521"/>
                      </a:lnTo>
                      <a:lnTo>
                        <a:pt x="289" y="521"/>
                      </a:lnTo>
                      <a:lnTo>
                        <a:pt x="289" y="521"/>
                      </a:lnTo>
                      <a:lnTo>
                        <a:pt x="289" y="521"/>
                      </a:lnTo>
                      <a:lnTo>
                        <a:pt x="289" y="519"/>
                      </a:lnTo>
                      <a:lnTo>
                        <a:pt x="289" y="519"/>
                      </a:lnTo>
                      <a:lnTo>
                        <a:pt x="289" y="519"/>
                      </a:lnTo>
                      <a:lnTo>
                        <a:pt x="292" y="516"/>
                      </a:lnTo>
                      <a:lnTo>
                        <a:pt x="292" y="516"/>
                      </a:lnTo>
                      <a:lnTo>
                        <a:pt x="292" y="516"/>
                      </a:lnTo>
                      <a:lnTo>
                        <a:pt x="292" y="516"/>
                      </a:lnTo>
                      <a:lnTo>
                        <a:pt x="292" y="513"/>
                      </a:lnTo>
                      <a:lnTo>
                        <a:pt x="292" y="513"/>
                      </a:lnTo>
                      <a:lnTo>
                        <a:pt x="292" y="513"/>
                      </a:lnTo>
                      <a:lnTo>
                        <a:pt x="294" y="513"/>
                      </a:lnTo>
                      <a:lnTo>
                        <a:pt x="294" y="513"/>
                      </a:lnTo>
                      <a:lnTo>
                        <a:pt x="294" y="513"/>
                      </a:lnTo>
                      <a:lnTo>
                        <a:pt x="294" y="510"/>
                      </a:lnTo>
                      <a:lnTo>
                        <a:pt x="294" y="510"/>
                      </a:lnTo>
                      <a:lnTo>
                        <a:pt x="292" y="510"/>
                      </a:lnTo>
                      <a:lnTo>
                        <a:pt x="294" y="510"/>
                      </a:lnTo>
                      <a:lnTo>
                        <a:pt x="294" y="510"/>
                      </a:lnTo>
                      <a:lnTo>
                        <a:pt x="294" y="510"/>
                      </a:lnTo>
                      <a:lnTo>
                        <a:pt x="294" y="510"/>
                      </a:lnTo>
                      <a:lnTo>
                        <a:pt x="297" y="510"/>
                      </a:lnTo>
                      <a:lnTo>
                        <a:pt x="297" y="507"/>
                      </a:lnTo>
                      <a:lnTo>
                        <a:pt x="297" y="507"/>
                      </a:lnTo>
                      <a:lnTo>
                        <a:pt x="297" y="507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4"/>
                      </a:lnTo>
                      <a:lnTo>
                        <a:pt x="297" y="502"/>
                      </a:lnTo>
                      <a:lnTo>
                        <a:pt x="297" y="502"/>
                      </a:lnTo>
                      <a:lnTo>
                        <a:pt x="300" y="502"/>
                      </a:lnTo>
                      <a:lnTo>
                        <a:pt x="300" y="502"/>
                      </a:lnTo>
                      <a:lnTo>
                        <a:pt x="300" y="499"/>
                      </a:lnTo>
                      <a:lnTo>
                        <a:pt x="300" y="499"/>
                      </a:lnTo>
                      <a:lnTo>
                        <a:pt x="297" y="499"/>
                      </a:lnTo>
                      <a:lnTo>
                        <a:pt x="300" y="499"/>
                      </a:lnTo>
                      <a:lnTo>
                        <a:pt x="300" y="499"/>
                      </a:lnTo>
                      <a:lnTo>
                        <a:pt x="303" y="499"/>
                      </a:lnTo>
                      <a:lnTo>
                        <a:pt x="303" y="499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6" y="496"/>
                      </a:lnTo>
                      <a:lnTo>
                        <a:pt x="306" y="496"/>
                      </a:lnTo>
                      <a:lnTo>
                        <a:pt x="306" y="493"/>
                      </a:lnTo>
                      <a:lnTo>
                        <a:pt x="306" y="493"/>
                      </a:lnTo>
                      <a:lnTo>
                        <a:pt x="303" y="493"/>
                      </a:lnTo>
                      <a:lnTo>
                        <a:pt x="303" y="493"/>
                      </a:lnTo>
                      <a:lnTo>
                        <a:pt x="303" y="493"/>
                      </a:lnTo>
                      <a:lnTo>
                        <a:pt x="303" y="490"/>
                      </a:lnTo>
                      <a:lnTo>
                        <a:pt x="303" y="490"/>
                      </a:lnTo>
                      <a:lnTo>
                        <a:pt x="303" y="490"/>
                      </a:lnTo>
                      <a:lnTo>
                        <a:pt x="303" y="490"/>
                      </a:lnTo>
                      <a:lnTo>
                        <a:pt x="303" y="487"/>
                      </a:lnTo>
                      <a:lnTo>
                        <a:pt x="303" y="487"/>
                      </a:lnTo>
                      <a:lnTo>
                        <a:pt x="300" y="487"/>
                      </a:lnTo>
                      <a:lnTo>
                        <a:pt x="300" y="487"/>
                      </a:lnTo>
                      <a:lnTo>
                        <a:pt x="300" y="487"/>
                      </a:lnTo>
                      <a:lnTo>
                        <a:pt x="300" y="487"/>
                      </a:lnTo>
                      <a:lnTo>
                        <a:pt x="300" y="487"/>
                      </a:lnTo>
                      <a:lnTo>
                        <a:pt x="300" y="485"/>
                      </a:lnTo>
                      <a:lnTo>
                        <a:pt x="300" y="485"/>
                      </a:lnTo>
                      <a:lnTo>
                        <a:pt x="300" y="485"/>
                      </a:lnTo>
                      <a:lnTo>
                        <a:pt x="300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7"/>
                      </a:lnTo>
                      <a:lnTo>
                        <a:pt x="297" y="485"/>
                      </a:lnTo>
                      <a:lnTo>
                        <a:pt x="297" y="485"/>
                      </a:lnTo>
                      <a:lnTo>
                        <a:pt x="297" y="485"/>
                      </a:lnTo>
                      <a:lnTo>
                        <a:pt x="297" y="485"/>
                      </a:lnTo>
                      <a:lnTo>
                        <a:pt x="297" y="485"/>
                      </a:lnTo>
                      <a:lnTo>
                        <a:pt x="294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297" y="482"/>
                      </a:lnTo>
                      <a:lnTo>
                        <a:pt x="300" y="482"/>
                      </a:lnTo>
                      <a:lnTo>
                        <a:pt x="300" y="482"/>
                      </a:lnTo>
                      <a:lnTo>
                        <a:pt x="300" y="482"/>
                      </a:lnTo>
                      <a:lnTo>
                        <a:pt x="303" y="482"/>
                      </a:lnTo>
                      <a:lnTo>
                        <a:pt x="303" y="482"/>
                      </a:lnTo>
                      <a:lnTo>
                        <a:pt x="303" y="482"/>
                      </a:lnTo>
                      <a:lnTo>
                        <a:pt x="303" y="482"/>
                      </a:lnTo>
                      <a:lnTo>
                        <a:pt x="303" y="479"/>
                      </a:lnTo>
                      <a:lnTo>
                        <a:pt x="300" y="479"/>
                      </a:lnTo>
                      <a:lnTo>
                        <a:pt x="300" y="479"/>
                      </a:lnTo>
                      <a:lnTo>
                        <a:pt x="300" y="479"/>
                      </a:lnTo>
                      <a:lnTo>
                        <a:pt x="300" y="479"/>
                      </a:lnTo>
                      <a:lnTo>
                        <a:pt x="300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9"/>
                      </a:lnTo>
                      <a:lnTo>
                        <a:pt x="297" y="476"/>
                      </a:lnTo>
                      <a:lnTo>
                        <a:pt x="297" y="476"/>
                      </a:lnTo>
                      <a:lnTo>
                        <a:pt x="297" y="476"/>
                      </a:lnTo>
                      <a:lnTo>
                        <a:pt x="297" y="476"/>
                      </a:lnTo>
                      <a:lnTo>
                        <a:pt x="297" y="473"/>
                      </a:lnTo>
                      <a:lnTo>
                        <a:pt x="297" y="473"/>
                      </a:lnTo>
                      <a:lnTo>
                        <a:pt x="297" y="473"/>
                      </a:lnTo>
                      <a:lnTo>
                        <a:pt x="297" y="476"/>
                      </a:lnTo>
                      <a:lnTo>
                        <a:pt x="297" y="476"/>
                      </a:lnTo>
                      <a:lnTo>
                        <a:pt x="300" y="476"/>
                      </a:lnTo>
                      <a:lnTo>
                        <a:pt x="300" y="476"/>
                      </a:lnTo>
                      <a:lnTo>
                        <a:pt x="300" y="476"/>
                      </a:lnTo>
                      <a:lnTo>
                        <a:pt x="300" y="476"/>
                      </a:lnTo>
                      <a:lnTo>
                        <a:pt x="300" y="476"/>
                      </a:lnTo>
                      <a:lnTo>
                        <a:pt x="303" y="476"/>
                      </a:lnTo>
                      <a:lnTo>
                        <a:pt x="303" y="476"/>
                      </a:lnTo>
                      <a:lnTo>
                        <a:pt x="303" y="476"/>
                      </a:lnTo>
                      <a:lnTo>
                        <a:pt x="303" y="476"/>
                      </a:lnTo>
                      <a:lnTo>
                        <a:pt x="303" y="473"/>
                      </a:lnTo>
                      <a:lnTo>
                        <a:pt x="303" y="473"/>
                      </a:lnTo>
                      <a:lnTo>
                        <a:pt x="303" y="473"/>
                      </a:lnTo>
                      <a:lnTo>
                        <a:pt x="303" y="473"/>
                      </a:lnTo>
                      <a:lnTo>
                        <a:pt x="306" y="476"/>
                      </a:lnTo>
                      <a:lnTo>
                        <a:pt x="306" y="476"/>
                      </a:lnTo>
                      <a:lnTo>
                        <a:pt x="306" y="476"/>
                      </a:lnTo>
                      <a:lnTo>
                        <a:pt x="309" y="476"/>
                      </a:lnTo>
                      <a:lnTo>
                        <a:pt x="309" y="479"/>
                      </a:lnTo>
                      <a:lnTo>
                        <a:pt x="309" y="479"/>
                      </a:lnTo>
                      <a:lnTo>
                        <a:pt x="309" y="479"/>
                      </a:lnTo>
                      <a:lnTo>
                        <a:pt x="311" y="476"/>
                      </a:lnTo>
                      <a:lnTo>
                        <a:pt x="311" y="476"/>
                      </a:lnTo>
                      <a:lnTo>
                        <a:pt x="311" y="476"/>
                      </a:lnTo>
                      <a:lnTo>
                        <a:pt x="314" y="476"/>
                      </a:lnTo>
                      <a:lnTo>
                        <a:pt x="314" y="476"/>
                      </a:lnTo>
                      <a:lnTo>
                        <a:pt x="317" y="476"/>
                      </a:lnTo>
                      <a:lnTo>
                        <a:pt x="317" y="473"/>
                      </a:lnTo>
                      <a:lnTo>
                        <a:pt x="317" y="473"/>
                      </a:lnTo>
                      <a:lnTo>
                        <a:pt x="320" y="473"/>
                      </a:lnTo>
                      <a:lnTo>
                        <a:pt x="320" y="473"/>
                      </a:lnTo>
                      <a:lnTo>
                        <a:pt x="323" y="470"/>
                      </a:lnTo>
                      <a:lnTo>
                        <a:pt x="323" y="470"/>
                      </a:lnTo>
                      <a:lnTo>
                        <a:pt x="323" y="470"/>
                      </a:lnTo>
                      <a:lnTo>
                        <a:pt x="326" y="470"/>
                      </a:lnTo>
                      <a:lnTo>
                        <a:pt x="326" y="470"/>
                      </a:lnTo>
                      <a:lnTo>
                        <a:pt x="326" y="470"/>
                      </a:lnTo>
                      <a:lnTo>
                        <a:pt x="328" y="470"/>
                      </a:lnTo>
                      <a:lnTo>
                        <a:pt x="328" y="470"/>
                      </a:lnTo>
                      <a:lnTo>
                        <a:pt x="331" y="468"/>
                      </a:lnTo>
                      <a:lnTo>
                        <a:pt x="331" y="468"/>
                      </a:lnTo>
                      <a:lnTo>
                        <a:pt x="331" y="465"/>
                      </a:lnTo>
                      <a:lnTo>
                        <a:pt x="331" y="465"/>
                      </a:lnTo>
                      <a:lnTo>
                        <a:pt x="331" y="465"/>
                      </a:lnTo>
                      <a:lnTo>
                        <a:pt x="334" y="462"/>
                      </a:lnTo>
                      <a:lnTo>
                        <a:pt x="334" y="462"/>
                      </a:lnTo>
                      <a:lnTo>
                        <a:pt x="334" y="459"/>
                      </a:lnTo>
                      <a:lnTo>
                        <a:pt x="334" y="456"/>
                      </a:lnTo>
                      <a:lnTo>
                        <a:pt x="334" y="456"/>
                      </a:lnTo>
                      <a:lnTo>
                        <a:pt x="334" y="456"/>
                      </a:lnTo>
                      <a:lnTo>
                        <a:pt x="334" y="456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1" y="453"/>
                      </a:lnTo>
                      <a:lnTo>
                        <a:pt x="331" y="453"/>
                      </a:lnTo>
                      <a:lnTo>
                        <a:pt x="331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4" y="453"/>
                      </a:lnTo>
                      <a:lnTo>
                        <a:pt x="337" y="453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7" y="451"/>
                      </a:lnTo>
                      <a:lnTo>
                        <a:pt x="334" y="451"/>
                      </a:lnTo>
                      <a:lnTo>
                        <a:pt x="334" y="451"/>
                      </a:lnTo>
                      <a:lnTo>
                        <a:pt x="334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8"/>
                      </a:lnTo>
                      <a:lnTo>
                        <a:pt x="337" y="445"/>
                      </a:lnTo>
                      <a:lnTo>
                        <a:pt x="337" y="445"/>
                      </a:lnTo>
                      <a:lnTo>
                        <a:pt x="337" y="445"/>
                      </a:lnTo>
                      <a:lnTo>
                        <a:pt x="337" y="445"/>
                      </a:lnTo>
                      <a:lnTo>
                        <a:pt x="337" y="445"/>
                      </a:lnTo>
                      <a:lnTo>
                        <a:pt x="337" y="442"/>
                      </a:lnTo>
                      <a:lnTo>
                        <a:pt x="337" y="442"/>
                      </a:lnTo>
                      <a:lnTo>
                        <a:pt x="337" y="442"/>
                      </a:lnTo>
                      <a:lnTo>
                        <a:pt x="334" y="442"/>
                      </a:lnTo>
                      <a:lnTo>
                        <a:pt x="334" y="442"/>
                      </a:lnTo>
                      <a:lnTo>
                        <a:pt x="334" y="439"/>
                      </a:lnTo>
                      <a:lnTo>
                        <a:pt x="334" y="439"/>
                      </a:lnTo>
                      <a:lnTo>
                        <a:pt x="334" y="439"/>
                      </a:lnTo>
                      <a:lnTo>
                        <a:pt x="334" y="439"/>
                      </a:lnTo>
                      <a:lnTo>
                        <a:pt x="334" y="439"/>
                      </a:lnTo>
                      <a:lnTo>
                        <a:pt x="334" y="436"/>
                      </a:lnTo>
                      <a:lnTo>
                        <a:pt x="334" y="436"/>
                      </a:lnTo>
                      <a:lnTo>
                        <a:pt x="334" y="436"/>
                      </a:lnTo>
                      <a:lnTo>
                        <a:pt x="334" y="436"/>
                      </a:lnTo>
                      <a:lnTo>
                        <a:pt x="334" y="436"/>
                      </a:lnTo>
                      <a:lnTo>
                        <a:pt x="334" y="434"/>
                      </a:lnTo>
                      <a:lnTo>
                        <a:pt x="334" y="434"/>
                      </a:lnTo>
                      <a:lnTo>
                        <a:pt x="334" y="434"/>
                      </a:lnTo>
                      <a:lnTo>
                        <a:pt x="334" y="434"/>
                      </a:lnTo>
                      <a:lnTo>
                        <a:pt x="331" y="434"/>
                      </a:lnTo>
                      <a:lnTo>
                        <a:pt x="331" y="431"/>
                      </a:lnTo>
                      <a:lnTo>
                        <a:pt x="331" y="431"/>
                      </a:lnTo>
                      <a:lnTo>
                        <a:pt x="331" y="431"/>
                      </a:lnTo>
                      <a:lnTo>
                        <a:pt x="331" y="431"/>
                      </a:lnTo>
                      <a:lnTo>
                        <a:pt x="331" y="431"/>
                      </a:lnTo>
                      <a:lnTo>
                        <a:pt x="331" y="428"/>
                      </a:lnTo>
                      <a:lnTo>
                        <a:pt x="331" y="428"/>
                      </a:lnTo>
                      <a:lnTo>
                        <a:pt x="331" y="428"/>
                      </a:lnTo>
                      <a:lnTo>
                        <a:pt x="331" y="428"/>
                      </a:lnTo>
                      <a:lnTo>
                        <a:pt x="331" y="428"/>
                      </a:lnTo>
                      <a:lnTo>
                        <a:pt x="328" y="428"/>
                      </a:lnTo>
                      <a:lnTo>
                        <a:pt x="328" y="428"/>
                      </a:lnTo>
                      <a:lnTo>
                        <a:pt x="328" y="425"/>
                      </a:lnTo>
                      <a:lnTo>
                        <a:pt x="328" y="425"/>
                      </a:lnTo>
                      <a:lnTo>
                        <a:pt x="328" y="425"/>
                      </a:lnTo>
                      <a:lnTo>
                        <a:pt x="328" y="425"/>
                      </a:lnTo>
                      <a:lnTo>
                        <a:pt x="328" y="425"/>
                      </a:lnTo>
                      <a:lnTo>
                        <a:pt x="328" y="422"/>
                      </a:lnTo>
                      <a:lnTo>
                        <a:pt x="331" y="422"/>
                      </a:lnTo>
                      <a:lnTo>
                        <a:pt x="331" y="422"/>
                      </a:lnTo>
                      <a:lnTo>
                        <a:pt x="331" y="422"/>
                      </a:lnTo>
                      <a:lnTo>
                        <a:pt x="331" y="422"/>
                      </a:lnTo>
                      <a:lnTo>
                        <a:pt x="334" y="422"/>
                      </a:lnTo>
                      <a:lnTo>
                        <a:pt x="334" y="422"/>
                      </a:lnTo>
                      <a:lnTo>
                        <a:pt x="334" y="422"/>
                      </a:lnTo>
                      <a:lnTo>
                        <a:pt x="334" y="419"/>
                      </a:lnTo>
                      <a:lnTo>
                        <a:pt x="334" y="419"/>
                      </a:lnTo>
                      <a:lnTo>
                        <a:pt x="337" y="419"/>
                      </a:lnTo>
                      <a:lnTo>
                        <a:pt x="337" y="419"/>
                      </a:lnTo>
                      <a:lnTo>
                        <a:pt x="337" y="419"/>
                      </a:lnTo>
                      <a:lnTo>
                        <a:pt x="337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9"/>
                      </a:lnTo>
                      <a:lnTo>
                        <a:pt x="340" y="417"/>
                      </a:lnTo>
                      <a:lnTo>
                        <a:pt x="340" y="417"/>
                      </a:lnTo>
                      <a:lnTo>
                        <a:pt x="343" y="417"/>
                      </a:lnTo>
                      <a:lnTo>
                        <a:pt x="343" y="417"/>
                      </a:lnTo>
                      <a:lnTo>
                        <a:pt x="343" y="417"/>
                      </a:lnTo>
                      <a:lnTo>
                        <a:pt x="343" y="414"/>
                      </a:lnTo>
                      <a:lnTo>
                        <a:pt x="343" y="414"/>
                      </a:lnTo>
                      <a:lnTo>
                        <a:pt x="343" y="414"/>
                      </a:lnTo>
                      <a:lnTo>
                        <a:pt x="343" y="414"/>
                      </a:lnTo>
                      <a:lnTo>
                        <a:pt x="343" y="414"/>
                      </a:lnTo>
                      <a:lnTo>
                        <a:pt x="345" y="414"/>
                      </a:lnTo>
                      <a:lnTo>
                        <a:pt x="345" y="414"/>
                      </a:lnTo>
                      <a:lnTo>
                        <a:pt x="345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51" y="414"/>
                      </a:lnTo>
                      <a:lnTo>
                        <a:pt x="351" y="414"/>
                      </a:lnTo>
                      <a:lnTo>
                        <a:pt x="351" y="411"/>
                      </a:lnTo>
                      <a:lnTo>
                        <a:pt x="351" y="411"/>
                      </a:lnTo>
                      <a:lnTo>
                        <a:pt x="351" y="411"/>
                      </a:lnTo>
                      <a:lnTo>
                        <a:pt x="351" y="411"/>
                      </a:lnTo>
                      <a:lnTo>
                        <a:pt x="351" y="411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4" y="408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2"/>
                      </a:lnTo>
                      <a:lnTo>
                        <a:pt x="357" y="402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0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2" y="405"/>
                      </a:lnTo>
                      <a:lnTo>
                        <a:pt x="365" y="405"/>
                      </a:lnTo>
                      <a:lnTo>
                        <a:pt x="365" y="405"/>
                      </a:lnTo>
                      <a:lnTo>
                        <a:pt x="365" y="405"/>
                      </a:lnTo>
                      <a:lnTo>
                        <a:pt x="365" y="405"/>
                      </a:lnTo>
                      <a:lnTo>
                        <a:pt x="365" y="405"/>
                      </a:lnTo>
                      <a:lnTo>
                        <a:pt x="368" y="405"/>
                      </a:lnTo>
                      <a:lnTo>
                        <a:pt x="368" y="405"/>
                      </a:lnTo>
                      <a:lnTo>
                        <a:pt x="368" y="405"/>
                      </a:lnTo>
                      <a:lnTo>
                        <a:pt x="371" y="405"/>
                      </a:lnTo>
                      <a:lnTo>
                        <a:pt x="371" y="405"/>
                      </a:lnTo>
                      <a:lnTo>
                        <a:pt x="371" y="405"/>
                      </a:lnTo>
                      <a:lnTo>
                        <a:pt x="371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4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7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79" y="405"/>
                      </a:lnTo>
                      <a:lnTo>
                        <a:pt x="382" y="402"/>
                      </a:lnTo>
                      <a:lnTo>
                        <a:pt x="382" y="402"/>
                      </a:lnTo>
                      <a:lnTo>
                        <a:pt x="382" y="402"/>
                      </a:lnTo>
                      <a:lnTo>
                        <a:pt x="382" y="402"/>
                      </a:lnTo>
                      <a:lnTo>
                        <a:pt x="385" y="400"/>
                      </a:lnTo>
                      <a:lnTo>
                        <a:pt x="385" y="400"/>
                      </a:lnTo>
                      <a:lnTo>
                        <a:pt x="385" y="400"/>
                      </a:lnTo>
                      <a:lnTo>
                        <a:pt x="388" y="397"/>
                      </a:lnTo>
                      <a:lnTo>
                        <a:pt x="388" y="397"/>
                      </a:lnTo>
                      <a:lnTo>
                        <a:pt x="388" y="397"/>
                      </a:lnTo>
                      <a:lnTo>
                        <a:pt x="388" y="397"/>
                      </a:lnTo>
                      <a:lnTo>
                        <a:pt x="388" y="394"/>
                      </a:lnTo>
                      <a:lnTo>
                        <a:pt x="388" y="394"/>
                      </a:lnTo>
                      <a:lnTo>
                        <a:pt x="388" y="394"/>
                      </a:lnTo>
                      <a:lnTo>
                        <a:pt x="385" y="394"/>
                      </a:lnTo>
                      <a:lnTo>
                        <a:pt x="385" y="391"/>
                      </a:lnTo>
                      <a:lnTo>
                        <a:pt x="385" y="391"/>
                      </a:lnTo>
                      <a:lnTo>
                        <a:pt x="385" y="391"/>
                      </a:lnTo>
                      <a:lnTo>
                        <a:pt x="385" y="391"/>
                      </a:lnTo>
                      <a:lnTo>
                        <a:pt x="382" y="388"/>
                      </a:lnTo>
                      <a:lnTo>
                        <a:pt x="382" y="388"/>
                      </a:lnTo>
                      <a:lnTo>
                        <a:pt x="379" y="388"/>
                      </a:lnTo>
                      <a:lnTo>
                        <a:pt x="379" y="385"/>
                      </a:lnTo>
                      <a:lnTo>
                        <a:pt x="379" y="385"/>
                      </a:lnTo>
                      <a:lnTo>
                        <a:pt x="379" y="385"/>
                      </a:lnTo>
                      <a:lnTo>
                        <a:pt x="377" y="385"/>
                      </a:lnTo>
                      <a:lnTo>
                        <a:pt x="377" y="383"/>
                      </a:lnTo>
                      <a:lnTo>
                        <a:pt x="377" y="383"/>
                      </a:lnTo>
                      <a:lnTo>
                        <a:pt x="374" y="383"/>
                      </a:lnTo>
                      <a:lnTo>
                        <a:pt x="374" y="383"/>
                      </a:lnTo>
                      <a:lnTo>
                        <a:pt x="374" y="383"/>
                      </a:lnTo>
                      <a:lnTo>
                        <a:pt x="374" y="380"/>
                      </a:lnTo>
                      <a:lnTo>
                        <a:pt x="374" y="380"/>
                      </a:lnTo>
                      <a:lnTo>
                        <a:pt x="374" y="380"/>
                      </a:lnTo>
                      <a:lnTo>
                        <a:pt x="374" y="380"/>
                      </a:lnTo>
                      <a:lnTo>
                        <a:pt x="377" y="377"/>
                      </a:lnTo>
                      <a:lnTo>
                        <a:pt x="377" y="377"/>
                      </a:lnTo>
                      <a:lnTo>
                        <a:pt x="377" y="377"/>
                      </a:lnTo>
                      <a:lnTo>
                        <a:pt x="377" y="377"/>
                      </a:lnTo>
                      <a:lnTo>
                        <a:pt x="377" y="377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77" y="374"/>
                      </a:lnTo>
                      <a:lnTo>
                        <a:pt x="379" y="374"/>
                      </a:lnTo>
                      <a:lnTo>
                        <a:pt x="379" y="374"/>
                      </a:lnTo>
                      <a:lnTo>
                        <a:pt x="379" y="374"/>
                      </a:lnTo>
                      <a:lnTo>
                        <a:pt x="379" y="374"/>
                      </a:lnTo>
                      <a:lnTo>
                        <a:pt x="379" y="374"/>
                      </a:lnTo>
                      <a:lnTo>
                        <a:pt x="379" y="371"/>
                      </a:lnTo>
                      <a:lnTo>
                        <a:pt x="379" y="371"/>
                      </a:lnTo>
                      <a:lnTo>
                        <a:pt x="379" y="371"/>
                      </a:lnTo>
                      <a:lnTo>
                        <a:pt x="379" y="371"/>
                      </a:lnTo>
                      <a:lnTo>
                        <a:pt x="379" y="368"/>
                      </a:lnTo>
                      <a:lnTo>
                        <a:pt x="379" y="368"/>
                      </a:lnTo>
                      <a:lnTo>
                        <a:pt x="379" y="368"/>
                      </a:lnTo>
                      <a:lnTo>
                        <a:pt x="379" y="368"/>
                      </a:lnTo>
                      <a:lnTo>
                        <a:pt x="377" y="366"/>
                      </a:lnTo>
                      <a:lnTo>
                        <a:pt x="377" y="366"/>
                      </a:lnTo>
                      <a:lnTo>
                        <a:pt x="377" y="366"/>
                      </a:lnTo>
                      <a:lnTo>
                        <a:pt x="377" y="366"/>
                      </a:lnTo>
                      <a:lnTo>
                        <a:pt x="377" y="366"/>
                      </a:lnTo>
                      <a:lnTo>
                        <a:pt x="377" y="363"/>
                      </a:lnTo>
                      <a:lnTo>
                        <a:pt x="377" y="363"/>
                      </a:lnTo>
                      <a:lnTo>
                        <a:pt x="377" y="363"/>
                      </a:lnTo>
                      <a:lnTo>
                        <a:pt x="377" y="360"/>
                      </a:lnTo>
                      <a:lnTo>
                        <a:pt x="377" y="360"/>
                      </a:lnTo>
                      <a:lnTo>
                        <a:pt x="377" y="357"/>
                      </a:lnTo>
                      <a:lnTo>
                        <a:pt x="377" y="357"/>
                      </a:lnTo>
                      <a:lnTo>
                        <a:pt x="377" y="354"/>
                      </a:lnTo>
                      <a:lnTo>
                        <a:pt x="377" y="354"/>
                      </a:lnTo>
                      <a:lnTo>
                        <a:pt x="374" y="351"/>
                      </a:lnTo>
                      <a:lnTo>
                        <a:pt x="374" y="349"/>
                      </a:lnTo>
                      <a:lnTo>
                        <a:pt x="374" y="349"/>
                      </a:lnTo>
                      <a:lnTo>
                        <a:pt x="374" y="349"/>
                      </a:lnTo>
                      <a:lnTo>
                        <a:pt x="374" y="346"/>
                      </a:lnTo>
                      <a:lnTo>
                        <a:pt x="374" y="346"/>
                      </a:lnTo>
                      <a:lnTo>
                        <a:pt x="374" y="346"/>
                      </a:lnTo>
                      <a:lnTo>
                        <a:pt x="374" y="343"/>
                      </a:lnTo>
                      <a:lnTo>
                        <a:pt x="374" y="343"/>
                      </a:lnTo>
                      <a:lnTo>
                        <a:pt x="374" y="343"/>
                      </a:lnTo>
                      <a:lnTo>
                        <a:pt x="374" y="343"/>
                      </a:lnTo>
                      <a:lnTo>
                        <a:pt x="371" y="340"/>
                      </a:lnTo>
                      <a:lnTo>
                        <a:pt x="371" y="340"/>
                      </a:lnTo>
                      <a:lnTo>
                        <a:pt x="371" y="337"/>
                      </a:lnTo>
                      <a:lnTo>
                        <a:pt x="371" y="337"/>
                      </a:lnTo>
                      <a:lnTo>
                        <a:pt x="368" y="334"/>
                      </a:lnTo>
                      <a:lnTo>
                        <a:pt x="368" y="332"/>
                      </a:lnTo>
                      <a:lnTo>
                        <a:pt x="368" y="332"/>
                      </a:lnTo>
                      <a:lnTo>
                        <a:pt x="365" y="329"/>
                      </a:lnTo>
                      <a:lnTo>
                        <a:pt x="365" y="326"/>
                      </a:lnTo>
                      <a:lnTo>
                        <a:pt x="365" y="326"/>
                      </a:lnTo>
                      <a:lnTo>
                        <a:pt x="365" y="326"/>
                      </a:lnTo>
                      <a:lnTo>
                        <a:pt x="362" y="323"/>
                      </a:lnTo>
                      <a:lnTo>
                        <a:pt x="362" y="323"/>
                      </a:lnTo>
                      <a:lnTo>
                        <a:pt x="362" y="323"/>
                      </a:lnTo>
                      <a:lnTo>
                        <a:pt x="365" y="323"/>
                      </a:lnTo>
                      <a:lnTo>
                        <a:pt x="365" y="323"/>
                      </a:lnTo>
                      <a:lnTo>
                        <a:pt x="365" y="323"/>
                      </a:lnTo>
                      <a:lnTo>
                        <a:pt x="368" y="323"/>
                      </a:lnTo>
                      <a:lnTo>
                        <a:pt x="368" y="323"/>
                      </a:lnTo>
                      <a:lnTo>
                        <a:pt x="368" y="320"/>
                      </a:lnTo>
                      <a:lnTo>
                        <a:pt x="368" y="320"/>
                      </a:lnTo>
                      <a:lnTo>
                        <a:pt x="368" y="317"/>
                      </a:lnTo>
                      <a:lnTo>
                        <a:pt x="371" y="317"/>
                      </a:lnTo>
                      <a:lnTo>
                        <a:pt x="371" y="315"/>
                      </a:lnTo>
                      <a:lnTo>
                        <a:pt x="371" y="315"/>
                      </a:lnTo>
                      <a:lnTo>
                        <a:pt x="371" y="315"/>
                      </a:lnTo>
                      <a:lnTo>
                        <a:pt x="371" y="312"/>
                      </a:lnTo>
                      <a:lnTo>
                        <a:pt x="371" y="312"/>
                      </a:lnTo>
                      <a:lnTo>
                        <a:pt x="368" y="312"/>
                      </a:lnTo>
                      <a:lnTo>
                        <a:pt x="368" y="309"/>
                      </a:lnTo>
                      <a:lnTo>
                        <a:pt x="365" y="309"/>
                      </a:lnTo>
                      <a:lnTo>
                        <a:pt x="365" y="309"/>
                      </a:lnTo>
                      <a:lnTo>
                        <a:pt x="365" y="309"/>
                      </a:lnTo>
                      <a:lnTo>
                        <a:pt x="365" y="309"/>
                      </a:lnTo>
                      <a:lnTo>
                        <a:pt x="365" y="306"/>
                      </a:lnTo>
                      <a:lnTo>
                        <a:pt x="365" y="306"/>
                      </a:lnTo>
                      <a:lnTo>
                        <a:pt x="365" y="306"/>
                      </a:lnTo>
                      <a:lnTo>
                        <a:pt x="365" y="306"/>
                      </a:lnTo>
                      <a:lnTo>
                        <a:pt x="365" y="306"/>
                      </a:lnTo>
                      <a:lnTo>
                        <a:pt x="365" y="303"/>
                      </a:lnTo>
                      <a:lnTo>
                        <a:pt x="365" y="303"/>
                      </a:lnTo>
                      <a:lnTo>
                        <a:pt x="365" y="300"/>
                      </a:lnTo>
                      <a:lnTo>
                        <a:pt x="365" y="300"/>
                      </a:lnTo>
                      <a:lnTo>
                        <a:pt x="365" y="297"/>
                      </a:lnTo>
                      <a:lnTo>
                        <a:pt x="365" y="297"/>
                      </a:lnTo>
                      <a:lnTo>
                        <a:pt x="365" y="297"/>
                      </a:lnTo>
                      <a:lnTo>
                        <a:pt x="365" y="297"/>
                      </a:lnTo>
                      <a:lnTo>
                        <a:pt x="365" y="295"/>
                      </a:lnTo>
                      <a:lnTo>
                        <a:pt x="368" y="295"/>
                      </a:lnTo>
                      <a:lnTo>
                        <a:pt x="368" y="295"/>
                      </a:lnTo>
                      <a:lnTo>
                        <a:pt x="368" y="295"/>
                      </a:lnTo>
                      <a:lnTo>
                        <a:pt x="371" y="295"/>
                      </a:lnTo>
                      <a:lnTo>
                        <a:pt x="371" y="295"/>
                      </a:lnTo>
                      <a:lnTo>
                        <a:pt x="371" y="292"/>
                      </a:lnTo>
                      <a:lnTo>
                        <a:pt x="371" y="295"/>
                      </a:lnTo>
                      <a:lnTo>
                        <a:pt x="371" y="295"/>
                      </a:lnTo>
                      <a:lnTo>
                        <a:pt x="374" y="295"/>
                      </a:lnTo>
                      <a:lnTo>
                        <a:pt x="374" y="295"/>
                      </a:lnTo>
                      <a:lnTo>
                        <a:pt x="374" y="295"/>
                      </a:lnTo>
                      <a:lnTo>
                        <a:pt x="377" y="295"/>
                      </a:lnTo>
                      <a:lnTo>
                        <a:pt x="377" y="295"/>
                      </a:lnTo>
                      <a:lnTo>
                        <a:pt x="377" y="292"/>
                      </a:lnTo>
                      <a:lnTo>
                        <a:pt x="379" y="292"/>
                      </a:lnTo>
                      <a:lnTo>
                        <a:pt x="379" y="292"/>
                      </a:lnTo>
                      <a:lnTo>
                        <a:pt x="379" y="292"/>
                      </a:lnTo>
                      <a:lnTo>
                        <a:pt x="379" y="289"/>
                      </a:lnTo>
                      <a:lnTo>
                        <a:pt x="382" y="289"/>
                      </a:lnTo>
                      <a:lnTo>
                        <a:pt x="382" y="289"/>
                      </a:lnTo>
                      <a:lnTo>
                        <a:pt x="382" y="289"/>
                      </a:lnTo>
                      <a:lnTo>
                        <a:pt x="385" y="289"/>
                      </a:lnTo>
                      <a:lnTo>
                        <a:pt x="385" y="289"/>
                      </a:lnTo>
                      <a:lnTo>
                        <a:pt x="385" y="289"/>
                      </a:lnTo>
                      <a:lnTo>
                        <a:pt x="388" y="289"/>
                      </a:lnTo>
                      <a:lnTo>
                        <a:pt x="388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6" y="289"/>
                      </a:lnTo>
                      <a:lnTo>
                        <a:pt x="396" y="289"/>
                      </a:lnTo>
                      <a:lnTo>
                        <a:pt x="399" y="289"/>
                      </a:lnTo>
                      <a:lnTo>
                        <a:pt x="399" y="289"/>
                      </a:lnTo>
                      <a:lnTo>
                        <a:pt x="399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5" y="289"/>
                      </a:lnTo>
                      <a:lnTo>
                        <a:pt x="405" y="289"/>
                      </a:lnTo>
                      <a:lnTo>
                        <a:pt x="405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11" y="289"/>
                      </a:lnTo>
                      <a:lnTo>
                        <a:pt x="411" y="289"/>
                      </a:lnTo>
                      <a:lnTo>
                        <a:pt x="413" y="289"/>
                      </a:lnTo>
                      <a:lnTo>
                        <a:pt x="413" y="289"/>
                      </a:lnTo>
                      <a:lnTo>
                        <a:pt x="416" y="289"/>
                      </a:lnTo>
                      <a:lnTo>
                        <a:pt x="416" y="289"/>
                      </a:lnTo>
                      <a:lnTo>
                        <a:pt x="416" y="289"/>
                      </a:lnTo>
                      <a:lnTo>
                        <a:pt x="416" y="289"/>
                      </a:lnTo>
                      <a:lnTo>
                        <a:pt x="419" y="289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22" y="292"/>
                      </a:lnTo>
                      <a:lnTo>
                        <a:pt x="422" y="292"/>
                      </a:lnTo>
                      <a:lnTo>
                        <a:pt x="422" y="292"/>
                      </a:lnTo>
                      <a:lnTo>
                        <a:pt x="422" y="292"/>
                      </a:lnTo>
                      <a:lnTo>
                        <a:pt x="425" y="295"/>
                      </a:lnTo>
                      <a:lnTo>
                        <a:pt x="425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5" y="292"/>
                      </a:lnTo>
                      <a:lnTo>
                        <a:pt x="425" y="292"/>
                      </a:lnTo>
                      <a:lnTo>
                        <a:pt x="425" y="289"/>
                      </a:lnTo>
                      <a:lnTo>
                        <a:pt x="425" y="286"/>
                      </a:lnTo>
                      <a:lnTo>
                        <a:pt x="425" y="286"/>
                      </a:lnTo>
                      <a:lnTo>
                        <a:pt x="425" y="286"/>
                      </a:lnTo>
                      <a:lnTo>
                        <a:pt x="425" y="283"/>
                      </a:lnTo>
                      <a:lnTo>
                        <a:pt x="422" y="278"/>
                      </a:lnTo>
                      <a:lnTo>
                        <a:pt x="422" y="278"/>
                      </a:lnTo>
                      <a:lnTo>
                        <a:pt x="422" y="278"/>
                      </a:lnTo>
                      <a:lnTo>
                        <a:pt x="422" y="275"/>
                      </a:lnTo>
                      <a:lnTo>
                        <a:pt x="422" y="275"/>
                      </a:lnTo>
                      <a:lnTo>
                        <a:pt x="422" y="275"/>
                      </a:lnTo>
                      <a:lnTo>
                        <a:pt x="422" y="272"/>
                      </a:lnTo>
                      <a:lnTo>
                        <a:pt x="422" y="272"/>
                      </a:lnTo>
                      <a:lnTo>
                        <a:pt x="422" y="272"/>
                      </a:lnTo>
                      <a:lnTo>
                        <a:pt x="422" y="269"/>
                      </a:lnTo>
                      <a:lnTo>
                        <a:pt x="422" y="269"/>
                      </a:lnTo>
                      <a:lnTo>
                        <a:pt x="422" y="266"/>
                      </a:lnTo>
                      <a:lnTo>
                        <a:pt x="422" y="266"/>
                      </a:lnTo>
                      <a:lnTo>
                        <a:pt x="422" y="263"/>
                      </a:lnTo>
                      <a:lnTo>
                        <a:pt x="422" y="263"/>
                      </a:lnTo>
                      <a:lnTo>
                        <a:pt x="422" y="263"/>
                      </a:lnTo>
                      <a:lnTo>
                        <a:pt x="422" y="263"/>
                      </a:lnTo>
                      <a:lnTo>
                        <a:pt x="422" y="261"/>
                      </a:lnTo>
                      <a:lnTo>
                        <a:pt x="422" y="261"/>
                      </a:lnTo>
                      <a:lnTo>
                        <a:pt x="422" y="258"/>
                      </a:lnTo>
                      <a:lnTo>
                        <a:pt x="422" y="258"/>
                      </a:lnTo>
                      <a:lnTo>
                        <a:pt x="422" y="255"/>
                      </a:lnTo>
                      <a:lnTo>
                        <a:pt x="422" y="255"/>
                      </a:lnTo>
                      <a:lnTo>
                        <a:pt x="422" y="252"/>
                      </a:lnTo>
                      <a:lnTo>
                        <a:pt x="422" y="249"/>
                      </a:lnTo>
                      <a:lnTo>
                        <a:pt x="422" y="249"/>
                      </a:lnTo>
                      <a:lnTo>
                        <a:pt x="422" y="246"/>
                      </a:lnTo>
                      <a:lnTo>
                        <a:pt x="422" y="246"/>
                      </a:lnTo>
                      <a:lnTo>
                        <a:pt x="422" y="246"/>
                      </a:lnTo>
                      <a:lnTo>
                        <a:pt x="422" y="244"/>
                      </a:lnTo>
                      <a:lnTo>
                        <a:pt x="422" y="244"/>
                      </a:lnTo>
                      <a:lnTo>
                        <a:pt x="422" y="241"/>
                      </a:lnTo>
                      <a:lnTo>
                        <a:pt x="422" y="241"/>
                      </a:lnTo>
                      <a:lnTo>
                        <a:pt x="422" y="238"/>
                      </a:lnTo>
                      <a:lnTo>
                        <a:pt x="422" y="235"/>
                      </a:lnTo>
                      <a:lnTo>
                        <a:pt x="422" y="235"/>
                      </a:lnTo>
                      <a:lnTo>
                        <a:pt x="422" y="232"/>
                      </a:lnTo>
                      <a:lnTo>
                        <a:pt x="422" y="232"/>
                      </a:lnTo>
                      <a:lnTo>
                        <a:pt x="422" y="229"/>
                      </a:lnTo>
                      <a:lnTo>
                        <a:pt x="422" y="229"/>
                      </a:lnTo>
                      <a:lnTo>
                        <a:pt x="422" y="227"/>
                      </a:lnTo>
                      <a:lnTo>
                        <a:pt x="422" y="227"/>
                      </a:lnTo>
                      <a:lnTo>
                        <a:pt x="422" y="224"/>
                      </a:lnTo>
                      <a:lnTo>
                        <a:pt x="422" y="224"/>
                      </a:lnTo>
                      <a:lnTo>
                        <a:pt x="422" y="224"/>
                      </a:lnTo>
                      <a:lnTo>
                        <a:pt x="422" y="221"/>
                      </a:lnTo>
                      <a:lnTo>
                        <a:pt x="425" y="221"/>
                      </a:lnTo>
                      <a:lnTo>
                        <a:pt x="425" y="221"/>
                      </a:lnTo>
                      <a:lnTo>
                        <a:pt x="425" y="218"/>
                      </a:lnTo>
                      <a:lnTo>
                        <a:pt x="425" y="218"/>
                      </a:lnTo>
                      <a:lnTo>
                        <a:pt x="425" y="218"/>
                      </a:lnTo>
                      <a:lnTo>
                        <a:pt x="425" y="218"/>
                      </a:lnTo>
                      <a:lnTo>
                        <a:pt x="425" y="215"/>
                      </a:lnTo>
                      <a:lnTo>
                        <a:pt x="425" y="215"/>
                      </a:lnTo>
                      <a:lnTo>
                        <a:pt x="425" y="215"/>
                      </a:lnTo>
                      <a:lnTo>
                        <a:pt x="428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25" y="210"/>
                      </a:lnTo>
                      <a:lnTo>
                        <a:pt x="425" y="207"/>
                      </a:lnTo>
                      <a:lnTo>
                        <a:pt x="425" y="207"/>
                      </a:lnTo>
                      <a:lnTo>
                        <a:pt x="425" y="204"/>
                      </a:lnTo>
                      <a:lnTo>
                        <a:pt x="425" y="204"/>
                      </a:lnTo>
                      <a:lnTo>
                        <a:pt x="425" y="201"/>
                      </a:lnTo>
                      <a:lnTo>
                        <a:pt x="425" y="201"/>
                      </a:lnTo>
                      <a:lnTo>
                        <a:pt x="425" y="201"/>
                      </a:lnTo>
                      <a:lnTo>
                        <a:pt x="425" y="198"/>
                      </a:lnTo>
                      <a:lnTo>
                        <a:pt x="425" y="198"/>
                      </a:lnTo>
                      <a:lnTo>
                        <a:pt x="425" y="195"/>
                      </a:lnTo>
                      <a:lnTo>
                        <a:pt x="425" y="195"/>
                      </a:lnTo>
                      <a:lnTo>
                        <a:pt x="428" y="193"/>
                      </a:lnTo>
                      <a:lnTo>
                        <a:pt x="428" y="193"/>
                      </a:lnTo>
                      <a:lnTo>
                        <a:pt x="428" y="190"/>
                      </a:lnTo>
                      <a:lnTo>
                        <a:pt x="428" y="190"/>
                      </a:lnTo>
                      <a:lnTo>
                        <a:pt x="428" y="187"/>
                      </a:lnTo>
                      <a:lnTo>
                        <a:pt x="430" y="184"/>
                      </a:lnTo>
                      <a:lnTo>
                        <a:pt x="433" y="190"/>
                      </a:lnTo>
                      <a:lnTo>
                        <a:pt x="436" y="190"/>
                      </a:lnTo>
                      <a:lnTo>
                        <a:pt x="436" y="190"/>
                      </a:lnTo>
                      <a:lnTo>
                        <a:pt x="439" y="187"/>
                      </a:lnTo>
                      <a:lnTo>
                        <a:pt x="439" y="184"/>
                      </a:lnTo>
                      <a:lnTo>
                        <a:pt x="442" y="184"/>
                      </a:lnTo>
                      <a:lnTo>
                        <a:pt x="442" y="181"/>
                      </a:lnTo>
                      <a:lnTo>
                        <a:pt x="442" y="181"/>
                      </a:lnTo>
                      <a:lnTo>
                        <a:pt x="442" y="181"/>
                      </a:lnTo>
                      <a:lnTo>
                        <a:pt x="442" y="181"/>
                      </a:lnTo>
                      <a:lnTo>
                        <a:pt x="442" y="181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6" y="178"/>
                      </a:lnTo>
                      <a:lnTo>
                        <a:pt x="433" y="176"/>
                      </a:lnTo>
                      <a:lnTo>
                        <a:pt x="433" y="176"/>
                      </a:lnTo>
                      <a:lnTo>
                        <a:pt x="430" y="176"/>
                      </a:lnTo>
                      <a:lnTo>
                        <a:pt x="430" y="176"/>
                      </a:lnTo>
                      <a:lnTo>
                        <a:pt x="430" y="176"/>
                      </a:lnTo>
                      <a:lnTo>
                        <a:pt x="428" y="176"/>
                      </a:lnTo>
                      <a:lnTo>
                        <a:pt x="428" y="173"/>
                      </a:lnTo>
                      <a:lnTo>
                        <a:pt x="428" y="173"/>
                      </a:lnTo>
                      <a:lnTo>
                        <a:pt x="428" y="173"/>
                      </a:lnTo>
                      <a:lnTo>
                        <a:pt x="428" y="173"/>
                      </a:lnTo>
                      <a:lnTo>
                        <a:pt x="428" y="170"/>
                      </a:lnTo>
                      <a:lnTo>
                        <a:pt x="428" y="170"/>
                      </a:lnTo>
                      <a:lnTo>
                        <a:pt x="425" y="167"/>
                      </a:lnTo>
                      <a:lnTo>
                        <a:pt x="425" y="167"/>
                      </a:lnTo>
                      <a:lnTo>
                        <a:pt x="425" y="167"/>
                      </a:lnTo>
                      <a:lnTo>
                        <a:pt x="425" y="164"/>
                      </a:lnTo>
                      <a:lnTo>
                        <a:pt x="422" y="164"/>
                      </a:lnTo>
                      <a:lnTo>
                        <a:pt x="422" y="164"/>
                      </a:lnTo>
                      <a:lnTo>
                        <a:pt x="419" y="164"/>
                      </a:lnTo>
                      <a:lnTo>
                        <a:pt x="419" y="161"/>
                      </a:lnTo>
                      <a:lnTo>
                        <a:pt x="416" y="161"/>
                      </a:lnTo>
                      <a:lnTo>
                        <a:pt x="416" y="161"/>
                      </a:lnTo>
                      <a:lnTo>
                        <a:pt x="416" y="159"/>
                      </a:lnTo>
                      <a:lnTo>
                        <a:pt x="413" y="159"/>
                      </a:lnTo>
                      <a:lnTo>
                        <a:pt x="413" y="156"/>
                      </a:lnTo>
                      <a:lnTo>
                        <a:pt x="413" y="156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08" y="153"/>
                      </a:lnTo>
                      <a:lnTo>
                        <a:pt x="408" y="153"/>
                      </a:lnTo>
                      <a:lnTo>
                        <a:pt x="405" y="153"/>
                      </a:lnTo>
                      <a:lnTo>
                        <a:pt x="405" y="153"/>
                      </a:lnTo>
                      <a:lnTo>
                        <a:pt x="405" y="153"/>
                      </a:lnTo>
                      <a:lnTo>
                        <a:pt x="402" y="150"/>
                      </a:lnTo>
                      <a:lnTo>
                        <a:pt x="402" y="150"/>
                      </a:lnTo>
                      <a:lnTo>
                        <a:pt x="402" y="150"/>
                      </a:lnTo>
                      <a:lnTo>
                        <a:pt x="399" y="150"/>
                      </a:lnTo>
                      <a:lnTo>
                        <a:pt x="399" y="150"/>
                      </a:lnTo>
                      <a:lnTo>
                        <a:pt x="396" y="150"/>
                      </a:lnTo>
                      <a:lnTo>
                        <a:pt x="396" y="150"/>
                      </a:lnTo>
                      <a:lnTo>
                        <a:pt x="396" y="150"/>
                      </a:lnTo>
                      <a:lnTo>
                        <a:pt x="396" y="147"/>
                      </a:lnTo>
                      <a:lnTo>
                        <a:pt x="394" y="147"/>
                      </a:lnTo>
                      <a:lnTo>
                        <a:pt x="394" y="144"/>
                      </a:lnTo>
                      <a:lnTo>
                        <a:pt x="394" y="144"/>
                      </a:lnTo>
                      <a:lnTo>
                        <a:pt x="391" y="144"/>
                      </a:lnTo>
                      <a:lnTo>
                        <a:pt x="391" y="144"/>
                      </a:lnTo>
                      <a:lnTo>
                        <a:pt x="388" y="144"/>
                      </a:lnTo>
                      <a:lnTo>
                        <a:pt x="388" y="142"/>
                      </a:lnTo>
                      <a:lnTo>
                        <a:pt x="385" y="142"/>
                      </a:lnTo>
                      <a:lnTo>
                        <a:pt x="385" y="142"/>
                      </a:lnTo>
                      <a:lnTo>
                        <a:pt x="382" y="142"/>
                      </a:lnTo>
                      <a:lnTo>
                        <a:pt x="382" y="142"/>
                      </a:lnTo>
                      <a:lnTo>
                        <a:pt x="382" y="142"/>
                      </a:lnTo>
                      <a:lnTo>
                        <a:pt x="379" y="142"/>
                      </a:lnTo>
                      <a:lnTo>
                        <a:pt x="379" y="142"/>
                      </a:lnTo>
                      <a:lnTo>
                        <a:pt x="377" y="142"/>
                      </a:lnTo>
                      <a:lnTo>
                        <a:pt x="377" y="139"/>
                      </a:lnTo>
                      <a:lnTo>
                        <a:pt x="374" y="139"/>
                      </a:lnTo>
                      <a:lnTo>
                        <a:pt x="374" y="139"/>
                      </a:lnTo>
                      <a:lnTo>
                        <a:pt x="374" y="139"/>
                      </a:lnTo>
                      <a:lnTo>
                        <a:pt x="371" y="136"/>
                      </a:lnTo>
                      <a:lnTo>
                        <a:pt x="371" y="136"/>
                      </a:lnTo>
                      <a:lnTo>
                        <a:pt x="371" y="133"/>
                      </a:lnTo>
                      <a:lnTo>
                        <a:pt x="371" y="133"/>
                      </a:lnTo>
                      <a:lnTo>
                        <a:pt x="371" y="133"/>
                      </a:lnTo>
                      <a:lnTo>
                        <a:pt x="371" y="130"/>
                      </a:lnTo>
                      <a:lnTo>
                        <a:pt x="368" y="130"/>
                      </a:lnTo>
                      <a:lnTo>
                        <a:pt x="368" y="130"/>
                      </a:lnTo>
                      <a:lnTo>
                        <a:pt x="368" y="130"/>
                      </a:lnTo>
                      <a:lnTo>
                        <a:pt x="368" y="133"/>
                      </a:lnTo>
                      <a:lnTo>
                        <a:pt x="368" y="133"/>
                      </a:lnTo>
                      <a:lnTo>
                        <a:pt x="368" y="133"/>
                      </a:lnTo>
                      <a:lnTo>
                        <a:pt x="365" y="133"/>
                      </a:lnTo>
                      <a:lnTo>
                        <a:pt x="365" y="133"/>
                      </a:lnTo>
                      <a:lnTo>
                        <a:pt x="365" y="133"/>
                      </a:lnTo>
                      <a:lnTo>
                        <a:pt x="365" y="133"/>
                      </a:lnTo>
                      <a:lnTo>
                        <a:pt x="362" y="133"/>
                      </a:lnTo>
                      <a:lnTo>
                        <a:pt x="362" y="133"/>
                      </a:lnTo>
                      <a:lnTo>
                        <a:pt x="360" y="133"/>
                      </a:lnTo>
                      <a:lnTo>
                        <a:pt x="360" y="133"/>
                      </a:lnTo>
                      <a:lnTo>
                        <a:pt x="360" y="130"/>
                      </a:lnTo>
                      <a:lnTo>
                        <a:pt x="343" y="113"/>
                      </a:lnTo>
                      <a:lnTo>
                        <a:pt x="328" y="99"/>
                      </a:lnTo>
                      <a:lnTo>
                        <a:pt x="320" y="93"/>
                      </a:lnTo>
                      <a:lnTo>
                        <a:pt x="314" y="91"/>
                      </a:lnTo>
                      <a:lnTo>
                        <a:pt x="317" y="88"/>
                      </a:lnTo>
                      <a:lnTo>
                        <a:pt x="303" y="82"/>
                      </a:lnTo>
                      <a:lnTo>
                        <a:pt x="292" y="74"/>
                      </a:lnTo>
                      <a:lnTo>
                        <a:pt x="289" y="74"/>
                      </a:lnTo>
                      <a:lnTo>
                        <a:pt x="289" y="74"/>
                      </a:lnTo>
                      <a:lnTo>
                        <a:pt x="289" y="74"/>
                      </a:lnTo>
                      <a:lnTo>
                        <a:pt x="289" y="74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92" y="71"/>
                      </a:lnTo>
                      <a:lnTo>
                        <a:pt x="292" y="71"/>
                      </a:lnTo>
                      <a:lnTo>
                        <a:pt x="292" y="71"/>
                      </a:lnTo>
                      <a:lnTo>
                        <a:pt x="292" y="71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2" y="68"/>
                      </a:lnTo>
                      <a:lnTo>
                        <a:pt x="294" y="65"/>
                      </a:lnTo>
                      <a:lnTo>
                        <a:pt x="294" y="65"/>
                      </a:lnTo>
                      <a:lnTo>
                        <a:pt x="294" y="65"/>
                      </a:lnTo>
                      <a:lnTo>
                        <a:pt x="294" y="65"/>
                      </a:lnTo>
                      <a:lnTo>
                        <a:pt x="294" y="65"/>
                      </a:lnTo>
                      <a:lnTo>
                        <a:pt x="297" y="65"/>
                      </a:lnTo>
                      <a:lnTo>
                        <a:pt x="297" y="65"/>
                      </a:lnTo>
                      <a:lnTo>
                        <a:pt x="297" y="65"/>
                      </a:lnTo>
                      <a:lnTo>
                        <a:pt x="297" y="65"/>
                      </a:lnTo>
                      <a:lnTo>
                        <a:pt x="297" y="62"/>
                      </a:lnTo>
                      <a:lnTo>
                        <a:pt x="297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0" y="62"/>
                      </a:lnTo>
                      <a:lnTo>
                        <a:pt x="303" y="62"/>
                      </a:lnTo>
                      <a:lnTo>
                        <a:pt x="306" y="51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0"/>
                      </a:lnTo>
                      <a:lnTo>
                        <a:pt x="323" y="40"/>
                      </a:lnTo>
                      <a:lnTo>
                        <a:pt x="323" y="40"/>
                      </a:lnTo>
                      <a:lnTo>
                        <a:pt x="320" y="40"/>
                      </a:lnTo>
                      <a:lnTo>
                        <a:pt x="320" y="40"/>
                      </a:lnTo>
                      <a:lnTo>
                        <a:pt x="320" y="40"/>
                      </a:lnTo>
                      <a:lnTo>
                        <a:pt x="320" y="37"/>
                      </a:lnTo>
                      <a:lnTo>
                        <a:pt x="320" y="37"/>
                      </a:lnTo>
                      <a:lnTo>
                        <a:pt x="320" y="37"/>
                      </a:lnTo>
                      <a:lnTo>
                        <a:pt x="323" y="37"/>
                      </a:lnTo>
                      <a:lnTo>
                        <a:pt x="323" y="34"/>
                      </a:lnTo>
                      <a:lnTo>
                        <a:pt x="320" y="34"/>
                      </a:lnTo>
                      <a:lnTo>
                        <a:pt x="320" y="34"/>
                      </a:lnTo>
                      <a:lnTo>
                        <a:pt x="320" y="31"/>
                      </a:lnTo>
                      <a:lnTo>
                        <a:pt x="320" y="31"/>
                      </a:lnTo>
                      <a:lnTo>
                        <a:pt x="317" y="28"/>
                      </a:lnTo>
                      <a:lnTo>
                        <a:pt x="317" y="28"/>
                      </a:lnTo>
                      <a:lnTo>
                        <a:pt x="317" y="28"/>
                      </a:lnTo>
                      <a:lnTo>
                        <a:pt x="317" y="28"/>
                      </a:lnTo>
                      <a:lnTo>
                        <a:pt x="317" y="25"/>
                      </a:lnTo>
                      <a:lnTo>
                        <a:pt x="320" y="25"/>
                      </a:lnTo>
                      <a:lnTo>
                        <a:pt x="320" y="25"/>
                      </a:lnTo>
                      <a:lnTo>
                        <a:pt x="320" y="25"/>
                      </a:lnTo>
                      <a:lnTo>
                        <a:pt x="323" y="23"/>
                      </a:lnTo>
                      <a:lnTo>
                        <a:pt x="323" y="23"/>
                      </a:lnTo>
                      <a:lnTo>
                        <a:pt x="323" y="23"/>
                      </a:lnTo>
                      <a:lnTo>
                        <a:pt x="326" y="23"/>
                      </a:lnTo>
                      <a:lnTo>
                        <a:pt x="326" y="23"/>
                      </a:lnTo>
                      <a:lnTo>
                        <a:pt x="326" y="20"/>
                      </a:lnTo>
                      <a:lnTo>
                        <a:pt x="326" y="20"/>
                      </a:lnTo>
                      <a:lnTo>
                        <a:pt x="311" y="11"/>
                      </a:lnTo>
                      <a:lnTo>
                        <a:pt x="311" y="11"/>
                      </a:lnTo>
                      <a:lnTo>
                        <a:pt x="309" y="11"/>
                      </a:lnTo>
                      <a:lnTo>
                        <a:pt x="309" y="11"/>
                      </a:lnTo>
                      <a:lnTo>
                        <a:pt x="309" y="11"/>
                      </a:lnTo>
                      <a:lnTo>
                        <a:pt x="309" y="11"/>
                      </a:lnTo>
                      <a:lnTo>
                        <a:pt x="309" y="8"/>
                      </a:lnTo>
                      <a:lnTo>
                        <a:pt x="309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3" y="8"/>
                      </a:lnTo>
                      <a:lnTo>
                        <a:pt x="303" y="6"/>
                      </a:lnTo>
                      <a:lnTo>
                        <a:pt x="303" y="6"/>
                      </a:lnTo>
                      <a:lnTo>
                        <a:pt x="303" y="8"/>
                      </a:lnTo>
                      <a:lnTo>
                        <a:pt x="303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300" y="6"/>
                      </a:lnTo>
                      <a:lnTo>
                        <a:pt x="297" y="6"/>
                      </a:lnTo>
                      <a:lnTo>
                        <a:pt x="297" y="6"/>
                      </a:lnTo>
                      <a:lnTo>
                        <a:pt x="294" y="3"/>
                      </a:lnTo>
                      <a:lnTo>
                        <a:pt x="294" y="3"/>
                      </a:lnTo>
                      <a:lnTo>
                        <a:pt x="294" y="3"/>
                      </a:lnTo>
                      <a:lnTo>
                        <a:pt x="292" y="3"/>
                      </a:lnTo>
                      <a:lnTo>
                        <a:pt x="292" y="3"/>
                      </a:lnTo>
                      <a:lnTo>
                        <a:pt x="292" y="0"/>
                      </a:lnTo>
                      <a:lnTo>
                        <a:pt x="289" y="0"/>
                      </a:lnTo>
                      <a:lnTo>
                        <a:pt x="289" y="0"/>
                      </a:lnTo>
                      <a:lnTo>
                        <a:pt x="289" y="0"/>
                      </a:lnTo>
                      <a:lnTo>
                        <a:pt x="289" y="3"/>
                      </a:lnTo>
                      <a:lnTo>
                        <a:pt x="289" y="3"/>
                      </a:lnTo>
                      <a:lnTo>
                        <a:pt x="289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3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3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77" y="8"/>
                      </a:lnTo>
                      <a:lnTo>
                        <a:pt x="277" y="8"/>
                      </a:lnTo>
                      <a:lnTo>
                        <a:pt x="277" y="8"/>
                      </a:lnTo>
                      <a:lnTo>
                        <a:pt x="277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8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0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1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5"/>
                      </a:lnTo>
                      <a:lnTo>
                        <a:pt x="283" y="25"/>
                      </a:lnTo>
                      <a:lnTo>
                        <a:pt x="283" y="25"/>
                      </a:lnTo>
                      <a:lnTo>
                        <a:pt x="283" y="25"/>
                      </a:lnTo>
                      <a:lnTo>
                        <a:pt x="283" y="28"/>
                      </a:lnTo>
                      <a:lnTo>
                        <a:pt x="283" y="28"/>
                      </a:lnTo>
                      <a:lnTo>
                        <a:pt x="283" y="28"/>
                      </a:lnTo>
                      <a:lnTo>
                        <a:pt x="283" y="28"/>
                      </a:lnTo>
                      <a:lnTo>
                        <a:pt x="283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80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7" y="31"/>
                      </a:lnTo>
                      <a:lnTo>
                        <a:pt x="275" y="31"/>
                      </a:lnTo>
                      <a:lnTo>
                        <a:pt x="275" y="31"/>
                      </a:lnTo>
                      <a:lnTo>
                        <a:pt x="275" y="31"/>
                      </a:lnTo>
                      <a:lnTo>
                        <a:pt x="275" y="31"/>
                      </a:lnTo>
                      <a:lnTo>
                        <a:pt x="275" y="34"/>
                      </a:lnTo>
                      <a:lnTo>
                        <a:pt x="275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1"/>
                      </a:lnTo>
                      <a:lnTo>
                        <a:pt x="269" y="31"/>
                      </a:lnTo>
                      <a:lnTo>
                        <a:pt x="266" y="31"/>
                      </a:lnTo>
                      <a:lnTo>
                        <a:pt x="266" y="31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6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3" y="28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0" y="31"/>
                      </a:lnTo>
                      <a:lnTo>
                        <a:pt x="260" y="31"/>
                      </a:lnTo>
                      <a:lnTo>
                        <a:pt x="260" y="31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58" y="28"/>
                      </a:lnTo>
                      <a:lnTo>
                        <a:pt x="258" y="31"/>
                      </a:lnTo>
                      <a:lnTo>
                        <a:pt x="258" y="31"/>
                      </a:lnTo>
                      <a:lnTo>
                        <a:pt x="258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2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37"/>
                      </a:lnTo>
                      <a:lnTo>
                        <a:pt x="249" y="40"/>
                      </a:lnTo>
                      <a:lnTo>
                        <a:pt x="249" y="40"/>
                      </a:lnTo>
                      <a:lnTo>
                        <a:pt x="246" y="40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3" y="42"/>
                      </a:lnTo>
                      <a:lnTo>
                        <a:pt x="243" y="42"/>
                      </a:lnTo>
                      <a:lnTo>
                        <a:pt x="243" y="42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3" y="45"/>
                      </a:lnTo>
                      <a:lnTo>
                        <a:pt x="241" y="45"/>
                      </a:lnTo>
                      <a:lnTo>
                        <a:pt x="241" y="45"/>
                      </a:lnTo>
                      <a:lnTo>
                        <a:pt x="241" y="45"/>
                      </a:lnTo>
                      <a:lnTo>
                        <a:pt x="241" y="42"/>
                      </a:lnTo>
                      <a:lnTo>
                        <a:pt x="241" y="42"/>
                      </a:lnTo>
                      <a:lnTo>
                        <a:pt x="241" y="42"/>
                      </a:lnTo>
                      <a:lnTo>
                        <a:pt x="238" y="42"/>
                      </a:lnTo>
                      <a:lnTo>
                        <a:pt x="238" y="42"/>
                      </a:lnTo>
                      <a:lnTo>
                        <a:pt x="238" y="42"/>
                      </a:lnTo>
                      <a:lnTo>
                        <a:pt x="238" y="40"/>
                      </a:lnTo>
                      <a:lnTo>
                        <a:pt x="235" y="40"/>
                      </a:lnTo>
                      <a:lnTo>
                        <a:pt x="235" y="40"/>
                      </a:lnTo>
                      <a:lnTo>
                        <a:pt x="235" y="40"/>
                      </a:lnTo>
                      <a:lnTo>
                        <a:pt x="235" y="40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29" y="37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1" y="34"/>
                      </a:lnTo>
                      <a:lnTo>
                        <a:pt x="221" y="34"/>
                      </a:lnTo>
                      <a:lnTo>
                        <a:pt x="221" y="34"/>
                      </a:lnTo>
                      <a:lnTo>
                        <a:pt x="221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12" y="31"/>
                      </a:lnTo>
                      <a:lnTo>
                        <a:pt x="212" y="31"/>
                      </a:lnTo>
                      <a:lnTo>
                        <a:pt x="212" y="31"/>
                      </a:lnTo>
                      <a:lnTo>
                        <a:pt x="212" y="31"/>
                      </a:lnTo>
                      <a:lnTo>
                        <a:pt x="212" y="31"/>
                      </a:lnTo>
                      <a:lnTo>
                        <a:pt x="209" y="31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31"/>
                      </a:lnTo>
                      <a:lnTo>
                        <a:pt x="207" y="31"/>
                      </a:lnTo>
                      <a:lnTo>
                        <a:pt x="207" y="31"/>
                      </a:lnTo>
                      <a:lnTo>
                        <a:pt x="207" y="31"/>
                      </a:lnTo>
                      <a:lnTo>
                        <a:pt x="207" y="31"/>
                      </a:lnTo>
                      <a:lnTo>
                        <a:pt x="207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1"/>
                      </a:lnTo>
                      <a:lnTo>
                        <a:pt x="204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198" y="34"/>
                      </a:lnTo>
                      <a:lnTo>
                        <a:pt x="198" y="34"/>
                      </a:lnTo>
                      <a:lnTo>
                        <a:pt x="198" y="34"/>
                      </a:lnTo>
                      <a:lnTo>
                        <a:pt x="198" y="34"/>
                      </a:lnTo>
                      <a:lnTo>
                        <a:pt x="198" y="34"/>
                      </a:lnTo>
                      <a:lnTo>
                        <a:pt x="195" y="34"/>
                      </a:lnTo>
                      <a:lnTo>
                        <a:pt x="195" y="34"/>
                      </a:lnTo>
                      <a:lnTo>
                        <a:pt x="195" y="34"/>
                      </a:lnTo>
                      <a:lnTo>
                        <a:pt x="195" y="34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1"/>
                      </a:lnTo>
                      <a:lnTo>
                        <a:pt x="192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4" y="34"/>
                      </a:lnTo>
                      <a:lnTo>
                        <a:pt x="181" y="34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81" y="37"/>
                      </a:lnTo>
                      <a:lnTo>
                        <a:pt x="178" y="37"/>
                      </a:lnTo>
                      <a:lnTo>
                        <a:pt x="178" y="37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5" y="40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5" y="42"/>
                      </a:lnTo>
                      <a:lnTo>
                        <a:pt x="173" y="42"/>
                      </a:lnTo>
                      <a:lnTo>
                        <a:pt x="173" y="42"/>
                      </a:lnTo>
                      <a:lnTo>
                        <a:pt x="173" y="45"/>
                      </a:lnTo>
                      <a:lnTo>
                        <a:pt x="173" y="45"/>
                      </a:lnTo>
                      <a:lnTo>
                        <a:pt x="173" y="45"/>
                      </a:lnTo>
                      <a:lnTo>
                        <a:pt x="173" y="45"/>
                      </a:lnTo>
                      <a:lnTo>
                        <a:pt x="173" y="45"/>
                      </a:lnTo>
                      <a:lnTo>
                        <a:pt x="173" y="48"/>
                      </a:lnTo>
                      <a:lnTo>
                        <a:pt x="173" y="48"/>
                      </a:lnTo>
                      <a:lnTo>
                        <a:pt x="173" y="48"/>
                      </a:lnTo>
                      <a:lnTo>
                        <a:pt x="173" y="48"/>
                      </a:lnTo>
                      <a:lnTo>
                        <a:pt x="173" y="48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4"/>
                      </a:lnTo>
                      <a:lnTo>
                        <a:pt x="173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67" y="59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71"/>
                      </a:lnTo>
                      <a:lnTo>
                        <a:pt x="164" y="71"/>
                      </a:lnTo>
                      <a:lnTo>
                        <a:pt x="164" y="71"/>
                      </a:lnTo>
                      <a:lnTo>
                        <a:pt x="164" y="71"/>
                      </a:lnTo>
                      <a:lnTo>
                        <a:pt x="164" y="71"/>
                      </a:lnTo>
                      <a:lnTo>
                        <a:pt x="164" y="74"/>
                      </a:lnTo>
                      <a:lnTo>
                        <a:pt x="161" y="74"/>
                      </a:lnTo>
                      <a:lnTo>
                        <a:pt x="161" y="74"/>
                      </a:lnTo>
                      <a:lnTo>
                        <a:pt x="161" y="74"/>
                      </a:lnTo>
                      <a:lnTo>
                        <a:pt x="161" y="71"/>
                      </a:lnTo>
                      <a:lnTo>
                        <a:pt x="158" y="71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56" y="79"/>
                      </a:lnTo>
                      <a:lnTo>
                        <a:pt x="156" y="79"/>
                      </a:lnTo>
                      <a:lnTo>
                        <a:pt x="156" y="79"/>
                      </a:lnTo>
                      <a:lnTo>
                        <a:pt x="156" y="79"/>
                      </a:lnTo>
                      <a:lnTo>
                        <a:pt x="156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0" y="79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3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5"/>
                      </a:lnTo>
                      <a:lnTo>
                        <a:pt x="156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88"/>
                      </a:lnTo>
                      <a:lnTo>
                        <a:pt x="150" y="91"/>
                      </a:lnTo>
                      <a:lnTo>
                        <a:pt x="153" y="91"/>
                      </a:lnTo>
                      <a:lnTo>
                        <a:pt x="153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1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50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3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6"/>
                      </a:lnTo>
                      <a:lnTo>
                        <a:pt x="147" y="99"/>
                      </a:lnTo>
                      <a:lnTo>
                        <a:pt x="147" y="99"/>
                      </a:lnTo>
                      <a:lnTo>
                        <a:pt x="147" y="99"/>
                      </a:lnTo>
                      <a:lnTo>
                        <a:pt x="147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4" y="99"/>
                      </a:lnTo>
                      <a:lnTo>
                        <a:pt x="141" y="102"/>
                      </a:lnTo>
                      <a:lnTo>
                        <a:pt x="141" y="102"/>
                      </a:lnTo>
                      <a:lnTo>
                        <a:pt x="141" y="102"/>
                      </a:lnTo>
                      <a:lnTo>
                        <a:pt x="141" y="102"/>
                      </a:lnTo>
                      <a:lnTo>
                        <a:pt x="141" y="102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4" y="105"/>
                      </a:lnTo>
                      <a:lnTo>
                        <a:pt x="144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5"/>
                      </a:lnTo>
                      <a:lnTo>
                        <a:pt x="141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3" y="113"/>
                      </a:lnTo>
                      <a:lnTo>
                        <a:pt x="133" y="110"/>
                      </a:lnTo>
                      <a:lnTo>
                        <a:pt x="133" y="113"/>
                      </a:lnTo>
                      <a:lnTo>
                        <a:pt x="133" y="113"/>
                      </a:lnTo>
                      <a:lnTo>
                        <a:pt x="133" y="113"/>
                      </a:lnTo>
                      <a:lnTo>
                        <a:pt x="133" y="113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5" y="119"/>
                      </a:lnTo>
                      <a:lnTo>
                        <a:pt x="125" y="119"/>
                      </a:lnTo>
                      <a:lnTo>
                        <a:pt x="122" y="119"/>
                      </a:lnTo>
                      <a:lnTo>
                        <a:pt x="122" y="119"/>
                      </a:lnTo>
                      <a:lnTo>
                        <a:pt x="122" y="119"/>
                      </a:lnTo>
                      <a:lnTo>
                        <a:pt x="122" y="119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19"/>
                      </a:lnTo>
                      <a:lnTo>
                        <a:pt x="116" y="119"/>
                      </a:lnTo>
                      <a:lnTo>
                        <a:pt x="116" y="119"/>
                      </a:lnTo>
                      <a:lnTo>
                        <a:pt x="116" y="119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3" y="119"/>
                      </a:lnTo>
                      <a:lnTo>
                        <a:pt x="113" y="119"/>
                      </a:lnTo>
                      <a:lnTo>
                        <a:pt x="113" y="119"/>
                      </a:lnTo>
                      <a:lnTo>
                        <a:pt x="113" y="119"/>
                      </a:lnTo>
                      <a:lnTo>
                        <a:pt x="113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99" y="125"/>
                      </a:lnTo>
                      <a:lnTo>
                        <a:pt x="99" y="125"/>
                      </a:lnTo>
                      <a:lnTo>
                        <a:pt x="99" y="127"/>
                      </a:lnTo>
                      <a:lnTo>
                        <a:pt x="99" y="127"/>
                      </a:lnTo>
                      <a:lnTo>
                        <a:pt x="102" y="127"/>
                      </a:lnTo>
                      <a:lnTo>
                        <a:pt x="102" y="127"/>
                      </a:lnTo>
                      <a:lnTo>
                        <a:pt x="102" y="127"/>
                      </a:lnTo>
                      <a:lnTo>
                        <a:pt x="99" y="127"/>
                      </a:lnTo>
                      <a:lnTo>
                        <a:pt x="99" y="127"/>
                      </a:lnTo>
                      <a:lnTo>
                        <a:pt x="99" y="130"/>
                      </a:lnTo>
                      <a:lnTo>
                        <a:pt x="99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33"/>
                      </a:lnTo>
                      <a:lnTo>
                        <a:pt x="96" y="133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3" y="130"/>
                      </a:lnTo>
                      <a:lnTo>
                        <a:pt x="91" y="130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91" y="133"/>
                      </a:lnTo>
                      <a:lnTo>
                        <a:pt x="88" y="133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42"/>
                      </a:lnTo>
                      <a:lnTo>
                        <a:pt x="82" y="142"/>
                      </a:lnTo>
                      <a:lnTo>
                        <a:pt x="82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6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1" y="142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1" y="142"/>
                      </a:lnTo>
                      <a:lnTo>
                        <a:pt x="71" y="142"/>
                      </a:lnTo>
                      <a:lnTo>
                        <a:pt x="71" y="139"/>
                      </a:lnTo>
                      <a:lnTo>
                        <a:pt x="71" y="139"/>
                      </a:lnTo>
                      <a:lnTo>
                        <a:pt x="71" y="139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6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42"/>
                      </a:lnTo>
                      <a:lnTo>
                        <a:pt x="57" y="142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4"/>
                      </a:lnTo>
                      <a:lnTo>
                        <a:pt x="54" y="144"/>
                      </a:lnTo>
                      <a:lnTo>
                        <a:pt x="54" y="144"/>
                      </a:lnTo>
                      <a:lnTo>
                        <a:pt x="57" y="144"/>
                      </a:lnTo>
                      <a:lnTo>
                        <a:pt x="57" y="144"/>
                      </a:lnTo>
                      <a:lnTo>
                        <a:pt x="57" y="144"/>
                      </a:lnTo>
                      <a:lnTo>
                        <a:pt x="57" y="147"/>
                      </a:lnTo>
                      <a:lnTo>
                        <a:pt x="59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47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51" y="150"/>
                      </a:lnTo>
                      <a:lnTo>
                        <a:pt x="48" y="150"/>
                      </a:lnTo>
                      <a:lnTo>
                        <a:pt x="48" y="150"/>
                      </a:lnTo>
                      <a:lnTo>
                        <a:pt x="48" y="150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8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5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2" y="153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37" y="147"/>
                      </a:lnTo>
                      <a:lnTo>
                        <a:pt x="37" y="147"/>
                      </a:lnTo>
                      <a:lnTo>
                        <a:pt x="37" y="147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47"/>
                      </a:lnTo>
                      <a:lnTo>
                        <a:pt x="34" y="147"/>
                      </a:lnTo>
                      <a:lnTo>
                        <a:pt x="31" y="147"/>
                      </a:lnTo>
                      <a:lnTo>
                        <a:pt x="31" y="147"/>
                      </a:lnTo>
                      <a:lnTo>
                        <a:pt x="31" y="147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4"/>
                      </a:lnTo>
                      <a:lnTo>
                        <a:pt x="28" y="144"/>
                      </a:lnTo>
                      <a:lnTo>
                        <a:pt x="28" y="144"/>
                      </a:lnTo>
                      <a:lnTo>
                        <a:pt x="28" y="144"/>
                      </a:lnTo>
                      <a:lnTo>
                        <a:pt x="28" y="144"/>
                      </a:lnTo>
                      <a:lnTo>
                        <a:pt x="28" y="144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8" y="147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5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47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20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8" y="153"/>
                      </a:lnTo>
                      <a:lnTo>
                        <a:pt x="8" y="153"/>
                      </a:lnTo>
                      <a:lnTo>
                        <a:pt x="8" y="153"/>
                      </a:lnTo>
                      <a:lnTo>
                        <a:pt x="8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6"/>
                      </a:lnTo>
                      <a:lnTo>
                        <a:pt x="6" y="156"/>
                      </a:lnTo>
                      <a:lnTo>
                        <a:pt x="6" y="156"/>
                      </a:lnTo>
                      <a:lnTo>
                        <a:pt x="6" y="156"/>
                      </a:lnTo>
                      <a:lnTo>
                        <a:pt x="6" y="159"/>
                      </a:lnTo>
                      <a:lnTo>
                        <a:pt x="6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7"/>
                      </a:lnTo>
                      <a:lnTo>
                        <a:pt x="8" y="167"/>
                      </a:lnTo>
                      <a:lnTo>
                        <a:pt x="8" y="167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7"/>
                      </a:lnTo>
                      <a:lnTo>
                        <a:pt x="11" y="167"/>
                      </a:lnTo>
                      <a:lnTo>
                        <a:pt x="11" y="167"/>
                      </a:lnTo>
                      <a:lnTo>
                        <a:pt x="11" y="167"/>
                      </a:lnTo>
                      <a:lnTo>
                        <a:pt x="11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0" y="178"/>
                      </a:lnTo>
                      <a:lnTo>
                        <a:pt x="20" y="178"/>
                      </a:lnTo>
                      <a:lnTo>
                        <a:pt x="20" y="178"/>
                      </a:lnTo>
                      <a:lnTo>
                        <a:pt x="20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5" y="178"/>
                      </a:lnTo>
                      <a:lnTo>
                        <a:pt x="25" y="181"/>
                      </a:lnTo>
                      <a:lnTo>
                        <a:pt x="25" y="181"/>
                      </a:lnTo>
                      <a:lnTo>
                        <a:pt x="25" y="181"/>
                      </a:lnTo>
                      <a:lnTo>
                        <a:pt x="25" y="181"/>
                      </a:lnTo>
                      <a:lnTo>
                        <a:pt x="25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5"/>
                      </a:lnTo>
                      <a:lnTo>
                        <a:pt x="20" y="198"/>
                      </a:lnTo>
                      <a:lnTo>
                        <a:pt x="20" y="198"/>
                      </a:lnTo>
                      <a:lnTo>
                        <a:pt x="20" y="198"/>
                      </a:lnTo>
                      <a:lnTo>
                        <a:pt x="20" y="198"/>
                      </a:lnTo>
                      <a:lnTo>
                        <a:pt x="20" y="198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20" y="201"/>
                      </a:lnTo>
                      <a:lnTo>
                        <a:pt x="17" y="201"/>
                      </a:lnTo>
                      <a:lnTo>
                        <a:pt x="17" y="201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7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20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2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17" y="215"/>
                      </a:lnTo>
                      <a:lnTo>
                        <a:pt x="20" y="215"/>
                      </a:lnTo>
                      <a:lnTo>
                        <a:pt x="20" y="215"/>
                      </a:lnTo>
                      <a:lnTo>
                        <a:pt x="20" y="215"/>
                      </a:lnTo>
                      <a:lnTo>
                        <a:pt x="20" y="215"/>
                      </a:lnTo>
                      <a:lnTo>
                        <a:pt x="20" y="215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5" y="221"/>
                      </a:lnTo>
                      <a:lnTo>
                        <a:pt x="25" y="221"/>
                      </a:lnTo>
                      <a:lnTo>
                        <a:pt x="25" y="221"/>
                      </a:lnTo>
                      <a:lnTo>
                        <a:pt x="25" y="221"/>
                      </a:lnTo>
                      <a:lnTo>
                        <a:pt x="25" y="221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4"/>
                      </a:lnTo>
                      <a:lnTo>
                        <a:pt x="25" y="227"/>
                      </a:lnTo>
                      <a:lnTo>
                        <a:pt x="25" y="227"/>
                      </a:lnTo>
                      <a:lnTo>
                        <a:pt x="25" y="227"/>
                      </a:lnTo>
                      <a:lnTo>
                        <a:pt x="25" y="227"/>
                      </a:lnTo>
                      <a:lnTo>
                        <a:pt x="28" y="227"/>
                      </a:lnTo>
                      <a:lnTo>
                        <a:pt x="28" y="224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31" y="227"/>
                      </a:lnTo>
                      <a:lnTo>
                        <a:pt x="31" y="227"/>
                      </a:lnTo>
                      <a:lnTo>
                        <a:pt x="31" y="227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4" y="224"/>
                      </a:lnTo>
                      <a:lnTo>
                        <a:pt x="34" y="227"/>
                      </a:lnTo>
                      <a:lnTo>
                        <a:pt x="34" y="224"/>
                      </a:lnTo>
                      <a:lnTo>
                        <a:pt x="34" y="224"/>
                      </a:lnTo>
                      <a:lnTo>
                        <a:pt x="34" y="224"/>
                      </a:lnTo>
                      <a:lnTo>
                        <a:pt x="37" y="224"/>
                      </a:lnTo>
                      <a:lnTo>
                        <a:pt x="37" y="224"/>
                      </a:lnTo>
                      <a:lnTo>
                        <a:pt x="37" y="224"/>
                      </a:lnTo>
                      <a:lnTo>
                        <a:pt x="37" y="224"/>
                      </a:lnTo>
                      <a:lnTo>
                        <a:pt x="40" y="224"/>
                      </a:lnTo>
                      <a:lnTo>
                        <a:pt x="40" y="224"/>
                      </a:lnTo>
                      <a:lnTo>
                        <a:pt x="40" y="224"/>
                      </a:lnTo>
                      <a:lnTo>
                        <a:pt x="40" y="227"/>
                      </a:lnTo>
                      <a:lnTo>
                        <a:pt x="40" y="227"/>
                      </a:lnTo>
                      <a:lnTo>
                        <a:pt x="40" y="227"/>
                      </a:lnTo>
                      <a:lnTo>
                        <a:pt x="40" y="229"/>
                      </a:lnTo>
                      <a:lnTo>
                        <a:pt x="40" y="229"/>
                      </a:lnTo>
                      <a:lnTo>
                        <a:pt x="40" y="229"/>
                      </a:lnTo>
                      <a:lnTo>
                        <a:pt x="40" y="229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40" y="235"/>
                      </a:lnTo>
                      <a:lnTo>
                        <a:pt x="40" y="235"/>
                      </a:lnTo>
                      <a:lnTo>
                        <a:pt x="40" y="235"/>
                      </a:lnTo>
                      <a:lnTo>
                        <a:pt x="40" y="235"/>
                      </a:lnTo>
                      <a:lnTo>
                        <a:pt x="40" y="238"/>
                      </a:lnTo>
                      <a:lnTo>
                        <a:pt x="40" y="238"/>
                      </a:lnTo>
                      <a:lnTo>
                        <a:pt x="40" y="238"/>
                      </a:lnTo>
                      <a:lnTo>
                        <a:pt x="40" y="238"/>
                      </a:lnTo>
                      <a:lnTo>
                        <a:pt x="40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40" y="246"/>
                      </a:lnTo>
                      <a:lnTo>
                        <a:pt x="40" y="246"/>
                      </a:lnTo>
                      <a:lnTo>
                        <a:pt x="40" y="246"/>
                      </a:lnTo>
                      <a:lnTo>
                        <a:pt x="40" y="246"/>
                      </a:lnTo>
                      <a:lnTo>
                        <a:pt x="40" y="249"/>
                      </a:lnTo>
                      <a:lnTo>
                        <a:pt x="40" y="249"/>
                      </a:lnTo>
                      <a:lnTo>
                        <a:pt x="40" y="249"/>
                      </a:lnTo>
                      <a:lnTo>
                        <a:pt x="40" y="252"/>
                      </a:lnTo>
                      <a:lnTo>
                        <a:pt x="40" y="252"/>
                      </a:lnTo>
                      <a:lnTo>
                        <a:pt x="40" y="252"/>
                      </a:lnTo>
                      <a:lnTo>
                        <a:pt x="40" y="252"/>
                      </a:lnTo>
                      <a:lnTo>
                        <a:pt x="40" y="252"/>
                      </a:lnTo>
                      <a:lnTo>
                        <a:pt x="40" y="255"/>
                      </a:lnTo>
                      <a:lnTo>
                        <a:pt x="42" y="255"/>
                      </a:lnTo>
                      <a:lnTo>
                        <a:pt x="42" y="255"/>
                      </a:lnTo>
                      <a:lnTo>
                        <a:pt x="42" y="255"/>
                      </a:lnTo>
                      <a:lnTo>
                        <a:pt x="42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8"/>
                      </a:lnTo>
                      <a:lnTo>
                        <a:pt x="40" y="258"/>
                      </a:lnTo>
                      <a:lnTo>
                        <a:pt x="40" y="258"/>
                      </a:lnTo>
                      <a:lnTo>
                        <a:pt x="40" y="258"/>
                      </a:lnTo>
                      <a:lnTo>
                        <a:pt x="40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5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48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51" y="261"/>
                      </a:lnTo>
                      <a:lnTo>
                        <a:pt x="48" y="261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8" y="263"/>
                      </a:lnTo>
                      <a:lnTo>
                        <a:pt x="45" y="263"/>
                      </a:lnTo>
                      <a:lnTo>
                        <a:pt x="45" y="266"/>
                      </a:lnTo>
                      <a:lnTo>
                        <a:pt x="42" y="266"/>
                      </a:lnTo>
                      <a:lnTo>
                        <a:pt x="42" y="266"/>
                      </a:lnTo>
                      <a:lnTo>
                        <a:pt x="42" y="269"/>
                      </a:lnTo>
                      <a:lnTo>
                        <a:pt x="42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40" y="269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2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37" y="275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1" name="Freeform 17"/>
                <p:cNvSpPr>
                  <a:spLocks/>
                </p:cNvSpPr>
                <p:nvPr/>
              </p:nvSpPr>
              <p:spPr bwMode="auto">
                <a:xfrm>
                  <a:off x="1215" y="3609"/>
                  <a:ext cx="34" cy="70"/>
                </a:xfrm>
                <a:custGeom>
                  <a:avLst/>
                  <a:gdLst/>
                  <a:ahLst/>
                  <a:cxnLst>
                    <a:cxn ang="0">
                      <a:pos x="37" y="9"/>
                    </a:cxn>
                    <a:cxn ang="0">
                      <a:pos x="40" y="9"/>
                    </a:cxn>
                    <a:cxn ang="0">
                      <a:pos x="45" y="9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51" y="9"/>
                    </a:cxn>
                    <a:cxn ang="0">
                      <a:pos x="54" y="14"/>
                    </a:cxn>
                    <a:cxn ang="0">
                      <a:pos x="57" y="20"/>
                    </a:cxn>
                    <a:cxn ang="0">
                      <a:pos x="59" y="26"/>
                    </a:cxn>
                    <a:cxn ang="0">
                      <a:pos x="62" y="26"/>
                    </a:cxn>
                    <a:cxn ang="0">
                      <a:pos x="65" y="29"/>
                    </a:cxn>
                    <a:cxn ang="0">
                      <a:pos x="65" y="34"/>
                    </a:cxn>
                    <a:cxn ang="0">
                      <a:pos x="65" y="40"/>
                    </a:cxn>
                    <a:cxn ang="0">
                      <a:pos x="68" y="46"/>
                    </a:cxn>
                    <a:cxn ang="0">
                      <a:pos x="65" y="51"/>
                    </a:cxn>
                    <a:cxn ang="0">
                      <a:pos x="59" y="54"/>
                    </a:cxn>
                    <a:cxn ang="0">
                      <a:pos x="59" y="57"/>
                    </a:cxn>
                    <a:cxn ang="0">
                      <a:pos x="59" y="60"/>
                    </a:cxn>
                    <a:cxn ang="0">
                      <a:pos x="59" y="65"/>
                    </a:cxn>
                    <a:cxn ang="0">
                      <a:pos x="59" y="74"/>
                    </a:cxn>
                    <a:cxn ang="0">
                      <a:pos x="62" y="77"/>
                    </a:cxn>
                    <a:cxn ang="0">
                      <a:pos x="59" y="82"/>
                    </a:cxn>
                    <a:cxn ang="0">
                      <a:pos x="57" y="88"/>
                    </a:cxn>
                    <a:cxn ang="0">
                      <a:pos x="59" y="97"/>
                    </a:cxn>
                    <a:cxn ang="0">
                      <a:pos x="59" y="99"/>
                    </a:cxn>
                    <a:cxn ang="0">
                      <a:pos x="62" y="105"/>
                    </a:cxn>
                    <a:cxn ang="0">
                      <a:pos x="62" y="111"/>
                    </a:cxn>
                    <a:cxn ang="0">
                      <a:pos x="59" y="119"/>
                    </a:cxn>
                    <a:cxn ang="0">
                      <a:pos x="59" y="125"/>
                    </a:cxn>
                    <a:cxn ang="0">
                      <a:pos x="59" y="134"/>
                    </a:cxn>
                    <a:cxn ang="0">
                      <a:pos x="54" y="139"/>
                    </a:cxn>
                    <a:cxn ang="0">
                      <a:pos x="51" y="139"/>
                    </a:cxn>
                    <a:cxn ang="0">
                      <a:pos x="45" y="134"/>
                    </a:cxn>
                    <a:cxn ang="0">
                      <a:pos x="42" y="131"/>
                    </a:cxn>
                    <a:cxn ang="0">
                      <a:pos x="37" y="125"/>
                    </a:cxn>
                    <a:cxn ang="0">
                      <a:pos x="31" y="125"/>
                    </a:cxn>
                    <a:cxn ang="0">
                      <a:pos x="28" y="125"/>
                    </a:cxn>
                    <a:cxn ang="0">
                      <a:pos x="28" y="119"/>
                    </a:cxn>
                    <a:cxn ang="0">
                      <a:pos x="20" y="111"/>
                    </a:cxn>
                    <a:cxn ang="0">
                      <a:pos x="8" y="111"/>
                    </a:cxn>
                    <a:cxn ang="0">
                      <a:pos x="3" y="111"/>
                    </a:cxn>
                    <a:cxn ang="0">
                      <a:pos x="0" y="97"/>
                    </a:cxn>
                    <a:cxn ang="0">
                      <a:pos x="0" y="91"/>
                    </a:cxn>
                    <a:cxn ang="0">
                      <a:pos x="0" y="82"/>
                    </a:cxn>
                    <a:cxn ang="0">
                      <a:pos x="0" y="74"/>
                    </a:cxn>
                    <a:cxn ang="0">
                      <a:pos x="0" y="65"/>
                    </a:cxn>
                    <a:cxn ang="0">
                      <a:pos x="0" y="54"/>
                    </a:cxn>
                    <a:cxn ang="0">
                      <a:pos x="0" y="43"/>
                    </a:cxn>
                    <a:cxn ang="0">
                      <a:pos x="3" y="37"/>
                    </a:cxn>
                    <a:cxn ang="0">
                      <a:pos x="6" y="31"/>
                    </a:cxn>
                    <a:cxn ang="0">
                      <a:pos x="3" y="23"/>
                    </a:cxn>
                    <a:cxn ang="0">
                      <a:pos x="3" y="14"/>
                    </a:cxn>
                    <a:cxn ang="0">
                      <a:pos x="8" y="3"/>
                    </a:cxn>
                    <a:cxn ang="0">
                      <a:pos x="20" y="0"/>
                    </a:cxn>
                    <a:cxn ang="0">
                      <a:pos x="23" y="0"/>
                    </a:cxn>
                    <a:cxn ang="0">
                      <a:pos x="25" y="0"/>
                    </a:cxn>
                    <a:cxn ang="0">
                      <a:pos x="31" y="3"/>
                    </a:cxn>
                    <a:cxn ang="0">
                      <a:pos x="34" y="6"/>
                    </a:cxn>
                    <a:cxn ang="0">
                      <a:pos x="37" y="9"/>
                    </a:cxn>
                  </a:cxnLst>
                  <a:rect l="0" t="0" r="r" b="b"/>
                  <a:pathLst>
                    <a:path w="68" h="139">
                      <a:moveTo>
                        <a:pt x="37" y="9"/>
                      </a:move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7" y="23"/>
                      </a:lnTo>
                      <a:lnTo>
                        <a:pt x="57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68" y="46"/>
                      </a:lnTo>
                      <a:lnTo>
                        <a:pt x="68" y="46"/>
                      </a:lnTo>
                      <a:lnTo>
                        <a:pt x="68" y="46"/>
                      </a:lnTo>
                      <a:lnTo>
                        <a:pt x="68" y="46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2" y="51"/>
                      </a:lnTo>
                      <a:lnTo>
                        <a:pt x="62" y="51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59" y="54"/>
                      </a:lnTo>
                      <a:lnTo>
                        <a:pt x="59" y="54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8"/>
                      </a:lnTo>
                      <a:lnTo>
                        <a:pt x="59" y="68"/>
                      </a:lnTo>
                      <a:lnTo>
                        <a:pt x="59" y="68"/>
                      </a:lnTo>
                      <a:lnTo>
                        <a:pt x="59" y="71"/>
                      </a:lnTo>
                      <a:lnTo>
                        <a:pt x="59" y="71"/>
                      </a:lnTo>
                      <a:lnTo>
                        <a:pt x="59" y="71"/>
                      </a:lnTo>
                      <a:lnTo>
                        <a:pt x="59" y="74"/>
                      </a:lnTo>
                      <a:lnTo>
                        <a:pt x="59" y="74"/>
                      </a:lnTo>
                      <a:lnTo>
                        <a:pt x="59" y="74"/>
                      </a:lnTo>
                      <a:lnTo>
                        <a:pt x="59" y="74"/>
                      </a:lnTo>
                      <a:lnTo>
                        <a:pt x="59" y="77"/>
                      </a:lnTo>
                      <a:lnTo>
                        <a:pt x="62" y="77"/>
                      </a:lnTo>
                      <a:lnTo>
                        <a:pt x="62" y="77"/>
                      </a:lnTo>
                      <a:lnTo>
                        <a:pt x="62" y="77"/>
                      </a:lnTo>
                      <a:lnTo>
                        <a:pt x="62" y="77"/>
                      </a:lnTo>
                      <a:lnTo>
                        <a:pt x="62" y="80"/>
                      </a:lnTo>
                      <a:lnTo>
                        <a:pt x="62" y="80"/>
                      </a:lnTo>
                      <a:lnTo>
                        <a:pt x="62" y="80"/>
                      </a:lnTo>
                      <a:lnTo>
                        <a:pt x="59" y="80"/>
                      </a:lnTo>
                      <a:lnTo>
                        <a:pt x="59" y="80"/>
                      </a:lnTo>
                      <a:lnTo>
                        <a:pt x="59" y="82"/>
                      </a:lnTo>
                      <a:lnTo>
                        <a:pt x="59" y="82"/>
                      </a:lnTo>
                      <a:lnTo>
                        <a:pt x="59" y="82"/>
                      </a:lnTo>
                      <a:lnTo>
                        <a:pt x="59" y="85"/>
                      </a:lnTo>
                      <a:lnTo>
                        <a:pt x="59" y="85"/>
                      </a:lnTo>
                      <a:lnTo>
                        <a:pt x="57" y="85"/>
                      </a:lnTo>
                      <a:lnTo>
                        <a:pt x="57" y="88"/>
                      </a:lnTo>
                      <a:lnTo>
                        <a:pt x="57" y="88"/>
                      </a:lnTo>
                      <a:lnTo>
                        <a:pt x="57" y="91"/>
                      </a:lnTo>
                      <a:lnTo>
                        <a:pt x="57" y="91"/>
                      </a:lnTo>
                      <a:lnTo>
                        <a:pt x="59" y="94"/>
                      </a:lnTo>
                      <a:lnTo>
                        <a:pt x="59" y="94"/>
                      </a:lnTo>
                      <a:lnTo>
                        <a:pt x="59" y="94"/>
                      </a:lnTo>
                      <a:lnTo>
                        <a:pt x="59" y="94"/>
                      </a:lnTo>
                      <a:lnTo>
                        <a:pt x="59" y="97"/>
                      </a:lnTo>
                      <a:lnTo>
                        <a:pt x="59" y="97"/>
                      </a:lnTo>
                      <a:lnTo>
                        <a:pt x="59" y="97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62" y="102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8"/>
                      </a:lnTo>
                      <a:lnTo>
                        <a:pt x="62" y="108"/>
                      </a:lnTo>
                      <a:lnTo>
                        <a:pt x="59" y="111"/>
                      </a:lnTo>
                      <a:lnTo>
                        <a:pt x="62" y="111"/>
                      </a:lnTo>
                      <a:lnTo>
                        <a:pt x="59" y="111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9" y="116"/>
                      </a:lnTo>
                      <a:lnTo>
                        <a:pt x="59" y="116"/>
                      </a:lnTo>
                      <a:lnTo>
                        <a:pt x="59" y="119"/>
                      </a:lnTo>
                      <a:lnTo>
                        <a:pt x="59" y="119"/>
                      </a:lnTo>
                      <a:lnTo>
                        <a:pt x="59" y="122"/>
                      </a:lnTo>
                      <a:lnTo>
                        <a:pt x="59" y="122"/>
                      </a:lnTo>
                      <a:lnTo>
                        <a:pt x="59" y="122"/>
                      </a:lnTo>
                      <a:lnTo>
                        <a:pt x="59" y="125"/>
                      </a:lnTo>
                      <a:lnTo>
                        <a:pt x="59" y="125"/>
                      </a:lnTo>
                      <a:lnTo>
                        <a:pt x="59" y="125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31"/>
                      </a:lnTo>
                      <a:lnTo>
                        <a:pt x="59" y="131"/>
                      </a:lnTo>
                      <a:lnTo>
                        <a:pt x="59" y="134"/>
                      </a:lnTo>
                      <a:lnTo>
                        <a:pt x="59" y="134"/>
                      </a:lnTo>
                      <a:lnTo>
                        <a:pt x="57" y="134"/>
                      </a:lnTo>
                      <a:lnTo>
                        <a:pt x="57" y="136"/>
                      </a:lnTo>
                      <a:lnTo>
                        <a:pt x="57" y="136"/>
                      </a:lnTo>
                      <a:lnTo>
                        <a:pt x="57" y="136"/>
                      </a:lnTo>
                      <a:lnTo>
                        <a:pt x="57" y="136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48" y="139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5" y="136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1"/>
                      </a:lnTo>
                      <a:lnTo>
                        <a:pt x="45" y="131"/>
                      </a:lnTo>
                      <a:lnTo>
                        <a:pt x="42" y="131"/>
                      </a:lnTo>
                      <a:lnTo>
                        <a:pt x="42" y="131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0" y="128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1" y="125"/>
                      </a:lnTo>
                      <a:lnTo>
                        <a:pt x="31" y="125"/>
                      </a:lnTo>
                      <a:lnTo>
                        <a:pt x="31" y="125"/>
                      </a:lnTo>
                      <a:lnTo>
                        <a:pt x="31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8"/>
                      </a:lnTo>
                      <a:lnTo>
                        <a:pt x="28" y="128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25" y="116"/>
                      </a:lnTo>
                      <a:lnTo>
                        <a:pt x="25" y="116"/>
                      </a:lnTo>
                      <a:lnTo>
                        <a:pt x="25" y="116"/>
                      </a:lnTo>
                      <a:lnTo>
                        <a:pt x="23" y="114"/>
                      </a:lnTo>
                      <a:lnTo>
                        <a:pt x="23" y="114"/>
                      </a:lnTo>
                      <a:lnTo>
                        <a:pt x="20" y="114"/>
                      </a:lnTo>
                      <a:lnTo>
                        <a:pt x="20" y="111"/>
                      </a:lnTo>
                      <a:lnTo>
                        <a:pt x="17" y="111"/>
                      </a:lnTo>
                      <a:lnTo>
                        <a:pt x="17" y="111"/>
                      </a:lnTo>
                      <a:lnTo>
                        <a:pt x="14" y="111"/>
                      </a:lnTo>
                      <a:lnTo>
                        <a:pt x="14" y="111"/>
                      </a:lnTo>
                      <a:lnTo>
                        <a:pt x="11" y="111"/>
                      </a:lnTo>
                      <a:lnTo>
                        <a:pt x="11" y="111"/>
                      </a:lnTo>
                      <a:lnTo>
                        <a:pt x="8" y="111"/>
                      </a:lnTo>
                      <a:lnTo>
                        <a:pt x="8" y="111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3" y="108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2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77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1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57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3" y="29"/>
                      </a:lnTo>
                      <a:lnTo>
                        <a:pt x="3" y="26"/>
                      </a:lnTo>
                      <a:lnTo>
                        <a:pt x="3" y="26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11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20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2" name="Freeform 18"/>
                <p:cNvSpPr>
                  <a:spLocks/>
                </p:cNvSpPr>
                <p:nvPr/>
              </p:nvSpPr>
              <p:spPr bwMode="auto">
                <a:xfrm>
                  <a:off x="1215" y="3609"/>
                  <a:ext cx="34" cy="70"/>
                </a:xfrm>
                <a:custGeom>
                  <a:avLst/>
                  <a:gdLst/>
                  <a:ahLst/>
                  <a:cxnLst>
                    <a:cxn ang="0">
                      <a:pos x="37" y="9"/>
                    </a:cxn>
                    <a:cxn ang="0">
                      <a:pos x="40" y="9"/>
                    </a:cxn>
                    <a:cxn ang="0">
                      <a:pos x="45" y="9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51" y="9"/>
                    </a:cxn>
                    <a:cxn ang="0">
                      <a:pos x="54" y="14"/>
                    </a:cxn>
                    <a:cxn ang="0">
                      <a:pos x="57" y="20"/>
                    </a:cxn>
                    <a:cxn ang="0">
                      <a:pos x="59" y="26"/>
                    </a:cxn>
                    <a:cxn ang="0">
                      <a:pos x="62" y="26"/>
                    </a:cxn>
                    <a:cxn ang="0">
                      <a:pos x="65" y="29"/>
                    </a:cxn>
                    <a:cxn ang="0">
                      <a:pos x="65" y="34"/>
                    </a:cxn>
                    <a:cxn ang="0">
                      <a:pos x="65" y="40"/>
                    </a:cxn>
                    <a:cxn ang="0">
                      <a:pos x="68" y="46"/>
                    </a:cxn>
                    <a:cxn ang="0">
                      <a:pos x="65" y="51"/>
                    </a:cxn>
                    <a:cxn ang="0">
                      <a:pos x="59" y="54"/>
                    </a:cxn>
                    <a:cxn ang="0">
                      <a:pos x="59" y="57"/>
                    </a:cxn>
                    <a:cxn ang="0">
                      <a:pos x="59" y="60"/>
                    </a:cxn>
                    <a:cxn ang="0">
                      <a:pos x="59" y="65"/>
                    </a:cxn>
                    <a:cxn ang="0">
                      <a:pos x="59" y="74"/>
                    </a:cxn>
                    <a:cxn ang="0">
                      <a:pos x="62" y="77"/>
                    </a:cxn>
                    <a:cxn ang="0">
                      <a:pos x="59" y="82"/>
                    </a:cxn>
                    <a:cxn ang="0">
                      <a:pos x="57" y="88"/>
                    </a:cxn>
                    <a:cxn ang="0">
                      <a:pos x="59" y="97"/>
                    </a:cxn>
                    <a:cxn ang="0">
                      <a:pos x="59" y="99"/>
                    </a:cxn>
                    <a:cxn ang="0">
                      <a:pos x="62" y="105"/>
                    </a:cxn>
                    <a:cxn ang="0">
                      <a:pos x="62" y="111"/>
                    </a:cxn>
                    <a:cxn ang="0">
                      <a:pos x="59" y="119"/>
                    </a:cxn>
                    <a:cxn ang="0">
                      <a:pos x="59" y="125"/>
                    </a:cxn>
                    <a:cxn ang="0">
                      <a:pos x="59" y="134"/>
                    </a:cxn>
                    <a:cxn ang="0">
                      <a:pos x="54" y="139"/>
                    </a:cxn>
                    <a:cxn ang="0">
                      <a:pos x="51" y="139"/>
                    </a:cxn>
                    <a:cxn ang="0">
                      <a:pos x="45" y="134"/>
                    </a:cxn>
                    <a:cxn ang="0">
                      <a:pos x="42" y="131"/>
                    </a:cxn>
                    <a:cxn ang="0">
                      <a:pos x="37" y="125"/>
                    </a:cxn>
                    <a:cxn ang="0">
                      <a:pos x="31" y="125"/>
                    </a:cxn>
                    <a:cxn ang="0">
                      <a:pos x="28" y="125"/>
                    </a:cxn>
                    <a:cxn ang="0">
                      <a:pos x="28" y="119"/>
                    </a:cxn>
                    <a:cxn ang="0">
                      <a:pos x="20" y="111"/>
                    </a:cxn>
                    <a:cxn ang="0">
                      <a:pos x="8" y="111"/>
                    </a:cxn>
                    <a:cxn ang="0">
                      <a:pos x="3" y="111"/>
                    </a:cxn>
                    <a:cxn ang="0">
                      <a:pos x="0" y="97"/>
                    </a:cxn>
                    <a:cxn ang="0">
                      <a:pos x="0" y="91"/>
                    </a:cxn>
                    <a:cxn ang="0">
                      <a:pos x="0" y="82"/>
                    </a:cxn>
                    <a:cxn ang="0">
                      <a:pos x="0" y="74"/>
                    </a:cxn>
                    <a:cxn ang="0">
                      <a:pos x="0" y="65"/>
                    </a:cxn>
                    <a:cxn ang="0">
                      <a:pos x="0" y="54"/>
                    </a:cxn>
                    <a:cxn ang="0">
                      <a:pos x="0" y="43"/>
                    </a:cxn>
                    <a:cxn ang="0">
                      <a:pos x="3" y="37"/>
                    </a:cxn>
                    <a:cxn ang="0">
                      <a:pos x="6" y="31"/>
                    </a:cxn>
                    <a:cxn ang="0">
                      <a:pos x="3" y="23"/>
                    </a:cxn>
                    <a:cxn ang="0">
                      <a:pos x="3" y="14"/>
                    </a:cxn>
                    <a:cxn ang="0">
                      <a:pos x="8" y="3"/>
                    </a:cxn>
                    <a:cxn ang="0">
                      <a:pos x="20" y="0"/>
                    </a:cxn>
                    <a:cxn ang="0">
                      <a:pos x="23" y="0"/>
                    </a:cxn>
                    <a:cxn ang="0">
                      <a:pos x="25" y="0"/>
                    </a:cxn>
                    <a:cxn ang="0">
                      <a:pos x="31" y="3"/>
                    </a:cxn>
                    <a:cxn ang="0">
                      <a:pos x="34" y="6"/>
                    </a:cxn>
                    <a:cxn ang="0">
                      <a:pos x="37" y="9"/>
                    </a:cxn>
                  </a:cxnLst>
                  <a:rect l="0" t="0" r="r" b="b"/>
                  <a:pathLst>
                    <a:path w="68" h="139">
                      <a:moveTo>
                        <a:pt x="37" y="9"/>
                      </a:move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7" y="23"/>
                      </a:lnTo>
                      <a:lnTo>
                        <a:pt x="57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68" y="46"/>
                      </a:lnTo>
                      <a:lnTo>
                        <a:pt x="68" y="46"/>
                      </a:lnTo>
                      <a:lnTo>
                        <a:pt x="68" y="46"/>
                      </a:lnTo>
                      <a:lnTo>
                        <a:pt x="68" y="46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2" y="51"/>
                      </a:lnTo>
                      <a:lnTo>
                        <a:pt x="62" y="51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59" y="54"/>
                      </a:lnTo>
                      <a:lnTo>
                        <a:pt x="59" y="54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8"/>
                      </a:lnTo>
                      <a:lnTo>
                        <a:pt x="59" y="68"/>
                      </a:lnTo>
                      <a:lnTo>
                        <a:pt x="59" y="68"/>
                      </a:lnTo>
                      <a:lnTo>
                        <a:pt x="59" y="71"/>
                      </a:lnTo>
                      <a:lnTo>
                        <a:pt x="59" y="71"/>
                      </a:lnTo>
                      <a:lnTo>
                        <a:pt x="59" y="71"/>
                      </a:lnTo>
                      <a:lnTo>
                        <a:pt x="59" y="74"/>
                      </a:lnTo>
                      <a:lnTo>
                        <a:pt x="59" y="74"/>
                      </a:lnTo>
                      <a:lnTo>
                        <a:pt x="59" y="74"/>
                      </a:lnTo>
                      <a:lnTo>
                        <a:pt x="59" y="74"/>
                      </a:lnTo>
                      <a:lnTo>
                        <a:pt x="59" y="77"/>
                      </a:lnTo>
                      <a:lnTo>
                        <a:pt x="62" y="77"/>
                      </a:lnTo>
                      <a:lnTo>
                        <a:pt x="62" y="77"/>
                      </a:lnTo>
                      <a:lnTo>
                        <a:pt x="62" y="77"/>
                      </a:lnTo>
                      <a:lnTo>
                        <a:pt x="62" y="77"/>
                      </a:lnTo>
                      <a:lnTo>
                        <a:pt x="62" y="80"/>
                      </a:lnTo>
                      <a:lnTo>
                        <a:pt x="62" y="80"/>
                      </a:lnTo>
                      <a:lnTo>
                        <a:pt x="62" y="80"/>
                      </a:lnTo>
                      <a:lnTo>
                        <a:pt x="59" y="80"/>
                      </a:lnTo>
                      <a:lnTo>
                        <a:pt x="59" y="80"/>
                      </a:lnTo>
                      <a:lnTo>
                        <a:pt x="59" y="82"/>
                      </a:lnTo>
                      <a:lnTo>
                        <a:pt x="59" y="82"/>
                      </a:lnTo>
                      <a:lnTo>
                        <a:pt x="59" y="82"/>
                      </a:lnTo>
                      <a:lnTo>
                        <a:pt x="59" y="85"/>
                      </a:lnTo>
                      <a:lnTo>
                        <a:pt x="59" y="85"/>
                      </a:lnTo>
                      <a:lnTo>
                        <a:pt x="57" y="85"/>
                      </a:lnTo>
                      <a:lnTo>
                        <a:pt x="57" y="88"/>
                      </a:lnTo>
                      <a:lnTo>
                        <a:pt x="57" y="88"/>
                      </a:lnTo>
                      <a:lnTo>
                        <a:pt x="57" y="91"/>
                      </a:lnTo>
                      <a:lnTo>
                        <a:pt x="57" y="91"/>
                      </a:lnTo>
                      <a:lnTo>
                        <a:pt x="59" y="94"/>
                      </a:lnTo>
                      <a:lnTo>
                        <a:pt x="59" y="94"/>
                      </a:lnTo>
                      <a:lnTo>
                        <a:pt x="59" y="94"/>
                      </a:lnTo>
                      <a:lnTo>
                        <a:pt x="59" y="94"/>
                      </a:lnTo>
                      <a:lnTo>
                        <a:pt x="59" y="97"/>
                      </a:lnTo>
                      <a:lnTo>
                        <a:pt x="59" y="97"/>
                      </a:lnTo>
                      <a:lnTo>
                        <a:pt x="59" y="97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62" y="102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8"/>
                      </a:lnTo>
                      <a:lnTo>
                        <a:pt x="62" y="108"/>
                      </a:lnTo>
                      <a:lnTo>
                        <a:pt x="59" y="111"/>
                      </a:lnTo>
                      <a:lnTo>
                        <a:pt x="62" y="111"/>
                      </a:lnTo>
                      <a:lnTo>
                        <a:pt x="59" y="111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9" y="116"/>
                      </a:lnTo>
                      <a:lnTo>
                        <a:pt x="59" y="116"/>
                      </a:lnTo>
                      <a:lnTo>
                        <a:pt x="59" y="119"/>
                      </a:lnTo>
                      <a:lnTo>
                        <a:pt x="59" y="119"/>
                      </a:lnTo>
                      <a:lnTo>
                        <a:pt x="59" y="122"/>
                      </a:lnTo>
                      <a:lnTo>
                        <a:pt x="59" y="122"/>
                      </a:lnTo>
                      <a:lnTo>
                        <a:pt x="59" y="122"/>
                      </a:lnTo>
                      <a:lnTo>
                        <a:pt x="59" y="125"/>
                      </a:lnTo>
                      <a:lnTo>
                        <a:pt x="59" y="125"/>
                      </a:lnTo>
                      <a:lnTo>
                        <a:pt x="59" y="125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31"/>
                      </a:lnTo>
                      <a:lnTo>
                        <a:pt x="59" y="131"/>
                      </a:lnTo>
                      <a:lnTo>
                        <a:pt x="59" y="134"/>
                      </a:lnTo>
                      <a:lnTo>
                        <a:pt x="59" y="134"/>
                      </a:lnTo>
                      <a:lnTo>
                        <a:pt x="57" y="134"/>
                      </a:lnTo>
                      <a:lnTo>
                        <a:pt x="57" y="136"/>
                      </a:lnTo>
                      <a:lnTo>
                        <a:pt x="57" y="136"/>
                      </a:lnTo>
                      <a:lnTo>
                        <a:pt x="57" y="136"/>
                      </a:lnTo>
                      <a:lnTo>
                        <a:pt x="57" y="136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48" y="139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5" y="136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1"/>
                      </a:lnTo>
                      <a:lnTo>
                        <a:pt x="45" y="131"/>
                      </a:lnTo>
                      <a:lnTo>
                        <a:pt x="42" y="131"/>
                      </a:lnTo>
                      <a:lnTo>
                        <a:pt x="42" y="131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0" y="128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1" y="125"/>
                      </a:lnTo>
                      <a:lnTo>
                        <a:pt x="31" y="125"/>
                      </a:lnTo>
                      <a:lnTo>
                        <a:pt x="31" y="125"/>
                      </a:lnTo>
                      <a:lnTo>
                        <a:pt x="31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8"/>
                      </a:lnTo>
                      <a:lnTo>
                        <a:pt x="28" y="128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25" y="116"/>
                      </a:lnTo>
                      <a:lnTo>
                        <a:pt x="25" y="116"/>
                      </a:lnTo>
                      <a:lnTo>
                        <a:pt x="25" y="116"/>
                      </a:lnTo>
                      <a:lnTo>
                        <a:pt x="23" y="114"/>
                      </a:lnTo>
                      <a:lnTo>
                        <a:pt x="23" y="114"/>
                      </a:lnTo>
                      <a:lnTo>
                        <a:pt x="20" y="114"/>
                      </a:lnTo>
                      <a:lnTo>
                        <a:pt x="20" y="111"/>
                      </a:lnTo>
                      <a:lnTo>
                        <a:pt x="17" y="111"/>
                      </a:lnTo>
                      <a:lnTo>
                        <a:pt x="17" y="111"/>
                      </a:lnTo>
                      <a:lnTo>
                        <a:pt x="14" y="111"/>
                      </a:lnTo>
                      <a:lnTo>
                        <a:pt x="14" y="111"/>
                      </a:lnTo>
                      <a:lnTo>
                        <a:pt x="11" y="111"/>
                      </a:lnTo>
                      <a:lnTo>
                        <a:pt x="11" y="111"/>
                      </a:lnTo>
                      <a:lnTo>
                        <a:pt x="8" y="111"/>
                      </a:lnTo>
                      <a:lnTo>
                        <a:pt x="8" y="111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3" y="108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2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77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1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57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3" y="29"/>
                      </a:lnTo>
                      <a:lnTo>
                        <a:pt x="3" y="26"/>
                      </a:lnTo>
                      <a:lnTo>
                        <a:pt x="3" y="26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11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20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3" name="Freeform 19"/>
                <p:cNvSpPr>
                  <a:spLocks/>
                </p:cNvSpPr>
                <p:nvPr/>
              </p:nvSpPr>
              <p:spPr bwMode="auto">
                <a:xfrm>
                  <a:off x="1147" y="3495"/>
                  <a:ext cx="140" cy="112"/>
                </a:xfrm>
                <a:custGeom>
                  <a:avLst/>
                  <a:gdLst/>
                  <a:ahLst/>
                  <a:cxnLst>
                    <a:cxn ang="0">
                      <a:pos x="82" y="178"/>
                    </a:cxn>
                    <a:cxn ang="0">
                      <a:pos x="93" y="187"/>
                    </a:cxn>
                    <a:cxn ang="0">
                      <a:pos x="107" y="195"/>
                    </a:cxn>
                    <a:cxn ang="0">
                      <a:pos x="119" y="198"/>
                    </a:cxn>
                    <a:cxn ang="0">
                      <a:pos x="130" y="209"/>
                    </a:cxn>
                    <a:cxn ang="0">
                      <a:pos x="139" y="218"/>
                    </a:cxn>
                    <a:cxn ang="0">
                      <a:pos x="158" y="150"/>
                    </a:cxn>
                    <a:cxn ang="0">
                      <a:pos x="144" y="119"/>
                    </a:cxn>
                    <a:cxn ang="0">
                      <a:pos x="158" y="141"/>
                    </a:cxn>
                    <a:cxn ang="0">
                      <a:pos x="215" y="172"/>
                    </a:cxn>
                    <a:cxn ang="0">
                      <a:pos x="226" y="147"/>
                    </a:cxn>
                    <a:cxn ang="0">
                      <a:pos x="235" y="155"/>
                    </a:cxn>
                    <a:cxn ang="0">
                      <a:pos x="241" y="158"/>
                    </a:cxn>
                    <a:cxn ang="0">
                      <a:pos x="246" y="164"/>
                    </a:cxn>
                    <a:cxn ang="0">
                      <a:pos x="252" y="170"/>
                    </a:cxn>
                    <a:cxn ang="0">
                      <a:pos x="258" y="172"/>
                    </a:cxn>
                    <a:cxn ang="0">
                      <a:pos x="260" y="167"/>
                    </a:cxn>
                    <a:cxn ang="0">
                      <a:pos x="263" y="161"/>
                    </a:cxn>
                    <a:cxn ang="0">
                      <a:pos x="266" y="158"/>
                    </a:cxn>
                    <a:cxn ang="0">
                      <a:pos x="272" y="153"/>
                    </a:cxn>
                    <a:cxn ang="0">
                      <a:pos x="272" y="147"/>
                    </a:cxn>
                    <a:cxn ang="0">
                      <a:pos x="272" y="141"/>
                    </a:cxn>
                    <a:cxn ang="0">
                      <a:pos x="269" y="133"/>
                    </a:cxn>
                    <a:cxn ang="0">
                      <a:pos x="266" y="124"/>
                    </a:cxn>
                    <a:cxn ang="0">
                      <a:pos x="263" y="113"/>
                    </a:cxn>
                    <a:cxn ang="0">
                      <a:pos x="258" y="102"/>
                    </a:cxn>
                    <a:cxn ang="0">
                      <a:pos x="249" y="93"/>
                    </a:cxn>
                    <a:cxn ang="0">
                      <a:pos x="226" y="93"/>
                    </a:cxn>
                    <a:cxn ang="0">
                      <a:pos x="212" y="82"/>
                    </a:cxn>
                    <a:cxn ang="0">
                      <a:pos x="201" y="51"/>
                    </a:cxn>
                    <a:cxn ang="0">
                      <a:pos x="192" y="36"/>
                    </a:cxn>
                    <a:cxn ang="0">
                      <a:pos x="164" y="34"/>
                    </a:cxn>
                    <a:cxn ang="0">
                      <a:pos x="141" y="48"/>
                    </a:cxn>
                    <a:cxn ang="0">
                      <a:pos x="136" y="39"/>
                    </a:cxn>
                    <a:cxn ang="0">
                      <a:pos x="127" y="31"/>
                    </a:cxn>
                    <a:cxn ang="0">
                      <a:pos x="85" y="2"/>
                    </a:cxn>
                    <a:cxn ang="0">
                      <a:pos x="82" y="8"/>
                    </a:cxn>
                    <a:cxn ang="0">
                      <a:pos x="71" y="34"/>
                    </a:cxn>
                    <a:cxn ang="0">
                      <a:pos x="68" y="28"/>
                    </a:cxn>
                    <a:cxn ang="0">
                      <a:pos x="68" y="28"/>
                    </a:cxn>
                    <a:cxn ang="0">
                      <a:pos x="68" y="25"/>
                    </a:cxn>
                    <a:cxn ang="0">
                      <a:pos x="62" y="22"/>
                    </a:cxn>
                    <a:cxn ang="0">
                      <a:pos x="62" y="28"/>
                    </a:cxn>
                    <a:cxn ang="0">
                      <a:pos x="54" y="22"/>
                    </a:cxn>
                    <a:cxn ang="0">
                      <a:pos x="42" y="25"/>
                    </a:cxn>
                    <a:cxn ang="0">
                      <a:pos x="37" y="25"/>
                    </a:cxn>
                    <a:cxn ang="0">
                      <a:pos x="31" y="28"/>
                    </a:cxn>
                    <a:cxn ang="0">
                      <a:pos x="22" y="36"/>
                    </a:cxn>
                    <a:cxn ang="0">
                      <a:pos x="14" y="45"/>
                    </a:cxn>
                    <a:cxn ang="0">
                      <a:pos x="8" y="48"/>
                    </a:cxn>
                    <a:cxn ang="0">
                      <a:pos x="5" y="45"/>
                    </a:cxn>
                    <a:cxn ang="0">
                      <a:pos x="8" y="51"/>
                    </a:cxn>
                    <a:cxn ang="0">
                      <a:pos x="14" y="51"/>
                    </a:cxn>
                    <a:cxn ang="0">
                      <a:pos x="20" y="53"/>
                    </a:cxn>
                    <a:cxn ang="0">
                      <a:pos x="34" y="68"/>
                    </a:cxn>
                    <a:cxn ang="0">
                      <a:pos x="31" y="79"/>
                    </a:cxn>
                    <a:cxn ang="0">
                      <a:pos x="34" y="85"/>
                    </a:cxn>
                    <a:cxn ang="0">
                      <a:pos x="34" y="90"/>
                    </a:cxn>
                    <a:cxn ang="0">
                      <a:pos x="11" y="107"/>
                    </a:cxn>
                    <a:cxn ang="0">
                      <a:pos x="5" y="110"/>
                    </a:cxn>
                    <a:cxn ang="0">
                      <a:pos x="3" y="116"/>
                    </a:cxn>
                    <a:cxn ang="0">
                      <a:pos x="17" y="127"/>
                    </a:cxn>
                  </a:cxnLst>
                  <a:rect l="0" t="0" r="r" b="b"/>
                  <a:pathLst>
                    <a:path w="275" h="221">
                      <a:moveTo>
                        <a:pt x="76" y="178"/>
                      </a:moveTo>
                      <a:lnTo>
                        <a:pt x="76" y="178"/>
                      </a:lnTo>
                      <a:lnTo>
                        <a:pt x="76" y="178"/>
                      </a:lnTo>
                      <a:lnTo>
                        <a:pt x="79" y="178"/>
                      </a:lnTo>
                      <a:lnTo>
                        <a:pt x="79" y="178"/>
                      </a:lnTo>
                      <a:lnTo>
                        <a:pt x="79" y="178"/>
                      </a:lnTo>
                      <a:lnTo>
                        <a:pt x="79" y="175"/>
                      </a:lnTo>
                      <a:lnTo>
                        <a:pt x="79" y="175"/>
                      </a:lnTo>
                      <a:lnTo>
                        <a:pt x="79" y="175"/>
                      </a:lnTo>
                      <a:lnTo>
                        <a:pt x="82" y="175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8" y="184"/>
                      </a:lnTo>
                      <a:lnTo>
                        <a:pt x="88" y="187"/>
                      </a:lnTo>
                      <a:lnTo>
                        <a:pt x="90" y="187"/>
                      </a:lnTo>
                      <a:lnTo>
                        <a:pt x="90" y="187"/>
                      </a:lnTo>
                      <a:lnTo>
                        <a:pt x="93" y="187"/>
                      </a:lnTo>
                      <a:lnTo>
                        <a:pt x="93" y="187"/>
                      </a:lnTo>
                      <a:lnTo>
                        <a:pt x="93" y="187"/>
                      </a:lnTo>
                      <a:lnTo>
                        <a:pt x="96" y="187"/>
                      </a:lnTo>
                      <a:lnTo>
                        <a:pt x="96" y="187"/>
                      </a:lnTo>
                      <a:lnTo>
                        <a:pt x="99" y="187"/>
                      </a:lnTo>
                      <a:lnTo>
                        <a:pt x="99" y="189"/>
                      </a:lnTo>
                      <a:lnTo>
                        <a:pt x="102" y="189"/>
                      </a:lnTo>
                      <a:lnTo>
                        <a:pt x="102" y="189"/>
                      </a:lnTo>
                      <a:lnTo>
                        <a:pt x="105" y="189"/>
                      </a:lnTo>
                      <a:lnTo>
                        <a:pt x="105" y="189"/>
                      </a:lnTo>
                      <a:lnTo>
                        <a:pt x="105" y="192"/>
                      </a:lnTo>
                      <a:lnTo>
                        <a:pt x="107" y="192"/>
                      </a:lnTo>
                      <a:lnTo>
                        <a:pt x="107" y="195"/>
                      </a:lnTo>
                      <a:lnTo>
                        <a:pt x="107" y="195"/>
                      </a:lnTo>
                      <a:lnTo>
                        <a:pt x="107" y="195"/>
                      </a:lnTo>
                      <a:lnTo>
                        <a:pt x="110" y="195"/>
                      </a:lnTo>
                      <a:lnTo>
                        <a:pt x="110" y="195"/>
                      </a:lnTo>
                      <a:lnTo>
                        <a:pt x="113" y="195"/>
                      </a:lnTo>
                      <a:lnTo>
                        <a:pt x="113" y="195"/>
                      </a:lnTo>
                      <a:lnTo>
                        <a:pt x="113" y="195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9" y="198"/>
                      </a:lnTo>
                      <a:lnTo>
                        <a:pt x="119" y="198"/>
                      </a:lnTo>
                      <a:lnTo>
                        <a:pt x="122" y="198"/>
                      </a:lnTo>
                      <a:lnTo>
                        <a:pt x="122" y="198"/>
                      </a:lnTo>
                      <a:lnTo>
                        <a:pt x="122" y="198"/>
                      </a:lnTo>
                      <a:lnTo>
                        <a:pt x="122" y="198"/>
                      </a:lnTo>
                      <a:lnTo>
                        <a:pt x="124" y="201"/>
                      </a:lnTo>
                      <a:lnTo>
                        <a:pt x="124" y="201"/>
                      </a:lnTo>
                      <a:lnTo>
                        <a:pt x="124" y="204"/>
                      </a:lnTo>
                      <a:lnTo>
                        <a:pt x="127" y="204"/>
                      </a:lnTo>
                      <a:lnTo>
                        <a:pt x="127" y="206"/>
                      </a:lnTo>
                      <a:lnTo>
                        <a:pt x="127" y="206"/>
                      </a:lnTo>
                      <a:lnTo>
                        <a:pt x="130" y="206"/>
                      </a:lnTo>
                      <a:lnTo>
                        <a:pt x="130" y="209"/>
                      </a:lnTo>
                      <a:lnTo>
                        <a:pt x="133" y="209"/>
                      </a:lnTo>
                      <a:lnTo>
                        <a:pt x="133" y="209"/>
                      </a:lnTo>
                      <a:lnTo>
                        <a:pt x="136" y="209"/>
                      </a:lnTo>
                      <a:lnTo>
                        <a:pt x="136" y="212"/>
                      </a:lnTo>
                      <a:lnTo>
                        <a:pt x="136" y="212"/>
                      </a:lnTo>
                      <a:lnTo>
                        <a:pt x="136" y="212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8"/>
                      </a:lnTo>
                      <a:lnTo>
                        <a:pt x="139" y="218"/>
                      </a:lnTo>
                      <a:lnTo>
                        <a:pt x="139" y="218"/>
                      </a:lnTo>
                      <a:lnTo>
                        <a:pt x="139" y="218"/>
                      </a:lnTo>
                      <a:lnTo>
                        <a:pt x="139" y="221"/>
                      </a:lnTo>
                      <a:lnTo>
                        <a:pt x="141" y="218"/>
                      </a:lnTo>
                      <a:lnTo>
                        <a:pt x="141" y="209"/>
                      </a:lnTo>
                      <a:lnTo>
                        <a:pt x="147" y="195"/>
                      </a:lnTo>
                      <a:lnTo>
                        <a:pt x="150" y="184"/>
                      </a:lnTo>
                      <a:lnTo>
                        <a:pt x="153" y="175"/>
                      </a:lnTo>
                      <a:lnTo>
                        <a:pt x="153" y="175"/>
                      </a:lnTo>
                      <a:lnTo>
                        <a:pt x="153" y="172"/>
                      </a:lnTo>
                      <a:lnTo>
                        <a:pt x="156" y="161"/>
                      </a:lnTo>
                      <a:lnTo>
                        <a:pt x="156" y="161"/>
                      </a:lnTo>
                      <a:lnTo>
                        <a:pt x="156" y="153"/>
                      </a:lnTo>
                      <a:lnTo>
                        <a:pt x="158" y="150"/>
                      </a:lnTo>
                      <a:lnTo>
                        <a:pt x="156" y="150"/>
                      </a:lnTo>
                      <a:lnTo>
                        <a:pt x="156" y="147"/>
                      </a:lnTo>
                      <a:lnTo>
                        <a:pt x="147" y="136"/>
                      </a:lnTo>
                      <a:lnTo>
                        <a:pt x="147" y="133"/>
                      </a:lnTo>
                      <a:lnTo>
                        <a:pt x="139" y="121"/>
                      </a:lnTo>
                      <a:lnTo>
                        <a:pt x="139" y="121"/>
                      </a:lnTo>
                      <a:lnTo>
                        <a:pt x="130" y="110"/>
                      </a:lnTo>
                      <a:lnTo>
                        <a:pt x="130" y="110"/>
                      </a:lnTo>
                      <a:lnTo>
                        <a:pt x="144" y="110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21"/>
                      </a:lnTo>
                      <a:lnTo>
                        <a:pt x="147" y="121"/>
                      </a:lnTo>
                      <a:lnTo>
                        <a:pt x="147" y="121"/>
                      </a:lnTo>
                      <a:lnTo>
                        <a:pt x="153" y="127"/>
                      </a:lnTo>
                      <a:lnTo>
                        <a:pt x="153" y="130"/>
                      </a:lnTo>
                      <a:lnTo>
                        <a:pt x="156" y="133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8" y="141"/>
                      </a:lnTo>
                      <a:lnTo>
                        <a:pt x="158" y="141"/>
                      </a:lnTo>
                      <a:lnTo>
                        <a:pt x="158" y="141"/>
                      </a:lnTo>
                      <a:lnTo>
                        <a:pt x="158" y="144"/>
                      </a:lnTo>
                      <a:lnTo>
                        <a:pt x="158" y="144"/>
                      </a:lnTo>
                      <a:lnTo>
                        <a:pt x="161" y="144"/>
                      </a:lnTo>
                      <a:lnTo>
                        <a:pt x="161" y="147"/>
                      </a:lnTo>
                      <a:lnTo>
                        <a:pt x="161" y="147"/>
                      </a:lnTo>
                      <a:lnTo>
                        <a:pt x="161" y="147"/>
                      </a:lnTo>
                      <a:lnTo>
                        <a:pt x="161" y="147"/>
                      </a:lnTo>
                      <a:lnTo>
                        <a:pt x="184" y="164"/>
                      </a:lnTo>
                      <a:lnTo>
                        <a:pt x="204" y="181"/>
                      </a:lnTo>
                      <a:lnTo>
                        <a:pt x="215" y="172"/>
                      </a:lnTo>
                      <a:lnTo>
                        <a:pt x="224" y="164"/>
                      </a:lnTo>
                      <a:lnTo>
                        <a:pt x="224" y="153"/>
                      </a:lnTo>
                      <a:lnTo>
                        <a:pt x="224" y="153"/>
                      </a:lnTo>
                      <a:lnTo>
                        <a:pt x="224" y="150"/>
                      </a:lnTo>
                      <a:lnTo>
                        <a:pt x="226" y="150"/>
                      </a:lnTo>
                      <a:lnTo>
                        <a:pt x="226" y="150"/>
                      </a:lnTo>
                      <a:lnTo>
                        <a:pt x="226" y="150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9" y="147"/>
                      </a:lnTo>
                      <a:lnTo>
                        <a:pt x="229" y="147"/>
                      </a:lnTo>
                      <a:lnTo>
                        <a:pt x="232" y="150"/>
                      </a:lnTo>
                      <a:lnTo>
                        <a:pt x="232" y="150"/>
                      </a:lnTo>
                      <a:lnTo>
                        <a:pt x="232" y="150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5"/>
                      </a:lnTo>
                      <a:lnTo>
                        <a:pt x="235" y="155"/>
                      </a:lnTo>
                      <a:lnTo>
                        <a:pt x="235" y="155"/>
                      </a:lnTo>
                      <a:lnTo>
                        <a:pt x="235" y="155"/>
                      </a:lnTo>
                      <a:lnTo>
                        <a:pt x="238" y="155"/>
                      </a:lnTo>
                      <a:lnTo>
                        <a:pt x="238" y="155"/>
                      </a:lnTo>
                      <a:lnTo>
                        <a:pt x="238" y="155"/>
                      </a:lnTo>
                      <a:lnTo>
                        <a:pt x="241" y="155"/>
                      </a:lnTo>
                      <a:lnTo>
                        <a:pt x="241" y="155"/>
                      </a:lnTo>
                      <a:lnTo>
                        <a:pt x="241" y="155"/>
                      </a:lnTo>
                      <a:lnTo>
                        <a:pt x="241" y="155"/>
                      </a:lnTo>
                      <a:lnTo>
                        <a:pt x="241" y="155"/>
                      </a:lnTo>
                      <a:lnTo>
                        <a:pt x="241" y="158"/>
                      </a:lnTo>
                      <a:lnTo>
                        <a:pt x="241" y="158"/>
                      </a:lnTo>
                      <a:lnTo>
                        <a:pt x="241" y="158"/>
                      </a:lnTo>
                      <a:lnTo>
                        <a:pt x="243" y="158"/>
                      </a:lnTo>
                      <a:lnTo>
                        <a:pt x="243" y="158"/>
                      </a:lnTo>
                      <a:lnTo>
                        <a:pt x="243" y="158"/>
                      </a:lnTo>
                      <a:lnTo>
                        <a:pt x="243" y="161"/>
                      </a:lnTo>
                      <a:lnTo>
                        <a:pt x="243" y="161"/>
                      </a:lnTo>
                      <a:lnTo>
                        <a:pt x="243" y="161"/>
                      </a:lnTo>
                      <a:lnTo>
                        <a:pt x="243" y="161"/>
                      </a:lnTo>
                      <a:lnTo>
                        <a:pt x="243" y="164"/>
                      </a:lnTo>
                      <a:lnTo>
                        <a:pt x="243" y="164"/>
                      </a:lnTo>
                      <a:lnTo>
                        <a:pt x="246" y="164"/>
                      </a:lnTo>
                      <a:lnTo>
                        <a:pt x="246" y="164"/>
                      </a:lnTo>
                      <a:lnTo>
                        <a:pt x="249" y="164"/>
                      </a:lnTo>
                      <a:lnTo>
                        <a:pt x="249" y="164"/>
                      </a:lnTo>
                      <a:lnTo>
                        <a:pt x="249" y="164"/>
                      </a:lnTo>
                      <a:lnTo>
                        <a:pt x="249" y="167"/>
                      </a:lnTo>
                      <a:lnTo>
                        <a:pt x="249" y="167"/>
                      </a:lnTo>
                      <a:lnTo>
                        <a:pt x="249" y="167"/>
                      </a:lnTo>
                      <a:lnTo>
                        <a:pt x="249" y="167"/>
                      </a:lnTo>
                      <a:lnTo>
                        <a:pt x="249" y="170"/>
                      </a:lnTo>
                      <a:lnTo>
                        <a:pt x="249" y="170"/>
                      </a:lnTo>
                      <a:lnTo>
                        <a:pt x="252" y="170"/>
                      </a:lnTo>
                      <a:lnTo>
                        <a:pt x="252" y="170"/>
                      </a:lnTo>
                      <a:lnTo>
                        <a:pt x="252" y="170"/>
                      </a:lnTo>
                      <a:lnTo>
                        <a:pt x="255" y="170"/>
                      </a:lnTo>
                      <a:lnTo>
                        <a:pt x="255" y="170"/>
                      </a:lnTo>
                      <a:lnTo>
                        <a:pt x="255" y="172"/>
                      </a:lnTo>
                      <a:lnTo>
                        <a:pt x="255" y="172"/>
                      </a:lnTo>
                      <a:lnTo>
                        <a:pt x="255" y="172"/>
                      </a:lnTo>
                      <a:lnTo>
                        <a:pt x="255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60" y="167"/>
                      </a:lnTo>
                      <a:lnTo>
                        <a:pt x="260" y="167"/>
                      </a:lnTo>
                      <a:lnTo>
                        <a:pt x="260" y="167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1"/>
                      </a:lnTo>
                      <a:lnTo>
                        <a:pt x="263" y="161"/>
                      </a:lnTo>
                      <a:lnTo>
                        <a:pt x="263" y="161"/>
                      </a:lnTo>
                      <a:lnTo>
                        <a:pt x="263" y="161"/>
                      </a:lnTo>
                      <a:lnTo>
                        <a:pt x="263" y="161"/>
                      </a:lnTo>
                      <a:lnTo>
                        <a:pt x="263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58"/>
                      </a:lnTo>
                      <a:lnTo>
                        <a:pt x="266" y="158"/>
                      </a:lnTo>
                      <a:lnTo>
                        <a:pt x="266" y="158"/>
                      </a:lnTo>
                      <a:lnTo>
                        <a:pt x="269" y="158"/>
                      </a:lnTo>
                      <a:lnTo>
                        <a:pt x="269" y="158"/>
                      </a:lnTo>
                      <a:lnTo>
                        <a:pt x="269" y="155"/>
                      </a:lnTo>
                      <a:lnTo>
                        <a:pt x="269" y="155"/>
                      </a:lnTo>
                      <a:lnTo>
                        <a:pt x="269" y="155"/>
                      </a:lnTo>
                      <a:lnTo>
                        <a:pt x="269" y="155"/>
                      </a:lnTo>
                      <a:lnTo>
                        <a:pt x="269" y="155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4"/>
                      </a:lnTo>
                      <a:lnTo>
                        <a:pt x="275" y="144"/>
                      </a:lnTo>
                      <a:lnTo>
                        <a:pt x="275" y="144"/>
                      </a:lnTo>
                      <a:lnTo>
                        <a:pt x="275" y="144"/>
                      </a:lnTo>
                      <a:lnTo>
                        <a:pt x="275" y="144"/>
                      </a:lnTo>
                      <a:lnTo>
                        <a:pt x="275" y="141"/>
                      </a:lnTo>
                      <a:lnTo>
                        <a:pt x="275" y="141"/>
                      </a:lnTo>
                      <a:lnTo>
                        <a:pt x="275" y="141"/>
                      </a:lnTo>
                      <a:lnTo>
                        <a:pt x="272" y="141"/>
                      </a:lnTo>
                      <a:lnTo>
                        <a:pt x="272" y="141"/>
                      </a:lnTo>
                      <a:lnTo>
                        <a:pt x="272" y="141"/>
                      </a:lnTo>
                      <a:lnTo>
                        <a:pt x="272" y="141"/>
                      </a:lnTo>
                      <a:lnTo>
                        <a:pt x="272" y="138"/>
                      </a:lnTo>
                      <a:lnTo>
                        <a:pt x="272" y="138"/>
                      </a:lnTo>
                      <a:lnTo>
                        <a:pt x="272" y="138"/>
                      </a:lnTo>
                      <a:lnTo>
                        <a:pt x="269" y="138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6" y="127"/>
                      </a:lnTo>
                      <a:lnTo>
                        <a:pt x="266" y="127"/>
                      </a:lnTo>
                      <a:lnTo>
                        <a:pt x="266" y="127"/>
                      </a:lnTo>
                      <a:lnTo>
                        <a:pt x="266" y="124"/>
                      </a:lnTo>
                      <a:lnTo>
                        <a:pt x="266" y="124"/>
                      </a:lnTo>
                      <a:lnTo>
                        <a:pt x="266" y="121"/>
                      </a:lnTo>
                      <a:lnTo>
                        <a:pt x="266" y="121"/>
                      </a:lnTo>
                      <a:lnTo>
                        <a:pt x="266" y="119"/>
                      </a:lnTo>
                      <a:lnTo>
                        <a:pt x="266" y="119"/>
                      </a:lnTo>
                      <a:lnTo>
                        <a:pt x="266" y="119"/>
                      </a:lnTo>
                      <a:lnTo>
                        <a:pt x="266" y="116"/>
                      </a:lnTo>
                      <a:lnTo>
                        <a:pt x="263" y="116"/>
                      </a:lnTo>
                      <a:lnTo>
                        <a:pt x="263" y="116"/>
                      </a:lnTo>
                      <a:lnTo>
                        <a:pt x="263" y="113"/>
                      </a:lnTo>
                      <a:lnTo>
                        <a:pt x="263" y="113"/>
                      </a:lnTo>
                      <a:lnTo>
                        <a:pt x="263" y="113"/>
                      </a:lnTo>
                      <a:lnTo>
                        <a:pt x="263" y="110"/>
                      </a:lnTo>
                      <a:lnTo>
                        <a:pt x="263" y="110"/>
                      </a:lnTo>
                      <a:lnTo>
                        <a:pt x="260" y="107"/>
                      </a:lnTo>
                      <a:lnTo>
                        <a:pt x="260" y="107"/>
                      </a:lnTo>
                      <a:lnTo>
                        <a:pt x="260" y="107"/>
                      </a:lnTo>
                      <a:lnTo>
                        <a:pt x="260" y="104"/>
                      </a:lnTo>
                      <a:lnTo>
                        <a:pt x="260" y="104"/>
                      </a:lnTo>
                      <a:lnTo>
                        <a:pt x="260" y="104"/>
                      </a:lnTo>
                      <a:lnTo>
                        <a:pt x="260" y="104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99"/>
                      </a:lnTo>
                      <a:lnTo>
                        <a:pt x="255" y="99"/>
                      </a:lnTo>
                      <a:lnTo>
                        <a:pt x="255" y="96"/>
                      </a:lnTo>
                      <a:lnTo>
                        <a:pt x="252" y="96"/>
                      </a:lnTo>
                      <a:lnTo>
                        <a:pt x="252" y="93"/>
                      </a:lnTo>
                      <a:lnTo>
                        <a:pt x="252" y="93"/>
                      </a:lnTo>
                      <a:lnTo>
                        <a:pt x="249" y="93"/>
                      </a:lnTo>
                      <a:lnTo>
                        <a:pt x="249" y="93"/>
                      </a:lnTo>
                      <a:lnTo>
                        <a:pt x="249" y="90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3" y="90"/>
                      </a:lnTo>
                      <a:lnTo>
                        <a:pt x="243" y="90"/>
                      </a:lnTo>
                      <a:lnTo>
                        <a:pt x="243" y="90"/>
                      </a:lnTo>
                      <a:lnTo>
                        <a:pt x="241" y="87"/>
                      </a:lnTo>
                      <a:lnTo>
                        <a:pt x="241" y="87"/>
                      </a:lnTo>
                      <a:lnTo>
                        <a:pt x="229" y="93"/>
                      </a:lnTo>
                      <a:lnTo>
                        <a:pt x="226" y="93"/>
                      </a:lnTo>
                      <a:lnTo>
                        <a:pt x="226" y="93"/>
                      </a:lnTo>
                      <a:lnTo>
                        <a:pt x="226" y="93"/>
                      </a:lnTo>
                      <a:lnTo>
                        <a:pt x="224" y="90"/>
                      </a:lnTo>
                      <a:lnTo>
                        <a:pt x="224" y="90"/>
                      </a:lnTo>
                      <a:lnTo>
                        <a:pt x="224" y="90"/>
                      </a:lnTo>
                      <a:lnTo>
                        <a:pt x="224" y="87"/>
                      </a:lnTo>
                      <a:lnTo>
                        <a:pt x="221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5" y="85"/>
                      </a:lnTo>
                      <a:lnTo>
                        <a:pt x="215" y="85"/>
                      </a:lnTo>
                      <a:lnTo>
                        <a:pt x="215" y="82"/>
                      </a:lnTo>
                      <a:lnTo>
                        <a:pt x="212" y="82"/>
                      </a:lnTo>
                      <a:lnTo>
                        <a:pt x="212" y="79"/>
                      </a:lnTo>
                      <a:lnTo>
                        <a:pt x="209" y="73"/>
                      </a:lnTo>
                      <a:lnTo>
                        <a:pt x="209" y="70"/>
                      </a:lnTo>
                      <a:lnTo>
                        <a:pt x="207" y="70"/>
                      </a:lnTo>
                      <a:lnTo>
                        <a:pt x="207" y="65"/>
                      </a:lnTo>
                      <a:lnTo>
                        <a:pt x="204" y="59"/>
                      </a:lnTo>
                      <a:lnTo>
                        <a:pt x="201" y="56"/>
                      </a:lnTo>
                      <a:lnTo>
                        <a:pt x="201" y="56"/>
                      </a:lnTo>
                      <a:lnTo>
                        <a:pt x="201" y="56"/>
                      </a:lnTo>
                      <a:lnTo>
                        <a:pt x="201" y="53"/>
                      </a:lnTo>
                      <a:lnTo>
                        <a:pt x="201" y="53"/>
                      </a:lnTo>
                      <a:lnTo>
                        <a:pt x="201" y="51"/>
                      </a:lnTo>
                      <a:lnTo>
                        <a:pt x="201" y="51"/>
                      </a:lnTo>
                      <a:lnTo>
                        <a:pt x="198" y="48"/>
                      </a:lnTo>
                      <a:lnTo>
                        <a:pt x="198" y="45"/>
                      </a:lnTo>
                      <a:lnTo>
                        <a:pt x="198" y="45"/>
                      </a:lnTo>
                      <a:lnTo>
                        <a:pt x="198" y="42"/>
                      </a:lnTo>
                      <a:lnTo>
                        <a:pt x="198" y="42"/>
                      </a:lnTo>
                      <a:lnTo>
                        <a:pt x="195" y="42"/>
                      </a:lnTo>
                      <a:lnTo>
                        <a:pt x="195" y="39"/>
                      </a:lnTo>
                      <a:lnTo>
                        <a:pt x="195" y="39"/>
                      </a:lnTo>
                      <a:lnTo>
                        <a:pt x="195" y="39"/>
                      </a:lnTo>
                      <a:lnTo>
                        <a:pt x="192" y="36"/>
                      </a:lnTo>
                      <a:lnTo>
                        <a:pt x="192" y="36"/>
                      </a:lnTo>
                      <a:lnTo>
                        <a:pt x="192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1"/>
                      </a:lnTo>
                      <a:lnTo>
                        <a:pt x="187" y="31"/>
                      </a:lnTo>
                      <a:lnTo>
                        <a:pt x="187" y="31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75" y="28"/>
                      </a:lnTo>
                      <a:lnTo>
                        <a:pt x="167" y="28"/>
                      </a:lnTo>
                      <a:lnTo>
                        <a:pt x="164" y="34"/>
                      </a:lnTo>
                      <a:lnTo>
                        <a:pt x="164" y="36"/>
                      </a:lnTo>
                      <a:lnTo>
                        <a:pt x="164" y="36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56" y="45"/>
                      </a:lnTo>
                      <a:lnTo>
                        <a:pt x="144" y="51"/>
                      </a:lnTo>
                      <a:lnTo>
                        <a:pt x="144" y="51"/>
                      </a:lnTo>
                      <a:lnTo>
                        <a:pt x="144" y="48"/>
                      </a:lnTo>
                      <a:lnTo>
                        <a:pt x="141" y="48"/>
                      </a:lnTo>
                      <a:lnTo>
                        <a:pt x="141" y="48"/>
                      </a:lnTo>
                      <a:lnTo>
                        <a:pt x="141" y="48"/>
                      </a:lnTo>
                      <a:lnTo>
                        <a:pt x="141" y="48"/>
                      </a:lnTo>
                      <a:lnTo>
                        <a:pt x="141" y="45"/>
                      </a:lnTo>
                      <a:lnTo>
                        <a:pt x="141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39"/>
                      </a:lnTo>
                      <a:lnTo>
                        <a:pt x="133" y="39"/>
                      </a:lnTo>
                      <a:lnTo>
                        <a:pt x="133" y="39"/>
                      </a:lnTo>
                      <a:lnTo>
                        <a:pt x="133" y="39"/>
                      </a:lnTo>
                      <a:lnTo>
                        <a:pt x="133" y="36"/>
                      </a:lnTo>
                      <a:lnTo>
                        <a:pt x="133" y="36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4" y="31"/>
                      </a:lnTo>
                      <a:lnTo>
                        <a:pt x="124" y="31"/>
                      </a:lnTo>
                      <a:lnTo>
                        <a:pt x="124" y="28"/>
                      </a:lnTo>
                      <a:lnTo>
                        <a:pt x="124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5"/>
                      </a:lnTo>
                      <a:lnTo>
                        <a:pt x="99" y="11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8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5" y="22"/>
                      </a:lnTo>
                      <a:lnTo>
                        <a:pt x="65" y="22"/>
                      </a:lnTo>
                      <a:lnTo>
                        <a:pt x="65" y="22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59" y="28"/>
                      </a:lnTo>
                      <a:lnTo>
                        <a:pt x="59" y="28"/>
                      </a:lnTo>
                      <a:lnTo>
                        <a:pt x="59" y="28"/>
                      </a:lnTo>
                      <a:lnTo>
                        <a:pt x="59" y="28"/>
                      </a:lnTo>
                      <a:lnTo>
                        <a:pt x="56" y="25"/>
                      </a:lnTo>
                      <a:lnTo>
                        <a:pt x="56" y="25"/>
                      </a:lnTo>
                      <a:lnTo>
                        <a:pt x="56" y="25"/>
                      </a:lnTo>
                      <a:lnTo>
                        <a:pt x="56" y="25"/>
                      </a:lnTo>
                      <a:lnTo>
                        <a:pt x="54" y="22"/>
                      </a:lnTo>
                      <a:lnTo>
                        <a:pt x="51" y="25"/>
                      </a:lnTo>
                      <a:lnTo>
                        <a:pt x="51" y="28"/>
                      </a:lnTo>
                      <a:lnTo>
                        <a:pt x="48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39" y="22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22"/>
                      </a:lnTo>
                      <a:lnTo>
                        <a:pt x="39" y="22"/>
                      </a:lnTo>
                      <a:lnTo>
                        <a:pt x="37" y="22"/>
                      </a:lnTo>
                      <a:lnTo>
                        <a:pt x="37" y="22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1" y="28"/>
                      </a:lnTo>
                      <a:lnTo>
                        <a:pt x="31" y="28"/>
                      </a:lnTo>
                      <a:lnTo>
                        <a:pt x="31" y="28"/>
                      </a:lnTo>
                      <a:lnTo>
                        <a:pt x="28" y="28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6"/>
                      </a:lnTo>
                      <a:lnTo>
                        <a:pt x="25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5" y="39"/>
                      </a:lnTo>
                      <a:lnTo>
                        <a:pt x="25" y="39"/>
                      </a:lnTo>
                      <a:lnTo>
                        <a:pt x="25" y="39"/>
                      </a:lnTo>
                      <a:lnTo>
                        <a:pt x="25" y="39"/>
                      </a:lnTo>
                      <a:lnTo>
                        <a:pt x="20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8"/>
                      </a:lnTo>
                      <a:lnTo>
                        <a:pt x="14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4" y="51"/>
                      </a:lnTo>
                      <a:lnTo>
                        <a:pt x="14" y="53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20" y="53"/>
                      </a:lnTo>
                      <a:lnTo>
                        <a:pt x="20" y="53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2" y="56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7" y="68"/>
                      </a:lnTo>
                      <a:lnTo>
                        <a:pt x="37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28" y="70"/>
                      </a:lnTo>
                      <a:lnTo>
                        <a:pt x="28" y="73"/>
                      </a:lnTo>
                      <a:lnTo>
                        <a:pt x="28" y="73"/>
                      </a:lnTo>
                      <a:lnTo>
                        <a:pt x="28" y="73"/>
                      </a:lnTo>
                      <a:lnTo>
                        <a:pt x="28" y="73"/>
                      </a:lnTo>
                      <a:lnTo>
                        <a:pt x="31" y="76"/>
                      </a:lnTo>
                      <a:lnTo>
                        <a:pt x="31" y="76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4" y="79"/>
                      </a:lnTo>
                      <a:lnTo>
                        <a:pt x="34" y="82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3"/>
                      </a:lnTo>
                      <a:lnTo>
                        <a:pt x="34" y="93"/>
                      </a:lnTo>
                      <a:lnTo>
                        <a:pt x="17" y="96"/>
                      </a:lnTo>
                      <a:lnTo>
                        <a:pt x="14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8" y="107"/>
                      </a:lnTo>
                      <a:lnTo>
                        <a:pt x="8" y="107"/>
                      </a:lnTo>
                      <a:lnTo>
                        <a:pt x="8" y="110"/>
                      </a:lnTo>
                      <a:lnTo>
                        <a:pt x="8" y="110"/>
                      </a:lnTo>
                      <a:lnTo>
                        <a:pt x="8" y="110"/>
                      </a:lnTo>
                      <a:lnTo>
                        <a:pt x="8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3" y="119"/>
                      </a:lnTo>
                      <a:lnTo>
                        <a:pt x="14" y="127"/>
                      </a:lnTo>
                      <a:lnTo>
                        <a:pt x="17" y="127"/>
                      </a:lnTo>
                      <a:lnTo>
                        <a:pt x="17" y="127"/>
                      </a:lnTo>
                      <a:lnTo>
                        <a:pt x="28" y="133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39" y="144"/>
                      </a:lnTo>
                      <a:lnTo>
                        <a:pt x="68" y="172"/>
                      </a:lnTo>
                      <a:lnTo>
                        <a:pt x="71" y="178"/>
                      </a:lnTo>
                      <a:lnTo>
                        <a:pt x="71" y="178"/>
                      </a:lnTo>
                      <a:lnTo>
                        <a:pt x="71" y="178"/>
                      </a:lnTo>
                      <a:lnTo>
                        <a:pt x="73" y="178"/>
                      </a:lnTo>
                      <a:lnTo>
                        <a:pt x="76" y="17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4" name="Freeform 20"/>
                <p:cNvSpPr>
                  <a:spLocks/>
                </p:cNvSpPr>
                <p:nvPr/>
              </p:nvSpPr>
              <p:spPr bwMode="auto">
                <a:xfrm>
                  <a:off x="1147" y="3495"/>
                  <a:ext cx="140" cy="112"/>
                </a:xfrm>
                <a:custGeom>
                  <a:avLst/>
                  <a:gdLst/>
                  <a:ahLst/>
                  <a:cxnLst>
                    <a:cxn ang="0">
                      <a:pos x="82" y="178"/>
                    </a:cxn>
                    <a:cxn ang="0">
                      <a:pos x="93" y="187"/>
                    </a:cxn>
                    <a:cxn ang="0">
                      <a:pos x="107" y="195"/>
                    </a:cxn>
                    <a:cxn ang="0">
                      <a:pos x="119" y="198"/>
                    </a:cxn>
                    <a:cxn ang="0">
                      <a:pos x="130" y="209"/>
                    </a:cxn>
                    <a:cxn ang="0">
                      <a:pos x="139" y="218"/>
                    </a:cxn>
                    <a:cxn ang="0">
                      <a:pos x="158" y="150"/>
                    </a:cxn>
                    <a:cxn ang="0">
                      <a:pos x="144" y="119"/>
                    </a:cxn>
                    <a:cxn ang="0">
                      <a:pos x="158" y="141"/>
                    </a:cxn>
                    <a:cxn ang="0">
                      <a:pos x="215" y="172"/>
                    </a:cxn>
                    <a:cxn ang="0">
                      <a:pos x="226" y="147"/>
                    </a:cxn>
                    <a:cxn ang="0">
                      <a:pos x="235" y="155"/>
                    </a:cxn>
                    <a:cxn ang="0">
                      <a:pos x="241" y="158"/>
                    </a:cxn>
                    <a:cxn ang="0">
                      <a:pos x="246" y="164"/>
                    </a:cxn>
                    <a:cxn ang="0">
                      <a:pos x="252" y="170"/>
                    </a:cxn>
                    <a:cxn ang="0">
                      <a:pos x="258" y="172"/>
                    </a:cxn>
                    <a:cxn ang="0">
                      <a:pos x="260" y="167"/>
                    </a:cxn>
                    <a:cxn ang="0">
                      <a:pos x="263" y="161"/>
                    </a:cxn>
                    <a:cxn ang="0">
                      <a:pos x="266" y="158"/>
                    </a:cxn>
                    <a:cxn ang="0">
                      <a:pos x="272" y="153"/>
                    </a:cxn>
                    <a:cxn ang="0">
                      <a:pos x="272" y="147"/>
                    </a:cxn>
                    <a:cxn ang="0">
                      <a:pos x="272" y="141"/>
                    </a:cxn>
                    <a:cxn ang="0">
                      <a:pos x="269" y="133"/>
                    </a:cxn>
                    <a:cxn ang="0">
                      <a:pos x="266" y="124"/>
                    </a:cxn>
                    <a:cxn ang="0">
                      <a:pos x="263" y="113"/>
                    </a:cxn>
                    <a:cxn ang="0">
                      <a:pos x="258" y="102"/>
                    </a:cxn>
                    <a:cxn ang="0">
                      <a:pos x="249" y="93"/>
                    </a:cxn>
                    <a:cxn ang="0">
                      <a:pos x="226" y="93"/>
                    </a:cxn>
                    <a:cxn ang="0">
                      <a:pos x="212" y="82"/>
                    </a:cxn>
                    <a:cxn ang="0">
                      <a:pos x="201" y="51"/>
                    </a:cxn>
                    <a:cxn ang="0">
                      <a:pos x="192" y="36"/>
                    </a:cxn>
                    <a:cxn ang="0">
                      <a:pos x="164" y="34"/>
                    </a:cxn>
                    <a:cxn ang="0">
                      <a:pos x="141" y="48"/>
                    </a:cxn>
                    <a:cxn ang="0">
                      <a:pos x="136" y="39"/>
                    </a:cxn>
                    <a:cxn ang="0">
                      <a:pos x="127" y="31"/>
                    </a:cxn>
                    <a:cxn ang="0">
                      <a:pos x="85" y="2"/>
                    </a:cxn>
                    <a:cxn ang="0">
                      <a:pos x="82" y="8"/>
                    </a:cxn>
                    <a:cxn ang="0">
                      <a:pos x="71" y="34"/>
                    </a:cxn>
                    <a:cxn ang="0">
                      <a:pos x="68" y="28"/>
                    </a:cxn>
                    <a:cxn ang="0">
                      <a:pos x="68" y="28"/>
                    </a:cxn>
                    <a:cxn ang="0">
                      <a:pos x="68" y="25"/>
                    </a:cxn>
                    <a:cxn ang="0">
                      <a:pos x="62" y="22"/>
                    </a:cxn>
                    <a:cxn ang="0">
                      <a:pos x="62" y="28"/>
                    </a:cxn>
                    <a:cxn ang="0">
                      <a:pos x="54" y="22"/>
                    </a:cxn>
                    <a:cxn ang="0">
                      <a:pos x="42" y="25"/>
                    </a:cxn>
                    <a:cxn ang="0">
                      <a:pos x="37" y="25"/>
                    </a:cxn>
                    <a:cxn ang="0">
                      <a:pos x="31" y="28"/>
                    </a:cxn>
                    <a:cxn ang="0">
                      <a:pos x="22" y="36"/>
                    </a:cxn>
                    <a:cxn ang="0">
                      <a:pos x="14" y="45"/>
                    </a:cxn>
                    <a:cxn ang="0">
                      <a:pos x="8" y="48"/>
                    </a:cxn>
                    <a:cxn ang="0">
                      <a:pos x="5" y="45"/>
                    </a:cxn>
                    <a:cxn ang="0">
                      <a:pos x="8" y="51"/>
                    </a:cxn>
                    <a:cxn ang="0">
                      <a:pos x="14" y="51"/>
                    </a:cxn>
                    <a:cxn ang="0">
                      <a:pos x="20" y="53"/>
                    </a:cxn>
                    <a:cxn ang="0">
                      <a:pos x="34" y="68"/>
                    </a:cxn>
                    <a:cxn ang="0">
                      <a:pos x="31" y="79"/>
                    </a:cxn>
                    <a:cxn ang="0">
                      <a:pos x="34" y="85"/>
                    </a:cxn>
                    <a:cxn ang="0">
                      <a:pos x="34" y="90"/>
                    </a:cxn>
                    <a:cxn ang="0">
                      <a:pos x="11" y="107"/>
                    </a:cxn>
                    <a:cxn ang="0">
                      <a:pos x="5" y="110"/>
                    </a:cxn>
                    <a:cxn ang="0">
                      <a:pos x="3" y="116"/>
                    </a:cxn>
                    <a:cxn ang="0">
                      <a:pos x="17" y="127"/>
                    </a:cxn>
                  </a:cxnLst>
                  <a:rect l="0" t="0" r="r" b="b"/>
                  <a:pathLst>
                    <a:path w="275" h="221">
                      <a:moveTo>
                        <a:pt x="76" y="178"/>
                      </a:moveTo>
                      <a:lnTo>
                        <a:pt x="76" y="178"/>
                      </a:lnTo>
                      <a:lnTo>
                        <a:pt x="76" y="178"/>
                      </a:lnTo>
                      <a:lnTo>
                        <a:pt x="79" y="178"/>
                      </a:lnTo>
                      <a:lnTo>
                        <a:pt x="79" y="178"/>
                      </a:lnTo>
                      <a:lnTo>
                        <a:pt x="79" y="178"/>
                      </a:lnTo>
                      <a:lnTo>
                        <a:pt x="79" y="175"/>
                      </a:lnTo>
                      <a:lnTo>
                        <a:pt x="79" y="175"/>
                      </a:lnTo>
                      <a:lnTo>
                        <a:pt x="79" y="175"/>
                      </a:lnTo>
                      <a:lnTo>
                        <a:pt x="82" y="175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8" y="184"/>
                      </a:lnTo>
                      <a:lnTo>
                        <a:pt x="88" y="187"/>
                      </a:lnTo>
                      <a:lnTo>
                        <a:pt x="90" y="187"/>
                      </a:lnTo>
                      <a:lnTo>
                        <a:pt x="90" y="187"/>
                      </a:lnTo>
                      <a:lnTo>
                        <a:pt x="93" y="187"/>
                      </a:lnTo>
                      <a:lnTo>
                        <a:pt x="93" y="187"/>
                      </a:lnTo>
                      <a:lnTo>
                        <a:pt x="93" y="187"/>
                      </a:lnTo>
                      <a:lnTo>
                        <a:pt x="96" y="187"/>
                      </a:lnTo>
                      <a:lnTo>
                        <a:pt x="96" y="187"/>
                      </a:lnTo>
                      <a:lnTo>
                        <a:pt x="99" y="187"/>
                      </a:lnTo>
                      <a:lnTo>
                        <a:pt x="99" y="189"/>
                      </a:lnTo>
                      <a:lnTo>
                        <a:pt x="102" y="189"/>
                      </a:lnTo>
                      <a:lnTo>
                        <a:pt x="102" y="189"/>
                      </a:lnTo>
                      <a:lnTo>
                        <a:pt x="105" y="189"/>
                      </a:lnTo>
                      <a:lnTo>
                        <a:pt x="105" y="189"/>
                      </a:lnTo>
                      <a:lnTo>
                        <a:pt x="105" y="192"/>
                      </a:lnTo>
                      <a:lnTo>
                        <a:pt x="107" y="192"/>
                      </a:lnTo>
                      <a:lnTo>
                        <a:pt x="107" y="195"/>
                      </a:lnTo>
                      <a:lnTo>
                        <a:pt x="107" y="195"/>
                      </a:lnTo>
                      <a:lnTo>
                        <a:pt x="107" y="195"/>
                      </a:lnTo>
                      <a:lnTo>
                        <a:pt x="110" y="195"/>
                      </a:lnTo>
                      <a:lnTo>
                        <a:pt x="110" y="195"/>
                      </a:lnTo>
                      <a:lnTo>
                        <a:pt x="113" y="195"/>
                      </a:lnTo>
                      <a:lnTo>
                        <a:pt x="113" y="195"/>
                      </a:lnTo>
                      <a:lnTo>
                        <a:pt x="113" y="195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9" y="198"/>
                      </a:lnTo>
                      <a:lnTo>
                        <a:pt x="119" y="198"/>
                      </a:lnTo>
                      <a:lnTo>
                        <a:pt x="122" y="198"/>
                      </a:lnTo>
                      <a:lnTo>
                        <a:pt x="122" y="198"/>
                      </a:lnTo>
                      <a:lnTo>
                        <a:pt x="122" y="198"/>
                      </a:lnTo>
                      <a:lnTo>
                        <a:pt x="122" y="198"/>
                      </a:lnTo>
                      <a:lnTo>
                        <a:pt x="124" y="201"/>
                      </a:lnTo>
                      <a:lnTo>
                        <a:pt x="124" y="201"/>
                      </a:lnTo>
                      <a:lnTo>
                        <a:pt x="124" y="204"/>
                      </a:lnTo>
                      <a:lnTo>
                        <a:pt x="127" y="204"/>
                      </a:lnTo>
                      <a:lnTo>
                        <a:pt x="127" y="206"/>
                      </a:lnTo>
                      <a:lnTo>
                        <a:pt x="127" y="206"/>
                      </a:lnTo>
                      <a:lnTo>
                        <a:pt x="130" y="206"/>
                      </a:lnTo>
                      <a:lnTo>
                        <a:pt x="130" y="209"/>
                      </a:lnTo>
                      <a:lnTo>
                        <a:pt x="133" y="209"/>
                      </a:lnTo>
                      <a:lnTo>
                        <a:pt x="133" y="209"/>
                      </a:lnTo>
                      <a:lnTo>
                        <a:pt x="136" y="209"/>
                      </a:lnTo>
                      <a:lnTo>
                        <a:pt x="136" y="212"/>
                      </a:lnTo>
                      <a:lnTo>
                        <a:pt x="136" y="212"/>
                      </a:lnTo>
                      <a:lnTo>
                        <a:pt x="136" y="212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8"/>
                      </a:lnTo>
                      <a:lnTo>
                        <a:pt x="139" y="218"/>
                      </a:lnTo>
                      <a:lnTo>
                        <a:pt x="139" y="218"/>
                      </a:lnTo>
                      <a:lnTo>
                        <a:pt x="139" y="218"/>
                      </a:lnTo>
                      <a:lnTo>
                        <a:pt x="139" y="221"/>
                      </a:lnTo>
                      <a:lnTo>
                        <a:pt x="141" y="218"/>
                      </a:lnTo>
                      <a:lnTo>
                        <a:pt x="141" y="209"/>
                      </a:lnTo>
                      <a:lnTo>
                        <a:pt x="147" y="195"/>
                      </a:lnTo>
                      <a:lnTo>
                        <a:pt x="150" y="184"/>
                      </a:lnTo>
                      <a:lnTo>
                        <a:pt x="153" y="175"/>
                      </a:lnTo>
                      <a:lnTo>
                        <a:pt x="153" y="175"/>
                      </a:lnTo>
                      <a:lnTo>
                        <a:pt x="153" y="172"/>
                      </a:lnTo>
                      <a:lnTo>
                        <a:pt x="156" y="161"/>
                      </a:lnTo>
                      <a:lnTo>
                        <a:pt x="156" y="161"/>
                      </a:lnTo>
                      <a:lnTo>
                        <a:pt x="156" y="153"/>
                      </a:lnTo>
                      <a:lnTo>
                        <a:pt x="158" y="150"/>
                      </a:lnTo>
                      <a:lnTo>
                        <a:pt x="156" y="150"/>
                      </a:lnTo>
                      <a:lnTo>
                        <a:pt x="156" y="147"/>
                      </a:lnTo>
                      <a:lnTo>
                        <a:pt x="147" y="136"/>
                      </a:lnTo>
                      <a:lnTo>
                        <a:pt x="147" y="133"/>
                      </a:lnTo>
                      <a:lnTo>
                        <a:pt x="139" y="121"/>
                      </a:lnTo>
                      <a:lnTo>
                        <a:pt x="139" y="121"/>
                      </a:lnTo>
                      <a:lnTo>
                        <a:pt x="130" y="110"/>
                      </a:lnTo>
                      <a:lnTo>
                        <a:pt x="130" y="110"/>
                      </a:lnTo>
                      <a:lnTo>
                        <a:pt x="144" y="110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21"/>
                      </a:lnTo>
                      <a:lnTo>
                        <a:pt x="147" y="121"/>
                      </a:lnTo>
                      <a:lnTo>
                        <a:pt x="147" y="121"/>
                      </a:lnTo>
                      <a:lnTo>
                        <a:pt x="153" y="127"/>
                      </a:lnTo>
                      <a:lnTo>
                        <a:pt x="153" y="130"/>
                      </a:lnTo>
                      <a:lnTo>
                        <a:pt x="156" y="133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8" y="141"/>
                      </a:lnTo>
                      <a:lnTo>
                        <a:pt x="158" y="141"/>
                      </a:lnTo>
                      <a:lnTo>
                        <a:pt x="158" y="141"/>
                      </a:lnTo>
                      <a:lnTo>
                        <a:pt x="158" y="144"/>
                      </a:lnTo>
                      <a:lnTo>
                        <a:pt x="158" y="144"/>
                      </a:lnTo>
                      <a:lnTo>
                        <a:pt x="161" y="144"/>
                      </a:lnTo>
                      <a:lnTo>
                        <a:pt x="161" y="147"/>
                      </a:lnTo>
                      <a:lnTo>
                        <a:pt x="161" y="147"/>
                      </a:lnTo>
                      <a:lnTo>
                        <a:pt x="161" y="147"/>
                      </a:lnTo>
                      <a:lnTo>
                        <a:pt x="161" y="147"/>
                      </a:lnTo>
                      <a:lnTo>
                        <a:pt x="184" y="164"/>
                      </a:lnTo>
                      <a:lnTo>
                        <a:pt x="204" y="181"/>
                      </a:lnTo>
                      <a:lnTo>
                        <a:pt x="215" y="172"/>
                      </a:lnTo>
                      <a:lnTo>
                        <a:pt x="224" y="164"/>
                      </a:lnTo>
                      <a:lnTo>
                        <a:pt x="224" y="153"/>
                      </a:lnTo>
                      <a:lnTo>
                        <a:pt x="224" y="153"/>
                      </a:lnTo>
                      <a:lnTo>
                        <a:pt x="224" y="150"/>
                      </a:lnTo>
                      <a:lnTo>
                        <a:pt x="226" y="150"/>
                      </a:lnTo>
                      <a:lnTo>
                        <a:pt x="226" y="150"/>
                      </a:lnTo>
                      <a:lnTo>
                        <a:pt x="226" y="150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6" y="147"/>
                      </a:lnTo>
                      <a:lnTo>
                        <a:pt x="229" y="147"/>
                      </a:lnTo>
                      <a:lnTo>
                        <a:pt x="229" y="147"/>
                      </a:lnTo>
                      <a:lnTo>
                        <a:pt x="232" y="150"/>
                      </a:lnTo>
                      <a:lnTo>
                        <a:pt x="232" y="150"/>
                      </a:lnTo>
                      <a:lnTo>
                        <a:pt x="232" y="150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5"/>
                      </a:lnTo>
                      <a:lnTo>
                        <a:pt x="235" y="155"/>
                      </a:lnTo>
                      <a:lnTo>
                        <a:pt x="235" y="155"/>
                      </a:lnTo>
                      <a:lnTo>
                        <a:pt x="235" y="155"/>
                      </a:lnTo>
                      <a:lnTo>
                        <a:pt x="238" y="155"/>
                      </a:lnTo>
                      <a:lnTo>
                        <a:pt x="238" y="155"/>
                      </a:lnTo>
                      <a:lnTo>
                        <a:pt x="238" y="155"/>
                      </a:lnTo>
                      <a:lnTo>
                        <a:pt x="241" y="155"/>
                      </a:lnTo>
                      <a:lnTo>
                        <a:pt x="241" y="155"/>
                      </a:lnTo>
                      <a:lnTo>
                        <a:pt x="241" y="155"/>
                      </a:lnTo>
                      <a:lnTo>
                        <a:pt x="241" y="155"/>
                      </a:lnTo>
                      <a:lnTo>
                        <a:pt x="241" y="155"/>
                      </a:lnTo>
                      <a:lnTo>
                        <a:pt x="241" y="158"/>
                      </a:lnTo>
                      <a:lnTo>
                        <a:pt x="241" y="158"/>
                      </a:lnTo>
                      <a:lnTo>
                        <a:pt x="241" y="158"/>
                      </a:lnTo>
                      <a:lnTo>
                        <a:pt x="243" y="158"/>
                      </a:lnTo>
                      <a:lnTo>
                        <a:pt x="243" y="158"/>
                      </a:lnTo>
                      <a:lnTo>
                        <a:pt x="243" y="158"/>
                      </a:lnTo>
                      <a:lnTo>
                        <a:pt x="243" y="161"/>
                      </a:lnTo>
                      <a:lnTo>
                        <a:pt x="243" y="161"/>
                      </a:lnTo>
                      <a:lnTo>
                        <a:pt x="243" y="161"/>
                      </a:lnTo>
                      <a:lnTo>
                        <a:pt x="243" y="161"/>
                      </a:lnTo>
                      <a:lnTo>
                        <a:pt x="243" y="164"/>
                      </a:lnTo>
                      <a:lnTo>
                        <a:pt x="243" y="164"/>
                      </a:lnTo>
                      <a:lnTo>
                        <a:pt x="246" y="164"/>
                      </a:lnTo>
                      <a:lnTo>
                        <a:pt x="246" y="164"/>
                      </a:lnTo>
                      <a:lnTo>
                        <a:pt x="249" y="164"/>
                      </a:lnTo>
                      <a:lnTo>
                        <a:pt x="249" y="164"/>
                      </a:lnTo>
                      <a:lnTo>
                        <a:pt x="249" y="164"/>
                      </a:lnTo>
                      <a:lnTo>
                        <a:pt x="249" y="167"/>
                      </a:lnTo>
                      <a:lnTo>
                        <a:pt x="249" y="167"/>
                      </a:lnTo>
                      <a:lnTo>
                        <a:pt x="249" y="167"/>
                      </a:lnTo>
                      <a:lnTo>
                        <a:pt x="249" y="167"/>
                      </a:lnTo>
                      <a:lnTo>
                        <a:pt x="249" y="170"/>
                      </a:lnTo>
                      <a:lnTo>
                        <a:pt x="249" y="170"/>
                      </a:lnTo>
                      <a:lnTo>
                        <a:pt x="252" y="170"/>
                      </a:lnTo>
                      <a:lnTo>
                        <a:pt x="252" y="170"/>
                      </a:lnTo>
                      <a:lnTo>
                        <a:pt x="252" y="170"/>
                      </a:lnTo>
                      <a:lnTo>
                        <a:pt x="255" y="170"/>
                      </a:lnTo>
                      <a:lnTo>
                        <a:pt x="255" y="170"/>
                      </a:lnTo>
                      <a:lnTo>
                        <a:pt x="255" y="172"/>
                      </a:lnTo>
                      <a:lnTo>
                        <a:pt x="255" y="172"/>
                      </a:lnTo>
                      <a:lnTo>
                        <a:pt x="255" y="172"/>
                      </a:lnTo>
                      <a:lnTo>
                        <a:pt x="255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60" y="167"/>
                      </a:lnTo>
                      <a:lnTo>
                        <a:pt x="260" y="167"/>
                      </a:lnTo>
                      <a:lnTo>
                        <a:pt x="260" y="167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4"/>
                      </a:lnTo>
                      <a:lnTo>
                        <a:pt x="260" y="161"/>
                      </a:lnTo>
                      <a:lnTo>
                        <a:pt x="263" y="161"/>
                      </a:lnTo>
                      <a:lnTo>
                        <a:pt x="263" y="161"/>
                      </a:lnTo>
                      <a:lnTo>
                        <a:pt x="263" y="161"/>
                      </a:lnTo>
                      <a:lnTo>
                        <a:pt x="263" y="161"/>
                      </a:lnTo>
                      <a:lnTo>
                        <a:pt x="263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61"/>
                      </a:lnTo>
                      <a:lnTo>
                        <a:pt x="266" y="158"/>
                      </a:lnTo>
                      <a:lnTo>
                        <a:pt x="266" y="158"/>
                      </a:lnTo>
                      <a:lnTo>
                        <a:pt x="266" y="158"/>
                      </a:lnTo>
                      <a:lnTo>
                        <a:pt x="269" y="158"/>
                      </a:lnTo>
                      <a:lnTo>
                        <a:pt x="269" y="158"/>
                      </a:lnTo>
                      <a:lnTo>
                        <a:pt x="269" y="155"/>
                      </a:lnTo>
                      <a:lnTo>
                        <a:pt x="269" y="155"/>
                      </a:lnTo>
                      <a:lnTo>
                        <a:pt x="269" y="155"/>
                      </a:lnTo>
                      <a:lnTo>
                        <a:pt x="269" y="155"/>
                      </a:lnTo>
                      <a:lnTo>
                        <a:pt x="269" y="155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4"/>
                      </a:lnTo>
                      <a:lnTo>
                        <a:pt x="275" y="144"/>
                      </a:lnTo>
                      <a:lnTo>
                        <a:pt x="275" y="144"/>
                      </a:lnTo>
                      <a:lnTo>
                        <a:pt x="275" y="144"/>
                      </a:lnTo>
                      <a:lnTo>
                        <a:pt x="275" y="144"/>
                      </a:lnTo>
                      <a:lnTo>
                        <a:pt x="275" y="141"/>
                      </a:lnTo>
                      <a:lnTo>
                        <a:pt x="275" y="141"/>
                      </a:lnTo>
                      <a:lnTo>
                        <a:pt x="275" y="141"/>
                      </a:lnTo>
                      <a:lnTo>
                        <a:pt x="272" y="141"/>
                      </a:lnTo>
                      <a:lnTo>
                        <a:pt x="272" y="141"/>
                      </a:lnTo>
                      <a:lnTo>
                        <a:pt x="272" y="141"/>
                      </a:lnTo>
                      <a:lnTo>
                        <a:pt x="272" y="141"/>
                      </a:lnTo>
                      <a:lnTo>
                        <a:pt x="272" y="138"/>
                      </a:lnTo>
                      <a:lnTo>
                        <a:pt x="272" y="138"/>
                      </a:lnTo>
                      <a:lnTo>
                        <a:pt x="272" y="138"/>
                      </a:lnTo>
                      <a:lnTo>
                        <a:pt x="269" y="138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6" y="127"/>
                      </a:lnTo>
                      <a:lnTo>
                        <a:pt x="266" y="127"/>
                      </a:lnTo>
                      <a:lnTo>
                        <a:pt x="266" y="127"/>
                      </a:lnTo>
                      <a:lnTo>
                        <a:pt x="266" y="124"/>
                      </a:lnTo>
                      <a:lnTo>
                        <a:pt x="266" y="124"/>
                      </a:lnTo>
                      <a:lnTo>
                        <a:pt x="266" y="121"/>
                      </a:lnTo>
                      <a:lnTo>
                        <a:pt x="266" y="121"/>
                      </a:lnTo>
                      <a:lnTo>
                        <a:pt x="266" y="119"/>
                      </a:lnTo>
                      <a:lnTo>
                        <a:pt x="266" y="119"/>
                      </a:lnTo>
                      <a:lnTo>
                        <a:pt x="266" y="119"/>
                      </a:lnTo>
                      <a:lnTo>
                        <a:pt x="266" y="116"/>
                      </a:lnTo>
                      <a:lnTo>
                        <a:pt x="263" y="116"/>
                      </a:lnTo>
                      <a:lnTo>
                        <a:pt x="263" y="116"/>
                      </a:lnTo>
                      <a:lnTo>
                        <a:pt x="263" y="113"/>
                      </a:lnTo>
                      <a:lnTo>
                        <a:pt x="263" y="113"/>
                      </a:lnTo>
                      <a:lnTo>
                        <a:pt x="263" y="113"/>
                      </a:lnTo>
                      <a:lnTo>
                        <a:pt x="263" y="110"/>
                      </a:lnTo>
                      <a:lnTo>
                        <a:pt x="263" y="110"/>
                      </a:lnTo>
                      <a:lnTo>
                        <a:pt x="260" y="107"/>
                      </a:lnTo>
                      <a:lnTo>
                        <a:pt x="260" y="107"/>
                      </a:lnTo>
                      <a:lnTo>
                        <a:pt x="260" y="107"/>
                      </a:lnTo>
                      <a:lnTo>
                        <a:pt x="260" y="104"/>
                      </a:lnTo>
                      <a:lnTo>
                        <a:pt x="260" y="104"/>
                      </a:lnTo>
                      <a:lnTo>
                        <a:pt x="260" y="104"/>
                      </a:lnTo>
                      <a:lnTo>
                        <a:pt x="260" y="104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99"/>
                      </a:lnTo>
                      <a:lnTo>
                        <a:pt x="255" y="99"/>
                      </a:lnTo>
                      <a:lnTo>
                        <a:pt x="255" y="96"/>
                      </a:lnTo>
                      <a:lnTo>
                        <a:pt x="252" y="96"/>
                      </a:lnTo>
                      <a:lnTo>
                        <a:pt x="252" y="93"/>
                      </a:lnTo>
                      <a:lnTo>
                        <a:pt x="252" y="93"/>
                      </a:lnTo>
                      <a:lnTo>
                        <a:pt x="249" y="93"/>
                      </a:lnTo>
                      <a:lnTo>
                        <a:pt x="249" y="93"/>
                      </a:lnTo>
                      <a:lnTo>
                        <a:pt x="249" y="90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3" y="90"/>
                      </a:lnTo>
                      <a:lnTo>
                        <a:pt x="243" y="90"/>
                      </a:lnTo>
                      <a:lnTo>
                        <a:pt x="243" y="90"/>
                      </a:lnTo>
                      <a:lnTo>
                        <a:pt x="241" y="87"/>
                      </a:lnTo>
                      <a:lnTo>
                        <a:pt x="241" y="87"/>
                      </a:lnTo>
                      <a:lnTo>
                        <a:pt x="229" y="93"/>
                      </a:lnTo>
                      <a:lnTo>
                        <a:pt x="226" y="93"/>
                      </a:lnTo>
                      <a:lnTo>
                        <a:pt x="226" y="93"/>
                      </a:lnTo>
                      <a:lnTo>
                        <a:pt x="226" y="93"/>
                      </a:lnTo>
                      <a:lnTo>
                        <a:pt x="224" y="90"/>
                      </a:lnTo>
                      <a:lnTo>
                        <a:pt x="224" y="90"/>
                      </a:lnTo>
                      <a:lnTo>
                        <a:pt x="224" y="90"/>
                      </a:lnTo>
                      <a:lnTo>
                        <a:pt x="224" y="87"/>
                      </a:lnTo>
                      <a:lnTo>
                        <a:pt x="221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5" y="85"/>
                      </a:lnTo>
                      <a:lnTo>
                        <a:pt x="215" y="85"/>
                      </a:lnTo>
                      <a:lnTo>
                        <a:pt x="215" y="82"/>
                      </a:lnTo>
                      <a:lnTo>
                        <a:pt x="212" y="82"/>
                      </a:lnTo>
                      <a:lnTo>
                        <a:pt x="212" y="79"/>
                      </a:lnTo>
                      <a:lnTo>
                        <a:pt x="209" y="73"/>
                      </a:lnTo>
                      <a:lnTo>
                        <a:pt x="209" y="70"/>
                      </a:lnTo>
                      <a:lnTo>
                        <a:pt x="207" y="70"/>
                      </a:lnTo>
                      <a:lnTo>
                        <a:pt x="207" y="65"/>
                      </a:lnTo>
                      <a:lnTo>
                        <a:pt x="204" y="59"/>
                      </a:lnTo>
                      <a:lnTo>
                        <a:pt x="201" y="56"/>
                      </a:lnTo>
                      <a:lnTo>
                        <a:pt x="201" y="56"/>
                      </a:lnTo>
                      <a:lnTo>
                        <a:pt x="201" y="56"/>
                      </a:lnTo>
                      <a:lnTo>
                        <a:pt x="201" y="53"/>
                      </a:lnTo>
                      <a:lnTo>
                        <a:pt x="201" y="53"/>
                      </a:lnTo>
                      <a:lnTo>
                        <a:pt x="201" y="51"/>
                      </a:lnTo>
                      <a:lnTo>
                        <a:pt x="201" y="51"/>
                      </a:lnTo>
                      <a:lnTo>
                        <a:pt x="198" y="48"/>
                      </a:lnTo>
                      <a:lnTo>
                        <a:pt x="198" y="45"/>
                      </a:lnTo>
                      <a:lnTo>
                        <a:pt x="198" y="45"/>
                      </a:lnTo>
                      <a:lnTo>
                        <a:pt x="198" y="42"/>
                      </a:lnTo>
                      <a:lnTo>
                        <a:pt x="198" y="42"/>
                      </a:lnTo>
                      <a:lnTo>
                        <a:pt x="195" y="42"/>
                      </a:lnTo>
                      <a:lnTo>
                        <a:pt x="195" y="39"/>
                      </a:lnTo>
                      <a:lnTo>
                        <a:pt x="195" y="39"/>
                      </a:lnTo>
                      <a:lnTo>
                        <a:pt x="195" y="39"/>
                      </a:lnTo>
                      <a:lnTo>
                        <a:pt x="192" y="36"/>
                      </a:lnTo>
                      <a:lnTo>
                        <a:pt x="192" y="36"/>
                      </a:lnTo>
                      <a:lnTo>
                        <a:pt x="192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1"/>
                      </a:lnTo>
                      <a:lnTo>
                        <a:pt x="187" y="31"/>
                      </a:lnTo>
                      <a:lnTo>
                        <a:pt x="187" y="31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75" y="28"/>
                      </a:lnTo>
                      <a:lnTo>
                        <a:pt x="167" y="28"/>
                      </a:lnTo>
                      <a:lnTo>
                        <a:pt x="164" y="34"/>
                      </a:lnTo>
                      <a:lnTo>
                        <a:pt x="164" y="36"/>
                      </a:lnTo>
                      <a:lnTo>
                        <a:pt x="164" y="36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56" y="45"/>
                      </a:lnTo>
                      <a:lnTo>
                        <a:pt x="144" y="51"/>
                      </a:lnTo>
                      <a:lnTo>
                        <a:pt x="144" y="51"/>
                      </a:lnTo>
                      <a:lnTo>
                        <a:pt x="144" y="48"/>
                      </a:lnTo>
                      <a:lnTo>
                        <a:pt x="141" y="48"/>
                      </a:lnTo>
                      <a:lnTo>
                        <a:pt x="141" y="48"/>
                      </a:lnTo>
                      <a:lnTo>
                        <a:pt x="141" y="48"/>
                      </a:lnTo>
                      <a:lnTo>
                        <a:pt x="141" y="48"/>
                      </a:lnTo>
                      <a:lnTo>
                        <a:pt x="141" y="45"/>
                      </a:lnTo>
                      <a:lnTo>
                        <a:pt x="141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39"/>
                      </a:lnTo>
                      <a:lnTo>
                        <a:pt x="133" y="39"/>
                      </a:lnTo>
                      <a:lnTo>
                        <a:pt x="133" y="39"/>
                      </a:lnTo>
                      <a:lnTo>
                        <a:pt x="133" y="39"/>
                      </a:lnTo>
                      <a:lnTo>
                        <a:pt x="133" y="36"/>
                      </a:lnTo>
                      <a:lnTo>
                        <a:pt x="133" y="36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4" y="31"/>
                      </a:lnTo>
                      <a:lnTo>
                        <a:pt x="124" y="31"/>
                      </a:lnTo>
                      <a:lnTo>
                        <a:pt x="124" y="28"/>
                      </a:lnTo>
                      <a:lnTo>
                        <a:pt x="124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5"/>
                      </a:lnTo>
                      <a:lnTo>
                        <a:pt x="99" y="11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8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5" y="22"/>
                      </a:lnTo>
                      <a:lnTo>
                        <a:pt x="65" y="22"/>
                      </a:lnTo>
                      <a:lnTo>
                        <a:pt x="65" y="22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59" y="28"/>
                      </a:lnTo>
                      <a:lnTo>
                        <a:pt x="59" y="28"/>
                      </a:lnTo>
                      <a:lnTo>
                        <a:pt x="59" y="28"/>
                      </a:lnTo>
                      <a:lnTo>
                        <a:pt x="59" y="28"/>
                      </a:lnTo>
                      <a:lnTo>
                        <a:pt x="56" y="25"/>
                      </a:lnTo>
                      <a:lnTo>
                        <a:pt x="56" y="25"/>
                      </a:lnTo>
                      <a:lnTo>
                        <a:pt x="56" y="25"/>
                      </a:lnTo>
                      <a:lnTo>
                        <a:pt x="56" y="25"/>
                      </a:lnTo>
                      <a:lnTo>
                        <a:pt x="54" y="22"/>
                      </a:lnTo>
                      <a:lnTo>
                        <a:pt x="51" y="25"/>
                      </a:lnTo>
                      <a:lnTo>
                        <a:pt x="51" y="28"/>
                      </a:lnTo>
                      <a:lnTo>
                        <a:pt x="48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39" y="22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22"/>
                      </a:lnTo>
                      <a:lnTo>
                        <a:pt x="39" y="22"/>
                      </a:lnTo>
                      <a:lnTo>
                        <a:pt x="37" y="22"/>
                      </a:lnTo>
                      <a:lnTo>
                        <a:pt x="37" y="22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1" y="28"/>
                      </a:lnTo>
                      <a:lnTo>
                        <a:pt x="31" y="28"/>
                      </a:lnTo>
                      <a:lnTo>
                        <a:pt x="31" y="28"/>
                      </a:lnTo>
                      <a:lnTo>
                        <a:pt x="28" y="28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6"/>
                      </a:lnTo>
                      <a:lnTo>
                        <a:pt x="25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5" y="39"/>
                      </a:lnTo>
                      <a:lnTo>
                        <a:pt x="25" y="39"/>
                      </a:lnTo>
                      <a:lnTo>
                        <a:pt x="25" y="39"/>
                      </a:lnTo>
                      <a:lnTo>
                        <a:pt x="25" y="39"/>
                      </a:lnTo>
                      <a:lnTo>
                        <a:pt x="20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8"/>
                      </a:lnTo>
                      <a:lnTo>
                        <a:pt x="14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4" y="51"/>
                      </a:lnTo>
                      <a:lnTo>
                        <a:pt x="14" y="53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20" y="53"/>
                      </a:lnTo>
                      <a:lnTo>
                        <a:pt x="20" y="53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2" y="56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7" y="68"/>
                      </a:lnTo>
                      <a:lnTo>
                        <a:pt x="37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28" y="70"/>
                      </a:lnTo>
                      <a:lnTo>
                        <a:pt x="28" y="73"/>
                      </a:lnTo>
                      <a:lnTo>
                        <a:pt x="28" y="73"/>
                      </a:lnTo>
                      <a:lnTo>
                        <a:pt x="28" y="73"/>
                      </a:lnTo>
                      <a:lnTo>
                        <a:pt x="28" y="73"/>
                      </a:lnTo>
                      <a:lnTo>
                        <a:pt x="31" y="76"/>
                      </a:lnTo>
                      <a:lnTo>
                        <a:pt x="31" y="76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4" y="79"/>
                      </a:lnTo>
                      <a:lnTo>
                        <a:pt x="34" y="82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3"/>
                      </a:lnTo>
                      <a:lnTo>
                        <a:pt x="34" y="93"/>
                      </a:lnTo>
                      <a:lnTo>
                        <a:pt x="17" y="96"/>
                      </a:lnTo>
                      <a:lnTo>
                        <a:pt x="14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11" y="107"/>
                      </a:lnTo>
                      <a:lnTo>
                        <a:pt x="8" y="107"/>
                      </a:lnTo>
                      <a:lnTo>
                        <a:pt x="8" y="107"/>
                      </a:lnTo>
                      <a:lnTo>
                        <a:pt x="8" y="110"/>
                      </a:lnTo>
                      <a:lnTo>
                        <a:pt x="8" y="110"/>
                      </a:lnTo>
                      <a:lnTo>
                        <a:pt x="8" y="110"/>
                      </a:lnTo>
                      <a:lnTo>
                        <a:pt x="8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3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3" y="119"/>
                      </a:lnTo>
                      <a:lnTo>
                        <a:pt x="14" y="127"/>
                      </a:lnTo>
                      <a:lnTo>
                        <a:pt x="17" y="127"/>
                      </a:lnTo>
                      <a:lnTo>
                        <a:pt x="17" y="127"/>
                      </a:lnTo>
                      <a:lnTo>
                        <a:pt x="28" y="133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39" y="144"/>
                      </a:lnTo>
                      <a:lnTo>
                        <a:pt x="68" y="172"/>
                      </a:lnTo>
                      <a:lnTo>
                        <a:pt x="71" y="178"/>
                      </a:lnTo>
                      <a:lnTo>
                        <a:pt x="71" y="178"/>
                      </a:lnTo>
                      <a:lnTo>
                        <a:pt x="71" y="178"/>
                      </a:lnTo>
                      <a:lnTo>
                        <a:pt x="73" y="178"/>
                      </a:lnTo>
                      <a:lnTo>
                        <a:pt x="76" y="17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5" name="Freeform 21"/>
                <p:cNvSpPr>
                  <a:spLocks/>
                </p:cNvSpPr>
                <p:nvPr/>
              </p:nvSpPr>
              <p:spPr bwMode="auto">
                <a:xfrm>
                  <a:off x="1151" y="3550"/>
                  <a:ext cx="220" cy="219"/>
                </a:xfrm>
                <a:custGeom>
                  <a:avLst/>
                  <a:gdLst/>
                  <a:ahLst/>
                  <a:cxnLst>
                    <a:cxn ang="0">
                      <a:pos x="425" y="230"/>
                    </a:cxn>
                    <a:cxn ang="0">
                      <a:pos x="403" y="215"/>
                    </a:cxn>
                    <a:cxn ang="0">
                      <a:pos x="394" y="201"/>
                    </a:cxn>
                    <a:cxn ang="0">
                      <a:pos x="377" y="193"/>
                    </a:cxn>
                    <a:cxn ang="0">
                      <a:pos x="360" y="190"/>
                    </a:cxn>
                    <a:cxn ang="0">
                      <a:pos x="343" y="187"/>
                    </a:cxn>
                    <a:cxn ang="0">
                      <a:pos x="332" y="193"/>
                    </a:cxn>
                    <a:cxn ang="0">
                      <a:pos x="332" y="204"/>
                    </a:cxn>
                    <a:cxn ang="0">
                      <a:pos x="315" y="215"/>
                    </a:cxn>
                    <a:cxn ang="0">
                      <a:pos x="304" y="241"/>
                    </a:cxn>
                    <a:cxn ang="0">
                      <a:pos x="292" y="264"/>
                    </a:cxn>
                    <a:cxn ang="0">
                      <a:pos x="278" y="289"/>
                    </a:cxn>
                    <a:cxn ang="0">
                      <a:pos x="261" y="312"/>
                    </a:cxn>
                    <a:cxn ang="0">
                      <a:pos x="261" y="343"/>
                    </a:cxn>
                    <a:cxn ang="0">
                      <a:pos x="230" y="377"/>
                    </a:cxn>
                    <a:cxn ang="0">
                      <a:pos x="193" y="391"/>
                    </a:cxn>
                    <a:cxn ang="0">
                      <a:pos x="156" y="400"/>
                    </a:cxn>
                    <a:cxn ang="0">
                      <a:pos x="117" y="391"/>
                    </a:cxn>
                    <a:cxn ang="0">
                      <a:pos x="91" y="391"/>
                    </a:cxn>
                    <a:cxn ang="0">
                      <a:pos x="68" y="405"/>
                    </a:cxn>
                    <a:cxn ang="0">
                      <a:pos x="43" y="417"/>
                    </a:cxn>
                    <a:cxn ang="0">
                      <a:pos x="12" y="431"/>
                    </a:cxn>
                    <a:cxn ang="0">
                      <a:pos x="3" y="417"/>
                    </a:cxn>
                    <a:cxn ang="0">
                      <a:pos x="9" y="411"/>
                    </a:cxn>
                    <a:cxn ang="0">
                      <a:pos x="37" y="400"/>
                    </a:cxn>
                    <a:cxn ang="0">
                      <a:pos x="43" y="383"/>
                    </a:cxn>
                    <a:cxn ang="0">
                      <a:pos x="37" y="363"/>
                    </a:cxn>
                    <a:cxn ang="0">
                      <a:pos x="51" y="349"/>
                    </a:cxn>
                    <a:cxn ang="0">
                      <a:pos x="66" y="340"/>
                    </a:cxn>
                    <a:cxn ang="0">
                      <a:pos x="83" y="340"/>
                    </a:cxn>
                    <a:cxn ang="0">
                      <a:pos x="85" y="320"/>
                    </a:cxn>
                    <a:cxn ang="0">
                      <a:pos x="83" y="301"/>
                    </a:cxn>
                    <a:cxn ang="0">
                      <a:pos x="71" y="258"/>
                    </a:cxn>
                    <a:cxn ang="0">
                      <a:pos x="77" y="230"/>
                    </a:cxn>
                    <a:cxn ang="0">
                      <a:pos x="108" y="224"/>
                    </a:cxn>
                    <a:cxn ang="0">
                      <a:pos x="142" y="227"/>
                    </a:cxn>
                    <a:cxn ang="0">
                      <a:pos x="170" y="244"/>
                    </a:cxn>
                    <a:cxn ang="0">
                      <a:pos x="187" y="244"/>
                    </a:cxn>
                    <a:cxn ang="0">
                      <a:pos x="187" y="213"/>
                    </a:cxn>
                    <a:cxn ang="0">
                      <a:pos x="187" y="181"/>
                    </a:cxn>
                    <a:cxn ang="0">
                      <a:pos x="196" y="162"/>
                    </a:cxn>
                    <a:cxn ang="0">
                      <a:pos x="187" y="139"/>
                    </a:cxn>
                    <a:cxn ang="0">
                      <a:pos x="176" y="125"/>
                    </a:cxn>
                    <a:cxn ang="0">
                      <a:pos x="162" y="122"/>
                    </a:cxn>
                    <a:cxn ang="0">
                      <a:pos x="148" y="113"/>
                    </a:cxn>
                    <a:cxn ang="0">
                      <a:pos x="151" y="51"/>
                    </a:cxn>
                    <a:cxn ang="0">
                      <a:pos x="179" y="54"/>
                    </a:cxn>
                    <a:cxn ang="0">
                      <a:pos x="236" y="45"/>
                    </a:cxn>
                    <a:cxn ang="0">
                      <a:pos x="253" y="62"/>
                    </a:cxn>
                    <a:cxn ang="0">
                      <a:pos x="267" y="68"/>
                    </a:cxn>
                    <a:cxn ang="0">
                      <a:pos x="284" y="77"/>
                    </a:cxn>
                    <a:cxn ang="0">
                      <a:pos x="312" y="74"/>
                    </a:cxn>
                    <a:cxn ang="0">
                      <a:pos x="329" y="68"/>
                    </a:cxn>
                    <a:cxn ang="0">
                      <a:pos x="340" y="79"/>
                    </a:cxn>
                    <a:cxn ang="0">
                      <a:pos x="360" y="96"/>
                    </a:cxn>
                    <a:cxn ang="0">
                      <a:pos x="369" y="111"/>
                    </a:cxn>
                    <a:cxn ang="0">
                      <a:pos x="372" y="128"/>
                    </a:cxn>
                    <a:cxn ang="0">
                      <a:pos x="386" y="145"/>
                    </a:cxn>
                    <a:cxn ang="0">
                      <a:pos x="389" y="159"/>
                    </a:cxn>
                    <a:cxn ang="0">
                      <a:pos x="400" y="173"/>
                    </a:cxn>
                    <a:cxn ang="0">
                      <a:pos x="414" y="181"/>
                    </a:cxn>
                    <a:cxn ang="0">
                      <a:pos x="420" y="196"/>
                    </a:cxn>
                    <a:cxn ang="0">
                      <a:pos x="428" y="207"/>
                    </a:cxn>
                  </a:cxnLst>
                  <a:rect l="0" t="0" r="r" b="b"/>
                  <a:pathLst>
                    <a:path w="437" h="431">
                      <a:moveTo>
                        <a:pt x="431" y="215"/>
                      </a:moveTo>
                      <a:lnTo>
                        <a:pt x="431" y="215"/>
                      </a:lnTo>
                      <a:lnTo>
                        <a:pt x="431" y="215"/>
                      </a:lnTo>
                      <a:lnTo>
                        <a:pt x="434" y="215"/>
                      </a:lnTo>
                      <a:lnTo>
                        <a:pt x="434" y="215"/>
                      </a:lnTo>
                      <a:lnTo>
                        <a:pt x="434" y="218"/>
                      </a:lnTo>
                      <a:lnTo>
                        <a:pt x="434" y="218"/>
                      </a:lnTo>
                      <a:lnTo>
                        <a:pt x="434" y="218"/>
                      </a:lnTo>
                      <a:lnTo>
                        <a:pt x="434" y="221"/>
                      </a:lnTo>
                      <a:lnTo>
                        <a:pt x="434" y="221"/>
                      </a:lnTo>
                      <a:lnTo>
                        <a:pt x="434" y="221"/>
                      </a:lnTo>
                      <a:lnTo>
                        <a:pt x="437" y="221"/>
                      </a:lnTo>
                      <a:lnTo>
                        <a:pt x="437" y="221"/>
                      </a:lnTo>
                      <a:lnTo>
                        <a:pt x="437" y="221"/>
                      </a:lnTo>
                      <a:lnTo>
                        <a:pt x="437" y="224"/>
                      </a:lnTo>
                      <a:lnTo>
                        <a:pt x="437" y="224"/>
                      </a:lnTo>
                      <a:lnTo>
                        <a:pt x="437" y="224"/>
                      </a:lnTo>
                      <a:lnTo>
                        <a:pt x="437" y="224"/>
                      </a:lnTo>
                      <a:lnTo>
                        <a:pt x="437" y="227"/>
                      </a:lnTo>
                      <a:lnTo>
                        <a:pt x="437" y="227"/>
                      </a:lnTo>
                      <a:lnTo>
                        <a:pt x="437" y="227"/>
                      </a:lnTo>
                      <a:lnTo>
                        <a:pt x="437" y="227"/>
                      </a:lnTo>
                      <a:lnTo>
                        <a:pt x="437" y="230"/>
                      </a:lnTo>
                      <a:lnTo>
                        <a:pt x="437" y="230"/>
                      </a:lnTo>
                      <a:lnTo>
                        <a:pt x="434" y="230"/>
                      </a:lnTo>
                      <a:lnTo>
                        <a:pt x="434" y="230"/>
                      </a:lnTo>
                      <a:lnTo>
                        <a:pt x="431" y="230"/>
                      </a:lnTo>
                      <a:lnTo>
                        <a:pt x="431" y="230"/>
                      </a:lnTo>
                      <a:lnTo>
                        <a:pt x="431" y="230"/>
                      </a:lnTo>
                      <a:lnTo>
                        <a:pt x="428" y="230"/>
                      </a:lnTo>
                      <a:lnTo>
                        <a:pt x="428" y="230"/>
                      </a:lnTo>
                      <a:lnTo>
                        <a:pt x="428" y="232"/>
                      </a:lnTo>
                      <a:lnTo>
                        <a:pt x="425" y="232"/>
                      </a:lnTo>
                      <a:lnTo>
                        <a:pt x="425" y="232"/>
                      </a:lnTo>
                      <a:lnTo>
                        <a:pt x="425" y="232"/>
                      </a:lnTo>
                      <a:lnTo>
                        <a:pt x="425" y="230"/>
                      </a:lnTo>
                      <a:lnTo>
                        <a:pt x="425" y="230"/>
                      </a:lnTo>
                      <a:lnTo>
                        <a:pt x="423" y="230"/>
                      </a:lnTo>
                      <a:lnTo>
                        <a:pt x="423" y="227"/>
                      </a:lnTo>
                      <a:lnTo>
                        <a:pt x="423" y="227"/>
                      </a:lnTo>
                      <a:lnTo>
                        <a:pt x="423" y="227"/>
                      </a:lnTo>
                      <a:lnTo>
                        <a:pt x="420" y="224"/>
                      </a:lnTo>
                      <a:lnTo>
                        <a:pt x="420" y="224"/>
                      </a:lnTo>
                      <a:lnTo>
                        <a:pt x="420" y="224"/>
                      </a:lnTo>
                      <a:lnTo>
                        <a:pt x="420" y="221"/>
                      </a:lnTo>
                      <a:lnTo>
                        <a:pt x="420" y="221"/>
                      </a:lnTo>
                      <a:lnTo>
                        <a:pt x="420" y="221"/>
                      </a:lnTo>
                      <a:lnTo>
                        <a:pt x="417" y="221"/>
                      </a:lnTo>
                      <a:lnTo>
                        <a:pt x="417" y="221"/>
                      </a:lnTo>
                      <a:lnTo>
                        <a:pt x="417" y="221"/>
                      </a:lnTo>
                      <a:lnTo>
                        <a:pt x="417" y="221"/>
                      </a:lnTo>
                      <a:lnTo>
                        <a:pt x="414" y="221"/>
                      </a:lnTo>
                      <a:lnTo>
                        <a:pt x="414" y="218"/>
                      </a:lnTo>
                      <a:lnTo>
                        <a:pt x="414" y="218"/>
                      </a:lnTo>
                      <a:lnTo>
                        <a:pt x="414" y="218"/>
                      </a:lnTo>
                      <a:lnTo>
                        <a:pt x="414" y="218"/>
                      </a:lnTo>
                      <a:lnTo>
                        <a:pt x="411" y="218"/>
                      </a:lnTo>
                      <a:lnTo>
                        <a:pt x="411" y="215"/>
                      </a:lnTo>
                      <a:lnTo>
                        <a:pt x="411" y="215"/>
                      </a:lnTo>
                      <a:lnTo>
                        <a:pt x="411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6" y="215"/>
                      </a:lnTo>
                      <a:lnTo>
                        <a:pt x="406" y="215"/>
                      </a:lnTo>
                      <a:lnTo>
                        <a:pt x="406" y="215"/>
                      </a:lnTo>
                      <a:lnTo>
                        <a:pt x="403" y="215"/>
                      </a:lnTo>
                      <a:lnTo>
                        <a:pt x="403" y="215"/>
                      </a:lnTo>
                      <a:lnTo>
                        <a:pt x="403" y="215"/>
                      </a:lnTo>
                      <a:lnTo>
                        <a:pt x="403" y="215"/>
                      </a:lnTo>
                      <a:lnTo>
                        <a:pt x="403" y="213"/>
                      </a:lnTo>
                      <a:lnTo>
                        <a:pt x="403" y="213"/>
                      </a:lnTo>
                      <a:lnTo>
                        <a:pt x="403" y="213"/>
                      </a:lnTo>
                      <a:lnTo>
                        <a:pt x="400" y="213"/>
                      </a:lnTo>
                      <a:lnTo>
                        <a:pt x="400" y="213"/>
                      </a:lnTo>
                      <a:lnTo>
                        <a:pt x="400" y="213"/>
                      </a:lnTo>
                      <a:lnTo>
                        <a:pt x="400" y="213"/>
                      </a:lnTo>
                      <a:lnTo>
                        <a:pt x="400" y="213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07"/>
                      </a:lnTo>
                      <a:lnTo>
                        <a:pt x="400" y="207"/>
                      </a:lnTo>
                      <a:lnTo>
                        <a:pt x="400" y="207"/>
                      </a:lnTo>
                      <a:lnTo>
                        <a:pt x="400" y="207"/>
                      </a:lnTo>
                      <a:lnTo>
                        <a:pt x="400" y="207"/>
                      </a:lnTo>
                      <a:lnTo>
                        <a:pt x="397" y="207"/>
                      </a:lnTo>
                      <a:lnTo>
                        <a:pt x="397" y="207"/>
                      </a:lnTo>
                      <a:lnTo>
                        <a:pt x="397" y="204"/>
                      </a:lnTo>
                      <a:lnTo>
                        <a:pt x="397" y="204"/>
                      </a:lnTo>
                      <a:lnTo>
                        <a:pt x="397" y="204"/>
                      </a:lnTo>
                      <a:lnTo>
                        <a:pt x="394" y="204"/>
                      </a:lnTo>
                      <a:lnTo>
                        <a:pt x="394" y="204"/>
                      </a:lnTo>
                      <a:lnTo>
                        <a:pt x="394" y="204"/>
                      </a:lnTo>
                      <a:lnTo>
                        <a:pt x="394" y="204"/>
                      </a:lnTo>
                      <a:lnTo>
                        <a:pt x="394" y="204"/>
                      </a:lnTo>
                      <a:lnTo>
                        <a:pt x="394" y="201"/>
                      </a:lnTo>
                      <a:lnTo>
                        <a:pt x="394" y="201"/>
                      </a:lnTo>
                      <a:lnTo>
                        <a:pt x="397" y="201"/>
                      </a:lnTo>
                      <a:lnTo>
                        <a:pt x="397" y="201"/>
                      </a:lnTo>
                      <a:lnTo>
                        <a:pt x="394" y="201"/>
                      </a:lnTo>
                      <a:lnTo>
                        <a:pt x="394" y="201"/>
                      </a:lnTo>
                      <a:lnTo>
                        <a:pt x="394" y="201"/>
                      </a:lnTo>
                      <a:lnTo>
                        <a:pt x="394" y="201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6"/>
                      </a:lnTo>
                      <a:lnTo>
                        <a:pt x="391" y="196"/>
                      </a:lnTo>
                      <a:lnTo>
                        <a:pt x="391" y="196"/>
                      </a:lnTo>
                      <a:lnTo>
                        <a:pt x="391" y="196"/>
                      </a:lnTo>
                      <a:lnTo>
                        <a:pt x="391" y="196"/>
                      </a:lnTo>
                      <a:lnTo>
                        <a:pt x="389" y="196"/>
                      </a:lnTo>
                      <a:lnTo>
                        <a:pt x="389" y="196"/>
                      </a:lnTo>
                      <a:lnTo>
                        <a:pt x="389" y="196"/>
                      </a:lnTo>
                      <a:lnTo>
                        <a:pt x="389" y="193"/>
                      </a:lnTo>
                      <a:lnTo>
                        <a:pt x="389" y="193"/>
                      </a:lnTo>
                      <a:lnTo>
                        <a:pt x="386" y="193"/>
                      </a:lnTo>
                      <a:lnTo>
                        <a:pt x="386" y="193"/>
                      </a:lnTo>
                      <a:lnTo>
                        <a:pt x="386" y="193"/>
                      </a:lnTo>
                      <a:lnTo>
                        <a:pt x="386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0" y="193"/>
                      </a:lnTo>
                      <a:lnTo>
                        <a:pt x="380" y="193"/>
                      </a:lnTo>
                      <a:lnTo>
                        <a:pt x="380" y="193"/>
                      </a:lnTo>
                      <a:lnTo>
                        <a:pt x="380" y="193"/>
                      </a:lnTo>
                      <a:lnTo>
                        <a:pt x="380" y="193"/>
                      </a:lnTo>
                      <a:lnTo>
                        <a:pt x="377" y="193"/>
                      </a:lnTo>
                      <a:lnTo>
                        <a:pt x="377" y="193"/>
                      </a:lnTo>
                      <a:lnTo>
                        <a:pt x="377" y="193"/>
                      </a:lnTo>
                      <a:lnTo>
                        <a:pt x="377" y="193"/>
                      </a:lnTo>
                      <a:lnTo>
                        <a:pt x="377" y="190"/>
                      </a:lnTo>
                      <a:lnTo>
                        <a:pt x="377" y="190"/>
                      </a:lnTo>
                      <a:lnTo>
                        <a:pt x="377" y="190"/>
                      </a:lnTo>
                      <a:lnTo>
                        <a:pt x="377" y="190"/>
                      </a:lnTo>
                      <a:lnTo>
                        <a:pt x="377" y="190"/>
                      </a:lnTo>
                      <a:lnTo>
                        <a:pt x="374" y="190"/>
                      </a:lnTo>
                      <a:lnTo>
                        <a:pt x="374" y="190"/>
                      </a:lnTo>
                      <a:lnTo>
                        <a:pt x="374" y="190"/>
                      </a:lnTo>
                      <a:lnTo>
                        <a:pt x="374" y="193"/>
                      </a:lnTo>
                      <a:lnTo>
                        <a:pt x="374" y="190"/>
                      </a:lnTo>
                      <a:lnTo>
                        <a:pt x="374" y="193"/>
                      </a:lnTo>
                      <a:lnTo>
                        <a:pt x="372" y="190"/>
                      </a:lnTo>
                      <a:lnTo>
                        <a:pt x="372" y="190"/>
                      </a:lnTo>
                      <a:lnTo>
                        <a:pt x="372" y="190"/>
                      </a:lnTo>
                      <a:lnTo>
                        <a:pt x="372" y="190"/>
                      </a:lnTo>
                      <a:lnTo>
                        <a:pt x="372" y="190"/>
                      </a:lnTo>
                      <a:lnTo>
                        <a:pt x="369" y="190"/>
                      </a:lnTo>
                      <a:lnTo>
                        <a:pt x="369" y="193"/>
                      </a:lnTo>
                      <a:lnTo>
                        <a:pt x="369" y="193"/>
                      </a:lnTo>
                      <a:lnTo>
                        <a:pt x="369" y="193"/>
                      </a:lnTo>
                      <a:lnTo>
                        <a:pt x="369" y="193"/>
                      </a:lnTo>
                      <a:lnTo>
                        <a:pt x="369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3" y="193"/>
                      </a:lnTo>
                      <a:lnTo>
                        <a:pt x="363" y="193"/>
                      </a:lnTo>
                      <a:lnTo>
                        <a:pt x="363" y="193"/>
                      </a:lnTo>
                      <a:lnTo>
                        <a:pt x="363" y="193"/>
                      </a:lnTo>
                      <a:lnTo>
                        <a:pt x="363" y="193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5" y="190"/>
                      </a:lnTo>
                      <a:lnTo>
                        <a:pt x="355" y="187"/>
                      </a:lnTo>
                      <a:lnTo>
                        <a:pt x="355" y="187"/>
                      </a:lnTo>
                      <a:lnTo>
                        <a:pt x="355" y="187"/>
                      </a:lnTo>
                      <a:lnTo>
                        <a:pt x="355" y="187"/>
                      </a:lnTo>
                      <a:lnTo>
                        <a:pt x="355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6" y="187"/>
                      </a:lnTo>
                      <a:lnTo>
                        <a:pt x="346" y="187"/>
                      </a:lnTo>
                      <a:lnTo>
                        <a:pt x="346" y="187"/>
                      </a:lnTo>
                      <a:lnTo>
                        <a:pt x="346" y="187"/>
                      </a:lnTo>
                      <a:lnTo>
                        <a:pt x="346" y="187"/>
                      </a:lnTo>
                      <a:lnTo>
                        <a:pt x="343" y="187"/>
                      </a:lnTo>
                      <a:lnTo>
                        <a:pt x="343" y="187"/>
                      </a:lnTo>
                      <a:lnTo>
                        <a:pt x="343" y="187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5" y="184"/>
                      </a:lnTo>
                      <a:lnTo>
                        <a:pt x="335" y="184"/>
                      </a:lnTo>
                      <a:lnTo>
                        <a:pt x="335" y="184"/>
                      </a:lnTo>
                      <a:lnTo>
                        <a:pt x="335" y="184"/>
                      </a:lnTo>
                      <a:lnTo>
                        <a:pt x="335" y="184"/>
                      </a:lnTo>
                      <a:lnTo>
                        <a:pt x="335" y="187"/>
                      </a:lnTo>
                      <a:lnTo>
                        <a:pt x="332" y="187"/>
                      </a:lnTo>
                      <a:lnTo>
                        <a:pt x="332" y="187"/>
                      </a:lnTo>
                      <a:lnTo>
                        <a:pt x="332" y="187"/>
                      </a:lnTo>
                      <a:lnTo>
                        <a:pt x="332" y="187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6"/>
                      </a:lnTo>
                      <a:lnTo>
                        <a:pt x="332" y="196"/>
                      </a:lnTo>
                      <a:lnTo>
                        <a:pt x="332" y="196"/>
                      </a:lnTo>
                      <a:lnTo>
                        <a:pt x="329" y="196"/>
                      </a:lnTo>
                      <a:lnTo>
                        <a:pt x="329" y="193"/>
                      </a:lnTo>
                      <a:lnTo>
                        <a:pt x="329" y="193"/>
                      </a:lnTo>
                      <a:lnTo>
                        <a:pt x="329" y="193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201"/>
                      </a:lnTo>
                      <a:lnTo>
                        <a:pt x="332" y="201"/>
                      </a:lnTo>
                      <a:lnTo>
                        <a:pt x="332" y="201"/>
                      </a:lnTo>
                      <a:lnTo>
                        <a:pt x="332" y="201"/>
                      </a:lnTo>
                      <a:lnTo>
                        <a:pt x="332" y="201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7"/>
                      </a:lnTo>
                      <a:lnTo>
                        <a:pt x="326" y="207"/>
                      </a:lnTo>
                      <a:lnTo>
                        <a:pt x="326" y="207"/>
                      </a:lnTo>
                      <a:lnTo>
                        <a:pt x="326" y="207"/>
                      </a:lnTo>
                      <a:lnTo>
                        <a:pt x="326" y="207"/>
                      </a:lnTo>
                      <a:lnTo>
                        <a:pt x="323" y="207"/>
                      </a:lnTo>
                      <a:lnTo>
                        <a:pt x="323" y="210"/>
                      </a:lnTo>
                      <a:lnTo>
                        <a:pt x="323" y="210"/>
                      </a:lnTo>
                      <a:lnTo>
                        <a:pt x="321" y="210"/>
                      </a:lnTo>
                      <a:lnTo>
                        <a:pt x="321" y="210"/>
                      </a:lnTo>
                      <a:lnTo>
                        <a:pt x="321" y="210"/>
                      </a:lnTo>
                      <a:lnTo>
                        <a:pt x="318" y="213"/>
                      </a:lnTo>
                      <a:lnTo>
                        <a:pt x="318" y="213"/>
                      </a:lnTo>
                      <a:lnTo>
                        <a:pt x="318" y="213"/>
                      </a:lnTo>
                      <a:lnTo>
                        <a:pt x="318" y="213"/>
                      </a:lnTo>
                      <a:lnTo>
                        <a:pt x="315" y="215"/>
                      </a:lnTo>
                      <a:lnTo>
                        <a:pt x="315" y="215"/>
                      </a:lnTo>
                      <a:lnTo>
                        <a:pt x="315" y="218"/>
                      </a:lnTo>
                      <a:lnTo>
                        <a:pt x="315" y="218"/>
                      </a:lnTo>
                      <a:lnTo>
                        <a:pt x="312" y="218"/>
                      </a:lnTo>
                      <a:lnTo>
                        <a:pt x="312" y="218"/>
                      </a:lnTo>
                      <a:lnTo>
                        <a:pt x="312" y="218"/>
                      </a:lnTo>
                      <a:lnTo>
                        <a:pt x="312" y="218"/>
                      </a:lnTo>
                      <a:lnTo>
                        <a:pt x="309" y="218"/>
                      </a:lnTo>
                      <a:lnTo>
                        <a:pt x="309" y="218"/>
                      </a:lnTo>
                      <a:lnTo>
                        <a:pt x="309" y="221"/>
                      </a:lnTo>
                      <a:lnTo>
                        <a:pt x="309" y="221"/>
                      </a:lnTo>
                      <a:lnTo>
                        <a:pt x="309" y="221"/>
                      </a:lnTo>
                      <a:lnTo>
                        <a:pt x="309" y="224"/>
                      </a:lnTo>
                      <a:lnTo>
                        <a:pt x="306" y="224"/>
                      </a:lnTo>
                      <a:lnTo>
                        <a:pt x="306" y="224"/>
                      </a:lnTo>
                      <a:lnTo>
                        <a:pt x="306" y="227"/>
                      </a:lnTo>
                      <a:lnTo>
                        <a:pt x="306" y="227"/>
                      </a:lnTo>
                      <a:lnTo>
                        <a:pt x="306" y="227"/>
                      </a:lnTo>
                      <a:lnTo>
                        <a:pt x="304" y="227"/>
                      </a:lnTo>
                      <a:lnTo>
                        <a:pt x="304" y="227"/>
                      </a:lnTo>
                      <a:lnTo>
                        <a:pt x="304" y="227"/>
                      </a:lnTo>
                      <a:lnTo>
                        <a:pt x="304" y="227"/>
                      </a:lnTo>
                      <a:lnTo>
                        <a:pt x="304" y="230"/>
                      </a:lnTo>
                      <a:lnTo>
                        <a:pt x="304" y="230"/>
                      </a:lnTo>
                      <a:lnTo>
                        <a:pt x="304" y="230"/>
                      </a:lnTo>
                      <a:lnTo>
                        <a:pt x="304" y="232"/>
                      </a:lnTo>
                      <a:lnTo>
                        <a:pt x="304" y="232"/>
                      </a:lnTo>
                      <a:lnTo>
                        <a:pt x="304" y="232"/>
                      </a:lnTo>
                      <a:lnTo>
                        <a:pt x="304" y="235"/>
                      </a:lnTo>
                      <a:lnTo>
                        <a:pt x="304" y="235"/>
                      </a:lnTo>
                      <a:lnTo>
                        <a:pt x="304" y="235"/>
                      </a:lnTo>
                      <a:lnTo>
                        <a:pt x="304" y="238"/>
                      </a:lnTo>
                      <a:lnTo>
                        <a:pt x="304" y="238"/>
                      </a:lnTo>
                      <a:lnTo>
                        <a:pt x="304" y="238"/>
                      </a:lnTo>
                      <a:lnTo>
                        <a:pt x="304" y="241"/>
                      </a:lnTo>
                      <a:lnTo>
                        <a:pt x="304" y="241"/>
                      </a:lnTo>
                      <a:lnTo>
                        <a:pt x="304" y="241"/>
                      </a:lnTo>
                      <a:lnTo>
                        <a:pt x="304" y="244"/>
                      </a:lnTo>
                      <a:lnTo>
                        <a:pt x="304" y="244"/>
                      </a:lnTo>
                      <a:lnTo>
                        <a:pt x="304" y="244"/>
                      </a:lnTo>
                      <a:lnTo>
                        <a:pt x="304" y="244"/>
                      </a:lnTo>
                      <a:lnTo>
                        <a:pt x="306" y="244"/>
                      </a:lnTo>
                      <a:lnTo>
                        <a:pt x="306" y="247"/>
                      </a:lnTo>
                      <a:lnTo>
                        <a:pt x="306" y="247"/>
                      </a:lnTo>
                      <a:lnTo>
                        <a:pt x="306" y="247"/>
                      </a:lnTo>
                      <a:lnTo>
                        <a:pt x="306" y="250"/>
                      </a:lnTo>
                      <a:lnTo>
                        <a:pt x="306" y="250"/>
                      </a:lnTo>
                      <a:lnTo>
                        <a:pt x="306" y="252"/>
                      </a:lnTo>
                      <a:lnTo>
                        <a:pt x="306" y="252"/>
                      </a:lnTo>
                      <a:lnTo>
                        <a:pt x="306" y="252"/>
                      </a:lnTo>
                      <a:lnTo>
                        <a:pt x="306" y="255"/>
                      </a:lnTo>
                      <a:lnTo>
                        <a:pt x="306" y="255"/>
                      </a:lnTo>
                      <a:lnTo>
                        <a:pt x="306" y="255"/>
                      </a:lnTo>
                      <a:lnTo>
                        <a:pt x="304" y="258"/>
                      </a:lnTo>
                      <a:lnTo>
                        <a:pt x="304" y="258"/>
                      </a:lnTo>
                      <a:lnTo>
                        <a:pt x="304" y="258"/>
                      </a:lnTo>
                      <a:lnTo>
                        <a:pt x="301" y="258"/>
                      </a:lnTo>
                      <a:lnTo>
                        <a:pt x="301" y="258"/>
                      </a:lnTo>
                      <a:lnTo>
                        <a:pt x="301" y="258"/>
                      </a:lnTo>
                      <a:lnTo>
                        <a:pt x="301" y="258"/>
                      </a:lnTo>
                      <a:lnTo>
                        <a:pt x="298" y="258"/>
                      </a:lnTo>
                      <a:lnTo>
                        <a:pt x="298" y="261"/>
                      </a:lnTo>
                      <a:lnTo>
                        <a:pt x="298" y="261"/>
                      </a:lnTo>
                      <a:lnTo>
                        <a:pt x="295" y="261"/>
                      </a:lnTo>
                      <a:lnTo>
                        <a:pt x="295" y="261"/>
                      </a:lnTo>
                      <a:lnTo>
                        <a:pt x="295" y="261"/>
                      </a:lnTo>
                      <a:lnTo>
                        <a:pt x="295" y="261"/>
                      </a:lnTo>
                      <a:lnTo>
                        <a:pt x="295" y="261"/>
                      </a:lnTo>
                      <a:lnTo>
                        <a:pt x="292" y="261"/>
                      </a:lnTo>
                      <a:lnTo>
                        <a:pt x="292" y="261"/>
                      </a:lnTo>
                      <a:lnTo>
                        <a:pt x="292" y="264"/>
                      </a:lnTo>
                      <a:lnTo>
                        <a:pt x="292" y="264"/>
                      </a:lnTo>
                      <a:lnTo>
                        <a:pt x="292" y="264"/>
                      </a:lnTo>
                      <a:lnTo>
                        <a:pt x="292" y="264"/>
                      </a:lnTo>
                      <a:lnTo>
                        <a:pt x="289" y="264"/>
                      </a:lnTo>
                      <a:lnTo>
                        <a:pt x="289" y="264"/>
                      </a:lnTo>
                      <a:lnTo>
                        <a:pt x="289" y="264"/>
                      </a:lnTo>
                      <a:lnTo>
                        <a:pt x="289" y="264"/>
                      </a:lnTo>
                      <a:lnTo>
                        <a:pt x="289" y="267"/>
                      </a:lnTo>
                      <a:lnTo>
                        <a:pt x="289" y="267"/>
                      </a:lnTo>
                      <a:lnTo>
                        <a:pt x="289" y="267"/>
                      </a:lnTo>
                      <a:lnTo>
                        <a:pt x="287" y="267"/>
                      </a:lnTo>
                      <a:lnTo>
                        <a:pt x="287" y="269"/>
                      </a:lnTo>
                      <a:lnTo>
                        <a:pt x="287" y="269"/>
                      </a:lnTo>
                      <a:lnTo>
                        <a:pt x="287" y="269"/>
                      </a:lnTo>
                      <a:lnTo>
                        <a:pt x="287" y="269"/>
                      </a:lnTo>
                      <a:lnTo>
                        <a:pt x="284" y="269"/>
                      </a:lnTo>
                      <a:lnTo>
                        <a:pt x="284" y="269"/>
                      </a:lnTo>
                      <a:lnTo>
                        <a:pt x="284" y="269"/>
                      </a:lnTo>
                      <a:lnTo>
                        <a:pt x="284" y="272"/>
                      </a:lnTo>
                      <a:lnTo>
                        <a:pt x="284" y="272"/>
                      </a:lnTo>
                      <a:lnTo>
                        <a:pt x="284" y="272"/>
                      </a:lnTo>
                      <a:lnTo>
                        <a:pt x="284" y="272"/>
                      </a:lnTo>
                      <a:lnTo>
                        <a:pt x="284" y="275"/>
                      </a:lnTo>
                      <a:lnTo>
                        <a:pt x="284" y="275"/>
                      </a:lnTo>
                      <a:lnTo>
                        <a:pt x="284" y="275"/>
                      </a:lnTo>
                      <a:lnTo>
                        <a:pt x="284" y="278"/>
                      </a:lnTo>
                      <a:lnTo>
                        <a:pt x="284" y="278"/>
                      </a:lnTo>
                      <a:lnTo>
                        <a:pt x="281" y="278"/>
                      </a:lnTo>
                      <a:lnTo>
                        <a:pt x="281" y="281"/>
                      </a:lnTo>
                      <a:lnTo>
                        <a:pt x="281" y="281"/>
                      </a:lnTo>
                      <a:lnTo>
                        <a:pt x="281" y="281"/>
                      </a:lnTo>
                      <a:lnTo>
                        <a:pt x="281" y="284"/>
                      </a:lnTo>
                      <a:lnTo>
                        <a:pt x="281" y="284"/>
                      </a:lnTo>
                      <a:lnTo>
                        <a:pt x="278" y="286"/>
                      </a:lnTo>
                      <a:lnTo>
                        <a:pt x="278" y="286"/>
                      </a:lnTo>
                      <a:lnTo>
                        <a:pt x="278" y="289"/>
                      </a:lnTo>
                      <a:lnTo>
                        <a:pt x="278" y="289"/>
                      </a:lnTo>
                      <a:lnTo>
                        <a:pt x="278" y="289"/>
                      </a:lnTo>
                      <a:lnTo>
                        <a:pt x="278" y="292"/>
                      </a:lnTo>
                      <a:lnTo>
                        <a:pt x="278" y="292"/>
                      </a:lnTo>
                      <a:lnTo>
                        <a:pt x="275" y="292"/>
                      </a:lnTo>
                      <a:lnTo>
                        <a:pt x="275" y="295"/>
                      </a:lnTo>
                      <a:lnTo>
                        <a:pt x="275" y="295"/>
                      </a:lnTo>
                      <a:lnTo>
                        <a:pt x="272" y="295"/>
                      </a:lnTo>
                      <a:lnTo>
                        <a:pt x="272" y="295"/>
                      </a:lnTo>
                      <a:lnTo>
                        <a:pt x="272" y="295"/>
                      </a:lnTo>
                      <a:lnTo>
                        <a:pt x="272" y="295"/>
                      </a:lnTo>
                      <a:lnTo>
                        <a:pt x="272" y="298"/>
                      </a:lnTo>
                      <a:lnTo>
                        <a:pt x="272" y="298"/>
                      </a:lnTo>
                      <a:lnTo>
                        <a:pt x="272" y="298"/>
                      </a:lnTo>
                      <a:lnTo>
                        <a:pt x="272" y="301"/>
                      </a:lnTo>
                      <a:lnTo>
                        <a:pt x="272" y="301"/>
                      </a:lnTo>
                      <a:lnTo>
                        <a:pt x="270" y="301"/>
                      </a:lnTo>
                      <a:lnTo>
                        <a:pt x="270" y="301"/>
                      </a:lnTo>
                      <a:lnTo>
                        <a:pt x="270" y="301"/>
                      </a:lnTo>
                      <a:lnTo>
                        <a:pt x="270" y="303"/>
                      </a:lnTo>
                      <a:lnTo>
                        <a:pt x="270" y="303"/>
                      </a:lnTo>
                      <a:lnTo>
                        <a:pt x="270" y="303"/>
                      </a:lnTo>
                      <a:lnTo>
                        <a:pt x="270" y="303"/>
                      </a:lnTo>
                      <a:lnTo>
                        <a:pt x="267" y="303"/>
                      </a:lnTo>
                      <a:lnTo>
                        <a:pt x="267" y="303"/>
                      </a:lnTo>
                      <a:lnTo>
                        <a:pt x="267" y="303"/>
                      </a:lnTo>
                      <a:lnTo>
                        <a:pt x="267" y="303"/>
                      </a:lnTo>
                      <a:lnTo>
                        <a:pt x="264" y="303"/>
                      </a:lnTo>
                      <a:lnTo>
                        <a:pt x="264" y="306"/>
                      </a:lnTo>
                      <a:lnTo>
                        <a:pt x="264" y="306"/>
                      </a:lnTo>
                      <a:lnTo>
                        <a:pt x="264" y="306"/>
                      </a:lnTo>
                      <a:lnTo>
                        <a:pt x="261" y="306"/>
                      </a:lnTo>
                      <a:lnTo>
                        <a:pt x="261" y="309"/>
                      </a:lnTo>
                      <a:lnTo>
                        <a:pt x="261" y="309"/>
                      </a:lnTo>
                      <a:lnTo>
                        <a:pt x="261" y="309"/>
                      </a:lnTo>
                      <a:lnTo>
                        <a:pt x="261" y="312"/>
                      </a:lnTo>
                      <a:lnTo>
                        <a:pt x="261" y="312"/>
                      </a:lnTo>
                      <a:lnTo>
                        <a:pt x="261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5"/>
                      </a:lnTo>
                      <a:lnTo>
                        <a:pt x="258" y="315"/>
                      </a:lnTo>
                      <a:lnTo>
                        <a:pt x="258" y="318"/>
                      </a:lnTo>
                      <a:lnTo>
                        <a:pt x="261" y="318"/>
                      </a:lnTo>
                      <a:lnTo>
                        <a:pt x="261" y="318"/>
                      </a:lnTo>
                      <a:lnTo>
                        <a:pt x="261" y="320"/>
                      </a:lnTo>
                      <a:lnTo>
                        <a:pt x="261" y="320"/>
                      </a:lnTo>
                      <a:lnTo>
                        <a:pt x="261" y="323"/>
                      </a:lnTo>
                      <a:lnTo>
                        <a:pt x="261" y="323"/>
                      </a:lnTo>
                      <a:lnTo>
                        <a:pt x="264" y="323"/>
                      </a:lnTo>
                      <a:lnTo>
                        <a:pt x="264" y="326"/>
                      </a:lnTo>
                      <a:lnTo>
                        <a:pt x="264" y="326"/>
                      </a:lnTo>
                      <a:lnTo>
                        <a:pt x="264" y="326"/>
                      </a:lnTo>
                      <a:lnTo>
                        <a:pt x="264" y="329"/>
                      </a:lnTo>
                      <a:lnTo>
                        <a:pt x="261" y="329"/>
                      </a:lnTo>
                      <a:lnTo>
                        <a:pt x="261" y="329"/>
                      </a:lnTo>
                      <a:lnTo>
                        <a:pt x="261" y="329"/>
                      </a:lnTo>
                      <a:lnTo>
                        <a:pt x="261" y="332"/>
                      </a:lnTo>
                      <a:lnTo>
                        <a:pt x="261" y="332"/>
                      </a:lnTo>
                      <a:lnTo>
                        <a:pt x="261" y="335"/>
                      </a:lnTo>
                      <a:lnTo>
                        <a:pt x="261" y="335"/>
                      </a:lnTo>
                      <a:lnTo>
                        <a:pt x="261" y="335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6"/>
                      </a:lnTo>
                      <a:lnTo>
                        <a:pt x="261" y="346"/>
                      </a:lnTo>
                      <a:lnTo>
                        <a:pt x="261" y="346"/>
                      </a:lnTo>
                      <a:lnTo>
                        <a:pt x="258" y="349"/>
                      </a:lnTo>
                      <a:lnTo>
                        <a:pt x="258" y="349"/>
                      </a:lnTo>
                      <a:lnTo>
                        <a:pt x="258" y="349"/>
                      </a:lnTo>
                      <a:lnTo>
                        <a:pt x="255" y="352"/>
                      </a:lnTo>
                      <a:lnTo>
                        <a:pt x="255" y="352"/>
                      </a:lnTo>
                      <a:lnTo>
                        <a:pt x="255" y="354"/>
                      </a:lnTo>
                      <a:lnTo>
                        <a:pt x="253" y="354"/>
                      </a:lnTo>
                      <a:lnTo>
                        <a:pt x="253" y="354"/>
                      </a:lnTo>
                      <a:lnTo>
                        <a:pt x="253" y="354"/>
                      </a:lnTo>
                      <a:lnTo>
                        <a:pt x="253" y="357"/>
                      </a:lnTo>
                      <a:lnTo>
                        <a:pt x="250" y="357"/>
                      </a:lnTo>
                      <a:lnTo>
                        <a:pt x="250" y="357"/>
                      </a:lnTo>
                      <a:lnTo>
                        <a:pt x="250" y="360"/>
                      </a:lnTo>
                      <a:lnTo>
                        <a:pt x="250" y="360"/>
                      </a:lnTo>
                      <a:lnTo>
                        <a:pt x="250" y="360"/>
                      </a:lnTo>
                      <a:lnTo>
                        <a:pt x="247" y="360"/>
                      </a:lnTo>
                      <a:lnTo>
                        <a:pt x="247" y="363"/>
                      </a:lnTo>
                      <a:lnTo>
                        <a:pt x="247" y="363"/>
                      </a:lnTo>
                      <a:lnTo>
                        <a:pt x="247" y="366"/>
                      </a:lnTo>
                      <a:lnTo>
                        <a:pt x="244" y="366"/>
                      </a:lnTo>
                      <a:lnTo>
                        <a:pt x="244" y="366"/>
                      </a:lnTo>
                      <a:lnTo>
                        <a:pt x="244" y="369"/>
                      </a:lnTo>
                      <a:lnTo>
                        <a:pt x="241" y="369"/>
                      </a:lnTo>
                      <a:lnTo>
                        <a:pt x="241" y="369"/>
                      </a:lnTo>
                      <a:lnTo>
                        <a:pt x="241" y="371"/>
                      </a:lnTo>
                      <a:lnTo>
                        <a:pt x="238" y="371"/>
                      </a:lnTo>
                      <a:lnTo>
                        <a:pt x="236" y="374"/>
                      </a:lnTo>
                      <a:lnTo>
                        <a:pt x="236" y="371"/>
                      </a:lnTo>
                      <a:lnTo>
                        <a:pt x="236" y="371"/>
                      </a:lnTo>
                      <a:lnTo>
                        <a:pt x="233" y="374"/>
                      </a:lnTo>
                      <a:lnTo>
                        <a:pt x="233" y="374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27" y="377"/>
                      </a:lnTo>
                      <a:lnTo>
                        <a:pt x="227" y="380"/>
                      </a:lnTo>
                      <a:lnTo>
                        <a:pt x="227" y="380"/>
                      </a:lnTo>
                      <a:lnTo>
                        <a:pt x="227" y="380"/>
                      </a:lnTo>
                      <a:lnTo>
                        <a:pt x="227" y="383"/>
                      </a:lnTo>
                      <a:lnTo>
                        <a:pt x="227" y="383"/>
                      </a:lnTo>
                      <a:lnTo>
                        <a:pt x="224" y="383"/>
                      </a:lnTo>
                      <a:lnTo>
                        <a:pt x="224" y="383"/>
                      </a:lnTo>
                      <a:lnTo>
                        <a:pt x="221" y="383"/>
                      </a:lnTo>
                      <a:lnTo>
                        <a:pt x="221" y="383"/>
                      </a:lnTo>
                      <a:lnTo>
                        <a:pt x="219" y="383"/>
                      </a:lnTo>
                      <a:lnTo>
                        <a:pt x="219" y="383"/>
                      </a:lnTo>
                      <a:lnTo>
                        <a:pt x="216" y="383"/>
                      </a:lnTo>
                      <a:lnTo>
                        <a:pt x="216" y="383"/>
                      </a:lnTo>
                      <a:lnTo>
                        <a:pt x="213" y="386"/>
                      </a:lnTo>
                      <a:lnTo>
                        <a:pt x="213" y="386"/>
                      </a:lnTo>
                      <a:lnTo>
                        <a:pt x="210" y="386"/>
                      </a:lnTo>
                      <a:lnTo>
                        <a:pt x="210" y="386"/>
                      </a:lnTo>
                      <a:lnTo>
                        <a:pt x="210" y="386"/>
                      </a:lnTo>
                      <a:lnTo>
                        <a:pt x="210" y="388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4" y="388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2" y="391"/>
                      </a:lnTo>
                      <a:lnTo>
                        <a:pt x="202" y="391"/>
                      </a:lnTo>
                      <a:lnTo>
                        <a:pt x="199" y="391"/>
                      </a:lnTo>
                      <a:lnTo>
                        <a:pt x="199" y="391"/>
                      </a:lnTo>
                      <a:lnTo>
                        <a:pt x="199" y="391"/>
                      </a:lnTo>
                      <a:lnTo>
                        <a:pt x="196" y="391"/>
                      </a:lnTo>
                      <a:lnTo>
                        <a:pt x="196" y="391"/>
                      </a:lnTo>
                      <a:lnTo>
                        <a:pt x="193" y="391"/>
                      </a:lnTo>
                      <a:lnTo>
                        <a:pt x="193" y="391"/>
                      </a:lnTo>
                      <a:lnTo>
                        <a:pt x="193" y="391"/>
                      </a:lnTo>
                      <a:lnTo>
                        <a:pt x="190" y="391"/>
                      </a:lnTo>
                      <a:lnTo>
                        <a:pt x="190" y="391"/>
                      </a:lnTo>
                      <a:lnTo>
                        <a:pt x="190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5" y="391"/>
                      </a:lnTo>
                      <a:lnTo>
                        <a:pt x="185" y="391"/>
                      </a:lnTo>
                      <a:lnTo>
                        <a:pt x="182" y="391"/>
                      </a:lnTo>
                      <a:lnTo>
                        <a:pt x="182" y="391"/>
                      </a:lnTo>
                      <a:lnTo>
                        <a:pt x="179" y="391"/>
                      </a:lnTo>
                      <a:lnTo>
                        <a:pt x="179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3" y="391"/>
                      </a:lnTo>
                      <a:lnTo>
                        <a:pt x="173" y="391"/>
                      </a:lnTo>
                      <a:lnTo>
                        <a:pt x="170" y="391"/>
                      </a:lnTo>
                      <a:lnTo>
                        <a:pt x="170" y="391"/>
                      </a:lnTo>
                      <a:lnTo>
                        <a:pt x="168" y="394"/>
                      </a:lnTo>
                      <a:lnTo>
                        <a:pt x="168" y="394"/>
                      </a:lnTo>
                      <a:lnTo>
                        <a:pt x="165" y="394"/>
                      </a:lnTo>
                      <a:lnTo>
                        <a:pt x="165" y="394"/>
                      </a:lnTo>
                      <a:lnTo>
                        <a:pt x="165" y="394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59" y="394"/>
                      </a:lnTo>
                      <a:lnTo>
                        <a:pt x="159" y="394"/>
                      </a:lnTo>
                      <a:lnTo>
                        <a:pt x="159" y="394"/>
                      </a:lnTo>
                      <a:lnTo>
                        <a:pt x="159" y="397"/>
                      </a:lnTo>
                      <a:lnTo>
                        <a:pt x="159" y="397"/>
                      </a:lnTo>
                      <a:lnTo>
                        <a:pt x="156" y="397"/>
                      </a:lnTo>
                      <a:lnTo>
                        <a:pt x="156" y="397"/>
                      </a:lnTo>
                      <a:lnTo>
                        <a:pt x="156" y="397"/>
                      </a:lnTo>
                      <a:lnTo>
                        <a:pt x="156" y="400"/>
                      </a:lnTo>
                      <a:lnTo>
                        <a:pt x="156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1" y="403"/>
                      </a:lnTo>
                      <a:lnTo>
                        <a:pt x="151" y="403"/>
                      </a:lnTo>
                      <a:lnTo>
                        <a:pt x="151" y="403"/>
                      </a:lnTo>
                      <a:lnTo>
                        <a:pt x="148" y="403"/>
                      </a:lnTo>
                      <a:lnTo>
                        <a:pt x="148" y="400"/>
                      </a:lnTo>
                      <a:lnTo>
                        <a:pt x="148" y="400"/>
                      </a:lnTo>
                      <a:lnTo>
                        <a:pt x="145" y="400"/>
                      </a:lnTo>
                      <a:lnTo>
                        <a:pt x="145" y="400"/>
                      </a:lnTo>
                      <a:lnTo>
                        <a:pt x="145" y="400"/>
                      </a:lnTo>
                      <a:lnTo>
                        <a:pt x="142" y="400"/>
                      </a:lnTo>
                      <a:lnTo>
                        <a:pt x="142" y="397"/>
                      </a:lnTo>
                      <a:lnTo>
                        <a:pt x="142" y="397"/>
                      </a:lnTo>
                      <a:lnTo>
                        <a:pt x="139" y="397"/>
                      </a:lnTo>
                      <a:lnTo>
                        <a:pt x="139" y="397"/>
                      </a:lnTo>
                      <a:lnTo>
                        <a:pt x="136" y="397"/>
                      </a:lnTo>
                      <a:lnTo>
                        <a:pt x="134" y="397"/>
                      </a:lnTo>
                      <a:lnTo>
                        <a:pt x="134" y="397"/>
                      </a:lnTo>
                      <a:lnTo>
                        <a:pt x="131" y="397"/>
                      </a:lnTo>
                      <a:lnTo>
                        <a:pt x="131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5" y="394"/>
                      </a:lnTo>
                      <a:lnTo>
                        <a:pt x="125" y="394"/>
                      </a:lnTo>
                      <a:lnTo>
                        <a:pt x="122" y="391"/>
                      </a:lnTo>
                      <a:lnTo>
                        <a:pt x="122" y="391"/>
                      </a:lnTo>
                      <a:lnTo>
                        <a:pt x="122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7" y="391"/>
                      </a:lnTo>
                      <a:lnTo>
                        <a:pt x="117" y="391"/>
                      </a:lnTo>
                      <a:lnTo>
                        <a:pt x="117" y="391"/>
                      </a:lnTo>
                      <a:lnTo>
                        <a:pt x="114" y="391"/>
                      </a:lnTo>
                      <a:lnTo>
                        <a:pt x="114" y="391"/>
                      </a:lnTo>
                      <a:lnTo>
                        <a:pt x="114" y="388"/>
                      </a:lnTo>
                      <a:lnTo>
                        <a:pt x="114" y="388"/>
                      </a:lnTo>
                      <a:lnTo>
                        <a:pt x="111" y="388"/>
                      </a:lnTo>
                      <a:lnTo>
                        <a:pt x="111" y="388"/>
                      </a:lnTo>
                      <a:lnTo>
                        <a:pt x="111" y="386"/>
                      </a:lnTo>
                      <a:lnTo>
                        <a:pt x="108" y="386"/>
                      </a:lnTo>
                      <a:lnTo>
                        <a:pt x="108" y="383"/>
                      </a:lnTo>
                      <a:lnTo>
                        <a:pt x="105" y="383"/>
                      </a:lnTo>
                      <a:lnTo>
                        <a:pt x="105" y="383"/>
                      </a:lnTo>
                      <a:lnTo>
                        <a:pt x="105" y="383"/>
                      </a:lnTo>
                      <a:lnTo>
                        <a:pt x="102" y="383"/>
                      </a:lnTo>
                      <a:lnTo>
                        <a:pt x="102" y="383"/>
                      </a:lnTo>
                      <a:lnTo>
                        <a:pt x="102" y="383"/>
                      </a:lnTo>
                      <a:lnTo>
                        <a:pt x="102" y="383"/>
                      </a:lnTo>
                      <a:lnTo>
                        <a:pt x="100" y="383"/>
                      </a:lnTo>
                      <a:lnTo>
                        <a:pt x="100" y="383"/>
                      </a:lnTo>
                      <a:lnTo>
                        <a:pt x="100" y="383"/>
                      </a:lnTo>
                      <a:lnTo>
                        <a:pt x="97" y="383"/>
                      </a:lnTo>
                      <a:lnTo>
                        <a:pt x="97" y="383"/>
                      </a:lnTo>
                      <a:lnTo>
                        <a:pt x="97" y="383"/>
                      </a:lnTo>
                      <a:lnTo>
                        <a:pt x="94" y="383"/>
                      </a:lnTo>
                      <a:lnTo>
                        <a:pt x="94" y="383"/>
                      </a:lnTo>
                      <a:lnTo>
                        <a:pt x="94" y="386"/>
                      </a:lnTo>
                      <a:lnTo>
                        <a:pt x="94" y="386"/>
                      </a:lnTo>
                      <a:lnTo>
                        <a:pt x="94" y="386"/>
                      </a:lnTo>
                      <a:lnTo>
                        <a:pt x="91" y="386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91"/>
                      </a:lnTo>
                      <a:lnTo>
                        <a:pt x="91" y="391"/>
                      </a:lnTo>
                      <a:lnTo>
                        <a:pt x="91" y="391"/>
                      </a:lnTo>
                      <a:lnTo>
                        <a:pt x="91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5" y="394"/>
                      </a:lnTo>
                      <a:lnTo>
                        <a:pt x="85" y="394"/>
                      </a:lnTo>
                      <a:lnTo>
                        <a:pt x="85" y="397"/>
                      </a:lnTo>
                      <a:lnTo>
                        <a:pt x="85" y="397"/>
                      </a:lnTo>
                      <a:lnTo>
                        <a:pt x="85" y="397"/>
                      </a:lnTo>
                      <a:lnTo>
                        <a:pt x="83" y="397"/>
                      </a:lnTo>
                      <a:lnTo>
                        <a:pt x="83" y="397"/>
                      </a:lnTo>
                      <a:lnTo>
                        <a:pt x="83" y="397"/>
                      </a:lnTo>
                      <a:lnTo>
                        <a:pt x="80" y="397"/>
                      </a:lnTo>
                      <a:lnTo>
                        <a:pt x="80" y="397"/>
                      </a:lnTo>
                      <a:lnTo>
                        <a:pt x="80" y="400"/>
                      </a:lnTo>
                      <a:lnTo>
                        <a:pt x="80" y="400"/>
                      </a:lnTo>
                      <a:lnTo>
                        <a:pt x="77" y="400"/>
                      </a:lnTo>
                      <a:lnTo>
                        <a:pt x="77" y="400"/>
                      </a:lnTo>
                      <a:lnTo>
                        <a:pt x="77" y="403"/>
                      </a:lnTo>
                      <a:lnTo>
                        <a:pt x="77" y="403"/>
                      </a:lnTo>
                      <a:lnTo>
                        <a:pt x="77" y="403"/>
                      </a:lnTo>
                      <a:lnTo>
                        <a:pt x="74" y="403"/>
                      </a:lnTo>
                      <a:lnTo>
                        <a:pt x="74" y="403"/>
                      </a:lnTo>
                      <a:lnTo>
                        <a:pt x="74" y="403"/>
                      </a:lnTo>
                      <a:lnTo>
                        <a:pt x="74" y="403"/>
                      </a:lnTo>
                      <a:lnTo>
                        <a:pt x="71" y="403"/>
                      </a:lnTo>
                      <a:lnTo>
                        <a:pt x="71" y="403"/>
                      </a:lnTo>
                      <a:lnTo>
                        <a:pt x="71" y="403"/>
                      </a:lnTo>
                      <a:lnTo>
                        <a:pt x="71" y="405"/>
                      </a:lnTo>
                      <a:lnTo>
                        <a:pt x="71" y="405"/>
                      </a:lnTo>
                      <a:lnTo>
                        <a:pt x="68" y="405"/>
                      </a:lnTo>
                      <a:lnTo>
                        <a:pt x="68" y="405"/>
                      </a:lnTo>
                      <a:lnTo>
                        <a:pt x="68" y="405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11"/>
                      </a:lnTo>
                      <a:lnTo>
                        <a:pt x="68" y="411"/>
                      </a:lnTo>
                      <a:lnTo>
                        <a:pt x="68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3" y="411"/>
                      </a:lnTo>
                      <a:lnTo>
                        <a:pt x="63" y="411"/>
                      </a:lnTo>
                      <a:lnTo>
                        <a:pt x="63" y="411"/>
                      </a:lnTo>
                      <a:lnTo>
                        <a:pt x="60" y="414"/>
                      </a:lnTo>
                      <a:lnTo>
                        <a:pt x="60" y="414"/>
                      </a:lnTo>
                      <a:lnTo>
                        <a:pt x="57" y="414"/>
                      </a:lnTo>
                      <a:lnTo>
                        <a:pt x="57" y="417"/>
                      </a:lnTo>
                      <a:lnTo>
                        <a:pt x="54" y="417"/>
                      </a:lnTo>
                      <a:lnTo>
                        <a:pt x="54" y="414"/>
                      </a:lnTo>
                      <a:lnTo>
                        <a:pt x="54" y="417"/>
                      </a:lnTo>
                      <a:lnTo>
                        <a:pt x="54" y="417"/>
                      </a:lnTo>
                      <a:lnTo>
                        <a:pt x="51" y="417"/>
                      </a:lnTo>
                      <a:lnTo>
                        <a:pt x="51" y="417"/>
                      </a:lnTo>
                      <a:lnTo>
                        <a:pt x="51" y="417"/>
                      </a:lnTo>
                      <a:lnTo>
                        <a:pt x="49" y="417"/>
                      </a:lnTo>
                      <a:lnTo>
                        <a:pt x="49" y="417"/>
                      </a:lnTo>
                      <a:lnTo>
                        <a:pt x="49" y="417"/>
                      </a:lnTo>
                      <a:lnTo>
                        <a:pt x="49" y="417"/>
                      </a:lnTo>
                      <a:lnTo>
                        <a:pt x="46" y="417"/>
                      </a:lnTo>
                      <a:lnTo>
                        <a:pt x="46" y="417"/>
                      </a:lnTo>
                      <a:lnTo>
                        <a:pt x="43" y="417"/>
                      </a:lnTo>
                      <a:lnTo>
                        <a:pt x="43" y="417"/>
                      </a:lnTo>
                      <a:lnTo>
                        <a:pt x="40" y="417"/>
                      </a:lnTo>
                      <a:lnTo>
                        <a:pt x="40" y="420"/>
                      </a:lnTo>
                      <a:lnTo>
                        <a:pt x="37" y="420"/>
                      </a:lnTo>
                      <a:lnTo>
                        <a:pt x="37" y="422"/>
                      </a:lnTo>
                      <a:lnTo>
                        <a:pt x="37" y="422"/>
                      </a:lnTo>
                      <a:lnTo>
                        <a:pt x="37" y="422"/>
                      </a:lnTo>
                      <a:lnTo>
                        <a:pt x="34" y="422"/>
                      </a:lnTo>
                      <a:lnTo>
                        <a:pt x="34" y="422"/>
                      </a:lnTo>
                      <a:lnTo>
                        <a:pt x="32" y="422"/>
                      </a:lnTo>
                      <a:lnTo>
                        <a:pt x="32" y="422"/>
                      </a:lnTo>
                      <a:lnTo>
                        <a:pt x="29" y="425"/>
                      </a:lnTo>
                      <a:lnTo>
                        <a:pt x="29" y="425"/>
                      </a:lnTo>
                      <a:lnTo>
                        <a:pt x="29" y="425"/>
                      </a:lnTo>
                      <a:lnTo>
                        <a:pt x="29" y="425"/>
                      </a:lnTo>
                      <a:lnTo>
                        <a:pt x="26" y="425"/>
                      </a:lnTo>
                      <a:lnTo>
                        <a:pt x="26" y="425"/>
                      </a:lnTo>
                      <a:lnTo>
                        <a:pt x="26" y="425"/>
                      </a:lnTo>
                      <a:lnTo>
                        <a:pt x="23" y="425"/>
                      </a:lnTo>
                      <a:lnTo>
                        <a:pt x="23" y="428"/>
                      </a:lnTo>
                      <a:lnTo>
                        <a:pt x="23" y="428"/>
                      </a:lnTo>
                      <a:lnTo>
                        <a:pt x="20" y="428"/>
                      </a:lnTo>
                      <a:lnTo>
                        <a:pt x="20" y="428"/>
                      </a:lnTo>
                      <a:lnTo>
                        <a:pt x="20" y="428"/>
                      </a:lnTo>
                      <a:lnTo>
                        <a:pt x="17" y="428"/>
                      </a:lnTo>
                      <a:lnTo>
                        <a:pt x="17" y="428"/>
                      </a:lnTo>
                      <a:lnTo>
                        <a:pt x="17" y="428"/>
                      </a:lnTo>
                      <a:lnTo>
                        <a:pt x="15" y="428"/>
                      </a:lnTo>
                      <a:lnTo>
                        <a:pt x="15" y="431"/>
                      </a:lnTo>
                      <a:lnTo>
                        <a:pt x="15" y="431"/>
                      </a:lnTo>
                      <a:lnTo>
                        <a:pt x="15" y="431"/>
                      </a:lnTo>
                      <a:lnTo>
                        <a:pt x="15" y="431"/>
                      </a:lnTo>
                      <a:lnTo>
                        <a:pt x="15" y="431"/>
                      </a:lnTo>
                      <a:lnTo>
                        <a:pt x="12" y="431"/>
                      </a:lnTo>
                      <a:lnTo>
                        <a:pt x="12" y="428"/>
                      </a:lnTo>
                      <a:lnTo>
                        <a:pt x="12" y="431"/>
                      </a:lnTo>
                      <a:lnTo>
                        <a:pt x="12" y="428"/>
                      </a:lnTo>
                      <a:lnTo>
                        <a:pt x="12" y="428"/>
                      </a:lnTo>
                      <a:lnTo>
                        <a:pt x="9" y="428"/>
                      </a:lnTo>
                      <a:lnTo>
                        <a:pt x="9" y="428"/>
                      </a:lnTo>
                      <a:lnTo>
                        <a:pt x="9" y="428"/>
                      </a:lnTo>
                      <a:lnTo>
                        <a:pt x="9" y="425"/>
                      </a:lnTo>
                      <a:lnTo>
                        <a:pt x="9" y="425"/>
                      </a:lnTo>
                      <a:lnTo>
                        <a:pt x="9" y="425"/>
                      </a:lnTo>
                      <a:lnTo>
                        <a:pt x="9" y="425"/>
                      </a:lnTo>
                      <a:lnTo>
                        <a:pt x="9" y="422"/>
                      </a:lnTo>
                      <a:lnTo>
                        <a:pt x="9" y="422"/>
                      </a:lnTo>
                      <a:lnTo>
                        <a:pt x="6" y="422"/>
                      </a:lnTo>
                      <a:lnTo>
                        <a:pt x="6" y="422"/>
                      </a:lnTo>
                      <a:lnTo>
                        <a:pt x="6" y="422"/>
                      </a:lnTo>
                      <a:lnTo>
                        <a:pt x="6" y="422"/>
                      </a:lnTo>
                      <a:lnTo>
                        <a:pt x="6" y="422"/>
                      </a:lnTo>
                      <a:lnTo>
                        <a:pt x="6" y="420"/>
                      </a:lnTo>
                      <a:lnTo>
                        <a:pt x="6" y="420"/>
                      </a:lnTo>
                      <a:lnTo>
                        <a:pt x="6" y="420"/>
                      </a:lnTo>
                      <a:lnTo>
                        <a:pt x="6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0"/>
                      </a:lnTo>
                      <a:lnTo>
                        <a:pt x="3" y="420"/>
                      </a:lnTo>
                      <a:lnTo>
                        <a:pt x="3" y="420"/>
                      </a:lnTo>
                      <a:lnTo>
                        <a:pt x="3" y="420"/>
                      </a:lnTo>
                      <a:lnTo>
                        <a:pt x="3" y="420"/>
                      </a:lnTo>
                      <a:lnTo>
                        <a:pt x="0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6" y="417"/>
                      </a:lnTo>
                      <a:lnTo>
                        <a:pt x="6" y="417"/>
                      </a:lnTo>
                      <a:lnTo>
                        <a:pt x="6" y="417"/>
                      </a:lnTo>
                      <a:lnTo>
                        <a:pt x="9" y="417"/>
                      </a:lnTo>
                      <a:lnTo>
                        <a:pt x="9" y="417"/>
                      </a:lnTo>
                      <a:lnTo>
                        <a:pt x="9" y="417"/>
                      </a:lnTo>
                      <a:lnTo>
                        <a:pt x="9" y="417"/>
                      </a:lnTo>
                      <a:lnTo>
                        <a:pt x="9" y="414"/>
                      </a:lnTo>
                      <a:lnTo>
                        <a:pt x="6" y="414"/>
                      </a:lnTo>
                      <a:lnTo>
                        <a:pt x="6" y="414"/>
                      </a:lnTo>
                      <a:lnTo>
                        <a:pt x="6" y="414"/>
                      </a:lnTo>
                      <a:lnTo>
                        <a:pt x="6" y="414"/>
                      </a:lnTo>
                      <a:lnTo>
                        <a:pt x="6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1"/>
                      </a:lnTo>
                      <a:lnTo>
                        <a:pt x="3" y="411"/>
                      </a:lnTo>
                      <a:lnTo>
                        <a:pt x="3" y="411"/>
                      </a:lnTo>
                      <a:lnTo>
                        <a:pt x="3" y="411"/>
                      </a:lnTo>
                      <a:lnTo>
                        <a:pt x="3" y="408"/>
                      </a:lnTo>
                      <a:lnTo>
                        <a:pt x="3" y="408"/>
                      </a:lnTo>
                      <a:lnTo>
                        <a:pt x="3" y="408"/>
                      </a:lnTo>
                      <a:lnTo>
                        <a:pt x="3" y="411"/>
                      </a:lnTo>
                      <a:lnTo>
                        <a:pt x="3" y="411"/>
                      </a:lnTo>
                      <a:lnTo>
                        <a:pt x="6" y="411"/>
                      </a:lnTo>
                      <a:lnTo>
                        <a:pt x="6" y="411"/>
                      </a:lnTo>
                      <a:lnTo>
                        <a:pt x="6" y="411"/>
                      </a:lnTo>
                      <a:lnTo>
                        <a:pt x="6" y="411"/>
                      </a:lnTo>
                      <a:lnTo>
                        <a:pt x="6" y="411"/>
                      </a:lnTo>
                      <a:lnTo>
                        <a:pt x="9" y="411"/>
                      </a:lnTo>
                      <a:lnTo>
                        <a:pt x="9" y="411"/>
                      </a:lnTo>
                      <a:lnTo>
                        <a:pt x="9" y="411"/>
                      </a:lnTo>
                      <a:lnTo>
                        <a:pt x="9" y="411"/>
                      </a:lnTo>
                      <a:lnTo>
                        <a:pt x="9" y="408"/>
                      </a:lnTo>
                      <a:lnTo>
                        <a:pt x="9" y="408"/>
                      </a:lnTo>
                      <a:lnTo>
                        <a:pt x="9" y="408"/>
                      </a:lnTo>
                      <a:lnTo>
                        <a:pt x="9" y="408"/>
                      </a:lnTo>
                      <a:lnTo>
                        <a:pt x="12" y="411"/>
                      </a:lnTo>
                      <a:lnTo>
                        <a:pt x="12" y="411"/>
                      </a:lnTo>
                      <a:lnTo>
                        <a:pt x="12" y="411"/>
                      </a:lnTo>
                      <a:lnTo>
                        <a:pt x="15" y="411"/>
                      </a:lnTo>
                      <a:lnTo>
                        <a:pt x="15" y="414"/>
                      </a:lnTo>
                      <a:lnTo>
                        <a:pt x="15" y="414"/>
                      </a:lnTo>
                      <a:lnTo>
                        <a:pt x="15" y="414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3" y="411"/>
                      </a:lnTo>
                      <a:lnTo>
                        <a:pt x="23" y="408"/>
                      </a:lnTo>
                      <a:lnTo>
                        <a:pt x="23" y="408"/>
                      </a:lnTo>
                      <a:lnTo>
                        <a:pt x="26" y="408"/>
                      </a:lnTo>
                      <a:lnTo>
                        <a:pt x="26" y="408"/>
                      </a:lnTo>
                      <a:lnTo>
                        <a:pt x="29" y="405"/>
                      </a:lnTo>
                      <a:lnTo>
                        <a:pt x="29" y="405"/>
                      </a:lnTo>
                      <a:lnTo>
                        <a:pt x="29" y="405"/>
                      </a:lnTo>
                      <a:lnTo>
                        <a:pt x="32" y="405"/>
                      </a:lnTo>
                      <a:lnTo>
                        <a:pt x="32" y="405"/>
                      </a:lnTo>
                      <a:lnTo>
                        <a:pt x="32" y="405"/>
                      </a:lnTo>
                      <a:lnTo>
                        <a:pt x="34" y="405"/>
                      </a:lnTo>
                      <a:lnTo>
                        <a:pt x="34" y="405"/>
                      </a:lnTo>
                      <a:lnTo>
                        <a:pt x="37" y="403"/>
                      </a:lnTo>
                      <a:lnTo>
                        <a:pt x="37" y="403"/>
                      </a:lnTo>
                      <a:lnTo>
                        <a:pt x="37" y="400"/>
                      </a:lnTo>
                      <a:lnTo>
                        <a:pt x="37" y="400"/>
                      </a:lnTo>
                      <a:lnTo>
                        <a:pt x="37" y="400"/>
                      </a:lnTo>
                      <a:lnTo>
                        <a:pt x="40" y="397"/>
                      </a:lnTo>
                      <a:lnTo>
                        <a:pt x="40" y="397"/>
                      </a:lnTo>
                      <a:lnTo>
                        <a:pt x="40" y="394"/>
                      </a:lnTo>
                      <a:lnTo>
                        <a:pt x="40" y="391"/>
                      </a:lnTo>
                      <a:lnTo>
                        <a:pt x="40" y="391"/>
                      </a:lnTo>
                      <a:lnTo>
                        <a:pt x="40" y="391"/>
                      </a:lnTo>
                      <a:lnTo>
                        <a:pt x="40" y="391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37" y="388"/>
                      </a:lnTo>
                      <a:lnTo>
                        <a:pt x="37" y="388"/>
                      </a:lnTo>
                      <a:lnTo>
                        <a:pt x="37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3" y="388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0" y="386"/>
                      </a:lnTo>
                      <a:lnTo>
                        <a:pt x="40" y="386"/>
                      </a:lnTo>
                      <a:lnTo>
                        <a:pt x="40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0"/>
                      </a:lnTo>
                      <a:lnTo>
                        <a:pt x="43" y="380"/>
                      </a:lnTo>
                      <a:lnTo>
                        <a:pt x="43" y="380"/>
                      </a:lnTo>
                      <a:lnTo>
                        <a:pt x="43" y="380"/>
                      </a:lnTo>
                      <a:lnTo>
                        <a:pt x="43" y="380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0" y="377"/>
                      </a:lnTo>
                      <a:lnTo>
                        <a:pt x="40" y="377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1"/>
                      </a:lnTo>
                      <a:lnTo>
                        <a:pt x="40" y="371"/>
                      </a:lnTo>
                      <a:lnTo>
                        <a:pt x="40" y="371"/>
                      </a:lnTo>
                      <a:lnTo>
                        <a:pt x="40" y="371"/>
                      </a:lnTo>
                      <a:lnTo>
                        <a:pt x="40" y="371"/>
                      </a:lnTo>
                      <a:lnTo>
                        <a:pt x="40" y="369"/>
                      </a:lnTo>
                      <a:lnTo>
                        <a:pt x="40" y="369"/>
                      </a:lnTo>
                      <a:lnTo>
                        <a:pt x="40" y="369"/>
                      </a:lnTo>
                      <a:lnTo>
                        <a:pt x="40" y="369"/>
                      </a:lnTo>
                      <a:lnTo>
                        <a:pt x="37" y="369"/>
                      </a:lnTo>
                      <a:lnTo>
                        <a:pt x="37" y="366"/>
                      </a:lnTo>
                      <a:lnTo>
                        <a:pt x="37" y="366"/>
                      </a:lnTo>
                      <a:lnTo>
                        <a:pt x="37" y="366"/>
                      </a:lnTo>
                      <a:lnTo>
                        <a:pt x="37" y="366"/>
                      </a:lnTo>
                      <a:lnTo>
                        <a:pt x="37" y="366"/>
                      </a:lnTo>
                      <a:lnTo>
                        <a:pt x="37" y="363"/>
                      </a:lnTo>
                      <a:lnTo>
                        <a:pt x="37" y="363"/>
                      </a:lnTo>
                      <a:lnTo>
                        <a:pt x="37" y="363"/>
                      </a:lnTo>
                      <a:lnTo>
                        <a:pt x="37" y="363"/>
                      </a:lnTo>
                      <a:lnTo>
                        <a:pt x="37" y="363"/>
                      </a:lnTo>
                      <a:lnTo>
                        <a:pt x="34" y="363"/>
                      </a:lnTo>
                      <a:lnTo>
                        <a:pt x="34" y="363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57"/>
                      </a:lnTo>
                      <a:lnTo>
                        <a:pt x="37" y="357"/>
                      </a:lnTo>
                      <a:lnTo>
                        <a:pt x="37" y="357"/>
                      </a:lnTo>
                      <a:lnTo>
                        <a:pt x="37" y="357"/>
                      </a:lnTo>
                      <a:lnTo>
                        <a:pt x="37" y="357"/>
                      </a:lnTo>
                      <a:lnTo>
                        <a:pt x="40" y="357"/>
                      </a:lnTo>
                      <a:lnTo>
                        <a:pt x="40" y="357"/>
                      </a:lnTo>
                      <a:lnTo>
                        <a:pt x="40" y="357"/>
                      </a:lnTo>
                      <a:lnTo>
                        <a:pt x="40" y="354"/>
                      </a:lnTo>
                      <a:lnTo>
                        <a:pt x="40" y="354"/>
                      </a:lnTo>
                      <a:lnTo>
                        <a:pt x="43" y="354"/>
                      </a:lnTo>
                      <a:lnTo>
                        <a:pt x="43" y="354"/>
                      </a:lnTo>
                      <a:lnTo>
                        <a:pt x="43" y="354"/>
                      </a:lnTo>
                      <a:lnTo>
                        <a:pt x="43" y="354"/>
                      </a:lnTo>
                      <a:lnTo>
                        <a:pt x="46" y="354"/>
                      </a:lnTo>
                      <a:lnTo>
                        <a:pt x="46" y="354"/>
                      </a:lnTo>
                      <a:lnTo>
                        <a:pt x="46" y="354"/>
                      </a:lnTo>
                      <a:lnTo>
                        <a:pt x="46" y="352"/>
                      </a:lnTo>
                      <a:lnTo>
                        <a:pt x="46" y="352"/>
                      </a:lnTo>
                      <a:lnTo>
                        <a:pt x="49" y="352"/>
                      </a:lnTo>
                      <a:lnTo>
                        <a:pt x="49" y="352"/>
                      </a:lnTo>
                      <a:lnTo>
                        <a:pt x="49" y="352"/>
                      </a:lnTo>
                      <a:lnTo>
                        <a:pt x="49" y="349"/>
                      </a:lnTo>
                      <a:lnTo>
                        <a:pt x="49" y="349"/>
                      </a:lnTo>
                      <a:lnTo>
                        <a:pt x="49" y="349"/>
                      </a:lnTo>
                      <a:lnTo>
                        <a:pt x="49" y="349"/>
                      </a:lnTo>
                      <a:lnTo>
                        <a:pt x="49" y="349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7" y="349"/>
                      </a:lnTo>
                      <a:lnTo>
                        <a:pt x="57" y="349"/>
                      </a:lnTo>
                      <a:lnTo>
                        <a:pt x="57" y="346"/>
                      </a:lnTo>
                      <a:lnTo>
                        <a:pt x="57" y="346"/>
                      </a:lnTo>
                      <a:lnTo>
                        <a:pt x="57" y="346"/>
                      </a:lnTo>
                      <a:lnTo>
                        <a:pt x="57" y="346"/>
                      </a:lnTo>
                      <a:lnTo>
                        <a:pt x="57" y="346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37"/>
                      </a:lnTo>
                      <a:lnTo>
                        <a:pt x="63" y="337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71" y="340"/>
                      </a:lnTo>
                      <a:lnTo>
                        <a:pt x="71" y="340"/>
                      </a:lnTo>
                      <a:lnTo>
                        <a:pt x="71" y="340"/>
                      </a:lnTo>
                      <a:lnTo>
                        <a:pt x="71" y="340"/>
                      </a:lnTo>
                      <a:lnTo>
                        <a:pt x="71" y="340"/>
                      </a:lnTo>
                      <a:lnTo>
                        <a:pt x="74" y="340"/>
                      </a:lnTo>
                      <a:lnTo>
                        <a:pt x="74" y="340"/>
                      </a:lnTo>
                      <a:lnTo>
                        <a:pt x="74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8" y="337"/>
                      </a:lnTo>
                      <a:lnTo>
                        <a:pt x="88" y="337"/>
                      </a:lnTo>
                      <a:lnTo>
                        <a:pt x="88" y="337"/>
                      </a:lnTo>
                      <a:lnTo>
                        <a:pt x="88" y="337"/>
                      </a:lnTo>
                      <a:lnTo>
                        <a:pt x="91" y="335"/>
                      </a:lnTo>
                      <a:lnTo>
                        <a:pt x="91" y="335"/>
                      </a:lnTo>
                      <a:lnTo>
                        <a:pt x="91" y="335"/>
                      </a:lnTo>
                      <a:lnTo>
                        <a:pt x="94" y="332"/>
                      </a:lnTo>
                      <a:lnTo>
                        <a:pt x="94" y="332"/>
                      </a:lnTo>
                      <a:lnTo>
                        <a:pt x="94" y="332"/>
                      </a:lnTo>
                      <a:lnTo>
                        <a:pt x="94" y="332"/>
                      </a:lnTo>
                      <a:lnTo>
                        <a:pt x="94" y="329"/>
                      </a:lnTo>
                      <a:lnTo>
                        <a:pt x="94" y="329"/>
                      </a:lnTo>
                      <a:lnTo>
                        <a:pt x="94" y="329"/>
                      </a:lnTo>
                      <a:lnTo>
                        <a:pt x="91" y="329"/>
                      </a:lnTo>
                      <a:lnTo>
                        <a:pt x="91" y="326"/>
                      </a:lnTo>
                      <a:lnTo>
                        <a:pt x="91" y="326"/>
                      </a:lnTo>
                      <a:lnTo>
                        <a:pt x="91" y="326"/>
                      </a:lnTo>
                      <a:lnTo>
                        <a:pt x="91" y="326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5" y="323"/>
                      </a:lnTo>
                      <a:lnTo>
                        <a:pt x="85" y="320"/>
                      </a:lnTo>
                      <a:lnTo>
                        <a:pt x="85" y="320"/>
                      </a:lnTo>
                      <a:lnTo>
                        <a:pt x="85" y="320"/>
                      </a:lnTo>
                      <a:lnTo>
                        <a:pt x="83" y="320"/>
                      </a:lnTo>
                      <a:lnTo>
                        <a:pt x="83" y="318"/>
                      </a:lnTo>
                      <a:lnTo>
                        <a:pt x="83" y="318"/>
                      </a:lnTo>
                      <a:lnTo>
                        <a:pt x="80" y="318"/>
                      </a:lnTo>
                      <a:lnTo>
                        <a:pt x="80" y="318"/>
                      </a:lnTo>
                      <a:lnTo>
                        <a:pt x="80" y="318"/>
                      </a:lnTo>
                      <a:lnTo>
                        <a:pt x="80" y="315"/>
                      </a:lnTo>
                      <a:lnTo>
                        <a:pt x="80" y="315"/>
                      </a:lnTo>
                      <a:lnTo>
                        <a:pt x="80" y="315"/>
                      </a:lnTo>
                      <a:lnTo>
                        <a:pt x="80" y="315"/>
                      </a:lnTo>
                      <a:lnTo>
                        <a:pt x="83" y="312"/>
                      </a:lnTo>
                      <a:lnTo>
                        <a:pt x="83" y="312"/>
                      </a:lnTo>
                      <a:lnTo>
                        <a:pt x="83" y="312"/>
                      </a:lnTo>
                      <a:lnTo>
                        <a:pt x="83" y="312"/>
                      </a:lnTo>
                      <a:lnTo>
                        <a:pt x="83" y="312"/>
                      </a:lnTo>
                      <a:lnTo>
                        <a:pt x="83" y="309"/>
                      </a:lnTo>
                      <a:lnTo>
                        <a:pt x="83" y="309"/>
                      </a:lnTo>
                      <a:lnTo>
                        <a:pt x="83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5" y="306"/>
                      </a:lnTo>
                      <a:lnTo>
                        <a:pt x="85" y="306"/>
                      </a:lnTo>
                      <a:lnTo>
                        <a:pt x="85" y="306"/>
                      </a:lnTo>
                      <a:lnTo>
                        <a:pt x="85" y="306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3" y="301"/>
                      </a:lnTo>
                      <a:lnTo>
                        <a:pt x="83" y="301"/>
                      </a:lnTo>
                      <a:lnTo>
                        <a:pt x="83" y="301"/>
                      </a:lnTo>
                      <a:lnTo>
                        <a:pt x="83" y="301"/>
                      </a:lnTo>
                      <a:lnTo>
                        <a:pt x="83" y="301"/>
                      </a:lnTo>
                      <a:lnTo>
                        <a:pt x="83" y="298"/>
                      </a:lnTo>
                      <a:lnTo>
                        <a:pt x="83" y="298"/>
                      </a:lnTo>
                      <a:lnTo>
                        <a:pt x="83" y="298"/>
                      </a:lnTo>
                      <a:lnTo>
                        <a:pt x="83" y="295"/>
                      </a:lnTo>
                      <a:lnTo>
                        <a:pt x="83" y="295"/>
                      </a:lnTo>
                      <a:lnTo>
                        <a:pt x="83" y="292"/>
                      </a:lnTo>
                      <a:lnTo>
                        <a:pt x="83" y="292"/>
                      </a:lnTo>
                      <a:lnTo>
                        <a:pt x="83" y="289"/>
                      </a:lnTo>
                      <a:lnTo>
                        <a:pt x="83" y="289"/>
                      </a:lnTo>
                      <a:lnTo>
                        <a:pt x="80" y="286"/>
                      </a:lnTo>
                      <a:lnTo>
                        <a:pt x="80" y="284"/>
                      </a:lnTo>
                      <a:lnTo>
                        <a:pt x="80" y="284"/>
                      </a:lnTo>
                      <a:lnTo>
                        <a:pt x="80" y="284"/>
                      </a:lnTo>
                      <a:lnTo>
                        <a:pt x="80" y="281"/>
                      </a:lnTo>
                      <a:lnTo>
                        <a:pt x="80" y="281"/>
                      </a:lnTo>
                      <a:lnTo>
                        <a:pt x="80" y="281"/>
                      </a:lnTo>
                      <a:lnTo>
                        <a:pt x="80" y="278"/>
                      </a:lnTo>
                      <a:lnTo>
                        <a:pt x="80" y="278"/>
                      </a:lnTo>
                      <a:lnTo>
                        <a:pt x="80" y="278"/>
                      </a:lnTo>
                      <a:lnTo>
                        <a:pt x="80" y="278"/>
                      </a:lnTo>
                      <a:lnTo>
                        <a:pt x="77" y="275"/>
                      </a:lnTo>
                      <a:lnTo>
                        <a:pt x="77" y="275"/>
                      </a:lnTo>
                      <a:lnTo>
                        <a:pt x="77" y="272"/>
                      </a:lnTo>
                      <a:lnTo>
                        <a:pt x="77" y="272"/>
                      </a:lnTo>
                      <a:lnTo>
                        <a:pt x="74" y="269"/>
                      </a:lnTo>
                      <a:lnTo>
                        <a:pt x="74" y="267"/>
                      </a:lnTo>
                      <a:lnTo>
                        <a:pt x="74" y="267"/>
                      </a:lnTo>
                      <a:lnTo>
                        <a:pt x="71" y="264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71" y="258"/>
                      </a:lnTo>
                      <a:lnTo>
                        <a:pt x="71" y="258"/>
                      </a:lnTo>
                      <a:lnTo>
                        <a:pt x="71" y="258"/>
                      </a:lnTo>
                      <a:lnTo>
                        <a:pt x="74" y="258"/>
                      </a:lnTo>
                      <a:lnTo>
                        <a:pt x="74" y="258"/>
                      </a:lnTo>
                      <a:lnTo>
                        <a:pt x="74" y="255"/>
                      </a:lnTo>
                      <a:lnTo>
                        <a:pt x="74" y="255"/>
                      </a:lnTo>
                      <a:lnTo>
                        <a:pt x="74" y="252"/>
                      </a:lnTo>
                      <a:lnTo>
                        <a:pt x="77" y="252"/>
                      </a:lnTo>
                      <a:lnTo>
                        <a:pt x="77" y="250"/>
                      </a:lnTo>
                      <a:lnTo>
                        <a:pt x="77" y="250"/>
                      </a:lnTo>
                      <a:lnTo>
                        <a:pt x="77" y="250"/>
                      </a:lnTo>
                      <a:lnTo>
                        <a:pt x="77" y="247"/>
                      </a:lnTo>
                      <a:lnTo>
                        <a:pt x="77" y="247"/>
                      </a:lnTo>
                      <a:lnTo>
                        <a:pt x="74" y="247"/>
                      </a:lnTo>
                      <a:lnTo>
                        <a:pt x="74" y="244"/>
                      </a:lnTo>
                      <a:lnTo>
                        <a:pt x="71" y="244"/>
                      </a:lnTo>
                      <a:lnTo>
                        <a:pt x="71" y="244"/>
                      </a:lnTo>
                      <a:lnTo>
                        <a:pt x="71" y="244"/>
                      </a:lnTo>
                      <a:lnTo>
                        <a:pt x="71" y="244"/>
                      </a:lnTo>
                      <a:lnTo>
                        <a:pt x="71" y="241"/>
                      </a:lnTo>
                      <a:lnTo>
                        <a:pt x="71" y="241"/>
                      </a:lnTo>
                      <a:lnTo>
                        <a:pt x="71" y="241"/>
                      </a:lnTo>
                      <a:lnTo>
                        <a:pt x="71" y="241"/>
                      </a:lnTo>
                      <a:lnTo>
                        <a:pt x="71" y="241"/>
                      </a:lnTo>
                      <a:lnTo>
                        <a:pt x="71" y="238"/>
                      </a:lnTo>
                      <a:lnTo>
                        <a:pt x="71" y="238"/>
                      </a:lnTo>
                      <a:lnTo>
                        <a:pt x="71" y="235"/>
                      </a:lnTo>
                      <a:lnTo>
                        <a:pt x="71" y="235"/>
                      </a:lnTo>
                      <a:lnTo>
                        <a:pt x="71" y="232"/>
                      </a:lnTo>
                      <a:lnTo>
                        <a:pt x="71" y="232"/>
                      </a:lnTo>
                      <a:lnTo>
                        <a:pt x="71" y="232"/>
                      </a:lnTo>
                      <a:lnTo>
                        <a:pt x="71" y="232"/>
                      </a:lnTo>
                      <a:lnTo>
                        <a:pt x="71" y="230"/>
                      </a:lnTo>
                      <a:lnTo>
                        <a:pt x="74" y="230"/>
                      </a:lnTo>
                      <a:lnTo>
                        <a:pt x="74" y="230"/>
                      </a:lnTo>
                      <a:lnTo>
                        <a:pt x="74" y="230"/>
                      </a:lnTo>
                      <a:lnTo>
                        <a:pt x="77" y="230"/>
                      </a:lnTo>
                      <a:lnTo>
                        <a:pt x="77" y="230"/>
                      </a:lnTo>
                      <a:lnTo>
                        <a:pt x="77" y="227"/>
                      </a:lnTo>
                      <a:lnTo>
                        <a:pt x="77" y="230"/>
                      </a:lnTo>
                      <a:lnTo>
                        <a:pt x="77" y="230"/>
                      </a:lnTo>
                      <a:lnTo>
                        <a:pt x="80" y="230"/>
                      </a:lnTo>
                      <a:lnTo>
                        <a:pt x="80" y="230"/>
                      </a:lnTo>
                      <a:lnTo>
                        <a:pt x="80" y="230"/>
                      </a:lnTo>
                      <a:lnTo>
                        <a:pt x="83" y="230"/>
                      </a:lnTo>
                      <a:lnTo>
                        <a:pt x="83" y="230"/>
                      </a:lnTo>
                      <a:lnTo>
                        <a:pt x="83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4"/>
                      </a:lnTo>
                      <a:lnTo>
                        <a:pt x="88" y="224"/>
                      </a:lnTo>
                      <a:lnTo>
                        <a:pt x="88" y="224"/>
                      </a:lnTo>
                      <a:lnTo>
                        <a:pt x="88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4" y="224"/>
                      </a:lnTo>
                      <a:lnTo>
                        <a:pt x="94" y="224"/>
                      </a:lnTo>
                      <a:lnTo>
                        <a:pt x="97" y="224"/>
                      </a:lnTo>
                      <a:lnTo>
                        <a:pt x="97" y="224"/>
                      </a:lnTo>
                      <a:lnTo>
                        <a:pt x="100" y="224"/>
                      </a:lnTo>
                      <a:lnTo>
                        <a:pt x="100" y="224"/>
                      </a:lnTo>
                      <a:lnTo>
                        <a:pt x="100" y="224"/>
                      </a:lnTo>
                      <a:lnTo>
                        <a:pt x="100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11" y="224"/>
                      </a:lnTo>
                      <a:lnTo>
                        <a:pt x="111" y="224"/>
                      </a:lnTo>
                      <a:lnTo>
                        <a:pt x="111" y="224"/>
                      </a:lnTo>
                      <a:lnTo>
                        <a:pt x="114" y="224"/>
                      </a:lnTo>
                      <a:lnTo>
                        <a:pt x="114" y="224"/>
                      </a:lnTo>
                      <a:lnTo>
                        <a:pt x="114" y="224"/>
                      </a:lnTo>
                      <a:lnTo>
                        <a:pt x="114" y="224"/>
                      </a:lnTo>
                      <a:lnTo>
                        <a:pt x="117" y="224"/>
                      </a:lnTo>
                      <a:lnTo>
                        <a:pt x="117" y="224"/>
                      </a:lnTo>
                      <a:lnTo>
                        <a:pt x="119" y="224"/>
                      </a:lnTo>
                      <a:lnTo>
                        <a:pt x="119" y="224"/>
                      </a:lnTo>
                      <a:lnTo>
                        <a:pt x="122" y="224"/>
                      </a:lnTo>
                      <a:lnTo>
                        <a:pt x="122" y="224"/>
                      </a:lnTo>
                      <a:lnTo>
                        <a:pt x="122" y="224"/>
                      </a:lnTo>
                      <a:lnTo>
                        <a:pt x="122" y="224"/>
                      </a:lnTo>
                      <a:lnTo>
                        <a:pt x="125" y="224"/>
                      </a:lnTo>
                      <a:lnTo>
                        <a:pt x="125" y="227"/>
                      </a:lnTo>
                      <a:lnTo>
                        <a:pt x="125" y="227"/>
                      </a:lnTo>
                      <a:lnTo>
                        <a:pt x="125" y="227"/>
                      </a:lnTo>
                      <a:lnTo>
                        <a:pt x="128" y="227"/>
                      </a:lnTo>
                      <a:lnTo>
                        <a:pt x="128" y="227"/>
                      </a:lnTo>
                      <a:lnTo>
                        <a:pt x="128" y="227"/>
                      </a:lnTo>
                      <a:lnTo>
                        <a:pt x="128" y="227"/>
                      </a:lnTo>
                      <a:lnTo>
                        <a:pt x="131" y="230"/>
                      </a:lnTo>
                      <a:lnTo>
                        <a:pt x="131" y="230"/>
                      </a:lnTo>
                      <a:lnTo>
                        <a:pt x="131" y="230"/>
                      </a:lnTo>
                      <a:lnTo>
                        <a:pt x="134" y="227"/>
                      </a:lnTo>
                      <a:lnTo>
                        <a:pt x="134" y="227"/>
                      </a:lnTo>
                      <a:lnTo>
                        <a:pt x="136" y="227"/>
                      </a:lnTo>
                      <a:lnTo>
                        <a:pt x="136" y="227"/>
                      </a:lnTo>
                      <a:lnTo>
                        <a:pt x="139" y="227"/>
                      </a:lnTo>
                      <a:lnTo>
                        <a:pt x="139" y="227"/>
                      </a:lnTo>
                      <a:lnTo>
                        <a:pt x="142" y="227"/>
                      </a:lnTo>
                      <a:lnTo>
                        <a:pt x="142" y="227"/>
                      </a:lnTo>
                      <a:lnTo>
                        <a:pt x="145" y="227"/>
                      </a:lnTo>
                      <a:lnTo>
                        <a:pt x="145" y="227"/>
                      </a:lnTo>
                      <a:lnTo>
                        <a:pt x="148" y="227"/>
                      </a:lnTo>
                      <a:lnTo>
                        <a:pt x="148" y="230"/>
                      </a:lnTo>
                      <a:lnTo>
                        <a:pt x="151" y="230"/>
                      </a:lnTo>
                      <a:lnTo>
                        <a:pt x="151" y="230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6" y="235"/>
                      </a:lnTo>
                      <a:lnTo>
                        <a:pt x="156" y="235"/>
                      </a:lnTo>
                      <a:lnTo>
                        <a:pt x="156" y="238"/>
                      </a:lnTo>
                      <a:lnTo>
                        <a:pt x="156" y="238"/>
                      </a:lnTo>
                      <a:lnTo>
                        <a:pt x="156" y="241"/>
                      </a:lnTo>
                      <a:lnTo>
                        <a:pt x="156" y="241"/>
                      </a:lnTo>
                      <a:lnTo>
                        <a:pt x="156" y="241"/>
                      </a:lnTo>
                      <a:lnTo>
                        <a:pt x="156" y="241"/>
                      </a:lnTo>
                      <a:lnTo>
                        <a:pt x="156" y="244"/>
                      </a:lnTo>
                      <a:lnTo>
                        <a:pt x="156" y="244"/>
                      </a:lnTo>
                      <a:lnTo>
                        <a:pt x="156" y="241"/>
                      </a:lnTo>
                      <a:lnTo>
                        <a:pt x="156" y="241"/>
                      </a:lnTo>
                      <a:lnTo>
                        <a:pt x="159" y="241"/>
                      </a:lnTo>
                      <a:lnTo>
                        <a:pt x="159" y="241"/>
                      </a:lnTo>
                      <a:lnTo>
                        <a:pt x="159" y="241"/>
                      </a:lnTo>
                      <a:lnTo>
                        <a:pt x="159" y="241"/>
                      </a:lnTo>
                      <a:lnTo>
                        <a:pt x="162" y="241"/>
                      </a:lnTo>
                      <a:lnTo>
                        <a:pt x="162" y="241"/>
                      </a:lnTo>
                      <a:lnTo>
                        <a:pt x="162" y="241"/>
                      </a:lnTo>
                      <a:lnTo>
                        <a:pt x="165" y="241"/>
                      </a:lnTo>
                      <a:lnTo>
                        <a:pt x="165" y="241"/>
                      </a:lnTo>
                      <a:lnTo>
                        <a:pt x="165" y="241"/>
                      </a:lnTo>
                      <a:lnTo>
                        <a:pt x="168" y="241"/>
                      </a:lnTo>
                      <a:lnTo>
                        <a:pt x="168" y="241"/>
                      </a:lnTo>
                      <a:lnTo>
                        <a:pt x="168" y="244"/>
                      </a:lnTo>
                      <a:lnTo>
                        <a:pt x="170" y="244"/>
                      </a:lnTo>
                      <a:lnTo>
                        <a:pt x="170" y="244"/>
                      </a:lnTo>
                      <a:lnTo>
                        <a:pt x="170" y="244"/>
                      </a:lnTo>
                      <a:lnTo>
                        <a:pt x="170" y="247"/>
                      </a:lnTo>
                      <a:lnTo>
                        <a:pt x="170" y="247"/>
                      </a:lnTo>
                      <a:lnTo>
                        <a:pt x="173" y="247"/>
                      </a:lnTo>
                      <a:lnTo>
                        <a:pt x="173" y="247"/>
                      </a:lnTo>
                      <a:lnTo>
                        <a:pt x="173" y="250"/>
                      </a:lnTo>
                      <a:lnTo>
                        <a:pt x="173" y="250"/>
                      </a:lnTo>
                      <a:lnTo>
                        <a:pt x="173" y="250"/>
                      </a:lnTo>
                      <a:lnTo>
                        <a:pt x="173" y="250"/>
                      </a:lnTo>
                      <a:lnTo>
                        <a:pt x="173" y="250"/>
                      </a:lnTo>
                      <a:lnTo>
                        <a:pt x="173" y="252"/>
                      </a:lnTo>
                      <a:lnTo>
                        <a:pt x="176" y="252"/>
                      </a:lnTo>
                      <a:lnTo>
                        <a:pt x="176" y="252"/>
                      </a:lnTo>
                      <a:lnTo>
                        <a:pt x="176" y="255"/>
                      </a:lnTo>
                      <a:lnTo>
                        <a:pt x="179" y="255"/>
                      </a:lnTo>
                      <a:lnTo>
                        <a:pt x="179" y="255"/>
                      </a:lnTo>
                      <a:lnTo>
                        <a:pt x="179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5" y="252"/>
                      </a:lnTo>
                      <a:lnTo>
                        <a:pt x="185" y="252"/>
                      </a:lnTo>
                      <a:lnTo>
                        <a:pt x="185" y="252"/>
                      </a:lnTo>
                      <a:lnTo>
                        <a:pt x="185" y="252"/>
                      </a:lnTo>
                      <a:lnTo>
                        <a:pt x="185" y="250"/>
                      </a:lnTo>
                      <a:lnTo>
                        <a:pt x="187" y="250"/>
                      </a:lnTo>
                      <a:lnTo>
                        <a:pt x="187" y="250"/>
                      </a:lnTo>
                      <a:lnTo>
                        <a:pt x="187" y="247"/>
                      </a:lnTo>
                      <a:lnTo>
                        <a:pt x="187" y="247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1"/>
                      </a:lnTo>
                      <a:lnTo>
                        <a:pt x="187" y="241"/>
                      </a:lnTo>
                      <a:lnTo>
                        <a:pt x="187" y="241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2"/>
                      </a:lnTo>
                      <a:lnTo>
                        <a:pt x="187" y="232"/>
                      </a:lnTo>
                      <a:lnTo>
                        <a:pt x="187" y="230"/>
                      </a:lnTo>
                      <a:lnTo>
                        <a:pt x="187" y="230"/>
                      </a:lnTo>
                      <a:lnTo>
                        <a:pt x="187" y="230"/>
                      </a:lnTo>
                      <a:lnTo>
                        <a:pt x="187" y="227"/>
                      </a:lnTo>
                      <a:lnTo>
                        <a:pt x="190" y="227"/>
                      </a:lnTo>
                      <a:lnTo>
                        <a:pt x="187" y="227"/>
                      </a:lnTo>
                      <a:lnTo>
                        <a:pt x="190" y="224"/>
                      </a:lnTo>
                      <a:lnTo>
                        <a:pt x="190" y="224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3"/>
                      </a:lnTo>
                      <a:lnTo>
                        <a:pt x="187" y="213"/>
                      </a:lnTo>
                      <a:lnTo>
                        <a:pt x="187" y="213"/>
                      </a:lnTo>
                      <a:lnTo>
                        <a:pt x="187" y="210"/>
                      </a:lnTo>
                      <a:lnTo>
                        <a:pt x="187" y="210"/>
                      </a:lnTo>
                      <a:lnTo>
                        <a:pt x="187" y="210"/>
                      </a:lnTo>
                      <a:lnTo>
                        <a:pt x="187" y="210"/>
                      </a:lnTo>
                      <a:lnTo>
                        <a:pt x="185" y="207"/>
                      </a:lnTo>
                      <a:lnTo>
                        <a:pt x="185" y="207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198"/>
                      </a:lnTo>
                      <a:lnTo>
                        <a:pt x="187" y="198"/>
                      </a:lnTo>
                      <a:lnTo>
                        <a:pt x="187" y="198"/>
                      </a:lnTo>
                      <a:lnTo>
                        <a:pt x="187" y="196"/>
                      </a:lnTo>
                      <a:lnTo>
                        <a:pt x="187" y="196"/>
                      </a:lnTo>
                      <a:lnTo>
                        <a:pt x="190" y="196"/>
                      </a:lnTo>
                      <a:lnTo>
                        <a:pt x="190" y="196"/>
                      </a:lnTo>
                      <a:lnTo>
                        <a:pt x="190" y="196"/>
                      </a:lnTo>
                      <a:lnTo>
                        <a:pt x="190" y="193"/>
                      </a:lnTo>
                      <a:lnTo>
                        <a:pt x="190" y="193"/>
                      </a:lnTo>
                      <a:lnTo>
                        <a:pt x="190" y="193"/>
                      </a:lnTo>
                      <a:lnTo>
                        <a:pt x="190" y="193"/>
                      </a:lnTo>
                      <a:lnTo>
                        <a:pt x="187" y="193"/>
                      </a:lnTo>
                      <a:lnTo>
                        <a:pt x="187" y="190"/>
                      </a:lnTo>
                      <a:lnTo>
                        <a:pt x="187" y="190"/>
                      </a:lnTo>
                      <a:lnTo>
                        <a:pt x="187" y="190"/>
                      </a:lnTo>
                      <a:lnTo>
                        <a:pt x="187" y="190"/>
                      </a:lnTo>
                      <a:lnTo>
                        <a:pt x="187" y="187"/>
                      </a:lnTo>
                      <a:lnTo>
                        <a:pt x="187" y="187"/>
                      </a:lnTo>
                      <a:lnTo>
                        <a:pt x="187" y="187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3" y="167"/>
                      </a:lnTo>
                      <a:lnTo>
                        <a:pt x="193" y="167"/>
                      </a:lnTo>
                      <a:lnTo>
                        <a:pt x="193" y="167"/>
                      </a:lnTo>
                      <a:lnTo>
                        <a:pt x="193" y="167"/>
                      </a:lnTo>
                      <a:lnTo>
                        <a:pt x="196" y="167"/>
                      </a:lnTo>
                      <a:lnTo>
                        <a:pt x="196" y="164"/>
                      </a:lnTo>
                      <a:lnTo>
                        <a:pt x="196" y="164"/>
                      </a:lnTo>
                      <a:lnTo>
                        <a:pt x="196" y="164"/>
                      </a:lnTo>
                      <a:lnTo>
                        <a:pt x="196" y="162"/>
                      </a:lnTo>
                      <a:lnTo>
                        <a:pt x="196" y="162"/>
                      </a:lnTo>
                      <a:lnTo>
                        <a:pt x="196" y="162"/>
                      </a:lnTo>
                      <a:lnTo>
                        <a:pt x="196" y="162"/>
                      </a:lnTo>
                      <a:lnTo>
                        <a:pt x="196" y="159"/>
                      </a:lnTo>
                      <a:lnTo>
                        <a:pt x="196" y="159"/>
                      </a:lnTo>
                      <a:lnTo>
                        <a:pt x="196" y="159"/>
                      </a:lnTo>
                      <a:lnTo>
                        <a:pt x="193" y="156"/>
                      </a:lnTo>
                      <a:lnTo>
                        <a:pt x="193" y="156"/>
                      </a:lnTo>
                      <a:lnTo>
                        <a:pt x="193" y="156"/>
                      </a:lnTo>
                      <a:lnTo>
                        <a:pt x="193" y="156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0"/>
                      </a:lnTo>
                      <a:lnTo>
                        <a:pt x="193" y="150"/>
                      </a:lnTo>
                      <a:lnTo>
                        <a:pt x="193" y="147"/>
                      </a:lnTo>
                      <a:lnTo>
                        <a:pt x="193" y="147"/>
                      </a:lnTo>
                      <a:lnTo>
                        <a:pt x="193" y="147"/>
                      </a:lnTo>
                      <a:lnTo>
                        <a:pt x="193" y="147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0" y="145"/>
                      </a:lnTo>
                      <a:lnTo>
                        <a:pt x="190" y="145"/>
                      </a:lnTo>
                      <a:lnTo>
                        <a:pt x="190" y="145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87" y="142"/>
                      </a:lnTo>
                      <a:lnTo>
                        <a:pt x="187" y="142"/>
                      </a:lnTo>
                      <a:lnTo>
                        <a:pt x="187" y="142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85" y="139"/>
                      </a:lnTo>
                      <a:lnTo>
                        <a:pt x="185" y="139"/>
                      </a:lnTo>
                      <a:lnTo>
                        <a:pt x="185" y="136"/>
                      </a:lnTo>
                      <a:lnTo>
                        <a:pt x="185" y="136"/>
                      </a:lnTo>
                      <a:lnTo>
                        <a:pt x="182" y="136"/>
                      </a:lnTo>
                      <a:lnTo>
                        <a:pt x="182" y="136"/>
                      </a:lnTo>
                      <a:lnTo>
                        <a:pt x="182" y="133"/>
                      </a:lnTo>
                      <a:lnTo>
                        <a:pt x="182" y="133"/>
                      </a:lnTo>
                      <a:lnTo>
                        <a:pt x="182" y="133"/>
                      </a:lnTo>
                      <a:lnTo>
                        <a:pt x="182" y="130"/>
                      </a:lnTo>
                      <a:lnTo>
                        <a:pt x="182" y="130"/>
                      </a:lnTo>
                      <a:lnTo>
                        <a:pt x="182" y="130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68" y="125"/>
                      </a:lnTo>
                      <a:lnTo>
                        <a:pt x="168" y="125"/>
                      </a:lnTo>
                      <a:lnTo>
                        <a:pt x="168" y="125"/>
                      </a:lnTo>
                      <a:lnTo>
                        <a:pt x="168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2" y="125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6" y="119"/>
                      </a:lnTo>
                      <a:lnTo>
                        <a:pt x="156" y="119"/>
                      </a:lnTo>
                      <a:lnTo>
                        <a:pt x="156" y="119"/>
                      </a:lnTo>
                      <a:lnTo>
                        <a:pt x="156" y="119"/>
                      </a:lnTo>
                      <a:lnTo>
                        <a:pt x="156" y="119"/>
                      </a:lnTo>
                      <a:lnTo>
                        <a:pt x="153" y="116"/>
                      </a:lnTo>
                      <a:lnTo>
                        <a:pt x="153" y="116"/>
                      </a:lnTo>
                      <a:lnTo>
                        <a:pt x="153" y="116"/>
                      </a:lnTo>
                      <a:lnTo>
                        <a:pt x="153" y="116"/>
                      </a:lnTo>
                      <a:lnTo>
                        <a:pt x="153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39" y="111"/>
                      </a:lnTo>
                      <a:lnTo>
                        <a:pt x="139" y="111"/>
                      </a:lnTo>
                      <a:lnTo>
                        <a:pt x="136" y="111"/>
                      </a:lnTo>
                      <a:lnTo>
                        <a:pt x="136" y="111"/>
                      </a:lnTo>
                      <a:lnTo>
                        <a:pt x="136" y="111"/>
                      </a:lnTo>
                      <a:lnTo>
                        <a:pt x="134" y="111"/>
                      </a:lnTo>
                      <a:lnTo>
                        <a:pt x="136" y="108"/>
                      </a:lnTo>
                      <a:lnTo>
                        <a:pt x="136" y="99"/>
                      </a:lnTo>
                      <a:lnTo>
                        <a:pt x="142" y="85"/>
                      </a:lnTo>
                      <a:lnTo>
                        <a:pt x="145" y="74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48" y="62"/>
                      </a:lnTo>
                      <a:lnTo>
                        <a:pt x="151" y="51"/>
                      </a:lnTo>
                      <a:lnTo>
                        <a:pt x="151" y="51"/>
                      </a:lnTo>
                      <a:lnTo>
                        <a:pt x="151" y="43"/>
                      </a:lnTo>
                      <a:lnTo>
                        <a:pt x="153" y="40"/>
                      </a:lnTo>
                      <a:lnTo>
                        <a:pt x="151" y="40"/>
                      </a:lnTo>
                      <a:lnTo>
                        <a:pt x="151" y="37"/>
                      </a:lnTo>
                      <a:lnTo>
                        <a:pt x="142" y="26"/>
                      </a:lnTo>
                      <a:lnTo>
                        <a:pt x="142" y="23"/>
                      </a:lnTo>
                      <a:lnTo>
                        <a:pt x="134" y="11"/>
                      </a:lnTo>
                      <a:lnTo>
                        <a:pt x="134" y="11"/>
                      </a:ln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39" y="0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8" y="17"/>
                      </a:lnTo>
                      <a:lnTo>
                        <a:pt x="148" y="20"/>
                      </a:lnTo>
                      <a:lnTo>
                        <a:pt x="151" y="23"/>
                      </a:lnTo>
                      <a:lnTo>
                        <a:pt x="151" y="28"/>
                      </a:lnTo>
                      <a:lnTo>
                        <a:pt x="151" y="28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6" y="34"/>
                      </a:lnTo>
                      <a:lnTo>
                        <a:pt x="156" y="37"/>
                      </a:lnTo>
                      <a:lnTo>
                        <a:pt x="156" y="37"/>
                      </a:lnTo>
                      <a:lnTo>
                        <a:pt x="156" y="37"/>
                      </a:lnTo>
                      <a:lnTo>
                        <a:pt x="156" y="37"/>
                      </a:lnTo>
                      <a:lnTo>
                        <a:pt x="179" y="54"/>
                      </a:lnTo>
                      <a:lnTo>
                        <a:pt x="199" y="71"/>
                      </a:lnTo>
                      <a:lnTo>
                        <a:pt x="210" y="62"/>
                      </a:lnTo>
                      <a:lnTo>
                        <a:pt x="219" y="54"/>
                      </a:lnTo>
                      <a:lnTo>
                        <a:pt x="219" y="43"/>
                      </a:lnTo>
                      <a:lnTo>
                        <a:pt x="219" y="43"/>
                      </a:lnTo>
                      <a:lnTo>
                        <a:pt x="219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7" y="40"/>
                      </a:lnTo>
                      <a:lnTo>
                        <a:pt x="227" y="40"/>
                      </a:lnTo>
                      <a:lnTo>
                        <a:pt x="227" y="40"/>
                      </a:lnTo>
                      <a:lnTo>
                        <a:pt x="230" y="43"/>
                      </a:lnTo>
                      <a:lnTo>
                        <a:pt x="230" y="43"/>
                      </a:lnTo>
                      <a:lnTo>
                        <a:pt x="230" y="43"/>
                      </a:lnTo>
                      <a:lnTo>
                        <a:pt x="230" y="43"/>
                      </a:lnTo>
                      <a:lnTo>
                        <a:pt x="230" y="45"/>
                      </a:lnTo>
                      <a:lnTo>
                        <a:pt x="230" y="45"/>
                      </a:lnTo>
                      <a:lnTo>
                        <a:pt x="230" y="45"/>
                      </a:lnTo>
                      <a:lnTo>
                        <a:pt x="230" y="45"/>
                      </a:lnTo>
                      <a:lnTo>
                        <a:pt x="233" y="45"/>
                      </a:lnTo>
                      <a:lnTo>
                        <a:pt x="233" y="45"/>
                      </a:lnTo>
                      <a:lnTo>
                        <a:pt x="233" y="45"/>
                      </a:lnTo>
                      <a:lnTo>
                        <a:pt x="236" y="45"/>
                      </a:lnTo>
                      <a:lnTo>
                        <a:pt x="236" y="45"/>
                      </a:lnTo>
                      <a:lnTo>
                        <a:pt x="236" y="45"/>
                      </a:lnTo>
                      <a:lnTo>
                        <a:pt x="236" y="45"/>
                      </a:lnTo>
                      <a:lnTo>
                        <a:pt x="236" y="45"/>
                      </a:lnTo>
                      <a:lnTo>
                        <a:pt x="236" y="48"/>
                      </a:lnTo>
                      <a:lnTo>
                        <a:pt x="236" y="48"/>
                      </a:lnTo>
                      <a:lnTo>
                        <a:pt x="236" y="48"/>
                      </a:lnTo>
                      <a:lnTo>
                        <a:pt x="238" y="48"/>
                      </a:lnTo>
                      <a:lnTo>
                        <a:pt x="238" y="48"/>
                      </a:lnTo>
                      <a:lnTo>
                        <a:pt x="238" y="48"/>
                      </a:lnTo>
                      <a:lnTo>
                        <a:pt x="238" y="51"/>
                      </a:lnTo>
                      <a:lnTo>
                        <a:pt x="238" y="51"/>
                      </a:lnTo>
                      <a:lnTo>
                        <a:pt x="238" y="51"/>
                      </a:lnTo>
                      <a:lnTo>
                        <a:pt x="238" y="51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41" y="54"/>
                      </a:lnTo>
                      <a:lnTo>
                        <a:pt x="241" y="54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4" y="57"/>
                      </a:lnTo>
                      <a:lnTo>
                        <a:pt x="244" y="57"/>
                      </a:lnTo>
                      <a:lnTo>
                        <a:pt x="244" y="57"/>
                      </a:lnTo>
                      <a:lnTo>
                        <a:pt x="244" y="57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7" y="60"/>
                      </a:lnTo>
                      <a:lnTo>
                        <a:pt x="247" y="60"/>
                      </a:lnTo>
                      <a:lnTo>
                        <a:pt x="247" y="60"/>
                      </a:lnTo>
                      <a:lnTo>
                        <a:pt x="250" y="60"/>
                      </a:lnTo>
                      <a:lnTo>
                        <a:pt x="250" y="60"/>
                      </a:lnTo>
                      <a:lnTo>
                        <a:pt x="250" y="62"/>
                      </a:lnTo>
                      <a:lnTo>
                        <a:pt x="250" y="62"/>
                      </a:lnTo>
                      <a:lnTo>
                        <a:pt x="250" y="62"/>
                      </a:lnTo>
                      <a:lnTo>
                        <a:pt x="250" y="62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5"/>
                      </a:lnTo>
                      <a:lnTo>
                        <a:pt x="253" y="65"/>
                      </a:lnTo>
                      <a:lnTo>
                        <a:pt x="253" y="65"/>
                      </a:lnTo>
                      <a:lnTo>
                        <a:pt x="253" y="65"/>
                      </a:lnTo>
                      <a:lnTo>
                        <a:pt x="253" y="65"/>
                      </a:lnTo>
                      <a:lnTo>
                        <a:pt x="255" y="65"/>
                      </a:lnTo>
                      <a:lnTo>
                        <a:pt x="255" y="65"/>
                      </a:lnTo>
                      <a:lnTo>
                        <a:pt x="255" y="65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5"/>
                      </a:lnTo>
                      <a:lnTo>
                        <a:pt x="258" y="65"/>
                      </a:lnTo>
                      <a:lnTo>
                        <a:pt x="258" y="65"/>
                      </a:lnTo>
                      <a:lnTo>
                        <a:pt x="261" y="65"/>
                      </a:lnTo>
                      <a:lnTo>
                        <a:pt x="261" y="65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4" y="62"/>
                      </a:lnTo>
                      <a:lnTo>
                        <a:pt x="264" y="65"/>
                      </a:lnTo>
                      <a:lnTo>
                        <a:pt x="264" y="65"/>
                      </a:lnTo>
                      <a:lnTo>
                        <a:pt x="264" y="65"/>
                      </a:lnTo>
                      <a:lnTo>
                        <a:pt x="264" y="65"/>
                      </a:lnTo>
                      <a:lnTo>
                        <a:pt x="267" y="65"/>
                      </a:lnTo>
                      <a:lnTo>
                        <a:pt x="267" y="65"/>
                      </a:lnTo>
                      <a:lnTo>
                        <a:pt x="267" y="65"/>
                      </a:lnTo>
                      <a:lnTo>
                        <a:pt x="267" y="68"/>
                      </a:lnTo>
                      <a:lnTo>
                        <a:pt x="267" y="68"/>
                      </a:lnTo>
                      <a:lnTo>
                        <a:pt x="267" y="68"/>
                      </a:lnTo>
                      <a:lnTo>
                        <a:pt x="267" y="68"/>
                      </a:lnTo>
                      <a:lnTo>
                        <a:pt x="267" y="71"/>
                      </a:lnTo>
                      <a:lnTo>
                        <a:pt x="267" y="71"/>
                      </a:lnTo>
                      <a:lnTo>
                        <a:pt x="267" y="71"/>
                      </a:lnTo>
                      <a:lnTo>
                        <a:pt x="267" y="74"/>
                      </a:lnTo>
                      <a:lnTo>
                        <a:pt x="267" y="74"/>
                      </a:lnTo>
                      <a:lnTo>
                        <a:pt x="267" y="74"/>
                      </a:lnTo>
                      <a:lnTo>
                        <a:pt x="270" y="74"/>
                      </a:lnTo>
                      <a:lnTo>
                        <a:pt x="270" y="74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5" y="77"/>
                      </a:lnTo>
                      <a:lnTo>
                        <a:pt x="278" y="74"/>
                      </a:lnTo>
                      <a:lnTo>
                        <a:pt x="278" y="74"/>
                      </a:lnTo>
                      <a:lnTo>
                        <a:pt x="281" y="74"/>
                      </a:lnTo>
                      <a:lnTo>
                        <a:pt x="281" y="74"/>
                      </a:lnTo>
                      <a:lnTo>
                        <a:pt x="281" y="77"/>
                      </a:lnTo>
                      <a:lnTo>
                        <a:pt x="281" y="77"/>
                      </a:lnTo>
                      <a:lnTo>
                        <a:pt x="284" y="77"/>
                      </a:lnTo>
                      <a:lnTo>
                        <a:pt x="284" y="77"/>
                      </a:lnTo>
                      <a:lnTo>
                        <a:pt x="284" y="79"/>
                      </a:lnTo>
                      <a:lnTo>
                        <a:pt x="284" y="79"/>
                      </a:lnTo>
                      <a:lnTo>
                        <a:pt x="284" y="79"/>
                      </a:lnTo>
                      <a:lnTo>
                        <a:pt x="287" y="79"/>
                      </a:lnTo>
                      <a:lnTo>
                        <a:pt x="287" y="77"/>
                      </a:lnTo>
                      <a:lnTo>
                        <a:pt x="287" y="77"/>
                      </a:lnTo>
                      <a:lnTo>
                        <a:pt x="287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92" y="79"/>
                      </a:lnTo>
                      <a:lnTo>
                        <a:pt x="292" y="79"/>
                      </a:lnTo>
                      <a:lnTo>
                        <a:pt x="292" y="79"/>
                      </a:lnTo>
                      <a:lnTo>
                        <a:pt x="292" y="79"/>
                      </a:lnTo>
                      <a:lnTo>
                        <a:pt x="292" y="79"/>
                      </a:lnTo>
                      <a:lnTo>
                        <a:pt x="295" y="79"/>
                      </a:lnTo>
                      <a:lnTo>
                        <a:pt x="295" y="79"/>
                      </a:lnTo>
                      <a:lnTo>
                        <a:pt x="295" y="79"/>
                      </a:lnTo>
                      <a:lnTo>
                        <a:pt x="295" y="79"/>
                      </a:lnTo>
                      <a:lnTo>
                        <a:pt x="298" y="79"/>
                      </a:lnTo>
                      <a:lnTo>
                        <a:pt x="298" y="77"/>
                      </a:lnTo>
                      <a:lnTo>
                        <a:pt x="301" y="77"/>
                      </a:lnTo>
                      <a:lnTo>
                        <a:pt x="301" y="77"/>
                      </a:lnTo>
                      <a:lnTo>
                        <a:pt x="304" y="77"/>
                      </a:lnTo>
                      <a:lnTo>
                        <a:pt x="304" y="77"/>
                      </a:lnTo>
                      <a:lnTo>
                        <a:pt x="304" y="77"/>
                      </a:lnTo>
                      <a:lnTo>
                        <a:pt x="306" y="77"/>
                      </a:lnTo>
                      <a:lnTo>
                        <a:pt x="306" y="74"/>
                      </a:lnTo>
                      <a:lnTo>
                        <a:pt x="306" y="74"/>
                      </a:lnTo>
                      <a:lnTo>
                        <a:pt x="309" y="74"/>
                      </a:lnTo>
                      <a:lnTo>
                        <a:pt x="309" y="74"/>
                      </a:lnTo>
                      <a:lnTo>
                        <a:pt x="309" y="74"/>
                      </a:lnTo>
                      <a:lnTo>
                        <a:pt x="309" y="74"/>
                      </a:lnTo>
                      <a:lnTo>
                        <a:pt x="312" y="74"/>
                      </a:lnTo>
                      <a:lnTo>
                        <a:pt x="312" y="74"/>
                      </a:lnTo>
                      <a:lnTo>
                        <a:pt x="312" y="74"/>
                      </a:lnTo>
                      <a:lnTo>
                        <a:pt x="312" y="74"/>
                      </a:lnTo>
                      <a:lnTo>
                        <a:pt x="315" y="74"/>
                      </a:lnTo>
                      <a:lnTo>
                        <a:pt x="315" y="74"/>
                      </a:lnTo>
                      <a:lnTo>
                        <a:pt x="315" y="71"/>
                      </a:lnTo>
                      <a:lnTo>
                        <a:pt x="315" y="71"/>
                      </a:lnTo>
                      <a:lnTo>
                        <a:pt x="315" y="71"/>
                      </a:lnTo>
                      <a:lnTo>
                        <a:pt x="315" y="71"/>
                      </a:lnTo>
                      <a:lnTo>
                        <a:pt x="318" y="71"/>
                      </a:lnTo>
                      <a:lnTo>
                        <a:pt x="318" y="71"/>
                      </a:lnTo>
                      <a:lnTo>
                        <a:pt x="318" y="68"/>
                      </a:lnTo>
                      <a:lnTo>
                        <a:pt x="318" y="68"/>
                      </a:lnTo>
                      <a:lnTo>
                        <a:pt x="318" y="68"/>
                      </a:lnTo>
                      <a:lnTo>
                        <a:pt x="321" y="68"/>
                      </a:lnTo>
                      <a:lnTo>
                        <a:pt x="321" y="68"/>
                      </a:lnTo>
                      <a:lnTo>
                        <a:pt x="321" y="68"/>
                      </a:lnTo>
                      <a:lnTo>
                        <a:pt x="321" y="68"/>
                      </a:lnTo>
                      <a:lnTo>
                        <a:pt x="321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32" y="68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5" y="71"/>
                      </a:lnTo>
                      <a:lnTo>
                        <a:pt x="335" y="71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40" y="77"/>
                      </a:lnTo>
                      <a:lnTo>
                        <a:pt x="340" y="77"/>
                      </a:lnTo>
                      <a:lnTo>
                        <a:pt x="340" y="77"/>
                      </a:lnTo>
                      <a:lnTo>
                        <a:pt x="340" y="77"/>
                      </a:lnTo>
                      <a:lnTo>
                        <a:pt x="340" y="79"/>
                      </a:lnTo>
                      <a:lnTo>
                        <a:pt x="340" y="79"/>
                      </a:lnTo>
                      <a:lnTo>
                        <a:pt x="343" y="79"/>
                      </a:lnTo>
                      <a:lnTo>
                        <a:pt x="343" y="79"/>
                      </a:lnTo>
                      <a:lnTo>
                        <a:pt x="343" y="79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85"/>
                      </a:lnTo>
                      <a:lnTo>
                        <a:pt x="346" y="85"/>
                      </a:lnTo>
                      <a:lnTo>
                        <a:pt x="349" y="85"/>
                      </a:lnTo>
                      <a:lnTo>
                        <a:pt x="349" y="85"/>
                      </a:lnTo>
                      <a:lnTo>
                        <a:pt x="349" y="85"/>
                      </a:lnTo>
                      <a:lnTo>
                        <a:pt x="349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5" y="88"/>
                      </a:lnTo>
                      <a:lnTo>
                        <a:pt x="355" y="88"/>
                      </a:lnTo>
                      <a:lnTo>
                        <a:pt x="355" y="88"/>
                      </a:lnTo>
                      <a:lnTo>
                        <a:pt x="355" y="88"/>
                      </a:lnTo>
                      <a:lnTo>
                        <a:pt x="355" y="88"/>
                      </a:lnTo>
                      <a:lnTo>
                        <a:pt x="357" y="88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4"/>
                      </a:lnTo>
                      <a:lnTo>
                        <a:pt x="357" y="94"/>
                      </a:lnTo>
                      <a:lnTo>
                        <a:pt x="360" y="94"/>
                      </a:lnTo>
                      <a:lnTo>
                        <a:pt x="360" y="94"/>
                      </a:lnTo>
                      <a:lnTo>
                        <a:pt x="360" y="96"/>
                      </a:lnTo>
                      <a:lnTo>
                        <a:pt x="360" y="96"/>
                      </a:lnTo>
                      <a:lnTo>
                        <a:pt x="360" y="96"/>
                      </a:lnTo>
                      <a:lnTo>
                        <a:pt x="360" y="99"/>
                      </a:lnTo>
                      <a:lnTo>
                        <a:pt x="360" y="99"/>
                      </a:lnTo>
                      <a:lnTo>
                        <a:pt x="360" y="99"/>
                      </a:lnTo>
                      <a:lnTo>
                        <a:pt x="360" y="99"/>
                      </a:lnTo>
                      <a:lnTo>
                        <a:pt x="360" y="99"/>
                      </a:lnTo>
                      <a:lnTo>
                        <a:pt x="363" y="99"/>
                      </a:lnTo>
                      <a:lnTo>
                        <a:pt x="363" y="99"/>
                      </a:lnTo>
                      <a:lnTo>
                        <a:pt x="363" y="99"/>
                      </a:lnTo>
                      <a:lnTo>
                        <a:pt x="363" y="99"/>
                      </a:lnTo>
                      <a:lnTo>
                        <a:pt x="363" y="99"/>
                      </a:lnTo>
                      <a:lnTo>
                        <a:pt x="366" y="99"/>
                      </a:lnTo>
                      <a:lnTo>
                        <a:pt x="366" y="102"/>
                      </a:lnTo>
                      <a:lnTo>
                        <a:pt x="363" y="102"/>
                      </a:lnTo>
                      <a:lnTo>
                        <a:pt x="363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5"/>
                      </a:lnTo>
                      <a:lnTo>
                        <a:pt x="366" y="105"/>
                      </a:lnTo>
                      <a:lnTo>
                        <a:pt x="366" y="105"/>
                      </a:lnTo>
                      <a:lnTo>
                        <a:pt x="366" y="105"/>
                      </a:lnTo>
                      <a:lnTo>
                        <a:pt x="369" y="105"/>
                      </a:lnTo>
                      <a:lnTo>
                        <a:pt x="369" y="108"/>
                      </a:lnTo>
                      <a:lnTo>
                        <a:pt x="369" y="108"/>
                      </a:lnTo>
                      <a:lnTo>
                        <a:pt x="369" y="108"/>
                      </a:lnTo>
                      <a:lnTo>
                        <a:pt x="369" y="108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9" y="116"/>
                      </a:lnTo>
                      <a:lnTo>
                        <a:pt x="369" y="116"/>
                      </a:lnTo>
                      <a:lnTo>
                        <a:pt x="369" y="119"/>
                      </a:lnTo>
                      <a:lnTo>
                        <a:pt x="366" y="119"/>
                      </a:lnTo>
                      <a:lnTo>
                        <a:pt x="366" y="122"/>
                      </a:lnTo>
                      <a:lnTo>
                        <a:pt x="366" y="122"/>
                      </a:lnTo>
                      <a:lnTo>
                        <a:pt x="366" y="122"/>
                      </a:lnTo>
                      <a:lnTo>
                        <a:pt x="366" y="122"/>
                      </a:lnTo>
                      <a:lnTo>
                        <a:pt x="369" y="122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72" y="125"/>
                      </a:lnTo>
                      <a:lnTo>
                        <a:pt x="372" y="125"/>
                      </a:lnTo>
                      <a:lnTo>
                        <a:pt x="372" y="128"/>
                      </a:lnTo>
                      <a:lnTo>
                        <a:pt x="372" y="128"/>
                      </a:lnTo>
                      <a:lnTo>
                        <a:pt x="372" y="128"/>
                      </a:lnTo>
                      <a:lnTo>
                        <a:pt x="372" y="128"/>
                      </a:lnTo>
                      <a:lnTo>
                        <a:pt x="372" y="130"/>
                      </a:lnTo>
                      <a:lnTo>
                        <a:pt x="372" y="130"/>
                      </a:lnTo>
                      <a:lnTo>
                        <a:pt x="372" y="130"/>
                      </a:lnTo>
                      <a:lnTo>
                        <a:pt x="372" y="130"/>
                      </a:lnTo>
                      <a:lnTo>
                        <a:pt x="372" y="133"/>
                      </a:lnTo>
                      <a:lnTo>
                        <a:pt x="372" y="133"/>
                      </a:lnTo>
                      <a:lnTo>
                        <a:pt x="372" y="133"/>
                      </a:lnTo>
                      <a:lnTo>
                        <a:pt x="372" y="133"/>
                      </a:lnTo>
                      <a:lnTo>
                        <a:pt x="374" y="133"/>
                      </a:lnTo>
                      <a:lnTo>
                        <a:pt x="374" y="133"/>
                      </a:lnTo>
                      <a:lnTo>
                        <a:pt x="374" y="133"/>
                      </a:lnTo>
                      <a:lnTo>
                        <a:pt x="374" y="133"/>
                      </a:lnTo>
                      <a:lnTo>
                        <a:pt x="374" y="133"/>
                      </a:lnTo>
                      <a:lnTo>
                        <a:pt x="377" y="133"/>
                      </a:lnTo>
                      <a:lnTo>
                        <a:pt x="377" y="136"/>
                      </a:lnTo>
                      <a:lnTo>
                        <a:pt x="377" y="136"/>
                      </a:lnTo>
                      <a:lnTo>
                        <a:pt x="377" y="136"/>
                      </a:lnTo>
                      <a:lnTo>
                        <a:pt x="377" y="136"/>
                      </a:lnTo>
                      <a:lnTo>
                        <a:pt x="380" y="136"/>
                      </a:lnTo>
                      <a:lnTo>
                        <a:pt x="380" y="139"/>
                      </a:lnTo>
                      <a:lnTo>
                        <a:pt x="383" y="139"/>
                      </a:lnTo>
                      <a:lnTo>
                        <a:pt x="383" y="139"/>
                      </a:lnTo>
                      <a:lnTo>
                        <a:pt x="383" y="139"/>
                      </a:lnTo>
                      <a:lnTo>
                        <a:pt x="383" y="142"/>
                      </a:lnTo>
                      <a:lnTo>
                        <a:pt x="383" y="142"/>
                      </a:lnTo>
                      <a:lnTo>
                        <a:pt x="383" y="142"/>
                      </a:lnTo>
                      <a:lnTo>
                        <a:pt x="383" y="142"/>
                      </a:lnTo>
                      <a:lnTo>
                        <a:pt x="383" y="145"/>
                      </a:lnTo>
                      <a:lnTo>
                        <a:pt x="383" y="145"/>
                      </a:lnTo>
                      <a:lnTo>
                        <a:pt x="383" y="145"/>
                      </a:lnTo>
                      <a:lnTo>
                        <a:pt x="383" y="145"/>
                      </a:lnTo>
                      <a:lnTo>
                        <a:pt x="386" y="145"/>
                      </a:lnTo>
                      <a:lnTo>
                        <a:pt x="386" y="145"/>
                      </a:lnTo>
                      <a:lnTo>
                        <a:pt x="386" y="147"/>
                      </a:lnTo>
                      <a:lnTo>
                        <a:pt x="386" y="147"/>
                      </a:lnTo>
                      <a:lnTo>
                        <a:pt x="386" y="147"/>
                      </a:lnTo>
                      <a:lnTo>
                        <a:pt x="386" y="147"/>
                      </a:lnTo>
                      <a:lnTo>
                        <a:pt x="386" y="150"/>
                      </a:lnTo>
                      <a:lnTo>
                        <a:pt x="386" y="150"/>
                      </a:lnTo>
                      <a:lnTo>
                        <a:pt x="389" y="150"/>
                      </a:lnTo>
                      <a:lnTo>
                        <a:pt x="389" y="150"/>
                      </a:lnTo>
                      <a:lnTo>
                        <a:pt x="389" y="150"/>
                      </a:lnTo>
                      <a:lnTo>
                        <a:pt x="389" y="150"/>
                      </a:lnTo>
                      <a:lnTo>
                        <a:pt x="389" y="150"/>
                      </a:lnTo>
                      <a:lnTo>
                        <a:pt x="386" y="150"/>
                      </a:lnTo>
                      <a:lnTo>
                        <a:pt x="386" y="153"/>
                      </a:lnTo>
                      <a:lnTo>
                        <a:pt x="386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6" y="153"/>
                      </a:lnTo>
                      <a:lnTo>
                        <a:pt x="386" y="153"/>
                      </a:lnTo>
                      <a:lnTo>
                        <a:pt x="386" y="153"/>
                      </a:lnTo>
                      <a:lnTo>
                        <a:pt x="386" y="153"/>
                      </a:lnTo>
                      <a:lnTo>
                        <a:pt x="389" y="153"/>
                      </a:lnTo>
                      <a:lnTo>
                        <a:pt x="389" y="153"/>
                      </a:lnTo>
                      <a:lnTo>
                        <a:pt x="389" y="156"/>
                      </a:lnTo>
                      <a:lnTo>
                        <a:pt x="389" y="156"/>
                      </a:lnTo>
                      <a:lnTo>
                        <a:pt x="389" y="156"/>
                      </a:lnTo>
                      <a:lnTo>
                        <a:pt x="389" y="156"/>
                      </a:lnTo>
                      <a:lnTo>
                        <a:pt x="389" y="156"/>
                      </a:lnTo>
                      <a:lnTo>
                        <a:pt x="389" y="159"/>
                      </a:lnTo>
                      <a:lnTo>
                        <a:pt x="389" y="159"/>
                      </a:lnTo>
                      <a:lnTo>
                        <a:pt x="389" y="159"/>
                      </a:lnTo>
                      <a:lnTo>
                        <a:pt x="389" y="159"/>
                      </a:lnTo>
                      <a:lnTo>
                        <a:pt x="389" y="159"/>
                      </a:lnTo>
                      <a:lnTo>
                        <a:pt x="391" y="159"/>
                      </a:lnTo>
                      <a:lnTo>
                        <a:pt x="391" y="159"/>
                      </a:lnTo>
                      <a:lnTo>
                        <a:pt x="391" y="159"/>
                      </a:lnTo>
                      <a:lnTo>
                        <a:pt x="391" y="159"/>
                      </a:lnTo>
                      <a:lnTo>
                        <a:pt x="391" y="162"/>
                      </a:lnTo>
                      <a:lnTo>
                        <a:pt x="391" y="162"/>
                      </a:lnTo>
                      <a:lnTo>
                        <a:pt x="391" y="162"/>
                      </a:lnTo>
                      <a:lnTo>
                        <a:pt x="391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7"/>
                      </a:lnTo>
                      <a:lnTo>
                        <a:pt x="394" y="167"/>
                      </a:lnTo>
                      <a:lnTo>
                        <a:pt x="394" y="167"/>
                      </a:lnTo>
                      <a:lnTo>
                        <a:pt x="394" y="170"/>
                      </a:lnTo>
                      <a:lnTo>
                        <a:pt x="397" y="170"/>
                      </a:lnTo>
                      <a:lnTo>
                        <a:pt x="397" y="170"/>
                      </a:lnTo>
                      <a:lnTo>
                        <a:pt x="397" y="170"/>
                      </a:lnTo>
                      <a:lnTo>
                        <a:pt x="397" y="170"/>
                      </a:lnTo>
                      <a:lnTo>
                        <a:pt x="397" y="170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0"/>
                      </a:lnTo>
                      <a:lnTo>
                        <a:pt x="400" y="173"/>
                      </a:lnTo>
                      <a:lnTo>
                        <a:pt x="403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6"/>
                      </a:lnTo>
                      <a:lnTo>
                        <a:pt x="397" y="176"/>
                      </a:lnTo>
                      <a:lnTo>
                        <a:pt x="400" y="176"/>
                      </a:lnTo>
                      <a:lnTo>
                        <a:pt x="400" y="176"/>
                      </a:lnTo>
                      <a:lnTo>
                        <a:pt x="400" y="176"/>
                      </a:lnTo>
                      <a:lnTo>
                        <a:pt x="400" y="176"/>
                      </a:lnTo>
                      <a:lnTo>
                        <a:pt x="400" y="176"/>
                      </a:lnTo>
                      <a:lnTo>
                        <a:pt x="403" y="176"/>
                      </a:lnTo>
                      <a:lnTo>
                        <a:pt x="403" y="176"/>
                      </a:lnTo>
                      <a:lnTo>
                        <a:pt x="403" y="176"/>
                      </a:lnTo>
                      <a:lnTo>
                        <a:pt x="403" y="176"/>
                      </a:lnTo>
                      <a:lnTo>
                        <a:pt x="406" y="176"/>
                      </a:lnTo>
                      <a:lnTo>
                        <a:pt x="406" y="176"/>
                      </a:lnTo>
                      <a:lnTo>
                        <a:pt x="406" y="176"/>
                      </a:lnTo>
                      <a:lnTo>
                        <a:pt x="406" y="176"/>
                      </a:lnTo>
                      <a:lnTo>
                        <a:pt x="408" y="176"/>
                      </a:lnTo>
                      <a:lnTo>
                        <a:pt x="408" y="176"/>
                      </a:lnTo>
                      <a:lnTo>
                        <a:pt x="408" y="179"/>
                      </a:lnTo>
                      <a:lnTo>
                        <a:pt x="411" y="179"/>
                      </a:lnTo>
                      <a:lnTo>
                        <a:pt x="411" y="179"/>
                      </a:lnTo>
                      <a:lnTo>
                        <a:pt x="411" y="179"/>
                      </a:lnTo>
                      <a:lnTo>
                        <a:pt x="414" y="179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4"/>
                      </a:lnTo>
                      <a:lnTo>
                        <a:pt x="414" y="184"/>
                      </a:lnTo>
                      <a:lnTo>
                        <a:pt x="414" y="184"/>
                      </a:lnTo>
                      <a:lnTo>
                        <a:pt x="414" y="184"/>
                      </a:lnTo>
                      <a:lnTo>
                        <a:pt x="414" y="184"/>
                      </a:lnTo>
                      <a:lnTo>
                        <a:pt x="414" y="187"/>
                      </a:lnTo>
                      <a:lnTo>
                        <a:pt x="414" y="187"/>
                      </a:lnTo>
                      <a:lnTo>
                        <a:pt x="414" y="187"/>
                      </a:lnTo>
                      <a:lnTo>
                        <a:pt x="417" y="187"/>
                      </a:lnTo>
                      <a:lnTo>
                        <a:pt x="417" y="187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3"/>
                      </a:lnTo>
                      <a:lnTo>
                        <a:pt x="417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3" y="193"/>
                      </a:lnTo>
                      <a:lnTo>
                        <a:pt x="423" y="193"/>
                      </a:lnTo>
                      <a:lnTo>
                        <a:pt x="423" y="193"/>
                      </a:lnTo>
                      <a:lnTo>
                        <a:pt x="423" y="193"/>
                      </a:lnTo>
                      <a:lnTo>
                        <a:pt x="423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17" y="196"/>
                      </a:lnTo>
                      <a:lnTo>
                        <a:pt x="417" y="196"/>
                      </a:lnTo>
                      <a:lnTo>
                        <a:pt x="417" y="196"/>
                      </a:lnTo>
                      <a:lnTo>
                        <a:pt x="417" y="196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20" y="198"/>
                      </a:lnTo>
                      <a:lnTo>
                        <a:pt x="420" y="198"/>
                      </a:lnTo>
                      <a:lnTo>
                        <a:pt x="420" y="198"/>
                      </a:lnTo>
                      <a:lnTo>
                        <a:pt x="423" y="198"/>
                      </a:lnTo>
                      <a:lnTo>
                        <a:pt x="423" y="198"/>
                      </a:lnTo>
                      <a:lnTo>
                        <a:pt x="423" y="198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5" y="207"/>
                      </a:lnTo>
                      <a:lnTo>
                        <a:pt x="425" y="207"/>
                      </a:lnTo>
                      <a:lnTo>
                        <a:pt x="425" y="207"/>
                      </a:lnTo>
                      <a:lnTo>
                        <a:pt x="425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31" y="210"/>
                      </a:lnTo>
                      <a:lnTo>
                        <a:pt x="431" y="210"/>
                      </a:lnTo>
                      <a:lnTo>
                        <a:pt x="431" y="210"/>
                      </a:lnTo>
                      <a:lnTo>
                        <a:pt x="431" y="213"/>
                      </a:lnTo>
                      <a:lnTo>
                        <a:pt x="431" y="213"/>
                      </a:lnTo>
                      <a:lnTo>
                        <a:pt x="431" y="213"/>
                      </a:lnTo>
                      <a:lnTo>
                        <a:pt x="431" y="213"/>
                      </a:lnTo>
                      <a:lnTo>
                        <a:pt x="431" y="21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6" name="Freeform 22"/>
                <p:cNvSpPr>
                  <a:spLocks/>
                </p:cNvSpPr>
                <p:nvPr/>
              </p:nvSpPr>
              <p:spPr bwMode="auto">
                <a:xfrm>
                  <a:off x="1151" y="3550"/>
                  <a:ext cx="220" cy="219"/>
                </a:xfrm>
                <a:custGeom>
                  <a:avLst/>
                  <a:gdLst/>
                  <a:ahLst/>
                  <a:cxnLst>
                    <a:cxn ang="0">
                      <a:pos x="425" y="230"/>
                    </a:cxn>
                    <a:cxn ang="0">
                      <a:pos x="403" y="215"/>
                    </a:cxn>
                    <a:cxn ang="0">
                      <a:pos x="394" y="201"/>
                    </a:cxn>
                    <a:cxn ang="0">
                      <a:pos x="377" y="193"/>
                    </a:cxn>
                    <a:cxn ang="0">
                      <a:pos x="360" y="190"/>
                    </a:cxn>
                    <a:cxn ang="0">
                      <a:pos x="343" y="187"/>
                    </a:cxn>
                    <a:cxn ang="0">
                      <a:pos x="332" y="193"/>
                    </a:cxn>
                    <a:cxn ang="0">
                      <a:pos x="332" y="204"/>
                    </a:cxn>
                    <a:cxn ang="0">
                      <a:pos x="315" y="215"/>
                    </a:cxn>
                    <a:cxn ang="0">
                      <a:pos x="304" y="241"/>
                    </a:cxn>
                    <a:cxn ang="0">
                      <a:pos x="292" y="264"/>
                    </a:cxn>
                    <a:cxn ang="0">
                      <a:pos x="278" y="289"/>
                    </a:cxn>
                    <a:cxn ang="0">
                      <a:pos x="261" y="312"/>
                    </a:cxn>
                    <a:cxn ang="0">
                      <a:pos x="261" y="343"/>
                    </a:cxn>
                    <a:cxn ang="0">
                      <a:pos x="230" y="377"/>
                    </a:cxn>
                    <a:cxn ang="0">
                      <a:pos x="193" y="391"/>
                    </a:cxn>
                    <a:cxn ang="0">
                      <a:pos x="156" y="400"/>
                    </a:cxn>
                    <a:cxn ang="0">
                      <a:pos x="117" y="391"/>
                    </a:cxn>
                    <a:cxn ang="0">
                      <a:pos x="91" y="391"/>
                    </a:cxn>
                    <a:cxn ang="0">
                      <a:pos x="68" y="405"/>
                    </a:cxn>
                    <a:cxn ang="0">
                      <a:pos x="43" y="417"/>
                    </a:cxn>
                    <a:cxn ang="0">
                      <a:pos x="12" y="431"/>
                    </a:cxn>
                    <a:cxn ang="0">
                      <a:pos x="3" y="417"/>
                    </a:cxn>
                    <a:cxn ang="0">
                      <a:pos x="9" y="411"/>
                    </a:cxn>
                    <a:cxn ang="0">
                      <a:pos x="37" y="400"/>
                    </a:cxn>
                    <a:cxn ang="0">
                      <a:pos x="43" y="383"/>
                    </a:cxn>
                    <a:cxn ang="0">
                      <a:pos x="37" y="363"/>
                    </a:cxn>
                    <a:cxn ang="0">
                      <a:pos x="51" y="349"/>
                    </a:cxn>
                    <a:cxn ang="0">
                      <a:pos x="66" y="340"/>
                    </a:cxn>
                    <a:cxn ang="0">
                      <a:pos x="83" y="340"/>
                    </a:cxn>
                    <a:cxn ang="0">
                      <a:pos x="85" y="320"/>
                    </a:cxn>
                    <a:cxn ang="0">
                      <a:pos x="83" y="301"/>
                    </a:cxn>
                    <a:cxn ang="0">
                      <a:pos x="71" y="258"/>
                    </a:cxn>
                    <a:cxn ang="0">
                      <a:pos x="77" y="230"/>
                    </a:cxn>
                    <a:cxn ang="0">
                      <a:pos x="108" y="224"/>
                    </a:cxn>
                    <a:cxn ang="0">
                      <a:pos x="142" y="227"/>
                    </a:cxn>
                    <a:cxn ang="0">
                      <a:pos x="170" y="244"/>
                    </a:cxn>
                    <a:cxn ang="0">
                      <a:pos x="187" y="244"/>
                    </a:cxn>
                    <a:cxn ang="0">
                      <a:pos x="187" y="213"/>
                    </a:cxn>
                    <a:cxn ang="0">
                      <a:pos x="187" y="181"/>
                    </a:cxn>
                    <a:cxn ang="0">
                      <a:pos x="196" y="162"/>
                    </a:cxn>
                    <a:cxn ang="0">
                      <a:pos x="187" y="139"/>
                    </a:cxn>
                    <a:cxn ang="0">
                      <a:pos x="176" y="125"/>
                    </a:cxn>
                    <a:cxn ang="0">
                      <a:pos x="162" y="122"/>
                    </a:cxn>
                    <a:cxn ang="0">
                      <a:pos x="148" y="113"/>
                    </a:cxn>
                    <a:cxn ang="0">
                      <a:pos x="151" y="51"/>
                    </a:cxn>
                    <a:cxn ang="0">
                      <a:pos x="179" y="54"/>
                    </a:cxn>
                    <a:cxn ang="0">
                      <a:pos x="236" y="45"/>
                    </a:cxn>
                    <a:cxn ang="0">
                      <a:pos x="253" y="62"/>
                    </a:cxn>
                    <a:cxn ang="0">
                      <a:pos x="267" y="68"/>
                    </a:cxn>
                    <a:cxn ang="0">
                      <a:pos x="284" y="77"/>
                    </a:cxn>
                    <a:cxn ang="0">
                      <a:pos x="312" y="74"/>
                    </a:cxn>
                    <a:cxn ang="0">
                      <a:pos x="329" y="68"/>
                    </a:cxn>
                    <a:cxn ang="0">
                      <a:pos x="340" y="79"/>
                    </a:cxn>
                    <a:cxn ang="0">
                      <a:pos x="360" y="96"/>
                    </a:cxn>
                    <a:cxn ang="0">
                      <a:pos x="369" y="111"/>
                    </a:cxn>
                    <a:cxn ang="0">
                      <a:pos x="372" y="128"/>
                    </a:cxn>
                    <a:cxn ang="0">
                      <a:pos x="386" y="145"/>
                    </a:cxn>
                    <a:cxn ang="0">
                      <a:pos x="389" y="159"/>
                    </a:cxn>
                    <a:cxn ang="0">
                      <a:pos x="400" y="173"/>
                    </a:cxn>
                    <a:cxn ang="0">
                      <a:pos x="414" y="181"/>
                    </a:cxn>
                    <a:cxn ang="0">
                      <a:pos x="420" y="196"/>
                    </a:cxn>
                    <a:cxn ang="0">
                      <a:pos x="428" y="207"/>
                    </a:cxn>
                  </a:cxnLst>
                  <a:rect l="0" t="0" r="r" b="b"/>
                  <a:pathLst>
                    <a:path w="437" h="431">
                      <a:moveTo>
                        <a:pt x="431" y="215"/>
                      </a:moveTo>
                      <a:lnTo>
                        <a:pt x="431" y="215"/>
                      </a:lnTo>
                      <a:lnTo>
                        <a:pt x="431" y="215"/>
                      </a:lnTo>
                      <a:lnTo>
                        <a:pt x="434" y="215"/>
                      </a:lnTo>
                      <a:lnTo>
                        <a:pt x="434" y="215"/>
                      </a:lnTo>
                      <a:lnTo>
                        <a:pt x="434" y="218"/>
                      </a:lnTo>
                      <a:lnTo>
                        <a:pt x="434" y="218"/>
                      </a:lnTo>
                      <a:lnTo>
                        <a:pt x="434" y="218"/>
                      </a:lnTo>
                      <a:lnTo>
                        <a:pt x="434" y="221"/>
                      </a:lnTo>
                      <a:lnTo>
                        <a:pt x="434" y="221"/>
                      </a:lnTo>
                      <a:lnTo>
                        <a:pt x="434" y="221"/>
                      </a:lnTo>
                      <a:lnTo>
                        <a:pt x="437" y="221"/>
                      </a:lnTo>
                      <a:lnTo>
                        <a:pt x="437" y="221"/>
                      </a:lnTo>
                      <a:lnTo>
                        <a:pt x="437" y="221"/>
                      </a:lnTo>
                      <a:lnTo>
                        <a:pt x="437" y="224"/>
                      </a:lnTo>
                      <a:lnTo>
                        <a:pt x="437" y="224"/>
                      </a:lnTo>
                      <a:lnTo>
                        <a:pt x="437" y="224"/>
                      </a:lnTo>
                      <a:lnTo>
                        <a:pt x="437" y="224"/>
                      </a:lnTo>
                      <a:lnTo>
                        <a:pt x="437" y="227"/>
                      </a:lnTo>
                      <a:lnTo>
                        <a:pt x="437" y="227"/>
                      </a:lnTo>
                      <a:lnTo>
                        <a:pt x="437" y="227"/>
                      </a:lnTo>
                      <a:lnTo>
                        <a:pt x="437" y="227"/>
                      </a:lnTo>
                      <a:lnTo>
                        <a:pt x="437" y="230"/>
                      </a:lnTo>
                      <a:lnTo>
                        <a:pt x="437" y="230"/>
                      </a:lnTo>
                      <a:lnTo>
                        <a:pt x="434" y="230"/>
                      </a:lnTo>
                      <a:lnTo>
                        <a:pt x="434" y="230"/>
                      </a:lnTo>
                      <a:lnTo>
                        <a:pt x="431" y="230"/>
                      </a:lnTo>
                      <a:lnTo>
                        <a:pt x="431" y="230"/>
                      </a:lnTo>
                      <a:lnTo>
                        <a:pt x="431" y="230"/>
                      </a:lnTo>
                      <a:lnTo>
                        <a:pt x="428" y="230"/>
                      </a:lnTo>
                      <a:lnTo>
                        <a:pt x="428" y="230"/>
                      </a:lnTo>
                      <a:lnTo>
                        <a:pt x="428" y="232"/>
                      </a:lnTo>
                      <a:lnTo>
                        <a:pt x="425" y="232"/>
                      </a:lnTo>
                      <a:lnTo>
                        <a:pt x="425" y="232"/>
                      </a:lnTo>
                      <a:lnTo>
                        <a:pt x="425" y="232"/>
                      </a:lnTo>
                      <a:lnTo>
                        <a:pt x="425" y="230"/>
                      </a:lnTo>
                      <a:lnTo>
                        <a:pt x="425" y="230"/>
                      </a:lnTo>
                      <a:lnTo>
                        <a:pt x="423" y="230"/>
                      </a:lnTo>
                      <a:lnTo>
                        <a:pt x="423" y="227"/>
                      </a:lnTo>
                      <a:lnTo>
                        <a:pt x="423" y="227"/>
                      </a:lnTo>
                      <a:lnTo>
                        <a:pt x="423" y="227"/>
                      </a:lnTo>
                      <a:lnTo>
                        <a:pt x="420" y="224"/>
                      </a:lnTo>
                      <a:lnTo>
                        <a:pt x="420" y="224"/>
                      </a:lnTo>
                      <a:lnTo>
                        <a:pt x="420" y="224"/>
                      </a:lnTo>
                      <a:lnTo>
                        <a:pt x="420" y="221"/>
                      </a:lnTo>
                      <a:lnTo>
                        <a:pt x="420" y="221"/>
                      </a:lnTo>
                      <a:lnTo>
                        <a:pt x="420" y="221"/>
                      </a:lnTo>
                      <a:lnTo>
                        <a:pt x="417" y="221"/>
                      </a:lnTo>
                      <a:lnTo>
                        <a:pt x="417" y="221"/>
                      </a:lnTo>
                      <a:lnTo>
                        <a:pt x="417" y="221"/>
                      </a:lnTo>
                      <a:lnTo>
                        <a:pt x="417" y="221"/>
                      </a:lnTo>
                      <a:lnTo>
                        <a:pt x="414" y="221"/>
                      </a:lnTo>
                      <a:lnTo>
                        <a:pt x="414" y="218"/>
                      </a:lnTo>
                      <a:lnTo>
                        <a:pt x="414" y="218"/>
                      </a:lnTo>
                      <a:lnTo>
                        <a:pt x="414" y="218"/>
                      </a:lnTo>
                      <a:lnTo>
                        <a:pt x="414" y="218"/>
                      </a:lnTo>
                      <a:lnTo>
                        <a:pt x="411" y="218"/>
                      </a:lnTo>
                      <a:lnTo>
                        <a:pt x="411" y="215"/>
                      </a:lnTo>
                      <a:lnTo>
                        <a:pt x="411" y="215"/>
                      </a:lnTo>
                      <a:lnTo>
                        <a:pt x="411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6" y="215"/>
                      </a:lnTo>
                      <a:lnTo>
                        <a:pt x="406" y="215"/>
                      </a:lnTo>
                      <a:lnTo>
                        <a:pt x="406" y="215"/>
                      </a:lnTo>
                      <a:lnTo>
                        <a:pt x="403" y="215"/>
                      </a:lnTo>
                      <a:lnTo>
                        <a:pt x="403" y="215"/>
                      </a:lnTo>
                      <a:lnTo>
                        <a:pt x="403" y="215"/>
                      </a:lnTo>
                      <a:lnTo>
                        <a:pt x="403" y="215"/>
                      </a:lnTo>
                      <a:lnTo>
                        <a:pt x="403" y="213"/>
                      </a:lnTo>
                      <a:lnTo>
                        <a:pt x="403" y="213"/>
                      </a:lnTo>
                      <a:lnTo>
                        <a:pt x="403" y="213"/>
                      </a:lnTo>
                      <a:lnTo>
                        <a:pt x="400" y="213"/>
                      </a:lnTo>
                      <a:lnTo>
                        <a:pt x="400" y="213"/>
                      </a:lnTo>
                      <a:lnTo>
                        <a:pt x="400" y="213"/>
                      </a:lnTo>
                      <a:lnTo>
                        <a:pt x="400" y="213"/>
                      </a:lnTo>
                      <a:lnTo>
                        <a:pt x="400" y="213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10"/>
                      </a:lnTo>
                      <a:lnTo>
                        <a:pt x="400" y="207"/>
                      </a:lnTo>
                      <a:lnTo>
                        <a:pt x="400" y="207"/>
                      </a:lnTo>
                      <a:lnTo>
                        <a:pt x="400" y="207"/>
                      </a:lnTo>
                      <a:lnTo>
                        <a:pt x="400" y="207"/>
                      </a:lnTo>
                      <a:lnTo>
                        <a:pt x="400" y="207"/>
                      </a:lnTo>
                      <a:lnTo>
                        <a:pt x="397" y="207"/>
                      </a:lnTo>
                      <a:lnTo>
                        <a:pt x="397" y="207"/>
                      </a:lnTo>
                      <a:lnTo>
                        <a:pt x="397" y="204"/>
                      </a:lnTo>
                      <a:lnTo>
                        <a:pt x="397" y="204"/>
                      </a:lnTo>
                      <a:lnTo>
                        <a:pt x="397" y="204"/>
                      </a:lnTo>
                      <a:lnTo>
                        <a:pt x="394" y="204"/>
                      </a:lnTo>
                      <a:lnTo>
                        <a:pt x="394" y="204"/>
                      </a:lnTo>
                      <a:lnTo>
                        <a:pt x="394" y="204"/>
                      </a:lnTo>
                      <a:lnTo>
                        <a:pt x="394" y="204"/>
                      </a:lnTo>
                      <a:lnTo>
                        <a:pt x="394" y="204"/>
                      </a:lnTo>
                      <a:lnTo>
                        <a:pt x="394" y="201"/>
                      </a:lnTo>
                      <a:lnTo>
                        <a:pt x="394" y="201"/>
                      </a:lnTo>
                      <a:lnTo>
                        <a:pt x="397" y="201"/>
                      </a:lnTo>
                      <a:lnTo>
                        <a:pt x="397" y="201"/>
                      </a:lnTo>
                      <a:lnTo>
                        <a:pt x="394" y="201"/>
                      </a:lnTo>
                      <a:lnTo>
                        <a:pt x="394" y="201"/>
                      </a:lnTo>
                      <a:lnTo>
                        <a:pt x="394" y="201"/>
                      </a:lnTo>
                      <a:lnTo>
                        <a:pt x="394" y="201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6"/>
                      </a:lnTo>
                      <a:lnTo>
                        <a:pt x="391" y="196"/>
                      </a:lnTo>
                      <a:lnTo>
                        <a:pt x="391" y="196"/>
                      </a:lnTo>
                      <a:lnTo>
                        <a:pt x="391" y="196"/>
                      </a:lnTo>
                      <a:lnTo>
                        <a:pt x="391" y="196"/>
                      </a:lnTo>
                      <a:lnTo>
                        <a:pt x="389" y="196"/>
                      </a:lnTo>
                      <a:lnTo>
                        <a:pt x="389" y="196"/>
                      </a:lnTo>
                      <a:lnTo>
                        <a:pt x="389" y="196"/>
                      </a:lnTo>
                      <a:lnTo>
                        <a:pt x="389" y="193"/>
                      </a:lnTo>
                      <a:lnTo>
                        <a:pt x="389" y="193"/>
                      </a:lnTo>
                      <a:lnTo>
                        <a:pt x="386" y="193"/>
                      </a:lnTo>
                      <a:lnTo>
                        <a:pt x="386" y="193"/>
                      </a:lnTo>
                      <a:lnTo>
                        <a:pt x="386" y="193"/>
                      </a:lnTo>
                      <a:lnTo>
                        <a:pt x="386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3" y="193"/>
                      </a:lnTo>
                      <a:lnTo>
                        <a:pt x="380" y="193"/>
                      </a:lnTo>
                      <a:lnTo>
                        <a:pt x="380" y="193"/>
                      </a:lnTo>
                      <a:lnTo>
                        <a:pt x="380" y="193"/>
                      </a:lnTo>
                      <a:lnTo>
                        <a:pt x="380" y="193"/>
                      </a:lnTo>
                      <a:lnTo>
                        <a:pt x="380" y="193"/>
                      </a:lnTo>
                      <a:lnTo>
                        <a:pt x="377" y="193"/>
                      </a:lnTo>
                      <a:lnTo>
                        <a:pt x="377" y="193"/>
                      </a:lnTo>
                      <a:lnTo>
                        <a:pt x="377" y="193"/>
                      </a:lnTo>
                      <a:lnTo>
                        <a:pt x="377" y="193"/>
                      </a:lnTo>
                      <a:lnTo>
                        <a:pt x="377" y="190"/>
                      </a:lnTo>
                      <a:lnTo>
                        <a:pt x="377" y="190"/>
                      </a:lnTo>
                      <a:lnTo>
                        <a:pt x="377" y="190"/>
                      </a:lnTo>
                      <a:lnTo>
                        <a:pt x="377" y="190"/>
                      </a:lnTo>
                      <a:lnTo>
                        <a:pt x="377" y="190"/>
                      </a:lnTo>
                      <a:lnTo>
                        <a:pt x="374" y="190"/>
                      </a:lnTo>
                      <a:lnTo>
                        <a:pt x="374" y="190"/>
                      </a:lnTo>
                      <a:lnTo>
                        <a:pt x="374" y="190"/>
                      </a:lnTo>
                      <a:lnTo>
                        <a:pt x="374" y="193"/>
                      </a:lnTo>
                      <a:lnTo>
                        <a:pt x="374" y="190"/>
                      </a:lnTo>
                      <a:lnTo>
                        <a:pt x="374" y="193"/>
                      </a:lnTo>
                      <a:lnTo>
                        <a:pt x="372" y="190"/>
                      </a:lnTo>
                      <a:lnTo>
                        <a:pt x="372" y="190"/>
                      </a:lnTo>
                      <a:lnTo>
                        <a:pt x="372" y="190"/>
                      </a:lnTo>
                      <a:lnTo>
                        <a:pt x="372" y="190"/>
                      </a:lnTo>
                      <a:lnTo>
                        <a:pt x="372" y="190"/>
                      </a:lnTo>
                      <a:lnTo>
                        <a:pt x="369" y="190"/>
                      </a:lnTo>
                      <a:lnTo>
                        <a:pt x="369" y="193"/>
                      </a:lnTo>
                      <a:lnTo>
                        <a:pt x="369" y="193"/>
                      </a:lnTo>
                      <a:lnTo>
                        <a:pt x="369" y="193"/>
                      </a:lnTo>
                      <a:lnTo>
                        <a:pt x="369" y="193"/>
                      </a:lnTo>
                      <a:lnTo>
                        <a:pt x="369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6" y="193"/>
                      </a:lnTo>
                      <a:lnTo>
                        <a:pt x="363" y="193"/>
                      </a:lnTo>
                      <a:lnTo>
                        <a:pt x="363" y="193"/>
                      </a:lnTo>
                      <a:lnTo>
                        <a:pt x="363" y="193"/>
                      </a:lnTo>
                      <a:lnTo>
                        <a:pt x="363" y="193"/>
                      </a:lnTo>
                      <a:lnTo>
                        <a:pt x="363" y="193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5" y="190"/>
                      </a:lnTo>
                      <a:lnTo>
                        <a:pt x="355" y="187"/>
                      </a:lnTo>
                      <a:lnTo>
                        <a:pt x="355" y="187"/>
                      </a:lnTo>
                      <a:lnTo>
                        <a:pt x="355" y="187"/>
                      </a:lnTo>
                      <a:lnTo>
                        <a:pt x="355" y="187"/>
                      </a:lnTo>
                      <a:lnTo>
                        <a:pt x="355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52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9" y="187"/>
                      </a:lnTo>
                      <a:lnTo>
                        <a:pt x="346" y="187"/>
                      </a:lnTo>
                      <a:lnTo>
                        <a:pt x="346" y="187"/>
                      </a:lnTo>
                      <a:lnTo>
                        <a:pt x="346" y="187"/>
                      </a:lnTo>
                      <a:lnTo>
                        <a:pt x="346" y="187"/>
                      </a:lnTo>
                      <a:lnTo>
                        <a:pt x="346" y="187"/>
                      </a:lnTo>
                      <a:lnTo>
                        <a:pt x="343" y="187"/>
                      </a:lnTo>
                      <a:lnTo>
                        <a:pt x="343" y="187"/>
                      </a:lnTo>
                      <a:lnTo>
                        <a:pt x="343" y="187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5" y="184"/>
                      </a:lnTo>
                      <a:lnTo>
                        <a:pt x="335" y="184"/>
                      </a:lnTo>
                      <a:lnTo>
                        <a:pt x="335" y="184"/>
                      </a:lnTo>
                      <a:lnTo>
                        <a:pt x="335" y="184"/>
                      </a:lnTo>
                      <a:lnTo>
                        <a:pt x="335" y="184"/>
                      </a:lnTo>
                      <a:lnTo>
                        <a:pt x="335" y="187"/>
                      </a:lnTo>
                      <a:lnTo>
                        <a:pt x="332" y="187"/>
                      </a:lnTo>
                      <a:lnTo>
                        <a:pt x="332" y="187"/>
                      </a:lnTo>
                      <a:lnTo>
                        <a:pt x="332" y="187"/>
                      </a:lnTo>
                      <a:lnTo>
                        <a:pt x="332" y="187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0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3"/>
                      </a:lnTo>
                      <a:lnTo>
                        <a:pt x="332" y="196"/>
                      </a:lnTo>
                      <a:lnTo>
                        <a:pt x="332" y="196"/>
                      </a:lnTo>
                      <a:lnTo>
                        <a:pt x="332" y="196"/>
                      </a:lnTo>
                      <a:lnTo>
                        <a:pt x="329" y="196"/>
                      </a:lnTo>
                      <a:lnTo>
                        <a:pt x="329" y="193"/>
                      </a:lnTo>
                      <a:lnTo>
                        <a:pt x="329" y="193"/>
                      </a:lnTo>
                      <a:lnTo>
                        <a:pt x="329" y="193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198"/>
                      </a:lnTo>
                      <a:lnTo>
                        <a:pt x="329" y="201"/>
                      </a:lnTo>
                      <a:lnTo>
                        <a:pt x="332" y="201"/>
                      </a:lnTo>
                      <a:lnTo>
                        <a:pt x="332" y="201"/>
                      </a:lnTo>
                      <a:lnTo>
                        <a:pt x="332" y="201"/>
                      </a:lnTo>
                      <a:lnTo>
                        <a:pt x="332" y="201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4"/>
                      </a:lnTo>
                      <a:lnTo>
                        <a:pt x="329" y="207"/>
                      </a:lnTo>
                      <a:lnTo>
                        <a:pt x="326" y="207"/>
                      </a:lnTo>
                      <a:lnTo>
                        <a:pt x="326" y="207"/>
                      </a:lnTo>
                      <a:lnTo>
                        <a:pt x="326" y="207"/>
                      </a:lnTo>
                      <a:lnTo>
                        <a:pt x="326" y="207"/>
                      </a:lnTo>
                      <a:lnTo>
                        <a:pt x="323" y="207"/>
                      </a:lnTo>
                      <a:lnTo>
                        <a:pt x="323" y="210"/>
                      </a:lnTo>
                      <a:lnTo>
                        <a:pt x="323" y="210"/>
                      </a:lnTo>
                      <a:lnTo>
                        <a:pt x="321" y="210"/>
                      </a:lnTo>
                      <a:lnTo>
                        <a:pt x="321" y="210"/>
                      </a:lnTo>
                      <a:lnTo>
                        <a:pt x="321" y="210"/>
                      </a:lnTo>
                      <a:lnTo>
                        <a:pt x="318" y="213"/>
                      </a:lnTo>
                      <a:lnTo>
                        <a:pt x="318" y="213"/>
                      </a:lnTo>
                      <a:lnTo>
                        <a:pt x="318" y="213"/>
                      </a:lnTo>
                      <a:lnTo>
                        <a:pt x="318" y="213"/>
                      </a:lnTo>
                      <a:lnTo>
                        <a:pt x="315" y="215"/>
                      </a:lnTo>
                      <a:lnTo>
                        <a:pt x="315" y="215"/>
                      </a:lnTo>
                      <a:lnTo>
                        <a:pt x="315" y="218"/>
                      </a:lnTo>
                      <a:lnTo>
                        <a:pt x="315" y="218"/>
                      </a:lnTo>
                      <a:lnTo>
                        <a:pt x="312" y="218"/>
                      </a:lnTo>
                      <a:lnTo>
                        <a:pt x="312" y="218"/>
                      </a:lnTo>
                      <a:lnTo>
                        <a:pt x="312" y="218"/>
                      </a:lnTo>
                      <a:lnTo>
                        <a:pt x="312" y="218"/>
                      </a:lnTo>
                      <a:lnTo>
                        <a:pt x="309" y="218"/>
                      </a:lnTo>
                      <a:lnTo>
                        <a:pt x="309" y="218"/>
                      </a:lnTo>
                      <a:lnTo>
                        <a:pt x="309" y="221"/>
                      </a:lnTo>
                      <a:lnTo>
                        <a:pt x="309" y="221"/>
                      </a:lnTo>
                      <a:lnTo>
                        <a:pt x="309" y="221"/>
                      </a:lnTo>
                      <a:lnTo>
                        <a:pt x="309" y="224"/>
                      </a:lnTo>
                      <a:lnTo>
                        <a:pt x="306" y="224"/>
                      </a:lnTo>
                      <a:lnTo>
                        <a:pt x="306" y="224"/>
                      </a:lnTo>
                      <a:lnTo>
                        <a:pt x="306" y="227"/>
                      </a:lnTo>
                      <a:lnTo>
                        <a:pt x="306" y="227"/>
                      </a:lnTo>
                      <a:lnTo>
                        <a:pt x="306" y="227"/>
                      </a:lnTo>
                      <a:lnTo>
                        <a:pt x="304" y="227"/>
                      </a:lnTo>
                      <a:lnTo>
                        <a:pt x="304" y="227"/>
                      </a:lnTo>
                      <a:lnTo>
                        <a:pt x="304" y="227"/>
                      </a:lnTo>
                      <a:lnTo>
                        <a:pt x="304" y="227"/>
                      </a:lnTo>
                      <a:lnTo>
                        <a:pt x="304" y="230"/>
                      </a:lnTo>
                      <a:lnTo>
                        <a:pt x="304" y="230"/>
                      </a:lnTo>
                      <a:lnTo>
                        <a:pt x="304" y="230"/>
                      </a:lnTo>
                      <a:lnTo>
                        <a:pt x="304" y="232"/>
                      </a:lnTo>
                      <a:lnTo>
                        <a:pt x="304" y="232"/>
                      </a:lnTo>
                      <a:lnTo>
                        <a:pt x="304" y="232"/>
                      </a:lnTo>
                      <a:lnTo>
                        <a:pt x="304" y="235"/>
                      </a:lnTo>
                      <a:lnTo>
                        <a:pt x="304" y="235"/>
                      </a:lnTo>
                      <a:lnTo>
                        <a:pt x="304" y="235"/>
                      </a:lnTo>
                      <a:lnTo>
                        <a:pt x="304" y="238"/>
                      </a:lnTo>
                      <a:lnTo>
                        <a:pt x="304" y="238"/>
                      </a:lnTo>
                      <a:lnTo>
                        <a:pt x="304" y="238"/>
                      </a:lnTo>
                      <a:lnTo>
                        <a:pt x="304" y="241"/>
                      </a:lnTo>
                      <a:lnTo>
                        <a:pt x="304" y="241"/>
                      </a:lnTo>
                      <a:lnTo>
                        <a:pt x="304" y="241"/>
                      </a:lnTo>
                      <a:lnTo>
                        <a:pt x="304" y="244"/>
                      </a:lnTo>
                      <a:lnTo>
                        <a:pt x="304" y="244"/>
                      </a:lnTo>
                      <a:lnTo>
                        <a:pt x="304" y="244"/>
                      </a:lnTo>
                      <a:lnTo>
                        <a:pt x="304" y="244"/>
                      </a:lnTo>
                      <a:lnTo>
                        <a:pt x="306" y="244"/>
                      </a:lnTo>
                      <a:lnTo>
                        <a:pt x="306" y="247"/>
                      </a:lnTo>
                      <a:lnTo>
                        <a:pt x="306" y="247"/>
                      </a:lnTo>
                      <a:lnTo>
                        <a:pt x="306" y="247"/>
                      </a:lnTo>
                      <a:lnTo>
                        <a:pt x="306" y="250"/>
                      </a:lnTo>
                      <a:lnTo>
                        <a:pt x="306" y="250"/>
                      </a:lnTo>
                      <a:lnTo>
                        <a:pt x="306" y="252"/>
                      </a:lnTo>
                      <a:lnTo>
                        <a:pt x="306" y="252"/>
                      </a:lnTo>
                      <a:lnTo>
                        <a:pt x="306" y="252"/>
                      </a:lnTo>
                      <a:lnTo>
                        <a:pt x="306" y="255"/>
                      </a:lnTo>
                      <a:lnTo>
                        <a:pt x="306" y="255"/>
                      </a:lnTo>
                      <a:lnTo>
                        <a:pt x="306" y="255"/>
                      </a:lnTo>
                      <a:lnTo>
                        <a:pt x="304" y="258"/>
                      </a:lnTo>
                      <a:lnTo>
                        <a:pt x="304" y="258"/>
                      </a:lnTo>
                      <a:lnTo>
                        <a:pt x="304" y="258"/>
                      </a:lnTo>
                      <a:lnTo>
                        <a:pt x="301" y="258"/>
                      </a:lnTo>
                      <a:lnTo>
                        <a:pt x="301" y="258"/>
                      </a:lnTo>
                      <a:lnTo>
                        <a:pt x="301" y="258"/>
                      </a:lnTo>
                      <a:lnTo>
                        <a:pt x="301" y="258"/>
                      </a:lnTo>
                      <a:lnTo>
                        <a:pt x="298" y="258"/>
                      </a:lnTo>
                      <a:lnTo>
                        <a:pt x="298" y="261"/>
                      </a:lnTo>
                      <a:lnTo>
                        <a:pt x="298" y="261"/>
                      </a:lnTo>
                      <a:lnTo>
                        <a:pt x="295" y="261"/>
                      </a:lnTo>
                      <a:lnTo>
                        <a:pt x="295" y="261"/>
                      </a:lnTo>
                      <a:lnTo>
                        <a:pt x="295" y="261"/>
                      </a:lnTo>
                      <a:lnTo>
                        <a:pt x="295" y="261"/>
                      </a:lnTo>
                      <a:lnTo>
                        <a:pt x="295" y="261"/>
                      </a:lnTo>
                      <a:lnTo>
                        <a:pt x="292" y="261"/>
                      </a:lnTo>
                      <a:lnTo>
                        <a:pt x="292" y="261"/>
                      </a:lnTo>
                      <a:lnTo>
                        <a:pt x="292" y="264"/>
                      </a:lnTo>
                      <a:lnTo>
                        <a:pt x="292" y="264"/>
                      </a:lnTo>
                      <a:lnTo>
                        <a:pt x="292" y="264"/>
                      </a:lnTo>
                      <a:lnTo>
                        <a:pt x="292" y="264"/>
                      </a:lnTo>
                      <a:lnTo>
                        <a:pt x="289" y="264"/>
                      </a:lnTo>
                      <a:lnTo>
                        <a:pt x="289" y="264"/>
                      </a:lnTo>
                      <a:lnTo>
                        <a:pt x="289" y="264"/>
                      </a:lnTo>
                      <a:lnTo>
                        <a:pt x="289" y="264"/>
                      </a:lnTo>
                      <a:lnTo>
                        <a:pt x="289" y="267"/>
                      </a:lnTo>
                      <a:lnTo>
                        <a:pt x="289" y="267"/>
                      </a:lnTo>
                      <a:lnTo>
                        <a:pt x="289" y="267"/>
                      </a:lnTo>
                      <a:lnTo>
                        <a:pt x="287" y="267"/>
                      </a:lnTo>
                      <a:lnTo>
                        <a:pt x="287" y="269"/>
                      </a:lnTo>
                      <a:lnTo>
                        <a:pt x="287" y="269"/>
                      </a:lnTo>
                      <a:lnTo>
                        <a:pt x="287" y="269"/>
                      </a:lnTo>
                      <a:lnTo>
                        <a:pt x="287" y="269"/>
                      </a:lnTo>
                      <a:lnTo>
                        <a:pt x="284" y="269"/>
                      </a:lnTo>
                      <a:lnTo>
                        <a:pt x="284" y="269"/>
                      </a:lnTo>
                      <a:lnTo>
                        <a:pt x="284" y="269"/>
                      </a:lnTo>
                      <a:lnTo>
                        <a:pt x="284" y="272"/>
                      </a:lnTo>
                      <a:lnTo>
                        <a:pt x="284" y="272"/>
                      </a:lnTo>
                      <a:lnTo>
                        <a:pt x="284" y="272"/>
                      </a:lnTo>
                      <a:lnTo>
                        <a:pt x="284" y="272"/>
                      </a:lnTo>
                      <a:lnTo>
                        <a:pt x="284" y="275"/>
                      </a:lnTo>
                      <a:lnTo>
                        <a:pt x="284" y="275"/>
                      </a:lnTo>
                      <a:lnTo>
                        <a:pt x="284" y="275"/>
                      </a:lnTo>
                      <a:lnTo>
                        <a:pt x="284" y="278"/>
                      </a:lnTo>
                      <a:lnTo>
                        <a:pt x="284" y="278"/>
                      </a:lnTo>
                      <a:lnTo>
                        <a:pt x="281" y="278"/>
                      </a:lnTo>
                      <a:lnTo>
                        <a:pt x="281" y="281"/>
                      </a:lnTo>
                      <a:lnTo>
                        <a:pt x="281" y="281"/>
                      </a:lnTo>
                      <a:lnTo>
                        <a:pt x="281" y="281"/>
                      </a:lnTo>
                      <a:lnTo>
                        <a:pt x="281" y="284"/>
                      </a:lnTo>
                      <a:lnTo>
                        <a:pt x="281" y="284"/>
                      </a:lnTo>
                      <a:lnTo>
                        <a:pt x="278" y="286"/>
                      </a:lnTo>
                      <a:lnTo>
                        <a:pt x="278" y="286"/>
                      </a:lnTo>
                      <a:lnTo>
                        <a:pt x="278" y="289"/>
                      </a:lnTo>
                      <a:lnTo>
                        <a:pt x="278" y="289"/>
                      </a:lnTo>
                      <a:lnTo>
                        <a:pt x="278" y="289"/>
                      </a:lnTo>
                      <a:lnTo>
                        <a:pt x="278" y="292"/>
                      </a:lnTo>
                      <a:lnTo>
                        <a:pt x="278" y="292"/>
                      </a:lnTo>
                      <a:lnTo>
                        <a:pt x="275" y="292"/>
                      </a:lnTo>
                      <a:lnTo>
                        <a:pt x="275" y="295"/>
                      </a:lnTo>
                      <a:lnTo>
                        <a:pt x="275" y="295"/>
                      </a:lnTo>
                      <a:lnTo>
                        <a:pt x="272" y="295"/>
                      </a:lnTo>
                      <a:lnTo>
                        <a:pt x="272" y="295"/>
                      </a:lnTo>
                      <a:lnTo>
                        <a:pt x="272" y="295"/>
                      </a:lnTo>
                      <a:lnTo>
                        <a:pt x="272" y="295"/>
                      </a:lnTo>
                      <a:lnTo>
                        <a:pt x="272" y="298"/>
                      </a:lnTo>
                      <a:lnTo>
                        <a:pt x="272" y="298"/>
                      </a:lnTo>
                      <a:lnTo>
                        <a:pt x="272" y="298"/>
                      </a:lnTo>
                      <a:lnTo>
                        <a:pt x="272" y="301"/>
                      </a:lnTo>
                      <a:lnTo>
                        <a:pt x="272" y="301"/>
                      </a:lnTo>
                      <a:lnTo>
                        <a:pt x="270" y="301"/>
                      </a:lnTo>
                      <a:lnTo>
                        <a:pt x="270" y="301"/>
                      </a:lnTo>
                      <a:lnTo>
                        <a:pt x="270" y="301"/>
                      </a:lnTo>
                      <a:lnTo>
                        <a:pt x="270" y="303"/>
                      </a:lnTo>
                      <a:lnTo>
                        <a:pt x="270" y="303"/>
                      </a:lnTo>
                      <a:lnTo>
                        <a:pt x="270" y="303"/>
                      </a:lnTo>
                      <a:lnTo>
                        <a:pt x="270" y="303"/>
                      </a:lnTo>
                      <a:lnTo>
                        <a:pt x="267" y="303"/>
                      </a:lnTo>
                      <a:lnTo>
                        <a:pt x="267" y="303"/>
                      </a:lnTo>
                      <a:lnTo>
                        <a:pt x="267" y="303"/>
                      </a:lnTo>
                      <a:lnTo>
                        <a:pt x="267" y="303"/>
                      </a:lnTo>
                      <a:lnTo>
                        <a:pt x="264" y="303"/>
                      </a:lnTo>
                      <a:lnTo>
                        <a:pt x="264" y="306"/>
                      </a:lnTo>
                      <a:lnTo>
                        <a:pt x="264" y="306"/>
                      </a:lnTo>
                      <a:lnTo>
                        <a:pt x="264" y="306"/>
                      </a:lnTo>
                      <a:lnTo>
                        <a:pt x="261" y="306"/>
                      </a:lnTo>
                      <a:lnTo>
                        <a:pt x="261" y="309"/>
                      </a:lnTo>
                      <a:lnTo>
                        <a:pt x="261" y="309"/>
                      </a:lnTo>
                      <a:lnTo>
                        <a:pt x="261" y="309"/>
                      </a:lnTo>
                      <a:lnTo>
                        <a:pt x="261" y="312"/>
                      </a:lnTo>
                      <a:lnTo>
                        <a:pt x="261" y="312"/>
                      </a:lnTo>
                      <a:lnTo>
                        <a:pt x="261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5"/>
                      </a:lnTo>
                      <a:lnTo>
                        <a:pt x="258" y="315"/>
                      </a:lnTo>
                      <a:lnTo>
                        <a:pt x="258" y="318"/>
                      </a:lnTo>
                      <a:lnTo>
                        <a:pt x="261" y="318"/>
                      </a:lnTo>
                      <a:lnTo>
                        <a:pt x="261" y="318"/>
                      </a:lnTo>
                      <a:lnTo>
                        <a:pt x="261" y="320"/>
                      </a:lnTo>
                      <a:lnTo>
                        <a:pt x="261" y="320"/>
                      </a:lnTo>
                      <a:lnTo>
                        <a:pt x="261" y="323"/>
                      </a:lnTo>
                      <a:lnTo>
                        <a:pt x="261" y="323"/>
                      </a:lnTo>
                      <a:lnTo>
                        <a:pt x="264" y="323"/>
                      </a:lnTo>
                      <a:lnTo>
                        <a:pt x="264" y="326"/>
                      </a:lnTo>
                      <a:lnTo>
                        <a:pt x="264" y="326"/>
                      </a:lnTo>
                      <a:lnTo>
                        <a:pt x="264" y="326"/>
                      </a:lnTo>
                      <a:lnTo>
                        <a:pt x="264" y="329"/>
                      </a:lnTo>
                      <a:lnTo>
                        <a:pt x="261" y="329"/>
                      </a:lnTo>
                      <a:lnTo>
                        <a:pt x="261" y="329"/>
                      </a:lnTo>
                      <a:lnTo>
                        <a:pt x="261" y="329"/>
                      </a:lnTo>
                      <a:lnTo>
                        <a:pt x="261" y="332"/>
                      </a:lnTo>
                      <a:lnTo>
                        <a:pt x="261" y="332"/>
                      </a:lnTo>
                      <a:lnTo>
                        <a:pt x="261" y="335"/>
                      </a:lnTo>
                      <a:lnTo>
                        <a:pt x="261" y="335"/>
                      </a:lnTo>
                      <a:lnTo>
                        <a:pt x="261" y="335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6"/>
                      </a:lnTo>
                      <a:lnTo>
                        <a:pt x="261" y="346"/>
                      </a:lnTo>
                      <a:lnTo>
                        <a:pt x="261" y="346"/>
                      </a:lnTo>
                      <a:lnTo>
                        <a:pt x="258" y="349"/>
                      </a:lnTo>
                      <a:lnTo>
                        <a:pt x="258" y="349"/>
                      </a:lnTo>
                      <a:lnTo>
                        <a:pt x="258" y="349"/>
                      </a:lnTo>
                      <a:lnTo>
                        <a:pt x="255" y="352"/>
                      </a:lnTo>
                      <a:lnTo>
                        <a:pt x="255" y="352"/>
                      </a:lnTo>
                      <a:lnTo>
                        <a:pt x="255" y="354"/>
                      </a:lnTo>
                      <a:lnTo>
                        <a:pt x="253" y="354"/>
                      </a:lnTo>
                      <a:lnTo>
                        <a:pt x="253" y="354"/>
                      </a:lnTo>
                      <a:lnTo>
                        <a:pt x="253" y="354"/>
                      </a:lnTo>
                      <a:lnTo>
                        <a:pt x="253" y="357"/>
                      </a:lnTo>
                      <a:lnTo>
                        <a:pt x="250" y="357"/>
                      </a:lnTo>
                      <a:lnTo>
                        <a:pt x="250" y="357"/>
                      </a:lnTo>
                      <a:lnTo>
                        <a:pt x="250" y="360"/>
                      </a:lnTo>
                      <a:lnTo>
                        <a:pt x="250" y="360"/>
                      </a:lnTo>
                      <a:lnTo>
                        <a:pt x="250" y="360"/>
                      </a:lnTo>
                      <a:lnTo>
                        <a:pt x="247" y="360"/>
                      </a:lnTo>
                      <a:lnTo>
                        <a:pt x="247" y="363"/>
                      </a:lnTo>
                      <a:lnTo>
                        <a:pt x="247" y="363"/>
                      </a:lnTo>
                      <a:lnTo>
                        <a:pt x="247" y="366"/>
                      </a:lnTo>
                      <a:lnTo>
                        <a:pt x="244" y="366"/>
                      </a:lnTo>
                      <a:lnTo>
                        <a:pt x="244" y="366"/>
                      </a:lnTo>
                      <a:lnTo>
                        <a:pt x="244" y="369"/>
                      </a:lnTo>
                      <a:lnTo>
                        <a:pt x="241" y="369"/>
                      </a:lnTo>
                      <a:lnTo>
                        <a:pt x="241" y="369"/>
                      </a:lnTo>
                      <a:lnTo>
                        <a:pt x="241" y="371"/>
                      </a:lnTo>
                      <a:lnTo>
                        <a:pt x="238" y="371"/>
                      </a:lnTo>
                      <a:lnTo>
                        <a:pt x="236" y="374"/>
                      </a:lnTo>
                      <a:lnTo>
                        <a:pt x="236" y="371"/>
                      </a:lnTo>
                      <a:lnTo>
                        <a:pt x="236" y="371"/>
                      </a:lnTo>
                      <a:lnTo>
                        <a:pt x="233" y="374"/>
                      </a:lnTo>
                      <a:lnTo>
                        <a:pt x="233" y="374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27" y="377"/>
                      </a:lnTo>
                      <a:lnTo>
                        <a:pt x="227" y="380"/>
                      </a:lnTo>
                      <a:lnTo>
                        <a:pt x="227" y="380"/>
                      </a:lnTo>
                      <a:lnTo>
                        <a:pt x="227" y="380"/>
                      </a:lnTo>
                      <a:lnTo>
                        <a:pt x="227" y="383"/>
                      </a:lnTo>
                      <a:lnTo>
                        <a:pt x="227" y="383"/>
                      </a:lnTo>
                      <a:lnTo>
                        <a:pt x="224" y="383"/>
                      </a:lnTo>
                      <a:lnTo>
                        <a:pt x="224" y="383"/>
                      </a:lnTo>
                      <a:lnTo>
                        <a:pt x="221" y="383"/>
                      </a:lnTo>
                      <a:lnTo>
                        <a:pt x="221" y="383"/>
                      </a:lnTo>
                      <a:lnTo>
                        <a:pt x="219" y="383"/>
                      </a:lnTo>
                      <a:lnTo>
                        <a:pt x="219" y="383"/>
                      </a:lnTo>
                      <a:lnTo>
                        <a:pt x="216" y="383"/>
                      </a:lnTo>
                      <a:lnTo>
                        <a:pt x="216" y="383"/>
                      </a:lnTo>
                      <a:lnTo>
                        <a:pt x="213" y="386"/>
                      </a:lnTo>
                      <a:lnTo>
                        <a:pt x="213" y="386"/>
                      </a:lnTo>
                      <a:lnTo>
                        <a:pt x="210" y="386"/>
                      </a:lnTo>
                      <a:lnTo>
                        <a:pt x="210" y="386"/>
                      </a:lnTo>
                      <a:lnTo>
                        <a:pt x="210" y="386"/>
                      </a:lnTo>
                      <a:lnTo>
                        <a:pt x="210" y="388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4" y="388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2" y="391"/>
                      </a:lnTo>
                      <a:lnTo>
                        <a:pt x="202" y="391"/>
                      </a:lnTo>
                      <a:lnTo>
                        <a:pt x="199" y="391"/>
                      </a:lnTo>
                      <a:lnTo>
                        <a:pt x="199" y="391"/>
                      </a:lnTo>
                      <a:lnTo>
                        <a:pt x="199" y="391"/>
                      </a:lnTo>
                      <a:lnTo>
                        <a:pt x="196" y="391"/>
                      </a:lnTo>
                      <a:lnTo>
                        <a:pt x="196" y="391"/>
                      </a:lnTo>
                      <a:lnTo>
                        <a:pt x="193" y="391"/>
                      </a:lnTo>
                      <a:lnTo>
                        <a:pt x="193" y="391"/>
                      </a:lnTo>
                      <a:lnTo>
                        <a:pt x="193" y="391"/>
                      </a:lnTo>
                      <a:lnTo>
                        <a:pt x="190" y="391"/>
                      </a:lnTo>
                      <a:lnTo>
                        <a:pt x="190" y="391"/>
                      </a:lnTo>
                      <a:lnTo>
                        <a:pt x="190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5" y="391"/>
                      </a:lnTo>
                      <a:lnTo>
                        <a:pt x="185" y="391"/>
                      </a:lnTo>
                      <a:lnTo>
                        <a:pt x="182" y="391"/>
                      </a:lnTo>
                      <a:lnTo>
                        <a:pt x="182" y="391"/>
                      </a:lnTo>
                      <a:lnTo>
                        <a:pt x="179" y="391"/>
                      </a:lnTo>
                      <a:lnTo>
                        <a:pt x="179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3" y="391"/>
                      </a:lnTo>
                      <a:lnTo>
                        <a:pt x="173" y="391"/>
                      </a:lnTo>
                      <a:lnTo>
                        <a:pt x="170" y="391"/>
                      </a:lnTo>
                      <a:lnTo>
                        <a:pt x="170" y="391"/>
                      </a:lnTo>
                      <a:lnTo>
                        <a:pt x="168" y="394"/>
                      </a:lnTo>
                      <a:lnTo>
                        <a:pt x="168" y="394"/>
                      </a:lnTo>
                      <a:lnTo>
                        <a:pt x="165" y="394"/>
                      </a:lnTo>
                      <a:lnTo>
                        <a:pt x="165" y="394"/>
                      </a:lnTo>
                      <a:lnTo>
                        <a:pt x="165" y="394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59" y="394"/>
                      </a:lnTo>
                      <a:lnTo>
                        <a:pt x="159" y="394"/>
                      </a:lnTo>
                      <a:lnTo>
                        <a:pt x="159" y="394"/>
                      </a:lnTo>
                      <a:lnTo>
                        <a:pt x="159" y="397"/>
                      </a:lnTo>
                      <a:lnTo>
                        <a:pt x="159" y="397"/>
                      </a:lnTo>
                      <a:lnTo>
                        <a:pt x="156" y="397"/>
                      </a:lnTo>
                      <a:lnTo>
                        <a:pt x="156" y="397"/>
                      </a:lnTo>
                      <a:lnTo>
                        <a:pt x="156" y="397"/>
                      </a:lnTo>
                      <a:lnTo>
                        <a:pt x="156" y="400"/>
                      </a:lnTo>
                      <a:lnTo>
                        <a:pt x="156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1" y="403"/>
                      </a:lnTo>
                      <a:lnTo>
                        <a:pt x="151" y="403"/>
                      </a:lnTo>
                      <a:lnTo>
                        <a:pt x="151" y="403"/>
                      </a:lnTo>
                      <a:lnTo>
                        <a:pt x="148" y="403"/>
                      </a:lnTo>
                      <a:lnTo>
                        <a:pt x="148" y="400"/>
                      </a:lnTo>
                      <a:lnTo>
                        <a:pt x="148" y="400"/>
                      </a:lnTo>
                      <a:lnTo>
                        <a:pt x="145" y="400"/>
                      </a:lnTo>
                      <a:lnTo>
                        <a:pt x="145" y="400"/>
                      </a:lnTo>
                      <a:lnTo>
                        <a:pt x="145" y="400"/>
                      </a:lnTo>
                      <a:lnTo>
                        <a:pt x="142" y="400"/>
                      </a:lnTo>
                      <a:lnTo>
                        <a:pt x="142" y="397"/>
                      </a:lnTo>
                      <a:lnTo>
                        <a:pt x="142" y="397"/>
                      </a:lnTo>
                      <a:lnTo>
                        <a:pt x="139" y="397"/>
                      </a:lnTo>
                      <a:lnTo>
                        <a:pt x="139" y="397"/>
                      </a:lnTo>
                      <a:lnTo>
                        <a:pt x="136" y="397"/>
                      </a:lnTo>
                      <a:lnTo>
                        <a:pt x="134" y="397"/>
                      </a:lnTo>
                      <a:lnTo>
                        <a:pt x="134" y="397"/>
                      </a:lnTo>
                      <a:lnTo>
                        <a:pt x="131" y="397"/>
                      </a:lnTo>
                      <a:lnTo>
                        <a:pt x="131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5" y="394"/>
                      </a:lnTo>
                      <a:lnTo>
                        <a:pt x="125" y="394"/>
                      </a:lnTo>
                      <a:lnTo>
                        <a:pt x="122" y="391"/>
                      </a:lnTo>
                      <a:lnTo>
                        <a:pt x="122" y="391"/>
                      </a:lnTo>
                      <a:lnTo>
                        <a:pt x="122" y="391"/>
                      </a:lnTo>
                      <a:lnTo>
                        <a:pt x="119" y="391"/>
                      </a:lnTo>
                      <a:lnTo>
                        <a:pt x="119" y="391"/>
                      </a:lnTo>
                      <a:lnTo>
                        <a:pt x="117" y="391"/>
                      </a:lnTo>
                      <a:lnTo>
                        <a:pt x="117" y="391"/>
                      </a:lnTo>
                      <a:lnTo>
                        <a:pt x="117" y="391"/>
                      </a:lnTo>
                      <a:lnTo>
                        <a:pt x="114" y="391"/>
                      </a:lnTo>
                      <a:lnTo>
                        <a:pt x="114" y="391"/>
                      </a:lnTo>
                      <a:lnTo>
                        <a:pt x="114" y="388"/>
                      </a:lnTo>
                      <a:lnTo>
                        <a:pt x="114" y="388"/>
                      </a:lnTo>
                      <a:lnTo>
                        <a:pt x="111" y="388"/>
                      </a:lnTo>
                      <a:lnTo>
                        <a:pt x="111" y="388"/>
                      </a:lnTo>
                      <a:lnTo>
                        <a:pt x="111" y="386"/>
                      </a:lnTo>
                      <a:lnTo>
                        <a:pt x="108" y="386"/>
                      </a:lnTo>
                      <a:lnTo>
                        <a:pt x="108" y="383"/>
                      </a:lnTo>
                      <a:lnTo>
                        <a:pt x="105" y="383"/>
                      </a:lnTo>
                      <a:lnTo>
                        <a:pt x="105" y="383"/>
                      </a:lnTo>
                      <a:lnTo>
                        <a:pt x="105" y="383"/>
                      </a:lnTo>
                      <a:lnTo>
                        <a:pt x="102" y="383"/>
                      </a:lnTo>
                      <a:lnTo>
                        <a:pt x="102" y="383"/>
                      </a:lnTo>
                      <a:lnTo>
                        <a:pt x="102" y="383"/>
                      </a:lnTo>
                      <a:lnTo>
                        <a:pt x="102" y="383"/>
                      </a:lnTo>
                      <a:lnTo>
                        <a:pt x="100" y="383"/>
                      </a:lnTo>
                      <a:lnTo>
                        <a:pt x="100" y="383"/>
                      </a:lnTo>
                      <a:lnTo>
                        <a:pt x="100" y="383"/>
                      </a:lnTo>
                      <a:lnTo>
                        <a:pt x="97" y="383"/>
                      </a:lnTo>
                      <a:lnTo>
                        <a:pt x="97" y="383"/>
                      </a:lnTo>
                      <a:lnTo>
                        <a:pt x="97" y="383"/>
                      </a:lnTo>
                      <a:lnTo>
                        <a:pt x="94" y="383"/>
                      </a:lnTo>
                      <a:lnTo>
                        <a:pt x="94" y="383"/>
                      </a:lnTo>
                      <a:lnTo>
                        <a:pt x="94" y="386"/>
                      </a:lnTo>
                      <a:lnTo>
                        <a:pt x="94" y="386"/>
                      </a:lnTo>
                      <a:lnTo>
                        <a:pt x="94" y="386"/>
                      </a:lnTo>
                      <a:lnTo>
                        <a:pt x="91" y="386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88"/>
                      </a:lnTo>
                      <a:lnTo>
                        <a:pt x="91" y="391"/>
                      </a:lnTo>
                      <a:lnTo>
                        <a:pt x="91" y="391"/>
                      </a:lnTo>
                      <a:lnTo>
                        <a:pt x="91" y="391"/>
                      </a:lnTo>
                      <a:lnTo>
                        <a:pt x="91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5" y="394"/>
                      </a:lnTo>
                      <a:lnTo>
                        <a:pt x="85" y="394"/>
                      </a:lnTo>
                      <a:lnTo>
                        <a:pt x="85" y="397"/>
                      </a:lnTo>
                      <a:lnTo>
                        <a:pt x="85" y="397"/>
                      </a:lnTo>
                      <a:lnTo>
                        <a:pt x="85" y="397"/>
                      </a:lnTo>
                      <a:lnTo>
                        <a:pt x="83" y="397"/>
                      </a:lnTo>
                      <a:lnTo>
                        <a:pt x="83" y="397"/>
                      </a:lnTo>
                      <a:lnTo>
                        <a:pt x="83" y="397"/>
                      </a:lnTo>
                      <a:lnTo>
                        <a:pt x="80" y="397"/>
                      </a:lnTo>
                      <a:lnTo>
                        <a:pt x="80" y="397"/>
                      </a:lnTo>
                      <a:lnTo>
                        <a:pt x="80" y="400"/>
                      </a:lnTo>
                      <a:lnTo>
                        <a:pt x="80" y="400"/>
                      </a:lnTo>
                      <a:lnTo>
                        <a:pt x="77" y="400"/>
                      </a:lnTo>
                      <a:lnTo>
                        <a:pt x="77" y="400"/>
                      </a:lnTo>
                      <a:lnTo>
                        <a:pt x="77" y="403"/>
                      </a:lnTo>
                      <a:lnTo>
                        <a:pt x="77" y="403"/>
                      </a:lnTo>
                      <a:lnTo>
                        <a:pt x="77" y="403"/>
                      </a:lnTo>
                      <a:lnTo>
                        <a:pt x="74" y="403"/>
                      </a:lnTo>
                      <a:lnTo>
                        <a:pt x="74" y="403"/>
                      </a:lnTo>
                      <a:lnTo>
                        <a:pt x="74" y="403"/>
                      </a:lnTo>
                      <a:lnTo>
                        <a:pt x="74" y="403"/>
                      </a:lnTo>
                      <a:lnTo>
                        <a:pt x="71" y="403"/>
                      </a:lnTo>
                      <a:lnTo>
                        <a:pt x="71" y="403"/>
                      </a:lnTo>
                      <a:lnTo>
                        <a:pt x="71" y="403"/>
                      </a:lnTo>
                      <a:lnTo>
                        <a:pt x="71" y="405"/>
                      </a:lnTo>
                      <a:lnTo>
                        <a:pt x="71" y="405"/>
                      </a:lnTo>
                      <a:lnTo>
                        <a:pt x="68" y="405"/>
                      </a:lnTo>
                      <a:lnTo>
                        <a:pt x="68" y="405"/>
                      </a:lnTo>
                      <a:lnTo>
                        <a:pt x="68" y="405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08"/>
                      </a:lnTo>
                      <a:lnTo>
                        <a:pt x="68" y="411"/>
                      </a:lnTo>
                      <a:lnTo>
                        <a:pt x="68" y="411"/>
                      </a:lnTo>
                      <a:lnTo>
                        <a:pt x="68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6" y="411"/>
                      </a:lnTo>
                      <a:lnTo>
                        <a:pt x="63" y="411"/>
                      </a:lnTo>
                      <a:lnTo>
                        <a:pt x="63" y="411"/>
                      </a:lnTo>
                      <a:lnTo>
                        <a:pt x="63" y="411"/>
                      </a:lnTo>
                      <a:lnTo>
                        <a:pt x="60" y="414"/>
                      </a:lnTo>
                      <a:lnTo>
                        <a:pt x="60" y="414"/>
                      </a:lnTo>
                      <a:lnTo>
                        <a:pt x="57" y="414"/>
                      </a:lnTo>
                      <a:lnTo>
                        <a:pt x="57" y="417"/>
                      </a:lnTo>
                      <a:lnTo>
                        <a:pt x="54" y="417"/>
                      </a:lnTo>
                      <a:lnTo>
                        <a:pt x="54" y="414"/>
                      </a:lnTo>
                      <a:lnTo>
                        <a:pt x="54" y="417"/>
                      </a:lnTo>
                      <a:lnTo>
                        <a:pt x="54" y="417"/>
                      </a:lnTo>
                      <a:lnTo>
                        <a:pt x="51" y="417"/>
                      </a:lnTo>
                      <a:lnTo>
                        <a:pt x="51" y="417"/>
                      </a:lnTo>
                      <a:lnTo>
                        <a:pt x="51" y="417"/>
                      </a:lnTo>
                      <a:lnTo>
                        <a:pt x="49" y="417"/>
                      </a:lnTo>
                      <a:lnTo>
                        <a:pt x="49" y="417"/>
                      </a:lnTo>
                      <a:lnTo>
                        <a:pt x="49" y="417"/>
                      </a:lnTo>
                      <a:lnTo>
                        <a:pt x="49" y="417"/>
                      </a:lnTo>
                      <a:lnTo>
                        <a:pt x="46" y="417"/>
                      </a:lnTo>
                      <a:lnTo>
                        <a:pt x="46" y="417"/>
                      </a:lnTo>
                      <a:lnTo>
                        <a:pt x="43" y="417"/>
                      </a:lnTo>
                      <a:lnTo>
                        <a:pt x="43" y="417"/>
                      </a:lnTo>
                      <a:lnTo>
                        <a:pt x="40" y="417"/>
                      </a:lnTo>
                      <a:lnTo>
                        <a:pt x="40" y="420"/>
                      </a:lnTo>
                      <a:lnTo>
                        <a:pt x="37" y="420"/>
                      </a:lnTo>
                      <a:lnTo>
                        <a:pt x="37" y="422"/>
                      </a:lnTo>
                      <a:lnTo>
                        <a:pt x="37" y="422"/>
                      </a:lnTo>
                      <a:lnTo>
                        <a:pt x="37" y="422"/>
                      </a:lnTo>
                      <a:lnTo>
                        <a:pt x="34" y="422"/>
                      </a:lnTo>
                      <a:lnTo>
                        <a:pt x="34" y="422"/>
                      </a:lnTo>
                      <a:lnTo>
                        <a:pt x="32" y="422"/>
                      </a:lnTo>
                      <a:lnTo>
                        <a:pt x="32" y="422"/>
                      </a:lnTo>
                      <a:lnTo>
                        <a:pt x="29" y="425"/>
                      </a:lnTo>
                      <a:lnTo>
                        <a:pt x="29" y="425"/>
                      </a:lnTo>
                      <a:lnTo>
                        <a:pt x="29" y="425"/>
                      </a:lnTo>
                      <a:lnTo>
                        <a:pt x="29" y="425"/>
                      </a:lnTo>
                      <a:lnTo>
                        <a:pt x="26" y="425"/>
                      </a:lnTo>
                      <a:lnTo>
                        <a:pt x="26" y="425"/>
                      </a:lnTo>
                      <a:lnTo>
                        <a:pt x="26" y="425"/>
                      </a:lnTo>
                      <a:lnTo>
                        <a:pt x="23" y="425"/>
                      </a:lnTo>
                      <a:lnTo>
                        <a:pt x="23" y="428"/>
                      </a:lnTo>
                      <a:lnTo>
                        <a:pt x="23" y="428"/>
                      </a:lnTo>
                      <a:lnTo>
                        <a:pt x="20" y="428"/>
                      </a:lnTo>
                      <a:lnTo>
                        <a:pt x="20" y="428"/>
                      </a:lnTo>
                      <a:lnTo>
                        <a:pt x="20" y="428"/>
                      </a:lnTo>
                      <a:lnTo>
                        <a:pt x="17" y="428"/>
                      </a:lnTo>
                      <a:lnTo>
                        <a:pt x="17" y="428"/>
                      </a:lnTo>
                      <a:lnTo>
                        <a:pt x="17" y="428"/>
                      </a:lnTo>
                      <a:lnTo>
                        <a:pt x="15" y="428"/>
                      </a:lnTo>
                      <a:lnTo>
                        <a:pt x="15" y="431"/>
                      </a:lnTo>
                      <a:lnTo>
                        <a:pt x="15" y="431"/>
                      </a:lnTo>
                      <a:lnTo>
                        <a:pt x="15" y="431"/>
                      </a:lnTo>
                      <a:lnTo>
                        <a:pt x="15" y="431"/>
                      </a:lnTo>
                      <a:lnTo>
                        <a:pt x="15" y="431"/>
                      </a:lnTo>
                      <a:lnTo>
                        <a:pt x="12" y="431"/>
                      </a:lnTo>
                      <a:lnTo>
                        <a:pt x="12" y="428"/>
                      </a:lnTo>
                      <a:lnTo>
                        <a:pt x="12" y="431"/>
                      </a:lnTo>
                      <a:lnTo>
                        <a:pt x="12" y="428"/>
                      </a:lnTo>
                      <a:lnTo>
                        <a:pt x="12" y="428"/>
                      </a:lnTo>
                      <a:lnTo>
                        <a:pt x="9" y="428"/>
                      </a:lnTo>
                      <a:lnTo>
                        <a:pt x="9" y="428"/>
                      </a:lnTo>
                      <a:lnTo>
                        <a:pt x="9" y="428"/>
                      </a:lnTo>
                      <a:lnTo>
                        <a:pt x="9" y="425"/>
                      </a:lnTo>
                      <a:lnTo>
                        <a:pt x="9" y="425"/>
                      </a:lnTo>
                      <a:lnTo>
                        <a:pt x="9" y="425"/>
                      </a:lnTo>
                      <a:lnTo>
                        <a:pt x="9" y="425"/>
                      </a:lnTo>
                      <a:lnTo>
                        <a:pt x="9" y="422"/>
                      </a:lnTo>
                      <a:lnTo>
                        <a:pt x="9" y="422"/>
                      </a:lnTo>
                      <a:lnTo>
                        <a:pt x="6" y="422"/>
                      </a:lnTo>
                      <a:lnTo>
                        <a:pt x="6" y="422"/>
                      </a:lnTo>
                      <a:lnTo>
                        <a:pt x="6" y="422"/>
                      </a:lnTo>
                      <a:lnTo>
                        <a:pt x="6" y="422"/>
                      </a:lnTo>
                      <a:lnTo>
                        <a:pt x="6" y="422"/>
                      </a:lnTo>
                      <a:lnTo>
                        <a:pt x="6" y="420"/>
                      </a:lnTo>
                      <a:lnTo>
                        <a:pt x="6" y="420"/>
                      </a:lnTo>
                      <a:lnTo>
                        <a:pt x="6" y="420"/>
                      </a:lnTo>
                      <a:lnTo>
                        <a:pt x="6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2"/>
                      </a:lnTo>
                      <a:lnTo>
                        <a:pt x="3" y="420"/>
                      </a:lnTo>
                      <a:lnTo>
                        <a:pt x="3" y="420"/>
                      </a:lnTo>
                      <a:lnTo>
                        <a:pt x="3" y="420"/>
                      </a:lnTo>
                      <a:lnTo>
                        <a:pt x="3" y="420"/>
                      </a:lnTo>
                      <a:lnTo>
                        <a:pt x="3" y="420"/>
                      </a:lnTo>
                      <a:lnTo>
                        <a:pt x="0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3" y="417"/>
                      </a:lnTo>
                      <a:lnTo>
                        <a:pt x="6" y="417"/>
                      </a:lnTo>
                      <a:lnTo>
                        <a:pt x="6" y="417"/>
                      </a:lnTo>
                      <a:lnTo>
                        <a:pt x="6" y="417"/>
                      </a:lnTo>
                      <a:lnTo>
                        <a:pt x="9" y="417"/>
                      </a:lnTo>
                      <a:lnTo>
                        <a:pt x="9" y="417"/>
                      </a:lnTo>
                      <a:lnTo>
                        <a:pt x="9" y="417"/>
                      </a:lnTo>
                      <a:lnTo>
                        <a:pt x="9" y="417"/>
                      </a:lnTo>
                      <a:lnTo>
                        <a:pt x="9" y="414"/>
                      </a:lnTo>
                      <a:lnTo>
                        <a:pt x="6" y="414"/>
                      </a:lnTo>
                      <a:lnTo>
                        <a:pt x="6" y="414"/>
                      </a:lnTo>
                      <a:lnTo>
                        <a:pt x="6" y="414"/>
                      </a:lnTo>
                      <a:lnTo>
                        <a:pt x="6" y="414"/>
                      </a:lnTo>
                      <a:lnTo>
                        <a:pt x="6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4"/>
                      </a:lnTo>
                      <a:lnTo>
                        <a:pt x="3" y="411"/>
                      </a:lnTo>
                      <a:lnTo>
                        <a:pt x="3" y="411"/>
                      </a:lnTo>
                      <a:lnTo>
                        <a:pt x="3" y="411"/>
                      </a:lnTo>
                      <a:lnTo>
                        <a:pt x="3" y="411"/>
                      </a:lnTo>
                      <a:lnTo>
                        <a:pt x="3" y="408"/>
                      </a:lnTo>
                      <a:lnTo>
                        <a:pt x="3" y="408"/>
                      </a:lnTo>
                      <a:lnTo>
                        <a:pt x="3" y="408"/>
                      </a:lnTo>
                      <a:lnTo>
                        <a:pt x="3" y="411"/>
                      </a:lnTo>
                      <a:lnTo>
                        <a:pt x="3" y="411"/>
                      </a:lnTo>
                      <a:lnTo>
                        <a:pt x="6" y="411"/>
                      </a:lnTo>
                      <a:lnTo>
                        <a:pt x="6" y="411"/>
                      </a:lnTo>
                      <a:lnTo>
                        <a:pt x="6" y="411"/>
                      </a:lnTo>
                      <a:lnTo>
                        <a:pt x="6" y="411"/>
                      </a:lnTo>
                      <a:lnTo>
                        <a:pt x="6" y="411"/>
                      </a:lnTo>
                      <a:lnTo>
                        <a:pt x="9" y="411"/>
                      </a:lnTo>
                      <a:lnTo>
                        <a:pt x="9" y="411"/>
                      </a:lnTo>
                      <a:lnTo>
                        <a:pt x="9" y="411"/>
                      </a:lnTo>
                      <a:lnTo>
                        <a:pt x="9" y="411"/>
                      </a:lnTo>
                      <a:lnTo>
                        <a:pt x="9" y="408"/>
                      </a:lnTo>
                      <a:lnTo>
                        <a:pt x="9" y="408"/>
                      </a:lnTo>
                      <a:lnTo>
                        <a:pt x="9" y="408"/>
                      </a:lnTo>
                      <a:lnTo>
                        <a:pt x="9" y="408"/>
                      </a:lnTo>
                      <a:lnTo>
                        <a:pt x="12" y="411"/>
                      </a:lnTo>
                      <a:lnTo>
                        <a:pt x="12" y="411"/>
                      </a:lnTo>
                      <a:lnTo>
                        <a:pt x="12" y="411"/>
                      </a:lnTo>
                      <a:lnTo>
                        <a:pt x="15" y="411"/>
                      </a:lnTo>
                      <a:lnTo>
                        <a:pt x="15" y="414"/>
                      </a:lnTo>
                      <a:lnTo>
                        <a:pt x="15" y="414"/>
                      </a:lnTo>
                      <a:lnTo>
                        <a:pt x="15" y="414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3" y="411"/>
                      </a:lnTo>
                      <a:lnTo>
                        <a:pt x="23" y="408"/>
                      </a:lnTo>
                      <a:lnTo>
                        <a:pt x="23" y="408"/>
                      </a:lnTo>
                      <a:lnTo>
                        <a:pt x="26" y="408"/>
                      </a:lnTo>
                      <a:lnTo>
                        <a:pt x="26" y="408"/>
                      </a:lnTo>
                      <a:lnTo>
                        <a:pt x="29" y="405"/>
                      </a:lnTo>
                      <a:lnTo>
                        <a:pt x="29" y="405"/>
                      </a:lnTo>
                      <a:lnTo>
                        <a:pt x="29" y="405"/>
                      </a:lnTo>
                      <a:lnTo>
                        <a:pt x="32" y="405"/>
                      </a:lnTo>
                      <a:lnTo>
                        <a:pt x="32" y="405"/>
                      </a:lnTo>
                      <a:lnTo>
                        <a:pt x="32" y="405"/>
                      </a:lnTo>
                      <a:lnTo>
                        <a:pt x="34" y="405"/>
                      </a:lnTo>
                      <a:lnTo>
                        <a:pt x="34" y="405"/>
                      </a:lnTo>
                      <a:lnTo>
                        <a:pt x="37" y="403"/>
                      </a:lnTo>
                      <a:lnTo>
                        <a:pt x="37" y="403"/>
                      </a:lnTo>
                      <a:lnTo>
                        <a:pt x="37" y="400"/>
                      </a:lnTo>
                      <a:lnTo>
                        <a:pt x="37" y="400"/>
                      </a:lnTo>
                      <a:lnTo>
                        <a:pt x="37" y="400"/>
                      </a:lnTo>
                      <a:lnTo>
                        <a:pt x="40" y="397"/>
                      </a:lnTo>
                      <a:lnTo>
                        <a:pt x="40" y="397"/>
                      </a:lnTo>
                      <a:lnTo>
                        <a:pt x="40" y="394"/>
                      </a:lnTo>
                      <a:lnTo>
                        <a:pt x="40" y="391"/>
                      </a:lnTo>
                      <a:lnTo>
                        <a:pt x="40" y="391"/>
                      </a:lnTo>
                      <a:lnTo>
                        <a:pt x="40" y="391"/>
                      </a:lnTo>
                      <a:lnTo>
                        <a:pt x="40" y="391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37" y="388"/>
                      </a:lnTo>
                      <a:lnTo>
                        <a:pt x="37" y="388"/>
                      </a:lnTo>
                      <a:lnTo>
                        <a:pt x="37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0" y="388"/>
                      </a:lnTo>
                      <a:lnTo>
                        <a:pt x="43" y="388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3" y="386"/>
                      </a:lnTo>
                      <a:lnTo>
                        <a:pt x="40" y="386"/>
                      </a:lnTo>
                      <a:lnTo>
                        <a:pt x="40" y="386"/>
                      </a:lnTo>
                      <a:lnTo>
                        <a:pt x="40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3"/>
                      </a:lnTo>
                      <a:lnTo>
                        <a:pt x="43" y="380"/>
                      </a:lnTo>
                      <a:lnTo>
                        <a:pt x="43" y="380"/>
                      </a:lnTo>
                      <a:lnTo>
                        <a:pt x="43" y="380"/>
                      </a:lnTo>
                      <a:lnTo>
                        <a:pt x="43" y="380"/>
                      </a:lnTo>
                      <a:lnTo>
                        <a:pt x="43" y="380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0" y="377"/>
                      </a:lnTo>
                      <a:lnTo>
                        <a:pt x="40" y="377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1"/>
                      </a:lnTo>
                      <a:lnTo>
                        <a:pt x="40" y="371"/>
                      </a:lnTo>
                      <a:lnTo>
                        <a:pt x="40" y="371"/>
                      </a:lnTo>
                      <a:lnTo>
                        <a:pt x="40" y="371"/>
                      </a:lnTo>
                      <a:lnTo>
                        <a:pt x="40" y="371"/>
                      </a:lnTo>
                      <a:lnTo>
                        <a:pt x="40" y="369"/>
                      </a:lnTo>
                      <a:lnTo>
                        <a:pt x="40" y="369"/>
                      </a:lnTo>
                      <a:lnTo>
                        <a:pt x="40" y="369"/>
                      </a:lnTo>
                      <a:lnTo>
                        <a:pt x="40" y="369"/>
                      </a:lnTo>
                      <a:lnTo>
                        <a:pt x="37" y="369"/>
                      </a:lnTo>
                      <a:lnTo>
                        <a:pt x="37" y="366"/>
                      </a:lnTo>
                      <a:lnTo>
                        <a:pt x="37" y="366"/>
                      </a:lnTo>
                      <a:lnTo>
                        <a:pt x="37" y="366"/>
                      </a:lnTo>
                      <a:lnTo>
                        <a:pt x="37" y="366"/>
                      </a:lnTo>
                      <a:lnTo>
                        <a:pt x="37" y="366"/>
                      </a:lnTo>
                      <a:lnTo>
                        <a:pt x="37" y="363"/>
                      </a:lnTo>
                      <a:lnTo>
                        <a:pt x="37" y="363"/>
                      </a:lnTo>
                      <a:lnTo>
                        <a:pt x="37" y="363"/>
                      </a:lnTo>
                      <a:lnTo>
                        <a:pt x="37" y="363"/>
                      </a:lnTo>
                      <a:lnTo>
                        <a:pt x="37" y="363"/>
                      </a:lnTo>
                      <a:lnTo>
                        <a:pt x="34" y="363"/>
                      </a:lnTo>
                      <a:lnTo>
                        <a:pt x="34" y="363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57"/>
                      </a:lnTo>
                      <a:lnTo>
                        <a:pt x="37" y="357"/>
                      </a:lnTo>
                      <a:lnTo>
                        <a:pt x="37" y="357"/>
                      </a:lnTo>
                      <a:lnTo>
                        <a:pt x="37" y="357"/>
                      </a:lnTo>
                      <a:lnTo>
                        <a:pt x="37" y="357"/>
                      </a:lnTo>
                      <a:lnTo>
                        <a:pt x="40" y="357"/>
                      </a:lnTo>
                      <a:lnTo>
                        <a:pt x="40" y="357"/>
                      </a:lnTo>
                      <a:lnTo>
                        <a:pt x="40" y="357"/>
                      </a:lnTo>
                      <a:lnTo>
                        <a:pt x="40" y="354"/>
                      </a:lnTo>
                      <a:lnTo>
                        <a:pt x="40" y="354"/>
                      </a:lnTo>
                      <a:lnTo>
                        <a:pt x="43" y="354"/>
                      </a:lnTo>
                      <a:lnTo>
                        <a:pt x="43" y="354"/>
                      </a:lnTo>
                      <a:lnTo>
                        <a:pt x="43" y="354"/>
                      </a:lnTo>
                      <a:lnTo>
                        <a:pt x="43" y="354"/>
                      </a:lnTo>
                      <a:lnTo>
                        <a:pt x="46" y="354"/>
                      </a:lnTo>
                      <a:lnTo>
                        <a:pt x="46" y="354"/>
                      </a:lnTo>
                      <a:lnTo>
                        <a:pt x="46" y="354"/>
                      </a:lnTo>
                      <a:lnTo>
                        <a:pt x="46" y="352"/>
                      </a:lnTo>
                      <a:lnTo>
                        <a:pt x="46" y="352"/>
                      </a:lnTo>
                      <a:lnTo>
                        <a:pt x="49" y="352"/>
                      </a:lnTo>
                      <a:lnTo>
                        <a:pt x="49" y="352"/>
                      </a:lnTo>
                      <a:lnTo>
                        <a:pt x="49" y="352"/>
                      </a:lnTo>
                      <a:lnTo>
                        <a:pt x="49" y="349"/>
                      </a:lnTo>
                      <a:lnTo>
                        <a:pt x="49" y="349"/>
                      </a:lnTo>
                      <a:lnTo>
                        <a:pt x="49" y="349"/>
                      </a:lnTo>
                      <a:lnTo>
                        <a:pt x="49" y="349"/>
                      </a:lnTo>
                      <a:lnTo>
                        <a:pt x="49" y="349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4" y="349"/>
                      </a:lnTo>
                      <a:lnTo>
                        <a:pt x="57" y="349"/>
                      </a:lnTo>
                      <a:lnTo>
                        <a:pt x="57" y="349"/>
                      </a:lnTo>
                      <a:lnTo>
                        <a:pt x="57" y="346"/>
                      </a:lnTo>
                      <a:lnTo>
                        <a:pt x="57" y="346"/>
                      </a:lnTo>
                      <a:lnTo>
                        <a:pt x="57" y="346"/>
                      </a:lnTo>
                      <a:lnTo>
                        <a:pt x="57" y="346"/>
                      </a:lnTo>
                      <a:lnTo>
                        <a:pt x="57" y="346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0" y="343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37"/>
                      </a:lnTo>
                      <a:lnTo>
                        <a:pt x="63" y="337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3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6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68" y="340"/>
                      </a:lnTo>
                      <a:lnTo>
                        <a:pt x="71" y="340"/>
                      </a:lnTo>
                      <a:lnTo>
                        <a:pt x="71" y="340"/>
                      </a:lnTo>
                      <a:lnTo>
                        <a:pt x="71" y="340"/>
                      </a:lnTo>
                      <a:lnTo>
                        <a:pt x="71" y="340"/>
                      </a:lnTo>
                      <a:lnTo>
                        <a:pt x="71" y="340"/>
                      </a:lnTo>
                      <a:lnTo>
                        <a:pt x="74" y="340"/>
                      </a:lnTo>
                      <a:lnTo>
                        <a:pt x="74" y="340"/>
                      </a:lnTo>
                      <a:lnTo>
                        <a:pt x="74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0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3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8" y="337"/>
                      </a:lnTo>
                      <a:lnTo>
                        <a:pt x="88" y="337"/>
                      </a:lnTo>
                      <a:lnTo>
                        <a:pt x="88" y="337"/>
                      </a:lnTo>
                      <a:lnTo>
                        <a:pt x="88" y="337"/>
                      </a:lnTo>
                      <a:lnTo>
                        <a:pt x="91" y="335"/>
                      </a:lnTo>
                      <a:lnTo>
                        <a:pt x="91" y="335"/>
                      </a:lnTo>
                      <a:lnTo>
                        <a:pt x="91" y="335"/>
                      </a:lnTo>
                      <a:lnTo>
                        <a:pt x="94" y="332"/>
                      </a:lnTo>
                      <a:lnTo>
                        <a:pt x="94" y="332"/>
                      </a:lnTo>
                      <a:lnTo>
                        <a:pt x="94" y="332"/>
                      </a:lnTo>
                      <a:lnTo>
                        <a:pt x="94" y="332"/>
                      </a:lnTo>
                      <a:lnTo>
                        <a:pt x="94" y="329"/>
                      </a:lnTo>
                      <a:lnTo>
                        <a:pt x="94" y="329"/>
                      </a:lnTo>
                      <a:lnTo>
                        <a:pt x="94" y="329"/>
                      </a:lnTo>
                      <a:lnTo>
                        <a:pt x="91" y="329"/>
                      </a:lnTo>
                      <a:lnTo>
                        <a:pt x="91" y="326"/>
                      </a:lnTo>
                      <a:lnTo>
                        <a:pt x="91" y="326"/>
                      </a:lnTo>
                      <a:lnTo>
                        <a:pt x="91" y="326"/>
                      </a:lnTo>
                      <a:lnTo>
                        <a:pt x="91" y="326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5" y="323"/>
                      </a:lnTo>
                      <a:lnTo>
                        <a:pt x="85" y="320"/>
                      </a:lnTo>
                      <a:lnTo>
                        <a:pt x="85" y="320"/>
                      </a:lnTo>
                      <a:lnTo>
                        <a:pt x="85" y="320"/>
                      </a:lnTo>
                      <a:lnTo>
                        <a:pt x="83" y="320"/>
                      </a:lnTo>
                      <a:lnTo>
                        <a:pt x="83" y="318"/>
                      </a:lnTo>
                      <a:lnTo>
                        <a:pt x="83" y="318"/>
                      </a:lnTo>
                      <a:lnTo>
                        <a:pt x="80" y="318"/>
                      </a:lnTo>
                      <a:lnTo>
                        <a:pt x="80" y="318"/>
                      </a:lnTo>
                      <a:lnTo>
                        <a:pt x="80" y="318"/>
                      </a:lnTo>
                      <a:lnTo>
                        <a:pt x="80" y="315"/>
                      </a:lnTo>
                      <a:lnTo>
                        <a:pt x="80" y="315"/>
                      </a:lnTo>
                      <a:lnTo>
                        <a:pt x="80" y="315"/>
                      </a:lnTo>
                      <a:lnTo>
                        <a:pt x="80" y="315"/>
                      </a:lnTo>
                      <a:lnTo>
                        <a:pt x="83" y="312"/>
                      </a:lnTo>
                      <a:lnTo>
                        <a:pt x="83" y="312"/>
                      </a:lnTo>
                      <a:lnTo>
                        <a:pt x="83" y="312"/>
                      </a:lnTo>
                      <a:lnTo>
                        <a:pt x="83" y="312"/>
                      </a:lnTo>
                      <a:lnTo>
                        <a:pt x="83" y="312"/>
                      </a:lnTo>
                      <a:lnTo>
                        <a:pt x="83" y="309"/>
                      </a:lnTo>
                      <a:lnTo>
                        <a:pt x="83" y="309"/>
                      </a:lnTo>
                      <a:lnTo>
                        <a:pt x="83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5" y="309"/>
                      </a:lnTo>
                      <a:lnTo>
                        <a:pt x="85" y="306"/>
                      </a:lnTo>
                      <a:lnTo>
                        <a:pt x="85" y="306"/>
                      </a:lnTo>
                      <a:lnTo>
                        <a:pt x="85" y="306"/>
                      </a:lnTo>
                      <a:lnTo>
                        <a:pt x="85" y="306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3" y="301"/>
                      </a:lnTo>
                      <a:lnTo>
                        <a:pt x="83" y="301"/>
                      </a:lnTo>
                      <a:lnTo>
                        <a:pt x="83" y="301"/>
                      </a:lnTo>
                      <a:lnTo>
                        <a:pt x="83" y="301"/>
                      </a:lnTo>
                      <a:lnTo>
                        <a:pt x="83" y="301"/>
                      </a:lnTo>
                      <a:lnTo>
                        <a:pt x="83" y="298"/>
                      </a:lnTo>
                      <a:lnTo>
                        <a:pt x="83" y="298"/>
                      </a:lnTo>
                      <a:lnTo>
                        <a:pt x="83" y="298"/>
                      </a:lnTo>
                      <a:lnTo>
                        <a:pt x="83" y="295"/>
                      </a:lnTo>
                      <a:lnTo>
                        <a:pt x="83" y="295"/>
                      </a:lnTo>
                      <a:lnTo>
                        <a:pt x="83" y="292"/>
                      </a:lnTo>
                      <a:lnTo>
                        <a:pt x="83" y="292"/>
                      </a:lnTo>
                      <a:lnTo>
                        <a:pt x="83" y="289"/>
                      </a:lnTo>
                      <a:lnTo>
                        <a:pt x="83" y="289"/>
                      </a:lnTo>
                      <a:lnTo>
                        <a:pt x="80" y="286"/>
                      </a:lnTo>
                      <a:lnTo>
                        <a:pt x="80" y="284"/>
                      </a:lnTo>
                      <a:lnTo>
                        <a:pt x="80" y="284"/>
                      </a:lnTo>
                      <a:lnTo>
                        <a:pt x="80" y="284"/>
                      </a:lnTo>
                      <a:lnTo>
                        <a:pt x="80" y="281"/>
                      </a:lnTo>
                      <a:lnTo>
                        <a:pt x="80" y="281"/>
                      </a:lnTo>
                      <a:lnTo>
                        <a:pt x="80" y="281"/>
                      </a:lnTo>
                      <a:lnTo>
                        <a:pt x="80" y="278"/>
                      </a:lnTo>
                      <a:lnTo>
                        <a:pt x="80" y="278"/>
                      </a:lnTo>
                      <a:lnTo>
                        <a:pt x="80" y="278"/>
                      </a:lnTo>
                      <a:lnTo>
                        <a:pt x="80" y="278"/>
                      </a:lnTo>
                      <a:lnTo>
                        <a:pt x="77" y="275"/>
                      </a:lnTo>
                      <a:lnTo>
                        <a:pt x="77" y="275"/>
                      </a:lnTo>
                      <a:lnTo>
                        <a:pt x="77" y="272"/>
                      </a:lnTo>
                      <a:lnTo>
                        <a:pt x="77" y="272"/>
                      </a:lnTo>
                      <a:lnTo>
                        <a:pt x="74" y="269"/>
                      </a:lnTo>
                      <a:lnTo>
                        <a:pt x="74" y="267"/>
                      </a:lnTo>
                      <a:lnTo>
                        <a:pt x="74" y="267"/>
                      </a:lnTo>
                      <a:lnTo>
                        <a:pt x="71" y="264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71" y="258"/>
                      </a:lnTo>
                      <a:lnTo>
                        <a:pt x="71" y="258"/>
                      </a:lnTo>
                      <a:lnTo>
                        <a:pt x="71" y="258"/>
                      </a:lnTo>
                      <a:lnTo>
                        <a:pt x="74" y="258"/>
                      </a:lnTo>
                      <a:lnTo>
                        <a:pt x="74" y="258"/>
                      </a:lnTo>
                      <a:lnTo>
                        <a:pt x="74" y="255"/>
                      </a:lnTo>
                      <a:lnTo>
                        <a:pt x="74" y="255"/>
                      </a:lnTo>
                      <a:lnTo>
                        <a:pt x="74" y="252"/>
                      </a:lnTo>
                      <a:lnTo>
                        <a:pt x="77" y="252"/>
                      </a:lnTo>
                      <a:lnTo>
                        <a:pt x="77" y="250"/>
                      </a:lnTo>
                      <a:lnTo>
                        <a:pt x="77" y="250"/>
                      </a:lnTo>
                      <a:lnTo>
                        <a:pt x="77" y="250"/>
                      </a:lnTo>
                      <a:lnTo>
                        <a:pt x="77" y="247"/>
                      </a:lnTo>
                      <a:lnTo>
                        <a:pt x="77" y="247"/>
                      </a:lnTo>
                      <a:lnTo>
                        <a:pt x="74" y="247"/>
                      </a:lnTo>
                      <a:lnTo>
                        <a:pt x="74" y="244"/>
                      </a:lnTo>
                      <a:lnTo>
                        <a:pt x="71" y="244"/>
                      </a:lnTo>
                      <a:lnTo>
                        <a:pt x="71" y="244"/>
                      </a:lnTo>
                      <a:lnTo>
                        <a:pt x="71" y="244"/>
                      </a:lnTo>
                      <a:lnTo>
                        <a:pt x="71" y="244"/>
                      </a:lnTo>
                      <a:lnTo>
                        <a:pt x="71" y="241"/>
                      </a:lnTo>
                      <a:lnTo>
                        <a:pt x="71" y="241"/>
                      </a:lnTo>
                      <a:lnTo>
                        <a:pt x="71" y="241"/>
                      </a:lnTo>
                      <a:lnTo>
                        <a:pt x="71" y="241"/>
                      </a:lnTo>
                      <a:lnTo>
                        <a:pt x="71" y="241"/>
                      </a:lnTo>
                      <a:lnTo>
                        <a:pt x="71" y="238"/>
                      </a:lnTo>
                      <a:lnTo>
                        <a:pt x="71" y="238"/>
                      </a:lnTo>
                      <a:lnTo>
                        <a:pt x="71" y="235"/>
                      </a:lnTo>
                      <a:lnTo>
                        <a:pt x="71" y="235"/>
                      </a:lnTo>
                      <a:lnTo>
                        <a:pt x="71" y="232"/>
                      </a:lnTo>
                      <a:lnTo>
                        <a:pt x="71" y="232"/>
                      </a:lnTo>
                      <a:lnTo>
                        <a:pt x="71" y="232"/>
                      </a:lnTo>
                      <a:lnTo>
                        <a:pt x="71" y="232"/>
                      </a:lnTo>
                      <a:lnTo>
                        <a:pt x="71" y="230"/>
                      </a:lnTo>
                      <a:lnTo>
                        <a:pt x="74" y="230"/>
                      </a:lnTo>
                      <a:lnTo>
                        <a:pt x="74" y="230"/>
                      </a:lnTo>
                      <a:lnTo>
                        <a:pt x="74" y="230"/>
                      </a:lnTo>
                      <a:lnTo>
                        <a:pt x="77" y="230"/>
                      </a:lnTo>
                      <a:lnTo>
                        <a:pt x="77" y="230"/>
                      </a:lnTo>
                      <a:lnTo>
                        <a:pt x="77" y="227"/>
                      </a:lnTo>
                      <a:lnTo>
                        <a:pt x="77" y="230"/>
                      </a:lnTo>
                      <a:lnTo>
                        <a:pt x="77" y="230"/>
                      </a:lnTo>
                      <a:lnTo>
                        <a:pt x="80" y="230"/>
                      </a:lnTo>
                      <a:lnTo>
                        <a:pt x="80" y="230"/>
                      </a:lnTo>
                      <a:lnTo>
                        <a:pt x="80" y="230"/>
                      </a:lnTo>
                      <a:lnTo>
                        <a:pt x="83" y="230"/>
                      </a:lnTo>
                      <a:lnTo>
                        <a:pt x="83" y="230"/>
                      </a:lnTo>
                      <a:lnTo>
                        <a:pt x="83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4"/>
                      </a:lnTo>
                      <a:lnTo>
                        <a:pt x="88" y="224"/>
                      </a:lnTo>
                      <a:lnTo>
                        <a:pt x="88" y="224"/>
                      </a:lnTo>
                      <a:lnTo>
                        <a:pt x="88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4" y="224"/>
                      </a:lnTo>
                      <a:lnTo>
                        <a:pt x="94" y="224"/>
                      </a:lnTo>
                      <a:lnTo>
                        <a:pt x="97" y="224"/>
                      </a:lnTo>
                      <a:lnTo>
                        <a:pt x="97" y="224"/>
                      </a:lnTo>
                      <a:lnTo>
                        <a:pt x="100" y="224"/>
                      </a:lnTo>
                      <a:lnTo>
                        <a:pt x="100" y="224"/>
                      </a:lnTo>
                      <a:lnTo>
                        <a:pt x="100" y="224"/>
                      </a:lnTo>
                      <a:lnTo>
                        <a:pt x="100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11" y="224"/>
                      </a:lnTo>
                      <a:lnTo>
                        <a:pt x="111" y="224"/>
                      </a:lnTo>
                      <a:lnTo>
                        <a:pt x="111" y="224"/>
                      </a:lnTo>
                      <a:lnTo>
                        <a:pt x="114" y="224"/>
                      </a:lnTo>
                      <a:lnTo>
                        <a:pt x="114" y="224"/>
                      </a:lnTo>
                      <a:lnTo>
                        <a:pt x="114" y="224"/>
                      </a:lnTo>
                      <a:lnTo>
                        <a:pt x="114" y="224"/>
                      </a:lnTo>
                      <a:lnTo>
                        <a:pt x="117" y="224"/>
                      </a:lnTo>
                      <a:lnTo>
                        <a:pt x="117" y="224"/>
                      </a:lnTo>
                      <a:lnTo>
                        <a:pt x="119" y="224"/>
                      </a:lnTo>
                      <a:lnTo>
                        <a:pt x="119" y="224"/>
                      </a:lnTo>
                      <a:lnTo>
                        <a:pt x="122" y="224"/>
                      </a:lnTo>
                      <a:lnTo>
                        <a:pt x="122" y="224"/>
                      </a:lnTo>
                      <a:lnTo>
                        <a:pt x="122" y="224"/>
                      </a:lnTo>
                      <a:lnTo>
                        <a:pt x="122" y="224"/>
                      </a:lnTo>
                      <a:lnTo>
                        <a:pt x="125" y="224"/>
                      </a:lnTo>
                      <a:lnTo>
                        <a:pt x="125" y="227"/>
                      </a:lnTo>
                      <a:lnTo>
                        <a:pt x="125" y="227"/>
                      </a:lnTo>
                      <a:lnTo>
                        <a:pt x="125" y="227"/>
                      </a:lnTo>
                      <a:lnTo>
                        <a:pt x="128" y="227"/>
                      </a:lnTo>
                      <a:lnTo>
                        <a:pt x="128" y="227"/>
                      </a:lnTo>
                      <a:lnTo>
                        <a:pt x="128" y="227"/>
                      </a:lnTo>
                      <a:lnTo>
                        <a:pt x="128" y="227"/>
                      </a:lnTo>
                      <a:lnTo>
                        <a:pt x="131" y="230"/>
                      </a:lnTo>
                      <a:lnTo>
                        <a:pt x="131" y="230"/>
                      </a:lnTo>
                      <a:lnTo>
                        <a:pt x="131" y="230"/>
                      </a:lnTo>
                      <a:lnTo>
                        <a:pt x="134" y="227"/>
                      </a:lnTo>
                      <a:lnTo>
                        <a:pt x="134" y="227"/>
                      </a:lnTo>
                      <a:lnTo>
                        <a:pt x="136" y="227"/>
                      </a:lnTo>
                      <a:lnTo>
                        <a:pt x="136" y="227"/>
                      </a:lnTo>
                      <a:lnTo>
                        <a:pt x="139" y="227"/>
                      </a:lnTo>
                      <a:lnTo>
                        <a:pt x="139" y="227"/>
                      </a:lnTo>
                      <a:lnTo>
                        <a:pt x="142" y="227"/>
                      </a:lnTo>
                      <a:lnTo>
                        <a:pt x="142" y="227"/>
                      </a:lnTo>
                      <a:lnTo>
                        <a:pt x="145" y="227"/>
                      </a:lnTo>
                      <a:lnTo>
                        <a:pt x="145" y="227"/>
                      </a:lnTo>
                      <a:lnTo>
                        <a:pt x="148" y="227"/>
                      </a:lnTo>
                      <a:lnTo>
                        <a:pt x="148" y="230"/>
                      </a:lnTo>
                      <a:lnTo>
                        <a:pt x="151" y="230"/>
                      </a:lnTo>
                      <a:lnTo>
                        <a:pt x="151" y="230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6" y="235"/>
                      </a:lnTo>
                      <a:lnTo>
                        <a:pt x="156" y="235"/>
                      </a:lnTo>
                      <a:lnTo>
                        <a:pt x="156" y="238"/>
                      </a:lnTo>
                      <a:lnTo>
                        <a:pt x="156" y="238"/>
                      </a:lnTo>
                      <a:lnTo>
                        <a:pt x="156" y="241"/>
                      </a:lnTo>
                      <a:lnTo>
                        <a:pt x="156" y="241"/>
                      </a:lnTo>
                      <a:lnTo>
                        <a:pt x="156" y="241"/>
                      </a:lnTo>
                      <a:lnTo>
                        <a:pt x="156" y="241"/>
                      </a:lnTo>
                      <a:lnTo>
                        <a:pt x="156" y="244"/>
                      </a:lnTo>
                      <a:lnTo>
                        <a:pt x="156" y="244"/>
                      </a:lnTo>
                      <a:lnTo>
                        <a:pt x="156" y="241"/>
                      </a:lnTo>
                      <a:lnTo>
                        <a:pt x="156" y="241"/>
                      </a:lnTo>
                      <a:lnTo>
                        <a:pt x="159" y="241"/>
                      </a:lnTo>
                      <a:lnTo>
                        <a:pt x="159" y="241"/>
                      </a:lnTo>
                      <a:lnTo>
                        <a:pt x="159" y="241"/>
                      </a:lnTo>
                      <a:lnTo>
                        <a:pt x="159" y="241"/>
                      </a:lnTo>
                      <a:lnTo>
                        <a:pt x="162" y="241"/>
                      </a:lnTo>
                      <a:lnTo>
                        <a:pt x="162" y="241"/>
                      </a:lnTo>
                      <a:lnTo>
                        <a:pt x="162" y="241"/>
                      </a:lnTo>
                      <a:lnTo>
                        <a:pt x="165" y="241"/>
                      </a:lnTo>
                      <a:lnTo>
                        <a:pt x="165" y="241"/>
                      </a:lnTo>
                      <a:lnTo>
                        <a:pt x="165" y="241"/>
                      </a:lnTo>
                      <a:lnTo>
                        <a:pt x="168" y="241"/>
                      </a:lnTo>
                      <a:lnTo>
                        <a:pt x="168" y="241"/>
                      </a:lnTo>
                      <a:lnTo>
                        <a:pt x="168" y="244"/>
                      </a:lnTo>
                      <a:lnTo>
                        <a:pt x="170" y="244"/>
                      </a:lnTo>
                      <a:lnTo>
                        <a:pt x="170" y="244"/>
                      </a:lnTo>
                      <a:lnTo>
                        <a:pt x="170" y="244"/>
                      </a:lnTo>
                      <a:lnTo>
                        <a:pt x="170" y="247"/>
                      </a:lnTo>
                      <a:lnTo>
                        <a:pt x="170" y="247"/>
                      </a:lnTo>
                      <a:lnTo>
                        <a:pt x="173" y="247"/>
                      </a:lnTo>
                      <a:lnTo>
                        <a:pt x="173" y="247"/>
                      </a:lnTo>
                      <a:lnTo>
                        <a:pt x="173" y="250"/>
                      </a:lnTo>
                      <a:lnTo>
                        <a:pt x="173" y="250"/>
                      </a:lnTo>
                      <a:lnTo>
                        <a:pt x="173" y="250"/>
                      </a:lnTo>
                      <a:lnTo>
                        <a:pt x="173" y="250"/>
                      </a:lnTo>
                      <a:lnTo>
                        <a:pt x="173" y="250"/>
                      </a:lnTo>
                      <a:lnTo>
                        <a:pt x="173" y="252"/>
                      </a:lnTo>
                      <a:lnTo>
                        <a:pt x="176" y="252"/>
                      </a:lnTo>
                      <a:lnTo>
                        <a:pt x="176" y="252"/>
                      </a:lnTo>
                      <a:lnTo>
                        <a:pt x="176" y="255"/>
                      </a:lnTo>
                      <a:lnTo>
                        <a:pt x="179" y="255"/>
                      </a:lnTo>
                      <a:lnTo>
                        <a:pt x="179" y="255"/>
                      </a:lnTo>
                      <a:lnTo>
                        <a:pt x="179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2" y="255"/>
                      </a:lnTo>
                      <a:lnTo>
                        <a:pt x="185" y="252"/>
                      </a:lnTo>
                      <a:lnTo>
                        <a:pt x="185" y="252"/>
                      </a:lnTo>
                      <a:lnTo>
                        <a:pt x="185" y="252"/>
                      </a:lnTo>
                      <a:lnTo>
                        <a:pt x="185" y="252"/>
                      </a:lnTo>
                      <a:lnTo>
                        <a:pt x="185" y="250"/>
                      </a:lnTo>
                      <a:lnTo>
                        <a:pt x="187" y="250"/>
                      </a:lnTo>
                      <a:lnTo>
                        <a:pt x="187" y="250"/>
                      </a:lnTo>
                      <a:lnTo>
                        <a:pt x="187" y="247"/>
                      </a:lnTo>
                      <a:lnTo>
                        <a:pt x="187" y="247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1"/>
                      </a:lnTo>
                      <a:lnTo>
                        <a:pt x="187" y="241"/>
                      </a:lnTo>
                      <a:lnTo>
                        <a:pt x="187" y="241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2"/>
                      </a:lnTo>
                      <a:lnTo>
                        <a:pt x="187" y="232"/>
                      </a:lnTo>
                      <a:lnTo>
                        <a:pt x="187" y="230"/>
                      </a:lnTo>
                      <a:lnTo>
                        <a:pt x="187" y="230"/>
                      </a:lnTo>
                      <a:lnTo>
                        <a:pt x="187" y="230"/>
                      </a:lnTo>
                      <a:lnTo>
                        <a:pt x="187" y="227"/>
                      </a:lnTo>
                      <a:lnTo>
                        <a:pt x="190" y="227"/>
                      </a:lnTo>
                      <a:lnTo>
                        <a:pt x="187" y="227"/>
                      </a:lnTo>
                      <a:lnTo>
                        <a:pt x="190" y="224"/>
                      </a:lnTo>
                      <a:lnTo>
                        <a:pt x="190" y="224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5"/>
                      </a:lnTo>
                      <a:lnTo>
                        <a:pt x="187" y="213"/>
                      </a:lnTo>
                      <a:lnTo>
                        <a:pt x="187" y="213"/>
                      </a:lnTo>
                      <a:lnTo>
                        <a:pt x="187" y="213"/>
                      </a:lnTo>
                      <a:lnTo>
                        <a:pt x="187" y="210"/>
                      </a:lnTo>
                      <a:lnTo>
                        <a:pt x="187" y="210"/>
                      </a:lnTo>
                      <a:lnTo>
                        <a:pt x="187" y="210"/>
                      </a:lnTo>
                      <a:lnTo>
                        <a:pt x="187" y="210"/>
                      </a:lnTo>
                      <a:lnTo>
                        <a:pt x="185" y="207"/>
                      </a:lnTo>
                      <a:lnTo>
                        <a:pt x="185" y="207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198"/>
                      </a:lnTo>
                      <a:lnTo>
                        <a:pt x="187" y="198"/>
                      </a:lnTo>
                      <a:lnTo>
                        <a:pt x="187" y="198"/>
                      </a:lnTo>
                      <a:lnTo>
                        <a:pt x="187" y="196"/>
                      </a:lnTo>
                      <a:lnTo>
                        <a:pt x="187" y="196"/>
                      </a:lnTo>
                      <a:lnTo>
                        <a:pt x="190" y="196"/>
                      </a:lnTo>
                      <a:lnTo>
                        <a:pt x="190" y="196"/>
                      </a:lnTo>
                      <a:lnTo>
                        <a:pt x="190" y="196"/>
                      </a:lnTo>
                      <a:lnTo>
                        <a:pt x="190" y="193"/>
                      </a:lnTo>
                      <a:lnTo>
                        <a:pt x="190" y="193"/>
                      </a:lnTo>
                      <a:lnTo>
                        <a:pt x="190" y="193"/>
                      </a:lnTo>
                      <a:lnTo>
                        <a:pt x="190" y="193"/>
                      </a:lnTo>
                      <a:lnTo>
                        <a:pt x="187" y="193"/>
                      </a:lnTo>
                      <a:lnTo>
                        <a:pt x="187" y="190"/>
                      </a:lnTo>
                      <a:lnTo>
                        <a:pt x="187" y="190"/>
                      </a:lnTo>
                      <a:lnTo>
                        <a:pt x="187" y="190"/>
                      </a:lnTo>
                      <a:lnTo>
                        <a:pt x="187" y="190"/>
                      </a:lnTo>
                      <a:lnTo>
                        <a:pt x="187" y="187"/>
                      </a:lnTo>
                      <a:lnTo>
                        <a:pt x="187" y="187"/>
                      </a:lnTo>
                      <a:lnTo>
                        <a:pt x="187" y="187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3" y="167"/>
                      </a:lnTo>
                      <a:lnTo>
                        <a:pt x="193" y="167"/>
                      </a:lnTo>
                      <a:lnTo>
                        <a:pt x="193" y="167"/>
                      </a:lnTo>
                      <a:lnTo>
                        <a:pt x="193" y="167"/>
                      </a:lnTo>
                      <a:lnTo>
                        <a:pt x="196" y="167"/>
                      </a:lnTo>
                      <a:lnTo>
                        <a:pt x="196" y="164"/>
                      </a:lnTo>
                      <a:lnTo>
                        <a:pt x="196" y="164"/>
                      </a:lnTo>
                      <a:lnTo>
                        <a:pt x="196" y="164"/>
                      </a:lnTo>
                      <a:lnTo>
                        <a:pt x="196" y="162"/>
                      </a:lnTo>
                      <a:lnTo>
                        <a:pt x="196" y="162"/>
                      </a:lnTo>
                      <a:lnTo>
                        <a:pt x="196" y="162"/>
                      </a:lnTo>
                      <a:lnTo>
                        <a:pt x="196" y="162"/>
                      </a:lnTo>
                      <a:lnTo>
                        <a:pt x="196" y="159"/>
                      </a:lnTo>
                      <a:lnTo>
                        <a:pt x="196" y="159"/>
                      </a:lnTo>
                      <a:lnTo>
                        <a:pt x="196" y="159"/>
                      </a:lnTo>
                      <a:lnTo>
                        <a:pt x="193" y="156"/>
                      </a:lnTo>
                      <a:lnTo>
                        <a:pt x="193" y="156"/>
                      </a:lnTo>
                      <a:lnTo>
                        <a:pt x="193" y="156"/>
                      </a:lnTo>
                      <a:lnTo>
                        <a:pt x="193" y="156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0"/>
                      </a:lnTo>
                      <a:lnTo>
                        <a:pt x="193" y="150"/>
                      </a:lnTo>
                      <a:lnTo>
                        <a:pt x="193" y="147"/>
                      </a:lnTo>
                      <a:lnTo>
                        <a:pt x="193" y="147"/>
                      </a:lnTo>
                      <a:lnTo>
                        <a:pt x="193" y="147"/>
                      </a:lnTo>
                      <a:lnTo>
                        <a:pt x="193" y="147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3" y="145"/>
                      </a:lnTo>
                      <a:lnTo>
                        <a:pt x="190" y="145"/>
                      </a:lnTo>
                      <a:lnTo>
                        <a:pt x="190" y="145"/>
                      </a:lnTo>
                      <a:lnTo>
                        <a:pt x="190" y="145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87" y="142"/>
                      </a:lnTo>
                      <a:lnTo>
                        <a:pt x="187" y="142"/>
                      </a:lnTo>
                      <a:lnTo>
                        <a:pt x="187" y="142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85" y="139"/>
                      </a:lnTo>
                      <a:lnTo>
                        <a:pt x="185" y="139"/>
                      </a:lnTo>
                      <a:lnTo>
                        <a:pt x="185" y="136"/>
                      </a:lnTo>
                      <a:lnTo>
                        <a:pt x="185" y="136"/>
                      </a:lnTo>
                      <a:lnTo>
                        <a:pt x="182" y="136"/>
                      </a:lnTo>
                      <a:lnTo>
                        <a:pt x="182" y="136"/>
                      </a:lnTo>
                      <a:lnTo>
                        <a:pt x="182" y="133"/>
                      </a:lnTo>
                      <a:lnTo>
                        <a:pt x="182" y="133"/>
                      </a:lnTo>
                      <a:lnTo>
                        <a:pt x="182" y="133"/>
                      </a:lnTo>
                      <a:lnTo>
                        <a:pt x="182" y="130"/>
                      </a:lnTo>
                      <a:lnTo>
                        <a:pt x="182" y="130"/>
                      </a:lnTo>
                      <a:lnTo>
                        <a:pt x="182" y="130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9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68" y="125"/>
                      </a:lnTo>
                      <a:lnTo>
                        <a:pt x="168" y="125"/>
                      </a:lnTo>
                      <a:lnTo>
                        <a:pt x="168" y="125"/>
                      </a:lnTo>
                      <a:lnTo>
                        <a:pt x="168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5" y="125"/>
                      </a:lnTo>
                      <a:lnTo>
                        <a:pt x="162" y="125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62" y="122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9" y="119"/>
                      </a:lnTo>
                      <a:lnTo>
                        <a:pt x="156" y="119"/>
                      </a:lnTo>
                      <a:lnTo>
                        <a:pt x="156" y="119"/>
                      </a:lnTo>
                      <a:lnTo>
                        <a:pt x="156" y="119"/>
                      </a:lnTo>
                      <a:lnTo>
                        <a:pt x="156" y="119"/>
                      </a:lnTo>
                      <a:lnTo>
                        <a:pt x="156" y="119"/>
                      </a:lnTo>
                      <a:lnTo>
                        <a:pt x="153" y="116"/>
                      </a:lnTo>
                      <a:lnTo>
                        <a:pt x="153" y="116"/>
                      </a:lnTo>
                      <a:lnTo>
                        <a:pt x="153" y="116"/>
                      </a:lnTo>
                      <a:lnTo>
                        <a:pt x="153" y="116"/>
                      </a:lnTo>
                      <a:lnTo>
                        <a:pt x="153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51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39" y="111"/>
                      </a:lnTo>
                      <a:lnTo>
                        <a:pt x="139" y="111"/>
                      </a:lnTo>
                      <a:lnTo>
                        <a:pt x="136" y="111"/>
                      </a:lnTo>
                      <a:lnTo>
                        <a:pt x="136" y="111"/>
                      </a:lnTo>
                      <a:lnTo>
                        <a:pt x="136" y="111"/>
                      </a:lnTo>
                      <a:lnTo>
                        <a:pt x="134" y="111"/>
                      </a:lnTo>
                      <a:lnTo>
                        <a:pt x="136" y="108"/>
                      </a:lnTo>
                      <a:lnTo>
                        <a:pt x="136" y="99"/>
                      </a:lnTo>
                      <a:lnTo>
                        <a:pt x="142" y="85"/>
                      </a:lnTo>
                      <a:lnTo>
                        <a:pt x="145" y="74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48" y="62"/>
                      </a:lnTo>
                      <a:lnTo>
                        <a:pt x="151" y="51"/>
                      </a:lnTo>
                      <a:lnTo>
                        <a:pt x="151" y="51"/>
                      </a:lnTo>
                      <a:lnTo>
                        <a:pt x="151" y="43"/>
                      </a:lnTo>
                      <a:lnTo>
                        <a:pt x="153" y="40"/>
                      </a:lnTo>
                      <a:lnTo>
                        <a:pt x="151" y="40"/>
                      </a:lnTo>
                      <a:lnTo>
                        <a:pt x="151" y="37"/>
                      </a:lnTo>
                      <a:lnTo>
                        <a:pt x="142" y="26"/>
                      </a:lnTo>
                      <a:lnTo>
                        <a:pt x="142" y="23"/>
                      </a:lnTo>
                      <a:lnTo>
                        <a:pt x="134" y="11"/>
                      </a:lnTo>
                      <a:lnTo>
                        <a:pt x="134" y="11"/>
                      </a:ln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39" y="0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39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8" y="17"/>
                      </a:lnTo>
                      <a:lnTo>
                        <a:pt x="148" y="20"/>
                      </a:lnTo>
                      <a:lnTo>
                        <a:pt x="151" y="23"/>
                      </a:lnTo>
                      <a:lnTo>
                        <a:pt x="151" y="28"/>
                      </a:lnTo>
                      <a:lnTo>
                        <a:pt x="151" y="28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6" y="34"/>
                      </a:lnTo>
                      <a:lnTo>
                        <a:pt x="156" y="37"/>
                      </a:lnTo>
                      <a:lnTo>
                        <a:pt x="156" y="37"/>
                      </a:lnTo>
                      <a:lnTo>
                        <a:pt x="156" y="37"/>
                      </a:lnTo>
                      <a:lnTo>
                        <a:pt x="156" y="37"/>
                      </a:lnTo>
                      <a:lnTo>
                        <a:pt x="179" y="54"/>
                      </a:lnTo>
                      <a:lnTo>
                        <a:pt x="199" y="71"/>
                      </a:lnTo>
                      <a:lnTo>
                        <a:pt x="210" y="62"/>
                      </a:lnTo>
                      <a:lnTo>
                        <a:pt x="219" y="54"/>
                      </a:lnTo>
                      <a:lnTo>
                        <a:pt x="219" y="43"/>
                      </a:lnTo>
                      <a:lnTo>
                        <a:pt x="219" y="43"/>
                      </a:lnTo>
                      <a:lnTo>
                        <a:pt x="219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7" y="40"/>
                      </a:lnTo>
                      <a:lnTo>
                        <a:pt x="227" y="40"/>
                      </a:lnTo>
                      <a:lnTo>
                        <a:pt x="227" y="40"/>
                      </a:lnTo>
                      <a:lnTo>
                        <a:pt x="230" y="43"/>
                      </a:lnTo>
                      <a:lnTo>
                        <a:pt x="230" y="43"/>
                      </a:lnTo>
                      <a:lnTo>
                        <a:pt x="230" y="43"/>
                      </a:lnTo>
                      <a:lnTo>
                        <a:pt x="230" y="43"/>
                      </a:lnTo>
                      <a:lnTo>
                        <a:pt x="230" y="45"/>
                      </a:lnTo>
                      <a:lnTo>
                        <a:pt x="230" y="45"/>
                      </a:lnTo>
                      <a:lnTo>
                        <a:pt x="230" y="45"/>
                      </a:lnTo>
                      <a:lnTo>
                        <a:pt x="230" y="45"/>
                      </a:lnTo>
                      <a:lnTo>
                        <a:pt x="233" y="45"/>
                      </a:lnTo>
                      <a:lnTo>
                        <a:pt x="233" y="45"/>
                      </a:lnTo>
                      <a:lnTo>
                        <a:pt x="233" y="45"/>
                      </a:lnTo>
                      <a:lnTo>
                        <a:pt x="236" y="45"/>
                      </a:lnTo>
                      <a:lnTo>
                        <a:pt x="236" y="45"/>
                      </a:lnTo>
                      <a:lnTo>
                        <a:pt x="236" y="45"/>
                      </a:lnTo>
                      <a:lnTo>
                        <a:pt x="236" y="45"/>
                      </a:lnTo>
                      <a:lnTo>
                        <a:pt x="236" y="45"/>
                      </a:lnTo>
                      <a:lnTo>
                        <a:pt x="236" y="48"/>
                      </a:lnTo>
                      <a:lnTo>
                        <a:pt x="236" y="48"/>
                      </a:lnTo>
                      <a:lnTo>
                        <a:pt x="236" y="48"/>
                      </a:lnTo>
                      <a:lnTo>
                        <a:pt x="238" y="48"/>
                      </a:lnTo>
                      <a:lnTo>
                        <a:pt x="238" y="48"/>
                      </a:lnTo>
                      <a:lnTo>
                        <a:pt x="238" y="48"/>
                      </a:lnTo>
                      <a:lnTo>
                        <a:pt x="238" y="51"/>
                      </a:lnTo>
                      <a:lnTo>
                        <a:pt x="238" y="51"/>
                      </a:lnTo>
                      <a:lnTo>
                        <a:pt x="238" y="51"/>
                      </a:lnTo>
                      <a:lnTo>
                        <a:pt x="238" y="51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41" y="54"/>
                      </a:lnTo>
                      <a:lnTo>
                        <a:pt x="241" y="54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4" y="57"/>
                      </a:lnTo>
                      <a:lnTo>
                        <a:pt x="244" y="57"/>
                      </a:lnTo>
                      <a:lnTo>
                        <a:pt x="244" y="57"/>
                      </a:lnTo>
                      <a:lnTo>
                        <a:pt x="244" y="57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7" y="60"/>
                      </a:lnTo>
                      <a:lnTo>
                        <a:pt x="247" y="60"/>
                      </a:lnTo>
                      <a:lnTo>
                        <a:pt x="247" y="60"/>
                      </a:lnTo>
                      <a:lnTo>
                        <a:pt x="250" y="60"/>
                      </a:lnTo>
                      <a:lnTo>
                        <a:pt x="250" y="60"/>
                      </a:lnTo>
                      <a:lnTo>
                        <a:pt x="250" y="62"/>
                      </a:lnTo>
                      <a:lnTo>
                        <a:pt x="250" y="62"/>
                      </a:lnTo>
                      <a:lnTo>
                        <a:pt x="250" y="62"/>
                      </a:lnTo>
                      <a:lnTo>
                        <a:pt x="250" y="62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5"/>
                      </a:lnTo>
                      <a:lnTo>
                        <a:pt x="253" y="65"/>
                      </a:lnTo>
                      <a:lnTo>
                        <a:pt x="253" y="65"/>
                      </a:lnTo>
                      <a:lnTo>
                        <a:pt x="253" y="65"/>
                      </a:lnTo>
                      <a:lnTo>
                        <a:pt x="253" y="65"/>
                      </a:lnTo>
                      <a:lnTo>
                        <a:pt x="255" y="65"/>
                      </a:lnTo>
                      <a:lnTo>
                        <a:pt x="255" y="65"/>
                      </a:lnTo>
                      <a:lnTo>
                        <a:pt x="255" y="65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5"/>
                      </a:lnTo>
                      <a:lnTo>
                        <a:pt x="258" y="65"/>
                      </a:lnTo>
                      <a:lnTo>
                        <a:pt x="258" y="65"/>
                      </a:lnTo>
                      <a:lnTo>
                        <a:pt x="261" y="65"/>
                      </a:lnTo>
                      <a:lnTo>
                        <a:pt x="261" y="65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1" y="62"/>
                      </a:lnTo>
                      <a:lnTo>
                        <a:pt x="264" y="62"/>
                      </a:lnTo>
                      <a:lnTo>
                        <a:pt x="264" y="65"/>
                      </a:lnTo>
                      <a:lnTo>
                        <a:pt x="264" y="65"/>
                      </a:lnTo>
                      <a:lnTo>
                        <a:pt x="264" y="65"/>
                      </a:lnTo>
                      <a:lnTo>
                        <a:pt x="264" y="65"/>
                      </a:lnTo>
                      <a:lnTo>
                        <a:pt x="267" y="65"/>
                      </a:lnTo>
                      <a:lnTo>
                        <a:pt x="267" y="65"/>
                      </a:lnTo>
                      <a:lnTo>
                        <a:pt x="267" y="65"/>
                      </a:lnTo>
                      <a:lnTo>
                        <a:pt x="267" y="68"/>
                      </a:lnTo>
                      <a:lnTo>
                        <a:pt x="267" y="68"/>
                      </a:lnTo>
                      <a:lnTo>
                        <a:pt x="267" y="68"/>
                      </a:lnTo>
                      <a:lnTo>
                        <a:pt x="267" y="68"/>
                      </a:lnTo>
                      <a:lnTo>
                        <a:pt x="267" y="71"/>
                      </a:lnTo>
                      <a:lnTo>
                        <a:pt x="267" y="71"/>
                      </a:lnTo>
                      <a:lnTo>
                        <a:pt x="267" y="71"/>
                      </a:lnTo>
                      <a:lnTo>
                        <a:pt x="267" y="74"/>
                      </a:lnTo>
                      <a:lnTo>
                        <a:pt x="267" y="74"/>
                      </a:lnTo>
                      <a:lnTo>
                        <a:pt x="267" y="74"/>
                      </a:lnTo>
                      <a:lnTo>
                        <a:pt x="270" y="74"/>
                      </a:lnTo>
                      <a:lnTo>
                        <a:pt x="270" y="74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0" y="71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5" y="77"/>
                      </a:lnTo>
                      <a:lnTo>
                        <a:pt x="278" y="74"/>
                      </a:lnTo>
                      <a:lnTo>
                        <a:pt x="278" y="74"/>
                      </a:lnTo>
                      <a:lnTo>
                        <a:pt x="281" y="74"/>
                      </a:lnTo>
                      <a:lnTo>
                        <a:pt x="281" y="74"/>
                      </a:lnTo>
                      <a:lnTo>
                        <a:pt x="281" y="77"/>
                      </a:lnTo>
                      <a:lnTo>
                        <a:pt x="281" y="77"/>
                      </a:lnTo>
                      <a:lnTo>
                        <a:pt x="284" y="77"/>
                      </a:lnTo>
                      <a:lnTo>
                        <a:pt x="284" y="77"/>
                      </a:lnTo>
                      <a:lnTo>
                        <a:pt x="284" y="79"/>
                      </a:lnTo>
                      <a:lnTo>
                        <a:pt x="284" y="79"/>
                      </a:lnTo>
                      <a:lnTo>
                        <a:pt x="284" y="79"/>
                      </a:lnTo>
                      <a:lnTo>
                        <a:pt x="287" y="79"/>
                      </a:lnTo>
                      <a:lnTo>
                        <a:pt x="287" y="77"/>
                      </a:lnTo>
                      <a:lnTo>
                        <a:pt x="287" y="77"/>
                      </a:lnTo>
                      <a:lnTo>
                        <a:pt x="287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92" y="79"/>
                      </a:lnTo>
                      <a:lnTo>
                        <a:pt x="292" y="79"/>
                      </a:lnTo>
                      <a:lnTo>
                        <a:pt x="292" y="79"/>
                      </a:lnTo>
                      <a:lnTo>
                        <a:pt x="292" y="79"/>
                      </a:lnTo>
                      <a:lnTo>
                        <a:pt x="292" y="79"/>
                      </a:lnTo>
                      <a:lnTo>
                        <a:pt x="295" y="79"/>
                      </a:lnTo>
                      <a:lnTo>
                        <a:pt x="295" y="79"/>
                      </a:lnTo>
                      <a:lnTo>
                        <a:pt x="295" y="79"/>
                      </a:lnTo>
                      <a:lnTo>
                        <a:pt x="295" y="79"/>
                      </a:lnTo>
                      <a:lnTo>
                        <a:pt x="298" y="79"/>
                      </a:lnTo>
                      <a:lnTo>
                        <a:pt x="298" y="77"/>
                      </a:lnTo>
                      <a:lnTo>
                        <a:pt x="301" y="77"/>
                      </a:lnTo>
                      <a:lnTo>
                        <a:pt x="301" y="77"/>
                      </a:lnTo>
                      <a:lnTo>
                        <a:pt x="304" y="77"/>
                      </a:lnTo>
                      <a:lnTo>
                        <a:pt x="304" y="77"/>
                      </a:lnTo>
                      <a:lnTo>
                        <a:pt x="304" y="77"/>
                      </a:lnTo>
                      <a:lnTo>
                        <a:pt x="306" y="77"/>
                      </a:lnTo>
                      <a:lnTo>
                        <a:pt x="306" y="74"/>
                      </a:lnTo>
                      <a:lnTo>
                        <a:pt x="306" y="74"/>
                      </a:lnTo>
                      <a:lnTo>
                        <a:pt x="309" y="74"/>
                      </a:lnTo>
                      <a:lnTo>
                        <a:pt x="309" y="74"/>
                      </a:lnTo>
                      <a:lnTo>
                        <a:pt x="309" y="74"/>
                      </a:lnTo>
                      <a:lnTo>
                        <a:pt x="309" y="74"/>
                      </a:lnTo>
                      <a:lnTo>
                        <a:pt x="312" y="74"/>
                      </a:lnTo>
                      <a:lnTo>
                        <a:pt x="312" y="74"/>
                      </a:lnTo>
                      <a:lnTo>
                        <a:pt x="312" y="74"/>
                      </a:lnTo>
                      <a:lnTo>
                        <a:pt x="312" y="74"/>
                      </a:lnTo>
                      <a:lnTo>
                        <a:pt x="315" y="74"/>
                      </a:lnTo>
                      <a:lnTo>
                        <a:pt x="315" y="74"/>
                      </a:lnTo>
                      <a:lnTo>
                        <a:pt x="315" y="71"/>
                      </a:lnTo>
                      <a:lnTo>
                        <a:pt x="315" y="71"/>
                      </a:lnTo>
                      <a:lnTo>
                        <a:pt x="315" y="71"/>
                      </a:lnTo>
                      <a:lnTo>
                        <a:pt x="315" y="71"/>
                      </a:lnTo>
                      <a:lnTo>
                        <a:pt x="318" y="71"/>
                      </a:lnTo>
                      <a:lnTo>
                        <a:pt x="318" y="71"/>
                      </a:lnTo>
                      <a:lnTo>
                        <a:pt x="318" y="68"/>
                      </a:lnTo>
                      <a:lnTo>
                        <a:pt x="318" y="68"/>
                      </a:lnTo>
                      <a:lnTo>
                        <a:pt x="318" y="68"/>
                      </a:lnTo>
                      <a:lnTo>
                        <a:pt x="321" y="68"/>
                      </a:lnTo>
                      <a:lnTo>
                        <a:pt x="321" y="68"/>
                      </a:lnTo>
                      <a:lnTo>
                        <a:pt x="321" y="68"/>
                      </a:lnTo>
                      <a:lnTo>
                        <a:pt x="321" y="68"/>
                      </a:lnTo>
                      <a:lnTo>
                        <a:pt x="321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6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29" y="68"/>
                      </a:lnTo>
                      <a:lnTo>
                        <a:pt x="332" y="68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2" y="71"/>
                      </a:lnTo>
                      <a:lnTo>
                        <a:pt x="335" y="71"/>
                      </a:lnTo>
                      <a:lnTo>
                        <a:pt x="335" y="71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5" y="74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40" y="77"/>
                      </a:lnTo>
                      <a:lnTo>
                        <a:pt x="340" y="77"/>
                      </a:lnTo>
                      <a:lnTo>
                        <a:pt x="340" y="77"/>
                      </a:lnTo>
                      <a:lnTo>
                        <a:pt x="340" y="77"/>
                      </a:lnTo>
                      <a:lnTo>
                        <a:pt x="340" y="79"/>
                      </a:lnTo>
                      <a:lnTo>
                        <a:pt x="340" y="79"/>
                      </a:lnTo>
                      <a:lnTo>
                        <a:pt x="343" y="79"/>
                      </a:lnTo>
                      <a:lnTo>
                        <a:pt x="343" y="79"/>
                      </a:lnTo>
                      <a:lnTo>
                        <a:pt x="343" y="79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85"/>
                      </a:lnTo>
                      <a:lnTo>
                        <a:pt x="346" y="85"/>
                      </a:lnTo>
                      <a:lnTo>
                        <a:pt x="349" y="85"/>
                      </a:lnTo>
                      <a:lnTo>
                        <a:pt x="349" y="85"/>
                      </a:lnTo>
                      <a:lnTo>
                        <a:pt x="349" y="85"/>
                      </a:lnTo>
                      <a:lnTo>
                        <a:pt x="349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5" y="88"/>
                      </a:lnTo>
                      <a:lnTo>
                        <a:pt x="355" y="88"/>
                      </a:lnTo>
                      <a:lnTo>
                        <a:pt x="355" y="88"/>
                      </a:lnTo>
                      <a:lnTo>
                        <a:pt x="355" y="88"/>
                      </a:lnTo>
                      <a:lnTo>
                        <a:pt x="355" y="88"/>
                      </a:lnTo>
                      <a:lnTo>
                        <a:pt x="357" y="88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1"/>
                      </a:lnTo>
                      <a:lnTo>
                        <a:pt x="357" y="94"/>
                      </a:lnTo>
                      <a:lnTo>
                        <a:pt x="357" y="94"/>
                      </a:lnTo>
                      <a:lnTo>
                        <a:pt x="360" y="94"/>
                      </a:lnTo>
                      <a:lnTo>
                        <a:pt x="360" y="94"/>
                      </a:lnTo>
                      <a:lnTo>
                        <a:pt x="360" y="96"/>
                      </a:lnTo>
                      <a:lnTo>
                        <a:pt x="360" y="96"/>
                      </a:lnTo>
                      <a:lnTo>
                        <a:pt x="360" y="96"/>
                      </a:lnTo>
                      <a:lnTo>
                        <a:pt x="360" y="99"/>
                      </a:lnTo>
                      <a:lnTo>
                        <a:pt x="360" y="99"/>
                      </a:lnTo>
                      <a:lnTo>
                        <a:pt x="360" y="99"/>
                      </a:lnTo>
                      <a:lnTo>
                        <a:pt x="360" y="99"/>
                      </a:lnTo>
                      <a:lnTo>
                        <a:pt x="360" y="99"/>
                      </a:lnTo>
                      <a:lnTo>
                        <a:pt x="363" y="99"/>
                      </a:lnTo>
                      <a:lnTo>
                        <a:pt x="363" y="99"/>
                      </a:lnTo>
                      <a:lnTo>
                        <a:pt x="363" y="99"/>
                      </a:lnTo>
                      <a:lnTo>
                        <a:pt x="363" y="99"/>
                      </a:lnTo>
                      <a:lnTo>
                        <a:pt x="363" y="99"/>
                      </a:lnTo>
                      <a:lnTo>
                        <a:pt x="366" y="99"/>
                      </a:lnTo>
                      <a:lnTo>
                        <a:pt x="366" y="102"/>
                      </a:lnTo>
                      <a:lnTo>
                        <a:pt x="363" y="102"/>
                      </a:lnTo>
                      <a:lnTo>
                        <a:pt x="363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2"/>
                      </a:lnTo>
                      <a:lnTo>
                        <a:pt x="366" y="105"/>
                      </a:lnTo>
                      <a:lnTo>
                        <a:pt x="366" y="105"/>
                      </a:lnTo>
                      <a:lnTo>
                        <a:pt x="366" y="105"/>
                      </a:lnTo>
                      <a:lnTo>
                        <a:pt x="366" y="105"/>
                      </a:lnTo>
                      <a:lnTo>
                        <a:pt x="369" y="105"/>
                      </a:lnTo>
                      <a:lnTo>
                        <a:pt x="369" y="108"/>
                      </a:lnTo>
                      <a:lnTo>
                        <a:pt x="369" y="108"/>
                      </a:lnTo>
                      <a:lnTo>
                        <a:pt x="369" y="108"/>
                      </a:lnTo>
                      <a:lnTo>
                        <a:pt x="369" y="108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9" y="113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6" y="116"/>
                      </a:lnTo>
                      <a:lnTo>
                        <a:pt x="369" y="116"/>
                      </a:lnTo>
                      <a:lnTo>
                        <a:pt x="369" y="116"/>
                      </a:lnTo>
                      <a:lnTo>
                        <a:pt x="369" y="119"/>
                      </a:lnTo>
                      <a:lnTo>
                        <a:pt x="366" y="119"/>
                      </a:lnTo>
                      <a:lnTo>
                        <a:pt x="366" y="122"/>
                      </a:lnTo>
                      <a:lnTo>
                        <a:pt x="366" y="122"/>
                      </a:lnTo>
                      <a:lnTo>
                        <a:pt x="366" y="122"/>
                      </a:lnTo>
                      <a:lnTo>
                        <a:pt x="366" y="122"/>
                      </a:lnTo>
                      <a:lnTo>
                        <a:pt x="369" y="122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69" y="125"/>
                      </a:lnTo>
                      <a:lnTo>
                        <a:pt x="372" y="125"/>
                      </a:lnTo>
                      <a:lnTo>
                        <a:pt x="372" y="125"/>
                      </a:lnTo>
                      <a:lnTo>
                        <a:pt x="372" y="128"/>
                      </a:lnTo>
                      <a:lnTo>
                        <a:pt x="372" y="128"/>
                      </a:lnTo>
                      <a:lnTo>
                        <a:pt x="372" y="128"/>
                      </a:lnTo>
                      <a:lnTo>
                        <a:pt x="372" y="128"/>
                      </a:lnTo>
                      <a:lnTo>
                        <a:pt x="372" y="130"/>
                      </a:lnTo>
                      <a:lnTo>
                        <a:pt x="372" y="130"/>
                      </a:lnTo>
                      <a:lnTo>
                        <a:pt x="372" y="130"/>
                      </a:lnTo>
                      <a:lnTo>
                        <a:pt x="372" y="130"/>
                      </a:lnTo>
                      <a:lnTo>
                        <a:pt x="372" y="133"/>
                      </a:lnTo>
                      <a:lnTo>
                        <a:pt x="372" y="133"/>
                      </a:lnTo>
                      <a:lnTo>
                        <a:pt x="372" y="133"/>
                      </a:lnTo>
                      <a:lnTo>
                        <a:pt x="372" y="133"/>
                      </a:lnTo>
                      <a:lnTo>
                        <a:pt x="374" y="133"/>
                      </a:lnTo>
                      <a:lnTo>
                        <a:pt x="374" y="133"/>
                      </a:lnTo>
                      <a:lnTo>
                        <a:pt x="374" y="133"/>
                      </a:lnTo>
                      <a:lnTo>
                        <a:pt x="374" y="133"/>
                      </a:lnTo>
                      <a:lnTo>
                        <a:pt x="374" y="133"/>
                      </a:lnTo>
                      <a:lnTo>
                        <a:pt x="377" y="133"/>
                      </a:lnTo>
                      <a:lnTo>
                        <a:pt x="377" y="136"/>
                      </a:lnTo>
                      <a:lnTo>
                        <a:pt x="377" y="136"/>
                      </a:lnTo>
                      <a:lnTo>
                        <a:pt x="377" y="136"/>
                      </a:lnTo>
                      <a:lnTo>
                        <a:pt x="377" y="136"/>
                      </a:lnTo>
                      <a:lnTo>
                        <a:pt x="380" y="136"/>
                      </a:lnTo>
                      <a:lnTo>
                        <a:pt x="380" y="139"/>
                      </a:lnTo>
                      <a:lnTo>
                        <a:pt x="383" y="139"/>
                      </a:lnTo>
                      <a:lnTo>
                        <a:pt x="383" y="139"/>
                      </a:lnTo>
                      <a:lnTo>
                        <a:pt x="383" y="139"/>
                      </a:lnTo>
                      <a:lnTo>
                        <a:pt x="383" y="142"/>
                      </a:lnTo>
                      <a:lnTo>
                        <a:pt x="383" y="142"/>
                      </a:lnTo>
                      <a:lnTo>
                        <a:pt x="383" y="142"/>
                      </a:lnTo>
                      <a:lnTo>
                        <a:pt x="383" y="142"/>
                      </a:lnTo>
                      <a:lnTo>
                        <a:pt x="383" y="145"/>
                      </a:lnTo>
                      <a:lnTo>
                        <a:pt x="383" y="145"/>
                      </a:lnTo>
                      <a:lnTo>
                        <a:pt x="383" y="145"/>
                      </a:lnTo>
                      <a:lnTo>
                        <a:pt x="383" y="145"/>
                      </a:lnTo>
                      <a:lnTo>
                        <a:pt x="386" y="145"/>
                      </a:lnTo>
                      <a:lnTo>
                        <a:pt x="386" y="145"/>
                      </a:lnTo>
                      <a:lnTo>
                        <a:pt x="386" y="147"/>
                      </a:lnTo>
                      <a:lnTo>
                        <a:pt x="386" y="147"/>
                      </a:lnTo>
                      <a:lnTo>
                        <a:pt x="386" y="147"/>
                      </a:lnTo>
                      <a:lnTo>
                        <a:pt x="386" y="147"/>
                      </a:lnTo>
                      <a:lnTo>
                        <a:pt x="386" y="150"/>
                      </a:lnTo>
                      <a:lnTo>
                        <a:pt x="386" y="150"/>
                      </a:lnTo>
                      <a:lnTo>
                        <a:pt x="389" y="150"/>
                      </a:lnTo>
                      <a:lnTo>
                        <a:pt x="389" y="150"/>
                      </a:lnTo>
                      <a:lnTo>
                        <a:pt x="389" y="150"/>
                      </a:lnTo>
                      <a:lnTo>
                        <a:pt x="389" y="150"/>
                      </a:lnTo>
                      <a:lnTo>
                        <a:pt x="389" y="150"/>
                      </a:lnTo>
                      <a:lnTo>
                        <a:pt x="386" y="150"/>
                      </a:lnTo>
                      <a:lnTo>
                        <a:pt x="386" y="153"/>
                      </a:lnTo>
                      <a:lnTo>
                        <a:pt x="386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3" y="153"/>
                      </a:lnTo>
                      <a:lnTo>
                        <a:pt x="386" y="153"/>
                      </a:lnTo>
                      <a:lnTo>
                        <a:pt x="386" y="153"/>
                      </a:lnTo>
                      <a:lnTo>
                        <a:pt x="386" y="153"/>
                      </a:lnTo>
                      <a:lnTo>
                        <a:pt x="386" y="153"/>
                      </a:lnTo>
                      <a:lnTo>
                        <a:pt x="389" y="153"/>
                      </a:lnTo>
                      <a:lnTo>
                        <a:pt x="389" y="153"/>
                      </a:lnTo>
                      <a:lnTo>
                        <a:pt x="389" y="156"/>
                      </a:lnTo>
                      <a:lnTo>
                        <a:pt x="389" y="156"/>
                      </a:lnTo>
                      <a:lnTo>
                        <a:pt x="389" y="156"/>
                      </a:lnTo>
                      <a:lnTo>
                        <a:pt x="389" y="156"/>
                      </a:lnTo>
                      <a:lnTo>
                        <a:pt x="389" y="156"/>
                      </a:lnTo>
                      <a:lnTo>
                        <a:pt x="389" y="159"/>
                      </a:lnTo>
                      <a:lnTo>
                        <a:pt x="389" y="159"/>
                      </a:lnTo>
                      <a:lnTo>
                        <a:pt x="389" y="159"/>
                      </a:lnTo>
                      <a:lnTo>
                        <a:pt x="389" y="159"/>
                      </a:lnTo>
                      <a:lnTo>
                        <a:pt x="389" y="159"/>
                      </a:lnTo>
                      <a:lnTo>
                        <a:pt x="391" y="159"/>
                      </a:lnTo>
                      <a:lnTo>
                        <a:pt x="391" y="159"/>
                      </a:lnTo>
                      <a:lnTo>
                        <a:pt x="391" y="159"/>
                      </a:lnTo>
                      <a:lnTo>
                        <a:pt x="391" y="159"/>
                      </a:lnTo>
                      <a:lnTo>
                        <a:pt x="391" y="162"/>
                      </a:lnTo>
                      <a:lnTo>
                        <a:pt x="391" y="162"/>
                      </a:lnTo>
                      <a:lnTo>
                        <a:pt x="391" y="162"/>
                      </a:lnTo>
                      <a:lnTo>
                        <a:pt x="391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4"/>
                      </a:lnTo>
                      <a:lnTo>
                        <a:pt x="394" y="167"/>
                      </a:lnTo>
                      <a:lnTo>
                        <a:pt x="394" y="167"/>
                      </a:lnTo>
                      <a:lnTo>
                        <a:pt x="394" y="167"/>
                      </a:lnTo>
                      <a:lnTo>
                        <a:pt x="394" y="170"/>
                      </a:lnTo>
                      <a:lnTo>
                        <a:pt x="397" y="170"/>
                      </a:lnTo>
                      <a:lnTo>
                        <a:pt x="397" y="170"/>
                      </a:lnTo>
                      <a:lnTo>
                        <a:pt x="397" y="170"/>
                      </a:lnTo>
                      <a:lnTo>
                        <a:pt x="397" y="170"/>
                      </a:lnTo>
                      <a:lnTo>
                        <a:pt x="397" y="170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0"/>
                      </a:lnTo>
                      <a:lnTo>
                        <a:pt x="400" y="173"/>
                      </a:lnTo>
                      <a:lnTo>
                        <a:pt x="403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6"/>
                      </a:lnTo>
                      <a:lnTo>
                        <a:pt x="397" y="176"/>
                      </a:lnTo>
                      <a:lnTo>
                        <a:pt x="400" y="176"/>
                      </a:lnTo>
                      <a:lnTo>
                        <a:pt x="400" y="176"/>
                      </a:lnTo>
                      <a:lnTo>
                        <a:pt x="400" y="176"/>
                      </a:lnTo>
                      <a:lnTo>
                        <a:pt x="400" y="176"/>
                      </a:lnTo>
                      <a:lnTo>
                        <a:pt x="400" y="176"/>
                      </a:lnTo>
                      <a:lnTo>
                        <a:pt x="403" y="176"/>
                      </a:lnTo>
                      <a:lnTo>
                        <a:pt x="403" y="176"/>
                      </a:lnTo>
                      <a:lnTo>
                        <a:pt x="403" y="176"/>
                      </a:lnTo>
                      <a:lnTo>
                        <a:pt x="403" y="176"/>
                      </a:lnTo>
                      <a:lnTo>
                        <a:pt x="406" y="176"/>
                      </a:lnTo>
                      <a:lnTo>
                        <a:pt x="406" y="176"/>
                      </a:lnTo>
                      <a:lnTo>
                        <a:pt x="406" y="176"/>
                      </a:lnTo>
                      <a:lnTo>
                        <a:pt x="406" y="176"/>
                      </a:lnTo>
                      <a:lnTo>
                        <a:pt x="408" y="176"/>
                      </a:lnTo>
                      <a:lnTo>
                        <a:pt x="408" y="176"/>
                      </a:lnTo>
                      <a:lnTo>
                        <a:pt x="408" y="179"/>
                      </a:lnTo>
                      <a:lnTo>
                        <a:pt x="411" y="179"/>
                      </a:lnTo>
                      <a:lnTo>
                        <a:pt x="411" y="179"/>
                      </a:lnTo>
                      <a:lnTo>
                        <a:pt x="411" y="179"/>
                      </a:lnTo>
                      <a:lnTo>
                        <a:pt x="414" y="179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4"/>
                      </a:lnTo>
                      <a:lnTo>
                        <a:pt x="414" y="184"/>
                      </a:lnTo>
                      <a:lnTo>
                        <a:pt x="414" y="184"/>
                      </a:lnTo>
                      <a:lnTo>
                        <a:pt x="414" y="184"/>
                      </a:lnTo>
                      <a:lnTo>
                        <a:pt x="414" y="184"/>
                      </a:lnTo>
                      <a:lnTo>
                        <a:pt x="414" y="187"/>
                      </a:lnTo>
                      <a:lnTo>
                        <a:pt x="414" y="187"/>
                      </a:lnTo>
                      <a:lnTo>
                        <a:pt x="414" y="187"/>
                      </a:lnTo>
                      <a:lnTo>
                        <a:pt x="417" y="187"/>
                      </a:lnTo>
                      <a:lnTo>
                        <a:pt x="417" y="187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0"/>
                      </a:lnTo>
                      <a:lnTo>
                        <a:pt x="417" y="193"/>
                      </a:lnTo>
                      <a:lnTo>
                        <a:pt x="417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3" y="193"/>
                      </a:lnTo>
                      <a:lnTo>
                        <a:pt x="423" y="193"/>
                      </a:lnTo>
                      <a:lnTo>
                        <a:pt x="423" y="193"/>
                      </a:lnTo>
                      <a:lnTo>
                        <a:pt x="423" y="193"/>
                      </a:lnTo>
                      <a:lnTo>
                        <a:pt x="423" y="193"/>
                      </a:lnTo>
                      <a:lnTo>
                        <a:pt x="420" y="193"/>
                      </a:lnTo>
                      <a:lnTo>
                        <a:pt x="420" y="193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17" y="196"/>
                      </a:lnTo>
                      <a:lnTo>
                        <a:pt x="417" y="196"/>
                      </a:lnTo>
                      <a:lnTo>
                        <a:pt x="417" y="196"/>
                      </a:lnTo>
                      <a:lnTo>
                        <a:pt x="417" y="196"/>
                      </a:lnTo>
                      <a:lnTo>
                        <a:pt x="420" y="196"/>
                      </a:lnTo>
                      <a:lnTo>
                        <a:pt x="420" y="196"/>
                      </a:lnTo>
                      <a:lnTo>
                        <a:pt x="420" y="198"/>
                      </a:lnTo>
                      <a:lnTo>
                        <a:pt x="420" y="198"/>
                      </a:lnTo>
                      <a:lnTo>
                        <a:pt x="420" y="198"/>
                      </a:lnTo>
                      <a:lnTo>
                        <a:pt x="423" y="198"/>
                      </a:lnTo>
                      <a:lnTo>
                        <a:pt x="423" y="198"/>
                      </a:lnTo>
                      <a:lnTo>
                        <a:pt x="423" y="198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1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5" y="207"/>
                      </a:lnTo>
                      <a:lnTo>
                        <a:pt x="425" y="207"/>
                      </a:lnTo>
                      <a:lnTo>
                        <a:pt x="425" y="207"/>
                      </a:lnTo>
                      <a:lnTo>
                        <a:pt x="425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07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28" y="210"/>
                      </a:lnTo>
                      <a:lnTo>
                        <a:pt x="431" y="210"/>
                      </a:lnTo>
                      <a:lnTo>
                        <a:pt x="431" y="210"/>
                      </a:lnTo>
                      <a:lnTo>
                        <a:pt x="431" y="210"/>
                      </a:lnTo>
                      <a:lnTo>
                        <a:pt x="431" y="213"/>
                      </a:lnTo>
                      <a:lnTo>
                        <a:pt x="431" y="213"/>
                      </a:lnTo>
                      <a:lnTo>
                        <a:pt x="431" y="213"/>
                      </a:lnTo>
                      <a:lnTo>
                        <a:pt x="431" y="213"/>
                      </a:lnTo>
                      <a:lnTo>
                        <a:pt x="431" y="21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7" name="Freeform 23"/>
                <p:cNvSpPr>
                  <a:spLocks/>
                </p:cNvSpPr>
                <p:nvPr/>
              </p:nvSpPr>
              <p:spPr bwMode="auto">
                <a:xfrm>
                  <a:off x="923" y="3231"/>
                  <a:ext cx="335" cy="210"/>
                </a:xfrm>
                <a:custGeom>
                  <a:avLst/>
                  <a:gdLst/>
                  <a:ahLst/>
                  <a:cxnLst>
                    <a:cxn ang="0">
                      <a:pos x="17" y="357"/>
                    </a:cxn>
                    <a:cxn ang="0">
                      <a:pos x="34" y="368"/>
                    </a:cxn>
                    <a:cxn ang="0">
                      <a:pos x="48" y="377"/>
                    </a:cxn>
                    <a:cxn ang="0">
                      <a:pos x="71" y="385"/>
                    </a:cxn>
                    <a:cxn ang="0">
                      <a:pos x="94" y="402"/>
                    </a:cxn>
                    <a:cxn ang="0">
                      <a:pos x="125" y="405"/>
                    </a:cxn>
                    <a:cxn ang="0">
                      <a:pos x="139" y="377"/>
                    </a:cxn>
                    <a:cxn ang="0">
                      <a:pos x="145" y="363"/>
                    </a:cxn>
                    <a:cxn ang="0">
                      <a:pos x="162" y="354"/>
                    </a:cxn>
                    <a:cxn ang="0">
                      <a:pos x="184" y="346"/>
                    </a:cxn>
                    <a:cxn ang="0">
                      <a:pos x="213" y="357"/>
                    </a:cxn>
                    <a:cxn ang="0">
                      <a:pos x="252" y="354"/>
                    </a:cxn>
                    <a:cxn ang="0">
                      <a:pos x="286" y="357"/>
                    </a:cxn>
                    <a:cxn ang="0">
                      <a:pos x="323" y="329"/>
                    </a:cxn>
                    <a:cxn ang="0">
                      <a:pos x="388" y="340"/>
                    </a:cxn>
                    <a:cxn ang="0">
                      <a:pos x="473" y="363"/>
                    </a:cxn>
                    <a:cxn ang="0">
                      <a:pos x="561" y="357"/>
                    </a:cxn>
                    <a:cxn ang="0">
                      <a:pos x="615" y="255"/>
                    </a:cxn>
                    <a:cxn ang="0">
                      <a:pos x="620" y="247"/>
                    </a:cxn>
                    <a:cxn ang="0">
                      <a:pos x="637" y="170"/>
                    </a:cxn>
                    <a:cxn ang="0">
                      <a:pos x="615" y="133"/>
                    </a:cxn>
                    <a:cxn ang="0">
                      <a:pos x="581" y="119"/>
                    </a:cxn>
                    <a:cxn ang="0">
                      <a:pos x="618" y="82"/>
                    </a:cxn>
                    <a:cxn ang="0">
                      <a:pos x="581" y="11"/>
                    </a:cxn>
                    <a:cxn ang="0">
                      <a:pos x="439" y="71"/>
                    </a:cxn>
                    <a:cxn ang="0">
                      <a:pos x="428" y="125"/>
                    </a:cxn>
                    <a:cxn ang="0">
                      <a:pos x="414" y="153"/>
                    </a:cxn>
                    <a:cxn ang="0">
                      <a:pos x="419" y="193"/>
                    </a:cxn>
                    <a:cxn ang="0">
                      <a:pos x="411" y="213"/>
                    </a:cxn>
                    <a:cxn ang="0">
                      <a:pos x="391" y="201"/>
                    </a:cxn>
                    <a:cxn ang="0">
                      <a:pos x="377" y="204"/>
                    </a:cxn>
                    <a:cxn ang="0">
                      <a:pos x="385" y="193"/>
                    </a:cxn>
                    <a:cxn ang="0">
                      <a:pos x="371" y="201"/>
                    </a:cxn>
                    <a:cxn ang="0">
                      <a:pos x="357" y="184"/>
                    </a:cxn>
                    <a:cxn ang="0">
                      <a:pos x="343" y="196"/>
                    </a:cxn>
                    <a:cxn ang="0">
                      <a:pos x="323" y="184"/>
                    </a:cxn>
                    <a:cxn ang="0">
                      <a:pos x="295" y="178"/>
                    </a:cxn>
                    <a:cxn ang="0">
                      <a:pos x="281" y="201"/>
                    </a:cxn>
                    <a:cxn ang="0">
                      <a:pos x="283" y="224"/>
                    </a:cxn>
                    <a:cxn ang="0">
                      <a:pos x="283" y="247"/>
                    </a:cxn>
                    <a:cxn ang="0">
                      <a:pos x="255" y="244"/>
                    </a:cxn>
                    <a:cxn ang="0">
                      <a:pos x="241" y="232"/>
                    </a:cxn>
                    <a:cxn ang="0">
                      <a:pos x="224" y="247"/>
                    </a:cxn>
                    <a:cxn ang="0">
                      <a:pos x="207" y="247"/>
                    </a:cxn>
                    <a:cxn ang="0">
                      <a:pos x="193" y="249"/>
                    </a:cxn>
                    <a:cxn ang="0">
                      <a:pos x="184" y="241"/>
                    </a:cxn>
                    <a:cxn ang="0">
                      <a:pos x="173" y="230"/>
                    </a:cxn>
                    <a:cxn ang="0">
                      <a:pos x="162" y="230"/>
                    </a:cxn>
                    <a:cxn ang="0">
                      <a:pos x="122" y="235"/>
                    </a:cxn>
                    <a:cxn ang="0">
                      <a:pos x="68" y="213"/>
                    </a:cxn>
                    <a:cxn ang="0">
                      <a:pos x="43" y="198"/>
                    </a:cxn>
                    <a:cxn ang="0">
                      <a:pos x="34" y="218"/>
                    </a:cxn>
                    <a:cxn ang="0">
                      <a:pos x="31" y="232"/>
                    </a:cxn>
                    <a:cxn ang="0">
                      <a:pos x="31" y="247"/>
                    </a:cxn>
                    <a:cxn ang="0">
                      <a:pos x="26" y="264"/>
                    </a:cxn>
                    <a:cxn ang="0">
                      <a:pos x="14" y="269"/>
                    </a:cxn>
                    <a:cxn ang="0">
                      <a:pos x="6" y="278"/>
                    </a:cxn>
                    <a:cxn ang="0">
                      <a:pos x="9" y="292"/>
                    </a:cxn>
                    <a:cxn ang="0">
                      <a:pos x="11" y="300"/>
                    </a:cxn>
                    <a:cxn ang="0">
                      <a:pos x="17" y="315"/>
                    </a:cxn>
                    <a:cxn ang="0">
                      <a:pos x="17" y="329"/>
                    </a:cxn>
                    <a:cxn ang="0">
                      <a:pos x="11" y="343"/>
                    </a:cxn>
                  </a:cxnLst>
                  <a:rect l="0" t="0" r="r" b="b"/>
                  <a:pathLst>
                    <a:path w="663" h="414">
                      <a:moveTo>
                        <a:pt x="0" y="357"/>
                      </a:move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3" y="360"/>
                      </a:lnTo>
                      <a:lnTo>
                        <a:pt x="3" y="360"/>
                      </a:lnTo>
                      <a:lnTo>
                        <a:pt x="3" y="360"/>
                      </a:lnTo>
                      <a:lnTo>
                        <a:pt x="3" y="360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4" y="357"/>
                      </a:lnTo>
                      <a:lnTo>
                        <a:pt x="14" y="357"/>
                      </a:lnTo>
                      <a:lnTo>
                        <a:pt x="14" y="357"/>
                      </a:lnTo>
                      <a:lnTo>
                        <a:pt x="14" y="357"/>
                      </a:lnTo>
                      <a:lnTo>
                        <a:pt x="14" y="357"/>
                      </a:lnTo>
                      <a:lnTo>
                        <a:pt x="17" y="357"/>
                      </a:lnTo>
                      <a:lnTo>
                        <a:pt x="17" y="357"/>
                      </a:lnTo>
                      <a:lnTo>
                        <a:pt x="17" y="357"/>
                      </a:lnTo>
                      <a:lnTo>
                        <a:pt x="17" y="357"/>
                      </a:lnTo>
                      <a:lnTo>
                        <a:pt x="17" y="357"/>
                      </a:lnTo>
                      <a:lnTo>
                        <a:pt x="20" y="357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3" y="360"/>
                      </a:lnTo>
                      <a:lnTo>
                        <a:pt x="23" y="360"/>
                      </a:lnTo>
                      <a:lnTo>
                        <a:pt x="23" y="360"/>
                      </a:lnTo>
                      <a:lnTo>
                        <a:pt x="23" y="360"/>
                      </a:lnTo>
                      <a:lnTo>
                        <a:pt x="26" y="360"/>
                      </a:lnTo>
                      <a:lnTo>
                        <a:pt x="26" y="360"/>
                      </a:lnTo>
                      <a:lnTo>
                        <a:pt x="26" y="360"/>
                      </a:lnTo>
                      <a:lnTo>
                        <a:pt x="26" y="360"/>
                      </a:lnTo>
                      <a:lnTo>
                        <a:pt x="26" y="360"/>
                      </a:lnTo>
                      <a:lnTo>
                        <a:pt x="26" y="363"/>
                      </a:lnTo>
                      <a:lnTo>
                        <a:pt x="26" y="363"/>
                      </a:lnTo>
                      <a:lnTo>
                        <a:pt x="26" y="363"/>
                      </a:lnTo>
                      <a:lnTo>
                        <a:pt x="26" y="363"/>
                      </a:lnTo>
                      <a:lnTo>
                        <a:pt x="26" y="363"/>
                      </a:lnTo>
                      <a:lnTo>
                        <a:pt x="28" y="363"/>
                      </a:lnTo>
                      <a:lnTo>
                        <a:pt x="28" y="363"/>
                      </a:lnTo>
                      <a:lnTo>
                        <a:pt x="28" y="363"/>
                      </a:lnTo>
                      <a:lnTo>
                        <a:pt x="28" y="363"/>
                      </a:lnTo>
                      <a:lnTo>
                        <a:pt x="28" y="363"/>
                      </a:lnTo>
                      <a:lnTo>
                        <a:pt x="28" y="366"/>
                      </a:lnTo>
                      <a:lnTo>
                        <a:pt x="28" y="366"/>
                      </a:lnTo>
                      <a:lnTo>
                        <a:pt x="31" y="366"/>
                      </a:lnTo>
                      <a:lnTo>
                        <a:pt x="31" y="366"/>
                      </a:lnTo>
                      <a:lnTo>
                        <a:pt x="31" y="366"/>
                      </a:lnTo>
                      <a:lnTo>
                        <a:pt x="31" y="366"/>
                      </a:lnTo>
                      <a:lnTo>
                        <a:pt x="31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8"/>
                      </a:lnTo>
                      <a:lnTo>
                        <a:pt x="34" y="368"/>
                      </a:lnTo>
                      <a:lnTo>
                        <a:pt x="34" y="368"/>
                      </a:lnTo>
                      <a:lnTo>
                        <a:pt x="34" y="368"/>
                      </a:lnTo>
                      <a:lnTo>
                        <a:pt x="34" y="368"/>
                      </a:lnTo>
                      <a:lnTo>
                        <a:pt x="34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4" y="371"/>
                      </a:lnTo>
                      <a:lnTo>
                        <a:pt x="34" y="371"/>
                      </a:lnTo>
                      <a:lnTo>
                        <a:pt x="34" y="371"/>
                      </a:lnTo>
                      <a:lnTo>
                        <a:pt x="34" y="371"/>
                      </a:lnTo>
                      <a:lnTo>
                        <a:pt x="37" y="371"/>
                      </a:lnTo>
                      <a:lnTo>
                        <a:pt x="37" y="371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3" y="374"/>
                      </a:lnTo>
                      <a:lnTo>
                        <a:pt x="43" y="374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8" y="380"/>
                      </a:lnTo>
                      <a:lnTo>
                        <a:pt x="48" y="380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80"/>
                      </a:lnTo>
                      <a:lnTo>
                        <a:pt x="48" y="380"/>
                      </a:lnTo>
                      <a:lnTo>
                        <a:pt x="48" y="380"/>
                      </a:lnTo>
                      <a:lnTo>
                        <a:pt x="48" y="383"/>
                      </a:lnTo>
                      <a:lnTo>
                        <a:pt x="48" y="383"/>
                      </a:lnTo>
                      <a:lnTo>
                        <a:pt x="51" y="383"/>
                      </a:lnTo>
                      <a:lnTo>
                        <a:pt x="51" y="383"/>
                      </a:lnTo>
                      <a:lnTo>
                        <a:pt x="51" y="380"/>
                      </a:lnTo>
                      <a:lnTo>
                        <a:pt x="51" y="380"/>
                      </a:lnTo>
                      <a:lnTo>
                        <a:pt x="51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7" y="380"/>
                      </a:lnTo>
                      <a:lnTo>
                        <a:pt x="57" y="380"/>
                      </a:lnTo>
                      <a:lnTo>
                        <a:pt x="57" y="380"/>
                      </a:lnTo>
                      <a:lnTo>
                        <a:pt x="60" y="380"/>
                      </a:lnTo>
                      <a:lnTo>
                        <a:pt x="60" y="380"/>
                      </a:lnTo>
                      <a:lnTo>
                        <a:pt x="62" y="383"/>
                      </a:lnTo>
                      <a:lnTo>
                        <a:pt x="62" y="383"/>
                      </a:lnTo>
                      <a:lnTo>
                        <a:pt x="62" y="383"/>
                      </a:lnTo>
                      <a:lnTo>
                        <a:pt x="65" y="383"/>
                      </a:lnTo>
                      <a:lnTo>
                        <a:pt x="65" y="383"/>
                      </a:lnTo>
                      <a:lnTo>
                        <a:pt x="65" y="383"/>
                      </a:lnTo>
                      <a:lnTo>
                        <a:pt x="65" y="383"/>
                      </a:lnTo>
                      <a:lnTo>
                        <a:pt x="68" y="383"/>
                      </a:lnTo>
                      <a:lnTo>
                        <a:pt x="68" y="383"/>
                      </a:lnTo>
                      <a:lnTo>
                        <a:pt x="68" y="385"/>
                      </a:lnTo>
                      <a:lnTo>
                        <a:pt x="68" y="385"/>
                      </a:lnTo>
                      <a:lnTo>
                        <a:pt x="68" y="385"/>
                      </a:lnTo>
                      <a:lnTo>
                        <a:pt x="68" y="385"/>
                      </a:lnTo>
                      <a:lnTo>
                        <a:pt x="71" y="385"/>
                      </a:lnTo>
                      <a:lnTo>
                        <a:pt x="71" y="385"/>
                      </a:lnTo>
                      <a:lnTo>
                        <a:pt x="71" y="385"/>
                      </a:lnTo>
                      <a:lnTo>
                        <a:pt x="71" y="385"/>
                      </a:lnTo>
                      <a:lnTo>
                        <a:pt x="71" y="385"/>
                      </a:lnTo>
                      <a:lnTo>
                        <a:pt x="71" y="388"/>
                      </a:lnTo>
                      <a:lnTo>
                        <a:pt x="74" y="388"/>
                      </a:lnTo>
                      <a:lnTo>
                        <a:pt x="74" y="388"/>
                      </a:lnTo>
                      <a:lnTo>
                        <a:pt x="74" y="388"/>
                      </a:lnTo>
                      <a:lnTo>
                        <a:pt x="74" y="388"/>
                      </a:lnTo>
                      <a:lnTo>
                        <a:pt x="74" y="388"/>
                      </a:lnTo>
                      <a:lnTo>
                        <a:pt x="77" y="388"/>
                      </a:lnTo>
                      <a:lnTo>
                        <a:pt x="77" y="388"/>
                      </a:lnTo>
                      <a:lnTo>
                        <a:pt x="77" y="388"/>
                      </a:lnTo>
                      <a:lnTo>
                        <a:pt x="77" y="388"/>
                      </a:lnTo>
                      <a:lnTo>
                        <a:pt x="77" y="388"/>
                      </a:lnTo>
                      <a:lnTo>
                        <a:pt x="79" y="388"/>
                      </a:lnTo>
                      <a:lnTo>
                        <a:pt x="79" y="388"/>
                      </a:lnTo>
                      <a:lnTo>
                        <a:pt x="79" y="388"/>
                      </a:lnTo>
                      <a:lnTo>
                        <a:pt x="79" y="388"/>
                      </a:lnTo>
                      <a:lnTo>
                        <a:pt x="79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91"/>
                      </a:lnTo>
                      <a:lnTo>
                        <a:pt x="82" y="391"/>
                      </a:lnTo>
                      <a:lnTo>
                        <a:pt x="82" y="391"/>
                      </a:lnTo>
                      <a:lnTo>
                        <a:pt x="85" y="394"/>
                      </a:lnTo>
                      <a:lnTo>
                        <a:pt x="85" y="394"/>
                      </a:lnTo>
                      <a:lnTo>
                        <a:pt x="85" y="394"/>
                      </a:lnTo>
                      <a:lnTo>
                        <a:pt x="88" y="394"/>
                      </a:lnTo>
                      <a:lnTo>
                        <a:pt x="88" y="397"/>
                      </a:lnTo>
                      <a:lnTo>
                        <a:pt x="88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400"/>
                      </a:lnTo>
                      <a:lnTo>
                        <a:pt x="91" y="400"/>
                      </a:lnTo>
                      <a:lnTo>
                        <a:pt x="91" y="400"/>
                      </a:lnTo>
                      <a:lnTo>
                        <a:pt x="94" y="402"/>
                      </a:lnTo>
                      <a:lnTo>
                        <a:pt x="94" y="402"/>
                      </a:lnTo>
                      <a:lnTo>
                        <a:pt x="96" y="402"/>
                      </a:lnTo>
                      <a:lnTo>
                        <a:pt x="96" y="402"/>
                      </a:lnTo>
                      <a:lnTo>
                        <a:pt x="96" y="405"/>
                      </a:lnTo>
                      <a:lnTo>
                        <a:pt x="96" y="405"/>
                      </a:lnTo>
                      <a:lnTo>
                        <a:pt x="96" y="408"/>
                      </a:lnTo>
                      <a:lnTo>
                        <a:pt x="96" y="408"/>
                      </a:lnTo>
                      <a:lnTo>
                        <a:pt x="96" y="408"/>
                      </a:lnTo>
                      <a:lnTo>
                        <a:pt x="99" y="408"/>
                      </a:lnTo>
                      <a:lnTo>
                        <a:pt x="99" y="411"/>
                      </a:lnTo>
                      <a:lnTo>
                        <a:pt x="99" y="411"/>
                      </a:lnTo>
                      <a:lnTo>
                        <a:pt x="99" y="411"/>
                      </a:lnTo>
                      <a:lnTo>
                        <a:pt x="102" y="414"/>
                      </a:lnTo>
                      <a:lnTo>
                        <a:pt x="102" y="414"/>
                      </a:lnTo>
                      <a:lnTo>
                        <a:pt x="102" y="414"/>
                      </a:lnTo>
                      <a:lnTo>
                        <a:pt x="102" y="414"/>
                      </a:lnTo>
                      <a:lnTo>
                        <a:pt x="105" y="414"/>
                      </a:lnTo>
                      <a:lnTo>
                        <a:pt x="105" y="414"/>
                      </a:lnTo>
                      <a:lnTo>
                        <a:pt x="108" y="414"/>
                      </a:lnTo>
                      <a:lnTo>
                        <a:pt x="108" y="414"/>
                      </a:lnTo>
                      <a:lnTo>
                        <a:pt x="108" y="414"/>
                      </a:lnTo>
                      <a:lnTo>
                        <a:pt x="111" y="414"/>
                      </a:lnTo>
                      <a:lnTo>
                        <a:pt x="111" y="414"/>
                      </a:lnTo>
                      <a:lnTo>
                        <a:pt x="113" y="414"/>
                      </a:lnTo>
                      <a:lnTo>
                        <a:pt x="113" y="414"/>
                      </a:lnTo>
                      <a:lnTo>
                        <a:pt x="113" y="414"/>
                      </a:lnTo>
                      <a:lnTo>
                        <a:pt x="116" y="411"/>
                      </a:lnTo>
                      <a:lnTo>
                        <a:pt x="116" y="411"/>
                      </a:lnTo>
                      <a:lnTo>
                        <a:pt x="116" y="411"/>
                      </a:lnTo>
                      <a:lnTo>
                        <a:pt x="116" y="411"/>
                      </a:lnTo>
                      <a:lnTo>
                        <a:pt x="119" y="408"/>
                      </a:lnTo>
                      <a:lnTo>
                        <a:pt x="119" y="408"/>
                      </a:lnTo>
                      <a:lnTo>
                        <a:pt x="122" y="408"/>
                      </a:lnTo>
                      <a:lnTo>
                        <a:pt x="122" y="408"/>
                      </a:lnTo>
                      <a:lnTo>
                        <a:pt x="122" y="408"/>
                      </a:lnTo>
                      <a:lnTo>
                        <a:pt x="122" y="405"/>
                      </a:lnTo>
                      <a:lnTo>
                        <a:pt x="122" y="405"/>
                      </a:lnTo>
                      <a:lnTo>
                        <a:pt x="122" y="405"/>
                      </a:lnTo>
                      <a:lnTo>
                        <a:pt x="122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8" y="405"/>
                      </a:lnTo>
                      <a:lnTo>
                        <a:pt x="128" y="402"/>
                      </a:lnTo>
                      <a:lnTo>
                        <a:pt x="128" y="402"/>
                      </a:lnTo>
                      <a:lnTo>
                        <a:pt x="128" y="402"/>
                      </a:lnTo>
                      <a:lnTo>
                        <a:pt x="128" y="402"/>
                      </a:lnTo>
                      <a:lnTo>
                        <a:pt x="128" y="400"/>
                      </a:lnTo>
                      <a:lnTo>
                        <a:pt x="128" y="400"/>
                      </a:lnTo>
                      <a:lnTo>
                        <a:pt x="128" y="400"/>
                      </a:lnTo>
                      <a:lnTo>
                        <a:pt x="128" y="400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4"/>
                      </a:lnTo>
                      <a:lnTo>
                        <a:pt x="128" y="394"/>
                      </a:lnTo>
                      <a:lnTo>
                        <a:pt x="130" y="391"/>
                      </a:lnTo>
                      <a:lnTo>
                        <a:pt x="130" y="391"/>
                      </a:lnTo>
                      <a:lnTo>
                        <a:pt x="130" y="391"/>
                      </a:lnTo>
                      <a:lnTo>
                        <a:pt x="130" y="391"/>
                      </a:lnTo>
                      <a:lnTo>
                        <a:pt x="130" y="391"/>
                      </a:lnTo>
                      <a:lnTo>
                        <a:pt x="130" y="388"/>
                      </a:lnTo>
                      <a:lnTo>
                        <a:pt x="130" y="388"/>
                      </a:lnTo>
                      <a:lnTo>
                        <a:pt x="133" y="388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6" y="385"/>
                      </a:lnTo>
                      <a:lnTo>
                        <a:pt x="136" y="385"/>
                      </a:lnTo>
                      <a:lnTo>
                        <a:pt x="136" y="383"/>
                      </a:lnTo>
                      <a:lnTo>
                        <a:pt x="136" y="383"/>
                      </a:lnTo>
                      <a:lnTo>
                        <a:pt x="136" y="383"/>
                      </a:lnTo>
                      <a:lnTo>
                        <a:pt x="136" y="383"/>
                      </a:lnTo>
                      <a:lnTo>
                        <a:pt x="136" y="380"/>
                      </a:lnTo>
                      <a:lnTo>
                        <a:pt x="139" y="380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68"/>
                      </a:lnTo>
                      <a:lnTo>
                        <a:pt x="133" y="368"/>
                      </a:lnTo>
                      <a:lnTo>
                        <a:pt x="136" y="368"/>
                      </a:lnTo>
                      <a:lnTo>
                        <a:pt x="136" y="368"/>
                      </a:lnTo>
                      <a:lnTo>
                        <a:pt x="136" y="368"/>
                      </a:lnTo>
                      <a:lnTo>
                        <a:pt x="136" y="368"/>
                      </a:lnTo>
                      <a:lnTo>
                        <a:pt x="136" y="368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42" y="366"/>
                      </a:lnTo>
                      <a:lnTo>
                        <a:pt x="142" y="366"/>
                      </a:lnTo>
                      <a:lnTo>
                        <a:pt x="142" y="363"/>
                      </a:lnTo>
                      <a:lnTo>
                        <a:pt x="142" y="363"/>
                      </a:lnTo>
                      <a:lnTo>
                        <a:pt x="142" y="363"/>
                      </a:lnTo>
                      <a:lnTo>
                        <a:pt x="142" y="363"/>
                      </a:lnTo>
                      <a:lnTo>
                        <a:pt x="142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50" y="363"/>
                      </a:lnTo>
                      <a:lnTo>
                        <a:pt x="150" y="363"/>
                      </a:lnTo>
                      <a:lnTo>
                        <a:pt x="150" y="363"/>
                      </a:lnTo>
                      <a:lnTo>
                        <a:pt x="150" y="363"/>
                      </a:lnTo>
                      <a:lnTo>
                        <a:pt x="150" y="363"/>
                      </a:lnTo>
                      <a:lnTo>
                        <a:pt x="153" y="360"/>
                      </a:lnTo>
                      <a:lnTo>
                        <a:pt x="153" y="360"/>
                      </a:lnTo>
                      <a:lnTo>
                        <a:pt x="153" y="360"/>
                      </a:lnTo>
                      <a:lnTo>
                        <a:pt x="153" y="360"/>
                      </a:lnTo>
                      <a:lnTo>
                        <a:pt x="153" y="360"/>
                      </a:lnTo>
                      <a:lnTo>
                        <a:pt x="156" y="360"/>
                      </a:lnTo>
                      <a:lnTo>
                        <a:pt x="156" y="360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57"/>
                      </a:lnTo>
                      <a:lnTo>
                        <a:pt x="159" y="357"/>
                      </a:lnTo>
                      <a:lnTo>
                        <a:pt x="159" y="357"/>
                      </a:lnTo>
                      <a:lnTo>
                        <a:pt x="162" y="357"/>
                      </a:lnTo>
                      <a:lnTo>
                        <a:pt x="162" y="354"/>
                      </a:lnTo>
                      <a:lnTo>
                        <a:pt x="162" y="354"/>
                      </a:lnTo>
                      <a:lnTo>
                        <a:pt x="162" y="354"/>
                      </a:lnTo>
                      <a:lnTo>
                        <a:pt x="162" y="354"/>
                      </a:lnTo>
                      <a:lnTo>
                        <a:pt x="162" y="354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4" y="351"/>
                      </a:lnTo>
                      <a:lnTo>
                        <a:pt x="164" y="351"/>
                      </a:lnTo>
                      <a:lnTo>
                        <a:pt x="164" y="351"/>
                      </a:lnTo>
                      <a:lnTo>
                        <a:pt x="167" y="351"/>
                      </a:lnTo>
                      <a:lnTo>
                        <a:pt x="167" y="351"/>
                      </a:lnTo>
                      <a:lnTo>
                        <a:pt x="167" y="351"/>
                      </a:lnTo>
                      <a:lnTo>
                        <a:pt x="167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3" y="351"/>
                      </a:lnTo>
                      <a:lnTo>
                        <a:pt x="173" y="351"/>
                      </a:lnTo>
                      <a:lnTo>
                        <a:pt x="173" y="351"/>
                      </a:lnTo>
                      <a:lnTo>
                        <a:pt x="173" y="351"/>
                      </a:lnTo>
                      <a:lnTo>
                        <a:pt x="173" y="351"/>
                      </a:lnTo>
                      <a:lnTo>
                        <a:pt x="176" y="351"/>
                      </a:lnTo>
                      <a:lnTo>
                        <a:pt x="176" y="351"/>
                      </a:lnTo>
                      <a:lnTo>
                        <a:pt x="176" y="351"/>
                      </a:lnTo>
                      <a:lnTo>
                        <a:pt x="176" y="351"/>
                      </a:lnTo>
                      <a:lnTo>
                        <a:pt x="176" y="351"/>
                      </a:lnTo>
                      <a:lnTo>
                        <a:pt x="179" y="351"/>
                      </a:lnTo>
                      <a:lnTo>
                        <a:pt x="179" y="351"/>
                      </a:lnTo>
                      <a:lnTo>
                        <a:pt x="179" y="349"/>
                      </a:lnTo>
                      <a:lnTo>
                        <a:pt x="181" y="349"/>
                      </a:lnTo>
                      <a:lnTo>
                        <a:pt x="181" y="346"/>
                      </a:lnTo>
                      <a:lnTo>
                        <a:pt x="181" y="346"/>
                      </a:lnTo>
                      <a:lnTo>
                        <a:pt x="181" y="346"/>
                      </a:lnTo>
                      <a:lnTo>
                        <a:pt x="184" y="346"/>
                      </a:lnTo>
                      <a:lnTo>
                        <a:pt x="184" y="346"/>
                      </a:lnTo>
                      <a:lnTo>
                        <a:pt x="184" y="346"/>
                      </a:lnTo>
                      <a:lnTo>
                        <a:pt x="184" y="346"/>
                      </a:lnTo>
                      <a:lnTo>
                        <a:pt x="184" y="346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4" y="349"/>
                      </a:lnTo>
                      <a:lnTo>
                        <a:pt x="184" y="349"/>
                      </a:lnTo>
                      <a:lnTo>
                        <a:pt x="184" y="349"/>
                      </a:lnTo>
                      <a:lnTo>
                        <a:pt x="184" y="349"/>
                      </a:lnTo>
                      <a:lnTo>
                        <a:pt x="184" y="349"/>
                      </a:lnTo>
                      <a:lnTo>
                        <a:pt x="187" y="349"/>
                      </a:lnTo>
                      <a:lnTo>
                        <a:pt x="187" y="349"/>
                      </a:lnTo>
                      <a:lnTo>
                        <a:pt x="187" y="349"/>
                      </a:lnTo>
                      <a:lnTo>
                        <a:pt x="190" y="349"/>
                      </a:lnTo>
                      <a:lnTo>
                        <a:pt x="190" y="349"/>
                      </a:lnTo>
                      <a:lnTo>
                        <a:pt x="190" y="349"/>
                      </a:lnTo>
                      <a:lnTo>
                        <a:pt x="190" y="349"/>
                      </a:lnTo>
                      <a:lnTo>
                        <a:pt x="193" y="349"/>
                      </a:lnTo>
                      <a:lnTo>
                        <a:pt x="193" y="349"/>
                      </a:lnTo>
                      <a:lnTo>
                        <a:pt x="193" y="349"/>
                      </a:lnTo>
                      <a:lnTo>
                        <a:pt x="196" y="351"/>
                      </a:lnTo>
                      <a:lnTo>
                        <a:pt x="196" y="351"/>
                      </a:lnTo>
                      <a:lnTo>
                        <a:pt x="196" y="351"/>
                      </a:lnTo>
                      <a:lnTo>
                        <a:pt x="198" y="351"/>
                      </a:lnTo>
                      <a:lnTo>
                        <a:pt x="198" y="351"/>
                      </a:lnTo>
                      <a:lnTo>
                        <a:pt x="198" y="351"/>
                      </a:lnTo>
                      <a:lnTo>
                        <a:pt x="198" y="351"/>
                      </a:lnTo>
                      <a:lnTo>
                        <a:pt x="201" y="351"/>
                      </a:lnTo>
                      <a:lnTo>
                        <a:pt x="201" y="351"/>
                      </a:lnTo>
                      <a:lnTo>
                        <a:pt x="204" y="351"/>
                      </a:lnTo>
                      <a:lnTo>
                        <a:pt x="204" y="351"/>
                      </a:lnTo>
                      <a:lnTo>
                        <a:pt x="204" y="351"/>
                      </a:lnTo>
                      <a:lnTo>
                        <a:pt x="207" y="351"/>
                      </a:lnTo>
                      <a:lnTo>
                        <a:pt x="207" y="351"/>
                      </a:lnTo>
                      <a:lnTo>
                        <a:pt x="207" y="351"/>
                      </a:lnTo>
                      <a:lnTo>
                        <a:pt x="207" y="354"/>
                      </a:lnTo>
                      <a:lnTo>
                        <a:pt x="207" y="354"/>
                      </a:lnTo>
                      <a:lnTo>
                        <a:pt x="207" y="357"/>
                      </a:lnTo>
                      <a:lnTo>
                        <a:pt x="210" y="357"/>
                      </a:lnTo>
                      <a:lnTo>
                        <a:pt x="210" y="357"/>
                      </a:lnTo>
                      <a:lnTo>
                        <a:pt x="210" y="357"/>
                      </a:lnTo>
                      <a:lnTo>
                        <a:pt x="210" y="357"/>
                      </a:lnTo>
                      <a:lnTo>
                        <a:pt x="213" y="357"/>
                      </a:lnTo>
                      <a:lnTo>
                        <a:pt x="213" y="357"/>
                      </a:lnTo>
                      <a:lnTo>
                        <a:pt x="213" y="357"/>
                      </a:lnTo>
                      <a:lnTo>
                        <a:pt x="213" y="357"/>
                      </a:lnTo>
                      <a:lnTo>
                        <a:pt x="213" y="357"/>
                      </a:lnTo>
                      <a:lnTo>
                        <a:pt x="215" y="357"/>
                      </a:lnTo>
                      <a:lnTo>
                        <a:pt x="215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4" y="360"/>
                      </a:lnTo>
                      <a:lnTo>
                        <a:pt x="224" y="360"/>
                      </a:lnTo>
                      <a:lnTo>
                        <a:pt x="224" y="360"/>
                      </a:lnTo>
                      <a:lnTo>
                        <a:pt x="227" y="360"/>
                      </a:lnTo>
                      <a:lnTo>
                        <a:pt x="227" y="360"/>
                      </a:lnTo>
                      <a:lnTo>
                        <a:pt x="227" y="360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2" y="354"/>
                      </a:lnTo>
                      <a:lnTo>
                        <a:pt x="232" y="354"/>
                      </a:lnTo>
                      <a:lnTo>
                        <a:pt x="232" y="351"/>
                      </a:lnTo>
                      <a:lnTo>
                        <a:pt x="235" y="351"/>
                      </a:lnTo>
                      <a:lnTo>
                        <a:pt x="235" y="351"/>
                      </a:lnTo>
                      <a:lnTo>
                        <a:pt x="235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4"/>
                      </a:lnTo>
                      <a:lnTo>
                        <a:pt x="244" y="354"/>
                      </a:lnTo>
                      <a:lnTo>
                        <a:pt x="244" y="354"/>
                      </a:lnTo>
                      <a:lnTo>
                        <a:pt x="244" y="354"/>
                      </a:lnTo>
                      <a:lnTo>
                        <a:pt x="244" y="354"/>
                      </a:lnTo>
                      <a:lnTo>
                        <a:pt x="252" y="357"/>
                      </a:lnTo>
                      <a:lnTo>
                        <a:pt x="252" y="354"/>
                      </a:lnTo>
                      <a:lnTo>
                        <a:pt x="252" y="354"/>
                      </a:lnTo>
                      <a:lnTo>
                        <a:pt x="252" y="354"/>
                      </a:lnTo>
                      <a:lnTo>
                        <a:pt x="252" y="354"/>
                      </a:lnTo>
                      <a:lnTo>
                        <a:pt x="255" y="354"/>
                      </a:lnTo>
                      <a:lnTo>
                        <a:pt x="255" y="354"/>
                      </a:lnTo>
                      <a:lnTo>
                        <a:pt x="255" y="354"/>
                      </a:lnTo>
                      <a:lnTo>
                        <a:pt x="255" y="354"/>
                      </a:lnTo>
                      <a:lnTo>
                        <a:pt x="258" y="354"/>
                      </a:lnTo>
                      <a:lnTo>
                        <a:pt x="258" y="351"/>
                      </a:lnTo>
                      <a:lnTo>
                        <a:pt x="258" y="351"/>
                      </a:lnTo>
                      <a:lnTo>
                        <a:pt x="261" y="351"/>
                      </a:lnTo>
                      <a:lnTo>
                        <a:pt x="261" y="351"/>
                      </a:lnTo>
                      <a:lnTo>
                        <a:pt x="261" y="351"/>
                      </a:lnTo>
                      <a:lnTo>
                        <a:pt x="261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6" y="351"/>
                      </a:lnTo>
                      <a:lnTo>
                        <a:pt x="266" y="351"/>
                      </a:lnTo>
                      <a:lnTo>
                        <a:pt x="266" y="351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72" y="354"/>
                      </a:lnTo>
                      <a:lnTo>
                        <a:pt x="272" y="357"/>
                      </a:lnTo>
                      <a:lnTo>
                        <a:pt x="275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81" y="357"/>
                      </a:lnTo>
                      <a:lnTo>
                        <a:pt x="281" y="357"/>
                      </a:lnTo>
                      <a:lnTo>
                        <a:pt x="281" y="357"/>
                      </a:lnTo>
                      <a:lnTo>
                        <a:pt x="283" y="357"/>
                      </a:lnTo>
                      <a:lnTo>
                        <a:pt x="283" y="357"/>
                      </a:lnTo>
                      <a:lnTo>
                        <a:pt x="283" y="357"/>
                      </a:lnTo>
                      <a:lnTo>
                        <a:pt x="283" y="357"/>
                      </a:lnTo>
                      <a:lnTo>
                        <a:pt x="286" y="357"/>
                      </a:lnTo>
                      <a:lnTo>
                        <a:pt x="286" y="357"/>
                      </a:lnTo>
                      <a:lnTo>
                        <a:pt x="286" y="357"/>
                      </a:lnTo>
                      <a:lnTo>
                        <a:pt x="289" y="357"/>
                      </a:lnTo>
                      <a:lnTo>
                        <a:pt x="289" y="357"/>
                      </a:lnTo>
                      <a:lnTo>
                        <a:pt x="289" y="354"/>
                      </a:lnTo>
                      <a:lnTo>
                        <a:pt x="289" y="354"/>
                      </a:lnTo>
                      <a:lnTo>
                        <a:pt x="292" y="354"/>
                      </a:lnTo>
                      <a:lnTo>
                        <a:pt x="292" y="351"/>
                      </a:lnTo>
                      <a:lnTo>
                        <a:pt x="292" y="351"/>
                      </a:lnTo>
                      <a:lnTo>
                        <a:pt x="295" y="349"/>
                      </a:lnTo>
                      <a:lnTo>
                        <a:pt x="295" y="349"/>
                      </a:lnTo>
                      <a:lnTo>
                        <a:pt x="295" y="349"/>
                      </a:lnTo>
                      <a:lnTo>
                        <a:pt x="297" y="346"/>
                      </a:lnTo>
                      <a:lnTo>
                        <a:pt x="297" y="346"/>
                      </a:lnTo>
                      <a:lnTo>
                        <a:pt x="297" y="346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3"/>
                      </a:lnTo>
                      <a:lnTo>
                        <a:pt x="300" y="343"/>
                      </a:lnTo>
                      <a:lnTo>
                        <a:pt x="303" y="343"/>
                      </a:lnTo>
                      <a:lnTo>
                        <a:pt x="303" y="343"/>
                      </a:lnTo>
                      <a:lnTo>
                        <a:pt x="303" y="343"/>
                      </a:lnTo>
                      <a:lnTo>
                        <a:pt x="306" y="343"/>
                      </a:lnTo>
                      <a:lnTo>
                        <a:pt x="306" y="340"/>
                      </a:lnTo>
                      <a:lnTo>
                        <a:pt x="306" y="340"/>
                      </a:lnTo>
                      <a:lnTo>
                        <a:pt x="306" y="340"/>
                      </a:lnTo>
                      <a:lnTo>
                        <a:pt x="306" y="340"/>
                      </a:lnTo>
                      <a:lnTo>
                        <a:pt x="309" y="340"/>
                      </a:lnTo>
                      <a:lnTo>
                        <a:pt x="309" y="337"/>
                      </a:lnTo>
                      <a:lnTo>
                        <a:pt x="309" y="337"/>
                      </a:lnTo>
                      <a:lnTo>
                        <a:pt x="312" y="334"/>
                      </a:lnTo>
                      <a:lnTo>
                        <a:pt x="314" y="332"/>
                      </a:lnTo>
                      <a:lnTo>
                        <a:pt x="314" y="332"/>
                      </a:lnTo>
                      <a:lnTo>
                        <a:pt x="314" y="332"/>
                      </a:lnTo>
                      <a:lnTo>
                        <a:pt x="314" y="329"/>
                      </a:lnTo>
                      <a:lnTo>
                        <a:pt x="314" y="329"/>
                      </a:lnTo>
                      <a:lnTo>
                        <a:pt x="314" y="329"/>
                      </a:lnTo>
                      <a:lnTo>
                        <a:pt x="317" y="329"/>
                      </a:lnTo>
                      <a:lnTo>
                        <a:pt x="317" y="329"/>
                      </a:lnTo>
                      <a:lnTo>
                        <a:pt x="317" y="329"/>
                      </a:lnTo>
                      <a:lnTo>
                        <a:pt x="320" y="329"/>
                      </a:lnTo>
                      <a:lnTo>
                        <a:pt x="320" y="329"/>
                      </a:lnTo>
                      <a:lnTo>
                        <a:pt x="320" y="329"/>
                      </a:lnTo>
                      <a:lnTo>
                        <a:pt x="323" y="329"/>
                      </a:lnTo>
                      <a:lnTo>
                        <a:pt x="323" y="329"/>
                      </a:lnTo>
                      <a:lnTo>
                        <a:pt x="323" y="329"/>
                      </a:lnTo>
                      <a:lnTo>
                        <a:pt x="326" y="332"/>
                      </a:lnTo>
                      <a:lnTo>
                        <a:pt x="326" y="332"/>
                      </a:lnTo>
                      <a:lnTo>
                        <a:pt x="329" y="332"/>
                      </a:lnTo>
                      <a:lnTo>
                        <a:pt x="329" y="332"/>
                      </a:lnTo>
                      <a:lnTo>
                        <a:pt x="329" y="332"/>
                      </a:lnTo>
                      <a:lnTo>
                        <a:pt x="329" y="332"/>
                      </a:lnTo>
                      <a:lnTo>
                        <a:pt x="329" y="332"/>
                      </a:lnTo>
                      <a:lnTo>
                        <a:pt x="331" y="332"/>
                      </a:lnTo>
                      <a:lnTo>
                        <a:pt x="331" y="332"/>
                      </a:lnTo>
                      <a:lnTo>
                        <a:pt x="331" y="332"/>
                      </a:lnTo>
                      <a:lnTo>
                        <a:pt x="331" y="332"/>
                      </a:lnTo>
                      <a:lnTo>
                        <a:pt x="334" y="332"/>
                      </a:lnTo>
                      <a:lnTo>
                        <a:pt x="337" y="332"/>
                      </a:lnTo>
                      <a:lnTo>
                        <a:pt x="337" y="332"/>
                      </a:lnTo>
                      <a:lnTo>
                        <a:pt x="340" y="332"/>
                      </a:lnTo>
                      <a:lnTo>
                        <a:pt x="343" y="334"/>
                      </a:lnTo>
                      <a:lnTo>
                        <a:pt x="346" y="334"/>
                      </a:lnTo>
                      <a:lnTo>
                        <a:pt x="346" y="334"/>
                      </a:lnTo>
                      <a:lnTo>
                        <a:pt x="346" y="334"/>
                      </a:lnTo>
                      <a:lnTo>
                        <a:pt x="348" y="334"/>
                      </a:lnTo>
                      <a:lnTo>
                        <a:pt x="348" y="334"/>
                      </a:lnTo>
                      <a:lnTo>
                        <a:pt x="348" y="334"/>
                      </a:lnTo>
                      <a:lnTo>
                        <a:pt x="348" y="334"/>
                      </a:lnTo>
                      <a:lnTo>
                        <a:pt x="351" y="334"/>
                      </a:lnTo>
                      <a:lnTo>
                        <a:pt x="351" y="332"/>
                      </a:lnTo>
                      <a:lnTo>
                        <a:pt x="351" y="332"/>
                      </a:lnTo>
                      <a:lnTo>
                        <a:pt x="354" y="323"/>
                      </a:lnTo>
                      <a:lnTo>
                        <a:pt x="357" y="323"/>
                      </a:lnTo>
                      <a:lnTo>
                        <a:pt x="360" y="323"/>
                      </a:lnTo>
                      <a:lnTo>
                        <a:pt x="363" y="326"/>
                      </a:lnTo>
                      <a:lnTo>
                        <a:pt x="365" y="326"/>
                      </a:lnTo>
                      <a:lnTo>
                        <a:pt x="368" y="326"/>
                      </a:lnTo>
                      <a:lnTo>
                        <a:pt x="371" y="329"/>
                      </a:lnTo>
                      <a:lnTo>
                        <a:pt x="374" y="329"/>
                      </a:lnTo>
                      <a:lnTo>
                        <a:pt x="374" y="329"/>
                      </a:lnTo>
                      <a:lnTo>
                        <a:pt x="382" y="337"/>
                      </a:lnTo>
                      <a:lnTo>
                        <a:pt x="382" y="337"/>
                      </a:lnTo>
                      <a:lnTo>
                        <a:pt x="385" y="337"/>
                      </a:lnTo>
                      <a:lnTo>
                        <a:pt x="385" y="340"/>
                      </a:lnTo>
                      <a:lnTo>
                        <a:pt x="385" y="340"/>
                      </a:lnTo>
                      <a:lnTo>
                        <a:pt x="388" y="340"/>
                      </a:lnTo>
                      <a:lnTo>
                        <a:pt x="388" y="340"/>
                      </a:lnTo>
                      <a:lnTo>
                        <a:pt x="388" y="340"/>
                      </a:lnTo>
                      <a:lnTo>
                        <a:pt x="388" y="340"/>
                      </a:lnTo>
                      <a:lnTo>
                        <a:pt x="391" y="340"/>
                      </a:lnTo>
                      <a:lnTo>
                        <a:pt x="391" y="340"/>
                      </a:lnTo>
                      <a:lnTo>
                        <a:pt x="399" y="343"/>
                      </a:lnTo>
                      <a:lnTo>
                        <a:pt x="399" y="349"/>
                      </a:lnTo>
                      <a:lnTo>
                        <a:pt x="416" y="354"/>
                      </a:lnTo>
                      <a:lnTo>
                        <a:pt x="422" y="354"/>
                      </a:lnTo>
                      <a:lnTo>
                        <a:pt x="428" y="354"/>
                      </a:lnTo>
                      <a:lnTo>
                        <a:pt x="428" y="354"/>
                      </a:lnTo>
                      <a:lnTo>
                        <a:pt x="431" y="354"/>
                      </a:lnTo>
                      <a:lnTo>
                        <a:pt x="431" y="354"/>
                      </a:lnTo>
                      <a:lnTo>
                        <a:pt x="433" y="354"/>
                      </a:lnTo>
                      <a:lnTo>
                        <a:pt x="433" y="354"/>
                      </a:lnTo>
                      <a:lnTo>
                        <a:pt x="436" y="357"/>
                      </a:lnTo>
                      <a:lnTo>
                        <a:pt x="436" y="357"/>
                      </a:lnTo>
                      <a:lnTo>
                        <a:pt x="439" y="357"/>
                      </a:lnTo>
                      <a:lnTo>
                        <a:pt x="439" y="357"/>
                      </a:lnTo>
                      <a:lnTo>
                        <a:pt x="442" y="357"/>
                      </a:lnTo>
                      <a:lnTo>
                        <a:pt x="442" y="354"/>
                      </a:lnTo>
                      <a:lnTo>
                        <a:pt x="445" y="354"/>
                      </a:lnTo>
                      <a:lnTo>
                        <a:pt x="448" y="354"/>
                      </a:lnTo>
                      <a:lnTo>
                        <a:pt x="448" y="354"/>
                      </a:lnTo>
                      <a:lnTo>
                        <a:pt x="450" y="354"/>
                      </a:lnTo>
                      <a:lnTo>
                        <a:pt x="450" y="354"/>
                      </a:lnTo>
                      <a:lnTo>
                        <a:pt x="450" y="354"/>
                      </a:lnTo>
                      <a:lnTo>
                        <a:pt x="453" y="354"/>
                      </a:lnTo>
                      <a:lnTo>
                        <a:pt x="456" y="354"/>
                      </a:lnTo>
                      <a:lnTo>
                        <a:pt x="459" y="354"/>
                      </a:lnTo>
                      <a:lnTo>
                        <a:pt x="462" y="354"/>
                      </a:lnTo>
                      <a:lnTo>
                        <a:pt x="465" y="354"/>
                      </a:lnTo>
                      <a:lnTo>
                        <a:pt x="465" y="354"/>
                      </a:lnTo>
                      <a:lnTo>
                        <a:pt x="467" y="354"/>
                      </a:lnTo>
                      <a:lnTo>
                        <a:pt x="467" y="354"/>
                      </a:lnTo>
                      <a:lnTo>
                        <a:pt x="470" y="351"/>
                      </a:lnTo>
                      <a:lnTo>
                        <a:pt x="470" y="351"/>
                      </a:lnTo>
                      <a:lnTo>
                        <a:pt x="473" y="351"/>
                      </a:lnTo>
                      <a:lnTo>
                        <a:pt x="473" y="351"/>
                      </a:lnTo>
                      <a:lnTo>
                        <a:pt x="490" y="351"/>
                      </a:lnTo>
                      <a:lnTo>
                        <a:pt x="479" y="360"/>
                      </a:lnTo>
                      <a:lnTo>
                        <a:pt x="476" y="360"/>
                      </a:lnTo>
                      <a:lnTo>
                        <a:pt x="476" y="360"/>
                      </a:lnTo>
                      <a:lnTo>
                        <a:pt x="473" y="360"/>
                      </a:lnTo>
                      <a:lnTo>
                        <a:pt x="473" y="363"/>
                      </a:lnTo>
                      <a:lnTo>
                        <a:pt x="473" y="363"/>
                      </a:lnTo>
                      <a:lnTo>
                        <a:pt x="473" y="366"/>
                      </a:lnTo>
                      <a:lnTo>
                        <a:pt x="473" y="366"/>
                      </a:lnTo>
                      <a:lnTo>
                        <a:pt x="473" y="366"/>
                      </a:lnTo>
                      <a:lnTo>
                        <a:pt x="470" y="366"/>
                      </a:lnTo>
                      <a:lnTo>
                        <a:pt x="470" y="366"/>
                      </a:lnTo>
                      <a:lnTo>
                        <a:pt x="467" y="366"/>
                      </a:lnTo>
                      <a:lnTo>
                        <a:pt x="467" y="366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2" y="368"/>
                      </a:lnTo>
                      <a:lnTo>
                        <a:pt x="459" y="368"/>
                      </a:lnTo>
                      <a:lnTo>
                        <a:pt x="459" y="368"/>
                      </a:lnTo>
                      <a:lnTo>
                        <a:pt x="456" y="371"/>
                      </a:lnTo>
                      <a:lnTo>
                        <a:pt x="453" y="374"/>
                      </a:lnTo>
                      <a:lnTo>
                        <a:pt x="453" y="380"/>
                      </a:lnTo>
                      <a:lnTo>
                        <a:pt x="450" y="380"/>
                      </a:lnTo>
                      <a:lnTo>
                        <a:pt x="450" y="380"/>
                      </a:lnTo>
                      <a:lnTo>
                        <a:pt x="450" y="380"/>
                      </a:lnTo>
                      <a:lnTo>
                        <a:pt x="450" y="383"/>
                      </a:lnTo>
                      <a:lnTo>
                        <a:pt x="450" y="383"/>
                      </a:lnTo>
                      <a:lnTo>
                        <a:pt x="450" y="383"/>
                      </a:lnTo>
                      <a:lnTo>
                        <a:pt x="448" y="385"/>
                      </a:lnTo>
                      <a:lnTo>
                        <a:pt x="448" y="385"/>
                      </a:lnTo>
                      <a:lnTo>
                        <a:pt x="445" y="385"/>
                      </a:lnTo>
                      <a:lnTo>
                        <a:pt x="445" y="388"/>
                      </a:lnTo>
                      <a:lnTo>
                        <a:pt x="442" y="388"/>
                      </a:lnTo>
                      <a:lnTo>
                        <a:pt x="439" y="388"/>
                      </a:lnTo>
                      <a:lnTo>
                        <a:pt x="439" y="388"/>
                      </a:lnTo>
                      <a:lnTo>
                        <a:pt x="436" y="388"/>
                      </a:lnTo>
                      <a:lnTo>
                        <a:pt x="433" y="391"/>
                      </a:lnTo>
                      <a:lnTo>
                        <a:pt x="462" y="397"/>
                      </a:lnTo>
                      <a:lnTo>
                        <a:pt x="482" y="402"/>
                      </a:lnTo>
                      <a:lnTo>
                        <a:pt x="482" y="402"/>
                      </a:lnTo>
                      <a:lnTo>
                        <a:pt x="513" y="408"/>
                      </a:lnTo>
                      <a:lnTo>
                        <a:pt x="527" y="411"/>
                      </a:lnTo>
                      <a:lnTo>
                        <a:pt x="530" y="402"/>
                      </a:lnTo>
                      <a:lnTo>
                        <a:pt x="530" y="397"/>
                      </a:lnTo>
                      <a:lnTo>
                        <a:pt x="530" y="394"/>
                      </a:lnTo>
                      <a:lnTo>
                        <a:pt x="533" y="383"/>
                      </a:lnTo>
                      <a:lnTo>
                        <a:pt x="533" y="380"/>
                      </a:lnTo>
                      <a:lnTo>
                        <a:pt x="535" y="366"/>
                      </a:lnTo>
                      <a:lnTo>
                        <a:pt x="538" y="351"/>
                      </a:lnTo>
                      <a:lnTo>
                        <a:pt x="561" y="357"/>
                      </a:lnTo>
                      <a:lnTo>
                        <a:pt x="558" y="374"/>
                      </a:lnTo>
                      <a:lnTo>
                        <a:pt x="601" y="388"/>
                      </a:lnTo>
                      <a:lnTo>
                        <a:pt x="606" y="391"/>
                      </a:lnTo>
                      <a:lnTo>
                        <a:pt x="606" y="337"/>
                      </a:lnTo>
                      <a:lnTo>
                        <a:pt x="629" y="343"/>
                      </a:lnTo>
                      <a:lnTo>
                        <a:pt x="623" y="317"/>
                      </a:lnTo>
                      <a:lnTo>
                        <a:pt x="663" y="317"/>
                      </a:lnTo>
                      <a:lnTo>
                        <a:pt x="652" y="309"/>
                      </a:lnTo>
                      <a:lnTo>
                        <a:pt x="640" y="298"/>
                      </a:lnTo>
                      <a:lnTo>
                        <a:pt x="623" y="303"/>
                      </a:lnTo>
                      <a:lnTo>
                        <a:pt x="623" y="303"/>
                      </a:lnTo>
                      <a:lnTo>
                        <a:pt x="623" y="303"/>
                      </a:lnTo>
                      <a:lnTo>
                        <a:pt x="620" y="303"/>
                      </a:lnTo>
                      <a:lnTo>
                        <a:pt x="620" y="303"/>
                      </a:lnTo>
                      <a:lnTo>
                        <a:pt x="620" y="300"/>
                      </a:lnTo>
                      <a:lnTo>
                        <a:pt x="620" y="300"/>
                      </a:lnTo>
                      <a:lnTo>
                        <a:pt x="620" y="300"/>
                      </a:lnTo>
                      <a:lnTo>
                        <a:pt x="618" y="300"/>
                      </a:lnTo>
                      <a:lnTo>
                        <a:pt x="618" y="300"/>
                      </a:lnTo>
                      <a:lnTo>
                        <a:pt x="618" y="300"/>
                      </a:lnTo>
                      <a:lnTo>
                        <a:pt x="618" y="300"/>
                      </a:lnTo>
                      <a:lnTo>
                        <a:pt x="618" y="298"/>
                      </a:lnTo>
                      <a:lnTo>
                        <a:pt x="618" y="298"/>
                      </a:lnTo>
                      <a:lnTo>
                        <a:pt x="618" y="298"/>
                      </a:lnTo>
                      <a:lnTo>
                        <a:pt x="618" y="298"/>
                      </a:lnTo>
                      <a:lnTo>
                        <a:pt x="618" y="295"/>
                      </a:lnTo>
                      <a:lnTo>
                        <a:pt x="618" y="295"/>
                      </a:lnTo>
                      <a:lnTo>
                        <a:pt x="618" y="295"/>
                      </a:lnTo>
                      <a:lnTo>
                        <a:pt x="618" y="295"/>
                      </a:lnTo>
                      <a:lnTo>
                        <a:pt x="632" y="281"/>
                      </a:lnTo>
                      <a:lnTo>
                        <a:pt x="643" y="269"/>
                      </a:lnTo>
                      <a:lnTo>
                        <a:pt x="643" y="261"/>
                      </a:lnTo>
                      <a:lnTo>
                        <a:pt x="632" y="249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8" y="255"/>
                      </a:lnTo>
                      <a:lnTo>
                        <a:pt x="618" y="255"/>
                      </a:lnTo>
                      <a:lnTo>
                        <a:pt x="618" y="252"/>
                      </a:lnTo>
                      <a:lnTo>
                        <a:pt x="618" y="252"/>
                      </a:lnTo>
                      <a:lnTo>
                        <a:pt x="618" y="252"/>
                      </a:lnTo>
                      <a:lnTo>
                        <a:pt x="618" y="252"/>
                      </a:lnTo>
                      <a:lnTo>
                        <a:pt x="618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18" y="249"/>
                      </a:lnTo>
                      <a:lnTo>
                        <a:pt x="618" y="249"/>
                      </a:lnTo>
                      <a:lnTo>
                        <a:pt x="618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3" y="244"/>
                      </a:lnTo>
                      <a:lnTo>
                        <a:pt x="623" y="244"/>
                      </a:lnTo>
                      <a:lnTo>
                        <a:pt x="623" y="244"/>
                      </a:lnTo>
                      <a:lnTo>
                        <a:pt x="623" y="244"/>
                      </a:lnTo>
                      <a:lnTo>
                        <a:pt x="623" y="244"/>
                      </a:lnTo>
                      <a:lnTo>
                        <a:pt x="623" y="241"/>
                      </a:lnTo>
                      <a:lnTo>
                        <a:pt x="626" y="218"/>
                      </a:lnTo>
                      <a:lnTo>
                        <a:pt x="629" y="215"/>
                      </a:lnTo>
                      <a:lnTo>
                        <a:pt x="629" y="210"/>
                      </a:lnTo>
                      <a:lnTo>
                        <a:pt x="632" y="196"/>
                      </a:lnTo>
                      <a:lnTo>
                        <a:pt x="635" y="190"/>
                      </a:lnTo>
                      <a:lnTo>
                        <a:pt x="635" y="187"/>
                      </a:lnTo>
                      <a:lnTo>
                        <a:pt x="635" y="187"/>
                      </a:lnTo>
                      <a:lnTo>
                        <a:pt x="635" y="187"/>
                      </a:lnTo>
                      <a:lnTo>
                        <a:pt x="635" y="184"/>
                      </a:lnTo>
                      <a:lnTo>
                        <a:pt x="635" y="184"/>
                      </a:lnTo>
                      <a:lnTo>
                        <a:pt x="635" y="181"/>
                      </a:lnTo>
                      <a:lnTo>
                        <a:pt x="635" y="181"/>
                      </a:lnTo>
                      <a:lnTo>
                        <a:pt x="635" y="178"/>
                      </a:lnTo>
                      <a:lnTo>
                        <a:pt x="635" y="178"/>
                      </a:lnTo>
                      <a:lnTo>
                        <a:pt x="635" y="178"/>
                      </a:lnTo>
                      <a:lnTo>
                        <a:pt x="635" y="178"/>
                      </a:lnTo>
                      <a:lnTo>
                        <a:pt x="635" y="178"/>
                      </a:lnTo>
                      <a:lnTo>
                        <a:pt x="635" y="176"/>
                      </a:lnTo>
                      <a:lnTo>
                        <a:pt x="635" y="176"/>
                      </a:lnTo>
                      <a:lnTo>
                        <a:pt x="635" y="173"/>
                      </a:lnTo>
                      <a:lnTo>
                        <a:pt x="635" y="173"/>
                      </a:lnTo>
                      <a:lnTo>
                        <a:pt x="635" y="173"/>
                      </a:lnTo>
                      <a:lnTo>
                        <a:pt x="635" y="170"/>
                      </a:lnTo>
                      <a:lnTo>
                        <a:pt x="635" y="170"/>
                      </a:lnTo>
                      <a:lnTo>
                        <a:pt x="637" y="170"/>
                      </a:lnTo>
                      <a:lnTo>
                        <a:pt x="637" y="170"/>
                      </a:lnTo>
                      <a:lnTo>
                        <a:pt x="637" y="170"/>
                      </a:lnTo>
                      <a:lnTo>
                        <a:pt x="637" y="170"/>
                      </a:lnTo>
                      <a:lnTo>
                        <a:pt x="637" y="167"/>
                      </a:lnTo>
                      <a:lnTo>
                        <a:pt x="637" y="167"/>
                      </a:lnTo>
                      <a:lnTo>
                        <a:pt x="637" y="167"/>
                      </a:lnTo>
                      <a:lnTo>
                        <a:pt x="637" y="167"/>
                      </a:lnTo>
                      <a:lnTo>
                        <a:pt x="637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4"/>
                      </a:lnTo>
                      <a:lnTo>
                        <a:pt x="635" y="164"/>
                      </a:lnTo>
                      <a:lnTo>
                        <a:pt x="635" y="164"/>
                      </a:lnTo>
                      <a:lnTo>
                        <a:pt x="632" y="161"/>
                      </a:lnTo>
                      <a:lnTo>
                        <a:pt x="632" y="161"/>
                      </a:lnTo>
                      <a:lnTo>
                        <a:pt x="632" y="159"/>
                      </a:lnTo>
                      <a:lnTo>
                        <a:pt x="629" y="159"/>
                      </a:lnTo>
                      <a:lnTo>
                        <a:pt x="629" y="156"/>
                      </a:lnTo>
                      <a:lnTo>
                        <a:pt x="629" y="153"/>
                      </a:lnTo>
                      <a:lnTo>
                        <a:pt x="626" y="150"/>
                      </a:lnTo>
                      <a:lnTo>
                        <a:pt x="626" y="147"/>
                      </a:lnTo>
                      <a:lnTo>
                        <a:pt x="626" y="147"/>
                      </a:lnTo>
                      <a:lnTo>
                        <a:pt x="626" y="144"/>
                      </a:lnTo>
                      <a:lnTo>
                        <a:pt x="626" y="144"/>
                      </a:lnTo>
                      <a:lnTo>
                        <a:pt x="626" y="142"/>
                      </a:lnTo>
                      <a:lnTo>
                        <a:pt x="623" y="139"/>
                      </a:lnTo>
                      <a:lnTo>
                        <a:pt x="623" y="139"/>
                      </a:lnTo>
                      <a:lnTo>
                        <a:pt x="623" y="136"/>
                      </a:lnTo>
                      <a:lnTo>
                        <a:pt x="623" y="133"/>
                      </a:lnTo>
                      <a:lnTo>
                        <a:pt x="623" y="133"/>
                      </a:lnTo>
                      <a:lnTo>
                        <a:pt x="623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2" y="133"/>
                      </a:lnTo>
                      <a:lnTo>
                        <a:pt x="612" y="133"/>
                      </a:lnTo>
                      <a:lnTo>
                        <a:pt x="612" y="133"/>
                      </a:lnTo>
                      <a:lnTo>
                        <a:pt x="612" y="133"/>
                      </a:lnTo>
                      <a:lnTo>
                        <a:pt x="612" y="133"/>
                      </a:lnTo>
                      <a:lnTo>
                        <a:pt x="609" y="133"/>
                      </a:lnTo>
                      <a:lnTo>
                        <a:pt x="609" y="133"/>
                      </a:lnTo>
                      <a:lnTo>
                        <a:pt x="609" y="130"/>
                      </a:lnTo>
                      <a:lnTo>
                        <a:pt x="609" y="130"/>
                      </a:lnTo>
                      <a:lnTo>
                        <a:pt x="609" y="130"/>
                      </a:lnTo>
                      <a:lnTo>
                        <a:pt x="606" y="130"/>
                      </a:lnTo>
                      <a:lnTo>
                        <a:pt x="606" y="130"/>
                      </a:lnTo>
                      <a:lnTo>
                        <a:pt x="606" y="130"/>
                      </a:lnTo>
                      <a:lnTo>
                        <a:pt x="606" y="130"/>
                      </a:lnTo>
                      <a:lnTo>
                        <a:pt x="603" y="130"/>
                      </a:lnTo>
                      <a:lnTo>
                        <a:pt x="603" y="130"/>
                      </a:lnTo>
                      <a:lnTo>
                        <a:pt x="603" y="130"/>
                      </a:lnTo>
                      <a:lnTo>
                        <a:pt x="603" y="130"/>
                      </a:lnTo>
                      <a:lnTo>
                        <a:pt x="601" y="130"/>
                      </a:lnTo>
                      <a:lnTo>
                        <a:pt x="598" y="130"/>
                      </a:lnTo>
                      <a:lnTo>
                        <a:pt x="592" y="127"/>
                      </a:lnTo>
                      <a:lnTo>
                        <a:pt x="592" y="127"/>
                      </a:lnTo>
                      <a:lnTo>
                        <a:pt x="589" y="127"/>
                      </a:lnTo>
                      <a:lnTo>
                        <a:pt x="586" y="127"/>
                      </a:lnTo>
                      <a:lnTo>
                        <a:pt x="586" y="127"/>
                      </a:lnTo>
                      <a:lnTo>
                        <a:pt x="584" y="127"/>
                      </a:lnTo>
                      <a:lnTo>
                        <a:pt x="581" y="127"/>
                      </a:lnTo>
                      <a:lnTo>
                        <a:pt x="581" y="125"/>
                      </a:lnTo>
                      <a:lnTo>
                        <a:pt x="575" y="122"/>
                      </a:lnTo>
                      <a:lnTo>
                        <a:pt x="578" y="122"/>
                      </a:lnTo>
                      <a:lnTo>
                        <a:pt x="578" y="122"/>
                      </a:lnTo>
                      <a:lnTo>
                        <a:pt x="578" y="122"/>
                      </a:lnTo>
                      <a:lnTo>
                        <a:pt x="578" y="122"/>
                      </a:lnTo>
                      <a:lnTo>
                        <a:pt x="581" y="122"/>
                      </a:lnTo>
                      <a:lnTo>
                        <a:pt x="581" y="119"/>
                      </a:lnTo>
                      <a:lnTo>
                        <a:pt x="581" y="119"/>
                      </a:lnTo>
                      <a:lnTo>
                        <a:pt x="581" y="119"/>
                      </a:lnTo>
                      <a:lnTo>
                        <a:pt x="581" y="119"/>
                      </a:lnTo>
                      <a:lnTo>
                        <a:pt x="581" y="119"/>
                      </a:lnTo>
                      <a:lnTo>
                        <a:pt x="584" y="119"/>
                      </a:lnTo>
                      <a:lnTo>
                        <a:pt x="584" y="119"/>
                      </a:lnTo>
                      <a:lnTo>
                        <a:pt x="586" y="119"/>
                      </a:lnTo>
                      <a:lnTo>
                        <a:pt x="586" y="119"/>
                      </a:lnTo>
                      <a:lnTo>
                        <a:pt x="586" y="119"/>
                      </a:lnTo>
                      <a:lnTo>
                        <a:pt x="589" y="119"/>
                      </a:lnTo>
                      <a:lnTo>
                        <a:pt x="589" y="119"/>
                      </a:lnTo>
                      <a:lnTo>
                        <a:pt x="589" y="116"/>
                      </a:lnTo>
                      <a:lnTo>
                        <a:pt x="592" y="116"/>
                      </a:lnTo>
                      <a:lnTo>
                        <a:pt x="592" y="116"/>
                      </a:lnTo>
                      <a:lnTo>
                        <a:pt x="592" y="116"/>
                      </a:lnTo>
                      <a:lnTo>
                        <a:pt x="592" y="116"/>
                      </a:lnTo>
                      <a:lnTo>
                        <a:pt x="592" y="116"/>
                      </a:lnTo>
                      <a:lnTo>
                        <a:pt x="595" y="116"/>
                      </a:lnTo>
                      <a:lnTo>
                        <a:pt x="595" y="116"/>
                      </a:lnTo>
                      <a:lnTo>
                        <a:pt x="595" y="116"/>
                      </a:lnTo>
                      <a:lnTo>
                        <a:pt x="595" y="116"/>
                      </a:lnTo>
                      <a:lnTo>
                        <a:pt x="598" y="113"/>
                      </a:lnTo>
                      <a:lnTo>
                        <a:pt x="598" y="113"/>
                      </a:lnTo>
                      <a:lnTo>
                        <a:pt x="598" y="113"/>
                      </a:lnTo>
                      <a:lnTo>
                        <a:pt x="598" y="113"/>
                      </a:lnTo>
                      <a:lnTo>
                        <a:pt x="601" y="110"/>
                      </a:lnTo>
                      <a:lnTo>
                        <a:pt x="601" y="110"/>
                      </a:lnTo>
                      <a:lnTo>
                        <a:pt x="601" y="110"/>
                      </a:lnTo>
                      <a:lnTo>
                        <a:pt x="601" y="110"/>
                      </a:lnTo>
                      <a:lnTo>
                        <a:pt x="603" y="110"/>
                      </a:lnTo>
                      <a:lnTo>
                        <a:pt x="603" y="110"/>
                      </a:lnTo>
                      <a:lnTo>
                        <a:pt x="603" y="110"/>
                      </a:lnTo>
                      <a:lnTo>
                        <a:pt x="606" y="110"/>
                      </a:lnTo>
                      <a:lnTo>
                        <a:pt x="606" y="110"/>
                      </a:lnTo>
                      <a:lnTo>
                        <a:pt x="606" y="110"/>
                      </a:lnTo>
                      <a:lnTo>
                        <a:pt x="609" y="108"/>
                      </a:lnTo>
                      <a:lnTo>
                        <a:pt x="609" y="105"/>
                      </a:lnTo>
                      <a:lnTo>
                        <a:pt x="612" y="105"/>
                      </a:lnTo>
                      <a:lnTo>
                        <a:pt x="612" y="102"/>
                      </a:lnTo>
                      <a:lnTo>
                        <a:pt x="612" y="102"/>
                      </a:lnTo>
                      <a:lnTo>
                        <a:pt x="612" y="102"/>
                      </a:lnTo>
                      <a:lnTo>
                        <a:pt x="612" y="102"/>
                      </a:lnTo>
                      <a:lnTo>
                        <a:pt x="612" y="99"/>
                      </a:lnTo>
                      <a:lnTo>
                        <a:pt x="609" y="99"/>
                      </a:lnTo>
                      <a:lnTo>
                        <a:pt x="609" y="96"/>
                      </a:lnTo>
                      <a:lnTo>
                        <a:pt x="606" y="91"/>
                      </a:lnTo>
                      <a:lnTo>
                        <a:pt x="618" y="82"/>
                      </a:lnTo>
                      <a:lnTo>
                        <a:pt x="615" y="82"/>
                      </a:lnTo>
                      <a:lnTo>
                        <a:pt x="603" y="62"/>
                      </a:lnTo>
                      <a:lnTo>
                        <a:pt x="601" y="62"/>
                      </a:lnTo>
                      <a:lnTo>
                        <a:pt x="601" y="65"/>
                      </a:lnTo>
                      <a:lnTo>
                        <a:pt x="595" y="71"/>
                      </a:lnTo>
                      <a:lnTo>
                        <a:pt x="578" y="59"/>
                      </a:lnTo>
                      <a:lnTo>
                        <a:pt x="561" y="51"/>
                      </a:lnTo>
                      <a:lnTo>
                        <a:pt x="564" y="40"/>
                      </a:lnTo>
                      <a:lnTo>
                        <a:pt x="567" y="40"/>
                      </a:lnTo>
                      <a:lnTo>
                        <a:pt x="567" y="40"/>
                      </a:lnTo>
                      <a:lnTo>
                        <a:pt x="567" y="37"/>
                      </a:lnTo>
                      <a:lnTo>
                        <a:pt x="567" y="34"/>
                      </a:lnTo>
                      <a:lnTo>
                        <a:pt x="569" y="34"/>
                      </a:lnTo>
                      <a:lnTo>
                        <a:pt x="569" y="28"/>
                      </a:lnTo>
                      <a:lnTo>
                        <a:pt x="569" y="28"/>
                      </a:lnTo>
                      <a:lnTo>
                        <a:pt x="569" y="25"/>
                      </a:lnTo>
                      <a:lnTo>
                        <a:pt x="572" y="25"/>
                      </a:lnTo>
                      <a:lnTo>
                        <a:pt x="572" y="23"/>
                      </a:lnTo>
                      <a:lnTo>
                        <a:pt x="572" y="23"/>
                      </a:lnTo>
                      <a:lnTo>
                        <a:pt x="575" y="25"/>
                      </a:lnTo>
                      <a:lnTo>
                        <a:pt x="578" y="25"/>
                      </a:lnTo>
                      <a:lnTo>
                        <a:pt x="581" y="25"/>
                      </a:lnTo>
                      <a:lnTo>
                        <a:pt x="584" y="25"/>
                      </a:lnTo>
                      <a:lnTo>
                        <a:pt x="586" y="25"/>
                      </a:lnTo>
                      <a:lnTo>
                        <a:pt x="586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3"/>
                      </a:lnTo>
                      <a:lnTo>
                        <a:pt x="586" y="23"/>
                      </a:lnTo>
                      <a:lnTo>
                        <a:pt x="586" y="23"/>
                      </a:lnTo>
                      <a:lnTo>
                        <a:pt x="584" y="20"/>
                      </a:lnTo>
                      <a:lnTo>
                        <a:pt x="584" y="20"/>
                      </a:lnTo>
                      <a:lnTo>
                        <a:pt x="584" y="17"/>
                      </a:lnTo>
                      <a:lnTo>
                        <a:pt x="584" y="17"/>
                      </a:lnTo>
                      <a:lnTo>
                        <a:pt x="584" y="17"/>
                      </a:lnTo>
                      <a:lnTo>
                        <a:pt x="581" y="17"/>
                      </a:lnTo>
                      <a:lnTo>
                        <a:pt x="581" y="14"/>
                      </a:lnTo>
                      <a:lnTo>
                        <a:pt x="581" y="11"/>
                      </a:lnTo>
                      <a:lnTo>
                        <a:pt x="581" y="11"/>
                      </a:lnTo>
                      <a:lnTo>
                        <a:pt x="578" y="8"/>
                      </a:lnTo>
                      <a:lnTo>
                        <a:pt x="578" y="8"/>
                      </a:lnTo>
                      <a:lnTo>
                        <a:pt x="578" y="8"/>
                      </a:lnTo>
                      <a:lnTo>
                        <a:pt x="578" y="6"/>
                      </a:lnTo>
                      <a:lnTo>
                        <a:pt x="578" y="6"/>
                      </a:lnTo>
                      <a:lnTo>
                        <a:pt x="578" y="6"/>
                      </a:lnTo>
                      <a:lnTo>
                        <a:pt x="575" y="3"/>
                      </a:lnTo>
                      <a:lnTo>
                        <a:pt x="575" y="0"/>
                      </a:lnTo>
                      <a:lnTo>
                        <a:pt x="575" y="0"/>
                      </a:lnTo>
                      <a:lnTo>
                        <a:pt x="569" y="0"/>
                      </a:lnTo>
                      <a:lnTo>
                        <a:pt x="569" y="3"/>
                      </a:lnTo>
                      <a:lnTo>
                        <a:pt x="569" y="6"/>
                      </a:lnTo>
                      <a:lnTo>
                        <a:pt x="567" y="11"/>
                      </a:lnTo>
                      <a:lnTo>
                        <a:pt x="544" y="14"/>
                      </a:lnTo>
                      <a:lnTo>
                        <a:pt x="533" y="14"/>
                      </a:lnTo>
                      <a:lnTo>
                        <a:pt x="533" y="3"/>
                      </a:lnTo>
                      <a:lnTo>
                        <a:pt x="530" y="3"/>
                      </a:lnTo>
                      <a:lnTo>
                        <a:pt x="524" y="3"/>
                      </a:lnTo>
                      <a:lnTo>
                        <a:pt x="521" y="14"/>
                      </a:lnTo>
                      <a:lnTo>
                        <a:pt x="513" y="28"/>
                      </a:lnTo>
                      <a:lnTo>
                        <a:pt x="510" y="31"/>
                      </a:lnTo>
                      <a:lnTo>
                        <a:pt x="510" y="40"/>
                      </a:lnTo>
                      <a:lnTo>
                        <a:pt x="510" y="51"/>
                      </a:lnTo>
                      <a:lnTo>
                        <a:pt x="493" y="59"/>
                      </a:lnTo>
                      <a:lnTo>
                        <a:pt x="484" y="65"/>
                      </a:lnTo>
                      <a:lnTo>
                        <a:pt x="476" y="65"/>
                      </a:lnTo>
                      <a:lnTo>
                        <a:pt x="465" y="65"/>
                      </a:lnTo>
                      <a:lnTo>
                        <a:pt x="456" y="68"/>
                      </a:lnTo>
                      <a:lnTo>
                        <a:pt x="456" y="68"/>
                      </a:lnTo>
                      <a:lnTo>
                        <a:pt x="456" y="68"/>
                      </a:lnTo>
                      <a:lnTo>
                        <a:pt x="453" y="68"/>
                      </a:lnTo>
                      <a:lnTo>
                        <a:pt x="453" y="71"/>
                      </a:lnTo>
                      <a:lnTo>
                        <a:pt x="450" y="71"/>
                      </a:lnTo>
                      <a:lnTo>
                        <a:pt x="450" y="71"/>
                      </a:lnTo>
                      <a:lnTo>
                        <a:pt x="450" y="71"/>
                      </a:lnTo>
                      <a:lnTo>
                        <a:pt x="448" y="71"/>
                      </a:lnTo>
                      <a:lnTo>
                        <a:pt x="448" y="71"/>
                      </a:lnTo>
                      <a:lnTo>
                        <a:pt x="445" y="74"/>
                      </a:lnTo>
                      <a:lnTo>
                        <a:pt x="445" y="74"/>
                      </a:lnTo>
                      <a:lnTo>
                        <a:pt x="445" y="74"/>
                      </a:lnTo>
                      <a:lnTo>
                        <a:pt x="442" y="74"/>
                      </a:lnTo>
                      <a:lnTo>
                        <a:pt x="442" y="74"/>
                      </a:lnTo>
                      <a:lnTo>
                        <a:pt x="442" y="71"/>
                      </a:lnTo>
                      <a:lnTo>
                        <a:pt x="439" y="71"/>
                      </a:lnTo>
                      <a:lnTo>
                        <a:pt x="439" y="71"/>
                      </a:lnTo>
                      <a:lnTo>
                        <a:pt x="436" y="71"/>
                      </a:lnTo>
                      <a:lnTo>
                        <a:pt x="436" y="71"/>
                      </a:lnTo>
                      <a:lnTo>
                        <a:pt x="436" y="71"/>
                      </a:lnTo>
                      <a:lnTo>
                        <a:pt x="433" y="71"/>
                      </a:lnTo>
                      <a:lnTo>
                        <a:pt x="433" y="71"/>
                      </a:lnTo>
                      <a:lnTo>
                        <a:pt x="425" y="74"/>
                      </a:lnTo>
                      <a:lnTo>
                        <a:pt x="422" y="76"/>
                      </a:lnTo>
                      <a:lnTo>
                        <a:pt x="442" y="93"/>
                      </a:lnTo>
                      <a:lnTo>
                        <a:pt x="439" y="96"/>
                      </a:lnTo>
                      <a:lnTo>
                        <a:pt x="439" y="99"/>
                      </a:lnTo>
                      <a:lnTo>
                        <a:pt x="439" y="102"/>
                      </a:lnTo>
                      <a:lnTo>
                        <a:pt x="436" y="105"/>
                      </a:lnTo>
                      <a:lnTo>
                        <a:pt x="436" y="105"/>
                      </a:lnTo>
                      <a:lnTo>
                        <a:pt x="436" y="108"/>
                      </a:lnTo>
                      <a:lnTo>
                        <a:pt x="436" y="108"/>
                      </a:lnTo>
                      <a:lnTo>
                        <a:pt x="436" y="108"/>
                      </a:lnTo>
                      <a:lnTo>
                        <a:pt x="436" y="110"/>
                      </a:lnTo>
                      <a:lnTo>
                        <a:pt x="436" y="110"/>
                      </a:lnTo>
                      <a:lnTo>
                        <a:pt x="436" y="110"/>
                      </a:lnTo>
                      <a:lnTo>
                        <a:pt x="433" y="113"/>
                      </a:lnTo>
                      <a:lnTo>
                        <a:pt x="433" y="113"/>
                      </a:lnTo>
                      <a:lnTo>
                        <a:pt x="433" y="113"/>
                      </a:lnTo>
                      <a:lnTo>
                        <a:pt x="433" y="113"/>
                      </a:lnTo>
                      <a:lnTo>
                        <a:pt x="433" y="113"/>
                      </a:lnTo>
                      <a:lnTo>
                        <a:pt x="433" y="116"/>
                      </a:lnTo>
                      <a:lnTo>
                        <a:pt x="433" y="116"/>
                      </a:lnTo>
                      <a:lnTo>
                        <a:pt x="433" y="116"/>
                      </a:lnTo>
                      <a:lnTo>
                        <a:pt x="433" y="116"/>
                      </a:lnTo>
                      <a:lnTo>
                        <a:pt x="431" y="116"/>
                      </a:lnTo>
                      <a:lnTo>
                        <a:pt x="431" y="116"/>
                      </a:lnTo>
                      <a:lnTo>
                        <a:pt x="431" y="116"/>
                      </a:lnTo>
                      <a:lnTo>
                        <a:pt x="431" y="116"/>
                      </a:lnTo>
                      <a:lnTo>
                        <a:pt x="431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25"/>
                      </a:lnTo>
                      <a:lnTo>
                        <a:pt x="428" y="125"/>
                      </a:lnTo>
                      <a:lnTo>
                        <a:pt x="425" y="125"/>
                      </a:lnTo>
                      <a:lnTo>
                        <a:pt x="425" y="125"/>
                      </a:lnTo>
                      <a:lnTo>
                        <a:pt x="425" y="125"/>
                      </a:lnTo>
                      <a:lnTo>
                        <a:pt x="425" y="125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3"/>
                      </a:lnTo>
                      <a:lnTo>
                        <a:pt x="422" y="133"/>
                      </a:lnTo>
                      <a:lnTo>
                        <a:pt x="422" y="133"/>
                      </a:lnTo>
                      <a:lnTo>
                        <a:pt x="422" y="133"/>
                      </a:lnTo>
                      <a:lnTo>
                        <a:pt x="422" y="133"/>
                      </a:lnTo>
                      <a:lnTo>
                        <a:pt x="422" y="136"/>
                      </a:lnTo>
                      <a:lnTo>
                        <a:pt x="419" y="136"/>
                      </a:lnTo>
                      <a:lnTo>
                        <a:pt x="419" y="139"/>
                      </a:lnTo>
                      <a:lnTo>
                        <a:pt x="419" y="139"/>
                      </a:lnTo>
                      <a:lnTo>
                        <a:pt x="419" y="139"/>
                      </a:lnTo>
                      <a:lnTo>
                        <a:pt x="419" y="139"/>
                      </a:lnTo>
                      <a:lnTo>
                        <a:pt x="419" y="139"/>
                      </a:lnTo>
                      <a:lnTo>
                        <a:pt x="419" y="142"/>
                      </a:lnTo>
                      <a:lnTo>
                        <a:pt x="419" y="142"/>
                      </a:lnTo>
                      <a:lnTo>
                        <a:pt x="416" y="142"/>
                      </a:lnTo>
                      <a:lnTo>
                        <a:pt x="416" y="142"/>
                      </a:lnTo>
                      <a:lnTo>
                        <a:pt x="416" y="142"/>
                      </a:lnTo>
                      <a:lnTo>
                        <a:pt x="416" y="144"/>
                      </a:lnTo>
                      <a:lnTo>
                        <a:pt x="416" y="144"/>
                      </a:lnTo>
                      <a:lnTo>
                        <a:pt x="416" y="147"/>
                      </a:lnTo>
                      <a:lnTo>
                        <a:pt x="416" y="147"/>
                      </a:lnTo>
                      <a:lnTo>
                        <a:pt x="416" y="147"/>
                      </a:lnTo>
                      <a:lnTo>
                        <a:pt x="416" y="150"/>
                      </a:lnTo>
                      <a:lnTo>
                        <a:pt x="416" y="150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6"/>
                      </a:lnTo>
                      <a:lnTo>
                        <a:pt x="414" y="156"/>
                      </a:lnTo>
                      <a:lnTo>
                        <a:pt x="414" y="156"/>
                      </a:lnTo>
                      <a:lnTo>
                        <a:pt x="414" y="159"/>
                      </a:lnTo>
                      <a:lnTo>
                        <a:pt x="411" y="159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70"/>
                      </a:lnTo>
                      <a:lnTo>
                        <a:pt x="411" y="170"/>
                      </a:lnTo>
                      <a:lnTo>
                        <a:pt x="411" y="170"/>
                      </a:lnTo>
                      <a:lnTo>
                        <a:pt x="411" y="170"/>
                      </a:lnTo>
                      <a:lnTo>
                        <a:pt x="411" y="173"/>
                      </a:lnTo>
                      <a:lnTo>
                        <a:pt x="411" y="173"/>
                      </a:lnTo>
                      <a:lnTo>
                        <a:pt x="411" y="176"/>
                      </a:lnTo>
                      <a:lnTo>
                        <a:pt x="414" y="176"/>
                      </a:lnTo>
                      <a:lnTo>
                        <a:pt x="414" y="176"/>
                      </a:lnTo>
                      <a:lnTo>
                        <a:pt x="414" y="178"/>
                      </a:lnTo>
                      <a:lnTo>
                        <a:pt x="414" y="178"/>
                      </a:lnTo>
                      <a:lnTo>
                        <a:pt x="414" y="178"/>
                      </a:lnTo>
                      <a:lnTo>
                        <a:pt x="416" y="178"/>
                      </a:lnTo>
                      <a:lnTo>
                        <a:pt x="416" y="181"/>
                      </a:lnTo>
                      <a:lnTo>
                        <a:pt x="416" y="181"/>
                      </a:lnTo>
                      <a:lnTo>
                        <a:pt x="416" y="181"/>
                      </a:lnTo>
                      <a:lnTo>
                        <a:pt x="416" y="184"/>
                      </a:lnTo>
                      <a:lnTo>
                        <a:pt x="416" y="184"/>
                      </a:lnTo>
                      <a:lnTo>
                        <a:pt x="416" y="184"/>
                      </a:lnTo>
                      <a:lnTo>
                        <a:pt x="416" y="184"/>
                      </a:lnTo>
                      <a:lnTo>
                        <a:pt x="419" y="187"/>
                      </a:lnTo>
                      <a:lnTo>
                        <a:pt x="419" y="187"/>
                      </a:lnTo>
                      <a:lnTo>
                        <a:pt x="419" y="190"/>
                      </a:lnTo>
                      <a:lnTo>
                        <a:pt x="419" y="190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6"/>
                      </a:lnTo>
                      <a:lnTo>
                        <a:pt x="419" y="196"/>
                      </a:lnTo>
                      <a:lnTo>
                        <a:pt x="419" y="198"/>
                      </a:lnTo>
                      <a:lnTo>
                        <a:pt x="419" y="198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4"/>
                      </a:lnTo>
                      <a:lnTo>
                        <a:pt x="419" y="204"/>
                      </a:lnTo>
                      <a:lnTo>
                        <a:pt x="419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7"/>
                      </a:lnTo>
                      <a:lnTo>
                        <a:pt x="416" y="207"/>
                      </a:lnTo>
                      <a:lnTo>
                        <a:pt x="414" y="207"/>
                      </a:lnTo>
                      <a:lnTo>
                        <a:pt x="414" y="207"/>
                      </a:lnTo>
                      <a:lnTo>
                        <a:pt x="414" y="207"/>
                      </a:lnTo>
                      <a:lnTo>
                        <a:pt x="414" y="207"/>
                      </a:lnTo>
                      <a:lnTo>
                        <a:pt x="414" y="210"/>
                      </a:lnTo>
                      <a:lnTo>
                        <a:pt x="414" y="210"/>
                      </a:lnTo>
                      <a:lnTo>
                        <a:pt x="414" y="210"/>
                      </a:lnTo>
                      <a:lnTo>
                        <a:pt x="414" y="210"/>
                      </a:lnTo>
                      <a:lnTo>
                        <a:pt x="414" y="210"/>
                      </a:lnTo>
                      <a:lnTo>
                        <a:pt x="411" y="210"/>
                      </a:lnTo>
                      <a:lnTo>
                        <a:pt x="411" y="210"/>
                      </a:lnTo>
                      <a:lnTo>
                        <a:pt x="411" y="210"/>
                      </a:lnTo>
                      <a:lnTo>
                        <a:pt x="411" y="210"/>
                      </a:lnTo>
                      <a:lnTo>
                        <a:pt x="411" y="210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5" y="215"/>
                      </a:lnTo>
                      <a:lnTo>
                        <a:pt x="405" y="215"/>
                      </a:lnTo>
                      <a:lnTo>
                        <a:pt x="405" y="215"/>
                      </a:lnTo>
                      <a:lnTo>
                        <a:pt x="405" y="213"/>
                      </a:lnTo>
                      <a:lnTo>
                        <a:pt x="402" y="213"/>
                      </a:lnTo>
                      <a:lnTo>
                        <a:pt x="402" y="213"/>
                      </a:lnTo>
                      <a:lnTo>
                        <a:pt x="402" y="213"/>
                      </a:lnTo>
                      <a:lnTo>
                        <a:pt x="402" y="213"/>
                      </a:lnTo>
                      <a:lnTo>
                        <a:pt x="399" y="213"/>
                      </a:lnTo>
                      <a:lnTo>
                        <a:pt x="399" y="213"/>
                      </a:lnTo>
                      <a:lnTo>
                        <a:pt x="399" y="210"/>
                      </a:lnTo>
                      <a:lnTo>
                        <a:pt x="399" y="210"/>
                      </a:lnTo>
                      <a:lnTo>
                        <a:pt x="397" y="210"/>
                      </a:lnTo>
                      <a:lnTo>
                        <a:pt x="397" y="210"/>
                      </a:lnTo>
                      <a:lnTo>
                        <a:pt x="397" y="210"/>
                      </a:lnTo>
                      <a:lnTo>
                        <a:pt x="397" y="210"/>
                      </a:lnTo>
                      <a:lnTo>
                        <a:pt x="394" y="210"/>
                      </a:lnTo>
                      <a:lnTo>
                        <a:pt x="394" y="207"/>
                      </a:lnTo>
                      <a:lnTo>
                        <a:pt x="394" y="207"/>
                      </a:lnTo>
                      <a:lnTo>
                        <a:pt x="394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88" y="201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201"/>
                      </a:lnTo>
                      <a:lnTo>
                        <a:pt x="385" y="201"/>
                      </a:lnTo>
                      <a:lnTo>
                        <a:pt x="385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0" y="201"/>
                      </a:lnTo>
                      <a:lnTo>
                        <a:pt x="380" y="201"/>
                      </a:lnTo>
                      <a:lnTo>
                        <a:pt x="380" y="201"/>
                      </a:lnTo>
                      <a:lnTo>
                        <a:pt x="380" y="201"/>
                      </a:lnTo>
                      <a:lnTo>
                        <a:pt x="380" y="201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7"/>
                      </a:lnTo>
                      <a:lnTo>
                        <a:pt x="377" y="207"/>
                      </a:lnTo>
                      <a:lnTo>
                        <a:pt x="377" y="207"/>
                      </a:lnTo>
                      <a:lnTo>
                        <a:pt x="377" y="207"/>
                      </a:lnTo>
                      <a:lnTo>
                        <a:pt x="374" y="204"/>
                      </a:lnTo>
                      <a:lnTo>
                        <a:pt x="374" y="204"/>
                      </a:lnTo>
                      <a:lnTo>
                        <a:pt x="374" y="204"/>
                      </a:lnTo>
                      <a:lnTo>
                        <a:pt x="374" y="204"/>
                      </a:lnTo>
                      <a:lnTo>
                        <a:pt x="374" y="204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2" y="196"/>
                      </a:lnTo>
                      <a:lnTo>
                        <a:pt x="382" y="196"/>
                      </a:lnTo>
                      <a:lnTo>
                        <a:pt x="382" y="196"/>
                      </a:lnTo>
                      <a:lnTo>
                        <a:pt x="382" y="196"/>
                      </a:lnTo>
                      <a:lnTo>
                        <a:pt x="382" y="196"/>
                      </a:lnTo>
                      <a:lnTo>
                        <a:pt x="385" y="196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8" y="193"/>
                      </a:lnTo>
                      <a:lnTo>
                        <a:pt x="385" y="190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77" y="196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4" y="198"/>
                      </a:lnTo>
                      <a:lnTo>
                        <a:pt x="374" y="198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1" y="201"/>
                      </a:lnTo>
                      <a:lnTo>
                        <a:pt x="371" y="201"/>
                      </a:lnTo>
                      <a:lnTo>
                        <a:pt x="371" y="201"/>
                      </a:lnTo>
                      <a:lnTo>
                        <a:pt x="371" y="201"/>
                      </a:lnTo>
                      <a:lnTo>
                        <a:pt x="371" y="201"/>
                      </a:lnTo>
                      <a:lnTo>
                        <a:pt x="368" y="201"/>
                      </a:lnTo>
                      <a:lnTo>
                        <a:pt x="368" y="201"/>
                      </a:lnTo>
                      <a:lnTo>
                        <a:pt x="368" y="201"/>
                      </a:lnTo>
                      <a:lnTo>
                        <a:pt x="368" y="198"/>
                      </a:lnTo>
                      <a:lnTo>
                        <a:pt x="368" y="198"/>
                      </a:lnTo>
                      <a:lnTo>
                        <a:pt x="368" y="198"/>
                      </a:lnTo>
                      <a:lnTo>
                        <a:pt x="368" y="198"/>
                      </a:lnTo>
                      <a:lnTo>
                        <a:pt x="368" y="198"/>
                      </a:lnTo>
                      <a:lnTo>
                        <a:pt x="365" y="196"/>
                      </a:lnTo>
                      <a:lnTo>
                        <a:pt x="365" y="196"/>
                      </a:lnTo>
                      <a:lnTo>
                        <a:pt x="365" y="196"/>
                      </a:lnTo>
                      <a:lnTo>
                        <a:pt x="365" y="196"/>
                      </a:lnTo>
                      <a:lnTo>
                        <a:pt x="365" y="196"/>
                      </a:lnTo>
                      <a:lnTo>
                        <a:pt x="365" y="193"/>
                      </a:lnTo>
                      <a:lnTo>
                        <a:pt x="365" y="193"/>
                      </a:lnTo>
                      <a:lnTo>
                        <a:pt x="365" y="193"/>
                      </a:lnTo>
                      <a:lnTo>
                        <a:pt x="365" y="193"/>
                      </a:lnTo>
                      <a:lnTo>
                        <a:pt x="365" y="190"/>
                      </a:lnTo>
                      <a:lnTo>
                        <a:pt x="365" y="190"/>
                      </a:lnTo>
                      <a:lnTo>
                        <a:pt x="365" y="190"/>
                      </a:lnTo>
                      <a:lnTo>
                        <a:pt x="365" y="190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4"/>
                      </a:lnTo>
                      <a:lnTo>
                        <a:pt x="365" y="184"/>
                      </a:lnTo>
                      <a:lnTo>
                        <a:pt x="365" y="181"/>
                      </a:lnTo>
                      <a:lnTo>
                        <a:pt x="365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60" y="184"/>
                      </a:lnTo>
                      <a:lnTo>
                        <a:pt x="360" y="184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7" y="187"/>
                      </a:lnTo>
                      <a:lnTo>
                        <a:pt x="357" y="187"/>
                      </a:lnTo>
                      <a:lnTo>
                        <a:pt x="357" y="187"/>
                      </a:lnTo>
                      <a:lnTo>
                        <a:pt x="357" y="187"/>
                      </a:lnTo>
                      <a:lnTo>
                        <a:pt x="354" y="187"/>
                      </a:lnTo>
                      <a:lnTo>
                        <a:pt x="354" y="187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6"/>
                      </a:lnTo>
                      <a:lnTo>
                        <a:pt x="351" y="196"/>
                      </a:lnTo>
                      <a:lnTo>
                        <a:pt x="351" y="196"/>
                      </a:lnTo>
                      <a:lnTo>
                        <a:pt x="351" y="196"/>
                      </a:lnTo>
                      <a:lnTo>
                        <a:pt x="351" y="196"/>
                      </a:lnTo>
                      <a:lnTo>
                        <a:pt x="351" y="196"/>
                      </a:lnTo>
                      <a:lnTo>
                        <a:pt x="348" y="196"/>
                      </a:lnTo>
                      <a:lnTo>
                        <a:pt x="348" y="196"/>
                      </a:lnTo>
                      <a:lnTo>
                        <a:pt x="348" y="196"/>
                      </a:lnTo>
                      <a:lnTo>
                        <a:pt x="348" y="196"/>
                      </a:lnTo>
                      <a:lnTo>
                        <a:pt x="348" y="196"/>
                      </a:lnTo>
                      <a:lnTo>
                        <a:pt x="346" y="196"/>
                      </a:lnTo>
                      <a:lnTo>
                        <a:pt x="346" y="196"/>
                      </a:lnTo>
                      <a:lnTo>
                        <a:pt x="346" y="196"/>
                      </a:lnTo>
                      <a:lnTo>
                        <a:pt x="346" y="196"/>
                      </a:lnTo>
                      <a:lnTo>
                        <a:pt x="346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0" y="193"/>
                      </a:lnTo>
                      <a:lnTo>
                        <a:pt x="340" y="193"/>
                      </a:lnTo>
                      <a:lnTo>
                        <a:pt x="340" y="193"/>
                      </a:lnTo>
                      <a:lnTo>
                        <a:pt x="340" y="193"/>
                      </a:lnTo>
                      <a:lnTo>
                        <a:pt x="340" y="193"/>
                      </a:lnTo>
                      <a:lnTo>
                        <a:pt x="340" y="190"/>
                      </a:lnTo>
                      <a:lnTo>
                        <a:pt x="340" y="190"/>
                      </a:lnTo>
                      <a:lnTo>
                        <a:pt x="340" y="190"/>
                      </a:lnTo>
                      <a:lnTo>
                        <a:pt x="337" y="190"/>
                      </a:lnTo>
                      <a:lnTo>
                        <a:pt x="337" y="187"/>
                      </a:lnTo>
                      <a:lnTo>
                        <a:pt x="337" y="187"/>
                      </a:lnTo>
                      <a:lnTo>
                        <a:pt x="337" y="187"/>
                      </a:lnTo>
                      <a:lnTo>
                        <a:pt x="337" y="184"/>
                      </a:lnTo>
                      <a:lnTo>
                        <a:pt x="337" y="184"/>
                      </a:lnTo>
                      <a:lnTo>
                        <a:pt x="337" y="184"/>
                      </a:lnTo>
                      <a:lnTo>
                        <a:pt x="337" y="184"/>
                      </a:lnTo>
                      <a:lnTo>
                        <a:pt x="337" y="184"/>
                      </a:lnTo>
                      <a:lnTo>
                        <a:pt x="334" y="184"/>
                      </a:lnTo>
                      <a:lnTo>
                        <a:pt x="334" y="181"/>
                      </a:lnTo>
                      <a:lnTo>
                        <a:pt x="334" y="181"/>
                      </a:lnTo>
                      <a:lnTo>
                        <a:pt x="334" y="181"/>
                      </a:lnTo>
                      <a:lnTo>
                        <a:pt x="334" y="181"/>
                      </a:lnTo>
                      <a:lnTo>
                        <a:pt x="331" y="181"/>
                      </a:lnTo>
                      <a:lnTo>
                        <a:pt x="331" y="184"/>
                      </a:lnTo>
                      <a:lnTo>
                        <a:pt x="331" y="184"/>
                      </a:lnTo>
                      <a:lnTo>
                        <a:pt x="331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0" y="184"/>
                      </a:lnTo>
                      <a:lnTo>
                        <a:pt x="320" y="184"/>
                      </a:lnTo>
                      <a:lnTo>
                        <a:pt x="320" y="184"/>
                      </a:lnTo>
                      <a:lnTo>
                        <a:pt x="320" y="184"/>
                      </a:lnTo>
                      <a:lnTo>
                        <a:pt x="320" y="184"/>
                      </a:lnTo>
                      <a:lnTo>
                        <a:pt x="317" y="184"/>
                      </a:lnTo>
                      <a:lnTo>
                        <a:pt x="317" y="187"/>
                      </a:lnTo>
                      <a:lnTo>
                        <a:pt x="317" y="187"/>
                      </a:lnTo>
                      <a:lnTo>
                        <a:pt x="317" y="187"/>
                      </a:lnTo>
                      <a:lnTo>
                        <a:pt x="314" y="187"/>
                      </a:lnTo>
                      <a:lnTo>
                        <a:pt x="314" y="187"/>
                      </a:lnTo>
                      <a:lnTo>
                        <a:pt x="314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06" y="187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3" y="190"/>
                      </a:lnTo>
                      <a:lnTo>
                        <a:pt x="303" y="190"/>
                      </a:lnTo>
                      <a:lnTo>
                        <a:pt x="303" y="190"/>
                      </a:lnTo>
                      <a:lnTo>
                        <a:pt x="303" y="190"/>
                      </a:lnTo>
                      <a:lnTo>
                        <a:pt x="303" y="187"/>
                      </a:lnTo>
                      <a:lnTo>
                        <a:pt x="303" y="187"/>
                      </a:lnTo>
                      <a:lnTo>
                        <a:pt x="303" y="187"/>
                      </a:lnTo>
                      <a:lnTo>
                        <a:pt x="300" y="187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1"/>
                      </a:lnTo>
                      <a:lnTo>
                        <a:pt x="297" y="181"/>
                      </a:lnTo>
                      <a:lnTo>
                        <a:pt x="297" y="181"/>
                      </a:lnTo>
                      <a:lnTo>
                        <a:pt x="297" y="181"/>
                      </a:lnTo>
                      <a:lnTo>
                        <a:pt x="295" y="178"/>
                      </a:lnTo>
                      <a:lnTo>
                        <a:pt x="295" y="178"/>
                      </a:lnTo>
                      <a:lnTo>
                        <a:pt x="292" y="178"/>
                      </a:lnTo>
                      <a:lnTo>
                        <a:pt x="292" y="178"/>
                      </a:lnTo>
                      <a:lnTo>
                        <a:pt x="292" y="178"/>
                      </a:lnTo>
                      <a:lnTo>
                        <a:pt x="289" y="178"/>
                      </a:lnTo>
                      <a:lnTo>
                        <a:pt x="289" y="178"/>
                      </a:lnTo>
                      <a:lnTo>
                        <a:pt x="286" y="178"/>
                      </a:lnTo>
                      <a:lnTo>
                        <a:pt x="283" y="181"/>
                      </a:lnTo>
                      <a:lnTo>
                        <a:pt x="283" y="184"/>
                      </a:lnTo>
                      <a:lnTo>
                        <a:pt x="283" y="184"/>
                      </a:lnTo>
                      <a:lnTo>
                        <a:pt x="286" y="184"/>
                      </a:lnTo>
                      <a:lnTo>
                        <a:pt x="286" y="187"/>
                      </a:lnTo>
                      <a:lnTo>
                        <a:pt x="286" y="187"/>
                      </a:lnTo>
                      <a:lnTo>
                        <a:pt x="286" y="187"/>
                      </a:lnTo>
                      <a:lnTo>
                        <a:pt x="286" y="187"/>
                      </a:lnTo>
                      <a:lnTo>
                        <a:pt x="286" y="190"/>
                      </a:lnTo>
                      <a:lnTo>
                        <a:pt x="286" y="190"/>
                      </a:lnTo>
                      <a:lnTo>
                        <a:pt x="286" y="190"/>
                      </a:lnTo>
                      <a:lnTo>
                        <a:pt x="286" y="193"/>
                      </a:lnTo>
                      <a:lnTo>
                        <a:pt x="286" y="193"/>
                      </a:lnTo>
                      <a:lnTo>
                        <a:pt x="286" y="193"/>
                      </a:lnTo>
                      <a:lnTo>
                        <a:pt x="283" y="193"/>
                      </a:lnTo>
                      <a:lnTo>
                        <a:pt x="283" y="196"/>
                      </a:lnTo>
                      <a:lnTo>
                        <a:pt x="283" y="196"/>
                      </a:lnTo>
                      <a:lnTo>
                        <a:pt x="286" y="196"/>
                      </a:lnTo>
                      <a:lnTo>
                        <a:pt x="286" y="196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201"/>
                      </a:lnTo>
                      <a:lnTo>
                        <a:pt x="286" y="201"/>
                      </a:lnTo>
                      <a:lnTo>
                        <a:pt x="283" y="201"/>
                      </a:lnTo>
                      <a:lnTo>
                        <a:pt x="283" y="201"/>
                      </a:lnTo>
                      <a:lnTo>
                        <a:pt x="283" y="198"/>
                      </a:lnTo>
                      <a:lnTo>
                        <a:pt x="283" y="198"/>
                      </a:lnTo>
                      <a:lnTo>
                        <a:pt x="283" y="198"/>
                      </a:lnTo>
                      <a:lnTo>
                        <a:pt x="281" y="198"/>
                      </a:lnTo>
                      <a:lnTo>
                        <a:pt x="281" y="198"/>
                      </a:lnTo>
                      <a:lnTo>
                        <a:pt x="281" y="198"/>
                      </a:lnTo>
                      <a:lnTo>
                        <a:pt x="281" y="201"/>
                      </a:lnTo>
                      <a:lnTo>
                        <a:pt x="281" y="201"/>
                      </a:lnTo>
                      <a:lnTo>
                        <a:pt x="281" y="201"/>
                      </a:lnTo>
                      <a:lnTo>
                        <a:pt x="281" y="201"/>
                      </a:lnTo>
                      <a:lnTo>
                        <a:pt x="281" y="204"/>
                      </a:lnTo>
                      <a:lnTo>
                        <a:pt x="281" y="204"/>
                      </a:lnTo>
                      <a:lnTo>
                        <a:pt x="283" y="204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10"/>
                      </a:lnTo>
                      <a:lnTo>
                        <a:pt x="283" y="210"/>
                      </a:lnTo>
                      <a:lnTo>
                        <a:pt x="283" y="213"/>
                      </a:lnTo>
                      <a:lnTo>
                        <a:pt x="283" y="213"/>
                      </a:lnTo>
                      <a:lnTo>
                        <a:pt x="283" y="213"/>
                      </a:lnTo>
                      <a:lnTo>
                        <a:pt x="283" y="213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6" y="221"/>
                      </a:lnTo>
                      <a:lnTo>
                        <a:pt x="286" y="221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7"/>
                      </a:lnTo>
                      <a:lnTo>
                        <a:pt x="286" y="227"/>
                      </a:lnTo>
                      <a:lnTo>
                        <a:pt x="283" y="227"/>
                      </a:lnTo>
                      <a:lnTo>
                        <a:pt x="283" y="227"/>
                      </a:lnTo>
                      <a:lnTo>
                        <a:pt x="283" y="227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2"/>
                      </a:lnTo>
                      <a:lnTo>
                        <a:pt x="283" y="232"/>
                      </a:lnTo>
                      <a:lnTo>
                        <a:pt x="283" y="232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8"/>
                      </a:lnTo>
                      <a:lnTo>
                        <a:pt x="286" y="238"/>
                      </a:lnTo>
                      <a:lnTo>
                        <a:pt x="286" y="238"/>
                      </a:lnTo>
                      <a:lnTo>
                        <a:pt x="286" y="238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7"/>
                      </a:lnTo>
                      <a:lnTo>
                        <a:pt x="286" y="247"/>
                      </a:lnTo>
                      <a:lnTo>
                        <a:pt x="283" y="247"/>
                      </a:lnTo>
                      <a:lnTo>
                        <a:pt x="283" y="247"/>
                      </a:lnTo>
                      <a:lnTo>
                        <a:pt x="283" y="247"/>
                      </a:lnTo>
                      <a:lnTo>
                        <a:pt x="283" y="247"/>
                      </a:lnTo>
                      <a:lnTo>
                        <a:pt x="283" y="249"/>
                      </a:lnTo>
                      <a:lnTo>
                        <a:pt x="283" y="249"/>
                      </a:lnTo>
                      <a:lnTo>
                        <a:pt x="283" y="249"/>
                      </a:lnTo>
                      <a:lnTo>
                        <a:pt x="281" y="249"/>
                      </a:lnTo>
                      <a:lnTo>
                        <a:pt x="281" y="249"/>
                      </a:lnTo>
                      <a:lnTo>
                        <a:pt x="281" y="249"/>
                      </a:lnTo>
                      <a:lnTo>
                        <a:pt x="278" y="249"/>
                      </a:lnTo>
                      <a:lnTo>
                        <a:pt x="278" y="249"/>
                      </a:lnTo>
                      <a:lnTo>
                        <a:pt x="278" y="249"/>
                      </a:lnTo>
                      <a:lnTo>
                        <a:pt x="278" y="249"/>
                      </a:lnTo>
                      <a:lnTo>
                        <a:pt x="278" y="249"/>
                      </a:lnTo>
                      <a:lnTo>
                        <a:pt x="275" y="249"/>
                      </a:lnTo>
                      <a:lnTo>
                        <a:pt x="275" y="249"/>
                      </a:lnTo>
                      <a:lnTo>
                        <a:pt x="275" y="249"/>
                      </a:lnTo>
                      <a:lnTo>
                        <a:pt x="275" y="247"/>
                      </a:lnTo>
                      <a:lnTo>
                        <a:pt x="275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69" y="247"/>
                      </a:lnTo>
                      <a:lnTo>
                        <a:pt x="269" y="247"/>
                      </a:lnTo>
                      <a:lnTo>
                        <a:pt x="269" y="247"/>
                      </a:lnTo>
                      <a:lnTo>
                        <a:pt x="269" y="247"/>
                      </a:lnTo>
                      <a:lnTo>
                        <a:pt x="269" y="249"/>
                      </a:lnTo>
                      <a:lnTo>
                        <a:pt x="266" y="249"/>
                      </a:lnTo>
                      <a:lnTo>
                        <a:pt x="266" y="249"/>
                      </a:lnTo>
                      <a:lnTo>
                        <a:pt x="266" y="249"/>
                      </a:lnTo>
                      <a:lnTo>
                        <a:pt x="266" y="249"/>
                      </a:lnTo>
                      <a:lnTo>
                        <a:pt x="264" y="249"/>
                      </a:lnTo>
                      <a:lnTo>
                        <a:pt x="264" y="249"/>
                      </a:lnTo>
                      <a:lnTo>
                        <a:pt x="264" y="249"/>
                      </a:lnTo>
                      <a:lnTo>
                        <a:pt x="261" y="249"/>
                      </a:lnTo>
                      <a:lnTo>
                        <a:pt x="261" y="249"/>
                      </a:lnTo>
                      <a:lnTo>
                        <a:pt x="261" y="247"/>
                      </a:lnTo>
                      <a:lnTo>
                        <a:pt x="261" y="247"/>
                      </a:lnTo>
                      <a:lnTo>
                        <a:pt x="261" y="247"/>
                      </a:lnTo>
                      <a:lnTo>
                        <a:pt x="258" y="247"/>
                      </a:lnTo>
                      <a:lnTo>
                        <a:pt x="258" y="247"/>
                      </a:lnTo>
                      <a:lnTo>
                        <a:pt x="258" y="247"/>
                      </a:lnTo>
                      <a:lnTo>
                        <a:pt x="258" y="247"/>
                      </a:lnTo>
                      <a:lnTo>
                        <a:pt x="255" y="244"/>
                      </a:lnTo>
                      <a:lnTo>
                        <a:pt x="255" y="244"/>
                      </a:lnTo>
                      <a:lnTo>
                        <a:pt x="255" y="244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5"/>
                      </a:lnTo>
                      <a:lnTo>
                        <a:pt x="255" y="235"/>
                      </a:lnTo>
                      <a:lnTo>
                        <a:pt x="255" y="235"/>
                      </a:lnTo>
                      <a:lnTo>
                        <a:pt x="255" y="235"/>
                      </a:lnTo>
                      <a:lnTo>
                        <a:pt x="252" y="235"/>
                      </a:lnTo>
                      <a:lnTo>
                        <a:pt x="252" y="232"/>
                      </a:lnTo>
                      <a:lnTo>
                        <a:pt x="252" y="232"/>
                      </a:lnTo>
                      <a:lnTo>
                        <a:pt x="249" y="232"/>
                      </a:lnTo>
                      <a:lnTo>
                        <a:pt x="249" y="232"/>
                      </a:lnTo>
                      <a:lnTo>
                        <a:pt x="247" y="232"/>
                      </a:lnTo>
                      <a:lnTo>
                        <a:pt x="247" y="232"/>
                      </a:lnTo>
                      <a:lnTo>
                        <a:pt x="249" y="230"/>
                      </a:lnTo>
                      <a:lnTo>
                        <a:pt x="249" y="230"/>
                      </a:lnTo>
                      <a:lnTo>
                        <a:pt x="247" y="230"/>
                      </a:lnTo>
                      <a:lnTo>
                        <a:pt x="247" y="230"/>
                      </a:lnTo>
                      <a:lnTo>
                        <a:pt x="247" y="230"/>
                      </a:lnTo>
                      <a:lnTo>
                        <a:pt x="247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2"/>
                      </a:lnTo>
                      <a:lnTo>
                        <a:pt x="244" y="232"/>
                      </a:lnTo>
                      <a:lnTo>
                        <a:pt x="241" y="232"/>
                      </a:lnTo>
                      <a:lnTo>
                        <a:pt x="241" y="232"/>
                      </a:lnTo>
                      <a:lnTo>
                        <a:pt x="241" y="232"/>
                      </a:lnTo>
                      <a:lnTo>
                        <a:pt x="241" y="232"/>
                      </a:lnTo>
                      <a:lnTo>
                        <a:pt x="241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5"/>
                      </a:lnTo>
                      <a:lnTo>
                        <a:pt x="235" y="235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2" y="238"/>
                      </a:lnTo>
                      <a:lnTo>
                        <a:pt x="232" y="238"/>
                      </a:lnTo>
                      <a:lnTo>
                        <a:pt x="232" y="241"/>
                      </a:lnTo>
                      <a:lnTo>
                        <a:pt x="232" y="241"/>
                      </a:lnTo>
                      <a:lnTo>
                        <a:pt x="232" y="241"/>
                      </a:lnTo>
                      <a:lnTo>
                        <a:pt x="232" y="241"/>
                      </a:lnTo>
                      <a:lnTo>
                        <a:pt x="230" y="241"/>
                      </a:lnTo>
                      <a:lnTo>
                        <a:pt x="230" y="241"/>
                      </a:lnTo>
                      <a:lnTo>
                        <a:pt x="230" y="241"/>
                      </a:lnTo>
                      <a:lnTo>
                        <a:pt x="227" y="241"/>
                      </a:lnTo>
                      <a:lnTo>
                        <a:pt x="227" y="241"/>
                      </a:lnTo>
                      <a:lnTo>
                        <a:pt x="227" y="241"/>
                      </a:lnTo>
                      <a:lnTo>
                        <a:pt x="224" y="241"/>
                      </a:lnTo>
                      <a:lnTo>
                        <a:pt x="224" y="241"/>
                      </a:lnTo>
                      <a:lnTo>
                        <a:pt x="224" y="241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7"/>
                      </a:lnTo>
                      <a:lnTo>
                        <a:pt x="224" y="247"/>
                      </a:lnTo>
                      <a:lnTo>
                        <a:pt x="224" y="247"/>
                      </a:lnTo>
                      <a:lnTo>
                        <a:pt x="224" y="247"/>
                      </a:lnTo>
                      <a:lnTo>
                        <a:pt x="224" y="247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52"/>
                      </a:lnTo>
                      <a:lnTo>
                        <a:pt x="224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18" y="249"/>
                      </a:lnTo>
                      <a:lnTo>
                        <a:pt x="218" y="249"/>
                      </a:lnTo>
                      <a:lnTo>
                        <a:pt x="218" y="249"/>
                      </a:lnTo>
                      <a:lnTo>
                        <a:pt x="218" y="249"/>
                      </a:lnTo>
                      <a:lnTo>
                        <a:pt x="218" y="249"/>
                      </a:lnTo>
                      <a:lnTo>
                        <a:pt x="215" y="249"/>
                      </a:lnTo>
                      <a:lnTo>
                        <a:pt x="215" y="247"/>
                      </a:lnTo>
                      <a:lnTo>
                        <a:pt x="215" y="247"/>
                      </a:lnTo>
                      <a:lnTo>
                        <a:pt x="215" y="247"/>
                      </a:lnTo>
                      <a:lnTo>
                        <a:pt x="215" y="247"/>
                      </a:lnTo>
                      <a:lnTo>
                        <a:pt x="213" y="247"/>
                      </a:lnTo>
                      <a:lnTo>
                        <a:pt x="213" y="247"/>
                      </a:lnTo>
                      <a:lnTo>
                        <a:pt x="213" y="247"/>
                      </a:lnTo>
                      <a:lnTo>
                        <a:pt x="213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0" y="249"/>
                      </a:lnTo>
                      <a:lnTo>
                        <a:pt x="210" y="249"/>
                      </a:lnTo>
                      <a:lnTo>
                        <a:pt x="210" y="249"/>
                      </a:lnTo>
                      <a:lnTo>
                        <a:pt x="210" y="249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7" y="247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4" y="249"/>
                      </a:lnTo>
                      <a:lnTo>
                        <a:pt x="204" y="249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1" y="247"/>
                      </a:lnTo>
                      <a:lnTo>
                        <a:pt x="201" y="247"/>
                      </a:lnTo>
                      <a:lnTo>
                        <a:pt x="201" y="249"/>
                      </a:lnTo>
                      <a:lnTo>
                        <a:pt x="201" y="249"/>
                      </a:lnTo>
                      <a:lnTo>
                        <a:pt x="201" y="249"/>
                      </a:lnTo>
                      <a:lnTo>
                        <a:pt x="201" y="249"/>
                      </a:lnTo>
                      <a:lnTo>
                        <a:pt x="201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87" y="247"/>
                      </a:lnTo>
                      <a:lnTo>
                        <a:pt x="187" y="247"/>
                      </a:lnTo>
                      <a:lnTo>
                        <a:pt x="187" y="247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38"/>
                      </a:lnTo>
                      <a:lnTo>
                        <a:pt x="184" y="238"/>
                      </a:lnTo>
                      <a:lnTo>
                        <a:pt x="184" y="238"/>
                      </a:lnTo>
                      <a:lnTo>
                        <a:pt x="184" y="238"/>
                      </a:lnTo>
                      <a:lnTo>
                        <a:pt x="184" y="238"/>
                      </a:lnTo>
                      <a:lnTo>
                        <a:pt x="184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6" y="235"/>
                      </a:lnTo>
                      <a:lnTo>
                        <a:pt x="176" y="235"/>
                      </a:lnTo>
                      <a:lnTo>
                        <a:pt x="176" y="235"/>
                      </a:lnTo>
                      <a:lnTo>
                        <a:pt x="176" y="235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0" y="232"/>
                      </a:lnTo>
                      <a:lnTo>
                        <a:pt x="170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0"/>
                      </a:lnTo>
                      <a:lnTo>
                        <a:pt x="173" y="230"/>
                      </a:lnTo>
                      <a:lnTo>
                        <a:pt x="173" y="230"/>
                      </a:lnTo>
                      <a:lnTo>
                        <a:pt x="173" y="230"/>
                      </a:lnTo>
                      <a:lnTo>
                        <a:pt x="173" y="230"/>
                      </a:lnTo>
                      <a:lnTo>
                        <a:pt x="173" y="227"/>
                      </a:lnTo>
                      <a:lnTo>
                        <a:pt x="173" y="227"/>
                      </a:lnTo>
                      <a:lnTo>
                        <a:pt x="173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67" y="227"/>
                      </a:lnTo>
                      <a:lnTo>
                        <a:pt x="167" y="227"/>
                      </a:lnTo>
                      <a:lnTo>
                        <a:pt x="167" y="227"/>
                      </a:lnTo>
                      <a:lnTo>
                        <a:pt x="167" y="227"/>
                      </a:lnTo>
                      <a:lnTo>
                        <a:pt x="167" y="227"/>
                      </a:lnTo>
                      <a:lnTo>
                        <a:pt x="167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30"/>
                      </a:lnTo>
                      <a:lnTo>
                        <a:pt x="162" y="230"/>
                      </a:lnTo>
                      <a:lnTo>
                        <a:pt x="162" y="230"/>
                      </a:lnTo>
                      <a:lnTo>
                        <a:pt x="162" y="230"/>
                      </a:lnTo>
                      <a:lnTo>
                        <a:pt x="159" y="230"/>
                      </a:lnTo>
                      <a:lnTo>
                        <a:pt x="159" y="230"/>
                      </a:lnTo>
                      <a:lnTo>
                        <a:pt x="159" y="230"/>
                      </a:lnTo>
                      <a:lnTo>
                        <a:pt x="159" y="230"/>
                      </a:lnTo>
                      <a:lnTo>
                        <a:pt x="159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0" y="232"/>
                      </a:lnTo>
                      <a:lnTo>
                        <a:pt x="150" y="235"/>
                      </a:lnTo>
                      <a:lnTo>
                        <a:pt x="147" y="235"/>
                      </a:lnTo>
                      <a:lnTo>
                        <a:pt x="147" y="235"/>
                      </a:lnTo>
                      <a:lnTo>
                        <a:pt x="147" y="235"/>
                      </a:lnTo>
                      <a:lnTo>
                        <a:pt x="145" y="235"/>
                      </a:lnTo>
                      <a:lnTo>
                        <a:pt x="145" y="232"/>
                      </a:lnTo>
                      <a:lnTo>
                        <a:pt x="145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6" y="232"/>
                      </a:lnTo>
                      <a:lnTo>
                        <a:pt x="136" y="232"/>
                      </a:lnTo>
                      <a:lnTo>
                        <a:pt x="133" y="232"/>
                      </a:lnTo>
                      <a:lnTo>
                        <a:pt x="133" y="232"/>
                      </a:lnTo>
                      <a:lnTo>
                        <a:pt x="130" y="232"/>
                      </a:lnTo>
                      <a:lnTo>
                        <a:pt x="130" y="232"/>
                      </a:lnTo>
                      <a:lnTo>
                        <a:pt x="128" y="232"/>
                      </a:lnTo>
                      <a:lnTo>
                        <a:pt x="128" y="232"/>
                      </a:lnTo>
                      <a:lnTo>
                        <a:pt x="128" y="232"/>
                      </a:lnTo>
                      <a:lnTo>
                        <a:pt x="125" y="232"/>
                      </a:lnTo>
                      <a:lnTo>
                        <a:pt x="125" y="232"/>
                      </a:lnTo>
                      <a:lnTo>
                        <a:pt x="125" y="232"/>
                      </a:lnTo>
                      <a:lnTo>
                        <a:pt x="122" y="232"/>
                      </a:lnTo>
                      <a:lnTo>
                        <a:pt x="122" y="235"/>
                      </a:lnTo>
                      <a:lnTo>
                        <a:pt x="122" y="235"/>
                      </a:lnTo>
                      <a:lnTo>
                        <a:pt x="122" y="235"/>
                      </a:lnTo>
                      <a:lnTo>
                        <a:pt x="122" y="235"/>
                      </a:lnTo>
                      <a:lnTo>
                        <a:pt x="119" y="235"/>
                      </a:lnTo>
                      <a:lnTo>
                        <a:pt x="119" y="235"/>
                      </a:lnTo>
                      <a:lnTo>
                        <a:pt x="119" y="232"/>
                      </a:lnTo>
                      <a:lnTo>
                        <a:pt x="116" y="232"/>
                      </a:lnTo>
                      <a:lnTo>
                        <a:pt x="116" y="232"/>
                      </a:lnTo>
                      <a:lnTo>
                        <a:pt x="113" y="232"/>
                      </a:lnTo>
                      <a:lnTo>
                        <a:pt x="113" y="232"/>
                      </a:lnTo>
                      <a:lnTo>
                        <a:pt x="113" y="232"/>
                      </a:lnTo>
                      <a:lnTo>
                        <a:pt x="111" y="230"/>
                      </a:lnTo>
                      <a:lnTo>
                        <a:pt x="111" y="230"/>
                      </a:lnTo>
                      <a:lnTo>
                        <a:pt x="108" y="230"/>
                      </a:lnTo>
                      <a:lnTo>
                        <a:pt x="108" y="230"/>
                      </a:lnTo>
                      <a:lnTo>
                        <a:pt x="105" y="230"/>
                      </a:lnTo>
                      <a:lnTo>
                        <a:pt x="99" y="227"/>
                      </a:lnTo>
                      <a:lnTo>
                        <a:pt x="94" y="224"/>
                      </a:lnTo>
                      <a:lnTo>
                        <a:pt x="88" y="224"/>
                      </a:lnTo>
                      <a:lnTo>
                        <a:pt x="85" y="221"/>
                      </a:lnTo>
                      <a:lnTo>
                        <a:pt x="82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4" y="218"/>
                      </a:lnTo>
                      <a:lnTo>
                        <a:pt x="71" y="215"/>
                      </a:lnTo>
                      <a:lnTo>
                        <a:pt x="71" y="215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5" y="213"/>
                      </a:lnTo>
                      <a:lnTo>
                        <a:pt x="65" y="210"/>
                      </a:lnTo>
                      <a:lnTo>
                        <a:pt x="65" y="210"/>
                      </a:lnTo>
                      <a:lnTo>
                        <a:pt x="65" y="210"/>
                      </a:lnTo>
                      <a:lnTo>
                        <a:pt x="65" y="207"/>
                      </a:lnTo>
                      <a:lnTo>
                        <a:pt x="62" y="207"/>
                      </a:lnTo>
                      <a:lnTo>
                        <a:pt x="62" y="204"/>
                      </a:lnTo>
                      <a:lnTo>
                        <a:pt x="60" y="204"/>
                      </a:lnTo>
                      <a:lnTo>
                        <a:pt x="57" y="196"/>
                      </a:lnTo>
                      <a:lnTo>
                        <a:pt x="57" y="196"/>
                      </a:lnTo>
                      <a:lnTo>
                        <a:pt x="54" y="196"/>
                      </a:lnTo>
                      <a:lnTo>
                        <a:pt x="54" y="196"/>
                      </a:lnTo>
                      <a:lnTo>
                        <a:pt x="48" y="193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90"/>
                      </a:lnTo>
                      <a:lnTo>
                        <a:pt x="40" y="190"/>
                      </a:lnTo>
                      <a:lnTo>
                        <a:pt x="40" y="190"/>
                      </a:lnTo>
                      <a:lnTo>
                        <a:pt x="40" y="190"/>
                      </a:lnTo>
                      <a:lnTo>
                        <a:pt x="43" y="190"/>
                      </a:lnTo>
                      <a:lnTo>
                        <a:pt x="43" y="190"/>
                      </a:lnTo>
                      <a:lnTo>
                        <a:pt x="40" y="190"/>
                      </a:lnTo>
                      <a:lnTo>
                        <a:pt x="40" y="193"/>
                      </a:lnTo>
                      <a:lnTo>
                        <a:pt x="40" y="193"/>
                      </a:lnTo>
                      <a:lnTo>
                        <a:pt x="40" y="193"/>
                      </a:lnTo>
                      <a:lnTo>
                        <a:pt x="40" y="193"/>
                      </a:lnTo>
                      <a:lnTo>
                        <a:pt x="40" y="193"/>
                      </a:lnTo>
                      <a:lnTo>
                        <a:pt x="43" y="193"/>
                      </a:lnTo>
                      <a:lnTo>
                        <a:pt x="43" y="193"/>
                      </a:lnTo>
                      <a:lnTo>
                        <a:pt x="43" y="193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4"/>
                      </a:lnTo>
                      <a:lnTo>
                        <a:pt x="43" y="204"/>
                      </a:lnTo>
                      <a:lnTo>
                        <a:pt x="43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10"/>
                      </a:lnTo>
                      <a:lnTo>
                        <a:pt x="37" y="210"/>
                      </a:lnTo>
                      <a:lnTo>
                        <a:pt x="37" y="210"/>
                      </a:lnTo>
                      <a:lnTo>
                        <a:pt x="37" y="210"/>
                      </a:lnTo>
                      <a:lnTo>
                        <a:pt x="37" y="213"/>
                      </a:lnTo>
                      <a:lnTo>
                        <a:pt x="37" y="213"/>
                      </a:lnTo>
                      <a:lnTo>
                        <a:pt x="37" y="213"/>
                      </a:lnTo>
                      <a:lnTo>
                        <a:pt x="37" y="213"/>
                      </a:lnTo>
                      <a:lnTo>
                        <a:pt x="37" y="213"/>
                      </a:lnTo>
                      <a:lnTo>
                        <a:pt x="37" y="215"/>
                      </a:lnTo>
                      <a:lnTo>
                        <a:pt x="37" y="215"/>
                      </a:lnTo>
                      <a:lnTo>
                        <a:pt x="34" y="215"/>
                      </a:lnTo>
                      <a:lnTo>
                        <a:pt x="34" y="215"/>
                      </a:lnTo>
                      <a:lnTo>
                        <a:pt x="34" y="215"/>
                      </a:lnTo>
                      <a:lnTo>
                        <a:pt x="34" y="215"/>
                      </a:lnTo>
                      <a:lnTo>
                        <a:pt x="34" y="215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4" y="224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1" y="227"/>
                      </a:lnTo>
                      <a:lnTo>
                        <a:pt x="31" y="227"/>
                      </a:lnTo>
                      <a:lnTo>
                        <a:pt x="31" y="227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5"/>
                      </a:lnTo>
                      <a:lnTo>
                        <a:pt x="31" y="235"/>
                      </a:lnTo>
                      <a:lnTo>
                        <a:pt x="31" y="235"/>
                      </a:lnTo>
                      <a:lnTo>
                        <a:pt x="31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8"/>
                      </a:lnTo>
                      <a:lnTo>
                        <a:pt x="34" y="238"/>
                      </a:lnTo>
                      <a:lnTo>
                        <a:pt x="34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4" y="241"/>
                      </a:lnTo>
                      <a:lnTo>
                        <a:pt x="31" y="241"/>
                      </a:lnTo>
                      <a:lnTo>
                        <a:pt x="31" y="241"/>
                      </a:lnTo>
                      <a:lnTo>
                        <a:pt x="31" y="241"/>
                      </a:lnTo>
                      <a:lnTo>
                        <a:pt x="31" y="241"/>
                      </a:lnTo>
                      <a:lnTo>
                        <a:pt x="31" y="241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28" y="252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4"/>
                      </a:lnTo>
                      <a:lnTo>
                        <a:pt x="26" y="264"/>
                      </a:lnTo>
                      <a:lnTo>
                        <a:pt x="26" y="264"/>
                      </a:lnTo>
                      <a:lnTo>
                        <a:pt x="26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6"/>
                      </a:lnTo>
                      <a:lnTo>
                        <a:pt x="23" y="266"/>
                      </a:lnTo>
                      <a:lnTo>
                        <a:pt x="23" y="266"/>
                      </a:lnTo>
                      <a:lnTo>
                        <a:pt x="23" y="266"/>
                      </a:lnTo>
                      <a:lnTo>
                        <a:pt x="23" y="266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0" y="269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4" y="269"/>
                      </a:lnTo>
                      <a:lnTo>
                        <a:pt x="14" y="266"/>
                      </a:lnTo>
                      <a:lnTo>
                        <a:pt x="14" y="266"/>
                      </a:lnTo>
                      <a:lnTo>
                        <a:pt x="14" y="266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1" y="269"/>
                      </a:lnTo>
                      <a:lnTo>
                        <a:pt x="11" y="269"/>
                      </a:lnTo>
                      <a:lnTo>
                        <a:pt x="11" y="269"/>
                      </a:lnTo>
                      <a:lnTo>
                        <a:pt x="11" y="269"/>
                      </a:lnTo>
                      <a:lnTo>
                        <a:pt x="9" y="269"/>
                      </a:lnTo>
                      <a:lnTo>
                        <a:pt x="9" y="269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5"/>
                      </a:lnTo>
                      <a:lnTo>
                        <a:pt x="6" y="275"/>
                      </a:lnTo>
                      <a:lnTo>
                        <a:pt x="6" y="275"/>
                      </a:lnTo>
                      <a:lnTo>
                        <a:pt x="6" y="275"/>
                      </a:lnTo>
                      <a:lnTo>
                        <a:pt x="6" y="275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6" y="283"/>
                      </a:lnTo>
                      <a:lnTo>
                        <a:pt x="6" y="283"/>
                      </a:lnTo>
                      <a:lnTo>
                        <a:pt x="3" y="283"/>
                      </a:lnTo>
                      <a:lnTo>
                        <a:pt x="3" y="286"/>
                      </a:lnTo>
                      <a:lnTo>
                        <a:pt x="3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9" y="289"/>
                      </a:lnTo>
                      <a:lnTo>
                        <a:pt x="9" y="289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6" y="292"/>
                      </a:lnTo>
                      <a:lnTo>
                        <a:pt x="6" y="292"/>
                      </a:lnTo>
                      <a:lnTo>
                        <a:pt x="6" y="292"/>
                      </a:lnTo>
                      <a:lnTo>
                        <a:pt x="6" y="292"/>
                      </a:lnTo>
                      <a:lnTo>
                        <a:pt x="6" y="292"/>
                      </a:lnTo>
                      <a:lnTo>
                        <a:pt x="6" y="295"/>
                      </a:lnTo>
                      <a:lnTo>
                        <a:pt x="6" y="295"/>
                      </a:lnTo>
                      <a:lnTo>
                        <a:pt x="6" y="295"/>
                      </a:lnTo>
                      <a:lnTo>
                        <a:pt x="6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11" y="295"/>
                      </a:lnTo>
                      <a:lnTo>
                        <a:pt x="11" y="295"/>
                      </a:lnTo>
                      <a:lnTo>
                        <a:pt x="11" y="295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9"/>
                      </a:lnTo>
                      <a:lnTo>
                        <a:pt x="11" y="309"/>
                      </a:lnTo>
                      <a:lnTo>
                        <a:pt x="11" y="309"/>
                      </a:lnTo>
                      <a:lnTo>
                        <a:pt x="11" y="309"/>
                      </a:lnTo>
                      <a:lnTo>
                        <a:pt x="14" y="309"/>
                      </a:lnTo>
                      <a:lnTo>
                        <a:pt x="14" y="309"/>
                      </a:lnTo>
                      <a:lnTo>
                        <a:pt x="11" y="309"/>
                      </a:lnTo>
                      <a:lnTo>
                        <a:pt x="11" y="309"/>
                      </a:lnTo>
                      <a:lnTo>
                        <a:pt x="14" y="309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7" y="312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7"/>
                      </a:lnTo>
                      <a:lnTo>
                        <a:pt x="17" y="317"/>
                      </a:lnTo>
                      <a:lnTo>
                        <a:pt x="17" y="317"/>
                      </a:lnTo>
                      <a:lnTo>
                        <a:pt x="17" y="317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40"/>
                      </a:lnTo>
                      <a:lnTo>
                        <a:pt x="14" y="340"/>
                      </a:lnTo>
                      <a:lnTo>
                        <a:pt x="14" y="340"/>
                      </a:lnTo>
                      <a:lnTo>
                        <a:pt x="14" y="340"/>
                      </a:lnTo>
                      <a:lnTo>
                        <a:pt x="14" y="340"/>
                      </a:lnTo>
                      <a:lnTo>
                        <a:pt x="14" y="340"/>
                      </a:lnTo>
                      <a:lnTo>
                        <a:pt x="14" y="343"/>
                      </a:lnTo>
                      <a:lnTo>
                        <a:pt x="14" y="343"/>
                      </a:lnTo>
                      <a:lnTo>
                        <a:pt x="14" y="343"/>
                      </a:lnTo>
                      <a:lnTo>
                        <a:pt x="14" y="343"/>
                      </a:lnTo>
                      <a:lnTo>
                        <a:pt x="11" y="343"/>
                      </a:lnTo>
                      <a:lnTo>
                        <a:pt x="11" y="343"/>
                      </a:lnTo>
                      <a:lnTo>
                        <a:pt x="11" y="343"/>
                      </a:lnTo>
                      <a:lnTo>
                        <a:pt x="14" y="346"/>
                      </a:lnTo>
                      <a:lnTo>
                        <a:pt x="14" y="346"/>
                      </a:lnTo>
                      <a:lnTo>
                        <a:pt x="14" y="346"/>
                      </a:lnTo>
                      <a:lnTo>
                        <a:pt x="14" y="346"/>
                      </a:lnTo>
                      <a:lnTo>
                        <a:pt x="11" y="346"/>
                      </a:lnTo>
                      <a:lnTo>
                        <a:pt x="11" y="346"/>
                      </a:lnTo>
                      <a:lnTo>
                        <a:pt x="11" y="346"/>
                      </a:lnTo>
                      <a:lnTo>
                        <a:pt x="11" y="346"/>
                      </a:lnTo>
                      <a:lnTo>
                        <a:pt x="11" y="346"/>
                      </a:lnTo>
                      <a:lnTo>
                        <a:pt x="9" y="346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4"/>
                      </a:lnTo>
                      <a:lnTo>
                        <a:pt x="6" y="354"/>
                      </a:lnTo>
                      <a:lnTo>
                        <a:pt x="6" y="354"/>
                      </a:lnTo>
                      <a:lnTo>
                        <a:pt x="3" y="354"/>
                      </a:lnTo>
                      <a:lnTo>
                        <a:pt x="3" y="354"/>
                      </a:lnTo>
                      <a:lnTo>
                        <a:pt x="3" y="354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8" name="Freeform 24"/>
                <p:cNvSpPr>
                  <a:spLocks/>
                </p:cNvSpPr>
                <p:nvPr/>
              </p:nvSpPr>
              <p:spPr bwMode="auto">
                <a:xfrm>
                  <a:off x="923" y="3231"/>
                  <a:ext cx="335" cy="210"/>
                </a:xfrm>
                <a:custGeom>
                  <a:avLst/>
                  <a:gdLst/>
                  <a:ahLst/>
                  <a:cxnLst>
                    <a:cxn ang="0">
                      <a:pos x="17" y="357"/>
                    </a:cxn>
                    <a:cxn ang="0">
                      <a:pos x="34" y="368"/>
                    </a:cxn>
                    <a:cxn ang="0">
                      <a:pos x="48" y="377"/>
                    </a:cxn>
                    <a:cxn ang="0">
                      <a:pos x="71" y="385"/>
                    </a:cxn>
                    <a:cxn ang="0">
                      <a:pos x="94" y="402"/>
                    </a:cxn>
                    <a:cxn ang="0">
                      <a:pos x="125" y="405"/>
                    </a:cxn>
                    <a:cxn ang="0">
                      <a:pos x="139" y="377"/>
                    </a:cxn>
                    <a:cxn ang="0">
                      <a:pos x="145" y="363"/>
                    </a:cxn>
                    <a:cxn ang="0">
                      <a:pos x="162" y="354"/>
                    </a:cxn>
                    <a:cxn ang="0">
                      <a:pos x="184" y="346"/>
                    </a:cxn>
                    <a:cxn ang="0">
                      <a:pos x="213" y="357"/>
                    </a:cxn>
                    <a:cxn ang="0">
                      <a:pos x="252" y="354"/>
                    </a:cxn>
                    <a:cxn ang="0">
                      <a:pos x="286" y="357"/>
                    </a:cxn>
                    <a:cxn ang="0">
                      <a:pos x="323" y="329"/>
                    </a:cxn>
                    <a:cxn ang="0">
                      <a:pos x="388" y="340"/>
                    </a:cxn>
                    <a:cxn ang="0">
                      <a:pos x="473" y="363"/>
                    </a:cxn>
                    <a:cxn ang="0">
                      <a:pos x="561" y="357"/>
                    </a:cxn>
                    <a:cxn ang="0">
                      <a:pos x="615" y="255"/>
                    </a:cxn>
                    <a:cxn ang="0">
                      <a:pos x="620" y="247"/>
                    </a:cxn>
                    <a:cxn ang="0">
                      <a:pos x="637" y="170"/>
                    </a:cxn>
                    <a:cxn ang="0">
                      <a:pos x="615" y="133"/>
                    </a:cxn>
                    <a:cxn ang="0">
                      <a:pos x="581" y="119"/>
                    </a:cxn>
                    <a:cxn ang="0">
                      <a:pos x="618" y="82"/>
                    </a:cxn>
                    <a:cxn ang="0">
                      <a:pos x="581" y="11"/>
                    </a:cxn>
                    <a:cxn ang="0">
                      <a:pos x="439" y="71"/>
                    </a:cxn>
                    <a:cxn ang="0">
                      <a:pos x="428" y="125"/>
                    </a:cxn>
                    <a:cxn ang="0">
                      <a:pos x="414" y="153"/>
                    </a:cxn>
                    <a:cxn ang="0">
                      <a:pos x="419" y="193"/>
                    </a:cxn>
                    <a:cxn ang="0">
                      <a:pos x="411" y="213"/>
                    </a:cxn>
                    <a:cxn ang="0">
                      <a:pos x="391" y="201"/>
                    </a:cxn>
                    <a:cxn ang="0">
                      <a:pos x="377" y="204"/>
                    </a:cxn>
                    <a:cxn ang="0">
                      <a:pos x="385" y="193"/>
                    </a:cxn>
                    <a:cxn ang="0">
                      <a:pos x="371" y="201"/>
                    </a:cxn>
                    <a:cxn ang="0">
                      <a:pos x="357" y="184"/>
                    </a:cxn>
                    <a:cxn ang="0">
                      <a:pos x="343" y="196"/>
                    </a:cxn>
                    <a:cxn ang="0">
                      <a:pos x="323" y="184"/>
                    </a:cxn>
                    <a:cxn ang="0">
                      <a:pos x="295" y="178"/>
                    </a:cxn>
                    <a:cxn ang="0">
                      <a:pos x="281" y="201"/>
                    </a:cxn>
                    <a:cxn ang="0">
                      <a:pos x="283" y="224"/>
                    </a:cxn>
                    <a:cxn ang="0">
                      <a:pos x="283" y="247"/>
                    </a:cxn>
                    <a:cxn ang="0">
                      <a:pos x="255" y="244"/>
                    </a:cxn>
                    <a:cxn ang="0">
                      <a:pos x="241" y="232"/>
                    </a:cxn>
                    <a:cxn ang="0">
                      <a:pos x="224" y="247"/>
                    </a:cxn>
                    <a:cxn ang="0">
                      <a:pos x="207" y="247"/>
                    </a:cxn>
                    <a:cxn ang="0">
                      <a:pos x="193" y="249"/>
                    </a:cxn>
                    <a:cxn ang="0">
                      <a:pos x="184" y="241"/>
                    </a:cxn>
                    <a:cxn ang="0">
                      <a:pos x="173" y="230"/>
                    </a:cxn>
                    <a:cxn ang="0">
                      <a:pos x="162" y="230"/>
                    </a:cxn>
                    <a:cxn ang="0">
                      <a:pos x="122" y="235"/>
                    </a:cxn>
                    <a:cxn ang="0">
                      <a:pos x="68" y="213"/>
                    </a:cxn>
                    <a:cxn ang="0">
                      <a:pos x="43" y="198"/>
                    </a:cxn>
                    <a:cxn ang="0">
                      <a:pos x="34" y="218"/>
                    </a:cxn>
                    <a:cxn ang="0">
                      <a:pos x="31" y="232"/>
                    </a:cxn>
                    <a:cxn ang="0">
                      <a:pos x="31" y="247"/>
                    </a:cxn>
                    <a:cxn ang="0">
                      <a:pos x="26" y="264"/>
                    </a:cxn>
                    <a:cxn ang="0">
                      <a:pos x="14" y="269"/>
                    </a:cxn>
                    <a:cxn ang="0">
                      <a:pos x="6" y="278"/>
                    </a:cxn>
                    <a:cxn ang="0">
                      <a:pos x="9" y="292"/>
                    </a:cxn>
                    <a:cxn ang="0">
                      <a:pos x="11" y="300"/>
                    </a:cxn>
                    <a:cxn ang="0">
                      <a:pos x="17" y="315"/>
                    </a:cxn>
                    <a:cxn ang="0">
                      <a:pos x="17" y="329"/>
                    </a:cxn>
                    <a:cxn ang="0">
                      <a:pos x="11" y="343"/>
                    </a:cxn>
                  </a:cxnLst>
                  <a:rect l="0" t="0" r="r" b="b"/>
                  <a:pathLst>
                    <a:path w="663" h="414">
                      <a:moveTo>
                        <a:pt x="0" y="357"/>
                      </a:move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3" y="360"/>
                      </a:lnTo>
                      <a:lnTo>
                        <a:pt x="3" y="360"/>
                      </a:lnTo>
                      <a:lnTo>
                        <a:pt x="3" y="360"/>
                      </a:lnTo>
                      <a:lnTo>
                        <a:pt x="3" y="360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57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6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60"/>
                      </a:lnTo>
                      <a:lnTo>
                        <a:pt x="9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1" y="357"/>
                      </a:lnTo>
                      <a:lnTo>
                        <a:pt x="14" y="357"/>
                      </a:lnTo>
                      <a:lnTo>
                        <a:pt x="14" y="357"/>
                      </a:lnTo>
                      <a:lnTo>
                        <a:pt x="14" y="357"/>
                      </a:lnTo>
                      <a:lnTo>
                        <a:pt x="14" y="357"/>
                      </a:lnTo>
                      <a:lnTo>
                        <a:pt x="14" y="357"/>
                      </a:lnTo>
                      <a:lnTo>
                        <a:pt x="17" y="357"/>
                      </a:lnTo>
                      <a:lnTo>
                        <a:pt x="17" y="357"/>
                      </a:lnTo>
                      <a:lnTo>
                        <a:pt x="17" y="357"/>
                      </a:lnTo>
                      <a:lnTo>
                        <a:pt x="17" y="357"/>
                      </a:lnTo>
                      <a:lnTo>
                        <a:pt x="17" y="357"/>
                      </a:lnTo>
                      <a:lnTo>
                        <a:pt x="20" y="357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3" y="360"/>
                      </a:lnTo>
                      <a:lnTo>
                        <a:pt x="23" y="360"/>
                      </a:lnTo>
                      <a:lnTo>
                        <a:pt x="23" y="360"/>
                      </a:lnTo>
                      <a:lnTo>
                        <a:pt x="23" y="360"/>
                      </a:lnTo>
                      <a:lnTo>
                        <a:pt x="26" y="360"/>
                      </a:lnTo>
                      <a:lnTo>
                        <a:pt x="26" y="360"/>
                      </a:lnTo>
                      <a:lnTo>
                        <a:pt x="26" y="360"/>
                      </a:lnTo>
                      <a:lnTo>
                        <a:pt x="26" y="360"/>
                      </a:lnTo>
                      <a:lnTo>
                        <a:pt x="26" y="360"/>
                      </a:lnTo>
                      <a:lnTo>
                        <a:pt x="26" y="363"/>
                      </a:lnTo>
                      <a:lnTo>
                        <a:pt x="26" y="363"/>
                      </a:lnTo>
                      <a:lnTo>
                        <a:pt x="26" y="363"/>
                      </a:lnTo>
                      <a:lnTo>
                        <a:pt x="26" y="363"/>
                      </a:lnTo>
                      <a:lnTo>
                        <a:pt x="26" y="363"/>
                      </a:lnTo>
                      <a:lnTo>
                        <a:pt x="28" y="363"/>
                      </a:lnTo>
                      <a:lnTo>
                        <a:pt x="28" y="363"/>
                      </a:lnTo>
                      <a:lnTo>
                        <a:pt x="28" y="363"/>
                      </a:lnTo>
                      <a:lnTo>
                        <a:pt x="28" y="363"/>
                      </a:lnTo>
                      <a:lnTo>
                        <a:pt x="28" y="363"/>
                      </a:lnTo>
                      <a:lnTo>
                        <a:pt x="28" y="366"/>
                      </a:lnTo>
                      <a:lnTo>
                        <a:pt x="28" y="366"/>
                      </a:lnTo>
                      <a:lnTo>
                        <a:pt x="31" y="366"/>
                      </a:lnTo>
                      <a:lnTo>
                        <a:pt x="31" y="366"/>
                      </a:lnTo>
                      <a:lnTo>
                        <a:pt x="31" y="366"/>
                      </a:lnTo>
                      <a:lnTo>
                        <a:pt x="31" y="366"/>
                      </a:lnTo>
                      <a:lnTo>
                        <a:pt x="31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6"/>
                      </a:lnTo>
                      <a:lnTo>
                        <a:pt x="34" y="368"/>
                      </a:lnTo>
                      <a:lnTo>
                        <a:pt x="34" y="368"/>
                      </a:lnTo>
                      <a:lnTo>
                        <a:pt x="34" y="368"/>
                      </a:lnTo>
                      <a:lnTo>
                        <a:pt x="34" y="368"/>
                      </a:lnTo>
                      <a:lnTo>
                        <a:pt x="34" y="368"/>
                      </a:lnTo>
                      <a:lnTo>
                        <a:pt x="34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1" y="371"/>
                      </a:lnTo>
                      <a:lnTo>
                        <a:pt x="34" y="371"/>
                      </a:lnTo>
                      <a:lnTo>
                        <a:pt x="34" y="371"/>
                      </a:lnTo>
                      <a:lnTo>
                        <a:pt x="34" y="371"/>
                      </a:lnTo>
                      <a:lnTo>
                        <a:pt x="34" y="371"/>
                      </a:lnTo>
                      <a:lnTo>
                        <a:pt x="37" y="371"/>
                      </a:lnTo>
                      <a:lnTo>
                        <a:pt x="37" y="371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37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0" y="374"/>
                      </a:lnTo>
                      <a:lnTo>
                        <a:pt x="43" y="374"/>
                      </a:lnTo>
                      <a:lnTo>
                        <a:pt x="43" y="374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3" y="377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5" y="380"/>
                      </a:lnTo>
                      <a:lnTo>
                        <a:pt x="48" y="380"/>
                      </a:lnTo>
                      <a:lnTo>
                        <a:pt x="48" y="380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77"/>
                      </a:lnTo>
                      <a:lnTo>
                        <a:pt x="48" y="380"/>
                      </a:lnTo>
                      <a:lnTo>
                        <a:pt x="48" y="380"/>
                      </a:lnTo>
                      <a:lnTo>
                        <a:pt x="48" y="380"/>
                      </a:lnTo>
                      <a:lnTo>
                        <a:pt x="48" y="383"/>
                      </a:lnTo>
                      <a:lnTo>
                        <a:pt x="48" y="383"/>
                      </a:lnTo>
                      <a:lnTo>
                        <a:pt x="51" y="383"/>
                      </a:lnTo>
                      <a:lnTo>
                        <a:pt x="51" y="383"/>
                      </a:lnTo>
                      <a:lnTo>
                        <a:pt x="51" y="380"/>
                      </a:lnTo>
                      <a:lnTo>
                        <a:pt x="51" y="380"/>
                      </a:lnTo>
                      <a:lnTo>
                        <a:pt x="51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4" y="380"/>
                      </a:lnTo>
                      <a:lnTo>
                        <a:pt x="57" y="380"/>
                      </a:lnTo>
                      <a:lnTo>
                        <a:pt x="57" y="380"/>
                      </a:lnTo>
                      <a:lnTo>
                        <a:pt x="57" y="380"/>
                      </a:lnTo>
                      <a:lnTo>
                        <a:pt x="60" y="380"/>
                      </a:lnTo>
                      <a:lnTo>
                        <a:pt x="60" y="380"/>
                      </a:lnTo>
                      <a:lnTo>
                        <a:pt x="62" y="383"/>
                      </a:lnTo>
                      <a:lnTo>
                        <a:pt x="62" y="383"/>
                      </a:lnTo>
                      <a:lnTo>
                        <a:pt x="62" y="383"/>
                      </a:lnTo>
                      <a:lnTo>
                        <a:pt x="65" y="383"/>
                      </a:lnTo>
                      <a:lnTo>
                        <a:pt x="65" y="383"/>
                      </a:lnTo>
                      <a:lnTo>
                        <a:pt x="65" y="383"/>
                      </a:lnTo>
                      <a:lnTo>
                        <a:pt x="65" y="383"/>
                      </a:lnTo>
                      <a:lnTo>
                        <a:pt x="68" y="383"/>
                      </a:lnTo>
                      <a:lnTo>
                        <a:pt x="68" y="383"/>
                      </a:lnTo>
                      <a:lnTo>
                        <a:pt x="68" y="385"/>
                      </a:lnTo>
                      <a:lnTo>
                        <a:pt x="68" y="385"/>
                      </a:lnTo>
                      <a:lnTo>
                        <a:pt x="68" y="385"/>
                      </a:lnTo>
                      <a:lnTo>
                        <a:pt x="68" y="385"/>
                      </a:lnTo>
                      <a:lnTo>
                        <a:pt x="71" y="385"/>
                      </a:lnTo>
                      <a:lnTo>
                        <a:pt x="71" y="385"/>
                      </a:lnTo>
                      <a:lnTo>
                        <a:pt x="71" y="385"/>
                      </a:lnTo>
                      <a:lnTo>
                        <a:pt x="71" y="385"/>
                      </a:lnTo>
                      <a:lnTo>
                        <a:pt x="71" y="385"/>
                      </a:lnTo>
                      <a:lnTo>
                        <a:pt x="71" y="388"/>
                      </a:lnTo>
                      <a:lnTo>
                        <a:pt x="74" y="388"/>
                      </a:lnTo>
                      <a:lnTo>
                        <a:pt x="74" y="388"/>
                      </a:lnTo>
                      <a:lnTo>
                        <a:pt x="74" y="388"/>
                      </a:lnTo>
                      <a:lnTo>
                        <a:pt x="74" y="388"/>
                      </a:lnTo>
                      <a:lnTo>
                        <a:pt x="74" y="388"/>
                      </a:lnTo>
                      <a:lnTo>
                        <a:pt x="77" y="388"/>
                      </a:lnTo>
                      <a:lnTo>
                        <a:pt x="77" y="388"/>
                      </a:lnTo>
                      <a:lnTo>
                        <a:pt x="77" y="388"/>
                      </a:lnTo>
                      <a:lnTo>
                        <a:pt x="77" y="388"/>
                      </a:lnTo>
                      <a:lnTo>
                        <a:pt x="77" y="388"/>
                      </a:lnTo>
                      <a:lnTo>
                        <a:pt x="79" y="388"/>
                      </a:lnTo>
                      <a:lnTo>
                        <a:pt x="79" y="388"/>
                      </a:lnTo>
                      <a:lnTo>
                        <a:pt x="79" y="388"/>
                      </a:lnTo>
                      <a:lnTo>
                        <a:pt x="79" y="388"/>
                      </a:lnTo>
                      <a:lnTo>
                        <a:pt x="79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88"/>
                      </a:lnTo>
                      <a:lnTo>
                        <a:pt x="82" y="391"/>
                      </a:lnTo>
                      <a:lnTo>
                        <a:pt x="82" y="391"/>
                      </a:lnTo>
                      <a:lnTo>
                        <a:pt x="82" y="391"/>
                      </a:lnTo>
                      <a:lnTo>
                        <a:pt x="85" y="394"/>
                      </a:lnTo>
                      <a:lnTo>
                        <a:pt x="85" y="394"/>
                      </a:lnTo>
                      <a:lnTo>
                        <a:pt x="85" y="394"/>
                      </a:lnTo>
                      <a:lnTo>
                        <a:pt x="88" y="394"/>
                      </a:lnTo>
                      <a:lnTo>
                        <a:pt x="88" y="397"/>
                      </a:lnTo>
                      <a:lnTo>
                        <a:pt x="88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397"/>
                      </a:lnTo>
                      <a:lnTo>
                        <a:pt x="91" y="400"/>
                      </a:lnTo>
                      <a:lnTo>
                        <a:pt x="91" y="400"/>
                      </a:lnTo>
                      <a:lnTo>
                        <a:pt x="91" y="400"/>
                      </a:lnTo>
                      <a:lnTo>
                        <a:pt x="94" y="402"/>
                      </a:lnTo>
                      <a:lnTo>
                        <a:pt x="94" y="402"/>
                      </a:lnTo>
                      <a:lnTo>
                        <a:pt x="96" y="402"/>
                      </a:lnTo>
                      <a:lnTo>
                        <a:pt x="96" y="402"/>
                      </a:lnTo>
                      <a:lnTo>
                        <a:pt x="96" y="405"/>
                      </a:lnTo>
                      <a:lnTo>
                        <a:pt x="96" y="405"/>
                      </a:lnTo>
                      <a:lnTo>
                        <a:pt x="96" y="408"/>
                      </a:lnTo>
                      <a:lnTo>
                        <a:pt x="96" y="408"/>
                      </a:lnTo>
                      <a:lnTo>
                        <a:pt x="96" y="408"/>
                      </a:lnTo>
                      <a:lnTo>
                        <a:pt x="99" y="408"/>
                      </a:lnTo>
                      <a:lnTo>
                        <a:pt x="99" y="411"/>
                      </a:lnTo>
                      <a:lnTo>
                        <a:pt x="99" y="411"/>
                      </a:lnTo>
                      <a:lnTo>
                        <a:pt x="99" y="411"/>
                      </a:lnTo>
                      <a:lnTo>
                        <a:pt x="102" y="414"/>
                      </a:lnTo>
                      <a:lnTo>
                        <a:pt x="102" y="414"/>
                      </a:lnTo>
                      <a:lnTo>
                        <a:pt x="102" y="414"/>
                      </a:lnTo>
                      <a:lnTo>
                        <a:pt x="102" y="414"/>
                      </a:lnTo>
                      <a:lnTo>
                        <a:pt x="105" y="414"/>
                      </a:lnTo>
                      <a:lnTo>
                        <a:pt x="105" y="414"/>
                      </a:lnTo>
                      <a:lnTo>
                        <a:pt x="108" y="414"/>
                      </a:lnTo>
                      <a:lnTo>
                        <a:pt x="108" y="414"/>
                      </a:lnTo>
                      <a:lnTo>
                        <a:pt x="108" y="414"/>
                      </a:lnTo>
                      <a:lnTo>
                        <a:pt x="111" y="414"/>
                      </a:lnTo>
                      <a:lnTo>
                        <a:pt x="111" y="414"/>
                      </a:lnTo>
                      <a:lnTo>
                        <a:pt x="113" y="414"/>
                      </a:lnTo>
                      <a:lnTo>
                        <a:pt x="113" y="414"/>
                      </a:lnTo>
                      <a:lnTo>
                        <a:pt x="113" y="414"/>
                      </a:lnTo>
                      <a:lnTo>
                        <a:pt x="116" y="411"/>
                      </a:lnTo>
                      <a:lnTo>
                        <a:pt x="116" y="411"/>
                      </a:lnTo>
                      <a:lnTo>
                        <a:pt x="116" y="411"/>
                      </a:lnTo>
                      <a:lnTo>
                        <a:pt x="116" y="411"/>
                      </a:lnTo>
                      <a:lnTo>
                        <a:pt x="119" y="408"/>
                      </a:lnTo>
                      <a:lnTo>
                        <a:pt x="119" y="408"/>
                      </a:lnTo>
                      <a:lnTo>
                        <a:pt x="122" y="408"/>
                      </a:lnTo>
                      <a:lnTo>
                        <a:pt x="122" y="408"/>
                      </a:lnTo>
                      <a:lnTo>
                        <a:pt x="122" y="408"/>
                      </a:lnTo>
                      <a:lnTo>
                        <a:pt x="122" y="405"/>
                      </a:lnTo>
                      <a:lnTo>
                        <a:pt x="122" y="405"/>
                      </a:lnTo>
                      <a:lnTo>
                        <a:pt x="122" y="405"/>
                      </a:lnTo>
                      <a:lnTo>
                        <a:pt x="122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5" y="405"/>
                      </a:lnTo>
                      <a:lnTo>
                        <a:pt x="128" y="405"/>
                      </a:lnTo>
                      <a:lnTo>
                        <a:pt x="128" y="402"/>
                      </a:lnTo>
                      <a:lnTo>
                        <a:pt x="128" y="402"/>
                      </a:lnTo>
                      <a:lnTo>
                        <a:pt x="128" y="402"/>
                      </a:lnTo>
                      <a:lnTo>
                        <a:pt x="128" y="402"/>
                      </a:lnTo>
                      <a:lnTo>
                        <a:pt x="128" y="400"/>
                      </a:lnTo>
                      <a:lnTo>
                        <a:pt x="128" y="400"/>
                      </a:lnTo>
                      <a:lnTo>
                        <a:pt x="128" y="400"/>
                      </a:lnTo>
                      <a:lnTo>
                        <a:pt x="128" y="400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7"/>
                      </a:lnTo>
                      <a:lnTo>
                        <a:pt x="128" y="394"/>
                      </a:lnTo>
                      <a:lnTo>
                        <a:pt x="128" y="394"/>
                      </a:lnTo>
                      <a:lnTo>
                        <a:pt x="130" y="391"/>
                      </a:lnTo>
                      <a:lnTo>
                        <a:pt x="130" y="391"/>
                      </a:lnTo>
                      <a:lnTo>
                        <a:pt x="130" y="391"/>
                      </a:lnTo>
                      <a:lnTo>
                        <a:pt x="130" y="391"/>
                      </a:lnTo>
                      <a:lnTo>
                        <a:pt x="130" y="391"/>
                      </a:lnTo>
                      <a:lnTo>
                        <a:pt x="130" y="388"/>
                      </a:lnTo>
                      <a:lnTo>
                        <a:pt x="130" y="388"/>
                      </a:lnTo>
                      <a:lnTo>
                        <a:pt x="133" y="388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3" y="385"/>
                      </a:lnTo>
                      <a:lnTo>
                        <a:pt x="136" y="385"/>
                      </a:lnTo>
                      <a:lnTo>
                        <a:pt x="136" y="385"/>
                      </a:lnTo>
                      <a:lnTo>
                        <a:pt x="136" y="383"/>
                      </a:lnTo>
                      <a:lnTo>
                        <a:pt x="136" y="383"/>
                      </a:lnTo>
                      <a:lnTo>
                        <a:pt x="136" y="383"/>
                      </a:lnTo>
                      <a:lnTo>
                        <a:pt x="136" y="383"/>
                      </a:lnTo>
                      <a:lnTo>
                        <a:pt x="136" y="380"/>
                      </a:lnTo>
                      <a:lnTo>
                        <a:pt x="139" y="380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71"/>
                      </a:lnTo>
                      <a:lnTo>
                        <a:pt x="133" y="368"/>
                      </a:lnTo>
                      <a:lnTo>
                        <a:pt x="133" y="368"/>
                      </a:lnTo>
                      <a:lnTo>
                        <a:pt x="136" y="368"/>
                      </a:lnTo>
                      <a:lnTo>
                        <a:pt x="136" y="368"/>
                      </a:lnTo>
                      <a:lnTo>
                        <a:pt x="136" y="368"/>
                      </a:lnTo>
                      <a:lnTo>
                        <a:pt x="136" y="368"/>
                      </a:lnTo>
                      <a:lnTo>
                        <a:pt x="136" y="368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39" y="366"/>
                      </a:lnTo>
                      <a:lnTo>
                        <a:pt x="142" y="366"/>
                      </a:lnTo>
                      <a:lnTo>
                        <a:pt x="142" y="366"/>
                      </a:lnTo>
                      <a:lnTo>
                        <a:pt x="142" y="363"/>
                      </a:lnTo>
                      <a:lnTo>
                        <a:pt x="142" y="363"/>
                      </a:lnTo>
                      <a:lnTo>
                        <a:pt x="142" y="363"/>
                      </a:lnTo>
                      <a:lnTo>
                        <a:pt x="142" y="363"/>
                      </a:lnTo>
                      <a:lnTo>
                        <a:pt x="142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5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47" y="363"/>
                      </a:lnTo>
                      <a:lnTo>
                        <a:pt x="150" y="363"/>
                      </a:lnTo>
                      <a:lnTo>
                        <a:pt x="150" y="363"/>
                      </a:lnTo>
                      <a:lnTo>
                        <a:pt x="150" y="363"/>
                      </a:lnTo>
                      <a:lnTo>
                        <a:pt x="150" y="363"/>
                      </a:lnTo>
                      <a:lnTo>
                        <a:pt x="150" y="363"/>
                      </a:lnTo>
                      <a:lnTo>
                        <a:pt x="153" y="360"/>
                      </a:lnTo>
                      <a:lnTo>
                        <a:pt x="153" y="360"/>
                      </a:lnTo>
                      <a:lnTo>
                        <a:pt x="153" y="360"/>
                      </a:lnTo>
                      <a:lnTo>
                        <a:pt x="153" y="360"/>
                      </a:lnTo>
                      <a:lnTo>
                        <a:pt x="153" y="360"/>
                      </a:lnTo>
                      <a:lnTo>
                        <a:pt x="156" y="360"/>
                      </a:lnTo>
                      <a:lnTo>
                        <a:pt x="156" y="360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6" y="357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60"/>
                      </a:lnTo>
                      <a:lnTo>
                        <a:pt x="159" y="357"/>
                      </a:lnTo>
                      <a:lnTo>
                        <a:pt x="159" y="357"/>
                      </a:lnTo>
                      <a:lnTo>
                        <a:pt x="159" y="357"/>
                      </a:lnTo>
                      <a:lnTo>
                        <a:pt x="162" y="357"/>
                      </a:lnTo>
                      <a:lnTo>
                        <a:pt x="162" y="354"/>
                      </a:lnTo>
                      <a:lnTo>
                        <a:pt x="162" y="354"/>
                      </a:lnTo>
                      <a:lnTo>
                        <a:pt x="162" y="354"/>
                      </a:lnTo>
                      <a:lnTo>
                        <a:pt x="162" y="354"/>
                      </a:lnTo>
                      <a:lnTo>
                        <a:pt x="162" y="354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2" y="351"/>
                      </a:lnTo>
                      <a:lnTo>
                        <a:pt x="164" y="351"/>
                      </a:lnTo>
                      <a:lnTo>
                        <a:pt x="164" y="351"/>
                      </a:lnTo>
                      <a:lnTo>
                        <a:pt x="164" y="351"/>
                      </a:lnTo>
                      <a:lnTo>
                        <a:pt x="167" y="351"/>
                      </a:lnTo>
                      <a:lnTo>
                        <a:pt x="167" y="351"/>
                      </a:lnTo>
                      <a:lnTo>
                        <a:pt x="167" y="351"/>
                      </a:lnTo>
                      <a:lnTo>
                        <a:pt x="167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0" y="351"/>
                      </a:lnTo>
                      <a:lnTo>
                        <a:pt x="173" y="351"/>
                      </a:lnTo>
                      <a:lnTo>
                        <a:pt x="173" y="351"/>
                      </a:lnTo>
                      <a:lnTo>
                        <a:pt x="173" y="351"/>
                      </a:lnTo>
                      <a:lnTo>
                        <a:pt x="173" y="351"/>
                      </a:lnTo>
                      <a:lnTo>
                        <a:pt x="173" y="351"/>
                      </a:lnTo>
                      <a:lnTo>
                        <a:pt x="176" y="351"/>
                      </a:lnTo>
                      <a:lnTo>
                        <a:pt x="176" y="351"/>
                      </a:lnTo>
                      <a:lnTo>
                        <a:pt x="176" y="351"/>
                      </a:lnTo>
                      <a:lnTo>
                        <a:pt x="176" y="351"/>
                      </a:lnTo>
                      <a:lnTo>
                        <a:pt x="176" y="351"/>
                      </a:lnTo>
                      <a:lnTo>
                        <a:pt x="179" y="351"/>
                      </a:lnTo>
                      <a:lnTo>
                        <a:pt x="179" y="351"/>
                      </a:lnTo>
                      <a:lnTo>
                        <a:pt x="179" y="349"/>
                      </a:lnTo>
                      <a:lnTo>
                        <a:pt x="181" y="349"/>
                      </a:lnTo>
                      <a:lnTo>
                        <a:pt x="181" y="346"/>
                      </a:lnTo>
                      <a:lnTo>
                        <a:pt x="181" y="346"/>
                      </a:lnTo>
                      <a:lnTo>
                        <a:pt x="181" y="346"/>
                      </a:lnTo>
                      <a:lnTo>
                        <a:pt x="184" y="346"/>
                      </a:lnTo>
                      <a:lnTo>
                        <a:pt x="184" y="346"/>
                      </a:lnTo>
                      <a:lnTo>
                        <a:pt x="184" y="346"/>
                      </a:lnTo>
                      <a:lnTo>
                        <a:pt x="184" y="346"/>
                      </a:lnTo>
                      <a:lnTo>
                        <a:pt x="184" y="346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1" y="349"/>
                      </a:lnTo>
                      <a:lnTo>
                        <a:pt x="184" y="349"/>
                      </a:lnTo>
                      <a:lnTo>
                        <a:pt x="184" y="349"/>
                      </a:lnTo>
                      <a:lnTo>
                        <a:pt x="184" y="349"/>
                      </a:lnTo>
                      <a:lnTo>
                        <a:pt x="184" y="349"/>
                      </a:lnTo>
                      <a:lnTo>
                        <a:pt x="184" y="349"/>
                      </a:lnTo>
                      <a:lnTo>
                        <a:pt x="187" y="349"/>
                      </a:lnTo>
                      <a:lnTo>
                        <a:pt x="187" y="349"/>
                      </a:lnTo>
                      <a:lnTo>
                        <a:pt x="187" y="349"/>
                      </a:lnTo>
                      <a:lnTo>
                        <a:pt x="190" y="349"/>
                      </a:lnTo>
                      <a:lnTo>
                        <a:pt x="190" y="349"/>
                      </a:lnTo>
                      <a:lnTo>
                        <a:pt x="190" y="349"/>
                      </a:lnTo>
                      <a:lnTo>
                        <a:pt x="190" y="349"/>
                      </a:lnTo>
                      <a:lnTo>
                        <a:pt x="193" y="349"/>
                      </a:lnTo>
                      <a:lnTo>
                        <a:pt x="193" y="349"/>
                      </a:lnTo>
                      <a:lnTo>
                        <a:pt x="193" y="349"/>
                      </a:lnTo>
                      <a:lnTo>
                        <a:pt x="196" y="351"/>
                      </a:lnTo>
                      <a:lnTo>
                        <a:pt x="196" y="351"/>
                      </a:lnTo>
                      <a:lnTo>
                        <a:pt x="196" y="351"/>
                      </a:lnTo>
                      <a:lnTo>
                        <a:pt x="198" y="351"/>
                      </a:lnTo>
                      <a:lnTo>
                        <a:pt x="198" y="351"/>
                      </a:lnTo>
                      <a:lnTo>
                        <a:pt x="198" y="351"/>
                      </a:lnTo>
                      <a:lnTo>
                        <a:pt x="198" y="351"/>
                      </a:lnTo>
                      <a:lnTo>
                        <a:pt x="201" y="351"/>
                      </a:lnTo>
                      <a:lnTo>
                        <a:pt x="201" y="351"/>
                      </a:lnTo>
                      <a:lnTo>
                        <a:pt x="204" y="351"/>
                      </a:lnTo>
                      <a:lnTo>
                        <a:pt x="204" y="351"/>
                      </a:lnTo>
                      <a:lnTo>
                        <a:pt x="204" y="351"/>
                      </a:lnTo>
                      <a:lnTo>
                        <a:pt x="207" y="351"/>
                      </a:lnTo>
                      <a:lnTo>
                        <a:pt x="207" y="351"/>
                      </a:lnTo>
                      <a:lnTo>
                        <a:pt x="207" y="351"/>
                      </a:lnTo>
                      <a:lnTo>
                        <a:pt x="207" y="354"/>
                      </a:lnTo>
                      <a:lnTo>
                        <a:pt x="207" y="354"/>
                      </a:lnTo>
                      <a:lnTo>
                        <a:pt x="207" y="357"/>
                      </a:lnTo>
                      <a:lnTo>
                        <a:pt x="210" y="357"/>
                      </a:lnTo>
                      <a:lnTo>
                        <a:pt x="210" y="357"/>
                      </a:lnTo>
                      <a:lnTo>
                        <a:pt x="210" y="357"/>
                      </a:lnTo>
                      <a:lnTo>
                        <a:pt x="210" y="357"/>
                      </a:lnTo>
                      <a:lnTo>
                        <a:pt x="213" y="357"/>
                      </a:lnTo>
                      <a:lnTo>
                        <a:pt x="213" y="357"/>
                      </a:lnTo>
                      <a:lnTo>
                        <a:pt x="213" y="357"/>
                      </a:lnTo>
                      <a:lnTo>
                        <a:pt x="213" y="357"/>
                      </a:lnTo>
                      <a:lnTo>
                        <a:pt x="213" y="357"/>
                      </a:lnTo>
                      <a:lnTo>
                        <a:pt x="215" y="357"/>
                      </a:lnTo>
                      <a:lnTo>
                        <a:pt x="215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4" y="360"/>
                      </a:lnTo>
                      <a:lnTo>
                        <a:pt x="224" y="360"/>
                      </a:lnTo>
                      <a:lnTo>
                        <a:pt x="224" y="360"/>
                      </a:lnTo>
                      <a:lnTo>
                        <a:pt x="227" y="360"/>
                      </a:lnTo>
                      <a:lnTo>
                        <a:pt x="227" y="360"/>
                      </a:lnTo>
                      <a:lnTo>
                        <a:pt x="227" y="360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2" y="354"/>
                      </a:lnTo>
                      <a:lnTo>
                        <a:pt x="232" y="354"/>
                      </a:lnTo>
                      <a:lnTo>
                        <a:pt x="232" y="351"/>
                      </a:lnTo>
                      <a:lnTo>
                        <a:pt x="235" y="351"/>
                      </a:lnTo>
                      <a:lnTo>
                        <a:pt x="235" y="351"/>
                      </a:lnTo>
                      <a:lnTo>
                        <a:pt x="235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4"/>
                      </a:lnTo>
                      <a:lnTo>
                        <a:pt x="244" y="354"/>
                      </a:lnTo>
                      <a:lnTo>
                        <a:pt x="244" y="354"/>
                      </a:lnTo>
                      <a:lnTo>
                        <a:pt x="244" y="354"/>
                      </a:lnTo>
                      <a:lnTo>
                        <a:pt x="244" y="354"/>
                      </a:lnTo>
                      <a:lnTo>
                        <a:pt x="252" y="357"/>
                      </a:lnTo>
                      <a:lnTo>
                        <a:pt x="252" y="354"/>
                      </a:lnTo>
                      <a:lnTo>
                        <a:pt x="252" y="354"/>
                      </a:lnTo>
                      <a:lnTo>
                        <a:pt x="252" y="354"/>
                      </a:lnTo>
                      <a:lnTo>
                        <a:pt x="252" y="354"/>
                      </a:lnTo>
                      <a:lnTo>
                        <a:pt x="255" y="354"/>
                      </a:lnTo>
                      <a:lnTo>
                        <a:pt x="255" y="354"/>
                      </a:lnTo>
                      <a:lnTo>
                        <a:pt x="255" y="354"/>
                      </a:lnTo>
                      <a:lnTo>
                        <a:pt x="255" y="354"/>
                      </a:lnTo>
                      <a:lnTo>
                        <a:pt x="258" y="354"/>
                      </a:lnTo>
                      <a:lnTo>
                        <a:pt x="258" y="351"/>
                      </a:lnTo>
                      <a:lnTo>
                        <a:pt x="258" y="351"/>
                      </a:lnTo>
                      <a:lnTo>
                        <a:pt x="261" y="351"/>
                      </a:lnTo>
                      <a:lnTo>
                        <a:pt x="261" y="351"/>
                      </a:lnTo>
                      <a:lnTo>
                        <a:pt x="261" y="351"/>
                      </a:lnTo>
                      <a:lnTo>
                        <a:pt x="261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6" y="351"/>
                      </a:lnTo>
                      <a:lnTo>
                        <a:pt x="266" y="351"/>
                      </a:lnTo>
                      <a:lnTo>
                        <a:pt x="266" y="351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69" y="354"/>
                      </a:lnTo>
                      <a:lnTo>
                        <a:pt x="272" y="354"/>
                      </a:lnTo>
                      <a:lnTo>
                        <a:pt x="272" y="357"/>
                      </a:lnTo>
                      <a:lnTo>
                        <a:pt x="275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81" y="357"/>
                      </a:lnTo>
                      <a:lnTo>
                        <a:pt x="281" y="357"/>
                      </a:lnTo>
                      <a:lnTo>
                        <a:pt x="281" y="357"/>
                      </a:lnTo>
                      <a:lnTo>
                        <a:pt x="283" y="357"/>
                      </a:lnTo>
                      <a:lnTo>
                        <a:pt x="283" y="357"/>
                      </a:lnTo>
                      <a:lnTo>
                        <a:pt x="283" y="357"/>
                      </a:lnTo>
                      <a:lnTo>
                        <a:pt x="283" y="357"/>
                      </a:lnTo>
                      <a:lnTo>
                        <a:pt x="286" y="357"/>
                      </a:lnTo>
                      <a:lnTo>
                        <a:pt x="286" y="357"/>
                      </a:lnTo>
                      <a:lnTo>
                        <a:pt x="286" y="357"/>
                      </a:lnTo>
                      <a:lnTo>
                        <a:pt x="289" y="357"/>
                      </a:lnTo>
                      <a:lnTo>
                        <a:pt x="289" y="357"/>
                      </a:lnTo>
                      <a:lnTo>
                        <a:pt x="289" y="354"/>
                      </a:lnTo>
                      <a:lnTo>
                        <a:pt x="289" y="354"/>
                      </a:lnTo>
                      <a:lnTo>
                        <a:pt x="292" y="354"/>
                      </a:lnTo>
                      <a:lnTo>
                        <a:pt x="292" y="351"/>
                      </a:lnTo>
                      <a:lnTo>
                        <a:pt x="292" y="351"/>
                      </a:lnTo>
                      <a:lnTo>
                        <a:pt x="295" y="349"/>
                      </a:lnTo>
                      <a:lnTo>
                        <a:pt x="295" y="349"/>
                      </a:lnTo>
                      <a:lnTo>
                        <a:pt x="295" y="349"/>
                      </a:lnTo>
                      <a:lnTo>
                        <a:pt x="297" y="346"/>
                      </a:lnTo>
                      <a:lnTo>
                        <a:pt x="297" y="346"/>
                      </a:lnTo>
                      <a:lnTo>
                        <a:pt x="297" y="346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3"/>
                      </a:lnTo>
                      <a:lnTo>
                        <a:pt x="300" y="343"/>
                      </a:lnTo>
                      <a:lnTo>
                        <a:pt x="303" y="343"/>
                      </a:lnTo>
                      <a:lnTo>
                        <a:pt x="303" y="343"/>
                      </a:lnTo>
                      <a:lnTo>
                        <a:pt x="303" y="343"/>
                      </a:lnTo>
                      <a:lnTo>
                        <a:pt x="306" y="343"/>
                      </a:lnTo>
                      <a:lnTo>
                        <a:pt x="306" y="340"/>
                      </a:lnTo>
                      <a:lnTo>
                        <a:pt x="306" y="340"/>
                      </a:lnTo>
                      <a:lnTo>
                        <a:pt x="306" y="340"/>
                      </a:lnTo>
                      <a:lnTo>
                        <a:pt x="306" y="340"/>
                      </a:lnTo>
                      <a:lnTo>
                        <a:pt x="309" y="340"/>
                      </a:lnTo>
                      <a:lnTo>
                        <a:pt x="309" y="337"/>
                      </a:lnTo>
                      <a:lnTo>
                        <a:pt x="309" y="337"/>
                      </a:lnTo>
                      <a:lnTo>
                        <a:pt x="312" y="334"/>
                      </a:lnTo>
                      <a:lnTo>
                        <a:pt x="314" y="332"/>
                      </a:lnTo>
                      <a:lnTo>
                        <a:pt x="314" y="332"/>
                      </a:lnTo>
                      <a:lnTo>
                        <a:pt x="314" y="332"/>
                      </a:lnTo>
                      <a:lnTo>
                        <a:pt x="314" y="329"/>
                      </a:lnTo>
                      <a:lnTo>
                        <a:pt x="314" y="329"/>
                      </a:lnTo>
                      <a:lnTo>
                        <a:pt x="314" y="329"/>
                      </a:lnTo>
                      <a:lnTo>
                        <a:pt x="317" y="329"/>
                      </a:lnTo>
                      <a:lnTo>
                        <a:pt x="317" y="329"/>
                      </a:lnTo>
                      <a:lnTo>
                        <a:pt x="317" y="329"/>
                      </a:lnTo>
                      <a:lnTo>
                        <a:pt x="320" y="329"/>
                      </a:lnTo>
                      <a:lnTo>
                        <a:pt x="320" y="329"/>
                      </a:lnTo>
                      <a:lnTo>
                        <a:pt x="320" y="329"/>
                      </a:lnTo>
                      <a:lnTo>
                        <a:pt x="323" y="329"/>
                      </a:lnTo>
                      <a:lnTo>
                        <a:pt x="323" y="329"/>
                      </a:lnTo>
                      <a:lnTo>
                        <a:pt x="323" y="329"/>
                      </a:lnTo>
                      <a:lnTo>
                        <a:pt x="326" y="332"/>
                      </a:lnTo>
                      <a:lnTo>
                        <a:pt x="326" y="332"/>
                      </a:lnTo>
                      <a:lnTo>
                        <a:pt x="329" y="332"/>
                      </a:lnTo>
                      <a:lnTo>
                        <a:pt x="329" y="332"/>
                      </a:lnTo>
                      <a:lnTo>
                        <a:pt x="329" y="332"/>
                      </a:lnTo>
                      <a:lnTo>
                        <a:pt x="329" y="332"/>
                      </a:lnTo>
                      <a:lnTo>
                        <a:pt x="329" y="332"/>
                      </a:lnTo>
                      <a:lnTo>
                        <a:pt x="331" y="332"/>
                      </a:lnTo>
                      <a:lnTo>
                        <a:pt x="331" y="332"/>
                      </a:lnTo>
                      <a:lnTo>
                        <a:pt x="331" y="332"/>
                      </a:lnTo>
                      <a:lnTo>
                        <a:pt x="331" y="332"/>
                      </a:lnTo>
                      <a:lnTo>
                        <a:pt x="334" y="332"/>
                      </a:lnTo>
                      <a:lnTo>
                        <a:pt x="337" y="332"/>
                      </a:lnTo>
                      <a:lnTo>
                        <a:pt x="337" y="332"/>
                      </a:lnTo>
                      <a:lnTo>
                        <a:pt x="340" y="332"/>
                      </a:lnTo>
                      <a:lnTo>
                        <a:pt x="343" y="334"/>
                      </a:lnTo>
                      <a:lnTo>
                        <a:pt x="346" y="334"/>
                      </a:lnTo>
                      <a:lnTo>
                        <a:pt x="346" y="334"/>
                      </a:lnTo>
                      <a:lnTo>
                        <a:pt x="346" y="334"/>
                      </a:lnTo>
                      <a:lnTo>
                        <a:pt x="348" y="334"/>
                      </a:lnTo>
                      <a:lnTo>
                        <a:pt x="348" y="334"/>
                      </a:lnTo>
                      <a:lnTo>
                        <a:pt x="348" y="334"/>
                      </a:lnTo>
                      <a:lnTo>
                        <a:pt x="348" y="334"/>
                      </a:lnTo>
                      <a:lnTo>
                        <a:pt x="351" y="334"/>
                      </a:lnTo>
                      <a:lnTo>
                        <a:pt x="351" y="332"/>
                      </a:lnTo>
                      <a:lnTo>
                        <a:pt x="351" y="332"/>
                      </a:lnTo>
                      <a:lnTo>
                        <a:pt x="354" y="323"/>
                      </a:lnTo>
                      <a:lnTo>
                        <a:pt x="357" y="323"/>
                      </a:lnTo>
                      <a:lnTo>
                        <a:pt x="360" y="323"/>
                      </a:lnTo>
                      <a:lnTo>
                        <a:pt x="363" y="326"/>
                      </a:lnTo>
                      <a:lnTo>
                        <a:pt x="365" y="326"/>
                      </a:lnTo>
                      <a:lnTo>
                        <a:pt x="368" y="326"/>
                      </a:lnTo>
                      <a:lnTo>
                        <a:pt x="371" y="329"/>
                      </a:lnTo>
                      <a:lnTo>
                        <a:pt x="374" y="329"/>
                      </a:lnTo>
                      <a:lnTo>
                        <a:pt x="374" y="329"/>
                      </a:lnTo>
                      <a:lnTo>
                        <a:pt x="382" y="337"/>
                      </a:lnTo>
                      <a:lnTo>
                        <a:pt x="382" y="337"/>
                      </a:lnTo>
                      <a:lnTo>
                        <a:pt x="385" y="337"/>
                      </a:lnTo>
                      <a:lnTo>
                        <a:pt x="385" y="340"/>
                      </a:lnTo>
                      <a:lnTo>
                        <a:pt x="385" y="340"/>
                      </a:lnTo>
                      <a:lnTo>
                        <a:pt x="388" y="340"/>
                      </a:lnTo>
                      <a:lnTo>
                        <a:pt x="388" y="340"/>
                      </a:lnTo>
                      <a:lnTo>
                        <a:pt x="388" y="340"/>
                      </a:lnTo>
                      <a:lnTo>
                        <a:pt x="388" y="340"/>
                      </a:lnTo>
                      <a:lnTo>
                        <a:pt x="391" y="340"/>
                      </a:lnTo>
                      <a:lnTo>
                        <a:pt x="391" y="340"/>
                      </a:lnTo>
                      <a:lnTo>
                        <a:pt x="399" y="343"/>
                      </a:lnTo>
                      <a:lnTo>
                        <a:pt x="399" y="349"/>
                      </a:lnTo>
                      <a:lnTo>
                        <a:pt x="416" y="354"/>
                      </a:lnTo>
                      <a:lnTo>
                        <a:pt x="422" y="354"/>
                      </a:lnTo>
                      <a:lnTo>
                        <a:pt x="428" y="354"/>
                      </a:lnTo>
                      <a:lnTo>
                        <a:pt x="428" y="354"/>
                      </a:lnTo>
                      <a:lnTo>
                        <a:pt x="431" y="354"/>
                      </a:lnTo>
                      <a:lnTo>
                        <a:pt x="431" y="354"/>
                      </a:lnTo>
                      <a:lnTo>
                        <a:pt x="433" y="354"/>
                      </a:lnTo>
                      <a:lnTo>
                        <a:pt x="433" y="354"/>
                      </a:lnTo>
                      <a:lnTo>
                        <a:pt x="436" y="357"/>
                      </a:lnTo>
                      <a:lnTo>
                        <a:pt x="436" y="357"/>
                      </a:lnTo>
                      <a:lnTo>
                        <a:pt x="439" y="357"/>
                      </a:lnTo>
                      <a:lnTo>
                        <a:pt x="439" y="357"/>
                      </a:lnTo>
                      <a:lnTo>
                        <a:pt x="442" y="357"/>
                      </a:lnTo>
                      <a:lnTo>
                        <a:pt x="442" y="354"/>
                      </a:lnTo>
                      <a:lnTo>
                        <a:pt x="445" y="354"/>
                      </a:lnTo>
                      <a:lnTo>
                        <a:pt x="448" y="354"/>
                      </a:lnTo>
                      <a:lnTo>
                        <a:pt x="448" y="354"/>
                      </a:lnTo>
                      <a:lnTo>
                        <a:pt x="450" y="354"/>
                      </a:lnTo>
                      <a:lnTo>
                        <a:pt x="450" y="354"/>
                      </a:lnTo>
                      <a:lnTo>
                        <a:pt x="450" y="354"/>
                      </a:lnTo>
                      <a:lnTo>
                        <a:pt x="453" y="354"/>
                      </a:lnTo>
                      <a:lnTo>
                        <a:pt x="456" y="354"/>
                      </a:lnTo>
                      <a:lnTo>
                        <a:pt x="459" y="354"/>
                      </a:lnTo>
                      <a:lnTo>
                        <a:pt x="462" y="354"/>
                      </a:lnTo>
                      <a:lnTo>
                        <a:pt x="465" y="354"/>
                      </a:lnTo>
                      <a:lnTo>
                        <a:pt x="465" y="354"/>
                      </a:lnTo>
                      <a:lnTo>
                        <a:pt x="467" y="354"/>
                      </a:lnTo>
                      <a:lnTo>
                        <a:pt x="467" y="354"/>
                      </a:lnTo>
                      <a:lnTo>
                        <a:pt x="470" y="351"/>
                      </a:lnTo>
                      <a:lnTo>
                        <a:pt x="470" y="351"/>
                      </a:lnTo>
                      <a:lnTo>
                        <a:pt x="473" y="351"/>
                      </a:lnTo>
                      <a:lnTo>
                        <a:pt x="473" y="351"/>
                      </a:lnTo>
                      <a:lnTo>
                        <a:pt x="490" y="351"/>
                      </a:lnTo>
                      <a:lnTo>
                        <a:pt x="479" y="360"/>
                      </a:lnTo>
                      <a:lnTo>
                        <a:pt x="476" y="360"/>
                      </a:lnTo>
                      <a:lnTo>
                        <a:pt x="476" y="360"/>
                      </a:lnTo>
                      <a:lnTo>
                        <a:pt x="473" y="360"/>
                      </a:lnTo>
                      <a:lnTo>
                        <a:pt x="473" y="363"/>
                      </a:lnTo>
                      <a:lnTo>
                        <a:pt x="473" y="363"/>
                      </a:lnTo>
                      <a:lnTo>
                        <a:pt x="473" y="366"/>
                      </a:lnTo>
                      <a:lnTo>
                        <a:pt x="473" y="366"/>
                      </a:lnTo>
                      <a:lnTo>
                        <a:pt x="473" y="366"/>
                      </a:lnTo>
                      <a:lnTo>
                        <a:pt x="470" y="366"/>
                      </a:lnTo>
                      <a:lnTo>
                        <a:pt x="470" y="366"/>
                      </a:lnTo>
                      <a:lnTo>
                        <a:pt x="467" y="366"/>
                      </a:lnTo>
                      <a:lnTo>
                        <a:pt x="467" y="366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5" y="368"/>
                      </a:lnTo>
                      <a:lnTo>
                        <a:pt x="462" y="368"/>
                      </a:lnTo>
                      <a:lnTo>
                        <a:pt x="459" y="368"/>
                      </a:lnTo>
                      <a:lnTo>
                        <a:pt x="459" y="368"/>
                      </a:lnTo>
                      <a:lnTo>
                        <a:pt x="456" y="371"/>
                      </a:lnTo>
                      <a:lnTo>
                        <a:pt x="453" y="374"/>
                      </a:lnTo>
                      <a:lnTo>
                        <a:pt x="453" y="380"/>
                      </a:lnTo>
                      <a:lnTo>
                        <a:pt x="450" y="380"/>
                      </a:lnTo>
                      <a:lnTo>
                        <a:pt x="450" y="380"/>
                      </a:lnTo>
                      <a:lnTo>
                        <a:pt x="450" y="380"/>
                      </a:lnTo>
                      <a:lnTo>
                        <a:pt x="450" y="383"/>
                      </a:lnTo>
                      <a:lnTo>
                        <a:pt x="450" y="383"/>
                      </a:lnTo>
                      <a:lnTo>
                        <a:pt x="450" y="383"/>
                      </a:lnTo>
                      <a:lnTo>
                        <a:pt x="448" y="385"/>
                      </a:lnTo>
                      <a:lnTo>
                        <a:pt x="448" y="385"/>
                      </a:lnTo>
                      <a:lnTo>
                        <a:pt x="445" y="385"/>
                      </a:lnTo>
                      <a:lnTo>
                        <a:pt x="445" y="388"/>
                      </a:lnTo>
                      <a:lnTo>
                        <a:pt x="442" y="388"/>
                      </a:lnTo>
                      <a:lnTo>
                        <a:pt x="439" y="388"/>
                      </a:lnTo>
                      <a:lnTo>
                        <a:pt x="439" y="388"/>
                      </a:lnTo>
                      <a:lnTo>
                        <a:pt x="436" y="388"/>
                      </a:lnTo>
                      <a:lnTo>
                        <a:pt x="433" y="391"/>
                      </a:lnTo>
                      <a:lnTo>
                        <a:pt x="462" y="397"/>
                      </a:lnTo>
                      <a:lnTo>
                        <a:pt x="482" y="402"/>
                      </a:lnTo>
                      <a:lnTo>
                        <a:pt x="482" y="402"/>
                      </a:lnTo>
                      <a:lnTo>
                        <a:pt x="513" y="408"/>
                      </a:lnTo>
                      <a:lnTo>
                        <a:pt x="527" y="411"/>
                      </a:lnTo>
                      <a:lnTo>
                        <a:pt x="530" y="402"/>
                      </a:lnTo>
                      <a:lnTo>
                        <a:pt x="530" y="397"/>
                      </a:lnTo>
                      <a:lnTo>
                        <a:pt x="530" y="394"/>
                      </a:lnTo>
                      <a:lnTo>
                        <a:pt x="533" y="383"/>
                      </a:lnTo>
                      <a:lnTo>
                        <a:pt x="533" y="380"/>
                      </a:lnTo>
                      <a:lnTo>
                        <a:pt x="535" y="366"/>
                      </a:lnTo>
                      <a:lnTo>
                        <a:pt x="538" y="351"/>
                      </a:lnTo>
                      <a:lnTo>
                        <a:pt x="561" y="357"/>
                      </a:lnTo>
                      <a:lnTo>
                        <a:pt x="558" y="374"/>
                      </a:lnTo>
                      <a:lnTo>
                        <a:pt x="601" y="388"/>
                      </a:lnTo>
                      <a:lnTo>
                        <a:pt x="606" y="391"/>
                      </a:lnTo>
                      <a:lnTo>
                        <a:pt x="606" y="337"/>
                      </a:lnTo>
                      <a:lnTo>
                        <a:pt x="629" y="343"/>
                      </a:lnTo>
                      <a:lnTo>
                        <a:pt x="623" y="317"/>
                      </a:lnTo>
                      <a:lnTo>
                        <a:pt x="663" y="317"/>
                      </a:lnTo>
                      <a:lnTo>
                        <a:pt x="652" y="309"/>
                      </a:lnTo>
                      <a:lnTo>
                        <a:pt x="640" y="298"/>
                      </a:lnTo>
                      <a:lnTo>
                        <a:pt x="623" y="303"/>
                      </a:lnTo>
                      <a:lnTo>
                        <a:pt x="623" y="303"/>
                      </a:lnTo>
                      <a:lnTo>
                        <a:pt x="623" y="303"/>
                      </a:lnTo>
                      <a:lnTo>
                        <a:pt x="620" y="303"/>
                      </a:lnTo>
                      <a:lnTo>
                        <a:pt x="620" y="303"/>
                      </a:lnTo>
                      <a:lnTo>
                        <a:pt x="620" y="300"/>
                      </a:lnTo>
                      <a:lnTo>
                        <a:pt x="620" y="300"/>
                      </a:lnTo>
                      <a:lnTo>
                        <a:pt x="620" y="300"/>
                      </a:lnTo>
                      <a:lnTo>
                        <a:pt x="618" y="300"/>
                      </a:lnTo>
                      <a:lnTo>
                        <a:pt x="618" y="300"/>
                      </a:lnTo>
                      <a:lnTo>
                        <a:pt x="618" y="300"/>
                      </a:lnTo>
                      <a:lnTo>
                        <a:pt x="618" y="300"/>
                      </a:lnTo>
                      <a:lnTo>
                        <a:pt x="618" y="298"/>
                      </a:lnTo>
                      <a:lnTo>
                        <a:pt x="618" y="298"/>
                      </a:lnTo>
                      <a:lnTo>
                        <a:pt x="618" y="298"/>
                      </a:lnTo>
                      <a:lnTo>
                        <a:pt x="618" y="298"/>
                      </a:lnTo>
                      <a:lnTo>
                        <a:pt x="618" y="295"/>
                      </a:lnTo>
                      <a:lnTo>
                        <a:pt x="618" y="295"/>
                      </a:lnTo>
                      <a:lnTo>
                        <a:pt x="618" y="295"/>
                      </a:lnTo>
                      <a:lnTo>
                        <a:pt x="618" y="295"/>
                      </a:lnTo>
                      <a:lnTo>
                        <a:pt x="632" y="281"/>
                      </a:lnTo>
                      <a:lnTo>
                        <a:pt x="643" y="269"/>
                      </a:lnTo>
                      <a:lnTo>
                        <a:pt x="643" y="261"/>
                      </a:lnTo>
                      <a:lnTo>
                        <a:pt x="632" y="249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8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5" y="255"/>
                      </a:lnTo>
                      <a:lnTo>
                        <a:pt x="618" y="255"/>
                      </a:lnTo>
                      <a:lnTo>
                        <a:pt x="618" y="255"/>
                      </a:lnTo>
                      <a:lnTo>
                        <a:pt x="618" y="252"/>
                      </a:lnTo>
                      <a:lnTo>
                        <a:pt x="618" y="252"/>
                      </a:lnTo>
                      <a:lnTo>
                        <a:pt x="618" y="252"/>
                      </a:lnTo>
                      <a:lnTo>
                        <a:pt x="618" y="252"/>
                      </a:lnTo>
                      <a:lnTo>
                        <a:pt x="618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52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18" y="249"/>
                      </a:lnTo>
                      <a:lnTo>
                        <a:pt x="618" y="249"/>
                      </a:lnTo>
                      <a:lnTo>
                        <a:pt x="618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9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7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0" y="244"/>
                      </a:lnTo>
                      <a:lnTo>
                        <a:pt x="623" y="244"/>
                      </a:lnTo>
                      <a:lnTo>
                        <a:pt x="623" y="244"/>
                      </a:lnTo>
                      <a:lnTo>
                        <a:pt x="623" y="244"/>
                      </a:lnTo>
                      <a:lnTo>
                        <a:pt x="623" y="244"/>
                      </a:lnTo>
                      <a:lnTo>
                        <a:pt x="623" y="244"/>
                      </a:lnTo>
                      <a:lnTo>
                        <a:pt x="623" y="241"/>
                      </a:lnTo>
                      <a:lnTo>
                        <a:pt x="626" y="218"/>
                      </a:lnTo>
                      <a:lnTo>
                        <a:pt x="629" y="215"/>
                      </a:lnTo>
                      <a:lnTo>
                        <a:pt x="629" y="210"/>
                      </a:lnTo>
                      <a:lnTo>
                        <a:pt x="632" y="196"/>
                      </a:lnTo>
                      <a:lnTo>
                        <a:pt x="635" y="190"/>
                      </a:lnTo>
                      <a:lnTo>
                        <a:pt x="635" y="187"/>
                      </a:lnTo>
                      <a:lnTo>
                        <a:pt x="635" y="187"/>
                      </a:lnTo>
                      <a:lnTo>
                        <a:pt x="635" y="187"/>
                      </a:lnTo>
                      <a:lnTo>
                        <a:pt x="635" y="184"/>
                      </a:lnTo>
                      <a:lnTo>
                        <a:pt x="635" y="184"/>
                      </a:lnTo>
                      <a:lnTo>
                        <a:pt x="635" y="181"/>
                      </a:lnTo>
                      <a:lnTo>
                        <a:pt x="635" y="181"/>
                      </a:lnTo>
                      <a:lnTo>
                        <a:pt x="635" y="178"/>
                      </a:lnTo>
                      <a:lnTo>
                        <a:pt x="635" y="178"/>
                      </a:lnTo>
                      <a:lnTo>
                        <a:pt x="635" y="178"/>
                      </a:lnTo>
                      <a:lnTo>
                        <a:pt x="635" y="178"/>
                      </a:lnTo>
                      <a:lnTo>
                        <a:pt x="635" y="178"/>
                      </a:lnTo>
                      <a:lnTo>
                        <a:pt x="635" y="176"/>
                      </a:lnTo>
                      <a:lnTo>
                        <a:pt x="635" y="176"/>
                      </a:lnTo>
                      <a:lnTo>
                        <a:pt x="635" y="173"/>
                      </a:lnTo>
                      <a:lnTo>
                        <a:pt x="635" y="173"/>
                      </a:lnTo>
                      <a:lnTo>
                        <a:pt x="635" y="173"/>
                      </a:lnTo>
                      <a:lnTo>
                        <a:pt x="635" y="170"/>
                      </a:lnTo>
                      <a:lnTo>
                        <a:pt x="635" y="170"/>
                      </a:lnTo>
                      <a:lnTo>
                        <a:pt x="637" y="170"/>
                      </a:lnTo>
                      <a:lnTo>
                        <a:pt x="637" y="170"/>
                      </a:lnTo>
                      <a:lnTo>
                        <a:pt x="637" y="170"/>
                      </a:lnTo>
                      <a:lnTo>
                        <a:pt x="637" y="170"/>
                      </a:lnTo>
                      <a:lnTo>
                        <a:pt x="637" y="167"/>
                      </a:lnTo>
                      <a:lnTo>
                        <a:pt x="637" y="167"/>
                      </a:lnTo>
                      <a:lnTo>
                        <a:pt x="637" y="167"/>
                      </a:lnTo>
                      <a:lnTo>
                        <a:pt x="637" y="167"/>
                      </a:lnTo>
                      <a:lnTo>
                        <a:pt x="637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7"/>
                      </a:lnTo>
                      <a:lnTo>
                        <a:pt x="635" y="164"/>
                      </a:lnTo>
                      <a:lnTo>
                        <a:pt x="635" y="164"/>
                      </a:lnTo>
                      <a:lnTo>
                        <a:pt x="635" y="164"/>
                      </a:lnTo>
                      <a:lnTo>
                        <a:pt x="632" y="161"/>
                      </a:lnTo>
                      <a:lnTo>
                        <a:pt x="632" y="161"/>
                      </a:lnTo>
                      <a:lnTo>
                        <a:pt x="632" y="159"/>
                      </a:lnTo>
                      <a:lnTo>
                        <a:pt x="629" y="159"/>
                      </a:lnTo>
                      <a:lnTo>
                        <a:pt x="629" y="156"/>
                      </a:lnTo>
                      <a:lnTo>
                        <a:pt x="629" y="153"/>
                      </a:lnTo>
                      <a:lnTo>
                        <a:pt x="626" y="150"/>
                      </a:lnTo>
                      <a:lnTo>
                        <a:pt x="626" y="147"/>
                      </a:lnTo>
                      <a:lnTo>
                        <a:pt x="626" y="147"/>
                      </a:lnTo>
                      <a:lnTo>
                        <a:pt x="626" y="144"/>
                      </a:lnTo>
                      <a:lnTo>
                        <a:pt x="626" y="144"/>
                      </a:lnTo>
                      <a:lnTo>
                        <a:pt x="626" y="142"/>
                      </a:lnTo>
                      <a:lnTo>
                        <a:pt x="623" y="139"/>
                      </a:lnTo>
                      <a:lnTo>
                        <a:pt x="623" y="139"/>
                      </a:lnTo>
                      <a:lnTo>
                        <a:pt x="623" y="136"/>
                      </a:lnTo>
                      <a:lnTo>
                        <a:pt x="623" y="133"/>
                      </a:lnTo>
                      <a:lnTo>
                        <a:pt x="623" y="133"/>
                      </a:lnTo>
                      <a:lnTo>
                        <a:pt x="623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20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8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5" y="133"/>
                      </a:lnTo>
                      <a:lnTo>
                        <a:pt x="612" y="133"/>
                      </a:lnTo>
                      <a:lnTo>
                        <a:pt x="612" y="133"/>
                      </a:lnTo>
                      <a:lnTo>
                        <a:pt x="612" y="133"/>
                      </a:lnTo>
                      <a:lnTo>
                        <a:pt x="612" y="133"/>
                      </a:lnTo>
                      <a:lnTo>
                        <a:pt x="612" y="133"/>
                      </a:lnTo>
                      <a:lnTo>
                        <a:pt x="609" y="133"/>
                      </a:lnTo>
                      <a:lnTo>
                        <a:pt x="609" y="133"/>
                      </a:lnTo>
                      <a:lnTo>
                        <a:pt x="609" y="130"/>
                      </a:lnTo>
                      <a:lnTo>
                        <a:pt x="609" y="130"/>
                      </a:lnTo>
                      <a:lnTo>
                        <a:pt x="609" y="130"/>
                      </a:lnTo>
                      <a:lnTo>
                        <a:pt x="606" y="130"/>
                      </a:lnTo>
                      <a:lnTo>
                        <a:pt x="606" y="130"/>
                      </a:lnTo>
                      <a:lnTo>
                        <a:pt x="606" y="130"/>
                      </a:lnTo>
                      <a:lnTo>
                        <a:pt x="606" y="130"/>
                      </a:lnTo>
                      <a:lnTo>
                        <a:pt x="603" y="130"/>
                      </a:lnTo>
                      <a:lnTo>
                        <a:pt x="603" y="130"/>
                      </a:lnTo>
                      <a:lnTo>
                        <a:pt x="603" y="130"/>
                      </a:lnTo>
                      <a:lnTo>
                        <a:pt x="603" y="130"/>
                      </a:lnTo>
                      <a:lnTo>
                        <a:pt x="601" y="130"/>
                      </a:lnTo>
                      <a:lnTo>
                        <a:pt x="598" y="130"/>
                      </a:lnTo>
                      <a:lnTo>
                        <a:pt x="592" y="127"/>
                      </a:lnTo>
                      <a:lnTo>
                        <a:pt x="592" y="127"/>
                      </a:lnTo>
                      <a:lnTo>
                        <a:pt x="589" y="127"/>
                      </a:lnTo>
                      <a:lnTo>
                        <a:pt x="586" y="127"/>
                      </a:lnTo>
                      <a:lnTo>
                        <a:pt x="586" y="127"/>
                      </a:lnTo>
                      <a:lnTo>
                        <a:pt x="584" y="127"/>
                      </a:lnTo>
                      <a:lnTo>
                        <a:pt x="581" y="127"/>
                      </a:lnTo>
                      <a:lnTo>
                        <a:pt x="581" y="125"/>
                      </a:lnTo>
                      <a:lnTo>
                        <a:pt x="575" y="122"/>
                      </a:lnTo>
                      <a:lnTo>
                        <a:pt x="578" y="122"/>
                      </a:lnTo>
                      <a:lnTo>
                        <a:pt x="578" y="122"/>
                      </a:lnTo>
                      <a:lnTo>
                        <a:pt x="578" y="122"/>
                      </a:lnTo>
                      <a:lnTo>
                        <a:pt x="578" y="122"/>
                      </a:lnTo>
                      <a:lnTo>
                        <a:pt x="581" y="122"/>
                      </a:lnTo>
                      <a:lnTo>
                        <a:pt x="581" y="119"/>
                      </a:lnTo>
                      <a:lnTo>
                        <a:pt x="581" y="119"/>
                      </a:lnTo>
                      <a:lnTo>
                        <a:pt x="581" y="119"/>
                      </a:lnTo>
                      <a:lnTo>
                        <a:pt x="581" y="119"/>
                      </a:lnTo>
                      <a:lnTo>
                        <a:pt x="581" y="119"/>
                      </a:lnTo>
                      <a:lnTo>
                        <a:pt x="584" y="119"/>
                      </a:lnTo>
                      <a:lnTo>
                        <a:pt x="584" y="119"/>
                      </a:lnTo>
                      <a:lnTo>
                        <a:pt x="586" y="119"/>
                      </a:lnTo>
                      <a:lnTo>
                        <a:pt x="586" y="119"/>
                      </a:lnTo>
                      <a:lnTo>
                        <a:pt x="586" y="119"/>
                      </a:lnTo>
                      <a:lnTo>
                        <a:pt x="589" y="119"/>
                      </a:lnTo>
                      <a:lnTo>
                        <a:pt x="589" y="119"/>
                      </a:lnTo>
                      <a:lnTo>
                        <a:pt x="589" y="116"/>
                      </a:lnTo>
                      <a:lnTo>
                        <a:pt x="592" y="116"/>
                      </a:lnTo>
                      <a:lnTo>
                        <a:pt x="592" y="116"/>
                      </a:lnTo>
                      <a:lnTo>
                        <a:pt x="592" y="116"/>
                      </a:lnTo>
                      <a:lnTo>
                        <a:pt x="592" y="116"/>
                      </a:lnTo>
                      <a:lnTo>
                        <a:pt x="592" y="116"/>
                      </a:lnTo>
                      <a:lnTo>
                        <a:pt x="595" y="116"/>
                      </a:lnTo>
                      <a:lnTo>
                        <a:pt x="595" y="116"/>
                      </a:lnTo>
                      <a:lnTo>
                        <a:pt x="595" y="116"/>
                      </a:lnTo>
                      <a:lnTo>
                        <a:pt x="595" y="116"/>
                      </a:lnTo>
                      <a:lnTo>
                        <a:pt x="598" y="113"/>
                      </a:lnTo>
                      <a:lnTo>
                        <a:pt x="598" y="113"/>
                      </a:lnTo>
                      <a:lnTo>
                        <a:pt x="598" y="113"/>
                      </a:lnTo>
                      <a:lnTo>
                        <a:pt x="598" y="113"/>
                      </a:lnTo>
                      <a:lnTo>
                        <a:pt x="601" y="110"/>
                      </a:lnTo>
                      <a:lnTo>
                        <a:pt x="601" y="110"/>
                      </a:lnTo>
                      <a:lnTo>
                        <a:pt x="601" y="110"/>
                      </a:lnTo>
                      <a:lnTo>
                        <a:pt x="601" y="110"/>
                      </a:lnTo>
                      <a:lnTo>
                        <a:pt x="603" y="110"/>
                      </a:lnTo>
                      <a:lnTo>
                        <a:pt x="603" y="110"/>
                      </a:lnTo>
                      <a:lnTo>
                        <a:pt x="603" y="110"/>
                      </a:lnTo>
                      <a:lnTo>
                        <a:pt x="606" y="110"/>
                      </a:lnTo>
                      <a:lnTo>
                        <a:pt x="606" y="110"/>
                      </a:lnTo>
                      <a:lnTo>
                        <a:pt x="606" y="110"/>
                      </a:lnTo>
                      <a:lnTo>
                        <a:pt x="609" y="108"/>
                      </a:lnTo>
                      <a:lnTo>
                        <a:pt x="609" y="105"/>
                      </a:lnTo>
                      <a:lnTo>
                        <a:pt x="612" y="105"/>
                      </a:lnTo>
                      <a:lnTo>
                        <a:pt x="612" y="102"/>
                      </a:lnTo>
                      <a:lnTo>
                        <a:pt x="612" y="102"/>
                      </a:lnTo>
                      <a:lnTo>
                        <a:pt x="612" y="102"/>
                      </a:lnTo>
                      <a:lnTo>
                        <a:pt x="612" y="102"/>
                      </a:lnTo>
                      <a:lnTo>
                        <a:pt x="612" y="99"/>
                      </a:lnTo>
                      <a:lnTo>
                        <a:pt x="609" y="99"/>
                      </a:lnTo>
                      <a:lnTo>
                        <a:pt x="609" y="96"/>
                      </a:lnTo>
                      <a:lnTo>
                        <a:pt x="606" y="91"/>
                      </a:lnTo>
                      <a:lnTo>
                        <a:pt x="618" y="82"/>
                      </a:lnTo>
                      <a:lnTo>
                        <a:pt x="615" y="82"/>
                      </a:lnTo>
                      <a:lnTo>
                        <a:pt x="603" y="62"/>
                      </a:lnTo>
                      <a:lnTo>
                        <a:pt x="601" y="62"/>
                      </a:lnTo>
                      <a:lnTo>
                        <a:pt x="601" y="65"/>
                      </a:lnTo>
                      <a:lnTo>
                        <a:pt x="595" y="71"/>
                      </a:lnTo>
                      <a:lnTo>
                        <a:pt x="578" y="59"/>
                      </a:lnTo>
                      <a:lnTo>
                        <a:pt x="561" y="51"/>
                      </a:lnTo>
                      <a:lnTo>
                        <a:pt x="564" y="40"/>
                      </a:lnTo>
                      <a:lnTo>
                        <a:pt x="567" y="40"/>
                      </a:lnTo>
                      <a:lnTo>
                        <a:pt x="567" y="40"/>
                      </a:lnTo>
                      <a:lnTo>
                        <a:pt x="567" y="37"/>
                      </a:lnTo>
                      <a:lnTo>
                        <a:pt x="567" y="34"/>
                      </a:lnTo>
                      <a:lnTo>
                        <a:pt x="569" y="34"/>
                      </a:lnTo>
                      <a:lnTo>
                        <a:pt x="569" y="28"/>
                      </a:lnTo>
                      <a:lnTo>
                        <a:pt x="569" y="28"/>
                      </a:lnTo>
                      <a:lnTo>
                        <a:pt x="569" y="25"/>
                      </a:lnTo>
                      <a:lnTo>
                        <a:pt x="572" y="25"/>
                      </a:lnTo>
                      <a:lnTo>
                        <a:pt x="572" y="23"/>
                      </a:lnTo>
                      <a:lnTo>
                        <a:pt x="572" y="23"/>
                      </a:lnTo>
                      <a:lnTo>
                        <a:pt x="575" y="25"/>
                      </a:lnTo>
                      <a:lnTo>
                        <a:pt x="578" y="25"/>
                      </a:lnTo>
                      <a:lnTo>
                        <a:pt x="581" y="25"/>
                      </a:lnTo>
                      <a:lnTo>
                        <a:pt x="584" y="25"/>
                      </a:lnTo>
                      <a:lnTo>
                        <a:pt x="586" y="25"/>
                      </a:lnTo>
                      <a:lnTo>
                        <a:pt x="586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5"/>
                      </a:lnTo>
                      <a:lnTo>
                        <a:pt x="589" y="23"/>
                      </a:lnTo>
                      <a:lnTo>
                        <a:pt x="586" y="23"/>
                      </a:lnTo>
                      <a:lnTo>
                        <a:pt x="586" y="23"/>
                      </a:lnTo>
                      <a:lnTo>
                        <a:pt x="584" y="20"/>
                      </a:lnTo>
                      <a:lnTo>
                        <a:pt x="584" y="20"/>
                      </a:lnTo>
                      <a:lnTo>
                        <a:pt x="584" y="17"/>
                      </a:lnTo>
                      <a:lnTo>
                        <a:pt x="584" y="17"/>
                      </a:lnTo>
                      <a:lnTo>
                        <a:pt x="584" y="17"/>
                      </a:lnTo>
                      <a:lnTo>
                        <a:pt x="581" y="17"/>
                      </a:lnTo>
                      <a:lnTo>
                        <a:pt x="581" y="14"/>
                      </a:lnTo>
                      <a:lnTo>
                        <a:pt x="581" y="11"/>
                      </a:lnTo>
                      <a:lnTo>
                        <a:pt x="581" y="11"/>
                      </a:lnTo>
                      <a:lnTo>
                        <a:pt x="578" y="8"/>
                      </a:lnTo>
                      <a:lnTo>
                        <a:pt x="578" y="8"/>
                      </a:lnTo>
                      <a:lnTo>
                        <a:pt x="578" y="8"/>
                      </a:lnTo>
                      <a:lnTo>
                        <a:pt x="578" y="6"/>
                      </a:lnTo>
                      <a:lnTo>
                        <a:pt x="578" y="6"/>
                      </a:lnTo>
                      <a:lnTo>
                        <a:pt x="578" y="6"/>
                      </a:lnTo>
                      <a:lnTo>
                        <a:pt x="575" y="3"/>
                      </a:lnTo>
                      <a:lnTo>
                        <a:pt x="575" y="0"/>
                      </a:lnTo>
                      <a:lnTo>
                        <a:pt x="575" y="0"/>
                      </a:lnTo>
                      <a:lnTo>
                        <a:pt x="569" y="0"/>
                      </a:lnTo>
                      <a:lnTo>
                        <a:pt x="569" y="3"/>
                      </a:lnTo>
                      <a:lnTo>
                        <a:pt x="569" y="6"/>
                      </a:lnTo>
                      <a:lnTo>
                        <a:pt x="567" y="11"/>
                      </a:lnTo>
                      <a:lnTo>
                        <a:pt x="544" y="14"/>
                      </a:lnTo>
                      <a:lnTo>
                        <a:pt x="533" y="14"/>
                      </a:lnTo>
                      <a:lnTo>
                        <a:pt x="533" y="3"/>
                      </a:lnTo>
                      <a:lnTo>
                        <a:pt x="530" y="3"/>
                      </a:lnTo>
                      <a:lnTo>
                        <a:pt x="524" y="3"/>
                      </a:lnTo>
                      <a:lnTo>
                        <a:pt x="521" y="14"/>
                      </a:lnTo>
                      <a:lnTo>
                        <a:pt x="513" y="28"/>
                      </a:lnTo>
                      <a:lnTo>
                        <a:pt x="510" y="31"/>
                      </a:lnTo>
                      <a:lnTo>
                        <a:pt x="510" y="40"/>
                      </a:lnTo>
                      <a:lnTo>
                        <a:pt x="510" y="51"/>
                      </a:lnTo>
                      <a:lnTo>
                        <a:pt x="493" y="59"/>
                      </a:lnTo>
                      <a:lnTo>
                        <a:pt x="484" y="65"/>
                      </a:lnTo>
                      <a:lnTo>
                        <a:pt x="476" y="65"/>
                      </a:lnTo>
                      <a:lnTo>
                        <a:pt x="465" y="65"/>
                      </a:lnTo>
                      <a:lnTo>
                        <a:pt x="456" y="68"/>
                      </a:lnTo>
                      <a:lnTo>
                        <a:pt x="456" y="68"/>
                      </a:lnTo>
                      <a:lnTo>
                        <a:pt x="456" y="68"/>
                      </a:lnTo>
                      <a:lnTo>
                        <a:pt x="453" y="68"/>
                      </a:lnTo>
                      <a:lnTo>
                        <a:pt x="453" y="71"/>
                      </a:lnTo>
                      <a:lnTo>
                        <a:pt x="450" y="71"/>
                      </a:lnTo>
                      <a:lnTo>
                        <a:pt x="450" y="71"/>
                      </a:lnTo>
                      <a:lnTo>
                        <a:pt x="450" y="71"/>
                      </a:lnTo>
                      <a:lnTo>
                        <a:pt x="448" y="71"/>
                      </a:lnTo>
                      <a:lnTo>
                        <a:pt x="448" y="71"/>
                      </a:lnTo>
                      <a:lnTo>
                        <a:pt x="445" y="74"/>
                      </a:lnTo>
                      <a:lnTo>
                        <a:pt x="445" y="74"/>
                      </a:lnTo>
                      <a:lnTo>
                        <a:pt x="445" y="74"/>
                      </a:lnTo>
                      <a:lnTo>
                        <a:pt x="442" y="74"/>
                      </a:lnTo>
                      <a:lnTo>
                        <a:pt x="442" y="74"/>
                      </a:lnTo>
                      <a:lnTo>
                        <a:pt x="442" y="71"/>
                      </a:lnTo>
                      <a:lnTo>
                        <a:pt x="439" y="71"/>
                      </a:lnTo>
                      <a:lnTo>
                        <a:pt x="439" y="71"/>
                      </a:lnTo>
                      <a:lnTo>
                        <a:pt x="436" y="71"/>
                      </a:lnTo>
                      <a:lnTo>
                        <a:pt x="436" y="71"/>
                      </a:lnTo>
                      <a:lnTo>
                        <a:pt x="436" y="71"/>
                      </a:lnTo>
                      <a:lnTo>
                        <a:pt x="433" y="71"/>
                      </a:lnTo>
                      <a:lnTo>
                        <a:pt x="433" y="71"/>
                      </a:lnTo>
                      <a:lnTo>
                        <a:pt x="425" y="74"/>
                      </a:lnTo>
                      <a:lnTo>
                        <a:pt x="422" y="76"/>
                      </a:lnTo>
                      <a:lnTo>
                        <a:pt x="442" y="93"/>
                      </a:lnTo>
                      <a:lnTo>
                        <a:pt x="439" y="96"/>
                      </a:lnTo>
                      <a:lnTo>
                        <a:pt x="439" y="99"/>
                      </a:lnTo>
                      <a:lnTo>
                        <a:pt x="439" y="102"/>
                      </a:lnTo>
                      <a:lnTo>
                        <a:pt x="436" y="105"/>
                      </a:lnTo>
                      <a:lnTo>
                        <a:pt x="436" y="105"/>
                      </a:lnTo>
                      <a:lnTo>
                        <a:pt x="436" y="108"/>
                      </a:lnTo>
                      <a:lnTo>
                        <a:pt x="436" y="108"/>
                      </a:lnTo>
                      <a:lnTo>
                        <a:pt x="436" y="108"/>
                      </a:lnTo>
                      <a:lnTo>
                        <a:pt x="436" y="110"/>
                      </a:lnTo>
                      <a:lnTo>
                        <a:pt x="436" y="110"/>
                      </a:lnTo>
                      <a:lnTo>
                        <a:pt x="436" y="110"/>
                      </a:lnTo>
                      <a:lnTo>
                        <a:pt x="433" y="113"/>
                      </a:lnTo>
                      <a:lnTo>
                        <a:pt x="433" y="113"/>
                      </a:lnTo>
                      <a:lnTo>
                        <a:pt x="433" y="113"/>
                      </a:lnTo>
                      <a:lnTo>
                        <a:pt x="433" y="113"/>
                      </a:lnTo>
                      <a:lnTo>
                        <a:pt x="433" y="113"/>
                      </a:lnTo>
                      <a:lnTo>
                        <a:pt x="433" y="116"/>
                      </a:lnTo>
                      <a:lnTo>
                        <a:pt x="433" y="116"/>
                      </a:lnTo>
                      <a:lnTo>
                        <a:pt x="433" y="116"/>
                      </a:lnTo>
                      <a:lnTo>
                        <a:pt x="433" y="116"/>
                      </a:lnTo>
                      <a:lnTo>
                        <a:pt x="431" y="116"/>
                      </a:lnTo>
                      <a:lnTo>
                        <a:pt x="431" y="116"/>
                      </a:lnTo>
                      <a:lnTo>
                        <a:pt x="431" y="116"/>
                      </a:lnTo>
                      <a:lnTo>
                        <a:pt x="431" y="116"/>
                      </a:lnTo>
                      <a:lnTo>
                        <a:pt x="431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25"/>
                      </a:lnTo>
                      <a:lnTo>
                        <a:pt x="428" y="125"/>
                      </a:lnTo>
                      <a:lnTo>
                        <a:pt x="425" y="125"/>
                      </a:lnTo>
                      <a:lnTo>
                        <a:pt x="425" y="125"/>
                      </a:lnTo>
                      <a:lnTo>
                        <a:pt x="425" y="125"/>
                      </a:lnTo>
                      <a:lnTo>
                        <a:pt x="425" y="125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27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0"/>
                      </a:lnTo>
                      <a:lnTo>
                        <a:pt x="422" y="133"/>
                      </a:lnTo>
                      <a:lnTo>
                        <a:pt x="422" y="133"/>
                      </a:lnTo>
                      <a:lnTo>
                        <a:pt x="422" y="133"/>
                      </a:lnTo>
                      <a:lnTo>
                        <a:pt x="422" y="133"/>
                      </a:lnTo>
                      <a:lnTo>
                        <a:pt x="422" y="133"/>
                      </a:lnTo>
                      <a:lnTo>
                        <a:pt x="422" y="136"/>
                      </a:lnTo>
                      <a:lnTo>
                        <a:pt x="419" y="136"/>
                      </a:lnTo>
                      <a:lnTo>
                        <a:pt x="419" y="139"/>
                      </a:lnTo>
                      <a:lnTo>
                        <a:pt x="419" y="139"/>
                      </a:lnTo>
                      <a:lnTo>
                        <a:pt x="419" y="139"/>
                      </a:lnTo>
                      <a:lnTo>
                        <a:pt x="419" y="139"/>
                      </a:lnTo>
                      <a:lnTo>
                        <a:pt x="419" y="139"/>
                      </a:lnTo>
                      <a:lnTo>
                        <a:pt x="419" y="142"/>
                      </a:lnTo>
                      <a:lnTo>
                        <a:pt x="419" y="142"/>
                      </a:lnTo>
                      <a:lnTo>
                        <a:pt x="416" y="142"/>
                      </a:lnTo>
                      <a:lnTo>
                        <a:pt x="416" y="142"/>
                      </a:lnTo>
                      <a:lnTo>
                        <a:pt x="416" y="142"/>
                      </a:lnTo>
                      <a:lnTo>
                        <a:pt x="416" y="144"/>
                      </a:lnTo>
                      <a:lnTo>
                        <a:pt x="416" y="144"/>
                      </a:lnTo>
                      <a:lnTo>
                        <a:pt x="416" y="147"/>
                      </a:lnTo>
                      <a:lnTo>
                        <a:pt x="416" y="147"/>
                      </a:lnTo>
                      <a:lnTo>
                        <a:pt x="416" y="147"/>
                      </a:lnTo>
                      <a:lnTo>
                        <a:pt x="416" y="150"/>
                      </a:lnTo>
                      <a:lnTo>
                        <a:pt x="416" y="150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6"/>
                      </a:lnTo>
                      <a:lnTo>
                        <a:pt x="414" y="156"/>
                      </a:lnTo>
                      <a:lnTo>
                        <a:pt x="414" y="156"/>
                      </a:lnTo>
                      <a:lnTo>
                        <a:pt x="414" y="159"/>
                      </a:lnTo>
                      <a:lnTo>
                        <a:pt x="411" y="159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70"/>
                      </a:lnTo>
                      <a:lnTo>
                        <a:pt x="411" y="170"/>
                      </a:lnTo>
                      <a:lnTo>
                        <a:pt x="411" y="170"/>
                      </a:lnTo>
                      <a:lnTo>
                        <a:pt x="411" y="170"/>
                      </a:lnTo>
                      <a:lnTo>
                        <a:pt x="411" y="173"/>
                      </a:lnTo>
                      <a:lnTo>
                        <a:pt x="411" y="173"/>
                      </a:lnTo>
                      <a:lnTo>
                        <a:pt x="411" y="176"/>
                      </a:lnTo>
                      <a:lnTo>
                        <a:pt x="414" y="176"/>
                      </a:lnTo>
                      <a:lnTo>
                        <a:pt x="414" y="176"/>
                      </a:lnTo>
                      <a:lnTo>
                        <a:pt x="414" y="178"/>
                      </a:lnTo>
                      <a:lnTo>
                        <a:pt x="414" y="178"/>
                      </a:lnTo>
                      <a:lnTo>
                        <a:pt x="414" y="178"/>
                      </a:lnTo>
                      <a:lnTo>
                        <a:pt x="416" y="178"/>
                      </a:lnTo>
                      <a:lnTo>
                        <a:pt x="416" y="181"/>
                      </a:lnTo>
                      <a:lnTo>
                        <a:pt x="416" y="181"/>
                      </a:lnTo>
                      <a:lnTo>
                        <a:pt x="416" y="181"/>
                      </a:lnTo>
                      <a:lnTo>
                        <a:pt x="416" y="184"/>
                      </a:lnTo>
                      <a:lnTo>
                        <a:pt x="416" y="184"/>
                      </a:lnTo>
                      <a:lnTo>
                        <a:pt x="416" y="184"/>
                      </a:lnTo>
                      <a:lnTo>
                        <a:pt x="416" y="184"/>
                      </a:lnTo>
                      <a:lnTo>
                        <a:pt x="419" y="187"/>
                      </a:lnTo>
                      <a:lnTo>
                        <a:pt x="419" y="187"/>
                      </a:lnTo>
                      <a:lnTo>
                        <a:pt x="419" y="190"/>
                      </a:lnTo>
                      <a:lnTo>
                        <a:pt x="419" y="190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3"/>
                      </a:lnTo>
                      <a:lnTo>
                        <a:pt x="419" y="196"/>
                      </a:lnTo>
                      <a:lnTo>
                        <a:pt x="419" y="196"/>
                      </a:lnTo>
                      <a:lnTo>
                        <a:pt x="419" y="198"/>
                      </a:lnTo>
                      <a:lnTo>
                        <a:pt x="419" y="198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1"/>
                      </a:lnTo>
                      <a:lnTo>
                        <a:pt x="419" y="204"/>
                      </a:lnTo>
                      <a:lnTo>
                        <a:pt x="419" y="204"/>
                      </a:lnTo>
                      <a:lnTo>
                        <a:pt x="419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4"/>
                      </a:lnTo>
                      <a:lnTo>
                        <a:pt x="416" y="207"/>
                      </a:lnTo>
                      <a:lnTo>
                        <a:pt x="416" y="207"/>
                      </a:lnTo>
                      <a:lnTo>
                        <a:pt x="414" y="207"/>
                      </a:lnTo>
                      <a:lnTo>
                        <a:pt x="414" y="207"/>
                      </a:lnTo>
                      <a:lnTo>
                        <a:pt x="414" y="207"/>
                      </a:lnTo>
                      <a:lnTo>
                        <a:pt x="414" y="207"/>
                      </a:lnTo>
                      <a:lnTo>
                        <a:pt x="414" y="210"/>
                      </a:lnTo>
                      <a:lnTo>
                        <a:pt x="414" y="210"/>
                      </a:lnTo>
                      <a:lnTo>
                        <a:pt x="414" y="210"/>
                      </a:lnTo>
                      <a:lnTo>
                        <a:pt x="414" y="210"/>
                      </a:lnTo>
                      <a:lnTo>
                        <a:pt x="414" y="210"/>
                      </a:lnTo>
                      <a:lnTo>
                        <a:pt x="411" y="210"/>
                      </a:lnTo>
                      <a:lnTo>
                        <a:pt x="411" y="210"/>
                      </a:lnTo>
                      <a:lnTo>
                        <a:pt x="411" y="210"/>
                      </a:lnTo>
                      <a:lnTo>
                        <a:pt x="411" y="210"/>
                      </a:lnTo>
                      <a:lnTo>
                        <a:pt x="411" y="210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11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3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8" y="215"/>
                      </a:lnTo>
                      <a:lnTo>
                        <a:pt x="405" y="215"/>
                      </a:lnTo>
                      <a:lnTo>
                        <a:pt x="405" y="215"/>
                      </a:lnTo>
                      <a:lnTo>
                        <a:pt x="405" y="215"/>
                      </a:lnTo>
                      <a:lnTo>
                        <a:pt x="405" y="213"/>
                      </a:lnTo>
                      <a:lnTo>
                        <a:pt x="402" y="213"/>
                      </a:lnTo>
                      <a:lnTo>
                        <a:pt x="402" y="213"/>
                      </a:lnTo>
                      <a:lnTo>
                        <a:pt x="402" y="213"/>
                      </a:lnTo>
                      <a:lnTo>
                        <a:pt x="402" y="213"/>
                      </a:lnTo>
                      <a:lnTo>
                        <a:pt x="399" y="213"/>
                      </a:lnTo>
                      <a:lnTo>
                        <a:pt x="399" y="213"/>
                      </a:lnTo>
                      <a:lnTo>
                        <a:pt x="399" y="210"/>
                      </a:lnTo>
                      <a:lnTo>
                        <a:pt x="399" y="210"/>
                      </a:lnTo>
                      <a:lnTo>
                        <a:pt x="397" y="210"/>
                      </a:lnTo>
                      <a:lnTo>
                        <a:pt x="397" y="210"/>
                      </a:lnTo>
                      <a:lnTo>
                        <a:pt x="397" y="210"/>
                      </a:lnTo>
                      <a:lnTo>
                        <a:pt x="397" y="210"/>
                      </a:lnTo>
                      <a:lnTo>
                        <a:pt x="394" y="210"/>
                      </a:lnTo>
                      <a:lnTo>
                        <a:pt x="394" y="207"/>
                      </a:lnTo>
                      <a:lnTo>
                        <a:pt x="394" y="207"/>
                      </a:lnTo>
                      <a:lnTo>
                        <a:pt x="394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88" y="201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8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198"/>
                      </a:lnTo>
                      <a:lnTo>
                        <a:pt x="385" y="201"/>
                      </a:lnTo>
                      <a:lnTo>
                        <a:pt x="385" y="201"/>
                      </a:lnTo>
                      <a:lnTo>
                        <a:pt x="385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2" y="201"/>
                      </a:lnTo>
                      <a:lnTo>
                        <a:pt x="380" y="201"/>
                      </a:lnTo>
                      <a:lnTo>
                        <a:pt x="380" y="201"/>
                      </a:lnTo>
                      <a:lnTo>
                        <a:pt x="380" y="201"/>
                      </a:lnTo>
                      <a:lnTo>
                        <a:pt x="380" y="201"/>
                      </a:lnTo>
                      <a:lnTo>
                        <a:pt x="380" y="201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4"/>
                      </a:lnTo>
                      <a:lnTo>
                        <a:pt x="377" y="207"/>
                      </a:lnTo>
                      <a:lnTo>
                        <a:pt x="377" y="207"/>
                      </a:lnTo>
                      <a:lnTo>
                        <a:pt x="377" y="207"/>
                      </a:lnTo>
                      <a:lnTo>
                        <a:pt x="377" y="207"/>
                      </a:lnTo>
                      <a:lnTo>
                        <a:pt x="374" y="204"/>
                      </a:lnTo>
                      <a:lnTo>
                        <a:pt x="374" y="204"/>
                      </a:lnTo>
                      <a:lnTo>
                        <a:pt x="374" y="204"/>
                      </a:lnTo>
                      <a:lnTo>
                        <a:pt x="374" y="204"/>
                      </a:lnTo>
                      <a:lnTo>
                        <a:pt x="374" y="204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2" y="196"/>
                      </a:lnTo>
                      <a:lnTo>
                        <a:pt x="382" y="196"/>
                      </a:lnTo>
                      <a:lnTo>
                        <a:pt x="382" y="196"/>
                      </a:lnTo>
                      <a:lnTo>
                        <a:pt x="382" y="196"/>
                      </a:lnTo>
                      <a:lnTo>
                        <a:pt x="382" y="196"/>
                      </a:lnTo>
                      <a:lnTo>
                        <a:pt x="385" y="196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8" y="193"/>
                      </a:lnTo>
                      <a:lnTo>
                        <a:pt x="385" y="190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5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3"/>
                      </a:lnTo>
                      <a:lnTo>
                        <a:pt x="382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80" y="196"/>
                      </a:lnTo>
                      <a:lnTo>
                        <a:pt x="377" y="196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7" y="198"/>
                      </a:lnTo>
                      <a:lnTo>
                        <a:pt x="374" y="198"/>
                      </a:lnTo>
                      <a:lnTo>
                        <a:pt x="374" y="198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4" y="201"/>
                      </a:lnTo>
                      <a:lnTo>
                        <a:pt x="371" y="201"/>
                      </a:lnTo>
                      <a:lnTo>
                        <a:pt x="371" y="201"/>
                      </a:lnTo>
                      <a:lnTo>
                        <a:pt x="371" y="201"/>
                      </a:lnTo>
                      <a:lnTo>
                        <a:pt x="371" y="201"/>
                      </a:lnTo>
                      <a:lnTo>
                        <a:pt x="371" y="201"/>
                      </a:lnTo>
                      <a:lnTo>
                        <a:pt x="368" y="201"/>
                      </a:lnTo>
                      <a:lnTo>
                        <a:pt x="368" y="201"/>
                      </a:lnTo>
                      <a:lnTo>
                        <a:pt x="368" y="201"/>
                      </a:lnTo>
                      <a:lnTo>
                        <a:pt x="368" y="198"/>
                      </a:lnTo>
                      <a:lnTo>
                        <a:pt x="368" y="198"/>
                      </a:lnTo>
                      <a:lnTo>
                        <a:pt x="368" y="198"/>
                      </a:lnTo>
                      <a:lnTo>
                        <a:pt x="368" y="198"/>
                      </a:lnTo>
                      <a:lnTo>
                        <a:pt x="368" y="198"/>
                      </a:lnTo>
                      <a:lnTo>
                        <a:pt x="365" y="196"/>
                      </a:lnTo>
                      <a:lnTo>
                        <a:pt x="365" y="196"/>
                      </a:lnTo>
                      <a:lnTo>
                        <a:pt x="365" y="196"/>
                      </a:lnTo>
                      <a:lnTo>
                        <a:pt x="365" y="196"/>
                      </a:lnTo>
                      <a:lnTo>
                        <a:pt x="365" y="196"/>
                      </a:lnTo>
                      <a:lnTo>
                        <a:pt x="365" y="193"/>
                      </a:lnTo>
                      <a:lnTo>
                        <a:pt x="365" y="193"/>
                      </a:lnTo>
                      <a:lnTo>
                        <a:pt x="365" y="193"/>
                      </a:lnTo>
                      <a:lnTo>
                        <a:pt x="365" y="193"/>
                      </a:lnTo>
                      <a:lnTo>
                        <a:pt x="365" y="190"/>
                      </a:lnTo>
                      <a:lnTo>
                        <a:pt x="365" y="190"/>
                      </a:lnTo>
                      <a:lnTo>
                        <a:pt x="365" y="190"/>
                      </a:lnTo>
                      <a:lnTo>
                        <a:pt x="365" y="190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7"/>
                      </a:lnTo>
                      <a:lnTo>
                        <a:pt x="365" y="184"/>
                      </a:lnTo>
                      <a:lnTo>
                        <a:pt x="365" y="184"/>
                      </a:lnTo>
                      <a:lnTo>
                        <a:pt x="365" y="181"/>
                      </a:lnTo>
                      <a:lnTo>
                        <a:pt x="365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60" y="184"/>
                      </a:lnTo>
                      <a:lnTo>
                        <a:pt x="360" y="184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7" y="187"/>
                      </a:lnTo>
                      <a:lnTo>
                        <a:pt x="357" y="187"/>
                      </a:lnTo>
                      <a:lnTo>
                        <a:pt x="357" y="187"/>
                      </a:lnTo>
                      <a:lnTo>
                        <a:pt x="357" y="187"/>
                      </a:lnTo>
                      <a:lnTo>
                        <a:pt x="354" y="187"/>
                      </a:lnTo>
                      <a:lnTo>
                        <a:pt x="354" y="187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0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3"/>
                      </a:lnTo>
                      <a:lnTo>
                        <a:pt x="354" y="196"/>
                      </a:lnTo>
                      <a:lnTo>
                        <a:pt x="351" y="196"/>
                      </a:lnTo>
                      <a:lnTo>
                        <a:pt x="351" y="196"/>
                      </a:lnTo>
                      <a:lnTo>
                        <a:pt x="351" y="196"/>
                      </a:lnTo>
                      <a:lnTo>
                        <a:pt x="351" y="196"/>
                      </a:lnTo>
                      <a:lnTo>
                        <a:pt x="351" y="196"/>
                      </a:lnTo>
                      <a:lnTo>
                        <a:pt x="348" y="196"/>
                      </a:lnTo>
                      <a:lnTo>
                        <a:pt x="348" y="196"/>
                      </a:lnTo>
                      <a:lnTo>
                        <a:pt x="348" y="196"/>
                      </a:lnTo>
                      <a:lnTo>
                        <a:pt x="348" y="196"/>
                      </a:lnTo>
                      <a:lnTo>
                        <a:pt x="348" y="196"/>
                      </a:lnTo>
                      <a:lnTo>
                        <a:pt x="346" y="196"/>
                      </a:lnTo>
                      <a:lnTo>
                        <a:pt x="346" y="196"/>
                      </a:lnTo>
                      <a:lnTo>
                        <a:pt x="346" y="196"/>
                      </a:lnTo>
                      <a:lnTo>
                        <a:pt x="346" y="196"/>
                      </a:lnTo>
                      <a:lnTo>
                        <a:pt x="346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3" y="196"/>
                      </a:lnTo>
                      <a:lnTo>
                        <a:pt x="340" y="193"/>
                      </a:lnTo>
                      <a:lnTo>
                        <a:pt x="340" y="193"/>
                      </a:lnTo>
                      <a:lnTo>
                        <a:pt x="340" y="193"/>
                      </a:lnTo>
                      <a:lnTo>
                        <a:pt x="340" y="193"/>
                      </a:lnTo>
                      <a:lnTo>
                        <a:pt x="340" y="193"/>
                      </a:lnTo>
                      <a:lnTo>
                        <a:pt x="340" y="190"/>
                      </a:lnTo>
                      <a:lnTo>
                        <a:pt x="340" y="190"/>
                      </a:lnTo>
                      <a:lnTo>
                        <a:pt x="340" y="190"/>
                      </a:lnTo>
                      <a:lnTo>
                        <a:pt x="337" y="190"/>
                      </a:lnTo>
                      <a:lnTo>
                        <a:pt x="337" y="187"/>
                      </a:lnTo>
                      <a:lnTo>
                        <a:pt x="337" y="187"/>
                      </a:lnTo>
                      <a:lnTo>
                        <a:pt x="337" y="187"/>
                      </a:lnTo>
                      <a:lnTo>
                        <a:pt x="337" y="184"/>
                      </a:lnTo>
                      <a:lnTo>
                        <a:pt x="337" y="184"/>
                      </a:lnTo>
                      <a:lnTo>
                        <a:pt x="337" y="184"/>
                      </a:lnTo>
                      <a:lnTo>
                        <a:pt x="337" y="184"/>
                      </a:lnTo>
                      <a:lnTo>
                        <a:pt x="337" y="184"/>
                      </a:lnTo>
                      <a:lnTo>
                        <a:pt x="334" y="184"/>
                      </a:lnTo>
                      <a:lnTo>
                        <a:pt x="334" y="181"/>
                      </a:lnTo>
                      <a:lnTo>
                        <a:pt x="334" y="181"/>
                      </a:lnTo>
                      <a:lnTo>
                        <a:pt x="334" y="181"/>
                      </a:lnTo>
                      <a:lnTo>
                        <a:pt x="334" y="181"/>
                      </a:lnTo>
                      <a:lnTo>
                        <a:pt x="331" y="181"/>
                      </a:lnTo>
                      <a:lnTo>
                        <a:pt x="331" y="184"/>
                      </a:lnTo>
                      <a:lnTo>
                        <a:pt x="331" y="184"/>
                      </a:lnTo>
                      <a:lnTo>
                        <a:pt x="331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6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3" y="184"/>
                      </a:lnTo>
                      <a:lnTo>
                        <a:pt x="320" y="184"/>
                      </a:lnTo>
                      <a:lnTo>
                        <a:pt x="320" y="184"/>
                      </a:lnTo>
                      <a:lnTo>
                        <a:pt x="320" y="184"/>
                      </a:lnTo>
                      <a:lnTo>
                        <a:pt x="320" y="184"/>
                      </a:lnTo>
                      <a:lnTo>
                        <a:pt x="320" y="184"/>
                      </a:lnTo>
                      <a:lnTo>
                        <a:pt x="317" y="184"/>
                      </a:lnTo>
                      <a:lnTo>
                        <a:pt x="317" y="187"/>
                      </a:lnTo>
                      <a:lnTo>
                        <a:pt x="317" y="187"/>
                      </a:lnTo>
                      <a:lnTo>
                        <a:pt x="317" y="187"/>
                      </a:lnTo>
                      <a:lnTo>
                        <a:pt x="314" y="187"/>
                      </a:lnTo>
                      <a:lnTo>
                        <a:pt x="314" y="187"/>
                      </a:lnTo>
                      <a:lnTo>
                        <a:pt x="314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06" y="187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3" y="190"/>
                      </a:lnTo>
                      <a:lnTo>
                        <a:pt x="303" y="190"/>
                      </a:lnTo>
                      <a:lnTo>
                        <a:pt x="303" y="190"/>
                      </a:lnTo>
                      <a:lnTo>
                        <a:pt x="303" y="190"/>
                      </a:lnTo>
                      <a:lnTo>
                        <a:pt x="303" y="187"/>
                      </a:lnTo>
                      <a:lnTo>
                        <a:pt x="303" y="187"/>
                      </a:lnTo>
                      <a:lnTo>
                        <a:pt x="303" y="187"/>
                      </a:lnTo>
                      <a:lnTo>
                        <a:pt x="300" y="187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1"/>
                      </a:lnTo>
                      <a:lnTo>
                        <a:pt x="297" y="181"/>
                      </a:lnTo>
                      <a:lnTo>
                        <a:pt x="297" y="181"/>
                      </a:lnTo>
                      <a:lnTo>
                        <a:pt x="297" y="181"/>
                      </a:lnTo>
                      <a:lnTo>
                        <a:pt x="295" y="178"/>
                      </a:lnTo>
                      <a:lnTo>
                        <a:pt x="295" y="178"/>
                      </a:lnTo>
                      <a:lnTo>
                        <a:pt x="292" y="178"/>
                      </a:lnTo>
                      <a:lnTo>
                        <a:pt x="292" y="178"/>
                      </a:lnTo>
                      <a:lnTo>
                        <a:pt x="292" y="178"/>
                      </a:lnTo>
                      <a:lnTo>
                        <a:pt x="289" y="178"/>
                      </a:lnTo>
                      <a:lnTo>
                        <a:pt x="289" y="178"/>
                      </a:lnTo>
                      <a:lnTo>
                        <a:pt x="286" y="178"/>
                      </a:lnTo>
                      <a:lnTo>
                        <a:pt x="283" y="181"/>
                      </a:lnTo>
                      <a:lnTo>
                        <a:pt x="283" y="184"/>
                      </a:lnTo>
                      <a:lnTo>
                        <a:pt x="283" y="184"/>
                      </a:lnTo>
                      <a:lnTo>
                        <a:pt x="286" y="184"/>
                      </a:lnTo>
                      <a:lnTo>
                        <a:pt x="286" y="187"/>
                      </a:lnTo>
                      <a:lnTo>
                        <a:pt x="286" y="187"/>
                      </a:lnTo>
                      <a:lnTo>
                        <a:pt x="286" y="187"/>
                      </a:lnTo>
                      <a:lnTo>
                        <a:pt x="286" y="187"/>
                      </a:lnTo>
                      <a:lnTo>
                        <a:pt x="286" y="190"/>
                      </a:lnTo>
                      <a:lnTo>
                        <a:pt x="286" y="190"/>
                      </a:lnTo>
                      <a:lnTo>
                        <a:pt x="286" y="190"/>
                      </a:lnTo>
                      <a:lnTo>
                        <a:pt x="286" y="193"/>
                      </a:lnTo>
                      <a:lnTo>
                        <a:pt x="286" y="193"/>
                      </a:lnTo>
                      <a:lnTo>
                        <a:pt x="286" y="193"/>
                      </a:lnTo>
                      <a:lnTo>
                        <a:pt x="283" y="193"/>
                      </a:lnTo>
                      <a:lnTo>
                        <a:pt x="283" y="196"/>
                      </a:lnTo>
                      <a:lnTo>
                        <a:pt x="283" y="196"/>
                      </a:lnTo>
                      <a:lnTo>
                        <a:pt x="286" y="196"/>
                      </a:lnTo>
                      <a:lnTo>
                        <a:pt x="286" y="196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198"/>
                      </a:lnTo>
                      <a:lnTo>
                        <a:pt x="286" y="201"/>
                      </a:lnTo>
                      <a:lnTo>
                        <a:pt x="286" y="201"/>
                      </a:lnTo>
                      <a:lnTo>
                        <a:pt x="283" y="201"/>
                      </a:lnTo>
                      <a:lnTo>
                        <a:pt x="283" y="201"/>
                      </a:lnTo>
                      <a:lnTo>
                        <a:pt x="283" y="198"/>
                      </a:lnTo>
                      <a:lnTo>
                        <a:pt x="283" y="198"/>
                      </a:lnTo>
                      <a:lnTo>
                        <a:pt x="283" y="198"/>
                      </a:lnTo>
                      <a:lnTo>
                        <a:pt x="281" y="198"/>
                      </a:lnTo>
                      <a:lnTo>
                        <a:pt x="281" y="198"/>
                      </a:lnTo>
                      <a:lnTo>
                        <a:pt x="281" y="198"/>
                      </a:lnTo>
                      <a:lnTo>
                        <a:pt x="281" y="201"/>
                      </a:lnTo>
                      <a:lnTo>
                        <a:pt x="281" y="201"/>
                      </a:lnTo>
                      <a:lnTo>
                        <a:pt x="281" y="201"/>
                      </a:lnTo>
                      <a:lnTo>
                        <a:pt x="281" y="201"/>
                      </a:lnTo>
                      <a:lnTo>
                        <a:pt x="281" y="204"/>
                      </a:lnTo>
                      <a:lnTo>
                        <a:pt x="281" y="204"/>
                      </a:lnTo>
                      <a:lnTo>
                        <a:pt x="283" y="204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10"/>
                      </a:lnTo>
                      <a:lnTo>
                        <a:pt x="283" y="210"/>
                      </a:lnTo>
                      <a:lnTo>
                        <a:pt x="283" y="213"/>
                      </a:lnTo>
                      <a:lnTo>
                        <a:pt x="283" y="213"/>
                      </a:lnTo>
                      <a:lnTo>
                        <a:pt x="283" y="213"/>
                      </a:lnTo>
                      <a:lnTo>
                        <a:pt x="283" y="213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5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18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3" y="221"/>
                      </a:lnTo>
                      <a:lnTo>
                        <a:pt x="286" y="221"/>
                      </a:lnTo>
                      <a:lnTo>
                        <a:pt x="286" y="221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4"/>
                      </a:lnTo>
                      <a:lnTo>
                        <a:pt x="283" y="227"/>
                      </a:lnTo>
                      <a:lnTo>
                        <a:pt x="286" y="227"/>
                      </a:lnTo>
                      <a:lnTo>
                        <a:pt x="283" y="227"/>
                      </a:lnTo>
                      <a:lnTo>
                        <a:pt x="283" y="227"/>
                      </a:lnTo>
                      <a:lnTo>
                        <a:pt x="283" y="227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0"/>
                      </a:lnTo>
                      <a:lnTo>
                        <a:pt x="283" y="232"/>
                      </a:lnTo>
                      <a:lnTo>
                        <a:pt x="283" y="232"/>
                      </a:lnTo>
                      <a:lnTo>
                        <a:pt x="283" y="232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5"/>
                      </a:lnTo>
                      <a:lnTo>
                        <a:pt x="283" y="238"/>
                      </a:lnTo>
                      <a:lnTo>
                        <a:pt x="286" y="238"/>
                      </a:lnTo>
                      <a:lnTo>
                        <a:pt x="286" y="238"/>
                      </a:lnTo>
                      <a:lnTo>
                        <a:pt x="286" y="238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6" y="247"/>
                      </a:lnTo>
                      <a:lnTo>
                        <a:pt x="286" y="247"/>
                      </a:lnTo>
                      <a:lnTo>
                        <a:pt x="283" y="247"/>
                      </a:lnTo>
                      <a:lnTo>
                        <a:pt x="283" y="247"/>
                      </a:lnTo>
                      <a:lnTo>
                        <a:pt x="283" y="247"/>
                      </a:lnTo>
                      <a:lnTo>
                        <a:pt x="283" y="247"/>
                      </a:lnTo>
                      <a:lnTo>
                        <a:pt x="283" y="249"/>
                      </a:lnTo>
                      <a:lnTo>
                        <a:pt x="283" y="249"/>
                      </a:lnTo>
                      <a:lnTo>
                        <a:pt x="283" y="249"/>
                      </a:lnTo>
                      <a:lnTo>
                        <a:pt x="281" y="249"/>
                      </a:lnTo>
                      <a:lnTo>
                        <a:pt x="281" y="249"/>
                      </a:lnTo>
                      <a:lnTo>
                        <a:pt x="281" y="249"/>
                      </a:lnTo>
                      <a:lnTo>
                        <a:pt x="278" y="249"/>
                      </a:lnTo>
                      <a:lnTo>
                        <a:pt x="278" y="249"/>
                      </a:lnTo>
                      <a:lnTo>
                        <a:pt x="278" y="249"/>
                      </a:lnTo>
                      <a:lnTo>
                        <a:pt x="278" y="249"/>
                      </a:lnTo>
                      <a:lnTo>
                        <a:pt x="278" y="249"/>
                      </a:lnTo>
                      <a:lnTo>
                        <a:pt x="275" y="249"/>
                      </a:lnTo>
                      <a:lnTo>
                        <a:pt x="275" y="249"/>
                      </a:lnTo>
                      <a:lnTo>
                        <a:pt x="275" y="249"/>
                      </a:lnTo>
                      <a:lnTo>
                        <a:pt x="275" y="247"/>
                      </a:lnTo>
                      <a:lnTo>
                        <a:pt x="275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69" y="247"/>
                      </a:lnTo>
                      <a:lnTo>
                        <a:pt x="269" y="247"/>
                      </a:lnTo>
                      <a:lnTo>
                        <a:pt x="269" y="247"/>
                      </a:lnTo>
                      <a:lnTo>
                        <a:pt x="269" y="247"/>
                      </a:lnTo>
                      <a:lnTo>
                        <a:pt x="269" y="249"/>
                      </a:lnTo>
                      <a:lnTo>
                        <a:pt x="266" y="249"/>
                      </a:lnTo>
                      <a:lnTo>
                        <a:pt x="266" y="249"/>
                      </a:lnTo>
                      <a:lnTo>
                        <a:pt x="266" y="249"/>
                      </a:lnTo>
                      <a:lnTo>
                        <a:pt x="266" y="249"/>
                      </a:lnTo>
                      <a:lnTo>
                        <a:pt x="264" y="249"/>
                      </a:lnTo>
                      <a:lnTo>
                        <a:pt x="264" y="249"/>
                      </a:lnTo>
                      <a:lnTo>
                        <a:pt x="264" y="249"/>
                      </a:lnTo>
                      <a:lnTo>
                        <a:pt x="261" y="249"/>
                      </a:lnTo>
                      <a:lnTo>
                        <a:pt x="261" y="249"/>
                      </a:lnTo>
                      <a:lnTo>
                        <a:pt x="261" y="247"/>
                      </a:lnTo>
                      <a:lnTo>
                        <a:pt x="261" y="247"/>
                      </a:lnTo>
                      <a:lnTo>
                        <a:pt x="261" y="247"/>
                      </a:lnTo>
                      <a:lnTo>
                        <a:pt x="258" y="247"/>
                      </a:lnTo>
                      <a:lnTo>
                        <a:pt x="258" y="247"/>
                      </a:lnTo>
                      <a:lnTo>
                        <a:pt x="258" y="247"/>
                      </a:lnTo>
                      <a:lnTo>
                        <a:pt x="258" y="247"/>
                      </a:lnTo>
                      <a:lnTo>
                        <a:pt x="255" y="244"/>
                      </a:lnTo>
                      <a:lnTo>
                        <a:pt x="255" y="244"/>
                      </a:lnTo>
                      <a:lnTo>
                        <a:pt x="255" y="244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8"/>
                      </a:lnTo>
                      <a:lnTo>
                        <a:pt x="255" y="235"/>
                      </a:lnTo>
                      <a:lnTo>
                        <a:pt x="255" y="235"/>
                      </a:lnTo>
                      <a:lnTo>
                        <a:pt x="255" y="235"/>
                      </a:lnTo>
                      <a:lnTo>
                        <a:pt x="255" y="235"/>
                      </a:lnTo>
                      <a:lnTo>
                        <a:pt x="252" y="235"/>
                      </a:lnTo>
                      <a:lnTo>
                        <a:pt x="252" y="232"/>
                      </a:lnTo>
                      <a:lnTo>
                        <a:pt x="252" y="232"/>
                      </a:lnTo>
                      <a:lnTo>
                        <a:pt x="249" y="232"/>
                      </a:lnTo>
                      <a:lnTo>
                        <a:pt x="249" y="232"/>
                      </a:lnTo>
                      <a:lnTo>
                        <a:pt x="247" y="232"/>
                      </a:lnTo>
                      <a:lnTo>
                        <a:pt x="247" y="232"/>
                      </a:lnTo>
                      <a:lnTo>
                        <a:pt x="249" y="230"/>
                      </a:lnTo>
                      <a:lnTo>
                        <a:pt x="249" y="230"/>
                      </a:lnTo>
                      <a:lnTo>
                        <a:pt x="247" y="230"/>
                      </a:lnTo>
                      <a:lnTo>
                        <a:pt x="247" y="230"/>
                      </a:lnTo>
                      <a:lnTo>
                        <a:pt x="247" y="230"/>
                      </a:lnTo>
                      <a:lnTo>
                        <a:pt x="247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0"/>
                      </a:lnTo>
                      <a:lnTo>
                        <a:pt x="244" y="232"/>
                      </a:lnTo>
                      <a:lnTo>
                        <a:pt x="244" y="232"/>
                      </a:lnTo>
                      <a:lnTo>
                        <a:pt x="241" y="232"/>
                      </a:lnTo>
                      <a:lnTo>
                        <a:pt x="241" y="232"/>
                      </a:lnTo>
                      <a:lnTo>
                        <a:pt x="241" y="232"/>
                      </a:lnTo>
                      <a:lnTo>
                        <a:pt x="241" y="232"/>
                      </a:lnTo>
                      <a:lnTo>
                        <a:pt x="241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2"/>
                      </a:lnTo>
                      <a:lnTo>
                        <a:pt x="238" y="235"/>
                      </a:lnTo>
                      <a:lnTo>
                        <a:pt x="235" y="235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5" y="238"/>
                      </a:lnTo>
                      <a:lnTo>
                        <a:pt x="232" y="238"/>
                      </a:lnTo>
                      <a:lnTo>
                        <a:pt x="232" y="238"/>
                      </a:lnTo>
                      <a:lnTo>
                        <a:pt x="232" y="241"/>
                      </a:lnTo>
                      <a:lnTo>
                        <a:pt x="232" y="241"/>
                      </a:lnTo>
                      <a:lnTo>
                        <a:pt x="232" y="241"/>
                      </a:lnTo>
                      <a:lnTo>
                        <a:pt x="232" y="241"/>
                      </a:lnTo>
                      <a:lnTo>
                        <a:pt x="230" y="241"/>
                      </a:lnTo>
                      <a:lnTo>
                        <a:pt x="230" y="241"/>
                      </a:lnTo>
                      <a:lnTo>
                        <a:pt x="230" y="241"/>
                      </a:lnTo>
                      <a:lnTo>
                        <a:pt x="227" y="241"/>
                      </a:lnTo>
                      <a:lnTo>
                        <a:pt x="227" y="241"/>
                      </a:lnTo>
                      <a:lnTo>
                        <a:pt x="227" y="241"/>
                      </a:lnTo>
                      <a:lnTo>
                        <a:pt x="224" y="241"/>
                      </a:lnTo>
                      <a:lnTo>
                        <a:pt x="224" y="241"/>
                      </a:lnTo>
                      <a:lnTo>
                        <a:pt x="224" y="241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4"/>
                      </a:lnTo>
                      <a:lnTo>
                        <a:pt x="224" y="247"/>
                      </a:lnTo>
                      <a:lnTo>
                        <a:pt x="224" y="247"/>
                      </a:lnTo>
                      <a:lnTo>
                        <a:pt x="224" y="247"/>
                      </a:lnTo>
                      <a:lnTo>
                        <a:pt x="224" y="247"/>
                      </a:lnTo>
                      <a:lnTo>
                        <a:pt x="224" y="247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52"/>
                      </a:lnTo>
                      <a:lnTo>
                        <a:pt x="224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18" y="249"/>
                      </a:lnTo>
                      <a:lnTo>
                        <a:pt x="218" y="249"/>
                      </a:lnTo>
                      <a:lnTo>
                        <a:pt x="218" y="249"/>
                      </a:lnTo>
                      <a:lnTo>
                        <a:pt x="218" y="249"/>
                      </a:lnTo>
                      <a:lnTo>
                        <a:pt x="218" y="249"/>
                      </a:lnTo>
                      <a:lnTo>
                        <a:pt x="215" y="249"/>
                      </a:lnTo>
                      <a:lnTo>
                        <a:pt x="215" y="247"/>
                      </a:lnTo>
                      <a:lnTo>
                        <a:pt x="215" y="247"/>
                      </a:lnTo>
                      <a:lnTo>
                        <a:pt x="215" y="247"/>
                      </a:lnTo>
                      <a:lnTo>
                        <a:pt x="215" y="247"/>
                      </a:lnTo>
                      <a:lnTo>
                        <a:pt x="213" y="247"/>
                      </a:lnTo>
                      <a:lnTo>
                        <a:pt x="213" y="247"/>
                      </a:lnTo>
                      <a:lnTo>
                        <a:pt x="213" y="247"/>
                      </a:lnTo>
                      <a:lnTo>
                        <a:pt x="213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0" y="249"/>
                      </a:lnTo>
                      <a:lnTo>
                        <a:pt x="210" y="249"/>
                      </a:lnTo>
                      <a:lnTo>
                        <a:pt x="210" y="249"/>
                      </a:lnTo>
                      <a:lnTo>
                        <a:pt x="210" y="249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7" y="247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lnTo>
                        <a:pt x="204" y="249"/>
                      </a:lnTo>
                      <a:lnTo>
                        <a:pt x="204" y="249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1" y="247"/>
                      </a:lnTo>
                      <a:lnTo>
                        <a:pt x="201" y="247"/>
                      </a:lnTo>
                      <a:lnTo>
                        <a:pt x="201" y="249"/>
                      </a:lnTo>
                      <a:lnTo>
                        <a:pt x="201" y="249"/>
                      </a:lnTo>
                      <a:lnTo>
                        <a:pt x="201" y="249"/>
                      </a:lnTo>
                      <a:lnTo>
                        <a:pt x="201" y="249"/>
                      </a:lnTo>
                      <a:lnTo>
                        <a:pt x="201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8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6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3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87" y="247"/>
                      </a:lnTo>
                      <a:lnTo>
                        <a:pt x="187" y="247"/>
                      </a:lnTo>
                      <a:lnTo>
                        <a:pt x="187" y="247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7" y="244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41"/>
                      </a:lnTo>
                      <a:lnTo>
                        <a:pt x="184" y="238"/>
                      </a:lnTo>
                      <a:lnTo>
                        <a:pt x="184" y="238"/>
                      </a:lnTo>
                      <a:lnTo>
                        <a:pt x="184" y="238"/>
                      </a:lnTo>
                      <a:lnTo>
                        <a:pt x="184" y="238"/>
                      </a:lnTo>
                      <a:lnTo>
                        <a:pt x="184" y="238"/>
                      </a:lnTo>
                      <a:lnTo>
                        <a:pt x="184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81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9" y="235"/>
                      </a:lnTo>
                      <a:lnTo>
                        <a:pt x="176" y="235"/>
                      </a:lnTo>
                      <a:lnTo>
                        <a:pt x="176" y="235"/>
                      </a:lnTo>
                      <a:lnTo>
                        <a:pt x="176" y="235"/>
                      </a:lnTo>
                      <a:lnTo>
                        <a:pt x="176" y="235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0" y="232"/>
                      </a:lnTo>
                      <a:lnTo>
                        <a:pt x="170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2"/>
                      </a:lnTo>
                      <a:lnTo>
                        <a:pt x="173" y="230"/>
                      </a:lnTo>
                      <a:lnTo>
                        <a:pt x="173" y="230"/>
                      </a:lnTo>
                      <a:lnTo>
                        <a:pt x="173" y="230"/>
                      </a:lnTo>
                      <a:lnTo>
                        <a:pt x="173" y="230"/>
                      </a:lnTo>
                      <a:lnTo>
                        <a:pt x="173" y="230"/>
                      </a:lnTo>
                      <a:lnTo>
                        <a:pt x="173" y="227"/>
                      </a:lnTo>
                      <a:lnTo>
                        <a:pt x="173" y="227"/>
                      </a:lnTo>
                      <a:lnTo>
                        <a:pt x="173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70" y="227"/>
                      </a:lnTo>
                      <a:lnTo>
                        <a:pt x="167" y="227"/>
                      </a:lnTo>
                      <a:lnTo>
                        <a:pt x="167" y="227"/>
                      </a:lnTo>
                      <a:lnTo>
                        <a:pt x="167" y="227"/>
                      </a:lnTo>
                      <a:lnTo>
                        <a:pt x="167" y="227"/>
                      </a:lnTo>
                      <a:lnTo>
                        <a:pt x="167" y="227"/>
                      </a:lnTo>
                      <a:lnTo>
                        <a:pt x="167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4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27"/>
                      </a:lnTo>
                      <a:lnTo>
                        <a:pt x="162" y="230"/>
                      </a:lnTo>
                      <a:lnTo>
                        <a:pt x="162" y="230"/>
                      </a:lnTo>
                      <a:lnTo>
                        <a:pt x="162" y="230"/>
                      </a:lnTo>
                      <a:lnTo>
                        <a:pt x="162" y="230"/>
                      </a:lnTo>
                      <a:lnTo>
                        <a:pt x="159" y="230"/>
                      </a:lnTo>
                      <a:lnTo>
                        <a:pt x="159" y="230"/>
                      </a:lnTo>
                      <a:lnTo>
                        <a:pt x="159" y="230"/>
                      </a:lnTo>
                      <a:lnTo>
                        <a:pt x="159" y="230"/>
                      </a:lnTo>
                      <a:lnTo>
                        <a:pt x="159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0" y="232"/>
                      </a:lnTo>
                      <a:lnTo>
                        <a:pt x="150" y="235"/>
                      </a:lnTo>
                      <a:lnTo>
                        <a:pt x="147" y="235"/>
                      </a:lnTo>
                      <a:lnTo>
                        <a:pt x="147" y="235"/>
                      </a:lnTo>
                      <a:lnTo>
                        <a:pt x="147" y="235"/>
                      </a:lnTo>
                      <a:lnTo>
                        <a:pt x="145" y="235"/>
                      </a:lnTo>
                      <a:lnTo>
                        <a:pt x="145" y="232"/>
                      </a:lnTo>
                      <a:lnTo>
                        <a:pt x="145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6" y="232"/>
                      </a:lnTo>
                      <a:lnTo>
                        <a:pt x="136" y="232"/>
                      </a:lnTo>
                      <a:lnTo>
                        <a:pt x="133" y="232"/>
                      </a:lnTo>
                      <a:lnTo>
                        <a:pt x="133" y="232"/>
                      </a:lnTo>
                      <a:lnTo>
                        <a:pt x="130" y="232"/>
                      </a:lnTo>
                      <a:lnTo>
                        <a:pt x="130" y="232"/>
                      </a:lnTo>
                      <a:lnTo>
                        <a:pt x="128" y="232"/>
                      </a:lnTo>
                      <a:lnTo>
                        <a:pt x="128" y="232"/>
                      </a:lnTo>
                      <a:lnTo>
                        <a:pt x="128" y="232"/>
                      </a:lnTo>
                      <a:lnTo>
                        <a:pt x="125" y="232"/>
                      </a:lnTo>
                      <a:lnTo>
                        <a:pt x="125" y="232"/>
                      </a:lnTo>
                      <a:lnTo>
                        <a:pt x="125" y="232"/>
                      </a:lnTo>
                      <a:lnTo>
                        <a:pt x="122" y="232"/>
                      </a:lnTo>
                      <a:lnTo>
                        <a:pt x="122" y="235"/>
                      </a:lnTo>
                      <a:lnTo>
                        <a:pt x="122" y="235"/>
                      </a:lnTo>
                      <a:lnTo>
                        <a:pt x="122" y="235"/>
                      </a:lnTo>
                      <a:lnTo>
                        <a:pt x="122" y="235"/>
                      </a:lnTo>
                      <a:lnTo>
                        <a:pt x="119" y="235"/>
                      </a:lnTo>
                      <a:lnTo>
                        <a:pt x="119" y="235"/>
                      </a:lnTo>
                      <a:lnTo>
                        <a:pt x="119" y="232"/>
                      </a:lnTo>
                      <a:lnTo>
                        <a:pt x="116" y="232"/>
                      </a:lnTo>
                      <a:lnTo>
                        <a:pt x="116" y="232"/>
                      </a:lnTo>
                      <a:lnTo>
                        <a:pt x="113" y="232"/>
                      </a:lnTo>
                      <a:lnTo>
                        <a:pt x="113" y="232"/>
                      </a:lnTo>
                      <a:lnTo>
                        <a:pt x="113" y="232"/>
                      </a:lnTo>
                      <a:lnTo>
                        <a:pt x="111" y="230"/>
                      </a:lnTo>
                      <a:lnTo>
                        <a:pt x="111" y="230"/>
                      </a:lnTo>
                      <a:lnTo>
                        <a:pt x="108" y="230"/>
                      </a:lnTo>
                      <a:lnTo>
                        <a:pt x="108" y="230"/>
                      </a:lnTo>
                      <a:lnTo>
                        <a:pt x="105" y="230"/>
                      </a:lnTo>
                      <a:lnTo>
                        <a:pt x="99" y="227"/>
                      </a:lnTo>
                      <a:lnTo>
                        <a:pt x="94" y="224"/>
                      </a:lnTo>
                      <a:lnTo>
                        <a:pt x="88" y="224"/>
                      </a:lnTo>
                      <a:lnTo>
                        <a:pt x="85" y="221"/>
                      </a:lnTo>
                      <a:lnTo>
                        <a:pt x="82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9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7" y="218"/>
                      </a:lnTo>
                      <a:lnTo>
                        <a:pt x="74" y="218"/>
                      </a:lnTo>
                      <a:lnTo>
                        <a:pt x="71" y="215"/>
                      </a:lnTo>
                      <a:lnTo>
                        <a:pt x="71" y="215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5" y="213"/>
                      </a:lnTo>
                      <a:lnTo>
                        <a:pt x="65" y="210"/>
                      </a:lnTo>
                      <a:lnTo>
                        <a:pt x="65" y="210"/>
                      </a:lnTo>
                      <a:lnTo>
                        <a:pt x="65" y="210"/>
                      </a:lnTo>
                      <a:lnTo>
                        <a:pt x="65" y="207"/>
                      </a:lnTo>
                      <a:lnTo>
                        <a:pt x="62" y="207"/>
                      </a:lnTo>
                      <a:lnTo>
                        <a:pt x="62" y="204"/>
                      </a:lnTo>
                      <a:lnTo>
                        <a:pt x="60" y="204"/>
                      </a:lnTo>
                      <a:lnTo>
                        <a:pt x="57" y="196"/>
                      </a:lnTo>
                      <a:lnTo>
                        <a:pt x="57" y="196"/>
                      </a:lnTo>
                      <a:lnTo>
                        <a:pt x="54" y="196"/>
                      </a:lnTo>
                      <a:lnTo>
                        <a:pt x="54" y="196"/>
                      </a:lnTo>
                      <a:lnTo>
                        <a:pt x="48" y="193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90"/>
                      </a:lnTo>
                      <a:lnTo>
                        <a:pt x="40" y="190"/>
                      </a:lnTo>
                      <a:lnTo>
                        <a:pt x="40" y="190"/>
                      </a:lnTo>
                      <a:lnTo>
                        <a:pt x="40" y="190"/>
                      </a:lnTo>
                      <a:lnTo>
                        <a:pt x="43" y="190"/>
                      </a:lnTo>
                      <a:lnTo>
                        <a:pt x="43" y="190"/>
                      </a:lnTo>
                      <a:lnTo>
                        <a:pt x="40" y="190"/>
                      </a:lnTo>
                      <a:lnTo>
                        <a:pt x="40" y="193"/>
                      </a:lnTo>
                      <a:lnTo>
                        <a:pt x="40" y="193"/>
                      </a:lnTo>
                      <a:lnTo>
                        <a:pt x="40" y="193"/>
                      </a:lnTo>
                      <a:lnTo>
                        <a:pt x="40" y="193"/>
                      </a:lnTo>
                      <a:lnTo>
                        <a:pt x="40" y="193"/>
                      </a:lnTo>
                      <a:lnTo>
                        <a:pt x="43" y="193"/>
                      </a:lnTo>
                      <a:lnTo>
                        <a:pt x="43" y="193"/>
                      </a:lnTo>
                      <a:lnTo>
                        <a:pt x="43" y="193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6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198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3" y="204"/>
                      </a:lnTo>
                      <a:lnTo>
                        <a:pt x="43" y="204"/>
                      </a:lnTo>
                      <a:lnTo>
                        <a:pt x="43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10"/>
                      </a:lnTo>
                      <a:lnTo>
                        <a:pt x="37" y="210"/>
                      </a:lnTo>
                      <a:lnTo>
                        <a:pt x="37" y="210"/>
                      </a:lnTo>
                      <a:lnTo>
                        <a:pt x="37" y="210"/>
                      </a:lnTo>
                      <a:lnTo>
                        <a:pt x="37" y="213"/>
                      </a:lnTo>
                      <a:lnTo>
                        <a:pt x="37" y="213"/>
                      </a:lnTo>
                      <a:lnTo>
                        <a:pt x="37" y="213"/>
                      </a:lnTo>
                      <a:lnTo>
                        <a:pt x="37" y="213"/>
                      </a:lnTo>
                      <a:lnTo>
                        <a:pt x="37" y="213"/>
                      </a:lnTo>
                      <a:lnTo>
                        <a:pt x="37" y="215"/>
                      </a:lnTo>
                      <a:lnTo>
                        <a:pt x="37" y="215"/>
                      </a:lnTo>
                      <a:lnTo>
                        <a:pt x="34" y="215"/>
                      </a:lnTo>
                      <a:lnTo>
                        <a:pt x="34" y="215"/>
                      </a:lnTo>
                      <a:lnTo>
                        <a:pt x="34" y="215"/>
                      </a:lnTo>
                      <a:lnTo>
                        <a:pt x="34" y="215"/>
                      </a:lnTo>
                      <a:lnTo>
                        <a:pt x="34" y="215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4" y="224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4" y="227"/>
                      </a:lnTo>
                      <a:lnTo>
                        <a:pt x="31" y="227"/>
                      </a:lnTo>
                      <a:lnTo>
                        <a:pt x="31" y="227"/>
                      </a:lnTo>
                      <a:lnTo>
                        <a:pt x="31" y="227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2"/>
                      </a:lnTo>
                      <a:lnTo>
                        <a:pt x="31" y="235"/>
                      </a:lnTo>
                      <a:lnTo>
                        <a:pt x="31" y="235"/>
                      </a:lnTo>
                      <a:lnTo>
                        <a:pt x="31" y="235"/>
                      </a:lnTo>
                      <a:lnTo>
                        <a:pt x="31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5"/>
                      </a:lnTo>
                      <a:lnTo>
                        <a:pt x="34" y="238"/>
                      </a:lnTo>
                      <a:lnTo>
                        <a:pt x="34" y="238"/>
                      </a:lnTo>
                      <a:lnTo>
                        <a:pt x="34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1" y="238"/>
                      </a:lnTo>
                      <a:lnTo>
                        <a:pt x="34" y="241"/>
                      </a:lnTo>
                      <a:lnTo>
                        <a:pt x="31" y="241"/>
                      </a:lnTo>
                      <a:lnTo>
                        <a:pt x="31" y="241"/>
                      </a:lnTo>
                      <a:lnTo>
                        <a:pt x="31" y="241"/>
                      </a:lnTo>
                      <a:lnTo>
                        <a:pt x="31" y="241"/>
                      </a:lnTo>
                      <a:lnTo>
                        <a:pt x="31" y="241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4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28" y="252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5"/>
                      </a:lnTo>
                      <a:lnTo>
                        <a:pt x="28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58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1"/>
                      </a:lnTo>
                      <a:lnTo>
                        <a:pt x="26" y="264"/>
                      </a:lnTo>
                      <a:lnTo>
                        <a:pt x="26" y="264"/>
                      </a:lnTo>
                      <a:lnTo>
                        <a:pt x="26" y="264"/>
                      </a:lnTo>
                      <a:lnTo>
                        <a:pt x="26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4"/>
                      </a:lnTo>
                      <a:lnTo>
                        <a:pt x="23" y="266"/>
                      </a:lnTo>
                      <a:lnTo>
                        <a:pt x="23" y="266"/>
                      </a:lnTo>
                      <a:lnTo>
                        <a:pt x="23" y="266"/>
                      </a:lnTo>
                      <a:lnTo>
                        <a:pt x="23" y="266"/>
                      </a:lnTo>
                      <a:lnTo>
                        <a:pt x="23" y="266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3" y="269"/>
                      </a:lnTo>
                      <a:lnTo>
                        <a:pt x="20" y="269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7" y="269"/>
                      </a:lnTo>
                      <a:lnTo>
                        <a:pt x="14" y="269"/>
                      </a:lnTo>
                      <a:lnTo>
                        <a:pt x="14" y="266"/>
                      </a:lnTo>
                      <a:lnTo>
                        <a:pt x="14" y="266"/>
                      </a:lnTo>
                      <a:lnTo>
                        <a:pt x="14" y="266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4" y="269"/>
                      </a:lnTo>
                      <a:lnTo>
                        <a:pt x="11" y="269"/>
                      </a:lnTo>
                      <a:lnTo>
                        <a:pt x="11" y="269"/>
                      </a:lnTo>
                      <a:lnTo>
                        <a:pt x="11" y="269"/>
                      </a:lnTo>
                      <a:lnTo>
                        <a:pt x="11" y="269"/>
                      </a:lnTo>
                      <a:lnTo>
                        <a:pt x="9" y="269"/>
                      </a:lnTo>
                      <a:lnTo>
                        <a:pt x="9" y="269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9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2"/>
                      </a:lnTo>
                      <a:lnTo>
                        <a:pt x="6" y="275"/>
                      </a:lnTo>
                      <a:lnTo>
                        <a:pt x="6" y="275"/>
                      </a:lnTo>
                      <a:lnTo>
                        <a:pt x="6" y="275"/>
                      </a:lnTo>
                      <a:lnTo>
                        <a:pt x="6" y="275"/>
                      </a:lnTo>
                      <a:lnTo>
                        <a:pt x="6" y="275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6" y="281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3" y="283"/>
                      </a:lnTo>
                      <a:lnTo>
                        <a:pt x="6" y="283"/>
                      </a:lnTo>
                      <a:lnTo>
                        <a:pt x="6" y="283"/>
                      </a:lnTo>
                      <a:lnTo>
                        <a:pt x="3" y="283"/>
                      </a:lnTo>
                      <a:lnTo>
                        <a:pt x="3" y="286"/>
                      </a:lnTo>
                      <a:lnTo>
                        <a:pt x="3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6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6" y="289"/>
                      </a:lnTo>
                      <a:lnTo>
                        <a:pt x="9" y="289"/>
                      </a:lnTo>
                      <a:lnTo>
                        <a:pt x="9" y="289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6" y="292"/>
                      </a:lnTo>
                      <a:lnTo>
                        <a:pt x="6" y="292"/>
                      </a:lnTo>
                      <a:lnTo>
                        <a:pt x="6" y="292"/>
                      </a:lnTo>
                      <a:lnTo>
                        <a:pt x="6" y="292"/>
                      </a:lnTo>
                      <a:lnTo>
                        <a:pt x="6" y="292"/>
                      </a:lnTo>
                      <a:lnTo>
                        <a:pt x="6" y="295"/>
                      </a:lnTo>
                      <a:lnTo>
                        <a:pt x="6" y="295"/>
                      </a:lnTo>
                      <a:lnTo>
                        <a:pt x="6" y="295"/>
                      </a:lnTo>
                      <a:lnTo>
                        <a:pt x="6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9" y="295"/>
                      </a:lnTo>
                      <a:lnTo>
                        <a:pt x="11" y="295"/>
                      </a:lnTo>
                      <a:lnTo>
                        <a:pt x="11" y="295"/>
                      </a:lnTo>
                      <a:lnTo>
                        <a:pt x="11" y="295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298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1" y="300"/>
                      </a:lnTo>
                      <a:lnTo>
                        <a:pt x="11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4" y="300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3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6"/>
                      </a:lnTo>
                      <a:lnTo>
                        <a:pt x="11" y="309"/>
                      </a:lnTo>
                      <a:lnTo>
                        <a:pt x="11" y="309"/>
                      </a:lnTo>
                      <a:lnTo>
                        <a:pt x="11" y="309"/>
                      </a:lnTo>
                      <a:lnTo>
                        <a:pt x="11" y="309"/>
                      </a:lnTo>
                      <a:lnTo>
                        <a:pt x="14" y="309"/>
                      </a:lnTo>
                      <a:lnTo>
                        <a:pt x="14" y="309"/>
                      </a:lnTo>
                      <a:lnTo>
                        <a:pt x="11" y="309"/>
                      </a:lnTo>
                      <a:lnTo>
                        <a:pt x="11" y="309"/>
                      </a:lnTo>
                      <a:lnTo>
                        <a:pt x="14" y="309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4" y="312"/>
                      </a:lnTo>
                      <a:lnTo>
                        <a:pt x="17" y="312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5"/>
                      </a:lnTo>
                      <a:lnTo>
                        <a:pt x="17" y="317"/>
                      </a:lnTo>
                      <a:lnTo>
                        <a:pt x="17" y="317"/>
                      </a:lnTo>
                      <a:lnTo>
                        <a:pt x="17" y="317"/>
                      </a:lnTo>
                      <a:lnTo>
                        <a:pt x="17" y="317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0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3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6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29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2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4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37"/>
                      </a:lnTo>
                      <a:lnTo>
                        <a:pt x="17" y="340"/>
                      </a:lnTo>
                      <a:lnTo>
                        <a:pt x="14" y="340"/>
                      </a:lnTo>
                      <a:lnTo>
                        <a:pt x="14" y="340"/>
                      </a:lnTo>
                      <a:lnTo>
                        <a:pt x="14" y="340"/>
                      </a:lnTo>
                      <a:lnTo>
                        <a:pt x="14" y="340"/>
                      </a:lnTo>
                      <a:lnTo>
                        <a:pt x="14" y="340"/>
                      </a:lnTo>
                      <a:lnTo>
                        <a:pt x="14" y="343"/>
                      </a:lnTo>
                      <a:lnTo>
                        <a:pt x="14" y="343"/>
                      </a:lnTo>
                      <a:lnTo>
                        <a:pt x="14" y="343"/>
                      </a:lnTo>
                      <a:lnTo>
                        <a:pt x="14" y="343"/>
                      </a:lnTo>
                      <a:lnTo>
                        <a:pt x="11" y="343"/>
                      </a:lnTo>
                      <a:lnTo>
                        <a:pt x="11" y="343"/>
                      </a:lnTo>
                      <a:lnTo>
                        <a:pt x="11" y="343"/>
                      </a:lnTo>
                      <a:lnTo>
                        <a:pt x="14" y="346"/>
                      </a:lnTo>
                      <a:lnTo>
                        <a:pt x="14" y="346"/>
                      </a:lnTo>
                      <a:lnTo>
                        <a:pt x="14" y="346"/>
                      </a:lnTo>
                      <a:lnTo>
                        <a:pt x="14" y="346"/>
                      </a:lnTo>
                      <a:lnTo>
                        <a:pt x="11" y="346"/>
                      </a:lnTo>
                      <a:lnTo>
                        <a:pt x="11" y="346"/>
                      </a:lnTo>
                      <a:lnTo>
                        <a:pt x="11" y="346"/>
                      </a:lnTo>
                      <a:lnTo>
                        <a:pt x="11" y="346"/>
                      </a:lnTo>
                      <a:lnTo>
                        <a:pt x="11" y="346"/>
                      </a:lnTo>
                      <a:lnTo>
                        <a:pt x="9" y="346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49"/>
                      </a:lnTo>
                      <a:lnTo>
                        <a:pt x="9" y="351"/>
                      </a:lnTo>
                      <a:lnTo>
                        <a:pt x="9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1"/>
                      </a:lnTo>
                      <a:lnTo>
                        <a:pt x="6" y="354"/>
                      </a:lnTo>
                      <a:lnTo>
                        <a:pt x="6" y="354"/>
                      </a:lnTo>
                      <a:lnTo>
                        <a:pt x="6" y="354"/>
                      </a:lnTo>
                      <a:lnTo>
                        <a:pt x="3" y="354"/>
                      </a:lnTo>
                      <a:lnTo>
                        <a:pt x="3" y="354"/>
                      </a:lnTo>
                      <a:lnTo>
                        <a:pt x="3" y="354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3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lnTo>
                        <a:pt x="0" y="35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29" name="Freeform 25"/>
                <p:cNvSpPr>
                  <a:spLocks/>
                </p:cNvSpPr>
                <p:nvPr/>
              </p:nvSpPr>
              <p:spPr bwMode="auto">
                <a:xfrm>
                  <a:off x="1020" y="3395"/>
                  <a:ext cx="151" cy="103"/>
                </a:xfrm>
                <a:custGeom>
                  <a:avLst/>
                  <a:gdLst/>
                  <a:ahLst/>
                  <a:cxnLst>
                    <a:cxn ang="0">
                      <a:pos x="119" y="11"/>
                    </a:cxn>
                    <a:cxn ang="0">
                      <a:pos x="110" y="20"/>
                    </a:cxn>
                    <a:cxn ang="0">
                      <a:pos x="104" y="23"/>
                    </a:cxn>
                    <a:cxn ang="0">
                      <a:pos x="96" y="31"/>
                    </a:cxn>
                    <a:cxn ang="0">
                      <a:pos x="90" y="34"/>
                    </a:cxn>
                    <a:cxn ang="0">
                      <a:pos x="79" y="34"/>
                    </a:cxn>
                    <a:cxn ang="0">
                      <a:pos x="73" y="28"/>
                    </a:cxn>
                    <a:cxn ang="0">
                      <a:pos x="68" y="28"/>
                    </a:cxn>
                    <a:cxn ang="0">
                      <a:pos x="62" y="31"/>
                    </a:cxn>
                    <a:cxn ang="0">
                      <a:pos x="51" y="31"/>
                    </a:cxn>
                    <a:cxn ang="0">
                      <a:pos x="45" y="28"/>
                    </a:cxn>
                    <a:cxn ang="0">
                      <a:pos x="37" y="34"/>
                    </a:cxn>
                    <a:cxn ang="0">
                      <a:pos x="25" y="45"/>
                    </a:cxn>
                    <a:cxn ang="0">
                      <a:pos x="45" y="77"/>
                    </a:cxn>
                    <a:cxn ang="0">
                      <a:pos x="54" y="85"/>
                    </a:cxn>
                    <a:cxn ang="0">
                      <a:pos x="59" y="91"/>
                    </a:cxn>
                    <a:cxn ang="0">
                      <a:pos x="68" y="96"/>
                    </a:cxn>
                    <a:cxn ang="0">
                      <a:pos x="62" y="105"/>
                    </a:cxn>
                    <a:cxn ang="0">
                      <a:pos x="54" y="113"/>
                    </a:cxn>
                    <a:cxn ang="0">
                      <a:pos x="51" y="119"/>
                    </a:cxn>
                    <a:cxn ang="0">
                      <a:pos x="45" y="133"/>
                    </a:cxn>
                    <a:cxn ang="0">
                      <a:pos x="8" y="145"/>
                    </a:cxn>
                    <a:cxn ang="0">
                      <a:pos x="3" y="159"/>
                    </a:cxn>
                    <a:cxn ang="0">
                      <a:pos x="8" y="173"/>
                    </a:cxn>
                    <a:cxn ang="0">
                      <a:pos x="14" y="179"/>
                    </a:cxn>
                    <a:cxn ang="0">
                      <a:pos x="20" y="190"/>
                    </a:cxn>
                    <a:cxn ang="0">
                      <a:pos x="25" y="190"/>
                    </a:cxn>
                    <a:cxn ang="0">
                      <a:pos x="34" y="190"/>
                    </a:cxn>
                    <a:cxn ang="0">
                      <a:pos x="45" y="198"/>
                    </a:cxn>
                    <a:cxn ang="0">
                      <a:pos x="56" y="201"/>
                    </a:cxn>
                    <a:cxn ang="0">
                      <a:pos x="62" y="196"/>
                    </a:cxn>
                    <a:cxn ang="0">
                      <a:pos x="71" y="190"/>
                    </a:cxn>
                    <a:cxn ang="0">
                      <a:pos x="82" y="179"/>
                    </a:cxn>
                    <a:cxn ang="0">
                      <a:pos x="96" y="173"/>
                    </a:cxn>
                    <a:cxn ang="0">
                      <a:pos x="110" y="173"/>
                    </a:cxn>
                    <a:cxn ang="0">
                      <a:pos x="121" y="170"/>
                    </a:cxn>
                    <a:cxn ang="0">
                      <a:pos x="136" y="162"/>
                    </a:cxn>
                    <a:cxn ang="0">
                      <a:pos x="147" y="159"/>
                    </a:cxn>
                    <a:cxn ang="0">
                      <a:pos x="158" y="162"/>
                    </a:cxn>
                    <a:cxn ang="0">
                      <a:pos x="167" y="150"/>
                    </a:cxn>
                    <a:cxn ang="0">
                      <a:pos x="184" y="145"/>
                    </a:cxn>
                    <a:cxn ang="0">
                      <a:pos x="209" y="105"/>
                    </a:cxn>
                    <a:cxn ang="0">
                      <a:pos x="215" y="99"/>
                    </a:cxn>
                    <a:cxn ang="0">
                      <a:pos x="226" y="88"/>
                    </a:cxn>
                    <a:cxn ang="0">
                      <a:pos x="229" y="82"/>
                    </a:cxn>
                    <a:cxn ang="0">
                      <a:pos x="232" y="74"/>
                    </a:cxn>
                    <a:cxn ang="0">
                      <a:pos x="252" y="65"/>
                    </a:cxn>
                    <a:cxn ang="0">
                      <a:pos x="257" y="57"/>
                    </a:cxn>
                    <a:cxn ang="0">
                      <a:pos x="272" y="45"/>
                    </a:cxn>
                    <a:cxn ang="0">
                      <a:pos x="280" y="40"/>
                    </a:cxn>
                    <a:cxn ang="0">
                      <a:pos x="277" y="28"/>
                    </a:cxn>
                    <a:cxn ang="0">
                      <a:pos x="257" y="31"/>
                    </a:cxn>
                    <a:cxn ang="0">
                      <a:pos x="246" y="34"/>
                    </a:cxn>
                    <a:cxn ang="0">
                      <a:pos x="229" y="31"/>
                    </a:cxn>
                    <a:cxn ang="0">
                      <a:pos x="195" y="17"/>
                    </a:cxn>
                    <a:cxn ang="0">
                      <a:pos x="175" y="3"/>
                    </a:cxn>
                    <a:cxn ang="0">
                      <a:pos x="155" y="11"/>
                    </a:cxn>
                    <a:cxn ang="0">
                      <a:pos x="144" y="9"/>
                    </a:cxn>
                    <a:cxn ang="0">
                      <a:pos x="136" y="9"/>
                    </a:cxn>
                    <a:cxn ang="0">
                      <a:pos x="127" y="6"/>
                    </a:cxn>
                  </a:cxnLst>
                  <a:rect l="0" t="0" r="r" b="b"/>
                  <a:pathLst>
                    <a:path w="297" h="204">
                      <a:moveTo>
                        <a:pt x="124" y="6"/>
                      </a:moveTo>
                      <a:lnTo>
                        <a:pt x="124" y="6"/>
                      </a:lnTo>
                      <a:lnTo>
                        <a:pt x="121" y="6"/>
                      </a:lnTo>
                      <a:lnTo>
                        <a:pt x="121" y="6"/>
                      </a:lnTo>
                      <a:lnTo>
                        <a:pt x="121" y="6"/>
                      </a:lnTo>
                      <a:lnTo>
                        <a:pt x="121" y="9"/>
                      </a:lnTo>
                      <a:lnTo>
                        <a:pt x="121" y="9"/>
                      </a:lnTo>
                      <a:lnTo>
                        <a:pt x="121" y="9"/>
                      </a:lnTo>
                      <a:lnTo>
                        <a:pt x="119" y="11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6" y="17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3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07" y="20"/>
                      </a:lnTo>
                      <a:lnTo>
                        <a:pt x="107" y="20"/>
                      </a:lnTo>
                      <a:lnTo>
                        <a:pt x="107" y="23"/>
                      </a:lnTo>
                      <a:lnTo>
                        <a:pt x="107" y="23"/>
                      </a:lnTo>
                      <a:lnTo>
                        <a:pt x="107" y="23"/>
                      </a:lnTo>
                      <a:lnTo>
                        <a:pt x="104" y="23"/>
                      </a:lnTo>
                      <a:lnTo>
                        <a:pt x="104" y="23"/>
                      </a:lnTo>
                      <a:lnTo>
                        <a:pt x="104" y="23"/>
                      </a:lnTo>
                      <a:lnTo>
                        <a:pt x="102" y="26"/>
                      </a:lnTo>
                      <a:lnTo>
                        <a:pt x="102" y="26"/>
                      </a:lnTo>
                      <a:lnTo>
                        <a:pt x="102" y="26"/>
                      </a:lnTo>
                      <a:lnTo>
                        <a:pt x="99" y="28"/>
                      </a:lnTo>
                      <a:lnTo>
                        <a:pt x="99" y="28"/>
                      </a:lnTo>
                      <a:lnTo>
                        <a:pt x="99" y="31"/>
                      </a:lnTo>
                      <a:lnTo>
                        <a:pt x="96" y="31"/>
                      </a:lnTo>
                      <a:lnTo>
                        <a:pt x="96" y="31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2" y="34"/>
                      </a:lnTo>
                      <a:lnTo>
                        <a:pt x="79" y="34"/>
                      </a:lnTo>
                      <a:lnTo>
                        <a:pt x="79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3" y="28"/>
                      </a:lnTo>
                      <a:lnTo>
                        <a:pt x="73" y="28"/>
                      </a:lnTo>
                      <a:lnTo>
                        <a:pt x="73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5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4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39" y="28"/>
                      </a:lnTo>
                      <a:lnTo>
                        <a:pt x="39" y="31"/>
                      </a:lnTo>
                      <a:lnTo>
                        <a:pt x="39" y="31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28" y="43"/>
                      </a:lnTo>
                      <a:lnTo>
                        <a:pt x="28" y="45"/>
                      </a:lnTo>
                      <a:lnTo>
                        <a:pt x="25" y="45"/>
                      </a:lnTo>
                      <a:lnTo>
                        <a:pt x="22" y="51"/>
                      </a:lnTo>
                      <a:lnTo>
                        <a:pt x="28" y="68"/>
                      </a:lnTo>
                      <a:lnTo>
                        <a:pt x="39" y="74"/>
                      </a:lnTo>
                      <a:lnTo>
                        <a:pt x="39" y="74"/>
                      </a:lnTo>
                      <a:lnTo>
                        <a:pt x="39" y="74"/>
                      </a:lnTo>
                      <a:lnTo>
                        <a:pt x="42" y="77"/>
                      </a:lnTo>
                      <a:lnTo>
                        <a:pt x="42" y="77"/>
                      </a:lnTo>
                      <a:lnTo>
                        <a:pt x="45" y="77"/>
                      </a:lnTo>
                      <a:lnTo>
                        <a:pt x="45" y="77"/>
                      </a:lnTo>
                      <a:lnTo>
                        <a:pt x="45" y="79"/>
                      </a:lnTo>
                      <a:lnTo>
                        <a:pt x="45" y="79"/>
                      </a:lnTo>
                      <a:lnTo>
                        <a:pt x="48" y="79"/>
                      </a:lnTo>
                      <a:lnTo>
                        <a:pt x="48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8"/>
                      </a:lnTo>
                      <a:lnTo>
                        <a:pt x="56" y="88"/>
                      </a:lnTo>
                      <a:lnTo>
                        <a:pt x="56" y="88"/>
                      </a:lnTo>
                      <a:lnTo>
                        <a:pt x="56" y="88"/>
                      </a:lnTo>
                      <a:lnTo>
                        <a:pt x="56" y="88"/>
                      </a:lnTo>
                      <a:lnTo>
                        <a:pt x="59" y="91"/>
                      </a:lnTo>
                      <a:lnTo>
                        <a:pt x="59" y="91"/>
                      </a:lnTo>
                      <a:lnTo>
                        <a:pt x="59" y="91"/>
                      </a:lnTo>
                      <a:lnTo>
                        <a:pt x="59" y="94"/>
                      </a:lnTo>
                      <a:lnTo>
                        <a:pt x="62" y="94"/>
                      </a:lnTo>
                      <a:lnTo>
                        <a:pt x="62" y="94"/>
                      </a:lnTo>
                      <a:lnTo>
                        <a:pt x="65" y="96"/>
                      </a:lnTo>
                      <a:lnTo>
                        <a:pt x="65" y="96"/>
                      </a:lnTo>
                      <a:lnTo>
                        <a:pt x="65" y="96"/>
                      </a:lnTo>
                      <a:lnTo>
                        <a:pt x="68" y="96"/>
                      </a:lnTo>
                      <a:lnTo>
                        <a:pt x="68" y="96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102"/>
                      </a:lnTo>
                      <a:lnTo>
                        <a:pt x="65" y="102"/>
                      </a:lnTo>
                      <a:lnTo>
                        <a:pt x="62" y="102"/>
                      </a:lnTo>
                      <a:lnTo>
                        <a:pt x="62" y="102"/>
                      </a:lnTo>
                      <a:lnTo>
                        <a:pt x="62" y="105"/>
                      </a:lnTo>
                      <a:lnTo>
                        <a:pt x="59" y="105"/>
                      </a:lnTo>
                      <a:lnTo>
                        <a:pt x="59" y="108"/>
                      </a:lnTo>
                      <a:lnTo>
                        <a:pt x="59" y="108"/>
                      </a:lnTo>
                      <a:lnTo>
                        <a:pt x="56" y="108"/>
                      </a:lnTo>
                      <a:lnTo>
                        <a:pt x="56" y="111"/>
                      </a:lnTo>
                      <a:lnTo>
                        <a:pt x="56" y="111"/>
                      </a:lnTo>
                      <a:lnTo>
                        <a:pt x="56" y="111"/>
                      </a:lnTo>
                      <a:lnTo>
                        <a:pt x="56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1" y="125"/>
                      </a:lnTo>
                      <a:lnTo>
                        <a:pt x="51" y="128"/>
                      </a:lnTo>
                      <a:lnTo>
                        <a:pt x="51" y="133"/>
                      </a:lnTo>
                      <a:lnTo>
                        <a:pt x="51" y="133"/>
                      </a:lnTo>
                      <a:lnTo>
                        <a:pt x="48" y="133"/>
                      </a:lnTo>
                      <a:lnTo>
                        <a:pt x="45" y="133"/>
                      </a:lnTo>
                      <a:lnTo>
                        <a:pt x="45" y="133"/>
                      </a:lnTo>
                      <a:lnTo>
                        <a:pt x="42" y="133"/>
                      </a:lnTo>
                      <a:lnTo>
                        <a:pt x="39" y="130"/>
                      </a:lnTo>
                      <a:lnTo>
                        <a:pt x="39" y="130"/>
                      </a:lnTo>
                      <a:lnTo>
                        <a:pt x="37" y="130"/>
                      </a:lnTo>
                      <a:lnTo>
                        <a:pt x="31" y="128"/>
                      </a:lnTo>
                      <a:lnTo>
                        <a:pt x="22" y="136"/>
                      </a:lnTo>
                      <a:lnTo>
                        <a:pt x="14" y="139"/>
                      </a:lnTo>
                      <a:lnTo>
                        <a:pt x="5" y="142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7"/>
                      </a:lnTo>
                      <a:lnTo>
                        <a:pt x="8" y="147"/>
                      </a:lnTo>
                      <a:lnTo>
                        <a:pt x="5" y="153"/>
                      </a:lnTo>
                      <a:lnTo>
                        <a:pt x="5" y="153"/>
                      </a:lnTo>
                      <a:lnTo>
                        <a:pt x="5" y="153"/>
                      </a:lnTo>
                      <a:lnTo>
                        <a:pt x="5" y="156"/>
                      </a:lnTo>
                      <a:lnTo>
                        <a:pt x="3" y="159"/>
                      </a:lnTo>
                      <a:lnTo>
                        <a:pt x="3" y="162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5" y="170"/>
                      </a:lnTo>
                      <a:lnTo>
                        <a:pt x="5" y="170"/>
                      </a:lnTo>
                      <a:lnTo>
                        <a:pt x="8" y="173"/>
                      </a:lnTo>
                      <a:lnTo>
                        <a:pt x="8" y="173"/>
                      </a:lnTo>
                      <a:lnTo>
                        <a:pt x="8" y="173"/>
                      </a:lnTo>
                      <a:lnTo>
                        <a:pt x="8" y="173"/>
                      </a:lnTo>
                      <a:lnTo>
                        <a:pt x="11" y="173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90"/>
                      </a:lnTo>
                      <a:lnTo>
                        <a:pt x="20" y="190"/>
                      </a:lnTo>
                      <a:lnTo>
                        <a:pt x="20" y="190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2" y="193"/>
                      </a:lnTo>
                      <a:lnTo>
                        <a:pt x="22" y="193"/>
                      </a:lnTo>
                      <a:lnTo>
                        <a:pt x="22" y="193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4" y="190"/>
                      </a:lnTo>
                      <a:lnTo>
                        <a:pt x="34" y="190"/>
                      </a:lnTo>
                      <a:lnTo>
                        <a:pt x="34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6"/>
                      </a:lnTo>
                      <a:lnTo>
                        <a:pt x="39" y="196"/>
                      </a:lnTo>
                      <a:lnTo>
                        <a:pt x="42" y="196"/>
                      </a:lnTo>
                      <a:lnTo>
                        <a:pt x="42" y="196"/>
                      </a:lnTo>
                      <a:lnTo>
                        <a:pt x="45" y="198"/>
                      </a:lnTo>
                      <a:lnTo>
                        <a:pt x="48" y="198"/>
                      </a:lnTo>
                      <a:lnTo>
                        <a:pt x="51" y="198"/>
                      </a:lnTo>
                      <a:lnTo>
                        <a:pt x="51" y="198"/>
                      </a:lnTo>
                      <a:lnTo>
                        <a:pt x="51" y="201"/>
                      </a:lnTo>
                      <a:lnTo>
                        <a:pt x="54" y="201"/>
                      </a:lnTo>
                      <a:lnTo>
                        <a:pt x="54" y="201"/>
                      </a:lnTo>
                      <a:lnTo>
                        <a:pt x="54" y="201"/>
                      </a:lnTo>
                      <a:lnTo>
                        <a:pt x="56" y="201"/>
                      </a:lnTo>
                      <a:lnTo>
                        <a:pt x="56" y="201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9" y="204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62" y="198"/>
                      </a:lnTo>
                      <a:lnTo>
                        <a:pt x="62" y="198"/>
                      </a:lnTo>
                      <a:lnTo>
                        <a:pt x="62" y="198"/>
                      </a:lnTo>
                      <a:lnTo>
                        <a:pt x="62" y="196"/>
                      </a:lnTo>
                      <a:lnTo>
                        <a:pt x="65" y="196"/>
                      </a:lnTo>
                      <a:lnTo>
                        <a:pt x="65" y="193"/>
                      </a:lnTo>
                      <a:lnTo>
                        <a:pt x="65" y="193"/>
                      </a:lnTo>
                      <a:lnTo>
                        <a:pt x="65" y="193"/>
                      </a:lnTo>
                      <a:lnTo>
                        <a:pt x="68" y="193"/>
                      </a:lnTo>
                      <a:lnTo>
                        <a:pt x="68" y="193"/>
                      </a:lnTo>
                      <a:lnTo>
                        <a:pt x="68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71" y="187"/>
                      </a:lnTo>
                      <a:lnTo>
                        <a:pt x="71" y="187"/>
                      </a:lnTo>
                      <a:lnTo>
                        <a:pt x="73" y="187"/>
                      </a:lnTo>
                      <a:lnTo>
                        <a:pt x="73" y="184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79" y="181"/>
                      </a:lnTo>
                      <a:lnTo>
                        <a:pt x="79" y="181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5" y="179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90" y="173"/>
                      </a:lnTo>
                      <a:lnTo>
                        <a:pt x="90" y="173"/>
                      </a:lnTo>
                      <a:lnTo>
                        <a:pt x="93" y="173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9" y="173"/>
                      </a:lnTo>
                      <a:lnTo>
                        <a:pt x="99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4" y="173"/>
                      </a:lnTo>
                      <a:lnTo>
                        <a:pt x="107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3" y="173"/>
                      </a:lnTo>
                      <a:lnTo>
                        <a:pt x="113" y="173"/>
                      </a:lnTo>
                      <a:lnTo>
                        <a:pt x="116" y="173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0"/>
                      </a:lnTo>
                      <a:lnTo>
                        <a:pt x="124" y="170"/>
                      </a:lnTo>
                      <a:lnTo>
                        <a:pt x="124" y="167"/>
                      </a:lnTo>
                      <a:lnTo>
                        <a:pt x="127" y="167"/>
                      </a:lnTo>
                      <a:lnTo>
                        <a:pt x="130" y="164"/>
                      </a:lnTo>
                      <a:lnTo>
                        <a:pt x="130" y="164"/>
                      </a:lnTo>
                      <a:lnTo>
                        <a:pt x="133" y="164"/>
                      </a:lnTo>
                      <a:lnTo>
                        <a:pt x="133" y="162"/>
                      </a:lnTo>
                      <a:lnTo>
                        <a:pt x="136" y="162"/>
                      </a:lnTo>
                      <a:lnTo>
                        <a:pt x="136" y="162"/>
                      </a:lnTo>
                      <a:lnTo>
                        <a:pt x="138" y="159"/>
                      </a:lnTo>
                      <a:lnTo>
                        <a:pt x="138" y="159"/>
                      </a:lnTo>
                      <a:lnTo>
                        <a:pt x="141" y="159"/>
                      </a:lnTo>
                      <a:lnTo>
                        <a:pt x="141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3" y="159"/>
                      </a:lnTo>
                      <a:lnTo>
                        <a:pt x="153" y="159"/>
                      </a:lnTo>
                      <a:lnTo>
                        <a:pt x="155" y="159"/>
                      </a:lnTo>
                      <a:lnTo>
                        <a:pt x="158" y="162"/>
                      </a:lnTo>
                      <a:lnTo>
                        <a:pt x="158" y="162"/>
                      </a:lnTo>
                      <a:lnTo>
                        <a:pt x="158" y="162"/>
                      </a:lnTo>
                      <a:lnTo>
                        <a:pt x="158" y="162"/>
                      </a:lnTo>
                      <a:lnTo>
                        <a:pt x="158" y="162"/>
                      </a:lnTo>
                      <a:lnTo>
                        <a:pt x="161" y="162"/>
                      </a:lnTo>
                      <a:lnTo>
                        <a:pt x="161" y="159"/>
                      </a:lnTo>
                      <a:lnTo>
                        <a:pt x="161" y="159"/>
                      </a:lnTo>
                      <a:lnTo>
                        <a:pt x="161" y="159"/>
                      </a:lnTo>
                      <a:lnTo>
                        <a:pt x="164" y="159"/>
                      </a:lnTo>
                      <a:lnTo>
                        <a:pt x="164" y="156"/>
                      </a:lnTo>
                      <a:lnTo>
                        <a:pt x="164" y="156"/>
                      </a:lnTo>
                      <a:lnTo>
                        <a:pt x="167" y="150"/>
                      </a:lnTo>
                      <a:lnTo>
                        <a:pt x="167" y="150"/>
                      </a:lnTo>
                      <a:lnTo>
                        <a:pt x="170" y="147"/>
                      </a:lnTo>
                      <a:lnTo>
                        <a:pt x="172" y="147"/>
                      </a:lnTo>
                      <a:lnTo>
                        <a:pt x="175" y="147"/>
                      </a:lnTo>
                      <a:lnTo>
                        <a:pt x="178" y="145"/>
                      </a:lnTo>
                      <a:lnTo>
                        <a:pt x="178" y="145"/>
                      </a:lnTo>
                      <a:lnTo>
                        <a:pt x="181" y="145"/>
                      </a:lnTo>
                      <a:lnTo>
                        <a:pt x="181" y="145"/>
                      </a:lnTo>
                      <a:lnTo>
                        <a:pt x="184" y="145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5" y="139"/>
                      </a:lnTo>
                      <a:lnTo>
                        <a:pt x="201" y="108"/>
                      </a:lnTo>
                      <a:lnTo>
                        <a:pt x="204" y="108"/>
                      </a:lnTo>
                      <a:lnTo>
                        <a:pt x="204" y="105"/>
                      </a:lnTo>
                      <a:lnTo>
                        <a:pt x="206" y="105"/>
                      </a:lnTo>
                      <a:lnTo>
                        <a:pt x="206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8" y="96"/>
                      </a:lnTo>
                      <a:lnTo>
                        <a:pt x="218" y="96"/>
                      </a:lnTo>
                      <a:lnTo>
                        <a:pt x="218" y="96"/>
                      </a:lnTo>
                      <a:lnTo>
                        <a:pt x="221" y="96"/>
                      </a:lnTo>
                      <a:lnTo>
                        <a:pt x="221" y="94"/>
                      </a:lnTo>
                      <a:lnTo>
                        <a:pt x="223" y="91"/>
                      </a:lnTo>
                      <a:lnTo>
                        <a:pt x="223" y="91"/>
                      </a:lnTo>
                      <a:lnTo>
                        <a:pt x="226" y="88"/>
                      </a:lnTo>
                      <a:lnTo>
                        <a:pt x="226" y="88"/>
                      </a:lnTo>
                      <a:lnTo>
                        <a:pt x="229" y="88"/>
                      </a:lnTo>
                      <a:lnTo>
                        <a:pt x="229" y="85"/>
                      </a:lnTo>
                      <a:lnTo>
                        <a:pt x="229" y="85"/>
                      </a:lnTo>
                      <a:lnTo>
                        <a:pt x="229" y="85"/>
                      </a:lnTo>
                      <a:lnTo>
                        <a:pt x="229" y="82"/>
                      </a:lnTo>
                      <a:lnTo>
                        <a:pt x="229" y="82"/>
                      </a:lnTo>
                      <a:lnTo>
                        <a:pt x="229" y="82"/>
                      </a:lnTo>
                      <a:lnTo>
                        <a:pt x="229" y="82"/>
                      </a:lnTo>
                      <a:lnTo>
                        <a:pt x="229" y="82"/>
                      </a:lnTo>
                      <a:lnTo>
                        <a:pt x="232" y="79"/>
                      </a:lnTo>
                      <a:lnTo>
                        <a:pt x="232" y="79"/>
                      </a:lnTo>
                      <a:lnTo>
                        <a:pt x="232" y="79"/>
                      </a:lnTo>
                      <a:lnTo>
                        <a:pt x="232" y="79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4"/>
                      </a:lnTo>
                      <a:lnTo>
                        <a:pt x="232" y="74"/>
                      </a:lnTo>
                      <a:lnTo>
                        <a:pt x="232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40" y="68"/>
                      </a:lnTo>
                      <a:lnTo>
                        <a:pt x="243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9" y="65"/>
                      </a:lnTo>
                      <a:lnTo>
                        <a:pt x="252" y="65"/>
                      </a:lnTo>
                      <a:lnTo>
                        <a:pt x="252" y="62"/>
                      </a:lnTo>
                      <a:lnTo>
                        <a:pt x="255" y="62"/>
                      </a:lnTo>
                      <a:lnTo>
                        <a:pt x="255" y="62"/>
                      </a:lnTo>
                      <a:lnTo>
                        <a:pt x="257" y="60"/>
                      </a:lnTo>
                      <a:lnTo>
                        <a:pt x="257" y="60"/>
                      </a:lnTo>
                      <a:lnTo>
                        <a:pt x="257" y="60"/>
                      </a:lnTo>
                      <a:lnTo>
                        <a:pt x="257" y="57"/>
                      </a:lnTo>
                      <a:lnTo>
                        <a:pt x="257" y="57"/>
                      </a:lnTo>
                      <a:lnTo>
                        <a:pt x="257" y="57"/>
                      </a:lnTo>
                      <a:lnTo>
                        <a:pt x="260" y="57"/>
                      </a:lnTo>
                      <a:lnTo>
                        <a:pt x="260" y="51"/>
                      </a:lnTo>
                      <a:lnTo>
                        <a:pt x="263" y="48"/>
                      </a:lnTo>
                      <a:lnTo>
                        <a:pt x="266" y="45"/>
                      </a:lnTo>
                      <a:lnTo>
                        <a:pt x="266" y="45"/>
                      </a:lnTo>
                      <a:lnTo>
                        <a:pt x="269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74" y="43"/>
                      </a:lnTo>
                      <a:lnTo>
                        <a:pt x="274" y="43"/>
                      </a:lnTo>
                      <a:lnTo>
                        <a:pt x="277" y="43"/>
                      </a:lnTo>
                      <a:lnTo>
                        <a:pt x="277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80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6" y="37"/>
                      </a:lnTo>
                      <a:lnTo>
                        <a:pt x="297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77" y="28"/>
                      </a:lnTo>
                      <a:lnTo>
                        <a:pt x="277" y="28"/>
                      </a:lnTo>
                      <a:lnTo>
                        <a:pt x="274" y="31"/>
                      </a:lnTo>
                      <a:lnTo>
                        <a:pt x="274" y="31"/>
                      </a:lnTo>
                      <a:lnTo>
                        <a:pt x="272" y="31"/>
                      </a:lnTo>
                      <a:lnTo>
                        <a:pt x="272" y="31"/>
                      </a:lnTo>
                      <a:lnTo>
                        <a:pt x="269" y="31"/>
                      </a:lnTo>
                      <a:lnTo>
                        <a:pt x="266" y="31"/>
                      </a:lnTo>
                      <a:lnTo>
                        <a:pt x="263" y="31"/>
                      </a:lnTo>
                      <a:lnTo>
                        <a:pt x="260" y="31"/>
                      </a:lnTo>
                      <a:lnTo>
                        <a:pt x="257" y="31"/>
                      </a:lnTo>
                      <a:lnTo>
                        <a:pt x="257" y="31"/>
                      </a:lnTo>
                      <a:lnTo>
                        <a:pt x="257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2" y="31"/>
                      </a:lnTo>
                      <a:lnTo>
                        <a:pt x="249" y="31"/>
                      </a:lnTo>
                      <a:lnTo>
                        <a:pt x="249" y="34"/>
                      </a:lnTo>
                      <a:lnTo>
                        <a:pt x="246" y="34"/>
                      </a:lnTo>
                      <a:lnTo>
                        <a:pt x="246" y="34"/>
                      </a:lnTo>
                      <a:lnTo>
                        <a:pt x="243" y="34"/>
                      </a:lnTo>
                      <a:lnTo>
                        <a:pt x="243" y="34"/>
                      </a:lnTo>
                      <a:lnTo>
                        <a:pt x="240" y="31"/>
                      </a:lnTo>
                      <a:lnTo>
                        <a:pt x="240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5" y="31"/>
                      </a:lnTo>
                      <a:lnTo>
                        <a:pt x="235" y="31"/>
                      </a:lnTo>
                      <a:lnTo>
                        <a:pt x="229" y="31"/>
                      </a:lnTo>
                      <a:lnTo>
                        <a:pt x="223" y="31"/>
                      </a:lnTo>
                      <a:lnTo>
                        <a:pt x="206" y="26"/>
                      </a:lnTo>
                      <a:lnTo>
                        <a:pt x="206" y="20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5" y="17"/>
                      </a:lnTo>
                      <a:lnTo>
                        <a:pt x="195" y="17"/>
                      </a:lnTo>
                      <a:lnTo>
                        <a:pt x="195" y="17"/>
                      </a:lnTo>
                      <a:lnTo>
                        <a:pt x="195" y="17"/>
                      </a:lnTo>
                      <a:lnTo>
                        <a:pt x="192" y="17"/>
                      </a:lnTo>
                      <a:lnTo>
                        <a:pt x="192" y="17"/>
                      </a:lnTo>
                      <a:lnTo>
                        <a:pt x="192" y="14"/>
                      </a:lnTo>
                      <a:lnTo>
                        <a:pt x="189" y="14"/>
                      </a:lnTo>
                      <a:lnTo>
                        <a:pt x="189" y="14"/>
                      </a:lnTo>
                      <a:lnTo>
                        <a:pt x="181" y="6"/>
                      </a:lnTo>
                      <a:lnTo>
                        <a:pt x="181" y="6"/>
                      </a:lnTo>
                      <a:lnTo>
                        <a:pt x="178" y="6"/>
                      </a:lnTo>
                      <a:lnTo>
                        <a:pt x="175" y="3"/>
                      </a:lnTo>
                      <a:lnTo>
                        <a:pt x="172" y="3"/>
                      </a:lnTo>
                      <a:lnTo>
                        <a:pt x="170" y="3"/>
                      </a:lnTo>
                      <a:lnTo>
                        <a:pt x="167" y="0"/>
                      </a:lnTo>
                      <a:lnTo>
                        <a:pt x="164" y="0"/>
                      </a:lnTo>
                      <a:lnTo>
                        <a:pt x="161" y="0"/>
                      </a:lnTo>
                      <a:lnTo>
                        <a:pt x="158" y="9"/>
                      </a:lnTo>
                      <a:lnTo>
                        <a:pt x="158" y="9"/>
                      </a:lnTo>
                      <a:lnTo>
                        <a:pt x="158" y="11"/>
                      </a:lnTo>
                      <a:lnTo>
                        <a:pt x="155" y="11"/>
                      </a:lnTo>
                      <a:lnTo>
                        <a:pt x="155" y="11"/>
                      </a:lnTo>
                      <a:lnTo>
                        <a:pt x="155" y="11"/>
                      </a:lnTo>
                      <a:lnTo>
                        <a:pt x="155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0" y="11"/>
                      </a:lnTo>
                      <a:lnTo>
                        <a:pt x="147" y="9"/>
                      </a:lnTo>
                      <a:lnTo>
                        <a:pt x="144" y="9"/>
                      </a:lnTo>
                      <a:lnTo>
                        <a:pt x="144" y="9"/>
                      </a:lnTo>
                      <a:lnTo>
                        <a:pt x="141" y="9"/>
                      </a:lnTo>
                      <a:lnTo>
                        <a:pt x="138" y="9"/>
                      </a:lnTo>
                      <a:lnTo>
                        <a:pt x="138" y="9"/>
                      </a:lnTo>
                      <a:lnTo>
                        <a:pt x="138" y="9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9"/>
                      </a:lnTo>
                      <a:lnTo>
                        <a:pt x="133" y="9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27" y="6"/>
                      </a:lnTo>
                      <a:lnTo>
                        <a:pt x="127" y="6"/>
                      </a:lnTo>
                      <a:lnTo>
                        <a:pt x="127" y="6"/>
                      </a:lnTo>
                      <a:lnTo>
                        <a:pt x="124" y="6"/>
                      </a:lnTo>
                      <a:lnTo>
                        <a:pt x="124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0" name="Freeform 26"/>
                <p:cNvSpPr>
                  <a:spLocks/>
                </p:cNvSpPr>
                <p:nvPr/>
              </p:nvSpPr>
              <p:spPr bwMode="auto">
                <a:xfrm>
                  <a:off x="1020" y="3395"/>
                  <a:ext cx="151" cy="103"/>
                </a:xfrm>
                <a:custGeom>
                  <a:avLst/>
                  <a:gdLst/>
                  <a:ahLst/>
                  <a:cxnLst>
                    <a:cxn ang="0">
                      <a:pos x="119" y="11"/>
                    </a:cxn>
                    <a:cxn ang="0">
                      <a:pos x="110" y="20"/>
                    </a:cxn>
                    <a:cxn ang="0">
                      <a:pos x="104" y="23"/>
                    </a:cxn>
                    <a:cxn ang="0">
                      <a:pos x="96" y="31"/>
                    </a:cxn>
                    <a:cxn ang="0">
                      <a:pos x="90" y="34"/>
                    </a:cxn>
                    <a:cxn ang="0">
                      <a:pos x="79" y="34"/>
                    </a:cxn>
                    <a:cxn ang="0">
                      <a:pos x="73" y="28"/>
                    </a:cxn>
                    <a:cxn ang="0">
                      <a:pos x="68" y="28"/>
                    </a:cxn>
                    <a:cxn ang="0">
                      <a:pos x="62" y="31"/>
                    </a:cxn>
                    <a:cxn ang="0">
                      <a:pos x="51" y="31"/>
                    </a:cxn>
                    <a:cxn ang="0">
                      <a:pos x="45" y="28"/>
                    </a:cxn>
                    <a:cxn ang="0">
                      <a:pos x="37" y="34"/>
                    </a:cxn>
                    <a:cxn ang="0">
                      <a:pos x="25" y="45"/>
                    </a:cxn>
                    <a:cxn ang="0">
                      <a:pos x="45" y="77"/>
                    </a:cxn>
                    <a:cxn ang="0">
                      <a:pos x="54" y="85"/>
                    </a:cxn>
                    <a:cxn ang="0">
                      <a:pos x="59" y="91"/>
                    </a:cxn>
                    <a:cxn ang="0">
                      <a:pos x="68" y="96"/>
                    </a:cxn>
                    <a:cxn ang="0">
                      <a:pos x="62" y="105"/>
                    </a:cxn>
                    <a:cxn ang="0">
                      <a:pos x="54" y="113"/>
                    </a:cxn>
                    <a:cxn ang="0">
                      <a:pos x="51" y="119"/>
                    </a:cxn>
                    <a:cxn ang="0">
                      <a:pos x="45" y="133"/>
                    </a:cxn>
                    <a:cxn ang="0">
                      <a:pos x="8" y="145"/>
                    </a:cxn>
                    <a:cxn ang="0">
                      <a:pos x="3" y="159"/>
                    </a:cxn>
                    <a:cxn ang="0">
                      <a:pos x="8" y="173"/>
                    </a:cxn>
                    <a:cxn ang="0">
                      <a:pos x="14" y="179"/>
                    </a:cxn>
                    <a:cxn ang="0">
                      <a:pos x="20" y="190"/>
                    </a:cxn>
                    <a:cxn ang="0">
                      <a:pos x="25" y="190"/>
                    </a:cxn>
                    <a:cxn ang="0">
                      <a:pos x="34" y="190"/>
                    </a:cxn>
                    <a:cxn ang="0">
                      <a:pos x="45" y="198"/>
                    </a:cxn>
                    <a:cxn ang="0">
                      <a:pos x="56" y="201"/>
                    </a:cxn>
                    <a:cxn ang="0">
                      <a:pos x="62" y="196"/>
                    </a:cxn>
                    <a:cxn ang="0">
                      <a:pos x="71" y="190"/>
                    </a:cxn>
                    <a:cxn ang="0">
                      <a:pos x="82" y="179"/>
                    </a:cxn>
                    <a:cxn ang="0">
                      <a:pos x="96" y="173"/>
                    </a:cxn>
                    <a:cxn ang="0">
                      <a:pos x="110" y="173"/>
                    </a:cxn>
                    <a:cxn ang="0">
                      <a:pos x="121" y="170"/>
                    </a:cxn>
                    <a:cxn ang="0">
                      <a:pos x="136" y="162"/>
                    </a:cxn>
                    <a:cxn ang="0">
                      <a:pos x="147" y="159"/>
                    </a:cxn>
                    <a:cxn ang="0">
                      <a:pos x="158" y="162"/>
                    </a:cxn>
                    <a:cxn ang="0">
                      <a:pos x="167" y="150"/>
                    </a:cxn>
                    <a:cxn ang="0">
                      <a:pos x="184" y="145"/>
                    </a:cxn>
                    <a:cxn ang="0">
                      <a:pos x="209" y="105"/>
                    </a:cxn>
                    <a:cxn ang="0">
                      <a:pos x="215" y="99"/>
                    </a:cxn>
                    <a:cxn ang="0">
                      <a:pos x="226" y="88"/>
                    </a:cxn>
                    <a:cxn ang="0">
                      <a:pos x="229" y="82"/>
                    </a:cxn>
                    <a:cxn ang="0">
                      <a:pos x="232" y="74"/>
                    </a:cxn>
                    <a:cxn ang="0">
                      <a:pos x="252" y="65"/>
                    </a:cxn>
                    <a:cxn ang="0">
                      <a:pos x="257" y="57"/>
                    </a:cxn>
                    <a:cxn ang="0">
                      <a:pos x="272" y="45"/>
                    </a:cxn>
                    <a:cxn ang="0">
                      <a:pos x="280" y="40"/>
                    </a:cxn>
                    <a:cxn ang="0">
                      <a:pos x="277" y="28"/>
                    </a:cxn>
                    <a:cxn ang="0">
                      <a:pos x="257" y="31"/>
                    </a:cxn>
                    <a:cxn ang="0">
                      <a:pos x="246" y="34"/>
                    </a:cxn>
                    <a:cxn ang="0">
                      <a:pos x="229" y="31"/>
                    </a:cxn>
                    <a:cxn ang="0">
                      <a:pos x="195" y="17"/>
                    </a:cxn>
                    <a:cxn ang="0">
                      <a:pos x="175" y="3"/>
                    </a:cxn>
                    <a:cxn ang="0">
                      <a:pos x="155" y="11"/>
                    </a:cxn>
                    <a:cxn ang="0">
                      <a:pos x="144" y="9"/>
                    </a:cxn>
                    <a:cxn ang="0">
                      <a:pos x="136" y="9"/>
                    </a:cxn>
                    <a:cxn ang="0">
                      <a:pos x="127" y="6"/>
                    </a:cxn>
                  </a:cxnLst>
                  <a:rect l="0" t="0" r="r" b="b"/>
                  <a:pathLst>
                    <a:path w="297" h="204">
                      <a:moveTo>
                        <a:pt x="124" y="6"/>
                      </a:moveTo>
                      <a:lnTo>
                        <a:pt x="124" y="6"/>
                      </a:lnTo>
                      <a:lnTo>
                        <a:pt x="121" y="6"/>
                      </a:lnTo>
                      <a:lnTo>
                        <a:pt x="121" y="6"/>
                      </a:lnTo>
                      <a:lnTo>
                        <a:pt x="121" y="6"/>
                      </a:lnTo>
                      <a:lnTo>
                        <a:pt x="121" y="9"/>
                      </a:lnTo>
                      <a:lnTo>
                        <a:pt x="121" y="9"/>
                      </a:lnTo>
                      <a:lnTo>
                        <a:pt x="121" y="9"/>
                      </a:lnTo>
                      <a:lnTo>
                        <a:pt x="119" y="11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6" y="17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3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07" y="20"/>
                      </a:lnTo>
                      <a:lnTo>
                        <a:pt x="107" y="20"/>
                      </a:lnTo>
                      <a:lnTo>
                        <a:pt x="107" y="23"/>
                      </a:lnTo>
                      <a:lnTo>
                        <a:pt x="107" y="23"/>
                      </a:lnTo>
                      <a:lnTo>
                        <a:pt x="107" y="23"/>
                      </a:lnTo>
                      <a:lnTo>
                        <a:pt x="104" y="23"/>
                      </a:lnTo>
                      <a:lnTo>
                        <a:pt x="104" y="23"/>
                      </a:lnTo>
                      <a:lnTo>
                        <a:pt x="104" y="23"/>
                      </a:lnTo>
                      <a:lnTo>
                        <a:pt x="102" y="26"/>
                      </a:lnTo>
                      <a:lnTo>
                        <a:pt x="102" y="26"/>
                      </a:lnTo>
                      <a:lnTo>
                        <a:pt x="102" y="26"/>
                      </a:lnTo>
                      <a:lnTo>
                        <a:pt x="99" y="28"/>
                      </a:lnTo>
                      <a:lnTo>
                        <a:pt x="99" y="28"/>
                      </a:lnTo>
                      <a:lnTo>
                        <a:pt x="99" y="31"/>
                      </a:lnTo>
                      <a:lnTo>
                        <a:pt x="96" y="31"/>
                      </a:lnTo>
                      <a:lnTo>
                        <a:pt x="96" y="31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2" y="34"/>
                      </a:lnTo>
                      <a:lnTo>
                        <a:pt x="79" y="34"/>
                      </a:lnTo>
                      <a:lnTo>
                        <a:pt x="79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3" y="28"/>
                      </a:lnTo>
                      <a:lnTo>
                        <a:pt x="73" y="28"/>
                      </a:lnTo>
                      <a:lnTo>
                        <a:pt x="73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71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5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4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39" y="28"/>
                      </a:lnTo>
                      <a:lnTo>
                        <a:pt x="39" y="31"/>
                      </a:lnTo>
                      <a:lnTo>
                        <a:pt x="39" y="31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28" y="43"/>
                      </a:lnTo>
                      <a:lnTo>
                        <a:pt x="28" y="45"/>
                      </a:lnTo>
                      <a:lnTo>
                        <a:pt x="25" y="45"/>
                      </a:lnTo>
                      <a:lnTo>
                        <a:pt x="22" y="51"/>
                      </a:lnTo>
                      <a:lnTo>
                        <a:pt x="28" y="68"/>
                      </a:lnTo>
                      <a:lnTo>
                        <a:pt x="39" y="74"/>
                      </a:lnTo>
                      <a:lnTo>
                        <a:pt x="39" y="74"/>
                      </a:lnTo>
                      <a:lnTo>
                        <a:pt x="39" y="74"/>
                      </a:lnTo>
                      <a:lnTo>
                        <a:pt x="42" y="77"/>
                      </a:lnTo>
                      <a:lnTo>
                        <a:pt x="42" y="77"/>
                      </a:lnTo>
                      <a:lnTo>
                        <a:pt x="45" y="77"/>
                      </a:lnTo>
                      <a:lnTo>
                        <a:pt x="45" y="77"/>
                      </a:lnTo>
                      <a:lnTo>
                        <a:pt x="45" y="79"/>
                      </a:lnTo>
                      <a:lnTo>
                        <a:pt x="45" y="79"/>
                      </a:lnTo>
                      <a:lnTo>
                        <a:pt x="48" y="79"/>
                      </a:lnTo>
                      <a:lnTo>
                        <a:pt x="48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8"/>
                      </a:lnTo>
                      <a:lnTo>
                        <a:pt x="56" y="88"/>
                      </a:lnTo>
                      <a:lnTo>
                        <a:pt x="56" y="88"/>
                      </a:lnTo>
                      <a:lnTo>
                        <a:pt x="56" y="88"/>
                      </a:lnTo>
                      <a:lnTo>
                        <a:pt x="56" y="88"/>
                      </a:lnTo>
                      <a:lnTo>
                        <a:pt x="59" y="91"/>
                      </a:lnTo>
                      <a:lnTo>
                        <a:pt x="59" y="91"/>
                      </a:lnTo>
                      <a:lnTo>
                        <a:pt x="59" y="91"/>
                      </a:lnTo>
                      <a:lnTo>
                        <a:pt x="59" y="94"/>
                      </a:lnTo>
                      <a:lnTo>
                        <a:pt x="62" y="94"/>
                      </a:lnTo>
                      <a:lnTo>
                        <a:pt x="62" y="94"/>
                      </a:lnTo>
                      <a:lnTo>
                        <a:pt x="65" y="96"/>
                      </a:lnTo>
                      <a:lnTo>
                        <a:pt x="65" y="96"/>
                      </a:lnTo>
                      <a:lnTo>
                        <a:pt x="65" y="96"/>
                      </a:lnTo>
                      <a:lnTo>
                        <a:pt x="68" y="96"/>
                      </a:lnTo>
                      <a:lnTo>
                        <a:pt x="68" y="96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102"/>
                      </a:lnTo>
                      <a:lnTo>
                        <a:pt x="65" y="102"/>
                      </a:lnTo>
                      <a:lnTo>
                        <a:pt x="62" y="102"/>
                      </a:lnTo>
                      <a:lnTo>
                        <a:pt x="62" y="102"/>
                      </a:lnTo>
                      <a:lnTo>
                        <a:pt x="62" y="105"/>
                      </a:lnTo>
                      <a:lnTo>
                        <a:pt x="59" y="105"/>
                      </a:lnTo>
                      <a:lnTo>
                        <a:pt x="59" y="108"/>
                      </a:lnTo>
                      <a:lnTo>
                        <a:pt x="59" y="108"/>
                      </a:lnTo>
                      <a:lnTo>
                        <a:pt x="56" y="108"/>
                      </a:lnTo>
                      <a:lnTo>
                        <a:pt x="56" y="111"/>
                      </a:lnTo>
                      <a:lnTo>
                        <a:pt x="56" y="111"/>
                      </a:lnTo>
                      <a:lnTo>
                        <a:pt x="56" y="111"/>
                      </a:lnTo>
                      <a:lnTo>
                        <a:pt x="56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1" y="125"/>
                      </a:lnTo>
                      <a:lnTo>
                        <a:pt x="51" y="128"/>
                      </a:lnTo>
                      <a:lnTo>
                        <a:pt x="51" y="133"/>
                      </a:lnTo>
                      <a:lnTo>
                        <a:pt x="51" y="133"/>
                      </a:lnTo>
                      <a:lnTo>
                        <a:pt x="48" y="133"/>
                      </a:lnTo>
                      <a:lnTo>
                        <a:pt x="45" y="133"/>
                      </a:lnTo>
                      <a:lnTo>
                        <a:pt x="45" y="133"/>
                      </a:lnTo>
                      <a:lnTo>
                        <a:pt x="42" y="133"/>
                      </a:lnTo>
                      <a:lnTo>
                        <a:pt x="39" y="130"/>
                      </a:lnTo>
                      <a:lnTo>
                        <a:pt x="39" y="130"/>
                      </a:lnTo>
                      <a:lnTo>
                        <a:pt x="37" y="130"/>
                      </a:lnTo>
                      <a:lnTo>
                        <a:pt x="31" y="128"/>
                      </a:lnTo>
                      <a:lnTo>
                        <a:pt x="22" y="136"/>
                      </a:lnTo>
                      <a:lnTo>
                        <a:pt x="14" y="139"/>
                      </a:lnTo>
                      <a:lnTo>
                        <a:pt x="5" y="142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7"/>
                      </a:lnTo>
                      <a:lnTo>
                        <a:pt x="8" y="147"/>
                      </a:lnTo>
                      <a:lnTo>
                        <a:pt x="5" y="153"/>
                      </a:lnTo>
                      <a:lnTo>
                        <a:pt x="5" y="153"/>
                      </a:lnTo>
                      <a:lnTo>
                        <a:pt x="5" y="153"/>
                      </a:lnTo>
                      <a:lnTo>
                        <a:pt x="5" y="156"/>
                      </a:lnTo>
                      <a:lnTo>
                        <a:pt x="3" y="159"/>
                      </a:lnTo>
                      <a:lnTo>
                        <a:pt x="3" y="162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5" y="170"/>
                      </a:lnTo>
                      <a:lnTo>
                        <a:pt x="5" y="170"/>
                      </a:lnTo>
                      <a:lnTo>
                        <a:pt x="8" y="173"/>
                      </a:lnTo>
                      <a:lnTo>
                        <a:pt x="8" y="173"/>
                      </a:lnTo>
                      <a:lnTo>
                        <a:pt x="8" y="173"/>
                      </a:lnTo>
                      <a:lnTo>
                        <a:pt x="8" y="173"/>
                      </a:lnTo>
                      <a:lnTo>
                        <a:pt x="11" y="173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90"/>
                      </a:lnTo>
                      <a:lnTo>
                        <a:pt x="20" y="190"/>
                      </a:lnTo>
                      <a:lnTo>
                        <a:pt x="20" y="190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2" y="193"/>
                      </a:lnTo>
                      <a:lnTo>
                        <a:pt x="22" y="193"/>
                      </a:lnTo>
                      <a:lnTo>
                        <a:pt x="22" y="193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4" y="190"/>
                      </a:lnTo>
                      <a:lnTo>
                        <a:pt x="34" y="190"/>
                      </a:lnTo>
                      <a:lnTo>
                        <a:pt x="34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6"/>
                      </a:lnTo>
                      <a:lnTo>
                        <a:pt x="39" y="196"/>
                      </a:lnTo>
                      <a:lnTo>
                        <a:pt x="42" y="196"/>
                      </a:lnTo>
                      <a:lnTo>
                        <a:pt x="42" y="196"/>
                      </a:lnTo>
                      <a:lnTo>
                        <a:pt x="45" y="198"/>
                      </a:lnTo>
                      <a:lnTo>
                        <a:pt x="48" y="198"/>
                      </a:lnTo>
                      <a:lnTo>
                        <a:pt x="51" y="198"/>
                      </a:lnTo>
                      <a:lnTo>
                        <a:pt x="51" y="198"/>
                      </a:lnTo>
                      <a:lnTo>
                        <a:pt x="51" y="201"/>
                      </a:lnTo>
                      <a:lnTo>
                        <a:pt x="54" y="201"/>
                      </a:lnTo>
                      <a:lnTo>
                        <a:pt x="54" y="201"/>
                      </a:lnTo>
                      <a:lnTo>
                        <a:pt x="54" y="201"/>
                      </a:lnTo>
                      <a:lnTo>
                        <a:pt x="56" y="201"/>
                      </a:lnTo>
                      <a:lnTo>
                        <a:pt x="56" y="201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9" y="204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62" y="198"/>
                      </a:lnTo>
                      <a:lnTo>
                        <a:pt x="62" y="198"/>
                      </a:lnTo>
                      <a:lnTo>
                        <a:pt x="62" y="198"/>
                      </a:lnTo>
                      <a:lnTo>
                        <a:pt x="62" y="196"/>
                      </a:lnTo>
                      <a:lnTo>
                        <a:pt x="65" y="196"/>
                      </a:lnTo>
                      <a:lnTo>
                        <a:pt x="65" y="193"/>
                      </a:lnTo>
                      <a:lnTo>
                        <a:pt x="65" y="193"/>
                      </a:lnTo>
                      <a:lnTo>
                        <a:pt x="65" y="193"/>
                      </a:lnTo>
                      <a:lnTo>
                        <a:pt x="68" y="193"/>
                      </a:lnTo>
                      <a:lnTo>
                        <a:pt x="68" y="193"/>
                      </a:lnTo>
                      <a:lnTo>
                        <a:pt x="68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71" y="187"/>
                      </a:lnTo>
                      <a:lnTo>
                        <a:pt x="71" y="187"/>
                      </a:lnTo>
                      <a:lnTo>
                        <a:pt x="73" y="187"/>
                      </a:lnTo>
                      <a:lnTo>
                        <a:pt x="73" y="184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79" y="181"/>
                      </a:lnTo>
                      <a:lnTo>
                        <a:pt x="79" y="181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5" y="179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90" y="173"/>
                      </a:lnTo>
                      <a:lnTo>
                        <a:pt x="90" y="173"/>
                      </a:lnTo>
                      <a:lnTo>
                        <a:pt x="93" y="173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9" y="173"/>
                      </a:lnTo>
                      <a:lnTo>
                        <a:pt x="99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4" y="173"/>
                      </a:lnTo>
                      <a:lnTo>
                        <a:pt x="107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3" y="173"/>
                      </a:lnTo>
                      <a:lnTo>
                        <a:pt x="113" y="173"/>
                      </a:lnTo>
                      <a:lnTo>
                        <a:pt x="116" y="173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0"/>
                      </a:lnTo>
                      <a:lnTo>
                        <a:pt x="124" y="170"/>
                      </a:lnTo>
                      <a:lnTo>
                        <a:pt x="124" y="167"/>
                      </a:lnTo>
                      <a:lnTo>
                        <a:pt x="127" y="167"/>
                      </a:lnTo>
                      <a:lnTo>
                        <a:pt x="130" y="164"/>
                      </a:lnTo>
                      <a:lnTo>
                        <a:pt x="130" y="164"/>
                      </a:lnTo>
                      <a:lnTo>
                        <a:pt x="133" y="164"/>
                      </a:lnTo>
                      <a:lnTo>
                        <a:pt x="133" y="162"/>
                      </a:lnTo>
                      <a:lnTo>
                        <a:pt x="136" y="162"/>
                      </a:lnTo>
                      <a:lnTo>
                        <a:pt x="136" y="162"/>
                      </a:lnTo>
                      <a:lnTo>
                        <a:pt x="138" y="159"/>
                      </a:lnTo>
                      <a:lnTo>
                        <a:pt x="138" y="159"/>
                      </a:lnTo>
                      <a:lnTo>
                        <a:pt x="141" y="159"/>
                      </a:lnTo>
                      <a:lnTo>
                        <a:pt x="141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3" y="159"/>
                      </a:lnTo>
                      <a:lnTo>
                        <a:pt x="153" y="159"/>
                      </a:lnTo>
                      <a:lnTo>
                        <a:pt x="155" y="159"/>
                      </a:lnTo>
                      <a:lnTo>
                        <a:pt x="158" y="162"/>
                      </a:lnTo>
                      <a:lnTo>
                        <a:pt x="158" y="162"/>
                      </a:lnTo>
                      <a:lnTo>
                        <a:pt x="158" y="162"/>
                      </a:lnTo>
                      <a:lnTo>
                        <a:pt x="158" y="162"/>
                      </a:lnTo>
                      <a:lnTo>
                        <a:pt x="158" y="162"/>
                      </a:lnTo>
                      <a:lnTo>
                        <a:pt x="161" y="162"/>
                      </a:lnTo>
                      <a:lnTo>
                        <a:pt x="161" y="159"/>
                      </a:lnTo>
                      <a:lnTo>
                        <a:pt x="161" y="159"/>
                      </a:lnTo>
                      <a:lnTo>
                        <a:pt x="161" y="159"/>
                      </a:lnTo>
                      <a:lnTo>
                        <a:pt x="164" y="159"/>
                      </a:lnTo>
                      <a:lnTo>
                        <a:pt x="164" y="156"/>
                      </a:lnTo>
                      <a:lnTo>
                        <a:pt x="164" y="156"/>
                      </a:lnTo>
                      <a:lnTo>
                        <a:pt x="167" y="150"/>
                      </a:lnTo>
                      <a:lnTo>
                        <a:pt x="167" y="150"/>
                      </a:lnTo>
                      <a:lnTo>
                        <a:pt x="170" y="147"/>
                      </a:lnTo>
                      <a:lnTo>
                        <a:pt x="172" y="147"/>
                      </a:lnTo>
                      <a:lnTo>
                        <a:pt x="175" y="147"/>
                      </a:lnTo>
                      <a:lnTo>
                        <a:pt x="178" y="145"/>
                      </a:lnTo>
                      <a:lnTo>
                        <a:pt x="178" y="145"/>
                      </a:lnTo>
                      <a:lnTo>
                        <a:pt x="181" y="145"/>
                      </a:lnTo>
                      <a:lnTo>
                        <a:pt x="181" y="145"/>
                      </a:lnTo>
                      <a:lnTo>
                        <a:pt x="184" y="145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5" y="139"/>
                      </a:lnTo>
                      <a:lnTo>
                        <a:pt x="201" y="108"/>
                      </a:lnTo>
                      <a:lnTo>
                        <a:pt x="204" y="108"/>
                      </a:lnTo>
                      <a:lnTo>
                        <a:pt x="204" y="105"/>
                      </a:lnTo>
                      <a:lnTo>
                        <a:pt x="206" y="105"/>
                      </a:lnTo>
                      <a:lnTo>
                        <a:pt x="206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8" y="96"/>
                      </a:lnTo>
                      <a:lnTo>
                        <a:pt x="218" y="96"/>
                      </a:lnTo>
                      <a:lnTo>
                        <a:pt x="218" y="96"/>
                      </a:lnTo>
                      <a:lnTo>
                        <a:pt x="221" y="96"/>
                      </a:lnTo>
                      <a:lnTo>
                        <a:pt x="221" y="94"/>
                      </a:lnTo>
                      <a:lnTo>
                        <a:pt x="223" y="91"/>
                      </a:lnTo>
                      <a:lnTo>
                        <a:pt x="223" y="91"/>
                      </a:lnTo>
                      <a:lnTo>
                        <a:pt x="226" y="88"/>
                      </a:lnTo>
                      <a:lnTo>
                        <a:pt x="226" y="88"/>
                      </a:lnTo>
                      <a:lnTo>
                        <a:pt x="229" y="88"/>
                      </a:lnTo>
                      <a:lnTo>
                        <a:pt x="229" y="85"/>
                      </a:lnTo>
                      <a:lnTo>
                        <a:pt x="229" y="85"/>
                      </a:lnTo>
                      <a:lnTo>
                        <a:pt x="229" y="85"/>
                      </a:lnTo>
                      <a:lnTo>
                        <a:pt x="229" y="82"/>
                      </a:lnTo>
                      <a:lnTo>
                        <a:pt x="229" y="82"/>
                      </a:lnTo>
                      <a:lnTo>
                        <a:pt x="229" y="82"/>
                      </a:lnTo>
                      <a:lnTo>
                        <a:pt x="229" y="82"/>
                      </a:lnTo>
                      <a:lnTo>
                        <a:pt x="229" y="82"/>
                      </a:lnTo>
                      <a:lnTo>
                        <a:pt x="232" y="79"/>
                      </a:lnTo>
                      <a:lnTo>
                        <a:pt x="232" y="79"/>
                      </a:lnTo>
                      <a:lnTo>
                        <a:pt x="232" y="79"/>
                      </a:lnTo>
                      <a:lnTo>
                        <a:pt x="232" y="79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32" y="74"/>
                      </a:lnTo>
                      <a:lnTo>
                        <a:pt x="232" y="74"/>
                      </a:lnTo>
                      <a:lnTo>
                        <a:pt x="232" y="74"/>
                      </a:lnTo>
                      <a:lnTo>
                        <a:pt x="235" y="74"/>
                      </a:lnTo>
                      <a:lnTo>
                        <a:pt x="235" y="74"/>
                      </a:lnTo>
                      <a:lnTo>
                        <a:pt x="240" y="68"/>
                      </a:lnTo>
                      <a:lnTo>
                        <a:pt x="243" y="65"/>
                      </a:lnTo>
                      <a:lnTo>
                        <a:pt x="246" y="65"/>
                      </a:lnTo>
                      <a:lnTo>
                        <a:pt x="246" y="65"/>
                      </a:lnTo>
                      <a:lnTo>
                        <a:pt x="249" y="65"/>
                      </a:lnTo>
                      <a:lnTo>
                        <a:pt x="252" y="65"/>
                      </a:lnTo>
                      <a:lnTo>
                        <a:pt x="252" y="62"/>
                      </a:lnTo>
                      <a:lnTo>
                        <a:pt x="255" y="62"/>
                      </a:lnTo>
                      <a:lnTo>
                        <a:pt x="255" y="62"/>
                      </a:lnTo>
                      <a:lnTo>
                        <a:pt x="257" y="60"/>
                      </a:lnTo>
                      <a:lnTo>
                        <a:pt x="257" y="60"/>
                      </a:lnTo>
                      <a:lnTo>
                        <a:pt x="257" y="60"/>
                      </a:lnTo>
                      <a:lnTo>
                        <a:pt x="257" y="57"/>
                      </a:lnTo>
                      <a:lnTo>
                        <a:pt x="257" y="57"/>
                      </a:lnTo>
                      <a:lnTo>
                        <a:pt x="257" y="57"/>
                      </a:lnTo>
                      <a:lnTo>
                        <a:pt x="260" y="57"/>
                      </a:lnTo>
                      <a:lnTo>
                        <a:pt x="260" y="51"/>
                      </a:lnTo>
                      <a:lnTo>
                        <a:pt x="263" y="48"/>
                      </a:lnTo>
                      <a:lnTo>
                        <a:pt x="266" y="45"/>
                      </a:lnTo>
                      <a:lnTo>
                        <a:pt x="266" y="45"/>
                      </a:lnTo>
                      <a:lnTo>
                        <a:pt x="269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74" y="43"/>
                      </a:lnTo>
                      <a:lnTo>
                        <a:pt x="274" y="43"/>
                      </a:lnTo>
                      <a:lnTo>
                        <a:pt x="277" y="43"/>
                      </a:lnTo>
                      <a:lnTo>
                        <a:pt x="277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80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6" y="37"/>
                      </a:lnTo>
                      <a:lnTo>
                        <a:pt x="297" y="28"/>
                      </a:lnTo>
                      <a:lnTo>
                        <a:pt x="280" y="28"/>
                      </a:lnTo>
                      <a:lnTo>
                        <a:pt x="280" y="28"/>
                      </a:lnTo>
                      <a:lnTo>
                        <a:pt x="277" y="28"/>
                      </a:lnTo>
                      <a:lnTo>
                        <a:pt x="277" y="28"/>
                      </a:lnTo>
                      <a:lnTo>
                        <a:pt x="274" y="31"/>
                      </a:lnTo>
                      <a:lnTo>
                        <a:pt x="274" y="31"/>
                      </a:lnTo>
                      <a:lnTo>
                        <a:pt x="272" y="31"/>
                      </a:lnTo>
                      <a:lnTo>
                        <a:pt x="272" y="31"/>
                      </a:lnTo>
                      <a:lnTo>
                        <a:pt x="269" y="31"/>
                      </a:lnTo>
                      <a:lnTo>
                        <a:pt x="266" y="31"/>
                      </a:lnTo>
                      <a:lnTo>
                        <a:pt x="263" y="31"/>
                      </a:lnTo>
                      <a:lnTo>
                        <a:pt x="260" y="31"/>
                      </a:lnTo>
                      <a:lnTo>
                        <a:pt x="257" y="31"/>
                      </a:lnTo>
                      <a:lnTo>
                        <a:pt x="257" y="31"/>
                      </a:lnTo>
                      <a:lnTo>
                        <a:pt x="257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2" y="31"/>
                      </a:lnTo>
                      <a:lnTo>
                        <a:pt x="249" y="31"/>
                      </a:lnTo>
                      <a:lnTo>
                        <a:pt x="249" y="34"/>
                      </a:lnTo>
                      <a:lnTo>
                        <a:pt x="246" y="34"/>
                      </a:lnTo>
                      <a:lnTo>
                        <a:pt x="246" y="34"/>
                      </a:lnTo>
                      <a:lnTo>
                        <a:pt x="243" y="34"/>
                      </a:lnTo>
                      <a:lnTo>
                        <a:pt x="243" y="34"/>
                      </a:lnTo>
                      <a:lnTo>
                        <a:pt x="240" y="31"/>
                      </a:lnTo>
                      <a:lnTo>
                        <a:pt x="240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5" y="31"/>
                      </a:lnTo>
                      <a:lnTo>
                        <a:pt x="235" y="31"/>
                      </a:lnTo>
                      <a:lnTo>
                        <a:pt x="229" y="31"/>
                      </a:lnTo>
                      <a:lnTo>
                        <a:pt x="223" y="31"/>
                      </a:lnTo>
                      <a:lnTo>
                        <a:pt x="206" y="26"/>
                      </a:lnTo>
                      <a:lnTo>
                        <a:pt x="206" y="20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5" y="17"/>
                      </a:lnTo>
                      <a:lnTo>
                        <a:pt x="195" y="17"/>
                      </a:lnTo>
                      <a:lnTo>
                        <a:pt x="195" y="17"/>
                      </a:lnTo>
                      <a:lnTo>
                        <a:pt x="195" y="17"/>
                      </a:lnTo>
                      <a:lnTo>
                        <a:pt x="192" y="17"/>
                      </a:lnTo>
                      <a:lnTo>
                        <a:pt x="192" y="17"/>
                      </a:lnTo>
                      <a:lnTo>
                        <a:pt x="192" y="14"/>
                      </a:lnTo>
                      <a:lnTo>
                        <a:pt x="189" y="14"/>
                      </a:lnTo>
                      <a:lnTo>
                        <a:pt x="189" y="14"/>
                      </a:lnTo>
                      <a:lnTo>
                        <a:pt x="181" y="6"/>
                      </a:lnTo>
                      <a:lnTo>
                        <a:pt x="181" y="6"/>
                      </a:lnTo>
                      <a:lnTo>
                        <a:pt x="178" y="6"/>
                      </a:lnTo>
                      <a:lnTo>
                        <a:pt x="175" y="3"/>
                      </a:lnTo>
                      <a:lnTo>
                        <a:pt x="172" y="3"/>
                      </a:lnTo>
                      <a:lnTo>
                        <a:pt x="170" y="3"/>
                      </a:lnTo>
                      <a:lnTo>
                        <a:pt x="167" y="0"/>
                      </a:lnTo>
                      <a:lnTo>
                        <a:pt x="164" y="0"/>
                      </a:lnTo>
                      <a:lnTo>
                        <a:pt x="161" y="0"/>
                      </a:lnTo>
                      <a:lnTo>
                        <a:pt x="158" y="9"/>
                      </a:lnTo>
                      <a:lnTo>
                        <a:pt x="158" y="9"/>
                      </a:lnTo>
                      <a:lnTo>
                        <a:pt x="158" y="11"/>
                      </a:lnTo>
                      <a:lnTo>
                        <a:pt x="155" y="11"/>
                      </a:lnTo>
                      <a:lnTo>
                        <a:pt x="155" y="11"/>
                      </a:lnTo>
                      <a:lnTo>
                        <a:pt x="155" y="11"/>
                      </a:lnTo>
                      <a:lnTo>
                        <a:pt x="155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0" y="11"/>
                      </a:lnTo>
                      <a:lnTo>
                        <a:pt x="147" y="9"/>
                      </a:lnTo>
                      <a:lnTo>
                        <a:pt x="144" y="9"/>
                      </a:lnTo>
                      <a:lnTo>
                        <a:pt x="144" y="9"/>
                      </a:lnTo>
                      <a:lnTo>
                        <a:pt x="141" y="9"/>
                      </a:lnTo>
                      <a:lnTo>
                        <a:pt x="138" y="9"/>
                      </a:lnTo>
                      <a:lnTo>
                        <a:pt x="138" y="9"/>
                      </a:lnTo>
                      <a:lnTo>
                        <a:pt x="138" y="9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9"/>
                      </a:lnTo>
                      <a:lnTo>
                        <a:pt x="133" y="9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27" y="6"/>
                      </a:lnTo>
                      <a:lnTo>
                        <a:pt x="127" y="6"/>
                      </a:lnTo>
                      <a:lnTo>
                        <a:pt x="127" y="6"/>
                      </a:lnTo>
                      <a:lnTo>
                        <a:pt x="124" y="6"/>
                      </a:lnTo>
                      <a:lnTo>
                        <a:pt x="124" y="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1" name="Freeform 27"/>
                <p:cNvSpPr>
                  <a:spLocks/>
                </p:cNvSpPr>
                <p:nvPr/>
              </p:nvSpPr>
              <p:spPr bwMode="auto">
                <a:xfrm>
                  <a:off x="1395" y="3392"/>
                  <a:ext cx="121" cy="128"/>
                </a:xfrm>
                <a:custGeom>
                  <a:avLst/>
                  <a:gdLst/>
                  <a:ahLst/>
                  <a:cxnLst>
                    <a:cxn ang="0">
                      <a:pos x="31" y="193"/>
                    </a:cxn>
                    <a:cxn ang="0">
                      <a:pos x="28" y="179"/>
                    </a:cxn>
                    <a:cxn ang="0">
                      <a:pos x="28" y="168"/>
                    </a:cxn>
                    <a:cxn ang="0">
                      <a:pos x="31" y="159"/>
                    </a:cxn>
                    <a:cxn ang="0">
                      <a:pos x="37" y="153"/>
                    </a:cxn>
                    <a:cxn ang="0">
                      <a:pos x="40" y="142"/>
                    </a:cxn>
                    <a:cxn ang="0">
                      <a:pos x="34" y="136"/>
                    </a:cxn>
                    <a:cxn ang="0">
                      <a:pos x="28" y="131"/>
                    </a:cxn>
                    <a:cxn ang="0">
                      <a:pos x="17" y="122"/>
                    </a:cxn>
                    <a:cxn ang="0">
                      <a:pos x="8" y="122"/>
                    </a:cxn>
                    <a:cxn ang="0">
                      <a:pos x="0" y="114"/>
                    </a:cxn>
                    <a:cxn ang="0">
                      <a:pos x="8" y="91"/>
                    </a:cxn>
                    <a:cxn ang="0">
                      <a:pos x="8" y="57"/>
                    </a:cxn>
                    <a:cxn ang="0">
                      <a:pos x="8" y="29"/>
                    </a:cxn>
                    <a:cxn ang="0">
                      <a:pos x="11" y="12"/>
                    </a:cxn>
                    <a:cxn ang="0">
                      <a:pos x="31" y="3"/>
                    </a:cxn>
                    <a:cxn ang="0">
                      <a:pos x="42" y="0"/>
                    </a:cxn>
                    <a:cxn ang="0">
                      <a:pos x="62" y="3"/>
                    </a:cxn>
                    <a:cxn ang="0">
                      <a:pos x="62" y="17"/>
                    </a:cxn>
                    <a:cxn ang="0">
                      <a:pos x="59" y="34"/>
                    </a:cxn>
                    <a:cxn ang="0">
                      <a:pos x="65" y="46"/>
                    </a:cxn>
                    <a:cxn ang="0">
                      <a:pos x="91" y="40"/>
                    </a:cxn>
                    <a:cxn ang="0">
                      <a:pos x="102" y="51"/>
                    </a:cxn>
                    <a:cxn ang="0">
                      <a:pos x="105" y="66"/>
                    </a:cxn>
                    <a:cxn ang="0">
                      <a:pos x="105" y="77"/>
                    </a:cxn>
                    <a:cxn ang="0">
                      <a:pos x="108" y="85"/>
                    </a:cxn>
                    <a:cxn ang="0">
                      <a:pos x="113" y="91"/>
                    </a:cxn>
                    <a:cxn ang="0">
                      <a:pos x="125" y="88"/>
                    </a:cxn>
                    <a:cxn ang="0">
                      <a:pos x="130" y="66"/>
                    </a:cxn>
                    <a:cxn ang="0">
                      <a:pos x="127" y="46"/>
                    </a:cxn>
                    <a:cxn ang="0">
                      <a:pos x="130" y="34"/>
                    </a:cxn>
                    <a:cxn ang="0">
                      <a:pos x="136" y="37"/>
                    </a:cxn>
                    <a:cxn ang="0">
                      <a:pos x="144" y="37"/>
                    </a:cxn>
                    <a:cxn ang="0">
                      <a:pos x="153" y="40"/>
                    </a:cxn>
                    <a:cxn ang="0">
                      <a:pos x="156" y="29"/>
                    </a:cxn>
                    <a:cxn ang="0">
                      <a:pos x="161" y="17"/>
                    </a:cxn>
                    <a:cxn ang="0">
                      <a:pos x="167" y="12"/>
                    </a:cxn>
                    <a:cxn ang="0">
                      <a:pos x="178" y="12"/>
                    </a:cxn>
                    <a:cxn ang="0">
                      <a:pos x="201" y="17"/>
                    </a:cxn>
                    <a:cxn ang="0">
                      <a:pos x="224" y="17"/>
                    </a:cxn>
                    <a:cxn ang="0">
                      <a:pos x="235" y="32"/>
                    </a:cxn>
                    <a:cxn ang="0">
                      <a:pos x="218" y="54"/>
                    </a:cxn>
                    <a:cxn ang="0">
                      <a:pos x="210" y="77"/>
                    </a:cxn>
                    <a:cxn ang="0">
                      <a:pos x="212" y="91"/>
                    </a:cxn>
                    <a:cxn ang="0">
                      <a:pos x="207" y="97"/>
                    </a:cxn>
                    <a:cxn ang="0">
                      <a:pos x="207" y="111"/>
                    </a:cxn>
                    <a:cxn ang="0">
                      <a:pos x="207" y="128"/>
                    </a:cxn>
                    <a:cxn ang="0">
                      <a:pos x="201" y="142"/>
                    </a:cxn>
                    <a:cxn ang="0">
                      <a:pos x="190" y="159"/>
                    </a:cxn>
                    <a:cxn ang="0">
                      <a:pos x="176" y="156"/>
                    </a:cxn>
                    <a:cxn ang="0">
                      <a:pos x="164" y="153"/>
                    </a:cxn>
                    <a:cxn ang="0">
                      <a:pos x="153" y="153"/>
                    </a:cxn>
                    <a:cxn ang="0">
                      <a:pos x="147" y="159"/>
                    </a:cxn>
                    <a:cxn ang="0">
                      <a:pos x="150" y="165"/>
                    </a:cxn>
                    <a:cxn ang="0">
                      <a:pos x="164" y="182"/>
                    </a:cxn>
                    <a:cxn ang="0">
                      <a:pos x="150" y="204"/>
                    </a:cxn>
                    <a:cxn ang="0">
                      <a:pos x="144" y="253"/>
                    </a:cxn>
                    <a:cxn ang="0">
                      <a:pos x="133" y="247"/>
                    </a:cxn>
                    <a:cxn ang="0">
                      <a:pos x="136" y="227"/>
                    </a:cxn>
                    <a:cxn ang="0">
                      <a:pos x="93" y="213"/>
                    </a:cxn>
                    <a:cxn ang="0">
                      <a:pos x="74" y="196"/>
                    </a:cxn>
                    <a:cxn ang="0">
                      <a:pos x="40" y="199"/>
                    </a:cxn>
                  </a:cxnLst>
                  <a:rect l="0" t="0" r="r" b="b"/>
                  <a:pathLst>
                    <a:path w="238" h="253">
                      <a:moveTo>
                        <a:pt x="28" y="204"/>
                      </a:moveTo>
                      <a:lnTo>
                        <a:pt x="28" y="202"/>
                      </a:lnTo>
                      <a:lnTo>
                        <a:pt x="28" y="204"/>
                      </a:lnTo>
                      <a:lnTo>
                        <a:pt x="28" y="202"/>
                      </a:lnTo>
                      <a:lnTo>
                        <a:pt x="28" y="202"/>
                      </a:lnTo>
                      <a:lnTo>
                        <a:pt x="28" y="202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28" y="193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28" y="187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31" y="185"/>
                      </a:lnTo>
                      <a:lnTo>
                        <a:pt x="31" y="182"/>
                      </a:lnTo>
                      <a:lnTo>
                        <a:pt x="31" y="182"/>
                      </a:lnTo>
                      <a:lnTo>
                        <a:pt x="31" y="182"/>
                      </a:lnTo>
                      <a:lnTo>
                        <a:pt x="31" y="182"/>
                      </a:lnTo>
                      <a:lnTo>
                        <a:pt x="28" y="179"/>
                      </a:lnTo>
                      <a:lnTo>
                        <a:pt x="28" y="179"/>
                      </a:lnTo>
                      <a:lnTo>
                        <a:pt x="28" y="179"/>
                      </a:lnTo>
                      <a:lnTo>
                        <a:pt x="28" y="179"/>
                      </a:lnTo>
                      <a:lnTo>
                        <a:pt x="28" y="179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5" y="168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2" y="151"/>
                      </a:lnTo>
                      <a:lnTo>
                        <a:pt x="42" y="151"/>
                      </a:lnTo>
                      <a:lnTo>
                        <a:pt x="42" y="151"/>
                      </a:lnTo>
                      <a:lnTo>
                        <a:pt x="42" y="151"/>
                      </a:lnTo>
                      <a:lnTo>
                        <a:pt x="42" y="151"/>
                      </a:lnTo>
                      <a:lnTo>
                        <a:pt x="42" y="148"/>
                      </a:lnTo>
                      <a:lnTo>
                        <a:pt x="42" y="148"/>
                      </a:lnTo>
                      <a:lnTo>
                        <a:pt x="42" y="148"/>
                      </a:lnTo>
                      <a:lnTo>
                        <a:pt x="42" y="148"/>
                      </a:lnTo>
                      <a:lnTo>
                        <a:pt x="42" y="148"/>
                      </a:lnTo>
                      <a:lnTo>
                        <a:pt x="40" y="145"/>
                      </a:lnTo>
                      <a:lnTo>
                        <a:pt x="40" y="145"/>
                      </a:lnTo>
                      <a:lnTo>
                        <a:pt x="40" y="145"/>
                      </a:lnTo>
                      <a:lnTo>
                        <a:pt x="40" y="145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28" y="134"/>
                      </a:lnTo>
                      <a:lnTo>
                        <a:pt x="28" y="134"/>
                      </a:lnTo>
                      <a:lnTo>
                        <a:pt x="28" y="134"/>
                      </a:lnTo>
                      <a:lnTo>
                        <a:pt x="28" y="134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28"/>
                      </a:lnTo>
                      <a:lnTo>
                        <a:pt x="28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3" y="128"/>
                      </a:lnTo>
                      <a:lnTo>
                        <a:pt x="23" y="128"/>
                      </a:lnTo>
                      <a:lnTo>
                        <a:pt x="23" y="128"/>
                      </a:lnTo>
                      <a:lnTo>
                        <a:pt x="23" y="128"/>
                      </a:lnTo>
                      <a:lnTo>
                        <a:pt x="23" y="125"/>
                      </a:lnTo>
                      <a:lnTo>
                        <a:pt x="23" y="125"/>
                      </a:lnTo>
                      <a:lnTo>
                        <a:pt x="20" y="125"/>
                      </a:lnTo>
                      <a:lnTo>
                        <a:pt x="20" y="125"/>
                      </a:lnTo>
                      <a:lnTo>
                        <a:pt x="17" y="122"/>
                      </a:lnTo>
                      <a:lnTo>
                        <a:pt x="17" y="122"/>
                      </a:lnTo>
                      <a:lnTo>
                        <a:pt x="17" y="122"/>
                      </a:lnTo>
                      <a:lnTo>
                        <a:pt x="17" y="122"/>
                      </a:lnTo>
                      <a:lnTo>
                        <a:pt x="17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1" y="122"/>
                      </a:lnTo>
                      <a:lnTo>
                        <a:pt x="11" y="122"/>
                      </a:lnTo>
                      <a:lnTo>
                        <a:pt x="11" y="122"/>
                      </a:lnTo>
                      <a:lnTo>
                        <a:pt x="11" y="122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8" y="125"/>
                      </a:lnTo>
                      <a:lnTo>
                        <a:pt x="8" y="125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3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6" y="100"/>
                      </a:lnTo>
                      <a:lnTo>
                        <a:pt x="6" y="100"/>
                      </a:lnTo>
                      <a:lnTo>
                        <a:pt x="6" y="97"/>
                      </a:lnTo>
                      <a:lnTo>
                        <a:pt x="6" y="97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8" y="91"/>
                      </a:lnTo>
                      <a:lnTo>
                        <a:pt x="8" y="91"/>
                      </a:lnTo>
                      <a:lnTo>
                        <a:pt x="8" y="91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3"/>
                      </a:lnTo>
                      <a:lnTo>
                        <a:pt x="8" y="83"/>
                      </a:lnTo>
                      <a:lnTo>
                        <a:pt x="8" y="83"/>
                      </a:lnTo>
                      <a:lnTo>
                        <a:pt x="8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6" y="77"/>
                      </a:lnTo>
                      <a:lnTo>
                        <a:pt x="6" y="74"/>
                      </a:lnTo>
                      <a:lnTo>
                        <a:pt x="8" y="74"/>
                      </a:lnTo>
                      <a:lnTo>
                        <a:pt x="8" y="71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6" y="66"/>
                      </a:lnTo>
                      <a:lnTo>
                        <a:pt x="6" y="63"/>
                      </a:lnTo>
                      <a:lnTo>
                        <a:pt x="6" y="63"/>
                      </a:lnTo>
                      <a:lnTo>
                        <a:pt x="6" y="60"/>
                      </a:lnTo>
                      <a:lnTo>
                        <a:pt x="6" y="60"/>
                      </a:lnTo>
                      <a:lnTo>
                        <a:pt x="6" y="57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11" y="54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29"/>
                      </a:lnTo>
                      <a:lnTo>
                        <a:pt x="8" y="29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6" y="23"/>
                      </a:lnTo>
                      <a:lnTo>
                        <a:pt x="6" y="23"/>
                      </a:lnTo>
                      <a:lnTo>
                        <a:pt x="6" y="23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20" y="9"/>
                      </a:lnTo>
                      <a:lnTo>
                        <a:pt x="20" y="9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3"/>
                      </a:lnTo>
                      <a:lnTo>
                        <a:pt x="25" y="3"/>
                      </a:lnTo>
                      <a:lnTo>
                        <a:pt x="25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2" y="3"/>
                      </a:lnTo>
                      <a:lnTo>
                        <a:pt x="42" y="3"/>
                      </a:lnTo>
                      <a:lnTo>
                        <a:pt x="42" y="3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5" y="0"/>
                      </a:lnTo>
                      <a:lnTo>
                        <a:pt x="45" y="3"/>
                      </a:lnTo>
                      <a:lnTo>
                        <a:pt x="45" y="3"/>
                      </a:lnTo>
                      <a:lnTo>
                        <a:pt x="45" y="3"/>
                      </a:lnTo>
                      <a:lnTo>
                        <a:pt x="48" y="3"/>
                      </a:lnTo>
                      <a:lnTo>
                        <a:pt x="48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65" y="6"/>
                      </a:lnTo>
                      <a:lnTo>
                        <a:pt x="65" y="6"/>
                      </a:lnTo>
                      <a:lnTo>
                        <a:pt x="65" y="6"/>
                      </a:lnTo>
                      <a:lnTo>
                        <a:pt x="65" y="6"/>
                      </a:lnTo>
                      <a:lnTo>
                        <a:pt x="65" y="9"/>
                      </a:lnTo>
                      <a:lnTo>
                        <a:pt x="65" y="9"/>
                      </a:lnTo>
                      <a:lnTo>
                        <a:pt x="65" y="9"/>
                      </a:lnTo>
                      <a:lnTo>
                        <a:pt x="65" y="9"/>
                      </a:lnTo>
                      <a:lnTo>
                        <a:pt x="68" y="9"/>
                      </a:lnTo>
                      <a:lnTo>
                        <a:pt x="68" y="9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5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20"/>
                      </a:lnTo>
                      <a:lnTo>
                        <a:pt x="59" y="20"/>
                      </a:lnTo>
                      <a:lnTo>
                        <a:pt x="59" y="20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9" y="32"/>
                      </a:lnTo>
                      <a:lnTo>
                        <a:pt x="59" y="32"/>
                      </a:lnTo>
                      <a:lnTo>
                        <a:pt x="59" y="32"/>
                      </a:lnTo>
                      <a:lnTo>
                        <a:pt x="59" y="32"/>
                      </a:lnTo>
                      <a:lnTo>
                        <a:pt x="59" y="32"/>
                      </a:lnTo>
                      <a:lnTo>
                        <a:pt x="59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3"/>
                      </a:lnTo>
                      <a:lnTo>
                        <a:pt x="59" y="43"/>
                      </a:lnTo>
                      <a:lnTo>
                        <a:pt x="62" y="43"/>
                      </a:lnTo>
                      <a:lnTo>
                        <a:pt x="62" y="43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5" y="46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43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71" y="43"/>
                      </a:lnTo>
                      <a:lnTo>
                        <a:pt x="71" y="43"/>
                      </a:lnTo>
                      <a:lnTo>
                        <a:pt x="71" y="40"/>
                      </a:lnTo>
                      <a:lnTo>
                        <a:pt x="74" y="40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9" y="43"/>
                      </a:lnTo>
                      <a:lnTo>
                        <a:pt x="79" y="43"/>
                      </a:lnTo>
                      <a:lnTo>
                        <a:pt x="82" y="43"/>
                      </a:lnTo>
                      <a:lnTo>
                        <a:pt x="82" y="43"/>
                      </a:lnTo>
                      <a:lnTo>
                        <a:pt x="82" y="43"/>
                      </a:lnTo>
                      <a:lnTo>
                        <a:pt x="85" y="43"/>
                      </a:lnTo>
                      <a:lnTo>
                        <a:pt x="85" y="43"/>
                      </a:lnTo>
                      <a:lnTo>
                        <a:pt x="88" y="40"/>
                      </a:lnTo>
                      <a:lnTo>
                        <a:pt x="88" y="40"/>
                      </a:lnTo>
                      <a:lnTo>
                        <a:pt x="91" y="40"/>
                      </a:lnTo>
                      <a:lnTo>
                        <a:pt x="91" y="40"/>
                      </a:lnTo>
                      <a:lnTo>
                        <a:pt x="91" y="40"/>
                      </a:lnTo>
                      <a:lnTo>
                        <a:pt x="93" y="40"/>
                      </a:lnTo>
                      <a:lnTo>
                        <a:pt x="93" y="40"/>
                      </a:lnTo>
                      <a:lnTo>
                        <a:pt x="93" y="40"/>
                      </a:lnTo>
                      <a:lnTo>
                        <a:pt x="96" y="43"/>
                      </a:lnTo>
                      <a:lnTo>
                        <a:pt x="96" y="43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102" y="43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9"/>
                      </a:lnTo>
                      <a:lnTo>
                        <a:pt x="102" y="49"/>
                      </a:lnTo>
                      <a:lnTo>
                        <a:pt x="102" y="49"/>
                      </a:lnTo>
                      <a:lnTo>
                        <a:pt x="102" y="49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3"/>
                      </a:lnTo>
                      <a:lnTo>
                        <a:pt x="102" y="63"/>
                      </a:lnTo>
                      <a:lnTo>
                        <a:pt x="102" y="63"/>
                      </a:lnTo>
                      <a:lnTo>
                        <a:pt x="105" y="63"/>
                      </a:lnTo>
                      <a:lnTo>
                        <a:pt x="105" y="66"/>
                      </a:lnTo>
                      <a:lnTo>
                        <a:pt x="105" y="66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7"/>
                      </a:lnTo>
                      <a:lnTo>
                        <a:pt x="105" y="77"/>
                      </a:lnTo>
                      <a:lnTo>
                        <a:pt x="105" y="77"/>
                      </a:lnTo>
                      <a:lnTo>
                        <a:pt x="105" y="77"/>
                      </a:lnTo>
                      <a:lnTo>
                        <a:pt x="105" y="77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8" y="83"/>
                      </a:lnTo>
                      <a:lnTo>
                        <a:pt x="108" y="83"/>
                      </a:lnTo>
                      <a:lnTo>
                        <a:pt x="108" y="83"/>
                      </a:lnTo>
                      <a:lnTo>
                        <a:pt x="108" y="83"/>
                      </a:lnTo>
                      <a:lnTo>
                        <a:pt x="108" y="83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10" y="91"/>
                      </a:lnTo>
                      <a:lnTo>
                        <a:pt x="110" y="91"/>
                      </a:lnTo>
                      <a:lnTo>
                        <a:pt x="110" y="91"/>
                      </a:lnTo>
                      <a:lnTo>
                        <a:pt x="110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6" y="91"/>
                      </a:lnTo>
                      <a:lnTo>
                        <a:pt x="116" y="94"/>
                      </a:lnTo>
                      <a:lnTo>
                        <a:pt x="116" y="94"/>
                      </a:lnTo>
                      <a:lnTo>
                        <a:pt x="116" y="94"/>
                      </a:lnTo>
                      <a:lnTo>
                        <a:pt x="119" y="94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5" y="91"/>
                      </a:lnTo>
                      <a:lnTo>
                        <a:pt x="125" y="91"/>
                      </a:lnTo>
                      <a:lnTo>
                        <a:pt x="125" y="91"/>
                      </a:lnTo>
                      <a:lnTo>
                        <a:pt x="125" y="91"/>
                      </a:lnTo>
                      <a:lnTo>
                        <a:pt x="125" y="88"/>
                      </a:lnTo>
                      <a:lnTo>
                        <a:pt x="125" y="88"/>
                      </a:lnTo>
                      <a:lnTo>
                        <a:pt x="122" y="88"/>
                      </a:lnTo>
                      <a:lnTo>
                        <a:pt x="122" y="88"/>
                      </a:lnTo>
                      <a:lnTo>
                        <a:pt x="125" y="88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7" y="83"/>
                      </a:lnTo>
                      <a:lnTo>
                        <a:pt x="127" y="83"/>
                      </a:lnTo>
                      <a:lnTo>
                        <a:pt x="127" y="83"/>
                      </a:lnTo>
                      <a:lnTo>
                        <a:pt x="127" y="80"/>
                      </a:lnTo>
                      <a:lnTo>
                        <a:pt x="127" y="80"/>
                      </a:lnTo>
                      <a:lnTo>
                        <a:pt x="127" y="77"/>
                      </a:lnTo>
                      <a:lnTo>
                        <a:pt x="127" y="74"/>
                      </a:lnTo>
                      <a:lnTo>
                        <a:pt x="127" y="74"/>
                      </a:lnTo>
                      <a:lnTo>
                        <a:pt x="130" y="74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30" y="63"/>
                      </a:lnTo>
                      <a:lnTo>
                        <a:pt x="130" y="63"/>
                      </a:lnTo>
                      <a:lnTo>
                        <a:pt x="130" y="60"/>
                      </a:lnTo>
                      <a:lnTo>
                        <a:pt x="127" y="60"/>
                      </a:lnTo>
                      <a:lnTo>
                        <a:pt x="127" y="60"/>
                      </a:lnTo>
                      <a:lnTo>
                        <a:pt x="127" y="60"/>
                      </a:lnTo>
                      <a:lnTo>
                        <a:pt x="130" y="57"/>
                      </a:lnTo>
                      <a:lnTo>
                        <a:pt x="127" y="57"/>
                      </a:lnTo>
                      <a:lnTo>
                        <a:pt x="127" y="57"/>
                      </a:lnTo>
                      <a:lnTo>
                        <a:pt x="127" y="57"/>
                      </a:lnTo>
                      <a:lnTo>
                        <a:pt x="127" y="54"/>
                      </a:lnTo>
                      <a:lnTo>
                        <a:pt x="127" y="54"/>
                      </a:lnTo>
                      <a:lnTo>
                        <a:pt x="127" y="54"/>
                      </a:lnTo>
                      <a:lnTo>
                        <a:pt x="127" y="51"/>
                      </a:lnTo>
                      <a:lnTo>
                        <a:pt x="127" y="51"/>
                      </a:lnTo>
                      <a:lnTo>
                        <a:pt x="127" y="51"/>
                      </a:lnTo>
                      <a:lnTo>
                        <a:pt x="127" y="49"/>
                      </a:lnTo>
                      <a:lnTo>
                        <a:pt x="127" y="49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7" y="43"/>
                      </a:lnTo>
                      <a:lnTo>
                        <a:pt x="127" y="43"/>
                      </a:lnTo>
                      <a:lnTo>
                        <a:pt x="127" y="43"/>
                      </a:ln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2"/>
                      </a:lnTo>
                      <a:lnTo>
                        <a:pt x="127" y="32"/>
                      </a:lnTo>
                      <a:lnTo>
                        <a:pt x="127" y="32"/>
                      </a:lnTo>
                      <a:lnTo>
                        <a:pt x="130" y="32"/>
                      </a:lnTo>
                      <a:lnTo>
                        <a:pt x="130" y="32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9" y="37"/>
                      </a:lnTo>
                      <a:lnTo>
                        <a:pt x="139" y="37"/>
                      </a:lnTo>
                      <a:lnTo>
                        <a:pt x="139" y="34"/>
                      </a:lnTo>
                      <a:lnTo>
                        <a:pt x="139" y="34"/>
                      </a:lnTo>
                      <a:lnTo>
                        <a:pt x="139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7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40"/>
                      </a:lnTo>
                      <a:lnTo>
                        <a:pt x="150" y="40"/>
                      </a:lnTo>
                      <a:lnTo>
                        <a:pt x="150" y="40"/>
                      </a:lnTo>
                      <a:lnTo>
                        <a:pt x="150" y="40"/>
                      </a:lnTo>
                      <a:lnTo>
                        <a:pt x="150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2"/>
                      </a:lnTo>
                      <a:lnTo>
                        <a:pt x="156" y="32"/>
                      </a:lnTo>
                      <a:lnTo>
                        <a:pt x="156" y="32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9" y="26"/>
                      </a:lnTo>
                      <a:lnTo>
                        <a:pt x="159" y="26"/>
                      </a:lnTo>
                      <a:lnTo>
                        <a:pt x="159" y="26"/>
                      </a:lnTo>
                      <a:lnTo>
                        <a:pt x="159" y="26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0"/>
                      </a:lnTo>
                      <a:lnTo>
                        <a:pt x="159" y="20"/>
                      </a:lnTo>
                      <a:lnTo>
                        <a:pt x="159" y="20"/>
                      </a:lnTo>
                      <a:lnTo>
                        <a:pt x="159" y="20"/>
                      </a:lnTo>
                      <a:lnTo>
                        <a:pt x="159" y="20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2"/>
                      </a:lnTo>
                      <a:lnTo>
                        <a:pt x="159" y="12"/>
                      </a:lnTo>
                      <a:lnTo>
                        <a:pt x="159" y="12"/>
                      </a:lnTo>
                      <a:lnTo>
                        <a:pt x="159" y="12"/>
                      </a:lnTo>
                      <a:lnTo>
                        <a:pt x="159" y="12"/>
                      </a:lnTo>
                      <a:lnTo>
                        <a:pt x="161" y="12"/>
                      </a:lnTo>
                      <a:lnTo>
                        <a:pt x="161" y="12"/>
                      </a:lnTo>
                      <a:lnTo>
                        <a:pt x="164" y="12"/>
                      </a:lnTo>
                      <a:lnTo>
                        <a:pt x="164" y="12"/>
                      </a:lnTo>
                      <a:lnTo>
                        <a:pt x="167" y="12"/>
                      </a:lnTo>
                      <a:lnTo>
                        <a:pt x="167" y="12"/>
                      </a:lnTo>
                      <a:lnTo>
                        <a:pt x="167" y="12"/>
                      </a:lnTo>
                      <a:lnTo>
                        <a:pt x="167" y="12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70" y="9"/>
                      </a:lnTo>
                      <a:lnTo>
                        <a:pt x="170" y="12"/>
                      </a:lnTo>
                      <a:lnTo>
                        <a:pt x="170" y="12"/>
                      </a:lnTo>
                      <a:lnTo>
                        <a:pt x="173" y="12"/>
                      </a:lnTo>
                      <a:lnTo>
                        <a:pt x="173" y="12"/>
                      </a:lnTo>
                      <a:lnTo>
                        <a:pt x="173" y="12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8" y="9"/>
                      </a:lnTo>
                      <a:lnTo>
                        <a:pt x="178" y="12"/>
                      </a:lnTo>
                      <a:lnTo>
                        <a:pt x="178" y="12"/>
                      </a:lnTo>
                      <a:lnTo>
                        <a:pt x="178" y="12"/>
                      </a:lnTo>
                      <a:lnTo>
                        <a:pt x="181" y="12"/>
                      </a:lnTo>
                      <a:lnTo>
                        <a:pt x="181" y="12"/>
                      </a:lnTo>
                      <a:lnTo>
                        <a:pt x="181" y="12"/>
                      </a:lnTo>
                      <a:lnTo>
                        <a:pt x="181" y="12"/>
                      </a:lnTo>
                      <a:lnTo>
                        <a:pt x="184" y="12"/>
                      </a:lnTo>
                      <a:lnTo>
                        <a:pt x="184" y="12"/>
                      </a:lnTo>
                      <a:lnTo>
                        <a:pt x="184" y="12"/>
                      </a:lnTo>
                      <a:lnTo>
                        <a:pt x="187" y="12"/>
                      </a:lnTo>
                      <a:lnTo>
                        <a:pt x="187" y="15"/>
                      </a:lnTo>
                      <a:lnTo>
                        <a:pt x="187" y="15"/>
                      </a:lnTo>
                      <a:lnTo>
                        <a:pt x="187" y="15"/>
                      </a:lnTo>
                      <a:lnTo>
                        <a:pt x="187" y="15"/>
                      </a:lnTo>
                      <a:lnTo>
                        <a:pt x="190" y="15"/>
                      </a:lnTo>
                      <a:lnTo>
                        <a:pt x="190" y="15"/>
                      </a:lnTo>
                      <a:lnTo>
                        <a:pt x="193" y="15"/>
                      </a:lnTo>
                      <a:lnTo>
                        <a:pt x="193" y="15"/>
                      </a:lnTo>
                      <a:lnTo>
                        <a:pt x="195" y="15"/>
                      </a:lnTo>
                      <a:lnTo>
                        <a:pt x="198" y="15"/>
                      </a:lnTo>
                      <a:lnTo>
                        <a:pt x="198" y="17"/>
                      </a:lnTo>
                      <a:lnTo>
                        <a:pt x="201" y="17"/>
                      </a:lnTo>
                      <a:lnTo>
                        <a:pt x="201" y="17"/>
                      </a:lnTo>
                      <a:lnTo>
                        <a:pt x="201" y="17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4" y="20"/>
                      </a:lnTo>
                      <a:lnTo>
                        <a:pt x="207" y="20"/>
                      </a:lnTo>
                      <a:lnTo>
                        <a:pt x="207" y="20"/>
                      </a:lnTo>
                      <a:lnTo>
                        <a:pt x="210" y="20"/>
                      </a:lnTo>
                      <a:lnTo>
                        <a:pt x="210" y="20"/>
                      </a:lnTo>
                      <a:lnTo>
                        <a:pt x="210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21" y="20"/>
                      </a:lnTo>
                      <a:lnTo>
                        <a:pt x="221" y="20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5"/>
                      </a:lnTo>
                      <a:lnTo>
                        <a:pt x="229" y="15"/>
                      </a:lnTo>
                      <a:lnTo>
                        <a:pt x="229" y="15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5" y="17"/>
                      </a:lnTo>
                      <a:lnTo>
                        <a:pt x="235" y="17"/>
                      </a:lnTo>
                      <a:lnTo>
                        <a:pt x="238" y="17"/>
                      </a:lnTo>
                      <a:lnTo>
                        <a:pt x="238" y="17"/>
                      </a:lnTo>
                      <a:lnTo>
                        <a:pt x="238" y="20"/>
                      </a:lnTo>
                      <a:lnTo>
                        <a:pt x="238" y="20"/>
                      </a:lnTo>
                      <a:lnTo>
                        <a:pt x="238" y="23"/>
                      </a:lnTo>
                      <a:lnTo>
                        <a:pt x="238" y="23"/>
                      </a:lnTo>
                      <a:lnTo>
                        <a:pt x="238" y="26"/>
                      </a:lnTo>
                      <a:lnTo>
                        <a:pt x="238" y="29"/>
                      </a:lnTo>
                      <a:lnTo>
                        <a:pt x="238" y="29"/>
                      </a:lnTo>
                      <a:lnTo>
                        <a:pt x="235" y="32"/>
                      </a:lnTo>
                      <a:lnTo>
                        <a:pt x="235" y="32"/>
                      </a:lnTo>
                      <a:lnTo>
                        <a:pt x="235" y="32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40"/>
                      </a:lnTo>
                      <a:lnTo>
                        <a:pt x="235" y="40"/>
                      </a:lnTo>
                      <a:lnTo>
                        <a:pt x="235" y="43"/>
                      </a:lnTo>
                      <a:lnTo>
                        <a:pt x="235" y="43"/>
                      </a:lnTo>
                      <a:lnTo>
                        <a:pt x="232" y="43"/>
                      </a:lnTo>
                      <a:lnTo>
                        <a:pt x="232" y="43"/>
                      </a:lnTo>
                      <a:lnTo>
                        <a:pt x="232" y="46"/>
                      </a:lnTo>
                      <a:lnTo>
                        <a:pt x="229" y="46"/>
                      </a:lnTo>
                      <a:lnTo>
                        <a:pt x="227" y="49"/>
                      </a:lnTo>
                      <a:lnTo>
                        <a:pt x="224" y="51"/>
                      </a:lnTo>
                      <a:lnTo>
                        <a:pt x="224" y="51"/>
                      </a:lnTo>
                      <a:lnTo>
                        <a:pt x="221" y="51"/>
                      </a:lnTo>
                      <a:lnTo>
                        <a:pt x="221" y="51"/>
                      </a:lnTo>
                      <a:lnTo>
                        <a:pt x="221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15" y="57"/>
                      </a:lnTo>
                      <a:lnTo>
                        <a:pt x="215" y="60"/>
                      </a:lnTo>
                      <a:lnTo>
                        <a:pt x="215" y="60"/>
                      </a:lnTo>
                      <a:lnTo>
                        <a:pt x="212" y="63"/>
                      </a:lnTo>
                      <a:lnTo>
                        <a:pt x="212" y="63"/>
                      </a:lnTo>
                      <a:lnTo>
                        <a:pt x="212" y="63"/>
                      </a:lnTo>
                      <a:lnTo>
                        <a:pt x="212" y="66"/>
                      </a:lnTo>
                      <a:lnTo>
                        <a:pt x="210" y="66"/>
                      </a:lnTo>
                      <a:lnTo>
                        <a:pt x="210" y="66"/>
                      </a:lnTo>
                      <a:lnTo>
                        <a:pt x="210" y="68"/>
                      </a:lnTo>
                      <a:lnTo>
                        <a:pt x="210" y="68"/>
                      </a:lnTo>
                      <a:lnTo>
                        <a:pt x="210" y="68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10" y="77"/>
                      </a:lnTo>
                      <a:lnTo>
                        <a:pt x="210" y="77"/>
                      </a:lnTo>
                      <a:lnTo>
                        <a:pt x="210" y="77"/>
                      </a:lnTo>
                      <a:lnTo>
                        <a:pt x="210" y="77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3"/>
                      </a:lnTo>
                      <a:lnTo>
                        <a:pt x="215" y="83"/>
                      </a:lnTo>
                      <a:lnTo>
                        <a:pt x="215" y="83"/>
                      </a:lnTo>
                      <a:lnTo>
                        <a:pt x="215" y="83"/>
                      </a:lnTo>
                      <a:lnTo>
                        <a:pt x="215" y="83"/>
                      </a:lnTo>
                      <a:lnTo>
                        <a:pt x="215" y="83"/>
                      </a:lnTo>
                      <a:lnTo>
                        <a:pt x="215" y="85"/>
                      </a:lnTo>
                      <a:lnTo>
                        <a:pt x="215" y="85"/>
                      </a:lnTo>
                      <a:lnTo>
                        <a:pt x="212" y="85"/>
                      </a:lnTo>
                      <a:lnTo>
                        <a:pt x="212" y="85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7"/>
                      </a:lnTo>
                      <a:lnTo>
                        <a:pt x="207" y="97"/>
                      </a:lnTo>
                      <a:lnTo>
                        <a:pt x="207" y="97"/>
                      </a:lnTo>
                      <a:lnTo>
                        <a:pt x="207" y="97"/>
                      </a:lnTo>
                      <a:lnTo>
                        <a:pt x="207" y="97"/>
                      </a:lnTo>
                      <a:lnTo>
                        <a:pt x="207" y="100"/>
                      </a:lnTo>
                      <a:lnTo>
                        <a:pt x="207" y="100"/>
                      </a:lnTo>
                      <a:lnTo>
                        <a:pt x="204" y="100"/>
                      </a:lnTo>
                      <a:lnTo>
                        <a:pt x="204" y="100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7" y="111"/>
                      </a:lnTo>
                      <a:lnTo>
                        <a:pt x="207" y="111"/>
                      </a:lnTo>
                      <a:lnTo>
                        <a:pt x="207" y="111"/>
                      </a:lnTo>
                      <a:lnTo>
                        <a:pt x="207" y="111"/>
                      </a:lnTo>
                      <a:lnTo>
                        <a:pt x="207" y="111"/>
                      </a:lnTo>
                      <a:lnTo>
                        <a:pt x="210" y="111"/>
                      </a:lnTo>
                      <a:lnTo>
                        <a:pt x="210" y="111"/>
                      </a:lnTo>
                      <a:lnTo>
                        <a:pt x="210" y="111"/>
                      </a:lnTo>
                      <a:lnTo>
                        <a:pt x="210" y="111"/>
                      </a:lnTo>
                      <a:lnTo>
                        <a:pt x="212" y="111"/>
                      </a:lnTo>
                      <a:lnTo>
                        <a:pt x="212" y="111"/>
                      </a:lnTo>
                      <a:lnTo>
                        <a:pt x="212" y="114"/>
                      </a:lnTo>
                      <a:lnTo>
                        <a:pt x="212" y="114"/>
                      </a:lnTo>
                      <a:lnTo>
                        <a:pt x="212" y="114"/>
                      </a:lnTo>
                      <a:lnTo>
                        <a:pt x="210" y="117"/>
                      </a:lnTo>
                      <a:lnTo>
                        <a:pt x="210" y="117"/>
                      </a:lnTo>
                      <a:lnTo>
                        <a:pt x="210" y="117"/>
                      </a:lnTo>
                      <a:lnTo>
                        <a:pt x="210" y="119"/>
                      </a:lnTo>
                      <a:lnTo>
                        <a:pt x="210" y="119"/>
                      </a:lnTo>
                      <a:lnTo>
                        <a:pt x="210" y="119"/>
                      </a:lnTo>
                      <a:lnTo>
                        <a:pt x="210" y="122"/>
                      </a:lnTo>
                      <a:lnTo>
                        <a:pt x="210" y="122"/>
                      </a:lnTo>
                      <a:lnTo>
                        <a:pt x="210" y="125"/>
                      </a:lnTo>
                      <a:lnTo>
                        <a:pt x="207" y="125"/>
                      </a:lnTo>
                      <a:lnTo>
                        <a:pt x="207" y="125"/>
                      </a:lnTo>
                      <a:lnTo>
                        <a:pt x="207" y="125"/>
                      </a:lnTo>
                      <a:lnTo>
                        <a:pt x="207" y="128"/>
                      </a:lnTo>
                      <a:lnTo>
                        <a:pt x="207" y="128"/>
                      </a:lnTo>
                      <a:lnTo>
                        <a:pt x="207" y="128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4"/>
                      </a:lnTo>
                      <a:lnTo>
                        <a:pt x="204" y="134"/>
                      </a:lnTo>
                      <a:lnTo>
                        <a:pt x="204" y="134"/>
                      </a:lnTo>
                      <a:lnTo>
                        <a:pt x="204" y="134"/>
                      </a:lnTo>
                      <a:lnTo>
                        <a:pt x="204" y="134"/>
                      </a:lnTo>
                      <a:lnTo>
                        <a:pt x="204" y="136"/>
                      </a:lnTo>
                      <a:lnTo>
                        <a:pt x="204" y="136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1" y="142"/>
                      </a:lnTo>
                      <a:lnTo>
                        <a:pt x="201" y="142"/>
                      </a:lnTo>
                      <a:lnTo>
                        <a:pt x="201" y="142"/>
                      </a:lnTo>
                      <a:lnTo>
                        <a:pt x="198" y="145"/>
                      </a:lnTo>
                      <a:lnTo>
                        <a:pt x="198" y="145"/>
                      </a:lnTo>
                      <a:lnTo>
                        <a:pt x="198" y="145"/>
                      </a:lnTo>
                      <a:lnTo>
                        <a:pt x="198" y="145"/>
                      </a:lnTo>
                      <a:lnTo>
                        <a:pt x="198" y="148"/>
                      </a:lnTo>
                      <a:lnTo>
                        <a:pt x="195" y="148"/>
                      </a:lnTo>
                      <a:lnTo>
                        <a:pt x="195" y="148"/>
                      </a:lnTo>
                      <a:lnTo>
                        <a:pt x="195" y="148"/>
                      </a:lnTo>
                      <a:lnTo>
                        <a:pt x="195" y="148"/>
                      </a:lnTo>
                      <a:lnTo>
                        <a:pt x="195" y="151"/>
                      </a:lnTo>
                      <a:lnTo>
                        <a:pt x="195" y="151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6"/>
                      </a:lnTo>
                      <a:lnTo>
                        <a:pt x="193" y="156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0" y="159"/>
                      </a:lnTo>
                      <a:lnTo>
                        <a:pt x="190" y="159"/>
                      </a:lnTo>
                      <a:lnTo>
                        <a:pt x="190" y="159"/>
                      </a:lnTo>
                      <a:lnTo>
                        <a:pt x="190" y="159"/>
                      </a:lnTo>
                      <a:lnTo>
                        <a:pt x="190" y="159"/>
                      </a:lnTo>
                      <a:lnTo>
                        <a:pt x="187" y="159"/>
                      </a:lnTo>
                      <a:lnTo>
                        <a:pt x="187" y="159"/>
                      </a:lnTo>
                      <a:lnTo>
                        <a:pt x="187" y="159"/>
                      </a:lnTo>
                      <a:lnTo>
                        <a:pt x="187" y="159"/>
                      </a:lnTo>
                      <a:lnTo>
                        <a:pt x="187" y="159"/>
                      </a:lnTo>
                      <a:lnTo>
                        <a:pt x="184" y="159"/>
                      </a:lnTo>
                      <a:lnTo>
                        <a:pt x="184" y="159"/>
                      </a:lnTo>
                      <a:lnTo>
                        <a:pt x="184" y="159"/>
                      </a:lnTo>
                      <a:lnTo>
                        <a:pt x="184" y="159"/>
                      </a:lnTo>
                      <a:lnTo>
                        <a:pt x="181" y="159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3"/>
                      </a:lnTo>
                      <a:lnTo>
                        <a:pt x="176" y="153"/>
                      </a:lnTo>
                      <a:lnTo>
                        <a:pt x="176" y="153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0" y="153"/>
                      </a:lnTo>
                      <a:lnTo>
                        <a:pt x="170" y="153"/>
                      </a:lnTo>
                      <a:lnTo>
                        <a:pt x="170" y="153"/>
                      </a:lnTo>
                      <a:lnTo>
                        <a:pt x="167" y="153"/>
                      </a:lnTo>
                      <a:lnTo>
                        <a:pt x="167" y="153"/>
                      </a:lnTo>
                      <a:lnTo>
                        <a:pt x="167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6" y="153"/>
                      </a:lnTo>
                      <a:lnTo>
                        <a:pt x="156" y="156"/>
                      </a:lnTo>
                      <a:lnTo>
                        <a:pt x="156" y="153"/>
                      </a:lnTo>
                      <a:lnTo>
                        <a:pt x="156" y="156"/>
                      </a:lnTo>
                      <a:lnTo>
                        <a:pt x="153" y="156"/>
                      </a:lnTo>
                      <a:lnTo>
                        <a:pt x="153" y="153"/>
                      </a:lnTo>
                      <a:lnTo>
                        <a:pt x="153" y="153"/>
                      </a:lnTo>
                      <a:lnTo>
                        <a:pt x="153" y="153"/>
                      </a:lnTo>
                      <a:lnTo>
                        <a:pt x="153" y="153"/>
                      </a:lnTo>
                      <a:lnTo>
                        <a:pt x="153" y="153"/>
                      </a:lnTo>
                      <a:lnTo>
                        <a:pt x="153" y="156"/>
                      </a:lnTo>
                      <a:lnTo>
                        <a:pt x="153" y="156"/>
                      </a:lnTo>
                      <a:lnTo>
                        <a:pt x="153" y="156"/>
                      </a:lnTo>
                      <a:lnTo>
                        <a:pt x="153" y="156"/>
                      </a:lnTo>
                      <a:lnTo>
                        <a:pt x="153" y="156"/>
                      </a:lnTo>
                      <a:lnTo>
                        <a:pt x="150" y="156"/>
                      </a:lnTo>
                      <a:lnTo>
                        <a:pt x="150" y="156"/>
                      </a:lnTo>
                      <a:lnTo>
                        <a:pt x="150" y="156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47" y="159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62"/>
                      </a:lnTo>
                      <a:lnTo>
                        <a:pt x="144" y="162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5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50" y="168"/>
                      </a:lnTo>
                      <a:lnTo>
                        <a:pt x="150" y="168"/>
                      </a:lnTo>
                      <a:lnTo>
                        <a:pt x="150" y="168"/>
                      </a:lnTo>
                      <a:lnTo>
                        <a:pt x="153" y="168"/>
                      </a:lnTo>
                      <a:lnTo>
                        <a:pt x="153" y="168"/>
                      </a:lnTo>
                      <a:lnTo>
                        <a:pt x="153" y="168"/>
                      </a:lnTo>
                      <a:lnTo>
                        <a:pt x="153" y="168"/>
                      </a:lnTo>
                      <a:lnTo>
                        <a:pt x="156" y="168"/>
                      </a:lnTo>
                      <a:lnTo>
                        <a:pt x="156" y="168"/>
                      </a:lnTo>
                      <a:lnTo>
                        <a:pt x="156" y="170"/>
                      </a:lnTo>
                      <a:lnTo>
                        <a:pt x="159" y="173"/>
                      </a:lnTo>
                      <a:lnTo>
                        <a:pt x="159" y="173"/>
                      </a:lnTo>
                      <a:lnTo>
                        <a:pt x="161" y="176"/>
                      </a:lnTo>
                      <a:lnTo>
                        <a:pt x="161" y="176"/>
                      </a:lnTo>
                      <a:lnTo>
                        <a:pt x="164" y="176"/>
                      </a:lnTo>
                      <a:lnTo>
                        <a:pt x="164" y="179"/>
                      </a:lnTo>
                      <a:lnTo>
                        <a:pt x="164" y="179"/>
                      </a:lnTo>
                      <a:lnTo>
                        <a:pt x="164" y="179"/>
                      </a:lnTo>
                      <a:lnTo>
                        <a:pt x="164" y="179"/>
                      </a:lnTo>
                      <a:lnTo>
                        <a:pt x="164" y="179"/>
                      </a:lnTo>
                      <a:lnTo>
                        <a:pt x="164" y="182"/>
                      </a:lnTo>
                      <a:lnTo>
                        <a:pt x="164" y="182"/>
                      </a:lnTo>
                      <a:lnTo>
                        <a:pt x="164" y="185"/>
                      </a:lnTo>
                      <a:lnTo>
                        <a:pt x="164" y="185"/>
                      </a:lnTo>
                      <a:lnTo>
                        <a:pt x="164" y="185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90"/>
                      </a:lnTo>
                      <a:lnTo>
                        <a:pt x="164" y="190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6" y="199"/>
                      </a:lnTo>
                      <a:lnTo>
                        <a:pt x="156" y="199"/>
                      </a:lnTo>
                      <a:lnTo>
                        <a:pt x="156" y="199"/>
                      </a:lnTo>
                      <a:lnTo>
                        <a:pt x="153" y="202"/>
                      </a:lnTo>
                      <a:lnTo>
                        <a:pt x="153" y="202"/>
                      </a:lnTo>
                      <a:lnTo>
                        <a:pt x="150" y="202"/>
                      </a:lnTo>
                      <a:lnTo>
                        <a:pt x="150" y="204"/>
                      </a:lnTo>
                      <a:lnTo>
                        <a:pt x="150" y="204"/>
                      </a:lnTo>
                      <a:lnTo>
                        <a:pt x="150" y="204"/>
                      </a:lnTo>
                      <a:lnTo>
                        <a:pt x="150" y="204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50" y="204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9" y="207"/>
                      </a:lnTo>
                      <a:lnTo>
                        <a:pt x="150" y="221"/>
                      </a:lnTo>
                      <a:lnTo>
                        <a:pt x="150" y="236"/>
                      </a:lnTo>
                      <a:lnTo>
                        <a:pt x="150" y="247"/>
                      </a:lnTo>
                      <a:lnTo>
                        <a:pt x="150" y="250"/>
                      </a:lnTo>
                      <a:lnTo>
                        <a:pt x="147" y="250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2" y="253"/>
                      </a:lnTo>
                      <a:lnTo>
                        <a:pt x="142" y="253"/>
                      </a:lnTo>
                      <a:lnTo>
                        <a:pt x="142" y="253"/>
                      </a:lnTo>
                      <a:lnTo>
                        <a:pt x="142" y="253"/>
                      </a:lnTo>
                      <a:lnTo>
                        <a:pt x="139" y="253"/>
                      </a:lnTo>
                      <a:lnTo>
                        <a:pt x="139" y="253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6" y="250"/>
                      </a:lnTo>
                      <a:lnTo>
                        <a:pt x="136" y="250"/>
                      </a:lnTo>
                      <a:lnTo>
                        <a:pt x="136" y="250"/>
                      </a:lnTo>
                      <a:lnTo>
                        <a:pt x="136" y="250"/>
                      </a:lnTo>
                      <a:lnTo>
                        <a:pt x="136" y="250"/>
                      </a:lnTo>
                      <a:lnTo>
                        <a:pt x="133" y="250"/>
                      </a:lnTo>
                      <a:lnTo>
                        <a:pt x="133" y="250"/>
                      </a:lnTo>
                      <a:lnTo>
                        <a:pt x="133" y="250"/>
                      </a:lnTo>
                      <a:lnTo>
                        <a:pt x="133" y="247"/>
                      </a:lnTo>
                      <a:lnTo>
                        <a:pt x="133" y="247"/>
                      </a:lnTo>
                      <a:lnTo>
                        <a:pt x="133" y="247"/>
                      </a:lnTo>
                      <a:lnTo>
                        <a:pt x="133" y="247"/>
                      </a:lnTo>
                      <a:lnTo>
                        <a:pt x="133" y="247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6" y="236"/>
                      </a:lnTo>
                      <a:lnTo>
                        <a:pt x="136" y="236"/>
                      </a:lnTo>
                      <a:lnTo>
                        <a:pt x="136" y="236"/>
                      </a:lnTo>
                      <a:lnTo>
                        <a:pt x="136" y="236"/>
                      </a:lnTo>
                      <a:lnTo>
                        <a:pt x="139" y="233"/>
                      </a:lnTo>
                      <a:lnTo>
                        <a:pt x="139" y="233"/>
                      </a:lnTo>
                      <a:lnTo>
                        <a:pt x="139" y="233"/>
                      </a:lnTo>
                      <a:lnTo>
                        <a:pt x="139" y="233"/>
                      </a:lnTo>
                      <a:lnTo>
                        <a:pt x="139" y="233"/>
                      </a:lnTo>
                      <a:lnTo>
                        <a:pt x="139" y="230"/>
                      </a:lnTo>
                      <a:lnTo>
                        <a:pt x="139" y="230"/>
                      </a:lnTo>
                      <a:lnTo>
                        <a:pt x="139" y="230"/>
                      </a:lnTo>
                      <a:lnTo>
                        <a:pt x="136" y="230"/>
                      </a:lnTo>
                      <a:lnTo>
                        <a:pt x="136" y="227"/>
                      </a:lnTo>
                      <a:lnTo>
                        <a:pt x="133" y="227"/>
                      </a:lnTo>
                      <a:lnTo>
                        <a:pt x="133" y="227"/>
                      </a:lnTo>
                      <a:lnTo>
                        <a:pt x="133" y="224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27" y="221"/>
                      </a:lnTo>
                      <a:lnTo>
                        <a:pt x="127" y="221"/>
                      </a:lnTo>
                      <a:lnTo>
                        <a:pt x="127" y="219"/>
                      </a:lnTo>
                      <a:lnTo>
                        <a:pt x="125" y="219"/>
                      </a:lnTo>
                      <a:lnTo>
                        <a:pt x="119" y="221"/>
                      </a:lnTo>
                      <a:lnTo>
                        <a:pt x="113" y="221"/>
                      </a:lnTo>
                      <a:lnTo>
                        <a:pt x="105" y="221"/>
                      </a:lnTo>
                      <a:lnTo>
                        <a:pt x="102" y="221"/>
                      </a:lnTo>
                      <a:lnTo>
                        <a:pt x="102" y="221"/>
                      </a:lnTo>
                      <a:lnTo>
                        <a:pt x="102" y="221"/>
                      </a:lnTo>
                      <a:lnTo>
                        <a:pt x="99" y="219"/>
                      </a:lnTo>
                      <a:lnTo>
                        <a:pt x="99" y="219"/>
                      </a:lnTo>
                      <a:lnTo>
                        <a:pt x="96" y="219"/>
                      </a:lnTo>
                      <a:lnTo>
                        <a:pt x="96" y="216"/>
                      </a:lnTo>
                      <a:lnTo>
                        <a:pt x="96" y="216"/>
                      </a:lnTo>
                      <a:lnTo>
                        <a:pt x="93" y="216"/>
                      </a:lnTo>
                      <a:lnTo>
                        <a:pt x="93" y="216"/>
                      </a:lnTo>
                      <a:lnTo>
                        <a:pt x="93" y="213"/>
                      </a:lnTo>
                      <a:lnTo>
                        <a:pt x="93" y="213"/>
                      </a:lnTo>
                      <a:lnTo>
                        <a:pt x="91" y="213"/>
                      </a:lnTo>
                      <a:lnTo>
                        <a:pt x="91" y="213"/>
                      </a:lnTo>
                      <a:lnTo>
                        <a:pt x="91" y="210"/>
                      </a:lnTo>
                      <a:lnTo>
                        <a:pt x="88" y="210"/>
                      </a:lnTo>
                      <a:lnTo>
                        <a:pt x="88" y="210"/>
                      </a:lnTo>
                      <a:lnTo>
                        <a:pt x="88" y="210"/>
                      </a:lnTo>
                      <a:lnTo>
                        <a:pt x="85" y="210"/>
                      </a:lnTo>
                      <a:lnTo>
                        <a:pt x="85" y="210"/>
                      </a:lnTo>
                      <a:lnTo>
                        <a:pt x="85" y="210"/>
                      </a:lnTo>
                      <a:lnTo>
                        <a:pt x="82" y="207"/>
                      </a:lnTo>
                      <a:lnTo>
                        <a:pt x="82" y="207"/>
                      </a:lnTo>
                      <a:lnTo>
                        <a:pt x="82" y="207"/>
                      </a:lnTo>
                      <a:lnTo>
                        <a:pt x="82" y="204"/>
                      </a:lnTo>
                      <a:lnTo>
                        <a:pt x="82" y="204"/>
                      </a:lnTo>
                      <a:lnTo>
                        <a:pt x="82" y="204"/>
                      </a:lnTo>
                      <a:lnTo>
                        <a:pt x="82" y="202"/>
                      </a:lnTo>
                      <a:lnTo>
                        <a:pt x="82" y="202"/>
                      </a:lnTo>
                      <a:lnTo>
                        <a:pt x="79" y="202"/>
                      </a:lnTo>
                      <a:lnTo>
                        <a:pt x="79" y="199"/>
                      </a:lnTo>
                      <a:lnTo>
                        <a:pt x="76" y="199"/>
                      </a:lnTo>
                      <a:lnTo>
                        <a:pt x="76" y="199"/>
                      </a:lnTo>
                      <a:lnTo>
                        <a:pt x="76" y="199"/>
                      </a:lnTo>
                      <a:lnTo>
                        <a:pt x="74" y="196"/>
                      </a:lnTo>
                      <a:lnTo>
                        <a:pt x="74" y="196"/>
                      </a:lnTo>
                      <a:lnTo>
                        <a:pt x="71" y="196"/>
                      </a:lnTo>
                      <a:lnTo>
                        <a:pt x="71" y="196"/>
                      </a:lnTo>
                      <a:lnTo>
                        <a:pt x="68" y="196"/>
                      </a:lnTo>
                      <a:lnTo>
                        <a:pt x="68" y="196"/>
                      </a:lnTo>
                      <a:lnTo>
                        <a:pt x="65" y="196"/>
                      </a:lnTo>
                      <a:lnTo>
                        <a:pt x="62" y="196"/>
                      </a:lnTo>
                      <a:lnTo>
                        <a:pt x="62" y="196"/>
                      </a:lnTo>
                      <a:lnTo>
                        <a:pt x="59" y="196"/>
                      </a:lnTo>
                      <a:lnTo>
                        <a:pt x="59" y="196"/>
                      </a:lnTo>
                      <a:lnTo>
                        <a:pt x="57" y="196"/>
                      </a:lnTo>
                      <a:lnTo>
                        <a:pt x="57" y="196"/>
                      </a:lnTo>
                      <a:lnTo>
                        <a:pt x="54" y="196"/>
                      </a:lnTo>
                      <a:lnTo>
                        <a:pt x="54" y="196"/>
                      </a:lnTo>
                      <a:lnTo>
                        <a:pt x="51" y="196"/>
                      </a:lnTo>
                      <a:lnTo>
                        <a:pt x="51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2" y="199"/>
                      </a:lnTo>
                      <a:lnTo>
                        <a:pt x="42" y="202"/>
                      </a:lnTo>
                      <a:lnTo>
                        <a:pt x="40" y="199"/>
                      </a:lnTo>
                      <a:lnTo>
                        <a:pt x="40" y="199"/>
                      </a:lnTo>
                      <a:lnTo>
                        <a:pt x="40" y="199"/>
                      </a:lnTo>
                      <a:lnTo>
                        <a:pt x="40" y="199"/>
                      </a:lnTo>
                      <a:lnTo>
                        <a:pt x="37" y="199"/>
                      </a:lnTo>
                      <a:lnTo>
                        <a:pt x="37" y="199"/>
                      </a:lnTo>
                      <a:lnTo>
                        <a:pt x="37" y="199"/>
                      </a:lnTo>
                      <a:lnTo>
                        <a:pt x="37" y="199"/>
                      </a:lnTo>
                      <a:lnTo>
                        <a:pt x="34" y="199"/>
                      </a:lnTo>
                      <a:lnTo>
                        <a:pt x="34" y="199"/>
                      </a:lnTo>
                      <a:lnTo>
                        <a:pt x="31" y="199"/>
                      </a:lnTo>
                      <a:lnTo>
                        <a:pt x="31" y="199"/>
                      </a:lnTo>
                      <a:lnTo>
                        <a:pt x="31" y="199"/>
                      </a:lnTo>
                      <a:lnTo>
                        <a:pt x="28" y="202"/>
                      </a:lnTo>
                      <a:lnTo>
                        <a:pt x="28" y="202"/>
                      </a:lnTo>
                      <a:lnTo>
                        <a:pt x="28" y="202"/>
                      </a:lnTo>
                      <a:lnTo>
                        <a:pt x="28" y="204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2" name="Freeform 28"/>
                <p:cNvSpPr>
                  <a:spLocks/>
                </p:cNvSpPr>
                <p:nvPr/>
              </p:nvSpPr>
              <p:spPr bwMode="auto">
                <a:xfrm>
                  <a:off x="1395" y="3392"/>
                  <a:ext cx="121" cy="128"/>
                </a:xfrm>
                <a:custGeom>
                  <a:avLst/>
                  <a:gdLst/>
                  <a:ahLst/>
                  <a:cxnLst>
                    <a:cxn ang="0">
                      <a:pos x="31" y="193"/>
                    </a:cxn>
                    <a:cxn ang="0">
                      <a:pos x="28" y="179"/>
                    </a:cxn>
                    <a:cxn ang="0">
                      <a:pos x="28" y="168"/>
                    </a:cxn>
                    <a:cxn ang="0">
                      <a:pos x="31" y="159"/>
                    </a:cxn>
                    <a:cxn ang="0">
                      <a:pos x="37" y="153"/>
                    </a:cxn>
                    <a:cxn ang="0">
                      <a:pos x="40" y="142"/>
                    </a:cxn>
                    <a:cxn ang="0">
                      <a:pos x="34" y="136"/>
                    </a:cxn>
                    <a:cxn ang="0">
                      <a:pos x="28" y="131"/>
                    </a:cxn>
                    <a:cxn ang="0">
                      <a:pos x="17" y="122"/>
                    </a:cxn>
                    <a:cxn ang="0">
                      <a:pos x="8" y="122"/>
                    </a:cxn>
                    <a:cxn ang="0">
                      <a:pos x="0" y="114"/>
                    </a:cxn>
                    <a:cxn ang="0">
                      <a:pos x="8" y="91"/>
                    </a:cxn>
                    <a:cxn ang="0">
                      <a:pos x="8" y="57"/>
                    </a:cxn>
                    <a:cxn ang="0">
                      <a:pos x="8" y="29"/>
                    </a:cxn>
                    <a:cxn ang="0">
                      <a:pos x="11" y="12"/>
                    </a:cxn>
                    <a:cxn ang="0">
                      <a:pos x="31" y="3"/>
                    </a:cxn>
                    <a:cxn ang="0">
                      <a:pos x="42" y="0"/>
                    </a:cxn>
                    <a:cxn ang="0">
                      <a:pos x="62" y="3"/>
                    </a:cxn>
                    <a:cxn ang="0">
                      <a:pos x="62" y="17"/>
                    </a:cxn>
                    <a:cxn ang="0">
                      <a:pos x="59" y="34"/>
                    </a:cxn>
                    <a:cxn ang="0">
                      <a:pos x="65" y="46"/>
                    </a:cxn>
                    <a:cxn ang="0">
                      <a:pos x="91" y="40"/>
                    </a:cxn>
                    <a:cxn ang="0">
                      <a:pos x="102" y="51"/>
                    </a:cxn>
                    <a:cxn ang="0">
                      <a:pos x="105" y="66"/>
                    </a:cxn>
                    <a:cxn ang="0">
                      <a:pos x="105" y="77"/>
                    </a:cxn>
                    <a:cxn ang="0">
                      <a:pos x="108" y="85"/>
                    </a:cxn>
                    <a:cxn ang="0">
                      <a:pos x="113" y="91"/>
                    </a:cxn>
                    <a:cxn ang="0">
                      <a:pos x="125" y="88"/>
                    </a:cxn>
                    <a:cxn ang="0">
                      <a:pos x="130" y="66"/>
                    </a:cxn>
                    <a:cxn ang="0">
                      <a:pos x="127" y="46"/>
                    </a:cxn>
                    <a:cxn ang="0">
                      <a:pos x="130" y="34"/>
                    </a:cxn>
                    <a:cxn ang="0">
                      <a:pos x="136" y="37"/>
                    </a:cxn>
                    <a:cxn ang="0">
                      <a:pos x="144" y="37"/>
                    </a:cxn>
                    <a:cxn ang="0">
                      <a:pos x="153" y="40"/>
                    </a:cxn>
                    <a:cxn ang="0">
                      <a:pos x="156" y="29"/>
                    </a:cxn>
                    <a:cxn ang="0">
                      <a:pos x="161" y="17"/>
                    </a:cxn>
                    <a:cxn ang="0">
                      <a:pos x="167" y="12"/>
                    </a:cxn>
                    <a:cxn ang="0">
                      <a:pos x="178" y="12"/>
                    </a:cxn>
                    <a:cxn ang="0">
                      <a:pos x="201" y="17"/>
                    </a:cxn>
                    <a:cxn ang="0">
                      <a:pos x="224" y="17"/>
                    </a:cxn>
                    <a:cxn ang="0">
                      <a:pos x="235" y="32"/>
                    </a:cxn>
                    <a:cxn ang="0">
                      <a:pos x="218" y="54"/>
                    </a:cxn>
                    <a:cxn ang="0">
                      <a:pos x="210" y="77"/>
                    </a:cxn>
                    <a:cxn ang="0">
                      <a:pos x="212" y="91"/>
                    </a:cxn>
                    <a:cxn ang="0">
                      <a:pos x="207" y="97"/>
                    </a:cxn>
                    <a:cxn ang="0">
                      <a:pos x="207" y="111"/>
                    </a:cxn>
                    <a:cxn ang="0">
                      <a:pos x="207" y="128"/>
                    </a:cxn>
                    <a:cxn ang="0">
                      <a:pos x="201" y="142"/>
                    </a:cxn>
                    <a:cxn ang="0">
                      <a:pos x="190" y="159"/>
                    </a:cxn>
                    <a:cxn ang="0">
                      <a:pos x="176" y="156"/>
                    </a:cxn>
                    <a:cxn ang="0">
                      <a:pos x="164" y="153"/>
                    </a:cxn>
                    <a:cxn ang="0">
                      <a:pos x="153" y="153"/>
                    </a:cxn>
                    <a:cxn ang="0">
                      <a:pos x="147" y="159"/>
                    </a:cxn>
                    <a:cxn ang="0">
                      <a:pos x="150" y="165"/>
                    </a:cxn>
                    <a:cxn ang="0">
                      <a:pos x="164" y="182"/>
                    </a:cxn>
                    <a:cxn ang="0">
                      <a:pos x="150" y="204"/>
                    </a:cxn>
                    <a:cxn ang="0">
                      <a:pos x="144" y="253"/>
                    </a:cxn>
                    <a:cxn ang="0">
                      <a:pos x="133" y="247"/>
                    </a:cxn>
                    <a:cxn ang="0">
                      <a:pos x="136" y="227"/>
                    </a:cxn>
                    <a:cxn ang="0">
                      <a:pos x="93" y="213"/>
                    </a:cxn>
                    <a:cxn ang="0">
                      <a:pos x="74" y="196"/>
                    </a:cxn>
                    <a:cxn ang="0">
                      <a:pos x="40" y="199"/>
                    </a:cxn>
                  </a:cxnLst>
                  <a:rect l="0" t="0" r="r" b="b"/>
                  <a:pathLst>
                    <a:path w="238" h="253">
                      <a:moveTo>
                        <a:pt x="28" y="204"/>
                      </a:moveTo>
                      <a:lnTo>
                        <a:pt x="28" y="202"/>
                      </a:lnTo>
                      <a:lnTo>
                        <a:pt x="28" y="204"/>
                      </a:lnTo>
                      <a:lnTo>
                        <a:pt x="28" y="202"/>
                      </a:lnTo>
                      <a:lnTo>
                        <a:pt x="28" y="202"/>
                      </a:lnTo>
                      <a:lnTo>
                        <a:pt x="28" y="202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28" y="193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28" y="187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31" y="185"/>
                      </a:lnTo>
                      <a:lnTo>
                        <a:pt x="31" y="182"/>
                      </a:lnTo>
                      <a:lnTo>
                        <a:pt x="31" y="182"/>
                      </a:lnTo>
                      <a:lnTo>
                        <a:pt x="31" y="182"/>
                      </a:lnTo>
                      <a:lnTo>
                        <a:pt x="31" y="182"/>
                      </a:lnTo>
                      <a:lnTo>
                        <a:pt x="28" y="179"/>
                      </a:lnTo>
                      <a:lnTo>
                        <a:pt x="28" y="179"/>
                      </a:lnTo>
                      <a:lnTo>
                        <a:pt x="28" y="179"/>
                      </a:lnTo>
                      <a:lnTo>
                        <a:pt x="28" y="179"/>
                      </a:lnTo>
                      <a:lnTo>
                        <a:pt x="28" y="179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70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5" y="168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2" y="151"/>
                      </a:lnTo>
                      <a:lnTo>
                        <a:pt x="42" y="151"/>
                      </a:lnTo>
                      <a:lnTo>
                        <a:pt x="42" y="151"/>
                      </a:lnTo>
                      <a:lnTo>
                        <a:pt x="42" y="151"/>
                      </a:lnTo>
                      <a:lnTo>
                        <a:pt x="42" y="151"/>
                      </a:lnTo>
                      <a:lnTo>
                        <a:pt x="42" y="148"/>
                      </a:lnTo>
                      <a:lnTo>
                        <a:pt x="42" y="148"/>
                      </a:lnTo>
                      <a:lnTo>
                        <a:pt x="42" y="148"/>
                      </a:lnTo>
                      <a:lnTo>
                        <a:pt x="42" y="148"/>
                      </a:lnTo>
                      <a:lnTo>
                        <a:pt x="42" y="148"/>
                      </a:lnTo>
                      <a:lnTo>
                        <a:pt x="40" y="145"/>
                      </a:lnTo>
                      <a:lnTo>
                        <a:pt x="40" y="145"/>
                      </a:lnTo>
                      <a:lnTo>
                        <a:pt x="40" y="145"/>
                      </a:lnTo>
                      <a:lnTo>
                        <a:pt x="40" y="145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31" y="134"/>
                      </a:lnTo>
                      <a:lnTo>
                        <a:pt x="28" y="134"/>
                      </a:lnTo>
                      <a:lnTo>
                        <a:pt x="28" y="134"/>
                      </a:lnTo>
                      <a:lnTo>
                        <a:pt x="28" y="134"/>
                      </a:lnTo>
                      <a:lnTo>
                        <a:pt x="28" y="134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28"/>
                      </a:lnTo>
                      <a:lnTo>
                        <a:pt x="28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5" y="128"/>
                      </a:lnTo>
                      <a:lnTo>
                        <a:pt x="23" y="128"/>
                      </a:lnTo>
                      <a:lnTo>
                        <a:pt x="23" y="128"/>
                      </a:lnTo>
                      <a:lnTo>
                        <a:pt x="23" y="128"/>
                      </a:lnTo>
                      <a:lnTo>
                        <a:pt x="23" y="128"/>
                      </a:lnTo>
                      <a:lnTo>
                        <a:pt x="23" y="125"/>
                      </a:lnTo>
                      <a:lnTo>
                        <a:pt x="23" y="125"/>
                      </a:lnTo>
                      <a:lnTo>
                        <a:pt x="20" y="125"/>
                      </a:lnTo>
                      <a:lnTo>
                        <a:pt x="20" y="125"/>
                      </a:lnTo>
                      <a:lnTo>
                        <a:pt x="17" y="122"/>
                      </a:lnTo>
                      <a:lnTo>
                        <a:pt x="17" y="122"/>
                      </a:lnTo>
                      <a:lnTo>
                        <a:pt x="17" y="122"/>
                      </a:lnTo>
                      <a:lnTo>
                        <a:pt x="17" y="122"/>
                      </a:lnTo>
                      <a:lnTo>
                        <a:pt x="17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4" y="122"/>
                      </a:lnTo>
                      <a:lnTo>
                        <a:pt x="11" y="122"/>
                      </a:lnTo>
                      <a:lnTo>
                        <a:pt x="11" y="122"/>
                      </a:lnTo>
                      <a:lnTo>
                        <a:pt x="11" y="122"/>
                      </a:lnTo>
                      <a:lnTo>
                        <a:pt x="11" y="122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8" y="125"/>
                      </a:lnTo>
                      <a:lnTo>
                        <a:pt x="8" y="125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3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6" y="100"/>
                      </a:lnTo>
                      <a:lnTo>
                        <a:pt x="6" y="100"/>
                      </a:lnTo>
                      <a:lnTo>
                        <a:pt x="6" y="97"/>
                      </a:lnTo>
                      <a:lnTo>
                        <a:pt x="6" y="97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8" y="91"/>
                      </a:lnTo>
                      <a:lnTo>
                        <a:pt x="8" y="91"/>
                      </a:lnTo>
                      <a:lnTo>
                        <a:pt x="8" y="91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3"/>
                      </a:lnTo>
                      <a:lnTo>
                        <a:pt x="8" y="83"/>
                      </a:lnTo>
                      <a:lnTo>
                        <a:pt x="8" y="83"/>
                      </a:lnTo>
                      <a:lnTo>
                        <a:pt x="8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6" y="77"/>
                      </a:lnTo>
                      <a:lnTo>
                        <a:pt x="6" y="74"/>
                      </a:lnTo>
                      <a:lnTo>
                        <a:pt x="8" y="74"/>
                      </a:lnTo>
                      <a:lnTo>
                        <a:pt x="8" y="71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6" y="66"/>
                      </a:lnTo>
                      <a:lnTo>
                        <a:pt x="6" y="63"/>
                      </a:lnTo>
                      <a:lnTo>
                        <a:pt x="6" y="63"/>
                      </a:lnTo>
                      <a:lnTo>
                        <a:pt x="6" y="60"/>
                      </a:lnTo>
                      <a:lnTo>
                        <a:pt x="6" y="60"/>
                      </a:lnTo>
                      <a:lnTo>
                        <a:pt x="6" y="57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11" y="54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29"/>
                      </a:lnTo>
                      <a:lnTo>
                        <a:pt x="8" y="29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6" y="23"/>
                      </a:lnTo>
                      <a:lnTo>
                        <a:pt x="6" y="23"/>
                      </a:lnTo>
                      <a:lnTo>
                        <a:pt x="6" y="23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20" y="9"/>
                      </a:lnTo>
                      <a:lnTo>
                        <a:pt x="20" y="9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3"/>
                      </a:lnTo>
                      <a:lnTo>
                        <a:pt x="25" y="3"/>
                      </a:lnTo>
                      <a:lnTo>
                        <a:pt x="25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2" y="3"/>
                      </a:lnTo>
                      <a:lnTo>
                        <a:pt x="42" y="3"/>
                      </a:lnTo>
                      <a:lnTo>
                        <a:pt x="42" y="3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5" y="0"/>
                      </a:lnTo>
                      <a:lnTo>
                        <a:pt x="45" y="3"/>
                      </a:lnTo>
                      <a:lnTo>
                        <a:pt x="45" y="3"/>
                      </a:lnTo>
                      <a:lnTo>
                        <a:pt x="45" y="3"/>
                      </a:lnTo>
                      <a:lnTo>
                        <a:pt x="48" y="3"/>
                      </a:lnTo>
                      <a:lnTo>
                        <a:pt x="48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65" y="6"/>
                      </a:lnTo>
                      <a:lnTo>
                        <a:pt x="65" y="6"/>
                      </a:lnTo>
                      <a:lnTo>
                        <a:pt x="65" y="6"/>
                      </a:lnTo>
                      <a:lnTo>
                        <a:pt x="65" y="6"/>
                      </a:lnTo>
                      <a:lnTo>
                        <a:pt x="65" y="9"/>
                      </a:lnTo>
                      <a:lnTo>
                        <a:pt x="65" y="9"/>
                      </a:lnTo>
                      <a:lnTo>
                        <a:pt x="65" y="9"/>
                      </a:lnTo>
                      <a:lnTo>
                        <a:pt x="65" y="9"/>
                      </a:lnTo>
                      <a:lnTo>
                        <a:pt x="68" y="9"/>
                      </a:lnTo>
                      <a:lnTo>
                        <a:pt x="68" y="9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5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20"/>
                      </a:lnTo>
                      <a:lnTo>
                        <a:pt x="59" y="20"/>
                      </a:lnTo>
                      <a:lnTo>
                        <a:pt x="59" y="20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9" y="32"/>
                      </a:lnTo>
                      <a:lnTo>
                        <a:pt x="59" y="32"/>
                      </a:lnTo>
                      <a:lnTo>
                        <a:pt x="59" y="32"/>
                      </a:lnTo>
                      <a:lnTo>
                        <a:pt x="59" y="32"/>
                      </a:lnTo>
                      <a:lnTo>
                        <a:pt x="59" y="32"/>
                      </a:lnTo>
                      <a:lnTo>
                        <a:pt x="59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3"/>
                      </a:lnTo>
                      <a:lnTo>
                        <a:pt x="59" y="43"/>
                      </a:lnTo>
                      <a:lnTo>
                        <a:pt x="62" y="43"/>
                      </a:lnTo>
                      <a:lnTo>
                        <a:pt x="62" y="43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5" y="46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43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71" y="43"/>
                      </a:lnTo>
                      <a:lnTo>
                        <a:pt x="71" y="43"/>
                      </a:lnTo>
                      <a:lnTo>
                        <a:pt x="71" y="40"/>
                      </a:lnTo>
                      <a:lnTo>
                        <a:pt x="74" y="40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9" y="43"/>
                      </a:lnTo>
                      <a:lnTo>
                        <a:pt x="79" y="43"/>
                      </a:lnTo>
                      <a:lnTo>
                        <a:pt x="82" y="43"/>
                      </a:lnTo>
                      <a:lnTo>
                        <a:pt x="82" y="43"/>
                      </a:lnTo>
                      <a:lnTo>
                        <a:pt x="82" y="43"/>
                      </a:lnTo>
                      <a:lnTo>
                        <a:pt x="85" y="43"/>
                      </a:lnTo>
                      <a:lnTo>
                        <a:pt x="85" y="43"/>
                      </a:lnTo>
                      <a:lnTo>
                        <a:pt x="88" y="40"/>
                      </a:lnTo>
                      <a:lnTo>
                        <a:pt x="88" y="40"/>
                      </a:lnTo>
                      <a:lnTo>
                        <a:pt x="91" y="40"/>
                      </a:lnTo>
                      <a:lnTo>
                        <a:pt x="91" y="40"/>
                      </a:lnTo>
                      <a:lnTo>
                        <a:pt x="91" y="40"/>
                      </a:lnTo>
                      <a:lnTo>
                        <a:pt x="93" y="40"/>
                      </a:lnTo>
                      <a:lnTo>
                        <a:pt x="93" y="40"/>
                      </a:lnTo>
                      <a:lnTo>
                        <a:pt x="93" y="40"/>
                      </a:lnTo>
                      <a:lnTo>
                        <a:pt x="96" y="43"/>
                      </a:lnTo>
                      <a:lnTo>
                        <a:pt x="96" y="43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102" y="43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2" y="49"/>
                      </a:lnTo>
                      <a:lnTo>
                        <a:pt x="102" y="49"/>
                      </a:lnTo>
                      <a:lnTo>
                        <a:pt x="102" y="49"/>
                      </a:lnTo>
                      <a:lnTo>
                        <a:pt x="102" y="49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3"/>
                      </a:lnTo>
                      <a:lnTo>
                        <a:pt x="102" y="63"/>
                      </a:lnTo>
                      <a:lnTo>
                        <a:pt x="102" y="63"/>
                      </a:lnTo>
                      <a:lnTo>
                        <a:pt x="105" y="63"/>
                      </a:lnTo>
                      <a:lnTo>
                        <a:pt x="105" y="66"/>
                      </a:lnTo>
                      <a:lnTo>
                        <a:pt x="105" y="66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7"/>
                      </a:lnTo>
                      <a:lnTo>
                        <a:pt x="105" y="77"/>
                      </a:lnTo>
                      <a:lnTo>
                        <a:pt x="105" y="77"/>
                      </a:lnTo>
                      <a:lnTo>
                        <a:pt x="105" y="77"/>
                      </a:lnTo>
                      <a:lnTo>
                        <a:pt x="105" y="77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8" y="83"/>
                      </a:lnTo>
                      <a:lnTo>
                        <a:pt x="108" y="83"/>
                      </a:lnTo>
                      <a:lnTo>
                        <a:pt x="108" y="83"/>
                      </a:lnTo>
                      <a:lnTo>
                        <a:pt x="108" y="83"/>
                      </a:lnTo>
                      <a:lnTo>
                        <a:pt x="108" y="83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88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08" y="91"/>
                      </a:lnTo>
                      <a:lnTo>
                        <a:pt x="110" y="91"/>
                      </a:lnTo>
                      <a:lnTo>
                        <a:pt x="110" y="91"/>
                      </a:lnTo>
                      <a:lnTo>
                        <a:pt x="110" y="91"/>
                      </a:lnTo>
                      <a:lnTo>
                        <a:pt x="110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6" y="91"/>
                      </a:lnTo>
                      <a:lnTo>
                        <a:pt x="116" y="94"/>
                      </a:lnTo>
                      <a:lnTo>
                        <a:pt x="116" y="94"/>
                      </a:lnTo>
                      <a:lnTo>
                        <a:pt x="116" y="94"/>
                      </a:lnTo>
                      <a:lnTo>
                        <a:pt x="119" y="94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5" y="91"/>
                      </a:lnTo>
                      <a:lnTo>
                        <a:pt x="125" y="91"/>
                      </a:lnTo>
                      <a:lnTo>
                        <a:pt x="125" y="91"/>
                      </a:lnTo>
                      <a:lnTo>
                        <a:pt x="125" y="91"/>
                      </a:lnTo>
                      <a:lnTo>
                        <a:pt x="125" y="88"/>
                      </a:lnTo>
                      <a:lnTo>
                        <a:pt x="125" y="88"/>
                      </a:lnTo>
                      <a:lnTo>
                        <a:pt x="122" y="88"/>
                      </a:lnTo>
                      <a:lnTo>
                        <a:pt x="122" y="88"/>
                      </a:lnTo>
                      <a:lnTo>
                        <a:pt x="125" y="88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7" y="83"/>
                      </a:lnTo>
                      <a:lnTo>
                        <a:pt x="127" y="83"/>
                      </a:lnTo>
                      <a:lnTo>
                        <a:pt x="127" y="83"/>
                      </a:lnTo>
                      <a:lnTo>
                        <a:pt x="127" y="80"/>
                      </a:lnTo>
                      <a:lnTo>
                        <a:pt x="127" y="80"/>
                      </a:lnTo>
                      <a:lnTo>
                        <a:pt x="127" y="77"/>
                      </a:lnTo>
                      <a:lnTo>
                        <a:pt x="127" y="74"/>
                      </a:lnTo>
                      <a:lnTo>
                        <a:pt x="127" y="74"/>
                      </a:lnTo>
                      <a:lnTo>
                        <a:pt x="130" y="74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30" y="63"/>
                      </a:lnTo>
                      <a:lnTo>
                        <a:pt x="130" y="63"/>
                      </a:lnTo>
                      <a:lnTo>
                        <a:pt x="130" y="60"/>
                      </a:lnTo>
                      <a:lnTo>
                        <a:pt x="127" y="60"/>
                      </a:lnTo>
                      <a:lnTo>
                        <a:pt x="127" y="60"/>
                      </a:lnTo>
                      <a:lnTo>
                        <a:pt x="127" y="60"/>
                      </a:lnTo>
                      <a:lnTo>
                        <a:pt x="130" y="57"/>
                      </a:lnTo>
                      <a:lnTo>
                        <a:pt x="127" y="57"/>
                      </a:lnTo>
                      <a:lnTo>
                        <a:pt x="127" y="57"/>
                      </a:lnTo>
                      <a:lnTo>
                        <a:pt x="127" y="57"/>
                      </a:lnTo>
                      <a:lnTo>
                        <a:pt x="127" y="54"/>
                      </a:lnTo>
                      <a:lnTo>
                        <a:pt x="127" y="54"/>
                      </a:lnTo>
                      <a:lnTo>
                        <a:pt x="127" y="54"/>
                      </a:lnTo>
                      <a:lnTo>
                        <a:pt x="127" y="51"/>
                      </a:lnTo>
                      <a:lnTo>
                        <a:pt x="127" y="51"/>
                      </a:lnTo>
                      <a:lnTo>
                        <a:pt x="127" y="51"/>
                      </a:lnTo>
                      <a:lnTo>
                        <a:pt x="127" y="49"/>
                      </a:lnTo>
                      <a:lnTo>
                        <a:pt x="127" y="49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7" y="43"/>
                      </a:lnTo>
                      <a:lnTo>
                        <a:pt x="127" y="43"/>
                      </a:lnTo>
                      <a:lnTo>
                        <a:pt x="127" y="43"/>
                      </a:ln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2"/>
                      </a:lnTo>
                      <a:lnTo>
                        <a:pt x="127" y="32"/>
                      </a:lnTo>
                      <a:lnTo>
                        <a:pt x="127" y="32"/>
                      </a:lnTo>
                      <a:lnTo>
                        <a:pt x="130" y="32"/>
                      </a:lnTo>
                      <a:lnTo>
                        <a:pt x="130" y="32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9" y="37"/>
                      </a:lnTo>
                      <a:lnTo>
                        <a:pt x="139" y="37"/>
                      </a:lnTo>
                      <a:lnTo>
                        <a:pt x="139" y="34"/>
                      </a:lnTo>
                      <a:lnTo>
                        <a:pt x="139" y="34"/>
                      </a:lnTo>
                      <a:lnTo>
                        <a:pt x="139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7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40"/>
                      </a:lnTo>
                      <a:lnTo>
                        <a:pt x="150" y="40"/>
                      </a:lnTo>
                      <a:lnTo>
                        <a:pt x="150" y="40"/>
                      </a:lnTo>
                      <a:lnTo>
                        <a:pt x="150" y="40"/>
                      </a:lnTo>
                      <a:lnTo>
                        <a:pt x="150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2"/>
                      </a:lnTo>
                      <a:lnTo>
                        <a:pt x="156" y="32"/>
                      </a:lnTo>
                      <a:lnTo>
                        <a:pt x="156" y="32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6" y="26"/>
                      </a:lnTo>
                      <a:lnTo>
                        <a:pt x="159" y="26"/>
                      </a:lnTo>
                      <a:lnTo>
                        <a:pt x="159" y="26"/>
                      </a:lnTo>
                      <a:lnTo>
                        <a:pt x="159" y="26"/>
                      </a:lnTo>
                      <a:lnTo>
                        <a:pt x="159" y="26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0"/>
                      </a:lnTo>
                      <a:lnTo>
                        <a:pt x="159" y="20"/>
                      </a:lnTo>
                      <a:lnTo>
                        <a:pt x="159" y="20"/>
                      </a:lnTo>
                      <a:lnTo>
                        <a:pt x="159" y="20"/>
                      </a:lnTo>
                      <a:lnTo>
                        <a:pt x="159" y="20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2"/>
                      </a:lnTo>
                      <a:lnTo>
                        <a:pt x="159" y="12"/>
                      </a:lnTo>
                      <a:lnTo>
                        <a:pt x="159" y="12"/>
                      </a:lnTo>
                      <a:lnTo>
                        <a:pt x="159" y="12"/>
                      </a:lnTo>
                      <a:lnTo>
                        <a:pt x="159" y="12"/>
                      </a:lnTo>
                      <a:lnTo>
                        <a:pt x="161" y="12"/>
                      </a:lnTo>
                      <a:lnTo>
                        <a:pt x="161" y="12"/>
                      </a:lnTo>
                      <a:lnTo>
                        <a:pt x="164" y="12"/>
                      </a:lnTo>
                      <a:lnTo>
                        <a:pt x="164" y="12"/>
                      </a:lnTo>
                      <a:lnTo>
                        <a:pt x="167" y="12"/>
                      </a:lnTo>
                      <a:lnTo>
                        <a:pt x="167" y="12"/>
                      </a:lnTo>
                      <a:lnTo>
                        <a:pt x="167" y="12"/>
                      </a:lnTo>
                      <a:lnTo>
                        <a:pt x="167" y="12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70" y="9"/>
                      </a:lnTo>
                      <a:lnTo>
                        <a:pt x="170" y="12"/>
                      </a:lnTo>
                      <a:lnTo>
                        <a:pt x="170" y="12"/>
                      </a:lnTo>
                      <a:lnTo>
                        <a:pt x="173" y="12"/>
                      </a:lnTo>
                      <a:lnTo>
                        <a:pt x="173" y="12"/>
                      </a:lnTo>
                      <a:lnTo>
                        <a:pt x="173" y="12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8" y="9"/>
                      </a:lnTo>
                      <a:lnTo>
                        <a:pt x="178" y="12"/>
                      </a:lnTo>
                      <a:lnTo>
                        <a:pt x="178" y="12"/>
                      </a:lnTo>
                      <a:lnTo>
                        <a:pt x="178" y="12"/>
                      </a:lnTo>
                      <a:lnTo>
                        <a:pt x="181" y="12"/>
                      </a:lnTo>
                      <a:lnTo>
                        <a:pt x="181" y="12"/>
                      </a:lnTo>
                      <a:lnTo>
                        <a:pt x="181" y="12"/>
                      </a:lnTo>
                      <a:lnTo>
                        <a:pt x="181" y="12"/>
                      </a:lnTo>
                      <a:lnTo>
                        <a:pt x="184" y="12"/>
                      </a:lnTo>
                      <a:lnTo>
                        <a:pt x="184" y="12"/>
                      </a:lnTo>
                      <a:lnTo>
                        <a:pt x="184" y="12"/>
                      </a:lnTo>
                      <a:lnTo>
                        <a:pt x="187" y="12"/>
                      </a:lnTo>
                      <a:lnTo>
                        <a:pt x="187" y="15"/>
                      </a:lnTo>
                      <a:lnTo>
                        <a:pt x="187" y="15"/>
                      </a:lnTo>
                      <a:lnTo>
                        <a:pt x="187" y="15"/>
                      </a:lnTo>
                      <a:lnTo>
                        <a:pt x="187" y="15"/>
                      </a:lnTo>
                      <a:lnTo>
                        <a:pt x="190" y="15"/>
                      </a:lnTo>
                      <a:lnTo>
                        <a:pt x="190" y="15"/>
                      </a:lnTo>
                      <a:lnTo>
                        <a:pt x="193" y="15"/>
                      </a:lnTo>
                      <a:lnTo>
                        <a:pt x="193" y="15"/>
                      </a:lnTo>
                      <a:lnTo>
                        <a:pt x="195" y="15"/>
                      </a:lnTo>
                      <a:lnTo>
                        <a:pt x="198" y="15"/>
                      </a:lnTo>
                      <a:lnTo>
                        <a:pt x="198" y="17"/>
                      </a:lnTo>
                      <a:lnTo>
                        <a:pt x="201" y="17"/>
                      </a:lnTo>
                      <a:lnTo>
                        <a:pt x="201" y="17"/>
                      </a:lnTo>
                      <a:lnTo>
                        <a:pt x="201" y="17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4" y="20"/>
                      </a:lnTo>
                      <a:lnTo>
                        <a:pt x="207" y="20"/>
                      </a:lnTo>
                      <a:lnTo>
                        <a:pt x="207" y="20"/>
                      </a:lnTo>
                      <a:lnTo>
                        <a:pt x="210" y="20"/>
                      </a:lnTo>
                      <a:lnTo>
                        <a:pt x="210" y="20"/>
                      </a:lnTo>
                      <a:lnTo>
                        <a:pt x="210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21" y="20"/>
                      </a:lnTo>
                      <a:lnTo>
                        <a:pt x="221" y="20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5"/>
                      </a:lnTo>
                      <a:lnTo>
                        <a:pt x="229" y="15"/>
                      </a:lnTo>
                      <a:lnTo>
                        <a:pt x="229" y="15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5" y="17"/>
                      </a:lnTo>
                      <a:lnTo>
                        <a:pt x="235" y="17"/>
                      </a:lnTo>
                      <a:lnTo>
                        <a:pt x="238" y="17"/>
                      </a:lnTo>
                      <a:lnTo>
                        <a:pt x="238" y="17"/>
                      </a:lnTo>
                      <a:lnTo>
                        <a:pt x="238" y="20"/>
                      </a:lnTo>
                      <a:lnTo>
                        <a:pt x="238" y="20"/>
                      </a:lnTo>
                      <a:lnTo>
                        <a:pt x="238" y="23"/>
                      </a:lnTo>
                      <a:lnTo>
                        <a:pt x="238" y="23"/>
                      </a:lnTo>
                      <a:lnTo>
                        <a:pt x="238" y="26"/>
                      </a:lnTo>
                      <a:lnTo>
                        <a:pt x="238" y="29"/>
                      </a:lnTo>
                      <a:lnTo>
                        <a:pt x="238" y="29"/>
                      </a:lnTo>
                      <a:lnTo>
                        <a:pt x="235" y="32"/>
                      </a:lnTo>
                      <a:lnTo>
                        <a:pt x="235" y="32"/>
                      </a:lnTo>
                      <a:lnTo>
                        <a:pt x="235" y="32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40"/>
                      </a:lnTo>
                      <a:lnTo>
                        <a:pt x="235" y="40"/>
                      </a:lnTo>
                      <a:lnTo>
                        <a:pt x="235" y="43"/>
                      </a:lnTo>
                      <a:lnTo>
                        <a:pt x="235" y="43"/>
                      </a:lnTo>
                      <a:lnTo>
                        <a:pt x="232" y="43"/>
                      </a:lnTo>
                      <a:lnTo>
                        <a:pt x="232" y="43"/>
                      </a:lnTo>
                      <a:lnTo>
                        <a:pt x="232" y="46"/>
                      </a:lnTo>
                      <a:lnTo>
                        <a:pt x="229" y="46"/>
                      </a:lnTo>
                      <a:lnTo>
                        <a:pt x="227" y="49"/>
                      </a:lnTo>
                      <a:lnTo>
                        <a:pt x="224" y="51"/>
                      </a:lnTo>
                      <a:lnTo>
                        <a:pt x="224" y="51"/>
                      </a:lnTo>
                      <a:lnTo>
                        <a:pt x="221" y="51"/>
                      </a:lnTo>
                      <a:lnTo>
                        <a:pt x="221" y="51"/>
                      </a:lnTo>
                      <a:lnTo>
                        <a:pt x="221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15" y="57"/>
                      </a:lnTo>
                      <a:lnTo>
                        <a:pt x="215" y="60"/>
                      </a:lnTo>
                      <a:lnTo>
                        <a:pt x="215" y="60"/>
                      </a:lnTo>
                      <a:lnTo>
                        <a:pt x="212" y="63"/>
                      </a:lnTo>
                      <a:lnTo>
                        <a:pt x="212" y="63"/>
                      </a:lnTo>
                      <a:lnTo>
                        <a:pt x="212" y="63"/>
                      </a:lnTo>
                      <a:lnTo>
                        <a:pt x="212" y="66"/>
                      </a:lnTo>
                      <a:lnTo>
                        <a:pt x="210" y="66"/>
                      </a:lnTo>
                      <a:lnTo>
                        <a:pt x="210" y="66"/>
                      </a:lnTo>
                      <a:lnTo>
                        <a:pt x="210" y="68"/>
                      </a:lnTo>
                      <a:lnTo>
                        <a:pt x="210" y="68"/>
                      </a:lnTo>
                      <a:lnTo>
                        <a:pt x="210" y="68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10" y="77"/>
                      </a:lnTo>
                      <a:lnTo>
                        <a:pt x="210" y="77"/>
                      </a:lnTo>
                      <a:lnTo>
                        <a:pt x="210" y="77"/>
                      </a:lnTo>
                      <a:lnTo>
                        <a:pt x="210" y="77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3"/>
                      </a:lnTo>
                      <a:lnTo>
                        <a:pt x="215" y="83"/>
                      </a:lnTo>
                      <a:lnTo>
                        <a:pt x="215" y="83"/>
                      </a:lnTo>
                      <a:lnTo>
                        <a:pt x="215" y="83"/>
                      </a:lnTo>
                      <a:lnTo>
                        <a:pt x="215" y="83"/>
                      </a:lnTo>
                      <a:lnTo>
                        <a:pt x="215" y="83"/>
                      </a:lnTo>
                      <a:lnTo>
                        <a:pt x="215" y="85"/>
                      </a:lnTo>
                      <a:lnTo>
                        <a:pt x="215" y="85"/>
                      </a:lnTo>
                      <a:lnTo>
                        <a:pt x="212" y="85"/>
                      </a:lnTo>
                      <a:lnTo>
                        <a:pt x="212" y="85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7"/>
                      </a:lnTo>
                      <a:lnTo>
                        <a:pt x="207" y="97"/>
                      </a:lnTo>
                      <a:lnTo>
                        <a:pt x="207" y="97"/>
                      </a:lnTo>
                      <a:lnTo>
                        <a:pt x="207" y="97"/>
                      </a:lnTo>
                      <a:lnTo>
                        <a:pt x="207" y="97"/>
                      </a:lnTo>
                      <a:lnTo>
                        <a:pt x="207" y="100"/>
                      </a:lnTo>
                      <a:lnTo>
                        <a:pt x="207" y="100"/>
                      </a:lnTo>
                      <a:lnTo>
                        <a:pt x="204" y="100"/>
                      </a:lnTo>
                      <a:lnTo>
                        <a:pt x="204" y="100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7" y="111"/>
                      </a:lnTo>
                      <a:lnTo>
                        <a:pt x="207" y="111"/>
                      </a:lnTo>
                      <a:lnTo>
                        <a:pt x="207" y="111"/>
                      </a:lnTo>
                      <a:lnTo>
                        <a:pt x="207" y="111"/>
                      </a:lnTo>
                      <a:lnTo>
                        <a:pt x="207" y="111"/>
                      </a:lnTo>
                      <a:lnTo>
                        <a:pt x="210" y="111"/>
                      </a:lnTo>
                      <a:lnTo>
                        <a:pt x="210" y="111"/>
                      </a:lnTo>
                      <a:lnTo>
                        <a:pt x="210" y="111"/>
                      </a:lnTo>
                      <a:lnTo>
                        <a:pt x="210" y="111"/>
                      </a:lnTo>
                      <a:lnTo>
                        <a:pt x="212" y="111"/>
                      </a:lnTo>
                      <a:lnTo>
                        <a:pt x="212" y="111"/>
                      </a:lnTo>
                      <a:lnTo>
                        <a:pt x="212" y="114"/>
                      </a:lnTo>
                      <a:lnTo>
                        <a:pt x="212" y="114"/>
                      </a:lnTo>
                      <a:lnTo>
                        <a:pt x="212" y="114"/>
                      </a:lnTo>
                      <a:lnTo>
                        <a:pt x="210" y="117"/>
                      </a:lnTo>
                      <a:lnTo>
                        <a:pt x="210" y="117"/>
                      </a:lnTo>
                      <a:lnTo>
                        <a:pt x="210" y="117"/>
                      </a:lnTo>
                      <a:lnTo>
                        <a:pt x="210" y="119"/>
                      </a:lnTo>
                      <a:lnTo>
                        <a:pt x="210" y="119"/>
                      </a:lnTo>
                      <a:lnTo>
                        <a:pt x="210" y="119"/>
                      </a:lnTo>
                      <a:lnTo>
                        <a:pt x="210" y="122"/>
                      </a:lnTo>
                      <a:lnTo>
                        <a:pt x="210" y="122"/>
                      </a:lnTo>
                      <a:lnTo>
                        <a:pt x="210" y="125"/>
                      </a:lnTo>
                      <a:lnTo>
                        <a:pt x="207" y="125"/>
                      </a:lnTo>
                      <a:lnTo>
                        <a:pt x="207" y="125"/>
                      </a:lnTo>
                      <a:lnTo>
                        <a:pt x="207" y="125"/>
                      </a:lnTo>
                      <a:lnTo>
                        <a:pt x="207" y="128"/>
                      </a:lnTo>
                      <a:lnTo>
                        <a:pt x="207" y="128"/>
                      </a:lnTo>
                      <a:lnTo>
                        <a:pt x="207" y="128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1"/>
                      </a:lnTo>
                      <a:lnTo>
                        <a:pt x="207" y="134"/>
                      </a:lnTo>
                      <a:lnTo>
                        <a:pt x="204" y="134"/>
                      </a:lnTo>
                      <a:lnTo>
                        <a:pt x="204" y="134"/>
                      </a:lnTo>
                      <a:lnTo>
                        <a:pt x="204" y="134"/>
                      </a:lnTo>
                      <a:lnTo>
                        <a:pt x="204" y="134"/>
                      </a:lnTo>
                      <a:lnTo>
                        <a:pt x="204" y="136"/>
                      </a:lnTo>
                      <a:lnTo>
                        <a:pt x="204" y="136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1" y="142"/>
                      </a:lnTo>
                      <a:lnTo>
                        <a:pt x="201" y="142"/>
                      </a:lnTo>
                      <a:lnTo>
                        <a:pt x="201" y="142"/>
                      </a:lnTo>
                      <a:lnTo>
                        <a:pt x="198" y="145"/>
                      </a:lnTo>
                      <a:lnTo>
                        <a:pt x="198" y="145"/>
                      </a:lnTo>
                      <a:lnTo>
                        <a:pt x="198" y="145"/>
                      </a:lnTo>
                      <a:lnTo>
                        <a:pt x="198" y="145"/>
                      </a:lnTo>
                      <a:lnTo>
                        <a:pt x="198" y="148"/>
                      </a:lnTo>
                      <a:lnTo>
                        <a:pt x="195" y="148"/>
                      </a:lnTo>
                      <a:lnTo>
                        <a:pt x="195" y="148"/>
                      </a:lnTo>
                      <a:lnTo>
                        <a:pt x="195" y="148"/>
                      </a:lnTo>
                      <a:lnTo>
                        <a:pt x="195" y="148"/>
                      </a:lnTo>
                      <a:lnTo>
                        <a:pt x="195" y="151"/>
                      </a:lnTo>
                      <a:lnTo>
                        <a:pt x="195" y="151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6"/>
                      </a:lnTo>
                      <a:lnTo>
                        <a:pt x="193" y="156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3" y="159"/>
                      </a:lnTo>
                      <a:lnTo>
                        <a:pt x="190" y="159"/>
                      </a:lnTo>
                      <a:lnTo>
                        <a:pt x="190" y="159"/>
                      </a:lnTo>
                      <a:lnTo>
                        <a:pt x="190" y="159"/>
                      </a:lnTo>
                      <a:lnTo>
                        <a:pt x="190" y="159"/>
                      </a:lnTo>
                      <a:lnTo>
                        <a:pt x="190" y="159"/>
                      </a:lnTo>
                      <a:lnTo>
                        <a:pt x="187" y="159"/>
                      </a:lnTo>
                      <a:lnTo>
                        <a:pt x="187" y="159"/>
                      </a:lnTo>
                      <a:lnTo>
                        <a:pt x="187" y="159"/>
                      </a:lnTo>
                      <a:lnTo>
                        <a:pt x="187" y="159"/>
                      </a:lnTo>
                      <a:lnTo>
                        <a:pt x="187" y="159"/>
                      </a:lnTo>
                      <a:lnTo>
                        <a:pt x="184" y="159"/>
                      </a:lnTo>
                      <a:lnTo>
                        <a:pt x="184" y="159"/>
                      </a:lnTo>
                      <a:lnTo>
                        <a:pt x="184" y="159"/>
                      </a:lnTo>
                      <a:lnTo>
                        <a:pt x="184" y="159"/>
                      </a:lnTo>
                      <a:lnTo>
                        <a:pt x="181" y="159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6"/>
                      </a:lnTo>
                      <a:lnTo>
                        <a:pt x="176" y="153"/>
                      </a:lnTo>
                      <a:lnTo>
                        <a:pt x="176" y="153"/>
                      </a:lnTo>
                      <a:lnTo>
                        <a:pt x="176" y="153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3" y="151"/>
                      </a:lnTo>
                      <a:lnTo>
                        <a:pt x="170" y="153"/>
                      </a:lnTo>
                      <a:lnTo>
                        <a:pt x="170" y="153"/>
                      </a:lnTo>
                      <a:lnTo>
                        <a:pt x="170" y="153"/>
                      </a:lnTo>
                      <a:lnTo>
                        <a:pt x="167" y="153"/>
                      </a:lnTo>
                      <a:lnTo>
                        <a:pt x="167" y="153"/>
                      </a:lnTo>
                      <a:lnTo>
                        <a:pt x="167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61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6" y="153"/>
                      </a:lnTo>
                      <a:lnTo>
                        <a:pt x="156" y="156"/>
                      </a:lnTo>
                      <a:lnTo>
                        <a:pt x="156" y="153"/>
                      </a:lnTo>
                      <a:lnTo>
                        <a:pt x="156" y="156"/>
                      </a:lnTo>
                      <a:lnTo>
                        <a:pt x="153" y="156"/>
                      </a:lnTo>
                      <a:lnTo>
                        <a:pt x="153" y="153"/>
                      </a:lnTo>
                      <a:lnTo>
                        <a:pt x="153" y="153"/>
                      </a:lnTo>
                      <a:lnTo>
                        <a:pt x="153" y="153"/>
                      </a:lnTo>
                      <a:lnTo>
                        <a:pt x="153" y="153"/>
                      </a:lnTo>
                      <a:lnTo>
                        <a:pt x="153" y="153"/>
                      </a:lnTo>
                      <a:lnTo>
                        <a:pt x="153" y="156"/>
                      </a:lnTo>
                      <a:lnTo>
                        <a:pt x="153" y="156"/>
                      </a:lnTo>
                      <a:lnTo>
                        <a:pt x="153" y="156"/>
                      </a:lnTo>
                      <a:lnTo>
                        <a:pt x="153" y="156"/>
                      </a:lnTo>
                      <a:lnTo>
                        <a:pt x="153" y="156"/>
                      </a:lnTo>
                      <a:lnTo>
                        <a:pt x="150" y="156"/>
                      </a:lnTo>
                      <a:lnTo>
                        <a:pt x="150" y="156"/>
                      </a:lnTo>
                      <a:lnTo>
                        <a:pt x="150" y="156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47" y="159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62"/>
                      </a:lnTo>
                      <a:lnTo>
                        <a:pt x="144" y="162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47" y="165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50" y="168"/>
                      </a:lnTo>
                      <a:lnTo>
                        <a:pt x="150" y="168"/>
                      </a:lnTo>
                      <a:lnTo>
                        <a:pt x="150" y="168"/>
                      </a:lnTo>
                      <a:lnTo>
                        <a:pt x="153" y="168"/>
                      </a:lnTo>
                      <a:lnTo>
                        <a:pt x="153" y="168"/>
                      </a:lnTo>
                      <a:lnTo>
                        <a:pt x="153" y="168"/>
                      </a:lnTo>
                      <a:lnTo>
                        <a:pt x="153" y="168"/>
                      </a:lnTo>
                      <a:lnTo>
                        <a:pt x="156" y="168"/>
                      </a:lnTo>
                      <a:lnTo>
                        <a:pt x="156" y="168"/>
                      </a:lnTo>
                      <a:lnTo>
                        <a:pt x="156" y="170"/>
                      </a:lnTo>
                      <a:lnTo>
                        <a:pt x="159" y="173"/>
                      </a:lnTo>
                      <a:lnTo>
                        <a:pt x="159" y="173"/>
                      </a:lnTo>
                      <a:lnTo>
                        <a:pt x="161" y="176"/>
                      </a:lnTo>
                      <a:lnTo>
                        <a:pt x="161" y="176"/>
                      </a:lnTo>
                      <a:lnTo>
                        <a:pt x="164" y="176"/>
                      </a:lnTo>
                      <a:lnTo>
                        <a:pt x="164" y="179"/>
                      </a:lnTo>
                      <a:lnTo>
                        <a:pt x="164" y="179"/>
                      </a:lnTo>
                      <a:lnTo>
                        <a:pt x="164" y="179"/>
                      </a:lnTo>
                      <a:lnTo>
                        <a:pt x="164" y="179"/>
                      </a:lnTo>
                      <a:lnTo>
                        <a:pt x="164" y="179"/>
                      </a:lnTo>
                      <a:lnTo>
                        <a:pt x="164" y="182"/>
                      </a:lnTo>
                      <a:lnTo>
                        <a:pt x="164" y="182"/>
                      </a:lnTo>
                      <a:lnTo>
                        <a:pt x="164" y="185"/>
                      </a:lnTo>
                      <a:lnTo>
                        <a:pt x="164" y="185"/>
                      </a:lnTo>
                      <a:lnTo>
                        <a:pt x="164" y="185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90"/>
                      </a:lnTo>
                      <a:lnTo>
                        <a:pt x="164" y="190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6" y="199"/>
                      </a:lnTo>
                      <a:lnTo>
                        <a:pt x="156" y="199"/>
                      </a:lnTo>
                      <a:lnTo>
                        <a:pt x="156" y="199"/>
                      </a:lnTo>
                      <a:lnTo>
                        <a:pt x="153" y="202"/>
                      </a:lnTo>
                      <a:lnTo>
                        <a:pt x="153" y="202"/>
                      </a:lnTo>
                      <a:lnTo>
                        <a:pt x="150" y="202"/>
                      </a:lnTo>
                      <a:lnTo>
                        <a:pt x="150" y="204"/>
                      </a:lnTo>
                      <a:lnTo>
                        <a:pt x="150" y="204"/>
                      </a:lnTo>
                      <a:lnTo>
                        <a:pt x="150" y="204"/>
                      </a:lnTo>
                      <a:lnTo>
                        <a:pt x="150" y="204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50" y="204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9" y="207"/>
                      </a:lnTo>
                      <a:lnTo>
                        <a:pt x="150" y="221"/>
                      </a:lnTo>
                      <a:lnTo>
                        <a:pt x="150" y="236"/>
                      </a:lnTo>
                      <a:lnTo>
                        <a:pt x="150" y="247"/>
                      </a:lnTo>
                      <a:lnTo>
                        <a:pt x="150" y="250"/>
                      </a:lnTo>
                      <a:lnTo>
                        <a:pt x="147" y="250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4" y="253"/>
                      </a:lnTo>
                      <a:lnTo>
                        <a:pt x="142" y="253"/>
                      </a:lnTo>
                      <a:lnTo>
                        <a:pt x="142" y="253"/>
                      </a:lnTo>
                      <a:lnTo>
                        <a:pt x="142" y="253"/>
                      </a:lnTo>
                      <a:lnTo>
                        <a:pt x="142" y="253"/>
                      </a:lnTo>
                      <a:lnTo>
                        <a:pt x="139" y="253"/>
                      </a:lnTo>
                      <a:lnTo>
                        <a:pt x="139" y="253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6" y="250"/>
                      </a:lnTo>
                      <a:lnTo>
                        <a:pt x="136" y="250"/>
                      </a:lnTo>
                      <a:lnTo>
                        <a:pt x="136" y="250"/>
                      </a:lnTo>
                      <a:lnTo>
                        <a:pt x="136" y="250"/>
                      </a:lnTo>
                      <a:lnTo>
                        <a:pt x="136" y="250"/>
                      </a:lnTo>
                      <a:lnTo>
                        <a:pt x="133" y="250"/>
                      </a:lnTo>
                      <a:lnTo>
                        <a:pt x="133" y="250"/>
                      </a:lnTo>
                      <a:lnTo>
                        <a:pt x="133" y="250"/>
                      </a:lnTo>
                      <a:lnTo>
                        <a:pt x="133" y="247"/>
                      </a:lnTo>
                      <a:lnTo>
                        <a:pt x="133" y="247"/>
                      </a:lnTo>
                      <a:lnTo>
                        <a:pt x="133" y="247"/>
                      </a:lnTo>
                      <a:lnTo>
                        <a:pt x="133" y="247"/>
                      </a:lnTo>
                      <a:lnTo>
                        <a:pt x="133" y="247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6" y="236"/>
                      </a:lnTo>
                      <a:lnTo>
                        <a:pt x="136" y="236"/>
                      </a:lnTo>
                      <a:lnTo>
                        <a:pt x="136" y="236"/>
                      </a:lnTo>
                      <a:lnTo>
                        <a:pt x="136" y="236"/>
                      </a:lnTo>
                      <a:lnTo>
                        <a:pt x="139" y="233"/>
                      </a:lnTo>
                      <a:lnTo>
                        <a:pt x="139" y="233"/>
                      </a:lnTo>
                      <a:lnTo>
                        <a:pt x="139" y="233"/>
                      </a:lnTo>
                      <a:lnTo>
                        <a:pt x="139" y="233"/>
                      </a:lnTo>
                      <a:lnTo>
                        <a:pt x="139" y="233"/>
                      </a:lnTo>
                      <a:lnTo>
                        <a:pt x="139" y="230"/>
                      </a:lnTo>
                      <a:lnTo>
                        <a:pt x="139" y="230"/>
                      </a:lnTo>
                      <a:lnTo>
                        <a:pt x="139" y="230"/>
                      </a:lnTo>
                      <a:lnTo>
                        <a:pt x="136" y="230"/>
                      </a:lnTo>
                      <a:lnTo>
                        <a:pt x="136" y="227"/>
                      </a:lnTo>
                      <a:lnTo>
                        <a:pt x="133" y="227"/>
                      </a:lnTo>
                      <a:lnTo>
                        <a:pt x="133" y="227"/>
                      </a:lnTo>
                      <a:lnTo>
                        <a:pt x="133" y="224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27" y="221"/>
                      </a:lnTo>
                      <a:lnTo>
                        <a:pt x="127" y="221"/>
                      </a:lnTo>
                      <a:lnTo>
                        <a:pt x="127" y="219"/>
                      </a:lnTo>
                      <a:lnTo>
                        <a:pt x="125" y="219"/>
                      </a:lnTo>
                      <a:lnTo>
                        <a:pt x="119" y="221"/>
                      </a:lnTo>
                      <a:lnTo>
                        <a:pt x="113" y="221"/>
                      </a:lnTo>
                      <a:lnTo>
                        <a:pt x="105" y="221"/>
                      </a:lnTo>
                      <a:lnTo>
                        <a:pt x="102" y="221"/>
                      </a:lnTo>
                      <a:lnTo>
                        <a:pt x="102" y="221"/>
                      </a:lnTo>
                      <a:lnTo>
                        <a:pt x="102" y="221"/>
                      </a:lnTo>
                      <a:lnTo>
                        <a:pt x="99" y="219"/>
                      </a:lnTo>
                      <a:lnTo>
                        <a:pt x="99" y="219"/>
                      </a:lnTo>
                      <a:lnTo>
                        <a:pt x="96" y="219"/>
                      </a:lnTo>
                      <a:lnTo>
                        <a:pt x="96" y="216"/>
                      </a:lnTo>
                      <a:lnTo>
                        <a:pt x="96" y="216"/>
                      </a:lnTo>
                      <a:lnTo>
                        <a:pt x="93" y="216"/>
                      </a:lnTo>
                      <a:lnTo>
                        <a:pt x="93" y="216"/>
                      </a:lnTo>
                      <a:lnTo>
                        <a:pt x="93" y="213"/>
                      </a:lnTo>
                      <a:lnTo>
                        <a:pt x="93" y="213"/>
                      </a:lnTo>
                      <a:lnTo>
                        <a:pt x="91" y="213"/>
                      </a:lnTo>
                      <a:lnTo>
                        <a:pt x="91" y="213"/>
                      </a:lnTo>
                      <a:lnTo>
                        <a:pt x="91" y="210"/>
                      </a:lnTo>
                      <a:lnTo>
                        <a:pt x="88" y="210"/>
                      </a:lnTo>
                      <a:lnTo>
                        <a:pt x="88" y="210"/>
                      </a:lnTo>
                      <a:lnTo>
                        <a:pt x="88" y="210"/>
                      </a:lnTo>
                      <a:lnTo>
                        <a:pt x="85" y="210"/>
                      </a:lnTo>
                      <a:lnTo>
                        <a:pt x="85" y="210"/>
                      </a:lnTo>
                      <a:lnTo>
                        <a:pt x="85" y="210"/>
                      </a:lnTo>
                      <a:lnTo>
                        <a:pt x="82" y="207"/>
                      </a:lnTo>
                      <a:lnTo>
                        <a:pt x="82" y="207"/>
                      </a:lnTo>
                      <a:lnTo>
                        <a:pt x="82" y="207"/>
                      </a:lnTo>
                      <a:lnTo>
                        <a:pt x="82" y="204"/>
                      </a:lnTo>
                      <a:lnTo>
                        <a:pt x="82" y="204"/>
                      </a:lnTo>
                      <a:lnTo>
                        <a:pt x="82" y="204"/>
                      </a:lnTo>
                      <a:lnTo>
                        <a:pt x="82" y="202"/>
                      </a:lnTo>
                      <a:lnTo>
                        <a:pt x="82" y="202"/>
                      </a:lnTo>
                      <a:lnTo>
                        <a:pt x="79" y="202"/>
                      </a:lnTo>
                      <a:lnTo>
                        <a:pt x="79" y="199"/>
                      </a:lnTo>
                      <a:lnTo>
                        <a:pt x="76" y="199"/>
                      </a:lnTo>
                      <a:lnTo>
                        <a:pt x="76" y="199"/>
                      </a:lnTo>
                      <a:lnTo>
                        <a:pt x="76" y="199"/>
                      </a:lnTo>
                      <a:lnTo>
                        <a:pt x="74" y="196"/>
                      </a:lnTo>
                      <a:lnTo>
                        <a:pt x="74" y="196"/>
                      </a:lnTo>
                      <a:lnTo>
                        <a:pt x="71" y="196"/>
                      </a:lnTo>
                      <a:lnTo>
                        <a:pt x="71" y="196"/>
                      </a:lnTo>
                      <a:lnTo>
                        <a:pt x="68" y="196"/>
                      </a:lnTo>
                      <a:lnTo>
                        <a:pt x="68" y="196"/>
                      </a:lnTo>
                      <a:lnTo>
                        <a:pt x="65" y="196"/>
                      </a:lnTo>
                      <a:lnTo>
                        <a:pt x="62" y="196"/>
                      </a:lnTo>
                      <a:lnTo>
                        <a:pt x="62" y="196"/>
                      </a:lnTo>
                      <a:lnTo>
                        <a:pt x="59" y="196"/>
                      </a:lnTo>
                      <a:lnTo>
                        <a:pt x="59" y="196"/>
                      </a:lnTo>
                      <a:lnTo>
                        <a:pt x="57" y="196"/>
                      </a:lnTo>
                      <a:lnTo>
                        <a:pt x="57" y="196"/>
                      </a:lnTo>
                      <a:lnTo>
                        <a:pt x="54" y="196"/>
                      </a:lnTo>
                      <a:lnTo>
                        <a:pt x="54" y="196"/>
                      </a:lnTo>
                      <a:lnTo>
                        <a:pt x="51" y="196"/>
                      </a:lnTo>
                      <a:lnTo>
                        <a:pt x="51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2" y="199"/>
                      </a:lnTo>
                      <a:lnTo>
                        <a:pt x="42" y="202"/>
                      </a:lnTo>
                      <a:lnTo>
                        <a:pt x="40" y="199"/>
                      </a:lnTo>
                      <a:lnTo>
                        <a:pt x="40" y="199"/>
                      </a:lnTo>
                      <a:lnTo>
                        <a:pt x="40" y="199"/>
                      </a:lnTo>
                      <a:lnTo>
                        <a:pt x="40" y="199"/>
                      </a:lnTo>
                      <a:lnTo>
                        <a:pt x="37" y="199"/>
                      </a:lnTo>
                      <a:lnTo>
                        <a:pt x="37" y="199"/>
                      </a:lnTo>
                      <a:lnTo>
                        <a:pt x="37" y="199"/>
                      </a:lnTo>
                      <a:lnTo>
                        <a:pt x="37" y="199"/>
                      </a:lnTo>
                      <a:lnTo>
                        <a:pt x="34" y="199"/>
                      </a:lnTo>
                      <a:lnTo>
                        <a:pt x="34" y="199"/>
                      </a:lnTo>
                      <a:lnTo>
                        <a:pt x="31" y="199"/>
                      </a:lnTo>
                      <a:lnTo>
                        <a:pt x="31" y="199"/>
                      </a:lnTo>
                      <a:lnTo>
                        <a:pt x="31" y="199"/>
                      </a:lnTo>
                      <a:lnTo>
                        <a:pt x="28" y="202"/>
                      </a:lnTo>
                      <a:lnTo>
                        <a:pt x="28" y="202"/>
                      </a:lnTo>
                      <a:lnTo>
                        <a:pt x="28" y="202"/>
                      </a:lnTo>
                      <a:lnTo>
                        <a:pt x="28" y="204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3" name="Freeform 29"/>
                <p:cNvSpPr>
                  <a:spLocks/>
                </p:cNvSpPr>
                <p:nvPr/>
              </p:nvSpPr>
              <p:spPr bwMode="auto">
                <a:xfrm>
                  <a:off x="1461" y="3526"/>
                  <a:ext cx="35" cy="53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6" y="6"/>
                    </a:cxn>
                    <a:cxn ang="0">
                      <a:pos x="3" y="11"/>
                    </a:cxn>
                    <a:cxn ang="0">
                      <a:pos x="0" y="14"/>
                    </a:cxn>
                    <a:cxn ang="0">
                      <a:pos x="0" y="20"/>
                    </a:cxn>
                    <a:cxn ang="0">
                      <a:pos x="3" y="28"/>
                    </a:cxn>
                    <a:cxn ang="0">
                      <a:pos x="3" y="34"/>
                    </a:cxn>
                    <a:cxn ang="0">
                      <a:pos x="0" y="40"/>
                    </a:cxn>
                    <a:cxn ang="0">
                      <a:pos x="0" y="45"/>
                    </a:cxn>
                    <a:cxn ang="0">
                      <a:pos x="6" y="51"/>
                    </a:cxn>
                    <a:cxn ang="0">
                      <a:pos x="12" y="54"/>
                    </a:cxn>
                    <a:cxn ang="0">
                      <a:pos x="17" y="57"/>
                    </a:cxn>
                    <a:cxn ang="0">
                      <a:pos x="20" y="59"/>
                    </a:cxn>
                    <a:cxn ang="0">
                      <a:pos x="20" y="65"/>
                    </a:cxn>
                    <a:cxn ang="0">
                      <a:pos x="23" y="68"/>
                    </a:cxn>
                    <a:cxn ang="0">
                      <a:pos x="23" y="71"/>
                    </a:cxn>
                    <a:cxn ang="0">
                      <a:pos x="26" y="74"/>
                    </a:cxn>
                    <a:cxn ang="0">
                      <a:pos x="31" y="74"/>
                    </a:cxn>
                    <a:cxn ang="0">
                      <a:pos x="34" y="74"/>
                    </a:cxn>
                    <a:cxn ang="0">
                      <a:pos x="37" y="76"/>
                    </a:cxn>
                    <a:cxn ang="0">
                      <a:pos x="37" y="79"/>
                    </a:cxn>
                    <a:cxn ang="0">
                      <a:pos x="40" y="85"/>
                    </a:cxn>
                    <a:cxn ang="0">
                      <a:pos x="43" y="88"/>
                    </a:cxn>
                    <a:cxn ang="0">
                      <a:pos x="43" y="91"/>
                    </a:cxn>
                    <a:cxn ang="0">
                      <a:pos x="43" y="93"/>
                    </a:cxn>
                    <a:cxn ang="0">
                      <a:pos x="46" y="99"/>
                    </a:cxn>
                    <a:cxn ang="0">
                      <a:pos x="48" y="102"/>
                    </a:cxn>
                    <a:cxn ang="0">
                      <a:pos x="51" y="102"/>
                    </a:cxn>
                    <a:cxn ang="0">
                      <a:pos x="57" y="102"/>
                    </a:cxn>
                    <a:cxn ang="0">
                      <a:pos x="57" y="105"/>
                    </a:cxn>
                    <a:cxn ang="0">
                      <a:pos x="63" y="102"/>
                    </a:cxn>
                    <a:cxn ang="0">
                      <a:pos x="63" y="96"/>
                    </a:cxn>
                    <a:cxn ang="0">
                      <a:pos x="65" y="93"/>
                    </a:cxn>
                    <a:cxn ang="0">
                      <a:pos x="65" y="91"/>
                    </a:cxn>
                    <a:cxn ang="0">
                      <a:pos x="65" y="88"/>
                    </a:cxn>
                    <a:cxn ang="0">
                      <a:pos x="65" y="85"/>
                    </a:cxn>
                    <a:cxn ang="0">
                      <a:pos x="65" y="82"/>
                    </a:cxn>
                    <a:cxn ang="0">
                      <a:pos x="65" y="79"/>
                    </a:cxn>
                    <a:cxn ang="0">
                      <a:pos x="63" y="74"/>
                    </a:cxn>
                    <a:cxn ang="0">
                      <a:pos x="63" y="68"/>
                    </a:cxn>
                    <a:cxn ang="0">
                      <a:pos x="63" y="65"/>
                    </a:cxn>
                    <a:cxn ang="0">
                      <a:pos x="60" y="62"/>
                    </a:cxn>
                    <a:cxn ang="0">
                      <a:pos x="57" y="57"/>
                    </a:cxn>
                    <a:cxn ang="0">
                      <a:pos x="57" y="54"/>
                    </a:cxn>
                    <a:cxn ang="0">
                      <a:pos x="54" y="51"/>
                    </a:cxn>
                    <a:cxn ang="0">
                      <a:pos x="54" y="51"/>
                    </a:cxn>
                    <a:cxn ang="0">
                      <a:pos x="48" y="51"/>
                    </a:cxn>
                    <a:cxn ang="0">
                      <a:pos x="46" y="51"/>
                    </a:cxn>
                    <a:cxn ang="0">
                      <a:pos x="40" y="48"/>
                    </a:cxn>
                    <a:cxn ang="0">
                      <a:pos x="37" y="45"/>
                    </a:cxn>
                    <a:cxn ang="0">
                      <a:pos x="34" y="42"/>
                    </a:cxn>
                    <a:cxn ang="0">
                      <a:pos x="31" y="37"/>
                    </a:cxn>
                    <a:cxn ang="0">
                      <a:pos x="29" y="34"/>
                    </a:cxn>
                    <a:cxn ang="0">
                      <a:pos x="29" y="31"/>
                    </a:cxn>
                    <a:cxn ang="0">
                      <a:pos x="29" y="23"/>
                    </a:cxn>
                    <a:cxn ang="0">
                      <a:pos x="29" y="17"/>
                    </a:cxn>
                    <a:cxn ang="0">
                      <a:pos x="26" y="14"/>
                    </a:cxn>
                    <a:cxn ang="0">
                      <a:pos x="23" y="11"/>
                    </a:cxn>
                    <a:cxn ang="0">
                      <a:pos x="20" y="11"/>
                    </a:cxn>
                    <a:cxn ang="0">
                      <a:pos x="17" y="8"/>
                    </a:cxn>
                    <a:cxn ang="0">
                      <a:pos x="12" y="8"/>
                    </a:cxn>
                    <a:cxn ang="0">
                      <a:pos x="12" y="3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68" h="105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3" y="8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9" y="54"/>
                      </a:lnTo>
                      <a:lnTo>
                        <a:pt x="9" y="54"/>
                      </a:lnTo>
                      <a:lnTo>
                        <a:pt x="9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20" y="57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3" y="68"/>
                      </a:lnTo>
                      <a:lnTo>
                        <a:pt x="23" y="68"/>
                      </a:lnTo>
                      <a:lnTo>
                        <a:pt x="23" y="68"/>
                      </a:lnTo>
                      <a:lnTo>
                        <a:pt x="23" y="68"/>
                      </a:lnTo>
                      <a:lnTo>
                        <a:pt x="23" y="68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4"/>
                      </a:lnTo>
                      <a:lnTo>
                        <a:pt x="29" y="74"/>
                      </a:lnTo>
                      <a:lnTo>
                        <a:pt x="29" y="74"/>
                      </a:lnTo>
                      <a:lnTo>
                        <a:pt x="29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6"/>
                      </a:lnTo>
                      <a:lnTo>
                        <a:pt x="37" y="76"/>
                      </a:lnTo>
                      <a:lnTo>
                        <a:pt x="37" y="76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91"/>
                      </a:lnTo>
                      <a:lnTo>
                        <a:pt x="43" y="91"/>
                      </a:lnTo>
                      <a:lnTo>
                        <a:pt x="43" y="91"/>
                      </a:lnTo>
                      <a:lnTo>
                        <a:pt x="43" y="91"/>
                      </a:lnTo>
                      <a:lnTo>
                        <a:pt x="43" y="91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6" y="96"/>
                      </a:lnTo>
                      <a:lnTo>
                        <a:pt x="46" y="96"/>
                      </a:lnTo>
                      <a:lnTo>
                        <a:pt x="46" y="96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102"/>
                      </a:lnTo>
                      <a:lnTo>
                        <a:pt x="46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7" y="102"/>
                      </a:lnTo>
                      <a:lnTo>
                        <a:pt x="57" y="102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3" y="102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96"/>
                      </a:lnTo>
                      <a:lnTo>
                        <a:pt x="63" y="96"/>
                      </a:lnTo>
                      <a:lnTo>
                        <a:pt x="63" y="96"/>
                      </a:lnTo>
                      <a:lnTo>
                        <a:pt x="65" y="96"/>
                      </a:lnTo>
                      <a:lnTo>
                        <a:pt x="65" y="93"/>
                      </a:lnTo>
                      <a:lnTo>
                        <a:pt x="65" y="93"/>
                      </a:lnTo>
                      <a:lnTo>
                        <a:pt x="65" y="93"/>
                      </a:lnTo>
                      <a:lnTo>
                        <a:pt x="65" y="93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5" y="82"/>
                      </a:lnTo>
                      <a:lnTo>
                        <a:pt x="65" y="82"/>
                      </a:lnTo>
                      <a:lnTo>
                        <a:pt x="65" y="82"/>
                      </a:lnTo>
                      <a:lnTo>
                        <a:pt x="65" y="79"/>
                      </a:lnTo>
                      <a:lnTo>
                        <a:pt x="65" y="79"/>
                      </a:lnTo>
                      <a:lnTo>
                        <a:pt x="65" y="79"/>
                      </a:lnTo>
                      <a:lnTo>
                        <a:pt x="65" y="76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4"/>
                      </a:lnTo>
                      <a:lnTo>
                        <a:pt x="63" y="74"/>
                      </a:lnTo>
                      <a:lnTo>
                        <a:pt x="63" y="74"/>
                      </a:lnTo>
                      <a:lnTo>
                        <a:pt x="63" y="71"/>
                      </a:lnTo>
                      <a:lnTo>
                        <a:pt x="63" y="71"/>
                      </a:lnTo>
                      <a:lnTo>
                        <a:pt x="63" y="71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5"/>
                      </a:lnTo>
                      <a:lnTo>
                        <a:pt x="63" y="65"/>
                      </a:lnTo>
                      <a:lnTo>
                        <a:pt x="60" y="65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37" y="48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1" y="40"/>
                      </a:lnTo>
                      <a:lnTo>
                        <a:pt x="31" y="40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29" y="37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28"/>
                      </a:lnTo>
                      <a:lnTo>
                        <a:pt x="29" y="28"/>
                      </a:lnTo>
                      <a:lnTo>
                        <a:pt x="29" y="25"/>
                      </a:lnTo>
                      <a:lnTo>
                        <a:pt x="29" y="25"/>
                      </a:lnTo>
                      <a:lnTo>
                        <a:pt x="29" y="23"/>
                      </a:lnTo>
                      <a:lnTo>
                        <a:pt x="29" y="23"/>
                      </a:lnTo>
                      <a:lnTo>
                        <a:pt x="29" y="23"/>
                      </a:lnTo>
                      <a:lnTo>
                        <a:pt x="29" y="20"/>
                      </a:lnTo>
                      <a:lnTo>
                        <a:pt x="29" y="20"/>
                      </a:lnTo>
                      <a:lnTo>
                        <a:pt x="29" y="20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26" y="17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4" name="Freeform 30"/>
                <p:cNvSpPr>
                  <a:spLocks/>
                </p:cNvSpPr>
                <p:nvPr/>
              </p:nvSpPr>
              <p:spPr bwMode="auto">
                <a:xfrm>
                  <a:off x="1461" y="3526"/>
                  <a:ext cx="35" cy="53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6" y="6"/>
                    </a:cxn>
                    <a:cxn ang="0">
                      <a:pos x="3" y="11"/>
                    </a:cxn>
                    <a:cxn ang="0">
                      <a:pos x="0" y="14"/>
                    </a:cxn>
                    <a:cxn ang="0">
                      <a:pos x="0" y="20"/>
                    </a:cxn>
                    <a:cxn ang="0">
                      <a:pos x="3" y="28"/>
                    </a:cxn>
                    <a:cxn ang="0">
                      <a:pos x="3" y="34"/>
                    </a:cxn>
                    <a:cxn ang="0">
                      <a:pos x="0" y="40"/>
                    </a:cxn>
                    <a:cxn ang="0">
                      <a:pos x="0" y="45"/>
                    </a:cxn>
                    <a:cxn ang="0">
                      <a:pos x="6" y="51"/>
                    </a:cxn>
                    <a:cxn ang="0">
                      <a:pos x="12" y="54"/>
                    </a:cxn>
                    <a:cxn ang="0">
                      <a:pos x="17" y="57"/>
                    </a:cxn>
                    <a:cxn ang="0">
                      <a:pos x="20" y="59"/>
                    </a:cxn>
                    <a:cxn ang="0">
                      <a:pos x="20" y="65"/>
                    </a:cxn>
                    <a:cxn ang="0">
                      <a:pos x="23" y="68"/>
                    </a:cxn>
                    <a:cxn ang="0">
                      <a:pos x="23" y="71"/>
                    </a:cxn>
                    <a:cxn ang="0">
                      <a:pos x="26" y="74"/>
                    </a:cxn>
                    <a:cxn ang="0">
                      <a:pos x="31" y="74"/>
                    </a:cxn>
                    <a:cxn ang="0">
                      <a:pos x="34" y="74"/>
                    </a:cxn>
                    <a:cxn ang="0">
                      <a:pos x="37" y="76"/>
                    </a:cxn>
                    <a:cxn ang="0">
                      <a:pos x="37" y="79"/>
                    </a:cxn>
                    <a:cxn ang="0">
                      <a:pos x="40" y="85"/>
                    </a:cxn>
                    <a:cxn ang="0">
                      <a:pos x="43" y="88"/>
                    </a:cxn>
                    <a:cxn ang="0">
                      <a:pos x="43" y="91"/>
                    </a:cxn>
                    <a:cxn ang="0">
                      <a:pos x="43" y="93"/>
                    </a:cxn>
                    <a:cxn ang="0">
                      <a:pos x="46" y="99"/>
                    </a:cxn>
                    <a:cxn ang="0">
                      <a:pos x="48" y="102"/>
                    </a:cxn>
                    <a:cxn ang="0">
                      <a:pos x="51" y="102"/>
                    </a:cxn>
                    <a:cxn ang="0">
                      <a:pos x="57" y="102"/>
                    </a:cxn>
                    <a:cxn ang="0">
                      <a:pos x="57" y="105"/>
                    </a:cxn>
                    <a:cxn ang="0">
                      <a:pos x="63" y="102"/>
                    </a:cxn>
                    <a:cxn ang="0">
                      <a:pos x="63" y="96"/>
                    </a:cxn>
                    <a:cxn ang="0">
                      <a:pos x="65" y="93"/>
                    </a:cxn>
                    <a:cxn ang="0">
                      <a:pos x="65" y="91"/>
                    </a:cxn>
                    <a:cxn ang="0">
                      <a:pos x="65" y="88"/>
                    </a:cxn>
                    <a:cxn ang="0">
                      <a:pos x="65" y="85"/>
                    </a:cxn>
                    <a:cxn ang="0">
                      <a:pos x="65" y="82"/>
                    </a:cxn>
                    <a:cxn ang="0">
                      <a:pos x="65" y="79"/>
                    </a:cxn>
                    <a:cxn ang="0">
                      <a:pos x="63" y="74"/>
                    </a:cxn>
                    <a:cxn ang="0">
                      <a:pos x="63" y="68"/>
                    </a:cxn>
                    <a:cxn ang="0">
                      <a:pos x="63" y="65"/>
                    </a:cxn>
                    <a:cxn ang="0">
                      <a:pos x="60" y="62"/>
                    </a:cxn>
                    <a:cxn ang="0">
                      <a:pos x="57" y="57"/>
                    </a:cxn>
                    <a:cxn ang="0">
                      <a:pos x="57" y="54"/>
                    </a:cxn>
                    <a:cxn ang="0">
                      <a:pos x="54" y="51"/>
                    </a:cxn>
                    <a:cxn ang="0">
                      <a:pos x="54" y="51"/>
                    </a:cxn>
                    <a:cxn ang="0">
                      <a:pos x="48" y="51"/>
                    </a:cxn>
                    <a:cxn ang="0">
                      <a:pos x="46" y="51"/>
                    </a:cxn>
                    <a:cxn ang="0">
                      <a:pos x="40" y="48"/>
                    </a:cxn>
                    <a:cxn ang="0">
                      <a:pos x="37" y="45"/>
                    </a:cxn>
                    <a:cxn ang="0">
                      <a:pos x="34" y="42"/>
                    </a:cxn>
                    <a:cxn ang="0">
                      <a:pos x="31" y="37"/>
                    </a:cxn>
                    <a:cxn ang="0">
                      <a:pos x="29" y="34"/>
                    </a:cxn>
                    <a:cxn ang="0">
                      <a:pos x="29" y="31"/>
                    </a:cxn>
                    <a:cxn ang="0">
                      <a:pos x="29" y="23"/>
                    </a:cxn>
                    <a:cxn ang="0">
                      <a:pos x="29" y="17"/>
                    </a:cxn>
                    <a:cxn ang="0">
                      <a:pos x="26" y="14"/>
                    </a:cxn>
                    <a:cxn ang="0">
                      <a:pos x="23" y="11"/>
                    </a:cxn>
                    <a:cxn ang="0">
                      <a:pos x="20" y="11"/>
                    </a:cxn>
                    <a:cxn ang="0">
                      <a:pos x="17" y="8"/>
                    </a:cxn>
                    <a:cxn ang="0">
                      <a:pos x="12" y="8"/>
                    </a:cxn>
                    <a:cxn ang="0">
                      <a:pos x="12" y="3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68" h="105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3" y="8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9" y="54"/>
                      </a:lnTo>
                      <a:lnTo>
                        <a:pt x="9" y="54"/>
                      </a:lnTo>
                      <a:lnTo>
                        <a:pt x="9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20" y="57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3" y="68"/>
                      </a:lnTo>
                      <a:lnTo>
                        <a:pt x="23" y="68"/>
                      </a:lnTo>
                      <a:lnTo>
                        <a:pt x="23" y="68"/>
                      </a:lnTo>
                      <a:lnTo>
                        <a:pt x="23" y="68"/>
                      </a:lnTo>
                      <a:lnTo>
                        <a:pt x="23" y="68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4"/>
                      </a:lnTo>
                      <a:lnTo>
                        <a:pt x="29" y="74"/>
                      </a:lnTo>
                      <a:lnTo>
                        <a:pt x="29" y="74"/>
                      </a:lnTo>
                      <a:lnTo>
                        <a:pt x="29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1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6"/>
                      </a:lnTo>
                      <a:lnTo>
                        <a:pt x="37" y="76"/>
                      </a:lnTo>
                      <a:lnTo>
                        <a:pt x="37" y="76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91"/>
                      </a:lnTo>
                      <a:lnTo>
                        <a:pt x="43" y="91"/>
                      </a:lnTo>
                      <a:lnTo>
                        <a:pt x="43" y="91"/>
                      </a:lnTo>
                      <a:lnTo>
                        <a:pt x="43" y="91"/>
                      </a:lnTo>
                      <a:lnTo>
                        <a:pt x="43" y="91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6" y="96"/>
                      </a:lnTo>
                      <a:lnTo>
                        <a:pt x="46" y="96"/>
                      </a:lnTo>
                      <a:lnTo>
                        <a:pt x="46" y="96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102"/>
                      </a:lnTo>
                      <a:lnTo>
                        <a:pt x="46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7" y="102"/>
                      </a:lnTo>
                      <a:lnTo>
                        <a:pt x="57" y="102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3" y="102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96"/>
                      </a:lnTo>
                      <a:lnTo>
                        <a:pt x="63" y="96"/>
                      </a:lnTo>
                      <a:lnTo>
                        <a:pt x="63" y="96"/>
                      </a:lnTo>
                      <a:lnTo>
                        <a:pt x="65" y="96"/>
                      </a:lnTo>
                      <a:lnTo>
                        <a:pt x="65" y="93"/>
                      </a:lnTo>
                      <a:lnTo>
                        <a:pt x="65" y="93"/>
                      </a:lnTo>
                      <a:lnTo>
                        <a:pt x="65" y="93"/>
                      </a:lnTo>
                      <a:lnTo>
                        <a:pt x="65" y="93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5" y="82"/>
                      </a:lnTo>
                      <a:lnTo>
                        <a:pt x="65" y="82"/>
                      </a:lnTo>
                      <a:lnTo>
                        <a:pt x="65" y="82"/>
                      </a:lnTo>
                      <a:lnTo>
                        <a:pt x="65" y="79"/>
                      </a:lnTo>
                      <a:lnTo>
                        <a:pt x="65" y="79"/>
                      </a:lnTo>
                      <a:lnTo>
                        <a:pt x="65" y="79"/>
                      </a:lnTo>
                      <a:lnTo>
                        <a:pt x="65" y="76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4"/>
                      </a:lnTo>
                      <a:lnTo>
                        <a:pt x="63" y="74"/>
                      </a:lnTo>
                      <a:lnTo>
                        <a:pt x="63" y="74"/>
                      </a:lnTo>
                      <a:lnTo>
                        <a:pt x="63" y="71"/>
                      </a:lnTo>
                      <a:lnTo>
                        <a:pt x="63" y="71"/>
                      </a:lnTo>
                      <a:lnTo>
                        <a:pt x="63" y="71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5"/>
                      </a:lnTo>
                      <a:lnTo>
                        <a:pt x="63" y="65"/>
                      </a:lnTo>
                      <a:lnTo>
                        <a:pt x="60" y="65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7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37" y="48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1" y="40"/>
                      </a:lnTo>
                      <a:lnTo>
                        <a:pt x="31" y="40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29" y="37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28"/>
                      </a:lnTo>
                      <a:lnTo>
                        <a:pt x="29" y="28"/>
                      </a:lnTo>
                      <a:lnTo>
                        <a:pt x="29" y="25"/>
                      </a:lnTo>
                      <a:lnTo>
                        <a:pt x="29" y="25"/>
                      </a:lnTo>
                      <a:lnTo>
                        <a:pt x="29" y="23"/>
                      </a:lnTo>
                      <a:lnTo>
                        <a:pt x="29" y="23"/>
                      </a:lnTo>
                      <a:lnTo>
                        <a:pt x="29" y="23"/>
                      </a:lnTo>
                      <a:lnTo>
                        <a:pt x="29" y="20"/>
                      </a:lnTo>
                      <a:lnTo>
                        <a:pt x="29" y="20"/>
                      </a:lnTo>
                      <a:lnTo>
                        <a:pt x="29" y="20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26" y="17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5" name="Freeform 31"/>
                <p:cNvSpPr>
                  <a:spLocks/>
                </p:cNvSpPr>
                <p:nvPr/>
              </p:nvSpPr>
              <p:spPr bwMode="auto">
                <a:xfrm>
                  <a:off x="1466" y="3401"/>
                  <a:ext cx="98" cy="231"/>
                </a:xfrm>
                <a:custGeom>
                  <a:avLst/>
                  <a:gdLst/>
                  <a:ahLst/>
                  <a:cxnLst>
                    <a:cxn ang="0">
                      <a:pos x="141" y="434"/>
                    </a:cxn>
                    <a:cxn ang="0">
                      <a:pos x="136" y="454"/>
                    </a:cxn>
                    <a:cxn ang="0">
                      <a:pos x="113" y="425"/>
                    </a:cxn>
                    <a:cxn ang="0">
                      <a:pos x="93" y="397"/>
                    </a:cxn>
                    <a:cxn ang="0">
                      <a:pos x="88" y="369"/>
                    </a:cxn>
                    <a:cxn ang="0">
                      <a:pos x="51" y="357"/>
                    </a:cxn>
                    <a:cxn ang="0">
                      <a:pos x="56" y="340"/>
                    </a:cxn>
                    <a:cxn ang="0">
                      <a:pos x="56" y="332"/>
                    </a:cxn>
                    <a:cxn ang="0">
                      <a:pos x="54" y="315"/>
                    </a:cxn>
                    <a:cxn ang="0">
                      <a:pos x="48" y="301"/>
                    </a:cxn>
                    <a:cxn ang="0">
                      <a:pos x="39" y="298"/>
                    </a:cxn>
                    <a:cxn ang="0">
                      <a:pos x="25" y="289"/>
                    </a:cxn>
                    <a:cxn ang="0">
                      <a:pos x="20" y="272"/>
                    </a:cxn>
                    <a:cxn ang="0">
                      <a:pos x="14" y="258"/>
                    </a:cxn>
                    <a:cxn ang="0">
                      <a:pos x="3" y="250"/>
                    </a:cxn>
                    <a:cxn ang="0">
                      <a:pos x="11" y="219"/>
                    </a:cxn>
                    <a:cxn ang="0">
                      <a:pos x="20" y="179"/>
                    </a:cxn>
                    <a:cxn ang="0">
                      <a:pos x="25" y="162"/>
                    </a:cxn>
                    <a:cxn ang="0">
                      <a:pos x="8" y="145"/>
                    </a:cxn>
                    <a:cxn ang="0">
                      <a:pos x="8" y="145"/>
                    </a:cxn>
                    <a:cxn ang="0">
                      <a:pos x="14" y="136"/>
                    </a:cxn>
                    <a:cxn ang="0">
                      <a:pos x="25" y="136"/>
                    </a:cxn>
                    <a:cxn ang="0">
                      <a:pos x="37" y="139"/>
                    </a:cxn>
                    <a:cxn ang="0">
                      <a:pos x="48" y="142"/>
                    </a:cxn>
                    <a:cxn ang="0">
                      <a:pos x="56" y="131"/>
                    </a:cxn>
                    <a:cxn ang="0">
                      <a:pos x="65" y="117"/>
                    </a:cxn>
                    <a:cxn ang="0">
                      <a:pos x="71" y="100"/>
                    </a:cxn>
                    <a:cxn ang="0">
                      <a:pos x="65" y="91"/>
                    </a:cxn>
                    <a:cxn ang="0">
                      <a:pos x="68" y="77"/>
                    </a:cxn>
                    <a:cxn ang="0">
                      <a:pos x="73" y="68"/>
                    </a:cxn>
                    <a:cxn ang="0">
                      <a:pos x="68" y="60"/>
                    </a:cxn>
                    <a:cxn ang="0">
                      <a:pos x="79" y="37"/>
                    </a:cxn>
                    <a:cxn ang="0">
                      <a:pos x="96" y="15"/>
                    </a:cxn>
                    <a:cxn ang="0">
                      <a:pos x="107" y="0"/>
                    </a:cxn>
                    <a:cxn ang="0">
                      <a:pos x="107" y="9"/>
                    </a:cxn>
                    <a:cxn ang="0">
                      <a:pos x="107" y="29"/>
                    </a:cxn>
                    <a:cxn ang="0">
                      <a:pos x="113" y="40"/>
                    </a:cxn>
                    <a:cxn ang="0">
                      <a:pos x="113" y="43"/>
                    </a:cxn>
                    <a:cxn ang="0">
                      <a:pos x="116" y="37"/>
                    </a:cxn>
                    <a:cxn ang="0">
                      <a:pos x="116" y="29"/>
                    </a:cxn>
                    <a:cxn ang="0">
                      <a:pos x="124" y="23"/>
                    </a:cxn>
                    <a:cxn ang="0">
                      <a:pos x="127" y="37"/>
                    </a:cxn>
                    <a:cxn ang="0">
                      <a:pos x="122" y="46"/>
                    </a:cxn>
                    <a:cxn ang="0">
                      <a:pos x="127" y="57"/>
                    </a:cxn>
                    <a:cxn ang="0">
                      <a:pos x="136" y="57"/>
                    </a:cxn>
                    <a:cxn ang="0">
                      <a:pos x="133" y="77"/>
                    </a:cxn>
                    <a:cxn ang="0">
                      <a:pos x="139" y="94"/>
                    </a:cxn>
                    <a:cxn ang="0">
                      <a:pos x="133" y="111"/>
                    </a:cxn>
                    <a:cxn ang="0">
                      <a:pos x="170" y="139"/>
                    </a:cxn>
                    <a:cxn ang="0">
                      <a:pos x="161" y="148"/>
                    </a:cxn>
                    <a:cxn ang="0">
                      <a:pos x="150" y="156"/>
                    </a:cxn>
                    <a:cxn ang="0">
                      <a:pos x="167" y="176"/>
                    </a:cxn>
                    <a:cxn ang="0">
                      <a:pos x="178" y="156"/>
                    </a:cxn>
                    <a:cxn ang="0">
                      <a:pos x="181" y="179"/>
                    </a:cxn>
                    <a:cxn ang="0">
                      <a:pos x="190" y="255"/>
                    </a:cxn>
                    <a:cxn ang="0">
                      <a:pos x="190" y="295"/>
                    </a:cxn>
                    <a:cxn ang="0">
                      <a:pos x="190" y="326"/>
                    </a:cxn>
                    <a:cxn ang="0">
                      <a:pos x="187" y="343"/>
                    </a:cxn>
                    <a:cxn ang="0">
                      <a:pos x="181" y="366"/>
                    </a:cxn>
                    <a:cxn ang="0">
                      <a:pos x="170" y="383"/>
                    </a:cxn>
                    <a:cxn ang="0">
                      <a:pos x="164" y="394"/>
                    </a:cxn>
                    <a:cxn ang="0">
                      <a:pos x="164" y="403"/>
                    </a:cxn>
                    <a:cxn ang="0">
                      <a:pos x="158" y="417"/>
                    </a:cxn>
                  </a:cxnLst>
                  <a:rect l="0" t="0" r="r" b="b"/>
                  <a:pathLst>
                    <a:path w="195" h="457">
                      <a:moveTo>
                        <a:pt x="153" y="420"/>
                      </a:moveTo>
                      <a:lnTo>
                        <a:pt x="153" y="420"/>
                      </a:lnTo>
                      <a:lnTo>
                        <a:pt x="153" y="420"/>
                      </a:lnTo>
                      <a:lnTo>
                        <a:pt x="153" y="420"/>
                      </a:lnTo>
                      <a:lnTo>
                        <a:pt x="150" y="423"/>
                      </a:lnTo>
                      <a:lnTo>
                        <a:pt x="150" y="423"/>
                      </a:lnTo>
                      <a:lnTo>
                        <a:pt x="150" y="423"/>
                      </a:lnTo>
                      <a:lnTo>
                        <a:pt x="150" y="423"/>
                      </a:lnTo>
                      <a:lnTo>
                        <a:pt x="150" y="425"/>
                      </a:lnTo>
                      <a:lnTo>
                        <a:pt x="150" y="425"/>
                      </a:lnTo>
                      <a:lnTo>
                        <a:pt x="150" y="425"/>
                      </a:lnTo>
                      <a:lnTo>
                        <a:pt x="150" y="428"/>
                      </a:lnTo>
                      <a:lnTo>
                        <a:pt x="147" y="428"/>
                      </a:lnTo>
                      <a:lnTo>
                        <a:pt x="147" y="428"/>
                      </a:lnTo>
                      <a:lnTo>
                        <a:pt x="147" y="431"/>
                      </a:lnTo>
                      <a:lnTo>
                        <a:pt x="147" y="431"/>
                      </a:lnTo>
                      <a:lnTo>
                        <a:pt x="147" y="431"/>
                      </a:lnTo>
                      <a:lnTo>
                        <a:pt x="144" y="431"/>
                      </a:lnTo>
                      <a:lnTo>
                        <a:pt x="144" y="431"/>
                      </a:lnTo>
                      <a:lnTo>
                        <a:pt x="144" y="431"/>
                      </a:lnTo>
                      <a:lnTo>
                        <a:pt x="144" y="434"/>
                      </a:lnTo>
                      <a:lnTo>
                        <a:pt x="141" y="434"/>
                      </a:lnTo>
                      <a:lnTo>
                        <a:pt x="141" y="434"/>
                      </a:lnTo>
                      <a:lnTo>
                        <a:pt x="141" y="437"/>
                      </a:lnTo>
                      <a:lnTo>
                        <a:pt x="141" y="437"/>
                      </a:lnTo>
                      <a:lnTo>
                        <a:pt x="139" y="437"/>
                      </a:lnTo>
                      <a:lnTo>
                        <a:pt x="139" y="440"/>
                      </a:lnTo>
                      <a:lnTo>
                        <a:pt x="139" y="440"/>
                      </a:lnTo>
                      <a:lnTo>
                        <a:pt x="139" y="440"/>
                      </a:lnTo>
                      <a:lnTo>
                        <a:pt x="139" y="442"/>
                      </a:lnTo>
                      <a:lnTo>
                        <a:pt x="139" y="442"/>
                      </a:lnTo>
                      <a:lnTo>
                        <a:pt x="139" y="442"/>
                      </a:lnTo>
                      <a:lnTo>
                        <a:pt x="139" y="442"/>
                      </a:lnTo>
                      <a:lnTo>
                        <a:pt x="139" y="445"/>
                      </a:lnTo>
                      <a:lnTo>
                        <a:pt x="139" y="445"/>
                      </a:lnTo>
                      <a:lnTo>
                        <a:pt x="139" y="445"/>
                      </a:lnTo>
                      <a:lnTo>
                        <a:pt x="139" y="448"/>
                      </a:lnTo>
                      <a:lnTo>
                        <a:pt x="139" y="448"/>
                      </a:lnTo>
                      <a:lnTo>
                        <a:pt x="136" y="448"/>
                      </a:lnTo>
                      <a:lnTo>
                        <a:pt x="136" y="451"/>
                      </a:lnTo>
                      <a:lnTo>
                        <a:pt x="136" y="451"/>
                      </a:lnTo>
                      <a:lnTo>
                        <a:pt x="136" y="451"/>
                      </a:lnTo>
                      <a:lnTo>
                        <a:pt x="136" y="454"/>
                      </a:lnTo>
                      <a:lnTo>
                        <a:pt x="136" y="454"/>
                      </a:lnTo>
                      <a:lnTo>
                        <a:pt x="136" y="457"/>
                      </a:lnTo>
                      <a:lnTo>
                        <a:pt x="136" y="457"/>
                      </a:lnTo>
                      <a:lnTo>
                        <a:pt x="136" y="457"/>
                      </a:lnTo>
                      <a:lnTo>
                        <a:pt x="127" y="454"/>
                      </a:lnTo>
                      <a:lnTo>
                        <a:pt x="122" y="451"/>
                      </a:lnTo>
                      <a:lnTo>
                        <a:pt x="113" y="448"/>
                      </a:lnTo>
                      <a:lnTo>
                        <a:pt x="107" y="442"/>
                      </a:lnTo>
                      <a:lnTo>
                        <a:pt x="102" y="442"/>
                      </a:lnTo>
                      <a:lnTo>
                        <a:pt x="102" y="437"/>
                      </a:lnTo>
                      <a:lnTo>
                        <a:pt x="102" y="437"/>
                      </a:lnTo>
                      <a:lnTo>
                        <a:pt x="105" y="437"/>
                      </a:lnTo>
                      <a:lnTo>
                        <a:pt x="105" y="437"/>
                      </a:lnTo>
                      <a:lnTo>
                        <a:pt x="105" y="437"/>
                      </a:lnTo>
                      <a:lnTo>
                        <a:pt x="107" y="434"/>
                      </a:lnTo>
                      <a:lnTo>
                        <a:pt x="107" y="434"/>
                      </a:lnTo>
                      <a:lnTo>
                        <a:pt x="107" y="431"/>
                      </a:lnTo>
                      <a:lnTo>
                        <a:pt x="110" y="431"/>
                      </a:lnTo>
                      <a:lnTo>
                        <a:pt x="110" y="428"/>
                      </a:lnTo>
                      <a:lnTo>
                        <a:pt x="110" y="428"/>
                      </a:lnTo>
                      <a:lnTo>
                        <a:pt x="110" y="428"/>
                      </a:lnTo>
                      <a:lnTo>
                        <a:pt x="113" y="425"/>
                      </a:lnTo>
                      <a:lnTo>
                        <a:pt x="113" y="425"/>
                      </a:lnTo>
                      <a:lnTo>
                        <a:pt x="113" y="423"/>
                      </a:lnTo>
                      <a:lnTo>
                        <a:pt x="113" y="423"/>
                      </a:lnTo>
                      <a:lnTo>
                        <a:pt x="113" y="423"/>
                      </a:lnTo>
                      <a:lnTo>
                        <a:pt x="113" y="420"/>
                      </a:lnTo>
                      <a:lnTo>
                        <a:pt x="110" y="420"/>
                      </a:lnTo>
                      <a:lnTo>
                        <a:pt x="110" y="420"/>
                      </a:lnTo>
                      <a:lnTo>
                        <a:pt x="110" y="417"/>
                      </a:lnTo>
                      <a:lnTo>
                        <a:pt x="110" y="417"/>
                      </a:lnTo>
                      <a:lnTo>
                        <a:pt x="110" y="414"/>
                      </a:lnTo>
                      <a:lnTo>
                        <a:pt x="110" y="414"/>
                      </a:lnTo>
                      <a:lnTo>
                        <a:pt x="110" y="414"/>
                      </a:lnTo>
                      <a:lnTo>
                        <a:pt x="110" y="411"/>
                      </a:lnTo>
                      <a:lnTo>
                        <a:pt x="99" y="411"/>
                      </a:lnTo>
                      <a:lnTo>
                        <a:pt x="99" y="408"/>
                      </a:lnTo>
                      <a:lnTo>
                        <a:pt x="93" y="408"/>
                      </a:lnTo>
                      <a:lnTo>
                        <a:pt x="93" y="408"/>
                      </a:lnTo>
                      <a:lnTo>
                        <a:pt x="93" y="406"/>
                      </a:lnTo>
                      <a:lnTo>
                        <a:pt x="93" y="403"/>
                      </a:lnTo>
                      <a:lnTo>
                        <a:pt x="93" y="403"/>
                      </a:lnTo>
                      <a:lnTo>
                        <a:pt x="93" y="400"/>
                      </a:lnTo>
                      <a:lnTo>
                        <a:pt x="93" y="400"/>
                      </a:lnTo>
                      <a:lnTo>
                        <a:pt x="93" y="397"/>
                      </a:lnTo>
                      <a:lnTo>
                        <a:pt x="93" y="397"/>
                      </a:lnTo>
                      <a:lnTo>
                        <a:pt x="93" y="397"/>
                      </a:lnTo>
                      <a:lnTo>
                        <a:pt x="93" y="394"/>
                      </a:lnTo>
                      <a:lnTo>
                        <a:pt x="90" y="394"/>
                      </a:lnTo>
                      <a:lnTo>
                        <a:pt x="90" y="391"/>
                      </a:lnTo>
                      <a:lnTo>
                        <a:pt x="90" y="391"/>
                      </a:lnTo>
                      <a:lnTo>
                        <a:pt x="90" y="391"/>
                      </a:lnTo>
                      <a:lnTo>
                        <a:pt x="93" y="389"/>
                      </a:lnTo>
                      <a:lnTo>
                        <a:pt x="93" y="389"/>
                      </a:lnTo>
                      <a:lnTo>
                        <a:pt x="93" y="386"/>
                      </a:lnTo>
                      <a:lnTo>
                        <a:pt x="93" y="383"/>
                      </a:lnTo>
                      <a:lnTo>
                        <a:pt x="93" y="383"/>
                      </a:lnTo>
                      <a:lnTo>
                        <a:pt x="90" y="380"/>
                      </a:lnTo>
                      <a:lnTo>
                        <a:pt x="90" y="380"/>
                      </a:lnTo>
                      <a:lnTo>
                        <a:pt x="90" y="380"/>
                      </a:lnTo>
                      <a:lnTo>
                        <a:pt x="90" y="377"/>
                      </a:lnTo>
                      <a:lnTo>
                        <a:pt x="90" y="377"/>
                      </a:lnTo>
                      <a:lnTo>
                        <a:pt x="88" y="374"/>
                      </a:lnTo>
                      <a:lnTo>
                        <a:pt x="88" y="374"/>
                      </a:lnTo>
                      <a:lnTo>
                        <a:pt x="88" y="372"/>
                      </a:lnTo>
                      <a:lnTo>
                        <a:pt x="88" y="372"/>
                      </a:lnTo>
                      <a:lnTo>
                        <a:pt x="88" y="369"/>
                      </a:lnTo>
                      <a:lnTo>
                        <a:pt x="88" y="369"/>
                      </a:lnTo>
                      <a:lnTo>
                        <a:pt x="88" y="366"/>
                      </a:lnTo>
                      <a:lnTo>
                        <a:pt x="62" y="366"/>
                      </a:lnTo>
                      <a:lnTo>
                        <a:pt x="62" y="366"/>
                      </a:lnTo>
                      <a:lnTo>
                        <a:pt x="62" y="366"/>
                      </a:lnTo>
                      <a:lnTo>
                        <a:pt x="59" y="366"/>
                      </a:lnTo>
                      <a:lnTo>
                        <a:pt x="59" y="366"/>
                      </a:lnTo>
                      <a:lnTo>
                        <a:pt x="59" y="366"/>
                      </a:lnTo>
                      <a:lnTo>
                        <a:pt x="56" y="366"/>
                      </a:lnTo>
                      <a:lnTo>
                        <a:pt x="56" y="366"/>
                      </a:lnTo>
                      <a:lnTo>
                        <a:pt x="54" y="366"/>
                      </a:lnTo>
                      <a:lnTo>
                        <a:pt x="54" y="366"/>
                      </a:lnTo>
                      <a:lnTo>
                        <a:pt x="54" y="366"/>
                      </a:lnTo>
                      <a:lnTo>
                        <a:pt x="51" y="363"/>
                      </a:lnTo>
                      <a:lnTo>
                        <a:pt x="51" y="363"/>
                      </a:lnTo>
                      <a:lnTo>
                        <a:pt x="51" y="363"/>
                      </a:lnTo>
                      <a:lnTo>
                        <a:pt x="51" y="360"/>
                      </a:lnTo>
                      <a:lnTo>
                        <a:pt x="51" y="360"/>
                      </a:lnTo>
                      <a:lnTo>
                        <a:pt x="51" y="360"/>
                      </a:lnTo>
                      <a:lnTo>
                        <a:pt x="51" y="360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51" y="355"/>
                      </a:lnTo>
                      <a:lnTo>
                        <a:pt x="48" y="355"/>
                      </a:lnTo>
                      <a:lnTo>
                        <a:pt x="48" y="355"/>
                      </a:lnTo>
                      <a:lnTo>
                        <a:pt x="48" y="355"/>
                      </a:lnTo>
                      <a:lnTo>
                        <a:pt x="48" y="352"/>
                      </a:lnTo>
                      <a:lnTo>
                        <a:pt x="48" y="352"/>
                      </a:lnTo>
                      <a:lnTo>
                        <a:pt x="48" y="352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4" y="349"/>
                      </a:lnTo>
                      <a:lnTo>
                        <a:pt x="54" y="346"/>
                      </a:lnTo>
                      <a:lnTo>
                        <a:pt x="54" y="346"/>
                      </a:lnTo>
                      <a:lnTo>
                        <a:pt x="54" y="346"/>
                      </a:lnTo>
                      <a:lnTo>
                        <a:pt x="54" y="346"/>
                      </a:lnTo>
                      <a:lnTo>
                        <a:pt x="54" y="346"/>
                      </a:lnTo>
                      <a:lnTo>
                        <a:pt x="54" y="343"/>
                      </a:lnTo>
                      <a:lnTo>
                        <a:pt x="54" y="343"/>
                      </a:lnTo>
                      <a:lnTo>
                        <a:pt x="54" y="343"/>
                      </a:lnTo>
                      <a:lnTo>
                        <a:pt x="56" y="343"/>
                      </a:lnTo>
                      <a:lnTo>
                        <a:pt x="56" y="340"/>
                      </a:lnTo>
                      <a:lnTo>
                        <a:pt x="56" y="340"/>
                      </a:lnTo>
                      <a:lnTo>
                        <a:pt x="56" y="340"/>
                      </a:lnTo>
                      <a:lnTo>
                        <a:pt x="56" y="340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29"/>
                      </a:lnTo>
                      <a:lnTo>
                        <a:pt x="59" y="329"/>
                      </a:lnTo>
                      <a:lnTo>
                        <a:pt x="59" y="329"/>
                      </a:lnTo>
                      <a:lnTo>
                        <a:pt x="56" y="329"/>
                      </a:lnTo>
                      <a:lnTo>
                        <a:pt x="56" y="329"/>
                      </a:lnTo>
                      <a:lnTo>
                        <a:pt x="56" y="329"/>
                      </a:lnTo>
                      <a:lnTo>
                        <a:pt x="56" y="326"/>
                      </a:lnTo>
                      <a:lnTo>
                        <a:pt x="56" y="326"/>
                      </a:lnTo>
                      <a:lnTo>
                        <a:pt x="56" y="326"/>
                      </a:lnTo>
                      <a:lnTo>
                        <a:pt x="56" y="323"/>
                      </a:lnTo>
                      <a:lnTo>
                        <a:pt x="54" y="323"/>
                      </a:lnTo>
                      <a:lnTo>
                        <a:pt x="54" y="323"/>
                      </a:lnTo>
                      <a:lnTo>
                        <a:pt x="54" y="321"/>
                      </a:lnTo>
                      <a:lnTo>
                        <a:pt x="54" y="321"/>
                      </a:lnTo>
                      <a:lnTo>
                        <a:pt x="54" y="321"/>
                      </a:lnTo>
                      <a:lnTo>
                        <a:pt x="54" y="318"/>
                      </a:lnTo>
                      <a:lnTo>
                        <a:pt x="54" y="318"/>
                      </a:lnTo>
                      <a:lnTo>
                        <a:pt x="54" y="318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2"/>
                      </a:lnTo>
                      <a:lnTo>
                        <a:pt x="54" y="312"/>
                      </a:lnTo>
                      <a:lnTo>
                        <a:pt x="51" y="312"/>
                      </a:lnTo>
                      <a:lnTo>
                        <a:pt x="51" y="309"/>
                      </a:lnTo>
                      <a:lnTo>
                        <a:pt x="51" y="309"/>
                      </a:lnTo>
                      <a:lnTo>
                        <a:pt x="51" y="309"/>
                      </a:lnTo>
                      <a:lnTo>
                        <a:pt x="51" y="309"/>
                      </a:lnTo>
                      <a:lnTo>
                        <a:pt x="51" y="306"/>
                      </a:lnTo>
                      <a:lnTo>
                        <a:pt x="51" y="306"/>
                      </a:lnTo>
                      <a:lnTo>
                        <a:pt x="51" y="306"/>
                      </a:lnTo>
                      <a:lnTo>
                        <a:pt x="51" y="306"/>
                      </a:lnTo>
                      <a:lnTo>
                        <a:pt x="51" y="304"/>
                      </a:lnTo>
                      <a:lnTo>
                        <a:pt x="48" y="304"/>
                      </a:lnTo>
                      <a:lnTo>
                        <a:pt x="48" y="304"/>
                      </a:lnTo>
                      <a:lnTo>
                        <a:pt x="48" y="304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5" y="301"/>
                      </a:lnTo>
                      <a:lnTo>
                        <a:pt x="45" y="301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2" y="298"/>
                      </a:lnTo>
                      <a:lnTo>
                        <a:pt x="42" y="298"/>
                      </a:lnTo>
                      <a:lnTo>
                        <a:pt x="42" y="298"/>
                      </a:lnTo>
                      <a:lnTo>
                        <a:pt x="39" y="298"/>
                      </a:lnTo>
                      <a:lnTo>
                        <a:pt x="39" y="298"/>
                      </a:lnTo>
                      <a:lnTo>
                        <a:pt x="39" y="298"/>
                      </a:lnTo>
                      <a:lnTo>
                        <a:pt x="39" y="298"/>
                      </a:lnTo>
                      <a:lnTo>
                        <a:pt x="39" y="298"/>
                      </a:lnTo>
                      <a:lnTo>
                        <a:pt x="37" y="298"/>
                      </a:lnTo>
                      <a:lnTo>
                        <a:pt x="37" y="298"/>
                      </a:lnTo>
                      <a:lnTo>
                        <a:pt x="37" y="298"/>
                      </a:lnTo>
                      <a:lnTo>
                        <a:pt x="37" y="298"/>
                      </a:lnTo>
                      <a:lnTo>
                        <a:pt x="34" y="298"/>
                      </a:lnTo>
                      <a:lnTo>
                        <a:pt x="34" y="298"/>
                      </a:lnTo>
                      <a:lnTo>
                        <a:pt x="34" y="298"/>
                      </a:lnTo>
                      <a:lnTo>
                        <a:pt x="34" y="298"/>
                      </a:lnTo>
                      <a:lnTo>
                        <a:pt x="31" y="295"/>
                      </a:lnTo>
                      <a:lnTo>
                        <a:pt x="31" y="295"/>
                      </a:lnTo>
                      <a:lnTo>
                        <a:pt x="31" y="295"/>
                      </a:lnTo>
                      <a:lnTo>
                        <a:pt x="31" y="295"/>
                      </a:lnTo>
                      <a:lnTo>
                        <a:pt x="31" y="295"/>
                      </a:lnTo>
                      <a:lnTo>
                        <a:pt x="28" y="295"/>
                      </a:lnTo>
                      <a:lnTo>
                        <a:pt x="28" y="292"/>
                      </a:lnTo>
                      <a:lnTo>
                        <a:pt x="28" y="292"/>
                      </a:lnTo>
                      <a:lnTo>
                        <a:pt x="28" y="292"/>
                      </a:lnTo>
                      <a:lnTo>
                        <a:pt x="28" y="292"/>
                      </a:lnTo>
                      <a:lnTo>
                        <a:pt x="25" y="289"/>
                      </a:lnTo>
                      <a:lnTo>
                        <a:pt x="25" y="289"/>
                      </a:lnTo>
                      <a:lnTo>
                        <a:pt x="25" y="289"/>
                      </a:lnTo>
                      <a:lnTo>
                        <a:pt x="25" y="289"/>
                      </a:lnTo>
                      <a:lnTo>
                        <a:pt x="25" y="287"/>
                      </a:lnTo>
                      <a:lnTo>
                        <a:pt x="25" y="287"/>
                      </a:lnTo>
                      <a:lnTo>
                        <a:pt x="22" y="287"/>
                      </a:lnTo>
                      <a:lnTo>
                        <a:pt x="22" y="287"/>
                      </a:lnTo>
                      <a:lnTo>
                        <a:pt x="22" y="284"/>
                      </a:lnTo>
                      <a:lnTo>
                        <a:pt x="22" y="284"/>
                      </a:lnTo>
                      <a:lnTo>
                        <a:pt x="22" y="284"/>
                      </a:lnTo>
                      <a:lnTo>
                        <a:pt x="22" y="284"/>
                      </a:lnTo>
                      <a:lnTo>
                        <a:pt x="22" y="284"/>
                      </a:lnTo>
                      <a:lnTo>
                        <a:pt x="20" y="284"/>
                      </a:lnTo>
                      <a:lnTo>
                        <a:pt x="20" y="281"/>
                      </a:lnTo>
                      <a:lnTo>
                        <a:pt x="20" y="281"/>
                      </a:lnTo>
                      <a:lnTo>
                        <a:pt x="20" y="281"/>
                      </a:lnTo>
                      <a:lnTo>
                        <a:pt x="20" y="281"/>
                      </a:lnTo>
                      <a:lnTo>
                        <a:pt x="20" y="281"/>
                      </a:lnTo>
                      <a:lnTo>
                        <a:pt x="20" y="278"/>
                      </a:lnTo>
                      <a:lnTo>
                        <a:pt x="20" y="278"/>
                      </a:lnTo>
                      <a:lnTo>
                        <a:pt x="20" y="278"/>
                      </a:lnTo>
                      <a:lnTo>
                        <a:pt x="20" y="278"/>
                      </a:lnTo>
                      <a:lnTo>
                        <a:pt x="20" y="275"/>
                      </a:lnTo>
                      <a:lnTo>
                        <a:pt x="20" y="275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0"/>
                      </a:lnTo>
                      <a:lnTo>
                        <a:pt x="20" y="270"/>
                      </a:lnTo>
                      <a:lnTo>
                        <a:pt x="20" y="270"/>
                      </a:lnTo>
                      <a:lnTo>
                        <a:pt x="20" y="267"/>
                      </a:lnTo>
                      <a:lnTo>
                        <a:pt x="20" y="267"/>
                      </a:lnTo>
                      <a:lnTo>
                        <a:pt x="20" y="267"/>
                      </a:lnTo>
                      <a:lnTo>
                        <a:pt x="20" y="264"/>
                      </a:lnTo>
                      <a:lnTo>
                        <a:pt x="20" y="264"/>
                      </a:lnTo>
                      <a:lnTo>
                        <a:pt x="20" y="264"/>
                      </a:lnTo>
                      <a:lnTo>
                        <a:pt x="17" y="264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58"/>
                      </a:lnTo>
                      <a:lnTo>
                        <a:pt x="14" y="258"/>
                      </a:lnTo>
                      <a:lnTo>
                        <a:pt x="14" y="258"/>
                      </a:lnTo>
                      <a:lnTo>
                        <a:pt x="14" y="258"/>
                      </a:lnTo>
                      <a:lnTo>
                        <a:pt x="14" y="258"/>
                      </a:lnTo>
                      <a:lnTo>
                        <a:pt x="14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8" y="258"/>
                      </a:lnTo>
                      <a:lnTo>
                        <a:pt x="8" y="255"/>
                      </a:lnTo>
                      <a:lnTo>
                        <a:pt x="8" y="255"/>
                      </a:lnTo>
                      <a:lnTo>
                        <a:pt x="8" y="255"/>
                      </a:lnTo>
                      <a:lnTo>
                        <a:pt x="5" y="255"/>
                      </a:lnTo>
                      <a:lnTo>
                        <a:pt x="5" y="255"/>
                      </a:lnTo>
                      <a:lnTo>
                        <a:pt x="5" y="255"/>
                      </a:lnTo>
                      <a:lnTo>
                        <a:pt x="5" y="255"/>
                      </a:lnTo>
                      <a:lnTo>
                        <a:pt x="3" y="255"/>
                      </a:lnTo>
                      <a:lnTo>
                        <a:pt x="3" y="253"/>
                      </a:lnTo>
                      <a:lnTo>
                        <a:pt x="3" y="253"/>
                      </a:lnTo>
                      <a:lnTo>
                        <a:pt x="3" y="253"/>
                      </a:lnTo>
                      <a:lnTo>
                        <a:pt x="3" y="253"/>
                      </a:lnTo>
                      <a:lnTo>
                        <a:pt x="3" y="250"/>
                      </a:lnTo>
                      <a:lnTo>
                        <a:pt x="3" y="250"/>
                      </a:lnTo>
                      <a:lnTo>
                        <a:pt x="3" y="247"/>
                      </a:lnTo>
                      <a:lnTo>
                        <a:pt x="3" y="247"/>
                      </a:lnTo>
                      <a:lnTo>
                        <a:pt x="3" y="247"/>
                      </a:lnTo>
                      <a:lnTo>
                        <a:pt x="0" y="247"/>
                      </a:lnTo>
                      <a:lnTo>
                        <a:pt x="0" y="247"/>
                      </a:lnTo>
                      <a:lnTo>
                        <a:pt x="0" y="247"/>
                      </a:lnTo>
                      <a:lnTo>
                        <a:pt x="0" y="247"/>
                      </a:lnTo>
                      <a:lnTo>
                        <a:pt x="0" y="247"/>
                      </a:lnTo>
                      <a:lnTo>
                        <a:pt x="0" y="244"/>
                      </a:lnTo>
                      <a:lnTo>
                        <a:pt x="3" y="244"/>
                      </a:lnTo>
                      <a:lnTo>
                        <a:pt x="3" y="241"/>
                      </a:lnTo>
                      <a:lnTo>
                        <a:pt x="5" y="236"/>
                      </a:lnTo>
                      <a:lnTo>
                        <a:pt x="5" y="236"/>
                      </a:lnTo>
                      <a:lnTo>
                        <a:pt x="5" y="236"/>
                      </a:lnTo>
                      <a:lnTo>
                        <a:pt x="8" y="236"/>
                      </a:lnTo>
                      <a:lnTo>
                        <a:pt x="8" y="236"/>
                      </a:lnTo>
                      <a:lnTo>
                        <a:pt x="8" y="236"/>
                      </a:lnTo>
                      <a:lnTo>
                        <a:pt x="8" y="236"/>
                      </a:lnTo>
                      <a:lnTo>
                        <a:pt x="8" y="233"/>
                      </a:lnTo>
                      <a:lnTo>
                        <a:pt x="11" y="233"/>
                      </a:lnTo>
                      <a:lnTo>
                        <a:pt x="11" y="230"/>
                      </a:lnTo>
                      <a:lnTo>
                        <a:pt x="11" y="219"/>
                      </a:lnTo>
                      <a:lnTo>
                        <a:pt x="11" y="204"/>
                      </a:lnTo>
                      <a:lnTo>
                        <a:pt x="20" y="190"/>
                      </a:lnTo>
                      <a:lnTo>
                        <a:pt x="11" y="190"/>
                      </a:lnTo>
                      <a:lnTo>
                        <a:pt x="11" y="190"/>
                      </a:lnTo>
                      <a:lnTo>
                        <a:pt x="11" y="190"/>
                      </a:lnTo>
                      <a:lnTo>
                        <a:pt x="11" y="187"/>
                      </a:lnTo>
                      <a:lnTo>
                        <a:pt x="8" y="187"/>
                      </a:lnTo>
                      <a:lnTo>
                        <a:pt x="8" y="187"/>
                      </a:lnTo>
                      <a:lnTo>
                        <a:pt x="8" y="187"/>
                      </a:lnTo>
                      <a:lnTo>
                        <a:pt x="8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5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5" y="173"/>
                      </a:lnTo>
                      <a:lnTo>
                        <a:pt x="25" y="173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59"/>
                      </a:lnTo>
                      <a:lnTo>
                        <a:pt x="22" y="159"/>
                      </a:lnTo>
                      <a:lnTo>
                        <a:pt x="22" y="159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17" y="153"/>
                      </a:lnTo>
                      <a:lnTo>
                        <a:pt x="17" y="151"/>
                      </a:lnTo>
                      <a:lnTo>
                        <a:pt x="17" y="151"/>
                      </a:lnTo>
                      <a:lnTo>
                        <a:pt x="14" y="151"/>
                      </a:lnTo>
                      <a:lnTo>
                        <a:pt x="14" y="151"/>
                      </a:lnTo>
                      <a:lnTo>
                        <a:pt x="14" y="151"/>
                      </a:lnTo>
                      <a:lnTo>
                        <a:pt x="14" y="151"/>
                      </a:lnTo>
                      <a:lnTo>
                        <a:pt x="11" y="151"/>
                      </a:lnTo>
                      <a:lnTo>
                        <a:pt x="11" y="151"/>
                      </a:lnTo>
                      <a:lnTo>
                        <a:pt x="11" y="151"/>
                      </a:lnTo>
                      <a:lnTo>
                        <a:pt x="11" y="148"/>
                      </a:lnTo>
                      <a:lnTo>
                        <a:pt x="11" y="148"/>
                      </a:lnTo>
                      <a:lnTo>
                        <a:pt x="11" y="148"/>
                      </a:lnTo>
                      <a:lnTo>
                        <a:pt x="11" y="148"/>
                      </a:lnTo>
                      <a:lnTo>
                        <a:pt x="11" y="148"/>
                      </a:lnTo>
                      <a:lnTo>
                        <a:pt x="8" y="148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5" y="145"/>
                      </a:lnTo>
                      <a:lnTo>
                        <a:pt x="5" y="145"/>
                      </a:lnTo>
                      <a:lnTo>
                        <a:pt x="5" y="145"/>
                      </a:lnTo>
                      <a:lnTo>
                        <a:pt x="5" y="145"/>
                      </a:lnTo>
                      <a:lnTo>
                        <a:pt x="5" y="145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5"/>
                      </a:lnTo>
                      <a:lnTo>
                        <a:pt x="8" y="145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9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39"/>
                      </a:lnTo>
                      <a:lnTo>
                        <a:pt x="56" y="139"/>
                      </a:lnTo>
                      <a:lnTo>
                        <a:pt x="56" y="136"/>
                      </a:lnTo>
                      <a:lnTo>
                        <a:pt x="56" y="136"/>
                      </a:lnTo>
                      <a:lnTo>
                        <a:pt x="56" y="136"/>
                      </a:lnTo>
                      <a:lnTo>
                        <a:pt x="56" y="134"/>
                      </a:lnTo>
                      <a:lnTo>
                        <a:pt x="56" y="134"/>
                      </a:lnTo>
                      <a:lnTo>
                        <a:pt x="56" y="131"/>
                      </a:lnTo>
                      <a:lnTo>
                        <a:pt x="56" y="131"/>
                      </a:lnTo>
                      <a:lnTo>
                        <a:pt x="56" y="131"/>
                      </a:lnTo>
                      <a:lnTo>
                        <a:pt x="56" y="131"/>
                      </a:lnTo>
                      <a:lnTo>
                        <a:pt x="59" y="131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62" y="125"/>
                      </a:lnTo>
                      <a:lnTo>
                        <a:pt x="62" y="125"/>
                      </a:lnTo>
                      <a:lnTo>
                        <a:pt x="62" y="125"/>
                      </a:lnTo>
                      <a:lnTo>
                        <a:pt x="62" y="122"/>
                      </a:lnTo>
                      <a:lnTo>
                        <a:pt x="62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7"/>
                      </a:lnTo>
                      <a:lnTo>
                        <a:pt x="65" y="117"/>
                      </a:lnTo>
                      <a:lnTo>
                        <a:pt x="65" y="117"/>
                      </a:lnTo>
                      <a:lnTo>
                        <a:pt x="65" y="117"/>
                      </a:lnTo>
                      <a:lnTo>
                        <a:pt x="68" y="117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1" y="108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3" y="97"/>
                      </a:lnTo>
                      <a:lnTo>
                        <a:pt x="73" y="97"/>
                      </a:lnTo>
                      <a:lnTo>
                        <a:pt x="73" y="97"/>
                      </a:lnTo>
                      <a:lnTo>
                        <a:pt x="73" y="94"/>
                      </a:lnTo>
                      <a:lnTo>
                        <a:pt x="73" y="94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3"/>
                      </a:lnTo>
                      <a:lnTo>
                        <a:pt x="65" y="83"/>
                      </a:lnTo>
                      <a:lnTo>
                        <a:pt x="68" y="83"/>
                      </a:lnTo>
                      <a:lnTo>
                        <a:pt x="68" y="83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1"/>
                      </a:lnTo>
                      <a:lnTo>
                        <a:pt x="73" y="71"/>
                      </a:lnTo>
                      <a:lnTo>
                        <a:pt x="73" y="71"/>
                      </a:lnTo>
                      <a:lnTo>
                        <a:pt x="73" y="71"/>
                      </a:lnTo>
                      <a:lnTo>
                        <a:pt x="73" y="68"/>
                      </a:lnTo>
                      <a:lnTo>
                        <a:pt x="73" y="68"/>
                      </a:lnTo>
                      <a:lnTo>
                        <a:pt x="76" y="68"/>
                      </a:lnTo>
                      <a:lnTo>
                        <a:pt x="76" y="68"/>
                      </a:lnTo>
                      <a:lnTo>
                        <a:pt x="76" y="66"/>
                      </a:lnTo>
                      <a:lnTo>
                        <a:pt x="76" y="66"/>
                      </a:lnTo>
                      <a:lnTo>
                        <a:pt x="76" y="66"/>
                      </a:lnTo>
                      <a:lnTo>
                        <a:pt x="76" y="66"/>
                      </a:lnTo>
                      <a:lnTo>
                        <a:pt x="76" y="66"/>
                      </a:lnTo>
                      <a:lnTo>
                        <a:pt x="73" y="66"/>
                      </a:lnTo>
                      <a:lnTo>
                        <a:pt x="73" y="63"/>
                      </a:lnTo>
                      <a:lnTo>
                        <a:pt x="73" y="63"/>
                      </a:lnTo>
                      <a:lnTo>
                        <a:pt x="73" y="63"/>
                      </a:lnTo>
                      <a:lnTo>
                        <a:pt x="73" y="63"/>
                      </a:lnTo>
                      <a:lnTo>
                        <a:pt x="71" y="63"/>
                      </a:lnTo>
                      <a:lnTo>
                        <a:pt x="71" y="63"/>
                      </a:lnTo>
                      <a:lnTo>
                        <a:pt x="71" y="60"/>
                      </a:lnTo>
                      <a:lnTo>
                        <a:pt x="71" y="60"/>
                      </a:lnTo>
                      <a:lnTo>
                        <a:pt x="71" y="60"/>
                      </a:lnTo>
                      <a:lnTo>
                        <a:pt x="71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73" y="49"/>
                      </a:lnTo>
                      <a:lnTo>
                        <a:pt x="73" y="46"/>
                      </a:lnTo>
                      <a:lnTo>
                        <a:pt x="73" y="46"/>
                      </a:lnTo>
                      <a:lnTo>
                        <a:pt x="73" y="46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0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82" y="37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8" y="32"/>
                      </a:lnTo>
                      <a:lnTo>
                        <a:pt x="90" y="29"/>
                      </a:lnTo>
                      <a:lnTo>
                        <a:pt x="93" y="29"/>
                      </a:lnTo>
                      <a:lnTo>
                        <a:pt x="93" y="26"/>
                      </a:lnTo>
                      <a:lnTo>
                        <a:pt x="93" y="26"/>
                      </a:lnTo>
                      <a:lnTo>
                        <a:pt x="96" y="26"/>
                      </a:lnTo>
                      <a:lnTo>
                        <a:pt x="96" y="26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6" y="15"/>
                      </a:lnTo>
                      <a:lnTo>
                        <a:pt x="96" y="15"/>
                      </a:lnTo>
                      <a:lnTo>
                        <a:pt x="96" y="15"/>
                      </a:lnTo>
                      <a:lnTo>
                        <a:pt x="99" y="12"/>
                      </a:lnTo>
                      <a:lnTo>
                        <a:pt x="99" y="12"/>
                      </a:lnTo>
                      <a:lnTo>
                        <a:pt x="99" y="9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7" y="9"/>
                      </a:lnTo>
                      <a:lnTo>
                        <a:pt x="107" y="9"/>
                      </a:lnTo>
                      <a:lnTo>
                        <a:pt x="107" y="9"/>
                      </a:lnTo>
                      <a:lnTo>
                        <a:pt x="107" y="12"/>
                      </a:lnTo>
                      <a:lnTo>
                        <a:pt x="107" y="12"/>
                      </a:lnTo>
                      <a:lnTo>
                        <a:pt x="107" y="12"/>
                      </a:lnTo>
                      <a:lnTo>
                        <a:pt x="107" y="15"/>
                      </a:lnTo>
                      <a:lnTo>
                        <a:pt x="107" y="15"/>
                      </a:lnTo>
                      <a:lnTo>
                        <a:pt x="107" y="15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20"/>
                      </a:lnTo>
                      <a:lnTo>
                        <a:pt x="105" y="20"/>
                      </a:lnTo>
                      <a:lnTo>
                        <a:pt x="105" y="20"/>
                      </a:lnTo>
                      <a:lnTo>
                        <a:pt x="105" y="20"/>
                      </a:lnTo>
                      <a:lnTo>
                        <a:pt x="105" y="23"/>
                      </a:lnTo>
                      <a:lnTo>
                        <a:pt x="105" y="23"/>
                      </a:lnTo>
                      <a:lnTo>
                        <a:pt x="105" y="23"/>
                      </a:lnTo>
                      <a:lnTo>
                        <a:pt x="105" y="23"/>
                      </a:lnTo>
                      <a:lnTo>
                        <a:pt x="105" y="26"/>
                      </a:lnTo>
                      <a:lnTo>
                        <a:pt x="105" y="26"/>
                      </a:lnTo>
                      <a:lnTo>
                        <a:pt x="105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0" y="40"/>
                      </a:lnTo>
                      <a:lnTo>
                        <a:pt x="110" y="40"/>
                      </a:lnTo>
                      <a:lnTo>
                        <a:pt x="110" y="43"/>
                      </a:lnTo>
                      <a:lnTo>
                        <a:pt x="110" y="43"/>
                      </a:lnTo>
                      <a:lnTo>
                        <a:pt x="110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6"/>
                      </a:lnTo>
                      <a:lnTo>
                        <a:pt x="113" y="46"/>
                      </a:lnTo>
                      <a:lnTo>
                        <a:pt x="113" y="46"/>
                      </a:lnTo>
                      <a:lnTo>
                        <a:pt x="113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3"/>
                      </a:lnTo>
                      <a:lnTo>
                        <a:pt x="116" y="43"/>
                      </a:lnTo>
                      <a:lnTo>
                        <a:pt x="116" y="43"/>
                      </a:lnTo>
                      <a:lnTo>
                        <a:pt x="116" y="43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22" y="23"/>
                      </a:lnTo>
                      <a:lnTo>
                        <a:pt x="122" y="23"/>
                      </a:lnTo>
                      <a:lnTo>
                        <a:pt x="122" y="23"/>
                      </a:lnTo>
                      <a:lnTo>
                        <a:pt x="122" y="23"/>
                      </a:lnTo>
                      <a:lnTo>
                        <a:pt x="122" y="23"/>
                      </a:lnTo>
                      <a:lnTo>
                        <a:pt x="124" y="23"/>
                      </a:lnTo>
                      <a:lnTo>
                        <a:pt x="124" y="23"/>
                      </a:lnTo>
                      <a:lnTo>
                        <a:pt x="124" y="23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9"/>
                      </a:lnTo>
                      <a:lnTo>
                        <a:pt x="124" y="29"/>
                      </a:lnTo>
                      <a:lnTo>
                        <a:pt x="124" y="29"/>
                      </a:lnTo>
                      <a:lnTo>
                        <a:pt x="124" y="29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4"/>
                      </a:lnTo>
                      <a:lnTo>
                        <a:pt x="124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40"/>
                      </a:lnTo>
                      <a:lnTo>
                        <a:pt x="124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9"/>
                      </a:lnTo>
                      <a:lnTo>
                        <a:pt x="122" y="49"/>
                      </a:lnTo>
                      <a:lnTo>
                        <a:pt x="122" y="49"/>
                      </a:lnTo>
                      <a:lnTo>
                        <a:pt x="122" y="49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4" y="54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7" y="57"/>
                      </a:lnTo>
                      <a:lnTo>
                        <a:pt x="127" y="57"/>
                      </a:lnTo>
                      <a:lnTo>
                        <a:pt x="127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60"/>
                      </a:lnTo>
                      <a:lnTo>
                        <a:pt x="139" y="60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41" y="57"/>
                      </a:lnTo>
                      <a:lnTo>
                        <a:pt x="141" y="57"/>
                      </a:lnTo>
                      <a:lnTo>
                        <a:pt x="141" y="60"/>
                      </a:lnTo>
                      <a:lnTo>
                        <a:pt x="141" y="60"/>
                      </a:lnTo>
                      <a:lnTo>
                        <a:pt x="141" y="60"/>
                      </a:lnTo>
                      <a:lnTo>
                        <a:pt x="141" y="60"/>
                      </a:lnTo>
                      <a:lnTo>
                        <a:pt x="144" y="63"/>
                      </a:lnTo>
                      <a:lnTo>
                        <a:pt x="144" y="63"/>
                      </a:lnTo>
                      <a:lnTo>
                        <a:pt x="144" y="63"/>
                      </a:lnTo>
                      <a:lnTo>
                        <a:pt x="144" y="68"/>
                      </a:lnTo>
                      <a:lnTo>
                        <a:pt x="136" y="74"/>
                      </a:lnTo>
                      <a:lnTo>
                        <a:pt x="133" y="74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5"/>
                      </a:lnTo>
                      <a:lnTo>
                        <a:pt x="133" y="85"/>
                      </a:lnTo>
                      <a:lnTo>
                        <a:pt x="133" y="85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6" y="91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9" y="94"/>
                      </a:lnTo>
                      <a:lnTo>
                        <a:pt x="139" y="94"/>
                      </a:lnTo>
                      <a:lnTo>
                        <a:pt x="139" y="94"/>
                      </a:lnTo>
                      <a:lnTo>
                        <a:pt x="139" y="97"/>
                      </a:lnTo>
                      <a:lnTo>
                        <a:pt x="139" y="100"/>
                      </a:lnTo>
                      <a:lnTo>
                        <a:pt x="139" y="100"/>
                      </a:lnTo>
                      <a:lnTo>
                        <a:pt x="139" y="100"/>
                      </a:lnTo>
                      <a:lnTo>
                        <a:pt x="139" y="100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3" y="117"/>
                      </a:lnTo>
                      <a:lnTo>
                        <a:pt x="133" y="117"/>
                      </a:lnTo>
                      <a:lnTo>
                        <a:pt x="133" y="117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0" y="119"/>
                      </a:lnTo>
                      <a:lnTo>
                        <a:pt x="130" y="119"/>
                      </a:lnTo>
                      <a:lnTo>
                        <a:pt x="130" y="119"/>
                      </a:lnTo>
                      <a:lnTo>
                        <a:pt x="130" y="119"/>
                      </a:lnTo>
                      <a:lnTo>
                        <a:pt x="130" y="119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53" y="125"/>
                      </a:lnTo>
                      <a:lnTo>
                        <a:pt x="167" y="125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58" y="148"/>
                      </a:lnTo>
                      <a:lnTo>
                        <a:pt x="158" y="148"/>
                      </a:lnTo>
                      <a:lnTo>
                        <a:pt x="158" y="148"/>
                      </a:lnTo>
                      <a:lnTo>
                        <a:pt x="158" y="151"/>
                      </a:lnTo>
                      <a:lnTo>
                        <a:pt x="158" y="151"/>
                      </a:lnTo>
                      <a:lnTo>
                        <a:pt x="156" y="151"/>
                      </a:lnTo>
                      <a:lnTo>
                        <a:pt x="156" y="151"/>
                      </a:lnTo>
                      <a:lnTo>
                        <a:pt x="156" y="151"/>
                      </a:lnTo>
                      <a:lnTo>
                        <a:pt x="156" y="151"/>
                      </a:lnTo>
                      <a:lnTo>
                        <a:pt x="153" y="151"/>
                      </a:lnTo>
                      <a:lnTo>
                        <a:pt x="153" y="151"/>
                      </a:lnTo>
                      <a:lnTo>
                        <a:pt x="153" y="151"/>
                      </a:lnTo>
                      <a:lnTo>
                        <a:pt x="153" y="153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6"/>
                      </a:lnTo>
                      <a:lnTo>
                        <a:pt x="150" y="156"/>
                      </a:lnTo>
                      <a:lnTo>
                        <a:pt x="150" y="156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47" y="165"/>
                      </a:lnTo>
                      <a:lnTo>
                        <a:pt x="147" y="168"/>
                      </a:lnTo>
                      <a:lnTo>
                        <a:pt x="147" y="168"/>
                      </a:lnTo>
                      <a:lnTo>
                        <a:pt x="150" y="168"/>
                      </a:lnTo>
                      <a:lnTo>
                        <a:pt x="150" y="170"/>
                      </a:lnTo>
                      <a:lnTo>
                        <a:pt x="147" y="170"/>
                      </a:lnTo>
                      <a:lnTo>
                        <a:pt x="147" y="173"/>
                      </a:lnTo>
                      <a:lnTo>
                        <a:pt x="147" y="173"/>
                      </a:lnTo>
                      <a:lnTo>
                        <a:pt x="153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3" y="176"/>
                      </a:lnTo>
                      <a:lnTo>
                        <a:pt x="173" y="176"/>
                      </a:lnTo>
                      <a:lnTo>
                        <a:pt x="173" y="176"/>
                      </a:lnTo>
                      <a:lnTo>
                        <a:pt x="173" y="176"/>
                      </a:lnTo>
                      <a:lnTo>
                        <a:pt x="175" y="176"/>
                      </a:lnTo>
                      <a:lnTo>
                        <a:pt x="175" y="176"/>
                      </a:lnTo>
                      <a:lnTo>
                        <a:pt x="175" y="173"/>
                      </a:lnTo>
                      <a:lnTo>
                        <a:pt x="175" y="173"/>
                      </a:lnTo>
                      <a:lnTo>
                        <a:pt x="175" y="173"/>
                      </a:lnTo>
                      <a:lnTo>
                        <a:pt x="175" y="173"/>
                      </a:lnTo>
                      <a:lnTo>
                        <a:pt x="175" y="170"/>
                      </a:lnTo>
                      <a:lnTo>
                        <a:pt x="178" y="170"/>
                      </a:lnTo>
                      <a:lnTo>
                        <a:pt x="178" y="170"/>
                      </a:lnTo>
                      <a:lnTo>
                        <a:pt x="178" y="168"/>
                      </a:lnTo>
                      <a:lnTo>
                        <a:pt x="178" y="168"/>
                      </a:lnTo>
                      <a:lnTo>
                        <a:pt x="175" y="159"/>
                      </a:lnTo>
                      <a:lnTo>
                        <a:pt x="175" y="159"/>
                      </a:lnTo>
                      <a:lnTo>
                        <a:pt x="175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8" y="153"/>
                      </a:lnTo>
                      <a:lnTo>
                        <a:pt x="178" y="153"/>
                      </a:lnTo>
                      <a:lnTo>
                        <a:pt x="178" y="153"/>
                      </a:lnTo>
                      <a:lnTo>
                        <a:pt x="181" y="153"/>
                      </a:lnTo>
                      <a:lnTo>
                        <a:pt x="187" y="151"/>
                      </a:lnTo>
                      <a:lnTo>
                        <a:pt x="187" y="151"/>
                      </a:lnTo>
                      <a:lnTo>
                        <a:pt x="187" y="151"/>
                      </a:lnTo>
                      <a:lnTo>
                        <a:pt x="190" y="153"/>
                      </a:lnTo>
                      <a:lnTo>
                        <a:pt x="195" y="162"/>
                      </a:lnTo>
                      <a:lnTo>
                        <a:pt x="190" y="168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1" y="179"/>
                      </a:lnTo>
                      <a:lnTo>
                        <a:pt x="184" y="179"/>
                      </a:lnTo>
                      <a:lnTo>
                        <a:pt x="181" y="185"/>
                      </a:lnTo>
                      <a:lnTo>
                        <a:pt x="184" y="193"/>
                      </a:lnTo>
                      <a:lnTo>
                        <a:pt x="184" y="196"/>
                      </a:lnTo>
                      <a:lnTo>
                        <a:pt x="184" y="196"/>
                      </a:lnTo>
                      <a:lnTo>
                        <a:pt x="184" y="204"/>
                      </a:lnTo>
                      <a:lnTo>
                        <a:pt x="187" y="213"/>
                      </a:lnTo>
                      <a:lnTo>
                        <a:pt x="187" y="213"/>
                      </a:lnTo>
                      <a:lnTo>
                        <a:pt x="187" y="213"/>
                      </a:lnTo>
                      <a:lnTo>
                        <a:pt x="187" y="221"/>
                      </a:lnTo>
                      <a:lnTo>
                        <a:pt x="173" y="227"/>
                      </a:lnTo>
                      <a:lnTo>
                        <a:pt x="190" y="241"/>
                      </a:lnTo>
                      <a:lnTo>
                        <a:pt x="195" y="247"/>
                      </a:lnTo>
                      <a:lnTo>
                        <a:pt x="195" y="250"/>
                      </a:lnTo>
                      <a:lnTo>
                        <a:pt x="195" y="250"/>
                      </a:lnTo>
                      <a:lnTo>
                        <a:pt x="195" y="253"/>
                      </a:lnTo>
                      <a:lnTo>
                        <a:pt x="195" y="253"/>
                      </a:lnTo>
                      <a:lnTo>
                        <a:pt x="195" y="255"/>
                      </a:lnTo>
                      <a:lnTo>
                        <a:pt x="192" y="255"/>
                      </a:lnTo>
                      <a:lnTo>
                        <a:pt x="192" y="255"/>
                      </a:lnTo>
                      <a:lnTo>
                        <a:pt x="192" y="255"/>
                      </a:lnTo>
                      <a:lnTo>
                        <a:pt x="190" y="255"/>
                      </a:lnTo>
                      <a:lnTo>
                        <a:pt x="190" y="255"/>
                      </a:lnTo>
                      <a:lnTo>
                        <a:pt x="190" y="258"/>
                      </a:lnTo>
                      <a:lnTo>
                        <a:pt x="190" y="258"/>
                      </a:lnTo>
                      <a:lnTo>
                        <a:pt x="192" y="261"/>
                      </a:lnTo>
                      <a:lnTo>
                        <a:pt x="192" y="261"/>
                      </a:lnTo>
                      <a:lnTo>
                        <a:pt x="192" y="264"/>
                      </a:lnTo>
                      <a:lnTo>
                        <a:pt x="192" y="264"/>
                      </a:lnTo>
                      <a:lnTo>
                        <a:pt x="192" y="267"/>
                      </a:lnTo>
                      <a:lnTo>
                        <a:pt x="192" y="267"/>
                      </a:lnTo>
                      <a:lnTo>
                        <a:pt x="192" y="270"/>
                      </a:lnTo>
                      <a:lnTo>
                        <a:pt x="192" y="270"/>
                      </a:lnTo>
                      <a:lnTo>
                        <a:pt x="190" y="272"/>
                      </a:lnTo>
                      <a:lnTo>
                        <a:pt x="190" y="275"/>
                      </a:lnTo>
                      <a:lnTo>
                        <a:pt x="190" y="278"/>
                      </a:lnTo>
                      <a:lnTo>
                        <a:pt x="190" y="281"/>
                      </a:lnTo>
                      <a:lnTo>
                        <a:pt x="190" y="284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9"/>
                      </a:lnTo>
                      <a:lnTo>
                        <a:pt x="190" y="289"/>
                      </a:lnTo>
                      <a:lnTo>
                        <a:pt x="190" y="292"/>
                      </a:lnTo>
                      <a:lnTo>
                        <a:pt x="190" y="295"/>
                      </a:lnTo>
                      <a:lnTo>
                        <a:pt x="190" y="295"/>
                      </a:lnTo>
                      <a:lnTo>
                        <a:pt x="190" y="298"/>
                      </a:lnTo>
                      <a:lnTo>
                        <a:pt x="190" y="298"/>
                      </a:lnTo>
                      <a:lnTo>
                        <a:pt x="190" y="298"/>
                      </a:lnTo>
                      <a:lnTo>
                        <a:pt x="190" y="301"/>
                      </a:lnTo>
                      <a:lnTo>
                        <a:pt x="190" y="304"/>
                      </a:lnTo>
                      <a:lnTo>
                        <a:pt x="190" y="304"/>
                      </a:lnTo>
                      <a:lnTo>
                        <a:pt x="190" y="306"/>
                      </a:lnTo>
                      <a:lnTo>
                        <a:pt x="192" y="309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2" y="315"/>
                      </a:lnTo>
                      <a:lnTo>
                        <a:pt x="192" y="315"/>
                      </a:lnTo>
                      <a:lnTo>
                        <a:pt x="190" y="318"/>
                      </a:lnTo>
                      <a:lnTo>
                        <a:pt x="190" y="318"/>
                      </a:lnTo>
                      <a:lnTo>
                        <a:pt x="190" y="321"/>
                      </a:lnTo>
                      <a:lnTo>
                        <a:pt x="190" y="321"/>
                      </a:lnTo>
                      <a:lnTo>
                        <a:pt x="190" y="323"/>
                      </a:lnTo>
                      <a:lnTo>
                        <a:pt x="190" y="323"/>
                      </a:lnTo>
                      <a:lnTo>
                        <a:pt x="190" y="326"/>
                      </a:lnTo>
                      <a:lnTo>
                        <a:pt x="190" y="326"/>
                      </a:lnTo>
                      <a:lnTo>
                        <a:pt x="190" y="329"/>
                      </a:lnTo>
                      <a:lnTo>
                        <a:pt x="190" y="329"/>
                      </a:lnTo>
                      <a:lnTo>
                        <a:pt x="190" y="329"/>
                      </a:lnTo>
                      <a:lnTo>
                        <a:pt x="190" y="329"/>
                      </a:lnTo>
                      <a:lnTo>
                        <a:pt x="190" y="332"/>
                      </a:lnTo>
                      <a:lnTo>
                        <a:pt x="190" y="332"/>
                      </a:lnTo>
                      <a:lnTo>
                        <a:pt x="190" y="332"/>
                      </a:lnTo>
                      <a:lnTo>
                        <a:pt x="190" y="332"/>
                      </a:lnTo>
                      <a:lnTo>
                        <a:pt x="190" y="332"/>
                      </a:lnTo>
                      <a:lnTo>
                        <a:pt x="190" y="335"/>
                      </a:lnTo>
                      <a:lnTo>
                        <a:pt x="190" y="335"/>
                      </a:lnTo>
                      <a:lnTo>
                        <a:pt x="190" y="335"/>
                      </a:lnTo>
                      <a:lnTo>
                        <a:pt x="190" y="335"/>
                      </a:lnTo>
                      <a:lnTo>
                        <a:pt x="190" y="335"/>
                      </a:lnTo>
                      <a:lnTo>
                        <a:pt x="187" y="338"/>
                      </a:lnTo>
                      <a:lnTo>
                        <a:pt x="187" y="338"/>
                      </a:lnTo>
                      <a:lnTo>
                        <a:pt x="187" y="340"/>
                      </a:lnTo>
                      <a:lnTo>
                        <a:pt x="187" y="340"/>
                      </a:lnTo>
                      <a:lnTo>
                        <a:pt x="187" y="340"/>
                      </a:lnTo>
                      <a:lnTo>
                        <a:pt x="187" y="340"/>
                      </a:lnTo>
                      <a:lnTo>
                        <a:pt x="187" y="343"/>
                      </a:lnTo>
                      <a:lnTo>
                        <a:pt x="187" y="343"/>
                      </a:lnTo>
                      <a:lnTo>
                        <a:pt x="187" y="343"/>
                      </a:lnTo>
                      <a:lnTo>
                        <a:pt x="187" y="346"/>
                      </a:lnTo>
                      <a:lnTo>
                        <a:pt x="187" y="346"/>
                      </a:lnTo>
                      <a:lnTo>
                        <a:pt x="187" y="349"/>
                      </a:lnTo>
                      <a:lnTo>
                        <a:pt x="187" y="352"/>
                      </a:lnTo>
                      <a:lnTo>
                        <a:pt x="187" y="352"/>
                      </a:lnTo>
                      <a:lnTo>
                        <a:pt x="187" y="352"/>
                      </a:lnTo>
                      <a:lnTo>
                        <a:pt x="187" y="355"/>
                      </a:lnTo>
                      <a:lnTo>
                        <a:pt x="187" y="355"/>
                      </a:lnTo>
                      <a:lnTo>
                        <a:pt x="187" y="355"/>
                      </a:lnTo>
                      <a:lnTo>
                        <a:pt x="184" y="357"/>
                      </a:lnTo>
                      <a:lnTo>
                        <a:pt x="184" y="357"/>
                      </a:lnTo>
                      <a:lnTo>
                        <a:pt x="184" y="357"/>
                      </a:lnTo>
                      <a:lnTo>
                        <a:pt x="184" y="360"/>
                      </a:lnTo>
                      <a:lnTo>
                        <a:pt x="184" y="360"/>
                      </a:lnTo>
                      <a:lnTo>
                        <a:pt x="184" y="360"/>
                      </a:lnTo>
                      <a:lnTo>
                        <a:pt x="184" y="360"/>
                      </a:lnTo>
                      <a:lnTo>
                        <a:pt x="184" y="363"/>
                      </a:lnTo>
                      <a:lnTo>
                        <a:pt x="184" y="363"/>
                      </a:lnTo>
                      <a:lnTo>
                        <a:pt x="184" y="363"/>
                      </a:lnTo>
                      <a:lnTo>
                        <a:pt x="184" y="363"/>
                      </a:lnTo>
                      <a:lnTo>
                        <a:pt x="181" y="366"/>
                      </a:lnTo>
                      <a:lnTo>
                        <a:pt x="181" y="366"/>
                      </a:lnTo>
                      <a:lnTo>
                        <a:pt x="181" y="366"/>
                      </a:lnTo>
                      <a:lnTo>
                        <a:pt x="181" y="369"/>
                      </a:lnTo>
                      <a:lnTo>
                        <a:pt x="181" y="369"/>
                      </a:lnTo>
                      <a:lnTo>
                        <a:pt x="181" y="369"/>
                      </a:lnTo>
                      <a:lnTo>
                        <a:pt x="181" y="372"/>
                      </a:lnTo>
                      <a:lnTo>
                        <a:pt x="178" y="372"/>
                      </a:lnTo>
                      <a:lnTo>
                        <a:pt x="178" y="372"/>
                      </a:lnTo>
                      <a:lnTo>
                        <a:pt x="178" y="374"/>
                      </a:lnTo>
                      <a:lnTo>
                        <a:pt x="178" y="374"/>
                      </a:lnTo>
                      <a:lnTo>
                        <a:pt x="178" y="377"/>
                      </a:lnTo>
                      <a:lnTo>
                        <a:pt x="175" y="377"/>
                      </a:lnTo>
                      <a:lnTo>
                        <a:pt x="175" y="377"/>
                      </a:lnTo>
                      <a:lnTo>
                        <a:pt x="175" y="377"/>
                      </a:lnTo>
                      <a:lnTo>
                        <a:pt x="175" y="380"/>
                      </a:lnTo>
                      <a:lnTo>
                        <a:pt x="173" y="380"/>
                      </a:lnTo>
                      <a:lnTo>
                        <a:pt x="173" y="380"/>
                      </a:lnTo>
                      <a:lnTo>
                        <a:pt x="173" y="380"/>
                      </a:lnTo>
                      <a:lnTo>
                        <a:pt x="173" y="383"/>
                      </a:lnTo>
                      <a:lnTo>
                        <a:pt x="173" y="383"/>
                      </a:lnTo>
                      <a:lnTo>
                        <a:pt x="170" y="383"/>
                      </a:lnTo>
                      <a:lnTo>
                        <a:pt x="170" y="383"/>
                      </a:lnTo>
                      <a:lnTo>
                        <a:pt x="170" y="386"/>
                      </a:lnTo>
                      <a:lnTo>
                        <a:pt x="170" y="386"/>
                      </a:lnTo>
                      <a:lnTo>
                        <a:pt x="170" y="386"/>
                      </a:lnTo>
                      <a:lnTo>
                        <a:pt x="170" y="386"/>
                      </a:lnTo>
                      <a:lnTo>
                        <a:pt x="170" y="389"/>
                      </a:lnTo>
                      <a:lnTo>
                        <a:pt x="170" y="389"/>
                      </a:lnTo>
                      <a:lnTo>
                        <a:pt x="170" y="389"/>
                      </a:lnTo>
                      <a:lnTo>
                        <a:pt x="170" y="389"/>
                      </a:lnTo>
                      <a:lnTo>
                        <a:pt x="167" y="391"/>
                      </a:lnTo>
                      <a:lnTo>
                        <a:pt x="167" y="391"/>
                      </a:lnTo>
                      <a:lnTo>
                        <a:pt x="167" y="391"/>
                      </a:lnTo>
                      <a:lnTo>
                        <a:pt x="167" y="391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4" y="394"/>
                      </a:lnTo>
                      <a:lnTo>
                        <a:pt x="164" y="394"/>
                      </a:lnTo>
                      <a:lnTo>
                        <a:pt x="164" y="397"/>
                      </a:lnTo>
                      <a:lnTo>
                        <a:pt x="164" y="397"/>
                      </a:lnTo>
                      <a:lnTo>
                        <a:pt x="164" y="397"/>
                      </a:lnTo>
                      <a:lnTo>
                        <a:pt x="164" y="397"/>
                      </a:lnTo>
                      <a:lnTo>
                        <a:pt x="167" y="397"/>
                      </a:lnTo>
                      <a:lnTo>
                        <a:pt x="167" y="397"/>
                      </a:lnTo>
                      <a:lnTo>
                        <a:pt x="167" y="397"/>
                      </a:lnTo>
                      <a:lnTo>
                        <a:pt x="167" y="397"/>
                      </a:lnTo>
                      <a:lnTo>
                        <a:pt x="167" y="397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3"/>
                      </a:lnTo>
                      <a:lnTo>
                        <a:pt x="167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6"/>
                      </a:lnTo>
                      <a:lnTo>
                        <a:pt x="164" y="406"/>
                      </a:lnTo>
                      <a:lnTo>
                        <a:pt x="164" y="406"/>
                      </a:lnTo>
                      <a:lnTo>
                        <a:pt x="161" y="406"/>
                      </a:lnTo>
                      <a:lnTo>
                        <a:pt x="161" y="408"/>
                      </a:lnTo>
                      <a:lnTo>
                        <a:pt x="161" y="408"/>
                      </a:lnTo>
                      <a:lnTo>
                        <a:pt x="161" y="408"/>
                      </a:lnTo>
                      <a:lnTo>
                        <a:pt x="161" y="411"/>
                      </a:lnTo>
                      <a:lnTo>
                        <a:pt x="161" y="414"/>
                      </a:lnTo>
                      <a:lnTo>
                        <a:pt x="161" y="414"/>
                      </a:lnTo>
                      <a:lnTo>
                        <a:pt x="161" y="414"/>
                      </a:lnTo>
                      <a:lnTo>
                        <a:pt x="161" y="414"/>
                      </a:lnTo>
                      <a:lnTo>
                        <a:pt x="161" y="414"/>
                      </a:lnTo>
                      <a:lnTo>
                        <a:pt x="158" y="414"/>
                      </a:lnTo>
                      <a:lnTo>
                        <a:pt x="158" y="414"/>
                      </a:lnTo>
                      <a:lnTo>
                        <a:pt x="158" y="414"/>
                      </a:lnTo>
                      <a:lnTo>
                        <a:pt x="158" y="417"/>
                      </a:lnTo>
                      <a:lnTo>
                        <a:pt x="158" y="417"/>
                      </a:lnTo>
                      <a:lnTo>
                        <a:pt x="158" y="417"/>
                      </a:lnTo>
                      <a:lnTo>
                        <a:pt x="158" y="417"/>
                      </a:lnTo>
                      <a:lnTo>
                        <a:pt x="158" y="417"/>
                      </a:lnTo>
                      <a:lnTo>
                        <a:pt x="156" y="417"/>
                      </a:lnTo>
                      <a:lnTo>
                        <a:pt x="156" y="420"/>
                      </a:lnTo>
                      <a:lnTo>
                        <a:pt x="156" y="420"/>
                      </a:lnTo>
                      <a:lnTo>
                        <a:pt x="153" y="420"/>
                      </a:lnTo>
                      <a:lnTo>
                        <a:pt x="153" y="420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6" name="Freeform 32"/>
                <p:cNvSpPr>
                  <a:spLocks/>
                </p:cNvSpPr>
                <p:nvPr/>
              </p:nvSpPr>
              <p:spPr bwMode="auto">
                <a:xfrm>
                  <a:off x="1466" y="3401"/>
                  <a:ext cx="98" cy="231"/>
                </a:xfrm>
                <a:custGeom>
                  <a:avLst/>
                  <a:gdLst/>
                  <a:ahLst/>
                  <a:cxnLst>
                    <a:cxn ang="0">
                      <a:pos x="141" y="434"/>
                    </a:cxn>
                    <a:cxn ang="0">
                      <a:pos x="136" y="454"/>
                    </a:cxn>
                    <a:cxn ang="0">
                      <a:pos x="113" y="425"/>
                    </a:cxn>
                    <a:cxn ang="0">
                      <a:pos x="93" y="397"/>
                    </a:cxn>
                    <a:cxn ang="0">
                      <a:pos x="88" y="369"/>
                    </a:cxn>
                    <a:cxn ang="0">
                      <a:pos x="51" y="357"/>
                    </a:cxn>
                    <a:cxn ang="0">
                      <a:pos x="56" y="340"/>
                    </a:cxn>
                    <a:cxn ang="0">
                      <a:pos x="56" y="332"/>
                    </a:cxn>
                    <a:cxn ang="0">
                      <a:pos x="54" y="315"/>
                    </a:cxn>
                    <a:cxn ang="0">
                      <a:pos x="48" y="301"/>
                    </a:cxn>
                    <a:cxn ang="0">
                      <a:pos x="39" y="298"/>
                    </a:cxn>
                    <a:cxn ang="0">
                      <a:pos x="25" y="289"/>
                    </a:cxn>
                    <a:cxn ang="0">
                      <a:pos x="20" y="272"/>
                    </a:cxn>
                    <a:cxn ang="0">
                      <a:pos x="14" y="258"/>
                    </a:cxn>
                    <a:cxn ang="0">
                      <a:pos x="3" y="250"/>
                    </a:cxn>
                    <a:cxn ang="0">
                      <a:pos x="11" y="219"/>
                    </a:cxn>
                    <a:cxn ang="0">
                      <a:pos x="20" y="179"/>
                    </a:cxn>
                    <a:cxn ang="0">
                      <a:pos x="25" y="162"/>
                    </a:cxn>
                    <a:cxn ang="0">
                      <a:pos x="8" y="145"/>
                    </a:cxn>
                    <a:cxn ang="0">
                      <a:pos x="8" y="145"/>
                    </a:cxn>
                    <a:cxn ang="0">
                      <a:pos x="14" y="136"/>
                    </a:cxn>
                    <a:cxn ang="0">
                      <a:pos x="25" y="136"/>
                    </a:cxn>
                    <a:cxn ang="0">
                      <a:pos x="37" y="139"/>
                    </a:cxn>
                    <a:cxn ang="0">
                      <a:pos x="48" y="142"/>
                    </a:cxn>
                    <a:cxn ang="0">
                      <a:pos x="56" y="131"/>
                    </a:cxn>
                    <a:cxn ang="0">
                      <a:pos x="65" y="117"/>
                    </a:cxn>
                    <a:cxn ang="0">
                      <a:pos x="71" y="100"/>
                    </a:cxn>
                    <a:cxn ang="0">
                      <a:pos x="65" y="91"/>
                    </a:cxn>
                    <a:cxn ang="0">
                      <a:pos x="68" y="77"/>
                    </a:cxn>
                    <a:cxn ang="0">
                      <a:pos x="73" y="68"/>
                    </a:cxn>
                    <a:cxn ang="0">
                      <a:pos x="68" y="60"/>
                    </a:cxn>
                    <a:cxn ang="0">
                      <a:pos x="79" y="37"/>
                    </a:cxn>
                    <a:cxn ang="0">
                      <a:pos x="96" y="15"/>
                    </a:cxn>
                    <a:cxn ang="0">
                      <a:pos x="107" y="0"/>
                    </a:cxn>
                    <a:cxn ang="0">
                      <a:pos x="107" y="9"/>
                    </a:cxn>
                    <a:cxn ang="0">
                      <a:pos x="107" y="29"/>
                    </a:cxn>
                    <a:cxn ang="0">
                      <a:pos x="113" y="40"/>
                    </a:cxn>
                    <a:cxn ang="0">
                      <a:pos x="113" y="43"/>
                    </a:cxn>
                    <a:cxn ang="0">
                      <a:pos x="116" y="37"/>
                    </a:cxn>
                    <a:cxn ang="0">
                      <a:pos x="116" y="29"/>
                    </a:cxn>
                    <a:cxn ang="0">
                      <a:pos x="124" y="23"/>
                    </a:cxn>
                    <a:cxn ang="0">
                      <a:pos x="127" y="37"/>
                    </a:cxn>
                    <a:cxn ang="0">
                      <a:pos x="122" y="46"/>
                    </a:cxn>
                    <a:cxn ang="0">
                      <a:pos x="127" y="57"/>
                    </a:cxn>
                    <a:cxn ang="0">
                      <a:pos x="136" y="57"/>
                    </a:cxn>
                    <a:cxn ang="0">
                      <a:pos x="133" y="77"/>
                    </a:cxn>
                    <a:cxn ang="0">
                      <a:pos x="139" y="94"/>
                    </a:cxn>
                    <a:cxn ang="0">
                      <a:pos x="133" y="111"/>
                    </a:cxn>
                    <a:cxn ang="0">
                      <a:pos x="170" y="139"/>
                    </a:cxn>
                    <a:cxn ang="0">
                      <a:pos x="161" y="148"/>
                    </a:cxn>
                    <a:cxn ang="0">
                      <a:pos x="150" y="156"/>
                    </a:cxn>
                    <a:cxn ang="0">
                      <a:pos x="167" y="176"/>
                    </a:cxn>
                    <a:cxn ang="0">
                      <a:pos x="178" y="156"/>
                    </a:cxn>
                    <a:cxn ang="0">
                      <a:pos x="181" y="179"/>
                    </a:cxn>
                    <a:cxn ang="0">
                      <a:pos x="190" y="255"/>
                    </a:cxn>
                    <a:cxn ang="0">
                      <a:pos x="190" y="295"/>
                    </a:cxn>
                    <a:cxn ang="0">
                      <a:pos x="190" y="326"/>
                    </a:cxn>
                    <a:cxn ang="0">
                      <a:pos x="187" y="343"/>
                    </a:cxn>
                    <a:cxn ang="0">
                      <a:pos x="181" y="366"/>
                    </a:cxn>
                    <a:cxn ang="0">
                      <a:pos x="170" y="383"/>
                    </a:cxn>
                    <a:cxn ang="0">
                      <a:pos x="164" y="394"/>
                    </a:cxn>
                    <a:cxn ang="0">
                      <a:pos x="164" y="403"/>
                    </a:cxn>
                    <a:cxn ang="0">
                      <a:pos x="158" y="417"/>
                    </a:cxn>
                  </a:cxnLst>
                  <a:rect l="0" t="0" r="r" b="b"/>
                  <a:pathLst>
                    <a:path w="195" h="457">
                      <a:moveTo>
                        <a:pt x="153" y="420"/>
                      </a:moveTo>
                      <a:lnTo>
                        <a:pt x="153" y="420"/>
                      </a:lnTo>
                      <a:lnTo>
                        <a:pt x="153" y="420"/>
                      </a:lnTo>
                      <a:lnTo>
                        <a:pt x="153" y="420"/>
                      </a:lnTo>
                      <a:lnTo>
                        <a:pt x="150" y="423"/>
                      </a:lnTo>
                      <a:lnTo>
                        <a:pt x="150" y="423"/>
                      </a:lnTo>
                      <a:lnTo>
                        <a:pt x="150" y="423"/>
                      </a:lnTo>
                      <a:lnTo>
                        <a:pt x="150" y="423"/>
                      </a:lnTo>
                      <a:lnTo>
                        <a:pt x="150" y="425"/>
                      </a:lnTo>
                      <a:lnTo>
                        <a:pt x="150" y="425"/>
                      </a:lnTo>
                      <a:lnTo>
                        <a:pt x="150" y="425"/>
                      </a:lnTo>
                      <a:lnTo>
                        <a:pt x="150" y="428"/>
                      </a:lnTo>
                      <a:lnTo>
                        <a:pt x="147" y="428"/>
                      </a:lnTo>
                      <a:lnTo>
                        <a:pt x="147" y="428"/>
                      </a:lnTo>
                      <a:lnTo>
                        <a:pt x="147" y="431"/>
                      </a:lnTo>
                      <a:lnTo>
                        <a:pt x="147" y="431"/>
                      </a:lnTo>
                      <a:lnTo>
                        <a:pt x="147" y="431"/>
                      </a:lnTo>
                      <a:lnTo>
                        <a:pt x="144" y="431"/>
                      </a:lnTo>
                      <a:lnTo>
                        <a:pt x="144" y="431"/>
                      </a:lnTo>
                      <a:lnTo>
                        <a:pt x="144" y="431"/>
                      </a:lnTo>
                      <a:lnTo>
                        <a:pt x="144" y="434"/>
                      </a:lnTo>
                      <a:lnTo>
                        <a:pt x="141" y="434"/>
                      </a:lnTo>
                      <a:lnTo>
                        <a:pt x="141" y="434"/>
                      </a:lnTo>
                      <a:lnTo>
                        <a:pt x="141" y="437"/>
                      </a:lnTo>
                      <a:lnTo>
                        <a:pt x="141" y="437"/>
                      </a:lnTo>
                      <a:lnTo>
                        <a:pt x="139" y="437"/>
                      </a:lnTo>
                      <a:lnTo>
                        <a:pt x="139" y="440"/>
                      </a:lnTo>
                      <a:lnTo>
                        <a:pt x="139" y="440"/>
                      </a:lnTo>
                      <a:lnTo>
                        <a:pt x="139" y="440"/>
                      </a:lnTo>
                      <a:lnTo>
                        <a:pt x="139" y="442"/>
                      </a:lnTo>
                      <a:lnTo>
                        <a:pt x="139" y="442"/>
                      </a:lnTo>
                      <a:lnTo>
                        <a:pt x="139" y="442"/>
                      </a:lnTo>
                      <a:lnTo>
                        <a:pt x="139" y="442"/>
                      </a:lnTo>
                      <a:lnTo>
                        <a:pt x="139" y="445"/>
                      </a:lnTo>
                      <a:lnTo>
                        <a:pt x="139" y="445"/>
                      </a:lnTo>
                      <a:lnTo>
                        <a:pt x="139" y="445"/>
                      </a:lnTo>
                      <a:lnTo>
                        <a:pt x="139" y="448"/>
                      </a:lnTo>
                      <a:lnTo>
                        <a:pt x="139" y="448"/>
                      </a:lnTo>
                      <a:lnTo>
                        <a:pt x="136" y="448"/>
                      </a:lnTo>
                      <a:lnTo>
                        <a:pt x="136" y="451"/>
                      </a:lnTo>
                      <a:lnTo>
                        <a:pt x="136" y="451"/>
                      </a:lnTo>
                      <a:lnTo>
                        <a:pt x="136" y="451"/>
                      </a:lnTo>
                      <a:lnTo>
                        <a:pt x="136" y="454"/>
                      </a:lnTo>
                      <a:lnTo>
                        <a:pt x="136" y="454"/>
                      </a:lnTo>
                      <a:lnTo>
                        <a:pt x="136" y="457"/>
                      </a:lnTo>
                      <a:lnTo>
                        <a:pt x="136" y="457"/>
                      </a:lnTo>
                      <a:lnTo>
                        <a:pt x="136" y="457"/>
                      </a:lnTo>
                      <a:lnTo>
                        <a:pt x="127" y="454"/>
                      </a:lnTo>
                      <a:lnTo>
                        <a:pt x="122" y="451"/>
                      </a:lnTo>
                      <a:lnTo>
                        <a:pt x="113" y="448"/>
                      </a:lnTo>
                      <a:lnTo>
                        <a:pt x="107" y="442"/>
                      </a:lnTo>
                      <a:lnTo>
                        <a:pt x="102" y="442"/>
                      </a:lnTo>
                      <a:lnTo>
                        <a:pt x="102" y="437"/>
                      </a:lnTo>
                      <a:lnTo>
                        <a:pt x="102" y="437"/>
                      </a:lnTo>
                      <a:lnTo>
                        <a:pt x="105" y="437"/>
                      </a:lnTo>
                      <a:lnTo>
                        <a:pt x="105" y="437"/>
                      </a:lnTo>
                      <a:lnTo>
                        <a:pt x="105" y="437"/>
                      </a:lnTo>
                      <a:lnTo>
                        <a:pt x="107" y="434"/>
                      </a:lnTo>
                      <a:lnTo>
                        <a:pt x="107" y="434"/>
                      </a:lnTo>
                      <a:lnTo>
                        <a:pt x="107" y="431"/>
                      </a:lnTo>
                      <a:lnTo>
                        <a:pt x="110" y="431"/>
                      </a:lnTo>
                      <a:lnTo>
                        <a:pt x="110" y="428"/>
                      </a:lnTo>
                      <a:lnTo>
                        <a:pt x="110" y="428"/>
                      </a:lnTo>
                      <a:lnTo>
                        <a:pt x="110" y="428"/>
                      </a:lnTo>
                      <a:lnTo>
                        <a:pt x="113" y="425"/>
                      </a:lnTo>
                      <a:lnTo>
                        <a:pt x="113" y="425"/>
                      </a:lnTo>
                      <a:lnTo>
                        <a:pt x="113" y="423"/>
                      </a:lnTo>
                      <a:lnTo>
                        <a:pt x="113" y="423"/>
                      </a:lnTo>
                      <a:lnTo>
                        <a:pt x="113" y="423"/>
                      </a:lnTo>
                      <a:lnTo>
                        <a:pt x="113" y="420"/>
                      </a:lnTo>
                      <a:lnTo>
                        <a:pt x="110" y="420"/>
                      </a:lnTo>
                      <a:lnTo>
                        <a:pt x="110" y="420"/>
                      </a:lnTo>
                      <a:lnTo>
                        <a:pt x="110" y="417"/>
                      </a:lnTo>
                      <a:lnTo>
                        <a:pt x="110" y="417"/>
                      </a:lnTo>
                      <a:lnTo>
                        <a:pt x="110" y="414"/>
                      </a:lnTo>
                      <a:lnTo>
                        <a:pt x="110" y="414"/>
                      </a:lnTo>
                      <a:lnTo>
                        <a:pt x="110" y="414"/>
                      </a:lnTo>
                      <a:lnTo>
                        <a:pt x="110" y="411"/>
                      </a:lnTo>
                      <a:lnTo>
                        <a:pt x="99" y="411"/>
                      </a:lnTo>
                      <a:lnTo>
                        <a:pt x="99" y="408"/>
                      </a:lnTo>
                      <a:lnTo>
                        <a:pt x="93" y="408"/>
                      </a:lnTo>
                      <a:lnTo>
                        <a:pt x="93" y="408"/>
                      </a:lnTo>
                      <a:lnTo>
                        <a:pt x="93" y="406"/>
                      </a:lnTo>
                      <a:lnTo>
                        <a:pt x="93" y="403"/>
                      </a:lnTo>
                      <a:lnTo>
                        <a:pt x="93" y="403"/>
                      </a:lnTo>
                      <a:lnTo>
                        <a:pt x="93" y="400"/>
                      </a:lnTo>
                      <a:lnTo>
                        <a:pt x="93" y="400"/>
                      </a:lnTo>
                      <a:lnTo>
                        <a:pt x="93" y="397"/>
                      </a:lnTo>
                      <a:lnTo>
                        <a:pt x="93" y="397"/>
                      </a:lnTo>
                      <a:lnTo>
                        <a:pt x="93" y="397"/>
                      </a:lnTo>
                      <a:lnTo>
                        <a:pt x="93" y="394"/>
                      </a:lnTo>
                      <a:lnTo>
                        <a:pt x="90" y="394"/>
                      </a:lnTo>
                      <a:lnTo>
                        <a:pt x="90" y="391"/>
                      </a:lnTo>
                      <a:lnTo>
                        <a:pt x="90" y="391"/>
                      </a:lnTo>
                      <a:lnTo>
                        <a:pt x="90" y="391"/>
                      </a:lnTo>
                      <a:lnTo>
                        <a:pt x="93" y="389"/>
                      </a:lnTo>
                      <a:lnTo>
                        <a:pt x="93" y="389"/>
                      </a:lnTo>
                      <a:lnTo>
                        <a:pt x="93" y="386"/>
                      </a:lnTo>
                      <a:lnTo>
                        <a:pt x="93" y="383"/>
                      </a:lnTo>
                      <a:lnTo>
                        <a:pt x="93" y="383"/>
                      </a:lnTo>
                      <a:lnTo>
                        <a:pt x="90" y="380"/>
                      </a:lnTo>
                      <a:lnTo>
                        <a:pt x="90" y="380"/>
                      </a:lnTo>
                      <a:lnTo>
                        <a:pt x="90" y="380"/>
                      </a:lnTo>
                      <a:lnTo>
                        <a:pt x="90" y="377"/>
                      </a:lnTo>
                      <a:lnTo>
                        <a:pt x="90" y="377"/>
                      </a:lnTo>
                      <a:lnTo>
                        <a:pt x="88" y="374"/>
                      </a:lnTo>
                      <a:lnTo>
                        <a:pt x="88" y="374"/>
                      </a:lnTo>
                      <a:lnTo>
                        <a:pt x="88" y="372"/>
                      </a:lnTo>
                      <a:lnTo>
                        <a:pt x="88" y="372"/>
                      </a:lnTo>
                      <a:lnTo>
                        <a:pt x="88" y="369"/>
                      </a:lnTo>
                      <a:lnTo>
                        <a:pt x="88" y="369"/>
                      </a:lnTo>
                      <a:lnTo>
                        <a:pt x="88" y="366"/>
                      </a:lnTo>
                      <a:lnTo>
                        <a:pt x="62" y="366"/>
                      </a:lnTo>
                      <a:lnTo>
                        <a:pt x="62" y="366"/>
                      </a:lnTo>
                      <a:lnTo>
                        <a:pt x="62" y="366"/>
                      </a:lnTo>
                      <a:lnTo>
                        <a:pt x="59" y="366"/>
                      </a:lnTo>
                      <a:lnTo>
                        <a:pt x="59" y="366"/>
                      </a:lnTo>
                      <a:lnTo>
                        <a:pt x="59" y="366"/>
                      </a:lnTo>
                      <a:lnTo>
                        <a:pt x="56" y="366"/>
                      </a:lnTo>
                      <a:lnTo>
                        <a:pt x="56" y="366"/>
                      </a:lnTo>
                      <a:lnTo>
                        <a:pt x="54" y="366"/>
                      </a:lnTo>
                      <a:lnTo>
                        <a:pt x="54" y="366"/>
                      </a:lnTo>
                      <a:lnTo>
                        <a:pt x="54" y="366"/>
                      </a:lnTo>
                      <a:lnTo>
                        <a:pt x="51" y="363"/>
                      </a:lnTo>
                      <a:lnTo>
                        <a:pt x="51" y="363"/>
                      </a:lnTo>
                      <a:lnTo>
                        <a:pt x="51" y="363"/>
                      </a:lnTo>
                      <a:lnTo>
                        <a:pt x="51" y="360"/>
                      </a:lnTo>
                      <a:lnTo>
                        <a:pt x="51" y="360"/>
                      </a:lnTo>
                      <a:lnTo>
                        <a:pt x="51" y="360"/>
                      </a:lnTo>
                      <a:lnTo>
                        <a:pt x="51" y="360"/>
                      </a:lnTo>
                      <a:lnTo>
                        <a:pt x="51" y="357"/>
                      </a:lnTo>
                      <a:lnTo>
                        <a:pt x="51" y="357"/>
                      </a:lnTo>
                      <a:lnTo>
                        <a:pt x="51" y="355"/>
                      </a:lnTo>
                      <a:lnTo>
                        <a:pt x="48" y="355"/>
                      </a:lnTo>
                      <a:lnTo>
                        <a:pt x="48" y="355"/>
                      </a:lnTo>
                      <a:lnTo>
                        <a:pt x="48" y="355"/>
                      </a:lnTo>
                      <a:lnTo>
                        <a:pt x="48" y="352"/>
                      </a:lnTo>
                      <a:lnTo>
                        <a:pt x="48" y="352"/>
                      </a:lnTo>
                      <a:lnTo>
                        <a:pt x="48" y="352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1" y="349"/>
                      </a:lnTo>
                      <a:lnTo>
                        <a:pt x="54" y="349"/>
                      </a:lnTo>
                      <a:lnTo>
                        <a:pt x="54" y="346"/>
                      </a:lnTo>
                      <a:lnTo>
                        <a:pt x="54" y="346"/>
                      </a:lnTo>
                      <a:lnTo>
                        <a:pt x="54" y="346"/>
                      </a:lnTo>
                      <a:lnTo>
                        <a:pt x="54" y="346"/>
                      </a:lnTo>
                      <a:lnTo>
                        <a:pt x="54" y="346"/>
                      </a:lnTo>
                      <a:lnTo>
                        <a:pt x="54" y="343"/>
                      </a:lnTo>
                      <a:lnTo>
                        <a:pt x="54" y="343"/>
                      </a:lnTo>
                      <a:lnTo>
                        <a:pt x="54" y="343"/>
                      </a:lnTo>
                      <a:lnTo>
                        <a:pt x="56" y="343"/>
                      </a:lnTo>
                      <a:lnTo>
                        <a:pt x="56" y="340"/>
                      </a:lnTo>
                      <a:lnTo>
                        <a:pt x="56" y="340"/>
                      </a:lnTo>
                      <a:lnTo>
                        <a:pt x="56" y="340"/>
                      </a:lnTo>
                      <a:lnTo>
                        <a:pt x="56" y="340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8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5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56" y="329"/>
                      </a:lnTo>
                      <a:lnTo>
                        <a:pt x="59" y="329"/>
                      </a:lnTo>
                      <a:lnTo>
                        <a:pt x="59" y="329"/>
                      </a:lnTo>
                      <a:lnTo>
                        <a:pt x="56" y="329"/>
                      </a:lnTo>
                      <a:lnTo>
                        <a:pt x="56" y="329"/>
                      </a:lnTo>
                      <a:lnTo>
                        <a:pt x="56" y="329"/>
                      </a:lnTo>
                      <a:lnTo>
                        <a:pt x="56" y="326"/>
                      </a:lnTo>
                      <a:lnTo>
                        <a:pt x="56" y="326"/>
                      </a:lnTo>
                      <a:lnTo>
                        <a:pt x="56" y="326"/>
                      </a:lnTo>
                      <a:lnTo>
                        <a:pt x="56" y="323"/>
                      </a:lnTo>
                      <a:lnTo>
                        <a:pt x="54" y="323"/>
                      </a:lnTo>
                      <a:lnTo>
                        <a:pt x="54" y="323"/>
                      </a:lnTo>
                      <a:lnTo>
                        <a:pt x="54" y="321"/>
                      </a:lnTo>
                      <a:lnTo>
                        <a:pt x="54" y="321"/>
                      </a:lnTo>
                      <a:lnTo>
                        <a:pt x="54" y="321"/>
                      </a:lnTo>
                      <a:lnTo>
                        <a:pt x="54" y="318"/>
                      </a:lnTo>
                      <a:lnTo>
                        <a:pt x="54" y="318"/>
                      </a:lnTo>
                      <a:lnTo>
                        <a:pt x="54" y="318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5"/>
                      </a:lnTo>
                      <a:lnTo>
                        <a:pt x="54" y="312"/>
                      </a:lnTo>
                      <a:lnTo>
                        <a:pt x="54" y="312"/>
                      </a:lnTo>
                      <a:lnTo>
                        <a:pt x="51" y="312"/>
                      </a:lnTo>
                      <a:lnTo>
                        <a:pt x="51" y="309"/>
                      </a:lnTo>
                      <a:lnTo>
                        <a:pt x="51" y="309"/>
                      </a:lnTo>
                      <a:lnTo>
                        <a:pt x="51" y="309"/>
                      </a:lnTo>
                      <a:lnTo>
                        <a:pt x="51" y="309"/>
                      </a:lnTo>
                      <a:lnTo>
                        <a:pt x="51" y="306"/>
                      </a:lnTo>
                      <a:lnTo>
                        <a:pt x="51" y="306"/>
                      </a:lnTo>
                      <a:lnTo>
                        <a:pt x="51" y="306"/>
                      </a:lnTo>
                      <a:lnTo>
                        <a:pt x="51" y="306"/>
                      </a:lnTo>
                      <a:lnTo>
                        <a:pt x="51" y="304"/>
                      </a:lnTo>
                      <a:lnTo>
                        <a:pt x="48" y="304"/>
                      </a:lnTo>
                      <a:lnTo>
                        <a:pt x="48" y="304"/>
                      </a:lnTo>
                      <a:lnTo>
                        <a:pt x="48" y="304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8" y="301"/>
                      </a:lnTo>
                      <a:lnTo>
                        <a:pt x="45" y="301"/>
                      </a:lnTo>
                      <a:lnTo>
                        <a:pt x="45" y="301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5" y="298"/>
                      </a:lnTo>
                      <a:lnTo>
                        <a:pt x="42" y="298"/>
                      </a:lnTo>
                      <a:lnTo>
                        <a:pt x="42" y="298"/>
                      </a:lnTo>
                      <a:lnTo>
                        <a:pt x="42" y="298"/>
                      </a:lnTo>
                      <a:lnTo>
                        <a:pt x="39" y="298"/>
                      </a:lnTo>
                      <a:lnTo>
                        <a:pt x="39" y="298"/>
                      </a:lnTo>
                      <a:lnTo>
                        <a:pt x="39" y="298"/>
                      </a:lnTo>
                      <a:lnTo>
                        <a:pt x="39" y="298"/>
                      </a:lnTo>
                      <a:lnTo>
                        <a:pt x="39" y="298"/>
                      </a:lnTo>
                      <a:lnTo>
                        <a:pt x="37" y="298"/>
                      </a:lnTo>
                      <a:lnTo>
                        <a:pt x="37" y="298"/>
                      </a:lnTo>
                      <a:lnTo>
                        <a:pt x="37" y="298"/>
                      </a:lnTo>
                      <a:lnTo>
                        <a:pt x="37" y="298"/>
                      </a:lnTo>
                      <a:lnTo>
                        <a:pt x="34" y="298"/>
                      </a:lnTo>
                      <a:lnTo>
                        <a:pt x="34" y="298"/>
                      </a:lnTo>
                      <a:lnTo>
                        <a:pt x="34" y="298"/>
                      </a:lnTo>
                      <a:lnTo>
                        <a:pt x="34" y="298"/>
                      </a:lnTo>
                      <a:lnTo>
                        <a:pt x="31" y="295"/>
                      </a:lnTo>
                      <a:lnTo>
                        <a:pt x="31" y="295"/>
                      </a:lnTo>
                      <a:lnTo>
                        <a:pt x="31" y="295"/>
                      </a:lnTo>
                      <a:lnTo>
                        <a:pt x="31" y="295"/>
                      </a:lnTo>
                      <a:lnTo>
                        <a:pt x="31" y="295"/>
                      </a:lnTo>
                      <a:lnTo>
                        <a:pt x="28" y="295"/>
                      </a:lnTo>
                      <a:lnTo>
                        <a:pt x="28" y="292"/>
                      </a:lnTo>
                      <a:lnTo>
                        <a:pt x="28" y="292"/>
                      </a:lnTo>
                      <a:lnTo>
                        <a:pt x="28" y="292"/>
                      </a:lnTo>
                      <a:lnTo>
                        <a:pt x="28" y="292"/>
                      </a:lnTo>
                      <a:lnTo>
                        <a:pt x="25" y="289"/>
                      </a:lnTo>
                      <a:lnTo>
                        <a:pt x="25" y="289"/>
                      </a:lnTo>
                      <a:lnTo>
                        <a:pt x="25" y="289"/>
                      </a:lnTo>
                      <a:lnTo>
                        <a:pt x="25" y="289"/>
                      </a:lnTo>
                      <a:lnTo>
                        <a:pt x="25" y="287"/>
                      </a:lnTo>
                      <a:lnTo>
                        <a:pt x="25" y="287"/>
                      </a:lnTo>
                      <a:lnTo>
                        <a:pt x="22" y="287"/>
                      </a:lnTo>
                      <a:lnTo>
                        <a:pt x="22" y="287"/>
                      </a:lnTo>
                      <a:lnTo>
                        <a:pt x="22" y="284"/>
                      </a:lnTo>
                      <a:lnTo>
                        <a:pt x="22" y="284"/>
                      </a:lnTo>
                      <a:lnTo>
                        <a:pt x="22" y="284"/>
                      </a:lnTo>
                      <a:lnTo>
                        <a:pt x="22" y="284"/>
                      </a:lnTo>
                      <a:lnTo>
                        <a:pt x="22" y="284"/>
                      </a:lnTo>
                      <a:lnTo>
                        <a:pt x="20" y="284"/>
                      </a:lnTo>
                      <a:lnTo>
                        <a:pt x="20" y="281"/>
                      </a:lnTo>
                      <a:lnTo>
                        <a:pt x="20" y="281"/>
                      </a:lnTo>
                      <a:lnTo>
                        <a:pt x="20" y="281"/>
                      </a:lnTo>
                      <a:lnTo>
                        <a:pt x="20" y="281"/>
                      </a:lnTo>
                      <a:lnTo>
                        <a:pt x="20" y="281"/>
                      </a:lnTo>
                      <a:lnTo>
                        <a:pt x="20" y="278"/>
                      </a:lnTo>
                      <a:lnTo>
                        <a:pt x="20" y="278"/>
                      </a:lnTo>
                      <a:lnTo>
                        <a:pt x="20" y="278"/>
                      </a:lnTo>
                      <a:lnTo>
                        <a:pt x="20" y="278"/>
                      </a:lnTo>
                      <a:lnTo>
                        <a:pt x="20" y="275"/>
                      </a:lnTo>
                      <a:lnTo>
                        <a:pt x="20" y="275"/>
                      </a:lnTo>
                      <a:lnTo>
                        <a:pt x="20" y="272"/>
                      </a:lnTo>
                      <a:lnTo>
                        <a:pt x="20" y="272"/>
                      </a:lnTo>
                      <a:lnTo>
                        <a:pt x="20" y="270"/>
                      </a:lnTo>
                      <a:lnTo>
                        <a:pt x="20" y="270"/>
                      </a:lnTo>
                      <a:lnTo>
                        <a:pt x="20" y="270"/>
                      </a:lnTo>
                      <a:lnTo>
                        <a:pt x="20" y="267"/>
                      </a:lnTo>
                      <a:lnTo>
                        <a:pt x="20" y="267"/>
                      </a:lnTo>
                      <a:lnTo>
                        <a:pt x="20" y="267"/>
                      </a:lnTo>
                      <a:lnTo>
                        <a:pt x="20" y="264"/>
                      </a:lnTo>
                      <a:lnTo>
                        <a:pt x="20" y="264"/>
                      </a:lnTo>
                      <a:lnTo>
                        <a:pt x="20" y="264"/>
                      </a:lnTo>
                      <a:lnTo>
                        <a:pt x="17" y="264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61"/>
                      </a:lnTo>
                      <a:lnTo>
                        <a:pt x="17" y="258"/>
                      </a:lnTo>
                      <a:lnTo>
                        <a:pt x="14" y="258"/>
                      </a:lnTo>
                      <a:lnTo>
                        <a:pt x="14" y="258"/>
                      </a:lnTo>
                      <a:lnTo>
                        <a:pt x="14" y="258"/>
                      </a:lnTo>
                      <a:lnTo>
                        <a:pt x="14" y="258"/>
                      </a:lnTo>
                      <a:lnTo>
                        <a:pt x="14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11" y="258"/>
                      </a:lnTo>
                      <a:lnTo>
                        <a:pt x="8" y="258"/>
                      </a:lnTo>
                      <a:lnTo>
                        <a:pt x="8" y="255"/>
                      </a:lnTo>
                      <a:lnTo>
                        <a:pt x="8" y="255"/>
                      </a:lnTo>
                      <a:lnTo>
                        <a:pt x="8" y="255"/>
                      </a:lnTo>
                      <a:lnTo>
                        <a:pt x="5" y="255"/>
                      </a:lnTo>
                      <a:lnTo>
                        <a:pt x="5" y="255"/>
                      </a:lnTo>
                      <a:lnTo>
                        <a:pt x="5" y="255"/>
                      </a:lnTo>
                      <a:lnTo>
                        <a:pt x="5" y="255"/>
                      </a:lnTo>
                      <a:lnTo>
                        <a:pt x="3" y="255"/>
                      </a:lnTo>
                      <a:lnTo>
                        <a:pt x="3" y="253"/>
                      </a:lnTo>
                      <a:lnTo>
                        <a:pt x="3" y="253"/>
                      </a:lnTo>
                      <a:lnTo>
                        <a:pt x="3" y="253"/>
                      </a:lnTo>
                      <a:lnTo>
                        <a:pt x="3" y="253"/>
                      </a:lnTo>
                      <a:lnTo>
                        <a:pt x="3" y="250"/>
                      </a:lnTo>
                      <a:lnTo>
                        <a:pt x="3" y="250"/>
                      </a:lnTo>
                      <a:lnTo>
                        <a:pt x="3" y="247"/>
                      </a:lnTo>
                      <a:lnTo>
                        <a:pt x="3" y="247"/>
                      </a:lnTo>
                      <a:lnTo>
                        <a:pt x="3" y="247"/>
                      </a:lnTo>
                      <a:lnTo>
                        <a:pt x="0" y="247"/>
                      </a:lnTo>
                      <a:lnTo>
                        <a:pt x="0" y="247"/>
                      </a:lnTo>
                      <a:lnTo>
                        <a:pt x="0" y="247"/>
                      </a:lnTo>
                      <a:lnTo>
                        <a:pt x="0" y="247"/>
                      </a:lnTo>
                      <a:lnTo>
                        <a:pt x="0" y="247"/>
                      </a:lnTo>
                      <a:lnTo>
                        <a:pt x="0" y="244"/>
                      </a:lnTo>
                      <a:lnTo>
                        <a:pt x="3" y="244"/>
                      </a:lnTo>
                      <a:lnTo>
                        <a:pt x="3" y="241"/>
                      </a:lnTo>
                      <a:lnTo>
                        <a:pt x="5" y="236"/>
                      </a:lnTo>
                      <a:lnTo>
                        <a:pt x="5" y="236"/>
                      </a:lnTo>
                      <a:lnTo>
                        <a:pt x="5" y="236"/>
                      </a:lnTo>
                      <a:lnTo>
                        <a:pt x="8" y="236"/>
                      </a:lnTo>
                      <a:lnTo>
                        <a:pt x="8" y="236"/>
                      </a:lnTo>
                      <a:lnTo>
                        <a:pt x="8" y="236"/>
                      </a:lnTo>
                      <a:lnTo>
                        <a:pt x="8" y="236"/>
                      </a:lnTo>
                      <a:lnTo>
                        <a:pt x="8" y="233"/>
                      </a:lnTo>
                      <a:lnTo>
                        <a:pt x="11" y="233"/>
                      </a:lnTo>
                      <a:lnTo>
                        <a:pt x="11" y="230"/>
                      </a:lnTo>
                      <a:lnTo>
                        <a:pt x="11" y="219"/>
                      </a:lnTo>
                      <a:lnTo>
                        <a:pt x="11" y="204"/>
                      </a:lnTo>
                      <a:lnTo>
                        <a:pt x="20" y="190"/>
                      </a:lnTo>
                      <a:lnTo>
                        <a:pt x="11" y="190"/>
                      </a:lnTo>
                      <a:lnTo>
                        <a:pt x="11" y="190"/>
                      </a:lnTo>
                      <a:lnTo>
                        <a:pt x="11" y="190"/>
                      </a:lnTo>
                      <a:lnTo>
                        <a:pt x="11" y="187"/>
                      </a:lnTo>
                      <a:lnTo>
                        <a:pt x="8" y="187"/>
                      </a:lnTo>
                      <a:lnTo>
                        <a:pt x="8" y="187"/>
                      </a:lnTo>
                      <a:lnTo>
                        <a:pt x="8" y="187"/>
                      </a:lnTo>
                      <a:lnTo>
                        <a:pt x="8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5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5" y="173"/>
                      </a:lnTo>
                      <a:lnTo>
                        <a:pt x="25" y="173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59"/>
                      </a:lnTo>
                      <a:lnTo>
                        <a:pt x="22" y="159"/>
                      </a:lnTo>
                      <a:lnTo>
                        <a:pt x="22" y="159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17" y="153"/>
                      </a:lnTo>
                      <a:lnTo>
                        <a:pt x="17" y="151"/>
                      </a:lnTo>
                      <a:lnTo>
                        <a:pt x="17" y="151"/>
                      </a:lnTo>
                      <a:lnTo>
                        <a:pt x="14" y="151"/>
                      </a:lnTo>
                      <a:lnTo>
                        <a:pt x="14" y="151"/>
                      </a:lnTo>
                      <a:lnTo>
                        <a:pt x="14" y="151"/>
                      </a:lnTo>
                      <a:lnTo>
                        <a:pt x="14" y="151"/>
                      </a:lnTo>
                      <a:lnTo>
                        <a:pt x="11" y="151"/>
                      </a:lnTo>
                      <a:lnTo>
                        <a:pt x="11" y="151"/>
                      </a:lnTo>
                      <a:lnTo>
                        <a:pt x="11" y="151"/>
                      </a:lnTo>
                      <a:lnTo>
                        <a:pt x="11" y="148"/>
                      </a:lnTo>
                      <a:lnTo>
                        <a:pt x="11" y="148"/>
                      </a:lnTo>
                      <a:lnTo>
                        <a:pt x="11" y="148"/>
                      </a:lnTo>
                      <a:lnTo>
                        <a:pt x="11" y="148"/>
                      </a:lnTo>
                      <a:lnTo>
                        <a:pt x="11" y="148"/>
                      </a:lnTo>
                      <a:lnTo>
                        <a:pt x="8" y="148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5" y="145"/>
                      </a:lnTo>
                      <a:lnTo>
                        <a:pt x="5" y="145"/>
                      </a:lnTo>
                      <a:lnTo>
                        <a:pt x="5" y="145"/>
                      </a:lnTo>
                      <a:lnTo>
                        <a:pt x="5" y="145"/>
                      </a:lnTo>
                      <a:lnTo>
                        <a:pt x="5" y="145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5"/>
                      </a:lnTo>
                      <a:lnTo>
                        <a:pt x="8" y="145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5"/>
                      </a:lnTo>
                      <a:lnTo>
                        <a:pt x="8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9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4" y="134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39"/>
                      </a:lnTo>
                      <a:lnTo>
                        <a:pt x="56" y="139"/>
                      </a:lnTo>
                      <a:lnTo>
                        <a:pt x="56" y="136"/>
                      </a:lnTo>
                      <a:lnTo>
                        <a:pt x="56" y="136"/>
                      </a:lnTo>
                      <a:lnTo>
                        <a:pt x="56" y="136"/>
                      </a:lnTo>
                      <a:lnTo>
                        <a:pt x="56" y="134"/>
                      </a:lnTo>
                      <a:lnTo>
                        <a:pt x="56" y="134"/>
                      </a:lnTo>
                      <a:lnTo>
                        <a:pt x="56" y="131"/>
                      </a:lnTo>
                      <a:lnTo>
                        <a:pt x="56" y="131"/>
                      </a:lnTo>
                      <a:lnTo>
                        <a:pt x="56" y="131"/>
                      </a:lnTo>
                      <a:lnTo>
                        <a:pt x="56" y="131"/>
                      </a:lnTo>
                      <a:lnTo>
                        <a:pt x="59" y="131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62" y="125"/>
                      </a:lnTo>
                      <a:lnTo>
                        <a:pt x="62" y="125"/>
                      </a:lnTo>
                      <a:lnTo>
                        <a:pt x="62" y="125"/>
                      </a:lnTo>
                      <a:lnTo>
                        <a:pt x="62" y="122"/>
                      </a:lnTo>
                      <a:lnTo>
                        <a:pt x="62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7"/>
                      </a:lnTo>
                      <a:lnTo>
                        <a:pt x="65" y="117"/>
                      </a:lnTo>
                      <a:lnTo>
                        <a:pt x="65" y="117"/>
                      </a:lnTo>
                      <a:lnTo>
                        <a:pt x="65" y="117"/>
                      </a:lnTo>
                      <a:lnTo>
                        <a:pt x="68" y="117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1" y="108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3" y="97"/>
                      </a:lnTo>
                      <a:lnTo>
                        <a:pt x="73" y="97"/>
                      </a:lnTo>
                      <a:lnTo>
                        <a:pt x="73" y="97"/>
                      </a:lnTo>
                      <a:lnTo>
                        <a:pt x="73" y="94"/>
                      </a:lnTo>
                      <a:lnTo>
                        <a:pt x="73" y="94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3"/>
                      </a:lnTo>
                      <a:lnTo>
                        <a:pt x="65" y="83"/>
                      </a:lnTo>
                      <a:lnTo>
                        <a:pt x="68" y="83"/>
                      </a:lnTo>
                      <a:lnTo>
                        <a:pt x="68" y="83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1"/>
                      </a:lnTo>
                      <a:lnTo>
                        <a:pt x="73" y="71"/>
                      </a:lnTo>
                      <a:lnTo>
                        <a:pt x="73" y="71"/>
                      </a:lnTo>
                      <a:lnTo>
                        <a:pt x="73" y="71"/>
                      </a:lnTo>
                      <a:lnTo>
                        <a:pt x="73" y="68"/>
                      </a:lnTo>
                      <a:lnTo>
                        <a:pt x="73" y="68"/>
                      </a:lnTo>
                      <a:lnTo>
                        <a:pt x="76" y="68"/>
                      </a:lnTo>
                      <a:lnTo>
                        <a:pt x="76" y="68"/>
                      </a:lnTo>
                      <a:lnTo>
                        <a:pt x="76" y="66"/>
                      </a:lnTo>
                      <a:lnTo>
                        <a:pt x="76" y="66"/>
                      </a:lnTo>
                      <a:lnTo>
                        <a:pt x="76" y="66"/>
                      </a:lnTo>
                      <a:lnTo>
                        <a:pt x="76" y="66"/>
                      </a:lnTo>
                      <a:lnTo>
                        <a:pt x="76" y="66"/>
                      </a:lnTo>
                      <a:lnTo>
                        <a:pt x="73" y="66"/>
                      </a:lnTo>
                      <a:lnTo>
                        <a:pt x="73" y="63"/>
                      </a:lnTo>
                      <a:lnTo>
                        <a:pt x="73" y="63"/>
                      </a:lnTo>
                      <a:lnTo>
                        <a:pt x="73" y="63"/>
                      </a:lnTo>
                      <a:lnTo>
                        <a:pt x="73" y="63"/>
                      </a:lnTo>
                      <a:lnTo>
                        <a:pt x="71" y="63"/>
                      </a:lnTo>
                      <a:lnTo>
                        <a:pt x="71" y="63"/>
                      </a:lnTo>
                      <a:lnTo>
                        <a:pt x="71" y="60"/>
                      </a:lnTo>
                      <a:lnTo>
                        <a:pt x="71" y="60"/>
                      </a:lnTo>
                      <a:lnTo>
                        <a:pt x="71" y="60"/>
                      </a:lnTo>
                      <a:lnTo>
                        <a:pt x="71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73" y="49"/>
                      </a:lnTo>
                      <a:lnTo>
                        <a:pt x="73" y="46"/>
                      </a:lnTo>
                      <a:lnTo>
                        <a:pt x="73" y="46"/>
                      </a:lnTo>
                      <a:lnTo>
                        <a:pt x="73" y="46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0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82" y="37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8" y="32"/>
                      </a:lnTo>
                      <a:lnTo>
                        <a:pt x="90" y="29"/>
                      </a:lnTo>
                      <a:lnTo>
                        <a:pt x="93" y="29"/>
                      </a:lnTo>
                      <a:lnTo>
                        <a:pt x="93" y="26"/>
                      </a:lnTo>
                      <a:lnTo>
                        <a:pt x="93" y="26"/>
                      </a:lnTo>
                      <a:lnTo>
                        <a:pt x="96" y="26"/>
                      </a:lnTo>
                      <a:lnTo>
                        <a:pt x="96" y="26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6" y="15"/>
                      </a:lnTo>
                      <a:lnTo>
                        <a:pt x="96" y="15"/>
                      </a:lnTo>
                      <a:lnTo>
                        <a:pt x="96" y="15"/>
                      </a:lnTo>
                      <a:lnTo>
                        <a:pt x="99" y="12"/>
                      </a:lnTo>
                      <a:lnTo>
                        <a:pt x="99" y="12"/>
                      </a:lnTo>
                      <a:lnTo>
                        <a:pt x="99" y="9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7" y="9"/>
                      </a:lnTo>
                      <a:lnTo>
                        <a:pt x="107" y="9"/>
                      </a:lnTo>
                      <a:lnTo>
                        <a:pt x="107" y="9"/>
                      </a:lnTo>
                      <a:lnTo>
                        <a:pt x="107" y="12"/>
                      </a:lnTo>
                      <a:lnTo>
                        <a:pt x="107" y="12"/>
                      </a:lnTo>
                      <a:lnTo>
                        <a:pt x="107" y="12"/>
                      </a:lnTo>
                      <a:lnTo>
                        <a:pt x="107" y="15"/>
                      </a:lnTo>
                      <a:lnTo>
                        <a:pt x="107" y="15"/>
                      </a:lnTo>
                      <a:lnTo>
                        <a:pt x="107" y="15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20"/>
                      </a:lnTo>
                      <a:lnTo>
                        <a:pt x="105" y="20"/>
                      </a:lnTo>
                      <a:lnTo>
                        <a:pt x="105" y="20"/>
                      </a:lnTo>
                      <a:lnTo>
                        <a:pt x="105" y="20"/>
                      </a:lnTo>
                      <a:lnTo>
                        <a:pt x="105" y="23"/>
                      </a:lnTo>
                      <a:lnTo>
                        <a:pt x="105" y="23"/>
                      </a:lnTo>
                      <a:lnTo>
                        <a:pt x="105" y="23"/>
                      </a:lnTo>
                      <a:lnTo>
                        <a:pt x="105" y="23"/>
                      </a:lnTo>
                      <a:lnTo>
                        <a:pt x="105" y="26"/>
                      </a:lnTo>
                      <a:lnTo>
                        <a:pt x="105" y="26"/>
                      </a:lnTo>
                      <a:lnTo>
                        <a:pt x="105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3" y="40"/>
                      </a:lnTo>
                      <a:lnTo>
                        <a:pt x="110" y="40"/>
                      </a:lnTo>
                      <a:lnTo>
                        <a:pt x="110" y="40"/>
                      </a:lnTo>
                      <a:lnTo>
                        <a:pt x="110" y="43"/>
                      </a:lnTo>
                      <a:lnTo>
                        <a:pt x="110" y="43"/>
                      </a:lnTo>
                      <a:lnTo>
                        <a:pt x="110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3"/>
                      </a:lnTo>
                      <a:lnTo>
                        <a:pt x="113" y="46"/>
                      </a:lnTo>
                      <a:lnTo>
                        <a:pt x="113" y="46"/>
                      </a:lnTo>
                      <a:lnTo>
                        <a:pt x="113" y="46"/>
                      </a:lnTo>
                      <a:lnTo>
                        <a:pt x="113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3"/>
                      </a:lnTo>
                      <a:lnTo>
                        <a:pt x="116" y="43"/>
                      </a:lnTo>
                      <a:lnTo>
                        <a:pt x="116" y="43"/>
                      </a:lnTo>
                      <a:lnTo>
                        <a:pt x="116" y="43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22" y="23"/>
                      </a:lnTo>
                      <a:lnTo>
                        <a:pt x="122" y="23"/>
                      </a:lnTo>
                      <a:lnTo>
                        <a:pt x="122" y="23"/>
                      </a:lnTo>
                      <a:lnTo>
                        <a:pt x="122" y="23"/>
                      </a:lnTo>
                      <a:lnTo>
                        <a:pt x="122" y="23"/>
                      </a:lnTo>
                      <a:lnTo>
                        <a:pt x="124" y="23"/>
                      </a:lnTo>
                      <a:lnTo>
                        <a:pt x="124" y="23"/>
                      </a:lnTo>
                      <a:lnTo>
                        <a:pt x="124" y="23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9"/>
                      </a:lnTo>
                      <a:lnTo>
                        <a:pt x="124" y="29"/>
                      </a:lnTo>
                      <a:lnTo>
                        <a:pt x="124" y="29"/>
                      </a:lnTo>
                      <a:lnTo>
                        <a:pt x="124" y="29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4"/>
                      </a:lnTo>
                      <a:lnTo>
                        <a:pt x="124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40"/>
                      </a:lnTo>
                      <a:lnTo>
                        <a:pt x="124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2" y="49"/>
                      </a:lnTo>
                      <a:lnTo>
                        <a:pt x="122" y="49"/>
                      </a:lnTo>
                      <a:lnTo>
                        <a:pt x="122" y="49"/>
                      </a:lnTo>
                      <a:lnTo>
                        <a:pt x="122" y="49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4" y="54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7" y="57"/>
                      </a:lnTo>
                      <a:lnTo>
                        <a:pt x="127" y="57"/>
                      </a:lnTo>
                      <a:lnTo>
                        <a:pt x="127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3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60"/>
                      </a:lnTo>
                      <a:lnTo>
                        <a:pt x="139" y="60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41" y="57"/>
                      </a:lnTo>
                      <a:lnTo>
                        <a:pt x="141" y="57"/>
                      </a:lnTo>
                      <a:lnTo>
                        <a:pt x="141" y="60"/>
                      </a:lnTo>
                      <a:lnTo>
                        <a:pt x="141" y="60"/>
                      </a:lnTo>
                      <a:lnTo>
                        <a:pt x="141" y="60"/>
                      </a:lnTo>
                      <a:lnTo>
                        <a:pt x="141" y="60"/>
                      </a:lnTo>
                      <a:lnTo>
                        <a:pt x="144" y="63"/>
                      </a:lnTo>
                      <a:lnTo>
                        <a:pt x="144" y="63"/>
                      </a:lnTo>
                      <a:lnTo>
                        <a:pt x="144" y="63"/>
                      </a:lnTo>
                      <a:lnTo>
                        <a:pt x="144" y="68"/>
                      </a:lnTo>
                      <a:lnTo>
                        <a:pt x="136" y="74"/>
                      </a:lnTo>
                      <a:lnTo>
                        <a:pt x="133" y="74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5"/>
                      </a:lnTo>
                      <a:lnTo>
                        <a:pt x="133" y="85"/>
                      </a:lnTo>
                      <a:lnTo>
                        <a:pt x="133" y="85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6" y="91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9" y="94"/>
                      </a:lnTo>
                      <a:lnTo>
                        <a:pt x="139" y="94"/>
                      </a:lnTo>
                      <a:lnTo>
                        <a:pt x="139" y="94"/>
                      </a:lnTo>
                      <a:lnTo>
                        <a:pt x="139" y="97"/>
                      </a:lnTo>
                      <a:lnTo>
                        <a:pt x="139" y="100"/>
                      </a:lnTo>
                      <a:lnTo>
                        <a:pt x="139" y="100"/>
                      </a:lnTo>
                      <a:lnTo>
                        <a:pt x="139" y="100"/>
                      </a:lnTo>
                      <a:lnTo>
                        <a:pt x="139" y="100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1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3" y="114"/>
                      </a:lnTo>
                      <a:lnTo>
                        <a:pt x="133" y="117"/>
                      </a:lnTo>
                      <a:lnTo>
                        <a:pt x="133" y="117"/>
                      </a:lnTo>
                      <a:lnTo>
                        <a:pt x="133" y="117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0" y="119"/>
                      </a:lnTo>
                      <a:lnTo>
                        <a:pt x="130" y="119"/>
                      </a:lnTo>
                      <a:lnTo>
                        <a:pt x="130" y="119"/>
                      </a:lnTo>
                      <a:lnTo>
                        <a:pt x="130" y="119"/>
                      </a:lnTo>
                      <a:lnTo>
                        <a:pt x="130" y="119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53" y="125"/>
                      </a:lnTo>
                      <a:lnTo>
                        <a:pt x="167" y="125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7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58" y="148"/>
                      </a:lnTo>
                      <a:lnTo>
                        <a:pt x="158" y="148"/>
                      </a:lnTo>
                      <a:lnTo>
                        <a:pt x="158" y="148"/>
                      </a:lnTo>
                      <a:lnTo>
                        <a:pt x="158" y="151"/>
                      </a:lnTo>
                      <a:lnTo>
                        <a:pt x="158" y="151"/>
                      </a:lnTo>
                      <a:lnTo>
                        <a:pt x="156" y="151"/>
                      </a:lnTo>
                      <a:lnTo>
                        <a:pt x="156" y="151"/>
                      </a:lnTo>
                      <a:lnTo>
                        <a:pt x="156" y="151"/>
                      </a:lnTo>
                      <a:lnTo>
                        <a:pt x="156" y="151"/>
                      </a:lnTo>
                      <a:lnTo>
                        <a:pt x="153" y="151"/>
                      </a:lnTo>
                      <a:lnTo>
                        <a:pt x="153" y="151"/>
                      </a:lnTo>
                      <a:lnTo>
                        <a:pt x="153" y="151"/>
                      </a:lnTo>
                      <a:lnTo>
                        <a:pt x="153" y="153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6"/>
                      </a:lnTo>
                      <a:lnTo>
                        <a:pt x="150" y="156"/>
                      </a:lnTo>
                      <a:lnTo>
                        <a:pt x="150" y="156"/>
                      </a:lnTo>
                      <a:lnTo>
                        <a:pt x="150" y="159"/>
                      </a:lnTo>
                      <a:lnTo>
                        <a:pt x="150" y="159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5"/>
                      </a:lnTo>
                      <a:lnTo>
                        <a:pt x="150" y="165"/>
                      </a:lnTo>
                      <a:lnTo>
                        <a:pt x="147" y="165"/>
                      </a:lnTo>
                      <a:lnTo>
                        <a:pt x="147" y="168"/>
                      </a:lnTo>
                      <a:lnTo>
                        <a:pt x="147" y="168"/>
                      </a:lnTo>
                      <a:lnTo>
                        <a:pt x="150" y="168"/>
                      </a:lnTo>
                      <a:lnTo>
                        <a:pt x="150" y="170"/>
                      </a:lnTo>
                      <a:lnTo>
                        <a:pt x="147" y="170"/>
                      </a:lnTo>
                      <a:lnTo>
                        <a:pt x="147" y="173"/>
                      </a:lnTo>
                      <a:lnTo>
                        <a:pt x="147" y="173"/>
                      </a:lnTo>
                      <a:lnTo>
                        <a:pt x="153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3" y="176"/>
                      </a:lnTo>
                      <a:lnTo>
                        <a:pt x="173" y="176"/>
                      </a:lnTo>
                      <a:lnTo>
                        <a:pt x="173" y="176"/>
                      </a:lnTo>
                      <a:lnTo>
                        <a:pt x="173" y="176"/>
                      </a:lnTo>
                      <a:lnTo>
                        <a:pt x="175" y="176"/>
                      </a:lnTo>
                      <a:lnTo>
                        <a:pt x="175" y="176"/>
                      </a:lnTo>
                      <a:lnTo>
                        <a:pt x="175" y="173"/>
                      </a:lnTo>
                      <a:lnTo>
                        <a:pt x="175" y="173"/>
                      </a:lnTo>
                      <a:lnTo>
                        <a:pt x="175" y="173"/>
                      </a:lnTo>
                      <a:lnTo>
                        <a:pt x="175" y="173"/>
                      </a:lnTo>
                      <a:lnTo>
                        <a:pt x="175" y="170"/>
                      </a:lnTo>
                      <a:lnTo>
                        <a:pt x="178" y="170"/>
                      </a:lnTo>
                      <a:lnTo>
                        <a:pt x="178" y="170"/>
                      </a:lnTo>
                      <a:lnTo>
                        <a:pt x="178" y="168"/>
                      </a:lnTo>
                      <a:lnTo>
                        <a:pt x="178" y="168"/>
                      </a:lnTo>
                      <a:lnTo>
                        <a:pt x="175" y="159"/>
                      </a:lnTo>
                      <a:lnTo>
                        <a:pt x="175" y="159"/>
                      </a:lnTo>
                      <a:lnTo>
                        <a:pt x="175" y="156"/>
                      </a:lnTo>
                      <a:lnTo>
                        <a:pt x="178" y="156"/>
                      </a:lnTo>
                      <a:lnTo>
                        <a:pt x="178" y="156"/>
                      </a:lnTo>
                      <a:lnTo>
                        <a:pt x="178" y="153"/>
                      </a:lnTo>
                      <a:lnTo>
                        <a:pt x="178" y="153"/>
                      </a:lnTo>
                      <a:lnTo>
                        <a:pt x="178" y="153"/>
                      </a:lnTo>
                      <a:lnTo>
                        <a:pt x="181" y="153"/>
                      </a:lnTo>
                      <a:lnTo>
                        <a:pt x="187" y="151"/>
                      </a:lnTo>
                      <a:lnTo>
                        <a:pt x="187" y="151"/>
                      </a:lnTo>
                      <a:lnTo>
                        <a:pt x="187" y="151"/>
                      </a:lnTo>
                      <a:lnTo>
                        <a:pt x="190" y="153"/>
                      </a:lnTo>
                      <a:lnTo>
                        <a:pt x="195" y="162"/>
                      </a:lnTo>
                      <a:lnTo>
                        <a:pt x="190" y="168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1" y="179"/>
                      </a:lnTo>
                      <a:lnTo>
                        <a:pt x="184" y="179"/>
                      </a:lnTo>
                      <a:lnTo>
                        <a:pt x="181" y="185"/>
                      </a:lnTo>
                      <a:lnTo>
                        <a:pt x="184" y="193"/>
                      </a:lnTo>
                      <a:lnTo>
                        <a:pt x="184" y="196"/>
                      </a:lnTo>
                      <a:lnTo>
                        <a:pt x="184" y="196"/>
                      </a:lnTo>
                      <a:lnTo>
                        <a:pt x="184" y="204"/>
                      </a:lnTo>
                      <a:lnTo>
                        <a:pt x="187" y="213"/>
                      </a:lnTo>
                      <a:lnTo>
                        <a:pt x="187" y="213"/>
                      </a:lnTo>
                      <a:lnTo>
                        <a:pt x="187" y="213"/>
                      </a:lnTo>
                      <a:lnTo>
                        <a:pt x="187" y="221"/>
                      </a:lnTo>
                      <a:lnTo>
                        <a:pt x="173" y="227"/>
                      </a:lnTo>
                      <a:lnTo>
                        <a:pt x="190" y="241"/>
                      </a:lnTo>
                      <a:lnTo>
                        <a:pt x="195" y="247"/>
                      </a:lnTo>
                      <a:lnTo>
                        <a:pt x="195" y="250"/>
                      </a:lnTo>
                      <a:lnTo>
                        <a:pt x="195" y="250"/>
                      </a:lnTo>
                      <a:lnTo>
                        <a:pt x="195" y="253"/>
                      </a:lnTo>
                      <a:lnTo>
                        <a:pt x="195" y="253"/>
                      </a:lnTo>
                      <a:lnTo>
                        <a:pt x="195" y="255"/>
                      </a:lnTo>
                      <a:lnTo>
                        <a:pt x="192" y="255"/>
                      </a:lnTo>
                      <a:lnTo>
                        <a:pt x="192" y="255"/>
                      </a:lnTo>
                      <a:lnTo>
                        <a:pt x="192" y="255"/>
                      </a:lnTo>
                      <a:lnTo>
                        <a:pt x="190" y="255"/>
                      </a:lnTo>
                      <a:lnTo>
                        <a:pt x="190" y="255"/>
                      </a:lnTo>
                      <a:lnTo>
                        <a:pt x="190" y="258"/>
                      </a:lnTo>
                      <a:lnTo>
                        <a:pt x="190" y="258"/>
                      </a:lnTo>
                      <a:lnTo>
                        <a:pt x="192" y="261"/>
                      </a:lnTo>
                      <a:lnTo>
                        <a:pt x="192" y="261"/>
                      </a:lnTo>
                      <a:lnTo>
                        <a:pt x="192" y="264"/>
                      </a:lnTo>
                      <a:lnTo>
                        <a:pt x="192" y="264"/>
                      </a:lnTo>
                      <a:lnTo>
                        <a:pt x="192" y="267"/>
                      </a:lnTo>
                      <a:lnTo>
                        <a:pt x="192" y="267"/>
                      </a:lnTo>
                      <a:lnTo>
                        <a:pt x="192" y="270"/>
                      </a:lnTo>
                      <a:lnTo>
                        <a:pt x="192" y="270"/>
                      </a:lnTo>
                      <a:lnTo>
                        <a:pt x="190" y="272"/>
                      </a:lnTo>
                      <a:lnTo>
                        <a:pt x="190" y="275"/>
                      </a:lnTo>
                      <a:lnTo>
                        <a:pt x="190" y="278"/>
                      </a:lnTo>
                      <a:lnTo>
                        <a:pt x="190" y="281"/>
                      </a:lnTo>
                      <a:lnTo>
                        <a:pt x="190" y="284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9"/>
                      </a:lnTo>
                      <a:lnTo>
                        <a:pt x="190" y="289"/>
                      </a:lnTo>
                      <a:lnTo>
                        <a:pt x="190" y="292"/>
                      </a:lnTo>
                      <a:lnTo>
                        <a:pt x="190" y="295"/>
                      </a:lnTo>
                      <a:lnTo>
                        <a:pt x="190" y="295"/>
                      </a:lnTo>
                      <a:lnTo>
                        <a:pt x="190" y="298"/>
                      </a:lnTo>
                      <a:lnTo>
                        <a:pt x="190" y="298"/>
                      </a:lnTo>
                      <a:lnTo>
                        <a:pt x="190" y="298"/>
                      </a:lnTo>
                      <a:lnTo>
                        <a:pt x="190" y="301"/>
                      </a:lnTo>
                      <a:lnTo>
                        <a:pt x="190" y="304"/>
                      </a:lnTo>
                      <a:lnTo>
                        <a:pt x="190" y="304"/>
                      </a:lnTo>
                      <a:lnTo>
                        <a:pt x="190" y="306"/>
                      </a:lnTo>
                      <a:lnTo>
                        <a:pt x="192" y="309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2" y="315"/>
                      </a:lnTo>
                      <a:lnTo>
                        <a:pt x="192" y="315"/>
                      </a:lnTo>
                      <a:lnTo>
                        <a:pt x="190" y="318"/>
                      </a:lnTo>
                      <a:lnTo>
                        <a:pt x="190" y="318"/>
                      </a:lnTo>
                      <a:lnTo>
                        <a:pt x="190" y="321"/>
                      </a:lnTo>
                      <a:lnTo>
                        <a:pt x="190" y="321"/>
                      </a:lnTo>
                      <a:lnTo>
                        <a:pt x="190" y="323"/>
                      </a:lnTo>
                      <a:lnTo>
                        <a:pt x="190" y="323"/>
                      </a:lnTo>
                      <a:lnTo>
                        <a:pt x="190" y="326"/>
                      </a:lnTo>
                      <a:lnTo>
                        <a:pt x="190" y="326"/>
                      </a:lnTo>
                      <a:lnTo>
                        <a:pt x="190" y="329"/>
                      </a:lnTo>
                      <a:lnTo>
                        <a:pt x="190" y="329"/>
                      </a:lnTo>
                      <a:lnTo>
                        <a:pt x="190" y="329"/>
                      </a:lnTo>
                      <a:lnTo>
                        <a:pt x="190" y="329"/>
                      </a:lnTo>
                      <a:lnTo>
                        <a:pt x="190" y="332"/>
                      </a:lnTo>
                      <a:lnTo>
                        <a:pt x="190" y="332"/>
                      </a:lnTo>
                      <a:lnTo>
                        <a:pt x="190" y="332"/>
                      </a:lnTo>
                      <a:lnTo>
                        <a:pt x="190" y="332"/>
                      </a:lnTo>
                      <a:lnTo>
                        <a:pt x="190" y="332"/>
                      </a:lnTo>
                      <a:lnTo>
                        <a:pt x="190" y="335"/>
                      </a:lnTo>
                      <a:lnTo>
                        <a:pt x="190" y="335"/>
                      </a:lnTo>
                      <a:lnTo>
                        <a:pt x="190" y="335"/>
                      </a:lnTo>
                      <a:lnTo>
                        <a:pt x="190" y="335"/>
                      </a:lnTo>
                      <a:lnTo>
                        <a:pt x="190" y="335"/>
                      </a:lnTo>
                      <a:lnTo>
                        <a:pt x="187" y="338"/>
                      </a:lnTo>
                      <a:lnTo>
                        <a:pt x="187" y="338"/>
                      </a:lnTo>
                      <a:lnTo>
                        <a:pt x="187" y="340"/>
                      </a:lnTo>
                      <a:lnTo>
                        <a:pt x="187" y="340"/>
                      </a:lnTo>
                      <a:lnTo>
                        <a:pt x="187" y="340"/>
                      </a:lnTo>
                      <a:lnTo>
                        <a:pt x="187" y="340"/>
                      </a:lnTo>
                      <a:lnTo>
                        <a:pt x="187" y="343"/>
                      </a:lnTo>
                      <a:lnTo>
                        <a:pt x="187" y="343"/>
                      </a:lnTo>
                      <a:lnTo>
                        <a:pt x="187" y="343"/>
                      </a:lnTo>
                      <a:lnTo>
                        <a:pt x="187" y="346"/>
                      </a:lnTo>
                      <a:lnTo>
                        <a:pt x="187" y="346"/>
                      </a:lnTo>
                      <a:lnTo>
                        <a:pt x="187" y="349"/>
                      </a:lnTo>
                      <a:lnTo>
                        <a:pt x="187" y="352"/>
                      </a:lnTo>
                      <a:lnTo>
                        <a:pt x="187" y="352"/>
                      </a:lnTo>
                      <a:lnTo>
                        <a:pt x="187" y="352"/>
                      </a:lnTo>
                      <a:lnTo>
                        <a:pt x="187" y="355"/>
                      </a:lnTo>
                      <a:lnTo>
                        <a:pt x="187" y="355"/>
                      </a:lnTo>
                      <a:lnTo>
                        <a:pt x="187" y="355"/>
                      </a:lnTo>
                      <a:lnTo>
                        <a:pt x="184" y="357"/>
                      </a:lnTo>
                      <a:lnTo>
                        <a:pt x="184" y="357"/>
                      </a:lnTo>
                      <a:lnTo>
                        <a:pt x="184" y="357"/>
                      </a:lnTo>
                      <a:lnTo>
                        <a:pt x="184" y="360"/>
                      </a:lnTo>
                      <a:lnTo>
                        <a:pt x="184" y="360"/>
                      </a:lnTo>
                      <a:lnTo>
                        <a:pt x="184" y="360"/>
                      </a:lnTo>
                      <a:lnTo>
                        <a:pt x="184" y="360"/>
                      </a:lnTo>
                      <a:lnTo>
                        <a:pt x="184" y="363"/>
                      </a:lnTo>
                      <a:lnTo>
                        <a:pt x="184" y="363"/>
                      </a:lnTo>
                      <a:lnTo>
                        <a:pt x="184" y="363"/>
                      </a:lnTo>
                      <a:lnTo>
                        <a:pt x="184" y="363"/>
                      </a:lnTo>
                      <a:lnTo>
                        <a:pt x="181" y="366"/>
                      </a:lnTo>
                      <a:lnTo>
                        <a:pt x="181" y="366"/>
                      </a:lnTo>
                      <a:lnTo>
                        <a:pt x="181" y="366"/>
                      </a:lnTo>
                      <a:lnTo>
                        <a:pt x="181" y="369"/>
                      </a:lnTo>
                      <a:lnTo>
                        <a:pt x="181" y="369"/>
                      </a:lnTo>
                      <a:lnTo>
                        <a:pt x="181" y="369"/>
                      </a:lnTo>
                      <a:lnTo>
                        <a:pt x="181" y="372"/>
                      </a:lnTo>
                      <a:lnTo>
                        <a:pt x="178" y="372"/>
                      </a:lnTo>
                      <a:lnTo>
                        <a:pt x="178" y="372"/>
                      </a:lnTo>
                      <a:lnTo>
                        <a:pt x="178" y="374"/>
                      </a:lnTo>
                      <a:lnTo>
                        <a:pt x="178" y="374"/>
                      </a:lnTo>
                      <a:lnTo>
                        <a:pt x="178" y="377"/>
                      </a:lnTo>
                      <a:lnTo>
                        <a:pt x="175" y="377"/>
                      </a:lnTo>
                      <a:lnTo>
                        <a:pt x="175" y="377"/>
                      </a:lnTo>
                      <a:lnTo>
                        <a:pt x="175" y="377"/>
                      </a:lnTo>
                      <a:lnTo>
                        <a:pt x="175" y="380"/>
                      </a:lnTo>
                      <a:lnTo>
                        <a:pt x="173" y="380"/>
                      </a:lnTo>
                      <a:lnTo>
                        <a:pt x="173" y="380"/>
                      </a:lnTo>
                      <a:lnTo>
                        <a:pt x="173" y="380"/>
                      </a:lnTo>
                      <a:lnTo>
                        <a:pt x="173" y="383"/>
                      </a:lnTo>
                      <a:lnTo>
                        <a:pt x="173" y="383"/>
                      </a:lnTo>
                      <a:lnTo>
                        <a:pt x="170" y="383"/>
                      </a:lnTo>
                      <a:lnTo>
                        <a:pt x="170" y="383"/>
                      </a:lnTo>
                      <a:lnTo>
                        <a:pt x="170" y="386"/>
                      </a:lnTo>
                      <a:lnTo>
                        <a:pt x="170" y="386"/>
                      </a:lnTo>
                      <a:lnTo>
                        <a:pt x="170" y="386"/>
                      </a:lnTo>
                      <a:lnTo>
                        <a:pt x="170" y="386"/>
                      </a:lnTo>
                      <a:lnTo>
                        <a:pt x="170" y="389"/>
                      </a:lnTo>
                      <a:lnTo>
                        <a:pt x="170" y="389"/>
                      </a:lnTo>
                      <a:lnTo>
                        <a:pt x="170" y="389"/>
                      </a:lnTo>
                      <a:lnTo>
                        <a:pt x="170" y="389"/>
                      </a:lnTo>
                      <a:lnTo>
                        <a:pt x="167" y="391"/>
                      </a:lnTo>
                      <a:lnTo>
                        <a:pt x="167" y="391"/>
                      </a:lnTo>
                      <a:lnTo>
                        <a:pt x="167" y="391"/>
                      </a:lnTo>
                      <a:lnTo>
                        <a:pt x="167" y="391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7" y="394"/>
                      </a:lnTo>
                      <a:lnTo>
                        <a:pt x="164" y="394"/>
                      </a:lnTo>
                      <a:lnTo>
                        <a:pt x="164" y="394"/>
                      </a:lnTo>
                      <a:lnTo>
                        <a:pt x="164" y="397"/>
                      </a:lnTo>
                      <a:lnTo>
                        <a:pt x="164" y="397"/>
                      </a:lnTo>
                      <a:lnTo>
                        <a:pt x="164" y="397"/>
                      </a:lnTo>
                      <a:lnTo>
                        <a:pt x="164" y="397"/>
                      </a:lnTo>
                      <a:lnTo>
                        <a:pt x="167" y="397"/>
                      </a:lnTo>
                      <a:lnTo>
                        <a:pt x="167" y="397"/>
                      </a:lnTo>
                      <a:lnTo>
                        <a:pt x="167" y="397"/>
                      </a:lnTo>
                      <a:lnTo>
                        <a:pt x="167" y="397"/>
                      </a:lnTo>
                      <a:lnTo>
                        <a:pt x="167" y="397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0"/>
                      </a:lnTo>
                      <a:lnTo>
                        <a:pt x="167" y="403"/>
                      </a:lnTo>
                      <a:lnTo>
                        <a:pt x="167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3"/>
                      </a:lnTo>
                      <a:lnTo>
                        <a:pt x="164" y="406"/>
                      </a:lnTo>
                      <a:lnTo>
                        <a:pt x="164" y="406"/>
                      </a:lnTo>
                      <a:lnTo>
                        <a:pt x="164" y="406"/>
                      </a:lnTo>
                      <a:lnTo>
                        <a:pt x="161" y="406"/>
                      </a:lnTo>
                      <a:lnTo>
                        <a:pt x="161" y="408"/>
                      </a:lnTo>
                      <a:lnTo>
                        <a:pt x="161" y="408"/>
                      </a:lnTo>
                      <a:lnTo>
                        <a:pt x="161" y="408"/>
                      </a:lnTo>
                      <a:lnTo>
                        <a:pt x="161" y="411"/>
                      </a:lnTo>
                      <a:lnTo>
                        <a:pt x="161" y="414"/>
                      </a:lnTo>
                      <a:lnTo>
                        <a:pt x="161" y="414"/>
                      </a:lnTo>
                      <a:lnTo>
                        <a:pt x="161" y="414"/>
                      </a:lnTo>
                      <a:lnTo>
                        <a:pt x="161" y="414"/>
                      </a:lnTo>
                      <a:lnTo>
                        <a:pt x="161" y="414"/>
                      </a:lnTo>
                      <a:lnTo>
                        <a:pt x="158" y="414"/>
                      </a:lnTo>
                      <a:lnTo>
                        <a:pt x="158" y="414"/>
                      </a:lnTo>
                      <a:lnTo>
                        <a:pt x="158" y="414"/>
                      </a:lnTo>
                      <a:lnTo>
                        <a:pt x="158" y="417"/>
                      </a:lnTo>
                      <a:lnTo>
                        <a:pt x="158" y="417"/>
                      </a:lnTo>
                      <a:lnTo>
                        <a:pt x="158" y="417"/>
                      </a:lnTo>
                      <a:lnTo>
                        <a:pt x="158" y="417"/>
                      </a:lnTo>
                      <a:lnTo>
                        <a:pt x="158" y="417"/>
                      </a:lnTo>
                      <a:lnTo>
                        <a:pt x="156" y="417"/>
                      </a:lnTo>
                      <a:lnTo>
                        <a:pt x="156" y="420"/>
                      </a:lnTo>
                      <a:lnTo>
                        <a:pt x="156" y="420"/>
                      </a:lnTo>
                      <a:lnTo>
                        <a:pt x="153" y="420"/>
                      </a:lnTo>
                      <a:lnTo>
                        <a:pt x="153" y="42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7" name="Freeform 33"/>
                <p:cNvSpPr>
                  <a:spLocks/>
                </p:cNvSpPr>
                <p:nvPr/>
              </p:nvSpPr>
              <p:spPr bwMode="auto">
                <a:xfrm>
                  <a:off x="1506" y="3313"/>
                  <a:ext cx="182" cy="216"/>
                </a:xfrm>
                <a:custGeom>
                  <a:avLst/>
                  <a:gdLst/>
                  <a:ahLst/>
                  <a:cxnLst>
                    <a:cxn ang="0">
                      <a:pos x="275" y="346"/>
                    </a:cxn>
                    <a:cxn ang="0">
                      <a:pos x="312" y="273"/>
                    </a:cxn>
                    <a:cxn ang="0">
                      <a:pos x="357" y="156"/>
                    </a:cxn>
                    <a:cxn ang="0">
                      <a:pos x="357" y="105"/>
                    </a:cxn>
                    <a:cxn ang="0">
                      <a:pos x="360" y="57"/>
                    </a:cxn>
                    <a:cxn ang="0">
                      <a:pos x="357" y="35"/>
                    </a:cxn>
                    <a:cxn ang="0">
                      <a:pos x="340" y="9"/>
                    </a:cxn>
                    <a:cxn ang="0">
                      <a:pos x="252" y="40"/>
                    </a:cxn>
                    <a:cxn ang="0">
                      <a:pos x="198" y="46"/>
                    </a:cxn>
                    <a:cxn ang="0">
                      <a:pos x="198" y="46"/>
                    </a:cxn>
                    <a:cxn ang="0">
                      <a:pos x="196" y="46"/>
                    </a:cxn>
                    <a:cxn ang="0">
                      <a:pos x="193" y="46"/>
                    </a:cxn>
                    <a:cxn ang="0">
                      <a:pos x="190" y="46"/>
                    </a:cxn>
                    <a:cxn ang="0">
                      <a:pos x="184" y="49"/>
                    </a:cxn>
                    <a:cxn ang="0">
                      <a:pos x="181" y="46"/>
                    </a:cxn>
                    <a:cxn ang="0">
                      <a:pos x="179" y="46"/>
                    </a:cxn>
                    <a:cxn ang="0">
                      <a:pos x="179" y="46"/>
                    </a:cxn>
                    <a:cxn ang="0">
                      <a:pos x="176" y="46"/>
                    </a:cxn>
                    <a:cxn ang="0">
                      <a:pos x="173" y="46"/>
                    </a:cxn>
                    <a:cxn ang="0">
                      <a:pos x="173" y="46"/>
                    </a:cxn>
                    <a:cxn ang="0">
                      <a:pos x="170" y="46"/>
                    </a:cxn>
                    <a:cxn ang="0">
                      <a:pos x="167" y="46"/>
                    </a:cxn>
                    <a:cxn ang="0">
                      <a:pos x="164" y="46"/>
                    </a:cxn>
                    <a:cxn ang="0">
                      <a:pos x="164" y="46"/>
                    </a:cxn>
                    <a:cxn ang="0">
                      <a:pos x="162" y="49"/>
                    </a:cxn>
                    <a:cxn ang="0">
                      <a:pos x="128" y="52"/>
                    </a:cxn>
                    <a:cxn ang="0">
                      <a:pos x="71" y="57"/>
                    </a:cxn>
                    <a:cxn ang="0">
                      <a:pos x="3" y="156"/>
                    </a:cxn>
                    <a:cxn ang="0">
                      <a:pos x="17" y="173"/>
                    </a:cxn>
                    <a:cxn ang="0">
                      <a:pos x="20" y="176"/>
                    </a:cxn>
                    <a:cxn ang="0">
                      <a:pos x="17" y="188"/>
                    </a:cxn>
                    <a:cxn ang="0">
                      <a:pos x="17" y="193"/>
                    </a:cxn>
                    <a:cxn ang="0">
                      <a:pos x="11" y="224"/>
                    </a:cxn>
                    <a:cxn ang="0">
                      <a:pos x="31" y="264"/>
                    </a:cxn>
                    <a:cxn ang="0">
                      <a:pos x="40" y="290"/>
                    </a:cxn>
                    <a:cxn ang="0">
                      <a:pos x="45" y="304"/>
                    </a:cxn>
                    <a:cxn ang="0">
                      <a:pos x="45" y="304"/>
                    </a:cxn>
                    <a:cxn ang="0">
                      <a:pos x="43" y="307"/>
                    </a:cxn>
                    <a:cxn ang="0">
                      <a:pos x="43" y="307"/>
                    </a:cxn>
                    <a:cxn ang="0">
                      <a:pos x="40" y="309"/>
                    </a:cxn>
                    <a:cxn ang="0">
                      <a:pos x="37" y="309"/>
                    </a:cxn>
                    <a:cxn ang="0">
                      <a:pos x="37" y="312"/>
                    </a:cxn>
                    <a:cxn ang="0">
                      <a:pos x="37" y="315"/>
                    </a:cxn>
                    <a:cxn ang="0">
                      <a:pos x="37" y="318"/>
                    </a:cxn>
                    <a:cxn ang="0">
                      <a:pos x="37" y="326"/>
                    </a:cxn>
                    <a:cxn ang="0">
                      <a:pos x="37" y="332"/>
                    </a:cxn>
                    <a:cxn ang="0">
                      <a:pos x="40" y="341"/>
                    </a:cxn>
                    <a:cxn ang="0">
                      <a:pos x="48" y="363"/>
                    </a:cxn>
                    <a:cxn ang="0">
                      <a:pos x="85" y="386"/>
                    </a:cxn>
                    <a:cxn ang="0">
                      <a:pos x="116" y="423"/>
                    </a:cxn>
                    <a:cxn ang="0">
                      <a:pos x="119" y="426"/>
                    </a:cxn>
                    <a:cxn ang="0">
                      <a:pos x="125" y="426"/>
                    </a:cxn>
                    <a:cxn ang="0">
                      <a:pos x="133" y="426"/>
                    </a:cxn>
                    <a:cxn ang="0">
                      <a:pos x="139" y="426"/>
                    </a:cxn>
                    <a:cxn ang="0">
                      <a:pos x="150" y="426"/>
                    </a:cxn>
                    <a:cxn ang="0">
                      <a:pos x="156" y="426"/>
                    </a:cxn>
                    <a:cxn ang="0">
                      <a:pos x="164" y="423"/>
                    </a:cxn>
                    <a:cxn ang="0">
                      <a:pos x="173" y="423"/>
                    </a:cxn>
                    <a:cxn ang="0">
                      <a:pos x="179" y="423"/>
                    </a:cxn>
                    <a:cxn ang="0">
                      <a:pos x="210" y="409"/>
                    </a:cxn>
                    <a:cxn ang="0">
                      <a:pos x="235" y="369"/>
                    </a:cxn>
                    <a:cxn ang="0">
                      <a:pos x="249" y="355"/>
                    </a:cxn>
                    <a:cxn ang="0">
                      <a:pos x="261" y="352"/>
                    </a:cxn>
                  </a:cxnLst>
                  <a:rect l="0" t="0" r="r" b="b"/>
                  <a:pathLst>
                    <a:path w="360" h="428">
                      <a:moveTo>
                        <a:pt x="264" y="352"/>
                      </a:moveTo>
                      <a:lnTo>
                        <a:pt x="266" y="349"/>
                      </a:lnTo>
                      <a:lnTo>
                        <a:pt x="266" y="349"/>
                      </a:lnTo>
                      <a:lnTo>
                        <a:pt x="269" y="349"/>
                      </a:lnTo>
                      <a:lnTo>
                        <a:pt x="272" y="349"/>
                      </a:lnTo>
                      <a:lnTo>
                        <a:pt x="275" y="346"/>
                      </a:lnTo>
                      <a:lnTo>
                        <a:pt x="281" y="346"/>
                      </a:lnTo>
                      <a:lnTo>
                        <a:pt x="281" y="346"/>
                      </a:lnTo>
                      <a:lnTo>
                        <a:pt x="281" y="346"/>
                      </a:lnTo>
                      <a:lnTo>
                        <a:pt x="289" y="326"/>
                      </a:lnTo>
                      <a:lnTo>
                        <a:pt x="300" y="298"/>
                      </a:lnTo>
                      <a:lnTo>
                        <a:pt x="312" y="273"/>
                      </a:lnTo>
                      <a:lnTo>
                        <a:pt x="306" y="247"/>
                      </a:lnTo>
                      <a:lnTo>
                        <a:pt x="323" y="236"/>
                      </a:lnTo>
                      <a:lnTo>
                        <a:pt x="340" y="227"/>
                      </a:lnTo>
                      <a:lnTo>
                        <a:pt x="326" y="210"/>
                      </a:lnTo>
                      <a:lnTo>
                        <a:pt x="340" y="182"/>
                      </a:lnTo>
                      <a:lnTo>
                        <a:pt x="357" y="156"/>
                      </a:lnTo>
                      <a:lnTo>
                        <a:pt x="357" y="154"/>
                      </a:lnTo>
                      <a:lnTo>
                        <a:pt x="357" y="148"/>
                      </a:lnTo>
                      <a:lnTo>
                        <a:pt x="357" y="137"/>
                      </a:lnTo>
                      <a:lnTo>
                        <a:pt x="357" y="131"/>
                      </a:lnTo>
                      <a:lnTo>
                        <a:pt x="357" y="114"/>
                      </a:lnTo>
                      <a:lnTo>
                        <a:pt x="357" y="105"/>
                      </a:lnTo>
                      <a:lnTo>
                        <a:pt x="357" y="97"/>
                      </a:lnTo>
                      <a:lnTo>
                        <a:pt x="357" y="88"/>
                      </a:lnTo>
                      <a:lnTo>
                        <a:pt x="357" y="80"/>
                      </a:lnTo>
                      <a:lnTo>
                        <a:pt x="357" y="69"/>
                      </a:lnTo>
                      <a:lnTo>
                        <a:pt x="360" y="60"/>
                      </a:lnTo>
                      <a:lnTo>
                        <a:pt x="360" y="57"/>
                      </a:lnTo>
                      <a:lnTo>
                        <a:pt x="360" y="52"/>
                      </a:lnTo>
                      <a:lnTo>
                        <a:pt x="360" y="43"/>
                      </a:lnTo>
                      <a:lnTo>
                        <a:pt x="360" y="40"/>
                      </a:lnTo>
                      <a:lnTo>
                        <a:pt x="360" y="40"/>
                      </a:lnTo>
                      <a:lnTo>
                        <a:pt x="357" y="37"/>
                      </a:lnTo>
                      <a:lnTo>
                        <a:pt x="357" y="35"/>
                      </a:lnTo>
                      <a:lnTo>
                        <a:pt x="357" y="29"/>
                      </a:lnTo>
                      <a:lnTo>
                        <a:pt x="354" y="26"/>
                      </a:lnTo>
                      <a:lnTo>
                        <a:pt x="354" y="20"/>
                      </a:lnTo>
                      <a:lnTo>
                        <a:pt x="351" y="15"/>
                      </a:lnTo>
                      <a:lnTo>
                        <a:pt x="351" y="9"/>
                      </a:lnTo>
                      <a:lnTo>
                        <a:pt x="340" y="9"/>
                      </a:lnTo>
                      <a:lnTo>
                        <a:pt x="298" y="6"/>
                      </a:lnTo>
                      <a:lnTo>
                        <a:pt x="295" y="0"/>
                      </a:lnTo>
                      <a:lnTo>
                        <a:pt x="281" y="15"/>
                      </a:lnTo>
                      <a:lnTo>
                        <a:pt x="278" y="20"/>
                      </a:lnTo>
                      <a:lnTo>
                        <a:pt x="264" y="40"/>
                      </a:lnTo>
                      <a:lnTo>
                        <a:pt x="252" y="40"/>
                      </a:lnTo>
                      <a:lnTo>
                        <a:pt x="201" y="46"/>
                      </a:lnTo>
                      <a:lnTo>
                        <a:pt x="201" y="46"/>
                      </a:lnTo>
                      <a:lnTo>
                        <a:pt x="201" y="46"/>
                      </a:lnTo>
                      <a:lnTo>
                        <a:pt x="201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4" y="49"/>
                      </a:lnTo>
                      <a:lnTo>
                        <a:pt x="184" y="49"/>
                      </a:lnTo>
                      <a:lnTo>
                        <a:pt x="184" y="49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9"/>
                      </a:lnTo>
                      <a:lnTo>
                        <a:pt x="162" y="49"/>
                      </a:lnTo>
                      <a:lnTo>
                        <a:pt x="162" y="49"/>
                      </a:lnTo>
                      <a:lnTo>
                        <a:pt x="162" y="49"/>
                      </a:lnTo>
                      <a:lnTo>
                        <a:pt x="162" y="49"/>
                      </a:lnTo>
                      <a:lnTo>
                        <a:pt x="162" y="49"/>
                      </a:lnTo>
                      <a:lnTo>
                        <a:pt x="159" y="49"/>
                      </a:lnTo>
                      <a:lnTo>
                        <a:pt x="156" y="49"/>
                      </a:lnTo>
                      <a:lnTo>
                        <a:pt x="147" y="49"/>
                      </a:lnTo>
                      <a:lnTo>
                        <a:pt x="136" y="49"/>
                      </a:lnTo>
                      <a:lnTo>
                        <a:pt x="128" y="52"/>
                      </a:lnTo>
                      <a:lnTo>
                        <a:pt x="125" y="52"/>
                      </a:lnTo>
                      <a:lnTo>
                        <a:pt x="116" y="52"/>
                      </a:lnTo>
                      <a:lnTo>
                        <a:pt x="108" y="52"/>
                      </a:lnTo>
                      <a:lnTo>
                        <a:pt x="94" y="57"/>
                      </a:lnTo>
                      <a:lnTo>
                        <a:pt x="82" y="49"/>
                      </a:lnTo>
                      <a:lnTo>
                        <a:pt x="71" y="57"/>
                      </a:lnTo>
                      <a:lnTo>
                        <a:pt x="43" y="77"/>
                      </a:lnTo>
                      <a:lnTo>
                        <a:pt x="34" y="83"/>
                      </a:lnTo>
                      <a:lnTo>
                        <a:pt x="26" y="100"/>
                      </a:lnTo>
                      <a:lnTo>
                        <a:pt x="14" y="134"/>
                      </a:lnTo>
                      <a:lnTo>
                        <a:pt x="9" y="148"/>
                      </a:lnTo>
                      <a:lnTo>
                        <a:pt x="3" y="156"/>
                      </a:lnTo>
                      <a:lnTo>
                        <a:pt x="3" y="156"/>
                      </a:lnTo>
                      <a:lnTo>
                        <a:pt x="0" y="165"/>
                      </a:lnTo>
                      <a:lnTo>
                        <a:pt x="6" y="168"/>
                      </a:lnTo>
                      <a:lnTo>
                        <a:pt x="9" y="168"/>
                      </a:lnTo>
                      <a:lnTo>
                        <a:pt x="9" y="171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82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17" y="188"/>
                      </a:lnTo>
                      <a:lnTo>
                        <a:pt x="17" y="188"/>
                      </a:lnTo>
                      <a:lnTo>
                        <a:pt x="17" y="188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6"/>
                      </a:lnTo>
                      <a:lnTo>
                        <a:pt x="17" y="196"/>
                      </a:lnTo>
                      <a:lnTo>
                        <a:pt x="11" y="222"/>
                      </a:lnTo>
                      <a:lnTo>
                        <a:pt x="11" y="224"/>
                      </a:lnTo>
                      <a:lnTo>
                        <a:pt x="11" y="224"/>
                      </a:lnTo>
                      <a:lnTo>
                        <a:pt x="9" y="224"/>
                      </a:lnTo>
                      <a:lnTo>
                        <a:pt x="9" y="227"/>
                      </a:lnTo>
                      <a:lnTo>
                        <a:pt x="11" y="236"/>
                      </a:lnTo>
                      <a:lnTo>
                        <a:pt x="31" y="261"/>
                      </a:lnTo>
                      <a:lnTo>
                        <a:pt x="31" y="264"/>
                      </a:lnTo>
                      <a:lnTo>
                        <a:pt x="31" y="264"/>
                      </a:lnTo>
                      <a:lnTo>
                        <a:pt x="37" y="281"/>
                      </a:lnTo>
                      <a:lnTo>
                        <a:pt x="37" y="287"/>
                      </a:lnTo>
                      <a:lnTo>
                        <a:pt x="40" y="287"/>
                      </a:lnTo>
                      <a:lnTo>
                        <a:pt x="40" y="290"/>
                      </a:lnTo>
                      <a:lnTo>
                        <a:pt x="40" y="290"/>
                      </a:lnTo>
                      <a:lnTo>
                        <a:pt x="43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0" y="307"/>
                      </a:lnTo>
                      <a:lnTo>
                        <a:pt x="40" y="307"/>
                      </a:lnTo>
                      <a:lnTo>
                        <a:pt x="40" y="307"/>
                      </a:lnTo>
                      <a:lnTo>
                        <a:pt x="40" y="307"/>
                      </a:lnTo>
                      <a:lnTo>
                        <a:pt x="40" y="307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37" y="309"/>
                      </a:lnTo>
                      <a:lnTo>
                        <a:pt x="37" y="309"/>
                      </a:lnTo>
                      <a:lnTo>
                        <a:pt x="37" y="309"/>
                      </a:lnTo>
                      <a:lnTo>
                        <a:pt x="37" y="309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8"/>
                      </a:lnTo>
                      <a:lnTo>
                        <a:pt x="37" y="318"/>
                      </a:lnTo>
                      <a:lnTo>
                        <a:pt x="37" y="321"/>
                      </a:lnTo>
                      <a:lnTo>
                        <a:pt x="37" y="321"/>
                      </a:lnTo>
                      <a:lnTo>
                        <a:pt x="37" y="324"/>
                      </a:lnTo>
                      <a:lnTo>
                        <a:pt x="37" y="324"/>
                      </a:lnTo>
                      <a:lnTo>
                        <a:pt x="37" y="326"/>
                      </a:lnTo>
                      <a:lnTo>
                        <a:pt x="37" y="326"/>
                      </a:lnTo>
                      <a:lnTo>
                        <a:pt x="37" y="329"/>
                      </a:lnTo>
                      <a:lnTo>
                        <a:pt x="37" y="329"/>
                      </a:lnTo>
                      <a:lnTo>
                        <a:pt x="37" y="332"/>
                      </a:lnTo>
                      <a:lnTo>
                        <a:pt x="37" y="332"/>
                      </a:lnTo>
                      <a:lnTo>
                        <a:pt x="37" y="332"/>
                      </a:lnTo>
                      <a:lnTo>
                        <a:pt x="37" y="335"/>
                      </a:lnTo>
                      <a:lnTo>
                        <a:pt x="40" y="335"/>
                      </a:lnTo>
                      <a:lnTo>
                        <a:pt x="40" y="338"/>
                      </a:lnTo>
                      <a:lnTo>
                        <a:pt x="40" y="338"/>
                      </a:lnTo>
                      <a:lnTo>
                        <a:pt x="40" y="341"/>
                      </a:lnTo>
                      <a:lnTo>
                        <a:pt x="40" y="341"/>
                      </a:lnTo>
                      <a:lnTo>
                        <a:pt x="40" y="343"/>
                      </a:lnTo>
                      <a:lnTo>
                        <a:pt x="40" y="346"/>
                      </a:lnTo>
                      <a:lnTo>
                        <a:pt x="40" y="349"/>
                      </a:lnTo>
                      <a:lnTo>
                        <a:pt x="40" y="349"/>
                      </a:lnTo>
                      <a:lnTo>
                        <a:pt x="40" y="363"/>
                      </a:lnTo>
                      <a:lnTo>
                        <a:pt x="48" y="363"/>
                      </a:lnTo>
                      <a:lnTo>
                        <a:pt x="57" y="363"/>
                      </a:lnTo>
                      <a:lnTo>
                        <a:pt x="74" y="369"/>
                      </a:lnTo>
                      <a:lnTo>
                        <a:pt x="77" y="369"/>
                      </a:lnTo>
                      <a:lnTo>
                        <a:pt x="85" y="383"/>
                      </a:lnTo>
                      <a:lnTo>
                        <a:pt x="85" y="383"/>
                      </a:lnTo>
                      <a:lnTo>
                        <a:pt x="85" y="386"/>
                      </a:lnTo>
                      <a:lnTo>
                        <a:pt x="88" y="386"/>
                      </a:lnTo>
                      <a:lnTo>
                        <a:pt x="94" y="394"/>
                      </a:lnTo>
                      <a:lnTo>
                        <a:pt x="94" y="400"/>
                      </a:lnTo>
                      <a:lnTo>
                        <a:pt x="111" y="414"/>
                      </a:lnTo>
                      <a:lnTo>
                        <a:pt x="116" y="420"/>
                      </a:lnTo>
                      <a:lnTo>
                        <a:pt x="116" y="423"/>
                      </a:lnTo>
                      <a:lnTo>
                        <a:pt x="116" y="423"/>
                      </a:lnTo>
                      <a:lnTo>
                        <a:pt x="116" y="423"/>
                      </a:lnTo>
                      <a:lnTo>
                        <a:pt x="116" y="426"/>
                      </a:lnTo>
                      <a:lnTo>
                        <a:pt x="119" y="426"/>
                      </a:lnTo>
                      <a:lnTo>
                        <a:pt x="119" y="426"/>
                      </a:lnTo>
                      <a:lnTo>
                        <a:pt x="119" y="426"/>
                      </a:lnTo>
                      <a:lnTo>
                        <a:pt x="122" y="428"/>
                      </a:lnTo>
                      <a:lnTo>
                        <a:pt x="122" y="428"/>
                      </a:lnTo>
                      <a:lnTo>
                        <a:pt x="125" y="428"/>
                      </a:lnTo>
                      <a:lnTo>
                        <a:pt x="125" y="428"/>
                      </a:lnTo>
                      <a:lnTo>
                        <a:pt x="125" y="428"/>
                      </a:lnTo>
                      <a:lnTo>
                        <a:pt x="125" y="426"/>
                      </a:lnTo>
                      <a:lnTo>
                        <a:pt x="128" y="426"/>
                      </a:lnTo>
                      <a:lnTo>
                        <a:pt x="128" y="426"/>
                      </a:lnTo>
                      <a:lnTo>
                        <a:pt x="130" y="426"/>
                      </a:lnTo>
                      <a:lnTo>
                        <a:pt x="130" y="426"/>
                      </a:lnTo>
                      <a:lnTo>
                        <a:pt x="130" y="426"/>
                      </a:lnTo>
                      <a:lnTo>
                        <a:pt x="133" y="426"/>
                      </a:lnTo>
                      <a:lnTo>
                        <a:pt x="133" y="426"/>
                      </a:lnTo>
                      <a:lnTo>
                        <a:pt x="133" y="426"/>
                      </a:lnTo>
                      <a:lnTo>
                        <a:pt x="136" y="423"/>
                      </a:lnTo>
                      <a:lnTo>
                        <a:pt x="136" y="423"/>
                      </a:lnTo>
                      <a:lnTo>
                        <a:pt x="139" y="426"/>
                      </a:lnTo>
                      <a:lnTo>
                        <a:pt x="139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5" y="426"/>
                      </a:lnTo>
                      <a:lnTo>
                        <a:pt x="147" y="426"/>
                      </a:lnTo>
                      <a:lnTo>
                        <a:pt x="150" y="426"/>
                      </a:lnTo>
                      <a:lnTo>
                        <a:pt x="150" y="426"/>
                      </a:lnTo>
                      <a:lnTo>
                        <a:pt x="150" y="426"/>
                      </a:lnTo>
                      <a:lnTo>
                        <a:pt x="153" y="426"/>
                      </a:lnTo>
                      <a:lnTo>
                        <a:pt x="153" y="426"/>
                      </a:lnTo>
                      <a:lnTo>
                        <a:pt x="156" y="426"/>
                      </a:lnTo>
                      <a:lnTo>
                        <a:pt x="156" y="426"/>
                      </a:lnTo>
                      <a:lnTo>
                        <a:pt x="159" y="423"/>
                      </a:lnTo>
                      <a:lnTo>
                        <a:pt x="159" y="423"/>
                      </a:lnTo>
                      <a:lnTo>
                        <a:pt x="162" y="423"/>
                      </a:lnTo>
                      <a:lnTo>
                        <a:pt x="162" y="423"/>
                      </a:lnTo>
                      <a:lnTo>
                        <a:pt x="162" y="423"/>
                      </a:lnTo>
                      <a:lnTo>
                        <a:pt x="164" y="423"/>
                      </a:lnTo>
                      <a:lnTo>
                        <a:pt x="164" y="423"/>
                      </a:lnTo>
                      <a:lnTo>
                        <a:pt x="167" y="423"/>
                      </a:lnTo>
                      <a:lnTo>
                        <a:pt x="170" y="423"/>
                      </a:lnTo>
                      <a:lnTo>
                        <a:pt x="170" y="423"/>
                      </a:lnTo>
                      <a:lnTo>
                        <a:pt x="173" y="423"/>
                      </a:lnTo>
                      <a:lnTo>
                        <a:pt x="173" y="423"/>
                      </a:lnTo>
                      <a:lnTo>
                        <a:pt x="176" y="423"/>
                      </a:lnTo>
                      <a:lnTo>
                        <a:pt x="176" y="423"/>
                      </a:lnTo>
                      <a:lnTo>
                        <a:pt x="176" y="423"/>
                      </a:lnTo>
                      <a:lnTo>
                        <a:pt x="179" y="423"/>
                      </a:lnTo>
                      <a:lnTo>
                        <a:pt x="179" y="423"/>
                      </a:lnTo>
                      <a:lnTo>
                        <a:pt x="179" y="423"/>
                      </a:lnTo>
                      <a:lnTo>
                        <a:pt x="187" y="420"/>
                      </a:lnTo>
                      <a:lnTo>
                        <a:pt x="190" y="417"/>
                      </a:lnTo>
                      <a:lnTo>
                        <a:pt x="196" y="414"/>
                      </a:lnTo>
                      <a:lnTo>
                        <a:pt x="201" y="411"/>
                      </a:lnTo>
                      <a:lnTo>
                        <a:pt x="207" y="409"/>
                      </a:lnTo>
                      <a:lnTo>
                        <a:pt x="210" y="409"/>
                      </a:lnTo>
                      <a:lnTo>
                        <a:pt x="213" y="409"/>
                      </a:lnTo>
                      <a:lnTo>
                        <a:pt x="215" y="400"/>
                      </a:lnTo>
                      <a:lnTo>
                        <a:pt x="221" y="392"/>
                      </a:lnTo>
                      <a:lnTo>
                        <a:pt x="227" y="386"/>
                      </a:lnTo>
                      <a:lnTo>
                        <a:pt x="232" y="375"/>
                      </a:lnTo>
                      <a:lnTo>
                        <a:pt x="235" y="369"/>
                      </a:lnTo>
                      <a:lnTo>
                        <a:pt x="238" y="363"/>
                      </a:lnTo>
                      <a:lnTo>
                        <a:pt x="241" y="360"/>
                      </a:lnTo>
                      <a:lnTo>
                        <a:pt x="244" y="355"/>
                      </a:lnTo>
                      <a:lnTo>
                        <a:pt x="244" y="355"/>
                      </a:lnTo>
                      <a:lnTo>
                        <a:pt x="249" y="355"/>
                      </a:lnTo>
                      <a:lnTo>
                        <a:pt x="249" y="355"/>
                      </a:lnTo>
                      <a:lnTo>
                        <a:pt x="252" y="355"/>
                      </a:lnTo>
                      <a:lnTo>
                        <a:pt x="255" y="355"/>
                      </a:lnTo>
                      <a:lnTo>
                        <a:pt x="255" y="355"/>
                      </a:lnTo>
                      <a:lnTo>
                        <a:pt x="258" y="355"/>
                      </a:lnTo>
                      <a:lnTo>
                        <a:pt x="258" y="355"/>
                      </a:lnTo>
                      <a:lnTo>
                        <a:pt x="261" y="352"/>
                      </a:lnTo>
                      <a:lnTo>
                        <a:pt x="264" y="352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8" name="Freeform 34"/>
                <p:cNvSpPr>
                  <a:spLocks/>
                </p:cNvSpPr>
                <p:nvPr/>
              </p:nvSpPr>
              <p:spPr bwMode="auto">
                <a:xfrm>
                  <a:off x="1506" y="3313"/>
                  <a:ext cx="182" cy="216"/>
                </a:xfrm>
                <a:custGeom>
                  <a:avLst/>
                  <a:gdLst/>
                  <a:ahLst/>
                  <a:cxnLst>
                    <a:cxn ang="0">
                      <a:pos x="275" y="346"/>
                    </a:cxn>
                    <a:cxn ang="0">
                      <a:pos x="312" y="273"/>
                    </a:cxn>
                    <a:cxn ang="0">
                      <a:pos x="357" y="156"/>
                    </a:cxn>
                    <a:cxn ang="0">
                      <a:pos x="357" y="105"/>
                    </a:cxn>
                    <a:cxn ang="0">
                      <a:pos x="360" y="57"/>
                    </a:cxn>
                    <a:cxn ang="0">
                      <a:pos x="357" y="35"/>
                    </a:cxn>
                    <a:cxn ang="0">
                      <a:pos x="340" y="9"/>
                    </a:cxn>
                    <a:cxn ang="0">
                      <a:pos x="252" y="40"/>
                    </a:cxn>
                    <a:cxn ang="0">
                      <a:pos x="198" y="46"/>
                    </a:cxn>
                    <a:cxn ang="0">
                      <a:pos x="198" y="46"/>
                    </a:cxn>
                    <a:cxn ang="0">
                      <a:pos x="196" y="46"/>
                    </a:cxn>
                    <a:cxn ang="0">
                      <a:pos x="193" y="46"/>
                    </a:cxn>
                    <a:cxn ang="0">
                      <a:pos x="190" y="46"/>
                    </a:cxn>
                    <a:cxn ang="0">
                      <a:pos x="184" y="49"/>
                    </a:cxn>
                    <a:cxn ang="0">
                      <a:pos x="181" y="46"/>
                    </a:cxn>
                    <a:cxn ang="0">
                      <a:pos x="179" y="46"/>
                    </a:cxn>
                    <a:cxn ang="0">
                      <a:pos x="179" y="46"/>
                    </a:cxn>
                    <a:cxn ang="0">
                      <a:pos x="176" y="46"/>
                    </a:cxn>
                    <a:cxn ang="0">
                      <a:pos x="173" y="46"/>
                    </a:cxn>
                    <a:cxn ang="0">
                      <a:pos x="173" y="46"/>
                    </a:cxn>
                    <a:cxn ang="0">
                      <a:pos x="170" y="46"/>
                    </a:cxn>
                    <a:cxn ang="0">
                      <a:pos x="167" y="46"/>
                    </a:cxn>
                    <a:cxn ang="0">
                      <a:pos x="164" y="46"/>
                    </a:cxn>
                    <a:cxn ang="0">
                      <a:pos x="164" y="46"/>
                    </a:cxn>
                    <a:cxn ang="0">
                      <a:pos x="162" y="49"/>
                    </a:cxn>
                    <a:cxn ang="0">
                      <a:pos x="128" y="52"/>
                    </a:cxn>
                    <a:cxn ang="0">
                      <a:pos x="71" y="57"/>
                    </a:cxn>
                    <a:cxn ang="0">
                      <a:pos x="3" y="156"/>
                    </a:cxn>
                    <a:cxn ang="0">
                      <a:pos x="17" y="173"/>
                    </a:cxn>
                    <a:cxn ang="0">
                      <a:pos x="20" y="176"/>
                    </a:cxn>
                    <a:cxn ang="0">
                      <a:pos x="17" y="188"/>
                    </a:cxn>
                    <a:cxn ang="0">
                      <a:pos x="17" y="193"/>
                    </a:cxn>
                    <a:cxn ang="0">
                      <a:pos x="11" y="224"/>
                    </a:cxn>
                    <a:cxn ang="0">
                      <a:pos x="31" y="264"/>
                    </a:cxn>
                    <a:cxn ang="0">
                      <a:pos x="40" y="290"/>
                    </a:cxn>
                    <a:cxn ang="0">
                      <a:pos x="45" y="304"/>
                    </a:cxn>
                    <a:cxn ang="0">
                      <a:pos x="45" y="304"/>
                    </a:cxn>
                    <a:cxn ang="0">
                      <a:pos x="43" y="307"/>
                    </a:cxn>
                    <a:cxn ang="0">
                      <a:pos x="43" y="307"/>
                    </a:cxn>
                    <a:cxn ang="0">
                      <a:pos x="40" y="309"/>
                    </a:cxn>
                    <a:cxn ang="0">
                      <a:pos x="37" y="309"/>
                    </a:cxn>
                    <a:cxn ang="0">
                      <a:pos x="37" y="312"/>
                    </a:cxn>
                    <a:cxn ang="0">
                      <a:pos x="37" y="315"/>
                    </a:cxn>
                    <a:cxn ang="0">
                      <a:pos x="37" y="318"/>
                    </a:cxn>
                    <a:cxn ang="0">
                      <a:pos x="37" y="326"/>
                    </a:cxn>
                    <a:cxn ang="0">
                      <a:pos x="37" y="332"/>
                    </a:cxn>
                    <a:cxn ang="0">
                      <a:pos x="40" y="341"/>
                    </a:cxn>
                    <a:cxn ang="0">
                      <a:pos x="48" y="363"/>
                    </a:cxn>
                    <a:cxn ang="0">
                      <a:pos x="85" y="386"/>
                    </a:cxn>
                    <a:cxn ang="0">
                      <a:pos x="116" y="423"/>
                    </a:cxn>
                    <a:cxn ang="0">
                      <a:pos x="119" y="426"/>
                    </a:cxn>
                    <a:cxn ang="0">
                      <a:pos x="125" y="426"/>
                    </a:cxn>
                    <a:cxn ang="0">
                      <a:pos x="133" y="426"/>
                    </a:cxn>
                    <a:cxn ang="0">
                      <a:pos x="139" y="426"/>
                    </a:cxn>
                    <a:cxn ang="0">
                      <a:pos x="150" y="426"/>
                    </a:cxn>
                    <a:cxn ang="0">
                      <a:pos x="156" y="426"/>
                    </a:cxn>
                    <a:cxn ang="0">
                      <a:pos x="164" y="423"/>
                    </a:cxn>
                    <a:cxn ang="0">
                      <a:pos x="173" y="423"/>
                    </a:cxn>
                    <a:cxn ang="0">
                      <a:pos x="179" y="423"/>
                    </a:cxn>
                    <a:cxn ang="0">
                      <a:pos x="210" y="409"/>
                    </a:cxn>
                    <a:cxn ang="0">
                      <a:pos x="235" y="369"/>
                    </a:cxn>
                    <a:cxn ang="0">
                      <a:pos x="249" y="355"/>
                    </a:cxn>
                    <a:cxn ang="0">
                      <a:pos x="261" y="352"/>
                    </a:cxn>
                  </a:cxnLst>
                  <a:rect l="0" t="0" r="r" b="b"/>
                  <a:pathLst>
                    <a:path w="360" h="428">
                      <a:moveTo>
                        <a:pt x="264" y="352"/>
                      </a:moveTo>
                      <a:lnTo>
                        <a:pt x="266" y="349"/>
                      </a:lnTo>
                      <a:lnTo>
                        <a:pt x="266" y="349"/>
                      </a:lnTo>
                      <a:lnTo>
                        <a:pt x="269" y="349"/>
                      </a:lnTo>
                      <a:lnTo>
                        <a:pt x="272" y="349"/>
                      </a:lnTo>
                      <a:lnTo>
                        <a:pt x="275" y="346"/>
                      </a:lnTo>
                      <a:lnTo>
                        <a:pt x="281" y="346"/>
                      </a:lnTo>
                      <a:lnTo>
                        <a:pt x="281" y="346"/>
                      </a:lnTo>
                      <a:lnTo>
                        <a:pt x="281" y="346"/>
                      </a:lnTo>
                      <a:lnTo>
                        <a:pt x="289" y="326"/>
                      </a:lnTo>
                      <a:lnTo>
                        <a:pt x="300" y="298"/>
                      </a:lnTo>
                      <a:lnTo>
                        <a:pt x="312" y="273"/>
                      </a:lnTo>
                      <a:lnTo>
                        <a:pt x="306" y="247"/>
                      </a:lnTo>
                      <a:lnTo>
                        <a:pt x="323" y="236"/>
                      </a:lnTo>
                      <a:lnTo>
                        <a:pt x="340" y="227"/>
                      </a:lnTo>
                      <a:lnTo>
                        <a:pt x="326" y="210"/>
                      </a:lnTo>
                      <a:lnTo>
                        <a:pt x="340" y="182"/>
                      </a:lnTo>
                      <a:lnTo>
                        <a:pt x="357" y="156"/>
                      </a:lnTo>
                      <a:lnTo>
                        <a:pt x="357" y="154"/>
                      </a:lnTo>
                      <a:lnTo>
                        <a:pt x="357" y="148"/>
                      </a:lnTo>
                      <a:lnTo>
                        <a:pt x="357" y="137"/>
                      </a:lnTo>
                      <a:lnTo>
                        <a:pt x="357" y="131"/>
                      </a:lnTo>
                      <a:lnTo>
                        <a:pt x="357" y="114"/>
                      </a:lnTo>
                      <a:lnTo>
                        <a:pt x="357" y="105"/>
                      </a:lnTo>
                      <a:lnTo>
                        <a:pt x="357" y="97"/>
                      </a:lnTo>
                      <a:lnTo>
                        <a:pt x="357" y="88"/>
                      </a:lnTo>
                      <a:lnTo>
                        <a:pt x="357" y="80"/>
                      </a:lnTo>
                      <a:lnTo>
                        <a:pt x="357" y="69"/>
                      </a:lnTo>
                      <a:lnTo>
                        <a:pt x="360" y="60"/>
                      </a:lnTo>
                      <a:lnTo>
                        <a:pt x="360" y="57"/>
                      </a:lnTo>
                      <a:lnTo>
                        <a:pt x="360" y="52"/>
                      </a:lnTo>
                      <a:lnTo>
                        <a:pt x="360" y="43"/>
                      </a:lnTo>
                      <a:lnTo>
                        <a:pt x="360" y="40"/>
                      </a:lnTo>
                      <a:lnTo>
                        <a:pt x="360" y="40"/>
                      </a:lnTo>
                      <a:lnTo>
                        <a:pt x="357" y="37"/>
                      </a:lnTo>
                      <a:lnTo>
                        <a:pt x="357" y="35"/>
                      </a:lnTo>
                      <a:lnTo>
                        <a:pt x="357" y="29"/>
                      </a:lnTo>
                      <a:lnTo>
                        <a:pt x="354" y="26"/>
                      </a:lnTo>
                      <a:lnTo>
                        <a:pt x="354" y="20"/>
                      </a:lnTo>
                      <a:lnTo>
                        <a:pt x="351" y="15"/>
                      </a:lnTo>
                      <a:lnTo>
                        <a:pt x="351" y="9"/>
                      </a:lnTo>
                      <a:lnTo>
                        <a:pt x="340" y="9"/>
                      </a:lnTo>
                      <a:lnTo>
                        <a:pt x="298" y="6"/>
                      </a:lnTo>
                      <a:lnTo>
                        <a:pt x="295" y="0"/>
                      </a:lnTo>
                      <a:lnTo>
                        <a:pt x="281" y="15"/>
                      </a:lnTo>
                      <a:lnTo>
                        <a:pt x="278" y="20"/>
                      </a:lnTo>
                      <a:lnTo>
                        <a:pt x="264" y="40"/>
                      </a:lnTo>
                      <a:lnTo>
                        <a:pt x="252" y="40"/>
                      </a:lnTo>
                      <a:lnTo>
                        <a:pt x="201" y="46"/>
                      </a:lnTo>
                      <a:lnTo>
                        <a:pt x="201" y="46"/>
                      </a:lnTo>
                      <a:lnTo>
                        <a:pt x="201" y="46"/>
                      </a:lnTo>
                      <a:lnTo>
                        <a:pt x="201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6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3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4" y="49"/>
                      </a:lnTo>
                      <a:lnTo>
                        <a:pt x="184" y="49"/>
                      </a:lnTo>
                      <a:lnTo>
                        <a:pt x="184" y="49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81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9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3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70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7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6"/>
                      </a:lnTo>
                      <a:lnTo>
                        <a:pt x="164" y="49"/>
                      </a:lnTo>
                      <a:lnTo>
                        <a:pt x="162" y="49"/>
                      </a:lnTo>
                      <a:lnTo>
                        <a:pt x="162" y="49"/>
                      </a:lnTo>
                      <a:lnTo>
                        <a:pt x="162" y="49"/>
                      </a:lnTo>
                      <a:lnTo>
                        <a:pt x="162" y="49"/>
                      </a:lnTo>
                      <a:lnTo>
                        <a:pt x="162" y="49"/>
                      </a:lnTo>
                      <a:lnTo>
                        <a:pt x="159" y="49"/>
                      </a:lnTo>
                      <a:lnTo>
                        <a:pt x="156" y="49"/>
                      </a:lnTo>
                      <a:lnTo>
                        <a:pt x="147" y="49"/>
                      </a:lnTo>
                      <a:lnTo>
                        <a:pt x="136" y="49"/>
                      </a:lnTo>
                      <a:lnTo>
                        <a:pt x="128" y="52"/>
                      </a:lnTo>
                      <a:lnTo>
                        <a:pt x="125" y="52"/>
                      </a:lnTo>
                      <a:lnTo>
                        <a:pt x="116" y="52"/>
                      </a:lnTo>
                      <a:lnTo>
                        <a:pt x="108" y="52"/>
                      </a:lnTo>
                      <a:lnTo>
                        <a:pt x="94" y="57"/>
                      </a:lnTo>
                      <a:lnTo>
                        <a:pt x="82" y="49"/>
                      </a:lnTo>
                      <a:lnTo>
                        <a:pt x="71" y="57"/>
                      </a:lnTo>
                      <a:lnTo>
                        <a:pt x="43" y="77"/>
                      </a:lnTo>
                      <a:lnTo>
                        <a:pt x="34" y="83"/>
                      </a:lnTo>
                      <a:lnTo>
                        <a:pt x="26" y="100"/>
                      </a:lnTo>
                      <a:lnTo>
                        <a:pt x="14" y="134"/>
                      </a:lnTo>
                      <a:lnTo>
                        <a:pt x="9" y="148"/>
                      </a:lnTo>
                      <a:lnTo>
                        <a:pt x="3" y="156"/>
                      </a:lnTo>
                      <a:lnTo>
                        <a:pt x="3" y="156"/>
                      </a:lnTo>
                      <a:lnTo>
                        <a:pt x="0" y="165"/>
                      </a:lnTo>
                      <a:lnTo>
                        <a:pt x="6" y="168"/>
                      </a:lnTo>
                      <a:lnTo>
                        <a:pt x="9" y="168"/>
                      </a:lnTo>
                      <a:lnTo>
                        <a:pt x="9" y="171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82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17" y="188"/>
                      </a:lnTo>
                      <a:lnTo>
                        <a:pt x="17" y="188"/>
                      </a:lnTo>
                      <a:lnTo>
                        <a:pt x="17" y="188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6"/>
                      </a:lnTo>
                      <a:lnTo>
                        <a:pt x="17" y="196"/>
                      </a:lnTo>
                      <a:lnTo>
                        <a:pt x="11" y="222"/>
                      </a:lnTo>
                      <a:lnTo>
                        <a:pt x="11" y="224"/>
                      </a:lnTo>
                      <a:lnTo>
                        <a:pt x="11" y="224"/>
                      </a:lnTo>
                      <a:lnTo>
                        <a:pt x="9" y="224"/>
                      </a:lnTo>
                      <a:lnTo>
                        <a:pt x="9" y="227"/>
                      </a:lnTo>
                      <a:lnTo>
                        <a:pt x="11" y="236"/>
                      </a:lnTo>
                      <a:lnTo>
                        <a:pt x="31" y="261"/>
                      </a:lnTo>
                      <a:lnTo>
                        <a:pt x="31" y="264"/>
                      </a:lnTo>
                      <a:lnTo>
                        <a:pt x="31" y="264"/>
                      </a:lnTo>
                      <a:lnTo>
                        <a:pt x="37" y="281"/>
                      </a:lnTo>
                      <a:lnTo>
                        <a:pt x="37" y="287"/>
                      </a:lnTo>
                      <a:lnTo>
                        <a:pt x="40" y="287"/>
                      </a:lnTo>
                      <a:lnTo>
                        <a:pt x="40" y="290"/>
                      </a:lnTo>
                      <a:lnTo>
                        <a:pt x="40" y="290"/>
                      </a:lnTo>
                      <a:lnTo>
                        <a:pt x="43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4"/>
                      </a:lnTo>
                      <a:lnTo>
                        <a:pt x="45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3" y="307"/>
                      </a:lnTo>
                      <a:lnTo>
                        <a:pt x="40" y="307"/>
                      </a:lnTo>
                      <a:lnTo>
                        <a:pt x="40" y="307"/>
                      </a:lnTo>
                      <a:lnTo>
                        <a:pt x="40" y="307"/>
                      </a:lnTo>
                      <a:lnTo>
                        <a:pt x="40" y="307"/>
                      </a:lnTo>
                      <a:lnTo>
                        <a:pt x="40" y="307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40" y="309"/>
                      </a:lnTo>
                      <a:lnTo>
                        <a:pt x="37" y="309"/>
                      </a:lnTo>
                      <a:lnTo>
                        <a:pt x="37" y="309"/>
                      </a:lnTo>
                      <a:lnTo>
                        <a:pt x="37" y="309"/>
                      </a:lnTo>
                      <a:lnTo>
                        <a:pt x="37" y="309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2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5"/>
                      </a:lnTo>
                      <a:lnTo>
                        <a:pt x="37" y="318"/>
                      </a:lnTo>
                      <a:lnTo>
                        <a:pt x="37" y="318"/>
                      </a:lnTo>
                      <a:lnTo>
                        <a:pt x="37" y="321"/>
                      </a:lnTo>
                      <a:lnTo>
                        <a:pt x="37" y="321"/>
                      </a:lnTo>
                      <a:lnTo>
                        <a:pt x="37" y="324"/>
                      </a:lnTo>
                      <a:lnTo>
                        <a:pt x="37" y="324"/>
                      </a:lnTo>
                      <a:lnTo>
                        <a:pt x="37" y="326"/>
                      </a:lnTo>
                      <a:lnTo>
                        <a:pt x="37" y="326"/>
                      </a:lnTo>
                      <a:lnTo>
                        <a:pt x="37" y="329"/>
                      </a:lnTo>
                      <a:lnTo>
                        <a:pt x="37" y="329"/>
                      </a:lnTo>
                      <a:lnTo>
                        <a:pt x="37" y="332"/>
                      </a:lnTo>
                      <a:lnTo>
                        <a:pt x="37" y="332"/>
                      </a:lnTo>
                      <a:lnTo>
                        <a:pt x="37" y="332"/>
                      </a:lnTo>
                      <a:lnTo>
                        <a:pt x="37" y="335"/>
                      </a:lnTo>
                      <a:lnTo>
                        <a:pt x="40" y="335"/>
                      </a:lnTo>
                      <a:lnTo>
                        <a:pt x="40" y="338"/>
                      </a:lnTo>
                      <a:lnTo>
                        <a:pt x="40" y="338"/>
                      </a:lnTo>
                      <a:lnTo>
                        <a:pt x="40" y="341"/>
                      </a:lnTo>
                      <a:lnTo>
                        <a:pt x="40" y="341"/>
                      </a:lnTo>
                      <a:lnTo>
                        <a:pt x="40" y="343"/>
                      </a:lnTo>
                      <a:lnTo>
                        <a:pt x="40" y="346"/>
                      </a:lnTo>
                      <a:lnTo>
                        <a:pt x="40" y="349"/>
                      </a:lnTo>
                      <a:lnTo>
                        <a:pt x="40" y="349"/>
                      </a:lnTo>
                      <a:lnTo>
                        <a:pt x="40" y="363"/>
                      </a:lnTo>
                      <a:lnTo>
                        <a:pt x="48" y="363"/>
                      </a:lnTo>
                      <a:lnTo>
                        <a:pt x="57" y="363"/>
                      </a:lnTo>
                      <a:lnTo>
                        <a:pt x="74" y="369"/>
                      </a:lnTo>
                      <a:lnTo>
                        <a:pt x="77" y="369"/>
                      </a:lnTo>
                      <a:lnTo>
                        <a:pt x="85" y="383"/>
                      </a:lnTo>
                      <a:lnTo>
                        <a:pt x="85" y="383"/>
                      </a:lnTo>
                      <a:lnTo>
                        <a:pt x="85" y="386"/>
                      </a:lnTo>
                      <a:lnTo>
                        <a:pt x="88" y="386"/>
                      </a:lnTo>
                      <a:lnTo>
                        <a:pt x="94" y="394"/>
                      </a:lnTo>
                      <a:lnTo>
                        <a:pt x="94" y="400"/>
                      </a:lnTo>
                      <a:lnTo>
                        <a:pt x="111" y="414"/>
                      </a:lnTo>
                      <a:lnTo>
                        <a:pt x="116" y="420"/>
                      </a:lnTo>
                      <a:lnTo>
                        <a:pt x="116" y="423"/>
                      </a:lnTo>
                      <a:lnTo>
                        <a:pt x="116" y="423"/>
                      </a:lnTo>
                      <a:lnTo>
                        <a:pt x="116" y="423"/>
                      </a:lnTo>
                      <a:lnTo>
                        <a:pt x="116" y="426"/>
                      </a:lnTo>
                      <a:lnTo>
                        <a:pt x="119" y="426"/>
                      </a:lnTo>
                      <a:lnTo>
                        <a:pt x="119" y="426"/>
                      </a:lnTo>
                      <a:lnTo>
                        <a:pt x="119" y="426"/>
                      </a:lnTo>
                      <a:lnTo>
                        <a:pt x="122" y="428"/>
                      </a:lnTo>
                      <a:lnTo>
                        <a:pt x="122" y="428"/>
                      </a:lnTo>
                      <a:lnTo>
                        <a:pt x="125" y="428"/>
                      </a:lnTo>
                      <a:lnTo>
                        <a:pt x="125" y="428"/>
                      </a:lnTo>
                      <a:lnTo>
                        <a:pt x="125" y="428"/>
                      </a:lnTo>
                      <a:lnTo>
                        <a:pt x="125" y="426"/>
                      </a:lnTo>
                      <a:lnTo>
                        <a:pt x="128" y="426"/>
                      </a:lnTo>
                      <a:lnTo>
                        <a:pt x="128" y="426"/>
                      </a:lnTo>
                      <a:lnTo>
                        <a:pt x="130" y="426"/>
                      </a:lnTo>
                      <a:lnTo>
                        <a:pt x="130" y="426"/>
                      </a:lnTo>
                      <a:lnTo>
                        <a:pt x="130" y="426"/>
                      </a:lnTo>
                      <a:lnTo>
                        <a:pt x="133" y="426"/>
                      </a:lnTo>
                      <a:lnTo>
                        <a:pt x="133" y="426"/>
                      </a:lnTo>
                      <a:lnTo>
                        <a:pt x="133" y="426"/>
                      </a:lnTo>
                      <a:lnTo>
                        <a:pt x="136" y="423"/>
                      </a:lnTo>
                      <a:lnTo>
                        <a:pt x="136" y="423"/>
                      </a:lnTo>
                      <a:lnTo>
                        <a:pt x="139" y="426"/>
                      </a:lnTo>
                      <a:lnTo>
                        <a:pt x="139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5" y="426"/>
                      </a:lnTo>
                      <a:lnTo>
                        <a:pt x="147" y="426"/>
                      </a:lnTo>
                      <a:lnTo>
                        <a:pt x="150" y="426"/>
                      </a:lnTo>
                      <a:lnTo>
                        <a:pt x="150" y="426"/>
                      </a:lnTo>
                      <a:lnTo>
                        <a:pt x="150" y="426"/>
                      </a:lnTo>
                      <a:lnTo>
                        <a:pt x="153" y="426"/>
                      </a:lnTo>
                      <a:lnTo>
                        <a:pt x="153" y="426"/>
                      </a:lnTo>
                      <a:lnTo>
                        <a:pt x="156" y="426"/>
                      </a:lnTo>
                      <a:lnTo>
                        <a:pt x="156" y="426"/>
                      </a:lnTo>
                      <a:lnTo>
                        <a:pt x="159" y="423"/>
                      </a:lnTo>
                      <a:lnTo>
                        <a:pt x="159" y="423"/>
                      </a:lnTo>
                      <a:lnTo>
                        <a:pt x="162" y="423"/>
                      </a:lnTo>
                      <a:lnTo>
                        <a:pt x="162" y="423"/>
                      </a:lnTo>
                      <a:lnTo>
                        <a:pt x="162" y="423"/>
                      </a:lnTo>
                      <a:lnTo>
                        <a:pt x="164" y="423"/>
                      </a:lnTo>
                      <a:lnTo>
                        <a:pt x="164" y="423"/>
                      </a:lnTo>
                      <a:lnTo>
                        <a:pt x="167" y="423"/>
                      </a:lnTo>
                      <a:lnTo>
                        <a:pt x="170" y="423"/>
                      </a:lnTo>
                      <a:lnTo>
                        <a:pt x="170" y="423"/>
                      </a:lnTo>
                      <a:lnTo>
                        <a:pt x="173" y="423"/>
                      </a:lnTo>
                      <a:lnTo>
                        <a:pt x="173" y="423"/>
                      </a:lnTo>
                      <a:lnTo>
                        <a:pt x="176" y="423"/>
                      </a:lnTo>
                      <a:lnTo>
                        <a:pt x="176" y="423"/>
                      </a:lnTo>
                      <a:lnTo>
                        <a:pt x="176" y="423"/>
                      </a:lnTo>
                      <a:lnTo>
                        <a:pt x="179" y="423"/>
                      </a:lnTo>
                      <a:lnTo>
                        <a:pt x="179" y="423"/>
                      </a:lnTo>
                      <a:lnTo>
                        <a:pt x="179" y="423"/>
                      </a:lnTo>
                      <a:lnTo>
                        <a:pt x="187" y="420"/>
                      </a:lnTo>
                      <a:lnTo>
                        <a:pt x="190" y="417"/>
                      </a:lnTo>
                      <a:lnTo>
                        <a:pt x="196" y="414"/>
                      </a:lnTo>
                      <a:lnTo>
                        <a:pt x="201" y="411"/>
                      </a:lnTo>
                      <a:lnTo>
                        <a:pt x="207" y="409"/>
                      </a:lnTo>
                      <a:lnTo>
                        <a:pt x="210" y="409"/>
                      </a:lnTo>
                      <a:lnTo>
                        <a:pt x="213" y="409"/>
                      </a:lnTo>
                      <a:lnTo>
                        <a:pt x="215" y="400"/>
                      </a:lnTo>
                      <a:lnTo>
                        <a:pt x="221" y="392"/>
                      </a:lnTo>
                      <a:lnTo>
                        <a:pt x="227" y="386"/>
                      </a:lnTo>
                      <a:lnTo>
                        <a:pt x="232" y="375"/>
                      </a:lnTo>
                      <a:lnTo>
                        <a:pt x="235" y="369"/>
                      </a:lnTo>
                      <a:lnTo>
                        <a:pt x="238" y="363"/>
                      </a:lnTo>
                      <a:lnTo>
                        <a:pt x="241" y="360"/>
                      </a:lnTo>
                      <a:lnTo>
                        <a:pt x="244" y="355"/>
                      </a:lnTo>
                      <a:lnTo>
                        <a:pt x="244" y="355"/>
                      </a:lnTo>
                      <a:lnTo>
                        <a:pt x="249" y="355"/>
                      </a:lnTo>
                      <a:lnTo>
                        <a:pt x="249" y="355"/>
                      </a:lnTo>
                      <a:lnTo>
                        <a:pt x="252" y="355"/>
                      </a:lnTo>
                      <a:lnTo>
                        <a:pt x="255" y="355"/>
                      </a:lnTo>
                      <a:lnTo>
                        <a:pt x="255" y="355"/>
                      </a:lnTo>
                      <a:lnTo>
                        <a:pt x="258" y="355"/>
                      </a:lnTo>
                      <a:lnTo>
                        <a:pt x="258" y="355"/>
                      </a:lnTo>
                      <a:lnTo>
                        <a:pt x="261" y="352"/>
                      </a:lnTo>
                      <a:lnTo>
                        <a:pt x="264" y="35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39" name="Freeform 35"/>
                <p:cNvSpPr>
                  <a:spLocks/>
                </p:cNvSpPr>
                <p:nvPr/>
              </p:nvSpPr>
              <p:spPr bwMode="auto">
                <a:xfrm>
                  <a:off x="1338" y="356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17" y="34"/>
                    </a:cxn>
                    <a:cxn ang="0">
                      <a:pos x="5" y="48"/>
                    </a:cxn>
                    <a:cxn ang="0">
                      <a:pos x="8" y="54"/>
                    </a:cxn>
                    <a:cxn ang="0">
                      <a:pos x="8" y="65"/>
                    </a:cxn>
                    <a:cxn ang="0">
                      <a:pos x="14" y="73"/>
                    </a:cxn>
                    <a:cxn ang="0">
                      <a:pos x="19" y="79"/>
                    </a:cxn>
                    <a:cxn ang="0">
                      <a:pos x="28" y="88"/>
                    </a:cxn>
                    <a:cxn ang="0">
                      <a:pos x="36" y="93"/>
                    </a:cxn>
                    <a:cxn ang="0">
                      <a:pos x="48" y="93"/>
                    </a:cxn>
                    <a:cxn ang="0">
                      <a:pos x="59" y="99"/>
                    </a:cxn>
                    <a:cxn ang="0">
                      <a:pos x="68" y="102"/>
                    </a:cxn>
                    <a:cxn ang="0">
                      <a:pos x="70" y="105"/>
                    </a:cxn>
                    <a:cxn ang="0">
                      <a:pos x="82" y="110"/>
                    </a:cxn>
                    <a:cxn ang="0">
                      <a:pos x="85" y="119"/>
                    </a:cxn>
                    <a:cxn ang="0">
                      <a:pos x="90" y="130"/>
                    </a:cxn>
                    <a:cxn ang="0">
                      <a:pos x="96" y="141"/>
                    </a:cxn>
                    <a:cxn ang="0">
                      <a:pos x="102" y="153"/>
                    </a:cxn>
                    <a:cxn ang="0">
                      <a:pos x="107" y="158"/>
                    </a:cxn>
                    <a:cxn ang="0">
                      <a:pos x="119" y="164"/>
                    </a:cxn>
                    <a:cxn ang="0">
                      <a:pos x="119" y="178"/>
                    </a:cxn>
                    <a:cxn ang="0">
                      <a:pos x="124" y="190"/>
                    </a:cxn>
                    <a:cxn ang="0">
                      <a:pos x="133" y="192"/>
                    </a:cxn>
                    <a:cxn ang="0">
                      <a:pos x="144" y="195"/>
                    </a:cxn>
                    <a:cxn ang="0">
                      <a:pos x="144" y="187"/>
                    </a:cxn>
                    <a:cxn ang="0">
                      <a:pos x="150" y="175"/>
                    </a:cxn>
                    <a:cxn ang="0">
                      <a:pos x="164" y="164"/>
                    </a:cxn>
                    <a:cxn ang="0">
                      <a:pos x="178" y="164"/>
                    </a:cxn>
                    <a:cxn ang="0">
                      <a:pos x="189" y="164"/>
                    </a:cxn>
                    <a:cxn ang="0">
                      <a:pos x="201" y="167"/>
                    </a:cxn>
                    <a:cxn ang="0">
                      <a:pos x="209" y="170"/>
                    </a:cxn>
                    <a:cxn ang="0">
                      <a:pos x="209" y="178"/>
                    </a:cxn>
                    <a:cxn ang="0">
                      <a:pos x="215" y="170"/>
                    </a:cxn>
                    <a:cxn ang="0">
                      <a:pos x="218" y="164"/>
                    </a:cxn>
                    <a:cxn ang="0">
                      <a:pos x="218" y="150"/>
                    </a:cxn>
                    <a:cxn ang="0">
                      <a:pos x="215" y="141"/>
                    </a:cxn>
                    <a:cxn ang="0">
                      <a:pos x="209" y="127"/>
                    </a:cxn>
                    <a:cxn ang="0">
                      <a:pos x="206" y="122"/>
                    </a:cxn>
                    <a:cxn ang="0">
                      <a:pos x="206" y="116"/>
                    </a:cxn>
                    <a:cxn ang="0">
                      <a:pos x="206" y="105"/>
                    </a:cxn>
                    <a:cxn ang="0">
                      <a:pos x="204" y="96"/>
                    </a:cxn>
                    <a:cxn ang="0">
                      <a:pos x="201" y="90"/>
                    </a:cxn>
                    <a:cxn ang="0">
                      <a:pos x="198" y="82"/>
                    </a:cxn>
                    <a:cxn ang="0">
                      <a:pos x="192" y="76"/>
                    </a:cxn>
                    <a:cxn ang="0">
                      <a:pos x="184" y="68"/>
                    </a:cxn>
                    <a:cxn ang="0">
                      <a:pos x="172" y="65"/>
                    </a:cxn>
                    <a:cxn ang="0">
                      <a:pos x="164" y="54"/>
                    </a:cxn>
                    <a:cxn ang="0">
                      <a:pos x="161" y="48"/>
                    </a:cxn>
                    <a:cxn ang="0">
                      <a:pos x="158" y="37"/>
                    </a:cxn>
                    <a:cxn ang="0">
                      <a:pos x="153" y="34"/>
                    </a:cxn>
                    <a:cxn ang="0">
                      <a:pos x="144" y="31"/>
                    </a:cxn>
                    <a:cxn ang="0">
                      <a:pos x="138" y="34"/>
                    </a:cxn>
                    <a:cxn ang="0">
                      <a:pos x="130" y="39"/>
                    </a:cxn>
                    <a:cxn ang="0">
                      <a:pos x="119" y="39"/>
                    </a:cxn>
                    <a:cxn ang="0">
                      <a:pos x="116" y="31"/>
                    </a:cxn>
                    <a:cxn ang="0">
                      <a:pos x="110" y="17"/>
                    </a:cxn>
                    <a:cxn ang="0">
                      <a:pos x="102" y="8"/>
                    </a:cxn>
                    <a:cxn ang="0">
                      <a:pos x="99" y="3"/>
                    </a:cxn>
                    <a:cxn ang="0">
                      <a:pos x="96" y="8"/>
                    </a:cxn>
                    <a:cxn ang="0">
                      <a:pos x="85" y="14"/>
                    </a:cxn>
                    <a:cxn ang="0">
                      <a:pos x="79" y="22"/>
                    </a:cxn>
                    <a:cxn ang="0">
                      <a:pos x="76" y="34"/>
                    </a:cxn>
                    <a:cxn ang="0">
                      <a:pos x="65" y="37"/>
                    </a:cxn>
                  </a:cxnLst>
                  <a:rect l="0" t="0" r="r" b="b"/>
                  <a:pathLst>
                    <a:path w="218" h="195">
                      <a:moveTo>
                        <a:pt x="48" y="28"/>
                      </a:moveTo>
                      <a:lnTo>
                        <a:pt x="45" y="28"/>
                      </a:lnTo>
                      <a:lnTo>
                        <a:pt x="42" y="28"/>
                      </a:lnTo>
                      <a:lnTo>
                        <a:pt x="39" y="25"/>
                      </a:lnTo>
                      <a:lnTo>
                        <a:pt x="36" y="25"/>
                      </a:lnTo>
                      <a:lnTo>
                        <a:pt x="36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1" y="25"/>
                      </a:lnTo>
                      <a:lnTo>
                        <a:pt x="31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5" y="28"/>
                      </a:lnTo>
                      <a:lnTo>
                        <a:pt x="22" y="31"/>
                      </a:lnTo>
                      <a:lnTo>
                        <a:pt x="19" y="31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7" y="34"/>
                      </a:lnTo>
                      <a:lnTo>
                        <a:pt x="14" y="34"/>
                      </a:lnTo>
                      <a:lnTo>
                        <a:pt x="11" y="37"/>
                      </a:lnTo>
                      <a:lnTo>
                        <a:pt x="8" y="37"/>
                      </a:lnTo>
                      <a:lnTo>
                        <a:pt x="5" y="39"/>
                      </a:lnTo>
                      <a:lnTo>
                        <a:pt x="5" y="39"/>
                      </a:lnTo>
                      <a:lnTo>
                        <a:pt x="2" y="39"/>
                      </a:lnTo>
                      <a:lnTo>
                        <a:pt x="2" y="39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45"/>
                      </a:lnTo>
                      <a:lnTo>
                        <a:pt x="2" y="45"/>
                      </a:lnTo>
                      <a:lnTo>
                        <a:pt x="2" y="45"/>
                      </a:lnTo>
                      <a:lnTo>
                        <a:pt x="2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51"/>
                      </a:ln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8" y="51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9"/>
                      </a:lnTo>
                      <a:lnTo>
                        <a:pt x="5" y="59"/>
                      </a:lnTo>
                      <a:lnTo>
                        <a:pt x="5" y="59"/>
                      </a:lnTo>
                      <a:lnTo>
                        <a:pt x="5" y="59"/>
                      </a:lnTo>
                      <a:lnTo>
                        <a:pt x="5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8" y="65"/>
                      </a:lnTo>
                      <a:lnTo>
                        <a:pt x="8" y="65"/>
                      </a:lnTo>
                      <a:lnTo>
                        <a:pt x="8" y="65"/>
                      </a:lnTo>
                      <a:lnTo>
                        <a:pt x="8" y="65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19" y="79"/>
                      </a:lnTo>
                      <a:lnTo>
                        <a:pt x="19" y="79"/>
                      </a:lnTo>
                      <a:lnTo>
                        <a:pt x="19" y="82"/>
                      </a:lnTo>
                      <a:lnTo>
                        <a:pt x="19" y="82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9" y="93"/>
                      </a:lnTo>
                      <a:lnTo>
                        <a:pt x="42" y="93"/>
                      </a:lnTo>
                      <a:lnTo>
                        <a:pt x="42" y="93"/>
                      </a:lnTo>
                      <a:lnTo>
                        <a:pt x="42" y="93"/>
                      </a:lnTo>
                      <a:lnTo>
                        <a:pt x="42" y="93"/>
                      </a:lnTo>
                      <a:lnTo>
                        <a:pt x="45" y="93"/>
                      </a:lnTo>
                      <a:lnTo>
                        <a:pt x="45" y="93"/>
                      </a:lnTo>
                      <a:lnTo>
                        <a:pt x="45" y="96"/>
                      </a:lnTo>
                      <a:lnTo>
                        <a:pt x="45" y="96"/>
                      </a:lnTo>
                      <a:lnTo>
                        <a:pt x="45" y="96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9" y="99"/>
                      </a:lnTo>
                      <a:lnTo>
                        <a:pt x="59" y="96"/>
                      </a:lnTo>
                      <a:lnTo>
                        <a:pt x="59" y="96"/>
                      </a:lnTo>
                      <a:lnTo>
                        <a:pt x="59" y="96"/>
                      </a:lnTo>
                      <a:lnTo>
                        <a:pt x="59" y="96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2" y="99"/>
                      </a:lnTo>
                      <a:lnTo>
                        <a:pt x="62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3" y="102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0" y="105"/>
                      </a:lnTo>
                      <a:lnTo>
                        <a:pt x="70" y="105"/>
                      </a:lnTo>
                      <a:lnTo>
                        <a:pt x="70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6" y="105"/>
                      </a:lnTo>
                      <a:lnTo>
                        <a:pt x="76" y="105"/>
                      </a:lnTo>
                      <a:lnTo>
                        <a:pt x="76" y="107"/>
                      </a:lnTo>
                      <a:lnTo>
                        <a:pt x="76" y="107"/>
                      </a:lnTo>
                      <a:lnTo>
                        <a:pt x="79" y="107"/>
                      </a:lnTo>
                      <a:lnTo>
                        <a:pt x="79" y="107"/>
                      </a:lnTo>
                      <a:lnTo>
                        <a:pt x="79" y="107"/>
                      </a:lnTo>
                      <a:lnTo>
                        <a:pt x="79" y="107"/>
                      </a:lnTo>
                      <a:lnTo>
                        <a:pt x="79" y="110"/>
                      </a:lnTo>
                      <a:lnTo>
                        <a:pt x="79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3"/>
                      </a:lnTo>
                      <a:lnTo>
                        <a:pt x="82" y="113"/>
                      </a:lnTo>
                      <a:lnTo>
                        <a:pt x="85" y="113"/>
                      </a:lnTo>
                      <a:lnTo>
                        <a:pt x="85" y="113"/>
                      </a:lnTo>
                      <a:lnTo>
                        <a:pt x="85" y="113"/>
                      </a:lnTo>
                      <a:lnTo>
                        <a:pt x="85" y="113"/>
                      </a:lnTo>
                      <a:lnTo>
                        <a:pt x="85" y="116"/>
                      </a:lnTo>
                      <a:lnTo>
                        <a:pt x="85" y="116"/>
                      </a:lnTo>
                      <a:lnTo>
                        <a:pt x="85" y="116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7" y="122"/>
                      </a:lnTo>
                      <a:lnTo>
                        <a:pt x="87" y="122"/>
                      </a:lnTo>
                      <a:lnTo>
                        <a:pt x="87" y="124"/>
                      </a:lnTo>
                      <a:lnTo>
                        <a:pt x="87" y="124"/>
                      </a:lnTo>
                      <a:lnTo>
                        <a:pt x="87" y="124"/>
                      </a:lnTo>
                      <a:lnTo>
                        <a:pt x="87" y="124"/>
                      </a:lnTo>
                      <a:lnTo>
                        <a:pt x="90" y="124"/>
                      </a:lnTo>
                      <a:lnTo>
                        <a:pt x="90" y="124"/>
                      </a:lnTo>
                      <a:lnTo>
                        <a:pt x="90" y="127"/>
                      </a:lnTo>
                      <a:lnTo>
                        <a:pt x="90" y="127"/>
                      </a:lnTo>
                      <a:lnTo>
                        <a:pt x="90" y="127"/>
                      </a:lnTo>
                      <a:lnTo>
                        <a:pt x="90" y="127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6"/>
                      </a:lnTo>
                      <a:lnTo>
                        <a:pt x="93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41"/>
                      </a:lnTo>
                      <a:lnTo>
                        <a:pt x="96" y="141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99" y="144"/>
                      </a:lnTo>
                      <a:lnTo>
                        <a:pt x="99" y="144"/>
                      </a:lnTo>
                      <a:lnTo>
                        <a:pt x="99" y="144"/>
                      </a:lnTo>
                      <a:lnTo>
                        <a:pt x="99" y="144"/>
                      </a:lnTo>
                      <a:lnTo>
                        <a:pt x="102" y="147"/>
                      </a:lnTo>
                      <a:lnTo>
                        <a:pt x="102" y="147"/>
                      </a:lnTo>
                      <a:lnTo>
                        <a:pt x="102" y="147"/>
                      </a:lnTo>
                      <a:lnTo>
                        <a:pt x="102" y="147"/>
                      </a:lnTo>
                      <a:lnTo>
                        <a:pt x="102" y="150"/>
                      </a:lnTo>
                      <a:lnTo>
                        <a:pt x="102" y="150"/>
                      </a:lnTo>
                      <a:lnTo>
                        <a:pt x="102" y="150"/>
                      </a:lnTo>
                      <a:lnTo>
                        <a:pt x="102" y="150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4" y="156"/>
                      </a:lnTo>
                      <a:lnTo>
                        <a:pt x="104" y="156"/>
                      </a:lnTo>
                      <a:lnTo>
                        <a:pt x="104" y="156"/>
                      </a:lnTo>
                      <a:lnTo>
                        <a:pt x="104" y="158"/>
                      </a:lnTo>
                      <a:lnTo>
                        <a:pt x="104" y="158"/>
                      </a:lnTo>
                      <a:lnTo>
                        <a:pt x="104" y="158"/>
                      </a:lnTo>
                      <a:lnTo>
                        <a:pt x="104" y="158"/>
                      </a:lnTo>
                      <a:lnTo>
                        <a:pt x="104" y="158"/>
                      </a:lnTo>
                      <a:lnTo>
                        <a:pt x="107" y="158"/>
                      </a:lnTo>
                      <a:lnTo>
                        <a:pt x="107" y="158"/>
                      </a:lnTo>
                      <a:lnTo>
                        <a:pt x="107" y="161"/>
                      </a:lnTo>
                      <a:lnTo>
                        <a:pt x="107" y="161"/>
                      </a:lnTo>
                      <a:lnTo>
                        <a:pt x="107" y="161"/>
                      </a:lnTo>
                      <a:lnTo>
                        <a:pt x="110" y="161"/>
                      </a:lnTo>
                      <a:lnTo>
                        <a:pt x="110" y="161"/>
                      </a:lnTo>
                      <a:lnTo>
                        <a:pt x="110" y="164"/>
                      </a:lnTo>
                      <a:lnTo>
                        <a:pt x="110" y="164"/>
                      </a:lnTo>
                      <a:lnTo>
                        <a:pt x="110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5"/>
                      </a:lnTo>
                      <a:lnTo>
                        <a:pt x="119" y="175"/>
                      </a:lnTo>
                      <a:lnTo>
                        <a:pt x="119" y="175"/>
                      </a:lnTo>
                      <a:lnTo>
                        <a:pt x="119" y="178"/>
                      </a:lnTo>
                      <a:lnTo>
                        <a:pt x="119" y="178"/>
                      </a:lnTo>
                      <a:lnTo>
                        <a:pt x="119" y="178"/>
                      </a:lnTo>
                      <a:lnTo>
                        <a:pt x="119" y="181"/>
                      </a:lnTo>
                      <a:lnTo>
                        <a:pt x="119" y="181"/>
                      </a:lnTo>
                      <a:lnTo>
                        <a:pt x="119" y="181"/>
                      </a:lnTo>
                      <a:lnTo>
                        <a:pt x="119" y="181"/>
                      </a:lnTo>
                      <a:lnTo>
                        <a:pt x="119" y="181"/>
                      </a:lnTo>
                      <a:lnTo>
                        <a:pt x="121" y="184"/>
                      </a:lnTo>
                      <a:lnTo>
                        <a:pt x="121" y="184"/>
                      </a:lnTo>
                      <a:lnTo>
                        <a:pt x="121" y="184"/>
                      </a:lnTo>
                      <a:lnTo>
                        <a:pt x="121" y="184"/>
                      </a:lnTo>
                      <a:lnTo>
                        <a:pt x="121" y="184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4" y="190"/>
                      </a:lnTo>
                      <a:lnTo>
                        <a:pt x="124" y="190"/>
                      </a:lnTo>
                      <a:lnTo>
                        <a:pt x="124" y="190"/>
                      </a:lnTo>
                      <a:lnTo>
                        <a:pt x="124" y="190"/>
                      </a:lnTo>
                      <a:lnTo>
                        <a:pt x="127" y="190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30" y="192"/>
                      </a:lnTo>
                      <a:lnTo>
                        <a:pt x="130" y="192"/>
                      </a:lnTo>
                      <a:lnTo>
                        <a:pt x="130" y="192"/>
                      </a:lnTo>
                      <a:lnTo>
                        <a:pt x="130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6" y="192"/>
                      </a:lnTo>
                      <a:lnTo>
                        <a:pt x="136" y="192"/>
                      </a:lnTo>
                      <a:lnTo>
                        <a:pt x="136" y="192"/>
                      </a:lnTo>
                      <a:lnTo>
                        <a:pt x="136" y="192"/>
                      </a:lnTo>
                      <a:lnTo>
                        <a:pt x="136" y="192"/>
                      </a:lnTo>
                      <a:lnTo>
                        <a:pt x="138" y="192"/>
                      </a:lnTo>
                      <a:lnTo>
                        <a:pt x="138" y="192"/>
                      </a:lnTo>
                      <a:lnTo>
                        <a:pt x="138" y="195"/>
                      </a:lnTo>
                      <a:lnTo>
                        <a:pt x="138" y="195"/>
                      </a:lnTo>
                      <a:lnTo>
                        <a:pt x="138" y="195"/>
                      </a:lnTo>
                      <a:lnTo>
                        <a:pt x="141" y="195"/>
                      </a:lnTo>
                      <a:lnTo>
                        <a:pt x="141" y="195"/>
                      </a:lnTo>
                      <a:lnTo>
                        <a:pt x="141" y="195"/>
                      </a:lnTo>
                      <a:lnTo>
                        <a:pt x="141" y="195"/>
                      </a:lnTo>
                      <a:lnTo>
                        <a:pt x="141" y="195"/>
                      </a:lnTo>
                      <a:lnTo>
                        <a:pt x="144" y="195"/>
                      </a:lnTo>
                      <a:lnTo>
                        <a:pt x="144" y="195"/>
                      </a:lnTo>
                      <a:lnTo>
                        <a:pt x="144" y="192"/>
                      </a:lnTo>
                      <a:lnTo>
                        <a:pt x="144" y="192"/>
                      </a:lnTo>
                      <a:lnTo>
                        <a:pt x="141" y="192"/>
                      </a:lnTo>
                      <a:lnTo>
                        <a:pt x="141" y="192"/>
                      </a:lnTo>
                      <a:lnTo>
                        <a:pt x="141" y="192"/>
                      </a:lnTo>
                      <a:lnTo>
                        <a:pt x="141" y="192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87"/>
                      </a:lnTo>
                      <a:lnTo>
                        <a:pt x="141" y="187"/>
                      </a:lnTo>
                      <a:lnTo>
                        <a:pt x="141" y="187"/>
                      </a:lnTo>
                      <a:lnTo>
                        <a:pt x="144" y="187"/>
                      </a:lnTo>
                      <a:lnTo>
                        <a:pt x="144" y="187"/>
                      </a:lnTo>
                      <a:lnTo>
                        <a:pt x="144" y="184"/>
                      </a:lnTo>
                      <a:lnTo>
                        <a:pt x="144" y="184"/>
                      </a:lnTo>
                      <a:lnTo>
                        <a:pt x="144" y="184"/>
                      </a:lnTo>
                      <a:lnTo>
                        <a:pt x="144" y="184"/>
                      </a:lnTo>
                      <a:lnTo>
                        <a:pt x="144" y="181"/>
                      </a:lnTo>
                      <a:lnTo>
                        <a:pt x="144" y="181"/>
                      </a:lnTo>
                      <a:lnTo>
                        <a:pt x="147" y="181"/>
                      </a:lnTo>
                      <a:lnTo>
                        <a:pt x="147" y="181"/>
                      </a:lnTo>
                      <a:lnTo>
                        <a:pt x="147" y="178"/>
                      </a:lnTo>
                      <a:lnTo>
                        <a:pt x="147" y="178"/>
                      </a:lnTo>
                      <a:lnTo>
                        <a:pt x="147" y="178"/>
                      </a:lnTo>
                      <a:lnTo>
                        <a:pt x="147" y="178"/>
                      </a:lnTo>
                      <a:lnTo>
                        <a:pt x="147" y="178"/>
                      </a:lnTo>
                      <a:lnTo>
                        <a:pt x="150" y="175"/>
                      </a:lnTo>
                      <a:lnTo>
                        <a:pt x="150" y="175"/>
                      </a:lnTo>
                      <a:lnTo>
                        <a:pt x="150" y="175"/>
                      </a:lnTo>
                      <a:lnTo>
                        <a:pt x="150" y="175"/>
                      </a:lnTo>
                      <a:lnTo>
                        <a:pt x="150" y="175"/>
                      </a:lnTo>
                      <a:lnTo>
                        <a:pt x="150" y="173"/>
                      </a:lnTo>
                      <a:lnTo>
                        <a:pt x="150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5" y="173"/>
                      </a:lnTo>
                      <a:lnTo>
                        <a:pt x="155" y="170"/>
                      </a:lnTo>
                      <a:lnTo>
                        <a:pt x="155" y="170"/>
                      </a:lnTo>
                      <a:lnTo>
                        <a:pt x="158" y="170"/>
                      </a:lnTo>
                      <a:lnTo>
                        <a:pt x="158" y="167"/>
                      </a:lnTo>
                      <a:lnTo>
                        <a:pt x="158" y="167"/>
                      </a:lnTo>
                      <a:lnTo>
                        <a:pt x="161" y="167"/>
                      </a:lnTo>
                      <a:lnTo>
                        <a:pt x="161" y="167"/>
                      </a:lnTo>
                      <a:lnTo>
                        <a:pt x="161" y="164"/>
                      </a:lnTo>
                      <a:lnTo>
                        <a:pt x="161" y="164"/>
                      </a:lnTo>
                      <a:lnTo>
                        <a:pt x="164" y="164"/>
                      </a:lnTo>
                      <a:lnTo>
                        <a:pt x="164" y="164"/>
                      </a:lnTo>
                      <a:lnTo>
                        <a:pt x="164" y="161"/>
                      </a:lnTo>
                      <a:lnTo>
                        <a:pt x="167" y="161"/>
                      </a:lnTo>
                      <a:lnTo>
                        <a:pt x="167" y="161"/>
                      </a:lnTo>
                      <a:lnTo>
                        <a:pt x="167" y="161"/>
                      </a:lnTo>
                      <a:lnTo>
                        <a:pt x="170" y="161"/>
                      </a:lnTo>
                      <a:lnTo>
                        <a:pt x="170" y="161"/>
                      </a:lnTo>
                      <a:lnTo>
                        <a:pt x="170" y="161"/>
                      </a:lnTo>
                      <a:lnTo>
                        <a:pt x="172" y="161"/>
                      </a:lnTo>
                      <a:lnTo>
                        <a:pt x="172" y="161"/>
                      </a:lnTo>
                      <a:lnTo>
                        <a:pt x="172" y="161"/>
                      </a:lnTo>
                      <a:lnTo>
                        <a:pt x="172" y="161"/>
                      </a:lnTo>
                      <a:lnTo>
                        <a:pt x="172" y="164"/>
                      </a:lnTo>
                      <a:lnTo>
                        <a:pt x="175" y="164"/>
                      </a:lnTo>
                      <a:lnTo>
                        <a:pt x="175" y="164"/>
                      </a:lnTo>
                      <a:lnTo>
                        <a:pt x="175" y="164"/>
                      </a:lnTo>
                      <a:lnTo>
                        <a:pt x="175" y="164"/>
                      </a:lnTo>
                      <a:lnTo>
                        <a:pt x="175" y="164"/>
                      </a:lnTo>
                      <a:lnTo>
                        <a:pt x="178" y="164"/>
                      </a:lnTo>
                      <a:lnTo>
                        <a:pt x="178" y="164"/>
                      </a:lnTo>
                      <a:lnTo>
                        <a:pt x="178" y="164"/>
                      </a:lnTo>
                      <a:lnTo>
                        <a:pt x="178" y="164"/>
                      </a:lnTo>
                      <a:lnTo>
                        <a:pt x="178" y="164"/>
                      </a:lnTo>
                      <a:lnTo>
                        <a:pt x="181" y="164"/>
                      </a:lnTo>
                      <a:lnTo>
                        <a:pt x="181" y="164"/>
                      </a:lnTo>
                      <a:lnTo>
                        <a:pt x="181" y="164"/>
                      </a:lnTo>
                      <a:lnTo>
                        <a:pt x="181" y="164"/>
                      </a:lnTo>
                      <a:lnTo>
                        <a:pt x="181" y="164"/>
                      </a:lnTo>
                      <a:lnTo>
                        <a:pt x="184" y="164"/>
                      </a:lnTo>
                      <a:lnTo>
                        <a:pt x="184" y="164"/>
                      </a:lnTo>
                      <a:lnTo>
                        <a:pt x="184" y="164"/>
                      </a:lnTo>
                      <a:lnTo>
                        <a:pt x="184" y="164"/>
                      </a:lnTo>
                      <a:lnTo>
                        <a:pt x="187" y="167"/>
                      </a:lnTo>
                      <a:lnTo>
                        <a:pt x="187" y="164"/>
                      </a:lnTo>
                      <a:lnTo>
                        <a:pt x="189" y="164"/>
                      </a:lnTo>
                      <a:lnTo>
                        <a:pt x="189" y="164"/>
                      </a:lnTo>
                      <a:lnTo>
                        <a:pt x="189" y="164"/>
                      </a:lnTo>
                      <a:lnTo>
                        <a:pt x="189" y="164"/>
                      </a:lnTo>
                      <a:lnTo>
                        <a:pt x="189" y="164"/>
                      </a:lnTo>
                      <a:lnTo>
                        <a:pt x="192" y="164"/>
                      </a:lnTo>
                      <a:lnTo>
                        <a:pt x="192" y="164"/>
                      </a:lnTo>
                      <a:lnTo>
                        <a:pt x="192" y="164"/>
                      </a:lnTo>
                      <a:lnTo>
                        <a:pt x="192" y="164"/>
                      </a:lnTo>
                      <a:lnTo>
                        <a:pt x="192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8" y="164"/>
                      </a:lnTo>
                      <a:lnTo>
                        <a:pt x="198" y="164"/>
                      </a:lnTo>
                      <a:lnTo>
                        <a:pt x="198" y="164"/>
                      </a:lnTo>
                      <a:lnTo>
                        <a:pt x="198" y="164"/>
                      </a:lnTo>
                      <a:lnTo>
                        <a:pt x="198" y="164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6" y="167"/>
                      </a:lnTo>
                      <a:lnTo>
                        <a:pt x="206" y="167"/>
                      </a:lnTo>
                      <a:lnTo>
                        <a:pt x="206" y="167"/>
                      </a:lnTo>
                      <a:lnTo>
                        <a:pt x="206" y="167"/>
                      </a:lnTo>
                      <a:lnTo>
                        <a:pt x="206" y="167"/>
                      </a:lnTo>
                      <a:lnTo>
                        <a:pt x="209" y="167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3"/>
                      </a:lnTo>
                      <a:lnTo>
                        <a:pt x="209" y="173"/>
                      </a:lnTo>
                      <a:lnTo>
                        <a:pt x="209" y="173"/>
                      </a:lnTo>
                      <a:lnTo>
                        <a:pt x="209" y="173"/>
                      </a:lnTo>
                      <a:lnTo>
                        <a:pt x="209" y="173"/>
                      </a:lnTo>
                      <a:lnTo>
                        <a:pt x="209" y="175"/>
                      </a:lnTo>
                      <a:lnTo>
                        <a:pt x="209" y="175"/>
                      </a:lnTo>
                      <a:lnTo>
                        <a:pt x="209" y="175"/>
                      </a:lnTo>
                      <a:lnTo>
                        <a:pt x="209" y="175"/>
                      </a:lnTo>
                      <a:lnTo>
                        <a:pt x="209" y="175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12" y="178"/>
                      </a:lnTo>
                      <a:lnTo>
                        <a:pt x="212" y="178"/>
                      </a:lnTo>
                      <a:lnTo>
                        <a:pt x="212" y="175"/>
                      </a:lnTo>
                      <a:lnTo>
                        <a:pt x="212" y="175"/>
                      </a:lnTo>
                      <a:lnTo>
                        <a:pt x="212" y="175"/>
                      </a:lnTo>
                      <a:lnTo>
                        <a:pt x="212" y="175"/>
                      </a:lnTo>
                      <a:lnTo>
                        <a:pt x="212" y="175"/>
                      </a:lnTo>
                      <a:lnTo>
                        <a:pt x="212" y="173"/>
                      </a:lnTo>
                      <a:lnTo>
                        <a:pt x="212" y="173"/>
                      </a:lnTo>
                      <a:lnTo>
                        <a:pt x="212" y="173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4"/>
                      </a:lnTo>
                      <a:lnTo>
                        <a:pt x="218" y="164"/>
                      </a:lnTo>
                      <a:lnTo>
                        <a:pt x="218" y="164"/>
                      </a:lnTo>
                      <a:lnTo>
                        <a:pt x="218" y="164"/>
                      </a:lnTo>
                      <a:lnTo>
                        <a:pt x="218" y="164"/>
                      </a:lnTo>
                      <a:lnTo>
                        <a:pt x="218" y="161"/>
                      </a:lnTo>
                      <a:lnTo>
                        <a:pt x="218" y="161"/>
                      </a:lnTo>
                      <a:lnTo>
                        <a:pt x="218" y="158"/>
                      </a:lnTo>
                      <a:lnTo>
                        <a:pt x="218" y="158"/>
                      </a:lnTo>
                      <a:lnTo>
                        <a:pt x="218" y="158"/>
                      </a:lnTo>
                      <a:lnTo>
                        <a:pt x="218" y="156"/>
                      </a:lnTo>
                      <a:lnTo>
                        <a:pt x="218" y="156"/>
                      </a:lnTo>
                      <a:lnTo>
                        <a:pt x="218" y="156"/>
                      </a:lnTo>
                      <a:lnTo>
                        <a:pt x="218" y="156"/>
                      </a:lnTo>
                      <a:lnTo>
                        <a:pt x="218" y="153"/>
                      </a:lnTo>
                      <a:lnTo>
                        <a:pt x="218" y="153"/>
                      </a:lnTo>
                      <a:lnTo>
                        <a:pt x="218" y="153"/>
                      </a:lnTo>
                      <a:lnTo>
                        <a:pt x="218" y="153"/>
                      </a:lnTo>
                      <a:lnTo>
                        <a:pt x="218" y="150"/>
                      </a:lnTo>
                      <a:lnTo>
                        <a:pt x="218" y="150"/>
                      </a:lnTo>
                      <a:lnTo>
                        <a:pt x="218" y="150"/>
                      </a:lnTo>
                      <a:lnTo>
                        <a:pt x="218" y="150"/>
                      </a:lnTo>
                      <a:lnTo>
                        <a:pt x="218" y="150"/>
                      </a:lnTo>
                      <a:lnTo>
                        <a:pt x="215" y="150"/>
                      </a:lnTo>
                      <a:lnTo>
                        <a:pt x="215" y="150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4"/>
                      </a:lnTo>
                      <a:lnTo>
                        <a:pt x="215" y="144"/>
                      </a:lnTo>
                      <a:lnTo>
                        <a:pt x="215" y="144"/>
                      </a:lnTo>
                      <a:lnTo>
                        <a:pt x="215" y="144"/>
                      </a:lnTo>
                      <a:lnTo>
                        <a:pt x="215" y="144"/>
                      </a:lnTo>
                      <a:lnTo>
                        <a:pt x="212" y="144"/>
                      </a:lnTo>
                      <a:lnTo>
                        <a:pt x="212" y="141"/>
                      </a:lnTo>
                      <a:lnTo>
                        <a:pt x="215" y="141"/>
                      </a:lnTo>
                      <a:lnTo>
                        <a:pt x="212" y="141"/>
                      </a:lnTo>
                      <a:lnTo>
                        <a:pt x="212" y="141"/>
                      </a:lnTo>
                      <a:lnTo>
                        <a:pt x="212" y="141"/>
                      </a:lnTo>
                      <a:lnTo>
                        <a:pt x="212" y="139"/>
                      </a:lnTo>
                      <a:lnTo>
                        <a:pt x="212" y="139"/>
                      </a:lnTo>
                      <a:lnTo>
                        <a:pt x="212" y="139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09" y="136"/>
                      </a:lnTo>
                      <a:lnTo>
                        <a:pt x="209" y="133"/>
                      </a:lnTo>
                      <a:lnTo>
                        <a:pt x="209" y="133"/>
                      </a:lnTo>
                      <a:lnTo>
                        <a:pt x="209" y="133"/>
                      </a:lnTo>
                      <a:lnTo>
                        <a:pt x="212" y="130"/>
                      </a:lnTo>
                      <a:lnTo>
                        <a:pt x="212" y="130"/>
                      </a:lnTo>
                      <a:lnTo>
                        <a:pt x="209" y="130"/>
                      </a:lnTo>
                      <a:lnTo>
                        <a:pt x="209" y="130"/>
                      </a:lnTo>
                      <a:lnTo>
                        <a:pt x="209" y="127"/>
                      </a:lnTo>
                      <a:lnTo>
                        <a:pt x="209" y="127"/>
                      </a:lnTo>
                      <a:lnTo>
                        <a:pt x="209" y="127"/>
                      </a:lnTo>
                      <a:lnTo>
                        <a:pt x="209" y="127"/>
                      </a:lnTo>
                      <a:lnTo>
                        <a:pt x="212" y="124"/>
                      </a:lnTo>
                      <a:lnTo>
                        <a:pt x="212" y="124"/>
                      </a:lnTo>
                      <a:lnTo>
                        <a:pt x="209" y="124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19"/>
                      </a:lnTo>
                      <a:lnTo>
                        <a:pt x="204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9" y="119"/>
                      </a:lnTo>
                      <a:lnTo>
                        <a:pt x="209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3"/>
                      </a:lnTo>
                      <a:lnTo>
                        <a:pt x="206" y="113"/>
                      </a:lnTo>
                      <a:lnTo>
                        <a:pt x="206" y="113"/>
                      </a:lnTo>
                      <a:lnTo>
                        <a:pt x="206" y="113"/>
                      </a:lnTo>
                      <a:lnTo>
                        <a:pt x="206" y="113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6" y="107"/>
                      </a:lnTo>
                      <a:lnTo>
                        <a:pt x="206" y="107"/>
                      </a:lnTo>
                      <a:lnTo>
                        <a:pt x="206" y="105"/>
                      </a:lnTo>
                      <a:lnTo>
                        <a:pt x="206" y="105"/>
                      </a:lnTo>
                      <a:lnTo>
                        <a:pt x="206" y="105"/>
                      </a:lnTo>
                      <a:lnTo>
                        <a:pt x="206" y="102"/>
                      </a:lnTo>
                      <a:lnTo>
                        <a:pt x="206" y="102"/>
                      </a:lnTo>
                      <a:lnTo>
                        <a:pt x="206" y="102"/>
                      </a:lnTo>
                      <a:lnTo>
                        <a:pt x="206" y="102"/>
                      </a:lnTo>
                      <a:lnTo>
                        <a:pt x="206" y="102"/>
                      </a:lnTo>
                      <a:lnTo>
                        <a:pt x="206" y="99"/>
                      </a:lnTo>
                      <a:lnTo>
                        <a:pt x="206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1" y="93"/>
                      </a:lnTo>
                      <a:lnTo>
                        <a:pt x="201" y="93"/>
                      </a:lnTo>
                      <a:lnTo>
                        <a:pt x="201" y="93"/>
                      </a:lnTo>
                      <a:lnTo>
                        <a:pt x="201" y="93"/>
                      </a:lnTo>
                      <a:lnTo>
                        <a:pt x="201" y="93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2" y="79"/>
                      </a:lnTo>
                      <a:lnTo>
                        <a:pt x="192" y="79"/>
                      </a:lnTo>
                      <a:lnTo>
                        <a:pt x="192" y="79"/>
                      </a:lnTo>
                      <a:lnTo>
                        <a:pt x="192" y="79"/>
                      </a:lnTo>
                      <a:lnTo>
                        <a:pt x="192" y="79"/>
                      </a:lnTo>
                      <a:lnTo>
                        <a:pt x="192" y="76"/>
                      </a:lnTo>
                      <a:lnTo>
                        <a:pt x="192" y="76"/>
                      </a:lnTo>
                      <a:lnTo>
                        <a:pt x="192" y="76"/>
                      </a:lnTo>
                      <a:lnTo>
                        <a:pt x="189" y="76"/>
                      </a:lnTo>
                      <a:lnTo>
                        <a:pt x="189" y="76"/>
                      </a:lnTo>
                      <a:lnTo>
                        <a:pt x="189" y="76"/>
                      </a:lnTo>
                      <a:lnTo>
                        <a:pt x="189" y="76"/>
                      </a:lnTo>
                      <a:lnTo>
                        <a:pt x="187" y="76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5" y="68"/>
                      </a:lnTo>
                      <a:lnTo>
                        <a:pt x="175" y="65"/>
                      </a:lnTo>
                      <a:lnTo>
                        <a:pt x="175" y="65"/>
                      </a:lnTo>
                      <a:lnTo>
                        <a:pt x="175" y="65"/>
                      </a:lnTo>
                      <a:lnTo>
                        <a:pt x="175" y="65"/>
                      </a:lnTo>
                      <a:lnTo>
                        <a:pt x="172" y="65"/>
                      </a:lnTo>
                      <a:lnTo>
                        <a:pt x="172" y="65"/>
                      </a:lnTo>
                      <a:lnTo>
                        <a:pt x="172" y="65"/>
                      </a:lnTo>
                      <a:lnTo>
                        <a:pt x="172" y="65"/>
                      </a:lnTo>
                      <a:lnTo>
                        <a:pt x="172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2"/>
                      </a:lnTo>
                      <a:lnTo>
                        <a:pt x="170" y="62"/>
                      </a:lnTo>
                      <a:lnTo>
                        <a:pt x="170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4" y="48"/>
                      </a:lnTo>
                      <a:lnTo>
                        <a:pt x="164" y="48"/>
                      </a:lnTo>
                      <a:lnTo>
                        <a:pt x="161" y="48"/>
                      </a:lnTo>
                      <a:lnTo>
                        <a:pt x="161" y="48"/>
                      </a:lnTo>
                      <a:lnTo>
                        <a:pt x="161" y="48"/>
                      </a:lnTo>
                      <a:lnTo>
                        <a:pt x="161" y="48"/>
                      </a:lnTo>
                      <a:lnTo>
                        <a:pt x="161" y="45"/>
                      </a:lnTo>
                      <a:lnTo>
                        <a:pt x="161" y="45"/>
                      </a:lnTo>
                      <a:lnTo>
                        <a:pt x="161" y="45"/>
                      </a:lnTo>
                      <a:lnTo>
                        <a:pt x="161" y="45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58" y="39"/>
                      </a:lnTo>
                      <a:lnTo>
                        <a:pt x="158" y="39"/>
                      </a:lnTo>
                      <a:lnTo>
                        <a:pt x="158" y="37"/>
                      </a:lnTo>
                      <a:lnTo>
                        <a:pt x="158" y="37"/>
                      </a:lnTo>
                      <a:lnTo>
                        <a:pt x="158" y="37"/>
                      </a:lnTo>
                      <a:lnTo>
                        <a:pt x="158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4"/>
                      </a:lnTo>
                      <a:lnTo>
                        <a:pt x="138" y="34"/>
                      </a:lnTo>
                      <a:lnTo>
                        <a:pt x="138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0" y="37"/>
                      </a:lnTo>
                      <a:lnTo>
                        <a:pt x="130" y="39"/>
                      </a:lnTo>
                      <a:lnTo>
                        <a:pt x="130" y="39"/>
                      </a:lnTo>
                      <a:lnTo>
                        <a:pt x="130" y="39"/>
                      </a:lnTo>
                      <a:lnTo>
                        <a:pt x="130" y="39"/>
                      </a:lnTo>
                      <a:lnTo>
                        <a:pt x="127" y="39"/>
                      </a:lnTo>
                      <a:lnTo>
                        <a:pt x="127" y="39"/>
                      </a:lnTo>
                      <a:lnTo>
                        <a:pt x="127" y="39"/>
                      </a:lnTo>
                      <a:lnTo>
                        <a:pt x="127" y="39"/>
                      </a:lnTo>
                      <a:lnTo>
                        <a:pt x="127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1" y="39"/>
                      </a:lnTo>
                      <a:lnTo>
                        <a:pt x="121" y="39"/>
                      </a:lnTo>
                      <a:lnTo>
                        <a:pt x="121" y="39"/>
                      </a:lnTo>
                      <a:lnTo>
                        <a:pt x="121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28"/>
                      </a:lnTo>
                      <a:lnTo>
                        <a:pt x="113" y="28"/>
                      </a:lnTo>
                      <a:lnTo>
                        <a:pt x="113" y="28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2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10" y="17"/>
                      </a:lnTo>
                      <a:lnTo>
                        <a:pt x="110" y="17"/>
                      </a:lnTo>
                      <a:lnTo>
                        <a:pt x="110" y="17"/>
                      </a:lnTo>
                      <a:lnTo>
                        <a:pt x="110" y="17"/>
                      </a:lnTo>
                      <a:lnTo>
                        <a:pt x="110" y="17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07" y="14"/>
                      </a:lnTo>
                      <a:lnTo>
                        <a:pt x="107" y="14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8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3"/>
                      </a:lnTo>
                      <a:lnTo>
                        <a:pt x="102" y="3"/>
                      </a:lnTo>
                      <a:lnTo>
                        <a:pt x="102" y="3"/>
                      </a:lnTo>
                      <a:lnTo>
                        <a:pt x="102" y="3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99" y="0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87" y="11"/>
                      </a:lnTo>
                      <a:lnTo>
                        <a:pt x="87" y="14"/>
                      </a:lnTo>
                      <a:lnTo>
                        <a:pt x="87" y="14"/>
                      </a:lnTo>
                      <a:lnTo>
                        <a:pt x="87" y="14"/>
                      </a:lnTo>
                      <a:lnTo>
                        <a:pt x="87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9" y="22"/>
                      </a:lnTo>
                      <a:lnTo>
                        <a:pt x="79" y="22"/>
                      </a:lnTo>
                      <a:lnTo>
                        <a:pt x="79" y="22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6" y="34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3" y="37"/>
                      </a:lnTo>
                      <a:lnTo>
                        <a:pt x="73" y="37"/>
                      </a:lnTo>
                      <a:lnTo>
                        <a:pt x="73" y="37"/>
                      </a:lnTo>
                      <a:lnTo>
                        <a:pt x="70" y="37"/>
                      </a:lnTo>
                      <a:lnTo>
                        <a:pt x="70" y="39"/>
                      </a:lnTo>
                      <a:lnTo>
                        <a:pt x="70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7"/>
                      </a:lnTo>
                      <a:lnTo>
                        <a:pt x="68" y="37"/>
                      </a:lnTo>
                      <a:lnTo>
                        <a:pt x="65" y="37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28"/>
                      </a:lnTo>
                      <a:lnTo>
                        <a:pt x="65" y="31"/>
                      </a:lnTo>
                      <a:lnTo>
                        <a:pt x="62" y="28"/>
                      </a:lnTo>
                      <a:lnTo>
                        <a:pt x="59" y="31"/>
                      </a:lnTo>
                      <a:lnTo>
                        <a:pt x="53" y="31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0" name="Freeform 36"/>
                <p:cNvSpPr>
                  <a:spLocks/>
                </p:cNvSpPr>
                <p:nvPr/>
              </p:nvSpPr>
              <p:spPr bwMode="auto">
                <a:xfrm>
                  <a:off x="1338" y="356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17" y="34"/>
                    </a:cxn>
                    <a:cxn ang="0">
                      <a:pos x="5" y="48"/>
                    </a:cxn>
                    <a:cxn ang="0">
                      <a:pos x="8" y="54"/>
                    </a:cxn>
                    <a:cxn ang="0">
                      <a:pos x="8" y="65"/>
                    </a:cxn>
                    <a:cxn ang="0">
                      <a:pos x="14" y="73"/>
                    </a:cxn>
                    <a:cxn ang="0">
                      <a:pos x="19" y="79"/>
                    </a:cxn>
                    <a:cxn ang="0">
                      <a:pos x="28" y="88"/>
                    </a:cxn>
                    <a:cxn ang="0">
                      <a:pos x="36" y="93"/>
                    </a:cxn>
                    <a:cxn ang="0">
                      <a:pos x="48" y="93"/>
                    </a:cxn>
                    <a:cxn ang="0">
                      <a:pos x="59" y="99"/>
                    </a:cxn>
                    <a:cxn ang="0">
                      <a:pos x="68" y="102"/>
                    </a:cxn>
                    <a:cxn ang="0">
                      <a:pos x="70" y="105"/>
                    </a:cxn>
                    <a:cxn ang="0">
                      <a:pos x="82" y="110"/>
                    </a:cxn>
                    <a:cxn ang="0">
                      <a:pos x="85" y="119"/>
                    </a:cxn>
                    <a:cxn ang="0">
                      <a:pos x="90" y="130"/>
                    </a:cxn>
                    <a:cxn ang="0">
                      <a:pos x="96" y="141"/>
                    </a:cxn>
                    <a:cxn ang="0">
                      <a:pos x="102" y="153"/>
                    </a:cxn>
                    <a:cxn ang="0">
                      <a:pos x="107" y="158"/>
                    </a:cxn>
                    <a:cxn ang="0">
                      <a:pos x="119" y="164"/>
                    </a:cxn>
                    <a:cxn ang="0">
                      <a:pos x="119" y="178"/>
                    </a:cxn>
                    <a:cxn ang="0">
                      <a:pos x="124" y="190"/>
                    </a:cxn>
                    <a:cxn ang="0">
                      <a:pos x="133" y="192"/>
                    </a:cxn>
                    <a:cxn ang="0">
                      <a:pos x="144" y="195"/>
                    </a:cxn>
                    <a:cxn ang="0">
                      <a:pos x="144" y="187"/>
                    </a:cxn>
                    <a:cxn ang="0">
                      <a:pos x="150" y="175"/>
                    </a:cxn>
                    <a:cxn ang="0">
                      <a:pos x="164" y="164"/>
                    </a:cxn>
                    <a:cxn ang="0">
                      <a:pos x="178" y="164"/>
                    </a:cxn>
                    <a:cxn ang="0">
                      <a:pos x="189" y="164"/>
                    </a:cxn>
                    <a:cxn ang="0">
                      <a:pos x="201" y="167"/>
                    </a:cxn>
                    <a:cxn ang="0">
                      <a:pos x="209" y="170"/>
                    </a:cxn>
                    <a:cxn ang="0">
                      <a:pos x="209" y="178"/>
                    </a:cxn>
                    <a:cxn ang="0">
                      <a:pos x="215" y="170"/>
                    </a:cxn>
                    <a:cxn ang="0">
                      <a:pos x="218" y="164"/>
                    </a:cxn>
                    <a:cxn ang="0">
                      <a:pos x="218" y="150"/>
                    </a:cxn>
                    <a:cxn ang="0">
                      <a:pos x="215" y="141"/>
                    </a:cxn>
                    <a:cxn ang="0">
                      <a:pos x="209" y="127"/>
                    </a:cxn>
                    <a:cxn ang="0">
                      <a:pos x="206" y="122"/>
                    </a:cxn>
                    <a:cxn ang="0">
                      <a:pos x="206" y="116"/>
                    </a:cxn>
                    <a:cxn ang="0">
                      <a:pos x="206" y="105"/>
                    </a:cxn>
                    <a:cxn ang="0">
                      <a:pos x="204" y="96"/>
                    </a:cxn>
                    <a:cxn ang="0">
                      <a:pos x="201" y="90"/>
                    </a:cxn>
                    <a:cxn ang="0">
                      <a:pos x="198" y="82"/>
                    </a:cxn>
                    <a:cxn ang="0">
                      <a:pos x="192" y="76"/>
                    </a:cxn>
                    <a:cxn ang="0">
                      <a:pos x="184" y="68"/>
                    </a:cxn>
                    <a:cxn ang="0">
                      <a:pos x="172" y="65"/>
                    </a:cxn>
                    <a:cxn ang="0">
                      <a:pos x="164" y="54"/>
                    </a:cxn>
                    <a:cxn ang="0">
                      <a:pos x="161" y="48"/>
                    </a:cxn>
                    <a:cxn ang="0">
                      <a:pos x="158" y="37"/>
                    </a:cxn>
                    <a:cxn ang="0">
                      <a:pos x="153" y="34"/>
                    </a:cxn>
                    <a:cxn ang="0">
                      <a:pos x="144" y="31"/>
                    </a:cxn>
                    <a:cxn ang="0">
                      <a:pos x="138" y="34"/>
                    </a:cxn>
                    <a:cxn ang="0">
                      <a:pos x="130" y="39"/>
                    </a:cxn>
                    <a:cxn ang="0">
                      <a:pos x="119" y="39"/>
                    </a:cxn>
                    <a:cxn ang="0">
                      <a:pos x="116" y="31"/>
                    </a:cxn>
                    <a:cxn ang="0">
                      <a:pos x="110" y="17"/>
                    </a:cxn>
                    <a:cxn ang="0">
                      <a:pos x="102" y="8"/>
                    </a:cxn>
                    <a:cxn ang="0">
                      <a:pos x="99" y="3"/>
                    </a:cxn>
                    <a:cxn ang="0">
                      <a:pos x="96" y="8"/>
                    </a:cxn>
                    <a:cxn ang="0">
                      <a:pos x="85" y="14"/>
                    </a:cxn>
                    <a:cxn ang="0">
                      <a:pos x="79" y="22"/>
                    </a:cxn>
                    <a:cxn ang="0">
                      <a:pos x="76" y="34"/>
                    </a:cxn>
                    <a:cxn ang="0">
                      <a:pos x="65" y="37"/>
                    </a:cxn>
                  </a:cxnLst>
                  <a:rect l="0" t="0" r="r" b="b"/>
                  <a:pathLst>
                    <a:path w="218" h="195">
                      <a:moveTo>
                        <a:pt x="48" y="28"/>
                      </a:moveTo>
                      <a:lnTo>
                        <a:pt x="45" y="28"/>
                      </a:lnTo>
                      <a:lnTo>
                        <a:pt x="42" y="28"/>
                      </a:lnTo>
                      <a:lnTo>
                        <a:pt x="39" y="25"/>
                      </a:lnTo>
                      <a:lnTo>
                        <a:pt x="36" y="25"/>
                      </a:lnTo>
                      <a:lnTo>
                        <a:pt x="36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1" y="25"/>
                      </a:lnTo>
                      <a:lnTo>
                        <a:pt x="31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5" y="28"/>
                      </a:lnTo>
                      <a:lnTo>
                        <a:pt x="22" y="31"/>
                      </a:lnTo>
                      <a:lnTo>
                        <a:pt x="19" y="31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7" y="34"/>
                      </a:lnTo>
                      <a:lnTo>
                        <a:pt x="14" y="34"/>
                      </a:lnTo>
                      <a:lnTo>
                        <a:pt x="11" y="37"/>
                      </a:lnTo>
                      <a:lnTo>
                        <a:pt x="8" y="37"/>
                      </a:lnTo>
                      <a:lnTo>
                        <a:pt x="5" y="39"/>
                      </a:lnTo>
                      <a:lnTo>
                        <a:pt x="5" y="39"/>
                      </a:lnTo>
                      <a:lnTo>
                        <a:pt x="2" y="39"/>
                      </a:lnTo>
                      <a:lnTo>
                        <a:pt x="2" y="39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45"/>
                      </a:lnTo>
                      <a:lnTo>
                        <a:pt x="2" y="45"/>
                      </a:lnTo>
                      <a:lnTo>
                        <a:pt x="2" y="45"/>
                      </a:lnTo>
                      <a:lnTo>
                        <a:pt x="2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51"/>
                      </a:ln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8" y="51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9"/>
                      </a:lnTo>
                      <a:lnTo>
                        <a:pt x="5" y="59"/>
                      </a:lnTo>
                      <a:lnTo>
                        <a:pt x="5" y="59"/>
                      </a:lnTo>
                      <a:lnTo>
                        <a:pt x="5" y="59"/>
                      </a:lnTo>
                      <a:lnTo>
                        <a:pt x="5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8" y="65"/>
                      </a:lnTo>
                      <a:lnTo>
                        <a:pt x="8" y="65"/>
                      </a:lnTo>
                      <a:lnTo>
                        <a:pt x="8" y="65"/>
                      </a:lnTo>
                      <a:lnTo>
                        <a:pt x="8" y="65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19" y="79"/>
                      </a:lnTo>
                      <a:lnTo>
                        <a:pt x="19" y="79"/>
                      </a:lnTo>
                      <a:lnTo>
                        <a:pt x="19" y="82"/>
                      </a:lnTo>
                      <a:lnTo>
                        <a:pt x="19" y="82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9" y="93"/>
                      </a:lnTo>
                      <a:lnTo>
                        <a:pt x="42" y="93"/>
                      </a:lnTo>
                      <a:lnTo>
                        <a:pt x="42" y="93"/>
                      </a:lnTo>
                      <a:lnTo>
                        <a:pt x="42" y="93"/>
                      </a:lnTo>
                      <a:lnTo>
                        <a:pt x="42" y="93"/>
                      </a:lnTo>
                      <a:lnTo>
                        <a:pt x="45" y="93"/>
                      </a:lnTo>
                      <a:lnTo>
                        <a:pt x="45" y="93"/>
                      </a:lnTo>
                      <a:lnTo>
                        <a:pt x="45" y="96"/>
                      </a:lnTo>
                      <a:lnTo>
                        <a:pt x="45" y="96"/>
                      </a:lnTo>
                      <a:lnTo>
                        <a:pt x="45" y="96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48" y="93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3" y="96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9" y="99"/>
                      </a:lnTo>
                      <a:lnTo>
                        <a:pt x="59" y="96"/>
                      </a:lnTo>
                      <a:lnTo>
                        <a:pt x="59" y="96"/>
                      </a:lnTo>
                      <a:lnTo>
                        <a:pt x="59" y="96"/>
                      </a:lnTo>
                      <a:lnTo>
                        <a:pt x="59" y="96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2" y="99"/>
                      </a:lnTo>
                      <a:lnTo>
                        <a:pt x="62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0" y="102"/>
                      </a:lnTo>
                      <a:lnTo>
                        <a:pt x="73" y="102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0" y="105"/>
                      </a:lnTo>
                      <a:lnTo>
                        <a:pt x="70" y="105"/>
                      </a:lnTo>
                      <a:lnTo>
                        <a:pt x="70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6" y="105"/>
                      </a:lnTo>
                      <a:lnTo>
                        <a:pt x="76" y="105"/>
                      </a:lnTo>
                      <a:lnTo>
                        <a:pt x="76" y="107"/>
                      </a:lnTo>
                      <a:lnTo>
                        <a:pt x="76" y="107"/>
                      </a:lnTo>
                      <a:lnTo>
                        <a:pt x="79" y="107"/>
                      </a:lnTo>
                      <a:lnTo>
                        <a:pt x="79" y="107"/>
                      </a:lnTo>
                      <a:lnTo>
                        <a:pt x="79" y="107"/>
                      </a:lnTo>
                      <a:lnTo>
                        <a:pt x="79" y="107"/>
                      </a:lnTo>
                      <a:lnTo>
                        <a:pt x="79" y="110"/>
                      </a:lnTo>
                      <a:lnTo>
                        <a:pt x="79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0"/>
                      </a:lnTo>
                      <a:lnTo>
                        <a:pt x="82" y="113"/>
                      </a:lnTo>
                      <a:lnTo>
                        <a:pt x="82" y="113"/>
                      </a:lnTo>
                      <a:lnTo>
                        <a:pt x="85" y="113"/>
                      </a:lnTo>
                      <a:lnTo>
                        <a:pt x="85" y="113"/>
                      </a:lnTo>
                      <a:lnTo>
                        <a:pt x="85" y="113"/>
                      </a:lnTo>
                      <a:lnTo>
                        <a:pt x="85" y="113"/>
                      </a:lnTo>
                      <a:lnTo>
                        <a:pt x="85" y="116"/>
                      </a:lnTo>
                      <a:lnTo>
                        <a:pt x="85" y="116"/>
                      </a:lnTo>
                      <a:lnTo>
                        <a:pt x="85" y="116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7" y="122"/>
                      </a:lnTo>
                      <a:lnTo>
                        <a:pt x="87" y="122"/>
                      </a:lnTo>
                      <a:lnTo>
                        <a:pt x="87" y="124"/>
                      </a:lnTo>
                      <a:lnTo>
                        <a:pt x="87" y="124"/>
                      </a:lnTo>
                      <a:lnTo>
                        <a:pt x="87" y="124"/>
                      </a:lnTo>
                      <a:lnTo>
                        <a:pt x="87" y="124"/>
                      </a:lnTo>
                      <a:lnTo>
                        <a:pt x="90" y="124"/>
                      </a:lnTo>
                      <a:lnTo>
                        <a:pt x="90" y="124"/>
                      </a:lnTo>
                      <a:lnTo>
                        <a:pt x="90" y="127"/>
                      </a:lnTo>
                      <a:lnTo>
                        <a:pt x="90" y="127"/>
                      </a:lnTo>
                      <a:lnTo>
                        <a:pt x="90" y="127"/>
                      </a:lnTo>
                      <a:lnTo>
                        <a:pt x="90" y="127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3"/>
                      </a:lnTo>
                      <a:lnTo>
                        <a:pt x="93" y="136"/>
                      </a:lnTo>
                      <a:lnTo>
                        <a:pt x="93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41"/>
                      </a:lnTo>
                      <a:lnTo>
                        <a:pt x="96" y="141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99" y="144"/>
                      </a:lnTo>
                      <a:lnTo>
                        <a:pt x="99" y="144"/>
                      </a:lnTo>
                      <a:lnTo>
                        <a:pt x="99" y="144"/>
                      </a:lnTo>
                      <a:lnTo>
                        <a:pt x="99" y="144"/>
                      </a:lnTo>
                      <a:lnTo>
                        <a:pt x="102" y="147"/>
                      </a:lnTo>
                      <a:lnTo>
                        <a:pt x="102" y="147"/>
                      </a:lnTo>
                      <a:lnTo>
                        <a:pt x="102" y="147"/>
                      </a:lnTo>
                      <a:lnTo>
                        <a:pt x="102" y="147"/>
                      </a:lnTo>
                      <a:lnTo>
                        <a:pt x="102" y="150"/>
                      </a:lnTo>
                      <a:lnTo>
                        <a:pt x="102" y="150"/>
                      </a:lnTo>
                      <a:lnTo>
                        <a:pt x="102" y="150"/>
                      </a:lnTo>
                      <a:lnTo>
                        <a:pt x="102" y="150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4" y="156"/>
                      </a:lnTo>
                      <a:lnTo>
                        <a:pt x="104" y="156"/>
                      </a:lnTo>
                      <a:lnTo>
                        <a:pt x="104" y="156"/>
                      </a:lnTo>
                      <a:lnTo>
                        <a:pt x="104" y="158"/>
                      </a:lnTo>
                      <a:lnTo>
                        <a:pt x="104" y="158"/>
                      </a:lnTo>
                      <a:lnTo>
                        <a:pt x="104" y="158"/>
                      </a:lnTo>
                      <a:lnTo>
                        <a:pt x="104" y="158"/>
                      </a:lnTo>
                      <a:lnTo>
                        <a:pt x="104" y="158"/>
                      </a:lnTo>
                      <a:lnTo>
                        <a:pt x="107" y="158"/>
                      </a:lnTo>
                      <a:lnTo>
                        <a:pt x="107" y="158"/>
                      </a:lnTo>
                      <a:lnTo>
                        <a:pt x="107" y="161"/>
                      </a:lnTo>
                      <a:lnTo>
                        <a:pt x="107" y="161"/>
                      </a:lnTo>
                      <a:lnTo>
                        <a:pt x="107" y="161"/>
                      </a:lnTo>
                      <a:lnTo>
                        <a:pt x="110" y="161"/>
                      </a:lnTo>
                      <a:lnTo>
                        <a:pt x="110" y="161"/>
                      </a:lnTo>
                      <a:lnTo>
                        <a:pt x="110" y="164"/>
                      </a:lnTo>
                      <a:lnTo>
                        <a:pt x="110" y="164"/>
                      </a:lnTo>
                      <a:lnTo>
                        <a:pt x="110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4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3"/>
                      </a:lnTo>
                      <a:lnTo>
                        <a:pt x="121" y="175"/>
                      </a:lnTo>
                      <a:lnTo>
                        <a:pt x="119" y="175"/>
                      </a:lnTo>
                      <a:lnTo>
                        <a:pt x="119" y="175"/>
                      </a:lnTo>
                      <a:lnTo>
                        <a:pt x="119" y="178"/>
                      </a:lnTo>
                      <a:lnTo>
                        <a:pt x="119" y="178"/>
                      </a:lnTo>
                      <a:lnTo>
                        <a:pt x="119" y="178"/>
                      </a:lnTo>
                      <a:lnTo>
                        <a:pt x="119" y="181"/>
                      </a:lnTo>
                      <a:lnTo>
                        <a:pt x="119" y="181"/>
                      </a:lnTo>
                      <a:lnTo>
                        <a:pt x="119" y="181"/>
                      </a:lnTo>
                      <a:lnTo>
                        <a:pt x="119" y="181"/>
                      </a:lnTo>
                      <a:lnTo>
                        <a:pt x="119" y="181"/>
                      </a:lnTo>
                      <a:lnTo>
                        <a:pt x="121" y="184"/>
                      </a:lnTo>
                      <a:lnTo>
                        <a:pt x="121" y="184"/>
                      </a:lnTo>
                      <a:lnTo>
                        <a:pt x="121" y="184"/>
                      </a:lnTo>
                      <a:lnTo>
                        <a:pt x="121" y="184"/>
                      </a:lnTo>
                      <a:lnTo>
                        <a:pt x="121" y="184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1" y="187"/>
                      </a:lnTo>
                      <a:lnTo>
                        <a:pt x="124" y="190"/>
                      </a:lnTo>
                      <a:lnTo>
                        <a:pt x="124" y="190"/>
                      </a:lnTo>
                      <a:lnTo>
                        <a:pt x="124" y="190"/>
                      </a:lnTo>
                      <a:lnTo>
                        <a:pt x="124" y="190"/>
                      </a:lnTo>
                      <a:lnTo>
                        <a:pt x="127" y="190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27" y="192"/>
                      </a:lnTo>
                      <a:lnTo>
                        <a:pt x="130" y="192"/>
                      </a:lnTo>
                      <a:lnTo>
                        <a:pt x="130" y="192"/>
                      </a:lnTo>
                      <a:lnTo>
                        <a:pt x="130" y="192"/>
                      </a:lnTo>
                      <a:lnTo>
                        <a:pt x="130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3" y="192"/>
                      </a:lnTo>
                      <a:lnTo>
                        <a:pt x="136" y="192"/>
                      </a:lnTo>
                      <a:lnTo>
                        <a:pt x="136" y="192"/>
                      </a:lnTo>
                      <a:lnTo>
                        <a:pt x="136" y="192"/>
                      </a:lnTo>
                      <a:lnTo>
                        <a:pt x="136" y="192"/>
                      </a:lnTo>
                      <a:lnTo>
                        <a:pt x="136" y="192"/>
                      </a:lnTo>
                      <a:lnTo>
                        <a:pt x="138" y="192"/>
                      </a:lnTo>
                      <a:lnTo>
                        <a:pt x="138" y="192"/>
                      </a:lnTo>
                      <a:lnTo>
                        <a:pt x="138" y="195"/>
                      </a:lnTo>
                      <a:lnTo>
                        <a:pt x="138" y="195"/>
                      </a:lnTo>
                      <a:lnTo>
                        <a:pt x="138" y="195"/>
                      </a:lnTo>
                      <a:lnTo>
                        <a:pt x="141" y="195"/>
                      </a:lnTo>
                      <a:lnTo>
                        <a:pt x="141" y="195"/>
                      </a:lnTo>
                      <a:lnTo>
                        <a:pt x="141" y="195"/>
                      </a:lnTo>
                      <a:lnTo>
                        <a:pt x="141" y="195"/>
                      </a:lnTo>
                      <a:lnTo>
                        <a:pt x="141" y="195"/>
                      </a:lnTo>
                      <a:lnTo>
                        <a:pt x="144" y="195"/>
                      </a:lnTo>
                      <a:lnTo>
                        <a:pt x="144" y="195"/>
                      </a:lnTo>
                      <a:lnTo>
                        <a:pt x="144" y="192"/>
                      </a:lnTo>
                      <a:lnTo>
                        <a:pt x="144" y="192"/>
                      </a:lnTo>
                      <a:lnTo>
                        <a:pt x="141" y="192"/>
                      </a:lnTo>
                      <a:lnTo>
                        <a:pt x="141" y="192"/>
                      </a:lnTo>
                      <a:lnTo>
                        <a:pt x="141" y="192"/>
                      </a:lnTo>
                      <a:lnTo>
                        <a:pt x="141" y="192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141" y="187"/>
                      </a:lnTo>
                      <a:lnTo>
                        <a:pt x="141" y="187"/>
                      </a:lnTo>
                      <a:lnTo>
                        <a:pt x="141" y="187"/>
                      </a:lnTo>
                      <a:lnTo>
                        <a:pt x="144" y="187"/>
                      </a:lnTo>
                      <a:lnTo>
                        <a:pt x="144" y="187"/>
                      </a:lnTo>
                      <a:lnTo>
                        <a:pt x="144" y="184"/>
                      </a:lnTo>
                      <a:lnTo>
                        <a:pt x="144" y="184"/>
                      </a:lnTo>
                      <a:lnTo>
                        <a:pt x="144" y="184"/>
                      </a:lnTo>
                      <a:lnTo>
                        <a:pt x="144" y="184"/>
                      </a:lnTo>
                      <a:lnTo>
                        <a:pt x="144" y="181"/>
                      </a:lnTo>
                      <a:lnTo>
                        <a:pt x="144" y="181"/>
                      </a:lnTo>
                      <a:lnTo>
                        <a:pt x="147" y="181"/>
                      </a:lnTo>
                      <a:lnTo>
                        <a:pt x="147" y="181"/>
                      </a:lnTo>
                      <a:lnTo>
                        <a:pt x="147" y="178"/>
                      </a:lnTo>
                      <a:lnTo>
                        <a:pt x="147" y="178"/>
                      </a:lnTo>
                      <a:lnTo>
                        <a:pt x="147" y="178"/>
                      </a:lnTo>
                      <a:lnTo>
                        <a:pt x="147" y="178"/>
                      </a:lnTo>
                      <a:lnTo>
                        <a:pt x="147" y="178"/>
                      </a:lnTo>
                      <a:lnTo>
                        <a:pt x="150" y="175"/>
                      </a:lnTo>
                      <a:lnTo>
                        <a:pt x="150" y="175"/>
                      </a:lnTo>
                      <a:lnTo>
                        <a:pt x="150" y="175"/>
                      </a:lnTo>
                      <a:lnTo>
                        <a:pt x="150" y="175"/>
                      </a:lnTo>
                      <a:lnTo>
                        <a:pt x="150" y="175"/>
                      </a:lnTo>
                      <a:lnTo>
                        <a:pt x="150" y="173"/>
                      </a:lnTo>
                      <a:lnTo>
                        <a:pt x="150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5" y="173"/>
                      </a:lnTo>
                      <a:lnTo>
                        <a:pt x="155" y="170"/>
                      </a:lnTo>
                      <a:lnTo>
                        <a:pt x="155" y="170"/>
                      </a:lnTo>
                      <a:lnTo>
                        <a:pt x="158" y="170"/>
                      </a:lnTo>
                      <a:lnTo>
                        <a:pt x="158" y="167"/>
                      </a:lnTo>
                      <a:lnTo>
                        <a:pt x="158" y="167"/>
                      </a:lnTo>
                      <a:lnTo>
                        <a:pt x="161" y="167"/>
                      </a:lnTo>
                      <a:lnTo>
                        <a:pt x="161" y="167"/>
                      </a:lnTo>
                      <a:lnTo>
                        <a:pt x="161" y="164"/>
                      </a:lnTo>
                      <a:lnTo>
                        <a:pt x="161" y="164"/>
                      </a:lnTo>
                      <a:lnTo>
                        <a:pt x="164" y="164"/>
                      </a:lnTo>
                      <a:lnTo>
                        <a:pt x="164" y="164"/>
                      </a:lnTo>
                      <a:lnTo>
                        <a:pt x="164" y="161"/>
                      </a:lnTo>
                      <a:lnTo>
                        <a:pt x="167" y="161"/>
                      </a:lnTo>
                      <a:lnTo>
                        <a:pt x="167" y="161"/>
                      </a:lnTo>
                      <a:lnTo>
                        <a:pt x="167" y="161"/>
                      </a:lnTo>
                      <a:lnTo>
                        <a:pt x="170" y="161"/>
                      </a:lnTo>
                      <a:lnTo>
                        <a:pt x="170" y="161"/>
                      </a:lnTo>
                      <a:lnTo>
                        <a:pt x="170" y="161"/>
                      </a:lnTo>
                      <a:lnTo>
                        <a:pt x="172" y="161"/>
                      </a:lnTo>
                      <a:lnTo>
                        <a:pt x="172" y="161"/>
                      </a:lnTo>
                      <a:lnTo>
                        <a:pt x="172" y="161"/>
                      </a:lnTo>
                      <a:lnTo>
                        <a:pt x="172" y="161"/>
                      </a:lnTo>
                      <a:lnTo>
                        <a:pt x="172" y="164"/>
                      </a:lnTo>
                      <a:lnTo>
                        <a:pt x="175" y="164"/>
                      </a:lnTo>
                      <a:lnTo>
                        <a:pt x="175" y="164"/>
                      </a:lnTo>
                      <a:lnTo>
                        <a:pt x="175" y="164"/>
                      </a:lnTo>
                      <a:lnTo>
                        <a:pt x="175" y="164"/>
                      </a:lnTo>
                      <a:lnTo>
                        <a:pt x="175" y="164"/>
                      </a:lnTo>
                      <a:lnTo>
                        <a:pt x="178" y="164"/>
                      </a:lnTo>
                      <a:lnTo>
                        <a:pt x="178" y="164"/>
                      </a:lnTo>
                      <a:lnTo>
                        <a:pt x="178" y="164"/>
                      </a:lnTo>
                      <a:lnTo>
                        <a:pt x="178" y="164"/>
                      </a:lnTo>
                      <a:lnTo>
                        <a:pt x="178" y="164"/>
                      </a:lnTo>
                      <a:lnTo>
                        <a:pt x="181" y="164"/>
                      </a:lnTo>
                      <a:lnTo>
                        <a:pt x="181" y="164"/>
                      </a:lnTo>
                      <a:lnTo>
                        <a:pt x="181" y="164"/>
                      </a:lnTo>
                      <a:lnTo>
                        <a:pt x="181" y="164"/>
                      </a:lnTo>
                      <a:lnTo>
                        <a:pt x="181" y="164"/>
                      </a:lnTo>
                      <a:lnTo>
                        <a:pt x="184" y="164"/>
                      </a:lnTo>
                      <a:lnTo>
                        <a:pt x="184" y="164"/>
                      </a:lnTo>
                      <a:lnTo>
                        <a:pt x="184" y="164"/>
                      </a:lnTo>
                      <a:lnTo>
                        <a:pt x="184" y="164"/>
                      </a:lnTo>
                      <a:lnTo>
                        <a:pt x="187" y="167"/>
                      </a:lnTo>
                      <a:lnTo>
                        <a:pt x="187" y="164"/>
                      </a:lnTo>
                      <a:lnTo>
                        <a:pt x="189" y="164"/>
                      </a:lnTo>
                      <a:lnTo>
                        <a:pt x="189" y="164"/>
                      </a:lnTo>
                      <a:lnTo>
                        <a:pt x="189" y="164"/>
                      </a:lnTo>
                      <a:lnTo>
                        <a:pt x="189" y="164"/>
                      </a:lnTo>
                      <a:lnTo>
                        <a:pt x="189" y="164"/>
                      </a:lnTo>
                      <a:lnTo>
                        <a:pt x="192" y="164"/>
                      </a:lnTo>
                      <a:lnTo>
                        <a:pt x="192" y="164"/>
                      </a:lnTo>
                      <a:lnTo>
                        <a:pt x="192" y="164"/>
                      </a:lnTo>
                      <a:lnTo>
                        <a:pt x="192" y="164"/>
                      </a:lnTo>
                      <a:lnTo>
                        <a:pt x="192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8" y="164"/>
                      </a:lnTo>
                      <a:lnTo>
                        <a:pt x="198" y="164"/>
                      </a:lnTo>
                      <a:lnTo>
                        <a:pt x="198" y="164"/>
                      </a:lnTo>
                      <a:lnTo>
                        <a:pt x="198" y="164"/>
                      </a:lnTo>
                      <a:lnTo>
                        <a:pt x="198" y="164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1" y="167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6" y="167"/>
                      </a:lnTo>
                      <a:lnTo>
                        <a:pt x="206" y="167"/>
                      </a:lnTo>
                      <a:lnTo>
                        <a:pt x="206" y="167"/>
                      </a:lnTo>
                      <a:lnTo>
                        <a:pt x="206" y="167"/>
                      </a:lnTo>
                      <a:lnTo>
                        <a:pt x="206" y="167"/>
                      </a:lnTo>
                      <a:lnTo>
                        <a:pt x="209" y="167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3"/>
                      </a:lnTo>
                      <a:lnTo>
                        <a:pt x="209" y="173"/>
                      </a:lnTo>
                      <a:lnTo>
                        <a:pt x="209" y="173"/>
                      </a:lnTo>
                      <a:lnTo>
                        <a:pt x="209" y="173"/>
                      </a:lnTo>
                      <a:lnTo>
                        <a:pt x="209" y="173"/>
                      </a:lnTo>
                      <a:lnTo>
                        <a:pt x="209" y="175"/>
                      </a:lnTo>
                      <a:lnTo>
                        <a:pt x="209" y="175"/>
                      </a:lnTo>
                      <a:lnTo>
                        <a:pt x="209" y="175"/>
                      </a:lnTo>
                      <a:lnTo>
                        <a:pt x="209" y="175"/>
                      </a:lnTo>
                      <a:lnTo>
                        <a:pt x="209" y="175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09" y="178"/>
                      </a:lnTo>
                      <a:lnTo>
                        <a:pt x="212" y="178"/>
                      </a:lnTo>
                      <a:lnTo>
                        <a:pt x="212" y="178"/>
                      </a:lnTo>
                      <a:lnTo>
                        <a:pt x="212" y="175"/>
                      </a:lnTo>
                      <a:lnTo>
                        <a:pt x="212" y="175"/>
                      </a:lnTo>
                      <a:lnTo>
                        <a:pt x="212" y="175"/>
                      </a:lnTo>
                      <a:lnTo>
                        <a:pt x="212" y="175"/>
                      </a:lnTo>
                      <a:lnTo>
                        <a:pt x="212" y="175"/>
                      </a:lnTo>
                      <a:lnTo>
                        <a:pt x="212" y="173"/>
                      </a:lnTo>
                      <a:lnTo>
                        <a:pt x="212" y="173"/>
                      </a:lnTo>
                      <a:lnTo>
                        <a:pt x="212" y="173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7"/>
                      </a:lnTo>
                      <a:lnTo>
                        <a:pt x="218" y="164"/>
                      </a:lnTo>
                      <a:lnTo>
                        <a:pt x="218" y="164"/>
                      </a:lnTo>
                      <a:lnTo>
                        <a:pt x="218" y="164"/>
                      </a:lnTo>
                      <a:lnTo>
                        <a:pt x="218" y="164"/>
                      </a:lnTo>
                      <a:lnTo>
                        <a:pt x="218" y="164"/>
                      </a:lnTo>
                      <a:lnTo>
                        <a:pt x="218" y="161"/>
                      </a:lnTo>
                      <a:lnTo>
                        <a:pt x="218" y="161"/>
                      </a:lnTo>
                      <a:lnTo>
                        <a:pt x="218" y="158"/>
                      </a:lnTo>
                      <a:lnTo>
                        <a:pt x="218" y="158"/>
                      </a:lnTo>
                      <a:lnTo>
                        <a:pt x="218" y="158"/>
                      </a:lnTo>
                      <a:lnTo>
                        <a:pt x="218" y="156"/>
                      </a:lnTo>
                      <a:lnTo>
                        <a:pt x="218" y="156"/>
                      </a:lnTo>
                      <a:lnTo>
                        <a:pt x="218" y="156"/>
                      </a:lnTo>
                      <a:lnTo>
                        <a:pt x="218" y="156"/>
                      </a:lnTo>
                      <a:lnTo>
                        <a:pt x="218" y="153"/>
                      </a:lnTo>
                      <a:lnTo>
                        <a:pt x="218" y="153"/>
                      </a:lnTo>
                      <a:lnTo>
                        <a:pt x="218" y="153"/>
                      </a:lnTo>
                      <a:lnTo>
                        <a:pt x="218" y="153"/>
                      </a:lnTo>
                      <a:lnTo>
                        <a:pt x="218" y="150"/>
                      </a:lnTo>
                      <a:lnTo>
                        <a:pt x="218" y="150"/>
                      </a:lnTo>
                      <a:lnTo>
                        <a:pt x="218" y="150"/>
                      </a:lnTo>
                      <a:lnTo>
                        <a:pt x="218" y="150"/>
                      </a:lnTo>
                      <a:lnTo>
                        <a:pt x="218" y="150"/>
                      </a:lnTo>
                      <a:lnTo>
                        <a:pt x="215" y="150"/>
                      </a:lnTo>
                      <a:lnTo>
                        <a:pt x="215" y="150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7"/>
                      </a:lnTo>
                      <a:lnTo>
                        <a:pt x="215" y="144"/>
                      </a:lnTo>
                      <a:lnTo>
                        <a:pt x="215" y="144"/>
                      </a:lnTo>
                      <a:lnTo>
                        <a:pt x="215" y="144"/>
                      </a:lnTo>
                      <a:lnTo>
                        <a:pt x="215" y="144"/>
                      </a:lnTo>
                      <a:lnTo>
                        <a:pt x="215" y="144"/>
                      </a:lnTo>
                      <a:lnTo>
                        <a:pt x="212" y="144"/>
                      </a:lnTo>
                      <a:lnTo>
                        <a:pt x="212" y="141"/>
                      </a:lnTo>
                      <a:lnTo>
                        <a:pt x="215" y="141"/>
                      </a:lnTo>
                      <a:lnTo>
                        <a:pt x="212" y="141"/>
                      </a:lnTo>
                      <a:lnTo>
                        <a:pt x="212" y="141"/>
                      </a:lnTo>
                      <a:lnTo>
                        <a:pt x="212" y="141"/>
                      </a:lnTo>
                      <a:lnTo>
                        <a:pt x="212" y="139"/>
                      </a:lnTo>
                      <a:lnTo>
                        <a:pt x="212" y="139"/>
                      </a:lnTo>
                      <a:lnTo>
                        <a:pt x="212" y="139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09" y="136"/>
                      </a:lnTo>
                      <a:lnTo>
                        <a:pt x="209" y="133"/>
                      </a:lnTo>
                      <a:lnTo>
                        <a:pt x="209" y="133"/>
                      </a:lnTo>
                      <a:lnTo>
                        <a:pt x="209" y="133"/>
                      </a:lnTo>
                      <a:lnTo>
                        <a:pt x="212" y="130"/>
                      </a:lnTo>
                      <a:lnTo>
                        <a:pt x="212" y="130"/>
                      </a:lnTo>
                      <a:lnTo>
                        <a:pt x="209" y="130"/>
                      </a:lnTo>
                      <a:lnTo>
                        <a:pt x="209" y="130"/>
                      </a:lnTo>
                      <a:lnTo>
                        <a:pt x="209" y="127"/>
                      </a:lnTo>
                      <a:lnTo>
                        <a:pt x="209" y="127"/>
                      </a:lnTo>
                      <a:lnTo>
                        <a:pt x="209" y="127"/>
                      </a:lnTo>
                      <a:lnTo>
                        <a:pt x="209" y="127"/>
                      </a:lnTo>
                      <a:lnTo>
                        <a:pt x="212" y="124"/>
                      </a:lnTo>
                      <a:lnTo>
                        <a:pt x="212" y="124"/>
                      </a:lnTo>
                      <a:lnTo>
                        <a:pt x="209" y="124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9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22"/>
                      </a:lnTo>
                      <a:lnTo>
                        <a:pt x="206" y="119"/>
                      </a:lnTo>
                      <a:lnTo>
                        <a:pt x="204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6" y="119"/>
                      </a:lnTo>
                      <a:lnTo>
                        <a:pt x="209" y="119"/>
                      </a:lnTo>
                      <a:lnTo>
                        <a:pt x="209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6"/>
                      </a:lnTo>
                      <a:lnTo>
                        <a:pt x="206" y="113"/>
                      </a:lnTo>
                      <a:lnTo>
                        <a:pt x="206" y="113"/>
                      </a:lnTo>
                      <a:lnTo>
                        <a:pt x="206" y="113"/>
                      </a:lnTo>
                      <a:lnTo>
                        <a:pt x="206" y="113"/>
                      </a:lnTo>
                      <a:lnTo>
                        <a:pt x="206" y="113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6" y="107"/>
                      </a:lnTo>
                      <a:lnTo>
                        <a:pt x="206" y="107"/>
                      </a:lnTo>
                      <a:lnTo>
                        <a:pt x="206" y="105"/>
                      </a:lnTo>
                      <a:lnTo>
                        <a:pt x="206" y="105"/>
                      </a:lnTo>
                      <a:lnTo>
                        <a:pt x="206" y="105"/>
                      </a:lnTo>
                      <a:lnTo>
                        <a:pt x="206" y="102"/>
                      </a:lnTo>
                      <a:lnTo>
                        <a:pt x="206" y="102"/>
                      </a:lnTo>
                      <a:lnTo>
                        <a:pt x="206" y="102"/>
                      </a:lnTo>
                      <a:lnTo>
                        <a:pt x="206" y="102"/>
                      </a:lnTo>
                      <a:lnTo>
                        <a:pt x="206" y="102"/>
                      </a:lnTo>
                      <a:lnTo>
                        <a:pt x="206" y="99"/>
                      </a:lnTo>
                      <a:lnTo>
                        <a:pt x="206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9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4" y="96"/>
                      </a:lnTo>
                      <a:lnTo>
                        <a:pt x="201" y="93"/>
                      </a:lnTo>
                      <a:lnTo>
                        <a:pt x="201" y="93"/>
                      </a:lnTo>
                      <a:lnTo>
                        <a:pt x="201" y="93"/>
                      </a:lnTo>
                      <a:lnTo>
                        <a:pt x="201" y="93"/>
                      </a:lnTo>
                      <a:lnTo>
                        <a:pt x="201" y="93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5" y="82"/>
                      </a:lnTo>
                      <a:lnTo>
                        <a:pt x="192" y="79"/>
                      </a:lnTo>
                      <a:lnTo>
                        <a:pt x="192" y="79"/>
                      </a:lnTo>
                      <a:lnTo>
                        <a:pt x="192" y="79"/>
                      </a:lnTo>
                      <a:lnTo>
                        <a:pt x="192" y="79"/>
                      </a:lnTo>
                      <a:lnTo>
                        <a:pt x="192" y="79"/>
                      </a:lnTo>
                      <a:lnTo>
                        <a:pt x="192" y="76"/>
                      </a:lnTo>
                      <a:lnTo>
                        <a:pt x="192" y="76"/>
                      </a:lnTo>
                      <a:lnTo>
                        <a:pt x="192" y="76"/>
                      </a:lnTo>
                      <a:lnTo>
                        <a:pt x="189" y="76"/>
                      </a:lnTo>
                      <a:lnTo>
                        <a:pt x="189" y="76"/>
                      </a:lnTo>
                      <a:lnTo>
                        <a:pt x="189" y="76"/>
                      </a:lnTo>
                      <a:lnTo>
                        <a:pt x="189" y="76"/>
                      </a:lnTo>
                      <a:lnTo>
                        <a:pt x="187" y="76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5" y="68"/>
                      </a:lnTo>
                      <a:lnTo>
                        <a:pt x="175" y="65"/>
                      </a:lnTo>
                      <a:lnTo>
                        <a:pt x="175" y="65"/>
                      </a:lnTo>
                      <a:lnTo>
                        <a:pt x="175" y="65"/>
                      </a:lnTo>
                      <a:lnTo>
                        <a:pt x="175" y="65"/>
                      </a:lnTo>
                      <a:lnTo>
                        <a:pt x="172" y="65"/>
                      </a:lnTo>
                      <a:lnTo>
                        <a:pt x="172" y="65"/>
                      </a:lnTo>
                      <a:lnTo>
                        <a:pt x="172" y="65"/>
                      </a:lnTo>
                      <a:lnTo>
                        <a:pt x="172" y="65"/>
                      </a:lnTo>
                      <a:lnTo>
                        <a:pt x="172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2"/>
                      </a:lnTo>
                      <a:lnTo>
                        <a:pt x="170" y="62"/>
                      </a:lnTo>
                      <a:lnTo>
                        <a:pt x="170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4" y="48"/>
                      </a:lnTo>
                      <a:lnTo>
                        <a:pt x="164" y="48"/>
                      </a:lnTo>
                      <a:lnTo>
                        <a:pt x="161" y="48"/>
                      </a:lnTo>
                      <a:lnTo>
                        <a:pt x="161" y="48"/>
                      </a:lnTo>
                      <a:lnTo>
                        <a:pt x="161" y="48"/>
                      </a:lnTo>
                      <a:lnTo>
                        <a:pt x="161" y="48"/>
                      </a:lnTo>
                      <a:lnTo>
                        <a:pt x="161" y="45"/>
                      </a:lnTo>
                      <a:lnTo>
                        <a:pt x="161" y="45"/>
                      </a:lnTo>
                      <a:lnTo>
                        <a:pt x="161" y="45"/>
                      </a:lnTo>
                      <a:lnTo>
                        <a:pt x="161" y="45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61" y="39"/>
                      </a:lnTo>
                      <a:lnTo>
                        <a:pt x="158" y="39"/>
                      </a:lnTo>
                      <a:lnTo>
                        <a:pt x="158" y="39"/>
                      </a:lnTo>
                      <a:lnTo>
                        <a:pt x="158" y="37"/>
                      </a:lnTo>
                      <a:lnTo>
                        <a:pt x="158" y="37"/>
                      </a:lnTo>
                      <a:lnTo>
                        <a:pt x="158" y="37"/>
                      </a:lnTo>
                      <a:lnTo>
                        <a:pt x="158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5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7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41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1"/>
                      </a:lnTo>
                      <a:lnTo>
                        <a:pt x="138" y="34"/>
                      </a:lnTo>
                      <a:lnTo>
                        <a:pt x="138" y="34"/>
                      </a:lnTo>
                      <a:lnTo>
                        <a:pt x="138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7"/>
                      </a:lnTo>
                      <a:lnTo>
                        <a:pt x="136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0" y="37"/>
                      </a:lnTo>
                      <a:lnTo>
                        <a:pt x="130" y="39"/>
                      </a:lnTo>
                      <a:lnTo>
                        <a:pt x="130" y="39"/>
                      </a:lnTo>
                      <a:lnTo>
                        <a:pt x="130" y="39"/>
                      </a:lnTo>
                      <a:lnTo>
                        <a:pt x="130" y="39"/>
                      </a:lnTo>
                      <a:lnTo>
                        <a:pt x="127" y="39"/>
                      </a:lnTo>
                      <a:lnTo>
                        <a:pt x="127" y="39"/>
                      </a:lnTo>
                      <a:lnTo>
                        <a:pt x="127" y="39"/>
                      </a:lnTo>
                      <a:lnTo>
                        <a:pt x="127" y="39"/>
                      </a:lnTo>
                      <a:lnTo>
                        <a:pt x="127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1" y="39"/>
                      </a:lnTo>
                      <a:lnTo>
                        <a:pt x="121" y="39"/>
                      </a:lnTo>
                      <a:lnTo>
                        <a:pt x="121" y="39"/>
                      </a:lnTo>
                      <a:lnTo>
                        <a:pt x="121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28"/>
                      </a:lnTo>
                      <a:lnTo>
                        <a:pt x="113" y="28"/>
                      </a:lnTo>
                      <a:lnTo>
                        <a:pt x="113" y="28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2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10" y="17"/>
                      </a:lnTo>
                      <a:lnTo>
                        <a:pt x="110" y="17"/>
                      </a:lnTo>
                      <a:lnTo>
                        <a:pt x="110" y="17"/>
                      </a:lnTo>
                      <a:lnTo>
                        <a:pt x="110" y="17"/>
                      </a:lnTo>
                      <a:lnTo>
                        <a:pt x="110" y="17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07" y="14"/>
                      </a:lnTo>
                      <a:lnTo>
                        <a:pt x="107" y="14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11"/>
                      </a:lnTo>
                      <a:lnTo>
                        <a:pt x="107" y="8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5"/>
                      </a:lnTo>
                      <a:lnTo>
                        <a:pt x="102" y="3"/>
                      </a:lnTo>
                      <a:lnTo>
                        <a:pt x="102" y="3"/>
                      </a:lnTo>
                      <a:lnTo>
                        <a:pt x="102" y="3"/>
                      </a:lnTo>
                      <a:lnTo>
                        <a:pt x="102" y="3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99" y="0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5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87" y="11"/>
                      </a:lnTo>
                      <a:lnTo>
                        <a:pt x="87" y="14"/>
                      </a:lnTo>
                      <a:lnTo>
                        <a:pt x="87" y="14"/>
                      </a:lnTo>
                      <a:lnTo>
                        <a:pt x="87" y="14"/>
                      </a:lnTo>
                      <a:lnTo>
                        <a:pt x="87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9" y="22"/>
                      </a:lnTo>
                      <a:lnTo>
                        <a:pt x="79" y="22"/>
                      </a:lnTo>
                      <a:lnTo>
                        <a:pt x="79" y="22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6" y="34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3" y="37"/>
                      </a:lnTo>
                      <a:lnTo>
                        <a:pt x="73" y="37"/>
                      </a:lnTo>
                      <a:lnTo>
                        <a:pt x="73" y="37"/>
                      </a:lnTo>
                      <a:lnTo>
                        <a:pt x="70" y="37"/>
                      </a:lnTo>
                      <a:lnTo>
                        <a:pt x="70" y="39"/>
                      </a:lnTo>
                      <a:lnTo>
                        <a:pt x="70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8" y="37"/>
                      </a:lnTo>
                      <a:lnTo>
                        <a:pt x="68" y="37"/>
                      </a:lnTo>
                      <a:lnTo>
                        <a:pt x="65" y="37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28"/>
                      </a:lnTo>
                      <a:lnTo>
                        <a:pt x="65" y="31"/>
                      </a:lnTo>
                      <a:lnTo>
                        <a:pt x="62" y="28"/>
                      </a:lnTo>
                      <a:lnTo>
                        <a:pt x="59" y="31"/>
                      </a:lnTo>
                      <a:lnTo>
                        <a:pt x="53" y="31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1" name="Freeform 37"/>
                <p:cNvSpPr>
                  <a:spLocks/>
                </p:cNvSpPr>
                <p:nvPr/>
              </p:nvSpPr>
              <p:spPr bwMode="auto">
                <a:xfrm>
                  <a:off x="1102" y="3409"/>
                  <a:ext cx="126" cy="130"/>
                </a:xfrm>
                <a:custGeom>
                  <a:avLst/>
                  <a:gdLst/>
                  <a:ahLst/>
                  <a:cxnLst>
                    <a:cxn ang="0">
                      <a:pos x="249" y="80"/>
                    </a:cxn>
                    <a:cxn ang="0">
                      <a:pos x="204" y="176"/>
                    </a:cxn>
                    <a:cxn ang="0">
                      <a:pos x="173" y="173"/>
                    </a:cxn>
                    <a:cxn ang="0">
                      <a:pos x="162" y="202"/>
                    </a:cxn>
                    <a:cxn ang="0">
                      <a:pos x="159" y="202"/>
                    </a:cxn>
                    <a:cxn ang="0">
                      <a:pos x="159" y="196"/>
                    </a:cxn>
                    <a:cxn ang="0">
                      <a:pos x="159" y="193"/>
                    </a:cxn>
                    <a:cxn ang="0">
                      <a:pos x="159" y="193"/>
                    </a:cxn>
                    <a:cxn ang="0">
                      <a:pos x="156" y="190"/>
                    </a:cxn>
                    <a:cxn ang="0">
                      <a:pos x="153" y="196"/>
                    </a:cxn>
                    <a:cxn ang="0">
                      <a:pos x="147" y="193"/>
                    </a:cxn>
                    <a:cxn ang="0">
                      <a:pos x="136" y="193"/>
                    </a:cxn>
                    <a:cxn ang="0">
                      <a:pos x="128" y="190"/>
                    </a:cxn>
                    <a:cxn ang="0">
                      <a:pos x="125" y="193"/>
                    </a:cxn>
                    <a:cxn ang="0">
                      <a:pos x="119" y="202"/>
                    </a:cxn>
                    <a:cxn ang="0">
                      <a:pos x="116" y="207"/>
                    </a:cxn>
                    <a:cxn ang="0">
                      <a:pos x="105" y="213"/>
                    </a:cxn>
                    <a:cxn ang="0">
                      <a:pos x="96" y="213"/>
                    </a:cxn>
                    <a:cxn ang="0">
                      <a:pos x="94" y="213"/>
                    </a:cxn>
                    <a:cxn ang="0">
                      <a:pos x="91" y="216"/>
                    </a:cxn>
                    <a:cxn ang="0">
                      <a:pos x="85" y="219"/>
                    </a:cxn>
                    <a:cxn ang="0">
                      <a:pos x="82" y="219"/>
                    </a:cxn>
                    <a:cxn ang="0">
                      <a:pos x="79" y="221"/>
                    </a:cxn>
                    <a:cxn ang="0">
                      <a:pos x="82" y="224"/>
                    </a:cxn>
                    <a:cxn ang="0">
                      <a:pos x="85" y="227"/>
                    </a:cxn>
                    <a:cxn ang="0">
                      <a:pos x="85" y="233"/>
                    </a:cxn>
                    <a:cxn ang="0">
                      <a:pos x="85" y="238"/>
                    </a:cxn>
                    <a:cxn ang="0">
                      <a:pos x="82" y="241"/>
                    </a:cxn>
                    <a:cxn ang="0">
                      <a:pos x="79" y="244"/>
                    </a:cxn>
                    <a:cxn ang="0">
                      <a:pos x="77" y="247"/>
                    </a:cxn>
                    <a:cxn ang="0">
                      <a:pos x="68" y="241"/>
                    </a:cxn>
                    <a:cxn ang="0">
                      <a:pos x="65" y="241"/>
                    </a:cxn>
                    <a:cxn ang="0">
                      <a:pos x="62" y="241"/>
                    </a:cxn>
                    <a:cxn ang="0">
                      <a:pos x="54" y="247"/>
                    </a:cxn>
                    <a:cxn ang="0">
                      <a:pos x="51" y="253"/>
                    </a:cxn>
                    <a:cxn ang="0">
                      <a:pos x="45" y="258"/>
                    </a:cxn>
                    <a:cxn ang="0">
                      <a:pos x="40" y="255"/>
                    </a:cxn>
                    <a:cxn ang="0">
                      <a:pos x="34" y="250"/>
                    </a:cxn>
                    <a:cxn ang="0">
                      <a:pos x="28" y="247"/>
                    </a:cxn>
                    <a:cxn ang="0">
                      <a:pos x="20" y="247"/>
                    </a:cxn>
                    <a:cxn ang="0">
                      <a:pos x="14" y="244"/>
                    </a:cxn>
                    <a:cxn ang="0">
                      <a:pos x="9" y="244"/>
                    </a:cxn>
                    <a:cxn ang="0">
                      <a:pos x="6" y="241"/>
                    </a:cxn>
                    <a:cxn ang="0">
                      <a:pos x="3" y="236"/>
                    </a:cxn>
                    <a:cxn ang="0">
                      <a:pos x="3" y="227"/>
                    </a:cxn>
                    <a:cxn ang="0">
                      <a:pos x="6" y="221"/>
                    </a:cxn>
                    <a:cxn ang="0">
                      <a:pos x="9" y="216"/>
                    </a:cxn>
                    <a:cxn ang="0">
                      <a:pos x="6" y="204"/>
                    </a:cxn>
                    <a:cxn ang="0">
                      <a:pos x="9" y="202"/>
                    </a:cxn>
                    <a:cxn ang="0">
                      <a:pos x="17" y="193"/>
                    </a:cxn>
                    <a:cxn ang="0">
                      <a:pos x="23" y="193"/>
                    </a:cxn>
                    <a:cxn ang="0">
                      <a:pos x="28" y="190"/>
                    </a:cxn>
                    <a:cxn ang="0">
                      <a:pos x="31" y="185"/>
                    </a:cxn>
                    <a:cxn ang="0">
                      <a:pos x="20" y="156"/>
                    </a:cxn>
                    <a:cxn ang="0">
                      <a:pos x="11" y="119"/>
                    </a:cxn>
                    <a:cxn ang="0">
                      <a:pos x="43" y="80"/>
                    </a:cxn>
                    <a:cxn ang="0">
                      <a:pos x="54" y="74"/>
                    </a:cxn>
                    <a:cxn ang="0">
                      <a:pos x="65" y="60"/>
                    </a:cxn>
                    <a:cxn ang="0">
                      <a:pos x="71" y="51"/>
                    </a:cxn>
                    <a:cxn ang="0">
                      <a:pos x="79" y="40"/>
                    </a:cxn>
                    <a:cxn ang="0">
                      <a:pos x="179" y="29"/>
                    </a:cxn>
                  </a:cxnLst>
                  <a:rect l="0" t="0" r="r" b="b"/>
                  <a:pathLst>
                    <a:path w="249" h="258">
                      <a:moveTo>
                        <a:pt x="207" y="6"/>
                      </a:moveTo>
                      <a:lnTo>
                        <a:pt x="198" y="43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201" y="60"/>
                      </a:lnTo>
                      <a:lnTo>
                        <a:pt x="201" y="63"/>
                      </a:lnTo>
                      <a:lnTo>
                        <a:pt x="204" y="66"/>
                      </a:lnTo>
                      <a:lnTo>
                        <a:pt x="224" y="71"/>
                      </a:lnTo>
                      <a:lnTo>
                        <a:pt x="224" y="71"/>
                      </a:lnTo>
                      <a:lnTo>
                        <a:pt x="247" y="80"/>
                      </a:lnTo>
                      <a:lnTo>
                        <a:pt x="249" y="80"/>
                      </a:lnTo>
                      <a:lnTo>
                        <a:pt x="247" y="85"/>
                      </a:lnTo>
                      <a:lnTo>
                        <a:pt x="244" y="94"/>
                      </a:lnTo>
                      <a:lnTo>
                        <a:pt x="238" y="108"/>
                      </a:lnTo>
                      <a:lnTo>
                        <a:pt x="232" y="119"/>
                      </a:lnTo>
                      <a:lnTo>
                        <a:pt x="232" y="119"/>
                      </a:lnTo>
                      <a:lnTo>
                        <a:pt x="224" y="136"/>
                      </a:lnTo>
                      <a:lnTo>
                        <a:pt x="221" y="139"/>
                      </a:lnTo>
                      <a:lnTo>
                        <a:pt x="221" y="148"/>
                      </a:lnTo>
                      <a:lnTo>
                        <a:pt x="218" y="151"/>
                      </a:lnTo>
                      <a:lnTo>
                        <a:pt x="210" y="165"/>
                      </a:lnTo>
                      <a:lnTo>
                        <a:pt x="204" y="176"/>
                      </a:lnTo>
                      <a:lnTo>
                        <a:pt x="198" y="185"/>
                      </a:lnTo>
                      <a:lnTo>
                        <a:pt x="190" y="179"/>
                      </a:lnTo>
                      <a:lnTo>
                        <a:pt x="176" y="168"/>
                      </a:lnTo>
                      <a:lnTo>
                        <a:pt x="176" y="168"/>
                      </a:lnTo>
                      <a:lnTo>
                        <a:pt x="176" y="170"/>
                      </a:lnTo>
                      <a:lnTo>
                        <a:pt x="176" y="170"/>
                      </a:lnTo>
                      <a:lnTo>
                        <a:pt x="176" y="170"/>
                      </a:lnTo>
                      <a:lnTo>
                        <a:pt x="176" y="170"/>
                      </a:lnTo>
                      <a:lnTo>
                        <a:pt x="176" y="170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6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59" y="202"/>
                      </a:lnTo>
                      <a:lnTo>
                        <a:pt x="159" y="202"/>
                      </a:lnTo>
                      <a:lnTo>
                        <a:pt x="159" y="202"/>
                      </a:lnTo>
                      <a:lnTo>
                        <a:pt x="159" y="202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0"/>
                      </a:lnTo>
                      <a:lnTo>
                        <a:pt x="159" y="190"/>
                      </a:lnTo>
                      <a:lnTo>
                        <a:pt x="159" y="190"/>
                      </a:lnTo>
                      <a:lnTo>
                        <a:pt x="159" y="190"/>
                      </a:lnTo>
                      <a:lnTo>
                        <a:pt x="159" y="190"/>
                      </a:lnTo>
                      <a:lnTo>
                        <a:pt x="156" y="190"/>
                      </a:lnTo>
                      <a:lnTo>
                        <a:pt x="156" y="190"/>
                      </a:lnTo>
                      <a:lnTo>
                        <a:pt x="156" y="190"/>
                      </a:lnTo>
                      <a:lnTo>
                        <a:pt x="153" y="190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0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0" y="196"/>
                      </a:lnTo>
                      <a:lnTo>
                        <a:pt x="150" y="196"/>
                      </a:lnTo>
                      <a:lnTo>
                        <a:pt x="150" y="196"/>
                      </a:lnTo>
                      <a:lnTo>
                        <a:pt x="150" y="196"/>
                      </a:lnTo>
                      <a:lnTo>
                        <a:pt x="147" y="193"/>
                      </a:lnTo>
                      <a:lnTo>
                        <a:pt x="147" y="193"/>
                      </a:lnTo>
                      <a:lnTo>
                        <a:pt x="147" y="193"/>
                      </a:lnTo>
                      <a:lnTo>
                        <a:pt x="147" y="193"/>
                      </a:lnTo>
                      <a:lnTo>
                        <a:pt x="145" y="190"/>
                      </a:lnTo>
                      <a:lnTo>
                        <a:pt x="142" y="193"/>
                      </a:lnTo>
                      <a:lnTo>
                        <a:pt x="142" y="196"/>
                      </a:lnTo>
                      <a:lnTo>
                        <a:pt x="139" y="196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6" y="193"/>
                      </a:lnTo>
                      <a:lnTo>
                        <a:pt x="136" y="193"/>
                      </a:lnTo>
                      <a:lnTo>
                        <a:pt x="133" y="193"/>
                      </a:lnTo>
                      <a:lnTo>
                        <a:pt x="133" y="193"/>
                      </a:lnTo>
                      <a:lnTo>
                        <a:pt x="133" y="193"/>
                      </a:lnTo>
                      <a:lnTo>
                        <a:pt x="133" y="193"/>
                      </a:lnTo>
                      <a:lnTo>
                        <a:pt x="130" y="190"/>
                      </a:lnTo>
                      <a:lnTo>
                        <a:pt x="130" y="193"/>
                      </a:lnTo>
                      <a:lnTo>
                        <a:pt x="130" y="190"/>
                      </a:lnTo>
                      <a:lnTo>
                        <a:pt x="130" y="190"/>
                      </a:lnTo>
                      <a:lnTo>
                        <a:pt x="130" y="190"/>
                      </a:lnTo>
                      <a:lnTo>
                        <a:pt x="128" y="190"/>
                      </a:lnTo>
                      <a:lnTo>
                        <a:pt x="128" y="190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2" y="196"/>
                      </a:lnTo>
                      <a:lnTo>
                        <a:pt x="122" y="196"/>
                      </a:lnTo>
                      <a:lnTo>
                        <a:pt x="122" y="196"/>
                      </a:lnTo>
                      <a:lnTo>
                        <a:pt x="119" y="196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202"/>
                      </a:lnTo>
                      <a:lnTo>
                        <a:pt x="116" y="202"/>
                      </a:lnTo>
                      <a:lnTo>
                        <a:pt x="116" y="202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3" y="204"/>
                      </a:lnTo>
                      <a:lnTo>
                        <a:pt x="113" y="204"/>
                      </a:lnTo>
                      <a:lnTo>
                        <a:pt x="113" y="204"/>
                      </a:lnTo>
                      <a:lnTo>
                        <a:pt x="116" y="207"/>
                      </a:lnTo>
                      <a:lnTo>
                        <a:pt x="116" y="207"/>
                      </a:lnTo>
                      <a:lnTo>
                        <a:pt x="116" y="207"/>
                      </a:lnTo>
                      <a:lnTo>
                        <a:pt x="116" y="207"/>
                      </a:lnTo>
                      <a:lnTo>
                        <a:pt x="111" y="210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8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99" y="216"/>
                      </a:lnTo>
                      <a:lnTo>
                        <a:pt x="99" y="216"/>
                      </a:lnTo>
                      <a:lnTo>
                        <a:pt x="99" y="216"/>
                      </a:lnTo>
                      <a:lnTo>
                        <a:pt x="99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1" y="213"/>
                      </a:lnTo>
                      <a:lnTo>
                        <a:pt x="91" y="213"/>
                      </a:lnTo>
                      <a:lnTo>
                        <a:pt x="91" y="213"/>
                      </a:lnTo>
                      <a:lnTo>
                        <a:pt x="91" y="216"/>
                      </a:lnTo>
                      <a:lnTo>
                        <a:pt x="91" y="216"/>
                      </a:lnTo>
                      <a:lnTo>
                        <a:pt x="91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5" y="224"/>
                      </a:lnTo>
                      <a:lnTo>
                        <a:pt x="85" y="224"/>
                      </a:lnTo>
                      <a:lnTo>
                        <a:pt x="85" y="224"/>
                      </a:lnTo>
                      <a:lnTo>
                        <a:pt x="85" y="224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8"/>
                      </a:lnTo>
                      <a:lnTo>
                        <a:pt x="85" y="238"/>
                      </a:lnTo>
                      <a:lnTo>
                        <a:pt x="85" y="238"/>
                      </a:lnTo>
                      <a:lnTo>
                        <a:pt x="85" y="238"/>
                      </a:lnTo>
                      <a:lnTo>
                        <a:pt x="85" y="241"/>
                      </a:lnTo>
                      <a:lnTo>
                        <a:pt x="85" y="241"/>
                      </a:lnTo>
                      <a:lnTo>
                        <a:pt x="85" y="241"/>
                      </a:lnTo>
                      <a:lnTo>
                        <a:pt x="85" y="241"/>
                      </a:lnTo>
                      <a:lnTo>
                        <a:pt x="85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4"/>
                      </a:lnTo>
                      <a:lnTo>
                        <a:pt x="82" y="244"/>
                      </a:lnTo>
                      <a:lnTo>
                        <a:pt x="82" y="244"/>
                      </a:lnTo>
                      <a:lnTo>
                        <a:pt x="82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7" y="244"/>
                      </a:lnTo>
                      <a:lnTo>
                        <a:pt x="77" y="244"/>
                      </a:lnTo>
                      <a:lnTo>
                        <a:pt x="77" y="244"/>
                      </a:lnTo>
                      <a:lnTo>
                        <a:pt x="77" y="244"/>
                      </a:lnTo>
                      <a:lnTo>
                        <a:pt x="77" y="247"/>
                      </a:lnTo>
                      <a:lnTo>
                        <a:pt x="77" y="247"/>
                      </a:lnTo>
                      <a:lnTo>
                        <a:pt x="74" y="247"/>
                      </a:lnTo>
                      <a:lnTo>
                        <a:pt x="74" y="247"/>
                      </a:lnTo>
                      <a:lnTo>
                        <a:pt x="74" y="247"/>
                      </a:lnTo>
                      <a:lnTo>
                        <a:pt x="71" y="247"/>
                      </a:lnTo>
                      <a:lnTo>
                        <a:pt x="71" y="247"/>
                      </a:lnTo>
                      <a:lnTo>
                        <a:pt x="71" y="244"/>
                      </a:lnTo>
                      <a:lnTo>
                        <a:pt x="71" y="244"/>
                      </a:lnTo>
                      <a:lnTo>
                        <a:pt x="68" y="244"/>
                      </a:lnTo>
                      <a:lnTo>
                        <a:pt x="68" y="244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2" y="244"/>
                      </a:lnTo>
                      <a:lnTo>
                        <a:pt x="62" y="244"/>
                      </a:lnTo>
                      <a:lnTo>
                        <a:pt x="62" y="244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0" y="241"/>
                      </a:lnTo>
                      <a:lnTo>
                        <a:pt x="60" y="244"/>
                      </a:lnTo>
                      <a:lnTo>
                        <a:pt x="60" y="244"/>
                      </a:lnTo>
                      <a:lnTo>
                        <a:pt x="60" y="244"/>
                      </a:lnTo>
                      <a:lnTo>
                        <a:pt x="57" y="244"/>
                      </a:lnTo>
                      <a:lnTo>
                        <a:pt x="57" y="244"/>
                      </a:lnTo>
                      <a:lnTo>
                        <a:pt x="57" y="244"/>
                      </a:lnTo>
                      <a:lnTo>
                        <a:pt x="57" y="244"/>
                      </a:lnTo>
                      <a:lnTo>
                        <a:pt x="54" y="247"/>
                      </a:lnTo>
                      <a:lnTo>
                        <a:pt x="54" y="247"/>
                      </a:lnTo>
                      <a:lnTo>
                        <a:pt x="54" y="247"/>
                      </a:lnTo>
                      <a:lnTo>
                        <a:pt x="54" y="247"/>
                      </a:lnTo>
                      <a:lnTo>
                        <a:pt x="54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3"/>
                      </a:lnTo>
                      <a:lnTo>
                        <a:pt x="51" y="253"/>
                      </a:lnTo>
                      <a:lnTo>
                        <a:pt x="48" y="253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3" y="258"/>
                      </a:lnTo>
                      <a:lnTo>
                        <a:pt x="43" y="258"/>
                      </a:lnTo>
                      <a:lnTo>
                        <a:pt x="43" y="258"/>
                      </a:lnTo>
                      <a:lnTo>
                        <a:pt x="43" y="255"/>
                      </a:lnTo>
                      <a:lnTo>
                        <a:pt x="43" y="255"/>
                      </a:lnTo>
                      <a:lnTo>
                        <a:pt x="43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1" y="250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6" y="247"/>
                      </a:lnTo>
                      <a:lnTo>
                        <a:pt x="26" y="247"/>
                      </a:lnTo>
                      <a:lnTo>
                        <a:pt x="26" y="247"/>
                      </a:lnTo>
                      <a:lnTo>
                        <a:pt x="26" y="247"/>
                      </a:lnTo>
                      <a:lnTo>
                        <a:pt x="23" y="247"/>
                      </a:lnTo>
                      <a:lnTo>
                        <a:pt x="23" y="247"/>
                      </a:lnTo>
                      <a:lnTo>
                        <a:pt x="23" y="247"/>
                      </a:lnTo>
                      <a:lnTo>
                        <a:pt x="23" y="247"/>
                      </a:lnTo>
                      <a:lnTo>
                        <a:pt x="20" y="247"/>
                      </a:lnTo>
                      <a:lnTo>
                        <a:pt x="20" y="247"/>
                      </a:lnTo>
                      <a:lnTo>
                        <a:pt x="20" y="247"/>
                      </a:lnTo>
                      <a:lnTo>
                        <a:pt x="20" y="247"/>
                      </a:lnTo>
                      <a:lnTo>
                        <a:pt x="20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1" y="244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44"/>
                      </a:lnTo>
                      <a:lnTo>
                        <a:pt x="9" y="244"/>
                      </a:lnTo>
                      <a:lnTo>
                        <a:pt x="9" y="244"/>
                      </a:lnTo>
                      <a:lnTo>
                        <a:pt x="9" y="244"/>
                      </a:lnTo>
                      <a:lnTo>
                        <a:pt x="9" y="244"/>
                      </a:lnTo>
                      <a:lnTo>
                        <a:pt x="9" y="244"/>
                      </a:lnTo>
                      <a:lnTo>
                        <a:pt x="6" y="244"/>
                      </a:lnTo>
                      <a:lnTo>
                        <a:pt x="6" y="244"/>
                      </a:lnTo>
                      <a:lnTo>
                        <a:pt x="6" y="244"/>
                      </a:lnTo>
                      <a:lnTo>
                        <a:pt x="6" y="244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38"/>
                      </a:lnTo>
                      <a:lnTo>
                        <a:pt x="6" y="238"/>
                      </a:lnTo>
                      <a:lnTo>
                        <a:pt x="6" y="238"/>
                      </a:lnTo>
                      <a:lnTo>
                        <a:pt x="3" y="238"/>
                      </a:lnTo>
                      <a:lnTo>
                        <a:pt x="3" y="236"/>
                      </a:lnTo>
                      <a:lnTo>
                        <a:pt x="3" y="236"/>
                      </a:lnTo>
                      <a:lnTo>
                        <a:pt x="3" y="236"/>
                      </a:lnTo>
                      <a:lnTo>
                        <a:pt x="3" y="236"/>
                      </a:lnTo>
                      <a:lnTo>
                        <a:pt x="3" y="236"/>
                      </a:lnTo>
                      <a:lnTo>
                        <a:pt x="3" y="233"/>
                      </a:lnTo>
                      <a:lnTo>
                        <a:pt x="3" y="233"/>
                      </a:lnTo>
                      <a:lnTo>
                        <a:pt x="0" y="233"/>
                      </a:lnTo>
                      <a:lnTo>
                        <a:pt x="0" y="233"/>
                      </a:lnTo>
                      <a:lnTo>
                        <a:pt x="0" y="230"/>
                      </a:lnTo>
                      <a:lnTo>
                        <a:pt x="3" y="230"/>
                      </a:lnTo>
                      <a:lnTo>
                        <a:pt x="3" y="230"/>
                      </a:lnTo>
                      <a:lnTo>
                        <a:pt x="3" y="230"/>
                      </a:lnTo>
                      <a:lnTo>
                        <a:pt x="3" y="227"/>
                      </a:lnTo>
                      <a:lnTo>
                        <a:pt x="3" y="227"/>
                      </a:lnTo>
                      <a:lnTo>
                        <a:pt x="3" y="227"/>
                      </a:lnTo>
                      <a:lnTo>
                        <a:pt x="6" y="227"/>
                      </a:lnTo>
                      <a:lnTo>
                        <a:pt x="6" y="227"/>
                      </a:lnTo>
                      <a:lnTo>
                        <a:pt x="6" y="227"/>
                      </a:lnTo>
                      <a:lnTo>
                        <a:pt x="6" y="224"/>
                      </a:lnTo>
                      <a:lnTo>
                        <a:pt x="6" y="224"/>
                      </a:lnTo>
                      <a:lnTo>
                        <a:pt x="6" y="224"/>
                      </a:lnTo>
                      <a:lnTo>
                        <a:pt x="6" y="224"/>
                      </a:lnTo>
                      <a:lnTo>
                        <a:pt x="6" y="224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19"/>
                      </a:lnTo>
                      <a:lnTo>
                        <a:pt x="6" y="219"/>
                      </a:lnTo>
                      <a:lnTo>
                        <a:pt x="6" y="219"/>
                      </a:lnTo>
                      <a:lnTo>
                        <a:pt x="6" y="219"/>
                      </a:lnTo>
                      <a:lnTo>
                        <a:pt x="9" y="216"/>
                      </a:lnTo>
                      <a:lnTo>
                        <a:pt x="9" y="216"/>
                      </a:lnTo>
                      <a:lnTo>
                        <a:pt x="9" y="216"/>
                      </a:lnTo>
                      <a:lnTo>
                        <a:pt x="9" y="216"/>
                      </a:lnTo>
                      <a:lnTo>
                        <a:pt x="9" y="213"/>
                      </a:lnTo>
                      <a:lnTo>
                        <a:pt x="9" y="213"/>
                      </a:lnTo>
                      <a:lnTo>
                        <a:pt x="6" y="210"/>
                      </a:lnTo>
                      <a:lnTo>
                        <a:pt x="6" y="210"/>
                      </a:lnTo>
                      <a:lnTo>
                        <a:pt x="6" y="210"/>
                      </a:lnTo>
                      <a:lnTo>
                        <a:pt x="6" y="207"/>
                      </a:lnTo>
                      <a:lnTo>
                        <a:pt x="6" y="207"/>
                      </a:lnTo>
                      <a:lnTo>
                        <a:pt x="6" y="207"/>
                      </a:lnTo>
                      <a:lnTo>
                        <a:pt x="6" y="207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2"/>
                      </a:lnTo>
                      <a:lnTo>
                        <a:pt x="6" y="202"/>
                      </a:lnTo>
                      <a:lnTo>
                        <a:pt x="6" y="202"/>
                      </a:lnTo>
                      <a:lnTo>
                        <a:pt x="9" y="202"/>
                      </a:lnTo>
                      <a:lnTo>
                        <a:pt x="9" y="202"/>
                      </a:lnTo>
                      <a:lnTo>
                        <a:pt x="9" y="202"/>
                      </a:lnTo>
                      <a:lnTo>
                        <a:pt x="9" y="202"/>
                      </a:lnTo>
                      <a:lnTo>
                        <a:pt x="9" y="202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4" y="199"/>
                      </a:lnTo>
                      <a:lnTo>
                        <a:pt x="14" y="196"/>
                      </a:lnTo>
                      <a:lnTo>
                        <a:pt x="14" y="196"/>
                      </a:lnTo>
                      <a:lnTo>
                        <a:pt x="14" y="196"/>
                      </a:lnTo>
                      <a:lnTo>
                        <a:pt x="14" y="196"/>
                      </a:lnTo>
                      <a:lnTo>
                        <a:pt x="17" y="196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5"/>
                      </a:lnTo>
                      <a:lnTo>
                        <a:pt x="31" y="185"/>
                      </a:lnTo>
                      <a:lnTo>
                        <a:pt x="31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79"/>
                      </a:lnTo>
                      <a:lnTo>
                        <a:pt x="20" y="156"/>
                      </a:lnTo>
                      <a:lnTo>
                        <a:pt x="9" y="136"/>
                      </a:lnTo>
                      <a:lnTo>
                        <a:pt x="6" y="134"/>
                      </a:lnTo>
                      <a:lnTo>
                        <a:pt x="6" y="131"/>
                      </a:lnTo>
                      <a:lnTo>
                        <a:pt x="6" y="131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6" y="122"/>
                      </a:lnTo>
                      <a:lnTo>
                        <a:pt x="6" y="122"/>
                      </a:lnTo>
                      <a:lnTo>
                        <a:pt x="9" y="119"/>
                      </a:lnTo>
                      <a:lnTo>
                        <a:pt x="11" y="119"/>
                      </a:lnTo>
                      <a:lnTo>
                        <a:pt x="14" y="119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20" y="117"/>
                      </a:lnTo>
                      <a:lnTo>
                        <a:pt x="20" y="117"/>
                      </a:lnTo>
                      <a:lnTo>
                        <a:pt x="23" y="117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34" y="111"/>
                      </a:lnTo>
                      <a:lnTo>
                        <a:pt x="40" y="80"/>
                      </a:lnTo>
                      <a:lnTo>
                        <a:pt x="43" y="80"/>
                      </a:lnTo>
                      <a:lnTo>
                        <a:pt x="43" y="77"/>
                      </a:lnTo>
                      <a:lnTo>
                        <a:pt x="45" y="77"/>
                      </a:lnTo>
                      <a:lnTo>
                        <a:pt x="45" y="77"/>
                      </a:lnTo>
                      <a:lnTo>
                        <a:pt x="48" y="77"/>
                      </a:lnTo>
                      <a:lnTo>
                        <a:pt x="48" y="77"/>
                      </a:lnTo>
                      <a:lnTo>
                        <a:pt x="48" y="77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0" y="68"/>
                      </a:lnTo>
                      <a:lnTo>
                        <a:pt x="60" y="66"/>
                      </a:lnTo>
                      <a:lnTo>
                        <a:pt x="62" y="63"/>
                      </a:lnTo>
                      <a:lnTo>
                        <a:pt x="62" y="63"/>
                      </a:lnTo>
                      <a:lnTo>
                        <a:pt x="65" y="60"/>
                      </a:lnTo>
                      <a:lnTo>
                        <a:pt x="65" y="60"/>
                      </a:lnTo>
                      <a:lnTo>
                        <a:pt x="68" y="60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71" y="46"/>
                      </a:lnTo>
                      <a:lnTo>
                        <a:pt x="71" y="46"/>
                      </a:lnTo>
                      <a:lnTo>
                        <a:pt x="71" y="46"/>
                      </a:lnTo>
                      <a:lnTo>
                        <a:pt x="74" y="46"/>
                      </a:lnTo>
                      <a:lnTo>
                        <a:pt x="74" y="46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108" y="46"/>
                      </a:lnTo>
                      <a:lnTo>
                        <a:pt x="128" y="51"/>
                      </a:lnTo>
                      <a:lnTo>
                        <a:pt x="128" y="51"/>
                      </a:lnTo>
                      <a:lnTo>
                        <a:pt x="159" y="57"/>
                      </a:lnTo>
                      <a:lnTo>
                        <a:pt x="173" y="60"/>
                      </a:lnTo>
                      <a:lnTo>
                        <a:pt x="176" y="51"/>
                      </a:lnTo>
                      <a:lnTo>
                        <a:pt x="176" y="46"/>
                      </a:lnTo>
                      <a:lnTo>
                        <a:pt x="176" y="43"/>
                      </a:lnTo>
                      <a:lnTo>
                        <a:pt x="179" y="32"/>
                      </a:lnTo>
                      <a:lnTo>
                        <a:pt x="179" y="29"/>
                      </a:lnTo>
                      <a:lnTo>
                        <a:pt x="181" y="15"/>
                      </a:lnTo>
                      <a:lnTo>
                        <a:pt x="184" y="0"/>
                      </a:lnTo>
                      <a:lnTo>
                        <a:pt x="207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2" name="Freeform 38"/>
                <p:cNvSpPr>
                  <a:spLocks/>
                </p:cNvSpPr>
                <p:nvPr/>
              </p:nvSpPr>
              <p:spPr bwMode="auto">
                <a:xfrm>
                  <a:off x="1102" y="3409"/>
                  <a:ext cx="126" cy="130"/>
                </a:xfrm>
                <a:custGeom>
                  <a:avLst/>
                  <a:gdLst/>
                  <a:ahLst/>
                  <a:cxnLst>
                    <a:cxn ang="0">
                      <a:pos x="249" y="80"/>
                    </a:cxn>
                    <a:cxn ang="0">
                      <a:pos x="204" y="176"/>
                    </a:cxn>
                    <a:cxn ang="0">
                      <a:pos x="173" y="173"/>
                    </a:cxn>
                    <a:cxn ang="0">
                      <a:pos x="162" y="202"/>
                    </a:cxn>
                    <a:cxn ang="0">
                      <a:pos x="159" y="202"/>
                    </a:cxn>
                    <a:cxn ang="0">
                      <a:pos x="159" y="196"/>
                    </a:cxn>
                    <a:cxn ang="0">
                      <a:pos x="159" y="193"/>
                    </a:cxn>
                    <a:cxn ang="0">
                      <a:pos x="159" y="193"/>
                    </a:cxn>
                    <a:cxn ang="0">
                      <a:pos x="156" y="190"/>
                    </a:cxn>
                    <a:cxn ang="0">
                      <a:pos x="153" y="196"/>
                    </a:cxn>
                    <a:cxn ang="0">
                      <a:pos x="147" y="193"/>
                    </a:cxn>
                    <a:cxn ang="0">
                      <a:pos x="136" y="193"/>
                    </a:cxn>
                    <a:cxn ang="0">
                      <a:pos x="128" y="190"/>
                    </a:cxn>
                    <a:cxn ang="0">
                      <a:pos x="125" y="193"/>
                    </a:cxn>
                    <a:cxn ang="0">
                      <a:pos x="119" y="202"/>
                    </a:cxn>
                    <a:cxn ang="0">
                      <a:pos x="116" y="207"/>
                    </a:cxn>
                    <a:cxn ang="0">
                      <a:pos x="105" y="213"/>
                    </a:cxn>
                    <a:cxn ang="0">
                      <a:pos x="96" y="213"/>
                    </a:cxn>
                    <a:cxn ang="0">
                      <a:pos x="94" y="213"/>
                    </a:cxn>
                    <a:cxn ang="0">
                      <a:pos x="91" y="216"/>
                    </a:cxn>
                    <a:cxn ang="0">
                      <a:pos x="85" y="219"/>
                    </a:cxn>
                    <a:cxn ang="0">
                      <a:pos x="82" y="219"/>
                    </a:cxn>
                    <a:cxn ang="0">
                      <a:pos x="79" y="221"/>
                    </a:cxn>
                    <a:cxn ang="0">
                      <a:pos x="82" y="224"/>
                    </a:cxn>
                    <a:cxn ang="0">
                      <a:pos x="85" y="227"/>
                    </a:cxn>
                    <a:cxn ang="0">
                      <a:pos x="85" y="233"/>
                    </a:cxn>
                    <a:cxn ang="0">
                      <a:pos x="85" y="238"/>
                    </a:cxn>
                    <a:cxn ang="0">
                      <a:pos x="82" y="241"/>
                    </a:cxn>
                    <a:cxn ang="0">
                      <a:pos x="79" y="244"/>
                    </a:cxn>
                    <a:cxn ang="0">
                      <a:pos x="77" y="247"/>
                    </a:cxn>
                    <a:cxn ang="0">
                      <a:pos x="68" y="241"/>
                    </a:cxn>
                    <a:cxn ang="0">
                      <a:pos x="65" y="241"/>
                    </a:cxn>
                    <a:cxn ang="0">
                      <a:pos x="62" y="241"/>
                    </a:cxn>
                    <a:cxn ang="0">
                      <a:pos x="54" y="247"/>
                    </a:cxn>
                    <a:cxn ang="0">
                      <a:pos x="51" y="253"/>
                    </a:cxn>
                    <a:cxn ang="0">
                      <a:pos x="45" y="258"/>
                    </a:cxn>
                    <a:cxn ang="0">
                      <a:pos x="40" y="255"/>
                    </a:cxn>
                    <a:cxn ang="0">
                      <a:pos x="34" y="250"/>
                    </a:cxn>
                    <a:cxn ang="0">
                      <a:pos x="28" y="247"/>
                    </a:cxn>
                    <a:cxn ang="0">
                      <a:pos x="20" y="247"/>
                    </a:cxn>
                    <a:cxn ang="0">
                      <a:pos x="14" y="244"/>
                    </a:cxn>
                    <a:cxn ang="0">
                      <a:pos x="9" y="244"/>
                    </a:cxn>
                    <a:cxn ang="0">
                      <a:pos x="6" y="241"/>
                    </a:cxn>
                    <a:cxn ang="0">
                      <a:pos x="3" y="236"/>
                    </a:cxn>
                    <a:cxn ang="0">
                      <a:pos x="3" y="227"/>
                    </a:cxn>
                    <a:cxn ang="0">
                      <a:pos x="6" y="221"/>
                    </a:cxn>
                    <a:cxn ang="0">
                      <a:pos x="9" y="216"/>
                    </a:cxn>
                    <a:cxn ang="0">
                      <a:pos x="6" y="204"/>
                    </a:cxn>
                    <a:cxn ang="0">
                      <a:pos x="9" y="202"/>
                    </a:cxn>
                    <a:cxn ang="0">
                      <a:pos x="17" y="193"/>
                    </a:cxn>
                    <a:cxn ang="0">
                      <a:pos x="23" y="193"/>
                    </a:cxn>
                    <a:cxn ang="0">
                      <a:pos x="28" y="190"/>
                    </a:cxn>
                    <a:cxn ang="0">
                      <a:pos x="31" y="185"/>
                    </a:cxn>
                    <a:cxn ang="0">
                      <a:pos x="20" y="156"/>
                    </a:cxn>
                    <a:cxn ang="0">
                      <a:pos x="11" y="119"/>
                    </a:cxn>
                    <a:cxn ang="0">
                      <a:pos x="43" y="80"/>
                    </a:cxn>
                    <a:cxn ang="0">
                      <a:pos x="54" y="74"/>
                    </a:cxn>
                    <a:cxn ang="0">
                      <a:pos x="65" y="60"/>
                    </a:cxn>
                    <a:cxn ang="0">
                      <a:pos x="71" y="51"/>
                    </a:cxn>
                    <a:cxn ang="0">
                      <a:pos x="79" y="40"/>
                    </a:cxn>
                    <a:cxn ang="0">
                      <a:pos x="179" y="29"/>
                    </a:cxn>
                  </a:cxnLst>
                  <a:rect l="0" t="0" r="r" b="b"/>
                  <a:pathLst>
                    <a:path w="249" h="258">
                      <a:moveTo>
                        <a:pt x="207" y="6"/>
                      </a:moveTo>
                      <a:lnTo>
                        <a:pt x="198" y="43"/>
                      </a:lnTo>
                      <a:lnTo>
                        <a:pt x="198" y="46"/>
                      </a:lnTo>
                      <a:lnTo>
                        <a:pt x="198" y="46"/>
                      </a:lnTo>
                      <a:lnTo>
                        <a:pt x="201" y="60"/>
                      </a:lnTo>
                      <a:lnTo>
                        <a:pt x="201" y="63"/>
                      </a:lnTo>
                      <a:lnTo>
                        <a:pt x="204" y="66"/>
                      </a:lnTo>
                      <a:lnTo>
                        <a:pt x="224" y="71"/>
                      </a:lnTo>
                      <a:lnTo>
                        <a:pt x="224" y="71"/>
                      </a:lnTo>
                      <a:lnTo>
                        <a:pt x="247" y="80"/>
                      </a:lnTo>
                      <a:lnTo>
                        <a:pt x="249" y="80"/>
                      </a:lnTo>
                      <a:lnTo>
                        <a:pt x="247" y="85"/>
                      </a:lnTo>
                      <a:lnTo>
                        <a:pt x="244" y="94"/>
                      </a:lnTo>
                      <a:lnTo>
                        <a:pt x="238" y="108"/>
                      </a:lnTo>
                      <a:lnTo>
                        <a:pt x="232" y="119"/>
                      </a:lnTo>
                      <a:lnTo>
                        <a:pt x="232" y="119"/>
                      </a:lnTo>
                      <a:lnTo>
                        <a:pt x="224" y="136"/>
                      </a:lnTo>
                      <a:lnTo>
                        <a:pt x="221" y="139"/>
                      </a:lnTo>
                      <a:lnTo>
                        <a:pt x="221" y="148"/>
                      </a:lnTo>
                      <a:lnTo>
                        <a:pt x="218" y="151"/>
                      </a:lnTo>
                      <a:lnTo>
                        <a:pt x="210" y="165"/>
                      </a:lnTo>
                      <a:lnTo>
                        <a:pt x="204" y="176"/>
                      </a:lnTo>
                      <a:lnTo>
                        <a:pt x="198" y="185"/>
                      </a:lnTo>
                      <a:lnTo>
                        <a:pt x="190" y="179"/>
                      </a:lnTo>
                      <a:lnTo>
                        <a:pt x="176" y="168"/>
                      </a:lnTo>
                      <a:lnTo>
                        <a:pt x="176" y="168"/>
                      </a:lnTo>
                      <a:lnTo>
                        <a:pt x="176" y="170"/>
                      </a:lnTo>
                      <a:lnTo>
                        <a:pt x="176" y="170"/>
                      </a:lnTo>
                      <a:lnTo>
                        <a:pt x="176" y="170"/>
                      </a:lnTo>
                      <a:lnTo>
                        <a:pt x="176" y="170"/>
                      </a:lnTo>
                      <a:lnTo>
                        <a:pt x="176" y="170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3" y="176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62" y="202"/>
                      </a:lnTo>
                      <a:lnTo>
                        <a:pt x="159" y="202"/>
                      </a:lnTo>
                      <a:lnTo>
                        <a:pt x="159" y="202"/>
                      </a:lnTo>
                      <a:lnTo>
                        <a:pt x="159" y="202"/>
                      </a:lnTo>
                      <a:lnTo>
                        <a:pt x="159" y="202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9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6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3"/>
                      </a:lnTo>
                      <a:lnTo>
                        <a:pt x="159" y="190"/>
                      </a:lnTo>
                      <a:lnTo>
                        <a:pt x="159" y="190"/>
                      </a:lnTo>
                      <a:lnTo>
                        <a:pt x="159" y="190"/>
                      </a:lnTo>
                      <a:lnTo>
                        <a:pt x="159" y="190"/>
                      </a:lnTo>
                      <a:lnTo>
                        <a:pt x="159" y="190"/>
                      </a:lnTo>
                      <a:lnTo>
                        <a:pt x="156" y="190"/>
                      </a:lnTo>
                      <a:lnTo>
                        <a:pt x="156" y="190"/>
                      </a:lnTo>
                      <a:lnTo>
                        <a:pt x="156" y="190"/>
                      </a:lnTo>
                      <a:lnTo>
                        <a:pt x="153" y="190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0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0" y="196"/>
                      </a:lnTo>
                      <a:lnTo>
                        <a:pt x="150" y="196"/>
                      </a:lnTo>
                      <a:lnTo>
                        <a:pt x="150" y="196"/>
                      </a:lnTo>
                      <a:lnTo>
                        <a:pt x="150" y="196"/>
                      </a:lnTo>
                      <a:lnTo>
                        <a:pt x="147" y="193"/>
                      </a:lnTo>
                      <a:lnTo>
                        <a:pt x="147" y="193"/>
                      </a:lnTo>
                      <a:lnTo>
                        <a:pt x="147" y="193"/>
                      </a:lnTo>
                      <a:lnTo>
                        <a:pt x="147" y="193"/>
                      </a:lnTo>
                      <a:lnTo>
                        <a:pt x="145" y="190"/>
                      </a:lnTo>
                      <a:lnTo>
                        <a:pt x="142" y="193"/>
                      </a:lnTo>
                      <a:lnTo>
                        <a:pt x="142" y="196"/>
                      </a:lnTo>
                      <a:lnTo>
                        <a:pt x="139" y="196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6" y="193"/>
                      </a:lnTo>
                      <a:lnTo>
                        <a:pt x="136" y="193"/>
                      </a:lnTo>
                      <a:lnTo>
                        <a:pt x="133" y="193"/>
                      </a:lnTo>
                      <a:lnTo>
                        <a:pt x="133" y="193"/>
                      </a:lnTo>
                      <a:lnTo>
                        <a:pt x="133" y="193"/>
                      </a:lnTo>
                      <a:lnTo>
                        <a:pt x="133" y="193"/>
                      </a:lnTo>
                      <a:lnTo>
                        <a:pt x="130" y="190"/>
                      </a:lnTo>
                      <a:lnTo>
                        <a:pt x="130" y="193"/>
                      </a:lnTo>
                      <a:lnTo>
                        <a:pt x="130" y="190"/>
                      </a:lnTo>
                      <a:lnTo>
                        <a:pt x="130" y="190"/>
                      </a:lnTo>
                      <a:lnTo>
                        <a:pt x="130" y="190"/>
                      </a:lnTo>
                      <a:lnTo>
                        <a:pt x="128" y="190"/>
                      </a:lnTo>
                      <a:lnTo>
                        <a:pt x="128" y="190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8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5" y="193"/>
                      </a:lnTo>
                      <a:lnTo>
                        <a:pt x="122" y="196"/>
                      </a:lnTo>
                      <a:lnTo>
                        <a:pt x="122" y="196"/>
                      </a:lnTo>
                      <a:lnTo>
                        <a:pt x="122" y="196"/>
                      </a:lnTo>
                      <a:lnTo>
                        <a:pt x="119" y="196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202"/>
                      </a:lnTo>
                      <a:lnTo>
                        <a:pt x="116" y="202"/>
                      </a:lnTo>
                      <a:lnTo>
                        <a:pt x="116" y="202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3" y="204"/>
                      </a:lnTo>
                      <a:lnTo>
                        <a:pt x="113" y="204"/>
                      </a:lnTo>
                      <a:lnTo>
                        <a:pt x="113" y="204"/>
                      </a:lnTo>
                      <a:lnTo>
                        <a:pt x="116" y="207"/>
                      </a:lnTo>
                      <a:lnTo>
                        <a:pt x="116" y="207"/>
                      </a:lnTo>
                      <a:lnTo>
                        <a:pt x="116" y="207"/>
                      </a:lnTo>
                      <a:lnTo>
                        <a:pt x="116" y="207"/>
                      </a:lnTo>
                      <a:lnTo>
                        <a:pt x="111" y="210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8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99" y="216"/>
                      </a:lnTo>
                      <a:lnTo>
                        <a:pt x="99" y="216"/>
                      </a:lnTo>
                      <a:lnTo>
                        <a:pt x="99" y="216"/>
                      </a:lnTo>
                      <a:lnTo>
                        <a:pt x="99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1" y="213"/>
                      </a:lnTo>
                      <a:lnTo>
                        <a:pt x="91" y="213"/>
                      </a:lnTo>
                      <a:lnTo>
                        <a:pt x="91" y="213"/>
                      </a:lnTo>
                      <a:lnTo>
                        <a:pt x="91" y="216"/>
                      </a:lnTo>
                      <a:lnTo>
                        <a:pt x="91" y="216"/>
                      </a:lnTo>
                      <a:lnTo>
                        <a:pt x="91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79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1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5" y="224"/>
                      </a:lnTo>
                      <a:lnTo>
                        <a:pt x="85" y="224"/>
                      </a:lnTo>
                      <a:lnTo>
                        <a:pt x="85" y="224"/>
                      </a:lnTo>
                      <a:lnTo>
                        <a:pt x="85" y="224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3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6"/>
                      </a:lnTo>
                      <a:lnTo>
                        <a:pt x="85" y="238"/>
                      </a:lnTo>
                      <a:lnTo>
                        <a:pt x="85" y="238"/>
                      </a:lnTo>
                      <a:lnTo>
                        <a:pt x="85" y="238"/>
                      </a:lnTo>
                      <a:lnTo>
                        <a:pt x="85" y="238"/>
                      </a:lnTo>
                      <a:lnTo>
                        <a:pt x="85" y="241"/>
                      </a:lnTo>
                      <a:lnTo>
                        <a:pt x="85" y="241"/>
                      </a:lnTo>
                      <a:lnTo>
                        <a:pt x="85" y="241"/>
                      </a:lnTo>
                      <a:lnTo>
                        <a:pt x="85" y="241"/>
                      </a:lnTo>
                      <a:lnTo>
                        <a:pt x="85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1"/>
                      </a:lnTo>
                      <a:lnTo>
                        <a:pt x="82" y="244"/>
                      </a:lnTo>
                      <a:lnTo>
                        <a:pt x="82" y="244"/>
                      </a:lnTo>
                      <a:lnTo>
                        <a:pt x="82" y="244"/>
                      </a:lnTo>
                      <a:lnTo>
                        <a:pt x="82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9" y="244"/>
                      </a:lnTo>
                      <a:lnTo>
                        <a:pt x="77" y="244"/>
                      </a:lnTo>
                      <a:lnTo>
                        <a:pt x="77" y="244"/>
                      </a:lnTo>
                      <a:lnTo>
                        <a:pt x="77" y="244"/>
                      </a:lnTo>
                      <a:lnTo>
                        <a:pt x="77" y="244"/>
                      </a:lnTo>
                      <a:lnTo>
                        <a:pt x="77" y="247"/>
                      </a:lnTo>
                      <a:lnTo>
                        <a:pt x="77" y="247"/>
                      </a:lnTo>
                      <a:lnTo>
                        <a:pt x="74" y="247"/>
                      </a:lnTo>
                      <a:lnTo>
                        <a:pt x="74" y="247"/>
                      </a:lnTo>
                      <a:lnTo>
                        <a:pt x="74" y="247"/>
                      </a:lnTo>
                      <a:lnTo>
                        <a:pt x="71" y="247"/>
                      </a:lnTo>
                      <a:lnTo>
                        <a:pt x="71" y="247"/>
                      </a:lnTo>
                      <a:lnTo>
                        <a:pt x="71" y="244"/>
                      </a:lnTo>
                      <a:lnTo>
                        <a:pt x="71" y="244"/>
                      </a:lnTo>
                      <a:lnTo>
                        <a:pt x="68" y="244"/>
                      </a:lnTo>
                      <a:lnTo>
                        <a:pt x="68" y="244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5" y="241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2" y="244"/>
                      </a:lnTo>
                      <a:lnTo>
                        <a:pt x="62" y="244"/>
                      </a:lnTo>
                      <a:lnTo>
                        <a:pt x="62" y="244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2" y="241"/>
                      </a:lnTo>
                      <a:lnTo>
                        <a:pt x="60" y="241"/>
                      </a:lnTo>
                      <a:lnTo>
                        <a:pt x="60" y="244"/>
                      </a:lnTo>
                      <a:lnTo>
                        <a:pt x="60" y="244"/>
                      </a:lnTo>
                      <a:lnTo>
                        <a:pt x="60" y="244"/>
                      </a:lnTo>
                      <a:lnTo>
                        <a:pt x="57" y="244"/>
                      </a:lnTo>
                      <a:lnTo>
                        <a:pt x="57" y="244"/>
                      </a:lnTo>
                      <a:lnTo>
                        <a:pt x="57" y="244"/>
                      </a:lnTo>
                      <a:lnTo>
                        <a:pt x="57" y="244"/>
                      </a:lnTo>
                      <a:lnTo>
                        <a:pt x="54" y="247"/>
                      </a:lnTo>
                      <a:lnTo>
                        <a:pt x="54" y="247"/>
                      </a:lnTo>
                      <a:lnTo>
                        <a:pt x="54" y="247"/>
                      </a:lnTo>
                      <a:lnTo>
                        <a:pt x="54" y="247"/>
                      </a:lnTo>
                      <a:lnTo>
                        <a:pt x="54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0"/>
                      </a:lnTo>
                      <a:lnTo>
                        <a:pt x="51" y="253"/>
                      </a:lnTo>
                      <a:lnTo>
                        <a:pt x="51" y="253"/>
                      </a:lnTo>
                      <a:lnTo>
                        <a:pt x="48" y="253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3" y="258"/>
                      </a:lnTo>
                      <a:lnTo>
                        <a:pt x="43" y="258"/>
                      </a:lnTo>
                      <a:lnTo>
                        <a:pt x="43" y="258"/>
                      </a:lnTo>
                      <a:lnTo>
                        <a:pt x="43" y="255"/>
                      </a:lnTo>
                      <a:lnTo>
                        <a:pt x="43" y="255"/>
                      </a:lnTo>
                      <a:lnTo>
                        <a:pt x="43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5"/>
                      </a:lnTo>
                      <a:lnTo>
                        <a:pt x="40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1" y="250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31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6" y="247"/>
                      </a:lnTo>
                      <a:lnTo>
                        <a:pt x="26" y="247"/>
                      </a:lnTo>
                      <a:lnTo>
                        <a:pt x="26" y="247"/>
                      </a:lnTo>
                      <a:lnTo>
                        <a:pt x="26" y="247"/>
                      </a:lnTo>
                      <a:lnTo>
                        <a:pt x="23" y="247"/>
                      </a:lnTo>
                      <a:lnTo>
                        <a:pt x="23" y="247"/>
                      </a:lnTo>
                      <a:lnTo>
                        <a:pt x="23" y="247"/>
                      </a:lnTo>
                      <a:lnTo>
                        <a:pt x="23" y="247"/>
                      </a:lnTo>
                      <a:lnTo>
                        <a:pt x="20" y="247"/>
                      </a:lnTo>
                      <a:lnTo>
                        <a:pt x="20" y="247"/>
                      </a:lnTo>
                      <a:lnTo>
                        <a:pt x="20" y="247"/>
                      </a:lnTo>
                      <a:lnTo>
                        <a:pt x="20" y="247"/>
                      </a:lnTo>
                      <a:lnTo>
                        <a:pt x="20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7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1" y="244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44"/>
                      </a:lnTo>
                      <a:lnTo>
                        <a:pt x="9" y="244"/>
                      </a:lnTo>
                      <a:lnTo>
                        <a:pt x="9" y="244"/>
                      </a:lnTo>
                      <a:lnTo>
                        <a:pt x="9" y="244"/>
                      </a:lnTo>
                      <a:lnTo>
                        <a:pt x="9" y="244"/>
                      </a:lnTo>
                      <a:lnTo>
                        <a:pt x="9" y="244"/>
                      </a:lnTo>
                      <a:lnTo>
                        <a:pt x="6" y="244"/>
                      </a:lnTo>
                      <a:lnTo>
                        <a:pt x="6" y="244"/>
                      </a:lnTo>
                      <a:lnTo>
                        <a:pt x="6" y="244"/>
                      </a:lnTo>
                      <a:lnTo>
                        <a:pt x="6" y="244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41"/>
                      </a:lnTo>
                      <a:lnTo>
                        <a:pt x="6" y="238"/>
                      </a:lnTo>
                      <a:lnTo>
                        <a:pt x="6" y="238"/>
                      </a:lnTo>
                      <a:lnTo>
                        <a:pt x="6" y="238"/>
                      </a:lnTo>
                      <a:lnTo>
                        <a:pt x="3" y="238"/>
                      </a:lnTo>
                      <a:lnTo>
                        <a:pt x="3" y="236"/>
                      </a:lnTo>
                      <a:lnTo>
                        <a:pt x="3" y="236"/>
                      </a:lnTo>
                      <a:lnTo>
                        <a:pt x="3" y="236"/>
                      </a:lnTo>
                      <a:lnTo>
                        <a:pt x="3" y="236"/>
                      </a:lnTo>
                      <a:lnTo>
                        <a:pt x="3" y="236"/>
                      </a:lnTo>
                      <a:lnTo>
                        <a:pt x="3" y="233"/>
                      </a:lnTo>
                      <a:lnTo>
                        <a:pt x="3" y="233"/>
                      </a:lnTo>
                      <a:lnTo>
                        <a:pt x="0" y="233"/>
                      </a:lnTo>
                      <a:lnTo>
                        <a:pt x="0" y="233"/>
                      </a:lnTo>
                      <a:lnTo>
                        <a:pt x="0" y="230"/>
                      </a:lnTo>
                      <a:lnTo>
                        <a:pt x="3" y="230"/>
                      </a:lnTo>
                      <a:lnTo>
                        <a:pt x="3" y="230"/>
                      </a:lnTo>
                      <a:lnTo>
                        <a:pt x="3" y="230"/>
                      </a:lnTo>
                      <a:lnTo>
                        <a:pt x="3" y="227"/>
                      </a:lnTo>
                      <a:lnTo>
                        <a:pt x="3" y="227"/>
                      </a:lnTo>
                      <a:lnTo>
                        <a:pt x="3" y="227"/>
                      </a:lnTo>
                      <a:lnTo>
                        <a:pt x="6" y="227"/>
                      </a:lnTo>
                      <a:lnTo>
                        <a:pt x="6" y="227"/>
                      </a:lnTo>
                      <a:lnTo>
                        <a:pt x="6" y="227"/>
                      </a:lnTo>
                      <a:lnTo>
                        <a:pt x="6" y="224"/>
                      </a:lnTo>
                      <a:lnTo>
                        <a:pt x="6" y="224"/>
                      </a:lnTo>
                      <a:lnTo>
                        <a:pt x="6" y="224"/>
                      </a:lnTo>
                      <a:lnTo>
                        <a:pt x="6" y="224"/>
                      </a:lnTo>
                      <a:lnTo>
                        <a:pt x="6" y="224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21"/>
                      </a:lnTo>
                      <a:lnTo>
                        <a:pt x="6" y="219"/>
                      </a:lnTo>
                      <a:lnTo>
                        <a:pt x="6" y="219"/>
                      </a:lnTo>
                      <a:lnTo>
                        <a:pt x="6" y="219"/>
                      </a:lnTo>
                      <a:lnTo>
                        <a:pt x="6" y="219"/>
                      </a:lnTo>
                      <a:lnTo>
                        <a:pt x="9" y="216"/>
                      </a:lnTo>
                      <a:lnTo>
                        <a:pt x="9" y="216"/>
                      </a:lnTo>
                      <a:lnTo>
                        <a:pt x="9" y="216"/>
                      </a:lnTo>
                      <a:lnTo>
                        <a:pt x="9" y="216"/>
                      </a:lnTo>
                      <a:lnTo>
                        <a:pt x="9" y="213"/>
                      </a:lnTo>
                      <a:lnTo>
                        <a:pt x="9" y="213"/>
                      </a:lnTo>
                      <a:lnTo>
                        <a:pt x="6" y="210"/>
                      </a:lnTo>
                      <a:lnTo>
                        <a:pt x="6" y="210"/>
                      </a:lnTo>
                      <a:lnTo>
                        <a:pt x="6" y="210"/>
                      </a:lnTo>
                      <a:lnTo>
                        <a:pt x="6" y="207"/>
                      </a:lnTo>
                      <a:lnTo>
                        <a:pt x="6" y="207"/>
                      </a:lnTo>
                      <a:lnTo>
                        <a:pt x="6" y="207"/>
                      </a:lnTo>
                      <a:lnTo>
                        <a:pt x="6" y="207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2"/>
                      </a:lnTo>
                      <a:lnTo>
                        <a:pt x="6" y="202"/>
                      </a:lnTo>
                      <a:lnTo>
                        <a:pt x="6" y="202"/>
                      </a:lnTo>
                      <a:lnTo>
                        <a:pt x="9" y="202"/>
                      </a:lnTo>
                      <a:lnTo>
                        <a:pt x="9" y="202"/>
                      </a:lnTo>
                      <a:lnTo>
                        <a:pt x="9" y="202"/>
                      </a:lnTo>
                      <a:lnTo>
                        <a:pt x="9" y="202"/>
                      </a:lnTo>
                      <a:lnTo>
                        <a:pt x="9" y="202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4" y="199"/>
                      </a:lnTo>
                      <a:lnTo>
                        <a:pt x="14" y="196"/>
                      </a:lnTo>
                      <a:lnTo>
                        <a:pt x="14" y="196"/>
                      </a:lnTo>
                      <a:lnTo>
                        <a:pt x="14" y="196"/>
                      </a:lnTo>
                      <a:lnTo>
                        <a:pt x="14" y="196"/>
                      </a:lnTo>
                      <a:lnTo>
                        <a:pt x="17" y="196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28" y="187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5"/>
                      </a:lnTo>
                      <a:lnTo>
                        <a:pt x="31" y="185"/>
                      </a:lnTo>
                      <a:lnTo>
                        <a:pt x="31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82"/>
                      </a:lnTo>
                      <a:lnTo>
                        <a:pt x="34" y="179"/>
                      </a:lnTo>
                      <a:lnTo>
                        <a:pt x="20" y="156"/>
                      </a:lnTo>
                      <a:lnTo>
                        <a:pt x="9" y="136"/>
                      </a:lnTo>
                      <a:lnTo>
                        <a:pt x="6" y="134"/>
                      </a:lnTo>
                      <a:lnTo>
                        <a:pt x="6" y="131"/>
                      </a:lnTo>
                      <a:lnTo>
                        <a:pt x="6" y="131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6" y="122"/>
                      </a:lnTo>
                      <a:lnTo>
                        <a:pt x="6" y="122"/>
                      </a:lnTo>
                      <a:lnTo>
                        <a:pt x="9" y="119"/>
                      </a:lnTo>
                      <a:lnTo>
                        <a:pt x="11" y="119"/>
                      </a:lnTo>
                      <a:lnTo>
                        <a:pt x="14" y="119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20" y="117"/>
                      </a:lnTo>
                      <a:lnTo>
                        <a:pt x="20" y="117"/>
                      </a:lnTo>
                      <a:lnTo>
                        <a:pt x="23" y="117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34" y="111"/>
                      </a:lnTo>
                      <a:lnTo>
                        <a:pt x="40" y="80"/>
                      </a:lnTo>
                      <a:lnTo>
                        <a:pt x="43" y="80"/>
                      </a:lnTo>
                      <a:lnTo>
                        <a:pt x="43" y="77"/>
                      </a:lnTo>
                      <a:lnTo>
                        <a:pt x="45" y="77"/>
                      </a:lnTo>
                      <a:lnTo>
                        <a:pt x="45" y="77"/>
                      </a:lnTo>
                      <a:lnTo>
                        <a:pt x="48" y="77"/>
                      </a:lnTo>
                      <a:lnTo>
                        <a:pt x="48" y="77"/>
                      </a:lnTo>
                      <a:lnTo>
                        <a:pt x="48" y="77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0" y="68"/>
                      </a:lnTo>
                      <a:lnTo>
                        <a:pt x="60" y="66"/>
                      </a:lnTo>
                      <a:lnTo>
                        <a:pt x="62" y="63"/>
                      </a:lnTo>
                      <a:lnTo>
                        <a:pt x="62" y="63"/>
                      </a:lnTo>
                      <a:lnTo>
                        <a:pt x="65" y="60"/>
                      </a:lnTo>
                      <a:lnTo>
                        <a:pt x="65" y="60"/>
                      </a:lnTo>
                      <a:lnTo>
                        <a:pt x="68" y="60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71" y="46"/>
                      </a:lnTo>
                      <a:lnTo>
                        <a:pt x="71" y="46"/>
                      </a:lnTo>
                      <a:lnTo>
                        <a:pt x="71" y="46"/>
                      </a:lnTo>
                      <a:lnTo>
                        <a:pt x="74" y="46"/>
                      </a:lnTo>
                      <a:lnTo>
                        <a:pt x="74" y="46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108" y="46"/>
                      </a:lnTo>
                      <a:lnTo>
                        <a:pt x="128" y="51"/>
                      </a:lnTo>
                      <a:lnTo>
                        <a:pt x="128" y="51"/>
                      </a:lnTo>
                      <a:lnTo>
                        <a:pt x="159" y="57"/>
                      </a:lnTo>
                      <a:lnTo>
                        <a:pt x="173" y="60"/>
                      </a:lnTo>
                      <a:lnTo>
                        <a:pt x="176" y="51"/>
                      </a:lnTo>
                      <a:lnTo>
                        <a:pt x="176" y="46"/>
                      </a:lnTo>
                      <a:lnTo>
                        <a:pt x="176" y="43"/>
                      </a:lnTo>
                      <a:lnTo>
                        <a:pt x="179" y="32"/>
                      </a:lnTo>
                      <a:lnTo>
                        <a:pt x="179" y="29"/>
                      </a:lnTo>
                      <a:lnTo>
                        <a:pt x="181" y="15"/>
                      </a:lnTo>
                      <a:lnTo>
                        <a:pt x="184" y="0"/>
                      </a:lnTo>
                      <a:lnTo>
                        <a:pt x="207" y="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3" name="Freeform 39"/>
                <p:cNvSpPr>
                  <a:spLocks/>
                </p:cNvSpPr>
                <p:nvPr/>
              </p:nvSpPr>
              <p:spPr bwMode="auto">
                <a:xfrm>
                  <a:off x="1306" y="3376"/>
                  <a:ext cx="117" cy="205"/>
                </a:xfrm>
                <a:custGeom>
                  <a:avLst/>
                  <a:gdLst/>
                  <a:ahLst/>
                  <a:cxnLst>
                    <a:cxn ang="0">
                      <a:pos x="179" y="150"/>
                    </a:cxn>
                    <a:cxn ang="0">
                      <a:pos x="187" y="153"/>
                    </a:cxn>
                    <a:cxn ang="0">
                      <a:pos x="201" y="159"/>
                    </a:cxn>
                    <a:cxn ang="0">
                      <a:pos x="210" y="167"/>
                    </a:cxn>
                    <a:cxn ang="0">
                      <a:pos x="216" y="176"/>
                    </a:cxn>
                    <a:cxn ang="0">
                      <a:pos x="213" y="184"/>
                    </a:cxn>
                    <a:cxn ang="0">
                      <a:pos x="204" y="193"/>
                    </a:cxn>
                    <a:cxn ang="0">
                      <a:pos x="201" y="207"/>
                    </a:cxn>
                    <a:cxn ang="0">
                      <a:pos x="207" y="221"/>
                    </a:cxn>
                    <a:cxn ang="0">
                      <a:pos x="204" y="235"/>
                    </a:cxn>
                    <a:cxn ang="0">
                      <a:pos x="204" y="252"/>
                    </a:cxn>
                    <a:cxn ang="0">
                      <a:pos x="210" y="267"/>
                    </a:cxn>
                    <a:cxn ang="0">
                      <a:pos x="218" y="281"/>
                    </a:cxn>
                    <a:cxn ang="0">
                      <a:pos x="218" y="292"/>
                    </a:cxn>
                    <a:cxn ang="0">
                      <a:pos x="218" y="312"/>
                    </a:cxn>
                    <a:cxn ang="0">
                      <a:pos x="218" y="329"/>
                    </a:cxn>
                    <a:cxn ang="0">
                      <a:pos x="224" y="343"/>
                    </a:cxn>
                    <a:cxn ang="0">
                      <a:pos x="230" y="360"/>
                    </a:cxn>
                    <a:cxn ang="0">
                      <a:pos x="230" y="377"/>
                    </a:cxn>
                    <a:cxn ang="0">
                      <a:pos x="227" y="394"/>
                    </a:cxn>
                    <a:cxn ang="0">
                      <a:pos x="224" y="400"/>
                    </a:cxn>
                    <a:cxn ang="0">
                      <a:pos x="218" y="386"/>
                    </a:cxn>
                    <a:cxn ang="0">
                      <a:pos x="213" y="377"/>
                    </a:cxn>
                    <a:cxn ang="0">
                      <a:pos x="204" y="377"/>
                    </a:cxn>
                    <a:cxn ang="0">
                      <a:pos x="204" y="366"/>
                    </a:cxn>
                    <a:cxn ang="0">
                      <a:pos x="201" y="352"/>
                    </a:cxn>
                    <a:cxn ang="0">
                      <a:pos x="199" y="337"/>
                    </a:cxn>
                    <a:cxn ang="0">
                      <a:pos x="193" y="326"/>
                    </a:cxn>
                    <a:cxn ang="0">
                      <a:pos x="187" y="320"/>
                    </a:cxn>
                    <a:cxn ang="0">
                      <a:pos x="179" y="309"/>
                    </a:cxn>
                    <a:cxn ang="0">
                      <a:pos x="173" y="301"/>
                    </a:cxn>
                    <a:cxn ang="0">
                      <a:pos x="165" y="289"/>
                    </a:cxn>
                    <a:cxn ang="0">
                      <a:pos x="159" y="278"/>
                    </a:cxn>
                    <a:cxn ang="0">
                      <a:pos x="148" y="272"/>
                    </a:cxn>
                    <a:cxn ang="0">
                      <a:pos x="142" y="267"/>
                    </a:cxn>
                    <a:cxn ang="0">
                      <a:pos x="136" y="261"/>
                    </a:cxn>
                    <a:cxn ang="0">
                      <a:pos x="125" y="264"/>
                    </a:cxn>
                    <a:cxn ang="0">
                      <a:pos x="128" y="284"/>
                    </a:cxn>
                    <a:cxn ang="0">
                      <a:pos x="125" y="278"/>
                    </a:cxn>
                    <a:cxn ang="0">
                      <a:pos x="119" y="278"/>
                    </a:cxn>
                    <a:cxn ang="0">
                      <a:pos x="111" y="269"/>
                    </a:cxn>
                    <a:cxn ang="0">
                      <a:pos x="91" y="258"/>
                    </a:cxn>
                    <a:cxn ang="0">
                      <a:pos x="68" y="255"/>
                    </a:cxn>
                    <a:cxn ang="0">
                      <a:pos x="54" y="264"/>
                    </a:cxn>
                    <a:cxn ang="0">
                      <a:pos x="37" y="230"/>
                    </a:cxn>
                    <a:cxn ang="0">
                      <a:pos x="23" y="210"/>
                    </a:cxn>
                    <a:cxn ang="0">
                      <a:pos x="37" y="187"/>
                    </a:cxn>
                    <a:cxn ang="0">
                      <a:pos x="43" y="176"/>
                    </a:cxn>
                    <a:cxn ang="0">
                      <a:pos x="37" y="153"/>
                    </a:cxn>
                    <a:cxn ang="0">
                      <a:pos x="12" y="145"/>
                    </a:cxn>
                    <a:cxn ang="0">
                      <a:pos x="12" y="111"/>
                    </a:cxn>
                    <a:cxn ang="0">
                      <a:pos x="6" y="94"/>
                    </a:cxn>
                    <a:cxn ang="0">
                      <a:pos x="3" y="74"/>
                    </a:cxn>
                    <a:cxn ang="0">
                      <a:pos x="0" y="46"/>
                    </a:cxn>
                    <a:cxn ang="0">
                      <a:pos x="23" y="37"/>
                    </a:cxn>
                    <a:cxn ang="0">
                      <a:pos x="125" y="9"/>
                    </a:cxn>
                    <a:cxn ang="0">
                      <a:pos x="156" y="9"/>
                    </a:cxn>
                    <a:cxn ang="0">
                      <a:pos x="156" y="23"/>
                    </a:cxn>
                    <a:cxn ang="0">
                      <a:pos x="153" y="43"/>
                    </a:cxn>
                    <a:cxn ang="0">
                      <a:pos x="167" y="51"/>
                    </a:cxn>
                    <a:cxn ang="0">
                      <a:pos x="184" y="68"/>
                    </a:cxn>
                    <a:cxn ang="0">
                      <a:pos x="182" y="105"/>
                    </a:cxn>
                  </a:cxnLst>
                  <a:rect l="0" t="0" r="r" b="b"/>
                  <a:pathLst>
                    <a:path w="230" h="403">
                      <a:moveTo>
                        <a:pt x="182" y="131"/>
                      </a:moveTo>
                      <a:lnTo>
                        <a:pt x="182" y="131"/>
                      </a:lnTo>
                      <a:lnTo>
                        <a:pt x="179" y="133"/>
                      </a:lnTo>
                      <a:lnTo>
                        <a:pt x="179" y="133"/>
                      </a:lnTo>
                      <a:lnTo>
                        <a:pt x="176" y="133"/>
                      </a:lnTo>
                      <a:lnTo>
                        <a:pt x="176" y="133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9"/>
                      </a:lnTo>
                      <a:lnTo>
                        <a:pt x="176" y="139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9" y="145"/>
                      </a:lnTo>
                      <a:lnTo>
                        <a:pt x="179" y="145"/>
                      </a:lnTo>
                      <a:lnTo>
                        <a:pt x="179" y="145"/>
                      </a:lnTo>
                      <a:lnTo>
                        <a:pt x="179" y="148"/>
                      </a:lnTo>
                      <a:lnTo>
                        <a:pt x="179" y="148"/>
                      </a:lnTo>
                      <a:lnTo>
                        <a:pt x="179" y="148"/>
                      </a:lnTo>
                      <a:lnTo>
                        <a:pt x="179" y="148"/>
                      </a:lnTo>
                      <a:lnTo>
                        <a:pt x="179" y="148"/>
                      </a:lnTo>
                      <a:lnTo>
                        <a:pt x="179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3"/>
                      </a:lnTo>
                      <a:lnTo>
                        <a:pt x="187" y="153"/>
                      </a:lnTo>
                      <a:lnTo>
                        <a:pt x="187" y="153"/>
                      </a:lnTo>
                      <a:lnTo>
                        <a:pt x="187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6" y="156"/>
                      </a:lnTo>
                      <a:lnTo>
                        <a:pt x="196" y="156"/>
                      </a:lnTo>
                      <a:lnTo>
                        <a:pt x="199" y="156"/>
                      </a:lnTo>
                      <a:lnTo>
                        <a:pt x="199" y="156"/>
                      </a:lnTo>
                      <a:lnTo>
                        <a:pt x="199" y="159"/>
                      </a:lnTo>
                      <a:lnTo>
                        <a:pt x="199" y="159"/>
                      </a:lnTo>
                      <a:lnTo>
                        <a:pt x="199" y="159"/>
                      </a:lnTo>
                      <a:lnTo>
                        <a:pt x="199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4" y="159"/>
                      </a:lnTo>
                      <a:lnTo>
                        <a:pt x="204" y="159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5"/>
                      </a:lnTo>
                      <a:lnTo>
                        <a:pt x="204" y="165"/>
                      </a:lnTo>
                      <a:lnTo>
                        <a:pt x="204" y="165"/>
                      </a:lnTo>
                      <a:lnTo>
                        <a:pt x="204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70"/>
                      </a:lnTo>
                      <a:lnTo>
                        <a:pt x="210" y="170"/>
                      </a:lnTo>
                      <a:lnTo>
                        <a:pt x="210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6" y="170"/>
                      </a:lnTo>
                      <a:lnTo>
                        <a:pt x="216" y="170"/>
                      </a:lnTo>
                      <a:lnTo>
                        <a:pt x="216" y="170"/>
                      </a:lnTo>
                      <a:lnTo>
                        <a:pt x="216" y="170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6"/>
                      </a:lnTo>
                      <a:lnTo>
                        <a:pt x="216" y="176"/>
                      </a:lnTo>
                      <a:lnTo>
                        <a:pt x="216" y="176"/>
                      </a:lnTo>
                      <a:lnTo>
                        <a:pt x="216" y="176"/>
                      </a:lnTo>
                      <a:lnTo>
                        <a:pt x="218" y="179"/>
                      </a:lnTo>
                      <a:lnTo>
                        <a:pt x="218" y="179"/>
                      </a:lnTo>
                      <a:lnTo>
                        <a:pt x="218" y="179"/>
                      </a:lnTo>
                      <a:lnTo>
                        <a:pt x="218" y="179"/>
                      </a:lnTo>
                      <a:lnTo>
                        <a:pt x="218" y="179"/>
                      </a:lnTo>
                      <a:lnTo>
                        <a:pt x="218" y="182"/>
                      </a:lnTo>
                      <a:lnTo>
                        <a:pt x="218" y="182"/>
                      </a:lnTo>
                      <a:lnTo>
                        <a:pt x="218" y="182"/>
                      </a:lnTo>
                      <a:lnTo>
                        <a:pt x="218" y="182"/>
                      </a:lnTo>
                      <a:lnTo>
                        <a:pt x="218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3" y="182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0" y="184"/>
                      </a:lnTo>
                      <a:lnTo>
                        <a:pt x="210" y="184"/>
                      </a:lnTo>
                      <a:lnTo>
                        <a:pt x="210" y="184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6"/>
                      </a:lnTo>
                      <a:lnTo>
                        <a:pt x="204" y="196"/>
                      </a:lnTo>
                      <a:lnTo>
                        <a:pt x="204" y="196"/>
                      </a:lnTo>
                      <a:lnTo>
                        <a:pt x="204" y="196"/>
                      </a:lnTo>
                      <a:lnTo>
                        <a:pt x="204" y="196"/>
                      </a:lnTo>
                      <a:lnTo>
                        <a:pt x="201" y="196"/>
                      </a:lnTo>
                      <a:lnTo>
                        <a:pt x="201" y="196"/>
                      </a:lnTo>
                      <a:lnTo>
                        <a:pt x="201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4"/>
                      </a:lnTo>
                      <a:lnTo>
                        <a:pt x="204" y="204"/>
                      </a:lnTo>
                      <a:lnTo>
                        <a:pt x="204" y="204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10"/>
                      </a:lnTo>
                      <a:lnTo>
                        <a:pt x="204" y="210"/>
                      </a:lnTo>
                      <a:lnTo>
                        <a:pt x="204" y="210"/>
                      </a:lnTo>
                      <a:lnTo>
                        <a:pt x="204" y="210"/>
                      </a:lnTo>
                      <a:lnTo>
                        <a:pt x="204" y="210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6"/>
                      </a:lnTo>
                      <a:lnTo>
                        <a:pt x="204" y="216"/>
                      </a:lnTo>
                      <a:lnTo>
                        <a:pt x="204" y="216"/>
                      </a:lnTo>
                      <a:lnTo>
                        <a:pt x="204" y="216"/>
                      </a:lnTo>
                      <a:lnTo>
                        <a:pt x="204" y="216"/>
                      </a:lnTo>
                      <a:lnTo>
                        <a:pt x="204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21"/>
                      </a:lnTo>
                      <a:lnTo>
                        <a:pt x="207" y="221"/>
                      </a:lnTo>
                      <a:lnTo>
                        <a:pt x="204" y="221"/>
                      </a:lnTo>
                      <a:lnTo>
                        <a:pt x="204" y="221"/>
                      </a:lnTo>
                      <a:lnTo>
                        <a:pt x="204" y="224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7"/>
                      </a:lnTo>
                      <a:lnTo>
                        <a:pt x="204" y="227"/>
                      </a:lnTo>
                      <a:lnTo>
                        <a:pt x="204" y="227"/>
                      </a:lnTo>
                      <a:lnTo>
                        <a:pt x="204" y="227"/>
                      </a:lnTo>
                      <a:lnTo>
                        <a:pt x="204" y="227"/>
                      </a:lnTo>
                      <a:lnTo>
                        <a:pt x="204" y="230"/>
                      </a:lnTo>
                      <a:lnTo>
                        <a:pt x="204" y="230"/>
                      </a:lnTo>
                      <a:lnTo>
                        <a:pt x="204" y="230"/>
                      </a:lnTo>
                      <a:lnTo>
                        <a:pt x="204" y="230"/>
                      </a:lnTo>
                      <a:lnTo>
                        <a:pt x="204" y="233"/>
                      </a:lnTo>
                      <a:lnTo>
                        <a:pt x="204" y="233"/>
                      </a:lnTo>
                      <a:lnTo>
                        <a:pt x="204" y="233"/>
                      </a:lnTo>
                      <a:lnTo>
                        <a:pt x="204" y="235"/>
                      </a:lnTo>
                      <a:lnTo>
                        <a:pt x="204" y="235"/>
                      </a:lnTo>
                      <a:lnTo>
                        <a:pt x="204" y="235"/>
                      </a:lnTo>
                      <a:lnTo>
                        <a:pt x="204" y="238"/>
                      </a:lnTo>
                      <a:lnTo>
                        <a:pt x="204" y="238"/>
                      </a:lnTo>
                      <a:lnTo>
                        <a:pt x="204" y="238"/>
                      </a:lnTo>
                      <a:lnTo>
                        <a:pt x="204" y="238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4"/>
                      </a:lnTo>
                      <a:lnTo>
                        <a:pt x="201" y="244"/>
                      </a:lnTo>
                      <a:lnTo>
                        <a:pt x="201" y="244"/>
                      </a:lnTo>
                      <a:lnTo>
                        <a:pt x="201" y="244"/>
                      </a:lnTo>
                      <a:lnTo>
                        <a:pt x="204" y="244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1" y="247"/>
                      </a:lnTo>
                      <a:lnTo>
                        <a:pt x="201" y="247"/>
                      </a:lnTo>
                      <a:lnTo>
                        <a:pt x="201" y="247"/>
                      </a:lnTo>
                      <a:lnTo>
                        <a:pt x="204" y="247"/>
                      </a:lnTo>
                      <a:lnTo>
                        <a:pt x="204" y="250"/>
                      </a:lnTo>
                      <a:lnTo>
                        <a:pt x="204" y="250"/>
                      </a:lnTo>
                      <a:lnTo>
                        <a:pt x="204" y="252"/>
                      </a:lnTo>
                      <a:lnTo>
                        <a:pt x="204" y="252"/>
                      </a:lnTo>
                      <a:lnTo>
                        <a:pt x="204" y="252"/>
                      </a:lnTo>
                      <a:lnTo>
                        <a:pt x="204" y="252"/>
                      </a:lnTo>
                      <a:lnTo>
                        <a:pt x="204" y="252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8"/>
                      </a:lnTo>
                      <a:lnTo>
                        <a:pt x="204" y="258"/>
                      </a:lnTo>
                      <a:lnTo>
                        <a:pt x="207" y="258"/>
                      </a:lnTo>
                      <a:lnTo>
                        <a:pt x="207" y="258"/>
                      </a:lnTo>
                      <a:lnTo>
                        <a:pt x="207" y="261"/>
                      </a:lnTo>
                      <a:lnTo>
                        <a:pt x="207" y="261"/>
                      </a:lnTo>
                      <a:lnTo>
                        <a:pt x="207" y="261"/>
                      </a:lnTo>
                      <a:lnTo>
                        <a:pt x="207" y="261"/>
                      </a:lnTo>
                      <a:lnTo>
                        <a:pt x="207" y="264"/>
                      </a:lnTo>
                      <a:lnTo>
                        <a:pt x="207" y="264"/>
                      </a:lnTo>
                      <a:lnTo>
                        <a:pt x="207" y="264"/>
                      </a:lnTo>
                      <a:lnTo>
                        <a:pt x="207" y="264"/>
                      </a:lnTo>
                      <a:lnTo>
                        <a:pt x="210" y="264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8"/>
                      </a:lnTo>
                      <a:lnTo>
                        <a:pt x="218" y="278"/>
                      </a:lnTo>
                      <a:lnTo>
                        <a:pt x="218" y="278"/>
                      </a:lnTo>
                      <a:lnTo>
                        <a:pt x="218" y="278"/>
                      </a:lnTo>
                      <a:lnTo>
                        <a:pt x="218" y="281"/>
                      </a:lnTo>
                      <a:lnTo>
                        <a:pt x="218" y="281"/>
                      </a:lnTo>
                      <a:lnTo>
                        <a:pt x="218" y="281"/>
                      </a:lnTo>
                      <a:lnTo>
                        <a:pt x="218" y="281"/>
                      </a:lnTo>
                      <a:lnTo>
                        <a:pt x="218" y="281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6" y="292"/>
                      </a:lnTo>
                      <a:lnTo>
                        <a:pt x="216" y="292"/>
                      </a:lnTo>
                      <a:lnTo>
                        <a:pt x="216" y="292"/>
                      </a:lnTo>
                      <a:lnTo>
                        <a:pt x="218" y="292"/>
                      </a:lnTo>
                      <a:lnTo>
                        <a:pt x="218" y="292"/>
                      </a:lnTo>
                      <a:lnTo>
                        <a:pt x="218" y="292"/>
                      </a:lnTo>
                      <a:lnTo>
                        <a:pt x="218" y="295"/>
                      </a:lnTo>
                      <a:lnTo>
                        <a:pt x="218" y="295"/>
                      </a:lnTo>
                      <a:lnTo>
                        <a:pt x="218" y="295"/>
                      </a:lnTo>
                      <a:lnTo>
                        <a:pt x="218" y="295"/>
                      </a:lnTo>
                      <a:lnTo>
                        <a:pt x="218" y="295"/>
                      </a:lnTo>
                      <a:lnTo>
                        <a:pt x="218" y="298"/>
                      </a:lnTo>
                      <a:lnTo>
                        <a:pt x="218" y="298"/>
                      </a:lnTo>
                      <a:lnTo>
                        <a:pt x="221" y="298"/>
                      </a:lnTo>
                      <a:lnTo>
                        <a:pt x="221" y="298"/>
                      </a:lnTo>
                      <a:lnTo>
                        <a:pt x="221" y="298"/>
                      </a:lnTo>
                      <a:lnTo>
                        <a:pt x="221" y="301"/>
                      </a:lnTo>
                      <a:lnTo>
                        <a:pt x="218" y="301"/>
                      </a:lnTo>
                      <a:lnTo>
                        <a:pt x="221" y="301"/>
                      </a:lnTo>
                      <a:lnTo>
                        <a:pt x="221" y="301"/>
                      </a:lnTo>
                      <a:lnTo>
                        <a:pt x="221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6"/>
                      </a:lnTo>
                      <a:lnTo>
                        <a:pt x="221" y="306"/>
                      </a:lnTo>
                      <a:lnTo>
                        <a:pt x="221" y="306"/>
                      </a:lnTo>
                      <a:lnTo>
                        <a:pt x="218" y="306"/>
                      </a:lnTo>
                      <a:lnTo>
                        <a:pt x="218" y="309"/>
                      </a:lnTo>
                      <a:lnTo>
                        <a:pt x="218" y="309"/>
                      </a:lnTo>
                      <a:lnTo>
                        <a:pt x="218" y="309"/>
                      </a:lnTo>
                      <a:lnTo>
                        <a:pt x="218" y="309"/>
                      </a:lnTo>
                      <a:lnTo>
                        <a:pt x="218" y="312"/>
                      </a:lnTo>
                      <a:lnTo>
                        <a:pt x="218" y="312"/>
                      </a:lnTo>
                      <a:lnTo>
                        <a:pt x="218" y="312"/>
                      </a:lnTo>
                      <a:lnTo>
                        <a:pt x="218" y="312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8"/>
                      </a:lnTo>
                      <a:lnTo>
                        <a:pt x="218" y="318"/>
                      </a:lnTo>
                      <a:lnTo>
                        <a:pt x="218" y="318"/>
                      </a:lnTo>
                      <a:lnTo>
                        <a:pt x="218" y="318"/>
                      </a:lnTo>
                      <a:lnTo>
                        <a:pt x="218" y="320"/>
                      </a:lnTo>
                      <a:lnTo>
                        <a:pt x="218" y="320"/>
                      </a:lnTo>
                      <a:lnTo>
                        <a:pt x="218" y="320"/>
                      </a:lnTo>
                      <a:lnTo>
                        <a:pt x="218" y="320"/>
                      </a:lnTo>
                      <a:lnTo>
                        <a:pt x="218" y="320"/>
                      </a:lnTo>
                      <a:lnTo>
                        <a:pt x="218" y="323"/>
                      </a:lnTo>
                      <a:lnTo>
                        <a:pt x="218" y="323"/>
                      </a:lnTo>
                      <a:lnTo>
                        <a:pt x="218" y="323"/>
                      </a:lnTo>
                      <a:lnTo>
                        <a:pt x="218" y="326"/>
                      </a:lnTo>
                      <a:lnTo>
                        <a:pt x="218" y="326"/>
                      </a:lnTo>
                      <a:lnTo>
                        <a:pt x="221" y="326"/>
                      </a:lnTo>
                      <a:lnTo>
                        <a:pt x="221" y="326"/>
                      </a:lnTo>
                      <a:lnTo>
                        <a:pt x="221" y="326"/>
                      </a:lnTo>
                      <a:lnTo>
                        <a:pt x="218" y="329"/>
                      </a:lnTo>
                      <a:lnTo>
                        <a:pt x="218" y="329"/>
                      </a:lnTo>
                      <a:lnTo>
                        <a:pt x="221" y="329"/>
                      </a:lnTo>
                      <a:lnTo>
                        <a:pt x="221" y="332"/>
                      </a:lnTo>
                      <a:lnTo>
                        <a:pt x="221" y="332"/>
                      </a:lnTo>
                      <a:lnTo>
                        <a:pt x="221" y="332"/>
                      </a:lnTo>
                      <a:lnTo>
                        <a:pt x="221" y="332"/>
                      </a:lnTo>
                      <a:lnTo>
                        <a:pt x="221" y="335"/>
                      </a:lnTo>
                      <a:lnTo>
                        <a:pt x="221" y="335"/>
                      </a:lnTo>
                      <a:lnTo>
                        <a:pt x="221" y="335"/>
                      </a:lnTo>
                      <a:lnTo>
                        <a:pt x="221" y="335"/>
                      </a:lnTo>
                      <a:lnTo>
                        <a:pt x="221" y="335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40"/>
                      </a:lnTo>
                      <a:lnTo>
                        <a:pt x="221" y="340"/>
                      </a:lnTo>
                      <a:lnTo>
                        <a:pt x="221" y="340"/>
                      </a:lnTo>
                      <a:lnTo>
                        <a:pt x="221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9"/>
                      </a:lnTo>
                      <a:lnTo>
                        <a:pt x="227" y="349"/>
                      </a:lnTo>
                      <a:lnTo>
                        <a:pt x="227" y="349"/>
                      </a:lnTo>
                      <a:lnTo>
                        <a:pt x="227" y="349"/>
                      </a:lnTo>
                      <a:lnTo>
                        <a:pt x="227" y="352"/>
                      </a:lnTo>
                      <a:lnTo>
                        <a:pt x="227" y="352"/>
                      </a:lnTo>
                      <a:lnTo>
                        <a:pt x="227" y="352"/>
                      </a:lnTo>
                      <a:lnTo>
                        <a:pt x="227" y="354"/>
                      </a:lnTo>
                      <a:lnTo>
                        <a:pt x="227" y="354"/>
                      </a:lnTo>
                      <a:lnTo>
                        <a:pt x="227" y="354"/>
                      </a:lnTo>
                      <a:lnTo>
                        <a:pt x="230" y="354"/>
                      </a:lnTo>
                      <a:lnTo>
                        <a:pt x="230" y="354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27" y="360"/>
                      </a:lnTo>
                      <a:lnTo>
                        <a:pt x="227" y="360"/>
                      </a:lnTo>
                      <a:lnTo>
                        <a:pt x="230" y="360"/>
                      </a:lnTo>
                      <a:lnTo>
                        <a:pt x="230" y="360"/>
                      </a:lnTo>
                      <a:lnTo>
                        <a:pt x="230" y="363"/>
                      </a:lnTo>
                      <a:lnTo>
                        <a:pt x="227" y="363"/>
                      </a:lnTo>
                      <a:lnTo>
                        <a:pt x="227" y="363"/>
                      </a:lnTo>
                      <a:lnTo>
                        <a:pt x="227" y="363"/>
                      </a:lnTo>
                      <a:lnTo>
                        <a:pt x="227" y="363"/>
                      </a:lnTo>
                      <a:lnTo>
                        <a:pt x="227" y="363"/>
                      </a:lnTo>
                      <a:lnTo>
                        <a:pt x="227" y="366"/>
                      </a:lnTo>
                      <a:lnTo>
                        <a:pt x="227" y="366"/>
                      </a:lnTo>
                      <a:lnTo>
                        <a:pt x="227" y="366"/>
                      </a:lnTo>
                      <a:lnTo>
                        <a:pt x="227" y="366"/>
                      </a:lnTo>
                      <a:lnTo>
                        <a:pt x="227" y="369"/>
                      </a:lnTo>
                      <a:lnTo>
                        <a:pt x="227" y="369"/>
                      </a:lnTo>
                      <a:lnTo>
                        <a:pt x="227" y="369"/>
                      </a:lnTo>
                      <a:lnTo>
                        <a:pt x="227" y="369"/>
                      </a:lnTo>
                      <a:lnTo>
                        <a:pt x="227" y="371"/>
                      </a:lnTo>
                      <a:lnTo>
                        <a:pt x="230" y="371"/>
                      </a:lnTo>
                      <a:lnTo>
                        <a:pt x="230" y="371"/>
                      </a:lnTo>
                      <a:lnTo>
                        <a:pt x="230" y="371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80"/>
                      </a:lnTo>
                      <a:lnTo>
                        <a:pt x="230" y="380"/>
                      </a:lnTo>
                      <a:lnTo>
                        <a:pt x="230" y="380"/>
                      </a:lnTo>
                      <a:lnTo>
                        <a:pt x="230" y="380"/>
                      </a:lnTo>
                      <a:lnTo>
                        <a:pt x="230" y="380"/>
                      </a:lnTo>
                      <a:lnTo>
                        <a:pt x="230" y="383"/>
                      </a:lnTo>
                      <a:lnTo>
                        <a:pt x="230" y="383"/>
                      </a:lnTo>
                      <a:lnTo>
                        <a:pt x="230" y="383"/>
                      </a:lnTo>
                      <a:lnTo>
                        <a:pt x="230" y="383"/>
                      </a:lnTo>
                      <a:lnTo>
                        <a:pt x="230" y="383"/>
                      </a:lnTo>
                      <a:lnTo>
                        <a:pt x="230" y="386"/>
                      </a:lnTo>
                      <a:lnTo>
                        <a:pt x="230" y="386"/>
                      </a:lnTo>
                      <a:lnTo>
                        <a:pt x="230" y="386"/>
                      </a:lnTo>
                      <a:lnTo>
                        <a:pt x="230" y="386"/>
                      </a:lnTo>
                      <a:lnTo>
                        <a:pt x="230" y="388"/>
                      </a:lnTo>
                      <a:lnTo>
                        <a:pt x="230" y="388"/>
                      </a:lnTo>
                      <a:lnTo>
                        <a:pt x="230" y="388"/>
                      </a:lnTo>
                      <a:lnTo>
                        <a:pt x="230" y="388"/>
                      </a:lnTo>
                      <a:lnTo>
                        <a:pt x="230" y="388"/>
                      </a:lnTo>
                      <a:lnTo>
                        <a:pt x="230" y="391"/>
                      </a:lnTo>
                      <a:lnTo>
                        <a:pt x="230" y="391"/>
                      </a:lnTo>
                      <a:lnTo>
                        <a:pt x="230" y="391"/>
                      </a:lnTo>
                      <a:lnTo>
                        <a:pt x="227" y="391"/>
                      </a:lnTo>
                      <a:lnTo>
                        <a:pt x="227" y="391"/>
                      </a:lnTo>
                      <a:lnTo>
                        <a:pt x="227" y="391"/>
                      </a:lnTo>
                      <a:lnTo>
                        <a:pt x="227" y="394"/>
                      </a:lnTo>
                      <a:lnTo>
                        <a:pt x="227" y="394"/>
                      </a:lnTo>
                      <a:lnTo>
                        <a:pt x="230" y="394"/>
                      </a:lnTo>
                      <a:lnTo>
                        <a:pt x="230" y="394"/>
                      </a:lnTo>
                      <a:lnTo>
                        <a:pt x="230" y="394"/>
                      </a:lnTo>
                      <a:lnTo>
                        <a:pt x="230" y="394"/>
                      </a:lnTo>
                      <a:lnTo>
                        <a:pt x="230" y="397"/>
                      </a:lnTo>
                      <a:lnTo>
                        <a:pt x="230" y="397"/>
                      </a:lnTo>
                      <a:lnTo>
                        <a:pt x="230" y="397"/>
                      </a:lnTo>
                      <a:lnTo>
                        <a:pt x="230" y="397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27" y="403"/>
                      </a:lnTo>
                      <a:lnTo>
                        <a:pt x="227" y="403"/>
                      </a:lnTo>
                      <a:lnTo>
                        <a:pt x="227" y="403"/>
                      </a:lnTo>
                      <a:lnTo>
                        <a:pt x="227" y="400"/>
                      </a:lnTo>
                      <a:lnTo>
                        <a:pt x="227" y="400"/>
                      </a:lnTo>
                      <a:lnTo>
                        <a:pt x="227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397"/>
                      </a:lnTo>
                      <a:lnTo>
                        <a:pt x="227" y="397"/>
                      </a:lnTo>
                      <a:lnTo>
                        <a:pt x="227" y="397"/>
                      </a:lnTo>
                      <a:lnTo>
                        <a:pt x="227" y="397"/>
                      </a:lnTo>
                      <a:lnTo>
                        <a:pt x="227" y="397"/>
                      </a:lnTo>
                      <a:lnTo>
                        <a:pt x="227" y="397"/>
                      </a:lnTo>
                      <a:lnTo>
                        <a:pt x="224" y="397"/>
                      </a:lnTo>
                      <a:lnTo>
                        <a:pt x="224" y="397"/>
                      </a:lnTo>
                      <a:lnTo>
                        <a:pt x="224" y="397"/>
                      </a:lnTo>
                      <a:lnTo>
                        <a:pt x="224" y="397"/>
                      </a:lnTo>
                      <a:lnTo>
                        <a:pt x="224" y="397"/>
                      </a:lnTo>
                      <a:lnTo>
                        <a:pt x="221" y="397"/>
                      </a:lnTo>
                      <a:lnTo>
                        <a:pt x="221" y="397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1"/>
                      </a:lnTo>
                      <a:lnTo>
                        <a:pt x="221" y="391"/>
                      </a:lnTo>
                      <a:lnTo>
                        <a:pt x="221" y="391"/>
                      </a:lnTo>
                      <a:lnTo>
                        <a:pt x="221" y="391"/>
                      </a:lnTo>
                      <a:lnTo>
                        <a:pt x="218" y="388"/>
                      </a:lnTo>
                      <a:lnTo>
                        <a:pt x="218" y="388"/>
                      </a:lnTo>
                      <a:lnTo>
                        <a:pt x="218" y="388"/>
                      </a:lnTo>
                      <a:lnTo>
                        <a:pt x="218" y="388"/>
                      </a:lnTo>
                      <a:lnTo>
                        <a:pt x="218" y="386"/>
                      </a:lnTo>
                      <a:lnTo>
                        <a:pt x="218" y="386"/>
                      </a:lnTo>
                      <a:lnTo>
                        <a:pt x="218" y="386"/>
                      </a:lnTo>
                      <a:lnTo>
                        <a:pt x="218" y="386"/>
                      </a:lnTo>
                      <a:lnTo>
                        <a:pt x="216" y="386"/>
                      </a:lnTo>
                      <a:lnTo>
                        <a:pt x="216" y="386"/>
                      </a:lnTo>
                      <a:lnTo>
                        <a:pt x="216" y="383"/>
                      </a:lnTo>
                      <a:lnTo>
                        <a:pt x="216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3" y="380"/>
                      </a:lnTo>
                      <a:lnTo>
                        <a:pt x="213" y="380"/>
                      </a:lnTo>
                      <a:lnTo>
                        <a:pt x="213" y="380"/>
                      </a:lnTo>
                      <a:lnTo>
                        <a:pt x="213" y="380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4"/>
                      </a:lnTo>
                      <a:lnTo>
                        <a:pt x="210" y="374"/>
                      </a:lnTo>
                      <a:lnTo>
                        <a:pt x="210" y="374"/>
                      </a:lnTo>
                      <a:lnTo>
                        <a:pt x="210" y="374"/>
                      </a:lnTo>
                      <a:lnTo>
                        <a:pt x="210" y="377"/>
                      </a:lnTo>
                      <a:lnTo>
                        <a:pt x="210" y="377"/>
                      </a:lnTo>
                      <a:lnTo>
                        <a:pt x="210" y="377"/>
                      </a:lnTo>
                      <a:lnTo>
                        <a:pt x="210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4" y="377"/>
                      </a:lnTo>
                      <a:lnTo>
                        <a:pt x="204" y="377"/>
                      </a:lnTo>
                      <a:lnTo>
                        <a:pt x="204" y="377"/>
                      </a:lnTo>
                      <a:lnTo>
                        <a:pt x="204" y="377"/>
                      </a:lnTo>
                      <a:lnTo>
                        <a:pt x="204" y="374"/>
                      </a:lnTo>
                      <a:lnTo>
                        <a:pt x="204" y="374"/>
                      </a:lnTo>
                      <a:lnTo>
                        <a:pt x="204" y="374"/>
                      </a:lnTo>
                      <a:lnTo>
                        <a:pt x="207" y="374"/>
                      </a:lnTo>
                      <a:lnTo>
                        <a:pt x="207" y="374"/>
                      </a:lnTo>
                      <a:lnTo>
                        <a:pt x="207" y="374"/>
                      </a:lnTo>
                      <a:lnTo>
                        <a:pt x="207" y="371"/>
                      </a:lnTo>
                      <a:lnTo>
                        <a:pt x="210" y="371"/>
                      </a:lnTo>
                      <a:lnTo>
                        <a:pt x="210" y="371"/>
                      </a:lnTo>
                      <a:lnTo>
                        <a:pt x="210" y="371"/>
                      </a:lnTo>
                      <a:lnTo>
                        <a:pt x="210" y="371"/>
                      </a:lnTo>
                      <a:lnTo>
                        <a:pt x="210" y="371"/>
                      </a:lnTo>
                      <a:lnTo>
                        <a:pt x="207" y="371"/>
                      </a:lnTo>
                      <a:lnTo>
                        <a:pt x="207" y="371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6"/>
                      </a:lnTo>
                      <a:lnTo>
                        <a:pt x="207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7" y="366"/>
                      </a:lnTo>
                      <a:lnTo>
                        <a:pt x="207" y="363"/>
                      </a:lnTo>
                      <a:lnTo>
                        <a:pt x="207" y="363"/>
                      </a:lnTo>
                      <a:lnTo>
                        <a:pt x="204" y="363"/>
                      </a:lnTo>
                      <a:lnTo>
                        <a:pt x="204" y="363"/>
                      </a:lnTo>
                      <a:lnTo>
                        <a:pt x="204" y="363"/>
                      </a:lnTo>
                      <a:lnTo>
                        <a:pt x="201" y="363"/>
                      </a:lnTo>
                      <a:lnTo>
                        <a:pt x="201" y="360"/>
                      </a:lnTo>
                      <a:lnTo>
                        <a:pt x="201" y="360"/>
                      </a:lnTo>
                      <a:lnTo>
                        <a:pt x="204" y="360"/>
                      </a:lnTo>
                      <a:lnTo>
                        <a:pt x="204" y="360"/>
                      </a:lnTo>
                      <a:lnTo>
                        <a:pt x="204" y="360"/>
                      </a:lnTo>
                      <a:lnTo>
                        <a:pt x="204" y="360"/>
                      </a:lnTo>
                      <a:lnTo>
                        <a:pt x="204" y="360"/>
                      </a:lnTo>
                      <a:lnTo>
                        <a:pt x="204" y="357"/>
                      </a:lnTo>
                      <a:lnTo>
                        <a:pt x="204" y="357"/>
                      </a:lnTo>
                      <a:lnTo>
                        <a:pt x="204" y="357"/>
                      </a:lnTo>
                      <a:lnTo>
                        <a:pt x="204" y="357"/>
                      </a:lnTo>
                      <a:lnTo>
                        <a:pt x="204" y="357"/>
                      </a:lnTo>
                      <a:lnTo>
                        <a:pt x="204" y="354"/>
                      </a:lnTo>
                      <a:lnTo>
                        <a:pt x="204" y="354"/>
                      </a:lnTo>
                      <a:lnTo>
                        <a:pt x="204" y="354"/>
                      </a:lnTo>
                      <a:lnTo>
                        <a:pt x="204" y="354"/>
                      </a:lnTo>
                      <a:lnTo>
                        <a:pt x="201" y="352"/>
                      </a:lnTo>
                      <a:lnTo>
                        <a:pt x="201" y="352"/>
                      </a:lnTo>
                      <a:lnTo>
                        <a:pt x="201" y="352"/>
                      </a:lnTo>
                      <a:lnTo>
                        <a:pt x="201" y="352"/>
                      </a:lnTo>
                      <a:lnTo>
                        <a:pt x="201" y="349"/>
                      </a:lnTo>
                      <a:lnTo>
                        <a:pt x="201" y="349"/>
                      </a:lnTo>
                      <a:lnTo>
                        <a:pt x="201" y="349"/>
                      </a:lnTo>
                      <a:lnTo>
                        <a:pt x="201" y="349"/>
                      </a:lnTo>
                      <a:lnTo>
                        <a:pt x="204" y="349"/>
                      </a:lnTo>
                      <a:lnTo>
                        <a:pt x="204" y="349"/>
                      </a:lnTo>
                      <a:lnTo>
                        <a:pt x="204" y="349"/>
                      </a:lnTo>
                      <a:lnTo>
                        <a:pt x="204" y="346"/>
                      </a:lnTo>
                      <a:lnTo>
                        <a:pt x="201" y="346"/>
                      </a:lnTo>
                      <a:lnTo>
                        <a:pt x="201" y="346"/>
                      </a:lnTo>
                      <a:lnTo>
                        <a:pt x="201" y="343"/>
                      </a:lnTo>
                      <a:lnTo>
                        <a:pt x="201" y="343"/>
                      </a:lnTo>
                      <a:lnTo>
                        <a:pt x="201" y="343"/>
                      </a:lnTo>
                      <a:lnTo>
                        <a:pt x="201" y="343"/>
                      </a:lnTo>
                      <a:lnTo>
                        <a:pt x="201" y="340"/>
                      </a:lnTo>
                      <a:lnTo>
                        <a:pt x="201" y="340"/>
                      </a:lnTo>
                      <a:lnTo>
                        <a:pt x="199" y="340"/>
                      </a:lnTo>
                      <a:lnTo>
                        <a:pt x="199" y="340"/>
                      </a:lnTo>
                      <a:lnTo>
                        <a:pt x="199" y="340"/>
                      </a:lnTo>
                      <a:lnTo>
                        <a:pt x="199" y="340"/>
                      </a:lnTo>
                      <a:lnTo>
                        <a:pt x="199" y="340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6" y="335"/>
                      </a:lnTo>
                      <a:lnTo>
                        <a:pt x="196" y="335"/>
                      </a:lnTo>
                      <a:lnTo>
                        <a:pt x="196" y="335"/>
                      </a:lnTo>
                      <a:lnTo>
                        <a:pt x="196" y="335"/>
                      </a:lnTo>
                      <a:lnTo>
                        <a:pt x="196" y="335"/>
                      </a:lnTo>
                      <a:lnTo>
                        <a:pt x="196" y="332"/>
                      </a:lnTo>
                      <a:lnTo>
                        <a:pt x="196" y="332"/>
                      </a:lnTo>
                      <a:lnTo>
                        <a:pt x="196" y="332"/>
                      </a:lnTo>
                      <a:lnTo>
                        <a:pt x="196" y="332"/>
                      </a:lnTo>
                      <a:lnTo>
                        <a:pt x="196" y="332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0" y="323"/>
                      </a:lnTo>
                      <a:lnTo>
                        <a:pt x="190" y="323"/>
                      </a:lnTo>
                      <a:lnTo>
                        <a:pt x="190" y="323"/>
                      </a:lnTo>
                      <a:lnTo>
                        <a:pt x="190" y="323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4" y="320"/>
                      </a:lnTo>
                      <a:lnTo>
                        <a:pt x="184" y="318"/>
                      </a:lnTo>
                      <a:lnTo>
                        <a:pt x="184" y="318"/>
                      </a:lnTo>
                      <a:lnTo>
                        <a:pt x="184" y="318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2" y="315"/>
                      </a:lnTo>
                      <a:lnTo>
                        <a:pt x="182" y="315"/>
                      </a:lnTo>
                      <a:lnTo>
                        <a:pt x="182" y="315"/>
                      </a:lnTo>
                      <a:lnTo>
                        <a:pt x="182" y="315"/>
                      </a:lnTo>
                      <a:lnTo>
                        <a:pt x="182" y="312"/>
                      </a:lnTo>
                      <a:lnTo>
                        <a:pt x="182" y="312"/>
                      </a:lnTo>
                      <a:lnTo>
                        <a:pt x="182" y="312"/>
                      </a:lnTo>
                      <a:lnTo>
                        <a:pt x="179" y="312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6" y="309"/>
                      </a:lnTo>
                      <a:lnTo>
                        <a:pt x="176" y="309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3" y="306"/>
                      </a:lnTo>
                      <a:lnTo>
                        <a:pt x="173" y="306"/>
                      </a:lnTo>
                      <a:lnTo>
                        <a:pt x="173" y="306"/>
                      </a:lnTo>
                      <a:lnTo>
                        <a:pt x="173" y="306"/>
                      </a:lnTo>
                      <a:lnTo>
                        <a:pt x="173" y="306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0" y="301"/>
                      </a:lnTo>
                      <a:lnTo>
                        <a:pt x="170" y="301"/>
                      </a:lnTo>
                      <a:lnTo>
                        <a:pt x="170" y="301"/>
                      </a:lnTo>
                      <a:lnTo>
                        <a:pt x="170" y="298"/>
                      </a:lnTo>
                      <a:lnTo>
                        <a:pt x="170" y="298"/>
                      </a:lnTo>
                      <a:lnTo>
                        <a:pt x="170" y="298"/>
                      </a:lnTo>
                      <a:lnTo>
                        <a:pt x="170" y="298"/>
                      </a:lnTo>
                      <a:lnTo>
                        <a:pt x="170" y="295"/>
                      </a:lnTo>
                      <a:lnTo>
                        <a:pt x="170" y="295"/>
                      </a:lnTo>
                      <a:lnTo>
                        <a:pt x="170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2" y="292"/>
                      </a:lnTo>
                      <a:lnTo>
                        <a:pt x="165" y="292"/>
                      </a:lnTo>
                      <a:lnTo>
                        <a:pt x="165" y="289"/>
                      </a:lnTo>
                      <a:lnTo>
                        <a:pt x="165" y="289"/>
                      </a:lnTo>
                      <a:lnTo>
                        <a:pt x="162" y="289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4"/>
                      </a:lnTo>
                      <a:lnTo>
                        <a:pt x="162" y="284"/>
                      </a:lnTo>
                      <a:lnTo>
                        <a:pt x="162" y="284"/>
                      </a:lnTo>
                      <a:lnTo>
                        <a:pt x="162" y="284"/>
                      </a:lnTo>
                      <a:lnTo>
                        <a:pt x="162" y="284"/>
                      </a:lnTo>
                      <a:lnTo>
                        <a:pt x="165" y="284"/>
                      </a:lnTo>
                      <a:lnTo>
                        <a:pt x="165" y="284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59" y="281"/>
                      </a:lnTo>
                      <a:lnTo>
                        <a:pt x="159" y="281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6" y="278"/>
                      </a:lnTo>
                      <a:lnTo>
                        <a:pt x="156" y="278"/>
                      </a:lnTo>
                      <a:lnTo>
                        <a:pt x="156" y="278"/>
                      </a:lnTo>
                      <a:lnTo>
                        <a:pt x="156" y="278"/>
                      </a:lnTo>
                      <a:lnTo>
                        <a:pt x="156" y="275"/>
                      </a:lnTo>
                      <a:lnTo>
                        <a:pt x="156" y="275"/>
                      </a:lnTo>
                      <a:lnTo>
                        <a:pt x="156" y="275"/>
                      </a:lnTo>
                      <a:lnTo>
                        <a:pt x="156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48" y="275"/>
                      </a:lnTo>
                      <a:lnTo>
                        <a:pt x="148" y="275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50" y="272"/>
                      </a:lnTo>
                      <a:lnTo>
                        <a:pt x="150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7"/>
                      </a:lnTo>
                      <a:lnTo>
                        <a:pt x="145" y="267"/>
                      </a:lnTo>
                      <a:lnTo>
                        <a:pt x="145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39" y="267"/>
                      </a:lnTo>
                      <a:lnTo>
                        <a:pt x="139" y="267"/>
                      </a:lnTo>
                      <a:lnTo>
                        <a:pt x="139" y="267"/>
                      </a:lnTo>
                      <a:lnTo>
                        <a:pt x="139" y="267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1"/>
                      </a:lnTo>
                      <a:lnTo>
                        <a:pt x="136" y="261"/>
                      </a:lnTo>
                      <a:lnTo>
                        <a:pt x="136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28" y="261"/>
                      </a:lnTo>
                      <a:lnTo>
                        <a:pt x="128" y="261"/>
                      </a:lnTo>
                      <a:lnTo>
                        <a:pt x="128" y="261"/>
                      </a:lnTo>
                      <a:lnTo>
                        <a:pt x="128" y="264"/>
                      </a:lnTo>
                      <a:lnTo>
                        <a:pt x="128" y="264"/>
                      </a:lnTo>
                      <a:lnTo>
                        <a:pt x="128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7"/>
                      </a:lnTo>
                      <a:lnTo>
                        <a:pt x="122" y="267"/>
                      </a:lnTo>
                      <a:lnTo>
                        <a:pt x="122" y="267"/>
                      </a:lnTo>
                      <a:lnTo>
                        <a:pt x="122" y="267"/>
                      </a:lnTo>
                      <a:lnTo>
                        <a:pt x="122" y="267"/>
                      </a:lnTo>
                      <a:lnTo>
                        <a:pt x="122" y="267"/>
                      </a:lnTo>
                      <a:lnTo>
                        <a:pt x="128" y="272"/>
                      </a:lnTo>
                      <a:lnTo>
                        <a:pt x="128" y="272"/>
                      </a:lnTo>
                      <a:lnTo>
                        <a:pt x="128" y="272"/>
                      </a:lnTo>
                      <a:lnTo>
                        <a:pt x="133" y="278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6" y="275"/>
                      </a:lnTo>
                      <a:lnTo>
                        <a:pt x="116" y="275"/>
                      </a:lnTo>
                      <a:lnTo>
                        <a:pt x="116" y="275"/>
                      </a:lnTo>
                      <a:lnTo>
                        <a:pt x="116" y="275"/>
                      </a:lnTo>
                      <a:lnTo>
                        <a:pt x="116" y="272"/>
                      </a:lnTo>
                      <a:lnTo>
                        <a:pt x="116" y="272"/>
                      </a:lnTo>
                      <a:lnTo>
                        <a:pt x="116" y="272"/>
                      </a:lnTo>
                      <a:lnTo>
                        <a:pt x="116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08" y="269"/>
                      </a:lnTo>
                      <a:lnTo>
                        <a:pt x="108" y="267"/>
                      </a:lnTo>
                      <a:lnTo>
                        <a:pt x="108" y="267"/>
                      </a:lnTo>
                      <a:lnTo>
                        <a:pt x="108" y="267"/>
                      </a:lnTo>
                      <a:lnTo>
                        <a:pt x="108" y="267"/>
                      </a:lnTo>
                      <a:lnTo>
                        <a:pt x="108" y="267"/>
                      </a:lnTo>
                      <a:lnTo>
                        <a:pt x="105" y="264"/>
                      </a:lnTo>
                      <a:lnTo>
                        <a:pt x="105" y="264"/>
                      </a:lnTo>
                      <a:lnTo>
                        <a:pt x="105" y="264"/>
                      </a:lnTo>
                      <a:lnTo>
                        <a:pt x="105" y="261"/>
                      </a:lnTo>
                      <a:lnTo>
                        <a:pt x="102" y="261"/>
                      </a:lnTo>
                      <a:lnTo>
                        <a:pt x="102" y="261"/>
                      </a:lnTo>
                      <a:lnTo>
                        <a:pt x="102" y="261"/>
                      </a:lnTo>
                      <a:lnTo>
                        <a:pt x="102" y="261"/>
                      </a:lnTo>
                      <a:lnTo>
                        <a:pt x="99" y="261"/>
                      </a:lnTo>
                      <a:lnTo>
                        <a:pt x="99" y="261"/>
                      </a:lnTo>
                      <a:lnTo>
                        <a:pt x="99" y="258"/>
                      </a:lnTo>
                      <a:lnTo>
                        <a:pt x="97" y="258"/>
                      </a:lnTo>
                      <a:lnTo>
                        <a:pt x="97" y="258"/>
                      </a:lnTo>
                      <a:lnTo>
                        <a:pt x="94" y="258"/>
                      </a:lnTo>
                      <a:lnTo>
                        <a:pt x="94" y="258"/>
                      </a:lnTo>
                      <a:lnTo>
                        <a:pt x="91" y="258"/>
                      </a:lnTo>
                      <a:lnTo>
                        <a:pt x="91" y="258"/>
                      </a:lnTo>
                      <a:lnTo>
                        <a:pt x="91" y="258"/>
                      </a:lnTo>
                      <a:lnTo>
                        <a:pt x="91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5" y="258"/>
                      </a:lnTo>
                      <a:lnTo>
                        <a:pt x="85" y="258"/>
                      </a:lnTo>
                      <a:lnTo>
                        <a:pt x="82" y="258"/>
                      </a:lnTo>
                      <a:lnTo>
                        <a:pt x="82" y="258"/>
                      </a:lnTo>
                      <a:lnTo>
                        <a:pt x="82" y="261"/>
                      </a:lnTo>
                      <a:lnTo>
                        <a:pt x="80" y="261"/>
                      </a:lnTo>
                      <a:lnTo>
                        <a:pt x="80" y="261"/>
                      </a:lnTo>
                      <a:lnTo>
                        <a:pt x="77" y="261"/>
                      </a:lnTo>
                      <a:lnTo>
                        <a:pt x="77" y="261"/>
                      </a:lnTo>
                      <a:lnTo>
                        <a:pt x="77" y="258"/>
                      </a:lnTo>
                      <a:lnTo>
                        <a:pt x="77" y="258"/>
                      </a:lnTo>
                      <a:lnTo>
                        <a:pt x="77" y="258"/>
                      </a:lnTo>
                      <a:lnTo>
                        <a:pt x="74" y="258"/>
                      </a:lnTo>
                      <a:lnTo>
                        <a:pt x="74" y="255"/>
                      </a:lnTo>
                      <a:lnTo>
                        <a:pt x="74" y="255"/>
                      </a:lnTo>
                      <a:lnTo>
                        <a:pt x="74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1" y="252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5" y="255"/>
                      </a:lnTo>
                      <a:lnTo>
                        <a:pt x="65" y="258"/>
                      </a:lnTo>
                      <a:lnTo>
                        <a:pt x="65" y="258"/>
                      </a:lnTo>
                      <a:lnTo>
                        <a:pt x="65" y="258"/>
                      </a:lnTo>
                      <a:lnTo>
                        <a:pt x="63" y="258"/>
                      </a:lnTo>
                      <a:lnTo>
                        <a:pt x="63" y="258"/>
                      </a:lnTo>
                      <a:lnTo>
                        <a:pt x="63" y="258"/>
                      </a:lnTo>
                      <a:lnTo>
                        <a:pt x="63" y="258"/>
                      </a:lnTo>
                      <a:lnTo>
                        <a:pt x="60" y="258"/>
                      </a:lnTo>
                      <a:lnTo>
                        <a:pt x="60" y="258"/>
                      </a:lnTo>
                      <a:lnTo>
                        <a:pt x="60" y="258"/>
                      </a:lnTo>
                      <a:lnTo>
                        <a:pt x="57" y="258"/>
                      </a:lnTo>
                      <a:lnTo>
                        <a:pt x="57" y="258"/>
                      </a:lnTo>
                      <a:lnTo>
                        <a:pt x="57" y="258"/>
                      </a:lnTo>
                      <a:lnTo>
                        <a:pt x="57" y="261"/>
                      </a:lnTo>
                      <a:lnTo>
                        <a:pt x="57" y="261"/>
                      </a:lnTo>
                      <a:lnTo>
                        <a:pt x="60" y="264"/>
                      </a:lnTo>
                      <a:lnTo>
                        <a:pt x="60" y="264"/>
                      </a:lnTo>
                      <a:lnTo>
                        <a:pt x="63" y="267"/>
                      </a:lnTo>
                      <a:lnTo>
                        <a:pt x="60" y="267"/>
                      </a:lnTo>
                      <a:lnTo>
                        <a:pt x="57" y="267"/>
                      </a:lnTo>
                      <a:lnTo>
                        <a:pt x="57" y="267"/>
                      </a:lnTo>
                      <a:lnTo>
                        <a:pt x="54" y="267"/>
                      </a:lnTo>
                      <a:lnTo>
                        <a:pt x="54" y="267"/>
                      </a:lnTo>
                      <a:lnTo>
                        <a:pt x="54" y="267"/>
                      </a:lnTo>
                      <a:lnTo>
                        <a:pt x="54" y="264"/>
                      </a:lnTo>
                      <a:lnTo>
                        <a:pt x="54" y="264"/>
                      </a:lnTo>
                      <a:lnTo>
                        <a:pt x="54" y="264"/>
                      </a:lnTo>
                      <a:lnTo>
                        <a:pt x="54" y="261"/>
                      </a:lnTo>
                      <a:lnTo>
                        <a:pt x="54" y="261"/>
                      </a:lnTo>
                      <a:lnTo>
                        <a:pt x="51" y="258"/>
                      </a:lnTo>
                      <a:lnTo>
                        <a:pt x="51" y="258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48" y="250"/>
                      </a:lnTo>
                      <a:lnTo>
                        <a:pt x="48" y="250"/>
                      </a:lnTo>
                      <a:lnTo>
                        <a:pt x="48" y="247"/>
                      </a:lnTo>
                      <a:lnTo>
                        <a:pt x="48" y="244"/>
                      </a:lnTo>
                      <a:lnTo>
                        <a:pt x="46" y="244"/>
                      </a:lnTo>
                      <a:lnTo>
                        <a:pt x="46" y="241"/>
                      </a:lnTo>
                      <a:lnTo>
                        <a:pt x="46" y="241"/>
                      </a:lnTo>
                      <a:lnTo>
                        <a:pt x="46" y="241"/>
                      </a:lnTo>
                      <a:lnTo>
                        <a:pt x="46" y="238"/>
                      </a:lnTo>
                      <a:lnTo>
                        <a:pt x="43" y="235"/>
                      </a:lnTo>
                      <a:lnTo>
                        <a:pt x="43" y="235"/>
                      </a:lnTo>
                      <a:lnTo>
                        <a:pt x="43" y="233"/>
                      </a:lnTo>
                      <a:lnTo>
                        <a:pt x="43" y="233"/>
                      </a:lnTo>
                      <a:lnTo>
                        <a:pt x="40" y="233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37" y="230"/>
                      </a:lnTo>
                      <a:lnTo>
                        <a:pt x="37" y="227"/>
                      </a:lnTo>
                      <a:lnTo>
                        <a:pt x="37" y="227"/>
                      </a:lnTo>
                      <a:lnTo>
                        <a:pt x="37" y="224"/>
                      </a:lnTo>
                      <a:lnTo>
                        <a:pt x="37" y="224"/>
                      </a:lnTo>
                      <a:lnTo>
                        <a:pt x="37" y="221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6"/>
                      </a:lnTo>
                      <a:lnTo>
                        <a:pt x="34" y="216"/>
                      </a:lnTo>
                      <a:lnTo>
                        <a:pt x="31" y="216"/>
                      </a:lnTo>
                      <a:lnTo>
                        <a:pt x="31" y="216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29" y="213"/>
                      </a:lnTo>
                      <a:lnTo>
                        <a:pt x="29" y="213"/>
                      </a:lnTo>
                      <a:lnTo>
                        <a:pt x="29" y="213"/>
                      </a:lnTo>
                      <a:lnTo>
                        <a:pt x="26" y="213"/>
                      </a:lnTo>
                      <a:lnTo>
                        <a:pt x="26" y="213"/>
                      </a:lnTo>
                      <a:lnTo>
                        <a:pt x="26" y="213"/>
                      </a:lnTo>
                      <a:lnTo>
                        <a:pt x="26" y="210"/>
                      </a:lnTo>
                      <a:lnTo>
                        <a:pt x="23" y="210"/>
                      </a:lnTo>
                      <a:lnTo>
                        <a:pt x="23" y="210"/>
                      </a:lnTo>
                      <a:lnTo>
                        <a:pt x="23" y="210"/>
                      </a:lnTo>
                      <a:lnTo>
                        <a:pt x="23" y="201"/>
                      </a:lnTo>
                      <a:lnTo>
                        <a:pt x="23" y="199"/>
                      </a:lnTo>
                      <a:lnTo>
                        <a:pt x="23" y="199"/>
                      </a:lnTo>
                      <a:lnTo>
                        <a:pt x="23" y="196"/>
                      </a:lnTo>
                      <a:lnTo>
                        <a:pt x="23" y="196"/>
                      </a:lnTo>
                      <a:lnTo>
                        <a:pt x="23" y="196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6" y="193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9" y="190"/>
                      </a:lnTo>
                      <a:lnTo>
                        <a:pt x="29" y="190"/>
                      </a:lnTo>
                      <a:lnTo>
                        <a:pt x="29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3" y="182"/>
                      </a:lnTo>
                      <a:lnTo>
                        <a:pt x="43" y="182"/>
                      </a:lnTo>
                      <a:lnTo>
                        <a:pt x="43" y="182"/>
                      </a:lnTo>
                      <a:lnTo>
                        <a:pt x="43" y="182"/>
                      </a:lnTo>
                      <a:lnTo>
                        <a:pt x="46" y="182"/>
                      </a:lnTo>
                      <a:lnTo>
                        <a:pt x="46" y="179"/>
                      </a:lnTo>
                      <a:lnTo>
                        <a:pt x="46" y="179"/>
                      </a:lnTo>
                      <a:lnTo>
                        <a:pt x="46" y="179"/>
                      </a:lnTo>
                      <a:lnTo>
                        <a:pt x="46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6" y="179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3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37" y="167"/>
                      </a:lnTo>
                      <a:lnTo>
                        <a:pt x="34" y="167"/>
                      </a:lnTo>
                      <a:lnTo>
                        <a:pt x="34" y="165"/>
                      </a:lnTo>
                      <a:lnTo>
                        <a:pt x="40" y="162"/>
                      </a:lnTo>
                      <a:lnTo>
                        <a:pt x="48" y="159"/>
                      </a:lnTo>
                      <a:lnTo>
                        <a:pt x="46" y="159"/>
                      </a:lnTo>
                      <a:lnTo>
                        <a:pt x="46" y="156"/>
                      </a:lnTo>
                      <a:lnTo>
                        <a:pt x="46" y="156"/>
                      </a:lnTo>
                      <a:lnTo>
                        <a:pt x="46" y="156"/>
                      </a:lnTo>
                      <a:lnTo>
                        <a:pt x="46" y="156"/>
                      </a:lnTo>
                      <a:lnTo>
                        <a:pt x="46" y="153"/>
                      </a:lnTo>
                      <a:lnTo>
                        <a:pt x="43" y="153"/>
                      </a:lnTo>
                      <a:lnTo>
                        <a:pt x="43" y="153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6" y="156"/>
                      </a:lnTo>
                      <a:lnTo>
                        <a:pt x="26" y="159"/>
                      </a:lnTo>
                      <a:lnTo>
                        <a:pt x="26" y="159"/>
                      </a:lnTo>
                      <a:lnTo>
                        <a:pt x="23" y="159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0"/>
                      </a:lnTo>
                      <a:lnTo>
                        <a:pt x="17" y="150"/>
                      </a:lnTo>
                      <a:lnTo>
                        <a:pt x="14" y="148"/>
                      </a:lnTo>
                      <a:lnTo>
                        <a:pt x="14" y="148"/>
                      </a:lnTo>
                      <a:lnTo>
                        <a:pt x="14" y="148"/>
                      </a:lnTo>
                      <a:lnTo>
                        <a:pt x="12" y="145"/>
                      </a:lnTo>
                      <a:lnTo>
                        <a:pt x="12" y="145"/>
                      </a:lnTo>
                      <a:lnTo>
                        <a:pt x="12" y="142"/>
                      </a:lnTo>
                      <a:lnTo>
                        <a:pt x="12" y="142"/>
                      </a:lnTo>
                      <a:lnTo>
                        <a:pt x="12" y="142"/>
                      </a:lnTo>
                      <a:lnTo>
                        <a:pt x="12" y="139"/>
                      </a:lnTo>
                      <a:lnTo>
                        <a:pt x="12" y="139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2" y="133"/>
                      </a:lnTo>
                      <a:lnTo>
                        <a:pt x="14" y="133"/>
                      </a:lnTo>
                      <a:lnTo>
                        <a:pt x="14" y="131"/>
                      </a:lnTo>
                      <a:lnTo>
                        <a:pt x="14" y="128"/>
                      </a:lnTo>
                      <a:lnTo>
                        <a:pt x="14" y="128"/>
                      </a:lnTo>
                      <a:lnTo>
                        <a:pt x="12" y="128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2"/>
                      </a:lnTo>
                      <a:lnTo>
                        <a:pt x="9" y="122"/>
                      </a:lnTo>
                      <a:lnTo>
                        <a:pt x="9" y="122"/>
                      </a:lnTo>
                      <a:lnTo>
                        <a:pt x="9" y="122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6"/>
                      </a:lnTo>
                      <a:lnTo>
                        <a:pt x="9" y="116"/>
                      </a:lnTo>
                      <a:lnTo>
                        <a:pt x="12" y="114"/>
                      </a:lnTo>
                      <a:lnTo>
                        <a:pt x="12" y="114"/>
                      </a:lnTo>
                      <a:lnTo>
                        <a:pt x="12" y="111"/>
                      </a:lnTo>
                      <a:lnTo>
                        <a:pt x="12" y="111"/>
                      </a:lnTo>
                      <a:lnTo>
                        <a:pt x="12" y="111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1"/>
                      </a:lnTo>
                      <a:lnTo>
                        <a:pt x="6" y="91"/>
                      </a:lnTo>
                      <a:lnTo>
                        <a:pt x="6" y="91"/>
                      </a:lnTo>
                      <a:lnTo>
                        <a:pt x="6" y="91"/>
                      </a:lnTo>
                      <a:lnTo>
                        <a:pt x="6" y="91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3" y="40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12" y="37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29"/>
                      </a:lnTo>
                      <a:lnTo>
                        <a:pt x="31" y="23"/>
                      </a:lnTo>
                      <a:lnTo>
                        <a:pt x="40" y="12"/>
                      </a:lnTo>
                      <a:lnTo>
                        <a:pt x="43" y="14"/>
                      </a:lnTo>
                      <a:lnTo>
                        <a:pt x="48" y="3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94" y="6"/>
                      </a:lnTo>
                      <a:lnTo>
                        <a:pt x="105" y="6"/>
                      </a:lnTo>
                      <a:lnTo>
                        <a:pt x="111" y="9"/>
                      </a:lnTo>
                      <a:lnTo>
                        <a:pt x="122" y="9"/>
                      </a:lnTo>
                      <a:lnTo>
                        <a:pt x="125" y="9"/>
                      </a:lnTo>
                      <a:lnTo>
                        <a:pt x="125" y="9"/>
                      </a:lnTo>
                      <a:lnTo>
                        <a:pt x="128" y="9"/>
                      </a:lnTo>
                      <a:lnTo>
                        <a:pt x="131" y="9"/>
                      </a:lnTo>
                      <a:lnTo>
                        <a:pt x="133" y="9"/>
                      </a:lnTo>
                      <a:lnTo>
                        <a:pt x="136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5" y="9"/>
                      </a:lnTo>
                      <a:lnTo>
                        <a:pt x="145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3" y="6"/>
                      </a:lnTo>
                      <a:lnTo>
                        <a:pt x="156" y="6"/>
                      </a:lnTo>
                      <a:lnTo>
                        <a:pt x="156" y="6"/>
                      </a:lnTo>
                      <a:lnTo>
                        <a:pt x="156" y="6"/>
                      </a:lnTo>
                      <a:lnTo>
                        <a:pt x="156" y="6"/>
                      </a:lnTo>
                      <a:lnTo>
                        <a:pt x="156" y="6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6"/>
                      </a:lnTo>
                      <a:lnTo>
                        <a:pt x="153" y="26"/>
                      </a:lnTo>
                      <a:lnTo>
                        <a:pt x="153" y="26"/>
                      </a:lnTo>
                      <a:lnTo>
                        <a:pt x="153" y="29"/>
                      </a:lnTo>
                      <a:lnTo>
                        <a:pt x="153" y="29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4"/>
                      </a:lnTo>
                      <a:lnTo>
                        <a:pt x="150" y="34"/>
                      </a:lnTo>
                      <a:lnTo>
                        <a:pt x="153" y="34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0" y="37"/>
                      </a:lnTo>
                      <a:lnTo>
                        <a:pt x="150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3"/>
                      </a:lnTo>
                      <a:lnTo>
                        <a:pt x="156" y="43"/>
                      </a:lnTo>
                      <a:lnTo>
                        <a:pt x="153" y="43"/>
                      </a:lnTo>
                      <a:lnTo>
                        <a:pt x="153" y="43"/>
                      </a:lnTo>
                      <a:lnTo>
                        <a:pt x="153" y="43"/>
                      </a:lnTo>
                      <a:lnTo>
                        <a:pt x="153" y="46"/>
                      </a:lnTo>
                      <a:lnTo>
                        <a:pt x="153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9" y="51"/>
                      </a:lnTo>
                      <a:lnTo>
                        <a:pt x="159" y="51"/>
                      </a:lnTo>
                      <a:lnTo>
                        <a:pt x="159" y="51"/>
                      </a:lnTo>
                      <a:lnTo>
                        <a:pt x="162" y="51"/>
                      </a:lnTo>
                      <a:lnTo>
                        <a:pt x="162" y="51"/>
                      </a:lnTo>
                      <a:lnTo>
                        <a:pt x="165" y="51"/>
                      </a:lnTo>
                      <a:lnTo>
                        <a:pt x="165" y="51"/>
                      </a:lnTo>
                      <a:lnTo>
                        <a:pt x="165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70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4"/>
                      </a:lnTo>
                      <a:lnTo>
                        <a:pt x="182" y="54"/>
                      </a:lnTo>
                      <a:lnTo>
                        <a:pt x="182" y="54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84" y="60"/>
                      </a:lnTo>
                      <a:lnTo>
                        <a:pt x="184" y="60"/>
                      </a:lnTo>
                      <a:lnTo>
                        <a:pt x="184" y="63"/>
                      </a:lnTo>
                      <a:lnTo>
                        <a:pt x="184" y="63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7" y="74"/>
                      </a:lnTo>
                      <a:lnTo>
                        <a:pt x="187" y="74"/>
                      </a:lnTo>
                      <a:lnTo>
                        <a:pt x="187" y="77"/>
                      </a:lnTo>
                      <a:lnTo>
                        <a:pt x="187" y="77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87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2" y="88"/>
                      </a:lnTo>
                      <a:lnTo>
                        <a:pt x="182" y="91"/>
                      </a:lnTo>
                      <a:lnTo>
                        <a:pt x="182" y="91"/>
                      </a:lnTo>
                      <a:lnTo>
                        <a:pt x="182" y="94"/>
                      </a:lnTo>
                      <a:lnTo>
                        <a:pt x="182" y="94"/>
                      </a:lnTo>
                      <a:lnTo>
                        <a:pt x="182" y="97"/>
                      </a:lnTo>
                      <a:lnTo>
                        <a:pt x="184" y="99"/>
                      </a:lnTo>
                      <a:lnTo>
                        <a:pt x="184" y="99"/>
                      </a:lnTo>
                      <a:lnTo>
                        <a:pt x="184" y="102"/>
                      </a:lnTo>
                      <a:lnTo>
                        <a:pt x="184" y="105"/>
                      </a:lnTo>
                      <a:lnTo>
                        <a:pt x="182" y="105"/>
                      </a:lnTo>
                      <a:lnTo>
                        <a:pt x="182" y="108"/>
                      </a:lnTo>
                      <a:lnTo>
                        <a:pt x="182" y="111"/>
                      </a:lnTo>
                      <a:lnTo>
                        <a:pt x="184" y="111"/>
                      </a:lnTo>
                      <a:lnTo>
                        <a:pt x="184" y="111"/>
                      </a:lnTo>
                      <a:lnTo>
                        <a:pt x="184" y="114"/>
                      </a:lnTo>
                      <a:lnTo>
                        <a:pt x="184" y="114"/>
                      </a:lnTo>
                      <a:lnTo>
                        <a:pt x="184" y="114"/>
                      </a:lnTo>
                      <a:lnTo>
                        <a:pt x="184" y="116"/>
                      </a:lnTo>
                      <a:lnTo>
                        <a:pt x="184" y="116"/>
                      </a:lnTo>
                      <a:lnTo>
                        <a:pt x="184" y="119"/>
                      </a:lnTo>
                      <a:lnTo>
                        <a:pt x="184" y="119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2" y="128"/>
                      </a:lnTo>
                      <a:lnTo>
                        <a:pt x="182" y="128"/>
                      </a:lnTo>
                      <a:lnTo>
                        <a:pt x="182" y="131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4" name="Freeform 40"/>
                <p:cNvSpPr>
                  <a:spLocks/>
                </p:cNvSpPr>
                <p:nvPr/>
              </p:nvSpPr>
              <p:spPr bwMode="auto">
                <a:xfrm>
                  <a:off x="1306" y="3376"/>
                  <a:ext cx="117" cy="205"/>
                </a:xfrm>
                <a:custGeom>
                  <a:avLst/>
                  <a:gdLst/>
                  <a:ahLst/>
                  <a:cxnLst>
                    <a:cxn ang="0">
                      <a:pos x="179" y="150"/>
                    </a:cxn>
                    <a:cxn ang="0">
                      <a:pos x="187" y="153"/>
                    </a:cxn>
                    <a:cxn ang="0">
                      <a:pos x="201" y="159"/>
                    </a:cxn>
                    <a:cxn ang="0">
                      <a:pos x="210" y="167"/>
                    </a:cxn>
                    <a:cxn ang="0">
                      <a:pos x="216" y="176"/>
                    </a:cxn>
                    <a:cxn ang="0">
                      <a:pos x="213" y="184"/>
                    </a:cxn>
                    <a:cxn ang="0">
                      <a:pos x="204" y="193"/>
                    </a:cxn>
                    <a:cxn ang="0">
                      <a:pos x="201" y="207"/>
                    </a:cxn>
                    <a:cxn ang="0">
                      <a:pos x="207" y="221"/>
                    </a:cxn>
                    <a:cxn ang="0">
                      <a:pos x="204" y="235"/>
                    </a:cxn>
                    <a:cxn ang="0">
                      <a:pos x="204" y="252"/>
                    </a:cxn>
                    <a:cxn ang="0">
                      <a:pos x="210" y="267"/>
                    </a:cxn>
                    <a:cxn ang="0">
                      <a:pos x="218" y="281"/>
                    </a:cxn>
                    <a:cxn ang="0">
                      <a:pos x="218" y="292"/>
                    </a:cxn>
                    <a:cxn ang="0">
                      <a:pos x="218" y="312"/>
                    </a:cxn>
                    <a:cxn ang="0">
                      <a:pos x="218" y="329"/>
                    </a:cxn>
                    <a:cxn ang="0">
                      <a:pos x="224" y="343"/>
                    </a:cxn>
                    <a:cxn ang="0">
                      <a:pos x="230" y="360"/>
                    </a:cxn>
                    <a:cxn ang="0">
                      <a:pos x="230" y="377"/>
                    </a:cxn>
                    <a:cxn ang="0">
                      <a:pos x="227" y="394"/>
                    </a:cxn>
                    <a:cxn ang="0">
                      <a:pos x="224" y="400"/>
                    </a:cxn>
                    <a:cxn ang="0">
                      <a:pos x="218" y="386"/>
                    </a:cxn>
                    <a:cxn ang="0">
                      <a:pos x="213" y="377"/>
                    </a:cxn>
                    <a:cxn ang="0">
                      <a:pos x="204" y="377"/>
                    </a:cxn>
                    <a:cxn ang="0">
                      <a:pos x="204" y="366"/>
                    </a:cxn>
                    <a:cxn ang="0">
                      <a:pos x="201" y="352"/>
                    </a:cxn>
                    <a:cxn ang="0">
                      <a:pos x="199" y="337"/>
                    </a:cxn>
                    <a:cxn ang="0">
                      <a:pos x="193" y="326"/>
                    </a:cxn>
                    <a:cxn ang="0">
                      <a:pos x="187" y="320"/>
                    </a:cxn>
                    <a:cxn ang="0">
                      <a:pos x="179" y="309"/>
                    </a:cxn>
                    <a:cxn ang="0">
                      <a:pos x="173" y="301"/>
                    </a:cxn>
                    <a:cxn ang="0">
                      <a:pos x="165" y="289"/>
                    </a:cxn>
                    <a:cxn ang="0">
                      <a:pos x="159" y="278"/>
                    </a:cxn>
                    <a:cxn ang="0">
                      <a:pos x="148" y="272"/>
                    </a:cxn>
                    <a:cxn ang="0">
                      <a:pos x="142" y="267"/>
                    </a:cxn>
                    <a:cxn ang="0">
                      <a:pos x="136" y="261"/>
                    </a:cxn>
                    <a:cxn ang="0">
                      <a:pos x="125" y="264"/>
                    </a:cxn>
                    <a:cxn ang="0">
                      <a:pos x="128" y="284"/>
                    </a:cxn>
                    <a:cxn ang="0">
                      <a:pos x="125" y="278"/>
                    </a:cxn>
                    <a:cxn ang="0">
                      <a:pos x="119" y="278"/>
                    </a:cxn>
                    <a:cxn ang="0">
                      <a:pos x="111" y="269"/>
                    </a:cxn>
                    <a:cxn ang="0">
                      <a:pos x="91" y="258"/>
                    </a:cxn>
                    <a:cxn ang="0">
                      <a:pos x="68" y="255"/>
                    </a:cxn>
                    <a:cxn ang="0">
                      <a:pos x="54" y="264"/>
                    </a:cxn>
                    <a:cxn ang="0">
                      <a:pos x="37" y="230"/>
                    </a:cxn>
                    <a:cxn ang="0">
                      <a:pos x="23" y="210"/>
                    </a:cxn>
                    <a:cxn ang="0">
                      <a:pos x="37" y="187"/>
                    </a:cxn>
                    <a:cxn ang="0">
                      <a:pos x="43" y="176"/>
                    </a:cxn>
                    <a:cxn ang="0">
                      <a:pos x="37" y="153"/>
                    </a:cxn>
                    <a:cxn ang="0">
                      <a:pos x="12" y="145"/>
                    </a:cxn>
                    <a:cxn ang="0">
                      <a:pos x="12" y="111"/>
                    </a:cxn>
                    <a:cxn ang="0">
                      <a:pos x="6" y="94"/>
                    </a:cxn>
                    <a:cxn ang="0">
                      <a:pos x="3" y="74"/>
                    </a:cxn>
                    <a:cxn ang="0">
                      <a:pos x="0" y="46"/>
                    </a:cxn>
                    <a:cxn ang="0">
                      <a:pos x="23" y="37"/>
                    </a:cxn>
                    <a:cxn ang="0">
                      <a:pos x="125" y="9"/>
                    </a:cxn>
                    <a:cxn ang="0">
                      <a:pos x="156" y="9"/>
                    </a:cxn>
                    <a:cxn ang="0">
                      <a:pos x="156" y="23"/>
                    </a:cxn>
                    <a:cxn ang="0">
                      <a:pos x="153" y="43"/>
                    </a:cxn>
                    <a:cxn ang="0">
                      <a:pos x="167" y="51"/>
                    </a:cxn>
                    <a:cxn ang="0">
                      <a:pos x="184" y="68"/>
                    </a:cxn>
                    <a:cxn ang="0">
                      <a:pos x="182" y="105"/>
                    </a:cxn>
                  </a:cxnLst>
                  <a:rect l="0" t="0" r="r" b="b"/>
                  <a:pathLst>
                    <a:path w="230" h="403">
                      <a:moveTo>
                        <a:pt x="182" y="131"/>
                      </a:moveTo>
                      <a:lnTo>
                        <a:pt x="182" y="131"/>
                      </a:lnTo>
                      <a:lnTo>
                        <a:pt x="179" y="133"/>
                      </a:lnTo>
                      <a:lnTo>
                        <a:pt x="179" y="133"/>
                      </a:lnTo>
                      <a:lnTo>
                        <a:pt x="176" y="133"/>
                      </a:lnTo>
                      <a:lnTo>
                        <a:pt x="176" y="133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9"/>
                      </a:lnTo>
                      <a:lnTo>
                        <a:pt x="176" y="139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9" y="145"/>
                      </a:lnTo>
                      <a:lnTo>
                        <a:pt x="179" y="145"/>
                      </a:lnTo>
                      <a:lnTo>
                        <a:pt x="179" y="145"/>
                      </a:lnTo>
                      <a:lnTo>
                        <a:pt x="179" y="148"/>
                      </a:lnTo>
                      <a:lnTo>
                        <a:pt x="179" y="148"/>
                      </a:lnTo>
                      <a:lnTo>
                        <a:pt x="179" y="148"/>
                      </a:lnTo>
                      <a:lnTo>
                        <a:pt x="179" y="148"/>
                      </a:lnTo>
                      <a:lnTo>
                        <a:pt x="179" y="148"/>
                      </a:lnTo>
                      <a:lnTo>
                        <a:pt x="179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2" y="150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7" y="153"/>
                      </a:lnTo>
                      <a:lnTo>
                        <a:pt x="187" y="153"/>
                      </a:lnTo>
                      <a:lnTo>
                        <a:pt x="187" y="153"/>
                      </a:lnTo>
                      <a:lnTo>
                        <a:pt x="187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0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3" y="153"/>
                      </a:lnTo>
                      <a:lnTo>
                        <a:pt x="196" y="156"/>
                      </a:lnTo>
                      <a:lnTo>
                        <a:pt x="196" y="156"/>
                      </a:lnTo>
                      <a:lnTo>
                        <a:pt x="199" y="156"/>
                      </a:lnTo>
                      <a:lnTo>
                        <a:pt x="199" y="156"/>
                      </a:lnTo>
                      <a:lnTo>
                        <a:pt x="199" y="159"/>
                      </a:lnTo>
                      <a:lnTo>
                        <a:pt x="199" y="159"/>
                      </a:lnTo>
                      <a:lnTo>
                        <a:pt x="199" y="159"/>
                      </a:lnTo>
                      <a:lnTo>
                        <a:pt x="199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1" y="159"/>
                      </a:lnTo>
                      <a:lnTo>
                        <a:pt x="204" y="159"/>
                      </a:lnTo>
                      <a:lnTo>
                        <a:pt x="204" y="159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2"/>
                      </a:lnTo>
                      <a:lnTo>
                        <a:pt x="204" y="165"/>
                      </a:lnTo>
                      <a:lnTo>
                        <a:pt x="204" y="165"/>
                      </a:lnTo>
                      <a:lnTo>
                        <a:pt x="204" y="165"/>
                      </a:lnTo>
                      <a:lnTo>
                        <a:pt x="204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07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5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70"/>
                      </a:lnTo>
                      <a:lnTo>
                        <a:pt x="210" y="170"/>
                      </a:lnTo>
                      <a:lnTo>
                        <a:pt x="210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3" y="170"/>
                      </a:lnTo>
                      <a:lnTo>
                        <a:pt x="216" y="170"/>
                      </a:lnTo>
                      <a:lnTo>
                        <a:pt x="216" y="170"/>
                      </a:lnTo>
                      <a:lnTo>
                        <a:pt x="216" y="170"/>
                      </a:lnTo>
                      <a:lnTo>
                        <a:pt x="216" y="170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3"/>
                      </a:lnTo>
                      <a:lnTo>
                        <a:pt x="216" y="176"/>
                      </a:lnTo>
                      <a:lnTo>
                        <a:pt x="216" y="176"/>
                      </a:lnTo>
                      <a:lnTo>
                        <a:pt x="216" y="176"/>
                      </a:lnTo>
                      <a:lnTo>
                        <a:pt x="216" y="176"/>
                      </a:lnTo>
                      <a:lnTo>
                        <a:pt x="218" y="179"/>
                      </a:lnTo>
                      <a:lnTo>
                        <a:pt x="218" y="179"/>
                      </a:lnTo>
                      <a:lnTo>
                        <a:pt x="218" y="179"/>
                      </a:lnTo>
                      <a:lnTo>
                        <a:pt x="218" y="179"/>
                      </a:lnTo>
                      <a:lnTo>
                        <a:pt x="218" y="179"/>
                      </a:lnTo>
                      <a:lnTo>
                        <a:pt x="218" y="182"/>
                      </a:lnTo>
                      <a:lnTo>
                        <a:pt x="218" y="182"/>
                      </a:lnTo>
                      <a:lnTo>
                        <a:pt x="218" y="182"/>
                      </a:lnTo>
                      <a:lnTo>
                        <a:pt x="218" y="182"/>
                      </a:lnTo>
                      <a:lnTo>
                        <a:pt x="218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6" y="182"/>
                      </a:lnTo>
                      <a:lnTo>
                        <a:pt x="213" y="182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3" y="184"/>
                      </a:lnTo>
                      <a:lnTo>
                        <a:pt x="210" y="184"/>
                      </a:lnTo>
                      <a:lnTo>
                        <a:pt x="210" y="184"/>
                      </a:lnTo>
                      <a:lnTo>
                        <a:pt x="210" y="184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7" y="190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3"/>
                      </a:lnTo>
                      <a:lnTo>
                        <a:pt x="204" y="196"/>
                      </a:lnTo>
                      <a:lnTo>
                        <a:pt x="204" y="196"/>
                      </a:lnTo>
                      <a:lnTo>
                        <a:pt x="204" y="196"/>
                      </a:lnTo>
                      <a:lnTo>
                        <a:pt x="204" y="196"/>
                      </a:lnTo>
                      <a:lnTo>
                        <a:pt x="204" y="196"/>
                      </a:lnTo>
                      <a:lnTo>
                        <a:pt x="201" y="196"/>
                      </a:lnTo>
                      <a:lnTo>
                        <a:pt x="201" y="196"/>
                      </a:lnTo>
                      <a:lnTo>
                        <a:pt x="201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199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4"/>
                      </a:lnTo>
                      <a:lnTo>
                        <a:pt x="204" y="204"/>
                      </a:lnTo>
                      <a:lnTo>
                        <a:pt x="204" y="204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10"/>
                      </a:lnTo>
                      <a:lnTo>
                        <a:pt x="204" y="210"/>
                      </a:lnTo>
                      <a:lnTo>
                        <a:pt x="204" y="210"/>
                      </a:lnTo>
                      <a:lnTo>
                        <a:pt x="204" y="210"/>
                      </a:lnTo>
                      <a:lnTo>
                        <a:pt x="204" y="210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6"/>
                      </a:lnTo>
                      <a:lnTo>
                        <a:pt x="204" y="216"/>
                      </a:lnTo>
                      <a:lnTo>
                        <a:pt x="204" y="216"/>
                      </a:lnTo>
                      <a:lnTo>
                        <a:pt x="204" y="216"/>
                      </a:lnTo>
                      <a:lnTo>
                        <a:pt x="204" y="216"/>
                      </a:lnTo>
                      <a:lnTo>
                        <a:pt x="204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21"/>
                      </a:lnTo>
                      <a:lnTo>
                        <a:pt x="207" y="221"/>
                      </a:lnTo>
                      <a:lnTo>
                        <a:pt x="204" y="221"/>
                      </a:lnTo>
                      <a:lnTo>
                        <a:pt x="204" y="221"/>
                      </a:lnTo>
                      <a:lnTo>
                        <a:pt x="204" y="224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7"/>
                      </a:lnTo>
                      <a:lnTo>
                        <a:pt x="204" y="227"/>
                      </a:lnTo>
                      <a:lnTo>
                        <a:pt x="204" y="227"/>
                      </a:lnTo>
                      <a:lnTo>
                        <a:pt x="204" y="227"/>
                      </a:lnTo>
                      <a:lnTo>
                        <a:pt x="204" y="227"/>
                      </a:lnTo>
                      <a:lnTo>
                        <a:pt x="204" y="230"/>
                      </a:lnTo>
                      <a:lnTo>
                        <a:pt x="204" y="230"/>
                      </a:lnTo>
                      <a:lnTo>
                        <a:pt x="204" y="230"/>
                      </a:lnTo>
                      <a:lnTo>
                        <a:pt x="204" y="230"/>
                      </a:lnTo>
                      <a:lnTo>
                        <a:pt x="204" y="233"/>
                      </a:lnTo>
                      <a:lnTo>
                        <a:pt x="204" y="233"/>
                      </a:lnTo>
                      <a:lnTo>
                        <a:pt x="204" y="233"/>
                      </a:lnTo>
                      <a:lnTo>
                        <a:pt x="204" y="235"/>
                      </a:lnTo>
                      <a:lnTo>
                        <a:pt x="204" y="235"/>
                      </a:lnTo>
                      <a:lnTo>
                        <a:pt x="204" y="235"/>
                      </a:lnTo>
                      <a:lnTo>
                        <a:pt x="204" y="238"/>
                      </a:lnTo>
                      <a:lnTo>
                        <a:pt x="204" y="238"/>
                      </a:lnTo>
                      <a:lnTo>
                        <a:pt x="204" y="238"/>
                      </a:lnTo>
                      <a:lnTo>
                        <a:pt x="204" y="238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1"/>
                      </a:lnTo>
                      <a:lnTo>
                        <a:pt x="201" y="244"/>
                      </a:lnTo>
                      <a:lnTo>
                        <a:pt x="201" y="244"/>
                      </a:lnTo>
                      <a:lnTo>
                        <a:pt x="201" y="244"/>
                      </a:lnTo>
                      <a:lnTo>
                        <a:pt x="201" y="244"/>
                      </a:lnTo>
                      <a:lnTo>
                        <a:pt x="204" y="244"/>
                      </a:lnTo>
                      <a:lnTo>
                        <a:pt x="204" y="247"/>
                      </a:lnTo>
                      <a:lnTo>
                        <a:pt x="204" y="247"/>
                      </a:lnTo>
                      <a:lnTo>
                        <a:pt x="201" y="247"/>
                      </a:lnTo>
                      <a:lnTo>
                        <a:pt x="201" y="247"/>
                      </a:lnTo>
                      <a:lnTo>
                        <a:pt x="201" y="247"/>
                      </a:lnTo>
                      <a:lnTo>
                        <a:pt x="204" y="247"/>
                      </a:lnTo>
                      <a:lnTo>
                        <a:pt x="204" y="250"/>
                      </a:lnTo>
                      <a:lnTo>
                        <a:pt x="204" y="250"/>
                      </a:lnTo>
                      <a:lnTo>
                        <a:pt x="204" y="252"/>
                      </a:lnTo>
                      <a:lnTo>
                        <a:pt x="204" y="252"/>
                      </a:lnTo>
                      <a:lnTo>
                        <a:pt x="204" y="252"/>
                      </a:lnTo>
                      <a:lnTo>
                        <a:pt x="204" y="252"/>
                      </a:lnTo>
                      <a:lnTo>
                        <a:pt x="204" y="252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5"/>
                      </a:lnTo>
                      <a:lnTo>
                        <a:pt x="204" y="258"/>
                      </a:lnTo>
                      <a:lnTo>
                        <a:pt x="204" y="258"/>
                      </a:lnTo>
                      <a:lnTo>
                        <a:pt x="207" y="258"/>
                      </a:lnTo>
                      <a:lnTo>
                        <a:pt x="207" y="258"/>
                      </a:lnTo>
                      <a:lnTo>
                        <a:pt x="207" y="261"/>
                      </a:lnTo>
                      <a:lnTo>
                        <a:pt x="207" y="261"/>
                      </a:lnTo>
                      <a:lnTo>
                        <a:pt x="207" y="261"/>
                      </a:lnTo>
                      <a:lnTo>
                        <a:pt x="207" y="261"/>
                      </a:lnTo>
                      <a:lnTo>
                        <a:pt x="207" y="264"/>
                      </a:lnTo>
                      <a:lnTo>
                        <a:pt x="207" y="264"/>
                      </a:lnTo>
                      <a:lnTo>
                        <a:pt x="207" y="264"/>
                      </a:lnTo>
                      <a:lnTo>
                        <a:pt x="207" y="264"/>
                      </a:lnTo>
                      <a:lnTo>
                        <a:pt x="210" y="264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0" y="267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69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2"/>
                      </a:lnTo>
                      <a:lnTo>
                        <a:pt x="213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5"/>
                      </a:lnTo>
                      <a:lnTo>
                        <a:pt x="216" y="278"/>
                      </a:lnTo>
                      <a:lnTo>
                        <a:pt x="218" y="278"/>
                      </a:lnTo>
                      <a:lnTo>
                        <a:pt x="218" y="278"/>
                      </a:lnTo>
                      <a:lnTo>
                        <a:pt x="218" y="278"/>
                      </a:lnTo>
                      <a:lnTo>
                        <a:pt x="218" y="281"/>
                      </a:lnTo>
                      <a:lnTo>
                        <a:pt x="218" y="281"/>
                      </a:lnTo>
                      <a:lnTo>
                        <a:pt x="218" y="281"/>
                      </a:lnTo>
                      <a:lnTo>
                        <a:pt x="218" y="281"/>
                      </a:lnTo>
                      <a:lnTo>
                        <a:pt x="218" y="281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8" y="289"/>
                      </a:lnTo>
                      <a:lnTo>
                        <a:pt x="216" y="292"/>
                      </a:lnTo>
                      <a:lnTo>
                        <a:pt x="216" y="292"/>
                      </a:lnTo>
                      <a:lnTo>
                        <a:pt x="216" y="292"/>
                      </a:lnTo>
                      <a:lnTo>
                        <a:pt x="218" y="292"/>
                      </a:lnTo>
                      <a:lnTo>
                        <a:pt x="218" y="292"/>
                      </a:lnTo>
                      <a:lnTo>
                        <a:pt x="218" y="292"/>
                      </a:lnTo>
                      <a:lnTo>
                        <a:pt x="218" y="295"/>
                      </a:lnTo>
                      <a:lnTo>
                        <a:pt x="218" y="295"/>
                      </a:lnTo>
                      <a:lnTo>
                        <a:pt x="218" y="295"/>
                      </a:lnTo>
                      <a:lnTo>
                        <a:pt x="218" y="295"/>
                      </a:lnTo>
                      <a:lnTo>
                        <a:pt x="218" y="295"/>
                      </a:lnTo>
                      <a:lnTo>
                        <a:pt x="218" y="298"/>
                      </a:lnTo>
                      <a:lnTo>
                        <a:pt x="218" y="298"/>
                      </a:lnTo>
                      <a:lnTo>
                        <a:pt x="221" y="298"/>
                      </a:lnTo>
                      <a:lnTo>
                        <a:pt x="221" y="298"/>
                      </a:lnTo>
                      <a:lnTo>
                        <a:pt x="221" y="298"/>
                      </a:lnTo>
                      <a:lnTo>
                        <a:pt x="221" y="301"/>
                      </a:lnTo>
                      <a:lnTo>
                        <a:pt x="218" y="301"/>
                      </a:lnTo>
                      <a:lnTo>
                        <a:pt x="221" y="301"/>
                      </a:lnTo>
                      <a:lnTo>
                        <a:pt x="221" y="301"/>
                      </a:lnTo>
                      <a:lnTo>
                        <a:pt x="221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6"/>
                      </a:lnTo>
                      <a:lnTo>
                        <a:pt x="221" y="306"/>
                      </a:lnTo>
                      <a:lnTo>
                        <a:pt x="221" y="306"/>
                      </a:lnTo>
                      <a:lnTo>
                        <a:pt x="218" y="306"/>
                      </a:lnTo>
                      <a:lnTo>
                        <a:pt x="218" y="309"/>
                      </a:lnTo>
                      <a:lnTo>
                        <a:pt x="218" y="309"/>
                      </a:lnTo>
                      <a:lnTo>
                        <a:pt x="218" y="309"/>
                      </a:lnTo>
                      <a:lnTo>
                        <a:pt x="218" y="309"/>
                      </a:lnTo>
                      <a:lnTo>
                        <a:pt x="218" y="312"/>
                      </a:lnTo>
                      <a:lnTo>
                        <a:pt x="218" y="312"/>
                      </a:lnTo>
                      <a:lnTo>
                        <a:pt x="218" y="312"/>
                      </a:lnTo>
                      <a:lnTo>
                        <a:pt x="218" y="312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5"/>
                      </a:lnTo>
                      <a:lnTo>
                        <a:pt x="218" y="318"/>
                      </a:lnTo>
                      <a:lnTo>
                        <a:pt x="218" y="318"/>
                      </a:lnTo>
                      <a:lnTo>
                        <a:pt x="218" y="318"/>
                      </a:lnTo>
                      <a:lnTo>
                        <a:pt x="218" y="318"/>
                      </a:lnTo>
                      <a:lnTo>
                        <a:pt x="218" y="320"/>
                      </a:lnTo>
                      <a:lnTo>
                        <a:pt x="218" y="320"/>
                      </a:lnTo>
                      <a:lnTo>
                        <a:pt x="218" y="320"/>
                      </a:lnTo>
                      <a:lnTo>
                        <a:pt x="218" y="320"/>
                      </a:lnTo>
                      <a:lnTo>
                        <a:pt x="218" y="320"/>
                      </a:lnTo>
                      <a:lnTo>
                        <a:pt x="218" y="323"/>
                      </a:lnTo>
                      <a:lnTo>
                        <a:pt x="218" y="323"/>
                      </a:lnTo>
                      <a:lnTo>
                        <a:pt x="218" y="323"/>
                      </a:lnTo>
                      <a:lnTo>
                        <a:pt x="218" y="326"/>
                      </a:lnTo>
                      <a:lnTo>
                        <a:pt x="218" y="326"/>
                      </a:lnTo>
                      <a:lnTo>
                        <a:pt x="221" y="326"/>
                      </a:lnTo>
                      <a:lnTo>
                        <a:pt x="221" y="326"/>
                      </a:lnTo>
                      <a:lnTo>
                        <a:pt x="221" y="326"/>
                      </a:lnTo>
                      <a:lnTo>
                        <a:pt x="218" y="329"/>
                      </a:lnTo>
                      <a:lnTo>
                        <a:pt x="218" y="329"/>
                      </a:lnTo>
                      <a:lnTo>
                        <a:pt x="221" y="329"/>
                      </a:lnTo>
                      <a:lnTo>
                        <a:pt x="221" y="332"/>
                      </a:lnTo>
                      <a:lnTo>
                        <a:pt x="221" y="332"/>
                      </a:lnTo>
                      <a:lnTo>
                        <a:pt x="221" y="332"/>
                      </a:lnTo>
                      <a:lnTo>
                        <a:pt x="221" y="332"/>
                      </a:lnTo>
                      <a:lnTo>
                        <a:pt x="221" y="335"/>
                      </a:lnTo>
                      <a:lnTo>
                        <a:pt x="221" y="335"/>
                      </a:lnTo>
                      <a:lnTo>
                        <a:pt x="221" y="335"/>
                      </a:lnTo>
                      <a:lnTo>
                        <a:pt x="221" y="335"/>
                      </a:lnTo>
                      <a:lnTo>
                        <a:pt x="221" y="335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40"/>
                      </a:lnTo>
                      <a:lnTo>
                        <a:pt x="221" y="340"/>
                      </a:lnTo>
                      <a:lnTo>
                        <a:pt x="221" y="340"/>
                      </a:lnTo>
                      <a:lnTo>
                        <a:pt x="221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6"/>
                      </a:lnTo>
                      <a:lnTo>
                        <a:pt x="224" y="349"/>
                      </a:lnTo>
                      <a:lnTo>
                        <a:pt x="227" y="349"/>
                      </a:lnTo>
                      <a:lnTo>
                        <a:pt x="227" y="349"/>
                      </a:lnTo>
                      <a:lnTo>
                        <a:pt x="227" y="349"/>
                      </a:lnTo>
                      <a:lnTo>
                        <a:pt x="227" y="352"/>
                      </a:lnTo>
                      <a:lnTo>
                        <a:pt x="227" y="352"/>
                      </a:lnTo>
                      <a:lnTo>
                        <a:pt x="227" y="352"/>
                      </a:lnTo>
                      <a:lnTo>
                        <a:pt x="227" y="354"/>
                      </a:lnTo>
                      <a:lnTo>
                        <a:pt x="227" y="354"/>
                      </a:lnTo>
                      <a:lnTo>
                        <a:pt x="227" y="354"/>
                      </a:lnTo>
                      <a:lnTo>
                        <a:pt x="230" y="354"/>
                      </a:lnTo>
                      <a:lnTo>
                        <a:pt x="230" y="354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30" y="357"/>
                      </a:lnTo>
                      <a:lnTo>
                        <a:pt x="227" y="360"/>
                      </a:lnTo>
                      <a:lnTo>
                        <a:pt x="227" y="360"/>
                      </a:lnTo>
                      <a:lnTo>
                        <a:pt x="230" y="360"/>
                      </a:lnTo>
                      <a:lnTo>
                        <a:pt x="230" y="360"/>
                      </a:lnTo>
                      <a:lnTo>
                        <a:pt x="230" y="363"/>
                      </a:lnTo>
                      <a:lnTo>
                        <a:pt x="227" y="363"/>
                      </a:lnTo>
                      <a:lnTo>
                        <a:pt x="227" y="363"/>
                      </a:lnTo>
                      <a:lnTo>
                        <a:pt x="227" y="363"/>
                      </a:lnTo>
                      <a:lnTo>
                        <a:pt x="227" y="363"/>
                      </a:lnTo>
                      <a:lnTo>
                        <a:pt x="227" y="363"/>
                      </a:lnTo>
                      <a:lnTo>
                        <a:pt x="227" y="366"/>
                      </a:lnTo>
                      <a:lnTo>
                        <a:pt x="227" y="366"/>
                      </a:lnTo>
                      <a:lnTo>
                        <a:pt x="227" y="366"/>
                      </a:lnTo>
                      <a:lnTo>
                        <a:pt x="227" y="366"/>
                      </a:lnTo>
                      <a:lnTo>
                        <a:pt x="227" y="369"/>
                      </a:lnTo>
                      <a:lnTo>
                        <a:pt x="227" y="369"/>
                      </a:lnTo>
                      <a:lnTo>
                        <a:pt x="227" y="369"/>
                      </a:lnTo>
                      <a:lnTo>
                        <a:pt x="227" y="369"/>
                      </a:lnTo>
                      <a:lnTo>
                        <a:pt x="227" y="371"/>
                      </a:lnTo>
                      <a:lnTo>
                        <a:pt x="230" y="371"/>
                      </a:lnTo>
                      <a:lnTo>
                        <a:pt x="230" y="371"/>
                      </a:lnTo>
                      <a:lnTo>
                        <a:pt x="230" y="371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4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80"/>
                      </a:lnTo>
                      <a:lnTo>
                        <a:pt x="230" y="380"/>
                      </a:lnTo>
                      <a:lnTo>
                        <a:pt x="230" y="380"/>
                      </a:lnTo>
                      <a:lnTo>
                        <a:pt x="230" y="380"/>
                      </a:lnTo>
                      <a:lnTo>
                        <a:pt x="230" y="380"/>
                      </a:lnTo>
                      <a:lnTo>
                        <a:pt x="230" y="383"/>
                      </a:lnTo>
                      <a:lnTo>
                        <a:pt x="230" y="383"/>
                      </a:lnTo>
                      <a:lnTo>
                        <a:pt x="230" y="383"/>
                      </a:lnTo>
                      <a:lnTo>
                        <a:pt x="230" y="383"/>
                      </a:lnTo>
                      <a:lnTo>
                        <a:pt x="230" y="383"/>
                      </a:lnTo>
                      <a:lnTo>
                        <a:pt x="230" y="386"/>
                      </a:lnTo>
                      <a:lnTo>
                        <a:pt x="230" y="386"/>
                      </a:lnTo>
                      <a:lnTo>
                        <a:pt x="230" y="386"/>
                      </a:lnTo>
                      <a:lnTo>
                        <a:pt x="230" y="386"/>
                      </a:lnTo>
                      <a:lnTo>
                        <a:pt x="230" y="388"/>
                      </a:lnTo>
                      <a:lnTo>
                        <a:pt x="230" y="388"/>
                      </a:lnTo>
                      <a:lnTo>
                        <a:pt x="230" y="388"/>
                      </a:lnTo>
                      <a:lnTo>
                        <a:pt x="230" y="388"/>
                      </a:lnTo>
                      <a:lnTo>
                        <a:pt x="230" y="388"/>
                      </a:lnTo>
                      <a:lnTo>
                        <a:pt x="230" y="391"/>
                      </a:lnTo>
                      <a:lnTo>
                        <a:pt x="230" y="391"/>
                      </a:lnTo>
                      <a:lnTo>
                        <a:pt x="230" y="391"/>
                      </a:lnTo>
                      <a:lnTo>
                        <a:pt x="227" y="391"/>
                      </a:lnTo>
                      <a:lnTo>
                        <a:pt x="227" y="391"/>
                      </a:lnTo>
                      <a:lnTo>
                        <a:pt x="227" y="391"/>
                      </a:lnTo>
                      <a:lnTo>
                        <a:pt x="227" y="394"/>
                      </a:lnTo>
                      <a:lnTo>
                        <a:pt x="227" y="394"/>
                      </a:lnTo>
                      <a:lnTo>
                        <a:pt x="230" y="394"/>
                      </a:lnTo>
                      <a:lnTo>
                        <a:pt x="230" y="394"/>
                      </a:lnTo>
                      <a:lnTo>
                        <a:pt x="230" y="394"/>
                      </a:lnTo>
                      <a:lnTo>
                        <a:pt x="230" y="394"/>
                      </a:lnTo>
                      <a:lnTo>
                        <a:pt x="230" y="397"/>
                      </a:lnTo>
                      <a:lnTo>
                        <a:pt x="230" y="397"/>
                      </a:lnTo>
                      <a:lnTo>
                        <a:pt x="230" y="397"/>
                      </a:lnTo>
                      <a:lnTo>
                        <a:pt x="230" y="397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30" y="400"/>
                      </a:lnTo>
                      <a:lnTo>
                        <a:pt x="227" y="403"/>
                      </a:lnTo>
                      <a:lnTo>
                        <a:pt x="227" y="403"/>
                      </a:lnTo>
                      <a:lnTo>
                        <a:pt x="227" y="403"/>
                      </a:lnTo>
                      <a:lnTo>
                        <a:pt x="227" y="400"/>
                      </a:lnTo>
                      <a:lnTo>
                        <a:pt x="227" y="400"/>
                      </a:lnTo>
                      <a:lnTo>
                        <a:pt x="227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400"/>
                      </a:lnTo>
                      <a:lnTo>
                        <a:pt x="224" y="397"/>
                      </a:lnTo>
                      <a:lnTo>
                        <a:pt x="227" y="397"/>
                      </a:lnTo>
                      <a:lnTo>
                        <a:pt x="227" y="397"/>
                      </a:lnTo>
                      <a:lnTo>
                        <a:pt x="227" y="397"/>
                      </a:lnTo>
                      <a:lnTo>
                        <a:pt x="227" y="397"/>
                      </a:lnTo>
                      <a:lnTo>
                        <a:pt x="227" y="397"/>
                      </a:lnTo>
                      <a:lnTo>
                        <a:pt x="224" y="397"/>
                      </a:lnTo>
                      <a:lnTo>
                        <a:pt x="224" y="397"/>
                      </a:lnTo>
                      <a:lnTo>
                        <a:pt x="224" y="397"/>
                      </a:lnTo>
                      <a:lnTo>
                        <a:pt x="224" y="397"/>
                      </a:lnTo>
                      <a:lnTo>
                        <a:pt x="224" y="397"/>
                      </a:lnTo>
                      <a:lnTo>
                        <a:pt x="221" y="397"/>
                      </a:lnTo>
                      <a:lnTo>
                        <a:pt x="221" y="397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1"/>
                      </a:lnTo>
                      <a:lnTo>
                        <a:pt x="221" y="391"/>
                      </a:lnTo>
                      <a:lnTo>
                        <a:pt x="221" y="391"/>
                      </a:lnTo>
                      <a:lnTo>
                        <a:pt x="221" y="391"/>
                      </a:lnTo>
                      <a:lnTo>
                        <a:pt x="218" y="388"/>
                      </a:lnTo>
                      <a:lnTo>
                        <a:pt x="218" y="388"/>
                      </a:lnTo>
                      <a:lnTo>
                        <a:pt x="218" y="388"/>
                      </a:lnTo>
                      <a:lnTo>
                        <a:pt x="218" y="388"/>
                      </a:lnTo>
                      <a:lnTo>
                        <a:pt x="218" y="386"/>
                      </a:lnTo>
                      <a:lnTo>
                        <a:pt x="218" y="386"/>
                      </a:lnTo>
                      <a:lnTo>
                        <a:pt x="218" y="386"/>
                      </a:lnTo>
                      <a:lnTo>
                        <a:pt x="218" y="386"/>
                      </a:lnTo>
                      <a:lnTo>
                        <a:pt x="216" y="386"/>
                      </a:lnTo>
                      <a:lnTo>
                        <a:pt x="216" y="386"/>
                      </a:lnTo>
                      <a:lnTo>
                        <a:pt x="216" y="383"/>
                      </a:lnTo>
                      <a:lnTo>
                        <a:pt x="216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3" y="383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0" y="380"/>
                      </a:lnTo>
                      <a:lnTo>
                        <a:pt x="213" y="380"/>
                      </a:lnTo>
                      <a:lnTo>
                        <a:pt x="213" y="380"/>
                      </a:lnTo>
                      <a:lnTo>
                        <a:pt x="213" y="380"/>
                      </a:lnTo>
                      <a:lnTo>
                        <a:pt x="213" y="380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7"/>
                      </a:lnTo>
                      <a:lnTo>
                        <a:pt x="213" y="374"/>
                      </a:lnTo>
                      <a:lnTo>
                        <a:pt x="210" y="374"/>
                      </a:lnTo>
                      <a:lnTo>
                        <a:pt x="210" y="374"/>
                      </a:lnTo>
                      <a:lnTo>
                        <a:pt x="210" y="374"/>
                      </a:lnTo>
                      <a:lnTo>
                        <a:pt x="210" y="377"/>
                      </a:lnTo>
                      <a:lnTo>
                        <a:pt x="210" y="377"/>
                      </a:lnTo>
                      <a:lnTo>
                        <a:pt x="210" y="377"/>
                      </a:lnTo>
                      <a:lnTo>
                        <a:pt x="210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7" y="377"/>
                      </a:lnTo>
                      <a:lnTo>
                        <a:pt x="204" y="377"/>
                      </a:lnTo>
                      <a:lnTo>
                        <a:pt x="204" y="377"/>
                      </a:lnTo>
                      <a:lnTo>
                        <a:pt x="204" y="377"/>
                      </a:lnTo>
                      <a:lnTo>
                        <a:pt x="204" y="377"/>
                      </a:lnTo>
                      <a:lnTo>
                        <a:pt x="204" y="374"/>
                      </a:lnTo>
                      <a:lnTo>
                        <a:pt x="204" y="374"/>
                      </a:lnTo>
                      <a:lnTo>
                        <a:pt x="204" y="374"/>
                      </a:lnTo>
                      <a:lnTo>
                        <a:pt x="207" y="374"/>
                      </a:lnTo>
                      <a:lnTo>
                        <a:pt x="207" y="374"/>
                      </a:lnTo>
                      <a:lnTo>
                        <a:pt x="207" y="374"/>
                      </a:lnTo>
                      <a:lnTo>
                        <a:pt x="207" y="371"/>
                      </a:lnTo>
                      <a:lnTo>
                        <a:pt x="210" y="371"/>
                      </a:lnTo>
                      <a:lnTo>
                        <a:pt x="210" y="371"/>
                      </a:lnTo>
                      <a:lnTo>
                        <a:pt x="210" y="371"/>
                      </a:lnTo>
                      <a:lnTo>
                        <a:pt x="210" y="371"/>
                      </a:lnTo>
                      <a:lnTo>
                        <a:pt x="210" y="371"/>
                      </a:lnTo>
                      <a:lnTo>
                        <a:pt x="207" y="371"/>
                      </a:lnTo>
                      <a:lnTo>
                        <a:pt x="207" y="371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9"/>
                      </a:lnTo>
                      <a:lnTo>
                        <a:pt x="207" y="366"/>
                      </a:lnTo>
                      <a:lnTo>
                        <a:pt x="207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4" y="366"/>
                      </a:lnTo>
                      <a:lnTo>
                        <a:pt x="207" y="366"/>
                      </a:lnTo>
                      <a:lnTo>
                        <a:pt x="207" y="363"/>
                      </a:lnTo>
                      <a:lnTo>
                        <a:pt x="207" y="363"/>
                      </a:lnTo>
                      <a:lnTo>
                        <a:pt x="204" y="363"/>
                      </a:lnTo>
                      <a:lnTo>
                        <a:pt x="204" y="363"/>
                      </a:lnTo>
                      <a:lnTo>
                        <a:pt x="204" y="363"/>
                      </a:lnTo>
                      <a:lnTo>
                        <a:pt x="201" y="363"/>
                      </a:lnTo>
                      <a:lnTo>
                        <a:pt x="201" y="360"/>
                      </a:lnTo>
                      <a:lnTo>
                        <a:pt x="201" y="360"/>
                      </a:lnTo>
                      <a:lnTo>
                        <a:pt x="204" y="360"/>
                      </a:lnTo>
                      <a:lnTo>
                        <a:pt x="204" y="360"/>
                      </a:lnTo>
                      <a:lnTo>
                        <a:pt x="204" y="360"/>
                      </a:lnTo>
                      <a:lnTo>
                        <a:pt x="204" y="360"/>
                      </a:lnTo>
                      <a:lnTo>
                        <a:pt x="204" y="360"/>
                      </a:lnTo>
                      <a:lnTo>
                        <a:pt x="204" y="357"/>
                      </a:lnTo>
                      <a:lnTo>
                        <a:pt x="204" y="357"/>
                      </a:lnTo>
                      <a:lnTo>
                        <a:pt x="204" y="357"/>
                      </a:lnTo>
                      <a:lnTo>
                        <a:pt x="204" y="357"/>
                      </a:lnTo>
                      <a:lnTo>
                        <a:pt x="204" y="357"/>
                      </a:lnTo>
                      <a:lnTo>
                        <a:pt x="204" y="354"/>
                      </a:lnTo>
                      <a:lnTo>
                        <a:pt x="204" y="354"/>
                      </a:lnTo>
                      <a:lnTo>
                        <a:pt x="204" y="354"/>
                      </a:lnTo>
                      <a:lnTo>
                        <a:pt x="204" y="354"/>
                      </a:lnTo>
                      <a:lnTo>
                        <a:pt x="201" y="352"/>
                      </a:lnTo>
                      <a:lnTo>
                        <a:pt x="201" y="352"/>
                      </a:lnTo>
                      <a:lnTo>
                        <a:pt x="201" y="352"/>
                      </a:lnTo>
                      <a:lnTo>
                        <a:pt x="201" y="352"/>
                      </a:lnTo>
                      <a:lnTo>
                        <a:pt x="201" y="349"/>
                      </a:lnTo>
                      <a:lnTo>
                        <a:pt x="201" y="349"/>
                      </a:lnTo>
                      <a:lnTo>
                        <a:pt x="201" y="349"/>
                      </a:lnTo>
                      <a:lnTo>
                        <a:pt x="201" y="349"/>
                      </a:lnTo>
                      <a:lnTo>
                        <a:pt x="204" y="349"/>
                      </a:lnTo>
                      <a:lnTo>
                        <a:pt x="204" y="349"/>
                      </a:lnTo>
                      <a:lnTo>
                        <a:pt x="204" y="349"/>
                      </a:lnTo>
                      <a:lnTo>
                        <a:pt x="204" y="346"/>
                      </a:lnTo>
                      <a:lnTo>
                        <a:pt x="201" y="346"/>
                      </a:lnTo>
                      <a:lnTo>
                        <a:pt x="201" y="346"/>
                      </a:lnTo>
                      <a:lnTo>
                        <a:pt x="201" y="343"/>
                      </a:lnTo>
                      <a:lnTo>
                        <a:pt x="201" y="343"/>
                      </a:lnTo>
                      <a:lnTo>
                        <a:pt x="201" y="343"/>
                      </a:lnTo>
                      <a:lnTo>
                        <a:pt x="201" y="343"/>
                      </a:lnTo>
                      <a:lnTo>
                        <a:pt x="201" y="340"/>
                      </a:lnTo>
                      <a:lnTo>
                        <a:pt x="201" y="340"/>
                      </a:lnTo>
                      <a:lnTo>
                        <a:pt x="199" y="340"/>
                      </a:lnTo>
                      <a:lnTo>
                        <a:pt x="199" y="340"/>
                      </a:lnTo>
                      <a:lnTo>
                        <a:pt x="199" y="340"/>
                      </a:lnTo>
                      <a:lnTo>
                        <a:pt x="199" y="340"/>
                      </a:lnTo>
                      <a:lnTo>
                        <a:pt x="199" y="340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9" y="337"/>
                      </a:lnTo>
                      <a:lnTo>
                        <a:pt x="196" y="335"/>
                      </a:lnTo>
                      <a:lnTo>
                        <a:pt x="196" y="335"/>
                      </a:lnTo>
                      <a:lnTo>
                        <a:pt x="196" y="335"/>
                      </a:lnTo>
                      <a:lnTo>
                        <a:pt x="196" y="335"/>
                      </a:lnTo>
                      <a:lnTo>
                        <a:pt x="196" y="335"/>
                      </a:lnTo>
                      <a:lnTo>
                        <a:pt x="196" y="332"/>
                      </a:lnTo>
                      <a:lnTo>
                        <a:pt x="196" y="332"/>
                      </a:lnTo>
                      <a:lnTo>
                        <a:pt x="196" y="332"/>
                      </a:lnTo>
                      <a:lnTo>
                        <a:pt x="196" y="332"/>
                      </a:lnTo>
                      <a:lnTo>
                        <a:pt x="196" y="332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9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6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3" y="323"/>
                      </a:lnTo>
                      <a:lnTo>
                        <a:pt x="190" y="323"/>
                      </a:lnTo>
                      <a:lnTo>
                        <a:pt x="190" y="323"/>
                      </a:lnTo>
                      <a:lnTo>
                        <a:pt x="190" y="323"/>
                      </a:lnTo>
                      <a:lnTo>
                        <a:pt x="190" y="323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90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4" y="320"/>
                      </a:lnTo>
                      <a:lnTo>
                        <a:pt x="184" y="318"/>
                      </a:lnTo>
                      <a:lnTo>
                        <a:pt x="184" y="318"/>
                      </a:lnTo>
                      <a:lnTo>
                        <a:pt x="184" y="318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4" y="315"/>
                      </a:lnTo>
                      <a:lnTo>
                        <a:pt x="182" y="315"/>
                      </a:lnTo>
                      <a:lnTo>
                        <a:pt x="182" y="315"/>
                      </a:lnTo>
                      <a:lnTo>
                        <a:pt x="182" y="315"/>
                      </a:lnTo>
                      <a:lnTo>
                        <a:pt x="182" y="315"/>
                      </a:lnTo>
                      <a:lnTo>
                        <a:pt x="182" y="312"/>
                      </a:lnTo>
                      <a:lnTo>
                        <a:pt x="182" y="312"/>
                      </a:lnTo>
                      <a:lnTo>
                        <a:pt x="182" y="312"/>
                      </a:lnTo>
                      <a:lnTo>
                        <a:pt x="179" y="312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9" y="309"/>
                      </a:lnTo>
                      <a:lnTo>
                        <a:pt x="176" y="309"/>
                      </a:lnTo>
                      <a:lnTo>
                        <a:pt x="176" y="309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6" y="306"/>
                      </a:lnTo>
                      <a:lnTo>
                        <a:pt x="173" y="306"/>
                      </a:lnTo>
                      <a:lnTo>
                        <a:pt x="173" y="306"/>
                      </a:lnTo>
                      <a:lnTo>
                        <a:pt x="173" y="306"/>
                      </a:lnTo>
                      <a:lnTo>
                        <a:pt x="173" y="306"/>
                      </a:lnTo>
                      <a:lnTo>
                        <a:pt x="173" y="306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3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3" y="301"/>
                      </a:lnTo>
                      <a:lnTo>
                        <a:pt x="170" y="301"/>
                      </a:lnTo>
                      <a:lnTo>
                        <a:pt x="170" y="301"/>
                      </a:lnTo>
                      <a:lnTo>
                        <a:pt x="170" y="301"/>
                      </a:lnTo>
                      <a:lnTo>
                        <a:pt x="170" y="298"/>
                      </a:lnTo>
                      <a:lnTo>
                        <a:pt x="170" y="298"/>
                      </a:lnTo>
                      <a:lnTo>
                        <a:pt x="170" y="298"/>
                      </a:lnTo>
                      <a:lnTo>
                        <a:pt x="170" y="298"/>
                      </a:lnTo>
                      <a:lnTo>
                        <a:pt x="170" y="295"/>
                      </a:lnTo>
                      <a:lnTo>
                        <a:pt x="170" y="295"/>
                      </a:lnTo>
                      <a:lnTo>
                        <a:pt x="170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5" y="292"/>
                      </a:lnTo>
                      <a:lnTo>
                        <a:pt x="162" y="292"/>
                      </a:lnTo>
                      <a:lnTo>
                        <a:pt x="165" y="292"/>
                      </a:lnTo>
                      <a:lnTo>
                        <a:pt x="165" y="289"/>
                      </a:lnTo>
                      <a:lnTo>
                        <a:pt x="165" y="289"/>
                      </a:lnTo>
                      <a:lnTo>
                        <a:pt x="162" y="289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6"/>
                      </a:lnTo>
                      <a:lnTo>
                        <a:pt x="162" y="284"/>
                      </a:lnTo>
                      <a:lnTo>
                        <a:pt x="162" y="284"/>
                      </a:lnTo>
                      <a:lnTo>
                        <a:pt x="162" y="284"/>
                      </a:lnTo>
                      <a:lnTo>
                        <a:pt x="162" y="284"/>
                      </a:lnTo>
                      <a:lnTo>
                        <a:pt x="162" y="284"/>
                      </a:lnTo>
                      <a:lnTo>
                        <a:pt x="165" y="284"/>
                      </a:lnTo>
                      <a:lnTo>
                        <a:pt x="165" y="284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62" y="281"/>
                      </a:lnTo>
                      <a:lnTo>
                        <a:pt x="159" y="281"/>
                      </a:lnTo>
                      <a:lnTo>
                        <a:pt x="159" y="281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9" y="278"/>
                      </a:lnTo>
                      <a:lnTo>
                        <a:pt x="156" y="278"/>
                      </a:lnTo>
                      <a:lnTo>
                        <a:pt x="156" y="278"/>
                      </a:lnTo>
                      <a:lnTo>
                        <a:pt x="156" y="278"/>
                      </a:lnTo>
                      <a:lnTo>
                        <a:pt x="156" y="278"/>
                      </a:lnTo>
                      <a:lnTo>
                        <a:pt x="156" y="275"/>
                      </a:lnTo>
                      <a:lnTo>
                        <a:pt x="156" y="275"/>
                      </a:lnTo>
                      <a:lnTo>
                        <a:pt x="156" y="275"/>
                      </a:lnTo>
                      <a:lnTo>
                        <a:pt x="156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50" y="275"/>
                      </a:lnTo>
                      <a:lnTo>
                        <a:pt x="148" y="275"/>
                      </a:lnTo>
                      <a:lnTo>
                        <a:pt x="148" y="275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50" y="272"/>
                      </a:lnTo>
                      <a:lnTo>
                        <a:pt x="150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72"/>
                      </a:lnTo>
                      <a:lnTo>
                        <a:pt x="148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9"/>
                      </a:lnTo>
                      <a:lnTo>
                        <a:pt x="145" y="267"/>
                      </a:lnTo>
                      <a:lnTo>
                        <a:pt x="145" y="267"/>
                      </a:lnTo>
                      <a:lnTo>
                        <a:pt x="145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42" y="267"/>
                      </a:lnTo>
                      <a:lnTo>
                        <a:pt x="139" y="267"/>
                      </a:lnTo>
                      <a:lnTo>
                        <a:pt x="139" y="267"/>
                      </a:lnTo>
                      <a:lnTo>
                        <a:pt x="139" y="267"/>
                      </a:lnTo>
                      <a:lnTo>
                        <a:pt x="139" y="267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9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4"/>
                      </a:lnTo>
                      <a:lnTo>
                        <a:pt x="136" y="261"/>
                      </a:lnTo>
                      <a:lnTo>
                        <a:pt x="136" y="261"/>
                      </a:lnTo>
                      <a:lnTo>
                        <a:pt x="136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3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31" y="261"/>
                      </a:lnTo>
                      <a:lnTo>
                        <a:pt x="128" y="261"/>
                      </a:lnTo>
                      <a:lnTo>
                        <a:pt x="128" y="261"/>
                      </a:lnTo>
                      <a:lnTo>
                        <a:pt x="128" y="261"/>
                      </a:lnTo>
                      <a:lnTo>
                        <a:pt x="128" y="264"/>
                      </a:lnTo>
                      <a:lnTo>
                        <a:pt x="128" y="264"/>
                      </a:lnTo>
                      <a:lnTo>
                        <a:pt x="128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4"/>
                      </a:lnTo>
                      <a:lnTo>
                        <a:pt x="125" y="267"/>
                      </a:lnTo>
                      <a:lnTo>
                        <a:pt x="122" y="267"/>
                      </a:lnTo>
                      <a:lnTo>
                        <a:pt x="122" y="267"/>
                      </a:lnTo>
                      <a:lnTo>
                        <a:pt x="122" y="267"/>
                      </a:lnTo>
                      <a:lnTo>
                        <a:pt x="122" y="267"/>
                      </a:lnTo>
                      <a:lnTo>
                        <a:pt x="122" y="267"/>
                      </a:lnTo>
                      <a:lnTo>
                        <a:pt x="128" y="272"/>
                      </a:lnTo>
                      <a:lnTo>
                        <a:pt x="128" y="272"/>
                      </a:lnTo>
                      <a:lnTo>
                        <a:pt x="128" y="272"/>
                      </a:lnTo>
                      <a:lnTo>
                        <a:pt x="133" y="278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31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4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8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81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22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8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6" y="275"/>
                      </a:lnTo>
                      <a:lnTo>
                        <a:pt x="116" y="275"/>
                      </a:lnTo>
                      <a:lnTo>
                        <a:pt x="116" y="275"/>
                      </a:lnTo>
                      <a:lnTo>
                        <a:pt x="116" y="275"/>
                      </a:lnTo>
                      <a:lnTo>
                        <a:pt x="116" y="272"/>
                      </a:lnTo>
                      <a:lnTo>
                        <a:pt x="116" y="272"/>
                      </a:lnTo>
                      <a:lnTo>
                        <a:pt x="116" y="272"/>
                      </a:lnTo>
                      <a:lnTo>
                        <a:pt x="116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72"/>
                      </a:lnTo>
                      <a:lnTo>
                        <a:pt x="114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11" y="269"/>
                      </a:lnTo>
                      <a:lnTo>
                        <a:pt x="108" y="269"/>
                      </a:lnTo>
                      <a:lnTo>
                        <a:pt x="108" y="267"/>
                      </a:lnTo>
                      <a:lnTo>
                        <a:pt x="108" y="267"/>
                      </a:lnTo>
                      <a:lnTo>
                        <a:pt x="108" y="267"/>
                      </a:lnTo>
                      <a:lnTo>
                        <a:pt x="108" y="267"/>
                      </a:lnTo>
                      <a:lnTo>
                        <a:pt x="108" y="267"/>
                      </a:lnTo>
                      <a:lnTo>
                        <a:pt x="105" y="264"/>
                      </a:lnTo>
                      <a:lnTo>
                        <a:pt x="105" y="264"/>
                      </a:lnTo>
                      <a:lnTo>
                        <a:pt x="105" y="264"/>
                      </a:lnTo>
                      <a:lnTo>
                        <a:pt x="105" y="261"/>
                      </a:lnTo>
                      <a:lnTo>
                        <a:pt x="102" y="261"/>
                      </a:lnTo>
                      <a:lnTo>
                        <a:pt x="102" y="261"/>
                      </a:lnTo>
                      <a:lnTo>
                        <a:pt x="102" y="261"/>
                      </a:lnTo>
                      <a:lnTo>
                        <a:pt x="102" y="261"/>
                      </a:lnTo>
                      <a:lnTo>
                        <a:pt x="99" y="261"/>
                      </a:lnTo>
                      <a:lnTo>
                        <a:pt x="99" y="261"/>
                      </a:lnTo>
                      <a:lnTo>
                        <a:pt x="99" y="258"/>
                      </a:lnTo>
                      <a:lnTo>
                        <a:pt x="97" y="258"/>
                      </a:lnTo>
                      <a:lnTo>
                        <a:pt x="97" y="258"/>
                      </a:lnTo>
                      <a:lnTo>
                        <a:pt x="94" y="258"/>
                      </a:lnTo>
                      <a:lnTo>
                        <a:pt x="94" y="258"/>
                      </a:lnTo>
                      <a:lnTo>
                        <a:pt x="91" y="258"/>
                      </a:lnTo>
                      <a:lnTo>
                        <a:pt x="91" y="258"/>
                      </a:lnTo>
                      <a:lnTo>
                        <a:pt x="91" y="258"/>
                      </a:lnTo>
                      <a:lnTo>
                        <a:pt x="91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5" y="258"/>
                      </a:lnTo>
                      <a:lnTo>
                        <a:pt x="85" y="258"/>
                      </a:lnTo>
                      <a:lnTo>
                        <a:pt x="82" y="258"/>
                      </a:lnTo>
                      <a:lnTo>
                        <a:pt x="82" y="258"/>
                      </a:lnTo>
                      <a:lnTo>
                        <a:pt x="82" y="261"/>
                      </a:lnTo>
                      <a:lnTo>
                        <a:pt x="80" y="261"/>
                      </a:lnTo>
                      <a:lnTo>
                        <a:pt x="80" y="261"/>
                      </a:lnTo>
                      <a:lnTo>
                        <a:pt x="77" y="261"/>
                      </a:lnTo>
                      <a:lnTo>
                        <a:pt x="77" y="261"/>
                      </a:lnTo>
                      <a:lnTo>
                        <a:pt x="77" y="258"/>
                      </a:lnTo>
                      <a:lnTo>
                        <a:pt x="77" y="258"/>
                      </a:lnTo>
                      <a:lnTo>
                        <a:pt x="77" y="258"/>
                      </a:lnTo>
                      <a:lnTo>
                        <a:pt x="74" y="258"/>
                      </a:lnTo>
                      <a:lnTo>
                        <a:pt x="74" y="255"/>
                      </a:lnTo>
                      <a:lnTo>
                        <a:pt x="74" y="255"/>
                      </a:lnTo>
                      <a:lnTo>
                        <a:pt x="74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1" y="252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5" y="255"/>
                      </a:lnTo>
                      <a:lnTo>
                        <a:pt x="65" y="258"/>
                      </a:lnTo>
                      <a:lnTo>
                        <a:pt x="65" y="258"/>
                      </a:lnTo>
                      <a:lnTo>
                        <a:pt x="65" y="258"/>
                      </a:lnTo>
                      <a:lnTo>
                        <a:pt x="63" y="258"/>
                      </a:lnTo>
                      <a:lnTo>
                        <a:pt x="63" y="258"/>
                      </a:lnTo>
                      <a:lnTo>
                        <a:pt x="63" y="258"/>
                      </a:lnTo>
                      <a:lnTo>
                        <a:pt x="63" y="258"/>
                      </a:lnTo>
                      <a:lnTo>
                        <a:pt x="60" y="258"/>
                      </a:lnTo>
                      <a:lnTo>
                        <a:pt x="60" y="258"/>
                      </a:lnTo>
                      <a:lnTo>
                        <a:pt x="60" y="258"/>
                      </a:lnTo>
                      <a:lnTo>
                        <a:pt x="57" y="258"/>
                      </a:lnTo>
                      <a:lnTo>
                        <a:pt x="57" y="258"/>
                      </a:lnTo>
                      <a:lnTo>
                        <a:pt x="57" y="258"/>
                      </a:lnTo>
                      <a:lnTo>
                        <a:pt x="57" y="261"/>
                      </a:lnTo>
                      <a:lnTo>
                        <a:pt x="57" y="261"/>
                      </a:lnTo>
                      <a:lnTo>
                        <a:pt x="60" y="264"/>
                      </a:lnTo>
                      <a:lnTo>
                        <a:pt x="60" y="264"/>
                      </a:lnTo>
                      <a:lnTo>
                        <a:pt x="63" y="267"/>
                      </a:lnTo>
                      <a:lnTo>
                        <a:pt x="60" y="267"/>
                      </a:lnTo>
                      <a:lnTo>
                        <a:pt x="57" y="267"/>
                      </a:lnTo>
                      <a:lnTo>
                        <a:pt x="57" y="267"/>
                      </a:lnTo>
                      <a:lnTo>
                        <a:pt x="54" y="267"/>
                      </a:lnTo>
                      <a:lnTo>
                        <a:pt x="54" y="267"/>
                      </a:lnTo>
                      <a:lnTo>
                        <a:pt x="54" y="267"/>
                      </a:lnTo>
                      <a:lnTo>
                        <a:pt x="54" y="264"/>
                      </a:lnTo>
                      <a:lnTo>
                        <a:pt x="54" y="264"/>
                      </a:lnTo>
                      <a:lnTo>
                        <a:pt x="54" y="264"/>
                      </a:lnTo>
                      <a:lnTo>
                        <a:pt x="54" y="261"/>
                      </a:lnTo>
                      <a:lnTo>
                        <a:pt x="54" y="261"/>
                      </a:lnTo>
                      <a:lnTo>
                        <a:pt x="51" y="258"/>
                      </a:lnTo>
                      <a:lnTo>
                        <a:pt x="51" y="258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48" y="250"/>
                      </a:lnTo>
                      <a:lnTo>
                        <a:pt x="48" y="250"/>
                      </a:lnTo>
                      <a:lnTo>
                        <a:pt x="48" y="247"/>
                      </a:lnTo>
                      <a:lnTo>
                        <a:pt x="48" y="244"/>
                      </a:lnTo>
                      <a:lnTo>
                        <a:pt x="46" y="244"/>
                      </a:lnTo>
                      <a:lnTo>
                        <a:pt x="46" y="241"/>
                      </a:lnTo>
                      <a:lnTo>
                        <a:pt x="46" y="241"/>
                      </a:lnTo>
                      <a:lnTo>
                        <a:pt x="46" y="241"/>
                      </a:lnTo>
                      <a:lnTo>
                        <a:pt x="46" y="238"/>
                      </a:lnTo>
                      <a:lnTo>
                        <a:pt x="43" y="235"/>
                      </a:lnTo>
                      <a:lnTo>
                        <a:pt x="43" y="235"/>
                      </a:lnTo>
                      <a:lnTo>
                        <a:pt x="43" y="233"/>
                      </a:lnTo>
                      <a:lnTo>
                        <a:pt x="43" y="233"/>
                      </a:lnTo>
                      <a:lnTo>
                        <a:pt x="40" y="233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37" y="230"/>
                      </a:lnTo>
                      <a:lnTo>
                        <a:pt x="37" y="227"/>
                      </a:lnTo>
                      <a:lnTo>
                        <a:pt x="37" y="227"/>
                      </a:lnTo>
                      <a:lnTo>
                        <a:pt x="37" y="224"/>
                      </a:lnTo>
                      <a:lnTo>
                        <a:pt x="37" y="224"/>
                      </a:lnTo>
                      <a:lnTo>
                        <a:pt x="37" y="221"/>
                      </a:lnTo>
                      <a:lnTo>
                        <a:pt x="34" y="221"/>
                      </a:lnTo>
                      <a:lnTo>
                        <a:pt x="34" y="221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8"/>
                      </a:lnTo>
                      <a:lnTo>
                        <a:pt x="34" y="216"/>
                      </a:lnTo>
                      <a:lnTo>
                        <a:pt x="34" y="216"/>
                      </a:lnTo>
                      <a:lnTo>
                        <a:pt x="31" y="216"/>
                      </a:lnTo>
                      <a:lnTo>
                        <a:pt x="31" y="216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29" y="213"/>
                      </a:lnTo>
                      <a:lnTo>
                        <a:pt x="29" y="213"/>
                      </a:lnTo>
                      <a:lnTo>
                        <a:pt x="29" y="213"/>
                      </a:lnTo>
                      <a:lnTo>
                        <a:pt x="26" y="213"/>
                      </a:lnTo>
                      <a:lnTo>
                        <a:pt x="26" y="213"/>
                      </a:lnTo>
                      <a:lnTo>
                        <a:pt x="26" y="213"/>
                      </a:lnTo>
                      <a:lnTo>
                        <a:pt x="26" y="210"/>
                      </a:lnTo>
                      <a:lnTo>
                        <a:pt x="23" y="210"/>
                      </a:lnTo>
                      <a:lnTo>
                        <a:pt x="23" y="210"/>
                      </a:lnTo>
                      <a:lnTo>
                        <a:pt x="23" y="210"/>
                      </a:lnTo>
                      <a:lnTo>
                        <a:pt x="23" y="201"/>
                      </a:lnTo>
                      <a:lnTo>
                        <a:pt x="23" y="199"/>
                      </a:lnTo>
                      <a:lnTo>
                        <a:pt x="23" y="199"/>
                      </a:lnTo>
                      <a:lnTo>
                        <a:pt x="23" y="196"/>
                      </a:lnTo>
                      <a:lnTo>
                        <a:pt x="23" y="196"/>
                      </a:lnTo>
                      <a:lnTo>
                        <a:pt x="23" y="196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3" y="193"/>
                      </a:lnTo>
                      <a:lnTo>
                        <a:pt x="26" y="193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9" y="190"/>
                      </a:lnTo>
                      <a:lnTo>
                        <a:pt x="29" y="190"/>
                      </a:lnTo>
                      <a:lnTo>
                        <a:pt x="29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3" y="182"/>
                      </a:lnTo>
                      <a:lnTo>
                        <a:pt x="43" y="182"/>
                      </a:lnTo>
                      <a:lnTo>
                        <a:pt x="43" y="182"/>
                      </a:lnTo>
                      <a:lnTo>
                        <a:pt x="43" y="182"/>
                      </a:lnTo>
                      <a:lnTo>
                        <a:pt x="46" y="182"/>
                      </a:lnTo>
                      <a:lnTo>
                        <a:pt x="46" y="179"/>
                      </a:lnTo>
                      <a:lnTo>
                        <a:pt x="46" y="179"/>
                      </a:lnTo>
                      <a:lnTo>
                        <a:pt x="46" y="179"/>
                      </a:lnTo>
                      <a:lnTo>
                        <a:pt x="46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6" y="179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3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37" y="167"/>
                      </a:lnTo>
                      <a:lnTo>
                        <a:pt x="34" y="167"/>
                      </a:lnTo>
                      <a:lnTo>
                        <a:pt x="34" y="165"/>
                      </a:lnTo>
                      <a:lnTo>
                        <a:pt x="40" y="162"/>
                      </a:lnTo>
                      <a:lnTo>
                        <a:pt x="48" y="159"/>
                      </a:lnTo>
                      <a:lnTo>
                        <a:pt x="46" y="159"/>
                      </a:lnTo>
                      <a:lnTo>
                        <a:pt x="46" y="156"/>
                      </a:lnTo>
                      <a:lnTo>
                        <a:pt x="46" y="156"/>
                      </a:lnTo>
                      <a:lnTo>
                        <a:pt x="46" y="156"/>
                      </a:lnTo>
                      <a:lnTo>
                        <a:pt x="46" y="156"/>
                      </a:lnTo>
                      <a:lnTo>
                        <a:pt x="46" y="153"/>
                      </a:lnTo>
                      <a:lnTo>
                        <a:pt x="43" y="153"/>
                      </a:lnTo>
                      <a:lnTo>
                        <a:pt x="43" y="153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6" y="156"/>
                      </a:lnTo>
                      <a:lnTo>
                        <a:pt x="26" y="159"/>
                      </a:lnTo>
                      <a:lnTo>
                        <a:pt x="26" y="159"/>
                      </a:lnTo>
                      <a:lnTo>
                        <a:pt x="23" y="159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0"/>
                      </a:lnTo>
                      <a:lnTo>
                        <a:pt x="17" y="150"/>
                      </a:lnTo>
                      <a:lnTo>
                        <a:pt x="14" y="148"/>
                      </a:lnTo>
                      <a:lnTo>
                        <a:pt x="14" y="148"/>
                      </a:lnTo>
                      <a:lnTo>
                        <a:pt x="14" y="148"/>
                      </a:lnTo>
                      <a:lnTo>
                        <a:pt x="12" y="145"/>
                      </a:lnTo>
                      <a:lnTo>
                        <a:pt x="12" y="145"/>
                      </a:lnTo>
                      <a:lnTo>
                        <a:pt x="12" y="142"/>
                      </a:lnTo>
                      <a:lnTo>
                        <a:pt x="12" y="142"/>
                      </a:lnTo>
                      <a:lnTo>
                        <a:pt x="12" y="142"/>
                      </a:lnTo>
                      <a:lnTo>
                        <a:pt x="12" y="139"/>
                      </a:lnTo>
                      <a:lnTo>
                        <a:pt x="12" y="139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2" y="133"/>
                      </a:lnTo>
                      <a:lnTo>
                        <a:pt x="14" y="133"/>
                      </a:lnTo>
                      <a:lnTo>
                        <a:pt x="14" y="131"/>
                      </a:lnTo>
                      <a:lnTo>
                        <a:pt x="14" y="128"/>
                      </a:lnTo>
                      <a:lnTo>
                        <a:pt x="14" y="128"/>
                      </a:lnTo>
                      <a:lnTo>
                        <a:pt x="12" y="128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2"/>
                      </a:lnTo>
                      <a:lnTo>
                        <a:pt x="9" y="122"/>
                      </a:lnTo>
                      <a:lnTo>
                        <a:pt x="9" y="122"/>
                      </a:lnTo>
                      <a:lnTo>
                        <a:pt x="9" y="122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6"/>
                      </a:lnTo>
                      <a:lnTo>
                        <a:pt x="9" y="116"/>
                      </a:lnTo>
                      <a:lnTo>
                        <a:pt x="12" y="114"/>
                      </a:lnTo>
                      <a:lnTo>
                        <a:pt x="12" y="114"/>
                      </a:lnTo>
                      <a:lnTo>
                        <a:pt x="12" y="111"/>
                      </a:lnTo>
                      <a:lnTo>
                        <a:pt x="12" y="111"/>
                      </a:lnTo>
                      <a:lnTo>
                        <a:pt x="12" y="111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1"/>
                      </a:lnTo>
                      <a:lnTo>
                        <a:pt x="6" y="91"/>
                      </a:lnTo>
                      <a:lnTo>
                        <a:pt x="6" y="91"/>
                      </a:lnTo>
                      <a:lnTo>
                        <a:pt x="6" y="91"/>
                      </a:lnTo>
                      <a:lnTo>
                        <a:pt x="6" y="91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3" y="40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12" y="37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29"/>
                      </a:lnTo>
                      <a:lnTo>
                        <a:pt x="31" y="23"/>
                      </a:lnTo>
                      <a:lnTo>
                        <a:pt x="40" y="12"/>
                      </a:lnTo>
                      <a:lnTo>
                        <a:pt x="43" y="14"/>
                      </a:lnTo>
                      <a:lnTo>
                        <a:pt x="48" y="3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94" y="6"/>
                      </a:lnTo>
                      <a:lnTo>
                        <a:pt x="105" y="6"/>
                      </a:lnTo>
                      <a:lnTo>
                        <a:pt x="111" y="9"/>
                      </a:lnTo>
                      <a:lnTo>
                        <a:pt x="122" y="9"/>
                      </a:lnTo>
                      <a:lnTo>
                        <a:pt x="125" y="9"/>
                      </a:lnTo>
                      <a:lnTo>
                        <a:pt x="125" y="9"/>
                      </a:lnTo>
                      <a:lnTo>
                        <a:pt x="128" y="9"/>
                      </a:lnTo>
                      <a:lnTo>
                        <a:pt x="131" y="9"/>
                      </a:lnTo>
                      <a:lnTo>
                        <a:pt x="133" y="9"/>
                      </a:lnTo>
                      <a:lnTo>
                        <a:pt x="136" y="9"/>
                      </a:lnTo>
                      <a:lnTo>
                        <a:pt x="139" y="9"/>
                      </a:lnTo>
                      <a:lnTo>
                        <a:pt x="139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5" y="9"/>
                      </a:lnTo>
                      <a:lnTo>
                        <a:pt x="145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3" y="6"/>
                      </a:lnTo>
                      <a:lnTo>
                        <a:pt x="156" y="6"/>
                      </a:lnTo>
                      <a:lnTo>
                        <a:pt x="156" y="6"/>
                      </a:lnTo>
                      <a:lnTo>
                        <a:pt x="156" y="6"/>
                      </a:lnTo>
                      <a:lnTo>
                        <a:pt x="156" y="6"/>
                      </a:lnTo>
                      <a:lnTo>
                        <a:pt x="156" y="6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9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6"/>
                      </a:lnTo>
                      <a:lnTo>
                        <a:pt x="153" y="26"/>
                      </a:lnTo>
                      <a:lnTo>
                        <a:pt x="153" y="26"/>
                      </a:lnTo>
                      <a:lnTo>
                        <a:pt x="153" y="29"/>
                      </a:lnTo>
                      <a:lnTo>
                        <a:pt x="153" y="29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4"/>
                      </a:lnTo>
                      <a:lnTo>
                        <a:pt x="150" y="34"/>
                      </a:lnTo>
                      <a:lnTo>
                        <a:pt x="153" y="34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0" y="37"/>
                      </a:lnTo>
                      <a:lnTo>
                        <a:pt x="150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3" y="43"/>
                      </a:lnTo>
                      <a:lnTo>
                        <a:pt x="156" y="43"/>
                      </a:lnTo>
                      <a:lnTo>
                        <a:pt x="153" y="43"/>
                      </a:lnTo>
                      <a:lnTo>
                        <a:pt x="153" y="43"/>
                      </a:lnTo>
                      <a:lnTo>
                        <a:pt x="153" y="43"/>
                      </a:lnTo>
                      <a:lnTo>
                        <a:pt x="153" y="46"/>
                      </a:lnTo>
                      <a:lnTo>
                        <a:pt x="153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6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9" y="51"/>
                      </a:lnTo>
                      <a:lnTo>
                        <a:pt x="159" y="51"/>
                      </a:lnTo>
                      <a:lnTo>
                        <a:pt x="159" y="51"/>
                      </a:lnTo>
                      <a:lnTo>
                        <a:pt x="162" y="51"/>
                      </a:lnTo>
                      <a:lnTo>
                        <a:pt x="162" y="51"/>
                      </a:lnTo>
                      <a:lnTo>
                        <a:pt x="165" y="51"/>
                      </a:lnTo>
                      <a:lnTo>
                        <a:pt x="165" y="51"/>
                      </a:lnTo>
                      <a:lnTo>
                        <a:pt x="165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70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3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4"/>
                      </a:lnTo>
                      <a:lnTo>
                        <a:pt x="182" y="54"/>
                      </a:lnTo>
                      <a:lnTo>
                        <a:pt x="182" y="54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84" y="60"/>
                      </a:lnTo>
                      <a:lnTo>
                        <a:pt x="184" y="60"/>
                      </a:lnTo>
                      <a:lnTo>
                        <a:pt x="184" y="63"/>
                      </a:lnTo>
                      <a:lnTo>
                        <a:pt x="184" y="63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7" y="74"/>
                      </a:lnTo>
                      <a:lnTo>
                        <a:pt x="187" y="74"/>
                      </a:lnTo>
                      <a:lnTo>
                        <a:pt x="187" y="77"/>
                      </a:lnTo>
                      <a:lnTo>
                        <a:pt x="187" y="77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87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2" y="88"/>
                      </a:lnTo>
                      <a:lnTo>
                        <a:pt x="182" y="91"/>
                      </a:lnTo>
                      <a:lnTo>
                        <a:pt x="182" y="91"/>
                      </a:lnTo>
                      <a:lnTo>
                        <a:pt x="182" y="94"/>
                      </a:lnTo>
                      <a:lnTo>
                        <a:pt x="182" y="94"/>
                      </a:lnTo>
                      <a:lnTo>
                        <a:pt x="182" y="97"/>
                      </a:lnTo>
                      <a:lnTo>
                        <a:pt x="184" y="99"/>
                      </a:lnTo>
                      <a:lnTo>
                        <a:pt x="184" y="99"/>
                      </a:lnTo>
                      <a:lnTo>
                        <a:pt x="184" y="102"/>
                      </a:lnTo>
                      <a:lnTo>
                        <a:pt x="184" y="105"/>
                      </a:lnTo>
                      <a:lnTo>
                        <a:pt x="182" y="105"/>
                      </a:lnTo>
                      <a:lnTo>
                        <a:pt x="182" y="108"/>
                      </a:lnTo>
                      <a:lnTo>
                        <a:pt x="182" y="111"/>
                      </a:lnTo>
                      <a:lnTo>
                        <a:pt x="184" y="111"/>
                      </a:lnTo>
                      <a:lnTo>
                        <a:pt x="184" y="111"/>
                      </a:lnTo>
                      <a:lnTo>
                        <a:pt x="184" y="114"/>
                      </a:lnTo>
                      <a:lnTo>
                        <a:pt x="184" y="114"/>
                      </a:lnTo>
                      <a:lnTo>
                        <a:pt x="184" y="114"/>
                      </a:lnTo>
                      <a:lnTo>
                        <a:pt x="184" y="116"/>
                      </a:lnTo>
                      <a:lnTo>
                        <a:pt x="184" y="116"/>
                      </a:lnTo>
                      <a:lnTo>
                        <a:pt x="184" y="119"/>
                      </a:lnTo>
                      <a:lnTo>
                        <a:pt x="184" y="119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2" y="128"/>
                      </a:lnTo>
                      <a:lnTo>
                        <a:pt x="182" y="128"/>
                      </a:lnTo>
                      <a:lnTo>
                        <a:pt x="182" y="13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5" name="Freeform 41"/>
                <p:cNvSpPr>
                  <a:spLocks/>
                </p:cNvSpPr>
                <p:nvPr/>
              </p:nvSpPr>
              <p:spPr bwMode="auto">
                <a:xfrm>
                  <a:off x="1195" y="3364"/>
                  <a:ext cx="139" cy="226"/>
                </a:xfrm>
                <a:custGeom>
                  <a:avLst/>
                  <a:gdLst/>
                  <a:ahLst/>
                  <a:cxnLst>
                    <a:cxn ang="0">
                      <a:pos x="40" y="161"/>
                    </a:cxn>
                    <a:cxn ang="0">
                      <a:pos x="82" y="42"/>
                    </a:cxn>
                    <a:cxn ang="0">
                      <a:pos x="105" y="0"/>
                    </a:cxn>
                    <a:cxn ang="0">
                      <a:pos x="199" y="68"/>
                    </a:cxn>
                    <a:cxn ang="0">
                      <a:pos x="193" y="79"/>
                    </a:cxn>
                    <a:cxn ang="0">
                      <a:pos x="196" y="90"/>
                    </a:cxn>
                    <a:cxn ang="0">
                      <a:pos x="204" y="105"/>
                    </a:cxn>
                    <a:cxn ang="0">
                      <a:pos x="204" y="119"/>
                    </a:cxn>
                    <a:cxn ang="0">
                      <a:pos x="218" y="133"/>
                    </a:cxn>
                    <a:cxn ang="0">
                      <a:pos x="235" y="153"/>
                    </a:cxn>
                    <a:cxn ang="0">
                      <a:pos x="241" y="178"/>
                    </a:cxn>
                    <a:cxn ang="0">
                      <a:pos x="258" y="178"/>
                    </a:cxn>
                    <a:cxn ang="0">
                      <a:pos x="258" y="192"/>
                    </a:cxn>
                    <a:cxn ang="0">
                      <a:pos x="269" y="204"/>
                    </a:cxn>
                    <a:cxn ang="0">
                      <a:pos x="255" y="212"/>
                    </a:cxn>
                    <a:cxn ang="0">
                      <a:pos x="244" y="224"/>
                    </a:cxn>
                    <a:cxn ang="0">
                      <a:pos x="255" y="241"/>
                    </a:cxn>
                    <a:cxn ang="0">
                      <a:pos x="264" y="260"/>
                    </a:cxn>
                    <a:cxn ang="0">
                      <a:pos x="275" y="289"/>
                    </a:cxn>
                    <a:cxn ang="0">
                      <a:pos x="264" y="289"/>
                    </a:cxn>
                    <a:cxn ang="0">
                      <a:pos x="258" y="286"/>
                    </a:cxn>
                    <a:cxn ang="0">
                      <a:pos x="252" y="289"/>
                    </a:cxn>
                    <a:cxn ang="0">
                      <a:pos x="255" y="303"/>
                    </a:cxn>
                    <a:cxn ang="0">
                      <a:pos x="252" y="320"/>
                    </a:cxn>
                    <a:cxn ang="0">
                      <a:pos x="258" y="334"/>
                    </a:cxn>
                    <a:cxn ang="0">
                      <a:pos x="261" y="340"/>
                    </a:cxn>
                    <a:cxn ang="0">
                      <a:pos x="264" y="345"/>
                    </a:cxn>
                    <a:cxn ang="0">
                      <a:pos x="258" y="357"/>
                    </a:cxn>
                    <a:cxn ang="0">
                      <a:pos x="247" y="365"/>
                    </a:cxn>
                    <a:cxn ang="0">
                      <a:pos x="241" y="357"/>
                    </a:cxn>
                    <a:cxn ang="0">
                      <a:pos x="241" y="351"/>
                    </a:cxn>
                    <a:cxn ang="0">
                      <a:pos x="238" y="348"/>
                    </a:cxn>
                    <a:cxn ang="0">
                      <a:pos x="218" y="357"/>
                    </a:cxn>
                    <a:cxn ang="0">
                      <a:pos x="224" y="362"/>
                    </a:cxn>
                    <a:cxn ang="0">
                      <a:pos x="227" y="368"/>
                    </a:cxn>
                    <a:cxn ang="0">
                      <a:pos x="230" y="377"/>
                    </a:cxn>
                    <a:cxn ang="0">
                      <a:pos x="213" y="385"/>
                    </a:cxn>
                    <a:cxn ang="0">
                      <a:pos x="207" y="391"/>
                    </a:cxn>
                    <a:cxn ang="0">
                      <a:pos x="216" y="396"/>
                    </a:cxn>
                    <a:cxn ang="0">
                      <a:pos x="218" y="405"/>
                    </a:cxn>
                    <a:cxn ang="0">
                      <a:pos x="224" y="413"/>
                    </a:cxn>
                    <a:cxn ang="0">
                      <a:pos x="233" y="422"/>
                    </a:cxn>
                    <a:cxn ang="0">
                      <a:pos x="235" y="433"/>
                    </a:cxn>
                    <a:cxn ang="0">
                      <a:pos x="233" y="436"/>
                    </a:cxn>
                    <a:cxn ang="0">
                      <a:pos x="221" y="442"/>
                    </a:cxn>
                    <a:cxn ang="0">
                      <a:pos x="204" y="447"/>
                    </a:cxn>
                    <a:cxn ang="0">
                      <a:pos x="190" y="442"/>
                    </a:cxn>
                    <a:cxn ang="0">
                      <a:pos x="182" y="439"/>
                    </a:cxn>
                    <a:cxn ang="0">
                      <a:pos x="176" y="433"/>
                    </a:cxn>
                    <a:cxn ang="0">
                      <a:pos x="165" y="433"/>
                    </a:cxn>
                    <a:cxn ang="0">
                      <a:pos x="165" y="425"/>
                    </a:cxn>
                    <a:cxn ang="0">
                      <a:pos x="173" y="419"/>
                    </a:cxn>
                    <a:cxn ang="0">
                      <a:pos x="179" y="411"/>
                    </a:cxn>
                    <a:cxn ang="0">
                      <a:pos x="182" y="399"/>
                    </a:cxn>
                    <a:cxn ang="0">
                      <a:pos x="176" y="388"/>
                    </a:cxn>
                    <a:cxn ang="0">
                      <a:pos x="170" y="368"/>
                    </a:cxn>
                    <a:cxn ang="0">
                      <a:pos x="159" y="351"/>
                    </a:cxn>
                    <a:cxn ang="0">
                      <a:pos x="128" y="343"/>
                    </a:cxn>
                    <a:cxn ang="0">
                      <a:pos x="105" y="306"/>
                    </a:cxn>
                    <a:cxn ang="0">
                      <a:pos x="82" y="286"/>
                    </a:cxn>
                    <a:cxn ang="0">
                      <a:pos x="46" y="300"/>
                    </a:cxn>
                    <a:cxn ang="0">
                      <a:pos x="31" y="289"/>
                    </a:cxn>
                    <a:cxn ang="0">
                      <a:pos x="54" y="190"/>
                    </a:cxn>
                  </a:cxnLst>
                  <a:rect l="0" t="0" r="r" b="b"/>
                  <a:pathLst>
                    <a:path w="275" h="447">
                      <a:moveTo>
                        <a:pt x="54" y="198"/>
                      </a:moveTo>
                      <a:lnTo>
                        <a:pt x="54" y="195"/>
                      </a:lnTo>
                      <a:lnTo>
                        <a:pt x="54" y="195"/>
                      </a:lnTo>
                      <a:lnTo>
                        <a:pt x="54" y="195"/>
                      </a:lnTo>
                      <a:lnTo>
                        <a:pt x="54" y="192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7" y="190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60" y="184"/>
                      </a:lnTo>
                      <a:lnTo>
                        <a:pt x="60" y="184"/>
                      </a:lnTo>
                      <a:lnTo>
                        <a:pt x="60" y="184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75"/>
                      </a:lnTo>
                      <a:lnTo>
                        <a:pt x="57" y="167"/>
                      </a:lnTo>
                      <a:lnTo>
                        <a:pt x="40" y="161"/>
                      </a:lnTo>
                      <a:lnTo>
                        <a:pt x="40" y="161"/>
                      </a:lnTo>
                      <a:lnTo>
                        <a:pt x="20" y="156"/>
                      </a:lnTo>
                      <a:lnTo>
                        <a:pt x="17" y="153"/>
                      </a:lnTo>
                      <a:lnTo>
                        <a:pt x="17" y="150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3"/>
                      </a:lnTo>
                      <a:lnTo>
                        <a:pt x="20" y="113"/>
                      </a:lnTo>
                      <a:lnTo>
                        <a:pt x="63" y="127"/>
                      </a:lnTo>
                      <a:lnTo>
                        <a:pt x="68" y="130"/>
                      </a:lnTo>
                      <a:lnTo>
                        <a:pt x="68" y="76"/>
                      </a:lnTo>
                      <a:lnTo>
                        <a:pt x="91" y="82"/>
                      </a:lnTo>
                      <a:lnTo>
                        <a:pt x="85" y="56"/>
                      </a:lnTo>
                      <a:lnTo>
                        <a:pt x="125" y="56"/>
                      </a:lnTo>
                      <a:lnTo>
                        <a:pt x="114" y="48"/>
                      </a:lnTo>
                      <a:lnTo>
                        <a:pt x="102" y="37"/>
                      </a:lnTo>
                      <a:lnTo>
                        <a:pt x="85" y="42"/>
                      </a:lnTo>
                      <a:lnTo>
                        <a:pt x="85" y="42"/>
                      </a:lnTo>
                      <a:lnTo>
                        <a:pt x="85" y="42"/>
                      </a:lnTo>
                      <a:lnTo>
                        <a:pt x="82" y="42"/>
                      </a:lnTo>
                      <a:lnTo>
                        <a:pt x="82" y="42"/>
                      </a:lnTo>
                      <a:lnTo>
                        <a:pt x="82" y="39"/>
                      </a:lnTo>
                      <a:lnTo>
                        <a:pt x="82" y="39"/>
                      </a:lnTo>
                      <a:lnTo>
                        <a:pt x="82" y="39"/>
                      </a:lnTo>
                      <a:lnTo>
                        <a:pt x="80" y="39"/>
                      </a:lnTo>
                      <a:lnTo>
                        <a:pt x="80" y="39"/>
                      </a:lnTo>
                      <a:lnTo>
                        <a:pt x="80" y="39"/>
                      </a:lnTo>
                      <a:lnTo>
                        <a:pt x="80" y="39"/>
                      </a:lnTo>
                      <a:lnTo>
                        <a:pt x="80" y="37"/>
                      </a:lnTo>
                      <a:lnTo>
                        <a:pt x="80" y="37"/>
                      </a:lnTo>
                      <a:lnTo>
                        <a:pt x="80" y="37"/>
                      </a:lnTo>
                      <a:lnTo>
                        <a:pt x="80" y="37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94" y="20"/>
                      </a:lnTo>
                      <a:lnTo>
                        <a:pt x="105" y="8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11" y="0"/>
                      </a:lnTo>
                      <a:lnTo>
                        <a:pt x="125" y="3"/>
                      </a:lnTo>
                      <a:lnTo>
                        <a:pt x="139" y="3"/>
                      </a:lnTo>
                      <a:lnTo>
                        <a:pt x="145" y="5"/>
                      </a:lnTo>
                      <a:lnTo>
                        <a:pt x="153" y="8"/>
                      </a:lnTo>
                      <a:lnTo>
                        <a:pt x="162" y="11"/>
                      </a:lnTo>
                      <a:lnTo>
                        <a:pt x="167" y="11"/>
                      </a:lnTo>
                      <a:lnTo>
                        <a:pt x="170" y="17"/>
                      </a:lnTo>
                      <a:lnTo>
                        <a:pt x="184" y="17"/>
                      </a:lnTo>
                      <a:lnTo>
                        <a:pt x="199" y="31"/>
                      </a:lnTo>
                      <a:lnTo>
                        <a:pt x="199" y="48"/>
                      </a:lnTo>
                      <a:lnTo>
                        <a:pt x="199" y="48"/>
                      </a:lnTo>
                      <a:lnTo>
                        <a:pt x="199" y="48"/>
                      </a:lnTo>
                      <a:lnTo>
                        <a:pt x="199" y="59"/>
                      </a:lnTo>
                      <a:lnTo>
                        <a:pt x="199" y="59"/>
                      </a:lnTo>
                      <a:lnTo>
                        <a:pt x="199" y="65"/>
                      </a:lnTo>
                      <a:lnTo>
                        <a:pt x="199" y="65"/>
                      </a:lnTo>
                      <a:lnTo>
                        <a:pt x="199" y="68"/>
                      </a:lnTo>
                      <a:lnTo>
                        <a:pt x="199" y="68"/>
                      </a:lnTo>
                      <a:lnTo>
                        <a:pt x="199" y="68"/>
                      </a:lnTo>
                      <a:lnTo>
                        <a:pt x="199" y="68"/>
                      </a:lnTo>
                      <a:lnTo>
                        <a:pt x="199" y="71"/>
                      </a:lnTo>
                      <a:lnTo>
                        <a:pt x="199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3"/>
                      </a:lnTo>
                      <a:lnTo>
                        <a:pt x="196" y="73"/>
                      </a:lnTo>
                      <a:lnTo>
                        <a:pt x="196" y="73"/>
                      </a:lnTo>
                      <a:lnTo>
                        <a:pt x="196" y="73"/>
                      </a:lnTo>
                      <a:lnTo>
                        <a:pt x="193" y="73"/>
                      </a:lnTo>
                      <a:lnTo>
                        <a:pt x="193" y="73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6" y="85"/>
                      </a:lnTo>
                      <a:lnTo>
                        <a:pt x="196" y="85"/>
                      </a:lnTo>
                      <a:lnTo>
                        <a:pt x="196" y="85"/>
                      </a:lnTo>
                      <a:lnTo>
                        <a:pt x="196" y="85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90"/>
                      </a:lnTo>
                      <a:lnTo>
                        <a:pt x="196" y="90"/>
                      </a:lnTo>
                      <a:lnTo>
                        <a:pt x="196" y="90"/>
                      </a:lnTo>
                      <a:lnTo>
                        <a:pt x="196" y="90"/>
                      </a:lnTo>
                      <a:lnTo>
                        <a:pt x="196" y="90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201" y="96"/>
                      </a:lnTo>
                      <a:lnTo>
                        <a:pt x="201" y="96"/>
                      </a:lnTo>
                      <a:lnTo>
                        <a:pt x="201" y="96"/>
                      </a:lnTo>
                      <a:lnTo>
                        <a:pt x="201" y="96"/>
                      </a:lnTo>
                      <a:lnTo>
                        <a:pt x="201" y="96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7"/>
                      </a:lnTo>
                      <a:lnTo>
                        <a:pt x="204" y="107"/>
                      </a:lnTo>
                      <a:lnTo>
                        <a:pt x="204" y="107"/>
                      </a:lnTo>
                      <a:lnTo>
                        <a:pt x="204" y="107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4" y="122"/>
                      </a:lnTo>
                      <a:lnTo>
                        <a:pt x="204" y="122"/>
                      </a:lnTo>
                      <a:lnTo>
                        <a:pt x="204" y="122"/>
                      </a:lnTo>
                      <a:lnTo>
                        <a:pt x="204" y="122"/>
                      </a:lnTo>
                      <a:lnTo>
                        <a:pt x="207" y="124"/>
                      </a:lnTo>
                      <a:lnTo>
                        <a:pt x="207" y="124"/>
                      </a:lnTo>
                      <a:lnTo>
                        <a:pt x="207" y="124"/>
                      </a:lnTo>
                      <a:lnTo>
                        <a:pt x="207" y="127"/>
                      </a:lnTo>
                      <a:lnTo>
                        <a:pt x="207" y="127"/>
                      </a:lnTo>
                      <a:lnTo>
                        <a:pt x="210" y="130"/>
                      </a:lnTo>
                      <a:lnTo>
                        <a:pt x="210" y="130"/>
                      </a:lnTo>
                      <a:lnTo>
                        <a:pt x="213" y="130"/>
                      </a:lnTo>
                      <a:lnTo>
                        <a:pt x="213" y="130"/>
                      </a:lnTo>
                      <a:lnTo>
                        <a:pt x="216" y="133"/>
                      </a:lnTo>
                      <a:lnTo>
                        <a:pt x="216" y="133"/>
                      </a:lnTo>
                      <a:lnTo>
                        <a:pt x="216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8" y="136"/>
                      </a:lnTo>
                      <a:lnTo>
                        <a:pt x="221" y="136"/>
                      </a:lnTo>
                      <a:lnTo>
                        <a:pt x="221" y="136"/>
                      </a:lnTo>
                      <a:lnTo>
                        <a:pt x="224" y="139"/>
                      </a:lnTo>
                      <a:lnTo>
                        <a:pt x="224" y="139"/>
                      </a:lnTo>
                      <a:lnTo>
                        <a:pt x="227" y="139"/>
                      </a:lnTo>
                      <a:lnTo>
                        <a:pt x="227" y="141"/>
                      </a:lnTo>
                      <a:lnTo>
                        <a:pt x="230" y="141"/>
                      </a:lnTo>
                      <a:lnTo>
                        <a:pt x="230" y="141"/>
                      </a:lnTo>
                      <a:lnTo>
                        <a:pt x="230" y="141"/>
                      </a:lnTo>
                      <a:lnTo>
                        <a:pt x="230" y="144"/>
                      </a:lnTo>
                      <a:lnTo>
                        <a:pt x="230" y="147"/>
                      </a:lnTo>
                      <a:lnTo>
                        <a:pt x="230" y="147"/>
                      </a:lnTo>
                      <a:lnTo>
                        <a:pt x="230" y="147"/>
                      </a:lnTo>
                      <a:lnTo>
                        <a:pt x="233" y="147"/>
                      </a:lnTo>
                      <a:lnTo>
                        <a:pt x="233" y="150"/>
                      </a:lnTo>
                      <a:lnTo>
                        <a:pt x="233" y="150"/>
                      </a:lnTo>
                      <a:lnTo>
                        <a:pt x="233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6"/>
                      </a:lnTo>
                      <a:lnTo>
                        <a:pt x="235" y="158"/>
                      </a:lnTo>
                      <a:lnTo>
                        <a:pt x="233" y="158"/>
                      </a:lnTo>
                      <a:lnTo>
                        <a:pt x="235" y="161"/>
                      </a:lnTo>
                      <a:lnTo>
                        <a:pt x="235" y="161"/>
                      </a:lnTo>
                      <a:lnTo>
                        <a:pt x="233" y="164"/>
                      </a:lnTo>
                      <a:lnTo>
                        <a:pt x="233" y="164"/>
                      </a:lnTo>
                      <a:lnTo>
                        <a:pt x="233" y="167"/>
                      </a:lnTo>
                      <a:lnTo>
                        <a:pt x="233" y="167"/>
                      </a:lnTo>
                      <a:lnTo>
                        <a:pt x="233" y="167"/>
                      </a:lnTo>
                      <a:lnTo>
                        <a:pt x="233" y="170"/>
                      </a:lnTo>
                      <a:lnTo>
                        <a:pt x="233" y="170"/>
                      </a:lnTo>
                      <a:lnTo>
                        <a:pt x="235" y="173"/>
                      </a:lnTo>
                      <a:lnTo>
                        <a:pt x="235" y="173"/>
                      </a:lnTo>
                      <a:lnTo>
                        <a:pt x="235" y="173"/>
                      </a:lnTo>
                      <a:lnTo>
                        <a:pt x="238" y="175"/>
                      </a:lnTo>
                      <a:lnTo>
                        <a:pt x="241" y="175"/>
                      </a:lnTo>
                      <a:lnTo>
                        <a:pt x="241" y="178"/>
                      </a:lnTo>
                      <a:lnTo>
                        <a:pt x="241" y="178"/>
                      </a:lnTo>
                      <a:lnTo>
                        <a:pt x="244" y="181"/>
                      </a:lnTo>
                      <a:lnTo>
                        <a:pt x="244" y="181"/>
                      </a:lnTo>
                      <a:lnTo>
                        <a:pt x="244" y="181"/>
                      </a:lnTo>
                      <a:lnTo>
                        <a:pt x="244" y="181"/>
                      </a:lnTo>
                      <a:lnTo>
                        <a:pt x="244" y="184"/>
                      </a:lnTo>
                      <a:lnTo>
                        <a:pt x="247" y="184"/>
                      </a:lnTo>
                      <a:lnTo>
                        <a:pt x="247" y="184"/>
                      </a:lnTo>
                      <a:lnTo>
                        <a:pt x="247" y="181"/>
                      </a:lnTo>
                      <a:lnTo>
                        <a:pt x="250" y="181"/>
                      </a:lnTo>
                      <a:lnTo>
                        <a:pt x="250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5" y="181"/>
                      </a:lnTo>
                      <a:lnTo>
                        <a:pt x="255" y="178"/>
                      </a:lnTo>
                      <a:lnTo>
                        <a:pt x="255" y="178"/>
                      </a:lnTo>
                      <a:lnTo>
                        <a:pt x="255" y="178"/>
                      </a:lnTo>
                      <a:lnTo>
                        <a:pt x="255" y="178"/>
                      </a:lnTo>
                      <a:lnTo>
                        <a:pt x="258" y="178"/>
                      </a:lnTo>
                      <a:lnTo>
                        <a:pt x="258" y="178"/>
                      </a:lnTo>
                      <a:lnTo>
                        <a:pt x="258" y="175"/>
                      </a:lnTo>
                      <a:lnTo>
                        <a:pt x="258" y="175"/>
                      </a:lnTo>
                      <a:lnTo>
                        <a:pt x="261" y="175"/>
                      </a:lnTo>
                      <a:lnTo>
                        <a:pt x="261" y="175"/>
                      </a:lnTo>
                      <a:lnTo>
                        <a:pt x="261" y="175"/>
                      </a:lnTo>
                      <a:lnTo>
                        <a:pt x="264" y="175"/>
                      </a:lnTo>
                      <a:lnTo>
                        <a:pt x="264" y="175"/>
                      </a:lnTo>
                      <a:lnTo>
                        <a:pt x="264" y="178"/>
                      </a:lnTo>
                      <a:lnTo>
                        <a:pt x="264" y="178"/>
                      </a:lnTo>
                      <a:lnTo>
                        <a:pt x="267" y="178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4"/>
                      </a:lnTo>
                      <a:lnTo>
                        <a:pt x="269" y="184"/>
                      </a:lnTo>
                      <a:lnTo>
                        <a:pt x="261" y="187"/>
                      </a:lnTo>
                      <a:lnTo>
                        <a:pt x="255" y="190"/>
                      </a:lnTo>
                      <a:lnTo>
                        <a:pt x="255" y="192"/>
                      </a:lnTo>
                      <a:lnTo>
                        <a:pt x="258" y="192"/>
                      </a:lnTo>
                      <a:lnTo>
                        <a:pt x="258" y="195"/>
                      </a:lnTo>
                      <a:lnTo>
                        <a:pt x="258" y="195"/>
                      </a:lnTo>
                      <a:lnTo>
                        <a:pt x="258" y="195"/>
                      </a:lnTo>
                      <a:lnTo>
                        <a:pt x="261" y="198"/>
                      </a:lnTo>
                      <a:lnTo>
                        <a:pt x="261" y="198"/>
                      </a:lnTo>
                      <a:lnTo>
                        <a:pt x="261" y="198"/>
                      </a:lnTo>
                      <a:lnTo>
                        <a:pt x="264" y="198"/>
                      </a:lnTo>
                      <a:lnTo>
                        <a:pt x="264" y="201"/>
                      </a:lnTo>
                      <a:lnTo>
                        <a:pt x="264" y="201"/>
                      </a:lnTo>
                      <a:lnTo>
                        <a:pt x="264" y="201"/>
                      </a:lnTo>
                      <a:lnTo>
                        <a:pt x="267" y="201"/>
                      </a:lnTo>
                      <a:lnTo>
                        <a:pt x="267" y="201"/>
                      </a:lnTo>
                      <a:lnTo>
                        <a:pt x="267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7" y="204"/>
                      </a:lnTo>
                      <a:lnTo>
                        <a:pt x="267" y="204"/>
                      </a:lnTo>
                      <a:lnTo>
                        <a:pt x="267" y="204"/>
                      </a:lnTo>
                      <a:lnTo>
                        <a:pt x="267" y="204"/>
                      </a:lnTo>
                      <a:lnTo>
                        <a:pt x="267" y="207"/>
                      </a:lnTo>
                      <a:lnTo>
                        <a:pt x="264" y="207"/>
                      </a:lnTo>
                      <a:lnTo>
                        <a:pt x="264" y="207"/>
                      </a:lnTo>
                      <a:lnTo>
                        <a:pt x="264" y="207"/>
                      </a:lnTo>
                      <a:lnTo>
                        <a:pt x="264" y="207"/>
                      </a:lnTo>
                      <a:lnTo>
                        <a:pt x="261" y="209"/>
                      </a:lnTo>
                      <a:lnTo>
                        <a:pt x="261" y="209"/>
                      </a:lnTo>
                      <a:lnTo>
                        <a:pt x="261" y="209"/>
                      </a:lnTo>
                      <a:lnTo>
                        <a:pt x="258" y="212"/>
                      </a:lnTo>
                      <a:lnTo>
                        <a:pt x="258" y="212"/>
                      </a:lnTo>
                      <a:lnTo>
                        <a:pt x="258" y="212"/>
                      </a:lnTo>
                      <a:lnTo>
                        <a:pt x="258" y="212"/>
                      </a:lnTo>
                      <a:lnTo>
                        <a:pt x="258" y="212"/>
                      </a:lnTo>
                      <a:lnTo>
                        <a:pt x="255" y="212"/>
                      </a:lnTo>
                      <a:lnTo>
                        <a:pt x="255" y="212"/>
                      </a:lnTo>
                      <a:lnTo>
                        <a:pt x="255" y="212"/>
                      </a:lnTo>
                      <a:lnTo>
                        <a:pt x="255" y="212"/>
                      </a:lnTo>
                      <a:lnTo>
                        <a:pt x="252" y="212"/>
                      </a:lnTo>
                      <a:lnTo>
                        <a:pt x="252" y="212"/>
                      </a:lnTo>
                      <a:lnTo>
                        <a:pt x="252" y="212"/>
                      </a:lnTo>
                      <a:lnTo>
                        <a:pt x="252" y="212"/>
                      </a:lnTo>
                      <a:lnTo>
                        <a:pt x="250" y="212"/>
                      </a:lnTo>
                      <a:lnTo>
                        <a:pt x="250" y="215"/>
                      </a:lnTo>
                      <a:lnTo>
                        <a:pt x="250" y="215"/>
                      </a:lnTo>
                      <a:lnTo>
                        <a:pt x="247" y="215"/>
                      </a:lnTo>
                      <a:lnTo>
                        <a:pt x="247" y="215"/>
                      </a:lnTo>
                      <a:lnTo>
                        <a:pt x="247" y="215"/>
                      </a:lnTo>
                      <a:lnTo>
                        <a:pt x="247" y="218"/>
                      </a:lnTo>
                      <a:lnTo>
                        <a:pt x="244" y="218"/>
                      </a:lnTo>
                      <a:lnTo>
                        <a:pt x="244" y="218"/>
                      </a:lnTo>
                      <a:lnTo>
                        <a:pt x="244" y="218"/>
                      </a:lnTo>
                      <a:lnTo>
                        <a:pt x="244" y="221"/>
                      </a:lnTo>
                      <a:lnTo>
                        <a:pt x="244" y="221"/>
                      </a:lnTo>
                      <a:lnTo>
                        <a:pt x="244" y="221"/>
                      </a:lnTo>
                      <a:lnTo>
                        <a:pt x="244" y="224"/>
                      </a:lnTo>
                      <a:lnTo>
                        <a:pt x="244" y="224"/>
                      </a:lnTo>
                      <a:lnTo>
                        <a:pt x="244" y="226"/>
                      </a:lnTo>
                      <a:lnTo>
                        <a:pt x="244" y="235"/>
                      </a:lnTo>
                      <a:lnTo>
                        <a:pt x="244" y="235"/>
                      </a:lnTo>
                      <a:lnTo>
                        <a:pt x="244" y="235"/>
                      </a:lnTo>
                      <a:lnTo>
                        <a:pt x="247" y="235"/>
                      </a:lnTo>
                      <a:lnTo>
                        <a:pt x="247" y="238"/>
                      </a:lnTo>
                      <a:lnTo>
                        <a:pt x="247" y="238"/>
                      </a:lnTo>
                      <a:lnTo>
                        <a:pt x="247" y="238"/>
                      </a:lnTo>
                      <a:lnTo>
                        <a:pt x="250" y="238"/>
                      </a:lnTo>
                      <a:lnTo>
                        <a:pt x="250" y="238"/>
                      </a:lnTo>
                      <a:lnTo>
                        <a:pt x="250" y="238"/>
                      </a:lnTo>
                      <a:lnTo>
                        <a:pt x="252" y="238"/>
                      </a:lnTo>
                      <a:lnTo>
                        <a:pt x="252" y="238"/>
                      </a:lnTo>
                      <a:lnTo>
                        <a:pt x="252" y="238"/>
                      </a:lnTo>
                      <a:lnTo>
                        <a:pt x="252" y="238"/>
                      </a:lnTo>
                      <a:lnTo>
                        <a:pt x="252" y="241"/>
                      </a:lnTo>
                      <a:lnTo>
                        <a:pt x="252" y="241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6"/>
                      </a:lnTo>
                      <a:lnTo>
                        <a:pt x="255" y="246"/>
                      </a:lnTo>
                      <a:lnTo>
                        <a:pt x="258" y="246"/>
                      </a:lnTo>
                      <a:lnTo>
                        <a:pt x="258" y="249"/>
                      </a:lnTo>
                      <a:lnTo>
                        <a:pt x="258" y="249"/>
                      </a:lnTo>
                      <a:lnTo>
                        <a:pt x="258" y="252"/>
                      </a:lnTo>
                      <a:lnTo>
                        <a:pt x="258" y="252"/>
                      </a:lnTo>
                      <a:lnTo>
                        <a:pt x="258" y="255"/>
                      </a:lnTo>
                      <a:lnTo>
                        <a:pt x="261" y="255"/>
                      </a:lnTo>
                      <a:lnTo>
                        <a:pt x="261" y="255"/>
                      </a:lnTo>
                      <a:lnTo>
                        <a:pt x="261" y="255"/>
                      </a:lnTo>
                      <a:lnTo>
                        <a:pt x="261" y="258"/>
                      </a:lnTo>
                      <a:lnTo>
                        <a:pt x="264" y="258"/>
                      </a:lnTo>
                      <a:lnTo>
                        <a:pt x="264" y="258"/>
                      </a:lnTo>
                      <a:lnTo>
                        <a:pt x="264" y="260"/>
                      </a:lnTo>
                      <a:lnTo>
                        <a:pt x="264" y="260"/>
                      </a:lnTo>
                      <a:lnTo>
                        <a:pt x="267" y="263"/>
                      </a:lnTo>
                      <a:lnTo>
                        <a:pt x="267" y="266"/>
                      </a:lnTo>
                      <a:lnTo>
                        <a:pt x="267" y="266"/>
                      </a:lnTo>
                      <a:lnTo>
                        <a:pt x="267" y="266"/>
                      </a:lnTo>
                      <a:lnTo>
                        <a:pt x="267" y="269"/>
                      </a:lnTo>
                      <a:lnTo>
                        <a:pt x="269" y="269"/>
                      </a:lnTo>
                      <a:lnTo>
                        <a:pt x="269" y="272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72" y="277"/>
                      </a:lnTo>
                      <a:lnTo>
                        <a:pt x="272" y="277"/>
                      </a:lnTo>
                      <a:lnTo>
                        <a:pt x="272" y="280"/>
                      </a:lnTo>
                      <a:lnTo>
                        <a:pt x="272" y="280"/>
                      </a:lnTo>
                      <a:lnTo>
                        <a:pt x="272" y="283"/>
                      </a:lnTo>
                      <a:lnTo>
                        <a:pt x="272" y="283"/>
                      </a:lnTo>
                      <a:lnTo>
                        <a:pt x="275" y="286"/>
                      </a:lnTo>
                      <a:lnTo>
                        <a:pt x="275" y="286"/>
                      </a:lnTo>
                      <a:lnTo>
                        <a:pt x="275" y="289"/>
                      </a:lnTo>
                      <a:lnTo>
                        <a:pt x="275" y="289"/>
                      </a:lnTo>
                      <a:lnTo>
                        <a:pt x="275" y="289"/>
                      </a:lnTo>
                      <a:lnTo>
                        <a:pt x="275" y="289"/>
                      </a:lnTo>
                      <a:lnTo>
                        <a:pt x="275" y="289"/>
                      </a:lnTo>
                      <a:lnTo>
                        <a:pt x="272" y="289"/>
                      </a:lnTo>
                      <a:lnTo>
                        <a:pt x="272" y="289"/>
                      </a:lnTo>
                      <a:lnTo>
                        <a:pt x="272" y="289"/>
                      </a:lnTo>
                      <a:lnTo>
                        <a:pt x="272" y="289"/>
                      </a:lnTo>
                      <a:lnTo>
                        <a:pt x="269" y="289"/>
                      </a:lnTo>
                      <a:lnTo>
                        <a:pt x="269" y="289"/>
                      </a:lnTo>
                      <a:lnTo>
                        <a:pt x="269" y="289"/>
                      </a:lnTo>
                      <a:lnTo>
                        <a:pt x="269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4" y="289"/>
                      </a:lnTo>
                      <a:lnTo>
                        <a:pt x="264" y="289"/>
                      </a:lnTo>
                      <a:lnTo>
                        <a:pt x="264" y="289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9"/>
                      </a:lnTo>
                      <a:lnTo>
                        <a:pt x="264" y="289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1" y="286"/>
                      </a:lnTo>
                      <a:lnTo>
                        <a:pt x="261" y="286"/>
                      </a:lnTo>
                      <a:lnTo>
                        <a:pt x="261" y="286"/>
                      </a:lnTo>
                      <a:lnTo>
                        <a:pt x="261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3"/>
                      </a:lnTo>
                      <a:lnTo>
                        <a:pt x="258" y="283"/>
                      </a:lnTo>
                      <a:lnTo>
                        <a:pt x="255" y="283"/>
                      </a:lnTo>
                      <a:lnTo>
                        <a:pt x="255" y="283"/>
                      </a:lnTo>
                      <a:lnTo>
                        <a:pt x="255" y="283"/>
                      </a:lnTo>
                      <a:lnTo>
                        <a:pt x="255" y="283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9"/>
                      </a:lnTo>
                      <a:lnTo>
                        <a:pt x="255" y="289"/>
                      </a:lnTo>
                      <a:lnTo>
                        <a:pt x="255" y="289"/>
                      </a:lnTo>
                      <a:lnTo>
                        <a:pt x="255" y="289"/>
                      </a:lnTo>
                      <a:lnTo>
                        <a:pt x="255" y="289"/>
                      </a:lnTo>
                      <a:lnTo>
                        <a:pt x="252" y="289"/>
                      </a:lnTo>
                      <a:lnTo>
                        <a:pt x="252" y="289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0" y="294"/>
                      </a:lnTo>
                      <a:lnTo>
                        <a:pt x="252" y="294"/>
                      </a:lnTo>
                      <a:lnTo>
                        <a:pt x="252" y="294"/>
                      </a:lnTo>
                      <a:lnTo>
                        <a:pt x="252" y="294"/>
                      </a:lnTo>
                      <a:lnTo>
                        <a:pt x="255" y="294"/>
                      </a:lnTo>
                      <a:lnTo>
                        <a:pt x="255" y="294"/>
                      </a:lnTo>
                      <a:lnTo>
                        <a:pt x="255" y="294"/>
                      </a:lnTo>
                      <a:lnTo>
                        <a:pt x="255" y="294"/>
                      </a:lnTo>
                      <a:lnTo>
                        <a:pt x="255" y="297"/>
                      </a:lnTo>
                      <a:lnTo>
                        <a:pt x="255" y="297"/>
                      </a:lnTo>
                      <a:lnTo>
                        <a:pt x="255" y="300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9"/>
                      </a:lnTo>
                      <a:lnTo>
                        <a:pt x="255" y="309"/>
                      </a:lnTo>
                      <a:lnTo>
                        <a:pt x="255" y="309"/>
                      </a:lnTo>
                      <a:lnTo>
                        <a:pt x="255" y="309"/>
                      </a:lnTo>
                      <a:lnTo>
                        <a:pt x="255" y="311"/>
                      </a:lnTo>
                      <a:lnTo>
                        <a:pt x="255" y="311"/>
                      </a:lnTo>
                      <a:lnTo>
                        <a:pt x="255" y="311"/>
                      </a:lnTo>
                      <a:lnTo>
                        <a:pt x="255" y="314"/>
                      </a:lnTo>
                      <a:lnTo>
                        <a:pt x="255" y="314"/>
                      </a:lnTo>
                      <a:lnTo>
                        <a:pt x="252" y="317"/>
                      </a:lnTo>
                      <a:lnTo>
                        <a:pt x="252" y="317"/>
                      </a:lnTo>
                      <a:lnTo>
                        <a:pt x="252" y="317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5" y="320"/>
                      </a:lnTo>
                      <a:lnTo>
                        <a:pt x="255" y="323"/>
                      </a:lnTo>
                      <a:lnTo>
                        <a:pt x="255" y="323"/>
                      </a:lnTo>
                      <a:lnTo>
                        <a:pt x="255" y="323"/>
                      </a:lnTo>
                      <a:lnTo>
                        <a:pt x="258" y="323"/>
                      </a:lnTo>
                      <a:lnTo>
                        <a:pt x="258" y="326"/>
                      </a:lnTo>
                      <a:lnTo>
                        <a:pt x="258" y="326"/>
                      </a:lnTo>
                      <a:lnTo>
                        <a:pt x="258" y="326"/>
                      </a:lnTo>
                      <a:lnTo>
                        <a:pt x="258" y="328"/>
                      </a:lnTo>
                      <a:lnTo>
                        <a:pt x="258" y="328"/>
                      </a:lnTo>
                      <a:lnTo>
                        <a:pt x="258" y="328"/>
                      </a:lnTo>
                      <a:lnTo>
                        <a:pt x="258" y="328"/>
                      </a:lnTo>
                      <a:lnTo>
                        <a:pt x="258" y="331"/>
                      </a:lnTo>
                      <a:lnTo>
                        <a:pt x="258" y="331"/>
                      </a:lnTo>
                      <a:lnTo>
                        <a:pt x="258" y="331"/>
                      </a:lnTo>
                      <a:lnTo>
                        <a:pt x="258" y="334"/>
                      </a:lnTo>
                      <a:lnTo>
                        <a:pt x="258" y="334"/>
                      </a:lnTo>
                      <a:lnTo>
                        <a:pt x="258" y="334"/>
                      </a:lnTo>
                      <a:lnTo>
                        <a:pt x="258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4" y="340"/>
                      </a:lnTo>
                      <a:lnTo>
                        <a:pt x="264" y="340"/>
                      </a:lnTo>
                      <a:lnTo>
                        <a:pt x="264" y="340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4"/>
                      </a:lnTo>
                      <a:lnTo>
                        <a:pt x="264" y="354"/>
                      </a:lnTo>
                      <a:lnTo>
                        <a:pt x="264" y="354"/>
                      </a:lnTo>
                      <a:lnTo>
                        <a:pt x="264" y="354"/>
                      </a:lnTo>
                      <a:lnTo>
                        <a:pt x="261" y="354"/>
                      </a:lnTo>
                      <a:lnTo>
                        <a:pt x="258" y="354"/>
                      </a:lnTo>
                      <a:lnTo>
                        <a:pt x="258" y="357"/>
                      </a:lnTo>
                      <a:lnTo>
                        <a:pt x="258" y="357"/>
                      </a:lnTo>
                      <a:lnTo>
                        <a:pt x="258" y="357"/>
                      </a:lnTo>
                      <a:lnTo>
                        <a:pt x="258" y="360"/>
                      </a:lnTo>
                      <a:lnTo>
                        <a:pt x="258" y="360"/>
                      </a:lnTo>
                      <a:lnTo>
                        <a:pt x="255" y="362"/>
                      </a:lnTo>
                      <a:lnTo>
                        <a:pt x="255" y="362"/>
                      </a:lnTo>
                      <a:lnTo>
                        <a:pt x="255" y="362"/>
                      </a:lnTo>
                      <a:lnTo>
                        <a:pt x="255" y="362"/>
                      </a:lnTo>
                      <a:lnTo>
                        <a:pt x="252" y="362"/>
                      </a:lnTo>
                      <a:lnTo>
                        <a:pt x="252" y="365"/>
                      </a:lnTo>
                      <a:lnTo>
                        <a:pt x="252" y="365"/>
                      </a:lnTo>
                      <a:lnTo>
                        <a:pt x="252" y="362"/>
                      </a:lnTo>
                      <a:lnTo>
                        <a:pt x="252" y="362"/>
                      </a:lnTo>
                      <a:lnTo>
                        <a:pt x="250" y="362"/>
                      </a:lnTo>
                      <a:lnTo>
                        <a:pt x="250" y="365"/>
                      </a:lnTo>
                      <a:lnTo>
                        <a:pt x="250" y="365"/>
                      </a:lnTo>
                      <a:lnTo>
                        <a:pt x="250" y="365"/>
                      </a:lnTo>
                      <a:lnTo>
                        <a:pt x="250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0"/>
                      </a:lnTo>
                      <a:lnTo>
                        <a:pt x="244" y="360"/>
                      </a:lnTo>
                      <a:lnTo>
                        <a:pt x="244" y="360"/>
                      </a:lnTo>
                      <a:lnTo>
                        <a:pt x="244" y="360"/>
                      </a:lnTo>
                      <a:lnTo>
                        <a:pt x="244" y="357"/>
                      </a:lnTo>
                      <a:lnTo>
                        <a:pt x="244" y="357"/>
                      </a:lnTo>
                      <a:lnTo>
                        <a:pt x="241" y="357"/>
                      </a:lnTo>
                      <a:lnTo>
                        <a:pt x="241" y="357"/>
                      </a:lnTo>
                      <a:lnTo>
                        <a:pt x="241" y="357"/>
                      </a:lnTo>
                      <a:lnTo>
                        <a:pt x="244" y="357"/>
                      </a:lnTo>
                      <a:lnTo>
                        <a:pt x="241" y="357"/>
                      </a:lnTo>
                      <a:lnTo>
                        <a:pt x="241" y="357"/>
                      </a:lnTo>
                      <a:lnTo>
                        <a:pt x="244" y="357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5" y="348"/>
                      </a:lnTo>
                      <a:lnTo>
                        <a:pt x="233" y="348"/>
                      </a:lnTo>
                      <a:lnTo>
                        <a:pt x="233" y="348"/>
                      </a:lnTo>
                      <a:lnTo>
                        <a:pt x="230" y="351"/>
                      </a:lnTo>
                      <a:lnTo>
                        <a:pt x="224" y="351"/>
                      </a:lnTo>
                      <a:lnTo>
                        <a:pt x="224" y="351"/>
                      </a:lnTo>
                      <a:lnTo>
                        <a:pt x="218" y="354"/>
                      </a:lnTo>
                      <a:lnTo>
                        <a:pt x="218" y="354"/>
                      </a:lnTo>
                      <a:lnTo>
                        <a:pt x="218" y="354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71"/>
                      </a:lnTo>
                      <a:lnTo>
                        <a:pt x="227" y="371"/>
                      </a:lnTo>
                      <a:lnTo>
                        <a:pt x="227" y="371"/>
                      </a:lnTo>
                      <a:lnTo>
                        <a:pt x="227" y="371"/>
                      </a:lnTo>
                      <a:lnTo>
                        <a:pt x="227" y="371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9"/>
                      </a:lnTo>
                      <a:lnTo>
                        <a:pt x="230" y="379"/>
                      </a:lnTo>
                      <a:lnTo>
                        <a:pt x="230" y="379"/>
                      </a:lnTo>
                      <a:lnTo>
                        <a:pt x="230" y="379"/>
                      </a:lnTo>
                      <a:lnTo>
                        <a:pt x="230" y="379"/>
                      </a:lnTo>
                      <a:lnTo>
                        <a:pt x="227" y="379"/>
                      </a:lnTo>
                      <a:lnTo>
                        <a:pt x="227" y="379"/>
                      </a:lnTo>
                      <a:lnTo>
                        <a:pt x="227" y="379"/>
                      </a:lnTo>
                      <a:lnTo>
                        <a:pt x="224" y="379"/>
                      </a:lnTo>
                      <a:lnTo>
                        <a:pt x="224" y="382"/>
                      </a:lnTo>
                      <a:lnTo>
                        <a:pt x="221" y="382"/>
                      </a:lnTo>
                      <a:lnTo>
                        <a:pt x="221" y="382"/>
                      </a:lnTo>
                      <a:lnTo>
                        <a:pt x="218" y="382"/>
                      </a:lnTo>
                      <a:lnTo>
                        <a:pt x="218" y="382"/>
                      </a:lnTo>
                      <a:lnTo>
                        <a:pt x="218" y="382"/>
                      </a:lnTo>
                      <a:lnTo>
                        <a:pt x="218" y="382"/>
                      </a:lnTo>
                      <a:lnTo>
                        <a:pt x="216" y="385"/>
                      </a:lnTo>
                      <a:lnTo>
                        <a:pt x="216" y="385"/>
                      </a:lnTo>
                      <a:lnTo>
                        <a:pt x="213" y="385"/>
                      </a:lnTo>
                      <a:lnTo>
                        <a:pt x="213" y="385"/>
                      </a:lnTo>
                      <a:lnTo>
                        <a:pt x="213" y="385"/>
                      </a:lnTo>
                      <a:lnTo>
                        <a:pt x="210" y="385"/>
                      </a:lnTo>
                      <a:lnTo>
                        <a:pt x="210" y="385"/>
                      </a:lnTo>
                      <a:lnTo>
                        <a:pt x="207" y="385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4" y="388"/>
                      </a:lnTo>
                      <a:lnTo>
                        <a:pt x="204" y="388"/>
                      </a:lnTo>
                      <a:lnTo>
                        <a:pt x="204" y="388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7" y="391"/>
                      </a:lnTo>
                      <a:lnTo>
                        <a:pt x="207" y="391"/>
                      </a:lnTo>
                      <a:lnTo>
                        <a:pt x="207" y="391"/>
                      </a:lnTo>
                      <a:lnTo>
                        <a:pt x="207" y="391"/>
                      </a:lnTo>
                      <a:lnTo>
                        <a:pt x="210" y="391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6"/>
                      </a:lnTo>
                      <a:lnTo>
                        <a:pt x="213" y="396"/>
                      </a:lnTo>
                      <a:lnTo>
                        <a:pt x="213" y="396"/>
                      </a:lnTo>
                      <a:lnTo>
                        <a:pt x="213" y="396"/>
                      </a:lnTo>
                      <a:lnTo>
                        <a:pt x="213" y="396"/>
                      </a:lnTo>
                      <a:lnTo>
                        <a:pt x="216" y="396"/>
                      </a:lnTo>
                      <a:lnTo>
                        <a:pt x="216" y="396"/>
                      </a:lnTo>
                      <a:lnTo>
                        <a:pt x="216" y="396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8" y="402"/>
                      </a:lnTo>
                      <a:lnTo>
                        <a:pt x="218" y="402"/>
                      </a:lnTo>
                      <a:lnTo>
                        <a:pt x="218" y="402"/>
                      </a:lnTo>
                      <a:lnTo>
                        <a:pt x="218" y="405"/>
                      </a:lnTo>
                      <a:lnTo>
                        <a:pt x="218" y="405"/>
                      </a:lnTo>
                      <a:lnTo>
                        <a:pt x="218" y="405"/>
                      </a:lnTo>
                      <a:lnTo>
                        <a:pt x="218" y="405"/>
                      </a:lnTo>
                      <a:lnTo>
                        <a:pt x="218" y="408"/>
                      </a:lnTo>
                      <a:lnTo>
                        <a:pt x="218" y="408"/>
                      </a:lnTo>
                      <a:lnTo>
                        <a:pt x="218" y="408"/>
                      </a:lnTo>
                      <a:lnTo>
                        <a:pt x="218" y="408"/>
                      </a:lnTo>
                      <a:lnTo>
                        <a:pt x="221" y="408"/>
                      </a:lnTo>
                      <a:lnTo>
                        <a:pt x="221" y="411"/>
                      </a:lnTo>
                      <a:lnTo>
                        <a:pt x="221" y="411"/>
                      </a:lnTo>
                      <a:lnTo>
                        <a:pt x="221" y="411"/>
                      </a:lnTo>
                      <a:lnTo>
                        <a:pt x="221" y="411"/>
                      </a:lnTo>
                      <a:lnTo>
                        <a:pt x="224" y="411"/>
                      </a:lnTo>
                      <a:lnTo>
                        <a:pt x="224" y="411"/>
                      </a:lnTo>
                      <a:lnTo>
                        <a:pt x="224" y="411"/>
                      </a:lnTo>
                      <a:lnTo>
                        <a:pt x="224" y="411"/>
                      </a:lnTo>
                      <a:lnTo>
                        <a:pt x="224" y="411"/>
                      </a:lnTo>
                      <a:lnTo>
                        <a:pt x="224" y="413"/>
                      </a:lnTo>
                      <a:lnTo>
                        <a:pt x="224" y="413"/>
                      </a:lnTo>
                      <a:lnTo>
                        <a:pt x="224" y="413"/>
                      </a:lnTo>
                      <a:lnTo>
                        <a:pt x="224" y="413"/>
                      </a:lnTo>
                      <a:lnTo>
                        <a:pt x="224" y="413"/>
                      </a:lnTo>
                      <a:lnTo>
                        <a:pt x="224" y="416"/>
                      </a:lnTo>
                      <a:lnTo>
                        <a:pt x="224" y="416"/>
                      </a:lnTo>
                      <a:lnTo>
                        <a:pt x="227" y="416"/>
                      </a:lnTo>
                      <a:lnTo>
                        <a:pt x="227" y="416"/>
                      </a:lnTo>
                      <a:lnTo>
                        <a:pt x="227" y="416"/>
                      </a:lnTo>
                      <a:lnTo>
                        <a:pt x="227" y="416"/>
                      </a:lnTo>
                      <a:lnTo>
                        <a:pt x="230" y="416"/>
                      </a:lnTo>
                      <a:lnTo>
                        <a:pt x="230" y="416"/>
                      </a:lnTo>
                      <a:lnTo>
                        <a:pt x="230" y="416"/>
                      </a:lnTo>
                      <a:lnTo>
                        <a:pt x="230" y="416"/>
                      </a:lnTo>
                      <a:lnTo>
                        <a:pt x="230" y="416"/>
                      </a:lnTo>
                      <a:lnTo>
                        <a:pt x="230" y="419"/>
                      </a:lnTo>
                      <a:lnTo>
                        <a:pt x="230" y="419"/>
                      </a:lnTo>
                      <a:lnTo>
                        <a:pt x="230" y="419"/>
                      </a:lnTo>
                      <a:lnTo>
                        <a:pt x="230" y="419"/>
                      </a:lnTo>
                      <a:lnTo>
                        <a:pt x="230" y="419"/>
                      </a:lnTo>
                      <a:lnTo>
                        <a:pt x="233" y="419"/>
                      </a:lnTo>
                      <a:lnTo>
                        <a:pt x="233" y="419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5"/>
                      </a:lnTo>
                      <a:lnTo>
                        <a:pt x="233" y="425"/>
                      </a:lnTo>
                      <a:lnTo>
                        <a:pt x="233" y="425"/>
                      </a:lnTo>
                      <a:lnTo>
                        <a:pt x="233" y="428"/>
                      </a:lnTo>
                      <a:lnTo>
                        <a:pt x="233" y="428"/>
                      </a:lnTo>
                      <a:lnTo>
                        <a:pt x="233" y="428"/>
                      </a:lnTo>
                      <a:lnTo>
                        <a:pt x="235" y="428"/>
                      </a:lnTo>
                      <a:lnTo>
                        <a:pt x="235" y="428"/>
                      </a:lnTo>
                      <a:lnTo>
                        <a:pt x="235" y="428"/>
                      </a:lnTo>
                      <a:lnTo>
                        <a:pt x="235" y="430"/>
                      </a:lnTo>
                      <a:lnTo>
                        <a:pt x="235" y="430"/>
                      </a:lnTo>
                      <a:lnTo>
                        <a:pt x="235" y="430"/>
                      </a:lnTo>
                      <a:lnTo>
                        <a:pt x="235" y="430"/>
                      </a:lnTo>
                      <a:lnTo>
                        <a:pt x="235" y="430"/>
                      </a:lnTo>
                      <a:lnTo>
                        <a:pt x="235" y="433"/>
                      </a:lnTo>
                      <a:lnTo>
                        <a:pt x="235" y="433"/>
                      </a:lnTo>
                      <a:lnTo>
                        <a:pt x="235" y="433"/>
                      </a:lnTo>
                      <a:lnTo>
                        <a:pt x="235" y="433"/>
                      </a:lnTo>
                      <a:lnTo>
                        <a:pt x="238" y="433"/>
                      </a:lnTo>
                      <a:lnTo>
                        <a:pt x="238" y="433"/>
                      </a:lnTo>
                      <a:lnTo>
                        <a:pt x="238" y="433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0" y="436"/>
                      </a:lnTo>
                      <a:lnTo>
                        <a:pt x="230" y="436"/>
                      </a:lnTo>
                      <a:lnTo>
                        <a:pt x="230" y="436"/>
                      </a:lnTo>
                      <a:lnTo>
                        <a:pt x="230" y="439"/>
                      </a:lnTo>
                      <a:lnTo>
                        <a:pt x="230" y="439"/>
                      </a:lnTo>
                      <a:lnTo>
                        <a:pt x="227" y="439"/>
                      </a:lnTo>
                      <a:lnTo>
                        <a:pt x="227" y="439"/>
                      </a:lnTo>
                      <a:lnTo>
                        <a:pt x="227" y="439"/>
                      </a:lnTo>
                      <a:lnTo>
                        <a:pt x="227" y="439"/>
                      </a:lnTo>
                      <a:lnTo>
                        <a:pt x="227" y="442"/>
                      </a:lnTo>
                      <a:lnTo>
                        <a:pt x="227" y="442"/>
                      </a:lnTo>
                      <a:lnTo>
                        <a:pt x="224" y="442"/>
                      </a:lnTo>
                      <a:lnTo>
                        <a:pt x="224" y="442"/>
                      </a:lnTo>
                      <a:lnTo>
                        <a:pt x="224" y="442"/>
                      </a:lnTo>
                      <a:lnTo>
                        <a:pt x="224" y="442"/>
                      </a:lnTo>
                      <a:lnTo>
                        <a:pt x="221" y="442"/>
                      </a:lnTo>
                      <a:lnTo>
                        <a:pt x="221" y="442"/>
                      </a:lnTo>
                      <a:lnTo>
                        <a:pt x="221" y="442"/>
                      </a:lnTo>
                      <a:lnTo>
                        <a:pt x="221" y="442"/>
                      </a:lnTo>
                      <a:lnTo>
                        <a:pt x="218" y="442"/>
                      </a:lnTo>
                      <a:lnTo>
                        <a:pt x="218" y="442"/>
                      </a:lnTo>
                      <a:lnTo>
                        <a:pt x="218" y="445"/>
                      </a:lnTo>
                      <a:lnTo>
                        <a:pt x="216" y="445"/>
                      </a:lnTo>
                      <a:lnTo>
                        <a:pt x="216" y="445"/>
                      </a:lnTo>
                      <a:lnTo>
                        <a:pt x="216" y="445"/>
                      </a:lnTo>
                      <a:lnTo>
                        <a:pt x="213" y="445"/>
                      </a:lnTo>
                      <a:lnTo>
                        <a:pt x="213" y="445"/>
                      </a:lnTo>
                      <a:lnTo>
                        <a:pt x="210" y="445"/>
                      </a:lnTo>
                      <a:lnTo>
                        <a:pt x="210" y="447"/>
                      </a:lnTo>
                      <a:lnTo>
                        <a:pt x="207" y="447"/>
                      </a:lnTo>
                      <a:lnTo>
                        <a:pt x="207" y="447"/>
                      </a:lnTo>
                      <a:lnTo>
                        <a:pt x="207" y="447"/>
                      </a:lnTo>
                      <a:lnTo>
                        <a:pt x="207" y="447"/>
                      </a:lnTo>
                      <a:lnTo>
                        <a:pt x="204" y="447"/>
                      </a:lnTo>
                      <a:lnTo>
                        <a:pt x="204" y="447"/>
                      </a:lnTo>
                      <a:lnTo>
                        <a:pt x="204" y="447"/>
                      </a:lnTo>
                      <a:lnTo>
                        <a:pt x="204" y="447"/>
                      </a:lnTo>
                      <a:lnTo>
                        <a:pt x="204" y="447"/>
                      </a:lnTo>
                      <a:lnTo>
                        <a:pt x="201" y="445"/>
                      </a:lnTo>
                      <a:lnTo>
                        <a:pt x="201" y="445"/>
                      </a:lnTo>
                      <a:lnTo>
                        <a:pt x="201" y="445"/>
                      </a:lnTo>
                      <a:lnTo>
                        <a:pt x="201" y="445"/>
                      </a:lnTo>
                      <a:lnTo>
                        <a:pt x="199" y="445"/>
                      </a:lnTo>
                      <a:lnTo>
                        <a:pt x="199" y="445"/>
                      </a:lnTo>
                      <a:lnTo>
                        <a:pt x="199" y="445"/>
                      </a:lnTo>
                      <a:lnTo>
                        <a:pt x="199" y="447"/>
                      </a:lnTo>
                      <a:lnTo>
                        <a:pt x="196" y="447"/>
                      </a:lnTo>
                      <a:lnTo>
                        <a:pt x="196" y="447"/>
                      </a:lnTo>
                      <a:lnTo>
                        <a:pt x="196" y="447"/>
                      </a:lnTo>
                      <a:lnTo>
                        <a:pt x="196" y="445"/>
                      </a:lnTo>
                      <a:lnTo>
                        <a:pt x="196" y="445"/>
                      </a:lnTo>
                      <a:lnTo>
                        <a:pt x="193" y="445"/>
                      </a:lnTo>
                      <a:lnTo>
                        <a:pt x="193" y="445"/>
                      </a:lnTo>
                      <a:lnTo>
                        <a:pt x="193" y="442"/>
                      </a:lnTo>
                      <a:lnTo>
                        <a:pt x="193" y="442"/>
                      </a:lnTo>
                      <a:lnTo>
                        <a:pt x="190" y="442"/>
                      </a:lnTo>
                      <a:lnTo>
                        <a:pt x="190" y="442"/>
                      </a:lnTo>
                      <a:lnTo>
                        <a:pt x="187" y="445"/>
                      </a:lnTo>
                      <a:lnTo>
                        <a:pt x="187" y="442"/>
                      </a:lnTo>
                      <a:lnTo>
                        <a:pt x="187" y="442"/>
                      </a:lnTo>
                      <a:lnTo>
                        <a:pt x="187" y="442"/>
                      </a:lnTo>
                      <a:lnTo>
                        <a:pt x="184" y="442"/>
                      </a:lnTo>
                      <a:lnTo>
                        <a:pt x="184" y="442"/>
                      </a:lnTo>
                      <a:lnTo>
                        <a:pt x="184" y="442"/>
                      </a:lnTo>
                      <a:lnTo>
                        <a:pt x="184" y="442"/>
                      </a:lnTo>
                      <a:lnTo>
                        <a:pt x="184" y="442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42"/>
                      </a:lnTo>
                      <a:lnTo>
                        <a:pt x="182" y="442"/>
                      </a:lnTo>
                      <a:lnTo>
                        <a:pt x="179" y="442"/>
                      </a:lnTo>
                      <a:lnTo>
                        <a:pt x="179" y="442"/>
                      </a:lnTo>
                      <a:lnTo>
                        <a:pt x="179" y="442"/>
                      </a:lnTo>
                      <a:lnTo>
                        <a:pt x="179" y="439"/>
                      </a:lnTo>
                      <a:lnTo>
                        <a:pt x="179" y="439"/>
                      </a:lnTo>
                      <a:lnTo>
                        <a:pt x="179" y="439"/>
                      </a:lnTo>
                      <a:lnTo>
                        <a:pt x="179" y="436"/>
                      </a:lnTo>
                      <a:lnTo>
                        <a:pt x="179" y="436"/>
                      </a:lnTo>
                      <a:lnTo>
                        <a:pt x="179" y="436"/>
                      </a:lnTo>
                      <a:lnTo>
                        <a:pt x="179" y="436"/>
                      </a:lnTo>
                      <a:lnTo>
                        <a:pt x="179" y="433"/>
                      </a:lnTo>
                      <a:lnTo>
                        <a:pt x="179" y="433"/>
                      </a:lnTo>
                      <a:lnTo>
                        <a:pt x="179" y="433"/>
                      </a:lnTo>
                      <a:lnTo>
                        <a:pt x="176" y="433"/>
                      </a:lnTo>
                      <a:lnTo>
                        <a:pt x="176" y="433"/>
                      </a:lnTo>
                      <a:lnTo>
                        <a:pt x="176" y="433"/>
                      </a:lnTo>
                      <a:lnTo>
                        <a:pt x="176" y="433"/>
                      </a:lnTo>
                      <a:lnTo>
                        <a:pt x="176" y="430"/>
                      </a:lnTo>
                      <a:lnTo>
                        <a:pt x="173" y="430"/>
                      </a:lnTo>
                      <a:lnTo>
                        <a:pt x="173" y="430"/>
                      </a:lnTo>
                      <a:lnTo>
                        <a:pt x="173" y="430"/>
                      </a:lnTo>
                      <a:lnTo>
                        <a:pt x="173" y="430"/>
                      </a:lnTo>
                      <a:lnTo>
                        <a:pt x="173" y="433"/>
                      </a:lnTo>
                      <a:lnTo>
                        <a:pt x="173" y="433"/>
                      </a:lnTo>
                      <a:lnTo>
                        <a:pt x="170" y="433"/>
                      </a:lnTo>
                      <a:lnTo>
                        <a:pt x="170" y="433"/>
                      </a:lnTo>
                      <a:lnTo>
                        <a:pt x="170" y="433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67" y="433"/>
                      </a:lnTo>
                      <a:lnTo>
                        <a:pt x="167" y="433"/>
                      </a:lnTo>
                      <a:lnTo>
                        <a:pt x="167" y="433"/>
                      </a:lnTo>
                      <a:lnTo>
                        <a:pt x="165" y="433"/>
                      </a:lnTo>
                      <a:lnTo>
                        <a:pt x="165" y="433"/>
                      </a:lnTo>
                      <a:lnTo>
                        <a:pt x="165" y="433"/>
                      </a:lnTo>
                      <a:lnTo>
                        <a:pt x="165" y="433"/>
                      </a:lnTo>
                      <a:lnTo>
                        <a:pt x="165" y="433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28"/>
                      </a:lnTo>
                      <a:lnTo>
                        <a:pt x="165" y="428"/>
                      </a:lnTo>
                      <a:lnTo>
                        <a:pt x="165" y="428"/>
                      </a:lnTo>
                      <a:lnTo>
                        <a:pt x="165" y="428"/>
                      </a:lnTo>
                      <a:lnTo>
                        <a:pt x="165" y="428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7" y="425"/>
                      </a:lnTo>
                      <a:lnTo>
                        <a:pt x="167" y="425"/>
                      </a:lnTo>
                      <a:lnTo>
                        <a:pt x="167" y="425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19"/>
                      </a:lnTo>
                      <a:lnTo>
                        <a:pt x="170" y="419"/>
                      </a:lnTo>
                      <a:lnTo>
                        <a:pt x="170" y="419"/>
                      </a:lnTo>
                      <a:lnTo>
                        <a:pt x="170" y="419"/>
                      </a:lnTo>
                      <a:lnTo>
                        <a:pt x="170" y="419"/>
                      </a:lnTo>
                      <a:lnTo>
                        <a:pt x="170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6"/>
                      </a:lnTo>
                      <a:lnTo>
                        <a:pt x="173" y="416"/>
                      </a:lnTo>
                      <a:lnTo>
                        <a:pt x="173" y="416"/>
                      </a:lnTo>
                      <a:lnTo>
                        <a:pt x="176" y="416"/>
                      </a:lnTo>
                      <a:lnTo>
                        <a:pt x="176" y="416"/>
                      </a:lnTo>
                      <a:lnTo>
                        <a:pt x="176" y="413"/>
                      </a:lnTo>
                      <a:lnTo>
                        <a:pt x="176" y="413"/>
                      </a:lnTo>
                      <a:lnTo>
                        <a:pt x="176" y="413"/>
                      </a:lnTo>
                      <a:lnTo>
                        <a:pt x="176" y="413"/>
                      </a:lnTo>
                      <a:lnTo>
                        <a:pt x="176" y="413"/>
                      </a:lnTo>
                      <a:lnTo>
                        <a:pt x="179" y="411"/>
                      </a:lnTo>
                      <a:lnTo>
                        <a:pt x="179" y="411"/>
                      </a:lnTo>
                      <a:lnTo>
                        <a:pt x="179" y="411"/>
                      </a:lnTo>
                      <a:lnTo>
                        <a:pt x="179" y="411"/>
                      </a:lnTo>
                      <a:lnTo>
                        <a:pt x="179" y="411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2"/>
                      </a:lnTo>
                      <a:lnTo>
                        <a:pt x="182" y="402"/>
                      </a:lnTo>
                      <a:lnTo>
                        <a:pt x="182" y="402"/>
                      </a:lnTo>
                      <a:lnTo>
                        <a:pt x="182" y="402"/>
                      </a:lnTo>
                      <a:lnTo>
                        <a:pt x="182" y="402"/>
                      </a:lnTo>
                      <a:lnTo>
                        <a:pt x="182" y="399"/>
                      </a:lnTo>
                      <a:lnTo>
                        <a:pt x="182" y="399"/>
                      </a:lnTo>
                      <a:lnTo>
                        <a:pt x="182" y="399"/>
                      </a:lnTo>
                      <a:lnTo>
                        <a:pt x="179" y="399"/>
                      </a:lnTo>
                      <a:lnTo>
                        <a:pt x="179" y="399"/>
                      </a:lnTo>
                      <a:lnTo>
                        <a:pt x="179" y="399"/>
                      </a:lnTo>
                      <a:lnTo>
                        <a:pt x="179" y="399"/>
                      </a:lnTo>
                      <a:lnTo>
                        <a:pt x="179" y="396"/>
                      </a:lnTo>
                      <a:lnTo>
                        <a:pt x="179" y="396"/>
                      </a:lnTo>
                      <a:lnTo>
                        <a:pt x="179" y="396"/>
                      </a:lnTo>
                      <a:lnTo>
                        <a:pt x="176" y="396"/>
                      </a:lnTo>
                      <a:lnTo>
                        <a:pt x="176" y="394"/>
                      </a:lnTo>
                      <a:lnTo>
                        <a:pt x="176" y="394"/>
                      </a:lnTo>
                      <a:lnTo>
                        <a:pt x="176" y="394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3" y="385"/>
                      </a:lnTo>
                      <a:lnTo>
                        <a:pt x="173" y="385"/>
                      </a:lnTo>
                      <a:lnTo>
                        <a:pt x="173" y="385"/>
                      </a:lnTo>
                      <a:lnTo>
                        <a:pt x="173" y="382"/>
                      </a:lnTo>
                      <a:lnTo>
                        <a:pt x="173" y="382"/>
                      </a:lnTo>
                      <a:lnTo>
                        <a:pt x="173" y="379"/>
                      </a:lnTo>
                      <a:lnTo>
                        <a:pt x="173" y="379"/>
                      </a:lnTo>
                      <a:lnTo>
                        <a:pt x="173" y="377"/>
                      </a:lnTo>
                      <a:lnTo>
                        <a:pt x="173" y="377"/>
                      </a:lnTo>
                      <a:lnTo>
                        <a:pt x="173" y="377"/>
                      </a:lnTo>
                      <a:lnTo>
                        <a:pt x="173" y="374"/>
                      </a:lnTo>
                      <a:lnTo>
                        <a:pt x="170" y="374"/>
                      </a:lnTo>
                      <a:lnTo>
                        <a:pt x="170" y="374"/>
                      </a:lnTo>
                      <a:lnTo>
                        <a:pt x="170" y="371"/>
                      </a:lnTo>
                      <a:lnTo>
                        <a:pt x="170" y="371"/>
                      </a:lnTo>
                      <a:lnTo>
                        <a:pt x="170" y="371"/>
                      </a:lnTo>
                      <a:lnTo>
                        <a:pt x="170" y="368"/>
                      </a:lnTo>
                      <a:lnTo>
                        <a:pt x="170" y="368"/>
                      </a:lnTo>
                      <a:lnTo>
                        <a:pt x="167" y="365"/>
                      </a:lnTo>
                      <a:lnTo>
                        <a:pt x="167" y="365"/>
                      </a:lnTo>
                      <a:lnTo>
                        <a:pt x="167" y="365"/>
                      </a:lnTo>
                      <a:lnTo>
                        <a:pt x="167" y="362"/>
                      </a:lnTo>
                      <a:lnTo>
                        <a:pt x="167" y="362"/>
                      </a:lnTo>
                      <a:lnTo>
                        <a:pt x="167" y="362"/>
                      </a:lnTo>
                      <a:lnTo>
                        <a:pt x="167" y="362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57"/>
                      </a:lnTo>
                      <a:lnTo>
                        <a:pt x="162" y="357"/>
                      </a:lnTo>
                      <a:lnTo>
                        <a:pt x="162" y="354"/>
                      </a:lnTo>
                      <a:lnTo>
                        <a:pt x="159" y="354"/>
                      </a:lnTo>
                      <a:lnTo>
                        <a:pt x="159" y="351"/>
                      </a:lnTo>
                      <a:lnTo>
                        <a:pt x="159" y="351"/>
                      </a:lnTo>
                      <a:lnTo>
                        <a:pt x="156" y="351"/>
                      </a:lnTo>
                      <a:lnTo>
                        <a:pt x="156" y="351"/>
                      </a:lnTo>
                      <a:lnTo>
                        <a:pt x="156" y="348"/>
                      </a:lnTo>
                      <a:lnTo>
                        <a:pt x="153" y="348"/>
                      </a:lnTo>
                      <a:lnTo>
                        <a:pt x="153" y="348"/>
                      </a:lnTo>
                      <a:lnTo>
                        <a:pt x="153" y="348"/>
                      </a:lnTo>
                      <a:lnTo>
                        <a:pt x="150" y="348"/>
                      </a:lnTo>
                      <a:lnTo>
                        <a:pt x="150" y="348"/>
                      </a:lnTo>
                      <a:lnTo>
                        <a:pt x="150" y="348"/>
                      </a:lnTo>
                      <a:lnTo>
                        <a:pt x="148" y="345"/>
                      </a:lnTo>
                      <a:lnTo>
                        <a:pt x="148" y="345"/>
                      </a:lnTo>
                      <a:lnTo>
                        <a:pt x="136" y="351"/>
                      </a:lnTo>
                      <a:lnTo>
                        <a:pt x="133" y="351"/>
                      </a:lnTo>
                      <a:lnTo>
                        <a:pt x="133" y="351"/>
                      </a:lnTo>
                      <a:lnTo>
                        <a:pt x="133" y="351"/>
                      </a:lnTo>
                      <a:lnTo>
                        <a:pt x="131" y="348"/>
                      </a:lnTo>
                      <a:lnTo>
                        <a:pt x="131" y="348"/>
                      </a:lnTo>
                      <a:lnTo>
                        <a:pt x="131" y="348"/>
                      </a:lnTo>
                      <a:lnTo>
                        <a:pt x="131" y="345"/>
                      </a:lnTo>
                      <a:lnTo>
                        <a:pt x="128" y="343"/>
                      </a:lnTo>
                      <a:lnTo>
                        <a:pt x="125" y="343"/>
                      </a:lnTo>
                      <a:lnTo>
                        <a:pt x="125" y="343"/>
                      </a:lnTo>
                      <a:lnTo>
                        <a:pt x="122" y="343"/>
                      </a:lnTo>
                      <a:lnTo>
                        <a:pt x="122" y="343"/>
                      </a:lnTo>
                      <a:lnTo>
                        <a:pt x="122" y="340"/>
                      </a:lnTo>
                      <a:lnTo>
                        <a:pt x="119" y="340"/>
                      </a:lnTo>
                      <a:lnTo>
                        <a:pt x="119" y="337"/>
                      </a:lnTo>
                      <a:lnTo>
                        <a:pt x="116" y="331"/>
                      </a:lnTo>
                      <a:lnTo>
                        <a:pt x="116" y="328"/>
                      </a:lnTo>
                      <a:lnTo>
                        <a:pt x="114" y="328"/>
                      </a:lnTo>
                      <a:lnTo>
                        <a:pt x="114" y="323"/>
                      </a:lnTo>
                      <a:lnTo>
                        <a:pt x="111" y="317"/>
                      </a:lnTo>
                      <a:lnTo>
                        <a:pt x="108" y="314"/>
                      </a:lnTo>
                      <a:lnTo>
                        <a:pt x="108" y="314"/>
                      </a:lnTo>
                      <a:lnTo>
                        <a:pt x="108" y="314"/>
                      </a:lnTo>
                      <a:lnTo>
                        <a:pt x="108" y="311"/>
                      </a:lnTo>
                      <a:lnTo>
                        <a:pt x="108" y="311"/>
                      </a:lnTo>
                      <a:lnTo>
                        <a:pt x="108" y="309"/>
                      </a:lnTo>
                      <a:lnTo>
                        <a:pt x="108" y="309"/>
                      </a:lnTo>
                      <a:lnTo>
                        <a:pt x="105" y="306"/>
                      </a:lnTo>
                      <a:lnTo>
                        <a:pt x="105" y="303"/>
                      </a:lnTo>
                      <a:lnTo>
                        <a:pt x="105" y="303"/>
                      </a:lnTo>
                      <a:lnTo>
                        <a:pt x="105" y="300"/>
                      </a:lnTo>
                      <a:lnTo>
                        <a:pt x="105" y="300"/>
                      </a:lnTo>
                      <a:lnTo>
                        <a:pt x="102" y="300"/>
                      </a:lnTo>
                      <a:lnTo>
                        <a:pt x="102" y="297"/>
                      </a:lnTo>
                      <a:lnTo>
                        <a:pt x="102" y="297"/>
                      </a:lnTo>
                      <a:lnTo>
                        <a:pt x="102" y="297"/>
                      </a:lnTo>
                      <a:lnTo>
                        <a:pt x="99" y="294"/>
                      </a:lnTo>
                      <a:lnTo>
                        <a:pt x="99" y="294"/>
                      </a:lnTo>
                      <a:lnTo>
                        <a:pt x="99" y="292"/>
                      </a:lnTo>
                      <a:lnTo>
                        <a:pt x="97" y="292"/>
                      </a:lnTo>
                      <a:lnTo>
                        <a:pt x="97" y="292"/>
                      </a:lnTo>
                      <a:lnTo>
                        <a:pt x="97" y="289"/>
                      </a:lnTo>
                      <a:lnTo>
                        <a:pt x="94" y="289"/>
                      </a:lnTo>
                      <a:lnTo>
                        <a:pt x="94" y="289"/>
                      </a:lnTo>
                      <a:lnTo>
                        <a:pt x="91" y="286"/>
                      </a:lnTo>
                      <a:lnTo>
                        <a:pt x="91" y="286"/>
                      </a:lnTo>
                      <a:lnTo>
                        <a:pt x="91" y="286"/>
                      </a:lnTo>
                      <a:lnTo>
                        <a:pt x="82" y="286"/>
                      </a:lnTo>
                      <a:lnTo>
                        <a:pt x="74" y="286"/>
                      </a:lnTo>
                      <a:lnTo>
                        <a:pt x="71" y="292"/>
                      </a:lnTo>
                      <a:lnTo>
                        <a:pt x="71" y="294"/>
                      </a:lnTo>
                      <a:lnTo>
                        <a:pt x="71" y="294"/>
                      </a:lnTo>
                      <a:lnTo>
                        <a:pt x="68" y="300"/>
                      </a:lnTo>
                      <a:lnTo>
                        <a:pt x="68" y="300"/>
                      </a:lnTo>
                      <a:lnTo>
                        <a:pt x="63" y="303"/>
                      </a:lnTo>
                      <a:lnTo>
                        <a:pt x="51" y="309"/>
                      </a:lnTo>
                      <a:lnTo>
                        <a:pt x="51" y="309"/>
                      </a:lnTo>
                      <a:lnTo>
                        <a:pt x="51" y="306"/>
                      </a:lnTo>
                      <a:lnTo>
                        <a:pt x="48" y="306"/>
                      </a:lnTo>
                      <a:lnTo>
                        <a:pt x="48" y="306"/>
                      </a:lnTo>
                      <a:lnTo>
                        <a:pt x="48" y="306"/>
                      </a:lnTo>
                      <a:lnTo>
                        <a:pt x="48" y="306"/>
                      </a:lnTo>
                      <a:lnTo>
                        <a:pt x="48" y="303"/>
                      </a:lnTo>
                      <a:lnTo>
                        <a:pt x="48" y="303"/>
                      </a:lnTo>
                      <a:lnTo>
                        <a:pt x="46" y="303"/>
                      </a:lnTo>
                      <a:lnTo>
                        <a:pt x="46" y="303"/>
                      </a:lnTo>
                      <a:lnTo>
                        <a:pt x="46" y="300"/>
                      </a:lnTo>
                      <a:lnTo>
                        <a:pt x="46" y="300"/>
                      </a:lnTo>
                      <a:lnTo>
                        <a:pt x="46" y="300"/>
                      </a:lnTo>
                      <a:lnTo>
                        <a:pt x="43" y="300"/>
                      </a:lnTo>
                      <a:lnTo>
                        <a:pt x="43" y="300"/>
                      </a:lnTo>
                      <a:lnTo>
                        <a:pt x="43" y="300"/>
                      </a:lnTo>
                      <a:lnTo>
                        <a:pt x="43" y="300"/>
                      </a:lnTo>
                      <a:lnTo>
                        <a:pt x="43" y="297"/>
                      </a:lnTo>
                      <a:lnTo>
                        <a:pt x="40" y="297"/>
                      </a:lnTo>
                      <a:lnTo>
                        <a:pt x="40" y="297"/>
                      </a:lnTo>
                      <a:lnTo>
                        <a:pt x="40" y="297"/>
                      </a:lnTo>
                      <a:lnTo>
                        <a:pt x="40" y="294"/>
                      </a:lnTo>
                      <a:lnTo>
                        <a:pt x="40" y="294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4" y="292"/>
                      </a:lnTo>
                      <a:lnTo>
                        <a:pt x="34" y="292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1" y="289"/>
                      </a:lnTo>
                      <a:lnTo>
                        <a:pt x="31" y="289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29" y="286"/>
                      </a:lnTo>
                      <a:lnTo>
                        <a:pt x="0" y="286"/>
                      </a:lnTo>
                      <a:lnTo>
                        <a:pt x="29" y="283"/>
                      </a:lnTo>
                      <a:lnTo>
                        <a:pt x="14" y="275"/>
                      </a:lnTo>
                      <a:lnTo>
                        <a:pt x="20" y="266"/>
                      </a:lnTo>
                      <a:lnTo>
                        <a:pt x="26" y="255"/>
                      </a:lnTo>
                      <a:lnTo>
                        <a:pt x="34" y="241"/>
                      </a:lnTo>
                      <a:lnTo>
                        <a:pt x="37" y="238"/>
                      </a:lnTo>
                      <a:lnTo>
                        <a:pt x="37" y="229"/>
                      </a:lnTo>
                      <a:lnTo>
                        <a:pt x="40" y="226"/>
                      </a:lnTo>
                      <a:lnTo>
                        <a:pt x="48" y="209"/>
                      </a:lnTo>
                      <a:lnTo>
                        <a:pt x="48" y="209"/>
                      </a:lnTo>
                      <a:lnTo>
                        <a:pt x="54" y="198"/>
                      </a:lnTo>
                      <a:lnTo>
                        <a:pt x="54" y="195"/>
                      </a:lnTo>
                      <a:lnTo>
                        <a:pt x="54" y="195"/>
                      </a:lnTo>
                      <a:lnTo>
                        <a:pt x="54" y="195"/>
                      </a:lnTo>
                      <a:lnTo>
                        <a:pt x="54" y="192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7" y="190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60" y="184"/>
                      </a:lnTo>
                      <a:lnTo>
                        <a:pt x="60" y="184"/>
                      </a:lnTo>
                      <a:lnTo>
                        <a:pt x="60" y="184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54" y="19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6" name="Freeform 42"/>
                <p:cNvSpPr>
                  <a:spLocks/>
                </p:cNvSpPr>
                <p:nvPr/>
              </p:nvSpPr>
              <p:spPr bwMode="auto">
                <a:xfrm>
                  <a:off x="1195" y="3364"/>
                  <a:ext cx="139" cy="226"/>
                </a:xfrm>
                <a:custGeom>
                  <a:avLst/>
                  <a:gdLst/>
                  <a:ahLst/>
                  <a:cxnLst>
                    <a:cxn ang="0">
                      <a:pos x="40" y="161"/>
                    </a:cxn>
                    <a:cxn ang="0">
                      <a:pos x="82" y="42"/>
                    </a:cxn>
                    <a:cxn ang="0">
                      <a:pos x="105" y="0"/>
                    </a:cxn>
                    <a:cxn ang="0">
                      <a:pos x="199" y="68"/>
                    </a:cxn>
                    <a:cxn ang="0">
                      <a:pos x="193" y="79"/>
                    </a:cxn>
                    <a:cxn ang="0">
                      <a:pos x="196" y="90"/>
                    </a:cxn>
                    <a:cxn ang="0">
                      <a:pos x="204" y="105"/>
                    </a:cxn>
                    <a:cxn ang="0">
                      <a:pos x="204" y="119"/>
                    </a:cxn>
                    <a:cxn ang="0">
                      <a:pos x="218" y="133"/>
                    </a:cxn>
                    <a:cxn ang="0">
                      <a:pos x="235" y="153"/>
                    </a:cxn>
                    <a:cxn ang="0">
                      <a:pos x="241" y="178"/>
                    </a:cxn>
                    <a:cxn ang="0">
                      <a:pos x="258" y="178"/>
                    </a:cxn>
                    <a:cxn ang="0">
                      <a:pos x="258" y="192"/>
                    </a:cxn>
                    <a:cxn ang="0">
                      <a:pos x="269" y="204"/>
                    </a:cxn>
                    <a:cxn ang="0">
                      <a:pos x="255" y="212"/>
                    </a:cxn>
                    <a:cxn ang="0">
                      <a:pos x="244" y="224"/>
                    </a:cxn>
                    <a:cxn ang="0">
                      <a:pos x="255" y="241"/>
                    </a:cxn>
                    <a:cxn ang="0">
                      <a:pos x="264" y="260"/>
                    </a:cxn>
                    <a:cxn ang="0">
                      <a:pos x="275" y="289"/>
                    </a:cxn>
                    <a:cxn ang="0">
                      <a:pos x="264" y="289"/>
                    </a:cxn>
                    <a:cxn ang="0">
                      <a:pos x="258" y="286"/>
                    </a:cxn>
                    <a:cxn ang="0">
                      <a:pos x="252" y="289"/>
                    </a:cxn>
                    <a:cxn ang="0">
                      <a:pos x="255" y="303"/>
                    </a:cxn>
                    <a:cxn ang="0">
                      <a:pos x="252" y="320"/>
                    </a:cxn>
                    <a:cxn ang="0">
                      <a:pos x="258" y="334"/>
                    </a:cxn>
                    <a:cxn ang="0">
                      <a:pos x="261" y="340"/>
                    </a:cxn>
                    <a:cxn ang="0">
                      <a:pos x="264" y="345"/>
                    </a:cxn>
                    <a:cxn ang="0">
                      <a:pos x="258" y="357"/>
                    </a:cxn>
                    <a:cxn ang="0">
                      <a:pos x="247" y="365"/>
                    </a:cxn>
                    <a:cxn ang="0">
                      <a:pos x="241" y="357"/>
                    </a:cxn>
                    <a:cxn ang="0">
                      <a:pos x="241" y="351"/>
                    </a:cxn>
                    <a:cxn ang="0">
                      <a:pos x="238" y="348"/>
                    </a:cxn>
                    <a:cxn ang="0">
                      <a:pos x="218" y="357"/>
                    </a:cxn>
                    <a:cxn ang="0">
                      <a:pos x="224" y="362"/>
                    </a:cxn>
                    <a:cxn ang="0">
                      <a:pos x="227" y="368"/>
                    </a:cxn>
                    <a:cxn ang="0">
                      <a:pos x="230" y="377"/>
                    </a:cxn>
                    <a:cxn ang="0">
                      <a:pos x="213" y="385"/>
                    </a:cxn>
                    <a:cxn ang="0">
                      <a:pos x="207" y="391"/>
                    </a:cxn>
                    <a:cxn ang="0">
                      <a:pos x="216" y="396"/>
                    </a:cxn>
                    <a:cxn ang="0">
                      <a:pos x="218" y="405"/>
                    </a:cxn>
                    <a:cxn ang="0">
                      <a:pos x="224" y="413"/>
                    </a:cxn>
                    <a:cxn ang="0">
                      <a:pos x="233" y="422"/>
                    </a:cxn>
                    <a:cxn ang="0">
                      <a:pos x="235" y="433"/>
                    </a:cxn>
                    <a:cxn ang="0">
                      <a:pos x="233" y="436"/>
                    </a:cxn>
                    <a:cxn ang="0">
                      <a:pos x="221" y="442"/>
                    </a:cxn>
                    <a:cxn ang="0">
                      <a:pos x="204" y="447"/>
                    </a:cxn>
                    <a:cxn ang="0">
                      <a:pos x="190" y="442"/>
                    </a:cxn>
                    <a:cxn ang="0">
                      <a:pos x="182" y="439"/>
                    </a:cxn>
                    <a:cxn ang="0">
                      <a:pos x="176" y="433"/>
                    </a:cxn>
                    <a:cxn ang="0">
                      <a:pos x="165" y="433"/>
                    </a:cxn>
                    <a:cxn ang="0">
                      <a:pos x="165" y="425"/>
                    </a:cxn>
                    <a:cxn ang="0">
                      <a:pos x="173" y="419"/>
                    </a:cxn>
                    <a:cxn ang="0">
                      <a:pos x="179" y="411"/>
                    </a:cxn>
                    <a:cxn ang="0">
                      <a:pos x="182" y="399"/>
                    </a:cxn>
                    <a:cxn ang="0">
                      <a:pos x="176" y="388"/>
                    </a:cxn>
                    <a:cxn ang="0">
                      <a:pos x="170" y="368"/>
                    </a:cxn>
                    <a:cxn ang="0">
                      <a:pos x="159" y="351"/>
                    </a:cxn>
                    <a:cxn ang="0">
                      <a:pos x="128" y="343"/>
                    </a:cxn>
                    <a:cxn ang="0">
                      <a:pos x="105" y="306"/>
                    </a:cxn>
                    <a:cxn ang="0">
                      <a:pos x="82" y="286"/>
                    </a:cxn>
                    <a:cxn ang="0">
                      <a:pos x="46" y="300"/>
                    </a:cxn>
                    <a:cxn ang="0">
                      <a:pos x="31" y="289"/>
                    </a:cxn>
                    <a:cxn ang="0">
                      <a:pos x="54" y="190"/>
                    </a:cxn>
                  </a:cxnLst>
                  <a:rect l="0" t="0" r="r" b="b"/>
                  <a:pathLst>
                    <a:path w="275" h="447">
                      <a:moveTo>
                        <a:pt x="54" y="198"/>
                      </a:moveTo>
                      <a:lnTo>
                        <a:pt x="54" y="195"/>
                      </a:lnTo>
                      <a:lnTo>
                        <a:pt x="54" y="195"/>
                      </a:lnTo>
                      <a:lnTo>
                        <a:pt x="54" y="195"/>
                      </a:lnTo>
                      <a:lnTo>
                        <a:pt x="54" y="192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7" y="190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60" y="184"/>
                      </a:lnTo>
                      <a:lnTo>
                        <a:pt x="60" y="184"/>
                      </a:lnTo>
                      <a:lnTo>
                        <a:pt x="60" y="184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75"/>
                      </a:lnTo>
                      <a:lnTo>
                        <a:pt x="57" y="167"/>
                      </a:lnTo>
                      <a:lnTo>
                        <a:pt x="40" y="161"/>
                      </a:lnTo>
                      <a:lnTo>
                        <a:pt x="40" y="161"/>
                      </a:lnTo>
                      <a:lnTo>
                        <a:pt x="20" y="156"/>
                      </a:lnTo>
                      <a:lnTo>
                        <a:pt x="17" y="153"/>
                      </a:lnTo>
                      <a:lnTo>
                        <a:pt x="17" y="150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3"/>
                      </a:lnTo>
                      <a:lnTo>
                        <a:pt x="20" y="113"/>
                      </a:lnTo>
                      <a:lnTo>
                        <a:pt x="63" y="127"/>
                      </a:lnTo>
                      <a:lnTo>
                        <a:pt x="68" y="130"/>
                      </a:lnTo>
                      <a:lnTo>
                        <a:pt x="68" y="76"/>
                      </a:lnTo>
                      <a:lnTo>
                        <a:pt x="91" y="82"/>
                      </a:lnTo>
                      <a:lnTo>
                        <a:pt x="85" y="56"/>
                      </a:lnTo>
                      <a:lnTo>
                        <a:pt x="125" y="56"/>
                      </a:lnTo>
                      <a:lnTo>
                        <a:pt x="114" y="48"/>
                      </a:lnTo>
                      <a:lnTo>
                        <a:pt x="102" y="37"/>
                      </a:lnTo>
                      <a:lnTo>
                        <a:pt x="85" y="42"/>
                      </a:lnTo>
                      <a:lnTo>
                        <a:pt x="85" y="42"/>
                      </a:lnTo>
                      <a:lnTo>
                        <a:pt x="85" y="42"/>
                      </a:lnTo>
                      <a:lnTo>
                        <a:pt x="82" y="42"/>
                      </a:lnTo>
                      <a:lnTo>
                        <a:pt x="82" y="42"/>
                      </a:lnTo>
                      <a:lnTo>
                        <a:pt x="82" y="39"/>
                      </a:lnTo>
                      <a:lnTo>
                        <a:pt x="82" y="39"/>
                      </a:lnTo>
                      <a:lnTo>
                        <a:pt x="82" y="39"/>
                      </a:lnTo>
                      <a:lnTo>
                        <a:pt x="80" y="39"/>
                      </a:lnTo>
                      <a:lnTo>
                        <a:pt x="80" y="39"/>
                      </a:lnTo>
                      <a:lnTo>
                        <a:pt x="80" y="39"/>
                      </a:lnTo>
                      <a:lnTo>
                        <a:pt x="80" y="39"/>
                      </a:lnTo>
                      <a:lnTo>
                        <a:pt x="80" y="37"/>
                      </a:lnTo>
                      <a:lnTo>
                        <a:pt x="80" y="37"/>
                      </a:lnTo>
                      <a:lnTo>
                        <a:pt x="80" y="37"/>
                      </a:lnTo>
                      <a:lnTo>
                        <a:pt x="80" y="37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94" y="20"/>
                      </a:lnTo>
                      <a:lnTo>
                        <a:pt x="105" y="8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11" y="0"/>
                      </a:lnTo>
                      <a:lnTo>
                        <a:pt x="125" y="3"/>
                      </a:lnTo>
                      <a:lnTo>
                        <a:pt x="139" y="3"/>
                      </a:lnTo>
                      <a:lnTo>
                        <a:pt x="145" y="5"/>
                      </a:lnTo>
                      <a:lnTo>
                        <a:pt x="153" y="8"/>
                      </a:lnTo>
                      <a:lnTo>
                        <a:pt x="162" y="11"/>
                      </a:lnTo>
                      <a:lnTo>
                        <a:pt x="167" y="11"/>
                      </a:lnTo>
                      <a:lnTo>
                        <a:pt x="170" y="17"/>
                      </a:lnTo>
                      <a:lnTo>
                        <a:pt x="184" y="17"/>
                      </a:lnTo>
                      <a:lnTo>
                        <a:pt x="199" y="31"/>
                      </a:lnTo>
                      <a:lnTo>
                        <a:pt x="199" y="48"/>
                      </a:lnTo>
                      <a:lnTo>
                        <a:pt x="199" y="48"/>
                      </a:lnTo>
                      <a:lnTo>
                        <a:pt x="199" y="48"/>
                      </a:lnTo>
                      <a:lnTo>
                        <a:pt x="199" y="59"/>
                      </a:lnTo>
                      <a:lnTo>
                        <a:pt x="199" y="59"/>
                      </a:lnTo>
                      <a:lnTo>
                        <a:pt x="199" y="65"/>
                      </a:lnTo>
                      <a:lnTo>
                        <a:pt x="199" y="65"/>
                      </a:lnTo>
                      <a:lnTo>
                        <a:pt x="199" y="68"/>
                      </a:lnTo>
                      <a:lnTo>
                        <a:pt x="199" y="68"/>
                      </a:lnTo>
                      <a:lnTo>
                        <a:pt x="199" y="68"/>
                      </a:lnTo>
                      <a:lnTo>
                        <a:pt x="199" y="68"/>
                      </a:lnTo>
                      <a:lnTo>
                        <a:pt x="199" y="71"/>
                      </a:lnTo>
                      <a:lnTo>
                        <a:pt x="199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3"/>
                      </a:lnTo>
                      <a:lnTo>
                        <a:pt x="196" y="73"/>
                      </a:lnTo>
                      <a:lnTo>
                        <a:pt x="196" y="73"/>
                      </a:lnTo>
                      <a:lnTo>
                        <a:pt x="196" y="73"/>
                      </a:lnTo>
                      <a:lnTo>
                        <a:pt x="193" y="73"/>
                      </a:lnTo>
                      <a:lnTo>
                        <a:pt x="193" y="73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3" y="79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6" y="85"/>
                      </a:lnTo>
                      <a:lnTo>
                        <a:pt x="196" y="85"/>
                      </a:lnTo>
                      <a:lnTo>
                        <a:pt x="196" y="85"/>
                      </a:lnTo>
                      <a:lnTo>
                        <a:pt x="196" y="85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90"/>
                      </a:lnTo>
                      <a:lnTo>
                        <a:pt x="196" y="90"/>
                      </a:lnTo>
                      <a:lnTo>
                        <a:pt x="196" y="90"/>
                      </a:lnTo>
                      <a:lnTo>
                        <a:pt x="196" y="90"/>
                      </a:lnTo>
                      <a:lnTo>
                        <a:pt x="196" y="90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199" y="93"/>
                      </a:lnTo>
                      <a:lnTo>
                        <a:pt x="201" y="96"/>
                      </a:lnTo>
                      <a:lnTo>
                        <a:pt x="201" y="96"/>
                      </a:lnTo>
                      <a:lnTo>
                        <a:pt x="201" y="96"/>
                      </a:lnTo>
                      <a:lnTo>
                        <a:pt x="201" y="96"/>
                      </a:lnTo>
                      <a:lnTo>
                        <a:pt x="201" y="96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7"/>
                      </a:lnTo>
                      <a:lnTo>
                        <a:pt x="204" y="107"/>
                      </a:lnTo>
                      <a:lnTo>
                        <a:pt x="204" y="107"/>
                      </a:lnTo>
                      <a:lnTo>
                        <a:pt x="204" y="107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0"/>
                      </a:lnTo>
                      <a:lnTo>
                        <a:pt x="204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4" y="122"/>
                      </a:lnTo>
                      <a:lnTo>
                        <a:pt x="204" y="122"/>
                      </a:lnTo>
                      <a:lnTo>
                        <a:pt x="204" y="122"/>
                      </a:lnTo>
                      <a:lnTo>
                        <a:pt x="204" y="122"/>
                      </a:lnTo>
                      <a:lnTo>
                        <a:pt x="207" y="124"/>
                      </a:lnTo>
                      <a:lnTo>
                        <a:pt x="207" y="124"/>
                      </a:lnTo>
                      <a:lnTo>
                        <a:pt x="207" y="124"/>
                      </a:lnTo>
                      <a:lnTo>
                        <a:pt x="207" y="127"/>
                      </a:lnTo>
                      <a:lnTo>
                        <a:pt x="207" y="127"/>
                      </a:lnTo>
                      <a:lnTo>
                        <a:pt x="210" y="130"/>
                      </a:lnTo>
                      <a:lnTo>
                        <a:pt x="210" y="130"/>
                      </a:lnTo>
                      <a:lnTo>
                        <a:pt x="213" y="130"/>
                      </a:lnTo>
                      <a:lnTo>
                        <a:pt x="213" y="130"/>
                      </a:lnTo>
                      <a:lnTo>
                        <a:pt x="216" y="133"/>
                      </a:lnTo>
                      <a:lnTo>
                        <a:pt x="216" y="133"/>
                      </a:lnTo>
                      <a:lnTo>
                        <a:pt x="216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8" y="136"/>
                      </a:lnTo>
                      <a:lnTo>
                        <a:pt x="221" y="136"/>
                      </a:lnTo>
                      <a:lnTo>
                        <a:pt x="221" y="136"/>
                      </a:lnTo>
                      <a:lnTo>
                        <a:pt x="224" y="139"/>
                      </a:lnTo>
                      <a:lnTo>
                        <a:pt x="224" y="139"/>
                      </a:lnTo>
                      <a:lnTo>
                        <a:pt x="227" y="139"/>
                      </a:lnTo>
                      <a:lnTo>
                        <a:pt x="227" y="141"/>
                      </a:lnTo>
                      <a:lnTo>
                        <a:pt x="230" y="141"/>
                      </a:lnTo>
                      <a:lnTo>
                        <a:pt x="230" y="141"/>
                      </a:lnTo>
                      <a:lnTo>
                        <a:pt x="230" y="141"/>
                      </a:lnTo>
                      <a:lnTo>
                        <a:pt x="230" y="144"/>
                      </a:lnTo>
                      <a:lnTo>
                        <a:pt x="230" y="147"/>
                      </a:lnTo>
                      <a:lnTo>
                        <a:pt x="230" y="147"/>
                      </a:lnTo>
                      <a:lnTo>
                        <a:pt x="230" y="147"/>
                      </a:lnTo>
                      <a:lnTo>
                        <a:pt x="233" y="147"/>
                      </a:lnTo>
                      <a:lnTo>
                        <a:pt x="233" y="150"/>
                      </a:lnTo>
                      <a:lnTo>
                        <a:pt x="233" y="150"/>
                      </a:lnTo>
                      <a:lnTo>
                        <a:pt x="233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6"/>
                      </a:lnTo>
                      <a:lnTo>
                        <a:pt x="235" y="158"/>
                      </a:lnTo>
                      <a:lnTo>
                        <a:pt x="233" y="158"/>
                      </a:lnTo>
                      <a:lnTo>
                        <a:pt x="235" y="161"/>
                      </a:lnTo>
                      <a:lnTo>
                        <a:pt x="235" y="161"/>
                      </a:lnTo>
                      <a:lnTo>
                        <a:pt x="233" y="164"/>
                      </a:lnTo>
                      <a:lnTo>
                        <a:pt x="233" y="164"/>
                      </a:lnTo>
                      <a:lnTo>
                        <a:pt x="233" y="167"/>
                      </a:lnTo>
                      <a:lnTo>
                        <a:pt x="233" y="167"/>
                      </a:lnTo>
                      <a:lnTo>
                        <a:pt x="233" y="167"/>
                      </a:lnTo>
                      <a:lnTo>
                        <a:pt x="233" y="170"/>
                      </a:lnTo>
                      <a:lnTo>
                        <a:pt x="233" y="170"/>
                      </a:lnTo>
                      <a:lnTo>
                        <a:pt x="235" y="173"/>
                      </a:lnTo>
                      <a:lnTo>
                        <a:pt x="235" y="173"/>
                      </a:lnTo>
                      <a:lnTo>
                        <a:pt x="235" y="173"/>
                      </a:lnTo>
                      <a:lnTo>
                        <a:pt x="238" y="175"/>
                      </a:lnTo>
                      <a:lnTo>
                        <a:pt x="241" y="175"/>
                      </a:lnTo>
                      <a:lnTo>
                        <a:pt x="241" y="178"/>
                      </a:lnTo>
                      <a:lnTo>
                        <a:pt x="241" y="178"/>
                      </a:lnTo>
                      <a:lnTo>
                        <a:pt x="244" y="181"/>
                      </a:lnTo>
                      <a:lnTo>
                        <a:pt x="244" y="181"/>
                      </a:lnTo>
                      <a:lnTo>
                        <a:pt x="244" y="181"/>
                      </a:lnTo>
                      <a:lnTo>
                        <a:pt x="244" y="181"/>
                      </a:lnTo>
                      <a:lnTo>
                        <a:pt x="244" y="184"/>
                      </a:lnTo>
                      <a:lnTo>
                        <a:pt x="247" y="184"/>
                      </a:lnTo>
                      <a:lnTo>
                        <a:pt x="247" y="184"/>
                      </a:lnTo>
                      <a:lnTo>
                        <a:pt x="247" y="181"/>
                      </a:lnTo>
                      <a:lnTo>
                        <a:pt x="250" y="181"/>
                      </a:lnTo>
                      <a:lnTo>
                        <a:pt x="250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5" y="181"/>
                      </a:lnTo>
                      <a:lnTo>
                        <a:pt x="255" y="178"/>
                      </a:lnTo>
                      <a:lnTo>
                        <a:pt x="255" y="178"/>
                      </a:lnTo>
                      <a:lnTo>
                        <a:pt x="255" y="178"/>
                      </a:lnTo>
                      <a:lnTo>
                        <a:pt x="255" y="178"/>
                      </a:lnTo>
                      <a:lnTo>
                        <a:pt x="258" y="178"/>
                      </a:lnTo>
                      <a:lnTo>
                        <a:pt x="258" y="178"/>
                      </a:lnTo>
                      <a:lnTo>
                        <a:pt x="258" y="175"/>
                      </a:lnTo>
                      <a:lnTo>
                        <a:pt x="258" y="175"/>
                      </a:lnTo>
                      <a:lnTo>
                        <a:pt x="261" y="175"/>
                      </a:lnTo>
                      <a:lnTo>
                        <a:pt x="261" y="175"/>
                      </a:lnTo>
                      <a:lnTo>
                        <a:pt x="261" y="175"/>
                      </a:lnTo>
                      <a:lnTo>
                        <a:pt x="264" y="175"/>
                      </a:lnTo>
                      <a:lnTo>
                        <a:pt x="264" y="175"/>
                      </a:lnTo>
                      <a:lnTo>
                        <a:pt x="264" y="178"/>
                      </a:lnTo>
                      <a:lnTo>
                        <a:pt x="264" y="178"/>
                      </a:lnTo>
                      <a:lnTo>
                        <a:pt x="267" y="178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4"/>
                      </a:lnTo>
                      <a:lnTo>
                        <a:pt x="269" y="184"/>
                      </a:lnTo>
                      <a:lnTo>
                        <a:pt x="261" y="187"/>
                      </a:lnTo>
                      <a:lnTo>
                        <a:pt x="255" y="190"/>
                      </a:lnTo>
                      <a:lnTo>
                        <a:pt x="255" y="192"/>
                      </a:lnTo>
                      <a:lnTo>
                        <a:pt x="258" y="192"/>
                      </a:lnTo>
                      <a:lnTo>
                        <a:pt x="258" y="195"/>
                      </a:lnTo>
                      <a:lnTo>
                        <a:pt x="258" y="195"/>
                      </a:lnTo>
                      <a:lnTo>
                        <a:pt x="258" y="195"/>
                      </a:lnTo>
                      <a:lnTo>
                        <a:pt x="261" y="198"/>
                      </a:lnTo>
                      <a:lnTo>
                        <a:pt x="261" y="198"/>
                      </a:lnTo>
                      <a:lnTo>
                        <a:pt x="261" y="198"/>
                      </a:lnTo>
                      <a:lnTo>
                        <a:pt x="264" y="198"/>
                      </a:lnTo>
                      <a:lnTo>
                        <a:pt x="264" y="201"/>
                      </a:lnTo>
                      <a:lnTo>
                        <a:pt x="264" y="201"/>
                      </a:lnTo>
                      <a:lnTo>
                        <a:pt x="264" y="201"/>
                      </a:lnTo>
                      <a:lnTo>
                        <a:pt x="267" y="201"/>
                      </a:lnTo>
                      <a:lnTo>
                        <a:pt x="267" y="201"/>
                      </a:lnTo>
                      <a:lnTo>
                        <a:pt x="267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9" y="204"/>
                      </a:lnTo>
                      <a:lnTo>
                        <a:pt x="267" y="204"/>
                      </a:lnTo>
                      <a:lnTo>
                        <a:pt x="267" y="204"/>
                      </a:lnTo>
                      <a:lnTo>
                        <a:pt x="267" y="204"/>
                      </a:lnTo>
                      <a:lnTo>
                        <a:pt x="267" y="204"/>
                      </a:lnTo>
                      <a:lnTo>
                        <a:pt x="267" y="207"/>
                      </a:lnTo>
                      <a:lnTo>
                        <a:pt x="264" y="207"/>
                      </a:lnTo>
                      <a:lnTo>
                        <a:pt x="264" y="207"/>
                      </a:lnTo>
                      <a:lnTo>
                        <a:pt x="264" y="207"/>
                      </a:lnTo>
                      <a:lnTo>
                        <a:pt x="264" y="207"/>
                      </a:lnTo>
                      <a:lnTo>
                        <a:pt x="261" y="209"/>
                      </a:lnTo>
                      <a:lnTo>
                        <a:pt x="261" y="209"/>
                      </a:lnTo>
                      <a:lnTo>
                        <a:pt x="261" y="209"/>
                      </a:lnTo>
                      <a:lnTo>
                        <a:pt x="258" y="212"/>
                      </a:lnTo>
                      <a:lnTo>
                        <a:pt x="258" y="212"/>
                      </a:lnTo>
                      <a:lnTo>
                        <a:pt x="258" y="212"/>
                      </a:lnTo>
                      <a:lnTo>
                        <a:pt x="258" y="212"/>
                      </a:lnTo>
                      <a:lnTo>
                        <a:pt x="258" y="212"/>
                      </a:lnTo>
                      <a:lnTo>
                        <a:pt x="255" y="212"/>
                      </a:lnTo>
                      <a:lnTo>
                        <a:pt x="255" y="212"/>
                      </a:lnTo>
                      <a:lnTo>
                        <a:pt x="255" y="212"/>
                      </a:lnTo>
                      <a:lnTo>
                        <a:pt x="255" y="212"/>
                      </a:lnTo>
                      <a:lnTo>
                        <a:pt x="252" y="212"/>
                      </a:lnTo>
                      <a:lnTo>
                        <a:pt x="252" y="212"/>
                      </a:lnTo>
                      <a:lnTo>
                        <a:pt x="252" y="212"/>
                      </a:lnTo>
                      <a:lnTo>
                        <a:pt x="252" y="212"/>
                      </a:lnTo>
                      <a:lnTo>
                        <a:pt x="250" y="212"/>
                      </a:lnTo>
                      <a:lnTo>
                        <a:pt x="250" y="215"/>
                      </a:lnTo>
                      <a:lnTo>
                        <a:pt x="250" y="215"/>
                      </a:lnTo>
                      <a:lnTo>
                        <a:pt x="247" y="215"/>
                      </a:lnTo>
                      <a:lnTo>
                        <a:pt x="247" y="215"/>
                      </a:lnTo>
                      <a:lnTo>
                        <a:pt x="247" y="215"/>
                      </a:lnTo>
                      <a:lnTo>
                        <a:pt x="247" y="218"/>
                      </a:lnTo>
                      <a:lnTo>
                        <a:pt x="244" y="218"/>
                      </a:lnTo>
                      <a:lnTo>
                        <a:pt x="244" y="218"/>
                      </a:lnTo>
                      <a:lnTo>
                        <a:pt x="244" y="218"/>
                      </a:lnTo>
                      <a:lnTo>
                        <a:pt x="244" y="221"/>
                      </a:lnTo>
                      <a:lnTo>
                        <a:pt x="244" y="221"/>
                      </a:lnTo>
                      <a:lnTo>
                        <a:pt x="244" y="221"/>
                      </a:lnTo>
                      <a:lnTo>
                        <a:pt x="244" y="224"/>
                      </a:lnTo>
                      <a:lnTo>
                        <a:pt x="244" y="224"/>
                      </a:lnTo>
                      <a:lnTo>
                        <a:pt x="244" y="226"/>
                      </a:lnTo>
                      <a:lnTo>
                        <a:pt x="244" y="235"/>
                      </a:lnTo>
                      <a:lnTo>
                        <a:pt x="244" y="235"/>
                      </a:lnTo>
                      <a:lnTo>
                        <a:pt x="244" y="235"/>
                      </a:lnTo>
                      <a:lnTo>
                        <a:pt x="247" y="235"/>
                      </a:lnTo>
                      <a:lnTo>
                        <a:pt x="247" y="238"/>
                      </a:lnTo>
                      <a:lnTo>
                        <a:pt x="247" y="238"/>
                      </a:lnTo>
                      <a:lnTo>
                        <a:pt x="247" y="238"/>
                      </a:lnTo>
                      <a:lnTo>
                        <a:pt x="250" y="238"/>
                      </a:lnTo>
                      <a:lnTo>
                        <a:pt x="250" y="238"/>
                      </a:lnTo>
                      <a:lnTo>
                        <a:pt x="250" y="238"/>
                      </a:lnTo>
                      <a:lnTo>
                        <a:pt x="252" y="238"/>
                      </a:lnTo>
                      <a:lnTo>
                        <a:pt x="252" y="238"/>
                      </a:lnTo>
                      <a:lnTo>
                        <a:pt x="252" y="238"/>
                      </a:lnTo>
                      <a:lnTo>
                        <a:pt x="252" y="238"/>
                      </a:lnTo>
                      <a:lnTo>
                        <a:pt x="252" y="241"/>
                      </a:lnTo>
                      <a:lnTo>
                        <a:pt x="252" y="241"/>
                      </a:lnTo>
                      <a:lnTo>
                        <a:pt x="255" y="241"/>
                      </a:lnTo>
                      <a:lnTo>
                        <a:pt x="255" y="241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6"/>
                      </a:lnTo>
                      <a:lnTo>
                        <a:pt x="255" y="246"/>
                      </a:lnTo>
                      <a:lnTo>
                        <a:pt x="258" y="246"/>
                      </a:lnTo>
                      <a:lnTo>
                        <a:pt x="258" y="249"/>
                      </a:lnTo>
                      <a:lnTo>
                        <a:pt x="258" y="249"/>
                      </a:lnTo>
                      <a:lnTo>
                        <a:pt x="258" y="252"/>
                      </a:lnTo>
                      <a:lnTo>
                        <a:pt x="258" y="252"/>
                      </a:lnTo>
                      <a:lnTo>
                        <a:pt x="258" y="255"/>
                      </a:lnTo>
                      <a:lnTo>
                        <a:pt x="261" y="255"/>
                      </a:lnTo>
                      <a:lnTo>
                        <a:pt x="261" y="255"/>
                      </a:lnTo>
                      <a:lnTo>
                        <a:pt x="261" y="255"/>
                      </a:lnTo>
                      <a:lnTo>
                        <a:pt x="261" y="258"/>
                      </a:lnTo>
                      <a:lnTo>
                        <a:pt x="264" y="258"/>
                      </a:lnTo>
                      <a:lnTo>
                        <a:pt x="264" y="258"/>
                      </a:lnTo>
                      <a:lnTo>
                        <a:pt x="264" y="260"/>
                      </a:lnTo>
                      <a:lnTo>
                        <a:pt x="264" y="260"/>
                      </a:lnTo>
                      <a:lnTo>
                        <a:pt x="267" y="263"/>
                      </a:lnTo>
                      <a:lnTo>
                        <a:pt x="267" y="266"/>
                      </a:lnTo>
                      <a:lnTo>
                        <a:pt x="267" y="266"/>
                      </a:lnTo>
                      <a:lnTo>
                        <a:pt x="267" y="266"/>
                      </a:lnTo>
                      <a:lnTo>
                        <a:pt x="267" y="269"/>
                      </a:lnTo>
                      <a:lnTo>
                        <a:pt x="269" y="269"/>
                      </a:lnTo>
                      <a:lnTo>
                        <a:pt x="269" y="272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72" y="277"/>
                      </a:lnTo>
                      <a:lnTo>
                        <a:pt x="272" y="277"/>
                      </a:lnTo>
                      <a:lnTo>
                        <a:pt x="272" y="280"/>
                      </a:lnTo>
                      <a:lnTo>
                        <a:pt x="272" y="280"/>
                      </a:lnTo>
                      <a:lnTo>
                        <a:pt x="272" y="283"/>
                      </a:lnTo>
                      <a:lnTo>
                        <a:pt x="272" y="283"/>
                      </a:lnTo>
                      <a:lnTo>
                        <a:pt x="275" y="286"/>
                      </a:lnTo>
                      <a:lnTo>
                        <a:pt x="275" y="286"/>
                      </a:lnTo>
                      <a:lnTo>
                        <a:pt x="275" y="289"/>
                      </a:lnTo>
                      <a:lnTo>
                        <a:pt x="275" y="289"/>
                      </a:lnTo>
                      <a:lnTo>
                        <a:pt x="275" y="289"/>
                      </a:lnTo>
                      <a:lnTo>
                        <a:pt x="275" y="289"/>
                      </a:lnTo>
                      <a:lnTo>
                        <a:pt x="275" y="289"/>
                      </a:lnTo>
                      <a:lnTo>
                        <a:pt x="272" y="289"/>
                      </a:lnTo>
                      <a:lnTo>
                        <a:pt x="272" y="289"/>
                      </a:lnTo>
                      <a:lnTo>
                        <a:pt x="272" y="289"/>
                      </a:lnTo>
                      <a:lnTo>
                        <a:pt x="272" y="289"/>
                      </a:lnTo>
                      <a:lnTo>
                        <a:pt x="269" y="289"/>
                      </a:lnTo>
                      <a:lnTo>
                        <a:pt x="269" y="289"/>
                      </a:lnTo>
                      <a:lnTo>
                        <a:pt x="269" y="289"/>
                      </a:lnTo>
                      <a:lnTo>
                        <a:pt x="269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7" y="289"/>
                      </a:lnTo>
                      <a:lnTo>
                        <a:pt x="264" y="289"/>
                      </a:lnTo>
                      <a:lnTo>
                        <a:pt x="264" y="289"/>
                      </a:lnTo>
                      <a:lnTo>
                        <a:pt x="264" y="289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9"/>
                      </a:lnTo>
                      <a:lnTo>
                        <a:pt x="264" y="289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4" y="286"/>
                      </a:lnTo>
                      <a:lnTo>
                        <a:pt x="261" y="286"/>
                      </a:lnTo>
                      <a:lnTo>
                        <a:pt x="261" y="286"/>
                      </a:lnTo>
                      <a:lnTo>
                        <a:pt x="261" y="286"/>
                      </a:lnTo>
                      <a:lnTo>
                        <a:pt x="261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6"/>
                      </a:lnTo>
                      <a:lnTo>
                        <a:pt x="258" y="283"/>
                      </a:lnTo>
                      <a:lnTo>
                        <a:pt x="258" y="283"/>
                      </a:lnTo>
                      <a:lnTo>
                        <a:pt x="255" y="283"/>
                      </a:lnTo>
                      <a:lnTo>
                        <a:pt x="255" y="283"/>
                      </a:lnTo>
                      <a:lnTo>
                        <a:pt x="255" y="283"/>
                      </a:lnTo>
                      <a:lnTo>
                        <a:pt x="255" y="283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9"/>
                      </a:lnTo>
                      <a:lnTo>
                        <a:pt x="255" y="289"/>
                      </a:lnTo>
                      <a:lnTo>
                        <a:pt x="255" y="289"/>
                      </a:lnTo>
                      <a:lnTo>
                        <a:pt x="255" y="289"/>
                      </a:lnTo>
                      <a:lnTo>
                        <a:pt x="255" y="289"/>
                      </a:lnTo>
                      <a:lnTo>
                        <a:pt x="252" y="289"/>
                      </a:lnTo>
                      <a:lnTo>
                        <a:pt x="252" y="289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2" y="292"/>
                      </a:lnTo>
                      <a:lnTo>
                        <a:pt x="250" y="294"/>
                      </a:lnTo>
                      <a:lnTo>
                        <a:pt x="252" y="294"/>
                      </a:lnTo>
                      <a:lnTo>
                        <a:pt x="252" y="294"/>
                      </a:lnTo>
                      <a:lnTo>
                        <a:pt x="252" y="294"/>
                      </a:lnTo>
                      <a:lnTo>
                        <a:pt x="255" y="294"/>
                      </a:lnTo>
                      <a:lnTo>
                        <a:pt x="255" y="294"/>
                      </a:lnTo>
                      <a:lnTo>
                        <a:pt x="255" y="294"/>
                      </a:lnTo>
                      <a:lnTo>
                        <a:pt x="255" y="294"/>
                      </a:lnTo>
                      <a:lnTo>
                        <a:pt x="255" y="297"/>
                      </a:lnTo>
                      <a:lnTo>
                        <a:pt x="255" y="297"/>
                      </a:lnTo>
                      <a:lnTo>
                        <a:pt x="255" y="300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9"/>
                      </a:lnTo>
                      <a:lnTo>
                        <a:pt x="255" y="309"/>
                      </a:lnTo>
                      <a:lnTo>
                        <a:pt x="255" y="309"/>
                      </a:lnTo>
                      <a:lnTo>
                        <a:pt x="255" y="309"/>
                      </a:lnTo>
                      <a:lnTo>
                        <a:pt x="255" y="311"/>
                      </a:lnTo>
                      <a:lnTo>
                        <a:pt x="255" y="311"/>
                      </a:lnTo>
                      <a:lnTo>
                        <a:pt x="255" y="311"/>
                      </a:lnTo>
                      <a:lnTo>
                        <a:pt x="255" y="314"/>
                      </a:lnTo>
                      <a:lnTo>
                        <a:pt x="255" y="314"/>
                      </a:lnTo>
                      <a:lnTo>
                        <a:pt x="252" y="317"/>
                      </a:lnTo>
                      <a:lnTo>
                        <a:pt x="252" y="317"/>
                      </a:lnTo>
                      <a:lnTo>
                        <a:pt x="252" y="317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2" y="320"/>
                      </a:lnTo>
                      <a:lnTo>
                        <a:pt x="255" y="320"/>
                      </a:lnTo>
                      <a:lnTo>
                        <a:pt x="255" y="323"/>
                      </a:lnTo>
                      <a:lnTo>
                        <a:pt x="255" y="323"/>
                      </a:lnTo>
                      <a:lnTo>
                        <a:pt x="255" y="323"/>
                      </a:lnTo>
                      <a:lnTo>
                        <a:pt x="258" y="323"/>
                      </a:lnTo>
                      <a:lnTo>
                        <a:pt x="258" y="326"/>
                      </a:lnTo>
                      <a:lnTo>
                        <a:pt x="258" y="326"/>
                      </a:lnTo>
                      <a:lnTo>
                        <a:pt x="258" y="326"/>
                      </a:lnTo>
                      <a:lnTo>
                        <a:pt x="258" y="328"/>
                      </a:lnTo>
                      <a:lnTo>
                        <a:pt x="258" y="328"/>
                      </a:lnTo>
                      <a:lnTo>
                        <a:pt x="258" y="328"/>
                      </a:lnTo>
                      <a:lnTo>
                        <a:pt x="258" y="328"/>
                      </a:lnTo>
                      <a:lnTo>
                        <a:pt x="258" y="331"/>
                      </a:lnTo>
                      <a:lnTo>
                        <a:pt x="258" y="331"/>
                      </a:lnTo>
                      <a:lnTo>
                        <a:pt x="258" y="331"/>
                      </a:lnTo>
                      <a:lnTo>
                        <a:pt x="258" y="334"/>
                      </a:lnTo>
                      <a:lnTo>
                        <a:pt x="258" y="334"/>
                      </a:lnTo>
                      <a:lnTo>
                        <a:pt x="258" y="334"/>
                      </a:lnTo>
                      <a:lnTo>
                        <a:pt x="258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4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4" y="340"/>
                      </a:lnTo>
                      <a:lnTo>
                        <a:pt x="264" y="340"/>
                      </a:lnTo>
                      <a:lnTo>
                        <a:pt x="264" y="340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3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5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1"/>
                      </a:lnTo>
                      <a:lnTo>
                        <a:pt x="264" y="354"/>
                      </a:lnTo>
                      <a:lnTo>
                        <a:pt x="264" y="354"/>
                      </a:lnTo>
                      <a:lnTo>
                        <a:pt x="264" y="354"/>
                      </a:lnTo>
                      <a:lnTo>
                        <a:pt x="264" y="354"/>
                      </a:lnTo>
                      <a:lnTo>
                        <a:pt x="261" y="354"/>
                      </a:lnTo>
                      <a:lnTo>
                        <a:pt x="258" y="354"/>
                      </a:lnTo>
                      <a:lnTo>
                        <a:pt x="258" y="357"/>
                      </a:lnTo>
                      <a:lnTo>
                        <a:pt x="258" y="357"/>
                      </a:lnTo>
                      <a:lnTo>
                        <a:pt x="258" y="357"/>
                      </a:lnTo>
                      <a:lnTo>
                        <a:pt x="258" y="360"/>
                      </a:lnTo>
                      <a:lnTo>
                        <a:pt x="258" y="360"/>
                      </a:lnTo>
                      <a:lnTo>
                        <a:pt x="255" y="362"/>
                      </a:lnTo>
                      <a:lnTo>
                        <a:pt x="255" y="362"/>
                      </a:lnTo>
                      <a:lnTo>
                        <a:pt x="255" y="362"/>
                      </a:lnTo>
                      <a:lnTo>
                        <a:pt x="255" y="362"/>
                      </a:lnTo>
                      <a:lnTo>
                        <a:pt x="252" y="362"/>
                      </a:lnTo>
                      <a:lnTo>
                        <a:pt x="252" y="365"/>
                      </a:lnTo>
                      <a:lnTo>
                        <a:pt x="252" y="365"/>
                      </a:lnTo>
                      <a:lnTo>
                        <a:pt x="252" y="362"/>
                      </a:lnTo>
                      <a:lnTo>
                        <a:pt x="252" y="362"/>
                      </a:lnTo>
                      <a:lnTo>
                        <a:pt x="250" y="362"/>
                      </a:lnTo>
                      <a:lnTo>
                        <a:pt x="250" y="365"/>
                      </a:lnTo>
                      <a:lnTo>
                        <a:pt x="250" y="365"/>
                      </a:lnTo>
                      <a:lnTo>
                        <a:pt x="250" y="365"/>
                      </a:lnTo>
                      <a:lnTo>
                        <a:pt x="250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7" y="365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2"/>
                      </a:lnTo>
                      <a:lnTo>
                        <a:pt x="244" y="360"/>
                      </a:lnTo>
                      <a:lnTo>
                        <a:pt x="244" y="360"/>
                      </a:lnTo>
                      <a:lnTo>
                        <a:pt x="244" y="360"/>
                      </a:lnTo>
                      <a:lnTo>
                        <a:pt x="244" y="360"/>
                      </a:lnTo>
                      <a:lnTo>
                        <a:pt x="244" y="357"/>
                      </a:lnTo>
                      <a:lnTo>
                        <a:pt x="244" y="357"/>
                      </a:lnTo>
                      <a:lnTo>
                        <a:pt x="241" y="357"/>
                      </a:lnTo>
                      <a:lnTo>
                        <a:pt x="241" y="357"/>
                      </a:lnTo>
                      <a:lnTo>
                        <a:pt x="241" y="357"/>
                      </a:lnTo>
                      <a:lnTo>
                        <a:pt x="244" y="357"/>
                      </a:lnTo>
                      <a:lnTo>
                        <a:pt x="241" y="357"/>
                      </a:lnTo>
                      <a:lnTo>
                        <a:pt x="241" y="357"/>
                      </a:lnTo>
                      <a:lnTo>
                        <a:pt x="244" y="357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4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41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51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8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5" y="348"/>
                      </a:lnTo>
                      <a:lnTo>
                        <a:pt x="233" y="348"/>
                      </a:lnTo>
                      <a:lnTo>
                        <a:pt x="233" y="348"/>
                      </a:lnTo>
                      <a:lnTo>
                        <a:pt x="230" y="351"/>
                      </a:lnTo>
                      <a:lnTo>
                        <a:pt x="224" y="351"/>
                      </a:lnTo>
                      <a:lnTo>
                        <a:pt x="224" y="351"/>
                      </a:lnTo>
                      <a:lnTo>
                        <a:pt x="218" y="354"/>
                      </a:lnTo>
                      <a:lnTo>
                        <a:pt x="218" y="354"/>
                      </a:lnTo>
                      <a:lnTo>
                        <a:pt x="218" y="354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18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1" y="357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1" y="360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2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5"/>
                      </a:lnTo>
                      <a:lnTo>
                        <a:pt x="224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68"/>
                      </a:lnTo>
                      <a:lnTo>
                        <a:pt x="227" y="371"/>
                      </a:lnTo>
                      <a:lnTo>
                        <a:pt x="227" y="371"/>
                      </a:lnTo>
                      <a:lnTo>
                        <a:pt x="227" y="371"/>
                      </a:lnTo>
                      <a:lnTo>
                        <a:pt x="227" y="371"/>
                      </a:lnTo>
                      <a:lnTo>
                        <a:pt x="227" y="371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27" y="374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7"/>
                      </a:lnTo>
                      <a:lnTo>
                        <a:pt x="230" y="379"/>
                      </a:lnTo>
                      <a:lnTo>
                        <a:pt x="230" y="379"/>
                      </a:lnTo>
                      <a:lnTo>
                        <a:pt x="230" y="379"/>
                      </a:lnTo>
                      <a:lnTo>
                        <a:pt x="230" y="379"/>
                      </a:lnTo>
                      <a:lnTo>
                        <a:pt x="230" y="379"/>
                      </a:lnTo>
                      <a:lnTo>
                        <a:pt x="227" y="379"/>
                      </a:lnTo>
                      <a:lnTo>
                        <a:pt x="227" y="379"/>
                      </a:lnTo>
                      <a:lnTo>
                        <a:pt x="227" y="379"/>
                      </a:lnTo>
                      <a:lnTo>
                        <a:pt x="224" y="379"/>
                      </a:lnTo>
                      <a:lnTo>
                        <a:pt x="224" y="382"/>
                      </a:lnTo>
                      <a:lnTo>
                        <a:pt x="221" y="382"/>
                      </a:lnTo>
                      <a:lnTo>
                        <a:pt x="221" y="382"/>
                      </a:lnTo>
                      <a:lnTo>
                        <a:pt x="218" y="382"/>
                      </a:lnTo>
                      <a:lnTo>
                        <a:pt x="218" y="382"/>
                      </a:lnTo>
                      <a:lnTo>
                        <a:pt x="218" y="382"/>
                      </a:lnTo>
                      <a:lnTo>
                        <a:pt x="218" y="382"/>
                      </a:lnTo>
                      <a:lnTo>
                        <a:pt x="216" y="385"/>
                      </a:lnTo>
                      <a:lnTo>
                        <a:pt x="216" y="385"/>
                      </a:lnTo>
                      <a:lnTo>
                        <a:pt x="213" y="385"/>
                      </a:lnTo>
                      <a:lnTo>
                        <a:pt x="213" y="385"/>
                      </a:lnTo>
                      <a:lnTo>
                        <a:pt x="213" y="385"/>
                      </a:lnTo>
                      <a:lnTo>
                        <a:pt x="210" y="385"/>
                      </a:lnTo>
                      <a:lnTo>
                        <a:pt x="210" y="385"/>
                      </a:lnTo>
                      <a:lnTo>
                        <a:pt x="207" y="385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04" y="388"/>
                      </a:lnTo>
                      <a:lnTo>
                        <a:pt x="204" y="388"/>
                      </a:lnTo>
                      <a:lnTo>
                        <a:pt x="204" y="388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4" y="391"/>
                      </a:lnTo>
                      <a:lnTo>
                        <a:pt x="207" y="391"/>
                      </a:lnTo>
                      <a:lnTo>
                        <a:pt x="207" y="391"/>
                      </a:lnTo>
                      <a:lnTo>
                        <a:pt x="207" y="391"/>
                      </a:lnTo>
                      <a:lnTo>
                        <a:pt x="207" y="391"/>
                      </a:lnTo>
                      <a:lnTo>
                        <a:pt x="210" y="391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0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4"/>
                      </a:lnTo>
                      <a:lnTo>
                        <a:pt x="213" y="396"/>
                      </a:lnTo>
                      <a:lnTo>
                        <a:pt x="213" y="396"/>
                      </a:lnTo>
                      <a:lnTo>
                        <a:pt x="213" y="396"/>
                      </a:lnTo>
                      <a:lnTo>
                        <a:pt x="213" y="396"/>
                      </a:lnTo>
                      <a:lnTo>
                        <a:pt x="213" y="396"/>
                      </a:lnTo>
                      <a:lnTo>
                        <a:pt x="216" y="396"/>
                      </a:lnTo>
                      <a:lnTo>
                        <a:pt x="216" y="396"/>
                      </a:lnTo>
                      <a:lnTo>
                        <a:pt x="216" y="396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399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6" y="402"/>
                      </a:lnTo>
                      <a:lnTo>
                        <a:pt x="218" y="402"/>
                      </a:lnTo>
                      <a:lnTo>
                        <a:pt x="218" y="402"/>
                      </a:lnTo>
                      <a:lnTo>
                        <a:pt x="218" y="402"/>
                      </a:lnTo>
                      <a:lnTo>
                        <a:pt x="218" y="405"/>
                      </a:lnTo>
                      <a:lnTo>
                        <a:pt x="218" y="405"/>
                      </a:lnTo>
                      <a:lnTo>
                        <a:pt x="218" y="405"/>
                      </a:lnTo>
                      <a:lnTo>
                        <a:pt x="218" y="405"/>
                      </a:lnTo>
                      <a:lnTo>
                        <a:pt x="218" y="408"/>
                      </a:lnTo>
                      <a:lnTo>
                        <a:pt x="218" y="408"/>
                      </a:lnTo>
                      <a:lnTo>
                        <a:pt x="218" y="408"/>
                      </a:lnTo>
                      <a:lnTo>
                        <a:pt x="218" y="408"/>
                      </a:lnTo>
                      <a:lnTo>
                        <a:pt x="221" y="408"/>
                      </a:lnTo>
                      <a:lnTo>
                        <a:pt x="221" y="411"/>
                      </a:lnTo>
                      <a:lnTo>
                        <a:pt x="221" y="411"/>
                      </a:lnTo>
                      <a:lnTo>
                        <a:pt x="221" y="411"/>
                      </a:lnTo>
                      <a:lnTo>
                        <a:pt x="221" y="411"/>
                      </a:lnTo>
                      <a:lnTo>
                        <a:pt x="224" y="411"/>
                      </a:lnTo>
                      <a:lnTo>
                        <a:pt x="224" y="411"/>
                      </a:lnTo>
                      <a:lnTo>
                        <a:pt x="224" y="411"/>
                      </a:lnTo>
                      <a:lnTo>
                        <a:pt x="224" y="411"/>
                      </a:lnTo>
                      <a:lnTo>
                        <a:pt x="224" y="411"/>
                      </a:lnTo>
                      <a:lnTo>
                        <a:pt x="224" y="413"/>
                      </a:lnTo>
                      <a:lnTo>
                        <a:pt x="224" y="413"/>
                      </a:lnTo>
                      <a:lnTo>
                        <a:pt x="224" y="413"/>
                      </a:lnTo>
                      <a:lnTo>
                        <a:pt x="224" y="413"/>
                      </a:lnTo>
                      <a:lnTo>
                        <a:pt x="224" y="413"/>
                      </a:lnTo>
                      <a:lnTo>
                        <a:pt x="224" y="416"/>
                      </a:lnTo>
                      <a:lnTo>
                        <a:pt x="224" y="416"/>
                      </a:lnTo>
                      <a:lnTo>
                        <a:pt x="227" y="416"/>
                      </a:lnTo>
                      <a:lnTo>
                        <a:pt x="227" y="416"/>
                      </a:lnTo>
                      <a:lnTo>
                        <a:pt x="227" y="416"/>
                      </a:lnTo>
                      <a:lnTo>
                        <a:pt x="227" y="416"/>
                      </a:lnTo>
                      <a:lnTo>
                        <a:pt x="230" y="416"/>
                      </a:lnTo>
                      <a:lnTo>
                        <a:pt x="230" y="416"/>
                      </a:lnTo>
                      <a:lnTo>
                        <a:pt x="230" y="416"/>
                      </a:lnTo>
                      <a:lnTo>
                        <a:pt x="230" y="416"/>
                      </a:lnTo>
                      <a:lnTo>
                        <a:pt x="230" y="416"/>
                      </a:lnTo>
                      <a:lnTo>
                        <a:pt x="230" y="419"/>
                      </a:lnTo>
                      <a:lnTo>
                        <a:pt x="230" y="419"/>
                      </a:lnTo>
                      <a:lnTo>
                        <a:pt x="230" y="419"/>
                      </a:lnTo>
                      <a:lnTo>
                        <a:pt x="230" y="419"/>
                      </a:lnTo>
                      <a:lnTo>
                        <a:pt x="230" y="419"/>
                      </a:lnTo>
                      <a:lnTo>
                        <a:pt x="233" y="419"/>
                      </a:lnTo>
                      <a:lnTo>
                        <a:pt x="233" y="419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2"/>
                      </a:lnTo>
                      <a:lnTo>
                        <a:pt x="233" y="425"/>
                      </a:lnTo>
                      <a:lnTo>
                        <a:pt x="233" y="425"/>
                      </a:lnTo>
                      <a:lnTo>
                        <a:pt x="233" y="425"/>
                      </a:lnTo>
                      <a:lnTo>
                        <a:pt x="233" y="428"/>
                      </a:lnTo>
                      <a:lnTo>
                        <a:pt x="233" y="428"/>
                      </a:lnTo>
                      <a:lnTo>
                        <a:pt x="233" y="428"/>
                      </a:lnTo>
                      <a:lnTo>
                        <a:pt x="235" y="428"/>
                      </a:lnTo>
                      <a:lnTo>
                        <a:pt x="235" y="428"/>
                      </a:lnTo>
                      <a:lnTo>
                        <a:pt x="235" y="428"/>
                      </a:lnTo>
                      <a:lnTo>
                        <a:pt x="235" y="430"/>
                      </a:lnTo>
                      <a:lnTo>
                        <a:pt x="235" y="430"/>
                      </a:lnTo>
                      <a:lnTo>
                        <a:pt x="235" y="430"/>
                      </a:lnTo>
                      <a:lnTo>
                        <a:pt x="235" y="430"/>
                      </a:lnTo>
                      <a:lnTo>
                        <a:pt x="235" y="430"/>
                      </a:lnTo>
                      <a:lnTo>
                        <a:pt x="235" y="433"/>
                      </a:lnTo>
                      <a:lnTo>
                        <a:pt x="235" y="433"/>
                      </a:lnTo>
                      <a:lnTo>
                        <a:pt x="235" y="433"/>
                      </a:lnTo>
                      <a:lnTo>
                        <a:pt x="235" y="433"/>
                      </a:lnTo>
                      <a:lnTo>
                        <a:pt x="238" y="433"/>
                      </a:lnTo>
                      <a:lnTo>
                        <a:pt x="238" y="433"/>
                      </a:lnTo>
                      <a:lnTo>
                        <a:pt x="238" y="433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8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5" y="436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0" y="436"/>
                      </a:lnTo>
                      <a:lnTo>
                        <a:pt x="230" y="436"/>
                      </a:lnTo>
                      <a:lnTo>
                        <a:pt x="230" y="436"/>
                      </a:lnTo>
                      <a:lnTo>
                        <a:pt x="230" y="439"/>
                      </a:lnTo>
                      <a:lnTo>
                        <a:pt x="230" y="439"/>
                      </a:lnTo>
                      <a:lnTo>
                        <a:pt x="227" y="439"/>
                      </a:lnTo>
                      <a:lnTo>
                        <a:pt x="227" y="439"/>
                      </a:lnTo>
                      <a:lnTo>
                        <a:pt x="227" y="439"/>
                      </a:lnTo>
                      <a:lnTo>
                        <a:pt x="227" y="439"/>
                      </a:lnTo>
                      <a:lnTo>
                        <a:pt x="227" y="442"/>
                      </a:lnTo>
                      <a:lnTo>
                        <a:pt x="227" y="442"/>
                      </a:lnTo>
                      <a:lnTo>
                        <a:pt x="224" y="442"/>
                      </a:lnTo>
                      <a:lnTo>
                        <a:pt x="224" y="442"/>
                      </a:lnTo>
                      <a:lnTo>
                        <a:pt x="224" y="442"/>
                      </a:lnTo>
                      <a:lnTo>
                        <a:pt x="224" y="442"/>
                      </a:lnTo>
                      <a:lnTo>
                        <a:pt x="221" y="442"/>
                      </a:lnTo>
                      <a:lnTo>
                        <a:pt x="221" y="442"/>
                      </a:lnTo>
                      <a:lnTo>
                        <a:pt x="221" y="442"/>
                      </a:lnTo>
                      <a:lnTo>
                        <a:pt x="221" y="442"/>
                      </a:lnTo>
                      <a:lnTo>
                        <a:pt x="218" y="442"/>
                      </a:lnTo>
                      <a:lnTo>
                        <a:pt x="218" y="442"/>
                      </a:lnTo>
                      <a:lnTo>
                        <a:pt x="218" y="445"/>
                      </a:lnTo>
                      <a:lnTo>
                        <a:pt x="216" y="445"/>
                      </a:lnTo>
                      <a:lnTo>
                        <a:pt x="216" y="445"/>
                      </a:lnTo>
                      <a:lnTo>
                        <a:pt x="216" y="445"/>
                      </a:lnTo>
                      <a:lnTo>
                        <a:pt x="213" y="445"/>
                      </a:lnTo>
                      <a:lnTo>
                        <a:pt x="213" y="445"/>
                      </a:lnTo>
                      <a:lnTo>
                        <a:pt x="210" y="445"/>
                      </a:lnTo>
                      <a:lnTo>
                        <a:pt x="210" y="447"/>
                      </a:lnTo>
                      <a:lnTo>
                        <a:pt x="207" y="447"/>
                      </a:lnTo>
                      <a:lnTo>
                        <a:pt x="207" y="447"/>
                      </a:lnTo>
                      <a:lnTo>
                        <a:pt x="207" y="447"/>
                      </a:lnTo>
                      <a:lnTo>
                        <a:pt x="207" y="447"/>
                      </a:lnTo>
                      <a:lnTo>
                        <a:pt x="204" y="447"/>
                      </a:lnTo>
                      <a:lnTo>
                        <a:pt x="204" y="447"/>
                      </a:lnTo>
                      <a:lnTo>
                        <a:pt x="204" y="447"/>
                      </a:lnTo>
                      <a:lnTo>
                        <a:pt x="204" y="447"/>
                      </a:lnTo>
                      <a:lnTo>
                        <a:pt x="204" y="447"/>
                      </a:lnTo>
                      <a:lnTo>
                        <a:pt x="201" y="445"/>
                      </a:lnTo>
                      <a:lnTo>
                        <a:pt x="201" y="445"/>
                      </a:lnTo>
                      <a:lnTo>
                        <a:pt x="201" y="445"/>
                      </a:lnTo>
                      <a:lnTo>
                        <a:pt x="201" y="445"/>
                      </a:lnTo>
                      <a:lnTo>
                        <a:pt x="199" y="445"/>
                      </a:lnTo>
                      <a:lnTo>
                        <a:pt x="199" y="445"/>
                      </a:lnTo>
                      <a:lnTo>
                        <a:pt x="199" y="445"/>
                      </a:lnTo>
                      <a:lnTo>
                        <a:pt x="199" y="447"/>
                      </a:lnTo>
                      <a:lnTo>
                        <a:pt x="196" y="447"/>
                      </a:lnTo>
                      <a:lnTo>
                        <a:pt x="196" y="447"/>
                      </a:lnTo>
                      <a:lnTo>
                        <a:pt x="196" y="447"/>
                      </a:lnTo>
                      <a:lnTo>
                        <a:pt x="196" y="445"/>
                      </a:lnTo>
                      <a:lnTo>
                        <a:pt x="196" y="445"/>
                      </a:lnTo>
                      <a:lnTo>
                        <a:pt x="193" y="445"/>
                      </a:lnTo>
                      <a:lnTo>
                        <a:pt x="193" y="445"/>
                      </a:lnTo>
                      <a:lnTo>
                        <a:pt x="193" y="442"/>
                      </a:lnTo>
                      <a:lnTo>
                        <a:pt x="193" y="442"/>
                      </a:lnTo>
                      <a:lnTo>
                        <a:pt x="190" y="442"/>
                      </a:lnTo>
                      <a:lnTo>
                        <a:pt x="190" y="442"/>
                      </a:lnTo>
                      <a:lnTo>
                        <a:pt x="187" y="445"/>
                      </a:lnTo>
                      <a:lnTo>
                        <a:pt x="187" y="442"/>
                      </a:lnTo>
                      <a:lnTo>
                        <a:pt x="187" y="442"/>
                      </a:lnTo>
                      <a:lnTo>
                        <a:pt x="187" y="442"/>
                      </a:lnTo>
                      <a:lnTo>
                        <a:pt x="184" y="442"/>
                      </a:lnTo>
                      <a:lnTo>
                        <a:pt x="184" y="442"/>
                      </a:lnTo>
                      <a:lnTo>
                        <a:pt x="184" y="442"/>
                      </a:lnTo>
                      <a:lnTo>
                        <a:pt x="184" y="442"/>
                      </a:lnTo>
                      <a:lnTo>
                        <a:pt x="184" y="442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39"/>
                      </a:lnTo>
                      <a:lnTo>
                        <a:pt x="182" y="442"/>
                      </a:lnTo>
                      <a:lnTo>
                        <a:pt x="182" y="442"/>
                      </a:lnTo>
                      <a:lnTo>
                        <a:pt x="179" y="442"/>
                      </a:lnTo>
                      <a:lnTo>
                        <a:pt x="179" y="442"/>
                      </a:lnTo>
                      <a:lnTo>
                        <a:pt x="179" y="442"/>
                      </a:lnTo>
                      <a:lnTo>
                        <a:pt x="179" y="439"/>
                      </a:lnTo>
                      <a:lnTo>
                        <a:pt x="179" y="439"/>
                      </a:lnTo>
                      <a:lnTo>
                        <a:pt x="179" y="439"/>
                      </a:lnTo>
                      <a:lnTo>
                        <a:pt x="179" y="436"/>
                      </a:lnTo>
                      <a:lnTo>
                        <a:pt x="179" y="436"/>
                      </a:lnTo>
                      <a:lnTo>
                        <a:pt x="179" y="436"/>
                      </a:lnTo>
                      <a:lnTo>
                        <a:pt x="179" y="436"/>
                      </a:lnTo>
                      <a:lnTo>
                        <a:pt x="179" y="433"/>
                      </a:lnTo>
                      <a:lnTo>
                        <a:pt x="179" y="433"/>
                      </a:lnTo>
                      <a:lnTo>
                        <a:pt x="179" y="433"/>
                      </a:lnTo>
                      <a:lnTo>
                        <a:pt x="176" y="433"/>
                      </a:lnTo>
                      <a:lnTo>
                        <a:pt x="176" y="433"/>
                      </a:lnTo>
                      <a:lnTo>
                        <a:pt x="176" y="433"/>
                      </a:lnTo>
                      <a:lnTo>
                        <a:pt x="176" y="433"/>
                      </a:lnTo>
                      <a:lnTo>
                        <a:pt x="176" y="430"/>
                      </a:lnTo>
                      <a:lnTo>
                        <a:pt x="173" y="430"/>
                      </a:lnTo>
                      <a:lnTo>
                        <a:pt x="173" y="430"/>
                      </a:lnTo>
                      <a:lnTo>
                        <a:pt x="173" y="430"/>
                      </a:lnTo>
                      <a:lnTo>
                        <a:pt x="173" y="430"/>
                      </a:lnTo>
                      <a:lnTo>
                        <a:pt x="173" y="433"/>
                      </a:lnTo>
                      <a:lnTo>
                        <a:pt x="173" y="433"/>
                      </a:lnTo>
                      <a:lnTo>
                        <a:pt x="170" y="433"/>
                      </a:lnTo>
                      <a:lnTo>
                        <a:pt x="170" y="433"/>
                      </a:lnTo>
                      <a:lnTo>
                        <a:pt x="170" y="433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70" y="436"/>
                      </a:lnTo>
                      <a:lnTo>
                        <a:pt x="167" y="433"/>
                      </a:lnTo>
                      <a:lnTo>
                        <a:pt x="167" y="433"/>
                      </a:lnTo>
                      <a:lnTo>
                        <a:pt x="167" y="433"/>
                      </a:lnTo>
                      <a:lnTo>
                        <a:pt x="165" y="433"/>
                      </a:lnTo>
                      <a:lnTo>
                        <a:pt x="165" y="433"/>
                      </a:lnTo>
                      <a:lnTo>
                        <a:pt x="165" y="433"/>
                      </a:lnTo>
                      <a:lnTo>
                        <a:pt x="165" y="433"/>
                      </a:lnTo>
                      <a:lnTo>
                        <a:pt x="165" y="433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30"/>
                      </a:lnTo>
                      <a:lnTo>
                        <a:pt x="165" y="428"/>
                      </a:lnTo>
                      <a:lnTo>
                        <a:pt x="165" y="428"/>
                      </a:lnTo>
                      <a:lnTo>
                        <a:pt x="165" y="428"/>
                      </a:lnTo>
                      <a:lnTo>
                        <a:pt x="165" y="428"/>
                      </a:lnTo>
                      <a:lnTo>
                        <a:pt x="165" y="428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5" y="425"/>
                      </a:lnTo>
                      <a:lnTo>
                        <a:pt x="167" y="425"/>
                      </a:lnTo>
                      <a:lnTo>
                        <a:pt x="167" y="425"/>
                      </a:lnTo>
                      <a:lnTo>
                        <a:pt x="167" y="425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22"/>
                      </a:lnTo>
                      <a:lnTo>
                        <a:pt x="167" y="419"/>
                      </a:lnTo>
                      <a:lnTo>
                        <a:pt x="170" y="419"/>
                      </a:lnTo>
                      <a:lnTo>
                        <a:pt x="170" y="419"/>
                      </a:lnTo>
                      <a:lnTo>
                        <a:pt x="170" y="419"/>
                      </a:lnTo>
                      <a:lnTo>
                        <a:pt x="170" y="419"/>
                      </a:lnTo>
                      <a:lnTo>
                        <a:pt x="170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9"/>
                      </a:lnTo>
                      <a:lnTo>
                        <a:pt x="173" y="416"/>
                      </a:lnTo>
                      <a:lnTo>
                        <a:pt x="173" y="416"/>
                      </a:lnTo>
                      <a:lnTo>
                        <a:pt x="173" y="416"/>
                      </a:lnTo>
                      <a:lnTo>
                        <a:pt x="176" y="416"/>
                      </a:lnTo>
                      <a:lnTo>
                        <a:pt x="176" y="416"/>
                      </a:lnTo>
                      <a:lnTo>
                        <a:pt x="176" y="413"/>
                      </a:lnTo>
                      <a:lnTo>
                        <a:pt x="176" y="413"/>
                      </a:lnTo>
                      <a:lnTo>
                        <a:pt x="176" y="413"/>
                      </a:lnTo>
                      <a:lnTo>
                        <a:pt x="176" y="413"/>
                      </a:lnTo>
                      <a:lnTo>
                        <a:pt x="176" y="413"/>
                      </a:lnTo>
                      <a:lnTo>
                        <a:pt x="179" y="411"/>
                      </a:lnTo>
                      <a:lnTo>
                        <a:pt x="179" y="411"/>
                      </a:lnTo>
                      <a:lnTo>
                        <a:pt x="179" y="411"/>
                      </a:lnTo>
                      <a:lnTo>
                        <a:pt x="179" y="411"/>
                      </a:lnTo>
                      <a:lnTo>
                        <a:pt x="179" y="411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8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5"/>
                      </a:lnTo>
                      <a:lnTo>
                        <a:pt x="179" y="402"/>
                      </a:lnTo>
                      <a:lnTo>
                        <a:pt x="182" y="402"/>
                      </a:lnTo>
                      <a:lnTo>
                        <a:pt x="182" y="402"/>
                      </a:lnTo>
                      <a:lnTo>
                        <a:pt x="182" y="402"/>
                      </a:lnTo>
                      <a:lnTo>
                        <a:pt x="182" y="402"/>
                      </a:lnTo>
                      <a:lnTo>
                        <a:pt x="182" y="399"/>
                      </a:lnTo>
                      <a:lnTo>
                        <a:pt x="182" y="399"/>
                      </a:lnTo>
                      <a:lnTo>
                        <a:pt x="182" y="399"/>
                      </a:lnTo>
                      <a:lnTo>
                        <a:pt x="179" y="399"/>
                      </a:lnTo>
                      <a:lnTo>
                        <a:pt x="179" y="399"/>
                      </a:lnTo>
                      <a:lnTo>
                        <a:pt x="179" y="399"/>
                      </a:lnTo>
                      <a:lnTo>
                        <a:pt x="179" y="399"/>
                      </a:lnTo>
                      <a:lnTo>
                        <a:pt x="179" y="396"/>
                      </a:lnTo>
                      <a:lnTo>
                        <a:pt x="179" y="396"/>
                      </a:lnTo>
                      <a:lnTo>
                        <a:pt x="179" y="396"/>
                      </a:lnTo>
                      <a:lnTo>
                        <a:pt x="176" y="396"/>
                      </a:lnTo>
                      <a:lnTo>
                        <a:pt x="176" y="394"/>
                      </a:lnTo>
                      <a:lnTo>
                        <a:pt x="176" y="394"/>
                      </a:lnTo>
                      <a:lnTo>
                        <a:pt x="176" y="394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91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6" y="388"/>
                      </a:lnTo>
                      <a:lnTo>
                        <a:pt x="173" y="385"/>
                      </a:lnTo>
                      <a:lnTo>
                        <a:pt x="173" y="385"/>
                      </a:lnTo>
                      <a:lnTo>
                        <a:pt x="173" y="385"/>
                      </a:lnTo>
                      <a:lnTo>
                        <a:pt x="173" y="382"/>
                      </a:lnTo>
                      <a:lnTo>
                        <a:pt x="173" y="382"/>
                      </a:lnTo>
                      <a:lnTo>
                        <a:pt x="173" y="379"/>
                      </a:lnTo>
                      <a:lnTo>
                        <a:pt x="173" y="379"/>
                      </a:lnTo>
                      <a:lnTo>
                        <a:pt x="173" y="377"/>
                      </a:lnTo>
                      <a:lnTo>
                        <a:pt x="173" y="377"/>
                      </a:lnTo>
                      <a:lnTo>
                        <a:pt x="173" y="377"/>
                      </a:lnTo>
                      <a:lnTo>
                        <a:pt x="173" y="374"/>
                      </a:lnTo>
                      <a:lnTo>
                        <a:pt x="170" y="374"/>
                      </a:lnTo>
                      <a:lnTo>
                        <a:pt x="170" y="374"/>
                      </a:lnTo>
                      <a:lnTo>
                        <a:pt x="170" y="371"/>
                      </a:lnTo>
                      <a:lnTo>
                        <a:pt x="170" y="371"/>
                      </a:lnTo>
                      <a:lnTo>
                        <a:pt x="170" y="371"/>
                      </a:lnTo>
                      <a:lnTo>
                        <a:pt x="170" y="368"/>
                      </a:lnTo>
                      <a:lnTo>
                        <a:pt x="170" y="368"/>
                      </a:lnTo>
                      <a:lnTo>
                        <a:pt x="167" y="365"/>
                      </a:lnTo>
                      <a:lnTo>
                        <a:pt x="167" y="365"/>
                      </a:lnTo>
                      <a:lnTo>
                        <a:pt x="167" y="365"/>
                      </a:lnTo>
                      <a:lnTo>
                        <a:pt x="167" y="362"/>
                      </a:lnTo>
                      <a:lnTo>
                        <a:pt x="167" y="362"/>
                      </a:lnTo>
                      <a:lnTo>
                        <a:pt x="167" y="362"/>
                      </a:lnTo>
                      <a:lnTo>
                        <a:pt x="167" y="362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60"/>
                      </a:lnTo>
                      <a:lnTo>
                        <a:pt x="165" y="357"/>
                      </a:lnTo>
                      <a:lnTo>
                        <a:pt x="162" y="357"/>
                      </a:lnTo>
                      <a:lnTo>
                        <a:pt x="162" y="354"/>
                      </a:lnTo>
                      <a:lnTo>
                        <a:pt x="159" y="354"/>
                      </a:lnTo>
                      <a:lnTo>
                        <a:pt x="159" y="351"/>
                      </a:lnTo>
                      <a:lnTo>
                        <a:pt x="159" y="351"/>
                      </a:lnTo>
                      <a:lnTo>
                        <a:pt x="156" y="351"/>
                      </a:lnTo>
                      <a:lnTo>
                        <a:pt x="156" y="351"/>
                      </a:lnTo>
                      <a:lnTo>
                        <a:pt x="156" y="348"/>
                      </a:lnTo>
                      <a:lnTo>
                        <a:pt x="153" y="348"/>
                      </a:lnTo>
                      <a:lnTo>
                        <a:pt x="153" y="348"/>
                      </a:lnTo>
                      <a:lnTo>
                        <a:pt x="153" y="348"/>
                      </a:lnTo>
                      <a:lnTo>
                        <a:pt x="150" y="348"/>
                      </a:lnTo>
                      <a:lnTo>
                        <a:pt x="150" y="348"/>
                      </a:lnTo>
                      <a:lnTo>
                        <a:pt x="150" y="348"/>
                      </a:lnTo>
                      <a:lnTo>
                        <a:pt x="148" y="345"/>
                      </a:lnTo>
                      <a:lnTo>
                        <a:pt x="148" y="345"/>
                      </a:lnTo>
                      <a:lnTo>
                        <a:pt x="136" y="351"/>
                      </a:lnTo>
                      <a:lnTo>
                        <a:pt x="133" y="351"/>
                      </a:lnTo>
                      <a:lnTo>
                        <a:pt x="133" y="351"/>
                      </a:lnTo>
                      <a:lnTo>
                        <a:pt x="133" y="351"/>
                      </a:lnTo>
                      <a:lnTo>
                        <a:pt x="131" y="348"/>
                      </a:lnTo>
                      <a:lnTo>
                        <a:pt x="131" y="348"/>
                      </a:lnTo>
                      <a:lnTo>
                        <a:pt x="131" y="348"/>
                      </a:lnTo>
                      <a:lnTo>
                        <a:pt x="131" y="345"/>
                      </a:lnTo>
                      <a:lnTo>
                        <a:pt x="128" y="343"/>
                      </a:lnTo>
                      <a:lnTo>
                        <a:pt x="125" y="343"/>
                      </a:lnTo>
                      <a:lnTo>
                        <a:pt x="125" y="343"/>
                      </a:lnTo>
                      <a:lnTo>
                        <a:pt x="122" y="343"/>
                      </a:lnTo>
                      <a:lnTo>
                        <a:pt x="122" y="343"/>
                      </a:lnTo>
                      <a:lnTo>
                        <a:pt x="122" y="340"/>
                      </a:lnTo>
                      <a:lnTo>
                        <a:pt x="119" y="340"/>
                      </a:lnTo>
                      <a:lnTo>
                        <a:pt x="119" y="337"/>
                      </a:lnTo>
                      <a:lnTo>
                        <a:pt x="116" y="331"/>
                      </a:lnTo>
                      <a:lnTo>
                        <a:pt x="116" y="328"/>
                      </a:lnTo>
                      <a:lnTo>
                        <a:pt x="114" y="328"/>
                      </a:lnTo>
                      <a:lnTo>
                        <a:pt x="114" y="323"/>
                      </a:lnTo>
                      <a:lnTo>
                        <a:pt x="111" y="317"/>
                      </a:lnTo>
                      <a:lnTo>
                        <a:pt x="108" y="314"/>
                      </a:lnTo>
                      <a:lnTo>
                        <a:pt x="108" y="314"/>
                      </a:lnTo>
                      <a:lnTo>
                        <a:pt x="108" y="314"/>
                      </a:lnTo>
                      <a:lnTo>
                        <a:pt x="108" y="311"/>
                      </a:lnTo>
                      <a:lnTo>
                        <a:pt x="108" y="311"/>
                      </a:lnTo>
                      <a:lnTo>
                        <a:pt x="108" y="309"/>
                      </a:lnTo>
                      <a:lnTo>
                        <a:pt x="108" y="309"/>
                      </a:lnTo>
                      <a:lnTo>
                        <a:pt x="105" y="306"/>
                      </a:lnTo>
                      <a:lnTo>
                        <a:pt x="105" y="303"/>
                      </a:lnTo>
                      <a:lnTo>
                        <a:pt x="105" y="303"/>
                      </a:lnTo>
                      <a:lnTo>
                        <a:pt x="105" y="300"/>
                      </a:lnTo>
                      <a:lnTo>
                        <a:pt x="105" y="300"/>
                      </a:lnTo>
                      <a:lnTo>
                        <a:pt x="102" y="300"/>
                      </a:lnTo>
                      <a:lnTo>
                        <a:pt x="102" y="297"/>
                      </a:lnTo>
                      <a:lnTo>
                        <a:pt x="102" y="297"/>
                      </a:lnTo>
                      <a:lnTo>
                        <a:pt x="102" y="297"/>
                      </a:lnTo>
                      <a:lnTo>
                        <a:pt x="99" y="294"/>
                      </a:lnTo>
                      <a:lnTo>
                        <a:pt x="99" y="294"/>
                      </a:lnTo>
                      <a:lnTo>
                        <a:pt x="99" y="292"/>
                      </a:lnTo>
                      <a:lnTo>
                        <a:pt x="97" y="292"/>
                      </a:lnTo>
                      <a:lnTo>
                        <a:pt x="97" y="292"/>
                      </a:lnTo>
                      <a:lnTo>
                        <a:pt x="97" y="289"/>
                      </a:lnTo>
                      <a:lnTo>
                        <a:pt x="94" y="289"/>
                      </a:lnTo>
                      <a:lnTo>
                        <a:pt x="94" y="289"/>
                      </a:lnTo>
                      <a:lnTo>
                        <a:pt x="91" y="286"/>
                      </a:lnTo>
                      <a:lnTo>
                        <a:pt x="91" y="286"/>
                      </a:lnTo>
                      <a:lnTo>
                        <a:pt x="91" y="286"/>
                      </a:lnTo>
                      <a:lnTo>
                        <a:pt x="82" y="286"/>
                      </a:lnTo>
                      <a:lnTo>
                        <a:pt x="74" y="286"/>
                      </a:lnTo>
                      <a:lnTo>
                        <a:pt x="71" y="292"/>
                      </a:lnTo>
                      <a:lnTo>
                        <a:pt x="71" y="294"/>
                      </a:lnTo>
                      <a:lnTo>
                        <a:pt x="71" y="294"/>
                      </a:lnTo>
                      <a:lnTo>
                        <a:pt x="68" y="300"/>
                      </a:lnTo>
                      <a:lnTo>
                        <a:pt x="68" y="300"/>
                      </a:lnTo>
                      <a:lnTo>
                        <a:pt x="63" y="303"/>
                      </a:lnTo>
                      <a:lnTo>
                        <a:pt x="51" y="309"/>
                      </a:lnTo>
                      <a:lnTo>
                        <a:pt x="51" y="309"/>
                      </a:lnTo>
                      <a:lnTo>
                        <a:pt x="51" y="306"/>
                      </a:lnTo>
                      <a:lnTo>
                        <a:pt x="48" y="306"/>
                      </a:lnTo>
                      <a:lnTo>
                        <a:pt x="48" y="306"/>
                      </a:lnTo>
                      <a:lnTo>
                        <a:pt x="48" y="306"/>
                      </a:lnTo>
                      <a:lnTo>
                        <a:pt x="48" y="306"/>
                      </a:lnTo>
                      <a:lnTo>
                        <a:pt x="48" y="303"/>
                      </a:lnTo>
                      <a:lnTo>
                        <a:pt x="48" y="303"/>
                      </a:lnTo>
                      <a:lnTo>
                        <a:pt x="46" y="303"/>
                      </a:lnTo>
                      <a:lnTo>
                        <a:pt x="46" y="303"/>
                      </a:lnTo>
                      <a:lnTo>
                        <a:pt x="46" y="300"/>
                      </a:lnTo>
                      <a:lnTo>
                        <a:pt x="46" y="300"/>
                      </a:lnTo>
                      <a:lnTo>
                        <a:pt x="46" y="300"/>
                      </a:lnTo>
                      <a:lnTo>
                        <a:pt x="43" y="300"/>
                      </a:lnTo>
                      <a:lnTo>
                        <a:pt x="43" y="300"/>
                      </a:lnTo>
                      <a:lnTo>
                        <a:pt x="43" y="300"/>
                      </a:lnTo>
                      <a:lnTo>
                        <a:pt x="43" y="300"/>
                      </a:lnTo>
                      <a:lnTo>
                        <a:pt x="43" y="297"/>
                      </a:lnTo>
                      <a:lnTo>
                        <a:pt x="40" y="297"/>
                      </a:lnTo>
                      <a:lnTo>
                        <a:pt x="40" y="297"/>
                      </a:lnTo>
                      <a:lnTo>
                        <a:pt x="40" y="297"/>
                      </a:lnTo>
                      <a:lnTo>
                        <a:pt x="40" y="294"/>
                      </a:lnTo>
                      <a:lnTo>
                        <a:pt x="40" y="294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4" y="292"/>
                      </a:lnTo>
                      <a:lnTo>
                        <a:pt x="34" y="292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1" y="289"/>
                      </a:lnTo>
                      <a:lnTo>
                        <a:pt x="31" y="289"/>
                      </a:lnTo>
                      <a:lnTo>
                        <a:pt x="31" y="286"/>
                      </a:lnTo>
                      <a:lnTo>
                        <a:pt x="31" y="286"/>
                      </a:lnTo>
                      <a:lnTo>
                        <a:pt x="29" y="286"/>
                      </a:lnTo>
                      <a:lnTo>
                        <a:pt x="0" y="286"/>
                      </a:lnTo>
                      <a:lnTo>
                        <a:pt x="29" y="283"/>
                      </a:lnTo>
                      <a:lnTo>
                        <a:pt x="14" y="275"/>
                      </a:lnTo>
                      <a:lnTo>
                        <a:pt x="20" y="266"/>
                      </a:lnTo>
                      <a:lnTo>
                        <a:pt x="26" y="255"/>
                      </a:lnTo>
                      <a:lnTo>
                        <a:pt x="34" y="241"/>
                      </a:lnTo>
                      <a:lnTo>
                        <a:pt x="37" y="238"/>
                      </a:lnTo>
                      <a:lnTo>
                        <a:pt x="37" y="229"/>
                      </a:lnTo>
                      <a:lnTo>
                        <a:pt x="40" y="226"/>
                      </a:lnTo>
                      <a:lnTo>
                        <a:pt x="48" y="209"/>
                      </a:lnTo>
                      <a:lnTo>
                        <a:pt x="48" y="209"/>
                      </a:lnTo>
                      <a:lnTo>
                        <a:pt x="54" y="198"/>
                      </a:lnTo>
                      <a:lnTo>
                        <a:pt x="54" y="195"/>
                      </a:lnTo>
                      <a:lnTo>
                        <a:pt x="54" y="195"/>
                      </a:lnTo>
                      <a:lnTo>
                        <a:pt x="54" y="195"/>
                      </a:lnTo>
                      <a:lnTo>
                        <a:pt x="54" y="192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7" y="190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60" y="184"/>
                      </a:lnTo>
                      <a:lnTo>
                        <a:pt x="60" y="184"/>
                      </a:lnTo>
                      <a:lnTo>
                        <a:pt x="60" y="184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54" y="19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7" name="Freeform 43"/>
                <p:cNvSpPr>
                  <a:spLocks/>
                </p:cNvSpPr>
                <p:nvPr/>
              </p:nvSpPr>
              <p:spPr bwMode="auto">
                <a:xfrm>
                  <a:off x="1461" y="3328"/>
                  <a:ext cx="61" cy="84"/>
                </a:xfrm>
                <a:custGeom>
                  <a:avLst/>
                  <a:gdLst/>
                  <a:ahLst/>
                  <a:cxnLst>
                    <a:cxn ang="0">
                      <a:pos x="114" y="71"/>
                    </a:cxn>
                    <a:cxn ang="0">
                      <a:pos x="46" y="25"/>
                    </a:cxn>
                    <a:cxn ang="0">
                      <a:pos x="43" y="31"/>
                    </a:cxn>
                    <a:cxn ang="0">
                      <a:pos x="37" y="34"/>
                    </a:cxn>
                    <a:cxn ang="0">
                      <a:pos x="37" y="40"/>
                    </a:cxn>
                    <a:cxn ang="0">
                      <a:pos x="43" y="48"/>
                    </a:cxn>
                    <a:cxn ang="0">
                      <a:pos x="43" y="48"/>
                    </a:cxn>
                    <a:cxn ang="0">
                      <a:pos x="43" y="51"/>
                    </a:cxn>
                    <a:cxn ang="0">
                      <a:pos x="43" y="54"/>
                    </a:cxn>
                    <a:cxn ang="0">
                      <a:pos x="43" y="59"/>
                    </a:cxn>
                    <a:cxn ang="0">
                      <a:pos x="46" y="79"/>
                    </a:cxn>
                    <a:cxn ang="0">
                      <a:pos x="43" y="82"/>
                    </a:cxn>
                    <a:cxn ang="0">
                      <a:pos x="40" y="85"/>
                    </a:cxn>
                    <a:cxn ang="0">
                      <a:pos x="37" y="91"/>
                    </a:cxn>
                    <a:cxn ang="0">
                      <a:pos x="34" y="96"/>
                    </a:cxn>
                    <a:cxn ang="0">
                      <a:pos x="34" y="102"/>
                    </a:cxn>
                    <a:cxn ang="0">
                      <a:pos x="31" y="108"/>
                    </a:cxn>
                    <a:cxn ang="0">
                      <a:pos x="29" y="110"/>
                    </a:cxn>
                    <a:cxn ang="0">
                      <a:pos x="29" y="119"/>
                    </a:cxn>
                    <a:cxn ang="0">
                      <a:pos x="26" y="125"/>
                    </a:cxn>
                    <a:cxn ang="0">
                      <a:pos x="29" y="127"/>
                    </a:cxn>
                    <a:cxn ang="0">
                      <a:pos x="26" y="133"/>
                    </a:cxn>
                    <a:cxn ang="0">
                      <a:pos x="12" y="136"/>
                    </a:cxn>
                    <a:cxn ang="0">
                      <a:pos x="6" y="142"/>
                    </a:cxn>
                    <a:cxn ang="0">
                      <a:pos x="3" y="144"/>
                    </a:cxn>
                    <a:cxn ang="0">
                      <a:pos x="0" y="147"/>
                    </a:cxn>
                    <a:cxn ang="0">
                      <a:pos x="0" y="153"/>
                    </a:cxn>
                    <a:cxn ang="0">
                      <a:pos x="0" y="153"/>
                    </a:cxn>
                    <a:cxn ang="0">
                      <a:pos x="0" y="156"/>
                    </a:cxn>
                    <a:cxn ang="0">
                      <a:pos x="3" y="156"/>
                    </a:cxn>
                    <a:cxn ang="0">
                      <a:pos x="0" y="161"/>
                    </a:cxn>
                    <a:cxn ang="0">
                      <a:pos x="3" y="164"/>
                    </a:cxn>
                    <a:cxn ang="0">
                      <a:pos x="3" y="167"/>
                    </a:cxn>
                    <a:cxn ang="0">
                      <a:pos x="3" y="167"/>
                    </a:cxn>
                    <a:cxn ang="0">
                      <a:pos x="9" y="164"/>
                    </a:cxn>
                    <a:cxn ang="0">
                      <a:pos x="12" y="161"/>
                    </a:cxn>
                    <a:cxn ang="0">
                      <a:pos x="14" y="161"/>
                    </a:cxn>
                    <a:cxn ang="0">
                      <a:pos x="17" y="164"/>
                    </a:cxn>
                    <a:cxn ang="0">
                      <a:pos x="20" y="164"/>
                    </a:cxn>
                    <a:cxn ang="0">
                      <a:pos x="20" y="167"/>
                    </a:cxn>
                    <a:cxn ang="0">
                      <a:pos x="23" y="164"/>
                    </a:cxn>
                    <a:cxn ang="0">
                      <a:pos x="26" y="161"/>
                    </a:cxn>
                    <a:cxn ang="0">
                      <a:pos x="26" y="156"/>
                    </a:cxn>
                    <a:cxn ang="0">
                      <a:pos x="26" y="153"/>
                    </a:cxn>
                    <a:cxn ang="0">
                      <a:pos x="29" y="150"/>
                    </a:cxn>
                    <a:cxn ang="0">
                      <a:pos x="29" y="147"/>
                    </a:cxn>
                    <a:cxn ang="0">
                      <a:pos x="31" y="142"/>
                    </a:cxn>
                    <a:cxn ang="0">
                      <a:pos x="29" y="142"/>
                    </a:cxn>
                    <a:cxn ang="0">
                      <a:pos x="34" y="139"/>
                    </a:cxn>
                    <a:cxn ang="0">
                      <a:pos x="37" y="136"/>
                    </a:cxn>
                    <a:cxn ang="0">
                      <a:pos x="43" y="139"/>
                    </a:cxn>
                    <a:cxn ang="0">
                      <a:pos x="46" y="136"/>
                    </a:cxn>
                    <a:cxn ang="0">
                      <a:pos x="51" y="139"/>
                    </a:cxn>
                    <a:cxn ang="0">
                      <a:pos x="57" y="142"/>
                    </a:cxn>
                    <a:cxn ang="0">
                      <a:pos x="71" y="144"/>
                    </a:cxn>
                    <a:cxn ang="0">
                      <a:pos x="80" y="147"/>
                    </a:cxn>
                    <a:cxn ang="0">
                      <a:pos x="85" y="147"/>
                    </a:cxn>
                    <a:cxn ang="0">
                      <a:pos x="91" y="144"/>
                    </a:cxn>
                    <a:cxn ang="0">
                      <a:pos x="99" y="142"/>
                    </a:cxn>
                  </a:cxnLst>
                  <a:rect l="0" t="0" r="r" b="b"/>
                  <a:pathLst>
                    <a:path w="122" h="167">
                      <a:moveTo>
                        <a:pt x="105" y="144"/>
                      </a:moveTo>
                      <a:lnTo>
                        <a:pt x="97" y="142"/>
                      </a:lnTo>
                      <a:lnTo>
                        <a:pt x="94" y="139"/>
                      </a:lnTo>
                      <a:lnTo>
                        <a:pt x="88" y="136"/>
                      </a:lnTo>
                      <a:lnTo>
                        <a:pt x="91" y="127"/>
                      </a:lnTo>
                      <a:lnTo>
                        <a:pt x="97" y="119"/>
                      </a:lnTo>
                      <a:lnTo>
                        <a:pt x="102" y="105"/>
                      </a:lnTo>
                      <a:lnTo>
                        <a:pt x="114" y="71"/>
                      </a:lnTo>
                      <a:lnTo>
                        <a:pt x="122" y="54"/>
                      </a:lnTo>
                      <a:lnTo>
                        <a:pt x="94" y="28"/>
                      </a:lnTo>
                      <a:lnTo>
                        <a:pt x="91" y="23"/>
                      </a:lnTo>
                      <a:lnTo>
                        <a:pt x="71" y="6"/>
                      </a:lnTo>
                      <a:lnTo>
                        <a:pt x="65" y="0"/>
                      </a:lnTo>
                      <a:lnTo>
                        <a:pt x="46" y="0"/>
                      </a:lnTo>
                      <a:lnTo>
                        <a:pt x="46" y="17"/>
                      </a:lnTo>
                      <a:lnTo>
                        <a:pt x="46" y="25"/>
                      </a:lnTo>
                      <a:lnTo>
                        <a:pt x="46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31"/>
                      </a:lnTo>
                      <a:lnTo>
                        <a:pt x="43" y="31"/>
                      </a:lnTo>
                      <a:lnTo>
                        <a:pt x="43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37" y="34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6" y="48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4"/>
                      </a:lnTo>
                      <a:lnTo>
                        <a:pt x="43" y="54"/>
                      </a:lnTo>
                      <a:lnTo>
                        <a:pt x="43" y="54"/>
                      </a:lnTo>
                      <a:lnTo>
                        <a:pt x="43" y="57"/>
                      </a:lnTo>
                      <a:lnTo>
                        <a:pt x="43" y="57"/>
                      </a:lnTo>
                      <a:lnTo>
                        <a:pt x="43" y="59"/>
                      </a:lnTo>
                      <a:lnTo>
                        <a:pt x="43" y="59"/>
                      </a:lnTo>
                      <a:lnTo>
                        <a:pt x="43" y="59"/>
                      </a:lnTo>
                      <a:lnTo>
                        <a:pt x="43" y="59"/>
                      </a:lnTo>
                      <a:lnTo>
                        <a:pt x="43" y="62"/>
                      </a:lnTo>
                      <a:lnTo>
                        <a:pt x="43" y="62"/>
                      </a:lnTo>
                      <a:lnTo>
                        <a:pt x="43" y="62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51" y="68"/>
                      </a:lnTo>
                      <a:lnTo>
                        <a:pt x="51" y="74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82"/>
                      </a:lnTo>
                      <a:lnTo>
                        <a:pt x="43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37" y="85"/>
                      </a:lnTo>
                      <a:lnTo>
                        <a:pt x="37" y="88"/>
                      </a:lnTo>
                      <a:lnTo>
                        <a:pt x="37" y="88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3"/>
                      </a:lnTo>
                      <a:lnTo>
                        <a:pt x="37" y="93"/>
                      </a:lnTo>
                      <a:lnTo>
                        <a:pt x="34" y="93"/>
                      </a:lnTo>
                      <a:lnTo>
                        <a:pt x="34" y="93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5"/>
                      </a:lnTo>
                      <a:lnTo>
                        <a:pt x="31" y="105"/>
                      </a:lnTo>
                      <a:lnTo>
                        <a:pt x="31" y="105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10"/>
                      </a:lnTo>
                      <a:lnTo>
                        <a:pt x="31" y="110"/>
                      </a:lnTo>
                      <a:lnTo>
                        <a:pt x="31" y="110"/>
                      </a:lnTo>
                      <a:lnTo>
                        <a:pt x="29" y="110"/>
                      </a:lnTo>
                      <a:lnTo>
                        <a:pt x="29" y="110"/>
                      </a:lnTo>
                      <a:lnTo>
                        <a:pt x="29" y="110"/>
                      </a:lnTo>
                      <a:lnTo>
                        <a:pt x="29" y="110"/>
                      </a:lnTo>
                      <a:lnTo>
                        <a:pt x="29" y="113"/>
                      </a:lnTo>
                      <a:lnTo>
                        <a:pt x="29" y="113"/>
                      </a:lnTo>
                      <a:lnTo>
                        <a:pt x="29" y="113"/>
                      </a:lnTo>
                      <a:lnTo>
                        <a:pt x="29" y="116"/>
                      </a:lnTo>
                      <a:lnTo>
                        <a:pt x="29" y="116"/>
                      </a:lnTo>
                      <a:lnTo>
                        <a:pt x="29" y="116"/>
                      </a:lnTo>
                      <a:lnTo>
                        <a:pt x="29" y="116"/>
                      </a:lnTo>
                      <a:lnTo>
                        <a:pt x="29" y="119"/>
                      </a:lnTo>
                      <a:lnTo>
                        <a:pt x="26" y="119"/>
                      </a:lnTo>
                      <a:lnTo>
                        <a:pt x="23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9" y="125"/>
                      </a:lnTo>
                      <a:lnTo>
                        <a:pt x="29" y="125"/>
                      </a:lnTo>
                      <a:lnTo>
                        <a:pt x="29" y="125"/>
                      </a:lnTo>
                      <a:lnTo>
                        <a:pt x="29" y="127"/>
                      </a:lnTo>
                      <a:lnTo>
                        <a:pt x="29" y="127"/>
                      </a:lnTo>
                      <a:lnTo>
                        <a:pt x="29" y="127"/>
                      </a:lnTo>
                      <a:lnTo>
                        <a:pt x="26" y="127"/>
                      </a:lnTo>
                      <a:lnTo>
                        <a:pt x="26" y="130"/>
                      </a:lnTo>
                      <a:lnTo>
                        <a:pt x="26" y="130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6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0" y="136"/>
                      </a:lnTo>
                      <a:lnTo>
                        <a:pt x="17" y="136"/>
                      </a:lnTo>
                      <a:lnTo>
                        <a:pt x="12" y="136"/>
                      </a:lnTo>
                      <a:lnTo>
                        <a:pt x="9" y="136"/>
                      </a:lnTo>
                      <a:lnTo>
                        <a:pt x="9" y="136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42"/>
                      </a:lnTo>
                      <a:lnTo>
                        <a:pt x="6" y="142"/>
                      </a:lnTo>
                      <a:lnTo>
                        <a:pt x="6" y="142"/>
                      </a:lnTo>
                      <a:lnTo>
                        <a:pt x="6" y="142"/>
                      </a:lnTo>
                      <a:lnTo>
                        <a:pt x="6" y="142"/>
                      </a:lnTo>
                      <a:lnTo>
                        <a:pt x="6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3" y="156"/>
                      </a:lnTo>
                      <a:lnTo>
                        <a:pt x="3" y="156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9" y="164"/>
                      </a:lnTo>
                      <a:lnTo>
                        <a:pt x="9" y="164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4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26" y="159"/>
                      </a:lnTo>
                      <a:lnTo>
                        <a:pt x="26" y="159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39"/>
                      </a:lnTo>
                      <a:lnTo>
                        <a:pt x="29" y="139"/>
                      </a:lnTo>
                      <a:lnTo>
                        <a:pt x="29" y="139"/>
                      </a:lnTo>
                      <a:lnTo>
                        <a:pt x="29" y="139"/>
                      </a:lnTo>
                      <a:lnTo>
                        <a:pt x="29" y="139"/>
                      </a:lnTo>
                      <a:lnTo>
                        <a:pt x="31" y="139"/>
                      </a:lnTo>
                      <a:lnTo>
                        <a:pt x="31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40" y="136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8" y="136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7" y="139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60" y="142"/>
                      </a:lnTo>
                      <a:lnTo>
                        <a:pt x="60" y="142"/>
                      </a:lnTo>
                      <a:lnTo>
                        <a:pt x="63" y="142"/>
                      </a:lnTo>
                      <a:lnTo>
                        <a:pt x="63" y="142"/>
                      </a:lnTo>
                      <a:lnTo>
                        <a:pt x="65" y="142"/>
                      </a:lnTo>
                      <a:lnTo>
                        <a:pt x="68" y="142"/>
                      </a:lnTo>
                      <a:lnTo>
                        <a:pt x="68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4" y="147"/>
                      </a:lnTo>
                      <a:lnTo>
                        <a:pt x="77" y="147"/>
                      </a:lnTo>
                      <a:lnTo>
                        <a:pt x="77" y="147"/>
                      </a:lnTo>
                      <a:lnTo>
                        <a:pt x="80" y="147"/>
                      </a:lnTo>
                      <a:lnTo>
                        <a:pt x="80" y="147"/>
                      </a:lnTo>
                      <a:lnTo>
                        <a:pt x="80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5" y="147"/>
                      </a:lnTo>
                      <a:lnTo>
                        <a:pt x="85" y="147"/>
                      </a:lnTo>
                      <a:lnTo>
                        <a:pt x="85" y="147"/>
                      </a:lnTo>
                      <a:lnTo>
                        <a:pt x="85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91" y="147"/>
                      </a:lnTo>
                      <a:lnTo>
                        <a:pt x="91" y="147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7" y="144"/>
                      </a:lnTo>
                      <a:lnTo>
                        <a:pt x="97" y="144"/>
                      </a:lnTo>
                      <a:lnTo>
                        <a:pt x="97" y="142"/>
                      </a:lnTo>
                      <a:lnTo>
                        <a:pt x="99" y="142"/>
                      </a:lnTo>
                      <a:lnTo>
                        <a:pt x="99" y="142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5" y="144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8" name="Freeform 44"/>
                <p:cNvSpPr>
                  <a:spLocks/>
                </p:cNvSpPr>
                <p:nvPr/>
              </p:nvSpPr>
              <p:spPr bwMode="auto">
                <a:xfrm>
                  <a:off x="1461" y="3328"/>
                  <a:ext cx="61" cy="84"/>
                </a:xfrm>
                <a:custGeom>
                  <a:avLst/>
                  <a:gdLst/>
                  <a:ahLst/>
                  <a:cxnLst>
                    <a:cxn ang="0">
                      <a:pos x="114" y="71"/>
                    </a:cxn>
                    <a:cxn ang="0">
                      <a:pos x="46" y="25"/>
                    </a:cxn>
                    <a:cxn ang="0">
                      <a:pos x="43" y="31"/>
                    </a:cxn>
                    <a:cxn ang="0">
                      <a:pos x="37" y="34"/>
                    </a:cxn>
                    <a:cxn ang="0">
                      <a:pos x="37" y="40"/>
                    </a:cxn>
                    <a:cxn ang="0">
                      <a:pos x="43" y="48"/>
                    </a:cxn>
                    <a:cxn ang="0">
                      <a:pos x="43" y="48"/>
                    </a:cxn>
                    <a:cxn ang="0">
                      <a:pos x="43" y="51"/>
                    </a:cxn>
                    <a:cxn ang="0">
                      <a:pos x="43" y="54"/>
                    </a:cxn>
                    <a:cxn ang="0">
                      <a:pos x="43" y="59"/>
                    </a:cxn>
                    <a:cxn ang="0">
                      <a:pos x="46" y="79"/>
                    </a:cxn>
                    <a:cxn ang="0">
                      <a:pos x="43" y="82"/>
                    </a:cxn>
                    <a:cxn ang="0">
                      <a:pos x="40" y="85"/>
                    </a:cxn>
                    <a:cxn ang="0">
                      <a:pos x="37" y="91"/>
                    </a:cxn>
                    <a:cxn ang="0">
                      <a:pos x="34" y="96"/>
                    </a:cxn>
                    <a:cxn ang="0">
                      <a:pos x="34" y="102"/>
                    </a:cxn>
                    <a:cxn ang="0">
                      <a:pos x="31" y="108"/>
                    </a:cxn>
                    <a:cxn ang="0">
                      <a:pos x="29" y="110"/>
                    </a:cxn>
                    <a:cxn ang="0">
                      <a:pos x="29" y="119"/>
                    </a:cxn>
                    <a:cxn ang="0">
                      <a:pos x="26" y="125"/>
                    </a:cxn>
                    <a:cxn ang="0">
                      <a:pos x="29" y="127"/>
                    </a:cxn>
                    <a:cxn ang="0">
                      <a:pos x="26" y="133"/>
                    </a:cxn>
                    <a:cxn ang="0">
                      <a:pos x="12" y="136"/>
                    </a:cxn>
                    <a:cxn ang="0">
                      <a:pos x="6" y="142"/>
                    </a:cxn>
                    <a:cxn ang="0">
                      <a:pos x="3" y="144"/>
                    </a:cxn>
                    <a:cxn ang="0">
                      <a:pos x="0" y="147"/>
                    </a:cxn>
                    <a:cxn ang="0">
                      <a:pos x="0" y="153"/>
                    </a:cxn>
                    <a:cxn ang="0">
                      <a:pos x="0" y="153"/>
                    </a:cxn>
                    <a:cxn ang="0">
                      <a:pos x="0" y="156"/>
                    </a:cxn>
                    <a:cxn ang="0">
                      <a:pos x="3" y="156"/>
                    </a:cxn>
                    <a:cxn ang="0">
                      <a:pos x="0" y="161"/>
                    </a:cxn>
                    <a:cxn ang="0">
                      <a:pos x="3" y="164"/>
                    </a:cxn>
                    <a:cxn ang="0">
                      <a:pos x="3" y="167"/>
                    </a:cxn>
                    <a:cxn ang="0">
                      <a:pos x="3" y="167"/>
                    </a:cxn>
                    <a:cxn ang="0">
                      <a:pos x="9" y="164"/>
                    </a:cxn>
                    <a:cxn ang="0">
                      <a:pos x="12" y="161"/>
                    </a:cxn>
                    <a:cxn ang="0">
                      <a:pos x="14" y="161"/>
                    </a:cxn>
                    <a:cxn ang="0">
                      <a:pos x="17" y="164"/>
                    </a:cxn>
                    <a:cxn ang="0">
                      <a:pos x="20" y="164"/>
                    </a:cxn>
                    <a:cxn ang="0">
                      <a:pos x="20" y="167"/>
                    </a:cxn>
                    <a:cxn ang="0">
                      <a:pos x="23" y="164"/>
                    </a:cxn>
                    <a:cxn ang="0">
                      <a:pos x="26" y="161"/>
                    </a:cxn>
                    <a:cxn ang="0">
                      <a:pos x="26" y="156"/>
                    </a:cxn>
                    <a:cxn ang="0">
                      <a:pos x="26" y="153"/>
                    </a:cxn>
                    <a:cxn ang="0">
                      <a:pos x="29" y="150"/>
                    </a:cxn>
                    <a:cxn ang="0">
                      <a:pos x="29" y="147"/>
                    </a:cxn>
                    <a:cxn ang="0">
                      <a:pos x="31" y="142"/>
                    </a:cxn>
                    <a:cxn ang="0">
                      <a:pos x="29" y="142"/>
                    </a:cxn>
                    <a:cxn ang="0">
                      <a:pos x="34" y="139"/>
                    </a:cxn>
                    <a:cxn ang="0">
                      <a:pos x="37" y="136"/>
                    </a:cxn>
                    <a:cxn ang="0">
                      <a:pos x="43" y="139"/>
                    </a:cxn>
                    <a:cxn ang="0">
                      <a:pos x="46" y="136"/>
                    </a:cxn>
                    <a:cxn ang="0">
                      <a:pos x="51" y="139"/>
                    </a:cxn>
                    <a:cxn ang="0">
                      <a:pos x="57" y="142"/>
                    </a:cxn>
                    <a:cxn ang="0">
                      <a:pos x="71" y="144"/>
                    </a:cxn>
                    <a:cxn ang="0">
                      <a:pos x="80" y="147"/>
                    </a:cxn>
                    <a:cxn ang="0">
                      <a:pos x="85" y="147"/>
                    </a:cxn>
                    <a:cxn ang="0">
                      <a:pos x="91" y="144"/>
                    </a:cxn>
                    <a:cxn ang="0">
                      <a:pos x="99" y="142"/>
                    </a:cxn>
                  </a:cxnLst>
                  <a:rect l="0" t="0" r="r" b="b"/>
                  <a:pathLst>
                    <a:path w="122" h="167">
                      <a:moveTo>
                        <a:pt x="105" y="144"/>
                      </a:moveTo>
                      <a:lnTo>
                        <a:pt x="97" y="142"/>
                      </a:lnTo>
                      <a:lnTo>
                        <a:pt x="94" y="139"/>
                      </a:lnTo>
                      <a:lnTo>
                        <a:pt x="88" y="136"/>
                      </a:lnTo>
                      <a:lnTo>
                        <a:pt x="91" y="127"/>
                      </a:lnTo>
                      <a:lnTo>
                        <a:pt x="97" y="119"/>
                      </a:lnTo>
                      <a:lnTo>
                        <a:pt x="102" y="105"/>
                      </a:lnTo>
                      <a:lnTo>
                        <a:pt x="114" y="71"/>
                      </a:lnTo>
                      <a:lnTo>
                        <a:pt x="122" y="54"/>
                      </a:lnTo>
                      <a:lnTo>
                        <a:pt x="94" y="28"/>
                      </a:lnTo>
                      <a:lnTo>
                        <a:pt x="91" y="23"/>
                      </a:lnTo>
                      <a:lnTo>
                        <a:pt x="71" y="6"/>
                      </a:lnTo>
                      <a:lnTo>
                        <a:pt x="65" y="0"/>
                      </a:lnTo>
                      <a:lnTo>
                        <a:pt x="46" y="0"/>
                      </a:lnTo>
                      <a:lnTo>
                        <a:pt x="46" y="17"/>
                      </a:lnTo>
                      <a:lnTo>
                        <a:pt x="46" y="25"/>
                      </a:lnTo>
                      <a:lnTo>
                        <a:pt x="46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31"/>
                      </a:lnTo>
                      <a:lnTo>
                        <a:pt x="43" y="31"/>
                      </a:lnTo>
                      <a:lnTo>
                        <a:pt x="43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37" y="34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6" y="48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6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4"/>
                      </a:lnTo>
                      <a:lnTo>
                        <a:pt x="43" y="54"/>
                      </a:lnTo>
                      <a:lnTo>
                        <a:pt x="43" y="54"/>
                      </a:lnTo>
                      <a:lnTo>
                        <a:pt x="43" y="57"/>
                      </a:lnTo>
                      <a:lnTo>
                        <a:pt x="43" y="57"/>
                      </a:lnTo>
                      <a:lnTo>
                        <a:pt x="43" y="59"/>
                      </a:lnTo>
                      <a:lnTo>
                        <a:pt x="43" y="59"/>
                      </a:lnTo>
                      <a:lnTo>
                        <a:pt x="43" y="59"/>
                      </a:lnTo>
                      <a:lnTo>
                        <a:pt x="43" y="59"/>
                      </a:lnTo>
                      <a:lnTo>
                        <a:pt x="43" y="62"/>
                      </a:lnTo>
                      <a:lnTo>
                        <a:pt x="43" y="62"/>
                      </a:lnTo>
                      <a:lnTo>
                        <a:pt x="43" y="62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51" y="68"/>
                      </a:lnTo>
                      <a:lnTo>
                        <a:pt x="51" y="74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82"/>
                      </a:lnTo>
                      <a:lnTo>
                        <a:pt x="43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37" y="85"/>
                      </a:lnTo>
                      <a:lnTo>
                        <a:pt x="37" y="88"/>
                      </a:lnTo>
                      <a:lnTo>
                        <a:pt x="37" y="88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3"/>
                      </a:lnTo>
                      <a:lnTo>
                        <a:pt x="37" y="93"/>
                      </a:lnTo>
                      <a:lnTo>
                        <a:pt x="34" y="93"/>
                      </a:lnTo>
                      <a:lnTo>
                        <a:pt x="34" y="93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5"/>
                      </a:lnTo>
                      <a:lnTo>
                        <a:pt x="31" y="105"/>
                      </a:lnTo>
                      <a:lnTo>
                        <a:pt x="31" y="105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10"/>
                      </a:lnTo>
                      <a:lnTo>
                        <a:pt x="31" y="110"/>
                      </a:lnTo>
                      <a:lnTo>
                        <a:pt x="31" y="110"/>
                      </a:lnTo>
                      <a:lnTo>
                        <a:pt x="29" y="110"/>
                      </a:lnTo>
                      <a:lnTo>
                        <a:pt x="29" y="110"/>
                      </a:lnTo>
                      <a:lnTo>
                        <a:pt x="29" y="110"/>
                      </a:lnTo>
                      <a:lnTo>
                        <a:pt x="29" y="110"/>
                      </a:lnTo>
                      <a:lnTo>
                        <a:pt x="29" y="113"/>
                      </a:lnTo>
                      <a:lnTo>
                        <a:pt x="29" y="113"/>
                      </a:lnTo>
                      <a:lnTo>
                        <a:pt x="29" y="113"/>
                      </a:lnTo>
                      <a:lnTo>
                        <a:pt x="29" y="116"/>
                      </a:lnTo>
                      <a:lnTo>
                        <a:pt x="29" y="116"/>
                      </a:lnTo>
                      <a:lnTo>
                        <a:pt x="29" y="116"/>
                      </a:lnTo>
                      <a:lnTo>
                        <a:pt x="29" y="116"/>
                      </a:lnTo>
                      <a:lnTo>
                        <a:pt x="29" y="119"/>
                      </a:lnTo>
                      <a:lnTo>
                        <a:pt x="26" y="119"/>
                      </a:lnTo>
                      <a:lnTo>
                        <a:pt x="23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9" y="125"/>
                      </a:lnTo>
                      <a:lnTo>
                        <a:pt x="29" y="125"/>
                      </a:lnTo>
                      <a:lnTo>
                        <a:pt x="29" y="125"/>
                      </a:lnTo>
                      <a:lnTo>
                        <a:pt x="29" y="127"/>
                      </a:lnTo>
                      <a:lnTo>
                        <a:pt x="29" y="127"/>
                      </a:lnTo>
                      <a:lnTo>
                        <a:pt x="29" y="127"/>
                      </a:lnTo>
                      <a:lnTo>
                        <a:pt x="26" y="127"/>
                      </a:lnTo>
                      <a:lnTo>
                        <a:pt x="26" y="130"/>
                      </a:lnTo>
                      <a:lnTo>
                        <a:pt x="26" y="130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6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0" y="136"/>
                      </a:lnTo>
                      <a:lnTo>
                        <a:pt x="17" y="136"/>
                      </a:lnTo>
                      <a:lnTo>
                        <a:pt x="12" y="136"/>
                      </a:lnTo>
                      <a:lnTo>
                        <a:pt x="9" y="136"/>
                      </a:lnTo>
                      <a:lnTo>
                        <a:pt x="9" y="136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42"/>
                      </a:lnTo>
                      <a:lnTo>
                        <a:pt x="6" y="142"/>
                      </a:lnTo>
                      <a:lnTo>
                        <a:pt x="6" y="142"/>
                      </a:lnTo>
                      <a:lnTo>
                        <a:pt x="6" y="142"/>
                      </a:lnTo>
                      <a:lnTo>
                        <a:pt x="6" y="142"/>
                      </a:lnTo>
                      <a:lnTo>
                        <a:pt x="6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0" y="153"/>
                      </a:lnTo>
                      <a:lnTo>
                        <a:pt x="0" y="153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0" y="156"/>
                      </a:lnTo>
                      <a:lnTo>
                        <a:pt x="3" y="156"/>
                      </a:lnTo>
                      <a:lnTo>
                        <a:pt x="3" y="156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59"/>
                      </a:lnTo>
                      <a:lnTo>
                        <a:pt x="3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9" y="164"/>
                      </a:lnTo>
                      <a:lnTo>
                        <a:pt x="9" y="164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4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2" y="161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26" y="159"/>
                      </a:lnTo>
                      <a:lnTo>
                        <a:pt x="26" y="159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9" y="139"/>
                      </a:lnTo>
                      <a:lnTo>
                        <a:pt x="29" y="139"/>
                      </a:lnTo>
                      <a:lnTo>
                        <a:pt x="29" y="139"/>
                      </a:lnTo>
                      <a:lnTo>
                        <a:pt x="29" y="139"/>
                      </a:lnTo>
                      <a:lnTo>
                        <a:pt x="29" y="139"/>
                      </a:lnTo>
                      <a:lnTo>
                        <a:pt x="31" y="139"/>
                      </a:lnTo>
                      <a:lnTo>
                        <a:pt x="31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40" y="136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8" y="136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7" y="139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57" y="142"/>
                      </a:lnTo>
                      <a:lnTo>
                        <a:pt x="60" y="142"/>
                      </a:lnTo>
                      <a:lnTo>
                        <a:pt x="60" y="142"/>
                      </a:lnTo>
                      <a:lnTo>
                        <a:pt x="63" y="142"/>
                      </a:lnTo>
                      <a:lnTo>
                        <a:pt x="63" y="142"/>
                      </a:lnTo>
                      <a:lnTo>
                        <a:pt x="65" y="142"/>
                      </a:lnTo>
                      <a:lnTo>
                        <a:pt x="68" y="142"/>
                      </a:lnTo>
                      <a:lnTo>
                        <a:pt x="68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4" y="147"/>
                      </a:lnTo>
                      <a:lnTo>
                        <a:pt x="77" y="147"/>
                      </a:lnTo>
                      <a:lnTo>
                        <a:pt x="77" y="147"/>
                      </a:lnTo>
                      <a:lnTo>
                        <a:pt x="80" y="147"/>
                      </a:lnTo>
                      <a:lnTo>
                        <a:pt x="80" y="147"/>
                      </a:lnTo>
                      <a:lnTo>
                        <a:pt x="80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5" y="147"/>
                      </a:lnTo>
                      <a:lnTo>
                        <a:pt x="85" y="147"/>
                      </a:lnTo>
                      <a:lnTo>
                        <a:pt x="85" y="147"/>
                      </a:lnTo>
                      <a:lnTo>
                        <a:pt x="85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91" y="147"/>
                      </a:lnTo>
                      <a:lnTo>
                        <a:pt x="91" y="147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7" y="144"/>
                      </a:lnTo>
                      <a:lnTo>
                        <a:pt x="97" y="144"/>
                      </a:lnTo>
                      <a:lnTo>
                        <a:pt x="97" y="142"/>
                      </a:lnTo>
                      <a:lnTo>
                        <a:pt x="99" y="142"/>
                      </a:lnTo>
                      <a:lnTo>
                        <a:pt x="99" y="142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5" y="144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49" name="Freeform 45"/>
                <p:cNvSpPr>
                  <a:spLocks/>
                </p:cNvSpPr>
                <p:nvPr/>
              </p:nvSpPr>
              <p:spPr bwMode="auto">
                <a:xfrm>
                  <a:off x="1519" y="3398"/>
                  <a:ext cx="9" cy="26"/>
                </a:xfrm>
                <a:custGeom>
                  <a:avLst/>
                  <a:gdLst/>
                  <a:ahLst/>
                  <a:cxnLst>
                    <a:cxn ang="0">
                      <a:pos x="2" y="3"/>
                    </a:cxn>
                    <a:cxn ang="0">
                      <a:pos x="5" y="3"/>
                    </a:cxn>
                    <a:cxn ang="0">
                      <a:pos x="8" y="3"/>
                    </a:cxn>
                    <a:cxn ang="0">
                      <a:pos x="11" y="0"/>
                    </a:cxn>
                    <a:cxn ang="0">
                      <a:pos x="14" y="0"/>
                    </a:cxn>
                    <a:cxn ang="0">
                      <a:pos x="14" y="3"/>
                    </a:cxn>
                    <a:cxn ang="0">
                      <a:pos x="17" y="3"/>
                    </a:cxn>
                    <a:cxn ang="0">
                      <a:pos x="17" y="5"/>
                    </a:cxn>
                    <a:cxn ang="0">
                      <a:pos x="19" y="5"/>
                    </a:cxn>
                    <a:cxn ang="0">
                      <a:pos x="19" y="11"/>
                    </a:cxn>
                    <a:cxn ang="0">
                      <a:pos x="19" y="14"/>
                    </a:cxn>
                    <a:cxn ang="0">
                      <a:pos x="19" y="17"/>
                    </a:cxn>
                    <a:cxn ang="0">
                      <a:pos x="19" y="17"/>
                    </a:cxn>
                    <a:cxn ang="0">
                      <a:pos x="17" y="20"/>
                    </a:cxn>
                    <a:cxn ang="0">
                      <a:pos x="19" y="20"/>
                    </a:cxn>
                    <a:cxn ang="0">
                      <a:pos x="17" y="22"/>
                    </a:cxn>
                    <a:cxn ang="0">
                      <a:pos x="17" y="25"/>
                    </a:cxn>
                    <a:cxn ang="0">
                      <a:pos x="17" y="28"/>
                    </a:cxn>
                    <a:cxn ang="0">
                      <a:pos x="19" y="28"/>
                    </a:cxn>
                    <a:cxn ang="0">
                      <a:pos x="17" y="28"/>
                    </a:cxn>
                    <a:cxn ang="0">
                      <a:pos x="14" y="28"/>
                    </a:cxn>
                    <a:cxn ang="0">
                      <a:pos x="14" y="28"/>
                    </a:cxn>
                    <a:cxn ang="0">
                      <a:pos x="11" y="31"/>
                    </a:cxn>
                    <a:cxn ang="0">
                      <a:pos x="11" y="31"/>
                    </a:cxn>
                    <a:cxn ang="0">
                      <a:pos x="11" y="34"/>
                    </a:cxn>
                    <a:cxn ang="0">
                      <a:pos x="11" y="37"/>
                    </a:cxn>
                    <a:cxn ang="0">
                      <a:pos x="11" y="39"/>
                    </a:cxn>
                    <a:cxn ang="0">
                      <a:pos x="11" y="39"/>
                    </a:cxn>
                    <a:cxn ang="0">
                      <a:pos x="11" y="42"/>
                    </a:cxn>
                    <a:cxn ang="0">
                      <a:pos x="11" y="42"/>
                    </a:cxn>
                    <a:cxn ang="0">
                      <a:pos x="11" y="48"/>
                    </a:cxn>
                    <a:cxn ang="0">
                      <a:pos x="11" y="51"/>
                    </a:cxn>
                    <a:cxn ang="0">
                      <a:pos x="11" y="51"/>
                    </a:cxn>
                    <a:cxn ang="0">
                      <a:pos x="8" y="51"/>
                    </a:cxn>
                    <a:cxn ang="0">
                      <a:pos x="8" y="48"/>
                    </a:cxn>
                    <a:cxn ang="0">
                      <a:pos x="8" y="48"/>
                    </a:cxn>
                    <a:cxn ang="0">
                      <a:pos x="8" y="48"/>
                    </a:cxn>
                    <a:cxn ang="0">
                      <a:pos x="5" y="48"/>
                    </a:cxn>
                    <a:cxn ang="0">
                      <a:pos x="8" y="45"/>
                    </a:cxn>
                    <a:cxn ang="0">
                      <a:pos x="8" y="45"/>
                    </a:cxn>
                    <a:cxn ang="0">
                      <a:pos x="8" y="45"/>
                    </a:cxn>
                    <a:cxn ang="0">
                      <a:pos x="5" y="42"/>
                    </a:cxn>
                    <a:cxn ang="0">
                      <a:pos x="5" y="39"/>
                    </a:cxn>
                    <a:cxn ang="0">
                      <a:pos x="5" y="37"/>
                    </a:cxn>
                    <a:cxn ang="0">
                      <a:pos x="2" y="37"/>
                    </a:cxn>
                    <a:cxn ang="0">
                      <a:pos x="2" y="34"/>
                    </a:cxn>
                    <a:cxn ang="0">
                      <a:pos x="0" y="31"/>
                    </a:cxn>
                    <a:cxn ang="0">
                      <a:pos x="0" y="28"/>
                    </a:cxn>
                    <a:cxn ang="0">
                      <a:pos x="0" y="25"/>
                    </a:cxn>
                    <a:cxn ang="0">
                      <a:pos x="0" y="22"/>
                    </a:cxn>
                    <a:cxn ang="0">
                      <a:pos x="2" y="17"/>
                    </a:cxn>
                    <a:cxn ang="0">
                      <a:pos x="2" y="14"/>
                    </a:cxn>
                    <a:cxn ang="0">
                      <a:pos x="2" y="11"/>
                    </a:cxn>
                    <a:cxn ang="0">
                      <a:pos x="2" y="8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9" h="51">
                      <a:moveTo>
                        <a:pt x="2" y="5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9" y="28"/>
                      </a:lnTo>
                      <a:lnTo>
                        <a:pt x="19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39"/>
                      </a:lnTo>
                      <a:lnTo>
                        <a:pt x="5" y="39"/>
                      </a:lnTo>
                      <a:lnTo>
                        <a:pt x="5" y="39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2" y="37"/>
                      </a:lnTo>
                      <a:lnTo>
                        <a:pt x="2" y="37"/>
                      </a:lnTo>
                      <a:lnTo>
                        <a:pt x="2" y="37"/>
                      </a:lnTo>
                      <a:lnTo>
                        <a:pt x="2" y="37"/>
                      </a:lnTo>
                      <a:lnTo>
                        <a:pt x="2" y="37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0" name="Freeform 46"/>
                <p:cNvSpPr>
                  <a:spLocks/>
                </p:cNvSpPr>
                <p:nvPr/>
              </p:nvSpPr>
              <p:spPr bwMode="auto">
                <a:xfrm>
                  <a:off x="1519" y="3398"/>
                  <a:ext cx="9" cy="26"/>
                </a:xfrm>
                <a:custGeom>
                  <a:avLst/>
                  <a:gdLst/>
                  <a:ahLst/>
                  <a:cxnLst>
                    <a:cxn ang="0">
                      <a:pos x="2" y="3"/>
                    </a:cxn>
                    <a:cxn ang="0">
                      <a:pos x="5" y="3"/>
                    </a:cxn>
                    <a:cxn ang="0">
                      <a:pos x="8" y="3"/>
                    </a:cxn>
                    <a:cxn ang="0">
                      <a:pos x="11" y="0"/>
                    </a:cxn>
                    <a:cxn ang="0">
                      <a:pos x="14" y="0"/>
                    </a:cxn>
                    <a:cxn ang="0">
                      <a:pos x="14" y="3"/>
                    </a:cxn>
                    <a:cxn ang="0">
                      <a:pos x="17" y="3"/>
                    </a:cxn>
                    <a:cxn ang="0">
                      <a:pos x="17" y="5"/>
                    </a:cxn>
                    <a:cxn ang="0">
                      <a:pos x="19" y="5"/>
                    </a:cxn>
                    <a:cxn ang="0">
                      <a:pos x="19" y="11"/>
                    </a:cxn>
                    <a:cxn ang="0">
                      <a:pos x="19" y="14"/>
                    </a:cxn>
                    <a:cxn ang="0">
                      <a:pos x="19" y="17"/>
                    </a:cxn>
                    <a:cxn ang="0">
                      <a:pos x="19" y="17"/>
                    </a:cxn>
                    <a:cxn ang="0">
                      <a:pos x="17" y="20"/>
                    </a:cxn>
                    <a:cxn ang="0">
                      <a:pos x="19" y="20"/>
                    </a:cxn>
                    <a:cxn ang="0">
                      <a:pos x="17" y="22"/>
                    </a:cxn>
                    <a:cxn ang="0">
                      <a:pos x="17" y="25"/>
                    </a:cxn>
                    <a:cxn ang="0">
                      <a:pos x="17" y="28"/>
                    </a:cxn>
                    <a:cxn ang="0">
                      <a:pos x="19" y="28"/>
                    </a:cxn>
                    <a:cxn ang="0">
                      <a:pos x="17" y="28"/>
                    </a:cxn>
                    <a:cxn ang="0">
                      <a:pos x="14" y="28"/>
                    </a:cxn>
                    <a:cxn ang="0">
                      <a:pos x="14" y="28"/>
                    </a:cxn>
                    <a:cxn ang="0">
                      <a:pos x="11" y="31"/>
                    </a:cxn>
                    <a:cxn ang="0">
                      <a:pos x="11" y="31"/>
                    </a:cxn>
                    <a:cxn ang="0">
                      <a:pos x="11" y="34"/>
                    </a:cxn>
                    <a:cxn ang="0">
                      <a:pos x="11" y="37"/>
                    </a:cxn>
                    <a:cxn ang="0">
                      <a:pos x="11" y="39"/>
                    </a:cxn>
                    <a:cxn ang="0">
                      <a:pos x="11" y="39"/>
                    </a:cxn>
                    <a:cxn ang="0">
                      <a:pos x="11" y="42"/>
                    </a:cxn>
                    <a:cxn ang="0">
                      <a:pos x="11" y="42"/>
                    </a:cxn>
                    <a:cxn ang="0">
                      <a:pos x="11" y="48"/>
                    </a:cxn>
                    <a:cxn ang="0">
                      <a:pos x="11" y="51"/>
                    </a:cxn>
                    <a:cxn ang="0">
                      <a:pos x="11" y="51"/>
                    </a:cxn>
                    <a:cxn ang="0">
                      <a:pos x="8" y="51"/>
                    </a:cxn>
                    <a:cxn ang="0">
                      <a:pos x="8" y="48"/>
                    </a:cxn>
                    <a:cxn ang="0">
                      <a:pos x="8" y="48"/>
                    </a:cxn>
                    <a:cxn ang="0">
                      <a:pos x="8" y="48"/>
                    </a:cxn>
                    <a:cxn ang="0">
                      <a:pos x="5" y="48"/>
                    </a:cxn>
                    <a:cxn ang="0">
                      <a:pos x="8" y="45"/>
                    </a:cxn>
                    <a:cxn ang="0">
                      <a:pos x="8" y="45"/>
                    </a:cxn>
                    <a:cxn ang="0">
                      <a:pos x="8" y="45"/>
                    </a:cxn>
                    <a:cxn ang="0">
                      <a:pos x="5" y="42"/>
                    </a:cxn>
                    <a:cxn ang="0">
                      <a:pos x="5" y="39"/>
                    </a:cxn>
                    <a:cxn ang="0">
                      <a:pos x="5" y="37"/>
                    </a:cxn>
                    <a:cxn ang="0">
                      <a:pos x="2" y="37"/>
                    </a:cxn>
                    <a:cxn ang="0">
                      <a:pos x="2" y="34"/>
                    </a:cxn>
                    <a:cxn ang="0">
                      <a:pos x="0" y="31"/>
                    </a:cxn>
                    <a:cxn ang="0">
                      <a:pos x="0" y="28"/>
                    </a:cxn>
                    <a:cxn ang="0">
                      <a:pos x="0" y="25"/>
                    </a:cxn>
                    <a:cxn ang="0">
                      <a:pos x="0" y="22"/>
                    </a:cxn>
                    <a:cxn ang="0">
                      <a:pos x="2" y="17"/>
                    </a:cxn>
                    <a:cxn ang="0">
                      <a:pos x="2" y="14"/>
                    </a:cxn>
                    <a:cxn ang="0">
                      <a:pos x="2" y="11"/>
                    </a:cxn>
                    <a:cxn ang="0">
                      <a:pos x="2" y="8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9" h="51">
                      <a:moveTo>
                        <a:pt x="2" y="5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9" y="28"/>
                      </a:lnTo>
                      <a:lnTo>
                        <a:pt x="19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39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39"/>
                      </a:lnTo>
                      <a:lnTo>
                        <a:pt x="5" y="39"/>
                      </a:lnTo>
                      <a:lnTo>
                        <a:pt x="5" y="39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2" y="37"/>
                      </a:lnTo>
                      <a:lnTo>
                        <a:pt x="2" y="37"/>
                      </a:lnTo>
                      <a:lnTo>
                        <a:pt x="2" y="37"/>
                      </a:lnTo>
                      <a:lnTo>
                        <a:pt x="2" y="37"/>
                      </a:lnTo>
                      <a:lnTo>
                        <a:pt x="2" y="37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1" name="Freeform 47"/>
                <p:cNvSpPr>
                  <a:spLocks/>
                </p:cNvSpPr>
                <p:nvPr/>
              </p:nvSpPr>
              <p:spPr bwMode="auto">
                <a:xfrm>
                  <a:off x="1298" y="3504"/>
                  <a:ext cx="123" cy="122"/>
                </a:xfrm>
                <a:custGeom>
                  <a:avLst/>
                  <a:gdLst/>
                  <a:ahLst/>
                  <a:cxnLst>
                    <a:cxn ang="0">
                      <a:pos x="196" y="151"/>
                    </a:cxn>
                    <a:cxn ang="0">
                      <a:pos x="190" y="131"/>
                    </a:cxn>
                    <a:cxn ang="0">
                      <a:pos x="182" y="117"/>
                    </a:cxn>
                    <a:cxn ang="0">
                      <a:pos x="173" y="125"/>
                    </a:cxn>
                    <a:cxn ang="0">
                      <a:pos x="159" y="134"/>
                    </a:cxn>
                    <a:cxn ang="0">
                      <a:pos x="150" y="153"/>
                    </a:cxn>
                    <a:cxn ang="0">
                      <a:pos x="111" y="142"/>
                    </a:cxn>
                    <a:cxn ang="0">
                      <a:pos x="85" y="162"/>
                    </a:cxn>
                    <a:cxn ang="0">
                      <a:pos x="88" y="173"/>
                    </a:cxn>
                    <a:cxn ang="0">
                      <a:pos x="91" y="193"/>
                    </a:cxn>
                    <a:cxn ang="0">
                      <a:pos x="94" y="207"/>
                    </a:cxn>
                    <a:cxn ang="0">
                      <a:pos x="99" y="224"/>
                    </a:cxn>
                    <a:cxn ang="0">
                      <a:pos x="94" y="238"/>
                    </a:cxn>
                    <a:cxn ang="0">
                      <a:pos x="80" y="224"/>
                    </a:cxn>
                    <a:cxn ang="0">
                      <a:pos x="74" y="207"/>
                    </a:cxn>
                    <a:cxn ang="0">
                      <a:pos x="74" y="193"/>
                    </a:cxn>
                    <a:cxn ang="0">
                      <a:pos x="65" y="182"/>
                    </a:cxn>
                    <a:cxn ang="0">
                      <a:pos x="51" y="170"/>
                    </a:cxn>
                    <a:cxn ang="0">
                      <a:pos x="40" y="162"/>
                    </a:cxn>
                    <a:cxn ang="0">
                      <a:pos x="31" y="153"/>
                    </a:cxn>
                    <a:cxn ang="0">
                      <a:pos x="23" y="139"/>
                    </a:cxn>
                    <a:cxn ang="0">
                      <a:pos x="14" y="125"/>
                    </a:cxn>
                    <a:cxn ang="0">
                      <a:pos x="6" y="117"/>
                    </a:cxn>
                    <a:cxn ang="0">
                      <a:pos x="12" y="108"/>
                    </a:cxn>
                    <a:cxn ang="0">
                      <a:pos x="23" y="97"/>
                    </a:cxn>
                    <a:cxn ang="0">
                      <a:pos x="20" y="85"/>
                    </a:cxn>
                    <a:cxn ang="0">
                      <a:pos x="14" y="77"/>
                    </a:cxn>
                    <a:cxn ang="0">
                      <a:pos x="37" y="74"/>
                    </a:cxn>
                    <a:cxn ang="0">
                      <a:pos x="40" y="80"/>
                    </a:cxn>
                    <a:cxn ang="0">
                      <a:pos x="51" y="85"/>
                    </a:cxn>
                    <a:cxn ang="0">
                      <a:pos x="60" y="68"/>
                    </a:cxn>
                    <a:cxn ang="0">
                      <a:pos x="57" y="57"/>
                    </a:cxn>
                    <a:cxn ang="0">
                      <a:pos x="48" y="40"/>
                    </a:cxn>
                    <a:cxn ang="0">
                      <a:pos x="46" y="17"/>
                    </a:cxn>
                    <a:cxn ang="0">
                      <a:pos x="54" y="9"/>
                    </a:cxn>
                    <a:cxn ang="0">
                      <a:pos x="63" y="12"/>
                    </a:cxn>
                    <a:cxn ang="0">
                      <a:pos x="80" y="6"/>
                    </a:cxn>
                    <a:cxn ang="0">
                      <a:pos x="99" y="6"/>
                    </a:cxn>
                    <a:cxn ang="0">
                      <a:pos x="125" y="15"/>
                    </a:cxn>
                    <a:cxn ang="0">
                      <a:pos x="133" y="23"/>
                    </a:cxn>
                    <a:cxn ang="0">
                      <a:pos x="139" y="26"/>
                    </a:cxn>
                    <a:cxn ang="0">
                      <a:pos x="145" y="29"/>
                    </a:cxn>
                    <a:cxn ang="0">
                      <a:pos x="142" y="12"/>
                    </a:cxn>
                    <a:cxn ang="0">
                      <a:pos x="150" y="9"/>
                    </a:cxn>
                    <a:cxn ang="0">
                      <a:pos x="159" y="15"/>
                    </a:cxn>
                    <a:cxn ang="0">
                      <a:pos x="167" y="20"/>
                    </a:cxn>
                    <a:cxn ang="0">
                      <a:pos x="176" y="26"/>
                    </a:cxn>
                    <a:cxn ang="0">
                      <a:pos x="182" y="40"/>
                    </a:cxn>
                    <a:cxn ang="0">
                      <a:pos x="190" y="49"/>
                    </a:cxn>
                    <a:cxn ang="0">
                      <a:pos x="196" y="57"/>
                    </a:cxn>
                    <a:cxn ang="0">
                      <a:pos x="207" y="68"/>
                    </a:cxn>
                    <a:cxn ang="0">
                      <a:pos x="213" y="74"/>
                    </a:cxn>
                    <a:cxn ang="0">
                      <a:pos x="216" y="85"/>
                    </a:cxn>
                    <a:cxn ang="0">
                      <a:pos x="221" y="102"/>
                    </a:cxn>
                    <a:cxn ang="0">
                      <a:pos x="224" y="117"/>
                    </a:cxn>
                    <a:cxn ang="0">
                      <a:pos x="224" y="125"/>
                    </a:cxn>
                    <a:cxn ang="0">
                      <a:pos x="227" y="128"/>
                    </a:cxn>
                    <a:cxn ang="0">
                      <a:pos x="238" y="142"/>
                    </a:cxn>
                    <a:cxn ang="0">
                      <a:pos x="244" y="151"/>
                    </a:cxn>
                    <a:cxn ang="0">
                      <a:pos x="233" y="148"/>
                    </a:cxn>
                    <a:cxn ang="0">
                      <a:pos x="221" y="145"/>
                    </a:cxn>
                  </a:cxnLst>
                  <a:rect l="0" t="0" r="r" b="b"/>
                  <a:pathLst>
                    <a:path w="244" h="241">
                      <a:moveTo>
                        <a:pt x="213" y="151"/>
                      </a:moveTo>
                      <a:lnTo>
                        <a:pt x="210" y="151"/>
                      </a:lnTo>
                      <a:lnTo>
                        <a:pt x="210" y="153"/>
                      </a:lnTo>
                      <a:lnTo>
                        <a:pt x="210" y="153"/>
                      </a:lnTo>
                      <a:lnTo>
                        <a:pt x="210" y="153"/>
                      </a:lnTo>
                      <a:lnTo>
                        <a:pt x="210" y="153"/>
                      </a:lnTo>
                      <a:lnTo>
                        <a:pt x="207" y="153"/>
                      </a:lnTo>
                      <a:lnTo>
                        <a:pt x="207" y="153"/>
                      </a:lnTo>
                      <a:lnTo>
                        <a:pt x="207" y="153"/>
                      </a:lnTo>
                      <a:lnTo>
                        <a:pt x="207" y="153"/>
                      </a:lnTo>
                      <a:lnTo>
                        <a:pt x="207" y="153"/>
                      </a:lnTo>
                      <a:lnTo>
                        <a:pt x="204" y="153"/>
                      </a:lnTo>
                      <a:lnTo>
                        <a:pt x="204" y="153"/>
                      </a:lnTo>
                      <a:lnTo>
                        <a:pt x="204" y="153"/>
                      </a:lnTo>
                      <a:lnTo>
                        <a:pt x="204" y="153"/>
                      </a:lnTo>
                      <a:lnTo>
                        <a:pt x="204" y="153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199" y="153"/>
                      </a:lnTo>
                      <a:lnTo>
                        <a:pt x="199" y="153"/>
                      </a:lnTo>
                      <a:lnTo>
                        <a:pt x="199" y="153"/>
                      </a:lnTo>
                      <a:lnTo>
                        <a:pt x="199" y="153"/>
                      </a:lnTo>
                      <a:lnTo>
                        <a:pt x="199" y="153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2"/>
                      </a:lnTo>
                      <a:lnTo>
                        <a:pt x="193" y="142"/>
                      </a:lnTo>
                      <a:lnTo>
                        <a:pt x="193" y="142"/>
                      </a:lnTo>
                      <a:lnTo>
                        <a:pt x="193" y="139"/>
                      </a:lnTo>
                      <a:lnTo>
                        <a:pt x="193" y="139"/>
                      </a:lnTo>
                      <a:lnTo>
                        <a:pt x="193" y="139"/>
                      </a:lnTo>
                      <a:lnTo>
                        <a:pt x="193" y="136"/>
                      </a:lnTo>
                      <a:lnTo>
                        <a:pt x="190" y="136"/>
                      </a:lnTo>
                      <a:lnTo>
                        <a:pt x="190" y="136"/>
                      </a:lnTo>
                      <a:lnTo>
                        <a:pt x="190" y="134"/>
                      </a:lnTo>
                      <a:lnTo>
                        <a:pt x="190" y="134"/>
                      </a:lnTo>
                      <a:lnTo>
                        <a:pt x="190" y="134"/>
                      </a:lnTo>
                      <a:lnTo>
                        <a:pt x="190" y="131"/>
                      </a:lnTo>
                      <a:lnTo>
                        <a:pt x="190" y="131"/>
                      </a:lnTo>
                      <a:lnTo>
                        <a:pt x="190" y="131"/>
                      </a:lnTo>
                      <a:lnTo>
                        <a:pt x="190" y="131"/>
                      </a:lnTo>
                      <a:lnTo>
                        <a:pt x="190" y="131"/>
                      </a:lnTo>
                      <a:lnTo>
                        <a:pt x="190" y="128"/>
                      </a:lnTo>
                      <a:lnTo>
                        <a:pt x="190" y="128"/>
                      </a:lnTo>
                      <a:lnTo>
                        <a:pt x="187" y="128"/>
                      </a:lnTo>
                      <a:lnTo>
                        <a:pt x="187" y="128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2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2" y="122"/>
                      </a:lnTo>
                      <a:lnTo>
                        <a:pt x="182" y="122"/>
                      </a:lnTo>
                      <a:lnTo>
                        <a:pt x="182" y="122"/>
                      </a:lnTo>
                      <a:lnTo>
                        <a:pt x="182" y="122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7"/>
                      </a:lnTo>
                      <a:lnTo>
                        <a:pt x="182" y="117"/>
                      </a:lnTo>
                      <a:lnTo>
                        <a:pt x="182" y="117"/>
                      </a:lnTo>
                      <a:lnTo>
                        <a:pt x="182" y="117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79" y="114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67" y="125"/>
                      </a:lnTo>
                      <a:lnTo>
                        <a:pt x="167" y="128"/>
                      </a:lnTo>
                      <a:lnTo>
                        <a:pt x="167" y="128"/>
                      </a:lnTo>
                      <a:lnTo>
                        <a:pt x="167" y="128"/>
                      </a:lnTo>
                      <a:lnTo>
                        <a:pt x="167" y="128"/>
                      </a:lnTo>
                      <a:lnTo>
                        <a:pt x="165" y="128"/>
                      </a:lnTo>
                      <a:lnTo>
                        <a:pt x="165" y="128"/>
                      </a:lnTo>
                      <a:lnTo>
                        <a:pt x="165" y="128"/>
                      </a:lnTo>
                      <a:lnTo>
                        <a:pt x="165" y="128"/>
                      </a:lnTo>
                      <a:lnTo>
                        <a:pt x="162" y="128"/>
                      </a:lnTo>
                      <a:lnTo>
                        <a:pt x="162" y="128"/>
                      </a:lnTo>
                      <a:lnTo>
                        <a:pt x="162" y="128"/>
                      </a:lnTo>
                      <a:lnTo>
                        <a:pt x="159" y="128"/>
                      </a:lnTo>
                      <a:lnTo>
                        <a:pt x="159" y="128"/>
                      </a:lnTo>
                      <a:lnTo>
                        <a:pt x="159" y="128"/>
                      </a:lnTo>
                      <a:lnTo>
                        <a:pt x="159" y="128"/>
                      </a:lnTo>
                      <a:lnTo>
                        <a:pt x="159" y="128"/>
                      </a:lnTo>
                      <a:lnTo>
                        <a:pt x="159" y="131"/>
                      </a:lnTo>
                      <a:lnTo>
                        <a:pt x="159" y="131"/>
                      </a:lnTo>
                      <a:lnTo>
                        <a:pt x="159" y="134"/>
                      </a:lnTo>
                      <a:lnTo>
                        <a:pt x="159" y="134"/>
                      </a:lnTo>
                      <a:lnTo>
                        <a:pt x="159" y="134"/>
                      </a:lnTo>
                      <a:lnTo>
                        <a:pt x="159" y="136"/>
                      </a:lnTo>
                      <a:lnTo>
                        <a:pt x="159" y="136"/>
                      </a:lnTo>
                      <a:lnTo>
                        <a:pt x="159" y="136"/>
                      </a:lnTo>
                      <a:lnTo>
                        <a:pt x="159" y="139"/>
                      </a:lnTo>
                      <a:lnTo>
                        <a:pt x="159" y="139"/>
                      </a:lnTo>
                      <a:lnTo>
                        <a:pt x="159" y="139"/>
                      </a:lnTo>
                      <a:lnTo>
                        <a:pt x="159" y="142"/>
                      </a:lnTo>
                      <a:lnTo>
                        <a:pt x="159" y="142"/>
                      </a:lnTo>
                      <a:lnTo>
                        <a:pt x="159" y="142"/>
                      </a:lnTo>
                      <a:lnTo>
                        <a:pt x="159" y="142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6" y="148"/>
                      </a:lnTo>
                      <a:lnTo>
                        <a:pt x="156" y="151"/>
                      </a:lnTo>
                      <a:lnTo>
                        <a:pt x="156" y="151"/>
                      </a:lnTo>
                      <a:lnTo>
                        <a:pt x="153" y="151"/>
                      </a:lnTo>
                      <a:lnTo>
                        <a:pt x="153" y="151"/>
                      </a:lnTo>
                      <a:lnTo>
                        <a:pt x="153" y="151"/>
                      </a:lnTo>
                      <a:lnTo>
                        <a:pt x="150" y="151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1"/>
                      </a:lnTo>
                      <a:lnTo>
                        <a:pt x="148" y="151"/>
                      </a:lnTo>
                      <a:lnTo>
                        <a:pt x="145" y="151"/>
                      </a:lnTo>
                      <a:lnTo>
                        <a:pt x="145" y="148"/>
                      </a:lnTo>
                      <a:lnTo>
                        <a:pt x="145" y="148"/>
                      </a:lnTo>
                      <a:lnTo>
                        <a:pt x="145" y="145"/>
                      </a:lnTo>
                      <a:lnTo>
                        <a:pt x="145" y="145"/>
                      </a:lnTo>
                      <a:lnTo>
                        <a:pt x="145" y="142"/>
                      </a:lnTo>
                      <a:lnTo>
                        <a:pt x="145" y="145"/>
                      </a:lnTo>
                      <a:lnTo>
                        <a:pt x="142" y="142"/>
                      </a:lnTo>
                      <a:lnTo>
                        <a:pt x="139" y="145"/>
                      </a:lnTo>
                      <a:lnTo>
                        <a:pt x="133" y="145"/>
                      </a:lnTo>
                      <a:lnTo>
                        <a:pt x="128" y="142"/>
                      </a:lnTo>
                      <a:lnTo>
                        <a:pt x="125" y="142"/>
                      </a:lnTo>
                      <a:lnTo>
                        <a:pt x="122" y="142"/>
                      </a:lnTo>
                      <a:lnTo>
                        <a:pt x="119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4" y="139"/>
                      </a:lnTo>
                      <a:lnTo>
                        <a:pt x="114" y="139"/>
                      </a:lnTo>
                      <a:lnTo>
                        <a:pt x="111" y="139"/>
                      </a:lnTo>
                      <a:lnTo>
                        <a:pt x="111" y="142"/>
                      </a:lnTo>
                      <a:lnTo>
                        <a:pt x="108" y="142"/>
                      </a:lnTo>
                      <a:lnTo>
                        <a:pt x="108" y="142"/>
                      </a:lnTo>
                      <a:lnTo>
                        <a:pt x="105" y="142"/>
                      </a:lnTo>
                      <a:lnTo>
                        <a:pt x="102" y="145"/>
                      </a:lnTo>
                      <a:lnTo>
                        <a:pt x="99" y="145"/>
                      </a:lnTo>
                      <a:lnTo>
                        <a:pt x="99" y="145"/>
                      </a:lnTo>
                      <a:lnTo>
                        <a:pt x="97" y="145"/>
                      </a:lnTo>
                      <a:lnTo>
                        <a:pt x="97" y="148"/>
                      </a:lnTo>
                      <a:lnTo>
                        <a:pt x="94" y="148"/>
                      </a:lnTo>
                      <a:lnTo>
                        <a:pt x="91" y="151"/>
                      </a:lnTo>
                      <a:lnTo>
                        <a:pt x="88" y="151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0" y="156"/>
                      </a:lnTo>
                      <a:lnTo>
                        <a:pt x="80" y="156"/>
                      </a:lnTo>
                      <a:lnTo>
                        <a:pt x="80" y="156"/>
                      </a:lnTo>
                      <a:lnTo>
                        <a:pt x="80" y="156"/>
                      </a:lnTo>
                      <a:lnTo>
                        <a:pt x="80" y="156"/>
                      </a:lnTo>
                      <a:lnTo>
                        <a:pt x="82" y="159"/>
                      </a:lnTo>
                      <a:lnTo>
                        <a:pt x="82" y="159"/>
                      </a:lnTo>
                      <a:lnTo>
                        <a:pt x="82" y="159"/>
                      </a:lnTo>
                      <a:lnTo>
                        <a:pt x="82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8" y="162"/>
                      </a:lnTo>
                      <a:lnTo>
                        <a:pt x="88" y="162"/>
                      </a:lnTo>
                      <a:lnTo>
                        <a:pt x="88" y="165"/>
                      </a:lnTo>
                      <a:lnTo>
                        <a:pt x="85" y="165"/>
                      </a:lnTo>
                      <a:lnTo>
                        <a:pt x="85" y="165"/>
                      </a:lnTo>
                      <a:lnTo>
                        <a:pt x="85" y="165"/>
                      </a:lnTo>
                      <a:lnTo>
                        <a:pt x="85" y="165"/>
                      </a:lnTo>
                      <a:lnTo>
                        <a:pt x="85" y="165"/>
                      </a:lnTo>
                      <a:lnTo>
                        <a:pt x="88" y="165"/>
                      </a:lnTo>
                      <a:lnTo>
                        <a:pt x="88" y="168"/>
                      </a:lnTo>
                      <a:lnTo>
                        <a:pt x="88" y="168"/>
                      </a:lnTo>
                      <a:lnTo>
                        <a:pt x="88" y="168"/>
                      </a:lnTo>
                      <a:lnTo>
                        <a:pt x="88" y="168"/>
                      </a:lnTo>
                      <a:lnTo>
                        <a:pt x="88" y="168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9"/>
                      </a:lnTo>
                      <a:lnTo>
                        <a:pt x="88" y="179"/>
                      </a:lnTo>
                      <a:lnTo>
                        <a:pt x="88" y="179"/>
                      </a:lnTo>
                      <a:lnTo>
                        <a:pt x="88" y="179"/>
                      </a:lnTo>
                      <a:lnTo>
                        <a:pt x="91" y="182"/>
                      </a:lnTo>
                      <a:lnTo>
                        <a:pt x="91" y="182"/>
                      </a:lnTo>
                      <a:lnTo>
                        <a:pt x="91" y="182"/>
                      </a:lnTo>
                      <a:lnTo>
                        <a:pt x="91" y="182"/>
                      </a:lnTo>
                      <a:lnTo>
                        <a:pt x="91" y="185"/>
                      </a:lnTo>
                      <a:lnTo>
                        <a:pt x="91" y="185"/>
                      </a:lnTo>
                      <a:lnTo>
                        <a:pt x="91" y="185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90"/>
                      </a:lnTo>
                      <a:lnTo>
                        <a:pt x="91" y="190"/>
                      </a:lnTo>
                      <a:lnTo>
                        <a:pt x="91" y="190"/>
                      </a:lnTo>
                      <a:lnTo>
                        <a:pt x="91" y="190"/>
                      </a:lnTo>
                      <a:lnTo>
                        <a:pt x="91" y="190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9"/>
                      </a:lnTo>
                      <a:lnTo>
                        <a:pt x="91" y="199"/>
                      </a:lnTo>
                      <a:lnTo>
                        <a:pt x="91" y="199"/>
                      </a:lnTo>
                      <a:lnTo>
                        <a:pt x="91" y="199"/>
                      </a:lnTo>
                      <a:lnTo>
                        <a:pt x="91" y="199"/>
                      </a:lnTo>
                      <a:lnTo>
                        <a:pt x="94" y="199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10"/>
                      </a:lnTo>
                      <a:lnTo>
                        <a:pt x="94" y="210"/>
                      </a:lnTo>
                      <a:lnTo>
                        <a:pt x="94" y="210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9"/>
                      </a:lnTo>
                      <a:lnTo>
                        <a:pt x="97" y="219"/>
                      </a:lnTo>
                      <a:lnTo>
                        <a:pt x="97" y="219"/>
                      </a:lnTo>
                      <a:lnTo>
                        <a:pt x="97" y="219"/>
                      </a:lnTo>
                      <a:lnTo>
                        <a:pt x="97" y="221"/>
                      </a:lnTo>
                      <a:lnTo>
                        <a:pt x="97" y="221"/>
                      </a:lnTo>
                      <a:lnTo>
                        <a:pt x="97" y="221"/>
                      </a:lnTo>
                      <a:lnTo>
                        <a:pt x="99" y="221"/>
                      </a:lnTo>
                      <a:lnTo>
                        <a:pt x="99" y="221"/>
                      </a:lnTo>
                      <a:lnTo>
                        <a:pt x="99" y="221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3"/>
                      </a:lnTo>
                      <a:lnTo>
                        <a:pt x="102" y="233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102" y="238"/>
                      </a:lnTo>
                      <a:lnTo>
                        <a:pt x="102" y="238"/>
                      </a:lnTo>
                      <a:lnTo>
                        <a:pt x="99" y="238"/>
                      </a:lnTo>
                      <a:lnTo>
                        <a:pt x="99" y="238"/>
                      </a:lnTo>
                      <a:lnTo>
                        <a:pt x="99" y="241"/>
                      </a:lnTo>
                      <a:lnTo>
                        <a:pt x="99" y="241"/>
                      </a:lnTo>
                      <a:lnTo>
                        <a:pt x="99" y="241"/>
                      </a:lnTo>
                      <a:lnTo>
                        <a:pt x="99" y="241"/>
                      </a:lnTo>
                      <a:lnTo>
                        <a:pt x="97" y="241"/>
                      </a:lnTo>
                      <a:lnTo>
                        <a:pt x="97" y="241"/>
                      </a:lnTo>
                      <a:lnTo>
                        <a:pt x="97" y="241"/>
                      </a:lnTo>
                      <a:lnTo>
                        <a:pt x="97" y="241"/>
                      </a:lnTo>
                      <a:lnTo>
                        <a:pt x="94" y="241"/>
                      </a:lnTo>
                      <a:lnTo>
                        <a:pt x="94" y="241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3"/>
                      </a:lnTo>
                      <a:lnTo>
                        <a:pt x="91" y="233"/>
                      </a:lnTo>
                      <a:lnTo>
                        <a:pt x="91" y="233"/>
                      </a:lnTo>
                      <a:lnTo>
                        <a:pt x="91" y="233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88" y="230"/>
                      </a:lnTo>
                      <a:lnTo>
                        <a:pt x="88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0" y="224"/>
                      </a:lnTo>
                      <a:lnTo>
                        <a:pt x="80" y="224"/>
                      </a:lnTo>
                      <a:lnTo>
                        <a:pt x="80" y="224"/>
                      </a:lnTo>
                      <a:lnTo>
                        <a:pt x="80" y="224"/>
                      </a:lnTo>
                      <a:lnTo>
                        <a:pt x="80" y="221"/>
                      </a:lnTo>
                      <a:lnTo>
                        <a:pt x="80" y="221"/>
                      </a:lnTo>
                      <a:lnTo>
                        <a:pt x="80" y="221"/>
                      </a:lnTo>
                      <a:lnTo>
                        <a:pt x="80" y="221"/>
                      </a:lnTo>
                      <a:lnTo>
                        <a:pt x="80" y="219"/>
                      </a:lnTo>
                      <a:lnTo>
                        <a:pt x="80" y="219"/>
                      </a:lnTo>
                      <a:lnTo>
                        <a:pt x="80" y="219"/>
                      </a:lnTo>
                      <a:lnTo>
                        <a:pt x="80" y="219"/>
                      </a:lnTo>
                      <a:lnTo>
                        <a:pt x="80" y="216"/>
                      </a:lnTo>
                      <a:lnTo>
                        <a:pt x="80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3"/>
                      </a:lnTo>
                      <a:lnTo>
                        <a:pt x="74" y="213"/>
                      </a:lnTo>
                      <a:lnTo>
                        <a:pt x="74" y="213"/>
                      </a:lnTo>
                      <a:lnTo>
                        <a:pt x="74" y="213"/>
                      </a:lnTo>
                      <a:lnTo>
                        <a:pt x="74" y="213"/>
                      </a:lnTo>
                      <a:lnTo>
                        <a:pt x="74" y="210"/>
                      </a:lnTo>
                      <a:lnTo>
                        <a:pt x="77" y="210"/>
                      </a:lnTo>
                      <a:lnTo>
                        <a:pt x="77" y="207"/>
                      </a:lnTo>
                      <a:lnTo>
                        <a:pt x="77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2"/>
                      </a:lnTo>
                      <a:lnTo>
                        <a:pt x="77" y="202"/>
                      </a:lnTo>
                      <a:lnTo>
                        <a:pt x="77" y="202"/>
                      </a:lnTo>
                      <a:lnTo>
                        <a:pt x="77" y="202"/>
                      </a:lnTo>
                      <a:lnTo>
                        <a:pt x="77" y="202"/>
                      </a:lnTo>
                      <a:lnTo>
                        <a:pt x="77" y="199"/>
                      </a:lnTo>
                      <a:lnTo>
                        <a:pt x="77" y="199"/>
                      </a:lnTo>
                      <a:lnTo>
                        <a:pt x="77" y="199"/>
                      </a:lnTo>
                      <a:lnTo>
                        <a:pt x="77" y="199"/>
                      </a:lnTo>
                      <a:lnTo>
                        <a:pt x="77" y="196"/>
                      </a:lnTo>
                      <a:lnTo>
                        <a:pt x="74" y="196"/>
                      </a:lnTo>
                      <a:lnTo>
                        <a:pt x="74" y="196"/>
                      </a:lnTo>
                      <a:lnTo>
                        <a:pt x="74" y="196"/>
                      </a:lnTo>
                      <a:lnTo>
                        <a:pt x="74" y="196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1" y="193"/>
                      </a:lnTo>
                      <a:lnTo>
                        <a:pt x="71" y="193"/>
                      </a:lnTo>
                      <a:lnTo>
                        <a:pt x="74" y="193"/>
                      </a:lnTo>
                      <a:lnTo>
                        <a:pt x="74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87"/>
                      </a:lnTo>
                      <a:lnTo>
                        <a:pt x="68" y="187"/>
                      </a:lnTo>
                      <a:lnTo>
                        <a:pt x="68" y="187"/>
                      </a:lnTo>
                      <a:lnTo>
                        <a:pt x="68" y="185"/>
                      </a:lnTo>
                      <a:lnTo>
                        <a:pt x="68" y="185"/>
                      </a:lnTo>
                      <a:lnTo>
                        <a:pt x="65" y="185"/>
                      </a:lnTo>
                      <a:lnTo>
                        <a:pt x="65" y="185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79"/>
                      </a:lnTo>
                      <a:lnTo>
                        <a:pt x="63" y="179"/>
                      </a:lnTo>
                      <a:lnTo>
                        <a:pt x="63" y="179"/>
                      </a:lnTo>
                      <a:lnTo>
                        <a:pt x="63" y="179"/>
                      </a:lnTo>
                      <a:lnTo>
                        <a:pt x="63" y="179"/>
                      </a:lnTo>
                      <a:lnTo>
                        <a:pt x="63" y="179"/>
                      </a:lnTo>
                      <a:lnTo>
                        <a:pt x="60" y="179"/>
                      </a:lnTo>
                      <a:lnTo>
                        <a:pt x="60" y="179"/>
                      </a:lnTo>
                      <a:lnTo>
                        <a:pt x="60" y="179"/>
                      </a:lnTo>
                      <a:lnTo>
                        <a:pt x="60" y="176"/>
                      </a:lnTo>
                      <a:lnTo>
                        <a:pt x="60" y="176"/>
                      </a:lnTo>
                      <a:lnTo>
                        <a:pt x="57" y="176"/>
                      </a:lnTo>
                      <a:lnTo>
                        <a:pt x="57" y="176"/>
                      </a:lnTo>
                      <a:lnTo>
                        <a:pt x="57" y="176"/>
                      </a:lnTo>
                      <a:lnTo>
                        <a:pt x="57" y="176"/>
                      </a:lnTo>
                      <a:lnTo>
                        <a:pt x="54" y="176"/>
                      </a:lnTo>
                      <a:lnTo>
                        <a:pt x="54" y="176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2"/>
                      </a:lnTo>
                      <a:lnTo>
                        <a:pt x="43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3"/>
                      </a:lnTo>
                      <a:lnTo>
                        <a:pt x="31" y="153"/>
                      </a:lnTo>
                      <a:lnTo>
                        <a:pt x="31" y="153"/>
                      </a:lnTo>
                      <a:lnTo>
                        <a:pt x="31" y="153"/>
                      </a:lnTo>
                      <a:lnTo>
                        <a:pt x="31" y="153"/>
                      </a:lnTo>
                      <a:lnTo>
                        <a:pt x="31" y="151"/>
                      </a:lnTo>
                      <a:lnTo>
                        <a:pt x="31" y="151"/>
                      </a:lnTo>
                      <a:lnTo>
                        <a:pt x="31" y="151"/>
                      </a:lnTo>
                      <a:lnTo>
                        <a:pt x="29" y="151"/>
                      </a:lnTo>
                      <a:lnTo>
                        <a:pt x="29" y="151"/>
                      </a:lnTo>
                      <a:lnTo>
                        <a:pt x="29" y="151"/>
                      </a:lnTo>
                      <a:lnTo>
                        <a:pt x="29" y="148"/>
                      </a:lnTo>
                      <a:lnTo>
                        <a:pt x="29" y="148"/>
                      </a:lnTo>
                      <a:lnTo>
                        <a:pt x="29" y="148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4"/>
                      </a:lnTo>
                      <a:lnTo>
                        <a:pt x="20" y="134"/>
                      </a:lnTo>
                      <a:lnTo>
                        <a:pt x="20" y="134"/>
                      </a:lnTo>
                      <a:lnTo>
                        <a:pt x="20" y="134"/>
                      </a:lnTo>
                      <a:lnTo>
                        <a:pt x="20" y="134"/>
                      </a:lnTo>
                      <a:lnTo>
                        <a:pt x="17" y="134"/>
                      </a:lnTo>
                      <a:lnTo>
                        <a:pt x="17" y="134"/>
                      </a:lnTo>
                      <a:lnTo>
                        <a:pt x="17" y="134"/>
                      </a:lnTo>
                      <a:lnTo>
                        <a:pt x="17" y="134"/>
                      </a:lnTo>
                      <a:lnTo>
                        <a:pt x="17" y="131"/>
                      </a:lnTo>
                      <a:lnTo>
                        <a:pt x="14" y="131"/>
                      </a:lnTo>
                      <a:lnTo>
                        <a:pt x="14" y="131"/>
                      </a:lnTo>
                      <a:lnTo>
                        <a:pt x="14" y="131"/>
                      </a:lnTo>
                      <a:lnTo>
                        <a:pt x="14" y="131"/>
                      </a:lnTo>
                      <a:lnTo>
                        <a:pt x="14" y="128"/>
                      </a:lnTo>
                      <a:lnTo>
                        <a:pt x="14" y="128"/>
                      </a:lnTo>
                      <a:lnTo>
                        <a:pt x="14" y="128"/>
                      </a:lnTo>
                      <a:lnTo>
                        <a:pt x="14" y="128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19"/>
                      </a:lnTo>
                      <a:lnTo>
                        <a:pt x="12" y="119"/>
                      </a:lnTo>
                      <a:lnTo>
                        <a:pt x="12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4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3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12" y="108"/>
                      </a:lnTo>
                      <a:lnTo>
                        <a:pt x="12" y="108"/>
                      </a:lnTo>
                      <a:lnTo>
                        <a:pt x="14" y="105"/>
                      </a:lnTo>
                      <a:lnTo>
                        <a:pt x="14" y="105"/>
                      </a:lnTo>
                      <a:lnTo>
                        <a:pt x="14" y="105"/>
                      </a:lnTo>
                      <a:lnTo>
                        <a:pt x="14" y="105"/>
                      </a:lnTo>
                      <a:lnTo>
                        <a:pt x="17" y="105"/>
                      </a:lnTo>
                      <a:lnTo>
                        <a:pt x="17" y="105"/>
                      </a:lnTo>
                      <a:lnTo>
                        <a:pt x="20" y="105"/>
                      </a:lnTo>
                      <a:lnTo>
                        <a:pt x="20" y="102"/>
                      </a:lnTo>
                      <a:lnTo>
                        <a:pt x="23" y="102"/>
                      </a:lnTo>
                      <a:lnTo>
                        <a:pt x="23" y="102"/>
                      </a:lnTo>
                      <a:lnTo>
                        <a:pt x="23" y="102"/>
                      </a:lnTo>
                      <a:lnTo>
                        <a:pt x="26" y="102"/>
                      </a:lnTo>
                      <a:lnTo>
                        <a:pt x="26" y="102"/>
                      </a:lnTo>
                      <a:lnTo>
                        <a:pt x="26" y="102"/>
                      </a:lnTo>
                      <a:lnTo>
                        <a:pt x="26" y="102"/>
                      </a:lnTo>
                      <a:lnTo>
                        <a:pt x="26" y="102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0" y="91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0"/>
                      </a:lnTo>
                      <a:lnTo>
                        <a:pt x="17" y="80"/>
                      </a:lnTo>
                      <a:lnTo>
                        <a:pt x="17" y="80"/>
                      </a:lnTo>
                      <a:lnTo>
                        <a:pt x="17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77"/>
                      </a:lnTo>
                      <a:lnTo>
                        <a:pt x="14" y="77"/>
                      </a:lnTo>
                      <a:lnTo>
                        <a:pt x="14" y="77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6" y="74"/>
                      </a:lnTo>
                      <a:lnTo>
                        <a:pt x="29" y="71"/>
                      </a:lnTo>
                      <a:lnTo>
                        <a:pt x="29" y="71"/>
                      </a:lnTo>
                      <a:lnTo>
                        <a:pt x="31" y="71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40" y="80"/>
                      </a:lnTo>
                      <a:lnTo>
                        <a:pt x="37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37" y="80"/>
                      </a:lnTo>
                      <a:lnTo>
                        <a:pt x="37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6" y="88"/>
                      </a:lnTo>
                      <a:lnTo>
                        <a:pt x="46" y="88"/>
                      </a:lnTo>
                      <a:lnTo>
                        <a:pt x="46" y="88"/>
                      </a:lnTo>
                      <a:lnTo>
                        <a:pt x="46" y="88"/>
                      </a:lnTo>
                      <a:lnTo>
                        <a:pt x="46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4" y="83"/>
                      </a:lnTo>
                      <a:lnTo>
                        <a:pt x="54" y="83"/>
                      </a:lnTo>
                      <a:lnTo>
                        <a:pt x="54" y="80"/>
                      </a:lnTo>
                      <a:lnTo>
                        <a:pt x="54" y="80"/>
                      </a:lnTo>
                      <a:lnTo>
                        <a:pt x="54" y="80"/>
                      </a:lnTo>
                      <a:lnTo>
                        <a:pt x="54" y="77"/>
                      </a:lnTo>
                      <a:lnTo>
                        <a:pt x="57" y="77"/>
                      </a:lnTo>
                      <a:lnTo>
                        <a:pt x="60" y="77"/>
                      </a:lnTo>
                      <a:lnTo>
                        <a:pt x="60" y="77"/>
                      </a:lnTo>
                      <a:lnTo>
                        <a:pt x="60" y="77"/>
                      </a:lnTo>
                      <a:lnTo>
                        <a:pt x="60" y="77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3"/>
                      </a:lnTo>
                      <a:lnTo>
                        <a:pt x="60" y="63"/>
                      </a:lnTo>
                      <a:lnTo>
                        <a:pt x="60" y="63"/>
                      </a:lnTo>
                      <a:lnTo>
                        <a:pt x="57" y="63"/>
                      </a:lnTo>
                      <a:lnTo>
                        <a:pt x="57" y="63"/>
                      </a:lnTo>
                      <a:lnTo>
                        <a:pt x="57" y="63"/>
                      </a:lnTo>
                      <a:lnTo>
                        <a:pt x="57" y="63"/>
                      </a:lnTo>
                      <a:lnTo>
                        <a:pt x="57" y="60"/>
                      </a:lnTo>
                      <a:lnTo>
                        <a:pt x="57" y="60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57" y="60"/>
                      </a:lnTo>
                      <a:lnTo>
                        <a:pt x="57" y="60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4" y="57"/>
                      </a:lnTo>
                      <a:lnTo>
                        <a:pt x="54" y="57"/>
                      </a:lnTo>
                      <a:lnTo>
                        <a:pt x="54" y="57"/>
                      </a:lnTo>
                      <a:lnTo>
                        <a:pt x="54" y="57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49"/>
                      </a:lnTo>
                      <a:lnTo>
                        <a:pt x="54" y="49"/>
                      </a:lnTo>
                      <a:lnTo>
                        <a:pt x="54" y="49"/>
                      </a:lnTo>
                      <a:lnTo>
                        <a:pt x="54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29"/>
                      </a:lnTo>
                      <a:lnTo>
                        <a:pt x="51" y="29"/>
                      </a:lnTo>
                      <a:lnTo>
                        <a:pt x="51" y="29"/>
                      </a:lnTo>
                      <a:lnTo>
                        <a:pt x="51" y="29"/>
                      </a:lnTo>
                      <a:lnTo>
                        <a:pt x="51" y="26"/>
                      </a:lnTo>
                      <a:lnTo>
                        <a:pt x="51" y="26"/>
                      </a:lnTo>
                      <a:lnTo>
                        <a:pt x="51" y="26"/>
                      </a:lnTo>
                      <a:lnTo>
                        <a:pt x="51" y="23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6" y="17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71" y="12"/>
                      </a:lnTo>
                      <a:lnTo>
                        <a:pt x="71" y="12"/>
                      </a:lnTo>
                      <a:lnTo>
                        <a:pt x="71" y="12"/>
                      </a:lnTo>
                      <a:lnTo>
                        <a:pt x="71" y="15"/>
                      </a:lnTo>
                      <a:lnTo>
                        <a:pt x="71" y="15"/>
                      </a:lnTo>
                      <a:lnTo>
                        <a:pt x="71" y="15"/>
                      </a:lnTo>
                      <a:lnTo>
                        <a:pt x="74" y="15"/>
                      </a:lnTo>
                      <a:lnTo>
                        <a:pt x="74" y="15"/>
                      </a:lnTo>
                      <a:lnTo>
                        <a:pt x="77" y="15"/>
                      </a:lnTo>
                      <a:lnTo>
                        <a:pt x="80" y="15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7" y="6"/>
                      </a:lnTo>
                      <a:lnTo>
                        <a:pt x="77" y="6"/>
                      </a:lnTo>
                      <a:lnTo>
                        <a:pt x="77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8" y="0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91" y="3"/>
                      </a:lnTo>
                      <a:lnTo>
                        <a:pt x="91" y="3"/>
                      </a:lnTo>
                      <a:lnTo>
                        <a:pt x="91" y="3"/>
                      </a:lnTo>
                      <a:lnTo>
                        <a:pt x="91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4" y="9"/>
                      </a:lnTo>
                      <a:lnTo>
                        <a:pt x="94" y="9"/>
                      </a:lnTo>
                      <a:lnTo>
                        <a:pt x="97" y="9"/>
                      </a:lnTo>
                      <a:lnTo>
                        <a:pt x="97" y="9"/>
                      </a:lnTo>
                      <a:lnTo>
                        <a:pt x="99" y="9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11" y="6"/>
                      </a:lnTo>
                      <a:lnTo>
                        <a:pt x="111" y="6"/>
                      </a:lnTo>
                      <a:lnTo>
                        <a:pt x="114" y="6"/>
                      </a:lnTo>
                      <a:lnTo>
                        <a:pt x="114" y="6"/>
                      </a:lnTo>
                      <a:lnTo>
                        <a:pt x="116" y="6"/>
                      </a:lnTo>
                      <a:lnTo>
                        <a:pt x="116" y="9"/>
                      </a:lnTo>
                      <a:lnTo>
                        <a:pt x="116" y="9"/>
                      </a:lnTo>
                      <a:lnTo>
                        <a:pt x="119" y="9"/>
                      </a:lnTo>
                      <a:lnTo>
                        <a:pt x="119" y="9"/>
                      </a:lnTo>
                      <a:lnTo>
                        <a:pt x="119" y="9"/>
                      </a:lnTo>
                      <a:lnTo>
                        <a:pt x="119" y="9"/>
                      </a:lnTo>
                      <a:lnTo>
                        <a:pt x="122" y="9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5" y="15"/>
                      </a:lnTo>
                      <a:lnTo>
                        <a:pt x="125" y="15"/>
                      </a:lnTo>
                      <a:lnTo>
                        <a:pt x="125" y="15"/>
                      </a:lnTo>
                      <a:lnTo>
                        <a:pt x="125" y="15"/>
                      </a:lnTo>
                      <a:lnTo>
                        <a:pt x="125" y="15"/>
                      </a:lnTo>
                      <a:lnTo>
                        <a:pt x="125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31" y="17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42" y="26"/>
                      </a:lnTo>
                      <a:lnTo>
                        <a:pt x="142" y="26"/>
                      </a:lnTo>
                      <a:lnTo>
                        <a:pt x="142" y="26"/>
                      </a:lnTo>
                      <a:lnTo>
                        <a:pt x="142" y="26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50" y="26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42" y="15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5" y="12"/>
                      </a:lnTo>
                      <a:lnTo>
                        <a:pt x="145" y="12"/>
                      </a:lnTo>
                      <a:lnTo>
                        <a:pt x="145" y="12"/>
                      </a:lnTo>
                      <a:lnTo>
                        <a:pt x="145" y="9"/>
                      </a:lnTo>
                      <a:lnTo>
                        <a:pt x="145" y="9"/>
                      </a:lnTo>
                      <a:lnTo>
                        <a:pt x="145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5"/>
                      </a:lnTo>
                      <a:lnTo>
                        <a:pt x="156" y="15"/>
                      </a:lnTo>
                      <a:lnTo>
                        <a:pt x="156" y="15"/>
                      </a:lnTo>
                      <a:lnTo>
                        <a:pt x="156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62" y="15"/>
                      </a:lnTo>
                      <a:lnTo>
                        <a:pt x="162" y="15"/>
                      </a:lnTo>
                      <a:lnTo>
                        <a:pt x="162" y="15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5" y="17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3"/>
                      </a:lnTo>
                      <a:lnTo>
                        <a:pt x="165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82" y="32"/>
                      </a:lnTo>
                      <a:lnTo>
                        <a:pt x="182" y="32"/>
                      </a:lnTo>
                      <a:lnTo>
                        <a:pt x="179" y="32"/>
                      </a:lnTo>
                      <a:lnTo>
                        <a:pt x="179" y="32"/>
                      </a:lnTo>
                      <a:lnTo>
                        <a:pt x="179" y="32"/>
                      </a:lnTo>
                      <a:lnTo>
                        <a:pt x="179" y="32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7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40"/>
                      </a:lnTo>
                      <a:lnTo>
                        <a:pt x="179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7" y="40"/>
                      </a:lnTo>
                      <a:lnTo>
                        <a:pt x="187" y="43"/>
                      </a:lnTo>
                      <a:lnTo>
                        <a:pt x="187" y="43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7"/>
                      </a:lnTo>
                      <a:lnTo>
                        <a:pt x="193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60"/>
                      </a:lnTo>
                      <a:lnTo>
                        <a:pt x="199" y="60"/>
                      </a:lnTo>
                      <a:lnTo>
                        <a:pt x="199" y="60"/>
                      </a:lnTo>
                      <a:lnTo>
                        <a:pt x="199" y="60"/>
                      </a:lnTo>
                      <a:lnTo>
                        <a:pt x="199" y="63"/>
                      </a:lnTo>
                      <a:lnTo>
                        <a:pt x="199" y="63"/>
                      </a:lnTo>
                      <a:lnTo>
                        <a:pt x="199" y="63"/>
                      </a:lnTo>
                      <a:lnTo>
                        <a:pt x="199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6"/>
                      </a:lnTo>
                      <a:lnTo>
                        <a:pt x="201" y="66"/>
                      </a:lnTo>
                      <a:lnTo>
                        <a:pt x="201" y="66"/>
                      </a:lnTo>
                      <a:lnTo>
                        <a:pt x="201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3" y="74"/>
                      </a:lnTo>
                      <a:lnTo>
                        <a:pt x="213" y="74"/>
                      </a:lnTo>
                      <a:lnTo>
                        <a:pt x="213" y="74"/>
                      </a:lnTo>
                      <a:lnTo>
                        <a:pt x="213" y="74"/>
                      </a:lnTo>
                      <a:lnTo>
                        <a:pt x="213" y="74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80"/>
                      </a:lnTo>
                      <a:lnTo>
                        <a:pt x="213" y="80"/>
                      </a:lnTo>
                      <a:lnTo>
                        <a:pt x="213" y="80"/>
                      </a:lnTo>
                      <a:lnTo>
                        <a:pt x="213" y="80"/>
                      </a:lnTo>
                      <a:lnTo>
                        <a:pt x="213" y="80"/>
                      </a:lnTo>
                      <a:lnTo>
                        <a:pt x="213" y="83"/>
                      </a:lnTo>
                      <a:lnTo>
                        <a:pt x="213" y="83"/>
                      </a:lnTo>
                      <a:lnTo>
                        <a:pt x="213" y="83"/>
                      </a:lnTo>
                      <a:lnTo>
                        <a:pt x="213" y="83"/>
                      </a:lnTo>
                      <a:lnTo>
                        <a:pt x="213" y="83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8"/>
                      </a:lnTo>
                      <a:lnTo>
                        <a:pt x="216" y="88"/>
                      </a:lnTo>
                      <a:lnTo>
                        <a:pt x="216" y="88"/>
                      </a:lnTo>
                      <a:lnTo>
                        <a:pt x="216" y="88"/>
                      </a:lnTo>
                      <a:lnTo>
                        <a:pt x="216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21" y="94"/>
                      </a:lnTo>
                      <a:lnTo>
                        <a:pt x="221" y="97"/>
                      </a:lnTo>
                      <a:lnTo>
                        <a:pt x="221" y="97"/>
                      </a:lnTo>
                      <a:lnTo>
                        <a:pt x="221" y="97"/>
                      </a:lnTo>
                      <a:lnTo>
                        <a:pt x="218" y="97"/>
                      </a:lnTo>
                      <a:lnTo>
                        <a:pt x="218" y="97"/>
                      </a:lnTo>
                      <a:lnTo>
                        <a:pt x="218" y="97"/>
                      </a:lnTo>
                      <a:lnTo>
                        <a:pt x="218" y="97"/>
                      </a:lnTo>
                      <a:lnTo>
                        <a:pt x="218" y="100"/>
                      </a:lnTo>
                      <a:lnTo>
                        <a:pt x="218" y="100"/>
                      </a:lnTo>
                      <a:lnTo>
                        <a:pt x="218" y="100"/>
                      </a:lnTo>
                      <a:lnTo>
                        <a:pt x="218" y="100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5"/>
                      </a:lnTo>
                      <a:lnTo>
                        <a:pt x="221" y="105"/>
                      </a:lnTo>
                      <a:lnTo>
                        <a:pt x="221" y="105"/>
                      </a:lnTo>
                      <a:lnTo>
                        <a:pt x="221" y="105"/>
                      </a:lnTo>
                      <a:lnTo>
                        <a:pt x="221" y="105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18" y="108"/>
                      </a:lnTo>
                      <a:lnTo>
                        <a:pt x="218" y="108"/>
                      </a:lnTo>
                      <a:lnTo>
                        <a:pt x="218" y="111"/>
                      </a:lnTo>
                      <a:lnTo>
                        <a:pt x="221" y="111"/>
                      </a:lnTo>
                      <a:lnTo>
                        <a:pt x="221" y="111"/>
                      </a:lnTo>
                      <a:lnTo>
                        <a:pt x="221" y="111"/>
                      </a:lnTo>
                      <a:lnTo>
                        <a:pt x="224" y="111"/>
                      </a:lnTo>
                      <a:lnTo>
                        <a:pt x="224" y="111"/>
                      </a:lnTo>
                      <a:lnTo>
                        <a:pt x="224" y="114"/>
                      </a:lnTo>
                      <a:lnTo>
                        <a:pt x="221" y="114"/>
                      </a:lnTo>
                      <a:lnTo>
                        <a:pt x="221" y="114"/>
                      </a:lnTo>
                      <a:lnTo>
                        <a:pt x="221" y="114"/>
                      </a:lnTo>
                      <a:lnTo>
                        <a:pt x="224" y="114"/>
                      </a:lnTo>
                      <a:lnTo>
                        <a:pt x="224" y="114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9"/>
                      </a:lnTo>
                      <a:lnTo>
                        <a:pt x="224" y="119"/>
                      </a:lnTo>
                      <a:lnTo>
                        <a:pt x="227" y="119"/>
                      </a:lnTo>
                      <a:lnTo>
                        <a:pt x="227" y="119"/>
                      </a:lnTo>
                      <a:lnTo>
                        <a:pt x="227" y="119"/>
                      </a:lnTo>
                      <a:lnTo>
                        <a:pt x="227" y="119"/>
                      </a:lnTo>
                      <a:lnTo>
                        <a:pt x="227" y="119"/>
                      </a:lnTo>
                      <a:lnTo>
                        <a:pt x="224" y="119"/>
                      </a:lnTo>
                      <a:lnTo>
                        <a:pt x="224" y="122"/>
                      </a:lnTo>
                      <a:lnTo>
                        <a:pt x="224" y="122"/>
                      </a:lnTo>
                      <a:lnTo>
                        <a:pt x="224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7" y="125"/>
                      </a:lnTo>
                      <a:lnTo>
                        <a:pt x="227" y="125"/>
                      </a:lnTo>
                      <a:lnTo>
                        <a:pt x="227" y="125"/>
                      </a:lnTo>
                      <a:lnTo>
                        <a:pt x="227" y="125"/>
                      </a:lnTo>
                      <a:lnTo>
                        <a:pt x="227" y="122"/>
                      </a:lnTo>
                      <a:lnTo>
                        <a:pt x="227" y="122"/>
                      </a:lnTo>
                      <a:lnTo>
                        <a:pt x="227" y="122"/>
                      </a:lnTo>
                      <a:lnTo>
                        <a:pt x="230" y="122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3" y="131"/>
                      </a:lnTo>
                      <a:lnTo>
                        <a:pt x="233" y="131"/>
                      </a:lnTo>
                      <a:lnTo>
                        <a:pt x="233" y="134"/>
                      </a:lnTo>
                      <a:lnTo>
                        <a:pt x="233" y="134"/>
                      </a:lnTo>
                      <a:lnTo>
                        <a:pt x="235" y="134"/>
                      </a:lnTo>
                      <a:lnTo>
                        <a:pt x="235" y="134"/>
                      </a:lnTo>
                      <a:lnTo>
                        <a:pt x="235" y="134"/>
                      </a:lnTo>
                      <a:lnTo>
                        <a:pt x="235" y="134"/>
                      </a:lnTo>
                      <a:lnTo>
                        <a:pt x="235" y="136"/>
                      </a:lnTo>
                      <a:lnTo>
                        <a:pt x="235" y="136"/>
                      </a:lnTo>
                      <a:lnTo>
                        <a:pt x="235" y="136"/>
                      </a:lnTo>
                      <a:lnTo>
                        <a:pt x="235" y="136"/>
                      </a:lnTo>
                      <a:lnTo>
                        <a:pt x="238" y="139"/>
                      </a:lnTo>
                      <a:lnTo>
                        <a:pt x="238" y="139"/>
                      </a:lnTo>
                      <a:lnTo>
                        <a:pt x="238" y="139"/>
                      </a:lnTo>
                      <a:lnTo>
                        <a:pt x="238" y="139"/>
                      </a:lnTo>
                      <a:lnTo>
                        <a:pt x="238" y="142"/>
                      </a:lnTo>
                      <a:lnTo>
                        <a:pt x="238" y="142"/>
                      </a:lnTo>
                      <a:lnTo>
                        <a:pt x="238" y="142"/>
                      </a:lnTo>
                      <a:lnTo>
                        <a:pt x="238" y="142"/>
                      </a:lnTo>
                      <a:lnTo>
                        <a:pt x="238" y="142"/>
                      </a:lnTo>
                      <a:lnTo>
                        <a:pt x="238" y="145"/>
                      </a:lnTo>
                      <a:lnTo>
                        <a:pt x="238" y="145"/>
                      </a:lnTo>
                      <a:lnTo>
                        <a:pt x="241" y="145"/>
                      </a:lnTo>
                      <a:lnTo>
                        <a:pt x="241" y="145"/>
                      </a:lnTo>
                      <a:lnTo>
                        <a:pt x="241" y="145"/>
                      </a:lnTo>
                      <a:lnTo>
                        <a:pt x="241" y="145"/>
                      </a:lnTo>
                      <a:lnTo>
                        <a:pt x="241" y="145"/>
                      </a:lnTo>
                      <a:lnTo>
                        <a:pt x="244" y="145"/>
                      </a:lnTo>
                      <a:lnTo>
                        <a:pt x="244" y="145"/>
                      </a:lnTo>
                      <a:lnTo>
                        <a:pt x="244" y="145"/>
                      </a:lnTo>
                      <a:lnTo>
                        <a:pt x="244" y="145"/>
                      </a:lnTo>
                      <a:lnTo>
                        <a:pt x="244" y="145"/>
                      </a:lnTo>
                      <a:lnTo>
                        <a:pt x="241" y="145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4" y="148"/>
                      </a:lnTo>
                      <a:lnTo>
                        <a:pt x="244" y="148"/>
                      </a:lnTo>
                      <a:lnTo>
                        <a:pt x="244" y="148"/>
                      </a:lnTo>
                      <a:lnTo>
                        <a:pt x="244" y="151"/>
                      </a:lnTo>
                      <a:lnTo>
                        <a:pt x="244" y="151"/>
                      </a:lnTo>
                      <a:lnTo>
                        <a:pt x="244" y="151"/>
                      </a:lnTo>
                      <a:lnTo>
                        <a:pt x="244" y="151"/>
                      </a:lnTo>
                      <a:lnTo>
                        <a:pt x="244" y="151"/>
                      </a:lnTo>
                      <a:lnTo>
                        <a:pt x="241" y="151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8" y="151"/>
                      </a:lnTo>
                      <a:lnTo>
                        <a:pt x="238" y="151"/>
                      </a:lnTo>
                      <a:lnTo>
                        <a:pt x="238" y="151"/>
                      </a:lnTo>
                      <a:lnTo>
                        <a:pt x="238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3" y="151"/>
                      </a:lnTo>
                      <a:lnTo>
                        <a:pt x="233" y="151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0" y="145"/>
                      </a:lnTo>
                      <a:lnTo>
                        <a:pt x="230" y="145"/>
                      </a:lnTo>
                      <a:lnTo>
                        <a:pt x="230" y="145"/>
                      </a:lnTo>
                      <a:lnTo>
                        <a:pt x="230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8"/>
                      </a:lnTo>
                      <a:lnTo>
                        <a:pt x="218" y="148"/>
                      </a:lnTo>
                      <a:lnTo>
                        <a:pt x="218" y="148"/>
                      </a:lnTo>
                      <a:lnTo>
                        <a:pt x="216" y="148"/>
                      </a:lnTo>
                      <a:lnTo>
                        <a:pt x="216" y="148"/>
                      </a:lnTo>
                      <a:lnTo>
                        <a:pt x="216" y="148"/>
                      </a:lnTo>
                      <a:lnTo>
                        <a:pt x="216" y="148"/>
                      </a:lnTo>
                      <a:lnTo>
                        <a:pt x="216" y="148"/>
                      </a:lnTo>
                      <a:lnTo>
                        <a:pt x="216" y="151"/>
                      </a:lnTo>
                      <a:lnTo>
                        <a:pt x="216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2" name="Freeform 48"/>
                <p:cNvSpPr>
                  <a:spLocks/>
                </p:cNvSpPr>
                <p:nvPr/>
              </p:nvSpPr>
              <p:spPr bwMode="auto">
                <a:xfrm>
                  <a:off x="1298" y="3504"/>
                  <a:ext cx="123" cy="122"/>
                </a:xfrm>
                <a:custGeom>
                  <a:avLst/>
                  <a:gdLst/>
                  <a:ahLst/>
                  <a:cxnLst>
                    <a:cxn ang="0">
                      <a:pos x="196" y="151"/>
                    </a:cxn>
                    <a:cxn ang="0">
                      <a:pos x="190" y="131"/>
                    </a:cxn>
                    <a:cxn ang="0">
                      <a:pos x="182" y="117"/>
                    </a:cxn>
                    <a:cxn ang="0">
                      <a:pos x="173" y="125"/>
                    </a:cxn>
                    <a:cxn ang="0">
                      <a:pos x="159" y="134"/>
                    </a:cxn>
                    <a:cxn ang="0">
                      <a:pos x="150" y="153"/>
                    </a:cxn>
                    <a:cxn ang="0">
                      <a:pos x="111" y="142"/>
                    </a:cxn>
                    <a:cxn ang="0">
                      <a:pos x="85" y="162"/>
                    </a:cxn>
                    <a:cxn ang="0">
                      <a:pos x="88" y="173"/>
                    </a:cxn>
                    <a:cxn ang="0">
                      <a:pos x="91" y="193"/>
                    </a:cxn>
                    <a:cxn ang="0">
                      <a:pos x="94" y="207"/>
                    </a:cxn>
                    <a:cxn ang="0">
                      <a:pos x="99" y="224"/>
                    </a:cxn>
                    <a:cxn ang="0">
                      <a:pos x="94" y="238"/>
                    </a:cxn>
                    <a:cxn ang="0">
                      <a:pos x="80" y="224"/>
                    </a:cxn>
                    <a:cxn ang="0">
                      <a:pos x="74" y="207"/>
                    </a:cxn>
                    <a:cxn ang="0">
                      <a:pos x="74" y="193"/>
                    </a:cxn>
                    <a:cxn ang="0">
                      <a:pos x="65" y="182"/>
                    </a:cxn>
                    <a:cxn ang="0">
                      <a:pos x="51" y="170"/>
                    </a:cxn>
                    <a:cxn ang="0">
                      <a:pos x="40" y="162"/>
                    </a:cxn>
                    <a:cxn ang="0">
                      <a:pos x="31" y="153"/>
                    </a:cxn>
                    <a:cxn ang="0">
                      <a:pos x="23" y="139"/>
                    </a:cxn>
                    <a:cxn ang="0">
                      <a:pos x="14" y="125"/>
                    </a:cxn>
                    <a:cxn ang="0">
                      <a:pos x="6" y="117"/>
                    </a:cxn>
                    <a:cxn ang="0">
                      <a:pos x="12" y="108"/>
                    </a:cxn>
                    <a:cxn ang="0">
                      <a:pos x="23" y="97"/>
                    </a:cxn>
                    <a:cxn ang="0">
                      <a:pos x="20" y="85"/>
                    </a:cxn>
                    <a:cxn ang="0">
                      <a:pos x="14" y="77"/>
                    </a:cxn>
                    <a:cxn ang="0">
                      <a:pos x="37" y="74"/>
                    </a:cxn>
                    <a:cxn ang="0">
                      <a:pos x="40" y="80"/>
                    </a:cxn>
                    <a:cxn ang="0">
                      <a:pos x="51" y="85"/>
                    </a:cxn>
                    <a:cxn ang="0">
                      <a:pos x="60" y="68"/>
                    </a:cxn>
                    <a:cxn ang="0">
                      <a:pos x="57" y="57"/>
                    </a:cxn>
                    <a:cxn ang="0">
                      <a:pos x="48" y="40"/>
                    </a:cxn>
                    <a:cxn ang="0">
                      <a:pos x="46" y="17"/>
                    </a:cxn>
                    <a:cxn ang="0">
                      <a:pos x="54" y="9"/>
                    </a:cxn>
                    <a:cxn ang="0">
                      <a:pos x="63" y="12"/>
                    </a:cxn>
                    <a:cxn ang="0">
                      <a:pos x="80" y="6"/>
                    </a:cxn>
                    <a:cxn ang="0">
                      <a:pos x="99" y="6"/>
                    </a:cxn>
                    <a:cxn ang="0">
                      <a:pos x="125" y="15"/>
                    </a:cxn>
                    <a:cxn ang="0">
                      <a:pos x="133" y="23"/>
                    </a:cxn>
                    <a:cxn ang="0">
                      <a:pos x="139" y="26"/>
                    </a:cxn>
                    <a:cxn ang="0">
                      <a:pos x="145" y="29"/>
                    </a:cxn>
                    <a:cxn ang="0">
                      <a:pos x="142" y="12"/>
                    </a:cxn>
                    <a:cxn ang="0">
                      <a:pos x="150" y="9"/>
                    </a:cxn>
                    <a:cxn ang="0">
                      <a:pos x="159" y="15"/>
                    </a:cxn>
                    <a:cxn ang="0">
                      <a:pos x="167" y="20"/>
                    </a:cxn>
                    <a:cxn ang="0">
                      <a:pos x="176" y="26"/>
                    </a:cxn>
                    <a:cxn ang="0">
                      <a:pos x="182" y="40"/>
                    </a:cxn>
                    <a:cxn ang="0">
                      <a:pos x="190" y="49"/>
                    </a:cxn>
                    <a:cxn ang="0">
                      <a:pos x="196" y="57"/>
                    </a:cxn>
                    <a:cxn ang="0">
                      <a:pos x="207" y="68"/>
                    </a:cxn>
                    <a:cxn ang="0">
                      <a:pos x="213" y="74"/>
                    </a:cxn>
                    <a:cxn ang="0">
                      <a:pos x="216" y="85"/>
                    </a:cxn>
                    <a:cxn ang="0">
                      <a:pos x="221" y="102"/>
                    </a:cxn>
                    <a:cxn ang="0">
                      <a:pos x="224" y="117"/>
                    </a:cxn>
                    <a:cxn ang="0">
                      <a:pos x="224" y="125"/>
                    </a:cxn>
                    <a:cxn ang="0">
                      <a:pos x="227" y="128"/>
                    </a:cxn>
                    <a:cxn ang="0">
                      <a:pos x="238" y="142"/>
                    </a:cxn>
                    <a:cxn ang="0">
                      <a:pos x="244" y="151"/>
                    </a:cxn>
                    <a:cxn ang="0">
                      <a:pos x="233" y="148"/>
                    </a:cxn>
                    <a:cxn ang="0">
                      <a:pos x="221" y="145"/>
                    </a:cxn>
                  </a:cxnLst>
                  <a:rect l="0" t="0" r="r" b="b"/>
                  <a:pathLst>
                    <a:path w="244" h="241">
                      <a:moveTo>
                        <a:pt x="213" y="151"/>
                      </a:moveTo>
                      <a:lnTo>
                        <a:pt x="210" y="151"/>
                      </a:lnTo>
                      <a:lnTo>
                        <a:pt x="210" y="153"/>
                      </a:lnTo>
                      <a:lnTo>
                        <a:pt x="210" y="153"/>
                      </a:lnTo>
                      <a:lnTo>
                        <a:pt x="210" y="153"/>
                      </a:lnTo>
                      <a:lnTo>
                        <a:pt x="210" y="153"/>
                      </a:lnTo>
                      <a:lnTo>
                        <a:pt x="207" y="153"/>
                      </a:lnTo>
                      <a:lnTo>
                        <a:pt x="207" y="153"/>
                      </a:lnTo>
                      <a:lnTo>
                        <a:pt x="207" y="153"/>
                      </a:lnTo>
                      <a:lnTo>
                        <a:pt x="207" y="153"/>
                      </a:lnTo>
                      <a:lnTo>
                        <a:pt x="207" y="153"/>
                      </a:lnTo>
                      <a:lnTo>
                        <a:pt x="204" y="153"/>
                      </a:lnTo>
                      <a:lnTo>
                        <a:pt x="204" y="153"/>
                      </a:lnTo>
                      <a:lnTo>
                        <a:pt x="204" y="153"/>
                      </a:lnTo>
                      <a:lnTo>
                        <a:pt x="204" y="153"/>
                      </a:lnTo>
                      <a:lnTo>
                        <a:pt x="204" y="153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199" y="153"/>
                      </a:lnTo>
                      <a:lnTo>
                        <a:pt x="199" y="153"/>
                      </a:lnTo>
                      <a:lnTo>
                        <a:pt x="199" y="153"/>
                      </a:lnTo>
                      <a:lnTo>
                        <a:pt x="199" y="153"/>
                      </a:lnTo>
                      <a:lnTo>
                        <a:pt x="199" y="153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51"/>
                      </a:ln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5"/>
                      </a:lnTo>
                      <a:lnTo>
                        <a:pt x="196" y="142"/>
                      </a:lnTo>
                      <a:lnTo>
                        <a:pt x="193" y="142"/>
                      </a:lnTo>
                      <a:lnTo>
                        <a:pt x="193" y="142"/>
                      </a:lnTo>
                      <a:lnTo>
                        <a:pt x="193" y="139"/>
                      </a:lnTo>
                      <a:lnTo>
                        <a:pt x="193" y="139"/>
                      </a:lnTo>
                      <a:lnTo>
                        <a:pt x="193" y="139"/>
                      </a:lnTo>
                      <a:lnTo>
                        <a:pt x="193" y="136"/>
                      </a:lnTo>
                      <a:lnTo>
                        <a:pt x="190" y="136"/>
                      </a:lnTo>
                      <a:lnTo>
                        <a:pt x="190" y="136"/>
                      </a:lnTo>
                      <a:lnTo>
                        <a:pt x="190" y="134"/>
                      </a:lnTo>
                      <a:lnTo>
                        <a:pt x="190" y="134"/>
                      </a:lnTo>
                      <a:lnTo>
                        <a:pt x="190" y="134"/>
                      </a:lnTo>
                      <a:lnTo>
                        <a:pt x="190" y="131"/>
                      </a:lnTo>
                      <a:lnTo>
                        <a:pt x="190" y="131"/>
                      </a:lnTo>
                      <a:lnTo>
                        <a:pt x="190" y="131"/>
                      </a:lnTo>
                      <a:lnTo>
                        <a:pt x="190" y="131"/>
                      </a:lnTo>
                      <a:lnTo>
                        <a:pt x="190" y="131"/>
                      </a:lnTo>
                      <a:lnTo>
                        <a:pt x="190" y="128"/>
                      </a:lnTo>
                      <a:lnTo>
                        <a:pt x="190" y="128"/>
                      </a:lnTo>
                      <a:lnTo>
                        <a:pt x="187" y="128"/>
                      </a:lnTo>
                      <a:lnTo>
                        <a:pt x="187" y="128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5"/>
                      </a:lnTo>
                      <a:lnTo>
                        <a:pt x="187" y="122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2" y="122"/>
                      </a:lnTo>
                      <a:lnTo>
                        <a:pt x="182" y="122"/>
                      </a:lnTo>
                      <a:lnTo>
                        <a:pt x="182" y="122"/>
                      </a:lnTo>
                      <a:lnTo>
                        <a:pt x="182" y="122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2" y="117"/>
                      </a:lnTo>
                      <a:lnTo>
                        <a:pt x="182" y="117"/>
                      </a:lnTo>
                      <a:lnTo>
                        <a:pt x="182" y="117"/>
                      </a:lnTo>
                      <a:lnTo>
                        <a:pt x="182" y="117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79" y="114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7"/>
                      </a:lnTo>
                      <a:lnTo>
                        <a:pt x="179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2"/>
                      </a:lnTo>
                      <a:lnTo>
                        <a:pt x="176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67" y="125"/>
                      </a:lnTo>
                      <a:lnTo>
                        <a:pt x="167" y="128"/>
                      </a:lnTo>
                      <a:lnTo>
                        <a:pt x="167" y="128"/>
                      </a:lnTo>
                      <a:lnTo>
                        <a:pt x="167" y="128"/>
                      </a:lnTo>
                      <a:lnTo>
                        <a:pt x="167" y="128"/>
                      </a:lnTo>
                      <a:lnTo>
                        <a:pt x="165" y="128"/>
                      </a:lnTo>
                      <a:lnTo>
                        <a:pt x="165" y="128"/>
                      </a:lnTo>
                      <a:lnTo>
                        <a:pt x="165" y="128"/>
                      </a:lnTo>
                      <a:lnTo>
                        <a:pt x="165" y="128"/>
                      </a:lnTo>
                      <a:lnTo>
                        <a:pt x="162" y="128"/>
                      </a:lnTo>
                      <a:lnTo>
                        <a:pt x="162" y="128"/>
                      </a:lnTo>
                      <a:lnTo>
                        <a:pt x="162" y="128"/>
                      </a:lnTo>
                      <a:lnTo>
                        <a:pt x="159" y="128"/>
                      </a:lnTo>
                      <a:lnTo>
                        <a:pt x="159" y="128"/>
                      </a:lnTo>
                      <a:lnTo>
                        <a:pt x="159" y="128"/>
                      </a:lnTo>
                      <a:lnTo>
                        <a:pt x="159" y="128"/>
                      </a:lnTo>
                      <a:lnTo>
                        <a:pt x="159" y="128"/>
                      </a:lnTo>
                      <a:lnTo>
                        <a:pt x="159" y="131"/>
                      </a:lnTo>
                      <a:lnTo>
                        <a:pt x="159" y="131"/>
                      </a:lnTo>
                      <a:lnTo>
                        <a:pt x="159" y="134"/>
                      </a:lnTo>
                      <a:lnTo>
                        <a:pt x="159" y="134"/>
                      </a:lnTo>
                      <a:lnTo>
                        <a:pt x="159" y="134"/>
                      </a:lnTo>
                      <a:lnTo>
                        <a:pt x="159" y="136"/>
                      </a:lnTo>
                      <a:lnTo>
                        <a:pt x="159" y="136"/>
                      </a:lnTo>
                      <a:lnTo>
                        <a:pt x="159" y="136"/>
                      </a:lnTo>
                      <a:lnTo>
                        <a:pt x="159" y="139"/>
                      </a:lnTo>
                      <a:lnTo>
                        <a:pt x="159" y="139"/>
                      </a:lnTo>
                      <a:lnTo>
                        <a:pt x="159" y="139"/>
                      </a:lnTo>
                      <a:lnTo>
                        <a:pt x="159" y="142"/>
                      </a:lnTo>
                      <a:lnTo>
                        <a:pt x="159" y="142"/>
                      </a:lnTo>
                      <a:lnTo>
                        <a:pt x="159" y="142"/>
                      </a:lnTo>
                      <a:lnTo>
                        <a:pt x="159" y="142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6" y="148"/>
                      </a:lnTo>
                      <a:lnTo>
                        <a:pt x="156" y="151"/>
                      </a:lnTo>
                      <a:lnTo>
                        <a:pt x="156" y="151"/>
                      </a:lnTo>
                      <a:lnTo>
                        <a:pt x="153" y="151"/>
                      </a:lnTo>
                      <a:lnTo>
                        <a:pt x="153" y="151"/>
                      </a:lnTo>
                      <a:lnTo>
                        <a:pt x="153" y="151"/>
                      </a:lnTo>
                      <a:lnTo>
                        <a:pt x="150" y="151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3"/>
                      </a:lnTo>
                      <a:lnTo>
                        <a:pt x="148" y="151"/>
                      </a:lnTo>
                      <a:lnTo>
                        <a:pt x="148" y="151"/>
                      </a:lnTo>
                      <a:lnTo>
                        <a:pt x="145" y="151"/>
                      </a:lnTo>
                      <a:lnTo>
                        <a:pt x="145" y="148"/>
                      </a:lnTo>
                      <a:lnTo>
                        <a:pt x="145" y="148"/>
                      </a:lnTo>
                      <a:lnTo>
                        <a:pt x="145" y="145"/>
                      </a:lnTo>
                      <a:lnTo>
                        <a:pt x="145" y="145"/>
                      </a:lnTo>
                      <a:lnTo>
                        <a:pt x="145" y="142"/>
                      </a:lnTo>
                      <a:lnTo>
                        <a:pt x="145" y="145"/>
                      </a:lnTo>
                      <a:lnTo>
                        <a:pt x="142" y="142"/>
                      </a:lnTo>
                      <a:lnTo>
                        <a:pt x="139" y="145"/>
                      </a:lnTo>
                      <a:lnTo>
                        <a:pt x="133" y="145"/>
                      </a:lnTo>
                      <a:lnTo>
                        <a:pt x="128" y="142"/>
                      </a:lnTo>
                      <a:lnTo>
                        <a:pt x="125" y="142"/>
                      </a:lnTo>
                      <a:lnTo>
                        <a:pt x="122" y="142"/>
                      </a:lnTo>
                      <a:lnTo>
                        <a:pt x="119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4" y="139"/>
                      </a:lnTo>
                      <a:lnTo>
                        <a:pt x="114" y="139"/>
                      </a:lnTo>
                      <a:lnTo>
                        <a:pt x="111" y="139"/>
                      </a:lnTo>
                      <a:lnTo>
                        <a:pt x="111" y="142"/>
                      </a:lnTo>
                      <a:lnTo>
                        <a:pt x="108" y="142"/>
                      </a:lnTo>
                      <a:lnTo>
                        <a:pt x="108" y="142"/>
                      </a:lnTo>
                      <a:lnTo>
                        <a:pt x="105" y="142"/>
                      </a:lnTo>
                      <a:lnTo>
                        <a:pt x="102" y="145"/>
                      </a:lnTo>
                      <a:lnTo>
                        <a:pt x="99" y="145"/>
                      </a:lnTo>
                      <a:lnTo>
                        <a:pt x="99" y="145"/>
                      </a:lnTo>
                      <a:lnTo>
                        <a:pt x="97" y="145"/>
                      </a:lnTo>
                      <a:lnTo>
                        <a:pt x="97" y="148"/>
                      </a:lnTo>
                      <a:lnTo>
                        <a:pt x="94" y="148"/>
                      </a:lnTo>
                      <a:lnTo>
                        <a:pt x="91" y="151"/>
                      </a:lnTo>
                      <a:lnTo>
                        <a:pt x="88" y="151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0" y="156"/>
                      </a:lnTo>
                      <a:lnTo>
                        <a:pt x="80" y="156"/>
                      </a:lnTo>
                      <a:lnTo>
                        <a:pt x="80" y="156"/>
                      </a:lnTo>
                      <a:lnTo>
                        <a:pt x="80" y="156"/>
                      </a:lnTo>
                      <a:lnTo>
                        <a:pt x="80" y="156"/>
                      </a:lnTo>
                      <a:lnTo>
                        <a:pt x="82" y="159"/>
                      </a:lnTo>
                      <a:lnTo>
                        <a:pt x="82" y="159"/>
                      </a:lnTo>
                      <a:lnTo>
                        <a:pt x="82" y="159"/>
                      </a:lnTo>
                      <a:lnTo>
                        <a:pt x="82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8" y="162"/>
                      </a:lnTo>
                      <a:lnTo>
                        <a:pt x="88" y="162"/>
                      </a:lnTo>
                      <a:lnTo>
                        <a:pt x="88" y="165"/>
                      </a:lnTo>
                      <a:lnTo>
                        <a:pt x="85" y="165"/>
                      </a:lnTo>
                      <a:lnTo>
                        <a:pt x="85" y="165"/>
                      </a:lnTo>
                      <a:lnTo>
                        <a:pt x="85" y="165"/>
                      </a:lnTo>
                      <a:lnTo>
                        <a:pt x="85" y="165"/>
                      </a:lnTo>
                      <a:lnTo>
                        <a:pt x="85" y="165"/>
                      </a:lnTo>
                      <a:lnTo>
                        <a:pt x="88" y="165"/>
                      </a:lnTo>
                      <a:lnTo>
                        <a:pt x="88" y="168"/>
                      </a:lnTo>
                      <a:lnTo>
                        <a:pt x="88" y="168"/>
                      </a:lnTo>
                      <a:lnTo>
                        <a:pt x="88" y="168"/>
                      </a:lnTo>
                      <a:lnTo>
                        <a:pt x="88" y="168"/>
                      </a:lnTo>
                      <a:lnTo>
                        <a:pt x="88" y="168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9"/>
                      </a:lnTo>
                      <a:lnTo>
                        <a:pt x="88" y="179"/>
                      </a:lnTo>
                      <a:lnTo>
                        <a:pt x="88" y="179"/>
                      </a:lnTo>
                      <a:lnTo>
                        <a:pt x="88" y="179"/>
                      </a:lnTo>
                      <a:lnTo>
                        <a:pt x="91" y="182"/>
                      </a:lnTo>
                      <a:lnTo>
                        <a:pt x="91" y="182"/>
                      </a:lnTo>
                      <a:lnTo>
                        <a:pt x="91" y="182"/>
                      </a:lnTo>
                      <a:lnTo>
                        <a:pt x="91" y="182"/>
                      </a:lnTo>
                      <a:lnTo>
                        <a:pt x="91" y="185"/>
                      </a:lnTo>
                      <a:lnTo>
                        <a:pt x="91" y="185"/>
                      </a:lnTo>
                      <a:lnTo>
                        <a:pt x="91" y="185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90"/>
                      </a:lnTo>
                      <a:lnTo>
                        <a:pt x="91" y="190"/>
                      </a:lnTo>
                      <a:lnTo>
                        <a:pt x="91" y="190"/>
                      </a:lnTo>
                      <a:lnTo>
                        <a:pt x="91" y="190"/>
                      </a:lnTo>
                      <a:lnTo>
                        <a:pt x="91" y="190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6"/>
                      </a:lnTo>
                      <a:lnTo>
                        <a:pt x="91" y="199"/>
                      </a:lnTo>
                      <a:lnTo>
                        <a:pt x="91" y="199"/>
                      </a:lnTo>
                      <a:lnTo>
                        <a:pt x="91" y="199"/>
                      </a:lnTo>
                      <a:lnTo>
                        <a:pt x="91" y="199"/>
                      </a:lnTo>
                      <a:lnTo>
                        <a:pt x="91" y="199"/>
                      </a:lnTo>
                      <a:lnTo>
                        <a:pt x="94" y="199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10"/>
                      </a:lnTo>
                      <a:lnTo>
                        <a:pt x="94" y="210"/>
                      </a:lnTo>
                      <a:lnTo>
                        <a:pt x="94" y="210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3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9"/>
                      </a:lnTo>
                      <a:lnTo>
                        <a:pt x="97" y="219"/>
                      </a:lnTo>
                      <a:lnTo>
                        <a:pt x="97" y="219"/>
                      </a:lnTo>
                      <a:lnTo>
                        <a:pt x="97" y="219"/>
                      </a:lnTo>
                      <a:lnTo>
                        <a:pt x="97" y="221"/>
                      </a:lnTo>
                      <a:lnTo>
                        <a:pt x="97" y="221"/>
                      </a:lnTo>
                      <a:lnTo>
                        <a:pt x="97" y="221"/>
                      </a:lnTo>
                      <a:lnTo>
                        <a:pt x="99" y="221"/>
                      </a:lnTo>
                      <a:lnTo>
                        <a:pt x="99" y="221"/>
                      </a:lnTo>
                      <a:lnTo>
                        <a:pt x="99" y="221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3"/>
                      </a:lnTo>
                      <a:lnTo>
                        <a:pt x="102" y="233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102" y="238"/>
                      </a:lnTo>
                      <a:lnTo>
                        <a:pt x="102" y="238"/>
                      </a:lnTo>
                      <a:lnTo>
                        <a:pt x="99" y="238"/>
                      </a:lnTo>
                      <a:lnTo>
                        <a:pt x="99" y="238"/>
                      </a:lnTo>
                      <a:lnTo>
                        <a:pt x="99" y="241"/>
                      </a:lnTo>
                      <a:lnTo>
                        <a:pt x="99" y="241"/>
                      </a:lnTo>
                      <a:lnTo>
                        <a:pt x="99" y="241"/>
                      </a:lnTo>
                      <a:lnTo>
                        <a:pt x="99" y="241"/>
                      </a:lnTo>
                      <a:lnTo>
                        <a:pt x="97" y="241"/>
                      </a:lnTo>
                      <a:lnTo>
                        <a:pt x="97" y="241"/>
                      </a:lnTo>
                      <a:lnTo>
                        <a:pt x="97" y="241"/>
                      </a:lnTo>
                      <a:lnTo>
                        <a:pt x="97" y="241"/>
                      </a:lnTo>
                      <a:lnTo>
                        <a:pt x="94" y="241"/>
                      </a:lnTo>
                      <a:lnTo>
                        <a:pt x="94" y="241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3"/>
                      </a:lnTo>
                      <a:lnTo>
                        <a:pt x="91" y="233"/>
                      </a:lnTo>
                      <a:lnTo>
                        <a:pt x="91" y="233"/>
                      </a:lnTo>
                      <a:lnTo>
                        <a:pt x="91" y="233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88" y="230"/>
                      </a:lnTo>
                      <a:lnTo>
                        <a:pt x="88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2" y="224"/>
                      </a:lnTo>
                      <a:lnTo>
                        <a:pt x="80" y="224"/>
                      </a:lnTo>
                      <a:lnTo>
                        <a:pt x="80" y="224"/>
                      </a:lnTo>
                      <a:lnTo>
                        <a:pt x="80" y="224"/>
                      </a:lnTo>
                      <a:lnTo>
                        <a:pt x="80" y="224"/>
                      </a:lnTo>
                      <a:lnTo>
                        <a:pt x="80" y="221"/>
                      </a:lnTo>
                      <a:lnTo>
                        <a:pt x="80" y="221"/>
                      </a:lnTo>
                      <a:lnTo>
                        <a:pt x="80" y="221"/>
                      </a:lnTo>
                      <a:lnTo>
                        <a:pt x="80" y="221"/>
                      </a:lnTo>
                      <a:lnTo>
                        <a:pt x="80" y="219"/>
                      </a:lnTo>
                      <a:lnTo>
                        <a:pt x="80" y="219"/>
                      </a:lnTo>
                      <a:lnTo>
                        <a:pt x="80" y="219"/>
                      </a:lnTo>
                      <a:lnTo>
                        <a:pt x="80" y="219"/>
                      </a:lnTo>
                      <a:lnTo>
                        <a:pt x="80" y="216"/>
                      </a:lnTo>
                      <a:lnTo>
                        <a:pt x="80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3"/>
                      </a:lnTo>
                      <a:lnTo>
                        <a:pt x="74" y="213"/>
                      </a:lnTo>
                      <a:lnTo>
                        <a:pt x="74" y="213"/>
                      </a:lnTo>
                      <a:lnTo>
                        <a:pt x="74" y="213"/>
                      </a:lnTo>
                      <a:lnTo>
                        <a:pt x="74" y="213"/>
                      </a:lnTo>
                      <a:lnTo>
                        <a:pt x="74" y="210"/>
                      </a:lnTo>
                      <a:lnTo>
                        <a:pt x="77" y="210"/>
                      </a:lnTo>
                      <a:lnTo>
                        <a:pt x="77" y="207"/>
                      </a:lnTo>
                      <a:lnTo>
                        <a:pt x="77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4" y="207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4"/>
                      </a:lnTo>
                      <a:lnTo>
                        <a:pt x="77" y="202"/>
                      </a:lnTo>
                      <a:lnTo>
                        <a:pt x="77" y="202"/>
                      </a:lnTo>
                      <a:lnTo>
                        <a:pt x="77" y="202"/>
                      </a:lnTo>
                      <a:lnTo>
                        <a:pt x="77" y="202"/>
                      </a:lnTo>
                      <a:lnTo>
                        <a:pt x="77" y="202"/>
                      </a:lnTo>
                      <a:lnTo>
                        <a:pt x="77" y="199"/>
                      </a:lnTo>
                      <a:lnTo>
                        <a:pt x="77" y="199"/>
                      </a:lnTo>
                      <a:lnTo>
                        <a:pt x="77" y="199"/>
                      </a:lnTo>
                      <a:lnTo>
                        <a:pt x="77" y="199"/>
                      </a:lnTo>
                      <a:lnTo>
                        <a:pt x="77" y="196"/>
                      </a:lnTo>
                      <a:lnTo>
                        <a:pt x="74" y="196"/>
                      </a:lnTo>
                      <a:lnTo>
                        <a:pt x="74" y="196"/>
                      </a:lnTo>
                      <a:lnTo>
                        <a:pt x="74" y="196"/>
                      </a:lnTo>
                      <a:lnTo>
                        <a:pt x="74" y="196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4" y="193"/>
                      </a:lnTo>
                      <a:lnTo>
                        <a:pt x="71" y="193"/>
                      </a:lnTo>
                      <a:lnTo>
                        <a:pt x="71" y="193"/>
                      </a:lnTo>
                      <a:lnTo>
                        <a:pt x="74" y="193"/>
                      </a:lnTo>
                      <a:lnTo>
                        <a:pt x="74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71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87"/>
                      </a:lnTo>
                      <a:lnTo>
                        <a:pt x="68" y="187"/>
                      </a:lnTo>
                      <a:lnTo>
                        <a:pt x="68" y="187"/>
                      </a:lnTo>
                      <a:lnTo>
                        <a:pt x="68" y="185"/>
                      </a:lnTo>
                      <a:lnTo>
                        <a:pt x="68" y="185"/>
                      </a:lnTo>
                      <a:lnTo>
                        <a:pt x="65" y="185"/>
                      </a:lnTo>
                      <a:lnTo>
                        <a:pt x="65" y="185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82"/>
                      </a:lnTo>
                      <a:lnTo>
                        <a:pt x="65" y="179"/>
                      </a:lnTo>
                      <a:lnTo>
                        <a:pt x="63" y="179"/>
                      </a:lnTo>
                      <a:lnTo>
                        <a:pt x="63" y="179"/>
                      </a:lnTo>
                      <a:lnTo>
                        <a:pt x="63" y="179"/>
                      </a:lnTo>
                      <a:lnTo>
                        <a:pt x="63" y="179"/>
                      </a:lnTo>
                      <a:lnTo>
                        <a:pt x="63" y="179"/>
                      </a:lnTo>
                      <a:lnTo>
                        <a:pt x="60" y="179"/>
                      </a:lnTo>
                      <a:lnTo>
                        <a:pt x="60" y="179"/>
                      </a:lnTo>
                      <a:lnTo>
                        <a:pt x="60" y="179"/>
                      </a:lnTo>
                      <a:lnTo>
                        <a:pt x="60" y="176"/>
                      </a:lnTo>
                      <a:lnTo>
                        <a:pt x="60" y="176"/>
                      </a:lnTo>
                      <a:lnTo>
                        <a:pt x="57" y="176"/>
                      </a:lnTo>
                      <a:lnTo>
                        <a:pt x="57" y="176"/>
                      </a:lnTo>
                      <a:lnTo>
                        <a:pt x="57" y="176"/>
                      </a:lnTo>
                      <a:lnTo>
                        <a:pt x="57" y="176"/>
                      </a:lnTo>
                      <a:lnTo>
                        <a:pt x="54" y="176"/>
                      </a:lnTo>
                      <a:lnTo>
                        <a:pt x="54" y="176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5"/>
                      </a:lnTo>
                      <a:lnTo>
                        <a:pt x="43" y="162"/>
                      </a:lnTo>
                      <a:lnTo>
                        <a:pt x="43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62"/>
                      </a:lnTo>
                      <a:lnTo>
                        <a:pt x="40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7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6"/>
                      </a:lnTo>
                      <a:lnTo>
                        <a:pt x="31" y="153"/>
                      </a:lnTo>
                      <a:lnTo>
                        <a:pt x="31" y="153"/>
                      </a:lnTo>
                      <a:lnTo>
                        <a:pt x="31" y="153"/>
                      </a:lnTo>
                      <a:lnTo>
                        <a:pt x="31" y="153"/>
                      </a:lnTo>
                      <a:lnTo>
                        <a:pt x="31" y="153"/>
                      </a:lnTo>
                      <a:lnTo>
                        <a:pt x="31" y="151"/>
                      </a:lnTo>
                      <a:lnTo>
                        <a:pt x="31" y="151"/>
                      </a:lnTo>
                      <a:lnTo>
                        <a:pt x="31" y="151"/>
                      </a:lnTo>
                      <a:lnTo>
                        <a:pt x="29" y="151"/>
                      </a:lnTo>
                      <a:lnTo>
                        <a:pt x="29" y="151"/>
                      </a:lnTo>
                      <a:lnTo>
                        <a:pt x="29" y="151"/>
                      </a:lnTo>
                      <a:lnTo>
                        <a:pt x="29" y="148"/>
                      </a:lnTo>
                      <a:lnTo>
                        <a:pt x="29" y="148"/>
                      </a:lnTo>
                      <a:lnTo>
                        <a:pt x="29" y="148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5"/>
                      </a:lnTo>
                      <a:lnTo>
                        <a:pt x="29" y="142"/>
                      </a:lnTo>
                      <a:lnTo>
                        <a:pt x="29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4"/>
                      </a:lnTo>
                      <a:lnTo>
                        <a:pt x="20" y="134"/>
                      </a:lnTo>
                      <a:lnTo>
                        <a:pt x="20" y="134"/>
                      </a:lnTo>
                      <a:lnTo>
                        <a:pt x="20" y="134"/>
                      </a:lnTo>
                      <a:lnTo>
                        <a:pt x="20" y="134"/>
                      </a:lnTo>
                      <a:lnTo>
                        <a:pt x="17" y="134"/>
                      </a:lnTo>
                      <a:lnTo>
                        <a:pt x="17" y="134"/>
                      </a:lnTo>
                      <a:lnTo>
                        <a:pt x="17" y="134"/>
                      </a:lnTo>
                      <a:lnTo>
                        <a:pt x="17" y="134"/>
                      </a:lnTo>
                      <a:lnTo>
                        <a:pt x="17" y="131"/>
                      </a:lnTo>
                      <a:lnTo>
                        <a:pt x="14" y="131"/>
                      </a:lnTo>
                      <a:lnTo>
                        <a:pt x="14" y="131"/>
                      </a:lnTo>
                      <a:lnTo>
                        <a:pt x="14" y="131"/>
                      </a:lnTo>
                      <a:lnTo>
                        <a:pt x="14" y="131"/>
                      </a:lnTo>
                      <a:lnTo>
                        <a:pt x="14" y="128"/>
                      </a:lnTo>
                      <a:lnTo>
                        <a:pt x="14" y="128"/>
                      </a:lnTo>
                      <a:lnTo>
                        <a:pt x="14" y="128"/>
                      </a:lnTo>
                      <a:lnTo>
                        <a:pt x="14" y="128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22"/>
                      </a:lnTo>
                      <a:lnTo>
                        <a:pt x="12" y="119"/>
                      </a:lnTo>
                      <a:lnTo>
                        <a:pt x="12" y="119"/>
                      </a:lnTo>
                      <a:lnTo>
                        <a:pt x="12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6" y="114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3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4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3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9" y="108"/>
                      </a:lnTo>
                      <a:lnTo>
                        <a:pt x="12" y="108"/>
                      </a:lnTo>
                      <a:lnTo>
                        <a:pt x="12" y="108"/>
                      </a:lnTo>
                      <a:lnTo>
                        <a:pt x="14" y="105"/>
                      </a:lnTo>
                      <a:lnTo>
                        <a:pt x="14" y="105"/>
                      </a:lnTo>
                      <a:lnTo>
                        <a:pt x="14" y="105"/>
                      </a:lnTo>
                      <a:lnTo>
                        <a:pt x="14" y="105"/>
                      </a:lnTo>
                      <a:lnTo>
                        <a:pt x="17" y="105"/>
                      </a:lnTo>
                      <a:lnTo>
                        <a:pt x="17" y="105"/>
                      </a:lnTo>
                      <a:lnTo>
                        <a:pt x="20" y="105"/>
                      </a:lnTo>
                      <a:lnTo>
                        <a:pt x="20" y="102"/>
                      </a:lnTo>
                      <a:lnTo>
                        <a:pt x="23" y="102"/>
                      </a:lnTo>
                      <a:lnTo>
                        <a:pt x="23" y="102"/>
                      </a:lnTo>
                      <a:lnTo>
                        <a:pt x="23" y="102"/>
                      </a:lnTo>
                      <a:lnTo>
                        <a:pt x="26" y="102"/>
                      </a:lnTo>
                      <a:lnTo>
                        <a:pt x="26" y="102"/>
                      </a:lnTo>
                      <a:lnTo>
                        <a:pt x="26" y="102"/>
                      </a:lnTo>
                      <a:lnTo>
                        <a:pt x="26" y="102"/>
                      </a:lnTo>
                      <a:lnTo>
                        <a:pt x="26" y="102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6" y="100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0" y="91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3"/>
                      </a:lnTo>
                      <a:lnTo>
                        <a:pt x="17" y="80"/>
                      </a:lnTo>
                      <a:lnTo>
                        <a:pt x="17" y="80"/>
                      </a:lnTo>
                      <a:lnTo>
                        <a:pt x="17" y="80"/>
                      </a:lnTo>
                      <a:lnTo>
                        <a:pt x="17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77"/>
                      </a:lnTo>
                      <a:lnTo>
                        <a:pt x="14" y="77"/>
                      </a:lnTo>
                      <a:lnTo>
                        <a:pt x="14" y="77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6" y="74"/>
                      </a:lnTo>
                      <a:lnTo>
                        <a:pt x="29" y="71"/>
                      </a:lnTo>
                      <a:lnTo>
                        <a:pt x="29" y="71"/>
                      </a:lnTo>
                      <a:lnTo>
                        <a:pt x="31" y="71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40" y="80"/>
                      </a:lnTo>
                      <a:lnTo>
                        <a:pt x="37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37" y="80"/>
                      </a:lnTo>
                      <a:lnTo>
                        <a:pt x="37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3" y="88"/>
                      </a:lnTo>
                      <a:lnTo>
                        <a:pt x="46" y="88"/>
                      </a:lnTo>
                      <a:lnTo>
                        <a:pt x="46" y="88"/>
                      </a:lnTo>
                      <a:lnTo>
                        <a:pt x="46" y="88"/>
                      </a:lnTo>
                      <a:lnTo>
                        <a:pt x="46" y="88"/>
                      </a:lnTo>
                      <a:lnTo>
                        <a:pt x="46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4" y="83"/>
                      </a:lnTo>
                      <a:lnTo>
                        <a:pt x="54" y="83"/>
                      </a:lnTo>
                      <a:lnTo>
                        <a:pt x="54" y="80"/>
                      </a:lnTo>
                      <a:lnTo>
                        <a:pt x="54" y="80"/>
                      </a:lnTo>
                      <a:lnTo>
                        <a:pt x="54" y="80"/>
                      </a:lnTo>
                      <a:lnTo>
                        <a:pt x="54" y="77"/>
                      </a:lnTo>
                      <a:lnTo>
                        <a:pt x="57" y="77"/>
                      </a:lnTo>
                      <a:lnTo>
                        <a:pt x="60" y="77"/>
                      </a:lnTo>
                      <a:lnTo>
                        <a:pt x="60" y="77"/>
                      </a:lnTo>
                      <a:lnTo>
                        <a:pt x="60" y="77"/>
                      </a:lnTo>
                      <a:lnTo>
                        <a:pt x="60" y="77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0" y="63"/>
                      </a:lnTo>
                      <a:lnTo>
                        <a:pt x="60" y="63"/>
                      </a:lnTo>
                      <a:lnTo>
                        <a:pt x="60" y="63"/>
                      </a:lnTo>
                      <a:lnTo>
                        <a:pt x="57" y="63"/>
                      </a:lnTo>
                      <a:lnTo>
                        <a:pt x="57" y="63"/>
                      </a:lnTo>
                      <a:lnTo>
                        <a:pt x="57" y="63"/>
                      </a:lnTo>
                      <a:lnTo>
                        <a:pt x="57" y="63"/>
                      </a:lnTo>
                      <a:lnTo>
                        <a:pt x="57" y="60"/>
                      </a:lnTo>
                      <a:lnTo>
                        <a:pt x="57" y="60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57" y="60"/>
                      </a:lnTo>
                      <a:lnTo>
                        <a:pt x="57" y="60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4" y="57"/>
                      </a:lnTo>
                      <a:lnTo>
                        <a:pt x="54" y="57"/>
                      </a:lnTo>
                      <a:lnTo>
                        <a:pt x="54" y="57"/>
                      </a:lnTo>
                      <a:lnTo>
                        <a:pt x="54" y="57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49"/>
                      </a:lnTo>
                      <a:lnTo>
                        <a:pt x="54" y="49"/>
                      </a:lnTo>
                      <a:lnTo>
                        <a:pt x="54" y="49"/>
                      </a:lnTo>
                      <a:lnTo>
                        <a:pt x="54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29"/>
                      </a:lnTo>
                      <a:lnTo>
                        <a:pt x="51" y="29"/>
                      </a:lnTo>
                      <a:lnTo>
                        <a:pt x="51" y="29"/>
                      </a:lnTo>
                      <a:lnTo>
                        <a:pt x="51" y="29"/>
                      </a:lnTo>
                      <a:lnTo>
                        <a:pt x="51" y="26"/>
                      </a:lnTo>
                      <a:lnTo>
                        <a:pt x="51" y="26"/>
                      </a:lnTo>
                      <a:lnTo>
                        <a:pt x="51" y="26"/>
                      </a:lnTo>
                      <a:lnTo>
                        <a:pt x="51" y="23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6" y="17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9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3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5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71" y="12"/>
                      </a:lnTo>
                      <a:lnTo>
                        <a:pt x="71" y="12"/>
                      </a:lnTo>
                      <a:lnTo>
                        <a:pt x="71" y="12"/>
                      </a:lnTo>
                      <a:lnTo>
                        <a:pt x="71" y="15"/>
                      </a:lnTo>
                      <a:lnTo>
                        <a:pt x="71" y="15"/>
                      </a:lnTo>
                      <a:lnTo>
                        <a:pt x="71" y="15"/>
                      </a:lnTo>
                      <a:lnTo>
                        <a:pt x="74" y="15"/>
                      </a:lnTo>
                      <a:lnTo>
                        <a:pt x="74" y="15"/>
                      </a:lnTo>
                      <a:lnTo>
                        <a:pt x="77" y="15"/>
                      </a:lnTo>
                      <a:lnTo>
                        <a:pt x="80" y="15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7" y="6"/>
                      </a:lnTo>
                      <a:lnTo>
                        <a:pt x="77" y="6"/>
                      </a:lnTo>
                      <a:lnTo>
                        <a:pt x="77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8" y="0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91" y="3"/>
                      </a:lnTo>
                      <a:lnTo>
                        <a:pt x="91" y="3"/>
                      </a:lnTo>
                      <a:lnTo>
                        <a:pt x="91" y="3"/>
                      </a:lnTo>
                      <a:lnTo>
                        <a:pt x="91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4" y="9"/>
                      </a:lnTo>
                      <a:lnTo>
                        <a:pt x="94" y="9"/>
                      </a:lnTo>
                      <a:lnTo>
                        <a:pt x="97" y="9"/>
                      </a:lnTo>
                      <a:lnTo>
                        <a:pt x="97" y="9"/>
                      </a:lnTo>
                      <a:lnTo>
                        <a:pt x="99" y="9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11" y="6"/>
                      </a:lnTo>
                      <a:lnTo>
                        <a:pt x="111" y="6"/>
                      </a:lnTo>
                      <a:lnTo>
                        <a:pt x="114" y="6"/>
                      </a:lnTo>
                      <a:lnTo>
                        <a:pt x="114" y="6"/>
                      </a:lnTo>
                      <a:lnTo>
                        <a:pt x="116" y="6"/>
                      </a:lnTo>
                      <a:lnTo>
                        <a:pt x="116" y="9"/>
                      </a:lnTo>
                      <a:lnTo>
                        <a:pt x="116" y="9"/>
                      </a:lnTo>
                      <a:lnTo>
                        <a:pt x="119" y="9"/>
                      </a:lnTo>
                      <a:lnTo>
                        <a:pt x="119" y="9"/>
                      </a:lnTo>
                      <a:lnTo>
                        <a:pt x="119" y="9"/>
                      </a:lnTo>
                      <a:lnTo>
                        <a:pt x="119" y="9"/>
                      </a:lnTo>
                      <a:lnTo>
                        <a:pt x="122" y="9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5" y="15"/>
                      </a:lnTo>
                      <a:lnTo>
                        <a:pt x="125" y="15"/>
                      </a:lnTo>
                      <a:lnTo>
                        <a:pt x="125" y="15"/>
                      </a:lnTo>
                      <a:lnTo>
                        <a:pt x="125" y="15"/>
                      </a:lnTo>
                      <a:lnTo>
                        <a:pt x="125" y="15"/>
                      </a:lnTo>
                      <a:lnTo>
                        <a:pt x="125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31" y="17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39" y="26"/>
                      </a:lnTo>
                      <a:lnTo>
                        <a:pt x="142" y="26"/>
                      </a:lnTo>
                      <a:lnTo>
                        <a:pt x="142" y="26"/>
                      </a:lnTo>
                      <a:lnTo>
                        <a:pt x="142" y="26"/>
                      </a:lnTo>
                      <a:lnTo>
                        <a:pt x="142" y="26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48" y="32"/>
                      </a:lnTo>
                      <a:lnTo>
                        <a:pt x="150" y="26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42" y="15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2" y="12"/>
                      </a:lnTo>
                      <a:lnTo>
                        <a:pt x="145" y="12"/>
                      </a:lnTo>
                      <a:lnTo>
                        <a:pt x="145" y="12"/>
                      </a:lnTo>
                      <a:lnTo>
                        <a:pt x="145" y="12"/>
                      </a:lnTo>
                      <a:lnTo>
                        <a:pt x="145" y="9"/>
                      </a:lnTo>
                      <a:lnTo>
                        <a:pt x="145" y="9"/>
                      </a:lnTo>
                      <a:lnTo>
                        <a:pt x="145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48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3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2"/>
                      </a:lnTo>
                      <a:lnTo>
                        <a:pt x="156" y="15"/>
                      </a:lnTo>
                      <a:lnTo>
                        <a:pt x="156" y="15"/>
                      </a:lnTo>
                      <a:lnTo>
                        <a:pt x="156" y="15"/>
                      </a:lnTo>
                      <a:lnTo>
                        <a:pt x="156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59" y="15"/>
                      </a:lnTo>
                      <a:lnTo>
                        <a:pt x="162" y="15"/>
                      </a:lnTo>
                      <a:lnTo>
                        <a:pt x="162" y="15"/>
                      </a:lnTo>
                      <a:lnTo>
                        <a:pt x="162" y="15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2" y="17"/>
                      </a:lnTo>
                      <a:lnTo>
                        <a:pt x="165" y="17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0"/>
                      </a:lnTo>
                      <a:lnTo>
                        <a:pt x="165" y="23"/>
                      </a:lnTo>
                      <a:lnTo>
                        <a:pt x="165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82" y="32"/>
                      </a:lnTo>
                      <a:lnTo>
                        <a:pt x="182" y="32"/>
                      </a:lnTo>
                      <a:lnTo>
                        <a:pt x="179" y="32"/>
                      </a:lnTo>
                      <a:lnTo>
                        <a:pt x="179" y="32"/>
                      </a:lnTo>
                      <a:lnTo>
                        <a:pt x="179" y="32"/>
                      </a:lnTo>
                      <a:lnTo>
                        <a:pt x="179" y="32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7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40"/>
                      </a:lnTo>
                      <a:lnTo>
                        <a:pt x="179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7" y="40"/>
                      </a:lnTo>
                      <a:lnTo>
                        <a:pt x="187" y="43"/>
                      </a:lnTo>
                      <a:lnTo>
                        <a:pt x="187" y="43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49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7"/>
                      </a:lnTo>
                      <a:lnTo>
                        <a:pt x="193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60"/>
                      </a:lnTo>
                      <a:lnTo>
                        <a:pt x="199" y="60"/>
                      </a:lnTo>
                      <a:lnTo>
                        <a:pt x="199" y="60"/>
                      </a:lnTo>
                      <a:lnTo>
                        <a:pt x="199" y="60"/>
                      </a:lnTo>
                      <a:lnTo>
                        <a:pt x="199" y="63"/>
                      </a:lnTo>
                      <a:lnTo>
                        <a:pt x="199" y="63"/>
                      </a:lnTo>
                      <a:lnTo>
                        <a:pt x="199" y="63"/>
                      </a:lnTo>
                      <a:lnTo>
                        <a:pt x="199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3"/>
                      </a:lnTo>
                      <a:lnTo>
                        <a:pt x="201" y="66"/>
                      </a:lnTo>
                      <a:lnTo>
                        <a:pt x="201" y="66"/>
                      </a:lnTo>
                      <a:lnTo>
                        <a:pt x="201" y="66"/>
                      </a:lnTo>
                      <a:lnTo>
                        <a:pt x="201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4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68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07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0" y="74"/>
                      </a:lnTo>
                      <a:lnTo>
                        <a:pt x="213" y="74"/>
                      </a:lnTo>
                      <a:lnTo>
                        <a:pt x="213" y="74"/>
                      </a:lnTo>
                      <a:lnTo>
                        <a:pt x="213" y="74"/>
                      </a:lnTo>
                      <a:lnTo>
                        <a:pt x="213" y="74"/>
                      </a:lnTo>
                      <a:lnTo>
                        <a:pt x="213" y="74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77"/>
                      </a:lnTo>
                      <a:lnTo>
                        <a:pt x="213" y="80"/>
                      </a:lnTo>
                      <a:lnTo>
                        <a:pt x="213" y="80"/>
                      </a:lnTo>
                      <a:lnTo>
                        <a:pt x="213" y="80"/>
                      </a:lnTo>
                      <a:lnTo>
                        <a:pt x="213" y="80"/>
                      </a:lnTo>
                      <a:lnTo>
                        <a:pt x="213" y="80"/>
                      </a:lnTo>
                      <a:lnTo>
                        <a:pt x="213" y="83"/>
                      </a:lnTo>
                      <a:lnTo>
                        <a:pt x="213" y="83"/>
                      </a:lnTo>
                      <a:lnTo>
                        <a:pt x="213" y="83"/>
                      </a:lnTo>
                      <a:lnTo>
                        <a:pt x="213" y="83"/>
                      </a:lnTo>
                      <a:lnTo>
                        <a:pt x="213" y="83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5"/>
                      </a:lnTo>
                      <a:lnTo>
                        <a:pt x="216" y="88"/>
                      </a:lnTo>
                      <a:lnTo>
                        <a:pt x="216" y="88"/>
                      </a:lnTo>
                      <a:lnTo>
                        <a:pt x="216" y="88"/>
                      </a:lnTo>
                      <a:lnTo>
                        <a:pt x="216" y="88"/>
                      </a:lnTo>
                      <a:lnTo>
                        <a:pt x="216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21" y="94"/>
                      </a:lnTo>
                      <a:lnTo>
                        <a:pt x="221" y="97"/>
                      </a:lnTo>
                      <a:lnTo>
                        <a:pt x="221" y="97"/>
                      </a:lnTo>
                      <a:lnTo>
                        <a:pt x="221" y="97"/>
                      </a:lnTo>
                      <a:lnTo>
                        <a:pt x="218" y="97"/>
                      </a:lnTo>
                      <a:lnTo>
                        <a:pt x="218" y="97"/>
                      </a:lnTo>
                      <a:lnTo>
                        <a:pt x="218" y="97"/>
                      </a:lnTo>
                      <a:lnTo>
                        <a:pt x="218" y="97"/>
                      </a:lnTo>
                      <a:lnTo>
                        <a:pt x="218" y="100"/>
                      </a:lnTo>
                      <a:lnTo>
                        <a:pt x="218" y="100"/>
                      </a:lnTo>
                      <a:lnTo>
                        <a:pt x="218" y="100"/>
                      </a:lnTo>
                      <a:lnTo>
                        <a:pt x="218" y="100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5"/>
                      </a:lnTo>
                      <a:lnTo>
                        <a:pt x="221" y="105"/>
                      </a:lnTo>
                      <a:lnTo>
                        <a:pt x="221" y="105"/>
                      </a:lnTo>
                      <a:lnTo>
                        <a:pt x="221" y="105"/>
                      </a:lnTo>
                      <a:lnTo>
                        <a:pt x="221" y="105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18" y="108"/>
                      </a:lnTo>
                      <a:lnTo>
                        <a:pt x="218" y="108"/>
                      </a:lnTo>
                      <a:lnTo>
                        <a:pt x="218" y="111"/>
                      </a:lnTo>
                      <a:lnTo>
                        <a:pt x="221" y="111"/>
                      </a:lnTo>
                      <a:lnTo>
                        <a:pt x="221" y="111"/>
                      </a:lnTo>
                      <a:lnTo>
                        <a:pt x="221" y="111"/>
                      </a:lnTo>
                      <a:lnTo>
                        <a:pt x="224" y="111"/>
                      </a:lnTo>
                      <a:lnTo>
                        <a:pt x="224" y="111"/>
                      </a:lnTo>
                      <a:lnTo>
                        <a:pt x="224" y="114"/>
                      </a:lnTo>
                      <a:lnTo>
                        <a:pt x="221" y="114"/>
                      </a:lnTo>
                      <a:lnTo>
                        <a:pt x="221" y="114"/>
                      </a:lnTo>
                      <a:lnTo>
                        <a:pt x="221" y="114"/>
                      </a:lnTo>
                      <a:lnTo>
                        <a:pt x="224" y="114"/>
                      </a:lnTo>
                      <a:lnTo>
                        <a:pt x="224" y="114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7"/>
                      </a:lnTo>
                      <a:lnTo>
                        <a:pt x="224" y="119"/>
                      </a:lnTo>
                      <a:lnTo>
                        <a:pt x="224" y="119"/>
                      </a:lnTo>
                      <a:lnTo>
                        <a:pt x="227" y="119"/>
                      </a:lnTo>
                      <a:lnTo>
                        <a:pt x="227" y="119"/>
                      </a:lnTo>
                      <a:lnTo>
                        <a:pt x="227" y="119"/>
                      </a:lnTo>
                      <a:lnTo>
                        <a:pt x="227" y="119"/>
                      </a:lnTo>
                      <a:lnTo>
                        <a:pt x="227" y="119"/>
                      </a:lnTo>
                      <a:lnTo>
                        <a:pt x="224" y="119"/>
                      </a:lnTo>
                      <a:lnTo>
                        <a:pt x="224" y="122"/>
                      </a:lnTo>
                      <a:lnTo>
                        <a:pt x="224" y="122"/>
                      </a:lnTo>
                      <a:lnTo>
                        <a:pt x="224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4" y="125"/>
                      </a:lnTo>
                      <a:lnTo>
                        <a:pt x="227" y="125"/>
                      </a:lnTo>
                      <a:lnTo>
                        <a:pt x="227" y="125"/>
                      </a:lnTo>
                      <a:lnTo>
                        <a:pt x="227" y="125"/>
                      </a:lnTo>
                      <a:lnTo>
                        <a:pt x="227" y="125"/>
                      </a:lnTo>
                      <a:lnTo>
                        <a:pt x="227" y="122"/>
                      </a:lnTo>
                      <a:lnTo>
                        <a:pt x="227" y="122"/>
                      </a:lnTo>
                      <a:lnTo>
                        <a:pt x="227" y="122"/>
                      </a:lnTo>
                      <a:lnTo>
                        <a:pt x="230" y="122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5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0" y="131"/>
                      </a:lnTo>
                      <a:lnTo>
                        <a:pt x="233" y="131"/>
                      </a:lnTo>
                      <a:lnTo>
                        <a:pt x="233" y="131"/>
                      </a:lnTo>
                      <a:lnTo>
                        <a:pt x="233" y="134"/>
                      </a:lnTo>
                      <a:lnTo>
                        <a:pt x="233" y="134"/>
                      </a:lnTo>
                      <a:lnTo>
                        <a:pt x="235" y="134"/>
                      </a:lnTo>
                      <a:lnTo>
                        <a:pt x="235" y="134"/>
                      </a:lnTo>
                      <a:lnTo>
                        <a:pt x="235" y="134"/>
                      </a:lnTo>
                      <a:lnTo>
                        <a:pt x="235" y="134"/>
                      </a:lnTo>
                      <a:lnTo>
                        <a:pt x="235" y="136"/>
                      </a:lnTo>
                      <a:lnTo>
                        <a:pt x="235" y="136"/>
                      </a:lnTo>
                      <a:lnTo>
                        <a:pt x="235" y="136"/>
                      </a:lnTo>
                      <a:lnTo>
                        <a:pt x="235" y="136"/>
                      </a:lnTo>
                      <a:lnTo>
                        <a:pt x="238" y="139"/>
                      </a:lnTo>
                      <a:lnTo>
                        <a:pt x="238" y="139"/>
                      </a:lnTo>
                      <a:lnTo>
                        <a:pt x="238" y="139"/>
                      </a:lnTo>
                      <a:lnTo>
                        <a:pt x="238" y="139"/>
                      </a:lnTo>
                      <a:lnTo>
                        <a:pt x="238" y="142"/>
                      </a:lnTo>
                      <a:lnTo>
                        <a:pt x="238" y="142"/>
                      </a:lnTo>
                      <a:lnTo>
                        <a:pt x="238" y="142"/>
                      </a:lnTo>
                      <a:lnTo>
                        <a:pt x="238" y="142"/>
                      </a:lnTo>
                      <a:lnTo>
                        <a:pt x="238" y="142"/>
                      </a:lnTo>
                      <a:lnTo>
                        <a:pt x="238" y="145"/>
                      </a:lnTo>
                      <a:lnTo>
                        <a:pt x="238" y="145"/>
                      </a:lnTo>
                      <a:lnTo>
                        <a:pt x="241" y="145"/>
                      </a:lnTo>
                      <a:lnTo>
                        <a:pt x="241" y="145"/>
                      </a:lnTo>
                      <a:lnTo>
                        <a:pt x="241" y="145"/>
                      </a:lnTo>
                      <a:lnTo>
                        <a:pt x="241" y="145"/>
                      </a:lnTo>
                      <a:lnTo>
                        <a:pt x="241" y="145"/>
                      </a:lnTo>
                      <a:lnTo>
                        <a:pt x="244" y="145"/>
                      </a:lnTo>
                      <a:lnTo>
                        <a:pt x="244" y="145"/>
                      </a:lnTo>
                      <a:lnTo>
                        <a:pt x="244" y="145"/>
                      </a:lnTo>
                      <a:lnTo>
                        <a:pt x="244" y="145"/>
                      </a:lnTo>
                      <a:lnTo>
                        <a:pt x="244" y="145"/>
                      </a:lnTo>
                      <a:lnTo>
                        <a:pt x="241" y="145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1" y="148"/>
                      </a:lnTo>
                      <a:lnTo>
                        <a:pt x="244" y="148"/>
                      </a:lnTo>
                      <a:lnTo>
                        <a:pt x="244" y="148"/>
                      </a:lnTo>
                      <a:lnTo>
                        <a:pt x="244" y="148"/>
                      </a:lnTo>
                      <a:lnTo>
                        <a:pt x="244" y="151"/>
                      </a:lnTo>
                      <a:lnTo>
                        <a:pt x="244" y="151"/>
                      </a:lnTo>
                      <a:lnTo>
                        <a:pt x="244" y="151"/>
                      </a:lnTo>
                      <a:lnTo>
                        <a:pt x="244" y="151"/>
                      </a:lnTo>
                      <a:lnTo>
                        <a:pt x="244" y="151"/>
                      </a:lnTo>
                      <a:lnTo>
                        <a:pt x="241" y="151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8" y="151"/>
                      </a:lnTo>
                      <a:lnTo>
                        <a:pt x="238" y="151"/>
                      </a:lnTo>
                      <a:lnTo>
                        <a:pt x="238" y="151"/>
                      </a:lnTo>
                      <a:lnTo>
                        <a:pt x="238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5" y="151"/>
                      </a:lnTo>
                      <a:lnTo>
                        <a:pt x="233" y="151"/>
                      </a:lnTo>
                      <a:lnTo>
                        <a:pt x="233" y="151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3" y="148"/>
                      </a:lnTo>
                      <a:lnTo>
                        <a:pt x="230" y="145"/>
                      </a:lnTo>
                      <a:lnTo>
                        <a:pt x="230" y="145"/>
                      </a:lnTo>
                      <a:lnTo>
                        <a:pt x="230" y="145"/>
                      </a:lnTo>
                      <a:lnTo>
                        <a:pt x="230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7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21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5"/>
                      </a:lnTo>
                      <a:lnTo>
                        <a:pt x="218" y="148"/>
                      </a:lnTo>
                      <a:lnTo>
                        <a:pt x="218" y="148"/>
                      </a:lnTo>
                      <a:lnTo>
                        <a:pt x="218" y="148"/>
                      </a:lnTo>
                      <a:lnTo>
                        <a:pt x="216" y="148"/>
                      </a:lnTo>
                      <a:lnTo>
                        <a:pt x="216" y="148"/>
                      </a:lnTo>
                      <a:lnTo>
                        <a:pt x="216" y="148"/>
                      </a:lnTo>
                      <a:lnTo>
                        <a:pt x="216" y="148"/>
                      </a:lnTo>
                      <a:lnTo>
                        <a:pt x="216" y="148"/>
                      </a:lnTo>
                      <a:lnTo>
                        <a:pt x="216" y="151"/>
                      </a:lnTo>
                      <a:lnTo>
                        <a:pt x="216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lnTo>
                        <a:pt x="213" y="15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3" name="Freeform 49"/>
                <p:cNvSpPr>
                  <a:spLocks/>
                </p:cNvSpPr>
                <p:nvPr/>
              </p:nvSpPr>
              <p:spPr bwMode="auto">
                <a:xfrm>
                  <a:off x="1407" y="3491"/>
                  <a:ext cx="128" cy="192"/>
                </a:xfrm>
                <a:custGeom>
                  <a:avLst/>
                  <a:gdLst/>
                  <a:ahLst/>
                  <a:cxnLst>
                    <a:cxn ang="0">
                      <a:pos x="77" y="346"/>
                    </a:cxn>
                    <a:cxn ang="0">
                      <a:pos x="88" y="357"/>
                    </a:cxn>
                    <a:cxn ang="0">
                      <a:pos x="102" y="363"/>
                    </a:cxn>
                    <a:cxn ang="0">
                      <a:pos x="119" y="371"/>
                    </a:cxn>
                    <a:cxn ang="0">
                      <a:pos x="136" y="377"/>
                    </a:cxn>
                    <a:cxn ang="0">
                      <a:pos x="142" y="360"/>
                    </a:cxn>
                    <a:cxn ang="0">
                      <a:pos x="179" y="343"/>
                    </a:cxn>
                    <a:cxn ang="0">
                      <a:pos x="202" y="337"/>
                    </a:cxn>
                    <a:cxn ang="0">
                      <a:pos x="216" y="317"/>
                    </a:cxn>
                    <a:cxn ang="0">
                      <a:pos x="236" y="297"/>
                    </a:cxn>
                    <a:cxn ang="0">
                      <a:pos x="227" y="269"/>
                    </a:cxn>
                    <a:cxn ang="0">
                      <a:pos x="227" y="241"/>
                    </a:cxn>
                    <a:cxn ang="0">
                      <a:pos x="207" y="218"/>
                    </a:cxn>
                    <a:cxn ang="0">
                      <a:pos x="202" y="190"/>
                    </a:cxn>
                    <a:cxn ang="0">
                      <a:pos x="165" y="181"/>
                    </a:cxn>
                    <a:cxn ang="0">
                      <a:pos x="159" y="170"/>
                    </a:cxn>
                    <a:cxn ang="0">
                      <a:pos x="148" y="161"/>
                    </a:cxn>
                    <a:cxn ang="0">
                      <a:pos x="145" y="150"/>
                    </a:cxn>
                    <a:cxn ang="0">
                      <a:pos x="136" y="142"/>
                    </a:cxn>
                    <a:cxn ang="0">
                      <a:pos x="128" y="136"/>
                    </a:cxn>
                    <a:cxn ang="0">
                      <a:pos x="119" y="122"/>
                    </a:cxn>
                    <a:cxn ang="0">
                      <a:pos x="105" y="108"/>
                    </a:cxn>
                    <a:cxn ang="0">
                      <a:pos x="105" y="88"/>
                    </a:cxn>
                    <a:cxn ang="0">
                      <a:pos x="111" y="74"/>
                    </a:cxn>
                    <a:cxn ang="0">
                      <a:pos x="117" y="57"/>
                    </a:cxn>
                    <a:cxn ang="0">
                      <a:pos x="114" y="40"/>
                    </a:cxn>
                    <a:cxn ang="0">
                      <a:pos x="80" y="25"/>
                    </a:cxn>
                    <a:cxn ang="0">
                      <a:pos x="60" y="14"/>
                    </a:cxn>
                    <a:cxn ang="0">
                      <a:pos x="43" y="0"/>
                    </a:cxn>
                    <a:cxn ang="0">
                      <a:pos x="15" y="3"/>
                    </a:cxn>
                    <a:cxn ang="0">
                      <a:pos x="3" y="11"/>
                    </a:cxn>
                    <a:cxn ang="0">
                      <a:pos x="3" y="23"/>
                    </a:cxn>
                    <a:cxn ang="0">
                      <a:pos x="6" y="34"/>
                    </a:cxn>
                    <a:cxn ang="0">
                      <a:pos x="12" y="45"/>
                    </a:cxn>
                    <a:cxn ang="0">
                      <a:pos x="17" y="54"/>
                    </a:cxn>
                    <a:cxn ang="0">
                      <a:pos x="17" y="62"/>
                    </a:cxn>
                    <a:cxn ang="0">
                      <a:pos x="20" y="71"/>
                    </a:cxn>
                    <a:cxn ang="0">
                      <a:pos x="17" y="88"/>
                    </a:cxn>
                    <a:cxn ang="0">
                      <a:pos x="20" y="99"/>
                    </a:cxn>
                    <a:cxn ang="0">
                      <a:pos x="20" y="110"/>
                    </a:cxn>
                    <a:cxn ang="0">
                      <a:pos x="23" y="122"/>
                    </a:cxn>
                    <a:cxn ang="0">
                      <a:pos x="29" y="133"/>
                    </a:cxn>
                    <a:cxn ang="0">
                      <a:pos x="29" y="147"/>
                    </a:cxn>
                    <a:cxn ang="0">
                      <a:pos x="29" y="156"/>
                    </a:cxn>
                    <a:cxn ang="0">
                      <a:pos x="29" y="167"/>
                    </a:cxn>
                    <a:cxn ang="0">
                      <a:pos x="23" y="178"/>
                    </a:cxn>
                    <a:cxn ang="0">
                      <a:pos x="26" y="190"/>
                    </a:cxn>
                    <a:cxn ang="0">
                      <a:pos x="32" y="201"/>
                    </a:cxn>
                    <a:cxn ang="0">
                      <a:pos x="43" y="207"/>
                    </a:cxn>
                    <a:cxn ang="0">
                      <a:pos x="54" y="215"/>
                    </a:cxn>
                    <a:cxn ang="0">
                      <a:pos x="60" y="221"/>
                    </a:cxn>
                    <a:cxn ang="0">
                      <a:pos x="63" y="229"/>
                    </a:cxn>
                    <a:cxn ang="0">
                      <a:pos x="66" y="238"/>
                    </a:cxn>
                    <a:cxn ang="0">
                      <a:pos x="66" y="249"/>
                    </a:cxn>
                    <a:cxn ang="0">
                      <a:pos x="68" y="258"/>
                    </a:cxn>
                    <a:cxn ang="0">
                      <a:pos x="71" y="261"/>
                    </a:cxn>
                    <a:cxn ang="0">
                      <a:pos x="74" y="278"/>
                    </a:cxn>
                    <a:cxn ang="0">
                      <a:pos x="77" y="289"/>
                    </a:cxn>
                    <a:cxn ang="0">
                      <a:pos x="80" y="303"/>
                    </a:cxn>
                    <a:cxn ang="0">
                      <a:pos x="77" y="309"/>
                    </a:cxn>
                    <a:cxn ang="0">
                      <a:pos x="71" y="317"/>
                    </a:cxn>
                  </a:cxnLst>
                  <a:rect l="0" t="0" r="r" b="b"/>
                  <a:pathLst>
                    <a:path w="250" h="377">
                      <a:moveTo>
                        <a:pt x="68" y="331"/>
                      </a:moveTo>
                      <a:lnTo>
                        <a:pt x="68" y="331"/>
                      </a:lnTo>
                      <a:lnTo>
                        <a:pt x="68" y="331"/>
                      </a:lnTo>
                      <a:lnTo>
                        <a:pt x="68" y="331"/>
                      </a:lnTo>
                      <a:lnTo>
                        <a:pt x="71" y="334"/>
                      </a:lnTo>
                      <a:lnTo>
                        <a:pt x="71" y="334"/>
                      </a:lnTo>
                      <a:lnTo>
                        <a:pt x="71" y="334"/>
                      </a:lnTo>
                      <a:lnTo>
                        <a:pt x="71" y="337"/>
                      </a:lnTo>
                      <a:lnTo>
                        <a:pt x="71" y="337"/>
                      </a:lnTo>
                      <a:lnTo>
                        <a:pt x="74" y="337"/>
                      </a:lnTo>
                      <a:lnTo>
                        <a:pt x="74" y="337"/>
                      </a:lnTo>
                      <a:lnTo>
                        <a:pt x="74" y="337"/>
                      </a:lnTo>
                      <a:lnTo>
                        <a:pt x="74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77" y="343"/>
                      </a:lnTo>
                      <a:lnTo>
                        <a:pt x="77" y="343"/>
                      </a:lnTo>
                      <a:lnTo>
                        <a:pt x="77" y="343"/>
                      </a:lnTo>
                      <a:lnTo>
                        <a:pt x="77" y="346"/>
                      </a:lnTo>
                      <a:lnTo>
                        <a:pt x="77" y="346"/>
                      </a:lnTo>
                      <a:lnTo>
                        <a:pt x="77" y="346"/>
                      </a:lnTo>
                      <a:lnTo>
                        <a:pt x="80" y="346"/>
                      </a:lnTo>
                      <a:lnTo>
                        <a:pt x="80" y="346"/>
                      </a:lnTo>
                      <a:lnTo>
                        <a:pt x="80" y="346"/>
                      </a:lnTo>
                      <a:lnTo>
                        <a:pt x="83" y="348"/>
                      </a:lnTo>
                      <a:lnTo>
                        <a:pt x="83" y="348"/>
                      </a:lnTo>
                      <a:lnTo>
                        <a:pt x="83" y="348"/>
                      </a:lnTo>
                      <a:lnTo>
                        <a:pt x="85" y="351"/>
                      </a:lnTo>
                      <a:lnTo>
                        <a:pt x="85" y="351"/>
                      </a:lnTo>
                      <a:lnTo>
                        <a:pt x="85" y="351"/>
                      </a:lnTo>
                      <a:lnTo>
                        <a:pt x="85" y="354"/>
                      </a:lnTo>
                      <a:lnTo>
                        <a:pt x="85" y="354"/>
                      </a:lnTo>
                      <a:lnTo>
                        <a:pt x="85" y="354"/>
                      </a:lnTo>
                      <a:lnTo>
                        <a:pt x="85" y="354"/>
                      </a:lnTo>
                      <a:lnTo>
                        <a:pt x="85" y="354"/>
                      </a:lnTo>
                      <a:lnTo>
                        <a:pt x="85" y="357"/>
                      </a:lnTo>
                      <a:lnTo>
                        <a:pt x="88" y="357"/>
                      </a:lnTo>
                      <a:lnTo>
                        <a:pt x="88" y="357"/>
                      </a:lnTo>
                      <a:lnTo>
                        <a:pt x="88" y="357"/>
                      </a:lnTo>
                      <a:lnTo>
                        <a:pt x="88" y="357"/>
                      </a:lnTo>
                      <a:lnTo>
                        <a:pt x="88" y="357"/>
                      </a:lnTo>
                      <a:lnTo>
                        <a:pt x="88" y="360"/>
                      </a:lnTo>
                      <a:lnTo>
                        <a:pt x="88" y="360"/>
                      </a:lnTo>
                      <a:lnTo>
                        <a:pt x="91" y="360"/>
                      </a:lnTo>
                      <a:lnTo>
                        <a:pt x="91" y="360"/>
                      </a:lnTo>
                      <a:lnTo>
                        <a:pt x="91" y="360"/>
                      </a:lnTo>
                      <a:lnTo>
                        <a:pt x="94" y="360"/>
                      </a:lnTo>
                      <a:lnTo>
                        <a:pt x="94" y="360"/>
                      </a:lnTo>
                      <a:lnTo>
                        <a:pt x="94" y="360"/>
                      </a:lnTo>
                      <a:lnTo>
                        <a:pt x="97" y="360"/>
                      </a:lnTo>
                      <a:lnTo>
                        <a:pt x="97" y="363"/>
                      </a:lnTo>
                      <a:lnTo>
                        <a:pt x="97" y="363"/>
                      </a:lnTo>
                      <a:lnTo>
                        <a:pt x="97" y="363"/>
                      </a:lnTo>
                      <a:lnTo>
                        <a:pt x="97" y="366"/>
                      </a:lnTo>
                      <a:lnTo>
                        <a:pt x="97" y="366"/>
                      </a:lnTo>
                      <a:lnTo>
                        <a:pt x="100" y="366"/>
                      </a:lnTo>
                      <a:lnTo>
                        <a:pt x="100" y="366"/>
                      </a:lnTo>
                      <a:lnTo>
                        <a:pt x="100" y="366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6"/>
                      </a:lnTo>
                      <a:lnTo>
                        <a:pt x="105" y="366"/>
                      </a:lnTo>
                      <a:lnTo>
                        <a:pt x="105" y="366"/>
                      </a:lnTo>
                      <a:lnTo>
                        <a:pt x="105" y="368"/>
                      </a:lnTo>
                      <a:lnTo>
                        <a:pt x="108" y="368"/>
                      </a:lnTo>
                      <a:lnTo>
                        <a:pt x="108" y="368"/>
                      </a:lnTo>
                      <a:lnTo>
                        <a:pt x="108" y="371"/>
                      </a:lnTo>
                      <a:lnTo>
                        <a:pt x="108" y="371"/>
                      </a:lnTo>
                      <a:lnTo>
                        <a:pt x="108" y="371"/>
                      </a:lnTo>
                      <a:lnTo>
                        <a:pt x="111" y="371"/>
                      </a:lnTo>
                      <a:lnTo>
                        <a:pt x="111" y="368"/>
                      </a:lnTo>
                      <a:lnTo>
                        <a:pt x="111" y="368"/>
                      </a:lnTo>
                      <a:lnTo>
                        <a:pt x="114" y="368"/>
                      </a:lnTo>
                      <a:lnTo>
                        <a:pt x="114" y="371"/>
                      </a:lnTo>
                      <a:lnTo>
                        <a:pt x="114" y="371"/>
                      </a:lnTo>
                      <a:lnTo>
                        <a:pt x="117" y="371"/>
                      </a:lnTo>
                      <a:lnTo>
                        <a:pt x="117" y="371"/>
                      </a:lnTo>
                      <a:lnTo>
                        <a:pt x="119" y="371"/>
                      </a:lnTo>
                      <a:lnTo>
                        <a:pt x="119" y="371"/>
                      </a:lnTo>
                      <a:lnTo>
                        <a:pt x="122" y="371"/>
                      </a:lnTo>
                      <a:lnTo>
                        <a:pt x="122" y="371"/>
                      </a:lnTo>
                      <a:lnTo>
                        <a:pt x="122" y="371"/>
                      </a:lnTo>
                      <a:lnTo>
                        <a:pt x="125" y="371"/>
                      </a:lnTo>
                      <a:lnTo>
                        <a:pt x="125" y="371"/>
                      </a:lnTo>
                      <a:lnTo>
                        <a:pt x="125" y="371"/>
                      </a:lnTo>
                      <a:lnTo>
                        <a:pt x="125" y="371"/>
                      </a:lnTo>
                      <a:lnTo>
                        <a:pt x="125" y="374"/>
                      </a:lnTo>
                      <a:lnTo>
                        <a:pt x="125" y="374"/>
                      </a:lnTo>
                      <a:lnTo>
                        <a:pt x="125" y="374"/>
                      </a:lnTo>
                      <a:lnTo>
                        <a:pt x="128" y="374"/>
                      </a:lnTo>
                      <a:lnTo>
                        <a:pt x="128" y="374"/>
                      </a:lnTo>
                      <a:lnTo>
                        <a:pt x="131" y="374"/>
                      </a:lnTo>
                      <a:lnTo>
                        <a:pt x="131" y="374"/>
                      </a:lnTo>
                      <a:lnTo>
                        <a:pt x="134" y="374"/>
                      </a:lnTo>
                      <a:lnTo>
                        <a:pt x="134" y="377"/>
                      </a:lnTo>
                      <a:lnTo>
                        <a:pt x="134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6" y="377"/>
                      </a:lnTo>
                      <a:lnTo>
                        <a:pt x="136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42" y="377"/>
                      </a:lnTo>
                      <a:lnTo>
                        <a:pt x="142" y="374"/>
                      </a:lnTo>
                      <a:lnTo>
                        <a:pt x="142" y="371"/>
                      </a:lnTo>
                      <a:lnTo>
                        <a:pt x="139" y="371"/>
                      </a:lnTo>
                      <a:lnTo>
                        <a:pt x="139" y="368"/>
                      </a:lnTo>
                      <a:lnTo>
                        <a:pt x="139" y="368"/>
                      </a:lnTo>
                      <a:lnTo>
                        <a:pt x="139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3"/>
                      </a:lnTo>
                      <a:lnTo>
                        <a:pt x="136" y="363"/>
                      </a:lnTo>
                      <a:lnTo>
                        <a:pt x="136" y="363"/>
                      </a:lnTo>
                      <a:lnTo>
                        <a:pt x="139" y="360"/>
                      </a:lnTo>
                      <a:lnTo>
                        <a:pt x="142" y="360"/>
                      </a:lnTo>
                      <a:lnTo>
                        <a:pt x="145" y="357"/>
                      </a:lnTo>
                      <a:lnTo>
                        <a:pt x="145" y="354"/>
                      </a:lnTo>
                      <a:lnTo>
                        <a:pt x="148" y="354"/>
                      </a:lnTo>
                      <a:lnTo>
                        <a:pt x="151" y="351"/>
                      </a:lnTo>
                      <a:lnTo>
                        <a:pt x="151" y="351"/>
                      </a:lnTo>
                      <a:lnTo>
                        <a:pt x="153" y="348"/>
                      </a:lnTo>
                      <a:lnTo>
                        <a:pt x="153" y="348"/>
                      </a:lnTo>
                      <a:lnTo>
                        <a:pt x="153" y="348"/>
                      </a:lnTo>
                      <a:lnTo>
                        <a:pt x="156" y="346"/>
                      </a:lnTo>
                      <a:lnTo>
                        <a:pt x="156" y="346"/>
                      </a:lnTo>
                      <a:lnTo>
                        <a:pt x="159" y="346"/>
                      </a:lnTo>
                      <a:lnTo>
                        <a:pt x="162" y="348"/>
                      </a:lnTo>
                      <a:lnTo>
                        <a:pt x="168" y="348"/>
                      </a:lnTo>
                      <a:lnTo>
                        <a:pt x="170" y="348"/>
                      </a:lnTo>
                      <a:lnTo>
                        <a:pt x="173" y="346"/>
                      </a:lnTo>
                      <a:lnTo>
                        <a:pt x="173" y="346"/>
                      </a:lnTo>
                      <a:lnTo>
                        <a:pt x="173" y="346"/>
                      </a:lnTo>
                      <a:lnTo>
                        <a:pt x="176" y="343"/>
                      </a:lnTo>
                      <a:lnTo>
                        <a:pt x="176" y="343"/>
                      </a:lnTo>
                      <a:lnTo>
                        <a:pt x="179" y="343"/>
                      </a:lnTo>
                      <a:lnTo>
                        <a:pt x="179" y="343"/>
                      </a:lnTo>
                      <a:lnTo>
                        <a:pt x="182" y="343"/>
                      </a:lnTo>
                      <a:lnTo>
                        <a:pt x="182" y="343"/>
                      </a:lnTo>
                      <a:lnTo>
                        <a:pt x="182" y="346"/>
                      </a:lnTo>
                      <a:lnTo>
                        <a:pt x="182" y="346"/>
                      </a:lnTo>
                      <a:lnTo>
                        <a:pt x="185" y="346"/>
                      </a:lnTo>
                      <a:lnTo>
                        <a:pt x="185" y="346"/>
                      </a:lnTo>
                      <a:lnTo>
                        <a:pt x="185" y="346"/>
                      </a:lnTo>
                      <a:lnTo>
                        <a:pt x="187" y="346"/>
                      </a:lnTo>
                      <a:lnTo>
                        <a:pt x="187" y="348"/>
                      </a:lnTo>
                      <a:lnTo>
                        <a:pt x="190" y="348"/>
                      </a:lnTo>
                      <a:lnTo>
                        <a:pt x="190" y="346"/>
                      </a:lnTo>
                      <a:lnTo>
                        <a:pt x="190" y="346"/>
                      </a:lnTo>
                      <a:lnTo>
                        <a:pt x="193" y="346"/>
                      </a:lnTo>
                      <a:lnTo>
                        <a:pt x="193" y="343"/>
                      </a:lnTo>
                      <a:lnTo>
                        <a:pt x="196" y="343"/>
                      </a:lnTo>
                      <a:lnTo>
                        <a:pt x="196" y="340"/>
                      </a:lnTo>
                      <a:lnTo>
                        <a:pt x="199" y="340"/>
                      </a:lnTo>
                      <a:lnTo>
                        <a:pt x="199" y="337"/>
                      </a:lnTo>
                      <a:lnTo>
                        <a:pt x="202" y="337"/>
                      </a:lnTo>
                      <a:lnTo>
                        <a:pt x="204" y="334"/>
                      </a:lnTo>
                      <a:lnTo>
                        <a:pt x="207" y="331"/>
                      </a:lnTo>
                      <a:lnTo>
                        <a:pt x="207" y="331"/>
                      </a:lnTo>
                      <a:lnTo>
                        <a:pt x="210" y="331"/>
                      </a:lnTo>
                      <a:lnTo>
                        <a:pt x="210" y="329"/>
                      </a:lnTo>
                      <a:lnTo>
                        <a:pt x="210" y="329"/>
                      </a:lnTo>
                      <a:lnTo>
                        <a:pt x="210" y="329"/>
                      </a:lnTo>
                      <a:lnTo>
                        <a:pt x="213" y="326"/>
                      </a:lnTo>
                      <a:lnTo>
                        <a:pt x="213" y="326"/>
                      </a:lnTo>
                      <a:lnTo>
                        <a:pt x="213" y="323"/>
                      </a:lnTo>
                      <a:lnTo>
                        <a:pt x="213" y="323"/>
                      </a:lnTo>
                      <a:lnTo>
                        <a:pt x="213" y="323"/>
                      </a:lnTo>
                      <a:lnTo>
                        <a:pt x="213" y="323"/>
                      </a:lnTo>
                      <a:lnTo>
                        <a:pt x="213" y="323"/>
                      </a:lnTo>
                      <a:lnTo>
                        <a:pt x="216" y="320"/>
                      </a:lnTo>
                      <a:lnTo>
                        <a:pt x="216" y="320"/>
                      </a:lnTo>
                      <a:lnTo>
                        <a:pt x="216" y="320"/>
                      </a:lnTo>
                      <a:lnTo>
                        <a:pt x="216" y="320"/>
                      </a:lnTo>
                      <a:lnTo>
                        <a:pt x="216" y="317"/>
                      </a:lnTo>
                      <a:lnTo>
                        <a:pt x="216" y="317"/>
                      </a:lnTo>
                      <a:lnTo>
                        <a:pt x="216" y="317"/>
                      </a:lnTo>
                      <a:lnTo>
                        <a:pt x="216" y="317"/>
                      </a:lnTo>
                      <a:lnTo>
                        <a:pt x="219" y="314"/>
                      </a:lnTo>
                      <a:lnTo>
                        <a:pt x="219" y="314"/>
                      </a:lnTo>
                      <a:lnTo>
                        <a:pt x="219" y="314"/>
                      </a:lnTo>
                      <a:lnTo>
                        <a:pt x="221" y="314"/>
                      </a:lnTo>
                      <a:lnTo>
                        <a:pt x="221" y="314"/>
                      </a:lnTo>
                      <a:lnTo>
                        <a:pt x="221" y="312"/>
                      </a:lnTo>
                      <a:lnTo>
                        <a:pt x="221" y="312"/>
                      </a:lnTo>
                      <a:lnTo>
                        <a:pt x="224" y="309"/>
                      </a:lnTo>
                      <a:lnTo>
                        <a:pt x="224" y="309"/>
                      </a:lnTo>
                      <a:lnTo>
                        <a:pt x="227" y="309"/>
                      </a:lnTo>
                      <a:lnTo>
                        <a:pt x="227" y="306"/>
                      </a:lnTo>
                      <a:lnTo>
                        <a:pt x="227" y="306"/>
                      </a:lnTo>
                      <a:lnTo>
                        <a:pt x="230" y="303"/>
                      </a:lnTo>
                      <a:lnTo>
                        <a:pt x="230" y="303"/>
                      </a:lnTo>
                      <a:lnTo>
                        <a:pt x="233" y="300"/>
                      </a:lnTo>
                      <a:lnTo>
                        <a:pt x="233" y="300"/>
                      </a:lnTo>
                      <a:lnTo>
                        <a:pt x="236" y="297"/>
                      </a:lnTo>
                      <a:lnTo>
                        <a:pt x="236" y="297"/>
                      </a:lnTo>
                      <a:lnTo>
                        <a:pt x="236" y="295"/>
                      </a:lnTo>
                      <a:lnTo>
                        <a:pt x="238" y="295"/>
                      </a:lnTo>
                      <a:lnTo>
                        <a:pt x="238" y="292"/>
                      </a:lnTo>
                      <a:lnTo>
                        <a:pt x="241" y="292"/>
                      </a:lnTo>
                      <a:lnTo>
                        <a:pt x="241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7" y="283"/>
                      </a:lnTo>
                      <a:lnTo>
                        <a:pt x="247" y="280"/>
                      </a:lnTo>
                      <a:lnTo>
                        <a:pt x="247" y="280"/>
                      </a:lnTo>
                      <a:lnTo>
                        <a:pt x="250" y="280"/>
                      </a:lnTo>
                      <a:lnTo>
                        <a:pt x="250" y="278"/>
                      </a:lnTo>
                      <a:lnTo>
                        <a:pt x="250" y="278"/>
                      </a:lnTo>
                      <a:lnTo>
                        <a:pt x="250" y="278"/>
                      </a:lnTo>
                      <a:lnTo>
                        <a:pt x="250" y="278"/>
                      </a:lnTo>
                      <a:lnTo>
                        <a:pt x="241" y="275"/>
                      </a:lnTo>
                      <a:lnTo>
                        <a:pt x="236" y="272"/>
                      </a:lnTo>
                      <a:lnTo>
                        <a:pt x="227" y="269"/>
                      </a:lnTo>
                      <a:lnTo>
                        <a:pt x="221" y="263"/>
                      </a:lnTo>
                      <a:lnTo>
                        <a:pt x="216" y="263"/>
                      </a:lnTo>
                      <a:lnTo>
                        <a:pt x="216" y="258"/>
                      </a:lnTo>
                      <a:lnTo>
                        <a:pt x="216" y="258"/>
                      </a:lnTo>
                      <a:lnTo>
                        <a:pt x="219" y="258"/>
                      </a:lnTo>
                      <a:lnTo>
                        <a:pt x="219" y="258"/>
                      </a:lnTo>
                      <a:lnTo>
                        <a:pt x="219" y="258"/>
                      </a:lnTo>
                      <a:lnTo>
                        <a:pt x="221" y="255"/>
                      </a:lnTo>
                      <a:lnTo>
                        <a:pt x="221" y="255"/>
                      </a:lnTo>
                      <a:lnTo>
                        <a:pt x="221" y="252"/>
                      </a:lnTo>
                      <a:lnTo>
                        <a:pt x="224" y="252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7" y="246"/>
                      </a:lnTo>
                      <a:lnTo>
                        <a:pt x="227" y="246"/>
                      </a:lnTo>
                      <a:lnTo>
                        <a:pt x="227" y="244"/>
                      </a:lnTo>
                      <a:lnTo>
                        <a:pt x="227" y="244"/>
                      </a:lnTo>
                      <a:lnTo>
                        <a:pt x="227" y="244"/>
                      </a:lnTo>
                      <a:lnTo>
                        <a:pt x="227" y="241"/>
                      </a:lnTo>
                      <a:lnTo>
                        <a:pt x="224" y="241"/>
                      </a:lnTo>
                      <a:lnTo>
                        <a:pt x="224" y="241"/>
                      </a:lnTo>
                      <a:lnTo>
                        <a:pt x="224" y="238"/>
                      </a:lnTo>
                      <a:lnTo>
                        <a:pt x="224" y="238"/>
                      </a:lnTo>
                      <a:lnTo>
                        <a:pt x="224" y="235"/>
                      </a:lnTo>
                      <a:lnTo>
                        <a:pt x="224" y="235"/>
                      </a:lnTo>
                      <a:lnTo>
                        <a:pt x="224" y="235"/>
                      </a:lnTo>
                      <a:lnTo>
                        <a:pt x="224" y="232"/>
                      </a:lnTo>
                      <a:lnTo>
                        <a:pt x="213" y="232"/>
                      </a:lnTo>
                      <a:lnTo>
                        <a:pt x="213" y="229"/>
                      </a:lnTo>
                      <a:lnTo>
                        <a:pt x="207" y="229"/>
                      </a:lnTo>
                      <a:lnTo>
                        <a:pt x="207" y="229"/>
                      </a:lnTo>
                      <a:lnTo>
                        <a:pt x="207" y="227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7" y="221"/>
                      </a:lnTo>
                      <a:lnTo>
                        <a:pt x="207" y="221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5"/>
                      </a:lnTo>
                      <a:lnTo>
                        <a:pt x="204" y="215"/>
                      </a:lnTo>
                      <a:lnTo>
                        <a:pt x="204" y="212"/>
                      </a:lnTo>
                      <a:lnTo>
                        <a:pt x="204" y="212"/>
                      </a:lnTo>
                      <a:lnTo>
                        <a:pt x="204" y="212"/>
                      </a:lnTo>
                      <a:lnTo>
                        <a:pt x="207" y="210"/>
                      </a:lnTo>
                      <a:lnTo>
                        <a:pt x="207" y="210"/>
                      </a:lnTo>
                      <a:lnTo>
                        <a:pt x="207" y="207"/>
                      </a:lnTo>
                      <a:lnTo>
                        <a:pt x="207" y="204"/>
                      </a:lnTo>
                      <a:lnTo>
                        <a:pt x="207" y="204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198"/>
                      </a:lnTo>
                      <a:lnTo>
                        <a:pt x="204" y="198"/>
                      </a:lnTo>
                      <a:lnTo>
                        <a:pt x="202" y="195"/>
                      </a:lnTo>
                      <a:lnTo>
                        <a:pt x="202" y="195"/>
                      </a:lnTo>
                      <a:lnTo>
                        <a:pt x="202" y="193"/>
                      </a:lnTo>
                      <a:lnTo>
                        <a:pt x="202" y="193"/>
                      </a:lnTo>
                      <a:lnTo>
                        <a:pt x="202" y="190"/>
                      </a:lnTo>
                      <a:lnTo>
                        <a:pt x="202" y="190"/>
                      </a:lnTo>
                      <a:lnTo>
                        <a:pt x="202" y="187"/>
                      </a:lnTo>
                      <a:lnTo>
                        <a:pt x="176" y="187"/>
                      </a:lnTo>
                      <a:lnTo>
                        <a:pt x="176" y="187"/>
                      </a:lnTo>
                      <a:lnTo>
                        <a:pt x="176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68" y="187"/>
                      </a:lnTo>
                      <a:lnTo>
                        <a:pt x="168" y="187"/>
                      </a:lnTo>
                      <a:lnTo>
                        <a:pt x="168" y="187"/>
                      </a:lnTo>
                      <a:lnTo>
                        <a:pt x="165" y="184"/>
                      </a:lnTo>
                      <a:lnTo>
                        <a:pt x="165" y="184"/>
                      </a:lnTo>
                      <a:lnTo>
                        <a:pt x="165" y="184"/>
                      </a:lnTo>
                      <a:lnTo>
                        <a:pt x="165" y="181"/>
                      </a:lnTo>
                      <a:lnTo>
                        <a:pt x="165" y="181"/>
                      </a:lnTo>
                      <a:lnTo>
                        <a:pt x="165" y="181"/>
                      </a:lnTo>
                      <a:lnTo>
                        <a:pt x="165" y="181"/>
                      </a:lnTo>
                      <a:lnTo>
                        <a:pt x="165" y="178"/>
                      </a:lnTo>
                      <a:lnTo>
                        <a:pt x="165" y="178"/>
                      </a:lnTo>
                      <a:lnTo>
                        <a:pt x="165" y="176"/>
                      </a:lnTo>
                      <a:lnTo>
                        <a:pt x="162" y="176"/>
                      </a:lnTo>
                      <a:lnTo>
                        <a:pt x="162" y="176"/>
                      </a:lnTo>
                      <a:lnTo>
                        <a:pt x="162" y="176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1" y="170"/>
                      </a:lnTo>
                      <a:lnTo>
                        <a:pt x="151" y="170"/>
                      </a:lnTo>
                      <a:lnTo>
                        <a:pt x="151" y="167"/>
                      </a:lnTo>
                      <a:lnTo>
                        <a:pt x="151" y="167"/>
                      </a:lnTo>
                      <a:lnTo>
                        <a:pt x="151" y="167"/>
                      </a:lnTo>
                      <a:lnTo>
                        <a:pt x="151" y="167"/>
                      </a:lnTo>
                      <a:lnTo>
                        <a:pt x="151" y="167"/>
                      </a:lnTo>
                      <a:lnTo>
                        <a:pt x="151" y="164"/>
                      </a:lnTo>
                      <a:lnTo>
                        <a:pt x="151" y="164"/>
                      </a:lnTo>
                      <a:lnTo>
                        <a:pt x="151" y="164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59"/>
                      </a:lnTo>
                      <a:lnTo>
                        <a:pt x="148" y="159"/>
                      </a:lnTo>
                      <a:lnTo>
                        <a:pt x="148" y="159"/>
                      </a:lnTo>
                      <a:lnTo>
                        <a:pt x="148" y="159"/>
                      </a:lnTo>
                      <a:lnTo>
                        <a:pt x="148" y="159"/>
                      </a:lnTo>
                      <a:lnTo>
                        <a:pt x="148" y="156"/>
                      </a:lnTo>
                      <a:lnTo>
                        <a:pt x="148" y="156"/>
                      </a:lnTo>
                      <a:lnTo>
                        <a:pt x="148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3"/>
                      </a:lnTo>
                      <a:lnTo>
                        <a:pt x="145" y="153"/>
                      </a:lnTo>
                      <a:lnTo>
                        <a:pt x="145" y="153"/>
                      </a:lnTo>
                      <a:lnTo>
                        <a:pt x="145" y="153"/>
                      </a:lnTo>
                      <a:lnTo>
                        <a:pt x="145" y="150"/>
                      </a:lnTo>
                      <a:lnTo>
                        <a:pt x="145" y="150"/>
                      </a:lnTo>
                      <a:lnTo>
                        <a:pt x="145" y="150"/>
                      </a:lnTo>
                      <a:lnTo>
                        <a:pt x="145" y="150"/>
                      </a:lnTo>
                      <a:lnTo>
                        <a:pt x="142" y="150"/>
                      </a:lnTo>
                      <a:lnTo>
                        <a:pt x="142" y="147"/>
                      </a:lnTo>
                      <a:lnTo>
                        <a:pt x="142" y="147"/>
                      </a:lnTo>
                      <a:lnTo>
                        <a:pt x="142" y="147"/>
                      </a:lnTo>
                      <a:lnTo>
                        <a:pt x="142" y="147"/>
                      </a:lnTo>
                      <a:lnTo>
                        <a:pt x="142" y="144"/>
                      </a:lnTo>
                      <a:lnTo>
                        <a:pt x="142" y="144"/>
                      </a:lnTo>
                      <a:lnTo>
                        <a:pt x="142" y="144"/>
                      </a:lnTo>
                      <a:lnTo>
                        <a:pt x="142" y="142"/>
                      </a:lnTo>
                      <a:lnTo>
                        <a:pt x="142" y="142"/>
                      </a:lnTo>
                      <a:lnTo>
                        <a:pt x="142" y="142"/>
                      </a:lnTo>
                      <a:lnTo>
                        <a:pt x="139" y="142"/>
                      </a:lnTo>
                      <a:lnTo>
                        <a:pt x="139" y="142"/>
                      </a:lnTo>
                      <a:lnTo>
                        <a:pt x="139" y="142"/>
                      </a:lnTo>
                      <a:lnTo>
                        <a:pt x="139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4" y="142"/>
                      </a:lnTo>
                      <a:lnTo>
                        <a:pt x="134" y="142"/>
                      </a:lnTo>
                      <a:lnTo>
                        <a:pt x="134" y="142"/>
                      </a:lnTo>
                      <a:lnTo>
                        <a:pt x="131" y="142"/>
                      </a:lnTo>
                      <a:lnTo>
                        <a:pt x="131" y="139"/>
                      </a:lnTo>
                      <a:lnTo>
                        <a:pt x="131" y="139"/>
                      </a:lnTo>
                      <a:lnTo>
                        <a:pt x="131" y="139"/>
                      </a:lnTo>
                      <a:lnTo>
                        <a:pt x="131" y="139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0"/>
                      </a:lnTo>
                      <a:lnTo>
                        <a:pt x="125" y="130"/>
                      </a:lnTo>
                      <a:lnTo>
                        <a:pt x="125" y="130"/>
                      </a:lnTo>
                      <a:lnTo>
                        <a:pt x="125" y="130"/>
                      </a:lnTo>
                      <a:lnTo>
                        <a:pt x="125" y="127"/>
                      </a:lnTo>
                      <a:lnTo>
                        <a:pt x="125" y="127"/>
                      </a:lnTo>
                      <a:lnTo>
                        <a:pt x="125" y="127"/>
                      </a:lnTo>
                      <a:lnTo>
                        <a:pt x="125" y="125"/>
                      </a:lnTo>
                      <a:lnTo>
                        <a:pt x="122" y="125"/>
                      </a:lnTo>
                      <a:lnTo>
                        <a:pt x="122" y="125"/>
                      </a:lnTo>
                      <a:lnTo>
                        <a:pt x="122" y="125"/>
                      </a:lnTo>
                      <a:lnTo>
                        <a:pt x="122" y="125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7" y="122"/>
                      </a:lnTo>
                      <a:lnTo>
                        <a:pt x="117" y="122"/>
                      </a:lnTo>
                      <a:lnTo>
                        <a:pt x="117" y="122"/>
                      </a:lnTo>
                      <a:lnTo>
                        <a:pt x="117" y="122"/>
                      </a:lnTo>
                      <a:lnTo>
                        <a:pt x="114" y="122"/>
                      </a:lnTo>
                      <a:lnTo>
                        <a:pt x="114" y="122"/>
                      </a:lnTo>
                      <a:lnTo>
                        <a:pt x="114" y="122"/>
                      </a:lnTo>
                      <a:lnTo>
                        <a:pt x="111" y="119"/>
                      </a:lnTo>
                      <a:lnTo>
                        <a:pt x="111" y="119"/>
                      </a:lnTo>
                      <a:lnTo>
                        <a:pt x="111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5" y="113"/>
                      </a:lnTo>
                      <a:lnTo>
                        <a:pt x="105" y="113"/>
                      </a:lnTo>
                      <a:lnTo>
                        <a:pt x="105" y="110"/>
                      </a:lnTo>
                      <a:lnTo>
                        <a:pt x="105" y="110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99"/>
                      </a:lnTo>
                      <a:lnTo>
                        <a:pt x="108" y="99"/>
                      </a:lnTo>
                      <a:lnTo>
                        <a:pt x="108" y="96"/>
                      </a:lnTo>
                      <a:lnTo>
                        <a:pt x="108" y="96"/>
                      </a:lnTo>
                      <a:lnTo>
                        <a:pt x="108" y="96"/>
                      </a:lnTo>
                      <a:lnTo>
                        <a:pt x="108" y="93"/>
                      </a:lnTo>
                      <a:lnTo>
                        <a:pt x="108" y="93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79"/>
                      </a:lnTo>
                      <a:lnTo>
                        <a:pt x="105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6"/>
                      </a:lnTo>
                      <a:lnTo>
                        <a:pt x="111" y="76"/>
                      </a:lnTo>
                      <a:lnTo>
                        <a:pt x="111" y="76"/>
                      </a:lnTo>
                      <a:lnTo>
                        <a:pt x="111" y="76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1"/>
                      </a:lnTo>
                      <a:lnTo>
                        <a:pt x="111" y="71"/>
                      </a:lnTo>
                      <a:lnTo>
                        <a:pt x="111" y="71"/>
                      </a:lnTo>
                      <a:lnTo>
                        <a:pt x="111" y="71"/>
                      </a:lnTo>
                      <a:lnTo>
                        <a:pt x="111" y="71"/>
                      </a:lnTo>
                      <a:lnTo>
                        <a:pt x="114" y="71"/>
                      </a:lnTo>
                      <a:lnTo>
                        <a:pt x="114" y="71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4" y="65"/>
                      </a:lnTo>
                      <a:lnTo>
                        <a:pt x="117" y="65"/>
                      </a:lnTo>
                      <a:lnTo>
                        <a:pt x="117" y="62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7" y="57"/>
                      </a:lnTo>
                      <a:lnTo>
                        <a:pt x="117" y="57"/>
                      </a:lnTo>
                      <a:lnTo>
                        <a:pt x="117" y="57"/>
                      </a:lnTo>
                      <a:lnTo>
                        <a:pt x="117" y="57"/>
                      </a:lnTo>
                      <a:lnTo>
                        <a:pt x="114" y="57"/>
                      </a:lnTo>
                      <a:lnTo>
                        <a:pt x="114" y="57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1"/>
                      </a:lnTo>
                      <a:lnTo>
                        <a:pt x="114" y="51"/>
                      </a:lnTo>
                      <a:lnTo>
                        <a:pt x="114" y="51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0"/>
                      </a:lnTo>
                      <a:lnTo>
                        <a:pt x="114" y="40"/>
                      </a:lnTo>
                      <a:lnTo>
                        <a:pt x="114" y="37"/>
                      </a:lnTo>
                      <a:lnTo>
                        <a:pt x="114" y="37"/>
                      </a:lnTo>
                      <a:lnTo>
                        <a:pt x="117" y="37"/>
                      </a:lnTo>
                      <a:lnTo>
                        <a:pt x="114" y="34"/>
                      </a:lnTo>
                      <a:lnTo>
                        <a:pt x="114" y="34"/>
                      </a:lnTo>
                      <a:lnTo>
                        <a:pt x="114" y="34"/>
                      </a:lnTo>
                      <a:lnTo>
                        <a:pt x="111" y="34"/>
                      </a:lnTo>
                      <a:lnTo>
                        <a:pt x="111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28"/>
                      </a:lnTo>
                      <a:lnTo>
                        <a:pt x="105" y="28"/>
                      </a:lnTo>
                      <a:lnTo>
                        <a:pt x="105" y="28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3"/>
                      </a:lnTo>
                      <a:lnTo>
                        <a:pt x="100" y="23"/>
                      </a:lnTo>
                      <a:lnTo>
                        <a:pt x="94" y="25"/>
                      </a:lnTo>
                      <a:lnTo>
                        <a:pt x="88" y="25"/>
                      </a:lnTo>
                      <a:lnTo>
                        <a:pt x="80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6" y="17"/>
                      </a:lnTo>
                      <a:lnTo>
                        <a:pt x="66" y="17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8"/>
                      </a:lnTo>
                      <a:lnTo>
                        <a:pt x="57" y="8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4" y="6"/>
                      </a:lnTo>
                      <a:lnTo>
                        <a:pt x="54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49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43" y="0"/>
                      </a:lnTo>
                      <a:lnTo>
                        <a:pt x="40" y="0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6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9" y="37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5" y="65"/>
                      </a:lnTo>
                      <a:lnTo>
                        <a:pt x="15" y="65"/>
                      </a:lnTo>
                      <a:lnTo>
                        <a:pt x="15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71"/>
                      </a:lnTo>
                      <a:lnTo>
                        <a:pt x="17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4"/>
                      </a:lnTo>
                      <a:lnTo>
                        <a:pt x="17" y="74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0" y="76"/>
                      </a:lnTo>
                      <a:lnTo>
                        <a:pt x="17" y="76"/>
                      </a:lnTo>
                      <a:lnTo>
                        <a:pt x="17" y="76"/>
                      </a:lnTo>
                      <a:lnTo>
                        <a:pt x="17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17" y="79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6"/>
                      </a:lnTo>
                      <a:lnTo>
                        <a:pt x="17" y="96"/>
                      </a:lnTo>
                      <a:lnTo>
                        <a:pt x="17" y="96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17" y="102"/>
                      </a:lnTo>
                      <a:lnTo>
                        <a:pt x="17" y="102"/>
                      </a:lnTo>
                      <a:lnTo>
                        <a:pt x="20" y="102"/>
                      </a:lnTo>
                      <a:lnTo>
                        <a:pt x="20" y="105"/>
                      </a:lnTo>
                      <a:lnTo>
                        <a:pt x="20" y="105"/>
                      </a:lnTo>
                      <a:lnTo>
                        <a:pt x="20" y="105"/>
                      </a:lnTo>
                      <a:lnTo>
                        <a:pt x="20" y="105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6"/>
                      </a:lnTo>
                      <a:lnTo>
                        <a:pt x="23" y="116"/>
                      </a:lnTo>
                      <a:lnTo>
                        <a:pt x="23" y="116"/>
                      </a:lnTo>
                      <a:lnTo>
                        <a:pt x="23" y="116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7"/>
                      </a:lnTo>
                      <a:lnTo>
                        <a:pt x="26" y="127"/>
                      </a:lnTo>
                      <a:lnTo>
                        <a:pt x="26" y="127"/>
                      </a:lnTo>
                      <a:lnTo>
                        <a:pt x="29" y="127"/>
                      </a:lnTo>
                      <a:lnTo>
                        <a:pt x="29" y="127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4"/>
                      </a:lnTo>
                      <a:lnTo>
                        <a:pt x="29" y="144"/>
                      </a:lnTo>
                      <a:lnTo>
                        <a:pt x="29" y="144"/>
                      </a:lnTo>
                      <a:lnTo>
                        <a:pt x="29" y="144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9" y="159"/>
                      </a:lnTo>
                      <a:lnTo>
                        <a:pt x="29" y="159"/>
                      </a:lnTo>
                      <a:lnTo>
                        <a:pt x="29" y="159"/>
                      </a:lnTo>
                      <a:lnTo>
                        <a:pt x="29" y="159"/>
                      </a:lnTo>
                      <a:lnTo>
                        <a:pt x="29" y="161"/>
                      </a:lnTo>
                      <a:lnTo>
                        <a:pt x="29" y="161"/>
                      </a:lnTo>
                      <a:lnTo>
                        <a:pt x="29" y="161"/>
                      </a:lnTo>
                      <a:lnTo>
                        <a:pt x="29" y="161"/>
                      </a:lnTo>
                      <a:lnTo>
                        <a:pt x="29" y="161"/>
                      </a:lnTo>
                      <a:lnTo>
                        <a:pt x="29" y="164"/>
                      </a:lnTo>
                      <a:lnTo>
                        <a:pt x="29" y="164"/>
                      </a:lnTo>
                      <a:lnTo>
                        <a:pt x="29" y="164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9" y="170"/>
                      </a:lnTo>
                      <a:lnTo>
                        <a:pt x="29" y="170"/>
                      </a:lnTo>
                      <a:lnTo>
                        <a:pt x="29" y="170"/>
                      </a:lnTo>
                      <a:lnTo>
                        <a:pt x="29" y="170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6" y="176"/>
                      </a:lnTo>
                      <a:lnTo>
                        <a:pt x="26" y="176"/>
                      </a:lnTo>
                      <a:lnTo>
                        <a:pt x="26" y="176"/>
                      </a:lnTo>
                      <a:lnTo>
                        <a:pt x="26" y="176"/>
                      </a:lnTo>
                      <a:lnTo>
                        <a:pt x="26" y="176"/>
                      </a:lnTo>
                      <a:lnTo>
                        <a:pt x="23" y="176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5"/>
                      </a:lnTo>
                      <a:lnTo>
                        <a:pt x="26" y="195"/>
                      </a:lnTo>
                      <a:lnTo>
                        <a:pt x="26" y="195"/>
                      </a:lnTo>
                      <a:lnTo>
                        <a:pt x="29" y="198"/>
                      </a:lnTo>
                      <a:lnTo>
                        <a:pt x="29" y="198"/>
                      </a:lnTo>
                      <a:lnTo>
                        <a:pt x="29" y="198"/>
                      </a:lnTo>
                      <a:lnTo>
                        <a:pt x="29" y="198"/>
                      </a:lnTo>
                      <a:lnTo>
                        <a:pt x="29" y="201"/>
                      </a:lnTo>
                      <a:lnTo>
                        <a:pt x="29" y="201"/>
                      </a:lnTo>
                      <a:lnTo>
                        <a:pt x="32" y="201"/>
                      </a:lnTo>
                      <a:lnTo>
                        <a:pt x="32" y="201"/>
                      </a:lnTo>
                      <a:lnTo>
                        <a:pt x="32" y="201"/>
                      </a:lnTo>
                      <a:lnTo>
                        <a:pt x="32" y="204"/>
                      </a:lnTo>
                      <a:lnTo>
                        <a:pt x="32" y="204"/>
                      </a:lnTo>
                      <a:lnTo>
                        <a:pt x="32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3" y="207"/>
                      </a:lnTo>
                      <a:lnTo>
                        <a:pt x="43" y="207"/>
                      </a:lnTo>
                      <a:lnTo>
                        <a:pt x="43" y="207"/>
                      </a:lnTo>
                      <a:lnTo>
                        <a:pt x="43" y="207"/>
                      </a:lnTo>
                      <a:lnTo>
                        <a:pt x="43" y="207"/>
                      </a:lnTo>
                      <a:lnTo>
                        <a:pt x="46" y="207"/>
                      </a:lnTo>
                      <a:lnTo>
                        <a:pt x="46" y="207"/>
                      </a:lnTo>
                      <a:lnTo>
                        <a:pt x="46" y="207"/>
                      </a:lnTo>
                      <a:lnTo>
                        <a:pt x="46" y="210"/>
                      </a:lnTo>
                      <a:lnTo>
                        <a:pt x="46" y="210"/>
                      </a:lnTo>
                      <a:lnTo>
                        <a:pt x="46" y="210"/>
                      </a:lnTo>
                      <a:lnTo>
                        <a:pt x="49" y="210"/>
                      </a:lnTo>
                      <a:lnTo>
                        <a:pt x="49" y="210"/>
                      </a:lnTo>
                      <a:lnTo>
                        <a:pt x="49" y="212"/>
                      </a:lnTo>
                      <a:lnTo>
                        <a:pt x="49" y="212"/>
                      </a:lnTo>
                      <a:lnTo>
                        <a:pt x="49" y="212"/>
                      </a:lnTo>
                      <a:lnTo>
                        <a:pt x="49" y="212"/>
                      </a:lnTo>
                      <a:lnTo>
                        <a:pt x="49" y="215"/>
                      </a:lnTo>
                      <a:lnTo>
                        <a:pt x="51" y="215"/>
                      </a:lnTo>
                      <a:lnTo>
                        <a:pt x="51" y="215"/>
                      </a:lnTo>
                      <a:lnTo>
                        <a:pt x="51" y="215"/>
                      </a:lnTo>
                      <a:lnTo>
                        <a:pt x="51" y="215"/>
                      </a:lnTo>
                      <a:lnTo>
                        <a:pt x="54" y="215"/>
                      </a:lnTo>
                      <a:lnTo>
                        <a:pt x="54" y="215"/>
                      </a:lnTo>
                      <a:lnTo>
                        <a:pt x="54" y="215"/>
                      </a:lnTo>
                      <a:lnTo>
                        <a:pt x="54" y="218"/>
                      </a:lnTo>
                      <a:lnTo>
                        <a:pt x="54" y="218"/>
                      </a:lnTo>
                      <a:lnTo>
                        <a:pt x="54" y="218"/>
                      </a:lnTo>
                      <a:lnTo>
                        <a:pt x="54" y="218"/>
                      </a:lnTo>
                      <a:lnTo>
                        <a:pt x="54" y="218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3" y="221"/>
                      </a:lnTo>
                      <a:lnTo>
                        <a:pt x="63" y="221"/>
                      </a:lnTo>
                      <a:lnTo>
                        <a:pt x="63" y="221"/>
                      </a:lnTo>
                      <a:lnTo>
                        <a:pt x="63" y="221"/>
                      </a:lnTo>
                      <a:lnTo>
                        <a:pt x="63" y="224"/>
                      </a:lnTo>
                      <a:lnTo>
                        <a:pt x="63" y="224"/>
                      </a:lnTo>
                      <a:lnTo>
                        <a:pt x="63" y="224"/>
                      </a:lnTo>
                      <a:lnTo>
                        <a:pt x="63" y="224"/>
                      </a:lnTo>
                      <a:lnTo>
                        <a:pt x="63" y="224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32"/>
                      </a:lnTo>
                      <a:lnTo>
                        <a:pt x="63" y="232"/>
                      </a:lnTo>
                      <a:lnTo>
                        <a:pt x="63" y="232"/>
                      </a:lnTo>
                      <a:lnTo>
                        <a:pt x="63" y="232"/>
                      </a:lnTo>
                      <a:lnTo>
                        <a:pt x="63" y="232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8" y="238"/>
                      </a:lnTo>
                      <a:lnTo>
                        <a:pt x="68" y="238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4"/>
                      </a:lnTo>
                      <a:lnTo>
                        <a:pt x="68" y="244"/>
                      </a:lnTo>
                      <a:lnTo>
                        <a:pt x="68" y="244"/>
                      </a:lnTo>
                      <a:lnTo>
                        <a:pt x="68" y="246"/>
                      </a:lnTo>
                      <a:lnTo>
                        <a:pt x="68" y="246"/>
                      </a:lnTo>
                      <a:lnTo>
                        <a:pt x="66" y="249"/>
                      </a:lnTo>
                      <a:lnTo>
                        <a:pt x="66" y="249"/>
                      </a:lnTo>
                      <a:lnTo>
                        <a:pt x="66" y="249"/>
                      </a:lnTo>
                      <a:lnTo>
                        <a:pt x="66" y="249"/>
                      </a:lnTo>
                      <a:lnTo>
                        <a:pt x="66" y="249"/>
                      </a:lnTo>
                      <a:lnTo>
                        <a:pt x="68" y="252"/>
                      </a:lnTo>
                      <a:lnTo>
                        <a:pt x="68" y="252"/>
                      </a:lnTo>
                      <a:lnTo>
                        <a:pt x="68" y="252"/>
                      </a:lnTo>
                      <a:lnTo>
                        <a:pt x="68" y="252"/>
                      </a:lnTo>
                      <a:lnTo>
                        <a:pt x="68" y="252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71" y="255"/>
                      </a:lnTo>
                      <a:lnTo>
                        <a:pt x="71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6" y="258"/>
                      </a:lnTo>
                      <a:lnTo>
                        <a:pt x="68" y="258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3"/>
                      </a:lnTo>
                      <a:lnTo>
                        <a:pt x="74" y="263"/>
                      </a:lnTo>
                      <a:lnTo>
                        <a:pt x="74" y="263"/>
                      </a:lnTo>
                      <a:lnTo>
                        <a:pt x="71" y="266"/>
                      </a:lnTo>
                      <a:lnTo>
                        <a:pt x="71" y="266"/>
                      </a:lnTo>
                      <a:lnTo>
                        <a:pt x="71" y="266"/>
                      </a:lnTo>
                      <a:lnTo>
                        <a:pt x="71" y="266"/>
                      </a:lnTo>
                      <a:lnTo>
                        <a:pt x="71" y="269"/>
                      </a:lnTo>
                      <a:lnTo>
                        <a:pt x="71" y="269"/>
                      </a:lnTo>
                      <a:lnTo>
                        <a:pt x="74" y="269"/>
                      </a:lnTo>
                      <a:lnTo>
                        <a:pt x="74" y="269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71" y="275"/>
                      </a:lnTo>
                      <a:lnTo>
                        <a:pt x="74" y="275"/>
                      </a:lnTo>
                      <a:lnTo>
                        <a:pt x="74" y="278"/>
                      </a:lnTo>
                      <a:lnTo>
                        <a:pt x="74" y="278"/>
                      </a:lnTo>
                      <a:lnTo>
                        <a:pt x="74" y="278"/>
                      </a:lnTo>
                      <a:lnTo>
                        <a:pt x="74" y="278"/>
                      </a:lnTo>
                      <a:lnTo>
                        <a:pt x="74" y="280"/>
                      </a:lnTo>
                      <a:lnTo>
                        <a:pt x="74" y="280"/>
                      </a:lnTo>
                      <a:lnTo>
                        <a:pt x="74" y="280"/>
                      </a:lnTo>
                      <a:lnTo>
                        <a:pt x="77" y="280"/>
                      </a:lnTo>
                      <a:lnTo>
                        <a:pt x="74" y="280"/>
                      </a:lnTo>
                      <a:lnTo>
                        <a:pt x="74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9"/>
                      </a:lnTo>
                      <a:lnTo>
                        <a:pt x="77" y="289"/>
                      </a:lnTo>
                      <a:lnTo>
                        <a:pt x="80" y="289"/>
                      </a:lnTo>
                      <a:lnTo>
                        <a:pt x="80" y="289"/>
                      </a:lnTo>
                      <a:lnTo>
                        <a:pt x="80" y="289"/>
                      </a:lnTo>
                      <a:lnTo>
                        <a:pt x="80" y="289"/>
                      </a:lnTo>
                      <a:lnTo>
                        <a:pt x="80" y="289"/>
                      </a:lnTo>
                      <a:lnTo>
                        <a:pt x="80" y="292"/>
                      </a:lnTo>
                      <a:lnTo>
                        <a:pt x="80" y="292"/>
                      </a:lnTo>
                      <a:lnTo>
                        <a:pt x="80" y="292"/>
                      </a:lnTo>
                      <a:lnTo>
                        <a:pt x="80" y="292"/>
                      </a:lnTo>
                      <a:lnTo>
                        <a:pt x="80" y="295"/>
                      </a:lnTo>
                      <a:lnTo>
                        <a:pt x="80" y="295"/>
                      </a:lnTo>
                      <a:lnTo>
                        <a:pt x="80" y="295"/>
                      </a:lnTo>
                      <a:lnTo>
                        <a:pt x="80" y="295"/>
                      </a:lnTo>
                      <a:lnTo>
                        <a:pt x="80" y="297"/>
                      </a:lnTo>
                      <a:lnTo>
                        <a:pt x="80" y="297"/>
                      </a:lnTo>
                      <a:lnTo>
                        <a:pt x="80" y="297"/>
                      </a:lnTo>
                      <a:lnTo>
                        <a:pt x="80" y="300"/>
                      </a:lnTo>
                      <a:lnTo>
                        <a:pt x="80" y="300"/>
                      </a:lnTo>
                      <a:lnTo>
                        <a:pt x="80" y="303"/>
                      </a:lnTo>
                      <a:lnTo>
                        <a:pt x="80" y="303"/>
                      </a:lnTo>
                      <a:lnTo>
                        <a:pt x="80" y="303"/>
                      </a:lnTo>
                      <a:lnTo>
                        <a:pt x="80" y="303"/>
                      </a:lnTo>
                      <a:lnTo>
                        <a:pt x="80" y="303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9"/>
                      </a:lnTo>
                      <a:lnTo>
                        <a:pt x="80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4" y="314"/>
                      </a:lnTo>
                      <a:lnTo>
                        <a:pt x="74" y="314"/>
                      </a:lnTo>
                      <a:lnTo>
                        <a:pt x="74" y="314"/>
                      </a:lnTo>
                      <a:lnTo>
                        <a:pt x="74" y="314"/>
                      </a:lnTo>
                      <a:lnTo>
                        <a:pt x="74" y="314"/>
                      </a:lnTo>
                      <a:lnTo>
                        <a:pt x="74" y="317"/>
                      </a:lnTo>
                      <a:lnTo>
                        <a:pt x="74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68" y="320"/>
                      </a:lnTo>
                      <a:lnTo>
                        <a:pt x="68" y="320"/>
                      </a:lnTo>
                      <a:lnTo>
                        <a:pt x="68" y="320"/>
                      </a:lnTo>
                      <a:lnTo>
                        <a:pt x="71" y="320"/>
                      </a:lnTo>
                      <a:lnTo>
                        <a:pt x="71" y="323"/>
                      </a:lnTo>
                      <a:lnTo>
                        <a:pt x="71" y="323"/>
                      </a:lnTo>
                      <a:lnTo>
                        <a:pt x="68" y="323"/>
                      </a:lnTo>
                      <a:lnTo>
                        <a:pt x="68" y="323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9"/>
                      </a:lnTo>
                      <a:lnTo>
                        <a:pt x="68" y="329"/>
                      </a:lnTo>
                      <a:lnTo>
                        <a:pt x="68" y="331"/>
                      </a:lnTo>
                      <a:lnTo>
                        <a:pt x="68" y="329"/>
                      </a:lnTo>
                      <a:lnTo>
                        <a:pt x="68" y="33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4" name="Freeform 50"/>
                <p:cNvSpPr>
                  <a:spLocks/>
                </p:cNvSpPr>
                <p:nvPr/>
              </p:nvSpPr>
              <p:spPr bwMode="auto">
                <a:xfrm>
                  <a:off x="1407" y="3491"/>
                  <a:ext cx="128" cy="192"/>
                </a:xfrm>
                <a:custGeom>
                  <a:avLst/>
                  <a:gdLst/>
                  <a:ahLst/>
                  <a:cxnLst>
                    <a:cxn ang="0">
                      <a:pos x="77" y="346"/>
                    </a:cxn>
                    <a:cxn ang="0">
                      <a:pos x="88" y="357"/>
                    </a:cxn>
                    <a:cxn ang="0">
                      <a:pos x="102" y="363"/>
                    </a:cxn>
                    <a:cxn ang="0">
                      <a:pos x="119" y="371"/>
                    </a:cxn>
                    <a:cxn ang="0">
                      <a:pos x="136" y="377"/>
                    </a:cxn>
                    <a:cxn ang="0">
                      <a:pos x="142" y="360"/>
                    </a:cxn>
                    <a:cxn ang="0">
                      <a:pos x="179" y="343"/>
                    </a:cxn>
                    <a:cxn ang="0">
                      <a:pos x="202" y="337"/>
                    </a:cxn>
                    <a:cxn ang="0">
                      <a:pos x="216" y="317"/>
                    </a:cxn>
                    <a:cxn ang="0">
                      <a:pos x="236" y="297"/>
                    </a:cxn>
                    <a:cxn ang="0">
                      <a:pos x="227" y="269"/>
                    </a:cxn>
                    <a:cxn ang="0">
                      <a:pos x="227" y="241"/>
                    </a:cxn>
                    <a:cxn ang="0">
                      <a:pos x="207" y="218"/>
                    </a:cxn>
                    <a:cxn ang="0">
                      <a:pos x="202" y="190"/>
                    </a:cxn>
                    <a:cxn ang="0">
                      <a:pos x="165" y="181"/>
                    </a:cxn>
                    <a:cxn ang="0">
                      <a:pos x="159" y="170"/>
                    </a:cxn>
                    <a:cxn ang="0">
                      <a:pos x="148" y="161"/>
                    </a:cxn>
                    <a:cxn ang="0">
                      <a:pos x="145" y="150"/>
                    </a:cxn>
                    <a:cxn ang="0">
                      <a:pos x="136" y="142"/>
                    </a:cxn>
                    <a:cxn ang="0">
                      <a:pos x="128" y="136"/>
                    </a:cxn>
                    <a:cxn ang="0">
                      <a:pos x="119" y="122"/>
                    </a:cxn>
                    <a:cxn ang="0">
                      <a:pos x="105" y="108"/>
                    </a:cxn>
                    <a:cxn ang="0">
                      <a:pos x="105" y="88"/>
                    </a:cxn>
                    <a:cxn ang="0">
                      <a:pos x="111" y="74"/>
                    </a:cxn>
                    <a:cxn ang="0">
                      <a:pos x="117" y="57"/>
                    </a:cxn>
                    <a:cxn ang="0">
                      <a:pos x="114" y="40"/>
                    </a:cxn>
                    <a:cxn ang="0">
                      <a:pos x="80" y="25"/>
                    </a:cxn>
                    <a:cxn ang="0">
                      <a:pos x="60" y="14"/>
                    </a:cxn>
                    <a:cxn ang="0">
                      <a:pos x="43" y="0"/>
                    </a:cxn>
                    <a:cxn ang="0">
                      <a:pos x="15" y="3"/>
                    </a:cxn>
                    <a:cxn ang="0">
                      <a:pos x="3" y="11"/>
                    </a:cxn>
                    <a:cxn ang="0">
                      <a:pos x="3" y="23"/>
                    </a:cxn>
                    <a:cxn ang="0">
                      <a:pos x="6" y="34"/>
                    </a:cxn>
                    <a:cxn ang="0">
                      <a:pos x="12" y="45"/>
                    </a:cxn>
                    <a:cxn ang="0">
                      <a:pos x="17" y="54"/>
                    </a:cxn>
                    <a:cxn ang="0">
                      <a:pos x="17" y="62"/>
                    </a:cxn>
                    <a:cxn ang="0">
                      <a:pos x="20" y="71"/>
                    </a:cxn>
                    <a:cxn ang="0">
                      <a:pos x="17" y="88"/>
                    </a:cxn>
                    <a:cxn ang="0">
                      <a:pos x="20" y="99"/>
                    </a:cxn>
                    <a:cxn ang="0">
                      <a:pos x="20" y="110"/>
                    </a:cxn>
                    <a:cxn ang="0">
                      <a:pos x="23" y="122"/>
                    </a:cxn>
                    <a:cxn ang="0">
                      <a:pos x="29" y="133"/>
                    </a:cxn>
                    <a:cxn ang="0">
                      <a:pos x="29" y="147"/>
                    </a:cxn>
                    <a:cxn ang="0">
                      <a:pos x="29" y="156"/>
                    </a:cxn>
                    <a:cxn ang="0">
                      <a:pos x="29" y="167"/>
                    </a:cxn>
                    <a:cxn ang="0">
                      <a:pos x="23" y="178"/>
                    </a:cxn>
                    <a:cxn ang="0">
                      <a:pos x="26" y="190"/>
                    </a:cxn>
                    <a:cxn ang="0">
                      <a:pos x="32" y="201"/>
                    </a:cxn>
                    <a:cxn ang="0">
                      <a:pos x="43" y="207"/>
                    </a:cxn>
                    <a:cxn ang="0">
                      <a:pos x="54" y="215"/>
                    </a:cxn>
                    <a:cxn ang="0">
                      <a:pos x="60" y="221"/>
                    </a:cxn>
                    <a:cxn ang="0">
                      <a:pos x="63" y="229"/>
                    </a:cxn>
                    <a:cxn ang="0">
                      <a:pos x="66" y="238"/>
                    </a:cxn>
                    <a:cxn ang="0">
                      <a:pos x="66" y="249"/>
                    </a:cxn>
                    <a:cxn ang="0">
                      <a:pos x="68" y="258"/>
                    </a:cxn>
                    <a:cxn ang="0">
                      <a:pos x="71" y="261"/>
                    </a:cxn>
                    <a:cxn ang="0">
                      <a:pos x="74" y="278"/>
                    </a:cxn>
                    <a:cxn ang="0">
                      <a:pos x="77" y="289"/>
                    </a:cxn>
                    <a:cxn ang="0">
                      <a:pos x="80" y="303"/>
                    </a:cxn>
                    <a:cxn ang="0">
                      <a:pos x="77" y="309"/>
                    </a:cxn>
                    <a:cxn ang="0">
                      <a:pos x="71" y="317"/>
                    </a:cxn>
                  </a:cxnLst>
                  <a:rect l="0" t="0" r="r" b="b"/>
                  <a:pathLst>
                    <a:path w="250" h="377">
                      <a:moveTo>
                        <a:pt x="68" y="331"/>
                      </a:moveTo>
                      <a:lnTo>
                        <a:pt x="68" y="331"/>
                      </a:lnTo>
                      <a:lnTo>
                        <a:pt x="68" y="331"/>
                      </a:lnTo>
                      <a:lnTo>
                        <a:pt x="68" y="331"/>
                      </a:lnTo>
                      <a:lnTo>
                        <a:pt x="71" y="334"/>
                      </a:lnTo>
                      <a:lnTo>
                        <a:pt x="71" y="334"/>
                      </a:lnTo>
                      <a:lnTo>
                        <a:pt x="71" y="334"/>
                      </a:lnTo>
                      <a:lnTo>
                        <a:pt x="71" y="337"/>
                      </a:lnTo>
                      <a:lnTo>
                        <a:pt x="71" y="337"/>
                      </a:lnTo>
                      <a:lnTo>
                        <a:pt x="74" y="337"/>
                      </a:lnTo>
                      <a:lnTo>
                        <a:pt x="74" y="337"/>
                      </a:lnTo>
                      <a:lnTo>
                        <a:pt x="74" y="337"/>
                      </a:lnTo>
                      <a:lnTo>
                        <a:pt x="74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77" y="340"/>
                      </a:lnTo>
                      <a:lnTo>
                        <a:pt x="77" y="343"/>
                      </a:lnTo>
                      <a:lnTo>
                        <a:pt x="77" y="343"/>
                      </a:lnTo>
                      <a:lnTo>
                        <a:pt x="77" y="343"/>
                      </a:lnTo>
                      <a:lnTo>
                        <a:pt x="77" y="346"/>
                      </a:lnTo>
                      <a:lnTo>
                        <a:pt x="77" y="346"/>
                      </a:lnTo>
                      <a:lnTo>
                        <a:pt x="77" y="346"/>
                      </a:lnTo>
                      <a:lnTo>
                        <a:pt x="80" y="346"/>
                      </a:lnTo>
                      <a:lnTo>
                        <a:pt x="80" y="346"/>
                      </a:lnTo>
                      <a:lnTo>
                        <a:pt x="80" y="346"/>
                      </a:lnTo>
                      <a:lnTo>
                        <a:pt x="83" y="348"/>
                      </a:lnTo>
                      <a:lnTo>
                        <a:pt x="83" y="348"/>
                      </a:lnTo>
                      <a:lnTo>
                        <a:pt x="83" y="348"/>
                      </a:lnTo>
                      <a:lnTo>
                        <a:pt x="85" y="351"/>
                      </a:lnTo>
                      <a:lnTo>
                        <a:pt x="85" y="351"/>
                      </a:lnTo>
                      <a:lnTo>
                        <a:pt x="85" y="351"/>
                      </a:lnTo>
                      <a:lnTo>
                        <a:pt x="85" y="354"/>
                      </a:lnTo>
                      <a:lnTo>
                        <a:pt x="85" y="354"/>
                      </a:lnTo>
                      <a:lnTo>
                        <a:pt x="85" y="354"/>
                      </a:lnTo>
                      <a:lnTo>
                        <a:pt x="85" y="354"/>
                      </a:lnTo>
                      <a:lnTo>
                        <a:pt x="85" y="354"/>
                      </a:lnTo>
                      <a:lnTo>
                        <a:pt x="85" y="357"/>
                      </a:lnTo>
                      <a:lnTo>
                        <a:pt x="88" y="357"/>
                      </a:lnTo>
                      <a:lnTo>
                        <a:pt x="88" y="357"/>
                      </a:lnTo>
                      <a:lnTo>
                        <a:pt x="88" y="357"/>
                      </a:lnTo>
                      <a:lnTo>
                        <a:pt x="88" y="357"/>
                      </a:lnTo>
                      <a:lnTo>
                        <a:pt x="88" y="357"/>
                      </a:lnTo>
                      <a:lnTo>
                        <a:pt x="88" y="360"/>
                      </a:lnTo>
                      <a:lnTo>
                        <a:pt x="88" y="360"/>
                      </a:lnTo>
                      <a:lnTo>
                        <a:pt x="91" y="360"/>
                      </a:lnTo>
                      <a:lnTo>
                        <a:pt x="91" y="360"/>
                      </a:lnTo>
                      <a:lnTo>
                        <a:pt x="91" y="360"/>
                      </a:lnTo>
                      <a:lnTo>
                        <a:pt x="94" y="360"/>
                      </a:lnTo>
                      <a:lnTo>
                        <a:pt x="94" y="360"/>
                      </a:lnTo>
                      <a:lnTo>
                        <a:pt x="94" y="360"/>
                      </a:lnTo>
                      <a:lnTo>
                        <a:pt x="97" y="360"/>
                      </a:lnTo>
                      <a:lnTo>
                        <a:pt x="97" y="363"/>
                      </a:lnTo>
                      <a:lnTo>
                        <a:pt x="97" y="363"/>
                      </a:lnTo>
                      <a:lnTo>
                        <a:pt x="97" y="363"/>
                      </a:lnTo>
                      <a:lnTo>
                        <a:pt x="97" y="366"/>
                      </a:lnTo>
                      <a:lnTo>
                        <a:pt x="97" y="366"/>
                      </a:lnTo>
                      <a:lnTo>
                        <a:pt x="100" y="366"/>
                      </a:lnTo>
                      <a:lnTo>
                        <a:pt x="100" y="366"/>
                      </a:lnTo>
                      <a:lnTo>
                        <a:pt x="100" y="366"/>
                      </a:lnTo>
                      <a:lnTo>
                        <a:pt x="102" y="363"/>
                      </a:lnTo>
                      <a:lnTo>
                        <a:pt x="102" y="363"/>
                      </a:lnTo>
                      <a:lnTo>
                        <a:pt x="102" y="366"/>
                      </a:lnTo>
                      <a:lnTo>
                        <a:pt x="105" y="366"/>
                      </a:lnTo>
                      <a:lnTo>
                        <a:pt x="105" y="366"/>
                      </a:lnTo>
                      <a:lnTo>
                        <a:pt x="105" y="368"/>
                      </a:lnTo>
                      <a:lnTo>
                        <a:pt x="108" y="368"/>
                      </a:lnTo>
                      <a:lnTo>
                        <a:pt x="108" y="368"/>
                      </a:lnTo>
                      <a:lnTo>
                        <a:pt x="108" y="371"/>
                      </a:lnTo>
                      <a:lnTo>
                        <a:pt x="108" y="371"/>
                      </a:lnTo>
                      <a:lnTo>
                        <a:pt x="108" y="371"/>
                      </a:lnTo>
                      <a:lnTo>
                        <a:pt x="111" y="371"/>
                      </a:lnTo>
                      <a:lnTo>
                        <a:pt x="111" y="368"/>
                      </a:lnTo>
                      <a:lnTo>
                        <a:pt x="111" y="368"/>
                      </a:lnTo>
                      <a:lnTo>
                        <a:pt x="114" y="368"/>
                      </a:lnTo>
                      <a:lnTo>
                        <a:pt x="114" y="371"/>
                      </a:lnTo>
                      <a:lnTo>
                        <a:pt x="114" y="371"/>
                      </a:lnTo>
                      <a:lnTo>
                        <a:pt x="117" y="371"/>
                      </a:lnTo>
                      <a:lnTo>
                        <a:pt x="117" y="371"/>
                      </a:lnTo>
                      <a:lnTo>
                        <a:pt x="119" y="371"/>
                      </a:lnTo>
                      <a:lnTo>
                        <a:pt x="119" y="371"/>
                      </a:lnTo>
                      <a:lnTo>
                        <a:pt x="122" y="371"/>
                      </a:lnTo>
                      <a:lnTo>
                        <a:pt x="122" y="371"/>
                      </a:lnTo>
                      <a:lnTo>
                        <a:pt x="122" y="371"/>
                      </a:lnTo>
                      <a:lnTo>
                        <a:pt x="125" y="371"/>
                      </a:lnTo>
                      <a:lnTo>
                        <a:pt x="125" y="371"/>
                      </a:lnTo>
                      <a:lnTo>
                        <a:pt x="125" y="371"/>
                      </a:lnTo>
                      <a:lnTo>
                        <a:pt x="125" y="371"/>
                      </a:lnTo>
                      <a:lnTo>
                        <a:pt x="125" y="374"/>
                      </a:lnTo>
                      <a:lnTo>
                        <a:pt x="125" y="374"/>
                      </a:lnTo>
                      <a:lnTo>
                        <a:pt x="125" y="374"/>
                      </a:lnTo>
                      <a:lnTo>
                        <a:pt x="128" y="374"/>
                      </a:lnTo>
                      <a:lnTo>
                        <a:pt x="128" y="374"/>
                      </a:lnTo>
                      <a:lnTo>
                        <a:pt x="131" y="374"/>
                      </a:lnTo>
                      <a:lnTo>
                        <a:pt x="131" y="374"/>
                      </a:lnTo>
                      <a:lnTo>
                        <a:pt x="134" y="374"/>
                      </a:lnTo>
                      <a:lnTo>
                        <a:pt x="134" y="377"/>
                      </a:lnTo>
                      <a:lnTo>
                        <a:pt x="134" y="374"/>
                      </a:lnTo>
                      <a:lnTo>
                        <a:pt x="136" y="374"/>
                      </a:lnTo>
                      <a:lnTo>
                        <a:pt x="136" y="374"/>
                      </a:lnTo>
                      <a:lnTo>
                        <a:pt x="136" y="377"/>
                      </a:lnTo>
                      <a:lnTo>
                        <a:pt x="136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39" y="377"/>
                      </a:lnTo>
                      <a:lnTo>
                        <a:pt x="142" y="377"/>
                      </a:lnTo>
                      <a:lnTo>
                        <a:pt x="142" y="374"/>
                      </a:lnTo>
                      <a:lnTo>
                        <a:pt x="142" y="371"/>
                      </a:lnTo>
                      <a:lnTo>
                        <a:pt x="139" y="371"/>
                      </a:lnTo>
                      <a:lnTo>
                        <a:pt x="139" y="368"/>
                      </a:lnTo>
                      <a:lnTo>
                        <a:pt x="139" y="368"/>
                      </a:lnTo>
                      <a:lnTo>
                        <a:pt x="139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6"/>
                      </a:lnTo>
                      <a:lnTo>
                        <a:pt x="136" y="363"/>
                      </a:lnTo>
                      <a:lnTo>
                        <a:pt x="136" y="363"/>
                      </a:lnTo>
                      <a:lnTo>
                        <a:pt x="136" y="363"/>
                      </a:lnTo>
                      <a:lnTo>
                        <a:pt x="139" y="360"/>
                      </a:lnTo>
                      <a:lnTo>
                        <a:pt x="142" y="360"/>
                      </a:lnTo>
                      <a:lnTo>
                        <a:pt x="145" y="357"/>
                      </a:lnTo>
                      <a:lnTo>
                        <a:pt x="145" y="354"/>
                      </a:lnTo>
                      <a:lnTo>
                        <a:pt x="148" y="354"/>
                      </a:lnTo>
                      <a:lnTo>
                        <a:pt x="151" y="351"/>
                      </a:lnTo>
                      <a:lnTo>
                        <a:pt x="151" y="351"/>
                      </a:lnTo>
                      <a:lnTo>
                        <a:pt x="153" y="348"/>
                      </a:lnTo>
                      <a:lnTo>
                        <a:pt x="153" y="348"/>
                      </a:lnTo>
                      <a:lnTo>
                        <a:pt x="153" y="348"/>
                      </a:lnTo>
                      <a:lnTo>
                        <a:pt x="156" y="346"/>
                      </a:lnTo>
                      <a:lnTo>
                        <a:pt x="156" y="346"/>
                      </a:lnTo>
                      <a:lnTo>
                        <a:pt x="159" y="346"/>
                      </a:lnTo>
                      <a:lnTo>
                        <a:pt x="162" y="348"/>
                      </a:lnTo>
                      <a:lnTo>
                        <a:pt x="168" y="348"/>
                      </a:lnTo>
                      <a:lnTo>
                        <a:pt x="170" y="348"/>
                      </a:lnTo>
                      <a:lnTo>
                        <a:pt x="173" y="346"/>
                      </a:lnTo>
                      <a:lnTo>
                        <a:pt x="173" y="346"/>
                      </a:lnTo>
                      <a:lnTo>
                        <a:pt x="173" y="346"/>
                      </a:lnTo>
                      <a:lnTo>
                        <a:pt x="176" y="343"/>
                      </a:lnTo>
                      <a:lnTo>
                        <a:pt x="176" y="343"/>
                      </a:lnTo>
                      <a:lnTo>
                        <a:pt x="179" y="343"/>
                      </a:lnTo>
                      <a:lnTo>
                        <a:pt x="179" y="343"/>
                      </a:lnTo>
                      <a:lnTo>
                        <a:pt x="182" y="343"/>
                      </a:lnTo>
                      <a:lnTo>
                        <a:pt x="182" y="343"/>
                      </a:lnTo>
                      <a:lnTo>
                        <a:pt x="182" y="346"/>
                      </a:lnTo>
                      <a:lnTo>
                        <a:pt x="182" y="346"/>
                      </a:lnTo>
                      <a:lnTo>
                        <a:pt x="185" y="346"/>
                      </a:lnTo>
                      <a:lnTo>
                        <a:pt x="185" y="346"/>
                      </a:lnTo>
                      <a:lnTo>
                        <a:pt x="185" y="346"/>
                      </a:lnTo>
                      <a:lnTo>
                        <a:pt x="187" y="346"/>
                      </a:lnTo>
                      <a:lnTo>
                        <a:pt x="187" y="348"/>
                      </a:lnTo>
                      <a:lnTo>
                        <a:pt x="190" y="348"/>
                      </a:lnTo>
                      <a:lnTo>
                        <a:pt x="190" y="346"/>
                      </a:lnTo>
                      <a:lnTo>
                        <a:pt x="190" y="346"/>
                      </a:lnTo>
                      <a:lnTo>
                        <a:pt x="193" y="346"/>
                      </a:lnTo>
                      <a:lnTo>
                        <a:pt x="193" y="343"/>
                      </a:lnTo>
                      <a:lnTo>
                        <a:pt x="196" y="343"/>
                      </a:lnTo>
                      <a:lnTo>
                        <a:pt x="196" y="340"/>
                      </a:lnTo>
                      <a:lnTo>
                        <a:pt x="199" y="340"/>
                      </a:lnTo>
                      <a:lnTo>
                        <a:pt x="199" y="337"/>
                      </a:lnTo>
                      <a:lnTo>
                        <a:pt x="202" y="337"/>
                      </a:lnTo>
                      <a:lnTo>
                        <a:pt x="204" y="334"/>
                      </a:lnTo>
                      <a:lnTo>
                        <a:pt x="207" y="331"/>
                      </a:lnTo>
                      <a:lnTo>
                        <a:pt x="207" y="331"/>
                      </a:lnTo>
                      <a:lnTo>
                        <a:pt x="210" y="331"/>
                      </a:lnTo>
                      <a:lnTo>
                        <a:pt x="210" y="329"/>
                      </a:lnTo>
                      <a:lnTo>
                        <a:pt x="210" y="329"/>
                      </a:lnTo>
                      <a:lnTo>
                        <a:pt x="210" y="329"/>
                      </a:lnTo>
                      <a:lnTo>
                        <a:pt x="213" y="326"/>
                      </a:lnTo>
                      <a:lnTo>
                        <a:pt x="213" y="326"/>
                      </a:lnTo>
                      <a:lnTo>
                        <a:pt x="213" y="323"/>
                      </a:lnTo>
                      <a:lnTo>
                        <a:pt x="213" y="323"/>
                      </a:lnTo>
                      <a:lnTo>
                        <a:pt x="213" y="323"/>
                      </a:lnTo>
                      <a:lnTo>
                        <a:pt x="213" y="323"/>
                      </a:lnTo>
                      <a:lnTo>
                        <a:pt x="213" y="323"/>
                      </a:lnTo>
                      <a:lnTo>
                        <a:pt x="216" y="320"/>
                      </a:lnTo>
                      <a:lnTo>
                        <a:pt x="216" y="320"/>
                      </a:lnTo>
                      <a:lnTo>
                        <a:pt x="216" y="320"/>
                      </a:lnTo>
                      <a:lnTo>
                        <a:pt x="216" y="320"/>
                      </a:lnTo>
                      <a:lnTo>
                        <a:pt x="216" y="317"/>
                      </a:lnTo>
                      <a:lnTo>
                        <a:pt x="216" y="317"/>
                      </a:lnTo>
                      <a:lnTo>
                        <a:pt x="216" y="317"/>
                      </a:lnTo>
                      <a:lnTo>
                        <a:pt x="216" y="317"/>
                      </a:lnTo>
                      <a:lnTo>
                        <a:pt x="219" y="314"/>
                      </a:lnTo>
                      <a:lnTo>
                        <a:pt x="219" y="314"/>
                      </a:lnTo>
                      <a:lnTo>
                        <a:pt x="219" y="314"/>
                      </a:lnTo>
                      <a:lnTo>
                        <a:pt x="221" y="314"/>
                      </a:lnTo>
                      <a:lnTo>
                        <a:pt x="221" y="314"/>
                      </a:lnTo>
                      <a:lnTo>
                        <a:pt x="221" y="312"/>
                      </a:lnTo>
                      <a:lnTo>
                        <a:pt x="221" y="312"/>
                      </a:lnTo>
                      <a:lnTo>
                        <a:pt x="224" y="309"/>
                      </a:lnTo>
                      <a:lnTo>
                        <a:pt x="224" y="309"/>
                      </a:lnTo>
                      <a:lnTo>
                        <a:pt x="227" y="309"/>
                      </a:lnTo>
                      <a:lnTo>
                        <a:pt x="227" y="306"/>
                      </a:lnTo>
                      <a:lnTo>
                        <a:pt x="227" y="306"/>
                      </a:lnTo>
                      <a:lnTo>
                        <a:pt x="230" y="303"/>
                      </a:lnTo>
                      <a:lnTo>
                        <a:pt x="230" y="303"/>
                      </a:lnTo>
                      <a:lnTo>
                        <a:pt x="233" y="300"/>
                      </a:lnTo>
                      <a:lnTo>
                        <a:pt x="233" y="300"/>
                      </a:lnTo>
                      <a:lnTo>
                        <a:pt x="236" y="297"/>
                      </a:lnTo>
                      <a:lnTo>
                        <a:pt x="236" y="297"/>
                      </a:lnTo>
                      <a:lnTo>
                        <a:pt x="236" y="295"/>
                      </a:lnTo>
                      <a:lnTo>
                        <a:pt x="238" y="295"/>
                      </a:lnTo>
                      <a:lnTo>
                        <a:pt x="238" y="292"/>
                      </a:lnTo>
                      <a:lnTo>
                        <a:pt x="241" y="292"/>
                      </a:lnTo>
                      <a:lnTo>
                        <a:pt x="241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7" y="283"/>
                      </a:lnTo>
                      <a:lnTo>
                        <a:pt x="247" y="280"/>
                      </a:lnTo>
                      <a:lnTo>
                        <a:pt x="247" y="280"/>
                      </a:lnTo>
                      <a:lnTo>
                        <a:pt x="250" y="280"/>
                      </a:lnTo>
                      <a:lnTo>
                        <a:pt x="250" y="278"/>
                      </a:lnTo>
                      <a:lnTo>
                        <a:pt x="250" y="278"/>
                      </a:lnTo>
                      <a:lnTo>
                        <a:pt x="250" y="278"/>
                      </a:lnTo>
                      <a:lnTo>
                        <a:pt x="250" y="278"/>
                      </a:lnTo>
                      <a:lnTo>
                        <a:pt x="241" y="275"/>
                      </a:lnTo>
                      <a:lnTo>
                        <a:pt x="236" y="272"/>
                      </a:lnTo>
                      <a:lnTo>
                        <a:pt x="227" y="269"/>
                      </a:lnTo>
                      <a:lnTo>
                        <a:pt x="221" y="263"/>
                      </a:lnTo>
                      <a:lnTo>
                        <a:pt x="216" y="263"/>
                      </a:lnTo>
                      <a:lnTo>
                        <a:pt x="216" y="258"/>
                      </a:lnTo>
                      <a:lnTo>
                        <a:pt x="216" y="258"/>
                      </a:lnTo>
                      <a:lnTo>
                        <a:pt x="219" y="258"/>
                      </a:lnTo>
                      <a:lnTo>
                        <a:pt x="219" y="258"/>
                      </a:lnTo>
                      <a:lnTo>
                        <a:pt x="219" y="258"/>
                      </a:lnTo>
                      <a:lnTo>
                        <a:pt x="221" y="255"/>
                      </a:lnTo>
                      <a:lnTo>
                        <a:pt x="221" y="255"/>
                      </a:lnTo>
                      <a:lnTo>
                        <a:pt x="221" y="252"/>
                      </a:lnTo>
                      <a:lnTo>
                        <a:pt x="224" y="252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4" y="249"/>
                      </a:lnTo>
                      <a:lnTo>
                        <a:pt x="227" y="246"/>
                      </a:lnTo>
                      <a:lnTo>
                        <a:pt x="227" y="246"/>
                      </a:lnTo>
                      <a:lnTo>
                        <a:pt x="227" y="244"/>
                      </a:lnTo>
                      <a:lnTo>
                        <a:pt x="227" y="244"/>
                      </a:lnTo>
                      <a:lnTo>
                        <a:pt x="227" y="244"/>
                      </a:lnTo>
                      <a:lnTo>
                        <a:pt x="227" y="241"/>
                      </a:lnTo>
                      <a:lnTo>
                        <a:pt x="224" y="241"/>
                      </a:lnTo>
                      <a:lnTo>
                        <a:pt x="224" y="241"/>
                      </a:lnTo>
                      <a:lnTo>
                        <a:pt x="224" y="238"/>
                      </a:lnTo>
                      <a:lnTo>
                        <a:pt x="224" y="238"/>
                      </a:lnTo>
                      <a:lnTo>
                        <a:pt x="224" y="235"/>
                      </a:lnTo>
                      <a:lnTo>
                        <a:pt x="224" y="235"/>
                      </a:lnTo>
                      <a:lnTo>
                        <a:pt x="224" y="235"/>
                      </a:lnTo>
                      <a:lnTo>
                        <a:pt x="224" y="232"/>
                      </a:lnTo>
                      <a:lnTo>
                        <a:pt x="213" y="232"/>
                      </a:lnTo>
                      <a:lnTo>
                        <a:pt x="213" y="229"/>
                      </a:lnTo>
                      <a:lnTo>
                        <a:pt x="207" y="229"/>
                      </a:lnTo>
                      <a:lnTo>
                        <a:pt x="207" y="229"/>
                      </a:lnTo>
                      <a:lnTo>
                        <a:pt x="207" y="227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7" y="221"/>
                      </a:lnTo>
                      <a:lnTo>
                        <a:pt x="207" y="221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5"/>
                      </a:lnTo>
                      <a:lnTo>
                        <a:pt x="204" y="215"/>
                      </a:lnTo>
                      <a:lnTo>
                        <a:pt x="204" y="212"/>
                      </a:lnTo>
                      <a:lnTo>
                        <a:pt x="204" y="212"/>
                      </a:lnTo>
                      <a:lnTo>
                        <a:pt x="204" y="212"/>
                      </a:lnTo>
                      <a:lnTo>
                        <a:pt x="207" y="210"/>
                      </a:lnTo>
                      <a:lnTo>
                        <a:pt x="207" y="210"/>
                      </a:lnTo>
                      <a:lnTo>
                        <a:pt x="207" y="207"/>
                      </a:lnTo>
                      <a:lnTo>
                        <a:pt x="207" y="204"/>
                      </a:lnTo>
                      <a:lnTo>
                        <a:pt x="207" y="204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198"/>
                      </a:lnTo>
                      <a:lnTo>
                        <a:pt x="204" y="198"/>
                      </a:lnTo>
                      <a:lnTo>
                        <a:pt x="202" y="195"/>
                      </a:lnTo>
                      <a:lnTo>
                        <a:pt x="202" y="195"/>
                      </a:lnTo>
                      <a:lnTo>
                        <a:pt x="202" y="193"/>
                      </a:lnTo>
                      <a:lnTo>
                        <a:pt x="202" y="193"/>
                      </a:lnTo>
                      <a:lnTo>
                        <a:pt x="202" y="190"/>
                      </a:lnTo>
                      <a:lnTo>
                        <a:pt x="202" y="190"/>
                      </a:lnTo>
                      <a:lnTo>
                        <a:pt x="202" y="187"/>
                      </a:lnTo>
                      <a:lnTo>
                        <a:pt x="176" y="187"/>
                      </a:lnTo>
                      <a:lnTo>
                        <a:pt x="176" y="187"/>
                      </a:lnTo>
                      <a:lnTo>
                        <a:pt x="176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68" y="187"/>
                      </a:lnTo>
                      <a:lnTo>
                        <a:pt x="168" y="187"/>
                      </a:lnTo>
                      <a:lnTo>
                        <a:pt x="168" y="187"/>
                      </a:lnTo>
                      <a:lnTo>
                        <a:pt x="165" y="184"/>
                      </a:lnTo>
                      <a:lnTo>
                        <a:pt x="165" y="184"/>
                      </a:lnTo>
                      <a:lnTo>
                        <a:pt x="165" y="184"/>
                      </a:lnTo>
                      <a:lnTo>
                        <a:pt x="165" y="181"/>
                      </a:lnTo>
                      <a:lnTo>
                        <a:pt x="165" y="181"/>
                      </a:lnTo>
                      <a:lnTo>
                        <a:pt x="165" y="181"/>
                      </a:lnTo>
                      <a:lnTo>
                        <a:pt x="165" y="181"/>
                      </a:lnTo>
                      <a:lnTo>
                        <a:pt x="165" y="178"/>
                      </a:lnTo>
                      <a:lnTo>
                        <a:pt x="165" y="178"/>
                      </a:lnTo>
                      <a:lnTo>
                        <a:pt x="165" y="176"/>
                      </a:lnTo>
                      <a:lnTo>
                        <a:pt x="162" y="176"/>
                      </a:lnTo>
                      <a:lnTo>
                        <a:pt x="162" y="176"/>
                      </a:lnTo>
                      <a:lnTo>
                        <a:pt x="162" y="176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1" y="170"/>
                      </a:lnTo>
                      <a:lnTo>
                        <a:pt x="151" y="170"/>
                      </a:lnTo>
                      <a:lnTo>
                        <a:pt x="151" y="167"/>
                      </a:lnTo>
                      <a:lnTo>
                        <a:pt x="151" y="167"/>
                      </a:lnTo>
                      <a:lnTo>
                        <a:pt x="151" y="167"/>
                      </a:lnTo>
                      <a:lnTo>
                        <a:pt x="151" y="167"/>
                      </a:lnTo>
                      <a:lnTo>
                        <a:pt x="151" y="167"/>
                      </a:lnTo>
                      <a:lnTo>
                        <a:pt x="151" y="164"/>
                      </a:lnTo>
                      <a:lnTo>
                        <a:pt x="151" y="164"/>
                      </a:lnTo>
                      <a:lnTo>
                        <a:pt x="151" y="164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59"/>
                      </a:lnTo>
                      <a:lnTo>
                        <a:pt x="148" y="159"/>
                      </a:lnTo>
                      <a:lnTo>
                        <a:pt x="148" y="159"/>
                      </a:lnTo>
                      <a:lnTo>
                        <a:pt x="148" y="159"/>
                      </a:lnTo>
                      <a:lnTo>
                        <a:pt x="148" y="159"/>
                      </a:lnTo>
                      <a:lnTo>
                        <a:pt x="148" y="156"/>
                      </a:lnTo>
                      <a:lnTo>
                        <a:pt x="148" y="156"/>
                      </a:lnTo>
                      <a:lnTo>
                        <a:pt x="148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3"/>
                      </a:lnTo>
                      <a:lnTo>
                        <a:pt x="145" y="153"/>
                      </a:lnTo>
                      <a:lnTo>
                        <a:pt x="145" y="153"/>
                      </a:lnTo>
                      <a:lnTo>
                        <a:pt x="145" y="153"/>
                      </a:lnTo>
                      <a:lnTo>
                        <a:pt x="145" y="150"/>
                      </a:lnTo>
                      <a:lnTo>
                        <a:pt x="145" y="150"/>
                      </a:lnTo>
                      <a:lnTo>
                        <a:pt x="145" y="150"/>
                      </a:lnTo>
                      <a:lnTo>
                        <a:pt x="145" y="150"/>
                      </a:lnTo>
                      <a:lnTo>
                        <a:pt x="142" y="150"/>
                      </a:lnTo>
                      <a:lnTo>
                        <a:pt x="142" y="147"/>
                      </a:lnTo>
                      <a:lnTo>
                        <a:pt x="142" y="147"/>
                      </a:lnTo>
                      <a:lnTo>
                        <a:pt x="142" y="147"/>
                      </a:lnTo>
                      <a:lnTo>
                        <a:pt x="142" y="147"/>
                      </a:lnTo>
                      <a:lnTo>
                        <a:pt x="142" y="144"/>
                      </a:lnTo>
                      <a:lnTo>
                        <a:pt x="142" y="144"/>
                      </a:lnTo>
                      <a:lnTo>
                        <a:pt x="142" y="144"/>
                      </a:lnTo>
                      <a:lnTo>
                        <a:pt x="142" y="142"/>
                      </a:lnTo>
                      <a:lnTo>
                        <a:pt x="142" y="142"/>
                      </a:lnTo>
                      <a:lnTo>
                        <a:pt x="142" y="142"/>
                      </a:lnTo>
                      <a:lnTo>
                        <a:pt x="139" y="142"/>
                      </a:lnTo>
                      <a:lnTo>
                        <a:pt x="139" y="142"/>
                      </a:lnTo>
                      <a:lnTo>
                        <a:pt x="139" y="142"/>
                      </a:lnTo>
                      <a:lnTo>
                        <a:pt x="139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6" y="142"/>
                      </a:lnTo>
                      <a:lnTo>
                        <a:pt x="134" y="142"/>
                      </a:lnTo>
                      <a:lnTo>
                        <a:pt x="134" y="142"/>
                      </a:lnTo>
                      <a:lnTo>
                        <a:pt x="134" y="142"/>
                      </a:lnTo>
                      <a:lnTo>
                        <a:pt x="131" y="142"/>
                      </a:lnTo>
                      <a:lnTo>
                        <a:pt x="131" y="139"/>
                      </a:lnTo>
                      <a:lnTo>
                        <a:pt x="131" y="139"/>
                      </a:lnTo>
                      <a:lnTo>
                        <a:pt x="131" y="139"/>
                      </a:lnTo>
                      <a:lnTo>
                        <a:pt x="131" y="139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0"/>
                      </a:lnTo>
                      <a:lnTo>
                        <a:pt x="125" y="130"/>
                      </a:lnTo>
                      <a:lnTo>
                        <a:pt x="125" y="130"/>
                      </a:lnTo>
                      <a:lnTo>
                        <a:pt x="125" y="130"/>
                      </a:lnTo>
                      <a:lnTo>
                        <a:pt x="125" y="127"/>
                      </a:lnTo>
                      <a:lnTo>
                        <a:pt x="125" y="127"/>
                      </a:lnTo>
                      <a:lnTo>
                        <a:pt x="125" y="127"/>
                      </a:lnTo>
                      <a:lnTo>
                        <a:pt x="125" y="125"/>
                      </a:lnTo>
                      <a:lnTo>
                        <a:pt x="122" y="125"/>
                      </a:lnTo>
                      <a:lnTo>
                        <a:pt x="122" y="125"/>
                      </a:lnTo>
                      <a:lnTo>
                        <a:pt x="122" y="125"/>
                      </a:lnTo>
                      <a:lnTo>
                        <a:pt x="122" y="125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7" y="122"/>
                      </a:lnTo>
                      <a:lnTo>
                        <a:pt x="117" y="122"/>
                      </a:lnTo>
                      <a:lnTo>
                        <a:pt x="117" y="122"/>
                      </a:lnTo>
                      <a:lnTo>
                        <a:pt x="117" y="122"/>
                      </a:lnTo>
                      <a:lnTo>
                        <a:pt x="114" y="122"/>
                      </a:lnTo>
                      <a:lnTo>
                        <a:pt x="114" y="122"/>
                      </a:lnTo>
                      <a:lnTo>
                        <a:pt x="114" y="122"/>
                      </a:lnTo>
                      <a:lnTo>
                        <a:pt x="111" y="119"/>
                      </a:lnTo>
                      <a:lnTo>
                        <a:pt x="111" y="119"/>
                      </a:lnTo>
                      <a:lnTo>
                        <a:pt x="111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5" y="113"/>
                      </a:lnTo>
                      <a:lnTo>
                        <a:pt x="105" y="113"/>
                      </a:lnTo>
                      <a:lnTo>
                        <a:pt x="105" y="110"/>
                      </a:lnTo>
                      <a:lnTo>
                        <a:pt x="105" y="110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99"/>
                      </a:lnTo>
                      <a:lnTo>
                        <a:pt x="108" y="99"/>
                      </a:lnTo>
                      <a:lnTo>
                        <a:pt x="108" y="96"/>
                      </a:lnTo>
                      <a:lnTo>
                        <a:pt x="108" y="96"/>
                      </a:lnTo>
                      <a:lnTo>
                        <a:pt x="108" y="96"/>
                      </a:lnTo>
                      <a:lnTo>
                        <a:pt x="108" y="93"/>
                      </a:lnTo>
                      <a:lnTo>
                        <a:pt x="108" y="93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79"/>
                      </a:lnTo>
                      <a:lnTo>
                        <a:pt x="105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6"/>
                      </a:lnTo>
                      <a:lnTo>
                        <a:pt x="111" y="76"/>
                      </a:lnTo>
                      <a:lnTo>
                        <a:pt x="111" y="76"/>
                      </a:lnTo>
                      <a:lnTo>
                        <a:pt x="111" y="76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1"/>
                      </a:lnTo>
                      <a:lnTo>
                        <a:pt x="111" y="71"/>
                      </a:lnTo>
                      <a:lnTo>
                        <a:pt x="111" y="71"/>
                      </a:lnTo>
                      <a:lnTo>
                        <a:pt x="111" y="71"/>
                      </a:lnTo>
                      <a:lnTo>
                        <a:pt x="111" y="71"/>
                      </a:lnTo>
                      <a:lnTo>
                        <a:pt x="114" y="71"/>
                      </a:lnTo>
                      <a:lnTo>
                        <a:pt x="114" y="71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4" y="65"/>
                      </a:lnTo>
                      <a:lnTo>
                        <a:pt x="117" y="65"/>
                      </a:lnTo>
                      <a:lnTo>
                        <a:pt x="117" y="62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7" y="57"/>
                      </a:lnTo>
                      <a:lnTo>
                        <a:pt x="117" y="57"/>
                      </a:lnTo>
                      <a:lnTo>
                        <a:pt x="117" y="57"/>
                      </a:lnTo>
                      <a:lnTo>
                        <a:pt x="117" y="57"/>
                      </a:lnTo>
                      <a:lnTo>
                        <a:pt x="114" y="57"/>
                      </a:lnTo>
                      <a:lnTo>
                        <a:pt x="114" y="57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1"/>
                      </a:lnTo>
                      <a:lnTo>
                        <a:pt x="114" y="51"/>
                      </a:lnTo>
                      <a:lnTo>
                        <a:pt x="114" y="51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0"/>
                      </a:lnTo>
                      <a:lnTo>
                        <a:pt x="114" y="40"/>
                      </a:lnTo>
                      <a:lnTo>
                        <a:pt x="114" y="37"/>
                      </a:lnTo>
                      <a:lnTo>
                        <a:pt x="114" y="37"/>
                      </a:lnTo>
                      <a:lnTo>
                        <a:pt x="117" y="37"/>
                      </a:lnTo>
                      <a:lnTo>
                        <a:pt x="114" y="34"/>
                      </a:lnTo>
                      <a:lnTo>
                        <a:pt x="114" y="34"/>
                      </a:lnTo>
                      <a:lnTo>
                        <a:pt x="114" y="34"/>
                      </a:lnTo>
                      <a:lnTo>
                        <a:pt x="111" y="34"/>
                      </a:lnTo>
                      <a:lnTo>
                        <a:pt x="111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28"/>
                      </a:lnTo>
                      <a:lnTo>
                        <a:pt x="105" y="28"/>
                      </a:lnTo>
                      <a:lnTo>
                        <a:pt x="105" y="28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3"/>
                      </a:lnTo>
                      <a:lnTo>
                        <a:pt x="100" y="23"/>
                      </a:lnTo>
                      <a:lnTo>
                        <a:pt x="94" y="25"/>
                      </a:lnTo>
                      <a:lnTo>
                        <a:pt x="88" y="25"/>
                      </a:lnTo>
                      <a:lnTo>
                        <a:pt x="80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6" y="17"/>
                      </a:lnTo>
                      <a:lnTo>
                        <a:pt x="66" y="17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8"/>
                      </a:lnTo>
                      <a:lnTo>
                        <a:pt x="57" y="8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4" y="6"/>
                      </a:lnTo>
                      <a:lnTo>
                        <a:pt x="54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49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43" y="0"/>
                      </a:lnTo>
                      <a:lnTo>
                        <a:pt x="40" y="0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6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9" y="37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5"/>
                      </a:lnTo>
                      <a:lnTo>
                        <a:pt x="12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48"/>
                      </a:lnTo>
                      <a:lnTo>
                        <a:pt x="15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5" y="65"/>
                      </a:lnTo>
                      <a:lnTo>
                        <a:pt x="15" y="65"/>
                      </a:lnTo>
                      <a:lnTo>
                        <a:pt x="15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71"/>
                      </a:lnTo>
                      <a:lnTo>
                        <a:pt x="17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4"/>
                      </a:lnTo>
                      <a:lnTo>
                        <a:pt x="17" y="74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0" y="76"/>
                      </a:lnTo>
                      <a:lnTo>
                        <a:pt x="17" y="76"/>
                      </a:lnTo>
                      <a:lnTo>
                        <a:pt x="17" y="76"/>
                      </a:lnTo>
                      <a:lnTo>
                        <a:pt x="17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17" y="79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6"/>
                      </a:lnTo>
                      <a:lnTo>
                        <a:pt x="17" y="96"/>
                      </a:lnTo>
                      <a:lnTo>
                        <a:pt x="17" y="96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17" y="102"/>
                      </a:lnTo>
                      <a:lnTo>
                        <a:pt x="17" y="102"/>
                      </a:lnTo>
                      <a:lnTo>
                        <a:pt x="20" y="102"/>
                      </a:lnTo>
                      <a:lnTo>
                        <a:pt x="20" y="105"/>
                      </a:lnTo>
                      <a:lnTo>
                        <a:pt x="20" y="105"/>
                      </a:lnTo>
                      <a:lnTo>
                        <a:pt x="20" y="105"/>
                      </a:lnTo>
                      <a:lnTo>
                        <a:pt x="20" y="105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6"/>
                      </a:lnTo>
                      <a:lnTo>
                        <a:pt x="23" y="116"/>
                      </a:lnTo>
                      <a:lnTo>
                        <a:pt x="23" y="116"/>
                      </a:lnTo>
                      <a:lnTo>
                        <a:pt x="23" y="116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lnTo>
                        <a:pt x="23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5"/>
                      </a:lnTo>
                      <a:lnTo>
                        <a:pt x="26" y="127"/>
                      </a:lnTo>
                      <a:lnTo>
                        <a:pt x="26" y="127"/>
                      </a:lnTo>
                      <a:lnTo>
                        <a:pt x="26" y="127"/>
                      </a:lnTo>
                      <a:lnTo>
                        <a:pt x="29" y="127"/>
                      </a:lnTo>
                      <a:lnTo>
                        <a:pt x="29" y="127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6" y="133"/>
                      </a:lnTo>
                      <a:lnTo>
                        <a:pt x="26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39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2"/>
                      </a:lnTo>
                      <a:lnTo>
                        <a:pt x="26" y="144"/>
                      </a:lnTo>
                      <a:lnTo>
                        <a:pt x="29" y="144"/>
                      </a:lnTo>
                      <a:lnTo>
                        <a:pt x="29" y="144"/>
                      </a:lnTo>
                      <a:lnTo>
                        <a:pt x="29" y="144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9" y="156"/>
                      </a:lnTo>
                      <a:lnTo>
                        <a:pt x="29" y="159"/>
                      </a:lnTo>
                      <a:lnTo>
                        <a:pt x="29" y="159"/>
                      </a:lnTo>
                      <a:lnTo>
                        <a:pt x="29" y="159"/>
                      </a:lnTo>
                      <a:lnTo>
                        <a:pt x="29" y="159"/>
                      </a:lnTo>
                      <a:lnTo>
                        <a:pt x="29" y="161"/>
                      </a:lnTo>
                      <a:lnTo>
                        <a:pt x="29" y="161"/>
                      </a:lnTo>
                      <a:lnTo>
                        <a:pt x="29" y="161"/>
                      </a:lnTo>
                      <a:lnTo>
                        <a:pt x="29" y="161"/>
                      </a:lnTo>
                      <a:lnTo>
                        <a:pt x="29" y="161"/>
                      </a:lnTo>
                      <a:lnTo>
                        <a:pt x="29" y="164"/>
                      </a:lnTo>
                      <a:lnTo>
                        <a:pt x="29" y="164"/>
                      </a:lnTo>
                      <a:lnTo>
                        <a:pt x="29" y="164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9" y="170"/>
                      </a:lnTo>
                      <a:lnTo>
                        <a:pt x="29" y="170"/>
                      </a:lnTo>
                      <a:lnTo>
                        <a:pt x="29" y="170"/>
                      </a:lnTo>
                      <a:lnTo>
                        <a:pt x="29" y="170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9" y="173"/>
                      </a:lnTo>
                      <a:lnTo>
                        <a:pt x="26" y="176"/>
                      </a:lnTo>
                      <a:lnTo>
                        <a:pt x="26" y="176"/>
                      </a:lnTo>
                      <a:lnTo>
                        <a:pt x="26" y="176"/>
                      </a:lnTo>
                      <a:lnTo>
                        <a:pt x="26" y="176"/>
                      </a:lnTo>
                      <a:lnTo>
                        <a:pt x="26" y="176"/>
                      </a:lnTo>
                      <a:lnTo>
                        <a:pt x="23" y="176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5"/>
                      </a:lnTo>
                      <a:lnTo>
                        <a:pt x="26" y="195"/>
                      </a:lnTo>
                      <a:lnTo>
                        <a:pt x="26" y="195"/>
                      </a:lnTo>
                      <a:lnTo>
                        <a:pt x="29" y="198"/>
                      </a:lnTo>
                      <a:lnTo>
                        <a:pt x="29" y="198"/>
                      </a:lnTo>
                      <a:lnTo>
                        <a:pt x="29" y="198"/>
                      </a:lnTo>
                      <a:lnTo>
                        <a:pt x="29" y="198"/>
                      </a:lnTo>
                      <a:lnTo>
                        <a:pt x="29" y="201"/>
                      </a:lnTo>
                      <a:lnTo>
                        <a:pt x="29" y="201"/>
                      </a:lnTo>
                      <a:lnTo>
                        <a:pt x="32" y="201"/>
                      </a:lnTo>
                      <a:lnTo>
                        <a:pt x="32" y="201"/>
                      </a:lnTo>
                      <a:lnTo>
                        <a:pt x="32" y="201"/>
                      </a:lnTo>
                      <a:lnTo>
                        <a:pt x="32" y="204"/>
                      </a:lnTo>
                      <a:lnTo>
                        <a:pt x="32" y="204"/>
                      </a:lnTo>
                      <a:lnTo>
                        <a:pt x="32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3" y="207"/>
                      </a:lnTo>
                      <a:lnTo>
                        <a:pt x="43" y="207"/>
                      </a:lnTo>
                      <a:lnTo>
                        <a:pt x="43" y="207"/>
                      </a:lnTo>
                      <a:lnTo>
                        <a:pt x="43" y="207"/>
                      </a:lnTo>
                      <a:lnTo>
                        <a:pt x="43" y="207"/>
                      </a:lnTo>
                      <a:lnTo>
                        <a:pt x="46" y="207"/>
                      </a:lnTo>
                      <a:lnTo>
                        <a:pt x="46" y="207"/>
                      </a:lnTo>
                      <a:lnTo>
                        <a:pt x="46" y="207"/>
                      </a:lnTo>
                      <a:lnTo>
                        <a:pt x="46" y="210"/>
                      </a:lnTo>
                      <a:lnTo>
                        <a:pt x="46" y="210"/>
                      </a:lnTo>
                      <a:lnTo>
                        <a:pt x="46" y="210"/>
                      </a:lnTo>
                      <a:lnTo>
                        <a:pt x="49" y="210"/>
                      </a:lnTo>
                      <a:lnTo>
                        <a:pt x="49" y="210"/>
                      </a:lnTo>
                      <a:lnTo>
                        <a:pt x="49" y="212"/>
                      </a:lnTo>
                      <a:lnTo>
                        <a:pt x="49" y="212"/>
                      </a:lnTo>
                      <a:lnTo>
                        <a:pt x="49" y="212"/>
                      </a:lnTo>
                      <a:lnTo>
                        <a:pt x="49" y="212"/>
                      </a:lnTo>
                      <a:lnTo>
                        <a:pt x="49" y="215"/>
                      </a:lnTo>
                      <a:lnTo>
                        <a:pt x="51" y="215"/>
                      </a:lnTo>
                      <a:lnTo>
                        <a:pt x="51" y="215"/>
                      </a:lnTo>
                      <a:lnTo>
                        <a:pt x="51" y="215"/>
                      </a:lnTo>
                      <a:lnTo>
                        <a:pt x="51" y="215"/>
                      </a:lnTo>
                      <a:lnTo>
                        <a:pt x="54" y="215"/>
                      </a:lnTo>
                      <a:lnTo>
                        <a:pt x="54" y="215"/>
                      </a:lnTo>
                      <a:lnTo>
                        <a:pt x="54" y="215"/>
                      </a:lnTo>
                      <a:lnTo>
                        <a:pt x="54" y="218"/>
                      </a:lnTo>
                      <a:lnTo>
                        <a:pt x="54" y="218"/>
                      </a:lnTo>
                      <a:lnTo>
                        <a:pt x="54" y="218"/>
                      </a:lnTo>
                      <a:lnTo>
                        <a:pt x="54" y="218"/>
                      </a:lnTo>
                      <a:lnTo>
                        <a:pt x="54" y="218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57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0" y="221"/>
                      </a:lnTo>
                      <a:lnTo>
                        <a:pt x="63" y="221"/>
                      </a:lnTo>
                      <a:lnTo>
                        <a:pt x="63" y="221"/>
                      </a:lnTo>
                      <a:lnTo>
                        <a:pt x="63" y="221"/>
                      </a:lnTo>
                      <a:lnTo>
                        <a:pt x="63" y="221"/>
                      </a:lnTo>
                      <a:lnTo>
                        <a:pt x="63" y="224"/>
                      </a:lnTo>
                      <a:lnTo>
                        <a:pt x="63" y="224"/>
                      </a:lnTo>
                      <a:lnTo>
                        <a:pt x="63" y="224"/>
                      </a:lnTo>
                      <a:lnTo>
                        <a:pt x="63" y="224"/>
                      </a:lnTo>
                      <a:lnTo>
                        <a:pt x="63" y="224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32"/>
                      </a:lnTo>
                      <a:lnTo>
                        <a:pt x="63" y="232"/>
                      </a:lnTo>
                      <a:lnTo>
                        <a:pt x="63" y="232"/>
                      </a:lnTo>
                      <a:lnTo>
                        <a:pt x="63" y="232"/>
                      </a:lnTo>
                      <a:lnTo>
                        <a:pt x="63" y="232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8" y="238"/>
                      </a:lnTo>
                      <a:lnTo>
                        <a:pt x="68" y="238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1"/>
                      </a:lnTo>
                      <a:lnTo>
                        <a:pt x="68" y="244"/>
                      </a:lnTo>
                      <a:lnTo>
                        <a:pt x="68" y="244"/>
                      </a:lnTo>
                      <a:lnTo>
                        <a:pt x="68" y="244"/>
                      </a:lnTo>
                      <a:lnTo>
                        <a:pt x="68" y="246"/>
                      </a:lnTo>
                      <a:lnTo>
                        <a:pt x="68" y="246"/>
                      </a:lnTo>
                      <a:lnTo>
                        <a:pt x="66" y="249"/>
                      </a:lnTo>
                      <a:lnTo>
                        <a:pt x="66" y="249"/>
                      </a:lnTo>
                      <a:lnTo>
                        <a:pt x="66" y="249"/>
                      </a:lnTo>
                      <a:lnTo>
                        <a:pt x="66" y="249"/>
                      </a:lnTo>
                      <a:lnTo>
                        <a:pt x="66" y="249"/>
                      </a:lnTo>
                      <a:lnTo>
                        <a:pt x="68" y="252"/>
                      </a:lnTo>
                      <a:lnTo>
                        <a:pt x="68" y="252"/>
                      </a:lnTo>
                      <a:lnTo>
                        <a:pt x="68" y="252"/>
                      </a:lnTo>
                      <a:lnTo>
                        <a:pt x="68" y="252"/>
                      </a:lnTo>
                      <a:lnTo>
                        <a:pt x="68" y="252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68" y="255"/>
                      </a:lnTo>
                      <a:lnTo>
                        <a:pt x="71" y="255"/>
                      </a:lnTo>
                      <a:lnTo>
                        <a:pt x="71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6" y="258"/>
                      </a:lnTo>
                      <a:lnTo>
                        <a:pt x="68" y="258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68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1"/>
                      </a:lnTo>
                      <a:lnTo>
                        <a:pt x="71" y="263"/>
                      </a:lnTo>
                      <a:lnTo>
                        <a:pt x="74" y="263"/>
                      </a:lnTo>
                      <a:lnTo>
                        <a:pt x="74" y="263"/>
                      </a:lnTo>
                      <a:lnTo>
                        <a:pt x="71" y="266"/>
                      </a:lnTo>
                      <a:lnTo>
                        <a:pt x="71" y="266"/>
                      </a:lnTo>
                      <a:lnTo>
                        <a:pt x="71" y="266"/>
                      </a:lnTo>
                      <a:lnTo>
                        <a:pt x="71" y="266"/>
                      </a:lnTo>
                      <a:lnTo>
                        <a:pt x="71" y="269"/>
                      </a:lnTo>
                      <a:lnTo>
                        <a:pt x="71" y="269"/>
                      </a:lnTo>
                      <a:lnTo>
                        <a:pt x="74" y="269"/>
                      </a:lnTo>
                      <a:lnTo>
                        <a:pt x="74" y="269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71" y="275"/>
                      </a:lnTo>
                      <a:lnTo>
                        <a:pt x="74" y="275"/>
                      </a:lnTo>
                      <a:lnTo>
                        <a:pt x="74" y="278"/>
                      </a:lnTo>
                      <a:lnTo>
                        <a:pt x="74" y="278"/>
                      </a:lnTo>
                      <a:lnTo>
                        <a:pt x="74" y="278"/>
                      </a:lnTo>
                      <a:lnTo>
                        <a:pt x="74" y="278"/>
                      </a:lnTo>
                      <a:lnTo>
                        <a:pt x="74" y="280"/>
                      </a:lnTo>
                      <a:lnTo>
                        <a:pt x="74" y="280"/>
                      </a:lnTo>
                      <a:lnTo>
                        <a:pt x="74" y="280"/>
                      </a:lnTo>
                      <a:lnTo>
                        <a:pt x="77" y="280"/>
                      </a:lnTo>
                      <a:lnTo>
                        <a:pt x="74" y="280"/>
                      </a:lnTo>
                      <a:lnTo>
                        <a:pt x="74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6"/>
                      </a:lnTo>
                      <a:lnTo>
                        <a:pt x="77" y="289"/>
                      </a:lnTo>
                      <a:lnTo>
                        <a:pt x="77" y="289"/>
                      </a:lnTo>
                      <a:lnTo>
                        <a:pt x="80" y="289"/>
                      </a:lnTo>
                      <a:lnTo>
                        <a:pt x="80" y="289"/>
                      </a:lnTo>
                      <a:lnTo>
                        <a:pt x="80" y="289"/>
                      </a:lnTo>
                      <a:lnTo>
                        <a:pt x="80" y="289"/>
                      </a:lnTo>
                      <a:lnTo>
                        <a:pt x="80" y="289"/>
                      </a:lnTo>
                      <a:lnTo>
                        <a:pt x="80" y="292"/>
                      </a:lnTo>
                      <a:lnTo>
                        <a:pt x="80" y="292"/>
                      </a:lnTo>
                      <a:lnTo>
                        <a:pt x="80" y="292"/>
                      </a:lnTo>
                      <a:lnTo>
                        <a:pt x="80" y="292"/>
                      </a:lnTo>
                      <a:lnTo>
                        <a:pt x="80" y="295"/>
                      </a:lnTo>
                      <a:lnTo>
                        <a:pt x="80" y="295"/>
                      </a:lnTo>
                      <a:lnTo>
                        <a:pt x="80" y="295"/>
                      </a:lnTo>
                      <a:lnTo>
                        <a:pt x="80" y="295"/>
                      </a:lnTo>
                      <a:lnTo>
                        <a:pt x="80" y="297"/>
                      </a:lnTo>
                      <a:lnTo>
                        <a:pt x="80" y="297"/>
                      </a:lnTo>
                      <a:lnTo>
                        <a:pt x="80" y="297"/>
                      </a:lnTo>
                      <a:lnTo>
                        <a:pt x="80" y="300"/>
                      </a:lnTo>
                      <a:lnTo>
                        <a:pt x="80" y="300"/>
                      </a:lnTo>
                      <a:lnTo>
                        <a:pt x="80" y="303"/>
                      </a:lnTo>
                      <a:lnTo>
                        <a:pt x="80" y="303"/>
                      </a:lnTo>
                      <a:lnTo>
                        <a:pt x="80" y="303"/>
                      </a:lnTo>
                      <a:lnTo>
                        <a:pt x="80" y="303"/>
                      </a:lnTo>
                      <a:lnTo>
                        <a:pt x="80" y="303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6"/>
                      </a:lnTo>
                      <a:lnTo>
                        <a:pt x="80" y="309"/>
                      </a:lnTo>
                      <a:lnTo>
                        <a:pt x="80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7" y="309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4" y="314"/>
                      </a:lnTo>
                      <a:lnTo>
                        <a:pt x="74" y="314"/>
                      </a:lnTo>
                      <a:lnTo>
                        <a:pt x="74" y="314"/>
                      </a:lnTo>
                      <a:lnTo>
                        <a:pt x="74" y="314"/>
                      </a:lnTo>
                      <a:lnTo>
                        <a:pt x="74" y="314"/>
                      </a:lnTo>
                      <a:lnTo>
                        <a:pt x="74" y="317"/>
                      </a:lnTo>
                      <a:lnTo>
                        <a:pt x="74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71" y="317"/>
                      </a:lnTo>
                      <a:lnTo>
                        <a:pt x="68" y="320"/>
                      </a:lnTo>
                      <a:lnTo>
                        <a:pt x="68" y="320"/>
                      </a:lnTo>
                      <a:lnTo>
                        <a:pt x="68" y="320"/>
                      </a:lnTo>
                      <a:lnTo>
                        <a:pt x="71" y="320"/>
                      </a:lnTo>
                      <a:lnTo>
                        <a:pt x="71" y="323"/>
                      </a:lnTo>
                      <a:lnTo>
                        <a:pt x="71" y="323"/>
                      </a:lnTo>
                      <a:lnTo>
                        <a:pt x="68" y="323"/>
                      </a:lnTo>
                      <a:lnTo>
                        <a:pt x="68" y="323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9"/>
                      </a:lnTo>
                      <a:lnTo>
                        <a:pt x="68" y="329"/>
                      </a:lnTo>
                      <a:lnTo>
                        <a:pt x="68" y="331"/>
                      </a:lnTo>
                      <a:lnTo>
                        <a:pt x="68" y="329"/>
                      </a:lnTo>
                      <a:lnTo>
                        <a:pt x="68" y="33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5" name="Freeform 51"/>
                <p:cNvSpPr>
                  <a:spLocks/>
                </p:cNvSpPr>
                <p:nvPr/>
              </p:nvSpPr>
              <p:spPr bwMode="auto">
                <a:xfrm>
                  <a:off x="2045" y="3275"/>
                  <a:ext cx="153" cy="107"/>
                </a:xfrm>
                <a:custGeom>
                  <a:avLst/>
                  <a:gdLst/>
                  <a:ahLst/>
                  <a:cxnLst>
                    <a:cxn ang="0">
                      <a:pos x="79" y="179"/>
                    </a:cxn>
                    <a:cxn ang="0">
                      <a:pos x="82" y="176"/>
                    </a:cxn>
                    <a:cxn ang="0">
                      <a:pos x="85" y="173"/>
                    </a:cxn>
                    <a:cxn ang="0">
                      <a:pos x="91" y="179"/>
                    </a:cxn>
                    <a:cxn ang="0">
                      <a:pos x="94" y="184"/>
                    </a:cxn>
                    <a:cxn ang="0">
                      <a:pos x="99" y="184"/>
                    </a:cxn>
                    <a:cxn ang="0">
                      <a:pos x="108" y="179"/>
                    </a:cxn>
                    <a:cxn ang="0">
                      <a:pos x="113" y="176"/>
                    </a:cxn>
                    <a:cxn ang="0">
                      <a:pos x="119" y="176"/>
                    </a:cxn>
                    <a:cxn ang="0">
                      <a:pos x="139" y="176"/>
                    </a:cxn>
                    <a:cxn ang="0">
                      <a:pos x="130" y="153"/>
                    </a:cxn>
                    <a:cxn ang="0">
                      <a:pos x="139" y="153"/>
                    </a:cxn>
                    <a:cxn ang="0">
                      <a:pos x="147" y="159"/>
                    </a:cxn>
                    <a:cxn ang="0">
                      <a:pos x="153" y="167"/>
                    </a:cxn>
                    <a:cxn ang="0">
                      <a:pos x="162" y="173"/>
                    </a:cxn>
                    <a:cxn ang="0">
                      <a:pos x="170" y="176"/>
                    </a:cxn>
                    <a:cxn ang="0">
                      <a:pos x="181" y="179"/>
                    </a:cxn>
                    <a:cxn ang="0">
                      <a:pos x="193" y="179"/>
                    </a:cxn>
                    <a:cxn ang="0">
                      <a:pos x="196" y="176"/>
                    </a:cxn>
                    <a:cxn ang="0">
                      <a:pos x="204" y="173"/>
                    </a:cxn>
                    <a:cxn ang="0">
                      <a:pos x="215" y="164"/>
                    </a:cxn>
                    <a:cxn ang="0">
                      <a:pos x="224" y="162"/>
                    </a:cxn>
                    <a:cxn ang="0">
                      <a:pos x="235" y="162"/>
                    </a:cxn>
                    <a:cxn ang="0">
                      <a:pos x="249" y="159"/>
                    </a:cxn>
                    <a:cxn ang="0">
                      <a:pos x="264" y="162"/>
                    </a:cxn>
                    <a:cxn ang="0">
                      <a:pos x="278" y="164"/>
                    </a:cxn>
                    <a:cxn ang="0">
                      <a:pos x="289" y="173"/>
                    </a:cxn>
                    <a:cxn ang="0">
                      <a:pos x="298" y="162"/>
                    </a:cxn>
                    <a:cxn ang="0">
                      <a:pos x="292" y="150"/>
                    </a:cxn>
                    <a:cxn ang="0">
                      <a:pos x="298" y="133"/>
                    </a:cxn>
                    <a:cxn ang="0">
                      <a:pos x="303" y="128"/>
                    </a:cxn>
                    <a:cxn ang="0">
                      <a:pos x="303" y="116"/>
                    </a:cxn>
                    <a:cxn ang="0">
                      <a:pos x="298" y="111"/>
                    </a:cxn>
                    <a:cxn ang="0">
                      <a:pos x="275" y="79"/>
                    </a:cxn>
                    <a:cxn ang="0">
                      <a:pos x="255" y="14"/>
                    </a:cxn>
                    <a:cxn ang="0">
                      <a:pos x="204" y="11"/>
                    </a:cxn>
                    <a:cxn ang="0">
                      <a:pos x="179" y="14"/>
                    </a:cxn>
                    <a:cxn ang="0">
                      <a:pos x="162" y="8"/>
                    </a:cxn>
                    <a:cxn ang="0">
                      <a:pos x="142" y="20"/>
                    </a:cxn>
                    <a:cxn ang="0">
                      <a:pos x="130" y="6"/>
                    </a:cxn>
                    <a:cxn ang="0">
                      <a:pos x="116" y="8"/>
                    </a:cxn>
                    <a:cxn ang="0">
                      <a:pos x="108" y="8"/>
                    </a:cxn>
                    <a:cxn ang="0">
                      <a:pos x="99" y="8"/>
                    </a:cxn>
                    <a:cxn ang="0">
                      <a:pos x="96" y="14"/>
                    </a:cxn>
                    <a:cxn ang="0">
                      <a:pos x="96" y="25"/>
                    </a:cxn>
                    <a:cxn ang="0">
                      <a:pos x="85" y="37"/>
                    </a:cxn>
                    <a:cxn ang="0">
                      <a:pos x="68" y="37"/>
                    </a:cxn>
                    <a:cxn ang="0">
                      <a:pos x="40" y="14"/>
                    </a:cxn>
                    <a:cxn ang="0">
                      <a:pos x="26" y="20"/>
                    </a:cxn>
                    <a:cxn ang="0">
                      <a:pos x="0" y="40"/>
                    </a:cxn>
                    <a:cxn ang="0">
                      <a:pos x="11" y="37"/>
                    </a:cxn>
                    <a:cxn ang="0">
                      <a:pos x="11" y="48"/>
                    </a:cxn>
                    <a:cxn ang="0">
                      <a:pos x="65" y="88"/>
                    </a:cxn>
                    <a:cxn ang="0">
                      <a:pos x="54" y="99"/>
                    </a:cxn>
                    <a:cxn ang="0">
                      <a:pos x="48" y="116"/>
                    </a:cxn>
                    <a:cxn ang="0">
                      <a:pos x="37" y="122"/>
                    </a:cxn>
                    <a:cxn ang="0">
                      <a:pos x="28" y="156"/>
                    </a:cxn>
                    <a:cxn ang="0">
                      <a:pos x="14" y="179"/>
                    </a:cxn>
                    <a:cxn ang="0">
                      <a:pos x="40" y="179"/>
                    </a:cxn>
                    <a:cxn ang="0">
                      <a:pos x="45" y="190"/>
                    </a:cxn>
                    <a:cxn ang="0">
                      <a:pos x="37" y="204"/>
                    </a:cxn>
                    <a:cxn ang="0">
                      <a:pos x="54" y="201"/>
                    </a:cxn>
                    <a:cxn ang="0">
                      <a:pos x="57" y="193"/>
                    </a:cxn>
                  </a:cxnLst>
                  <a:rect l="0" t="0" r="r" b="b"/>
                  <a:pathLst>
                    <a:path w="303" h="213">
                      <a:moveTo>
                        <a:pt x="62" y="179"/>
                      </a:moveTo>
                      <a:lnTo>
                        <a:pt x="65" y="181"/>
                      </a:lnTo>
                      <a:lnTo>
                        <a:pt x="68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74" y="179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9" y="181"/>
                      </a:lnTo>
                      <a:lnTo>
                        <a:pt x="79" y="181"/>
                      </a:lnTo>
                      <a:lnTo>
                        <a:pt x="79" y="181"/>
                      </a:lnTo>
                      <a:lnTo>
                        <a:pt x="79" y="181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5" y="176"/>
                      </a:lnTo>
                      <a:lnTo>
                        <a:pt x="85" y="176"/>
                      </a:lnTo>
                      <a:lnTo>
                        <a:pt x="85" y="176"/>
                      </a:lnTo>
                      <a:lnTo>
                        <a:pt x="85" y="176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91" y="176"/>
                      </a:lnTo>
                      <a:lnTo>
                        <a:pt x="91" y="179"/>
                      </a:lnTo>
                      <a:lnTo>
                        <a:pt x="91" y="181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5" y="181"/>
                      </a:lnTo>
                      <a:lnTo>
                        <a:pt x="105" y="181"/>
                      </a:lnTo>
                      <a:lnTo>
                        <a:pt x="105" y="181"/>
                      </a:lnTo>
                      <a:lnTo>
                        <a:pt x="105" y="179"/>
                      </a:lnTo>
                      <a:lnTo>
                        <a:pt x="105" y="179"/>
                      </a:lnTo>
                      <a:lnTo>
                        <a:pt x="105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6"/>
                      </a:lnTo>
                      <a:lnTo>
                        <a:pt x="122" y="173"/>
                      </a:lnTo>
                      <a:lnTo>
                        <a:pt x="125" y="173"/>
                      </a:lnTo>
                      <a:lnTo>
                        <a:pt x="128" y="173"/>
                      </a:lnTo>
                      <a:lnTo>
                        <a:pt x="133" y="173"/>
                      </a:lnTo>
                      <a:lnTo>
                        <a:pt x="139" y="176"/>
                      </a:lnTo>
                      <a:lnTo>
                        <a:pt x="139" y="173"/>
                      </a:lnTo>
                      <a:lnTo>
                        <a:pt x="142" y="176"/>
                      </a:lnTo>
                      <a:lnTo>
                        <a:pt x="145" y="173"/>
                      </a:lnTo>
                      <a:lnTo>
                        <a:pt x="145" y="170"/>
                      </a:lnTo>
                      <a:lnTo>
                        <a:pt x="145" y="170"/>
                      </a:lnTo>
                      <a:lnTo>
                        <a:pt x="145" y="167"/>
                      </a:lnTo>
                      <a:lnTo>
                        <a:pt x="145" y="159"/>
                      </a:lnTo>
                      <a:lnTo>
                        <a:pt x="133" y="159"/>
                      </a:lnTo>
                      <a:lnTo>
                        <a:pt x="122" y="156"/>
                      </a:lnTo>
                      <a:lnTo>
                        <a:pt x="125" y="153"/>
                      </a:lnTo>
                      <a:lnTo>
                        <a:pt x="125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3"/>
                      </a:lnTo>
                      <a:lnTo>
                        <a:pt x="133" y="153"/>
                      </a:lnTo>
                      <a:lnTo>
                        <a:pt x="133" y="153"/>
                      </a:lnTo>
                      <a:lnTo>
                        <a:pt x="133" y="153"/>
                      </a:lnTo>
                      <a:lnTo>
                        <a:pt x="133" y="153"/>
                      </a:lnTo>
                      <a:lnTo>
                        <a:pt x="133" y="153"/>
                      </a:lnTo>
                      <a:lnTo>
                        <a:pt x="136" y="153"/>
                      </a:lnTo>
                      <a:lnTo>
                        <a:pt x="136" y="153"/>
                      </a:lnTo>
                      <a:lnTo>
                        <a:pt x="136" y="153"/>
                      </a:lnTo>
                      <a:lnTo>
                        <a:pt x="136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9"/>
                      </a:lnTo>
                      <a:lnTo>
                        <a:pt x="145" y="159"/>
                      </a:lnTo>
                      <a:lnTo>
                        <a:pt x="145" y="159"/>
                      </a:lnTo>
                      <a:lnTo>
                        <a:pt x="145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3" y="164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81"/>
                      </a:lnTo>
                      <a:lnTo>
                        <a:pt x="190" y="181"/>
                      </a:lnTo>
                      <a:lnTo>
                        <a:pt x="190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8" y="176"/>
                      </a:lnTo>
                      <a:lnTo>
                        <a:pt x="198" y="176"/>
                      </a:lnTo>
                      <a:lnTo>
                        <a:pt x="201" y="176"/>
                      </a:lnTo>
                      <a:lnTo>
                        <a:pt x="201" y="176"/>
                      </a:lnTo>
                      <a:lnTo>
                        <a:pt x="201" y="176"/>
                      </a:lnTo>
                      <a:lnTo>
                        <a:pt x="204" y="176"/>
                      </a:lnTo>
                      <a:lnTo>
                        <a:pt x="204" y="176"/>
                      </a:lnTo>
                      <a:lnTo>
                        <a:pt x="204" y="176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10" y="170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21" y="162"/>
                      </a:lnTo>
                      <a:lnTo>
                        <a:pt x="221" y="162"/>
                      </a:lnTo>
                      <a:lnTo>
                        <a:pt x="221" y="162"/>
                      </a:lnTo>
                      <a:lnTo>
                        <a:pt x="221" y="162"/>
                      </a:lnTo>
                      <a:lnTo>
                        <a:pt x="221" y="162"/>
                      </a:lnTo>
                      <a:lnTo>
                        <a:pt x="224" y="162"/>
                      </a:lnTo>
                      <a:lnTo>
                        <a:pt x="224" y="162"/>
                      </a:lnTo>
                      <a:lnTo>
                        <a:pt x="224" y="162"/>
                      </a:lnTo>
                      <a:lnTo>
                        <a:pt x="224" y="162"/>
                      </a:lnTo>
                      <a:lnTo>
                        <a:pt x="227" y="162"/>
                      </a:lnTo>
                      <a:lnTo>
                        <a:pt x="227" y="162"/>
                      </a:lnTo>
                      <a:lnTo>
                        <a:pt x="227" y="162"/>
                      </a:lnTo>
                      <a:lnTo>
                        <a:pt x="227" y="162"/>
                      </a:lnTo>
                      <a:lnTo>
                        <a:pt x="227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2" y="162"/>
                      </a:lnTo>
                      <a:lnTo>
                        <a:pt x="232" y="162"/>
                      </a:lnTo>
                      <a:lnTo>
                        <a:pt x="232" y="162"/>
                      </a:lnTo>
                      <a:lnTo>
                        <a:pt x="232" y="162"/>
                      </a:lnTo>
                      <a:lnTo>
                        <a:pt x="232" y="162"/>
                      </a:lnTo>
                      <a:lnTo>
                        <a:pt x="235" y="162"/>
                      </a:lnTo>
                      <a:lnTo>
                        <a:pt x="235" y="162"/>
                      </a:lnTo>
                      <a:lnTo>
                        <a:pt x="235" y="162"/>
                      </a:lnTo>
                      <a:lnTo>
                        <a:pt x="235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4" y="162"/>
                      </a:lnTo>
                      <a:lnTo>
                        <a:pt x="244" y="162"/>
                      </a:lnTo>
                      <a:lnTo>
                        <a:pt x="244" y="162"/>
                      </a:lnTo>
                      <a:lnTo>
                        <a:pt x="244" y="162"/>
                      </a:lnTo>
                      <a:lnTo>
                        <a:pt x="247" y="159"/>
                      </a:lnTo>
                      <a:lnTo>
                        <a:pt x="247" y="159"/>
                      </a:lnTo>
                      <a:lnTo>
                        <a:pt x="247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5" y="159"/>
                      </a:lnTo>
                      <a:lnTo>
                        <a:pt x="255" y="159"/>
                      </a:lnTo>
                      <a:lnTo>
                        <a:pt x="255" y="159"/>
                      </a:lnTo>
                      <a:lnTo>
                        <a:pt x="255" y="159"/>
                      </a:lnTo>
                      <a:lnTo>
                        <a:pt x="258" y="159"/>
                      </a:lnTo>
                      <a:lnTo>
                        <a:pt x="258" y="159"/>
                      </a:lnTo>
                      <a:lnTo>
                        <a:pt x="258" y="159"/>
                      </a:lnTo>
                      <a:lnTo>
                        <a:pt x="261" y="159"/>
                      </a:lnTo>
                      <a:lnTo>
                        <a:pt x="261" y="159"/>
                      </a:lnTo>
                      <a:lnTo>
                        <a:pt x="261" y="162"/>
                      </a:lnTo>
                      <a:lnTo>
                        <a:pt x="261" y="162"/>
                      </a:lnTo>
                      <a:lnTo>
                        <a:pt x="264" y="162"/>
                      </a:lnTo>
                      <a:lnTo>
                        <a:pt x="264" y="162"/>
                      </a:lnTo>
                      <a:lnTo>
                        <a:pt x="264" y="162"/>
                      </a:lnTo>
                      <a:lnTo>
                        <a:pt x="264" y="162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9" y="162"/>
                      </a:lnTo>
                      <a:lnTo>
                        <a:pt x="269" y="162"/>
                      </a:lnTo>
                      <a:lnTo>
                        <a:pt x="269" y="162"/>
                      </a:lnTo>
                      <a:lnTo>
                        <a:pt x="269" y="162"/>
                      </a:lnTo>
                      <a:lnTo>
                        <a:pt x="269" y="162"/>
                      </a:lnTo>
                      <a:lnTo>
                        <a:pt x="272" y="162"/>
                      </a:lnTo>
                      <a:lnTo>
                        <a:pt x="272" y="162"/>
                      </a:lnTo>
                      <a:lnTo>
                        <a:pt x="272" y="162"/>
                      </a:lnTo>
                      <a:lnTo>
                        <a:pt x="272" y="162"/>
                      </a:lnTo>
                      <a:lnTo>
                        <a:pt x="275" y="162"/>
                      </a:lnTo>
                      <a:lnTo>
                        <a:pt x="275" y="162"/>
                      </a:lnTo>
                      <a:lnTo>
                        <a:pt x="275" y="164"/>
                      </a:lnTo>
                      <a:lnTo>
                        <a:pt x="275" y="164"/>
                      </a:lnTo>
                      <a:lnTo>
                        <a:pt x="278" y="164"/>
                      </a:lnTo>
                      <a:lnTo>
                        <a:pt x="278" y="164"/>
                      </a:lnTo>
                      <a:lnTo>
                        <a:pt x="278" y="167"/>
                      </a:lnTo>
                      <a:lnTo>
                        <a:pt x="278" y="167"/>
                      </a:lnTo>
                      <a:lnTo>
                        <a:pt x="281" y="167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92" y="173"/>
                      </a:lnTo>
                      <a:lnTo>
                        <a:pt x="292" y="173"/>
                      </a:lnTo>
                      <a:lnTo>
                        <a:pt x="292" y="170"/>
                      </a:lnTo>
                      <a:lnTo>
                        <a:pt x="292" y="170"/>
                      </a:lnTo>
                      <a:lnTo>
                        <a:pt x="292" y="170"/>
                      </a:lnTo>
                      <a:lnTo>
                        <a:pt x="292" y="170"/>
                      </a:lnTo>
                      <a:lnTo>
                        <a:pt x="295" y="170"/>
                      </a:lnTo>
                      <a:lnTo>
                        <a:pt x="295" y="167"/>
                      </a:lnTo>
                      <a:lnTo>
                        <a:pt x="295" y="167"/>
                      </a:lnTo>
                      <a:lnTo>
                        <a:pt x="295" y="164"/>
                      </a:lnTo>
                      <a:lnTo>
                        <a:pt x="298" y="164"/>
                      </a:lnTo>
                      <a:lnTo>
                        <a:pt x="298" y="164"/>
                      </a:lnTo>
                      <a:lnTo>
                        <a:pt x="298" y="162"/>
                      </a:lnTo>
                      <a:lnTo>
                        <a:pt x="298" y="162"/>
                      </a:lnTo>
                      <a:lnTo>
                        <a:pt x="298" y="162"/>
                      </a:lnTo>
                      <a:lnTo>
                        <a:pt x="298" y="159"/>
                      </a:lnTo>
                      <a:lnTo>
                        <a:pt x="298" y="159"/>
                      </a:lnTo>
                      <a:lnTo>
                        <a:pt x="298" y="159"/>
                      </a:lnTo>
                      <a:lnTo>
                        <a:pt x="298" y="159"/>
                      </a:lnTo>
                      <a:lnTo>
                        <a:pt x="298" y="156"/>
                      </a:lnTo>
                      <a:lnTo>
                        <a:pt x="298" y="156"/>
                      </a:lnTo>
                      <a:lnTo>
                        <a:pt x="298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2" y="153"/>
                      </a:lnTo>
                      <a:lnTo>
                        <a:pt x="292" y="153"/>
                      </a:lnTo>
                      <a:lnTo>
                        <a:pt x="292" y="153"/>
                      </a:lnTo>
                      <a:lnTo>
                        <a:pt x="292" y="153"/>
                      </a:lnTo>
                      <a:lnTo>
                        <a:pt x="292" y="153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47"/>
                      </a:lnTo>
                      <a:lnTo>
                        <a:pt x="292" y="147"/>
                      </a:lnTo>
                      <a:lnTo>
                        <a:pt x="292" y="147"/>
                      </a:lnTo>
                      <a:lnTo>
                        <a:pt x="289" y="147"/>
                      </a:lnTo>
                      <a:lnTo>
                        <a:pt x="289" y="147"/>
                      </a:lnTo>
                      <a:lnTo>
                        <a:pt x="289" y="147"/>
                      </a:lnTo>
                      <a:lnTo>
                        <a:pt x="289" y="147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95" y="139"/>
                      </a:lnTo>
                      <a:lnTo>
                        <a:pt x="298" y="136"/>
                      </a:lnTo>
                      <a:lnTo>
                        <a:pt x="298" y="136"/>
                      </a:lnTo>
                      <a:lnTo>
                        <a:pt x="298" y="136"/>
                      </a:lnTo>
                      <a:lnTo>
                        <a:pt x="298" y="133"/>
                      </a:lnTo>
                      <a:lnTo>
                        <a:pt x="298" y="133"/>
                      </a:lnTo>
                      <a:lnTo>
                        <a:pt x="298" y="133"/>
                      </a:lnTo>
                      <a:lnTo>
                        <a:pt x="298" y="133"/>
                      </a:lnTo>
                      <a:lnTo>
                        <a:pt x="298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0"/>
                      </a:lnTo>
                      <a:lnTo>
                        <a:pt x="300" y="130"/>
                      </a:lnTo>
                      <a:lnTo>
                        <a:pt x="300" y="130"/>
                      </a:lnTo>
                      <a:lnTo>
                        <a:pt x="300" y="130"/>
                      </a:lnTo>
                      <a:lnTo>
                        <a:pt x="300" y="130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0" y="116"/>
                      </a:lnTo>
                      <a:lnTo>
                        <a:pt x="300" y="116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1"/>
                      </a:lnTo>
                      <a:lnTo>
                        <a:pt x="300" y="111"/>
                      </a:lnTo>
                      <a:lnTo>
                        <a:pt x="300" y="111"/>
                      </a:lnTo>
                      <a:lnTo>
                        <a:pt x="300" y="111"/>
                      </a:lnTo>
                      <a:lnTo>
                        <a:pt x="298" y="111"/>
                      </a:lnTo>
                      <a:lnTo>
                        <a:pt x="298" y="111"/>
                      </a:lnTo>
                      <a:lnTo>
                        <a:pt x="298" y="111"/>
                      </a:lnTo>
                      <a:lnTo>
                        <a:pt x="298" y="111"/>
                      </a:lnTo>
                      <a:lnTo>
                        <a:pt x="298" y="111"/>
                      </a:lnTo>
                      <a:lnTo>
                        <a:pt x="295" y="111"/>
                      </a:lnTo>
                      <a:lnTo>
                        <a:pt x="295" y="111"/>
                      </a:lnTo>
                      <a:lnTo>
                        <a:pt x="292" y="111"/>
                      </a:lnTo>
                      <a:lnTo>
                        <a:pt x="289" y="111"/>
                      </a:lnTo>
                      <a:lnTo>
                        <a:pt x="283" y="111"/>
                      </a:lnTo>
                      <a:lnTo>
                        <a:pt x="275" y="113"/>
                      </a:lnTo>
                      <a:lnTo>
                        <a:pt x="269" y="113"/>
                      </a:lnTo>
                      <a:lnTo>
                        <a:pt x="269" y="111"/>
                      </a:lnTo>
                      <a:lnTo>
                        <a:pt x="272" y="108"/>
                      </a:lnTo>
                      <a:lnTo>
                        <a:pt x="272" y="105"/>
                      </a:lnTo>
                      <a:lnTo>
                        <a:pt x="272" y="102"/>
                      </a:lnTo>
                      <a:lnTo>
                        <a:pt x="272" y="99"/>
                      </a:lnTo>
                      <a:lnTo>
                        <a:pt x="272" y="99"/>
                      </a:lnTo>
                      <a:lnTo>
                        <a:pt x="272" y="99"/>
                      </a:lnTo>
                      <a:lnTo>
                        <a:pt x="272" y="96"/>
                      </a:lnTo>
                      <a:lnTo>
                        <a:pt x="272" y="96"/>
                      </a:lnTo>
                      <a:lnTo>
                        <a:pt x="272" y="93"/>
                      </a:lnTo>
                      <a:lnTo>
                        <a:pt x="272" y="91"/>
                      </a:lnTo>
                      <a:lnTo>
                        <a:pt x="272" y="85"/>
                      </a:lnTo>
                      <a:lnTo>
                        <a:pt x="275" y="82"/>
                      </a:lnTo>
                      <a:lnTo>
                        <a:pt x="275" y="79"/>
                      </a:lnTo>
                      <a:lnTo>
                        <a:pt x="275" y="76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5" y="71"/>
                      </a:lnTo>
                      <a:lnTo>
                        <a:pt x="278" y="71"/>
                      </a:lnTo>
                      <a:lnTo>
                        <a:pt x="278" y="68"/>
                      </a:lnTo>
                      <a:lnTo>
                        <a:pt x="278" y="68"/>
                      </a:lnTo>
                      <a:lnTo>
                        <a:pt x="278" y="65"/>
                      </a:lnTo>
                      <a:lnTo>
                        <a:pt x="278" y="62"/>
                      </a:lnTo>
                      <a:lnTo>
                        <a:pt x="281" y="59"/>
                      </a:lnTo>
                      <a:lnTo>
                        <a:pt x="281" y="57"/>
                      </a:lnTo>
                      <a:lnTo>
                        <a:pt x="281" y="54"/>
                      </a:lnTo>
                      <a:lnTo>
                        <a:pt x="283" y="51"/>
                      </a:lnTo>
                      <a:lnTo>
                        <a:pt x="283" y="48"/>
                      </a:lnTo>
                      <a:lnTo>
                        <a:pt x="283" y="45"/>
                      </a:lnTo>
                      <a:lnTo>
                        <a:pt x="283" y="45"/>
                      </a:lnTo>
                      <a:lnTo>
                        <a:pt x="286" y="34"/>
                      </a:lnTo>
                      <a:lnTo>
                        <a:pt x="281" y="31"/>
                      </a:lnTo>
                      <a:lnTo>
                        <a:pt x="266" y="23"/>
                      </a:lnTo>
                      <a:lnTo>
                        <a:pt x="255" y="14"/>
                      </a:lnTo>
                      <a:lnTo>
                        <a:pt x="249" y="11"/>
                      </a:lnTo>
                      <a:lnTo>
                        <a:pt x="247" y="8"/>
                      </a:lnTo>
                      <a:lnTo>
                        <a:pt x="241" y="8"/>
                      </a:lnTo>
                      <a:lnTo>
                        <a:pt x="238" y="6"/>
                      </a:lnTo>
                      <a:lnTo>
                        <a:pt x="235" y="6"/>
                      </a:lnTo>
                      <a:lnTo>
                        <a:pt x="232" y="0"/>
                      </a:lnTo>
                      <a:lnTo>
                        <a:pt x="230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4" y="3"/>
                      </a:lnTo>
                      <a:lnTo>
                        <a:pt x="221" y="6"/>
                      </a:lnTo>
                      <a:lnTo>
                        <a:pt x="218" y="6"/>
                      </a:lnTo>
                      <a:lnTo>
                        <a:pt x="215" y="6"/>
                      </a:lnTo>
                      <a:lnTo>
                        <a:pt x="215" y="6"/>
                      </a:lnTo>
                      <a:lnTo>
                        <a:pt x="213" y="6"/>
                      </a:lnTo>
                      <a:lnTo>
                        <a:pt x="213" y="8"/>
                      </a:lnTo>
                      <a:lnTo>
                        <a:pt x="210" y="8"/>
                      </a:lnTo>
                      <a:lnTo>
                        <a:pt x="210" y="8"/>
                      </a:lnTo>
                      <a:lnTo>
                        <a:pt x="207" y="8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1" y="11"/>
                      </a:lnTo>
                      <a:lnTo>
                        <a:pt x="201" y="11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6" y="14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0" y="20"/>
                      </a:lnTo>
                      <a:lnTo>
                        <a:pt x="190" y="20"/>
                      </a:lnTo>
                      <a:lnTo>
                        <a:pt x="190" y="20"/>
                      </a:lnTo>
                      <a:lnTo>
                        <a:pt x="187" y="20"/>
                      </a:lnTo>
                      <a:lnTo>
                        <a:pt x="184" y="20"/>
                      </a:lnTo>
                      <a:lnTo>
                        <a:pt x="184" y="20"/>
                      </a:lnTo>
                      <a:lnTo>
                        <a:pt x="184" y="17"/>
                      </a:lnTo>
                      <a:lnTo>
                        <a:pt x="181" y="17"/>
                      </a:lnTo>
                      <a:lnTo>
                        <a:pt x="181" y="17"/>
                      </a:lnTo>
                      <a:lnTo>
                        <a:pt x="181" y="17"/>
                      </a:lnTo>
                      <a:lnTo>
                        <a:pt x="179" y="14"/>
                      </a:lnTo>
                      <a:lnTo>
                        <a:pt x="179" y="14"/>
                      </a:lnTo>
                      <a:lnTo>
                        <a:pt x="176" y="14"/>
                      </a:lnTo>
                      <a:lnTo>
                        <a:pt x="176" y="14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8"/>
                      </a:lnTo>
                      <a:lnTo>
                        <a:pt x="173" y="8"/>
                      </a:lnTo>
                      <a:lnTo>
                        <a:pt x="170" y="8"/>
                      </a:lnTo>
                      <a:lnTo>
                        <a:pt x="170" y="8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4" y="6"/>
                      </a:lnTo>
                      <a:lnTo>
                        <a:pt x="164" y="6"/>
                      </a:lnTo>
                      <a:lnTo>
                        <a:pt x="164" y="6"/>
                      </a:lnTo>
                      <a:lnTo>
                        <a:pt x="164" y="6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59" y="8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0" y="17"/>
                      </a:lnTo>
                      <a:lnTo>
                        <a:pt x="147" y="20"/>
                      </a:lnTo>
                      <a:lnTo>
                        <a:pt x="145" y="23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2" y="20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6"/>
                      </a:lnTo>
                      <a:lnTo>
                        <a:pt x="133" y="6"/>
                      </a:lnTo>
                      <a:lnTo>
                        <a:pt x="133" y="6"/>
                      </a:lnTo>
                      <a:lnTo>
                        <a:pt x="133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28" y="6"/>
                      </a:lnTo>
                      <a:lnTo>
                        <a:pt x="128" y="6"/>
                      </a:lnTo>
                      <a:lnTo>
                        <a:pt x="128" y="6"/>
                      </a:lnTo>
                      <a:lnTo>
                        <a:pt x="125" y="6"/>
                      </a:lnTo>
                      <a:lnTo>
                        <a:pt x="125" y="6"/>
                      </a:lnTo>
                      <a:lnTo>
                        <a:pt x="125" y="6"/>
                      </a:lnTo>
                      <a:lnTo>
                        <a:pt x="125" y="6"/>
                      </a:lnTo>
                      <a:lnTo>
                        <a:pt x="125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19" y="8"/>
                      </a:lnTo>
                      <a:lnTo>
                        <a:pt x="119" y="8"/>
                      </a:lnTo>
                      <a:lnTo>
                        <a:pt x="119" y="8"/>
                      </a:lnTo>
                      <a:lnTo>
                        <a:pt x="119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3" y="8"/>
                      </a:lnTo>
                      <a:lnTo>
                        <a:pt x="113" y="8"/>
                      </a:lnTo>
                      <a:lnTo>
                        <a:pt x="113" y="8"/>
                      </a:lnTo>
                      <a:lnTo>
                        <a:pt x="113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4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5"/>
                      </a:lnTo>
                      <a:lnTo>
                        <a:pt x="96" y="25"/>
                      </a:lnTo>
                      <a:lnTo>
                        <a:pt x="96" y="25"/>
                      </a:lnTo>
                      <a:lnTo>
                        <a:pt x="94" y="28"/>
                      </a:lnTo>
                      <a:lnTo>
                        <a:pt x="94" y="28"/>
                      </a:lnTo>
                      <a:lnTo>
                        <a:pt x="94" y="31"/>
                      </a:lnTo>
                      <a:lnTo>
                        <a:pt x="94" y="31"/>
                      </a:lnTo>
                      <a:lnTo>
                        <a:pt x="91" y="31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5"/>
                      </a:lnTo>
                      <a:lnTo>
                        <a:pt x="82" y="45"/>
                      </a:lnTo>
                      <a:lnTo>
                        <a:pt x="85" y="45"/>
                      </a:lnTo>
                      <a:lnTo>
                        <a:pt x="82" y="48"/>
                      </a:lnTo>
                      <a:lnTo>
                        <a:pt x="82" y="45"/>
                      </a:lnTo>
                      <a:lnTo>
                        <a:pt x="79" y="48"/>
                      </a:lnTo>
                      <a:lnTo>
                        <a:pt x="82" y="48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68" y="57"/>
                      </a:lnTo>
                      <a:lnTo>
                        <a:pt x="65" y="45"/>
                      </a:lnTo>
                      <a:lnTo>
                        <a:pt x="65" y="42"/>
                      </a:lnTo>
                      <a:lnTo>
                        <a:pt x="68" y="40"/>
                      </a:lnTo>
                      <a:lnTo>
                        <a:pt x="68" y="40"/>
                      </a:lnTo>
                      <a:lnTo>
                        <a:pt x="68" y="37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57" y="23"/>
                      </a:lnTo>
                      <a:lnTo>
                        <a:pt x="51" y="20"/>
                      </a:lnTo>
                      <a:lnTo>
                        <a:pt x="48" y="11"/>
                      </a:lnTo>
                      <a:lnTo>
                        <a:pt x="45" y="11"/>
                      </a:lnTo>
                      <a:lnTo>
                        <a:pt x="45" y="11"/>
                      </a:lnTo>
                      <a:lnTo>
                        <a:pt x="45" y="14"/>
                      </a:lnTo>
                      <a:lnTo>
                        <a:pt x="43" y="14"/>
                      </a:lnTo>
                      <a:lnTo>
                        <a:pt x="43" y="14"/>
                      </a:lnTo>
                      <a:lnTo>
                        <a:pt x="43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7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3"/>
                      </a:lnTo>
                      <a:lnTo>
                        <a:pt x="20" y="25"/>
                      </a:lnTo>
                      <a:lnTo>
                        <a:pt x="3" y="23"/>
                      </a:lnTo>
                      <a:lnTo>
                        <a:pt x="3" y="25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3" y="37"/>
                      </a:lnTo>
                      <a:lnTo>
                        <a:pt x="3" y="40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9" y="37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11" y="34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40"/>
                      </a:lnTo>
                      <a:lnTo>
                        <a:pt x="11" y="40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7" y="42"/>
                      </a:lnTo>
                      <a:lnTo>
                        <a:pt x="14" y="45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20" y="68"/>
                      </a:lnTo>
                      <a:lnTo>
                        <a:pt x="28" y="74"/>
                      </a:lnTo>
                      <a:lnTo>
                        <a:pt x="34" y="62"/>
                      </a:lnTo>
                      <a:lnTo>
                        <a:pt x="45" y="71"/>
                      </a:lnTo>
                      <a:lnTo>
                        <a:pt x="43" y="79"/>
                      </a:lnTo>
                      <a:lnTo>
                        <a:pt x="51" y="79"/>
                      </a:lnTo>
                      <a:lnTo>
                        <a:pt x="51" y="88"/>
                      </a:lnTo>
                      <a:lnTo>
                        <a:pt x="65" y="88"/>
                      </a:lnTo>
                      <a:lnTo>
                        <a:pt x="71" y="85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0" y="99"/>
                      </a:lnTo>
                      <a:lnTo>
                        <a:pt x="57" y="96"/>
                      </a:lnTo>
                      <a:lnTo>
                        <a:pt x="57" y="96"/>
                      </a:lnTo>
                      <a:lnTo>
                        <a:pt x="54" y="96"/>
                      </a:lnTo>
                      <a:lnTo>
                        <a:pt x="54" y="99"/>
                      </a:lnTo>
                      <a:lnTo>
                        <a:pt x="54" y="99"/>
                      </a:lnTo>
                      <a:lnTo>
                        <a:pt x="48" y="111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5" y="113"/>
                      </a:lnTo>
                      <a:lnTo>
                        <a:pt x="43" y="116"/>
                      </a:lnTo>
                      <a:lnTo>
                        <a:pt x="40" y="116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4" y="125"/>
                      </a:lnTo>
                      <a:lnTo>
                        <a:pt x="34" y="128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6"/>
                      </a:lnTo>
                      <a:lnTo>
                        <a:pt x="37" y="136"/>
                      </a:lnTo>
                      <a:lnTo>
                        <a:pt x="37" y="139"/>
                      </a:lnTo>
                      <a:lnTo>
                        <a:pt x="34" y="142"/>
                      </a:lnTo>
                      <a:lnTo>
                        <a:pt x="34" y="145"/>
                      </a:lnTo>
                      <a:lnTo>
                        <a:pt x="34" y="147"/>
                      </a:lnTo>
                      <a:lnTo>
                        <a:pt x="31" y="147"/>
                      </a:lnTo>
                      <a:lnTo>
                        <a:pt x="31" y="150"/>
                      </a:lnTo>
                      <a:lnTo>
                        <a:pt x="31" y="150"/>
                      </a:lnTo>
                      <a:lnTo>
                        <a:pt x="31" y="153"/>
                      </a:lnTo>
                      <a:lnTo>
                        <a:pt x="28" y="153"/>
                      </a:lnTo>
                      <a:lnTo>
                        <a:pt x="28" y="153"/>
                      </a:lnTo>
                      <a:lnTo>
                        <a:pt x="28" y="156"/>
                      </a:lnTo>
                      <a:lnTo>
                        <a:pt x="28" y="156"/>
                      </a:lnTo>
                      <a:lnTo>
                        <a:pt x="28" y="153"/>
                      </a:lnTo>
                      <a:lnTo>
                        <a:pt x="28" y="153"/>
                      </a:lnTo>
                      <a:lnTo>
                        <a:pt x="28" y="153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8" y="156"/>
                      </a:lnTo>
                      <a:lnTo>
                        <a:pt x="28" y="156"/>
                      </a:lnTo>
                      <a:lnTo>
                        <a:pt x="28" y="156"/>
                      </a:lnTo>
                      <a:lnTo>
                        <a:pt x="17" y="156"/>
                      </a:lnTo>
                      <a:lnTo>
                        <a:pt x="14" y="156"/>
                      </a:lnTo>
                      <a:lnTo>
                        <a:pt x="11" y="162"/>
                      </a:lnTo>
                      <a:lnTo>
                        <a:pt x="9" y="167"/>
                      </a:lnTo>
                      <a:lnTo>
                        <a:pt x="6" y="173"/>
                      </a:lnTo>
                      <a:lnTo>
                        <a:pt x="6" y="176"/>
                      </a:lnTo>
                      <a:lnTo>
                        <a:pt x="6" y="179"/>
                      </a:lnTo>
                      <a:lnTo>
                        <a:pt x="6" y="179"/>
                      </a:lnTo>
                      <a:lnTo>
                        <a:pt x="9" y="179"/>
                      </a:lnTo>
                      <a:lnTo>
                        <a:pt x="11" y="179"/>
                      </a:lnTo>
                      <a:lnTo>
                        <a:pt x="14" y="179"/>
                      </a:lnTo>
                      <a:lnTo>
                        <a:pt x="20" y="179"/>
                      </a:lnTo>
                      <a:lnTo>
                        <a:pt x="23" y="179"/>
                      </a:lnTo>
                      <a:lnTo>
                        <a:pt x="23" y="179"/>
                      </a:lnTo>
                      <a:lnTo>
                        <a:pt x="23" y="179"/>
                      </a:lnTo>
                      <a:lnTo>
                        <a:pt x="26" y="179"/>
                      </a:lnTo>
                      <a:lnTo>
                        <a:pt x="28" y="179"/>
                      </a:lnTo>
                      <a:lnTo>
                        <a:pt x="31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5" y="179"/>
                      </a:lnTo>
                      <a:lnTo>
                        <a:pt x="45" y="179"/>
                      </a:lnTo>
                      <a:lnTo>
                        <a:pt x="45" y="179"/>
                      </a:lnTo>
                      <a:lnTo>
                        <a:pt x="45" y="179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4"/>
                      </a:lnTo>
                      <a:lnTo>
                        <a:pt x="45" y="184"/>
                      </a:lnTo>
                      <a:lnTo>
                        <a:pt x="45" y="190"/>
                      </a:lnTo>
                      <a:lnTo>
                        <a:pt x="45" y="190"/>
                      </a:lnTo>
                      <a:lnTo>
                        <a:pt x="43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201"/>
                      </a:lnTo>
                      <a:lnTo>
                        <a:pt x="34" y="201"/>
                      </a:lnTo>
                      <a:lnTo>
                        <a:pt x="37" y="201"/>
                      </a:lnTo>
                      <a:lnTo>
                        <a:pt x="37" y="201"/>
                      </a:lnTo>
                      <a:lnTo>
                        <a:pt x="37" y="201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3" y="204"/>
                      </a:lnTo>
                      <a:lnTo>
                        <a:pt x="45" y="207"/>
                      </a:lnTo>
                      <a:lnTo>
                        <a:pt x="45" y="210"/>
                      </a:lnTo>
                      <a:lnTo>
                        <a:pt x="48" y="210"/>
                      </a:lnTo>
                      <a:lnTo>
                        <a:pt x="48" y="210"/>
                      </a:lnTo>
                      <a:lnTo>
                        <a:pt x="48" y="210"/>
                      </a:lnTo>
                      <a:lnTo>
                        <a:pt x="51" y="213"/>
                      </a:lnTo>
                      <a:lnTo>
                        <a:pt x="51" y="210"/>
                      </a:lnTo>
                      <a:lnTo>
                        <a:pt x="51" y="210"/>
                      </a:lnTo>
                      <a:lnTo>
                        <a:pt x="51" y="210"/>
                      </a:lnTo>
                      <a:lnTo>
                        <a:pt x="51" y="210"/>
                      </a:lnTo>
                      <a:lnTo>
                        <a:pt x="51" y="207"/>
                      </a:lnTo>
                      <a:lnTo>
                        <a:pt x="54" y="204"/>
                      </a:lnTo>
                      <a:lnTo>
                        <a:pt x="54" y="201"/>
                      </a:lnTo>
                      <a:lnTo>
                        <a:pt x="54" y="198"/>
                      </a:lnTo>
                      <a:lnTo>
                        <a:pt x="57" y="193"/>
                      </a:lnTo>
                      <a:lnTo>
                        <a:pt x="60" y="187"/>
                      </a:lnTo>
                      <a:lnTo>
                        <a:pt x="60" y="184"/>
                      </a:lnTo>
                      <a:lnTo>
                        <a:pt x="62" y="179"/>
                      </a:lnTo>
                      <a:lnTo>
                        <a:pt x="57" y="176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4"/>
                      </a:lnTo>
                      <a:lnTo>
                        <a:pt x="60" y="184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90"/>
                      </a:lnTo>
                      <a:lnTo>
                        <a:pt x="57" y="190"/>
                      </a:lnTo>
                      <a:lnTo>
                        <a:pt x="57" y="190"/>
                      </a:lnTo>
                      <a:lnTo>
                        <a:pt x="57" y="193"/>
                      </a:lnTo>
                      <a:lnTo>
                        <a:pt x="57" y="193"/>
                      </a:lnTo>
                      <a:lnTo>
                        <a:pt x="57" y="193"/>
                      </a:lnTo>
                      <a:lnTo>
                        <a:pt x="57" y="193"/>
                      </a:lnTo>
                      <a:lnTo>
                        <a:pt x="62" y="179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6" name="Freeform 52"/>
                <p:cNvSpPr>
                  <a:spLocks/>
                </p:cNvSpPr>
                <p:nvPr/>
              </p:nvSpPr>
              <p:spPr bwMode="auto">
                <a:xfrm>
                  <a:off x="2045" y="3275"/>
                  <a:ext cx="153" cy="107"/>
                </a:xfrm>
                <a:custGeom>
                  <a:avLst/>
                  <a:gdLst/>
                  <a:ahLst/>
                  <a:cxnLst>
                    <a:cxn ang="0">
                      <a:pos x="79" y="179"/>
                    </a:cxn>
                    <a:cxn ang="0">
                      <a:pos x="82" y="176"/>
                    </a:cxn>
                    <a:cxn ang="0">
                      <a:pos x="85" y="173"/>
                    </a:cxn>
                    <a:cxn ang="0">
                      <a:pos x="91" y="179"/>
                    </a:cxn>
                    <a:cxn ang="0">
                      <a:pos x="94" y="184"/>
                    </a:cxn>
                    <a:cxn ang="0">
                      <a:pos x="99" y="184"/>
                    </a:cxn>
                    <a:cxn ang="0">
                      <a:pos x="108" y="179"/>
                    </a:cxn>
                    <a:cxn ang="0">
                      <a:pos x="113" y="176"/>
                    </a:cxn>
                    <a:cxn ang="0">
                      <a:pos x="119" y="176"/>
                    </a:cxn>
                    <a:cxn ang="0">
                      <a:pos x="139" y="176"/>
                    </a:cxn>
                    <a:cxn ang="0">
                      <a:pos x="130" y="153"/>
                    </a:cxn>
                    <a:cxn ang="0">
                      <a:pos x="139" y="153"/>
                    </a:cxn>
                    <a:cxn ang="0">
                      <a:pos x="147" y="159"/>
                    </a:cxn>
                    <a:cxn ang="0">
                      <a:pos x="153" y="167"/>
                    </a:cxn>
                    <a:cxn ang="0">
                      <a:pos x="162" y="173"/>
                    </a:cxn>
                    <a:cxn ang="0">
                      <a:pos x="170" y="176"/>
                    </a:cxn>
                    <a:cxn ang="0">
                      <a:pos x="181" y="179"/>
                    </a:cxn>
                    <a:cxn ang="0">
                      <a:pos x="193" y="179"/>
                    </a:cxn>
                    <a:cxn ang="0">
                      <a:pos x="196" y="176"/>
                    </a:cxn>
                    <a:cxn ang="0">
                      <a:pos x="204" y="173"/>
                    </a:cxn>
                    <a:cxn ang="0">
                      <a:pos x="215" y="164"/>
                    </a:cxn>
                    <a:cxn ang="0">
                      <a:pos x="224" y="162"/>
                    </a:cxn>
                    <a:cxn ang="0">
                      <a:pos x="235" y="162"/>
                    </a:cxn>
                    <a:cxn ang="0">
                      <a:pos x="249" y="159"/>
                    </a:cxn>
                    <a:cxn ang="0">
                      <a:pos x="264" y="162"/>
                    </a:cxn>
                    <a:cxn ang="0">
                      <a:pos x="278" y="164"/>
                    </a:cxn>
                    <a:cxn ang="0">
                      <a:pos x="289" y="173"/>
                    </a:cxn>
                    <a:cxn ang="0">
                      <a:pos x="298" y="162"/>
                    </a:cxn>
                    <a:cxn ang="0">
                      <a:pos x="292" y="150"/>
                    </a:cxn>
                    <a:cxn ang="0">
                      <a:pos x="298" y="133"/>
                    </a:cxn>
                    <a:cxn ang="0">
                      <a:pos x="303" y="128"/>
                    </a:cxn>
                    <a:cxn ang="0">
                      <a:pos x="303" y="116"/>
                    </a:cxn>
                    <a:cxn ang="0">
                      <a:pos x="298" y="111"/>
                    </a:cxn>
                    <a:cxn ang="0">
                      <a:pos x="275" y="79"/>
                    </a:cxn>
                    <a:cxn ang="0">
                      <a:pos x="255" y="14"/>
                    </a:cxn>
                    <a:cxn ang="0">
                      <a:pos x="204" y="11"/>
                    </a:cxn>
                    <a:cxn ang="0">
                      <a:pos x="179" y="14"/>
                    </a:cxn>
                    <a:cxn ang="0">
                      <a:pos x="162" y="8"/>
                    </a:cxn>
                    <a:cxn ang="0">
                      <a:pos x="142" y="20"/>
                    </a:cxn>
                    <a:cxn ang="0">
                      <a:pos x="130" y="6"/>
                    </a:cxn>
                    <a:cxn ang="0">
                      <a:pos x="116" y="8"/>
                    </a:cxn>
                    <a:cxn ang="0">
                      <a:pos x="108" y="8"/>
                    </a:cxn>
                    <a:cxn ang="0">
                      <a:pos x="99" y="8"/>
                    </a:cxn>
                    <a:cxn ang="0">
                      <a:pos x="96" y="14"/>
                    </a:cxn>
                    <a:cxn ang="0">
                      <a:pos x="96" y="25"/>
                    </a:cxn>
                    <a:cxn ang="0">
                      <a:pos x="85" y="37"/>
                    </a:cxn>
                    <a:cxn ang="0">
                      <a:pos x="68" y="37"/>
                    </a:cxn>
                    <a:cxn ang="0">
                      <a:pos x="40" y="14"/>
                    </a:cxn>
                    <a:cxn ang="0">
                      <a:pos x="26" y="20"/>
                    </a:cxn>
                    <a:cxn ang="0">
                      <a:pos x="0" y="40"/>
                    </a:cxn>
                    <a:cxn ang="0">
                      <a:pos x="11" y="37"/>
                    </a:cxn>
                    <a:cxn ang="0">
                      <a:pos x="11" y="48"/>
                    </a:cxn>
                    <a:cxn ang="0">
                      <a:pos x="65" y="88"/>
                    </a:cxn>
                    <a:cxn ang="0">
                      <a:pos x="54" y="99"/>
                    </a:cxn>
                    <a:cxn ang="0">
                      <a:pos x="48" y="116"/>
                    </a:cxn>
                    <a:cxn ang="0">
                      <a:pos x="37" y="122"/>
                    </a:cxn>
                    <a:cxn ang="0">
                      <a:pos x="28" y="156"/>
                    </a:cxn>
                    <a:cxn ang="0">
                      <a:pos x="14" y="179"/>
                    </a:cxn>
                    <a:cxn ang="0">
                      <a:pos x="40" y="179"/>
                    </a:cxn>
                    <a:cxn ang="0">
                      <a:pos x="45" y="190"/>
                    </a:cxn>
                    <a:cxn ang="0">
                      <a:pos x="37" y="204"/>
                    </a:cxn>
                    <a:cxn ang="0">
                      <a:pos x="54" y="201"/>
                    </a:cxn>
                    <a:cxn ang="0">
                      <a:pos x="57" y="193"/>
                    </a:cxn>
                  </a:cxnLst>
                  <a:rect l="0" t="0" r="r" b="b"/>
                  <a:pathLst>
                    <a:path w="303" h="213">
                      <a:moveTo>
                        <a:pt x="62" y="179"/>
                      </a:moveTo>
                      <a:lnTo>
                        <a:pt x="65" y="181"/>
                      </a:lnTo>
                      <a:lnTo>
                        <a:pt x="68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74" y="179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9" y="181"/>
                      </a:lnTo>
                      <a:lnTo>
                        <a:pt x="79" y="181"/>
                      </a:lnTo>
                      <a:lnTo>
                        <a:pt x="79" y="181"/>
                      </a:lnTo>
                      <a:lnTo>
                        <a:pt x="79" y="181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5" y="176"/>
                      </a:lnTo>
                      <a:lnTo>
                        <a:pt x="85" y="176"/>
                      </a:lnTo>
                      <a:lnTo>
                        <a:pt x="85" y="176"/>
                      </a:lnTo>
                      <a:lnTo>
                        <a:pt x="85" y="176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91" y="176"/>
                      </a:lnTo>
                      <a:lnTo>
                        <a:pt x="91" y="179"/>
                      </a:lnTo>
                      <a:lnTo>
                        <a:pt x="91" y="181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5" y="181"/>
                      </a:lnTo>
                      <a:lnTo>
                        <a:pt x="105" y="181"/>
                      </a:lnTo>
                      <a:lnTo>
                        <a:pt x="105" y="181"/>
                      </a:lnTo>
                      <a:lnTo>
                        <a:pt x="105" y="179"/>
                      </a:lnTo>
                      <a:lnTo>
                        <a:pt x="105" y="179"/>
                      </a:lnTo>
                      <a:lnTo>
                        <a:pt x="105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08" y="179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1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3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6" y="176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19" y="176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3"/>
                      </a:lnTo>
                      <a:lnTo>
                        <a:pt x="122" y="176"/>
                      </a:lnTo>
                      <a:lnTo>
                        <a:pt x="122" y="173"/>
                      </a:lnTo>
                      <a:lnTo>
                        <a:pt x="125" y="173"/>
                      </a:lnTo>
                      <a:lnTo>
                        <a:pt x="128" y="173"/>
                      </a:lnTo>
                      <a:lnTo>
                        <a:pt x="133" y="173"/>
                      </a:lnTo>
                      <a:lnTo>
                        <a:pt x="139" y="176"/>
                      </a:lnTo>
                      <a:lnTo>
                        <a:pt x="139" y="173"/>
                      </a:lnTo>
                      <a:lnTo>
                        <a:pt x="142" y="176"/>
                      </a:lnTo>
                      <a:lnTo>
                        <a:pt x="145" y="173"/>
                      </a:lnTo>
                      <a:lnTo>
                        <a:pt x="145" y="170"/>
                      </a:lnTo>
                      <a:lnTo>
                        <a:pt x="145" y="170"/>
                      </a:lnTo>
                      <a:lnTo>
                        <a:pt x="145" y="167"/>
                      </a:lnTo>
                      <a:lnTo>
                        <a:pt x="145" y="159"/>
                      </a:lnTo>
                      <a:lnTo>
                        <a:pt x="133" y="159"/>
                      </a:lnTo>
                      <a:lnTo>
                        <a:pt x="122" y="156"/>
                      </a:lnTo>
                      <a:lnTo>
                        <a:pt x="125" y="153"/>
                      </a:lnTo>
                      <a:lnTo>
                        <a:pt x="125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28" y="153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3"/>
                      </a:lnTo>
                      <a:lnTo>
                        <a:pt x="133" y="153"/>
                      </a:lnTo>
                      <a:lnTo>
                        <a:pt x="133" y="153"/>
                      </a:lnTo>
                      <a:lnTo>
                        <a:pt x="133" y="153"/>
                      </a:lnTo>
                      <a:lnTo>
                        <a:pt x="133" y="153"/>
                      </a:lnTo>
                      <a:lnTo>
                        <a:pt x="133" y="153"/>
                      </a:lnTo>
                      <a:lnTo>
                        <a:pt x="136" y="153"/>
                      </a:lnTo>
                      <a:lnTo>
                        <a:pt x="136" y="153"/>
                      </a:lnTo>
                      <a:lnTo>
                        <a:pt x="136" y="153"/>
                      </a:lnTo>
                      <a:lnTo>
                        <a:pt x="136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2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6"/>
                      </a:lnTo>
                      <a:lnTo>
                        <a:pt x="145" y="159"/>
                      </a:lnTo>
                      <a:lnTo>
                        <a:pt x="145" y="159"/>
                      </a:lnTo>
                      <a:lnTo>
                        <a:pt x="145" y="159"/>
                      </a:lnTo>
                      <a:lnTo>
                        <a:pt x="145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62"/>
                      </a:lnTo>
                      <a:lnTo>
                        <a:pt x="147" y="162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2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3" y="164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6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2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4" y="173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6"/>
                      </a:lnTo>
                      <a:lnTo>
                        <a:pt x="170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81"/>
                      </a:lnTo>
                      <a:lnTo>
                        <a:pt x="190" y="181"/>
                      </a:lnTo>
                      <a:lnTo>
                        <a:pt x="190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6" y="176"/>
                      </a:lnTo>
                      <a:lnTo>
                        <a:pt x="198" y="176"/>
                      </a:lnTo>
                      <a:lnTo>
                        <a:pt x="198" y="176"/>
                      </a:lnTo>
                      <a:lnTo>
                        <a:pt x="201" y="176"/>
                      </a:lnTo>
                      <a:lnTo>
                        <a:pt x="201" y="176"/>
                      </a:lnTo>
                      <a:lnTo>
                        <a:pt x="201" y="176"/>
                      </a:lnTo>
                      <a:lnTo>
                        <a:pt x="204" y="176"/>
                      </a:lnTo>
                      <a:lnTo>
                        <a:pt x="204" y="176"/>
                      </a:lnTo>
                      <a:lnTo>
                        <a:pt x="204" y="176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10" y="170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0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3" y="167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5" y="164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18" y="162"/>
                      </a:lnTo>
                      <a:lnTo>
                        <a:pt x="221" y="162"/>
                      </a:lnTo>
                      <a:lnTo>
                        <a:pt x="221" y="162"/>
                      </a:lnTo>
                      <a:lnTo>
                        <a:pt x="221" y="162"/>
                      </a:lnTo>
                      <a:lnTo>
                        <a:pt x="221" y="162"/>
                      </a:lnTo>
                      <a:lnTo>
                        <a:pt x="221" y="162"/>
                      </a:lnTo>
                      <a:lnTo>
                        <a:pt x="224" y="162"/>
                      </a:lnTo>
                      <a:lnTo>
                        <a:pt x="224" y="162"/>
                      </a:lnTo>
                      <a:lnTo>
                        <a:pt x="224" y="162"/>
                      </a:lnTo>
                      <a:lnTo>
                        <a:pt x="224" y="162"/>
                      </a:lnTo>
                      <a:lnTo>
                        <a:pt x="227" y="162"/>
                      </a:lnTo>
                      <a:lnTo>
                        <a:pt x="227" y="162"/>
                      </a:lnTo>
                      <a:lnTo>
                        <a:pt x="227" y="162"/>
                      </a:lnTo>
                      <a:lnTo>
                        <a:pt x="227" y="162"/>
                      </a:lnTo>
                      <a:lnTo>
                        <a:pt x="227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0" y="162"/>
                      </a:lnTo>
                      <a:lnTo>
                        <a:pt x="232" y="162"/>
                      </a:lnTo>
                      <a:lnTo>
                        <a:pt x="232" y="162"/>
                      </a:lnTo>
                      <a:lnTo>
                        <a:pt x="232" y="162"/>
                      </a:lnTo>
                      <a:lnTo>
                        <a:pt x="232" y="162"/>
                      </a:lnTo>
                      <a:lnTo>
                        <a:pt x="232" y="162"/>
                      </a:lnTo>
                      <a:lnTo>
                        <a:pt x="235" y="162"/>
                      </a:lnTo>
                      <a:lnTo>
                        <a:pt x="235" y="162"/>
                      </a:lnTo>
                      <a:lnTo>
                        <a:pt x="235" y="162"/>
                      </a:lnTo>
                      <a:lnTo>
                        <a:pt x="235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4" y="162"/>
                      </a:lnTo>
                      <a:lnTo>
                        <a:pt x="244" y="162"/>
                      </a:lnTo>
                      <a:lnTo>
                        <a:pt x="244" y="162"/>
                      </a:lnTo>
                      <a:lnTo>
                        <a:pt x="244" y="162"/>
                      </a:lnTo>
                      <a:lnTo>
                        <a:pt x="247" y="159"/>
                      </a:lnTo>
                      <a:lnTo>
                        <a:pt x="247" y="159"/>
                      </a:lnTo>
                      <a:lnTo>
                        <a:pt x="247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49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2" y="159"/>
                      </a:lnTo>
                      <a:lnTo>
                        <a:pt x="255" y="159"/>
                      </a:lnTo>
                      <a:lnTo>
                        <a:pt x="255" y="159"/>
                      </a:lnTo>
                      <a:lnTo>
                        <a:pt x="255" y="159"/>
                      </a:lnTo>
                      <a:lnTo>
                        <a:pt x="255" y="159"/>
                      </a:lnTo>
                      <a:lnTo>
                        <a:pt x="258" y="159"/>
                      </a:lnTo>
                      <a:lnTo>
                        <a:pt x="258" y="159"/>
                      </a:lnTo>
                      <a:lnTo>
                        <a:pt x="258" y="159"/>
                      </a:lnTo>
                      <a:lnTo>
                        <a:pt x="261" y="159"/>
                      </a:lnTo>
                      <a:lnTo>
                        <a:pt x="261" y="159"/>
                      </a:lnTo>
                      <a:lnTo>
                        <a:pt x="261" y="162"/>
                      </a:lnTo>
                      <a:lnTo>
                        <a:pt x="261" y="162"/>
                      </a:lnTo>
                      <a:lnTo>
                        <a:pt x="264" y="162"/>
                      </a:lnTo>
                      <a:lnTo>
                        <a:pt x="264" y="162"/>
                      </a:lnTo>
                      <a:lnTo>
                        <a:pt x="264" y="162"/>
                      </a:lnTo>
                      <a:lnTo>
                        <a:pt x="264" y="162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9" y="162"/>
                      </a:lnTo>
                      <a:lnTo>
                        <a:pt x="269" y="162"/>
                      </a:lnTo>
                      <a:lnTo>
                        <a:pt x="269" y="162"/>
                      </a:lnTo>
                      <a:lnTo>
                        <a:pt x="269" y="162"/>
                      </a:lnTo>
                      <a:lnTo>
                        <a:pt x="269" y="162"/>
                      </a:lnTo>
                      <a:lnTo>
                        <a:pt x="272" y="162"/>
                      </a:lnTo>
                      <a:lnTo>
                        <a:pt x="272" y="162"/>
                      </a:lnTo>
                      <a:lnTo>
                        <a:pt x="272" y="162"/>
                      </a:lnTo>
                      <a:lnTo>
                        <a:pt x="272" y="162"/>
                      </a:lnTo>
                      <a:lnTo>
                        <a:pt x="275" y="162"/>
                      </a:lnTo>
                      <a:lnTo>
                        <a:pt x="275" y="162"/>
                      </a:lnTo>
                      <a:lnTo>
                        <a:pt x="275" y="164"/>
                      </a:lnTo>
                      <a:lnTo>
                        <a:pt x="275" y="164"/>
                      </a:lnTo>
                      <a:lnTo>
                        <a:pt x="278" y="164"/>
                      </a:lnTo>
                      <a:lnTo>
                        <a:pt x="278" y="164"/>
                      </a:lnTo>
                      <a:lnTo>
                        <a:pt x="278" y="167"/>
                      </a:lnTo>
                      <a:lnTo>
                        <a:pt x="278" y="167"/>
                      </a:lnTo>
                      <a:lnTo>
                        <a:pt x="281" y="167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89" y="173"/>
                      </a:lnTo>
                      <a:lnTo>
                        <a:pt x="292" y="173"/>
                      </a:lnTo>
                      <a:lnTo>
                        <a:pt x="292" y="173"/>
                      </a:lnTo>
                      <a:lnTo>
                        <a:pt x="292" y="170"/>
                      </a:lnTo>
                      <a:lnTo>
                        <a:pt x="292" y="170"/>
                      </a:lnTo>
                      <a:lnTo>
                        <a:pt x="292" y="170"/>
                      </a:lnTo>
                      <a:lnTo>
                        <a:pt x="292" y="170"/>
                      </a:lnTo>
                      <a:lnTo>
                        <a:pt x="295" y="170"/>
                      </a:lnTo>
                      <a:lnTo>
                        <a:pt x="295" y="167"/>
                      </a:lnTo>
                      <a:lnTo>
                        <a:pt x="295" y="167"/>
                      </a:lnTo>
                      <a:lnTo>
                        <a:pt x="295" y="164"/>
                      </a:lnTo>
                      <a:lnTo>
                        <a:pt x="298" y="164"/>
                      </a:lnTo>
                      <a:lnTo>
                        <a:pt x="298" y="164"/>
                      </a:lnTo>
                      <a:lnTo>
                        <a:pt x="298" y="162"/>
                      </a:lnTo>
                      <a:lnTo>
                        <a:pt x="298" y="162"/>
                      </a:lnTo>
                      <a:lnTo>
                        <a:pt x="298" y="162"/>
                      </a:lnTo>
                      <a:lnTo>
                        <a:pt x="298" y="159"/>
                      </a:lnTo>
                      <a:lnTo>
                        <a:pt x="298" y="159"/>
                      </a:lnTo>
                      <a:lnTo>
                        <a:pt x="298" y="159"/>
                      </a:lnTo>
                      <a:lnTo>
                        <a:pt x="298" y="159"/>
                      </a:lnTo>
                      <a:lnTo>
                        <a:pt x="298" y="156"/>
                      </a:lnTo>
                      <a:lnTo>
                        <a:pt x="298" y="156"/>
                      </a:lnTo>
                      <a:lnTo>
                        <a:pt x="298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2" y="153"/>
                      </a:lnTo>
                      <a:lnTo>
                        <a:pt x="292" y="153"/>
                      </a:lnTo>
                      <a:lnTo>
                        <a:pt x="292" y="153"/>
                      </a:lnTo>
                      <a:lnTo>
                        <a:pt x="292" y="153"/>
                      </a:lnTo>
                      <a:lnTo>
                        <a:pt x="292" y="153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47"/>
                      </a:lnTo>
                      <a:lnTo>
                        <a:pt x="292" y="147"/>
                      </a:lnTo>
                      <a:lnTo>
                        <a:pt x="292" y="147"/>
                      </a:lnTo>
                      <a:lnTo>
                        <a:pt x="289" y="147"/>
                      </a:lnTo>
                      <a:lnTo>
                        <a:pt x="289" y="147"/>
                      </a:lnTo>
                      <a:lnTo>
                        <a:pt x="289" y="147"/>
                      </a:lnTo>
                      <a:lnTo>
                        <a:pt x="289" y="147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89" y="145"/>
                      </a:lnTo>
                      <a:lnTo>
                        <a:pt x="295" y="139"/>
                      </a:lnTo>
                      <a:lnTo>
                        <a:pt x="298" y="136"/>
                      </a:lnTo>
                      <a:lnTo>
                        <a:pt x="298" y="136"/>
                      </a:lnTo>
                      <a:lnTo>
                        <a:pt x="298" y="136"/>
                      </a:lnTo>
                      <a:lnTo>
                        <a:pt x="298" y="133"/>
                      </a:lnTo>
                      <a:lnTo>
                        <a:pt x="298" y="133"/>
                      </a:lnTo>
                      <a:lnTo>
                        <a:pt x="298" y="133"/>
                      </a:lnTo>
                      <a:lnTo>
                        <a:pt x="298" y="133"/>
                      </a:lnTo>
                      <a:lnTo>
                        <a:pt x="298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0"/>
                      </a:lnTo>
                      <a:lnTo>
                        <a:pt x="300" y="130"/>
                      </a:lnTo>
                      <a:lnTo>
                        <a:pt x="300" y="130"/>
                      </a:lnTo>
                      <a:lnTo>
                        <a:pt x="300" y="130"/>
                      </a:lnTo>
                      <a:lnTo>
                        <a:pt x="300" y="130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5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3" y="116"/>
                      </a:lnTo>
                      <a:lnTo>
                        <a:pt x="300" y="116"/>
                      </a:lnTo>
                      <a:lnTo>
                        <a:pt x="300" y="116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3"/>
                      </a:lnTo>
                      <a:lnTo>
                        <a:pt x="300" y="111"/>
                      </a:lnTo>
                      <a:lnTo>
                        <a:pt x="300" y="111"/>
                      </a:lnTo>
                      <a:lnTo>
                        <a:pt x="300" y="111"/>
                      </a:lnTo>
                      <a:lnTo>
                        <a:pt x="300" y="111"/>
                      </a:lnTo>
                      <a:lnTo>
                        <a:pt x="298" y="111"/>
                      </a:lnTo>
                      <a:lnTo>
                        <a:pt x="298" y="111"/>
                      </a:lnTo>
                      <a:lnTo>
                        <a:pt x="298" y="111"/>
                      </a:lnTo>
                      <a:lnTo>
                        <a:pt x="298" y="111"/>
                      </a:lnTo>
                      <a:lnTo>
                        <a:pt x="298" y="111"/>
                      </a:lnTo>
                      <a:lnTo>
                        <a:pt x="295" y="111"/>
                      </a:lnTo>
                      <a:lnTo>
                        <a:pt x="295" y="111"/>
                      </a:lnTo>
                      <a:lnTo>
                        <a:pt x="292" y="111"/>
                      </a:lnTo>
                      <a:lnTo>
                        <a:pt x="289" y="111"/>
                      </a:lnTo>
                      <a:lnTo>
                        <a:pt x="283" y="111"/>
                      </a:lnTo>
                      <a:lnTo>
                        <a:pt x="275" y="113"/>
                      </a:lnTo>
                      <a:lnTo>
                        <a:pt x="269" y="113"/>
                      </a:lnTo>
                      <a:lnTo>
                        <a:pt x="269" y="111"/>
                      </a:lnTo>
                      <a:lnTo>
                        <a:pt x="272" y="108"/>
                      </a:lnTo>
                      <a:lnTo>
                        <a:pt x="272" y="105"/>
                      </a:lnTo>
                      <a:lnTo>
                        <a:pt x="272" y="102"/>
                      </a:lnTo>
                      <a:lnTo>
                        <a:pt x="272" y="99"/>
                      </a:lnTo>
                      <a:lnTo>
                        <a:pt x="272" y="99"/>
                      </a:lnTo>
                      <a:lnTo>
                        <a:pt x="272" y="99"/>
                      </a:lnTo>
                      <a:lnTo>
                        <a:pt x="272" y="96"/>
                      </a:lnTo>
                      <a:lnTo>
                        <a:pt x="272" y="96"/>
                      </a:lnTo>
                      <a:lnTo>
                        <a:pt x="272" y="93"/>
                      </a:lnTo>
                      <a:lnTo>
                        <a:pt x="272" y="91"/>
                      </a:lnTo>
                      <a:lnTo>
                        <a:pt x="272" y="85"/>
                      </a:lnTo>
                      <a:lnTo>
                        <a:pt x="275" y="82"/>
                      </a:lnTo>
                      <a:lnTo>
                        <a:pt x="275" y="79"/>
                      </a:lnTo>
                      <a:lnTo>
                        <a:pt x="275" y="76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5" y="71"/>
                      </a:lnTo>
                      <a:lnTo>
                        <a:pt x="278" y="71"/>
                      </a:lnTo>
                      <a:lnTo>
                        <a:pt x="278" y="68"/>
                      </a:lnTo>
                      <a:lnTo>
                        <a:pt x="278" y="68"/>
                      </a:lnTo>
                      <a:lnTo>
                        <a:pt x="278" y="65"/>
                      </a:lnTo>
                      <a:lnTo>
                        <a:pt x="278" y="62"/>
                      </a:lnTo>
                      <a:lnTo>
                        <a:pt x="281" y="59"/>
                      </a:lnTo>
                      <a:lnTo>
                        <a:pt x="281" y="57"/>
                      </a:lnTo>
                      <a:lnTo>
                        <a:pt x="281" y="54"/>
                      </a:lnTo>
                      <a:lnTo>
                        <a:pt x="283" y="51"/>
                      </a:lnTo>
                      <a:lnTo>
                        <a:pt x="283" y="48"/>
                      </a:lnTo>
                      <a:lnTo>
                        <a:pt x="283" y="45"/>
                      </a:lnTo>
                      <a:lnTo>
                        <a:pt x="283" y="45"/>
                      </a:lnTo>
                      <a:lnTo>
                        <a:pt x="286" y="34"/>
                      </a:lnTo>
                      <a:lnTo>
                        <a:pt x="281" y="31"/>
                      </a:lnTo>
                      <a:lnTo>
                        <a:pt x="266" y="23"/>
                      </a:lnTo>
                      <a:lnTo>
                        <a:pt x="255" y="14"/>
                      </a:lnTo>
                      <a:lnTo>
                        <a:pt x="249" y="11"/>
                      </a:lnTo>
                      <a:lnTo>
                        <a:pt x="247" y="8"/>
                      </a:lnTo>
                      <a:lnTo>
                        <a:pt x="241" y="8"/>
                      </a:lnTo>
                      <a:lnTo>
                        <a:pt x="238" y="6"/>
                      </a:lnTo>
                      <a:lnTo>
                        <a:pt x="235" y="6"/>
                      </a:lnTo>
                      <a:lnTo>
                        <a:pt x="232" y="0"/>
                      </a:lnTo>
                      <a:lnTo>
                        <a:pt x="230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4" y="3"/>
                      </a:lnTo>
                      <a:lnTo>
                        <a:pt x="221" y="6"/>
                      </a:lnTo>
                      <a:lnTo>
                        <a:pt x="218" y="6"/>
                      </a:lnTo>
                      <a:lnTo>
                        <a:pt x="215" y="6"/>
                      </a:lnTo>
                      <a:lnTo>
                        <a:pt x="215" y="6"/>
                      </a:lnTo>
                      <a:lnTo>
                        <a:pt x="213" y="6"/>
                      </a:lnTo>
                      <a:lnTo>
                        <a:pt x="213" y="8"/>
                      </a:lnTo>
                      <a:lnTo>
                        <a:pt x="210" y="8"/>
                      </a:lnTo>
                      <a:lnTo>
                        <a:pt x="210" y="8"/>
                      </a:lnTo>
                      <a:lnTo>
                        <a:pt x="207" y="8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1" y="11"/>
                      </a:lnTo>
                      <a:lnTo>
                        <a:pt x="201" y="11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6" y="14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0" y="20"/>
                      </a:lnTo>
                      <a:lnTo>
                        <a:pt x="190" y="20"/>
                      </a:lnTo>
                      <a:lnTo>
                        <a:pt x="190" y="20"/>
                      </a:lnTo>
                      <a:lnTo>
                        <a:pt x="187" y="20"/>
                      </a:lnTo>
                      <a:lnTo>
                        <a:pt x="184" y="20"/>
                      </a:lnTo>
                      <a:lnTo>
                        <a:pt x="184" y="20"/>
                      </a:lnTo>
                      <a:lnTo>
                        <a:pt x="184" y="17"/>
                      </a:lnTo>
                      <a:lnTo>
                        <a:pt x="181" y="17"/>
                      </a:lnTo>
                      <a:lnTo>
                        <a:pt x="181" y="17"/>
                      </a:lnTo>
                      <a:lnTo>
                        <a:pt x="181" y="17"/>
                      </a:lnTo>
                      <a:lnTo>
                        <a:pt x="179" y="14"/>
                      </a:lnTo>
                      <a:lnTo>
                        <a:pt x="179" y="14"/>
                      </a:lnTo>
                      <a:lnTo>
                        <a:pt x="176" y="14"/>
                      </a:lnTo>
                      <a:lnTo>
                        <a:pt x="176" y="14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8"/>
                      </a:lnTo>
                      <a:lnTo>
                        <a:pt x="173" y="8"/>
                      </a:lnTo>
                      <a:lnTo>
                        <a:pt x="170" y="8"/>
                      </a:lnTo>
                      <a:lnTo>
                        <a:pt x="170" y="8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4" y="6"/>
                      </a:lnTo>
                      <a:lnTo>
                        <a:pt x="164" y="6"/>
                      </a:lnTo>
                      <a:lnTo>
                        <a:pt x="164" y="6"/>
                      </a:lnTo>
                      <a:lnTo>
                        <a:pt x="164" y="6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59" y="8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0" y="17"/>
                      </a:lnTo>
                      <a:lnTo>
                        <a:pt x="147" y="20"/>
                      </a:lnTo>
                      <a:lnTo>
                        <a:pt x="145" y="23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2" y="20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6"/>
                      </a:lnTo>
                      <a:lnTo>
                        <a:pt x="133" y="6"/>
                      </a:lnTo>
                      <a:lnTo>
                        <a:pt x="133" y="6"/>
                      </a:lnTo>
                      <a:lnTo>
                        <a:pt x="133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28" y="6"/>
                      </a:lnTo>
                      <a:lnTo>
                        <a:pt x="128" y="6"/>
                      </a:lnTo>
                      <a:lnTo>
                        <a:pt x="128" y="6"/>
                      </a:lnTo>
                      <a:lnTo>
                        <a:pt x="125" y="6"/>
                      </a:lnTo>
                      <a:lnTo>
                        <a:pt x="125" y="6"/>
                      </a:lnTo>
                      <a:lnTo>
                        <a:pt x="125" y="6"/>
                      </a:lnTo>
                      <a:lnTo>
                        <a:pt x="125" y="6"/>
                      </a:lnTo>
                      <a:lnTo>
                        <a:pt x="125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19" y="8"/>
                      </a:lnTo>
                      <a:lnTo>
                        <a:pt x="119" y="8"/>
                      </a:lnTo>
                      <a:lnTo>
                        <a:pt x="119" y="8"/>
                      </a:lnTo>
                      <a:lnTo>
                        <a:pt x="119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3" y="8"/>
                      </a:lnTo>
                      <a:lnTo>
                        <a:pt x="113" y="8"/>
                      </a:lnTo>
                      <a:lnTo>
                        <a:pt x="113" y="8"/>
                      </a:lnTo>
                      <a:lnTo>
                        <a:pt x="113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11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6" y="17"/>
                      </a:lnTo>
                      <a:lnTo>
                        <a:pt x="94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5"/>
                      </a:lnTo>
                      <a:lnTo>
                        <a:pt x="96" y="25"/>
                      </a:lnTo>
                      <a:lnTo>
                        <a:pt x="96" y="25"/>
                      </a:lnTo>
                      <a:lnTo>
                        <a:pt x="94" y="28"/>
                      </a:lnTo>
                      <a:lnTo>
                        <a:pt x="94" y="28"/>
                      </a:lnTo>
                      <a:lnTo>
                        <a:pt x="94" y="31"/>
                      </a:lnTo>
                      <a:lnTo>
                        <a:pt x="94" y="31"/>
                      </a:lnTo>
                      <a:lnTo>
                        <a:pt x="91" y="31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0"/>
                      </a:lnTo>
                      <a:lnTo>
                        <a:pt x="85" y="45"/>
                      </a:lnTo>
                      <a:lnTo>
                        <a:pt x="82" y="45"/>
                      </a:lnTo>
                      <a:lnTo>
                        <a:pt x="85" y="45"/>
                      </a:lnTo>
                      <a:lnTo>
                        <a:pt x="82" y="48"/>
                      </a:lnTo>
                      <a:lnTo>
                        <a:pt x="82" y="45"/>
                      </a:lnTo>
                      <a:lnTo>
                        <a:pt x="79" y="48"/>
                      </a:lnTo>
                      <a:lnTo>
                        <a:pt x="82" y="48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68" y="57"/>
                      </a:lnTo>
                      <a:lnTo>
                        <a:pt x="65" y="45"/>
                      </a:lnTo>
                      <a:lnTo>
                        <a:pt x="65" y="42"/>
                      </a:lnTo>
                      <a:lnTo>
                        <a:pt x="68" y="40"/>
                      </a:lnTo>
                      <a:lnTo>
                        <a:pt x="68" y="40"/>
                      </a:lnTo>
                      <a:lnTo>
                        <a:pt x="68" y="37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57" y="23"/>
                      </a:lnTo>
                      <a:lnTo>
                        <a:pt x="51" y="20"/>
                      </a:lnTo>
                      <a:lnTo>
                        <a:pt x="48" y="11"/>
                      </a:lnTo>
                      <a:lnTo>
                        <a:pt x="45" y="11"/>
                      </a:lnTo>
                      <a:lnTo>
                        <a:pt x="45" y="11"/>
                      </a:lnTo>
                      <a:lnTo>
                        <a:pt x="45" y="14"/>
                      </a:lnTo>
                      <a:lnTo>
                        <a:pt x="43" y="14"/>
                      </a:lnTo>
                      <a:lnTo>
                        <a:pt x="43" y="14"/>
                      </a:lnTo>
                      <a:lnTo>
                        <a:pt x="43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7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3"/>
                      </a:lnTo>
                      <a:lnTo>
                        <a:pt x="20" y="25"/>
                      </a:lnTo>
                      <a:lnTo>
                        <a:pt x="3" y="23"/>
                      </a:lnTo>
                      <a:lnTo>
                        <a:pt x="3" y="25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3" y="37"/>
                      </a:lnTo>
                      <a:lnTo>
                        <a:pt x="3" y="40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9" y="37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11" y="34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40"/>
                      </a:lnTo>
                      <a:lnTo>
                        <a:pt x="11" y="40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7" y="42"/>
                      </a:lnTo>
                      <a:lnTo>
                        <a:pt x="14" y="45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20" y="68"/>
                      </a:lnTo>
                      <a:lnTo>
                        <a:pt x="28" y="74"/>
                      </a:lnTo>
                      <a:lnTo>
                        <a:pt x="34" y="62"/>
                      </a:lnTo>
                      <a:lnTo>
                        <a:pt x="45" y="71"/>
                      </a:lnTo>
                      <a:lnTo>
                        <a:pt x="43" y="79"/>
                      </a:lnTo>
                      <a:lnTo>
                        <a:pt x="51" y="79"/>
                      </a:lnTo>
                      <a:lnTo>
                        <a:pt x="51" y="88"/>
                      </a:lnTo>
                      <a:lnTo>
                        <a:pt x="65" y="88"/>
                      </a:lnTo>
                      <a:lnTo>
                        <a:pt x="71" y="85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0" y="99"/>
                      </a:lnTo>
                      <a:lnTo>
                        <a:pt x="57" y="96"/>
                      </a:lnTo>
                      <a:lnTo>
                        <a:pt x="57" y="96"/>
                      </a:lnTo>
                      <a:lnTo>
                        <a:pt x="54" y="96"/>
                      </a:lnTo>
                      <a:lnTo>
                        <a:pt x="54" y="99"/>
                      </a:lnTo>
                      <a:lnTo>
                        <a:pt x="54" y="99"/>
                      </a:lnTo>
                      <a:lnTo>
                        <a:pt x="48" y="111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48" y="116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8" y="113"/>
                      </a:lnTo>
                      <a:lnTo>
                        <a:pt x="45" y="113"/>
                      </a:lnTo>
                      <a:lnTo>
                        <a:pt x="43" y="116"/>
                      </a:lnTo>
                      <a:lnTo>
                        <a:pt x="40" y="116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4" y="125"/>
                      </a:lnTo>
                      <a:lnTo>
                        <a:pt x="34" y="128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6"/>
                      </a:lnTo>
                      <a:lnTo>
                        <a:pt x="37" y="136"/>
                      </a:lnTo>
                      <a:lnTo>
                        <a:pt x="37" y="139"/>
                      </a:lnTo>
                      <a:lnTo>
                        <a:pt x="34" y="142"/>
                      </a:lnTo>
                      <a:lnTo>
                        <a:pt x="34" y="145"/>
                      </a:lnTo>
                      <a:lnTo>
                        <a:pt x="34" y="147"/>
                      </a:lnTo>
                      <a:lnTo>
                        <a:pt x="31" y="147"/>
                      </a:lnTo>
                      <a:lnTo>
                        <a:pt x="31" y="150"/>
                      </a:lnTo>
                      <a:lnTo>
                        <a:pt x="31" y="150"/>
                      </a:lnTo>
                      <a:lnTo>
                        <a:pt x="31" y="153"/>
                      </a:lnTo>
                      <a:lnTo>
                        <a:pt x="28" y="153"/>
                      </a:lnTo>
                      <a:lnTo>
                        <a:pt x="28" y="153"/>
                      </a:lnTo>
                      <a:lnTo>
                        <a:pt x="28" y="156"/>
                      </a:lnTo>
                      <a:lnTo>
                        <a:pt x="28" y="156"/>
                      </a:lnTo>
                      <a:lnTo>
                        <a:pt x="28" y="153"/>
                      </a:lnTo>
                      <a:lnTo>
                        <a:pt x="28" y="153"/>
                      </a:lnTo>
                      <a:lnTo>
                        <a:pt x="28" y="153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8" y="156"/>
                      </a:lnTo>
                      <a:lnTo>
                        <a:pt x="28" y="156"/>
                      </a:lnTo>
                      <a:lnTo>
                        <a:pt x="28" y="156"/>
                      </a:lnTo>
                      <a:lnTo>
                        <a:pt x="17" y="156"/>
                      </a:lnTo>
                      <a:lnTo>
                        <a:pt x="14" y="156"/>
                      </a:lnTo>
                      <a:lnTo>
                        <a:pt x="11" y="162"/>
                      </a:lnTo>
                      <a:lnTo>
                        <a:pt x="9" y="167"/>
                      </a:lnTo>
                      <a:lnTo>
                        <a:pt x="6" y="173"/>
                      </a:lnTo>
                      <a:lnTo>
                        <a:pt x="6" y="176"/>
                      </a:lnTo>
                      <a:lnTo>
                        <a:pt x="6" y="179"/>
                      </a:lnTo>
                      <a:lnTo>
                        <a:pt x="6" y="179"/>
                      </a:lnTo>
                      <a:lnTo>
                        <a:pt x="9" y="179"/>
                      </a:lnTo>
                      <a:lnTo>
                        <a:pt x="11" y="179"/>
                      </a:lnTo>
                      <a:lnTo>
                        <a:pt x="14" y="179"/>
                      </a:lnTo>
                      <a:lnTo>
                        <a:pt x="20" y="179"/>
                      </a:lnTo>
                      <a:lnTo>
                        <a:pt x="23" y="179"/>
                      </a:lnTo>
                      <a:lnTo>
                        <a:pt x="23" y="179"/>
                      </a:lnTo>
                      <a:lnTo>
                        <a:pt x="23" y="179"/>
                      </a:lnTo>
                      <a:lnTo>
                        <a:pt x="26" y="179"/>
                      </a:lnTo>
                      <a:lnTo>
                        <a:pt x="28" y="179"/>
                      </a:lnTo>
                      <a:lnTo>
                        <a:pt x="31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0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5" y="179"/>
                      </a:lnTo>
                      <a:lnTo>
                        <a:pt x="45" y="179"/>
                      </a:lnTo>
                      <a:lnTo>
                        <a:pt x="45" y="179"/>
                      </a:lnTo>
                      <a:lnTo>
                        <a:pt x="45" y="179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4"/>
                      </a:lnTo>
                      <a:lnTo>
                        <a:pt x="45" y="184"/>
                      </a:lnTo>
                      <a:lnTo>
                        <a:pt x="45" y="190"/>
                      </a:lnTo>
                      <a:lnTo>
                        <a:pt x="45" y="190"/>
                      </a:lnTo>
                      <a:lnTo>
                        <a:pt x="43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198"/>
                      </a:lnTo>
                      <a:lnTo>
                        <a:pt x="34" y="201"/>
                      </a:lnTo>
                      <a:lnTo>
                        <a:pt x="34" y="201"/>
                      </a:lnTo>
                      <a:lnTo>
                        <a:pt x="37" y="201"/>
                      </a:lnTo>
                      <a:lnTo>
                        <a:pt x="37" y="201"/>
                      </a:lnTo>
                      <a:lnTo>
                        <a:pt x="37" y="201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3" y="204"/>
                      </a:lnTo>
                      <a:lnTo>
                        <a:pt x="45" y="207"/>
                      </a:lnTo>
                      <a:lnTo>
                        <a:pt x="45" y="210"/>
                      </a:lnTo>
                      <a:lnTo>
                        <a:pt x="48" y="210"/>
                      </a:lnTo>
                      <a:lnTo>
                        <a:pt x="48" y="210"/>
                      </a:lnTo>
                      <a:lnTo>
                        <a:pt x="48" y="210"/>
                      </a:lnTo>
                      <a:lnTo>
                        <a:pt x="51" y="213"/>
                      </a:lnTo>
                      <a:lnTo>
                        <a:pt x="51" y="210"/>
                      </a:lnTo>
                      <a:lnTo>
                        <a:pt x="51" y="210"/>
                      </a:lnTo>
                      <a:lnTo>
                        <a:pt x="51" y="210"/>
                      </a:lnTo>
                      <a:lnTo>
                        <a:pt x="51" y="210"/>
                      </a:lnTo>
                      <a:lnTo>
                        <a:pt x="51" y="207"/>
                      </a:lnTo>
                      <a:lnTo>
                        <a:pt x="54" y="204"/>
                      </a:lnTo>
                      <a:lnTo>
                        <a:pt x="54" y="201"/>
                      </a:lnTo>
                      <a:lnTo>
                        <a:pt x="54" y="198"/>
                      </a:lnTo>
                      <a:lnTo>
                        <a:pt x="57" y="193"/>
                      </a:lnTo>
                      <a:lnTo>
                        <a:pt x="60" y="187"/>
                      </a:lnTo>
                      <a:lnTo>
                        <a:pt x="60" y="184"/>
                      </a:lnTo>
                      <a:lnTo>
                        <a:pt x="62" y="179"/>
                      </a:lnTo>
                      <a:lnTo>
                        <a:pt x="57" y="176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4"/>
                      </a:lnTo>
                      <a:lnTo>
                        <a:pt x="60" y="184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90"/>
                      </a:lnTo>
                      <a:lnTo>
                        <a:pt x="57" y="190"/>
                      </a:lnTo>
                      <a:lnTo>
                        <a:pt x="57" y="190"/>
                      </a:lnTo>
                      <a:lnTo>
                        <a:pt x="57" y="193"/>
                      </a:lnTo>
                      <a:lnTo>
                        <a:pt x="57" y="193"/>
                      </a:lnTo>
                      <a:lnTo>
                        <a:pt x="57" y="193"/>
                      </a:lnTo>
                      <a:lnTo>
                        <a:pt x="57" y="193"/>
                      </a:lnTo>
                      <a:lnTo>
                        <a:pt x="62" y="17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7" name="Freeform 53"/>
                <p:cNvSpPr>
                  <a:spLocks/>
                </p:cNvSpPr>
                <p:nvPr/>
              </p:nvSpPr>
              <p:spPr bwMode="auto">
                <a:xfrm>
                  <a:off x="2041" y="3351"/>
                  <a:ext cx="151" cy="128"/>
                </a:xfrm>
                <a:custGeom>
                  <a:avLst/>
                  <a:gdLst/>
                  <a:ahLst/>
                  <a:cxnLst>
                    <a:cxn ang="0">
                      <a:pos x="76" y="128"/>
                    </a:cxn>
                    <a:cxn ang="0">
                      <a:pos x="65" y="119"/>
                    </a:cxn>
                    <a:cxn ang="0">
                      <a:pos x="53" y="108"/>
                    </a:cxn>
                    <a:cxn ang="0">
                      <a:pos x="59" y="99"/>
                    </a:cxn>
                    <a:cxn ang="0">
                      <a:pos x="65" y="88"/>
                    </a:cxn>
                    <a:cxn ang="0">
                      <a:pos x="68" y="82"/>
                    </a:cxn>
                    <a:cxn ang="0">
                      <a:pos x="70" y="80"/>
                    </a:cxn>
                    <a:cxn ang="0">
                      <a:pos x="76" y="74"/>
                    </a:cxn>
                    <a:cxn ang="0">
                      <a:pos x="62" y="51"/>
                    </a:cxn>
                    <a:cxn ang="0">
                      <a:pos x="87" y="29"/>
                    </a:cxn>
                    <a:cxn ang="0">
                      <a:pos x="93" y="26"/>
                    </a:cxn>
                    <a:cxn ang="0">
                      <a:pos x="99" y="26"/>
                    </a:cxn>
                    <a:cxn ang="0">
                      <a:pos x="104" y="34"/>
                    </a:cxn>
                    <a:cxn ang="0">
                      <a:pos x="113" y="31"/>
                    </a:cxn>
                    <a:cxn ang="0">
                      <a:pos x="121" y="26"/>
                    </a:cxn>
                    <a:cxn ang="0">
                      <a:pos x="130" y="23"/>
                    </a:cxn>
                    <a:cxn ang="0">
                      <a:pos x="136" y="3"/>
                    </a:cxn>
                    <a:cxn ang="0">
                      <a:pos x="150" y="6"/>
                    </a:cxn>
                    <a:cxn ang="0">
                      <a:pos x="158" y="12"/>
                    </a:cxn>
                    <a:cxn ang="0">
                      <a:pos x="170" y="23"/>
                    </a:cxn>
                    <a:cxn ang="0">
                      <a:pos x="181" y="29"/>
                    </a:cxn>
                    <a:cxn ang="0">
                      <a:pos x="198" y="29"/>
                    </a:cxn>
                    <a:cxn ang="0">
                      <a:pos x="204" y="26"/>
                    </a:cxn>
                    <a:cxn ang="0">
                      <a:pos x="218" y="17"/>
                    </a:cxn>
                    <a:cxn ang="0">
                      <a:pos x="229" y="12"/>
                    </a:cxn>
                    <a:cxn ang="0">
                      <a:pos x="249" y="12"/>
                    </a:cxn>
                    <a:cxn ang="0">
                      <a:pos x="266" y="9"/>
                    </a:cxn>
                    <a:cxn ang="0">
                      <a:pos x="286" y="17"/>
                    </a:cxn>
                    <a:cxn ang="0">
                      <a:pos x="300" y="23"/>
                    </a:cxn>
                    <a:cxn ang="0">
                      <a:pos x="300" y="54"/>
                    </a:cxn>
                    <a:cxn ang="0">
                      <a:pos x="252" y="150"/>
                    </a:cxn>
                    <a:cxn ang="0">
                      <a:pos x="150" y="170"/>
                    </a:cxn>
                    <a:cxn ang="0">
                      <a:pos x="141" y="165"/>
                    </a:cxn>
                    <a:cxn ang="0">
                      <a:pos x="133" y="170"/>
                    </a:cxn>
                    <a:cxn ang="0">
                      <a:pos x="119" y="170"/>
                    </a:cxn>
                    <a:cxn ang="0">
                      <a:pos x="107" y="170"/>
                    </a:cxn>
                    <a:cxn ang="0">
                      <a:pos x="90" y="159"/>
                    </a:cxn>
                    <a:cxn ang="0">
                      <a:pos x="93" y="170"/>
                    </a:cxn>
                    <a:cxn ang="0">
                      <a:pos x="82" y="187"/>
                    </a:cxn>
                    <a:cxn ang="0">
                      <a:pos x="79" y="193"/>
                    </a:cxn>
                    <a:cxn ang="0">
                      <a:pos x="65" y="199"/>
                    </a:cxn>
                    <a:cxn ang="0">
                      <a:pos x="56" y="204"/>
                    </a:cxn>
                    <a:cxn ang="0">
                      <a:pos x="56" y="224"/>
                    </a:cxn>
                    <a:cxn ang="0">
                      <a:pos x="45" y="244"/>
                    </a:cxn>
                    <a:cxn ang="0">
                      <a:pos x="39" y="255"/>
                    </a:cxn>
                    <a:cxn ang="0">
                      <a:pos x="25" y="247"/>
                    </a:cxn>
                    <a:cxn ang="0">
                      <a:pos x="8" y="233"/>
                    </a:cxn>
                    <a:cxn ang="0">
                      <a:pos x="2" y="227"/>
                    </a:cxn>
                    <a:cxn ang="0">
                      <a:pos x="5" y="218"/>
                    </a:cxn>
                    <a:cxn ang="0">
                      <a:pos x="14" y="216"/>
                    </a:cxn>
                    <a:cxn ang="0">
                      <a:pos x="19" y="207"/>
                    </a:cxn>
                    <a:cxn ang="0">
                      <a:pos x="28" y="199"/>
                    </a:cxn>
                    <a:cxn ang="0">
                      <a:pos x="28" y="196"/>
                    </a:cxn>
                    <a:cxn ang="0">
                      <a:pos x="31" y="190"/>
                    </a:cxn>
                    <a:cxn ang="0">
                      <a:pos x="36" y="184"/>
                    </a:cxn>
                    <a:cxn ang="0">
                      <a:pos x="36" y="176"/>
                    </a:cxn>
                    <a:cxn ang="0">
                      <a:pos x="42" y="170"/>
                    </a:cxn>
                    <a:cxn ang="0">
                      <a:pos x="48" y="165"/>
                    </a:cxn>
                    <a:cxn ang="0">
                      <a:pos x="56" y="159"/>
                    </a:cxn>
                    <a:cxn ang="0">
                      <a:pos x="68" y="153"/>
                    </a:cxn>
                    <a:cxn ang="0">
                      <a:pos x="82" y="139"/>
                    </a:cxn>
                  </a:cxnLst>
                  <a:rect l="0" t="0" r="r" b="b"/>
                  <a:pathLst>
                    <a:path w="300" h="255">
                      <a:moveTo>
                        <a:pt x="85" y="136"/>
                      </a:move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2" y="131"/>
                      </a:lnTo>
                      <a:lnTo>
                        <a:pt x="82" y="131"/>
                      </a:lnTo>
                      <a:lnTo>
                        <a:pt x="82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28"/>
                      </a:lnTo>
                      <a:lnTo>
                        <a:pt x="79" y="128"/>
                      </a:lnTo>
                      <a:lnTo>
                        <a:pt x="79" y="128"/>
                      </a:lnTo>
                      <a:lnTo>
                        <a:pt x="79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0" y="122"/>
                      </a:lnTo>
                      <a:lnTo>
                        <a:pt x="70" y="122"/>
                      </a:lnTo>
                      <a:lnTo>
                        <a:pt x="70" y="119"/>
                      </a:lnTo>
                      <a:lnTo>
                        <a:pt x="70" y="119"/>
                      </a:lnTo>
                      <a:lnTo>
                        <a:pt x="70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6"/>
                      </a:lnTo>
                      <a:lnTo>
                        <a:pt x="62" y="116"/>
                      </a:lnTo>
                      <a:lnTo>
                        <a:pt x="59" y="116"/>
                      </a:lnTo>
                      <a:lnTo>
                        <a:pt x="59" y="116"/>
                      </a:lnTo>
                      <a:lnTo>
                        <a:pt x="59" y="116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6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62" y="99"/>
                      </a:lnTo>
                      <a:lnTo>
                        <a:pt x="62" y="99"/>
                      </a:lnTo>
                      <a:lnTo>
                        <a:pt x="62" y="99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5" y="97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8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68" y="80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70" y="77"/>
                      </a:lnTo>
                      <a:lnTo>
                        <a:pt x="70" y="77"/>
                      </a:lnTo>
                      <a:lnTo>
                        <a:pt x="70" y="77"/>
                      </a:lnTo>
                      <a:lnTo>
                        <a:pt x="70" y="77"/>
                      </a:lnTo>
                      <a:lnTo>
                        <a:pt x="70" y="77"/>
                      </a:lnTo>
                      <a:lnTo>
                        <a:pt x="70" y="74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3" y="74"/>
                      </a:lnTo>
                      <a:lnTo>
                        <a:pt x="73" y="71"/>
                      </a:lnTo>
                      <a:lnTo>
                        <a:pt x="70" y="71"/>
                      </a:lnTo>
                      <a:lnTo>
                        <a:pt x="70" y="71"/>
                      </a:lnTo>
                      <a:lnTo>
                        <a:pt x="70" y="71"/>
                      </a:lnTo>
                      <a:lnTo>
                        <a:pt x="70" y="71"/>
                      </a:lnTo>
                      <a:lnTo>
                        <a:pt x="70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5" y="65"/>
                      </a:lnTo>
                      <a:lnTo>
                        <a:pt x="65" y="65"/>
                      </a:lnTo>
                      <a:lnTo>
                        <a:pt x="65" y="65"/>
                      </a:lnTo>
                      <a:lnTo>
                        <a:pt x="65" y="65"/>
                      </a:lnTo>
                      <a:lnTo>
                        <a:pt x="62" y="63"/>
                      </a:lnTo>
                      <a:lnTo>
                        <a:pt x="62" y="63"/>
                      </a:lnTo>
                      <a:lnTo>
                        <a:pt x="62" y="63"/>
                      </a:lnTo>
                      <a:lnTo>
                        <a:pt x="62" y="63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57"/>
                      </a:lnTo>
                      <a:lnTo>
                        <a:pt x="62" y="54"/>
                      </a:lnTo>
                      <a:lnTo>
                        <a:pt x="62" y="51"/>
                      </a:lnTo>
                      <a:lnTo>
                        <a:pt x="62" y="48"/>
                      </a:lnTo>
                      <a:lnTo>
                        <a:pt x="65" y="46"/>
                      </a:lnTo>
                      <a:lnTo>
                        <a:pt x="68" y="37"/>
                      </a:lnTo>
                      <a:lnTo>
                        <a:pt x="68" y="34"/>
                      </a:lnTo>
                      <a:lnTo>
                        <a:pt x="70" y="29"/>
                      </a:lnTo>
                      <a:lnTo>
                        <a:pt x="73" y="31"/>
                      </a:lnTo>
                      <a:lnTo>
                        <a:pt x="76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82" y="29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7" y="31"/>
                      </a:lnTo>
                      <a:lnTo>
                        <a:pt x="87" y="31"/>
                      </a:lnTo>
                      <a:lnTo>
                        <a:pt x="87" y="31"/>
                      </a:lnTo>
                      <a:lnTo>
                        <a:pt x="87" y="31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3" y="26"/>
                      </a:lnTo>
                      <a:lnTo>
                        <a:pt x="93" y="26"/>
                      </a:lnTo>
                      <a:lnTo>
                        <a:pt x="93" y="26"/>
                      </a:lnTo>
                      <a:lnTo>
                        <a:pt x="93" y="26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9" y="26"/>
                      </a:lnTo>
                      <a:lnTo>
                        <a:pt x="99" y="29"/>
                      </a:lnTo>
                      <a:lnTo>
                        <a:pt x="99" y="31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3" y="31"/>
                      </a:lnTo>
                      <a:lnTo>
                        <a:pt x="113" y="31"/>
                      </a:lnTo>
                      <a:lnTo>
                        <a:pt x="113" y="31"/>
                      </a:lnTo>
                      <a:lnTo>
                        <a:pt x="113" y="29"/>
                      </a:lnTo>
                      <a:lnTo>
                        <a:pt x="113" y="29"/>
                      </a:lnTo>
                      <a:lnTo>
                        <a:pt x="113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6"/>
                      </a:lnTo>
                      <a:lnTo>
                        <a:pt x="130" y="23"/>
                      </a:lnTo>
                      <a:lnTo>
                        <a:pt x="133" y="23"/>
                      </a:lnTo>
                      <a:lnTo>
                        <a:pt x="136" y="23"/>
                      </a:lnTo>
                      <a:lnTo>
                        <a:pt x="141" y="23"/>
                      </a:lnTo>
                      <a:lnTo>
                        <a:pt x="147" y="26"/>
                      </a:lnTo>
                      <a:lnTo>
                        <a:pt x="147" y="23"/>
                      </a:lnTo>
                      <a:lnTo>
                        <a:pt x="150" y="26"/>
                      </a:lnTo>
                      <a:lnTo>
                        <a:pt x="153" y="23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17"/>
                      </a:lnTo>
                      <a:lnTo>
                        <a:pt x="153" y="9"/>
                      </a:lnTo>
                      <a:lnTo>
                        <a:pt x="141" y="9"/>
                      </a:lnTo>
                      <a:lnTo>
                        <a:pt x="130" y="6"/>
                      </a:lnTo>
                      <a:lnTo>
                        <a:pt x="133" y="3"/>
                      </a:lnTo>
                      <a:lnTo>
                        <a:pt x="133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8" y="3"/>
                      </a:lnTo>
                      <a:lnTo>
                        <a:pt x="138" y="3"/>
                      </a:lnTo>
                      <a:lnTo>
                        <a:pt x="138" y="3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3"/>
                      </a:lnTo>
                      <a:lnTo>
                        <a:pt x="141" y="3"/>
                      </a:lnTo>
                      <a:lnTo>
                        <a:pt x="141" y="3"/>
                      </a:lnTo>
                      <a:lnTo>
                        <a:pt x="141" y="3"/>
                      </a:lnTo>
                      <a:lnTo>
                        <a:pt x="141" y="3"/>
                      </a:lnTo>
                      <a:lnTo>
                        <a:pt x="141" y="3"/>
                      </a:lnTo>
                      <a:lnTo>
                        <a:pt x="144" y="3"/>
                      </a:lnTo>
                      <a:lnTo>
                        <a:pt x="144" y="3"/>
                      </a:lnTo>
                      <a:lnTo>
                        <a:pt x="144" y="3"/>
                      </a:lnTo>
                      <a:lnTo>
                        <a:pt x="144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3"/>
                      </a:lnTo>
                      <a:lnTo>
                        <a:pt x="147" y="3"/>
                      </a:lnTo>
                      <a:lnTo>
                        <a:pt x="147" y="3"/>
                      </a:lnTo>
                      <a:lnTo>
                        <a:pt x="147" y="3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12"/>
                      </a:lnTo>
                      <a:lnTo>
                        <a:pt x="155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61" y="14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4" y="17"/>
                      </a:lnTo>
                      <a:lnTo>
                        <a:pt x="164" y="17"/>
                      </a:lnTo>
                      <a:lnTo>
                        <a:pt x="164" y="17"/>
                      </a:lnTo>
                      <a:lnTo>
                        <a:pt x="164" y="17"/>
                      </a:lnTo>
                      <a:lnTo>
                        <a:pt x="164" y="20"/>
                      </a:lnTo>
                      <a:lnTo>
                        <a:pt x="164" y="20"/>
                      </a:lnTo>
                      <a:lnTo>
                        <a:pt x="164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9" y="29"/>
                      </a:lnTo>
                      <a:lnTo>
                        <a:pt x="189" y="29"/>
                      </a:lnTo>
                      <a:lnTo>
                        <a:pt x="189" y="29"/>
                      </a:lnTo>
                      <a:lnTo>
                        <a:pt x="189" y="29"/>
                      </a:lnTo>
                      <a:lnTo>
                        <a:pt x="189" y="29"/>
                      </a:lnTo>
                      <a:lnTo>
                        <a:pt x="192" y="29"/>
                      </a:lnTo>
                      <a:lnTo>
                        <a:pt x="192" y="29"/>
                      </a:lnTo>
                      <a:lnTo>
                        <a:pt x="192" y="29"/>
                      </a:lnTo>
                      <a:lnTo>
                        <a:pt x="192" y="29"/>
                      </a:lnTo>
                      <a:lnTo>
                        <a:pt x="192" y="29"/>
                      </a:lnTo>
                      <a:lnTo>
                        <a:pt x="195" y="29"/>
                      </a:lnTo>
                      <a:lnTo>
                        <a:pt x="195" y="29"/>
                      </a:lnTo>
                      <a:lnTo>
                        <a:pt x="195" y="29"/>
                      </a:lnTo>
                      <a:lnTo>
                        <a:pt x="195" y="29"/>
                      </a:lnTo>
                      <a:lnTo>
                        <a:pt x="195" y="29"/>
                      </a:lnTo>
                      <a:lnTo>
                        <a:pt x="198" y="29"/>
                      </a:lnTo>
                      <a:lnTo>
                        <a:pt x="198" y="29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4" y="29"/>
                      </a:lnTo>
                      <a:lnTo>
                        <a:pt x="204" y="29"/>
                      </a:lnTo>
                      <a:lnTo>
                        <a:pt x="204" y="29"/>
                      </a:lnTo>
                      <a:lnTo>
                        <a:pt x="204" y="29"/>
                      </a:lnTo>
                      <a:lnTo>
                        <a:pt x="204" y="29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6" y="26"/>
                      </a:lnTo>
                      <a:lnTo>
                        <a:pt x="206" y="26"/>
                      </a:lnTo>
                      <a:lnTo>
                        <a:pt x="209" y="26"/>
                      </a:lnTo>
                      <a:lnTo>
                        <a:pt x="209" y="26"/>
                      </a:lnTo>
                      <a:lnTo>
                        <a:pt x="209" y="26"/>
                      </a:lnTo>
                      <a:lnTo>
                        <a:pt x="212" y="26"/>
                      </a:lnTo>
                      <a:lnTo>
                        <a:pt x="212" y="26"/>
                      </a:lnTo>
                      <a:lnTo>
                        <a:pt x="212" y="26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8" y="20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9" y="12"/>
                      </a:lnTo>
                      <a:lnTo>
                        <a:pt x="229" y="12"/>
                      </a:lnTo>
                      <a:lnTo>
                        <a:pt x="229" y="12"/>
                      </a:lnTo>
                      <a:lnTo>
                        <a:pt x="229" y="12"/>
                      </a:lnTo>
                      <a:lnTo>
                        <a:pt x="229" y="12"/>
                      </a:lnTo>
                      <a:lnTo>
                        <a:pt x="232" y="12"/>
                      </a:lnTo>
                      <a:lnTo>
                        <a:pt x="232" y="12"/>
                      </a:lnTo>
                      <a:lnTo>
                        <a:pt x="232" y="12"/>
                      </a:lnTo>
                      <a:lnTo>
                        <a:pt x="232" y="12"/>
                      </a:lnTo>
                      <a:lnTo>
                        <a:pt x="235" y="12"/>
                      </a:lnTo>
                      <a:lnTo>
                        <a:pt x="235" y="12"/>
                      </a:lnTo>
                      <a:lnTo>
                        <a:pt x="235" y="12"/>
                      </a:lnTo>
                      <a:lnTo>
                        <a:pt x="235" y="12"/>
                      </a:lnTo>
                      <a:lnTo>
                        <a:pt x="235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3" y="12"/>
                      </a:lnTo>
                      <a:lnTo>
                        <a:pt x="243" y="12"/>
                      </a:lnTo>
                      <a:lnTo>
                        <a:pt x="243" y="12"/>
                      </a:lnTo>
                      <a:lnTo>
                        <a:pt x="243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5" y="9"/>
                      </a:lnTo>
                      <a:lnTo>
                        <a:pt x="255" y="9"/>
                      </a:lnTo>
                      <a:lnTo>
                        <a:pt x="255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3" y="9"/>
                      </a:lnTo>
                      <a:lnTo>
                        <a:pt x="263" y="9"/>
                      </a:lnTo>
                      <a:lnTo>
                        <a:pt x="263" y="9"/>
                      </a:lnTo>
                      <a:lnTo>
                        <a:pt x="263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9" y="9"/>
                      </a:lnTo>
                      <a:lnTo>
                        <a:pt x="269" y="9"/>
                      </a:lnTo>
                      <a:lnTo>
                        <a:pt x="269" y="12"/>
                      </a:lnTo>
                      <a:lnTo>
                        <a:pt x="269" y="12"/>
                      </a:lnTo>
                      <a:lnTo>
                        <a:pt x="272" y="12"/>
                      </a:lnTo>
                      <a:lnTo>
                        <a:pt x="272" y="12"/>
                      </a:lnTo>
                      <a:lnTo>
                        <a:pt x="272" y="12"/>
                      </a:lnTo>
                      <a:lnTo>
                        <a:pt x="272" y="12"/>
                      </a:lnTo>
                      <a:lnTo>
                        <a:pt x="274" y="12"/>
                      </a:lnTo>
                      <a:lnTo>
                        <a:pt x="274" y="12"/>
                      </a:lnTo>
                      <a:lnTo>
                        <a:pt x="274" y="12"/>
                      </a:lnTo>
                      <a:lnTo>
                        <a:pt x="277" y="12"/>
                      </a:lnTo>
                      <a:lnTo>
                        <a:pt x="277" y="12"/>
                      </a:lnTo>
                      <a:lnTo>
                        <a:pt x="277" y="12"/>
                      </a:lnTo>
                      <a:lnTo>
                        <a:pt x="277" y="12"/>
                      </a:lnTo>
                      <a:lnTo>
                        <a:pt x="277" y="12"/>
                      </a:lnTo>
                      <a:lnTo>
                        <a:pt x="280" y="12"/>
                      </a:lnTo>
                      <a:lnTo>
                        <a:pt x="280" y="12"/>
                      </a:lnTo>
                      <a:lnTo>
                        <a:pt x="280" y="12"/>
                      </a:lnTo>
                      <a:lnTo>
                        <a:pt x="280" y="12"/>
                      </a:lnTo>
                      <a:lnTo>
                        <a:pt x="283" y="12"/>
                      </a:lnTo>
                      <a:lnTo>
                        <a:pt x="283" y="12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6" y="14"/>
                      </a:lnTo>
                      <a:lnTo>
                        <a:pt x="286" y="14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9" y="17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91" y="23"/>
                      </a:lnTo>
                      <a:lnTo>
                        <a:pt x="291" y="23"/>
                      </a:lnTo>
                      <a:lnTo>
                        <a:pt x="291" y="23"/>
                      </a:lnTo>
                      <a:lnTo>
                        <a:pt x="291" y="23"/>
                      </a:lnTo>
                      <a:lnTo>
                        <a:pt x="291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300" y="23"/>
                      </a:lnTo>
                      <a:lnTo>
                        <a:pt x="300" y="23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31"/>
                      </a:lnTo>
                      <a:lnTo>
                        <a:pt x="300" y="31"/>
                      </a:lnTo>
                      <a:lnTo>
                        <a:pt x="300" y="31"/>
                      </a:lnTo>
                      <a:lnTo>
                        <a:pt x="300" y="34"/>
                      </a:lnTo>
                      <a:lnTo>
                        <a:pt x="300" y="34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3"/>
                      </a:lnTo>
                      <a:lnTo>
                        <a:pt x="300" y="43"/>
                      </a:lnTo>
                      <a:lnTo>
                        <a:pt x="300" y="46"/>
                      </a:lnTo>
                      <a:lnTo>
                        <a:pt x="300" y="46"/>
                      </a:lnTo>
                      <a:lnTo>
                        <a:pt x="300" y="48"/>
                      </a:lnTo>
                      <a:lnTo>
                        <a:pt x="300" y="51"/>
                      </a:lnTo>
                      <a:lnTo>
                        <a:pt x="300" y="54"/>
                      </a:lnTo>
                      <a:lnTo>
                        <a:pt x="300" y="57"/>
                      </a:lnTo>
                      <a:lnTo>
                        <a:pt x="300" y="63"/>
                      </a:lnTo>
                      <a:lnTo>
                        <a:pt x="300" y="68"/>
                      </a:lnTo>
                      <a:lnTo>
                        <a:pt x="300" y="74"/>
                      </a:lnTo>
                      <a:lnTo>
                        <a:pt x="300" y="77"/>
                      </a:lnTo>
                      <a:lnTo>
                        <a:pt x="300" y="80"/>
                      </a:lnTo>
                      <a:lnTo>
                        <a:pt x="300" y="82"/>
                      </a:lnTo>
                      <a:lnTo>
                        <a:pt x="300" y="85"/>
                      </a:lnTo>
                      <a:lnTo>
                        <a:pt x="300" y="88"/>
                      </a:lnTo>
                      <a:lnTo>
                        <a:pt x="300" y="91"/>
                      </a:lnTo>
                      <a:lnTo>
                        <a:pt x="300" y="94"/>
                      </a:lnTo>
                      <a:lnTo>
                        <a:pt x="300" y="94"/>
                      </a:lnTo>
                      <a:lnTo>
                        <a:pt x="297" y="99"/>
                      </a:lnTo>
                      <a:lnTo>
                        <a:pt x="297" y="108"/>
                      </a:lnTo>
                      <a:lnTo>
                        <a:pt x="297" y="116"/>
                      </a:lnTo>
                      <a:lnTo>
                        <a:pt x="297" y="122"/>
                      </a:lnTo>
                      <a:lnTo>
                        <a:pt x="297" y="128"/>
                      </a:lnTo>
                      <a:lnTo>
                        <a:pt x="297" y="128"/>
                      </a:lnTo>
                      <a:lnTo>
                        <a:pt x="294" y="131"/>
                      </a:lnTo>
                      <a:lnTo>
                        <a:pt x="294" y="131"/>
                      </a:lnTo>
                      <a:lnTo>
                        <a:pt x="289" y="136"/>
                      </a:lnTo>
                      <a:lnTo>
                        <a:pt x="286" y="139"/>
                      </a:lnTo>
                      <a:lnTo>
                        <a:pt x="283" y="142"/>
                      </a:lnTo>
                      <a:lnTo>
                        <a:pt x="280" y="145"/>
                      </a:lnTo>
                      <a:lnTo>
                        <a:pt x="280" y="145"/>
                      </a:lnTo>
                      <a:lnTo>
                        <a:pt x="272" y="145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52" y="150"/>
                      </a:lnTo>
                      <a:lnTo>
                        <a:pt x="238" y="153"/>
                      </a:lnTo>
                      <a:lnTo>
                        <a:pt x="235" y="153"/>
                      </a:lnTo>
                      <a:lnTo>
                        <a:pt x="223" y="156"/>
                      </a:lnTo>
                      <a:lnTo>
                        <a:pt x="218" y="156"/>
                      </a:lnTo>
                      <a:lnTo>
                        <a:pt x="212" y="156"/>
                      </a:lnTo>
                      <a:lnTo>
                        <a:pt x="206" y="159"/>
                      </a:lnTo>
                      <a:lnTo>
                        <a:pt x="206" y="159"/>
                      </a:lnTo>
                      <a:lnTo>
                        <a:pt x="201" y="162"/>
                      </a:lnTo>
                      <a:lnTo>
                        <a:pt x="198" y="162"/>
                      </a:lnTo>
                      <a:lnTo>
                        <a:pt x="184" y="167"/>
                      </a:lnTo>
                      <a:lnTo>
                        <a:pt x="184" y="167"/>
                      </a:lnTo>
                      <a:lnTo>
                        <a:pt x="172" y="170"/>
                      </a:lnTo>
                      <a:lnTo>
                        <a:pt x="170" y="170"/>
                      </a:lnTo>
                      <a:lnTo>
                        <a:pt x="164" y="173"/>
                      </a:lnTo>
                      <a:lnTo>
                        <a:pt x="161" y="167"/>
                      </a:lnTo>
                      <a:lnTo>
                        <a:pt x="158" y="170"/>
                      </a:lnTo>
                      <a:lnTo>
                        <a:pt x="155" y="170"/>
                      </a:lnTo>
                      <a:lnTo>
                        <a:pt x="155" y="170"/>
                      </a:lnTo>
                      <a:lnTo>
                        <a:pt x="155" y="170"/>
                      </a:lnTo>
                      <a:lnTo>
                        <a:pt x="155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1" y="167"/>
                      </a:lnTo>
                      <a:lnTo>
                        <a:pt x="141" y="167"/>
                      </a:lnTo>
                      <a:lnTo>
                        <a:pt x="141" y="167"/>
                      </a:lnTo>
                      <a:lnTo>
                        <a:pt x="141" y="167"/>
                      </a:lnTo>
                      <a:lnTo>
                        <a:pt x="141" y="167"/>
                      </a:lnTo>
                      <a:lnTo>
                        <a:pt x="141" y="165"/>
                      </a:lnTo>
                      <a:lnTo>
                        <a:pt x="141" y="165"/>
                      </a:lnTo>
                      <a:lnTo>
                        <a:pt x="141" y="165"/>
                      </a:lnTo>
                      <a:lnTo>
                        <a:pt x="141" y="165"/>
                      </a:lnTo>
                      <a:lnTo>
                        <a:pt x="138" y="165"/>
                      </a:lnTo>
                      <a:lnTo>
                        <a:pt x="138" y="165"/>
                      </a:lnTo>
                      <a:lnTo>
                        <a:pt x="138" y="165"/>
                      </a:lnTo>
                      <a:lnTo>
                        <a:pt x="138" y="167"/>
                      </a:lnTo>
                      <a:lnTo>
                        <a:pt x="138" y="167"/>
                      </a:lnTo>
                      <a:lnTo>
                        <a:pt x="138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3" y="167"/>
                      </a:lnTo>
                      <a:lnTo>
                        <a:pt x="133" y="167"/>
                      </a:lnTo>
                      <a:lnTo>
                        <a:pt x="133" y="167"/>
                      </a:lnTo>
                      <a:lnTo>
                        <a:pt x="133" y="167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0" y="170"/>
                      </a:lnTo>
                      <a:lnTo>
                        <a:pt x="130" y="170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27" y="173"/>
                      </a:lnTo>
                      <a:lnTo>
                        <a:pt x="127" y="173"/>
                      </a:lnTo>
                      <a:lnTo>
                        <a:pt x="127" y="173"/>
                      </a:lnTo>
                      <a:lnTo>
                        <a:pt x="127" y="173"/>
                      </a:lnTo>
                      <a:lnTo>
                        <a:pt x="127" y="173"/>
                      </a:lnTo>
                      <a:lnTo>
                        <a:pt x="124" y="173"/>
                      </a:lnTo>
                      <a:lnTo>
                        <a:pt x="124" y="173"/>
                      </a:lnTo>
                      <a:lnTo>
                        <a:pt x="124" y="170"/>
                      </a:lnTo>
                      <a:lnTo>
                        <a:pt x="124" y="170"/>
                      </a:lnTo>
                      <a:lnTo>
                        <a:pt x="124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19" y="170"/>
                      </a:lnTo>
                      <a:lnTo>
                        <a:pt x="119" y="170"/>
                      </a:lnTo>
                      <a:lnTo>
                        <a:pt x="119" y="170"/>
                      </a:lnTo>
                      <a:lnTo>
                        <a:pt x="119" y="170"/>
                      </a:lnTo>
                      <a:lnTo>
                        <a:pt x="119" y="170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07" y="173"/>
                      </a:lnTo>
                      <a:lnTo>
                        <a:pt x="107" y="173"/>
                      </a:lnTo>
                      <a:lnTo>
                        <a:pt x="107" y="173"/>
                      </a:lnTo>
                      <a:lnTo>
                        <a:pt x="107" y="173"/>
                      </a:lnTo>
                      <a:lnTo>
                        <a:pt x="107" y="170"/>
                      </a:lnTo>
                      <a:lnTo>
                        <a:pt x="107" y="170"/>
                      </a:lnTo>
                      <a:lnTo>
                        <a:pt x="107" y="170"/>
                      </a:lnTo>
                      <a:lnTo>
                        <a:pt x="107" y="170"/>
                      </a:lnTo>
                      <a:lnTo>
                        <a:pt x="107" y="170"/>
                      </a:lnTo>
                      <a:lnTo>
                        <a:pt x="104" y="170"/>
                      </a:lnTo>
                      <a:lnTo>
                        <a:pt x="104" y="170"/>
                      </a:lnTo>
                      <a:lnTo>
                        <a:pt x="104" y="170"/>
                      </a:lnTo>
                      <a:lnTo>
                        <a:pt x="104" y="167"/>
                      </a:lnTo>
                      <a:lnTo>
                        <a:pt x="104" y="167"/>
                      </a:lnTo>
                      <a:lnTo>
                        <a:pt x="104" y="167"/>
                      </a:lnTo>
                      <a:lnTo>
                        <a:pt x="104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6" y="165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3" y="159"/>
                      </a:lnTo>
                      <a:lnTo>
                        <a:pt x="93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62"/>
                      </a:lnTo>
                      <a:lnTo>
                        <a:pt x="90" y="162"/>
                      </a:lnTo>
                      <a:lnTo>
                        <a:pt x="90" y="162"/>
                      </a:lnTo>
                      <a:lnTo>
                        <a:pt x="90" y="162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3"/>
                      </a:lnTo>
                      <a:lnTo>
                        <a:pt x="90" y="173"/>
                      </a:lnTo>
                      <a:lnTo>
                        <a:pt x="90" y="173"/>
                      </a:lnTo>
                      <a:lnTo>
                        <a:pt x="90" y="173"/>
                      </a:lnTo>
                      <a:lnTo>
                        <a:pt x="90" y="176"/>
                      </a:lnTo>
                      <a:lnTo>
                        <a:pt x="90" y="176"/>
                      </a:lnTo>
                      <a:lnTo>
                        <a:pt x="87" y="176"/>
                      </a:lnTo>
                      <a:lnTo>
                        <a:pt x="87" y="176"/>
                      </a:lnTo>
                      <a:lnTo>
                        <a:pt x="87" y="179"/>
                      </a:lnTo>
                      <a:lnTo>
                        <a:pt x="87" y="179"/>
                      </a:lnTo>
                      <a:lnTo>
                        <a:pt x="87" y="182"/>
                      </a:lnTo>
                      <a:lnTo>
                        <a:pt x="87" y="182"/>
                      </a:lnTo>
                      <a:lnTo>
                        <a:pt x="85" y="182"/>
                      </a:lnTo>
                      <a:lnTo>
                        <a:pt x="85" y="182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2" y="187"/>
                      </a:lnTo>
                      <a:lnTo>
                        <a:pt x="82" y="187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90"/>
                      </a:lnTo>
                      <a:lnTo>
                        <a:pt x="79" y="190"/>
                      </a:lnTo>
                      <a:lnTo>
                        <a:pt x="79" y="190"/>
                      </a:lnTo>
                      <a:lnTo>
                        <a:pt x="79" y="190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6"/>
                      </a:lnTo>
                      <a:lnTo>
                        <a:pt x="79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3" y="196"/>
                      </a:lnTo>
                      <a:lnTo>
                        <a:pt x="73" y="196"/>
                      </a:lnTo>
                      <a:lnTo>
                        <a:pt x="73" y="196"/>
                      </a:lnTo>
                      <a:lnTo>
                        <a:pt x="73" y="196"/>
                      </a:lnTo>
                      <a:lnTo>
                        <a:pt x="73" y="196"/>
                      </a:lnTo>
                      <a:lnTo>
                        <a:pt x="73" y="199"/>
                      </a:lnTo>
                      <a:lnTo>
                        <a:pt x="73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4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9" y="204"/>
                      </a:lnTo>
                      <a:lnTo>
                        <a:pt x="59" y="204"/>
                      </a:lnTo>
                      <a:lnTo>
                        <a:pt x="59" y="204"/>
                      </a:lnTo>
                      <a:lnTo>
                        <a:pt x="59" y="204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9" y="213"/>
                      </a:lnTo>
                      <a:lnTo>
                        <a:pt x="59" y="213"/>
                      </a:lnTo>
                      <a:lnTo>
                        <a:pt x="59" y="213"/>
                      </a:lnTo>
                      <a:lnTo>
                        <a:pt x="59" y="213"/>
                      </a:lnTo>
                      <a:lnTo>
                        <a:pt x="59" y="216"/>
                      </a:lnTo>
                      <a:lnTo>
                        <a:pt x="59" y="216"/>
                      </a:lnTo>
                      <a:lnTo>
                        <a:pt x="59" y="216"/>
                      </a:lnTo>
                      <a:lnTo>
                        <a:pt x="56" y="216"/>
                      </a:lnTo>
                      <a:lnTo>
                        <a:pt x="56" y="216"/>
                      </a:lnTo>
                      <a:lnTo>
                        <a:pt x="56" y="218"/>
                      </a:lnTo>
                      <a:lnTo>
                        <a:pt x="56" y="221"/>
                      </a:lnTo>
                      <a:lnTo>
                        <a:pt x="56" y="221"/>
                      </a:lnTo>
                      <a:lnTo>
                        <a:pt x="56" y="224"/>
                      </a:lnTo>
                      <a:lnTo>
                        <a:pt x="53" y="224"/>
                      </a:lnTo>
                      <a:lnTo>
                        <a:pt x="53" y="227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1" y="235"/>
                      </a:lnTo>
                      <a:lnTo>
                        <a:pt x="51" y="235"/>
                      </a:lnTo>
                      <a:lnTo>
                        <a:pt x="51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41"/>
                      </a:lnTo>
                      <a:lnTo>
                        <a:pt x="45" y="241"/>
                      </a:lnTo>
                      <a:lnTo>
                        <a:pt x="45" y="241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7"/>
                      </a:lnTo>
                      <a:lnTo>
                        <a:pt x="45" y="247"/>
                      </a:lnTo>
                      <a:lnTo>
                        <a:pt x="45" y="247"/>
                      </a:lnTo>
                      <a:lnTo>
                        <a:pt x="45" y="247"/>
                      </a:lnTo>
                      <a:lnTo>
                        <a:pt x="45" y="247"/>
                      </a:lnTo>
                      <a:lnTo>
                        <a:pt x="42" y="247"/>
                      </a:lnTo>
                      <a:lnTo>
                        <a:pt x="42" y="250"/>
                      </a:lnTo>
                      <a:lnTo>
                        <a:pt x="42" y="250"/>
                      </a:lnTo>
                      <a:lnTo>
                        <a:pt x="42" y="250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5"/>
                      </a:lnTo>
                      <a:lnTo>
                        <a:pt x="42" y="255"/>
                      </a:lnTo>
                      <a:lnTo>
                        <a:pt x="39" y="255"/>
                      </a:lnTo>
                      <a:lnTo>
                        <a:pt x="39" y="255"/>
                      </a:lnTo>
                      <a:lnTo>
                        <a:pt x="39" y="255"/>
                      </a:lnTo>
                      <a:lnTo>
                        <a:pt x="39" y="255"/>
                      </a:lnTo>
                      <a:lnTo>
                        <a:pt x="39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4" y="255"/>
                      </a:lnTo>
                      <a:lnTo>
                        <a:pt x="34" y="252"/>
                      </a:lnTo>
                      <a:lnTo>
                        <a:pt x="34" y="252"/>
                      </a:lnTo>
                      <a:lnTo>
                        <a:pt x="34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0"/>
                      </a:lnTo>
                      <a:lnTo>
                        <a:pt x="28" y="250"/>
                      </a:lnTo>
                      <a:lnTo>
                        <a:pt x="28" y="250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2" y="247"/>
                      </a:lnTo>
                      <a:lnTo>
                        <a:pt x="22" y="247"/>
                      </a:lnTo>
                      <a:lnTo>
                        <a:pt x="19" y="247"/>
                      </a:lnTo>
                      <a:lnTo>
                        <a:pt x="19" y="247"/>
                      </a:lnTo>
                      <a:lnTo>
                        <a:pt x="19" y="247"/>
                      </a:lnTo>
                      <a:lnTo>
                        <a:pt x="17" y="247"/>
                      </a:lnTo>
                      <a:lnTo>
                        <a:pt x="17" y="247"/>
                      </a:lnTo>
                      <a:lnTo>
                        <a:pt x="17" y="247"/>
                      </a:lnTo>
                      <a:lnTo>
                        <a:pt x="17" y="247"/>
                      </a:lnTo>
                      <a:lnTo>
                        <a:pt x="17" y="247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1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38"/>
                      </a:lnTo>
                      <a:lnTo>
                        <a:pt x="11" y="238"/>
                      </a:lnTo>
                      <a:lnTo>
                        <a:pt x="11" y="235"/>
                      </a:lnTo>
                      <a:lnTo>
                        <a:pt x="11" y="235"/>
                      </a:lnTo>
                      <a:lnTo>
                        <a:pt x="11" y="235"/>
                      </a:lnTo>
                      <a:lnTo>
                        <a:pt x="8" y="233"/>
                      </a:lnTo>
                      <a:lnTo>
                        <a:pt x="8" y="233"/>
                      </a:lnTo>
                      <a:lnTo>
                        <a:pt x="8" y="233"/>
                      </a:lnTo>
                      <a:lnTo>
                        <a:pt x="8" y="233"/>
                      </a:lnTo>
                      <a:lnTo>
                        <a:pt x="8" y="233"/>
                      </a:lnTo>
                      <a:lnTo>
                        <a:pt x="5" y="233"/>
                      </a:lnTo>
                      <a:lnTo>
                        <a:pt x="5" y="233"/>
                      </a:lnTo>
                      <a:lnTo>
                        <a:pt x="5" y="233"/>
                      </a:lnTo>
                      <a:lnTo>
                        <a:pt x="5" y="233"/>
                      </a:lnTo>
                      <a:lnTo>
                        <a:pt x="5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0" y="233"/>
                      </a:lnTo>
                      <a:lnTo>
                        <a:pt x="0" y="233"/>
                      </a:lnTo>
                      <a:lnTo>
                        <a:pt x="0" y="233"/>
                      </a:ln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2" y="230"/>
                      </a:lnTo>
                      <a:lnTo>
                        <a:pt x="2" y="230"/>
                      </a:lnTo>
                      <a:lnTo>
                        <a:pt x="2" y="230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18"/>
                      </a:lnTo>
                      <a:lnTo>
                        <a:pt x="2" y="218"/>
                      </a:lnTo>
                      <a:lnTo>
                        <a:pt x="2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07"/>
                      </a:lnTo>
                      <a:lnTo>
                        <a:pt x="19" y="207"/>
                      </a:lnTo>
                      <a:lnTo>
                        <a:pt x="19" y="207"/>
                      </a:lnTo>
                      <a:lnTo>
                        <a:pt x="19" y="207"/>
                      </a:lnTo>
                      <a:lnTo>
                        <a:pt x="19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8" y="201"/>
                      </a:lnTo>
                      <a:lnTo>
                        <a:pt x="28" y="201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4"/>
                      </a:lnTo>
                      <a:lnTo>
                        <a:pt x="31" y="184"/>
                      </a:lnTo>
                      <a:lnTo>
                        <a:pt x="31" y="184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6" y="187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3" y="162"/>
                      </a:lnTo>
                      <a:lnTo>
                        <a:pt x="53" y="162"/>
                      </a:lnTo>
                      <a:lnTo>
                        <a:pt x="53" y="162"/>
                      </a:lnTo>
                      <a:lnTo>
                        <a:pt x="53" y="159"/>
                      </a:lnTo>
                      <a:lnTo>
                        <a:pt x="53" y="159"/>
                      </a:lnTo>
                      <a:lnTo>
                        <a:pt x="53" y="159"/>
                      </a:lnTo>
                      <a:lnTo>
                        <a:pt x="53" y="159"/>
                      </a:lnTo>
                      <a:lnTo>
                        <a:pt x="53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9" y="159"/>
                      </a:lnTo>
                      <a:lnTo>
                        <a:pt x="59" y="159"/>
                      </a:lnTo>
                      <a:lnTo>
                        <a:pt x="59" y="159"/>
                      </a:lnTo>
                      <a:lnTo>
                        <a:pt x="59" y="159"/>
                      </a:lnTo>
                      <a:lnTo>
                        <a:pt x="59" y="159"/>
                      </a:lnTo>
                      <a:lnTo>
                        <a:pt x="62" y="159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8" y="153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3" y="148"/>
                      </a:lnTo>
                      <a:lnTo>
                        <a:pt x="73" y="148"/>
                      </a:lnTo>
                      <a:lnTo>
                        <a:pt x="73" y="148"/>
                      </a:lnTo>
                      <a:lnTo>
                        <a:pt x="73" y="148"/>
                      </a:lnTo>
                      <a:lnTo>
                        <a:pt x="73" y="148"/>
                      </a:lnTo>
                      <a:lnTo>
                        <a:pt x="76" y="148"/>
                      </a:lnTo>
                      <a:lnTo>
                        <a:pt x="76" y="148"/>
                      </a:lnTo>
                      <a:lnTo>
                        <a:pt x="76" y="145"/>
                      </a:lnTo>
                      <a:lnTo>
                        <a:pt x="76" y="145"/>
                      </a:lnTo>
                      <a:lnTo>
                        <a:pt x="76" y="145"/>
                      </a:lnTo>
                      <a:lnTo>
                        <a:pt x="79" y="145"/>
                      </a:lnTo>
                      <a:lnTo>
                        <a:pt x="79" y="145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82" y="142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8" name="Freeform 54"/>
                <p:cNvSpPr>
                  <a:spLocks/>
                </p:cNvSpPr>
                <p:nvPr/>
              </p:nvSpPr>
              <p:spPr bwMode="auto">
                <a:xfrm>
                  <a:off x="2041" y="3351"/>
                  <a:ext cx="151" cy="128"/>
                </a:xfrm>
                <a:custGeom>
                  <a:avLst/>
                  <a:gdLst/>
                  <a:ahLst/>
                  <a:cxnLst>
                    <a:cxn ang="0">
                      <a:pos x="76" y="128"/>
                    </a:cxn>
                    <a:cxn ang="0">
                      <a:pos x="65" y="119"/>
                    </a:cxn>
                    <a:cxn ang="0">
                      <a:pos x="53" y="108"/>
                    </a:cxn>
                    <a:cxn ang="0">
                      <a:pos x="59" y="99"/>
                    </a:cxn>
                    <a:cxn ang="0">
                      <a:pos x="65" y="88"/>
                    </a:cxn>
                    <a:cxn ang="0">
                      <a:pos x="68" y="82"/>
                    </a:cxn>
                    <a:cxn ang="0">
                      <a:pos x="70" y="80"/>
                    </a:cxn>
                    <a:cxn ang="0">
                      <a:pos x="76" y="74"/>
                    </a:cxn>
                    <a:cxn ang="0">
                      <a:pos x="62" y="51"/>
                    </a:cxn>
                    <a:cxn ang="0">
                      <a:pos x="87" y="29"/>
                    </a:cxn>
                    <a:cxn ang="0">
                      <a:pos x="93" y="26"/>
                    </a:cxn>
                    <a:cxn ang="0">
                      <a:pos x="99" y="26"/>
                    </a:cxn>
                    <a:cxn ang="0">
                      <a:pos x="104" y="34"/>
                    </a:cxn>
                    <a:cxn ang="0">
                      <a:pos x="113" y="31"/>
                    </a:cxn>
                    <a:cxn ang="0">
                      <a:pos x="121" y="26"/>
                    </a:cxn>
                    <a:cxn ang="0">
                      <a:pos x="130" y="23"/>
                    </a:cxn>
                    <a:cxn ang="0">
                      <a:pos x="136" y="3"/>
                    </a:cxn>
                    <a:cxn ang="0">
                      <a:pos x="150" y="6"/>
                    </a:cxn>
                    <a:cxn ang="0">
                      <a:pos x="158" y="12"/>
                    </a:cxn>
                    <a:cxn ang="0">
                      <a:pos x="170" y="23"/>
                    </a:cxn>
                    <a:cxn ang="0">
                      <a:pos x="181" y="29"/>
                    </a:cxn>
                    <a:cxn ang="0">
                      <a:pos x="198" y="29"/>
                    </a:cxn>
                    <a:cxn ang="0">
                      <a:pos x="204" y="26"/>
                    </a:cxn>
                    <a:cxn ang="0">
                      <a:pos x="218" y="17"/>
                    </a:cxn>
                    <a:cxn ang="0">
                      <a:pos x="229" y="12"/>
                    </a:cxn>
                    <a:cxn ang="0">
                      <a:pos x="249" y="12"/>
                    </a:cxn>
                    <a:cxn ang="0">
                      <a:pos x="266" y="9"/>
                    </a:cxn>
                    <a:cxn ang="0">
                      <a:pos x="286" y="17"/>
                    </a:cxn>
                    <a:cxn ang="0">
                      <a:pos x="300" y="23"/>
                    </a:cxn>
                    <a:cxn ang="0">
                      <a:pos x="300" y="54"/>
                    </a:cxn>
                    <a:cxn ang="0">
                      <a:pos x="252" y="150"/>
                    </a:cxn>
                    <a:cxn ang="0">
                      <a:pos x="150" y="170"/>
                    </a:cxn>
                    <a:cxn ang="0">
                      <a:pos x="141" y="165"/>
                    </a:cxn>
                    <a:cxn ang="0">
                      <a:pos x="133" y="170"/>
                    </a:cxn>
                    <a:cxn ang="0">
                      <a:pos x="119" y="170"/>
                    </a:cxn>
                    <a:cxn ang="0">
                      <a:pos x="107" y="170"/>
                    </a:cxn>
                    <a:cxn ang="0">
                      <a:pos x="90" y="159"/>
                    </a:cxn>
                    <a:cxn ang="0">
                      <a:pos x="93" y="170"/>
                    </a:cxn>
                    <a:cxn ang="0">
                      <a:pos x="82" y="187"/>
                    </a:cxn>
                    <a:cxn ang="0">
                      <a:pos x="79" y="193"/>
                    </a:cxn>
                    <a:cxn ang="0">
                      <a:pos x="65" y="199"/>
                    </a:cxn>
                    <a:cxn ang="0">
                      <a:pos x="56" y="204"/>
                    </a:cxn>
                    <a:cxn ang="0">
                      <a:pos x="56" y="224"/>
                    </a:cxn>
                    <a:cxn ang="0">
                      <a:pos x="45" y="244"/>
                    </a:cxn>
                    <a:cxn ang="0">
                      <a:pos x="39" y="255"/>
                    </a:cxn>
                    <a:cxn ang="0">
                      <a:pos x="25" y="247"/>
                    </a:cxn>
                    <a:cxn ang="0">
                      <a:pos x="8" y="233"/>
                    </a:cxn>
                    <a:cxn ang="0">
                      <a:pos x="2" y="227"/>
                    </a:cxn>
                    <a:cxn ang="0">
                      <a:pos x="5" y="218"/>
                    </a:cxn>
                    <a:cxn ang="0">
                      <a:pos x="14" y="216"/>
                    </a:cxn>
                    <a:cxn ang="0">
                      <a:pos x="19" y="207"/>
                    </a:cxn>
                    <a:cxn ang="0">
                      <a:pos x="28" y="199"/>
                    </a:cxn>
                    <a:cxn ang="0">
                      <a:pos x="28" y="196"/>
                    </a:cxn>
                    <a:cxn ang="0">
                      <a:pos x="31" y="190"/>
                    </a:cxn>
                    <a:cxn ang="0">
                      <a:pos x="36" y="184"/>
                    </a:cxn>
                    <a:cxn ang="0">
                      <a:pos x="36" y="176"/>
                    </a:cxn>
                    <a:cxn ang="0">
                      <a:pos x="42" y="170"/>
                    </a:cxn>
                    <a:cxn ang="0">
                      <a:pos x="48" y="165"/>
                    </a:cxn>
                    <a:cxn ang="0">
                      <a:pos x="56" y="159"/>
                    </a:cxn>
                    <a:cxn ang="0">
                      <a:pos x="68" y="153"/>
                    </a:cxn>
                    <a:cxn ang="0">
                      <a:pos x="82" y="139"/>
                    </a:cxn>
                  </a:cxnLst>
                  <a:rect l="0" t="0" r="r" b="b"/>
                  <a:pathLst>
                    <a:path w="300" h="255">
                      <a:moveTo>
                        <a:pt x="85" y="136"/>
                      </a:move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2" y="131"/>
                      </a:lnTo>
                      <a:lnTo>
                        <a:pt x="82" y="131"/>
                      </a:lnTo>
                      <a:lnTo>
                        <a:pt x="82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28"/>
                      </a:lnTo>
                      <a:lnTo>
                        <a:pt x="79" y="128"/>
                      </a:lnTo>
                      <a:lnTo>
                        <a:pt x="79" y="128"/>
                      </a:lnTo>
                      <a:lnTo>
                        <a:pt x="79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5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0" y="122"/>
                      </a:lnTo>
                      <a:lnTo>
                        <a:pt x="70" y="122"/>
                      </a:lnTo>
                      <a:lnTo>
                        <a:pt x="70" y="119"/>
                      </a:lnTo>
                      <a:lnTo>
                        <a:pt x="70" y="119"/>
                      </a:lnTo>
                      <a:lnTo>
                        <a:pt x="70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6"/>
                      </a:lnTo>
                      <a:lnTo>
                        <a:pt x="62" y="116"/>
                      </a:lnTo>
                      <a:lnTo>
                        <a:pt x="59" y="116"/>
                      </a:lnTo>
                      <a:lnTo>
                        <a:pt x="59" y="116"/>
                      </a:lnTo>
                      <a:lnTo>
                        <a:pt x="59" y="116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9" y="114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6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5"/>
                      </a:lnTo>
                      <a:lnTo>
                        <a:pt x="56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59" y="99"/>
                      </a:lnTo>
                      <a:lnTo>
                        <a:pt x="62" y="99"/>
                      </a:lnTo>
                      <a:lnTo>
                        <a:pt x="62" y="99"/>
                      </a:lnTo>
                      <a:lnTo>
                        <a:pt x="62" y="99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2" y="97"/>
                      </a:lnTo>
                      <a:lnTo>
                        <a:pt x="65" y="97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8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68" y="80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70" y="77"/>
                      </a:lnTo>
                      <a:lnTo>
                        <a:pt x="70" y="77"/>
                      </a:lnTo>
                      <a:lnTo>
                        <a:pt x="70" y="77"/>
                      </a:lnTo>
                      <a:lnTo>
                        <a:pt x="70" y="77"/>
                      </a:lnTo>
                      <a:lnTo>
                        <a:pt x="70" y="77"/>
                      </a:lnTo>
                      <a:lnTo>
                        <a:pt x="70" y="74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3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3" y="74"/>
                      </a:lnTo>
                      <a:lnTo>
                        <a:pt x="73" y="71"/>
                      </a:lnTo>
                      <a:lnTo>
                        <a:pt x="70" y="71"/>
                      </a:lnTo>
                      <a:lnTo>
                        <a:pt x="70" y="71"/>
                      </a:lnTo>
                      <a:lnTo>
                        <a:pt x="70" y="71"/>
                      </a:lnTo>
                      <a:lnTo>
                        <a:pt x="70" y="71"/>
                      </a:lnTo>
                      <a:lnTo>
                        <a:pt x="70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5" y="65"/>
                      </a:lnTo>
                      <a:lnTo>
                        <a:pt x="65" y="65"/>
                      </a:lnTo>
                      <a:lnTo>
                        <a:pt x="65" y="65"/>
                      </a:lnTo>
                      <a:lnTo>
                        <a:pt x="65" y="65"/>
                      </a:lnTo>
                      <a:lnTo>
                        <a:pt x="62" y="63"/>
                      </a:lnTo>
                      <a:lnTo>
                        <a:pt x="62" y="63"/>
                      </a:lnTo>
                      <a:lnTo>
                        <a:pt x="62" y="63"/>
                      </a:lnTo>
                      <a:lnTo>
                        <a:pt x="62" y="63"/>
                      </a:lnTo>
                      <a:lnTo>
                        <a:pt x="59" y="63"/>
                      </a:lnTo>
                      <a:lnTo>
                        <a:pt x="59" y="63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60"/>
                      </a:lnTo>
                      <a:lnTo>
                        <a:pt x="59" y="57"/>
                      </a:lnTo>
                      <a:lnTo>
                        <a:pt x="62" y="54"/>
                      </a:lnTo>
                      <a:lnTo>
                        <a:pt x="62" y="51"/>
                      </a:lnTo>
                      <a:lnTo>
                        <a:pt x="62" y="48"/>
                      </a:lnTo>
                      <a:lnTo>
                        <a:pt x="65" y="46"/>
                      </a:lnTo>
                      <a:lnTo>
                        <a:pt x="68" y="37"/>
                      </a:lnTo>
                      <a:lnTo>
                        <a:pt x="68" y="34"/>
                      </a:lnTo>
                      <a:lnTo>
                        <a:pt x="70" y="29"/>
                      </a:lnTo>
                      <a:lnTo>
                        <a:pt x="73" y="31"/>
                      </a:lnTo>
                      <a:lnTo>
                        <a:pt x="76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82" y="29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7" y="31"/>
                      </a:lnTo>
                      <a:lnTo>
                        <a:pt x="87" y="31"/>
                      </a:lnTo>
                      <a:lnTo>
                        <a:pt x="87" y="31"/>
                      </a:lnTo>
                      <a:lnTo>
                        <a:pt x="87" y="31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9"/>
                      </a:lnTo>
                      <a:lnTo>
                        <a:pt x="87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93" y="26"/>
                      </a:lnTo>
                      <a:lnTo>
                        <a:pt x="93" y="26"/>
                      </a:lnTo>
                      <a:lnTo>
                        <a:pt x="93" y="26"/>
                      </a:lnTo>
                      <a:lnTo>
                        <a:pt x="93" y="26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9" y="26"/>
                      </a:lnTo>
                      <a:lnTo>
                        <a:pt x="99" y="29"/>
                      </a:lnTo>
                      <a:lnTo>
                        <a:pt x="99" y="31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3" y="31"/>
                      </a:lnTo>
                      <a:lnTo>
                        <a:pt x="113" y="31"/>
                      </a:lnTo>
                      <a:lnTo>
                        <a:pt x="113" y="31"/>
                      </a:lnTo>
                      <a:lnTo>
                        <a:pt x="113" y="29"/>
                      </a:lnTo>
                      <a:lnTo>
                        <a:pt x="113" y="29"/>
                      </a:lnTo>
                      <a:lnTo>
                        <a:pt x="113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6" y="29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19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1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4" y="26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27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6"/>
                      </a:lnTo>
                      <a:lnTo>
                        <a:pt x="130" y="23"/>
                      </a:lnTo>
                      <a:lnTo>
                        <a:pt x="133" y="23"/>
                      </a:lnTo>
                      <a:lnTo>
                        <a:pt x="136" y="23"/>
                      </a:lnTo>
                      <a:lnTo>
                        <a:pt x="141" y="23"/>
                      </a:lnTo>
                      <a:lnTo>
                        <a:pt x="147" y="26"/>
                      </a:lnTo>
                      <a:lnTo>
                        <a:pt x="147" y="23"/>
                      </a:lnTo>
                      <a:lnTo>
                        <a:pt x="150" y="26"/>
                      </a:lnTo>
                      <a:lnTo>
                        <a:pt x="153" y="23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17"/>
                      </a:lnTo>
                      <a:lnTo>
                        <a:pt x="153" y="9"/>
                      </a:lnTo>
                      <a:lnTo>
                        <a:pt x="141" y="9"/>
                      </a:lnTo>
                      <a:lnTo>
                        <a:pt x="130" y="6"/>
                      </a:lnTo>
                      <a:lnTo>
                        <a:pt x="133" y="3"/>
                      </a:lnTo>
                      <a:lnTo>
                        <a:pt x="133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8" y="3"/>
                      </a:lnTo>
                      <a:lnTo>
                        <a:pt x="138" y="3"/>
                      </a:lnTo>
                      <a:lnTo>
                        <a:pt x="138" y="3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3"/>
                      </a:lnTo>
                      <a:lnTo>
                        <a:pt x="141" y="3"/>
                      </a:lnTo>
                      <a:lnTo>
                        <a:pt x="141" y="3"/>
                      </a:lnTo>
                      <a:lnTo>
                        <a:pt x="141" y="3"/>
                      </a:lnTo>
                      <a:lnTo>
                        <a:pt x="141" y="3"/>
                      </a:lnTo>
                      <a:lnTo>
                        <a:pt x="141" y="3"/>
                      </a:lnTo>
                      <a:lnTo>
                        <a:pt x="144" y="3"/>
                      </a:lnTo>
                      <a:lnTo>
                        <a:pt x="144" y="3"/>
                      </a:lnTo>
                      <a:lnTo>
                        <a:pt x="144" y="3"/>
                      </a:lnTo>
                      <a:lnTo>
                        <a:pt x="144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3"/>
                      </a:lnTo>
                      <a:lnTo>
                        <a:pt x="147" y="3"/>
                      </a:lnTo>
                      <a:lnTo>
                        <a:pt x="147" y="3"/>
                      </a:lnTo>
                      <a:lnTo>
                        <a:pt x="147" y="3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9"/>
                      </a:lnTo>
                      <a:lnTo>
                        <a:pt x="155" y="12"/>
                      </a:lnTo>
                      <a:lnTo>
                        <a:pt x="155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61" y="14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1" y="17"/>
                      </a:lnTo>
                      <a:lnTo>
                        <a:pt x="164" y="17"/>
                      </a:lnTo>
                      <a:lnTo>
                        <a:pt x="164" y="17"/>
                      </a:lnTo>
                      <a:lnTo>
                        <a:pt x="164" y="17"/>
                      </a:lnTo>
                      <a:lnTo>
                        <a:pt x="164" y="17"/>
                      </a:lnTo>
                      <a:lnTo>
                        <a:pt x="164" y="20"/>
                      </a:lnTo>
                      <a:lnTo>
                        <a:pt x="164" y="20"/>
                      </a:lnTo>
                      <a:lnTo>
                        <a:pt x="164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2" y="23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5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9" y="29"/>
                      </a:lnTo>
                      <a:lnTo>
                        <a:pt x="189" y="29"/>
                      </a:lnTo>
                      <a:lnTo>
                        <a:pt x="189" y="29"/>
                      </a:lnTo>
                      <a:lnTo>
                        <a:pt x="189" y="29"/>
                      </a:lnTo>
                      <a:lnTo>
                        <a:pt x="189" y="29"/>
                      </a:lnTo>
                      <a:lnTo>
                        <a:pt x="192" y="29"/>
                      </a:lnTo>
                      <a:lnTo>
                        <a:pt x="192" y="29"/>
                      </a:lnTo>
                      <a:lnTo>
                        <a:pt x="192" y="29"/>
                      </a:lnTo>
                      <a:lnTo>
                        <a:pt x="192" y="29"/>
                      </a:lnTo>
                      <a:lnTo>
                        <a:pt x="192" y="29"/>
                      </a:lnTo>
                      <a:lnTo>
                        <a:pt x="195" y="29"/>
                      </a:lnTo>
                      <a:lnTo>
                        <a:pt x="195" y="29"/>
                      </a:lnTo>
                      <a:lnTo>
                        <a:pt x="195" y="29"/>
                      </a:lnTo>
                      <a:lnTo>
                        <a:pt x="195" y="29"/>
                      </a:lnTo>
                      <a:lnTo>
                        <a:pt x="195" y="29"/>
                      </a:lnTo>
                      <a:lnTo>
                        <a:pt x="198" y="29"/>
                      </a:lnTo>
                      <a:lnTo>
                        <a:pt x="198" y="29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1" y="29"/>
                      </a:lnTo>
                      <a:lnTo>
                        <a:pt x="204" y="29"/>
                      </a:lnTo>
                      <a:lnTo>
                        <a:pt x="204" y="29"/>
                      </a:lnTo>
                      <a:lnTo>
                        <a:pt x="204" y="29"/>
                      </a:lnTo>
                      <a:lnTo>
                        <a:pt x="204" y="29"/>
                      </a:lnTo>
                      <a:lnTo>
                        <a:pt x="204" y="29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6" y="26"/>
                      </a:lnTo>
                      <a:lnTo>
                        <a:pt x="206" y="26"/>
                      </a:lnTo>
                      <a:lnTo>
                        <a:pt x="209" y="26"/>
                      </a:lnTo>
                      <a:lnTo>
                        <a:pt x="209" y="26"/>
                      </a:lnTo>
                      <a:lnTo>
                        <a:pt x="209" y="26"/>
                      </a:lnTo>
                      <a:lnTo>
                        <a:pt x="212" y="26"/>
                      </a:lnTo>
                      <a:lnTo>
                        <a:pt x="212" y="26"/>
                      </a:lnTo>
                      <a:lnTo>
                        <a:pt x="212" y="26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8" y="20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3" y="14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9" y="12"/>
                      </a:lnTo>
                      <a:lnTo>
                        <a:pt x="229" y="12"/>
                      </a:lnTo>
                      <a:lnTo>
                        <a:pt x="229" y="12"/>
                      </a:lnTo>
                      <a:lnTo>
                        <a:pt x="229" y="12"/>
                      </a:lnTo>
                      <a:lnTo>
                        <a:pt x="229" y="12"/>
                      </a:lnTo>
                      <a:lnTo>
                        <a:pt x="232" y="12"/>
                      </a:lnTo>
                      <a:lnTo>
                        <a:pt x="232" y="12"/>
                      </a:lnTo>
                      <a:lnTo>
                        <a:pt x="232" y="12"/>
                      </a:lnTo>
                      <a:lnTo>
                        <a:pt x="232" y="12"/>
                      </a:lnTo>
                      <a:lnTo>
                        <a:pt x="235" y="12"/>
                      </a:lnTo>
                      <a:lnTo>
                        <a:pt x="235" y="12"/>
                      </a:lnTo>
                      <a:lnTo>
                        <a:pt x="235" y="12"/>
                      </a:lnTo>
                      <a:lnTo>
                        <a:pt x="235" y="12"/>
                      </a:lnTo>
                      <a:lnTo>
                        <a:pt x="235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3" y="12"/>
                      </a:lnTo>
                      <a:lnTo>
                        <a:pt x="243" y="12"/>
                      </a:lnTo>
                      <a:lnTo>
                        <a:pt x="243" y="12"/>
                      </a:lnTo>
                      <a:lnTo>
                        <a:pt x="243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49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5" y="9"/>
                      </a:lnTo>
                      <a:lnTo>
                        <a:pt x="255" y="9"/>
                      </a:lnTo>
                      <a:lnTo>
                        <a:pt x="255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57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0" y="9"/>
                      </a:lnTo>
                      <a:lnTo>
                        <a:pt x="263" y="9"/>
                      </a:lnTo>
                      <a:lnTo>
                        <a:pt x="263" y="9"/>
                      </a:lnTo>
                      <a:lnTo>
                        <a:pt x="263" y="9"/>
                      </a:lnTo>
                      <a:lnTo>
                        <a:pt x="263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9" y="9"/>
                      </a:lnTo>
                      <a:lnTo>
                        <a:pt x="269" y="9"/>
                      </a:lnTo>
                      <a:lnTo>
                        <a:pt x="269" y="12"/>
                      </a:lnTo>
                      <a:lnTo>
                        <a:pt x="269" y="12"/>
                      </a:lnTo>
                      <a:lnTo>
                        <a:pt x="272" y="12"/>
                      </a:lnTo>
                      <a:lnTo>
                        <a:pt x="272" y="12"/>
                      </a:lnTo>
                      <a:lnTo>
                        <a:pt x="272" y="12"/>
                      </a:lnTo>
                      <a:lnTo>
                        <a:pt x="272" y="12"/>
                      </a:lnTo>
                      <a:lnTo>
                        <a:pt x="274" y="12"/>
                      </a:lnTo>
                      <a:lnTo>
                        <a:pt x="274" y="12"/>
                      </a:lnTo>
                      <a:lnTo>
                        <a:pt x="274" y="12"/>
                      </a:lnTo>
                      <a:lnTo>
                        <a:pt x="277" y="12"/>
                      </a:lnTo>
                      <a:lnTo>
                        <a:pt x="277" y="12"/>
                      </a:lnTo>
                      <a:lnTo>
                        <a:pt x="277" y="12"/>
                      </a:lnTo>
                      <a:lnTo>
                        <a:pt x="277" y="12"/>
                      </a:lnTo>
                      <a:lnTo>
                        <a:pt x="277" y="12"/>
                      </a:lnTo>
                      <a:lnTo>
                        <a:pt x="280" y="12"/>
                      </a:lnTo>
                      <a:lnTo>
                        <a:pt x="280" y="12"/>
                      </a:lnTo>
                      <a:lnTo>
                        <a:pt x="280" y="12"/>
                      </a:lnTo>
                      <a:lnTo>
                        <a:pt x="280" y="12"/>
                      </a:lnTo>
                      <a:lnTo>
                        <a:pt x="283" y="12"/>
                      </a:lnTo>
                      <a:lnTo>
                        <a:pt x="283" y="12"/>
                      </a:lnTo>
                      <a:lnTo>
                        <a:pt x="283" y="14"/>
                      </a:lnTo>
                      <a:lnTo>
                        <a:pt x="283" y="14"/>
                      </a:lnTo>
                      <a:lnTo>
                        <a:pt x="286" y="14"/>
                      </a:lnTo>
                      <a:lnTo>
                        <a:pt x="286" y="14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9" y="17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89" y="20"/>
                      </a:lnTo>
                      <a:lnTo>
                        <a:pt x="291" y="23"/>
                      </a:lnTo>
                      <a:lnTo>
                        <a:pt x="291" y="23"/>
                      </a:lnTo>
                      <a:lnTo>
                        <a:pt x="291" y="23"/>
                      </a:lnTo>
                      <a:lnTo>
                        <a:pt x="291" y="23"/>
                      </a:lnTo>
                      <a:lnTo>
                        <a:pt x="291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4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297" y="23"/>
                      </a:lnTo>
                      <a:lnTo>
                        <a:pt x="300" y="23"/>
                      </a:lnTo>
                      <a:lnTo>
                        <a:pt x="300" y="23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31"/>
                      </a:lnTo>
                      <a:lnTo>
                        <a:pt x="300" y="31"/>
                      </a:lnTo>
                      <a:lnTo>
                        <a:pt x="300" y="31"/>
                      </a:lnTo>
                      <a:lnTo>
                        <a:pt x="300" y="34"/>
                      </a:lnTo>
                      <a:lnTo>
                        <a:pt x="300" y="34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37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3"/>
                      </a:lnTo>
                      <a:lnTo>
                        <a:pt x="300" y="43"/>
                      </a:lnTo>
                      <a:lnTo>
                        <a:pt x="300" y="46"/>
                      </a:lnTo>
                      <a:lnTo>
                        <a:pt x="300" y="46"/>
                      </a:lnTo>
                      <a:lnTo>
                        <a:pt x="300" y="48"/>
                      </a:lnTo>
                      <a:lnTo>
                        <a:pt x="300" y="51"/>
                      </a:lnTo>
                      <a:lnTo>
                        <a:pt x="300" y="54"/>
                      </a:lnTo>
                      <a:lnTo>
                        <a:pt x="300" y="57"/>
                      </a:lnTo>
                      <a:lnTo>
                        <a:pt x="300" y="63"/>
                      </a:lnTo>
                      <a:lnTo>
                        <a:pt x="300" y="68"/>
                      </a:lnTo>
                      <a:lnTo>
                        <a:pt x="300" y="74"/>
                      </a:lnTo>
                      <a:lnTo>
                        <a:pt x="300" y="77"/>
                      </a:lnTo>
                      <a:lnTo>
                        <a:pt x="300" y="80"/>
                      </a:lnTo>
                      <a:lnTo>
                        <a:pt x="300" y="82"/>
                      </a:lnTo>
                      <a:lnTo>
                        <a:pt x="300" y="85"/>
                      </a:lnTo>
                      <a:lnTo>
                        <a:pt x="300" y="88"/>
                      </a:lnTo>
                      <a:lnTo>
                        <a:pt x="300" y="91"/>
                      </a:lnTo>
                      <a:lnTo>
                        <a:pt x="300" y="94"/>
                      </a:lnTo>
                      <a:lnTo>
                        <a:pt x="300" y="94"/>
                      </a:lnTo>
                      <a:lnTo>
                        <a:pt x="297" y="99"/>
                      </a:lnTo>
                      <a:lnTo>
                        <a:pt x="297" y="108"/>
                      </a:lnTo>
                      <a:lnTo>
                        <a:pt x="297" y="116"/>
                      </a:lnTo>
                      <a:lnTo>
                        <a:pt x="297" y="122"/>
                      </a:lnTo>
                      <a:lnTo>
                        <a:pt x="297" y="128"/>
                      </a:lnTo>
                      <a:lnTo>
                        <a:pt x="297" y="128"/>
                      </a:lnTo>
                      <a:lnTo>
                        <a:pt x="294" y="131"/>
                      </a:lnTo>
                      <a:lnTo>
                        <a:pt x="294" y="131"/>
                      </a:lnTo>
                      <a:lnTo>
                        <a:pt x="289" y="136"/>
                      </a:lnTo>
                      <a:lnTo>
                        <a:pt x="286" y="139"/>
                      </a:lnTo>
                      <a:lnTo>
                        <a:pt x="283" y="142"/>
                      </a:lnTo>
                      <a:lnTo>
                        <a:pt x="280" y="145"/>
                      </a:lnTo>
                      <a:lnTo>
                        <a:pt x="280" y="145"/>
                      </a:lnTo>
                      <a:lnTo>
                        <a:pt x="272" y="145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52" y="150"/>
                      </a:lnTo>
                      <a:lnTo>
                        <a:pt x="238" y="153"/>
                      </a:lnTo>
                      <a:lnTo>
                        <a:pt x="235" y="153"/>
                      </a:lnTo>
                      <a:lnTo>
                        <a:pt x="223" y="156"/>
                      </a:lnTo>
                      <a:lnTo>
                        <a:pt x="218" y="156"/>
                      </a:lnTo>
                      <a:lnTo>
                        <a:pt x="212" y="156"/>
                      </a:lnTo>
                      <a:lnTo>
                        <a:pt x="206" y="159"/>
                      </a:lnTo>
                      <a:lnTo>
                        <a:pt x="206" y="159"/>
                      </a:lnTo>
                      <a:lnTo>
                        <a:pt x="201" y="162"/>
                      </a:lnTo>
                      <a:lnTo>
                        <a:pt x="198" y="162"/>
                      </a:lnTo>
                      <a:lnTo>
                        <a:pt x="184" y="167"/>
                      </a:lnTo>
                      <a:lnTo>
                        <a:pt x="184" y="167"/>
                      </a:lnTo>
                      <a:lnTo>
                        <a:pt x="172" y="170"/>
                      </a:lnTo>
                      <a:lnTo>
                        <a:pt x="170" y="170"/>
                      </a:lnTo>
                      <a:lnTo>
                        <a:pt x="164" y="173"/>
                      </a:lnTo>
                      <a:lnTo>
                        <a:pt x="161" y="167"/>
                      </a:lnTo>
                      <a:lnTo>
                        <a:pt x="158" y="170"/>
                      </a:lnTo>
                      <a:lnTo>
                        <a:pt x="155" y="170"/>
                      </a:lnTo>
                      <a:lnTo>
                        <a:pt x="155" y="170"/>
                      </a:lnTo>
                      <a:lnTo>
                        <a:pt x="155" y="170"/>
                      </a:lnTo>
                      <a:lnTo>
                        <a:pt x="155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1" y="167"/>
                      </a:lnTo>
                      <a:lnTo>
                        <a:pt x="141" y="167"/>
                      </a:lnTo>
                      <a:lnTo>
                        <a:pt x="141" y="167"/>
                      </a:lnTo>
                      <a:lnTo>
                        <a:pt x="141" y="167"/>
                      </a:lnTo>
                      <a:lnTo>
                        <a:pt x="141" y="167"/>
                      </a:lnTo>
                      <a:lnTo>
                        <a:pt x="141" y="165"/>
                      </a:lnTo>
                      <a:lnTo>
                        <a:pt x="141" y="165"/>
                      </a:lnTo>
                      <a:lnTo>
                        <a:pt x="141" y="165"/>
                      </a:lnTo>
                      <a:lnTo>
                        <a:pt x="141" y="165"/>
                      </a:lnTo>
                      <a:lnTo>
                        <a:pt x="138" y="165"/>
                      </a:lnTo>
                      <a:lnTo>
                        <a:pt x="138" y="165"/>
                      </a:lnTo>
                      <a:lnTo>
                        <a:pt x="138" y="165"/>
                      </a:lnTo>
                      <a:lnTo>
                        <a:pt x="138" y="167"/>
                      </a:lnTo>
                      <a:lnTo>
                        <a:pt x="138" y="167"/>
                      </a:lnTo>
                      <a:lnTo>
                        <a:pt x="138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3" y="167"/>
                      </a:lnTo>
                      <a:lnTo>
                        <a:pt x="133" y="167"/>
                      </a:lnTo>
                      <a:lnTo>
                        <a:pt x="133" y="167"/>
                      </a:lnTo>
                      <a:lnTo>
                        <a:pt x="133" y="167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0" y="170"/>
                      </a:lnTo>
                      <a:lnTo>
                        <a:pt x="130" y="170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27" y="173"/>
                      </a:lnTo>
                      <a:lnTo>
                        <a:pt x="127" y="173"/>
                      </a:lnTo>
                      <a:lnTo>
                        <a:pt x="127" y="173"/>
                      </a:lnTo>
                      <a:lnTo>
                        <a:pt x="127" y="173"/>
                      </a:lnTo>
                      <a:lnTo>
                        <a:pt x="127" y="173"/>
                      </a:lnTo>
                      <a:lnTo>
                        <a:pt x="124" y="173"/>
                      </a:lnTo>
                      <a:lnTo>
                        <a:pt x="124" y="173"/>
                      </a:lnTo>
                      <a:lnTo>
                        <a:pt x="124" y="170"/>
                      </a:lnTo>
                      <a:lnTo>
                        <a:pt x="124" y="170"/>
                      </a:lnTo>
                      <a:lnTo>
                        <a:pt x="124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21" y="170"/>
                      </a:lnTo>
                      <a:lnTo>
                        <a:pt x="119" y="170"/>
                      </a:lnTo>
                      <a:lnTo>
                        <a:pt x="119" y="170"/>
                      </a:lnTo>
                      <a:lnTo>
                        <a:pt x="119" y="170"/>
                      </a:lnTo>
                      <a:lnTo>
                        <a:pt x="119" y="170"/>
                      </a:lnTo>
                      <a:lnTo>
                        <a:pt x="119" y="170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3"/>
                      </a:lnTo>
                      <a:lnTo>
                        <a:pt x="116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10" y="173"/>
                      </a:lnTo>
                      <a:lnTo>
                        <a:pt x="107" y="173"/>
                      </a:lnTo>
                      <a:lnTo>
                        <a:pt x="107" y="173"/>
                      </a:lnTo>
                      <a:lnTo>
                        <a:pt x="107" y="173"/>
                      </a:lnTo>
                      <a:lnTo>
                        <a:pt x="107" y="173"/>
                      </a:lnTo>
                      <a:lnTo>
                        <a:pt x="107" y="170"/>
                      </a:lnTo>
                      <a:lnTo>
                        <a:pt x="107" y="170"/>
                      </a:lnTo>
                      <a:lnTo>
                        <a:pt x="107" y="170"/>
                      </a:lnTo>
                      <a:lnTo>
                        <a:pt x="107" y="170"/>
                      </a:lnTo>
                      <a:lnTo>
                        <a:pt x="107" y="170"/>
                      </a:lnTo>
                      <a:lnTo>
                        <a:pt x="104" y="170"/>
                      </a:lnTo>
                      <a:lnTo>
                        <a:pt x="104" y="170"/>
                      </a:lnTo>
                      <a:lnTo>
                        <a:pt x="104" y="170"/>
                      </a:lnTo>
                      <a:lnTo>
                        <a:pt x="104" y="167"/>
                      </a:lnTo>
                      <a:lnTo>
                        <a:pt x="104" y="167"/>
                      </a:lnTo>
                      <a:lnTo>
                        <a:pt x="104" y="167"/>
                      </a:lnTo>
                      <a:lnTo>
                        <a:pt x="104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6" y="165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6" y="162"/>
                      </a:lnTo>
                      <a:lnTo>
                        <a:pt x="93" y="159"/>
                      </a:lnTo>
                      <a:lnTo>
                        <a:pt x="93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62"/>
                      </a:lnTo>
                      <a:lnTo>
                        <a:pt x="90" y="162"/>
                      </a:lnTo>
                      <a:lnTo>
                        <a:pt x="90" y="162"/>
                      </a:lnTo>
                      <a:lnTo>
                        <a:pt x="90" y="162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5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0" y="167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0"/>
                      </a:lnTo>
                      <a:lnTo>
                        <a:pt x="93" y="173"/>
                      </a:lnTo>
                      <a:lnTo>
                        <a:pt x="90" y="173"/>
                      </a:lnTo>
                      <a:lnTo>
                        <a:pt x="90" y="173"/>
                      </a:lnTo>
                      <a:lnTo>
                        <a:pt x="90" y="173"/>
                      </a:lnTo>
                      <a:lnTo>
                        <a:pt x="90" y="176"/>
                      </a:lnTo>
                      <a:lnTo>
                        <a:pt x="90" y="176"/>
                      </a:lnTo>
                      <a:lnTo>
                        <a:pt x="87" y="176"/>
                      </a:lnTo>
                      <a:lnTo>
                        <a:pt x="87" y="176"/>
                      </a:lnTo>
                      <a:lnTo>
                        <a:pt x="87" y="179"/>
                      </a:lnTo>
                      <a:lnTo>
                        <a:pt x="87" y="179"/>
                      </a:lnTo>
                      <a:lnTo>
                        <a:pt x="87" y="182"/>
                      </a:lnTo>
                      <a:lnTo>
                        <a:pt x="87" y="182"/>
                      </a:lnTo>
                      <a:lnTo>
                        <a:pt x="85" y="182"/>
                      </a:lnTo>
                      <a:lnTo>
                        <a:pt x="85" y="182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5" y="184"/>
                      </a:lnTo>
                      <a:lnTo>
                        <a:pt x="82" y="187"/>
                      </a:lnTo>
                      <a:lnTo>
                        <a:pt x="82" y="187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87"/>
                      </a:lnTo>
                      <a:lnTo>
                        <a:pt x="79" y="190"/>
                      </a:lnTo>
                      <a:lnTo>
                        <a:pt x="79" y="190"/>
                      </a:lnTo>
                      <a:lnTo>
                        <a:pt x="79" y="190"/>
                      </a:lnTo>
                      <a:lnTo>
                        <a:pt x="79" y="190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3"/>
                      </a:lnTo>
                      <a:lnTo>
                        <a:pt x="79" y="196"/>
                      </a:lnTo>
                      <a:lnTo>
                        <a:pt x="79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6" y="196"/>
                      </a:lnTo>
                      <a:lnTo>
                        <a:pt x="73" y="196"/>
                      </a:lnTo>
                      <a:lnTo>
                        <a:pt x="73" y="196"/>
                      </a:lnTo>
                      <a:lnTo>
                        <a:pt x="73" y="196"/>
                      </a:lnTo>
                      <a:lnTo>
                        <a:pt x="73" y="196"/>
                      </a:lnTo>
                      <a:lnTo>
                        <a:pt x="73" y="196"/>
                      </a:lnTo>
                      <a:lnTo>
                        <a:pt x="73" y="199"/>
                      </a:lnTo>
                      <a:lnTo>
                        <a:pt x="73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70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8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199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62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1"/>
                      </a:lnTo>
                      <a:lnTo>
                        <a:pt x="59" y="204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9" y="204"/>
                      </a:lnTo>
                      <a:lnTo>
                        <a:pt x="59" y="204"/>
                      </a:lnTo>
                      <a:lnTo>
                        <a:pt x="59" y="204"/>
                      </a:lnTo>
                      <a:lnTo>
                        <a:pt x="59" y="204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07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9" y="213"/>
                      </a:lnTo>
                      <a:lnTo>
                        <a:pt x="59" y="213"/>
                      </a:lnTo>
                      <a:lnTo>
                        <a:pt x="59" y="213"/>
                      </a:lnTo>
                      <a:lnTo>
                        <a:pt x="59" y="213"/>
                      </a:lnTo>
                      <a:lnTo>
                        <a:pt x="59" y="216"/>
                      </a:lnTo>
                      <a:lnTo>
                        <a:pt x="59" y="216"/>
                      </a:lnTo>
                      <a:lnTo>
                        <a:pt x="59" y="216"/>
                      </a:lnTo>
                      <a:lnTo>
                        <a:pt x="56" y="216"/>
                      </a:lnTo>
                      <a:lnTo>
                        <a:pt x="56" y="216"/>
                      </a:lnTo>
                      <a:lnTo>
                        <a:pt x="56" y="218"/>
                      </a:lnTo>
                      <a:lnTo>
                        <a:pt x="56" y="221"/>
                      </a:lnTo>
                      <a:lnTo>
                        <a:pt x="56" y="221"/>
                      </a:lnTo>
                      <a:lnTo>
                        <a:pt x="56" y="224"/>
                      </a:lnTo>
                      <a:lnTo>
                        <a:pt x="53" y="224"/>
                      </a:lnTo>
                      <a:lnTo>
                        <a:pt x="53" y="227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3" y="230"/>
                      </a:lnTo>
                      <a:lnTo>
                        <a:pt x="51" y="235"/>
                      </a:lnTo>
                      <a:lnTo>
                        <a:pt x="51" y="235"/>
                      </a:lnTo>
                      <a:lnTo>
                        <a:pt x="51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41"/>
                      </a:lnTo>
                      <a:lnTo>
                        <a:pt x="45" y="241"/>
                      </a:lnTo>
                      <a:lnTo>
                        <a:pt x="45" y="241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4"/>
                      </a:lnTo>
                      <a:lnTo>
                        <a:pt x="45" y="247"/>
                      </a:lnTo>
                      <a:lnTo>
                        <a:pt x="45" y="247"/>
                      </a:lnTo>
                      <a:lnTo>
                        <a:pt x="45" y="247"/>
                      </a:lnTo>
                      <a:lnTo>
                        <a:pt x="45" y="247"/>
                      </a:lnTo>
                      <a:lnTo>
                        <a:pt x="45" y="247"/>
                      </a:lnTo>
                      <a:lnTo>
                        <a:pt x="42" y="247"/>
                      </a:lnTo>
                      <a:lnTo>
                        <a:pt x="42" y="250"/>
                      </a:lnTo>
                      <a:lnTo>
                        <a:pt x="42" y="250"/>
                      </a:lnTo>
                      <a:lnTo>
                        <a:pt x="42" y="250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5"/>
                      </a:lnTo>
                      <a:lnTo>
                        <a:pt x="42" y="255"/>
                      </a:lnTo>
                      <a:lnTo>
                        <a:pt x="39" y="255"/>
                      </a:lnTo>
                      <a:lnTo>
                        <a:pt x="39" y="255"/>
                      </a:lnTo>
                      <a:lnTo>
                        <a:pt x="39" y="255"/>
                      </a:lnTo>
                      <a:lnTo>
                        <a:pt x="39" y="255"/>
                      </a:lnTo>
                      <a:lnTo>
                        <a:pt x="39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6" y="255"/>
                      </a:lnTo>
                      <a:lnTo>
                        <a:pt x="34" y="255"/>
                      </a:lnTo>
                      <a:lnTo>
                        <a:pt x="34" y="252"/>
                      </a:lnTo>
                      <a:lnTo>
                        <a:pt x="34" y="252"/>
                      </a:lnTo>
                      <a:lnTo>
                        <a:pt x="34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0"/>
                      </a:lnTo>
                      <a:lnTo>
                        <a:pt x="28" y="250"/>
                      </a:lnTo>
                      <a:lnTo>
                        <a:pt x="28" y="250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8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5" y="247"/>
                      </a:lnTo>
                      <a:lnTo>
                        <a:pt x="22" y="247"/>
                      </a:lnTo>
                      <a:lnTo>
                        <a:pt x="22" y="247"/>
                      </a:lnTo>
                      <a:lnTo>
                        <a:pt x="19" y="247"/>
                      </a:lnTo>
                      <a:lnTo>
                        <a:pt x="19" y="247"/>
                      </a:lnTo>
                      <a:lnTo>
                        <a:pt x="19" y="247"/>
                      </a:lnTo>
                      <a:lnTo>
                        <a:pt x="17" y="247"/>
                      </a:lnTo>
                      <a:lnTo>
                        <a:pt x="17" y="247"/>
                      </a:lnTo>
                      <a:lnTo>
                        <a:pt x="17" y="247"/>
                      </a:lnTo>
                      <a:lnTo>
                        <a:pt x="17" y="247"/>
                      </a:lnTo>
                      <a:lnTo>
                        <a:pt x="17" y="247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4"/>
                      </a:lnTo>
                      <a:lnTo>
                        <a:pt x="14" y="241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41"/>
                      </a:lnTo>
                      <a:lnTo>
                        <a:pt x="11" y="238"/>
                      </a:lnTo>
                      <a:lnTo>
                        <a:pt x="11" y="238"/>
                      </a:lnTo>
                      <a:lnTo>
                        <a:pt x="11" y="235"/>
                      </a:lnTo>
                      <a:lnTo>
                        <a:pt x="11" y="235"/>
                      </a:lnTo>
                      <a:lnTo>
                        <a:pt x="11" y="235"/>
                      </a:lnTo>
                      <a:lnTo>
                        <a:pt x="8" y="233"/>
                      </a:lnTo>
                      <a:lnTo>
                        <a:pt x="8" y="233"/>
                      </a:lnTo>
                      <a:lnTo>
                        <a:pt x="8" y="233"/>
                      </a:lnTo>
                      <a:lnTo>
                        <a:pt x="8" y="233"/>
                      </a:lnTo>
                      <a:lnTo>
                        <a:pt x="8" y="233"/>
                      </a:lnTo>
                      <a:lnTo>
                        <a:pt x="5" y="233"/>
                      </a:lnTo>
                      <a:lnTo>
                        <a:pt x="5" y="233"/>
                      </a:lnTo>
                      <a:lnTo>
                        <a:pt x="5" y="233"/>
                      </a:lnTo>
                      <a:lnTo>
                        <a:pt x="5" y="233"/>
                      </a:lnTo>
                      <a:lnTo>
                        <a:pt x="5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0" y="233"/>
                      </a:lnTo>
                      <a:lnTo>
                        <a:pt x="0" y="233"/>
                      </a:lnTo>
                      <a:lnTo>
                        <a:pt x="0" y="233"/>
                      </a:ln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2" y="230"/>
                      </a:lnTo>
                      <a:lnTo>
                        <a:pt x="2" y="230"/>
                      </a:lnTo>
                      <a:lnTo>
                        <a:pt x="2" y="230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7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4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21"/>
                      </a:lnTo>
                      <a:lnTo>
                        <a:pt x="2" y="218"/>
                      </a:lnTo>
                      <a:lnTo>
                        <a:pt x="2" y="218"/>
                      </a:lnTo>
                      <a:lnTo>
                        <a:pt x="2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5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8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10"/>
                      </a:lnTo>
                      <a:lnTo>
                        <a:pt x="19" y="207"/>
                      </a:lnTo>
                      <a:lnTo>
                        <a:pt x="19" y="207"/>
                      </a:lnTo>
                      <a:lnTo>
                        <a:pt x="19" y="207"/>
                      </a:lnTo>
                      <a:lnTo>
                        <a:pt x="19" y="207"/>
                      </a:lnTo>
                      <a:lnTo>
                        <a:pt x="19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5" y="201"/>
                      </a:lnTo>
                      <a:lnTo>
                        <a:pt x="28" y="201"/>
                      </a:lnTo>
                      <a:lnTo>
                        <a:pt x="28" y="201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28" y="196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90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1" y="184"/>
                      </a:lnTo>
                      <a:lnTo>
                        <a:pt x="31" y="184"/>
                      </a:lnTo>
                      <a:lnTo>
                        <a:pt x="31" y="184"/>
                      </a:lnTo>
                      <a:lnTo>
                        <a:pt x="31" y="187"/>
                      </a:lnTo>
                      <a:lnTo>
                        <a:pt x="31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6" y="187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82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9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6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2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7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48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5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1" y="162"/>
                      </a:lnTo>
                      <a:lnTo>
                        <a:pt x="53" y="162"/>
                      </a:lnTo>
                      <a:lnTo>
                        <a:pt x="53" y="162"/>
                      </a:lnTo>
                      <a:lnTo>
                        <a:pt x="53" y="162"/>
                      </a:lnTo>
                      <a:lnTo>
                        <a:pt x="53" y="159"/>
                      </a:lnTo>
                      <a:lnTo>
                        <a:pt x="53" y="159"/>
                      </a:lnTo>
                      <a:lnTo>
                        <a:pt x="53" y="159"/>
                      </a:lnTo>
                      <a:lnTo>
                        <a:pt x="53" y="159"/>
                      </a:lnTo>
                      <a:lnTo>
                        <a:pt x="53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6" y="159"/>
                      </a:lnTo>
                      <a:lnTo>
                        <a:pt x="59" y="159"/>
                      </a:lnTo>
                      <a:lnTo>
                        <a:pt x="59" y="159"/>
                      </a:lnTo>
                      <a:lnTo>
                        <a:pt x="59" y="159"/>
                      </a:lnTo>
                      <a:lnTo>
                        <a:pt x="59" y="159"/>
                      </a:lnTo>
                      <a:lnTo>
                        <a:pt x="59" y="159"/>
                      </a:lnTo>
                      <a:lnTo>
                        <a:pt x="62" y="159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8" y="153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0" y="150"/>
                      </a:lnTo>
                      <a:lnTo>
                        <a:pt x="73" y="148"/>
                      </a:lnTo>
                      <a:lnTo>
                        <a:pt x="73" y="148"/>
                      </a:lnTo>
                      <a:lnTo>
                        <a:pt x="73" y="148"/>
                      </a:lnTo>
                      <a:lnTo>
                        <a:pt x="73" y="148"/>
                      </a:lnTo>
                      <a:lnTo>
                        <a:pt x="73" y="148"/>
                      </a:lnTo>
                      <a:lnTo>
                        <a:pt x="76" y="148"/>
                      </a:lnTo>
                      <a:lnTo>
                        <a:pt x="76" y="148"/>
                      </a:lnTo>
                      <a:lnTo>
                        <a:pt x="76" y="145"/>
                      </a:lnTo>
                      <a:lnTo>
                        <a:pt x="76" y="145"/>
                      </a:lnTo>
                      <a:lnTo>
                        <a:pt x="76" y="145"/>
                      </a:lnTo>
                      <a:lnTo>
                        <a:pt x="79" y="145"/>
                      </a:lnTo>
                      <a:lnTo>
                        <a:pt x="79" y="145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82" y="142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lnTo>
                        <a:pt x="85" y="13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59" name="Freeform 55"/>
                <p:cNvSpPr>
                  <a:spLocks/>
                </p:cNvSpPr>
                <p:nvPr/>
              </p:nvSpPr>
              <p:spPr bwMode="auto">
                <a:xfrm>
                  <a:off x="2020" y="3287"/>
                  <a:ext cx="61" cy="67"/>
                </a:xfrm>
                <a:custGeom>
                  <a:avLst/>
                  <a:gdLst/>
                  <a:ahLst/>
                  <a:cxnLst>
                    <a:cxn ang="0">
                      <a:pos x="23" y="49"/>
                    </a:cxn>
                    <a:cxn ang="0">
                      <a:pos x="17" y="51"/>
                    </a:cxn>
                    <a:cxn ang="0">
                      <a:pos x="17" y="54"/>
                    </a:cxn>
                    <a:cxn ang="0">
                      <a:pos x="14" y="57"/>
                    </a:cxn>
                    <a:cxn ang="0">
                      <a:pos x="14" y="57"/>
                    </a:cxn>
                    <a:cxn ang="0">
                      <a:pos x="11" y="60"/>
                    </a:cxn>
                    <a:cxn ang="0">
                      <a:pos x="8" y="63"/>
                    </a:cxn>
                    <a:cxn ang="0">
                      <a:pos x="8" y="68"/>
                    </a:cxn>
                    <a:cxn ang="0">
                      <a:pos x="3" y="71"/>
                    </a:cxn>
                    <a:cxn ang="0">
                      <a:pos x="3" y="74"/>
                    </a:cxn>
                    <a:cxn ang="0">
                      <a:pos x="0" y="80"/>
                    </a:cxn>
                    <a:cxn ang="0">
                      <a:pos x="0" y="86"/>
                    </a:cxn>
                    <a:cxn ang="0">
                      <a:pos x="6" y="80"/>
                    </a:cxn>
                    <a:cxn ang="0">
                      <a:pos x="11" y="80"/>
                    </a:cxn>
                    <a:cxn ang="0">
                      <a:pos x="23" y="100"/>
                    </a:cxn>
                    <a:cxn ang="0">
                      <a:pos x="23" y="105"/>
                    </a:cxn>
                    <a:cxn ang="0">
                      <a:pos x="25" y="111"/>
                    </a:cxn>
                    <a:cxn ang="0">
                      <a:pos x="28" y="117"/>
                    </a:cxn>
                    <a:cxn ang="0">
                      <a:pos x="31" y="122"/>
                    </a:cxn>
                    <a:cxn ang="0">
                      <a:pos x="34" y="125"/>
                    </a:cxn>
                    <a:cxn ang="0">
                      <a:pos x="57" y="128"/>
                    </a:cxn>
                    <a:cxn ang="0">
                      <a:pos x="76" y="131"/>
                    </a:cxn>
                    <a:cxn ang="0">
                      <a:pos x="76" y="131"/>
                    </a:cxn>
                    <a:cxn ang="0">
                      <a:pos x="82" y="117"/>
                    </a:cxn>
                    <a:cxn ang="0">
                      <a:pos x="82" y="103"/>
                    </a:cxn>
                    <a:cxn ang="0">
                      <a:pos x="93" y="88"/>
                    </a:cxn>
                    <a:cxn ang="0">
                      <a:pos x="96" y="88"/>
                    </a:cxn>
                    <a:cxn ang="0">
                      <a:pos x="96" y="88"/>
                    </a:cxn>
                    <a:cxn ang="0">
                      <a:pos x="99" y="88"/>
                    </a:cxn>
                    <a:cxn ang="0">
                      <a:pos x="102" y="74"/>
                    </a:cxn>
                    <a:cxn ang="0">
                      <a:pos x="113" y="74"/>
                    </a:cxn>
                    <a:cxn ang="0">
                      <a:pos x="119" y="68"/>
                    </a:cxn>
                    <a:cxn ang="0">
                      <a:pos x="68" y="43"/>
                    </a:cxn>
                    <a:cxn ang="0">
                      <a:pos x="62" y="29"/>
                    </a:cxn>
                    <a:cxn ang="0">
                      <a:pos x="65" y="17"/>
                    </a:cxn>
                    <a:cxn ang="0">
                      <a:pos x="62" y="15"/>
                    </a:cxn>
                    <a:cxn ang="0">
                      <a:pos x="59" y="12"/>
                    </a:cxn>
                    <a:cxn ang="0">
                      <a:pos x="57" y="9"/>
                    </a:cxn>
                    <a:cxn ang="0">
                      <a:pos x="51" y="12"/>
                    </a:cxn>
                    <a:cxn ang="0">
                      <a:pos x="51" y="6"/>
                    </a:cxn>
                    <a:cxn ang="0">
                      <a:pos x="37" y="6"/>
                    </a:cxn>
                    <a:cxn ang="0">
                      <a:pos x="34" y="9"/>
                    </a:cxn>
                    <a:cxn ang="0">
                      <a:pos x="28" y="9"/>
                    </a:cxn>
                    <a:cxn ang="0">
                      <a:pos x="23" y="6"/>
                    </a:cxn>
                    <a:cxn ang="0">
                      <a:pos x="20" y="3"/>
                    </a:cxn>
                    <a:cxn ang="0">
                      <a:pos x="14" y="3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0" y="9"/>
                    </a:cxn>
                    <a:cxn ang="0">
                      <a:pos x="3" y="6"/>
                    </a:cxn>
                    <a:cxn ang="0">
                      <a:pos x="8" y="6"/>
                    </a:cxn>
                    <a:cxn ang="0">
                      <a:pos x="11" y="9"/>
                    </a:cxn>
                    <a:cxn ang="0">
                      <a:pos x="17" y="17"/>
                    </a:cxn>
                    <a:cxn ang="0">
                      <a:pos x="25" y="23"/>
                    </a:cxn>
                    <a:cxn ang="0">
                      <a:pos x="28" y="29"/>
                    </a:cxn>
                    <a:cxn ang="0">
                      <a:pos x="25" y="32"/>
                    </a:cxn>
                    <a:cxn ang="0">
                      <a:pos x="20" y="37"/>
                    </a:cxn>
                    <a:cxn ang="0">
                      <a:pos x="17" y="40"/>
                    </a:cxn>
                    <a:cxn ang="0">
                      <a:pos x="14" y="43"/>
                    </a:cxn>
                    <a:cxn ang="0">
                      <a:pos x="11" y="43"/>
                    </a:cxn>
                    <a:cxn ang="0">
                      <a:pos x="14" y="46"/>
                    </a:cxn>
                  </a:cxnLst>
                  <a:rect l="0" t="0" r="r" b="b"/>
                  <a:pathLst>
                    <a:path w="119" h="131">
                      <a:moveTo>
                        <a:pt x="17" y="46"/>
                      </a:move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4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11" y="63"/>
                      </a:lnTo>
                      <a:lnTo>
                        <a:pt x="11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80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83"/>
                      </a:lnTo>
                      <a:lnTo>
                        <a:pt x="0" y="83"/>
                      </a:lnTo>
                      <a:lnTo>
                        <a:pt x="0" y="83"/>
                      </a:lnTo>
                      <a:lnTo>
                        <a:pt x="0" y="83"/>
                      </a:lnTo>
                      <a:lnTo>
                        <a:pt x="0" y="86"/>
                      </a:lnTo>
                      <a:lnTo>
                        <a:pt x="0" y="86"/>
                      </a:lnTo>
                      <a:lnTo>
                        <a:pt x="0" y="86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8" y="80"/>
                      </a:lnTo>
                      <a:lnTo>
                        <a:pt x="8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3"/>
                      </a:lnTo>
                      <a:lnTo>
                        <a:pt x="20" y="91"/>
                      </a:lnTo>
                      <a:lnTo>
                        <a:pt x="20" y="94"/>
                      </a:lnTo>
                      <a:lnTo>
                        <a:pt x="23" y="97"/>
                      </a:lnTo>
                      <a:lnTo>
                        <a:pt x="23" y="100"/>
                      </a:lnTo>
                      <a:lnTo>
                        <a:pt x="23" y="100"/>
                      </a:lnTo>
                      <a:lnTo>
                        <a:pt x="23" y="100"/>
                      </a:lnTo>
                      <a:lnTo>
                        <a:pt x="23" y="103"/>
                      </a:lnTo>
                      <a:lnTo>
                        <a:pt x="23" y="103"/>
                      </a:lnTo>
                      <a:lnTo>
                        <a:pt x="23" y="103"/>
                      </a:lnTo>
                      <a:lnTo>
                        <a:pt x="23" y="103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4"/>
                      </a:lnTo>
                      <a:lnTo>
                        <a:pt x="25" y="114"/>
                      </a:lnTo>
                      <a:lnTo>
                        <a:pt x="25" y="114"/>
                      </a:lnTo>
                      <a:lnTo>
                        <a:pt x="25" y="114"/>
                      </a:lnTo>
                      <a:lnTo>
                        <a:pt x="25" y="117"/>
                      </a:lnTo>
                      <a:lnTo>
                        <a:pt x="25" y="117"/>
                      </a:lnTo>
                      <a:lnTo>
                        <a:pt x="28" y="117"/>
                      </a:lnTo>
                      <a:lnTo>
                        <a:pt x="28" y="117"/>
                      </a:lnTo>
                      <a:lnTo>
                        <a:pt x="28" y="117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31" y="120"/>
                      </a:lnTo>
                      <a:lnTo>
                        <a:pt x="31" y="120"/>
                      </a:lnTo>
                      <a:lnTo>
                        <a:pt x="31" y="120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7" y="128"/>
                      </a:lnTo>
                      <a:lnTo>
                        <a:pt x="40" y="128"/>
                      </a:lnTo>
                      <a:lnTo>
                        <a:pt x="45" y="128"/>
                      </a:lnTo>
                      <a:lnTo>
                        <a:pt x="51" y="128"/>
                      </a:lnTo>
                      <a:lnTo>
                        <a:pt x="57" y="128"/>
                      </a:lnTo>
                      <a:lnTo>
                        <a:pt x="57" y="128"/>
                      </a:lnTo>
                      <a:lnTo>
                        <a:pt x="57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62" y="131"/>
                      </a:lnTo>
                      <a:lnTo>
                        <a:pt x="62" y="131"/>
                      </a:lnTo>
                      <a:lnTo>
                        <a:pt x="65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9" y="128"/>
                      </a:lnTo>
                      <a:lnTo>
                        <a:pt x="79" y="125"/>
                      </a:lnTo>
                      <a:lnTo>
                        <a:pt x="79" y="125"/>
                      </a:lnTo>
                      <a:lnTo>
                        <a:pt x="79" y="122"/>
                      </a:lnTo>
                      <a:lnTo>
                        <a:pt x="82" y="122"/>
                      </a:lnTo>
                      <a:lnTo>
                        <a:pt x="82" y="120"/>
                      </a:lnTo>
                      <a:lnTo>
                        <a:pt x="82" y="117"/>
                      </a:lnTo>
                      <a:lnTo>
                        <a:pt x="85" y="114"/>
                      </a:lnTo>
                      <a:lnTo>
                        <a:pt x="85" y="111"/>
                      </a:lnTo>
                      <a:lnTo>
                        <a:pt x="88" y="111"/>
                      </a:lnTo>
                      <a:lnTo>
                        <a:pt x="88" y="108"/>
                      </a:lnTo>
                      <a:lnTo>
                        <a:pt x="88" y="108"/>
                      </a:lnTo>
                      <a:lnTo>
                        <a:pt x="85" y="103"/>
                      </a:lnTo>
                      <a:lnTo>
                        <a:pt x="85" y="103"/>
                      </a:lnTo>
                      <a:lnTo>
                        <a:pt x="85" y="103"/>
                      </a:lnTo>
                      <a:lnTo>
                        <a:pt x="82" y="103"/>
                      </a:lnTo>
                      <a:lnTo>
                        <a:pt x="82" y="100"/>
                      </a:lnTo>
                      <a:lnTo>
                        <a:pt x="85" y="97"/>
                      </a:lnTo>
                      <a:lnTo>
                        <a:pt x="85" y="97"/>
                      </a:lnTo>
                      <a:lnTo>
                        <a:pt x="85" y="97"/>
                      </a:lnTo>
                      <a:lnTo>
                        <a:pt x="82" y="94"/>
                      </a:lnTo>
                      <a:lnTo>
                        <a:pt x="82" y="94"/>
                      </a:lnTo>
                      <a:lnTo>
                        <a:pt x="88" y="91"/>
                      </a:lnTo>
                      <a:lnTo>
                        <a:pt x="91" y="91"/>
                      </a:lnTo>
                      <a:lnTo>
                        <a:pt x="93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91"/>
                      </a:lnTo>
                      <a:lnTo>
                        <a:pt x="96" y="91"/>
                      </a:lnTo>
                      <a:lnTo>
                        <a:pt x="96" y="91"/>
                      </a:lnTo>
                      <a:lnTo>
                        <a:pt x="96" y="91"/>
                      </a:lnTo>
                      <a:lnTo>
                        <a:pt x="96" y="91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6" y="86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8" y="74"/>
                      </a:lnTo>
                      <a:lnTo>
                        <a:pt x="110" y="71"/>
                      </a:lnTo>
                      <a:lnTo>
                        <a:pt x="110" y="71"/>
                      </a:lnTo>
                      <a:lnTo>
                        <a:pt x="110" y="71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6" y="74"/>
                      </a:lnTo>
                      <a:lnTo>
                        <a:pt x="116" y="74"/>
                      </a:lnTo>
                      <a:lnTo>
                        <a:pt x="116" y="74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0"/>
                      </a:lnTo>
                      <a:lnTo>
                        <a:pt x="113" y="63"/>
                      </a:lnTo>
                      <a:lnTo>
                        <a:pt x="99" y="63"/>
                      </a:lnTo>
                      <a:lnTo>
                        <a:pt x="99" y="54"/>
                      </a:lnTo>
                      <a:lnTo>
                        <a:pt x="91" y="54"/>
                      </a:lnTo>
                      <a:lnTo>
                        <a:pt x="93" y="46"/>
                      </a:lnTo>
                      <a:lnTo>
                        <a:pt x="82" y="37"/>
                      </a:lnTo>
                      <a:lnTo>
                        <a:pt x="76" y="49"/>
                      </a:lnTo>
                      <a:lnTo>
                        <a:pt x="68" y="43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59" y="29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0"/>
                      </a:lnTo>
                      <a:lnTo>
                        <a:pt x="62" y="20"/>
                      </a:lnTo>
                      <a:lnTo>
                        <a:pt x="65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59" y="15"/>
                      </a:lnTo>
                      <a:lnTo>
                        <a:pt x="59" y="15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12"/>
                      </a:lnTo>
                      <a:lnTo>
                        <a:pt x="54" y="12"/>
                      </a:lnTo>
                      <a:lnTo>
                        <a:pt x="54" y="12"/>
                      </a:lnTo>
                      <a:lnTo>
                        <a:pt x="54" y="12"/>
                      </a:lnTo>
                      <a:lnTo>
                        <a:pt x="54" y="15"/>
                      </a:lnTo>
                      <a:lnTo>
                        <a:pt x="54" y="15"/>
                      </a:lnTo>
                      <a:lnTo>
                        <a:pt x="54" y="15"/>
                      </a:lnTo>
                      <a:lnTo>
                        <a:pt x="51" y="15"/>
                      </a:lnTo>
                      <a:lnTo>
                        <a:pt x="51" y="12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0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31" y="12"/>
                      </a:lnTo>
                      <a:lnTo>
                        <a:pt x="31" y="9"/>
                      </a:lnTo>
                      <a:lnTo>
                        <a:pt x="31" y="9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5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3" y="20"/>
                      </a:lnTo>
                      <a:lnTo>
                        <a:pt x="25" y="20"/>
                      </a:lnTo>
                      <a:lnTo>
                        <a:pt x="25" y="20"/>
                      </a:lnTo>
                      <a:lnTo>
                        <a:pt x="25" y="20"/>
                      </a:lnTo>
                      <a:lnTo>
                        <a:pt x="25" y="23"/>
                      </a:lnTo>
                      <a:lnTo>
                        <a:pt x="25" y="23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9"/>
                      </a:lnTo>
                      <a:lnTo>
                        <a:pt x="28" y="29"/>
                      </a:lnTo>
                      <a:lnTo>
                        <a:pt x="28" y="29"/>
                      </a:lnTo>
                      <a:lnTo>
                        <a:pt x="28" y="29"/>
                      </a:lnTo>
                      <a:lnTo>
                        <a:pt x="28" y="29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3" y="34"/>
                      </a:lnTo>
                      <a:lnTo>
                        <a:pt x="23" y="34"/>
                      </a:lnTo>
                      <a:lnTo>
                        <a:pt x="23" y="34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4" y="40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7" y="46"/>
                      </a:lnTo>
                      <a:lnTo>
                        <a:pt x="17" y="46"/>
                      </a:lnTo>
                      <a:lnTo>
                        <a:pt x="17" y="46"/>
                      </a:lnTo>
                      <a:lnTo>
                        <a:pt x="17" y="46"/>
                      </a:lnTo>
                      <a:lnTo>
                        <a:pt x="17" y="46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0" name="Freeform 56"/>
                <p:cNvSpPr>
                  <a:spLocks/>
                </p:cNvSpPr>
                <p:nvPr/>
              </p:nvSpPr>
              <p:spPr bwMode="auto">
                <a:xfrm>
                  <a:off x="2020" y="3287"/>
                  <a:ext cx="61" cy="67"/>
                </a:xfrm>
                <a:custGeom>
                  <a:avLst/>
                  <a:gdLst/>
                  <a:ahLst/>
                  <a:cxnLst>
                    <a:cxn ang="0">
                      <a:pos x="23" y="49"/>
                    </a:cxn>
                    <a:cxn ang="0">
                      <a:pos x="17" y="51"/>
                    </a:cxn>
                    <a:cxn ang="0">
                      <a:pos x="17" y="54"/>
                    </a:cxn>
                    <a:cxn ang="0">
                      <a:pos x="14" y="57"/>
                    </a:cxn>
                    <a:cxn ang="0">
                      <a:pos x="14" y="57"/>
                    </a:cxn>
                    <a:cxn ang="0">
                      <a:pos x="11" y="60"/>
                    </a:cxn>
                    <a:cxn ang="0">
                      <a:pos x="8" y="63"/>
                    </a:cxn>
                    <a:cxn ang="0">
                      <a:pos x="8" y="68"/>
                    </a:cxn>
                    <a:cxn ang="0">
                      <a:pos x="3" y="71"/>
                    </a:cxn>
                    <a:cxn ang="0">
                      <a:pos x="3" y="74"/>
                    </a:cxn>
                    <a:cxn ang="0">
                      <a:pos x="0" y="80"/>
                    </a:cxn>
                    <a:cxn ang="0">
                      <a:pos x="0" y="86"/>
                    </a:cxn>
                    <a:cxn ang="0">
                      <a:pos x="6" y="80"/>
                    </a:cxn>
                    <a:cxn ang="0">
                      <a:pos x="11" y="80"/>
                    </a:cxn>
                    <a:cxn ang="0">
                      <a:pos x="23" y="100"/>
                    </a:cxn>
                    <a:cxn ang="0">
                      <a:pos x="23" y="105"/>
                    </a:cxn>
                    <a:cxn ang="0">
                      <a:pos x="25" y="111"/>
                    </a:cxn>
                    <a:cxn ang="0">
                      <a:pos x="28" y="117"/>
                    </a:cxn>
                    <a:cxn ang="0">
                      <a:pos x="31" y="122"/>
                    </a:cxn>
                    <a:cxn ang="0">
                      <a:pos x="34" y="125"/>
                    </a:cxn>
                    <a:cxn ang="0">
                      <a:pos x="57" y="128"/>
                    </a:cxn>
                    <a:cxn ang="0">
                      <a:pos x="76" y="131"/>
                    </a:cxn>
                    <a:cxn ang="0">
                      <a:pos x="76" y="131"/>
                    </a:cxn>
                    <a:cxn ang="0">
                      <a:pos x="82" y="117"/>
                    </a:cxn>
                    <a:cxn ang="0">
                      <a:pos x="82" y="103"/>
                    </a:cxn>
                    <a:cxn ang="0">
                      <a:pos x="93" y="88"/>
                    </a:cxn>
                    <a:cxn ang="0">
                      <a:pos x="96" y="88"/>
                    </a:cxn>
                    <a:cxn ang="0">
                      <a:pos x="96" y="88"/>
                    </a:cxn>
                    <a:cxn ang="0">
                      <a:pos x="99" y="88"/>
                    </a:cxn>
                    <a:cxn ang="0">
                      <a:pos x="102" y="74"/>
                    </a:cxn>
                    <a:cxn ang="0">
                      <a:pos x="113" y="74"/>
                    </a:cxn>
                    <a:cxn ang="0">
                      <a:pos x="119" y="68"/>
                    </a:cxn>
                    <a:cxn ang="0">
                      <a:pos x="68" y="43"/>
                    </a:cxn>
                    <a:cxn ang="0">
                      <a:pos x="62" y="29"/>
                    </a:cxn>
                    <a:cxn ang="0">
                      <a:pos x="65" y="17"/>
                    </a:cxn>
                    <a:cxn ang="0">
                      <a:pos x="62" y="15"/>
                    </a:cxn>
                    <a:cxn ang="0">
                      <a:pos x="59" y="12"/>
                    </a:cxn>
                    <a:cxn ang="0">
                      <a:pos x="57" y="9"/>
                    </a:cxn>
                    <a:cxn ang="0">
                      <a:pos x="51" y="12"/>
                    </a:cxn>
                    <a:cxn ang="0">
                      <a:pos x="51" y="6"/>
                    </a:cxn>
                    <a:cxn ang="0">
                      <a:pos x="37" y="6"/>
                    </a:cxn>
                    <a:cxn ang="0">
                      <a:pos x="34" y="9"/>
                    </a:cxn>
                    <a:cxn ang="0">
                      <a:pos x="28" y="9"/>
                    </a:cxn>
                    <a:cxn ang="0">
                      <a:pos x="23" y="6"/>
                    </a:cxn>
                    <a:cxn ang="0">
                      <a:pos x="20" y="3"/>
                    </a:cxn>
                    <a:cxn ang="0">
                      <a:pos x="14" y="3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0" y="9"/>
                    </a:cxn>
                    <a:cxn ang="0">
                      <a:pos x="3" y="6"/>
                    </a:cxn>
                    <a:cxn ang="0">
                      <a:pos x="8" y="6"/>
                    </a:cxn>
                    <a:cxn ang="0">
                      <a:pos x="11" y="9"/>
                    </a:cxn>
                    <a:cxn ang="0">
                      <a:pos x="17" y="17"/>
                    </a:cxn>
                    <a:cxn ang="0">
                      <a:pos x="25" y="23"/>
                    </a:cxn>
                    <a:cxn ang="0">
                      <a:pos x="28" y="29"/>
                    </a:cxn>
                    <a:cxn ang="0">
                      <a:pos x="25" y="32"/>
                    </a:cxn>
                    <a:cxn ang="0">
                      <a:pos x="20" y="37"/>
                    </a:cxn>
                    <a:cxn ang="0">
                      <a:pos x="17" y="40"/>
                    </a:cxn>
                    <a:cxn ang="0">
                      <a:pos x="14" y="43"/>
                    </a:cxn>
                    <a:cxn ang="0">
                      <a:pos x="11" y="43"/>
                    </a:cxn>
                    <a:cxn ang="0">
                      <a:pos x="14" y="46"/>
                    </a:cxn>
                  </a:cxnLst>
                  <a:rect l="0" t="0" r="r" b="b"/>
                  <a:pathLst>
                    <a:path w="119" h="131">
                      <a:moveTo>
                        <a:pt x="17" y="46"/>
                      </a:move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4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57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11" y="63"/>
                      </a:lnTo>
                      <a:lnTo>
                        <a:pt x="11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80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83"/>
                      </a:lnTo>
                      <a:lnTo>
                        <a:pt x="0" y="83"/>
                      </a:lnTo>
                      <a:lnTo>
                        <a:pt x="0" y="83"/>
                      </a:lnTo>
                      <a:lnTo>
                        <a:pt x="0" y="83"/>
                      </a:lnTo>
                      <a:lnTo>
                        <a:pt x="0" y="86"/>
                      </a:lnTo>
                      <a:lnTo>
                        <a:pt x="0" y="86"/>
                      </a:lnTo>
                      <a:lnTo>
                        <a:pt x="0" y="86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8" y="80"/>
                      </a:lnTo>
                      <a:lnTo>
                        <a:pt x="8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3"/>
                      </a:lnTo>
                      <a:lnTo>
                        <a:pt x="20" y="91"/>
                      </a:lnTo>
                      <a:lnTo>
                        <a:pt x="20" y="94"/>
                      </a:lnTo>
                      <a:lnTo>
                        <a:pt x="23" y="97"/>
                      </a:lnTo>
                      <a:lnTo>
                        <a:pt x="23" y="100"/>
                      </a:lnTo>
                      <a:lnTo>
                        <a:pt x="23" y="100"/>
                      </a:lnTo>
                      <a:lnTo>
                        <a:pt x="23" y="100"/>
                      </a:lnTo>
                      <a:lnTo>
                        <a:pt x="23" y="103"/>
                      </a:lnTo>
                      <a:lnTo>
                        <a:pt x="23" y="103"/>
                      </a:lnTo>
                      <a:lnTo>
                        <a:pt x="23" y="103"/>
                      </a:lnTo>
                      <a:lnTo>
                        <a:pt x="23" y="103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4"/>
                      </a:lnTo>
                      <a:lnTo>
                        <a:pt x="25" y="114"/>
                      </a:lnTo>
                      <a:lnTo>
                        <a:pt x="25" y="114"/>
                      </a:lnTo>
                      <a:lnTo>
                        <a:pt x="25" y="114"/>
                      </a:lnTo>
                      <a:lnTo>
                        <a:pt x="25" y="117"/>
                      </a:lnTo>
                      <a:lnTo>
                        <a:pt x="25" y="117"/>
                      </a:lnTo>
                      <a:lnTo>
                        <a:pt x="28" y="117"/>
                      </a:lnTo>
                      <a:lnTo>
                        <a:pt x="28" y="117"/>
                      </a:lnTo>
                      <a:lnTo>
                        <a:pt x="28" y="117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31" y="120"/>
                      </a:lnTo>
                      <a:lnTo>
                        <a:pt x="31" y="120"/>
                      </a:lnTo>
                      <a:lnTo>
                        <a:pt x="31" y="120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7" y="128"/>
                      </a:lnTo>
                      <a:lnTo>
                        <a:pt x="40" y="128"/>
                      </a:lnTo>
                      <a:lnTo>
                        <a:pt x="45" y="128"/>
                      </a:lnTo>
                      <a:lnTo>
                        <a:pt x="51" y="128"/>
                      </a:lnTo>
                      <a:lnTo>
                        <a:pt x="57" y="128"/>
                      </a:lnTo>
                      <a:lnTo>
                        <a:pt x="57" y="128"/>
                      </a:lnTo>
                      <a:lnTo>
                        <a:pt x="57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62" y="131"/>
                      </a:lnTo>
                      <a:lnTo>
                        <a:pt x="62" y="131"/>
                      </a:lnTo>
                      <a:lnTo>
                        <a:pt x="65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9" y="128"/>
                      </a:lnTo>
                      <a:lnTo>
                        <a:pt x="79" y="125"/>
                      </a:lnTo>
                      <a:lnTo>
                        <a:pt x="79" y="125"/>
                      </a:lnTo>
                      <a:lnTo>
                        <a:pt x="79" y="122"/>
                      </a:lnTo>
                      <a:lnTo>
                        <a:pt x="82" y="122"/>
                      </a:lnTo>
                      <a:lnTo>
                        <a:pt x="82" y="120"/>
                      </a:lnTo>
                      <a:lnTo>
                        <a:pt x="82" y="117"/>
                      </a:lnTo>
                      <a:lnTo>
                        <a:pt x="85" y="114"/>
                      </a:lnTo>
                      <a:lnTo>
                        <a:pt x="85" y="111"/>
                      </a:lnTo>
                      <a:lnTo>
                        <a:pt x="88" y="111"/>
                      </a:lnTo>
                      <a:lnTo>
                        <a:pt x="88" y="108"/>
                      </a:lnTo>
                      <a:lnTo>
                        <a:pt x="88" y="108"/>
                      </a:lnTo>
                      <a:lnTo>
                        <a:pt x="85" y="103"/>
                      </a:lnTo>
                      <a:lnTo>
                        <a:pt x="85" y="103"/>
                      </a:lnTo>
                      <a:lnTo>
                        <a:pt x="85" y="103"/>
                      </a:lnTo>
                      <a:lnTo>
                        <a:pt x="82" y="103"/>
                      </a:lnTo>
                      <a:lnTo>
                        <a:pt x="82" y="100"/>
                      </a:lnTo>
                      <a:lnTo>
                        <a:pt x="85" y="97"/>
                      </a:lnTo>
                      <a:lnTo>
                        <a:pt x="85" y="97"/>
                      </a:lnTo>
                      <a:lnTo>
                        <a:pt x="85" y="97"/>
                      </a:lnTo>
                      <a:lnTo>
                        <a:pt x="82" y="94"/>
                      </a:lnTo>
                      <a:lnTo>
                        <a:pt x="82" y="94"/>
                      </a:lnTo>
                      <a:lnTo>
                        <a:pt x="88" y="91"/>
                      </a:lnTo>
                      <a:lnTo>
                        <a:pt x="91" y="91"/>
                      </a:lnTo>
                      <a:lnTo>
                        <a:pt x="93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91"/>
                      </a:lnTo>
                      <a:lnTo>
                        <a:pt x="96" y="91"/>
                      </a:lnTo>
                      <a:lnTo>
                        <a:pt x="96" y="91"/>
                      </a:lnTo>
                      <a:lnTo>
                        <a:pt x="96" y="91"/>
                      </a:lnTo>
                      <a:lnTo>
                        <a:pt x="96" y="91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6" y="86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8" y="74"/>
                      </a:lnTo>
                      <a:lnTo>
                        <a:pt x="110" y="71"/>
                      </a:lnTo>
                      <a:lnTo>
                        <a:pt x="110" y="71"/>
                      </a:lnTo>
                      <a:lnTo>
                        <a:pt x="110" y="71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3" y="74"/>
                      </a:lnTo>
                      <a:lnTo>
                        <a:pt x="116" y="74"/>
                      </a:lnTo>
                      <a:lnTo>
                        <a:pt x="116" y="74"/>
                      </a:lnTo>
                      <a:lnTo>
                        <a:pt x="116" y="74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0"/>
                      </a:lnTo>
                      <a:lnTo>
                        <a:pt x="113" y="63"/>
                      </a:lnTo>
                      <a:lnTo>
                        <a:pt x="99" y="63"/>
                      </a:lnTo>
                      <a:lnTo>
                        <a:pt x="99" y="54"/>
                      </a:lnTo>
                      <a:lnTo>
                        <a:pt x="91" y="54"/>
                      </a:lnTo>
                      <a:lnTo>
                        <a:pt x="93" y="46"/>
                      </a:lnTo>
                      <a:lnTo>
                        <a:pt x="82" y="37"/>
                      </a:lnTo>
                      <a:lnTo>
                        <a:pt x="76" y="49"/>
                      </a:lnTo>
                      <a:lnTo>
                        <a:pt x="68" y="43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59" y="29"/>
                      </a:lnTo>
                      <a:lnTo>
                        <a:pt x="59" y="26"/>
                      </a:lnTo>
                      <a:lnTo>
                        <a:pt x="59" y="26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3"/>
                      </a:lnTo>
                      <a:lnTo>
                        <a:pt x="59" y="20"/>
                      </a:lnTo>
                      <a:lnTo>
                        <a:pt x="62" y="20"/>
                      </a:lnTo>
                      <a:lnTo>
                        <a:pt x="65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62" y="15"/>
                      </a:lnTo>
                      <a:lnTo>
                        <a:pt x="59" y="15"/>
                      </a:lnTo>
                      <a:lnTo>
                        <a:pt x="59" y="15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7" y="12"/>
                      </a:lnTo>
                      <a:lnTo>
                        <a:pt x="54" y="12"/>
                      </a:lnTo>
                      <a:lnTo>
                        <a:pt x="54" y="12"/>
                      </a:lnTo>
                      <a:lnTo>
                        <a:pt x="54" y="12"/>
                      </a:lnTo>
                      <a:lnTo>
                        <a:pt x="54" y="15"/>
                      </a:lnTo>
                      <a:lnTo>
                        <a:pt x="54" y="15"/>
                      </a:lnTo>
                      <a:lnTo>
                        <a:pt x="54" y="15"/>
                      </a:lnTo>
                      <a:lnTo>
                        <a:pt x="51" y="15"/>
                      </a:lnTo>
                      <a:lnTo>
                        <a:pt x="51" y="12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5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0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31" y="12"/>
                      </a:lnTo>
                      <a:lnTo>
                        <a:pt x="31" y="9"/>
                      </a:lnTo>
                      <a:lnTo>
                        <a:pt x="31" y="9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5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3" y="20"/>
                      </a:lnTo>
                      <a:lnTo>
                        <a:pt x="25" y="20"/>
                      </a:lnTo>
                      <a:lnTo>
                        <a:pt x="25" y="20"/>
                      </a:lnTo>
                      <a:lnTo>
                        <a:pt x="25" y="20"/>
                      </a:lnTo>
                      <a:lnTo>
                        <a:pt x="25" y="23"/>
                      </a:lnTo>
                      <a:lnTo>
                        <a:pt x="25" y="23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9"/>
                      </a:lnTo>
                      <a:lnTo>
                        <a:pt x="28" y="29"/>
                      </a:lnTo>
                      <a:lnTo>
                        <a:pt x="28" y="29"/>
                      </a:lnTo>
                      <a:lnTo>
                        <a:pt x="28" y="29"/>
                      </a:lnTo>
                      <a:lnTo>
                        <a:pt x="28" y="29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3" y="34"/>
                      </a:lnTo>
                      <a:lnTo>
                        <a:pt x="23" y="34"/>
                      </a:lnTo>
                      <a:lnTo>
                        <a:pt x="23" y="34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4" y="40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7" y="46"/>
                      </a:lnTo>
                      <a:lnTo>
                        <a:pt x="17" y="46"/>
                      </a:lnTo>
                      <a:lnTo>
                        <a:pt x="17" y="46"/>
                      </a:lnTo>
                      <a:lnTo>
                        <a:pt x="17" y="46"/>
                      </a:lnTo>
                      <a:lnTo>
                        <a:pt x="17" y="4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1" name="Freeform 57"/>
                <p:cNvSpPr>
                  <a:spLocks/>
                </p:cNvSpPr>
                <p:nvPr/>
              </p:nvSpPr>
              <p:spPr bwMode="auto">
                <a:xfrm>
                  <a:off x="2062" y="3424"/>
                  <a:ext cx="120" cy="57"/>
                </a:xfrm>
                <a:custGeom>
                  <a:avLst/>
                  <a:gdLst/>
                  <a:ahLst/>
                  <a:cxnLst>
                    <a:cxn ang="0">
                      <a:pos x="37" y="99"/>
                    </a:cxn>
                    <a:cxn ang="0">
                      <a:pos x="28" y="105"/>
                    </a:cxn>
                    <a:cxn ang="0">
                      <a:pos x="23" y="105"/>
                    </a:cxn>
                    <a:cxn ang="0">
                      <a:pos x="17" y="107"/>
                    </a:cxn>
                    <a:cxn ang="0">
                      <a:pos x="14" y="110"/>
                    </a:cxn>
                    <a:cxn ang="0">
                      <a:pos x="9" y="113"/>
                    </a:cxn>
                    <a:cxn ang="0">
                      <a:pos x="0" y="110"/>
                    </a:cxn>
                    <a:cxn ang="0">
                      <a:pos x="0" y="105"/>
                    </a:cxn>
                    <a:cxn ang="0">
                      <a:pos x="3" y="96"/>
                    </a:cxn>
                    <a:cxn ang="0">
                      <a:pos x="11" y="85"/>
                    </a:cxn>
                    <a:cxn ang="0">
                      <a:pos x="14" y="76"/>
                    </a:cxn>
                    <a:cxn ang="0">
                      <a:pos x="17" y="65"/>
                    </a:cxn>
                    <a:cxn ang="0">
                      <a:pos x="14" y="59"/>
                    </a:cxn>
                    <a:cxn ang="0">
                      <a:pos x="20" y="56"/>
                    </a:cxn>
                    <a:cxn ang="0">
                      <a:pos x="23" y="54"/>
                    </a:cxn>
                    <a:cxn ang="0">
                      <a:pos x="31" y="54"/>
                    </a:cxn>
                    <a:cxn ang="0">
                      <a:pos x="37" y="51"/>
                    </a:cxn>
                    <a:cxn ang="0">
                      <a:pos x="37" y="42"/>
                    </a:cxn>
                    <a:cxn ang="0">
                      <a:pos x="40" y="45"/>
                    </a:cxn>
                    <a:cxn ang="0">
                      <a:pos x="43" y="39"/>
                    </a:cxn>
                    <a:cxn ang="0">
                      <a:pos x="48" y="28"/>
                    </a:cxn>
                    <a:cxn ang="0">
                      <a:pos x="48" y="22"/>
                    </a:cxn>
                    <a:cxn ang="0">
                      <a:pos x="48" y="17"/>
                    </a:cxn>
                    <a:cxn ang="0">
                      <a:pos x="54" y="17"/>
                    </a:cxn>
                    <a:cxn ang="0">
                      <a:pos x="62" y="25"/>
                    </a:cxn>
                    <a:cxn ang="0">
                      <a:pos x="68" y="28"/>
                    </a:cxn>
                    <a:cxn ang="0">
                      <a:pos x="74" y="28"/>
                    </a:cxn>
                    <a:cxn ang="0">
                      <a:pos x="79" y="25"/>
                    </a:cxn>
                    <a:cxn ang="0">
                      <a:pos x="88" y="28"/>
                    </a:cxn>
                    <a:cxn ang="0">
                      <a:pos x="91" y="25"/>
                    </a:cxn>
                    <a:cxn ang="0">
                      <a:pos x="94" y="22"/>
                    </a:cxn>
                    <a:cxn ang="0">
                      <a:pos x="99" y="22"/>
                    </a:cxn>
                    <a:cxn ang="0">
                      <a:pos x="105" y="25"/>
                    </a:cxn>
                    <a:cxn ang="0">
                      <a:pos x="111" y="25"/>
                    </a:cxn>
                    <a:cxn ang="0">
                      <a:pos x="142" y="22"/>
                    </a:cxn>
                    <a:cxn ang="0">
                      <a:pos x="238" y="0"/>
                    </a:cxn>
                    <a:cxn ang="0">
                      <a:pos x="230" y="8"/>
                    </a:cxn>
                    <a:cxn ang="0">
                      <a:pos x="221" y="17"/>
                    </a:cxn>
                    <a:cxn ang="0">
                      <a:pos x="159" y="68"/>
                    </a:cxn>
                    <a:cxn ang="0">
                      <a:pos x="156" y="71"/>
                    </a:cxn>
                    <a:cxn ang="0">
                      <a:pos x="156" y="76"/>
                    </a:cxn>
                    <a:cxn ang="0">
                      <a:pos x="153" y="79"/>
                    </a:cxn>
                    <a:cxn ang="0">
                      <a:pos x="150" y="82"/>
                    </a:cxn>
                    <a:cxn ang="0">
                      <a:pos x="145" y="88"/>
                    </a:cxn>
                    <a:cxn ang="0">
                      <a:pos x="139" y="93"/>
                    </a:cxn>
                    <a:cxn ang="0">
                      <a:pos x="133" y="90"/>
                    </a:cxn>
                    <a:cxn ang="0">
                      <a:pos x="130" y="88"/>
                    </a:cxn>
                    <a:cxn ang="0">
                      <a:pos x="125" y="88"/>
                    </a:cxn>
                    <a:cxn ang="0">
                      <a:pos x="113" y="88"/>
                    </a:cxn>
                    <a:cxn ang="0">
                      <a:pos x="102" y="90"/>
                    </a:cxn>
                    <a:cxn ang="0">
                      <a:pos x="94" y="90"/>
                    </a:cxn>
                    <a:cxn ang="0">
                      <a:pos x="88" y="85"/>
                    </a:cxn>
                    <a:cxn ang="0">
                      <a:pos x="82" y="90"/>
                    </a:cxn>
                    <a:cxn ang="0">
                      <a:pos x="77" y="90"/>
                    </a:cxn>
                    <a:cxn ang="0">
                      <a:pos x="71" y="90"/>
                    </a:cxn>
                    <a:cxn ang="0">
                      <a:pos x="71" y="96"/>
                    </a:cxn>
                    <a:cxn ang="0">
                      <a:pos x="65" y="102"/>
                    </a:cxn>
                    <a:cxn ang="0">
                      <a:pos x="60" y="102"/>
                    </a:cxn>
                    <a:cxn ang="0">
                      <a:pos x="51" y="102"/>
                    </a:cxn>
                    <a:cxn ang="0">
                      <a:pos x="43" y="102"/>
                    </a:cxn>
                  </a:cxnLst>
                  <a:rect l="0" t="0" r="r" b="b"/>
                  <a:pathLst>
                    <a:path w="238" h="113">
                      <a:moveTo>
                        <a:pt x="40" y="102"/>
                      </a:move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37" y="102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5"/>
                      </a:lnTo>
                      <a:lnTo>
                        <a:pt x="31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0" y="107"/>
                      </a:lnTo>
                      <a:lnTo>
                        <a:pt x="20" y="107"/>
                      </a:lnTo>
                      <a:lnTo>
                        <a:pt x="20" y="107"/>
                      </a:lnTo>
                      <a:lnTo>
                        <a:pt x="20" y="107"/>
                      </a:lnTo>
                      <a:lnTo>
                        <a:pt x="20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7" y="110"/>
                      </a:lnTo>
                      <a:lnTo>
                        <a:pt x="17" y="110"/>
                      </a:lnTo>
                      <a:lnTo>
                        <a:pt x="17" y="110"/>
                      </a:lnTo>
                      <a:lnTo>
                        <a:pt x="17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1" y="113"/>
                      </a:lnTo>
                      <a:lnTo>
                        <a:pt x="11" y="113"/>
                      </a:lnTo>
                      <a:lnTo>
                        <a:pt x="11" y="113"/>
                      </a:lnTo>
                      <a:lnTo>
                        <a:pt x="11" y="113"/>
                      </a:lnTo>
                      <a:lnTo>
                        <a:pt x="11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3" y="110"/>
                      </a:lnTo>
                      <a:lnTo>
                        <a:pt x="3" y="110"/>
                      </a:lnTo>
                      <a:lnTo>
                        <a:pt x="3" y="110"/>
                      </a:lnTo>
                      <a:lnTo>
                        <a:pt x="3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6" y="96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9" y="93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2"/>
                      </a:lnTo>
                      <a:lnTo>
                        <a:pt x="11" y="79"/>
                      </a:lnTo>
                      <a:lnTo>
                        <a:pt x="14" y="79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3"/>
                      </a:lnTo>
                      <a:lnTo>
                        <a:pt x="14" y="71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7" y="71"/>
                      </a:lnTo>
                      <a:lnTo>
                        <a:pt x="17" y="71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4" y="59"/>
                      </a:lnTo>
                      <a:lnTo>
                        <a:pt x="14" y="59"/>
                      </a:lnTo>
                      <a:lnTo>
                        <a:pt x="14" y="59"/>
                      </a:lnTo>
                      <a:lnTo>
                        <a:pt x="14" y="59"/>
                      </a:lnTo>
                      <a:lnTo>
                        <a:pt x="17" y="59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7"/>
                      </a:lnTo>
                      <a:lnTo>
                        <a:pt x="43" y="37"/>
                      </a:lnTo>
                      <a:lnTo>
                        <a:pt x="45" y="37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1"/>
                      </a:lnTo>
                      <a:lnTo>
                        <a:pt x="45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71" y="28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4" y="25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82" y="25"/>
                      </a:lnTo>
                      <a:lnTo>
                        <a:pt x="82" y="25"/>
                      </a:lnTo>
                      <a:lnTo>
                        <a:pt x="82" y="25"/>
                      </a:lnTo>
                      <a:lnTo>
                        <a:pt x="82" y="28"/>
                      </a:lnTo>
                      <a:lnTo>
                        <a:pt x="82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88" y="25"/>
                      </a:lnTo>
                      <a:lnTo>
                        <a:pt x="88" y="25"/>
                      </a:lnTo>
                      <a:lnTo>
                        <a:pt x="88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2"/>
                      </a:lnTo>
                      <a:lnTo>
                        <a:pt x="91" y="22"/>
                      </a:lnTo>
                      <a:lnTo>
                        <a:pt x="91" y="22"/>
                      </a:lnTo>
                      <a:lnTo>
                        <a:pt x="91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6" y="22"/>
                      </a:lnTo>
                      <a:lnTo>
                        <a:pt x="96" y="22"/>
                      </a:lnTo>
                      <a:lnTo>
                        <a:pt x="96" y="22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2"/>
                      </a:lnTo>
                      <a:lnTo>
                        <a:pt x="99" y="22"/>
                      </a:lnTo>
                      <a:lnTo>
                        <a:pt x="99" y="22"/>
                      </a:lnTo>
                      <a:lnTo>
                        <a:pt x="99" y="22"/>
                      </a:lnTo>
                      <a:lnTo>
                        <a:pt x="99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6" y="25"/>
                      </a:lnTo>
                      <a:lnTo>
                        <a:pt x="119" y="22"/>
                      </a:lnTo>
                      <a:lnTo>
                        <a:pt x="122" y="28"/>
                      </a:lnTo>
                      <a:lnTo>
                        <a:pt x="128" y="25"/>
                      </a:lnTo>
                      <a:lnTo>
                        <a:pt x="130" y="25"/>
                      </a:lnTo>
                      <a:lnTo>
                        <a:pt x="142" y="22"/>
                      </a:lnTo>
                      <a:lnTo>
                        <a:pt x="142" y="22"/>
                      </a:lnTo>
                      <a:lnTo>
                        <a:pt x="156" y="17"/>
                      </a:lnTo>
                      <a:lnTo>
                        <a:pt x="159" y="17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70" y="11"/>
                      </a:lnTo>
                      <a:lnTo>
                        <a:pt x="176" y="11"/>
                      </a:lnTo>
                      <a:lnTo>
                        <a:pt x="181" y="11"/>
                      </a:lnTo>
                      <a:lnTo>
                        <a:pt x="193" y="8"/>
                      </a:lnTo>
                      <a:lnTo>
                        <a:pt x="196" y="8"/>
                      </a:lnTo>
                      <a:lnTo>
                        <a:pt x="210" y="5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30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5"/>
                      </a:lnTo>
                      <a:lnTo>
                        <a:pt x="232" y="5"/>
                      </a:lnTo>
                      <a:lnTo>
                        <a:pt x="232" y="5"/>
                      </a:lnTo>
                      <a:lnTo>
                        <a:pt x="232" y="5"/>
                      </a:lnTo>
                      <a:lnTo>
                        <a:pt x="232" y="5"/>
                      </a:lnTo>
                      <a:lnTo>
                        <a:pt x="230" y="8"/>
                      </a:lnTo>
                      <a:lnTo>
                        <a:pt x="230" y="8"/>
                      </a:lnTo>
                      <a:lnTo>
                        <a:pt x="230" y="8"/>
                      </a:lnTo>
                      <a:lnTo>
                        <a:pt x="227" y="8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1" y="14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13" y="28"/>
                      </a:lnTo>
                      <a:lnTo>
                        <a:pt x="201" y="42"/>
                      </a:lnTo>
                      <a:lnTo>
                        <a:pt x="190" y="56"/>
                      </a:lnTo>
                      <a:lnTo>
                        <a:pt x="179" y="71"/>
                      </a:lnTo>
                      <a:lnTo>
                        <a:pt x="173" y="76"/>
                      </a:lnTo>
                      <a:lnTo>
                        <a:pt x="170" y="73"/>
                      </a:lnTo>
                      <a:lnTo>
                        <a:pt x="162" y="68"/>
                      </a:lnTo>
                      <a:lnTo>
                        <a:pt x="162" y="68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3"/>
                      </a:lnTo>
                      <a:lnTo>
                        <a:pt x="156" y="73"/>
                      </a:lnTo>
                      <a:lnTo>
                        <a:pt x="156" y="73"/>
                      </a:lnTo>
                      <a:lnTo>
                        <a:pt x="156" y="73"/>
                      </a:lnTo>
                      <a:lnTo>
                        <a:pt x="156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8"/>
                      </a:lnTo>
                      <a:lnTo>
                        <a:pt x="145" y="88"/>
                      </a:lnTo>
                      <a:lnTo>
                        <a:pt x="145" y="88"/>
                      </a:lnTo>
                      <a:lnTo>
                        <a:pt x="145" y="88"/>
                      </a:lnTo>
                      <a:lnTo>
                        <a:pt x="145" y="88"/>
                      </a:lnTo>
                      <a:lnTo>
                        <a:pt x="145" y="88"/>
                      </a:lnTo>
                      <a:lnTo>
                        <a:pt x="145" y="90"/>
                      </a:lnTo>
                      <a:lnTo>
                        <a:pt x="145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3"/>
                      </a:lnTo>
                      <a:lnTo>
                        <a:pt x="139" y="93"/>
                      </a:lnTo>
                      <a:lnTo>
                        <a:pt x="139" y="93"/>
                      </a:lnTo>
                      <a:lnTo>
                        <a:pt x="136" y="93"/>
                      </a:lnTo>
                      <a:lnTo>
                        <a:pt x="136" y="93"/>
                      </a:lnTo>
                      <a:lnTo>
                        <a:pt x="136" y="93"/>
                      </a:lnTo>
                      <a:lnTo>
                        <a:pt x="136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28" y="85"/>
                      </a:lnTo>
                      <a:lnTo>
                        <a:pt x="128" y="85"/>
                      </a:lnTo>
                      <a:lnTo>
                        <a:pt x="128" y="85"/>
                      </a:lnTo>
                      <a:lnTo>
                        <a:pt x="128" y="85"/>
                      </a:lnTo>
                      <a:lnTo>
                        <a:pt x="128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8"/>
                      </a:lnTo>
                      <a:lnTo>
                        <a:pt x="125" y="88"/>
                      </a:lnTo>
                      <a:lnTo>
                        <a:pt x="122" y="85"/>
                      </a:lnTo>
                      <a:lnTo>
                        <a:pt x="122" y="85"/>
                      </a:lnTo>
                      <a:lnTo>
                        <a:pt x="122" y="85"/>
                      </a:lnTo>
                      <a:lnTo>
                        <a:pt x="122" y="85"/>
                      </a:lnTo>
                      <a:lnTo>
                        <a:pt x="122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6" y="85"/>
                      </a:lnTo>
                      <a:lnTo>
                        <a:pt x="116" y="85"/>
                      </a:lnTo>
                      <a:lnTo>
                        <a:pt x="116" y="85"/>
                      </a:lnTo>
                      <a:lnTo>
                        <a:pt x="113" y="85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1" y="88"/>
                      </a:lnTo>
                      <a:lnTo>
                        <a:pt x="111" y="88"/>
                      </a:lnTo>
                      <a:lnTo>
                        <a:pt x="111" y="88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5" y="90"/>
                      </a:lnTo>
                      <a:lnTo>
                        <a:pt x="105" y="90"/>
                      </a:lnTo>
                      <a:lnTo>
                        <a:pt x="105" y="90"/>
                      </a:lnTo>
                      <a:lnTo>
                        <a:pt x="105" y="90"/>
                      </a:lnTo>
                      <a:lnTo>
                        <a:pt x="102" y="90"/>
                      </a:lnTo>
                      <a:lnTo>
                        <a:pt x="102" y="90"/>
                      </a:lnTo>
                      <a:lnTo>
                        <a:pt x="102" y="90"/>
                      </a:lnTo>
                      <a:lnTo>
                        <a:pt x="102" y="90"/>
                      </a:lnTo>
                      <a:lnTo>
                        <a:pt x="102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2" y="90"/>
                      </a:lnTo>
                      <a:lnTo>
                        <a:pt x="82" y="90"/>
                      </a:lnTo>
                      <a:lnTo>
                        <a:pt x="82" y="90"/>
                      </a:lnTo>
                      <a:lnTo>
                        <a:pt x="82" y="90"/>
                      </a:lnTo>
                      <a:lnTo>
                        <a:pt x="82" y="90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79" y="93"/>
                      </a:lnTo>
                      <a:lnTo>
                        <a:pt x="79" y="93"/>
                      </a:lnTo>
                      <a:lnTo>
                        <a:pt x="79" y="90"/>
                      </a:lnTo>
                      <a:lnTo>
                        <a:pt x="79" y="90"/>
                      </a:lnTo>
                      <a:lnTo>
                        <a:pt x="79" y="90"/>
                      </a:lnTo>
                      <a:lnTo>
                        <a:pt x="79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5" y="102"/>
                      </a:lnTo>
                      <a:lnTo>
                        <a:pt x="65" y="102"/>
                      </a:lnTo>
                      <a:lnTo>
                        <a:pt x="65" y="102"/>
                      </a:lnTo>
                      <a:lnTo>
                        <a:pt x="65" y="102"/>
                      </a:lnTo>
                      <a:lnTo>
                        <a:pt x="65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0" y="105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0" y="102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2" name="Freeform 58"/>
                <p:cNvSpPr>
                  <a:spLocks/>
                </p:cNvSpPr>
                <p:nvPr/>
              </p:nvSpPr>
              <p:spPr bwMode="auto">
                <a:xfrm>
                  <a:off x="2062" y="3424"/>
                  <a:ext cx="120" cy="57"/>
                </a:xfrm>
                <a:custGeom>
                  <a:avLst/>
                  <a:gdLst/>
                  <a:ahLst/>
                  <a:cxnLst>
                    <a:cxn ang="0">
                      <a:pos x="37" y="99"/>
                    </a:cxn>
                    <a:cxn ang="0">
                      <a:pos x="28" y="105"/>
                    </a:cxn>
                    <a:cxn ang="0">
                      <a:pos x="23" y="105"/>
                    </a:cxn>
                    <a:cxn ang="0">
                      <a:pos x="17" y="107"/>
                    </a:cxn>
                    <a:cxn ang="0">
                      <a:pos x="14" y="110"/>
                    </a:cxn>
                    <a:cxn ang="0">
                      <a:pos x="9" y="113"/>
                    </a:cxn>
                    <a:cxn ang="0">
                      <a:pos x="0" y="110"/>
                    </a:cxn>
                    <a:cxn ang="0">
                      <a:pos x="0" y="105"/>
                    </a:cxn>
                    <a:cxn ang="0">
                      <a:pos x="3" y="96"/>
                    </a:cxn>
                    <a:cxn ang="0">
                      <a:pos x="11" y="85"/>
                    </a:cxn>
                    <a:cxn ang="0">
                      <a:pos x="14" y="76"/>
                    </a:cxn>
                    <a:cxn ang="0">
                      <a:pos x="17" y="65"/>
                    </a:cxn>
                    <a:cxn ang="0">
                      <a:pos x="14" y="59"/>
                    </a:cxn>
                    <a:cxn ang="0">
                      <a:pos x="20" y="56"/>
                    </a:cxn>
                    <a:cxn ang="0">
                      <a:pos x="23" y="54"/>
                    </a:cxn>
                    <a:cxn ang="0">
                      <a:pos x="31" y="54"/>
                    </a:cxn>
                    <a:cxn ang="0">
                      <a:pos x="37" y="51"/>
                    </a:cxn>
                    <a:cxn ang="0">
                      <a:pos x="37" y="42"/>
                    </a:cxn>
                    <a:cxn ang="0">
                      <a:pos x="40" y="45"/>
                    </a:cxn>
                    <a:cxn ang="0">
                      <a:pos x="43" y="39"/>
                    </a:cxn>
                    <a:cxn ang="0">
                      <a:pos x="48" y="28"/>
                    </a:cxn>
                    <a:cxn ang="0">
                      <a:pos x="48" y="22"/>
                    </a:cxn>
                    <a:cxn ang="0">
                      <a:pos x="48" y="17"/>
                    </a:cxn>
                    <a:cxn ang="0">
                      <a:pos x="54" y="17"/>
                    </a:cxn>
                    <a:cxn ang="0">
                      <a:pos x="62" y="25"/>
                    </a:cxn>
                    <a:cxn ang="0">
                      <a:pos x="68" y="28"/>
                    </a:cxn>
                    <a:cxn ang="0">
                      <a:pos x="74" y="28"/>
                    </a:cxn>
                    <a:cxn ang="0">
                      <a:pos x="79" y="25"/>
                    </a:cxn>
                    <a:cxn ang="0">
                      <a:pos x="88" y="28"/>
                    </a:cxn>
                    <a:cxn ang="0">
                      <a:pos x="91" y="25"/>
                    </a:cxn>
                    <a:cxn ang="0">
                      <a:pos x="94" y="22"/>
                    </a:cxn>
                    <a:cxn ang="0">
                      <a:pos x="99" y="22"/>
                    </a:cxn>
                    <a:cxn ang="0">
                      <a:pos x="105" y="25"/>
                    </a:cxn>
                    <a:cxn ang="0">
                      <a:pos x="111" y="25"/>
                    </a:cxn>
                    <a:cxn ang="0">
                      <a:pos x="142" y="22"/>
                    </a:cxn>
                    <a:cxn ang="0">
                      <a:pos x="238" y="0"/>
                    </a:cxn>
                    <a:cxn ang="0">
                      <a:pos x="230" y="8"/>
                    </a:cxn>
                    <a:cxn ang="0">
                      <a:pos x="221" y="17"/>
                    </a:cxn>
                    <a:cxn ang="0">
                      <a:pos x="159" y="68"/>
                    </a:cxn>
                    <a:cxn ang="0">
                      <a:pos x="156" y="71"/>
                    </a:cxn>
                    <a:cxn ang="0">
                      <a:pos x="156" y="76"/>
                    </a:cxn>
                    <a:cxn ang="0">
                      <a:pos x="153" y="79"/>
                    </a:cxn>
                    <a:cxn ang="0">
                      <a:pos x="150" y="82"/>
                    </a:cxn>
                    <a:cxn ang="0">
                      <a:pos x="145" y="88"/>
                    </a:cxn>
                    <a:cxn ang="0">
                      <a:pos x="139" y="93"/>
                    </a:cxn>
                    <a:cxn ang="0">
                      <a:pos x="133" y="90"/>
                    </a:cxn>
                    <a:cxn ang="0">
                      <a:pos x="130" y="88"/>
                    </a:cxn>
                    <a:cxn ang="0">
                      <a:pos x="125" y="88"/>
                    </a:cxn>
                    <a:cxn ang="0">
                      <a:pos x="113" y="88"/>
                    </a:cxn>
                    <a:cxn ang="0">
                      <a:pos x="102" y="90"/>
                    </a:cxn>
                    <a:cxn ang="0">
                      <a:pos x="94" y="90"/>
                    </a:cxn>
                    <a:cxn ang="0">
                      <a:pos x="88" y="85"/>
                    </a:cxn>
                    <a:cxn ang="0">
                      <a:pos x="82" y="90"/>
                    </a:cxn>
                    <a:cxn ang="0">
                      <a:pos x="77" y="90"/>
                    </a:cxn>
                    <a:cxn ang="0">
                      <a:pos x="71" y="90"/>
                    </a:cxn>
                    <a:cxn ang="0">
                      <a:pos x="71" y="96"/>
                    </a:cxn>
                    <a:cxn ang="0">
                      <a:pos x="65" y="102"/>
                    </a:cxn>
                    <a:cxn ang="0">
                      <a:pos x="60" y="102"/>
                    </a:cxn>
                    <a:cxn ang="0">
                      <a:pos x="51" y="102"/>
                    </a:cxn>
                    <a:cxn ang="0">
                      <a:pos x="43" y="102"/>
                    </a:cxn>
                  </a:cxnLst>
                  <a:rect l="0" t="0" r="r" b="b"/>
                  <a:pathLst>
                    <a:path w="238" h="113">
                      <a:moveTo>
                        <a:pt x="40" y="102"/>
                      </a:move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37" y="102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5"/>
                      </a:lnTo>
                      <a:lnTo>
                        <a:pt x="31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0" y="107"/>
                      </a:lnTo>
                      <a:lnTo>
                        <a:pt x="20" y="107"/>
                      </a:lnTo>
                      <a:lnTo>
                        <a:pt x="20" y="107"/>
                      </a:lnTo>
                      <a:lnTo>
                        <a:pt x="20" y="107"/>
                      </a:lnTo>
                      <a:lnTo>
                        <a:pt x="20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7" y="110"/>
                      </a:lnTo>
                      <a:lnTo>
                        <a:pt x="17" y="110"/>
                      </a:lnTo>
                      <a:lnTo>
                        <a:pt x="17" y="110"/>
                      </a:lnTo>
                      <a:lnTo>
                        <a:pt x="17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1" y="113"/>
                      </a:lnTo>
                      <a:lnTo>
                        <a:pt x="11" y="113"/>
                      </a:lnTo>
                      <a:lnTo>
                        <a:pt x="11" y="113"/>
                      </a:lnTo>
                      <a:lnTo>
                        <a:pt x="11" y="113"/>
                      </a:lnTo>
                      <a:lnTo>
                        <a:pt x="11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3" y="110"/>
                      </a:lnTo>
                      <a:lnTo>
                        <a:pt x="3" y="110"/>
                      </a:lnTo>
                      <a:lnTo>
                        <a:pt x="3" y="110"/>
                      </a:lnTo>
                      <a:lnTo>
                        <a:pt x="3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6" y="96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6" y="93"/>
                      </a:lnTo>
                      <a:lnTo>
                        <a:pt x="9" y="93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2"/>
                      </a:lnTo>
                      <a:lnTo>
                        <a:pt x="11" y="79"/>
                      </a:lnTo>
                      <a:lnTo>
                        <a:pt x="14" y="79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3"/>
                      </a:lnTo>
                      <a:lnTo>
                        <a:pt x="14" y="71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7" y="71"/>
                      </a:lnTo>
                      <a:lnTo>
                        <a:pt x="17" y="71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4" y="59"/>
                      </a:lnTo>
                      <a:lnTo>
                        <a:pt x="14" y="59"/>
                      </a:lnTo>
                      <a:lnTo>
                        <a:pt x="14" y="59"/>
                      </a:lnTo>
                      <a:lnTo>
                        <a:pt x="14" y="59"/>
                      </a:lnTo>
                      <a:lnTo>
                        <a:pt x="17" y="59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9"/>
                      </a:lnTo>
                      <a:lnTo>
                        <a:pt x="43" y="37"/>
                      </a:lnTo>
                      <a:lnTo>
                        <a:pt x="43" y="37"/>
                      </a:lnTo>
                      <a:lnTo>
                        <a:pt x="45" y="37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1"/>
                      </a:lnTo>
                      <a:lnTo>
                        <a:pt x="45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2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71" y="28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4" y="25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82" y="25"/>
                      </a:lnTo>
                      <a:lnTo>
                        <a:pt x="82" y="25"/>
                      </a:lnTo>
                      <a:lnTo>
                        <a:pt x="82" y="25"/>
                      </a:lnTo>
                      <a:lnTo>
                        <a:pt x="82" y="28"/>
                      </a:lnTo>
                      <a:lnTo>
                        <a:pt x="82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88" y="25"/>
                      </a:lnTo>
                      <a:lnTo>
                        <a:pt x="88" y="25"/>
                      </a:lnTo>
                      <a:lnTo>
                        <a:pt x="88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2"/>
                      </a:lnTo>
                      <a:lnTo>
                        <a:pt x="91" y="22"/>
                      </a:lnTo>
                      <a:lnTo>
                        <a:pt x="91" y="22"/>
                      </a:lnTo>
                      <a:lnTo>
                        <a:pt x="91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6" y="22"/>
                      </a:lnTo>
                      <a:lnTo>
                        <a:pt x="96" y="22"/>
                      </a:lnTo>
                      <a:lnTo>
                        <a:pt x="96" y="22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2"/>
                      </a:lnTo>
                      <a:lnTo>
                        <a:pt x="99" y="22"/>
                      </a:lnTo>
                      <a:lnTo>
                        <a:pt x="99" y="22"/>
                      </a:lnTo>
                      <a:lnTo>
                        <a:pt x="99" y="22"/>
                      </a:lnTo>
                      <a:lnTo>
                        <a:pt x="99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2" y="22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6" y="25"/>
                      </a:lnTo>
                      <a:lnTo>
                        <a:pt x="119" y="22"/>
                      </a:lnTo>
                      <a:lnTo>
                        <a:pt x="122" y="28"/>
                      </a:lnTo>
                      <a:lnTo>
                        <a:pt x="128" y="25"/>
                      </a:lnTo>
                      <a:lnTo>
                        <a:pt x="130" y="25"/>
                      </a:lnTo>
                      <a:lnTo>
                        <a:pt x="142" y="22"/>
                      </a:lnTo>
                      <a:lnTo>
                        <a:pt x="142" y="22"/>
                      </a:lnTo>
                      <a:lnTo>
                        <a:pt x="156" y="17"/>
                      </a:lnTo>
                      <a:lnTo>
                        <a:pt x="159" y="17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70" y="11"/>
                      </a:lnTo>
                      <a:lnTo>
                        <a:pt x="176" y="11"/>
                      </a:lnTo>
                      <a:lnTo>
                        <a:pt x="181" y="11"/>
                      </a:lnTo>
                      <a:lnTo>
                        <a:pt x="193" y="8"/>
                      </a:lnTo>
                      <a:lnTo>
                        <a:pt x="196" y="8"/>
                      </a:lnTo>
                      <a:lnTo>
                        <a:pt x="210" y="5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30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5"/>
                      </a:lnTo>
                      <a:lnTo>
                        <a:pt x="232" y="5"/>
                      </a:lnTo>
                      <a:lnTo>
                        <a:pt x="232" y="5"/>
                      </a:lnTo>
                      <a:lnTo>
                        <a:pt x="232" y="5"/>
                      </a:lnTo>
                      <a:lnTo>
                        <a:pt x="232" y="5"/>
                      </a:lnTo>
                      <a:lnTo>
                        <a:pt x="230" y="8"/>
                      </a:lnTo>
                      <a:lnTo>
                        <a:pt x="230" y="8"/>
                      </a:lnTo>
                      <a:lnTo>
                        <a:pt x="230" y="8"/>
                      </a:lnTo>
                      <a:lnTo>
                        <a:pt x="227" y="8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1" y="14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13" y="28"/>
                      </a:lnTo>
                      <a:lnTo>
                        <a:pt x="201" y="42"/>
                      </a:lnTo>
                      <a:lnTo>
                        <a:pt x="190" y="56"/>
                      </a:lnTo>
                      <a:lnTo>
                        <a:pt x="179" y="71"/>
                      </a:lnTo>
                      <a:lnTo>
                        <a:pt x="173" y="76"/>
                      </a:lnTo>
                      <a:lnTo>
                        <a:pt x="170" y="73"/>
                      </a:lnTo>
                      <a:lnTo>
                        <a:pt x="162" y="68"/>
                      </a:lnTo>
                      <a:lnTo>
                        <a:pt x="162" y="68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3"/>
                      </a:lnTo>
                      <a:lnTo>
                        <a:pt x="156" y="73"/>
                      </a:lnTo>
                      <a:lnTo>
                        <a:pt x="156" y="73"/>
                      </a:lnTo>
                      <a:lnTo>
                        <a:pt x="156" y="73"/>
                      </a:lnTo>
                      <a:lnTo>
                        <a:pt x="156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56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79"/>
                      </a:lnTo>
                      <a:lnTo>
                        <a:pt x="153" y="82"/>
                      </a:lnTo>
                      <a:lnTo>
                        <a:pt x="153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7" y="88"/>
                      </a:lnTo>
                      <a:lnTo>
                        <a:pt x="145" y="88"/>
                      </a:lnTo>
                      <a:lnTo>
                        <a:pt x="145" y="88"/>
                      </a:lnTo>
                      <a:lnTo>
                        <a:pt x="145" y="88"/>
                      </a:lnTo>
                      <a:lnTo>
                        <a:pt x="145" y="88"/>
                      </a:lnTo>
                      <a:lnTo>
                        <a:pt x="145" y="88"/>
                      </a:lnTo>
                      <a:lnTo>
                        <a:pt x="145" y="90"/>
                      </a:lnTo>
                      <a:lnTo>
                        <a:pt x="145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0"/>
                      </a:lnTo>
                      <a:lnTo>
                        <a:pt x="142" y="93"/>
                      </a:lnTo>
                      <a:lnTo>
                        <a:pt x="139" y="93"/>
                      </a:lnTo>
                      <a:lnTo>
                        <a:pt x="139" y="93"/>
                      </a:lnTo>
                      <a:lnTo>
                        <a:pt x="136" y="93"/>
                      </a:lnTo>
                      <a:lnTo>
                        <a:pt x="136" y="93"/>
                      </a:lnTo>
                      <a:lnTo>
                        <a:pt x="136" y="93"/>
                      </a:lnTo>
                      <a:lnTo>
                        <a:pt x="136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3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3" y="90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28" y="85"/>
                      </a:lnTo>
                      <a:lnTo>
                        <a:pt x="128" y="85"/>
                      </a:lnTo>
                      <a:lnTo>
                        <a:pt x="128" y="85"/>
                      </a:lnTo>
                      <a:lnTo>
                        <a:pt x="128" y="85"/>
                      </a:lnTo>
                      <a:lnTo>
                        <a:pt x="128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5"/>
                      </a:lnTo>
                      <a:lnTo>
                        <a:pt x="125" y="88"/>
                      </a:lnTo>
                      <a:lnTo>
                        <a:pt x="125" y="88"/>
                      </a:lnTo>
                      <a:lnTo>
                        <a:pt x="122" y="85"/>
                      </a:lnTo>
                      <a:lnTo>
                        <a:pt x="122" y="85"/>
                      </a:lnTo>
                      <a:lnTo>
                        <a:pt x="122" y="85"/>
                      </a:lnTo>
                      <a:lnTo>
                        <a:pt x="122" y="85"/>
                      </a:lnTo>
                      <a:lnTo>
                        <a:pt x="122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6" y="85"/>
                      </a:lnTo>
                      <a:lnTo>
                        <a:pt x="116" y="85"/>
                      </a:lnTo>
                      <a:lnTo>
                        <a:pt x="116" y="85"/>
                      </a:lnTo>
                      <a:lnTo>
                        <a:pt x="113" y="85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1" y="88"/>
                      </a:lnTo>
                      <a:lnTo>
                        <a:pt x="111" y="88"/>
                      </a:lnTo>
                      <a:lnTo>
                        <a:pt x="111" y="88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8" y="90"/>
                      </a:lnTo>
                      <a:lnTo>
                        <a:pt x="105" y="90"/>
                      </a:lnTo>
                      <a:lnTo>
                        <a:pt x="105" y="90"/>
                      </a:lnTo>
                      <a:lnTo>
                        <a:pt x="105" y="90"/>
                      </a:lnTo>
                      <a:lnTo>
                        <a:pt x="105" y="90"/>
                      </a:lnTo>
                      <a:lnTo>
                        <a:pt x="102" y="90"/>
                      </a:lnTo>
                      <a:lnTo>
                        <a:pt x="102" y="90"/>
                      </a:lnTo>
                      <a:lnTo>
                        <a:pt x="102" y="90"/>
                      </a:lnTo>
                      <a:lnTo>
                        <a:pt x="102" y="90"/>
                      </a:lnTo>
                      <a:lnTo>
                        <a:pt x="102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8"/>
                      </a:lnTo>
                      <a:lnTo>
                        <a:pt x="91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2" y="90"/>
                      </a:lnTo>
                      <a:lnTo>
                        <a:pt x="82" y="90"/>
                      </a:lnTo>
                      <a:lnTo>
                        <a:pt x="82" y="90"/>
                      </a:lnTo>
                      <a:lnTo>
                        <a:pt x="82" y="90"/>
                      </a:lnTo>
                      <a:lnTo>
                        <a:pt x="82" y="90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79" y="93"/>
                      </a:lnTo>
                      <a:lnTo>
                        <a:pt x="79" y="93"/>
                      </a:lnTo>
                      <a:lnTo>
                        <a:pt x="79" y="90"/>
                      </a:lnTo>
                      <a:lnTo>
                        <a:pt x="79" y="90"/>
                      </a:lnTo>
                      <a:lnTo>
                        <a:pt x="79" y="90"/>
                      </a:lnTo>
                      <a:lnTo>
                        <a:pt x="79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7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5" y="102"/>
                      </a:lnTo>
                      <a:lnTo>
                        <a:pt x="65" y="102"/>
                      </a:lnTo>
                      <a:lnTo>
                        <a:pt x="65" y="102"/>
                      </a:lnTo>
                      <a:lnTo>
                        <a:pt x="65" y="102"/>
                      </a:lnTo>
                      <a:lnTo>
                        <a:pt x="65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0" y="105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3" y="102"/>
                      </a:lnTo>
                      <a:lnTo>
                        <a:pt x="40" y="10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3" name="Freeform 59"/>
                <p:cNvSpPr>
                  <a:spLocks/>
                </p:cNvSpPr>
                <p:nvPr/>
              </p:nvSpPr>
              <p:spPr bwMode="auto">
                <a:xfrm>
                  <a:off x="1921" y="3280"/>
                  <a:ext cx="131" cy="129"/>
                </a:xfrm>
                <a:custGeom>
                  <a:avLst/>
                  <a:gdLst/>
                  <a:ahLst/>
                  <a:cxnLst>
                    <a:cxn ang="0">
                      <a:pos x="53" y="26"/>
                    </a:cxn>
                    <a:cxn ang="0">
                      <a:pos x="93" y="54"/>
                    </a:cxn>
                    <a:cxn ang="0">
                      <a:pos x="124" y="65"/>
                    </a:cxn>
                    <a:cxn ang="0">
                      <a:pos x="130" y="68"/>
                    </a:cxn>
                    <a:cxn ang="0">
                      <a:pos x="138" y="71"/>
                    </a:cxn>
                    <a:cxn ang="0">
                      <a:pos x="155" y="80"/>
                    </a:cxn>
                    <a:cxn ang="0">
                      <a:pos x="158" y="74"/>
                    </a:cxn>
                    <a:cxn ang="0">
                      <a:pos x="161" y="71"/>
                    </a:cxn>
                    <a:cxn ang="0">
                      <a:pos x="164" y="68"/>
                    </a:cxn>
                    <a:cxn ang="0">
                      <a:pos x="164" y="65"/>
                    </a:cxn>
                    <a:cxn ang="0">
                      <a:pos x="167" y="63"/>
                    </a:cxn>
                    <a:cxn ang="0">
                      <a:pos x="167" y="60"/>
                    </a:cxn>
                    <a:cxn ang="0">
                      <a:pos x="170" y="57"/>
                    </a:cxn>
                    <a:cxn ang="0">
                      <a:pos x="164" y="74"/>
                    </a:cxn>
                    <a:cxn ang="0">
                      <a:pos x="161" y="77"/>
                    </a:cxn>
                    <a:cxn ang="0">
                      <a:pos x="161" y="80"/>
                    </a:cxn>
                    <a:cxn ang="0">
                      <a:pos x="195" y="102"/>
                    </a:cxn>
                    <a:cxn ang="0">
                      <a:pos x="201" y="97"/>
                    </a:cxn>
                    <a:cxn ang="0">
                      <a:pos x="204" y="94"/>
                    </a:cxn>
                    <a:cxn ang="0">
                      <a:pos x="218" y="105"/>
                    </a:cxn>
                    <a:cxn ang="0">
                      <a:pos x="221" y="119"/>
                    </a:cxn>
                    <a:cxn ang="0">
                      <a:pos x="223" y="125"/>
                    </a:cxn>
                    <a:cxn ang="0">
                      <a:pos x="226" y="134"/>
                    </a:cxn>
                    <a:cxn ang="0">
                      <a:pos x="232" y="136"/>
                    </a:cxn>
                    <a:cxn ang="0">
                      <a:pos x="255" y="142"/>
                    </a:cxn>
                    <a:cxn ang="0">
                      <a:pos x="252" y="165"/>
                    </a:cxn>
                    <a:cxn ang="0">
                      <a:pos x="235" y="173"/>
                    </a:cxn>
                    <a:cxn ang="0">
                      <a:pos x="223" y="173"/>
                    </a:cxn>
                    <a:cxn ang="0">
                      <a:pos x="212" y="179"/>
                    </a:cxn>
                    <a:cxn ang="0">
                      <a:pos x="209" y="202"/>
                    </a:cxn>
                    <a:cxn ang="0">
                      <a:pos x="201" y="230"/>
                    </a:cxn>
                    <a:cxn ang="0">
                      <a:pos x="167" y="250"/>
                    </a:cxn>
                    <a:cxn ang="0">
                      <a:pos x="155" y="247"/>
                    </a:cxn>
                    <a:cxn ang="0">
                      <a:pos x="147" y="236"/>
                    </a:cxn>
                    <a:cxn ang="0">
                      <a:pos x="136" y="230"/>
                    </a:cxn>
                    <a:cxn ang="0">
                      <a:pos x="124" y="227"/>
                    </a:cxn>
                    <a:cxn ang="0">
                      <a:pos x="110" y="227"/>
                    </a:cxn>
                    <a:cxn ang="0">
                      <a:pos x="93" y="227"/>
                    </a:cxn>
                    <a:cxn ang="0">
                      <a:pos x="82" y="233"/>
                    </a:cxn>
                    <a:cxn ang="0">
                      <a:pos x="73" y="219"/>
                    </a:cxn>
                    <a:cxn ang="0">
                      <a:pos x="56" y="204"/>
                    </a:cxn>
                    <a:cxn ang="0">
                      <a:pos x="56" y="196"/>
                    </a:cxn>
                    <a:cxn ang="0">
                      <a:pos x="42" y="193"/>
                    </a:cxn>
                    <a:cxn ang="0">
                      <a:pos x="19" y="187"/>
                    </a:cxn>
                    <a:cxn ang="0">
                      <a:pos x="5" y="176"/>
                    </a:cxn>
                    <a:cxn ang="0">
                      <a:pos x="5" y="162"/>
                    </a:cxn>
                    <a:cxn ang="0">
                      <a:pos x="17" y="153"/>
                    </a:cxn>
                    <a:cxn ang="0">
                      <a:pos x="19" y="145"/>
                    </a:cxn>
                    <a:cxn ang="0">
                      <a:pos x="25" y="136"/>
                    </a:cxn>
                    <a:cxn ang="0">
                      <a:pos x="28" y="128"/>
                    </a:cxn>
                    <a:cxn ang="0">
                      <a:pos x="31" y="119"/>
                    </a:cxn>
                    <a:cxn ang="0">
                      <a:pos x="31" y="114"/>
                    </a:cxn>
                    <a:cxn ang="0">
                      <a:pos x="31" y="102"/>
                    </a:cxn>
                    <a:cxn ang="0">
                      <a:pos x="31" y="94"/>
                    </a:cxn>
                    <a:cxn ang="0">
                      <a:pos x="31" y="88"/>
                    </a:cxn>
                    <a:cxn ang="0">
                      <a:pos x="28" y="77"/>
                    </a:cxn>
                    <a:cxn ang="0">
                      <a:pos x="22" y="68"/>
                    </a:cxn>
                    <a:cxn ang="0">
                      <a:pos x="17" y="57"/>
                    </a:cxn>
                    <a:cxn ang="0">
                      <a:pos x="36" y="46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260" h="253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3"/>
                      </a:lnTo>
                      <a:lnTo>
                        <a:pt x="39" y="3"/>
                      </a:lnTo>
                      <a:lnTo>
                        <a:pt x="39" y="3"/>
                      </a:lnTo>
                      <a:lnTo>
                        <a:pt x="39" y="3"/>
                      </a:lnTo>
                      <a:lnTo>
                        <a:pt x="39" y="3"/>
                      </a:lnTo>
                      <a:lnTo>
                        <a:pt x="53" y="26"/>
                      </a:lnTo>
                      <a:lnTo>
                        <a:pt x="53" y="31"/>
                      </a:lnTo>
                      <a:lnTo>
                        <a:pt x="53" y="31"/>
                      </a:lnTo>
                      <a:lnTo>
                        <a:pt x="59" y="31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6" y="31"/>
                      </a:lnTo>
                      <a:lnTo>
                        <a:pt x="85" y="31"/>
                      </a:lnTo>
                      <a:lnTo>
                        <a:pt x="79" y="34"/>
                      </a:lnTo>
                      <a:lnTo>
                        <a:pt x="85" y="43"/>
                      </a:lnTo>
                      <a:lnTo>
                        <a:pt x="87" y="40"/>
                      </a:lnTo>
                      <a:lnTo>
                        <a:pt x="93" y="54"/>
                      </a:lnTo>
                      <a:lnTo>
                        <a:pt x="93" y="57"/>
                      </a:lnTo>
                      <a:lnTo>
                        <a:pt x="93" y="57"/>
                      </a:lnTo>
                      <a:lnTo>
                        <a:pt x="93" y="57"/>
                      </a:lnTo>
                      <a:lnTo>
                        <a:pt x="96" y="57"/>
                      </a:lnTo>
                      <a:lnTo>
                        <a:pt x="107" y="63"/>
                      </a:lnTo>
                      <a:lnTo>
                        <a:pt x="110" y="63"/>
                      </a:lnTo>
                      <a:lnTo>
                        <a:pt x="121" y="65"/>
                      </a:lnTo>
                      <a:lnTo>
                        <a:pt x="121" y="65"/>
                      </a:lnTo>
                      <a:lnTo>
                        <a:pt x="121" y="65"/>
                      </a:lnTo>
                      <a:lnTo>
                        <a:pt x="121" y="65"/>
                      </a:lnTo>
                      <a:lnTo>
                        <a:pt x="124" y="65"/>
                      </a:lnTo>
                      <a:lnTo>
                        <a:pt x="124" y="65"/>
                      </a:lnTo>
                      <a:lnTo>
                        <a:pt x="124" y="65"/>
                      </a:lnTo>
                      <a:lnTo>
                        <a:pt x="124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8" y="71"/>
                      </a:lnTo>
                      <a:lnTo>
                        <a:pt x="138" y="71"/>
                      </a:lnTo>
                      <a:lnTo>
                        <a:pt x="138" y="71"/>
                      </a:lnTo>
                      <a:lnTo>
                        <a:pt x="141" y="74"/>
                      </a:lnTo>
                      <a:lnTo>
                        <a:pt x="144" y="74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8" y="77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61" y="74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70" y="60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2" y="57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64" y="74"/>
                      </a:lnTo>
                      <a:lnTo>
                        <a:pt x="164" y="74"/>
                      </a:lnTo>
                      <a:lnTo>
                        <a:pt x="164" y="77"/>
                      </a:lnTo>
                      <a:lnTo>
                        <a:pt x="164" y="77"/>
                      </a:lnTo>
                      <a:lnTo>
                        <a:pt x="164" y="77"/>
                      </a:lnTo>
                      <a:lnTo>
                        <a:pt x="164" y="77"/>
                      </a:lnTo>
                      <a:lnTo>
                        <a:pt x="164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7" y="82"/>
                      </a:lnTo>
                      <a:lnTo>
                        <a:pt x="170" y="85"/>
                      </a:lnTo>
                      <a:lnTo>
                        <a:pt x="184" y="97"/>
                      </a:lnTo>
                      <a:lnTo>
                        <a:pt x="189" y="100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195" y="102"/>
                      </a:lnTo>
                      <a:lnTo>
                        <a:pt x="195" y="102"/>
                      </a:lnTo>
                      <a:lnTo>
                        <a:pt x="195" y="102"/>
                      </a:lnTo>
                      <a:lnTo>
                        <a:pt x="195" y="102"/>
                      </a:lnTo>
                      <a:lnTo>
                        <a:pt x="195" y="100"/>
                      </a:lnTo>
                      <a:lnTo>
                        <a:pt x="195" y="100"/>
                      </a:lnTo>
                      <a:lnTo>
                        <a:pt x="195" y="100"/>
                      </a:lnTo>
                      <a:lnTo>
                        <a:pt x="195" y="100"/>
                      </a:lnTo>
                      <a:lnTo>
                        <a:pt x="195" y="100"/>
                      </a:lnTo>
                      <a:lnTo>
                        <a:pt x="198" y="100"/>
                      </a:lnTo>
                      <a:lnTo>
                        <a:pt x="198" y="100"/>
                      </a:lnTo>
                      <a:lnTo>
                        <a:pt x="198" y="100"/>
                      </a:lnTo>
                      <a:lnTo>
                        <a:pt x="198" y="100"/>
                      </a:lnTo>
                      <a:lnTo>
                        <a:pt x="201" y="97"/>
                      </a:lnTo>
                      <a:lnTo>
                        <a:pt x="201" y="97"/>
                      </a:lnTo>
                      <a:lnTo>
                        <a:pt x="201" y="97"/>
                      </a:lnTo>
                      <a:lnTo>
                        <a:pt x="201" y="97"/>
                      </a:lnTo>
                      <a:lnTo>
                        <a:pt x="201" y="97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6" y="94"/>
                      </a:lnTo>
                      <a:lnTo>
                        <a:pt x="206" y="94"/>
                      </a:lnTo>
                      <a:lnTo>
                        <a:pt x="209" y="94"/>
                      </a:lnTo>
                      <a:lnTo>
                        <a:pt x="209" y="94"/>
                      </a:lnTo>
                      <a:lnTo>
                        <a:pt x="209" y="94"/>
                      </a:lnTo>
                      <a:lnTo>
                        <a:pt x="209" y="94"/>
                      </a:lnTo>
                      <a:lnTo>
                        <a:pt x="212" y="94"/>
                      </a:lnTo>
                      <a:lnTo>
                        <a:pt x="212" y="94"/>
                      </a:lnTo>
                      <a:lnTo>
                        <a:pt x="212" y="97"/>
                      </a:lnTo>
                      <a:lnTo>
                        <a:pt x="218" y="105"/>
                      </a:lnTo>
                      <a:lnTo>
                        <a:pt x="218" y="108"/>
                      </a:lnTo>
                      <a:lnTo>
                        <a:pt x="221" y="111"/>
                      </a:lnTo>
                      <a:lnTo>
                        <a:pt x="221" y="114"/>
                      </a:lnTo>
                      <a:lnTo>
                        <a:pt x="221" y="114"/>
                      </a:lnTo>
                      <a:lnTo>
                        <a:pt x="221" y="114"/>
                      </a:lnTo>
                      <a:lnTo>
                        <a:pt x="221" y="117"/>
                      </a:lnTo>
                      <a:lnTo>
                        <a:pt x="221" y="117"/>
                      </a:lnTo>
                      <a:lnTo>
                        <a:pt x="221" y="117"/>
                      </a:lnTo>
                      <a:lnTo>
                        <a:pt x="221" y="117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5"/>
                      </a:lnTo>
                      <a:lnTo>
                        <a:pt x="223" y="125"/>
                      </a:lnTo>
                      <a:lnTo>
                        <a:pt x="223" y="125"/>
                      </a:lnTo>
                      <a:lnTo>
                        <a:pt x="223" y="125"/>
                      </a:lnTo>
                      <a:lnTo>
                        <a:pt x="223" y="125"/>
                      </a:lnTo>
                      <a:lnTo>
                        <a:pt x="223" y="125"/>
                      </a:lnTo>
                      <a:lnTo>
                        <a:pt x="223" y="128"/>
                      </a:lnTo>
                      <a:lnTo>
                        <a:pt x="223" y="128"/>
                      </a:lnTo>
                      <a:lnTo>
                        <a:pt x="223" y="128"/>
                      </a:lnTo>
                      <a:lnTo>
                        <a:pt x="223" y="128"/>
                      </a:lnTo>
                      <a:lnTo>
                        <a:pt x="223" y="131"/>
                      </a:lnTo>
                      <a:lnTo>
                        <a:pt x="223" y="131"/>
                      </a:lnTo>
                      <a:lnTo>
                        <a:pt x="226" y="131"/>
                      </a:lnTo>
                      <a:lnTo>
                        <a:pt x="226" y="131"/>
                      </a:lnTo>
                      <a:lnTo>
                        <a:pt x="226" y="131"/>
                      </a:lnTo>
                      <a:lnTo>
                        <a:pt x="226" y="134"/>
                      </a:lnTo>
                      <a:lnTo>
                        <a:pt x="226" y="134"/>
                      </a:lnTo>
                      <a:lnTo>
                        <a:pt x="226" y="134"/>
                      </a:lnTo>
                      <a:lnTo>
                        <a:pt x="229" y="134"/>
                      </a:lnTo>
                      <a:lnTo>
                        <a:pt x="229" y="134"/>
                      </a:lnTo>
                      <a:lnTo>
                        <a:pt x="229" y="134"/>
                      </a:lnTo>
                      <a:lnTo>
                        <a:pt x="229" y="136"/>
                      </a:lnTo>
                      <a:lnTo>
                        <a:pt x="229" y="136"/>
                      </a:lnTo>
                      <a:lnTo>
                        <a:pt x="229" y="136"/>
                      </a:lnTo>
                      <a:lnTo>
                        <a:pt x="229" y="136"/>
                      </a:lnTo>
                      <a:lnTo>
                        <a:pt x="232" y="136"/>
                      </a:lnTo>
                      <a:lnTo>
                        <a:pt x="232" y="136"/>
                      </a:lnTo>
                      <a:lnTo>
                        <a:pt x="232" y="139"/>
                      </a:lnTo>
                      <a:lnTo>
                        <a:pt x="232" y="139"/>
                      </a:lnTo>
                      <a:lnTo>
                        <a:pt x="232" y="139"/>
                      </a:lnTo>
                      <a:lnTo>
                        <a:pt x="232" y="139"/>
                      </a:lnTo>
                      <a:lnTo>
                        <a:pt x="232" y="142"/>
                      </a:lnTo>
                      <a:lnTo>
                        <a:pt x="232" y="142"/>
                      </a:lnTo>
                      <a:lnTo>
                        <a:pt x="235" y="142"/>
                      </a:lnTo>
                      <a:lnTo>
                        <a:pt x="238" y="142"/>
                      </a:lnTo>
                      <a:lnTo>
                        <a:pt x="243" y="142"/>
                      </a:lnTo>
                      <a:lnTo>
                        <a:pt x="249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7" y="142"/>
                      </a:lnTo>
                      <a:lnTo>
                        <a:pt x="257" y="142"/>
                      </a:lnTo>
                      <a:lnTo>
                        <a:pt x="257" y="142"/>
                      </a:lnTo>
                      <a:lnTo>
                        <a:pt x="260" y="145"/>
                      </a:lnTo>
                      <a:lnTo>
                        <a:pt x="260" y="145"/>
                      </a:lnTo>
                      <a:lnTo>
                        <a:pt x="257" y="151"/>
                      </a:lnTo>
                      <a:lnTo>
                        <a:pt x="255" y="156"/>
                      </a:lnTo>
                      <a:lnTo>
                        <a:pt x="252" y="162"/>
                      </a:lnTo>
                      <a:lnTo>
                        <a:pt x="252" y="165"/>
                      </a:lnTo>
                      <a:lnTo>
                        <a:pt x="252" y="168"/>
                      </a:lnTo>
                      <a:lnTo>
                        <a:pt x="249" y="168"/>
                      </a:lnTo>
                      <a:lnTo>
                        <a:pt x="249" y="170"/>
                      </a:lnTo>
                      <a:lnTo>
                        <a:pt x="249" y="170"/>
                      </a:lnTo>
                      <a:lnTo>
                        <a:pt x="249" y="173"/>
                      </a:lnTo>
                      <a:lnTo>
                        <a:pt x="246" y="173"/>
                      </a:lnTo>
                      <a:lnTo>
                        <a:pt x="243" y="173"/>
                      </a:lnTo>
                      <a:lnTo>
                        <a:pt x="243" y="173"/>
                      </a:lnTo>
                      <a:lnTo>
                        <a:pt x="238" y="173"/>
                      </a:lnTo>
                      <a:lnTo>
                        <a:pt x="238" y="173"/>
                      </a:lnTo>
                      <a:lnTo>
                        <a:pt x="235" y="173"/>
                      </a:lnTo>
                      <a:lnTo>
                        <a:pt x="235" y="173"/>
                      </a:lnTo>
                      <a:lnTo>
                        <a:pt x="232" y="173"/>
                      </a:lnTo>
                      <a:lnTo>
                        <a:pt x="232" y="173"/>
                      </a:lnTo>
                      <a:lnTo>
                        <a:pt x="229" y="173"/>
                      </a:lnTo>
                      <a:lnTo>
                        <a:pt x="229" y="173"/>
                      </a:lnTo>
                      <a:lnTo>
                        <a:pt x="226" y="173"/>
                      </a:lnTo>
                      <a:lnTo>
                        <a:pt x="226" y="173"/>
                      </a:lnTo>
                      <a:lnTo>
                        <a:pt x="226" y="173"/>
                      </a:lnTo>
                      <a:lnTo>
                        <a:pt x="223" y="173"/>
                      </a:lnTo>
                      <a:lnTo>
                        <a:pt x="223" y="173"/>
                      </a:lnTo>
                      <a:lnTo>
                        <a:pt x="223" y="173"/>
                      </a:lnTo>
                      <a:lnTo>
                        <a:pt x="221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5" y="173"/>
                      </a:lnTo>
                      <a:lnTo>
                        <a:pt x="212" y="173"/>
                      </a:lnTo>
                      <a:lnTo>
                        <a:pt x="212" y="179"/>
                      </a:lnTo>
                      <a:lnTo>
                        <a:pt x="212" y="182"/>
                      </a:lnTo>
                      <a:lnTo>
                        <a:pt x="212" y="185"/>
                      </a:lnTo>
                      <a:lnTo>
                        <a:pt x="209" y="187"/>
                      </a:lnTo>
                      <a:lnTo>
                        <a:pt x="209" y="190"/>
                      </a:lnTo>
                      <a:lnTo>
                        <a:pt x="209" y="193"/>
                      </a:lnTo>
                      <a:lnTo>
                        <a:pt x="209" y="196"/>
                      </a:lnTo>
                      <a:lnTo>
                        <a:pt x="209" y="199"/>
                      </a:lnTo>
                      <a:lnTo>
                        <a:pt x="209" y="199"/>
                      </a:lnTo>
                      <a:lnTo>
                        <a:pt x="209" y="199"/>
                      </a:lnTo>
                      <a:lnTo>
                        <a:pt x="209" y="199"/>
                      </a:lnTo>
                      <a:lnTo>
                        <a:pt x="209" y="202"/>
                      </a:lnTo>
                      <a:lnTo>
                        <a:pt x="209" y="202"/>
                      </a:lnTo>
                      <a:lnTo>
                        <a:pt x="209" y="202"/>
                      </a:lnTo>
                      <a:lnTo>
                        <a:pt x="209" y="204"/>
                      </a:lnTo>
                      <a:lnTo>
                        <a:pt x="209" y="204"/>
                      </a:lnTo>
                      <a:lnTo>
                        <a:pt x="209" y="204"/>
                      </a:lnTo>
                      <a:lnTo>
                        <a:pt x="209" y="207"/>
                      </a:lnTo>
                      <a:lnTo>
                        <a:pt x="209" y="213"/>
                      </a:lnTo>
                      <a:lnTo>
                        <a:pt x="212" y="219"/>
                      </a:lnTo>
                      <a:lnTo>
                        <a:pt x="212" y="224"/>
                      </a:lnTo>
                      <a:lnTo>
                        <a:pt x="206" y="227"/>
                      </a:lnTo>
                      <a:lnTo>
                        <a:pt x="201" y="230"/>
                      </a:lnTo>
                      <a:lnTo>
                        <a:pt x="198" y="233"/>
                      </a:lnTo>
                      <a:lnTo>
                        <a:pt x="189" y="236"/>
                      </a:lnTo>
                      <a:lnTo>
                        <a:pt x="184" y="244"/>
                      </a:lnTo>
                      <a:lnTo>
                        <a:pt x="181" y="253"/>
                      </a:lnTo>
                      <a:lnTo>
                        <a:pt x="178" y="253"/>
                      </a:lnTo>
                      <a:lnTo>
                        <a:pt x="175" y="253"/>
                      </a:lnTo>
                      <a:lnTo>
                        <a:pt x="175" y="253"/>
                      </a:lnTo>
                      <a:lnTo>
                        <a:pt x="172" y="253"/>
                      </a:lnTo>
                      <a:lnTo>
                        <a:pt x="172" y="250"/>
                      </a:lnTo>
                      <a:lnTo>
                        <a:pt x="170" y="250"/>
                      </a:lnTo>
                      <a:lnTo>
                        <a:pt x="167" y="250"/>
                      </a:lnTo>
                      <a:lnTo>
                        <a:pt x="167" y="250"/>
                      </a:lnTo>
                      <a:lnTo>
                        <a:pt x="167" y="250"/>
                      </a:lnTo>
                      <a:lnTo>
                        <a:pt x="164" y="250"/>
                      </a:lnTo>
                      <a:lnTo>
                        <a:pt x="164" y="250"/>
                      </a:lnTo>
                      <a:lnTo>
                        <a:pt x="164" y="250"/>
                      </a:lnTo>
                      <a:lnTo>
                        <a:pt x="161" y="247"/>
                      </a:lnTo>
                      <a:lnTo>
                        <a:pt x="158" y="247"/>
                      </a:lnTo>
                      <a:lnTo>
                        <a:pt x="158" y="247"/>
                      </a:lnTo>
                      <a:lnTo>
                        <a:pt x="155" y="247"/>
                      </a:lnTo>
                      <a:lnTo>
                        <a:pt x="155" y="247"/>
                      </a:lnTo>
                      <a:lnTo>
                        <a:pt x="155" y="247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1"/>
                      </a:lnTo>
                      <a:lnTo>
                        <a:pt x="150" y="241"/>
                      </a:lnTo>
                      <a:lnTo>
                        <a:pt x="150" y="241"/>
                      </a:lnTo>
                      <a:lnTo>
                        <a:pt x="150" y="238"/>
                      </a:lnTo>
                      <a:lnTo>
                        <a:pt x="147" y="238"/>
                      </a:lnTo>
                      <a:lnTo>
                        <a:pt x="147" y="238"/>
                      </a:lnTo>
                      <a:lnTo>
                        <a:pt x="147" y="236"/>
                      </a:lnTo>
                      <a:lnTo>
                        <a:pt x="144" y="233"/>
                      </a:lnTo>
                      <a:lnTo>
                        <a:pt x="141" y="233"/>
                      </a:lnTo>
                      <a:lnTo>
                        <a:pt x="141" y="233"/>
                      </a:lnTo>
                      <a:lnTo>
                        <a:pt x="141" y="230"/>
                      </a:lnTo>
                      <a:lnTo>
                        <a:pt x="141" y="230"/>
                      </a:lnTo>
                      <a:lnTo>
                        <a:pt x="141" y="230"/>
                      </a:lnTo>
                      <a:lnTo>
                        <a:pt x="138" y="230"/>
                      </a:lnTo>
                      <a:lnTo>
                        <a:pt x="138" y="230"/>
                      </a:lnTo>
                      <a:lnTo>
                        <a:pt x="138" y="230"/>
                      </a:lnTo>
                      <a:lnTo>
                        <a:pt x="136" y="230"/>
                      </a:lnTo>
                      <a:lnTo>
                        <a:pt x="136" y="230"/>
                      </a:lnTo>
                      <a:lnTo>
                        <a:pt x="133" y="230"/>
                      </a:lnTo>
                      <a:lnTo>
                        <a:pt x="133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27" y="227"/>
                      </a:lnTo>
                      <a:lnTo>
                        <a:pt x="127" y="227"/>
                      </a:lnTo>
                      <a:lnTo>
                        <a:pt x="124" y="227"/>
                      </a:lnTo>
                      <a:lnTo>
                        <a:pt x="121" y="227"/>
                      </a:lnTo>
                      <a:lnTo>
                        <a:pt x="121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6" y="227"/>
                      </a:lnTo>
                      <a:lnTo>
                        <a:pt x="116" y="227"/>
                      </a:lnTo>
                      <a:lnTo>
                        <a:pt x="113" y="227"/>
                      </a:lnTo>
                      <a:lnTo>
                        <a:pt x="113" y="227"/>
                      </a:lnTo>
                      <a:lnTo>
                        <a:pt x="110" y="227"/>
                      </a:lnTo>
                      <a:lnTo>
                        <a:pt x="110" y="227"/>
                      </a:lnTo>
                      <a:lnTo>
                        <a:pt x="107" y="227"/>
                      </a:lnTo>
                      <a:lnTo>
                        <a:pt x="104" y="227"/>
                      </a:lnTo>
                      <a:lnTo>
                        <a:pt x="104" y="227"/>
                      </a:lnTo>
                      <a:lnTo>
                        <a:pt x="102" y="227"/>
                      </a:lnTo>
                      <a:lnTo>
                        <a:pt x="99" y="227"/>
                      </a:lnTo>
                      <a:lnTo>
                        <a:pt x="99" y="227"/>
                      </a:lnTo>
                      <a:lnTo>
                        <a:pt x="96" y="227"/>
                      </a:lnTo>
                      <a:lnTo>
                        <a:pt x="96" y="227"/>
                      </a:lnTo>
                      <a:lnTo>
                        <a:pt x="93" y="227"/>
                      </a:lnTo>
                      <a:lnTo>
                        <a:pt x="93" y="227"/>
                      </a:lnTo>
                      <a:lnTo>
                        <a:pt x="90" y="227"/>
                      </a:lnTo>
                      <a:lnTo>
                        <a:pt x="90" y="230"/>
                      </a:lnTo>
                      <a:lnTo>
                        <a:pt x="87" y="230"/>
                      </a:lnTo>
                      <a:lnTo>
                        <a:pt x="87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2" y="233"/>
                      </a:lnTo>
                      <a:lnTo>
                        <a:pt x="82" y="233"/>
                      </a:lnTo>
                      <a:lnTo>
                        <a:pt x="82" y="233"/>
                      </a:lnTo>
                      <a:lnTo>
                        <a:pt x="82" y="233"/>
                      </a:lnTo>
                      <a:lnTo>
                        <a:pt x="79" y="233"/>
                      </a:lnTo>
                      <a:lnTo>
                        <a:pt x="79" y="233"/>
                      </a:lnTo>
                      <a:lnTo>
                        <a:pt x="79" y="233"/>
                      </a:lnTo>
                      <a:lnTo>
                        <a:pt x="79" y="233"/>
                      </a:lnTo>
                      <a:lnTo>
                        <a:pt x="79" y="233"/>
                      </a:lnTo>
                      <a:lnTo>
                        <a:pt x="79" y="230"/>
                      </a:lnTo>
                      <a:lnTo>
                        <a:pt x="79" y="230"/>
                      </a:lnTo>
                      <a:lnTo>
                        <a:pt x="76" y="227"/>
                      </a:lnTo>
                      <a:lnTo>
                        <a:pt x="76" y="224"/>
                      </a:lnTo>
                      <a:lnTo>
                        <a:pt x="76" y="221"/>
                      </a:lnTo>
                      <a:lnTo>
                        <a:pt x="73" y="219"/>
                      </a:lnTo>
                      <a:lnTo>
                        <a:pt x="73" y="216"/>
                      </a:lnTo>
                      <a:lnTo>
                        <a:pt x="70" y="213"/>
                      </a:lnTo>
                      <a:lnTo>
                        <a:pt x="70" y="210"/>
                      </a:lnTo>
                      <a:lnTo>
                        <a:pt x="70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5" y="207"/>
                      </a:lnTo>
                      <a:lnTo>
                        <a:pt x="62" y="207"/>
                      </a:lnTo>
                      <a:lnTo>
                        <a:pt x="62" y="207"/>
                      </a:lnTo>
                      <a:lnTo>
                        <a:pt x="59" y="204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6" y="202"/>
                      </a:lnTo>
                      <a:lnTo>
                        <a:pt x="56" y="202"/>
                      </a:lnTo>
                      <a:lnTo>
                        <a:pt x="56" y="202"/>
                      </a:lnTo>
                      <a:lnTo>
                        <a:pt x="56" y="199"/>
                      </a:lnTo>
                      <a:lnTo>
                        <a:pt x="56" y="199"/>
                      </a:lnTo>
                      <a:lnTo>
                        <a:pt x="56" y="196"/>
                      </a:lnTo>
                      <a:lnTo>
                        <a:pt x="56" y="196"/>
                      </a:lnTo>
                      <a:lnTo>
                        <a:pt x="56" y="196"/>
                      </a:lnTo>
                      <a:lnTo>
                        <a:pt x="56" y="196"/>
                      </a:lnTo>
                      <a:lnTo>
                        <a:pt x="56" y="196"/>
                      </a:lnTo>
                      <a:lnTo>
                        <a:pt x="53" y="196"/>
                      </a:lnTo>
                      <a:lnTo>
                        <a:pt x="53" y="196"/>
                      </a:lnTo>
                      <a:lnTo>
                        <a:pt x="53" y="196"/>
                      </a:lnTo>
                      <a:lnTo>
                        <a:pt x="53" y="196"/>
                      </a:lnTo>
                      <a:lnTo>
                        <a:pt x="51" y="196"/>
                      </a:lnTo>
                      <a:lnTo>
                        <a:pt x="51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5" y="196"/>
                      </a:lnTo>
                      <a:lnTo>
                        <a:pt x="45" y="193"/>
                      </a:lnTo>
                      <a:lnTo>
                        <a:pt x="42" y="193"/>
                      </a:lnTo>
                      <a:lnTo>
                        <a:pt x="42" y="193"/>
                      </a:lnTo>
                      <a:lnTo>
                        <a:pt x="39" y="193"/>
                      </a:lnTo>
                      <a:lnTo>
                        <a:pt x="39" y="193"/>
                      </a:lnTo>
                      <a:lnTo>
                        <a:pt x="36" y="193"/>
                      </a:lnTo>
                      <a:lnTo>
                        <a:pt x="34" y="190"/>
                      </a:lnTo>
                      <a:lnTo>
                        <a:pt x="31" y="190"/>
                      </a:lnTo>
                      <a:lnTo>
                        <a:pt x="28" y="190"/>
                      </a:lnTo>
                      <a:lnTo>
                        <a:pt x="25" y="190"/>
                      </a:lnTo>
                      <a:lnTo>
                        <a:pt x="22" y="190"/>
                      </a:lnTo>
                      <a:lnTo>
                        <a:pt x="22" y="190"/>
                      </a:lnTo>
                      <a:lnTo>
                        <a:pt x="19" y="187"/>
                      </a:lnTo>
                      <a:lnTo>
                        <a:pt x="19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1" y="182"/>
                      </a:lnTo>
                      <a:lnTo>
                        <a:pt x="11" y="182"/>
                      </a:lnTo>
                      <a:lnTo>
                        <a:pt x="11" y="182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5" y="176"/>
                      </a:lnTo>
                      <a:lnTo>
                        <a:pt x="2" y="173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68"/>
                      </a:lnTo>
                      <a:lnTo>
                        <a:pt x="2" y="165"/>
                      </a:lnTo>
                      <a:lnTo>
                        <a:pt x="2" y="165"/>
                      </a:lnTo>
                      <a:lnTo>
                        <a:pt x="2" y="165"/>
                      </a:lnTo>
                      <a:lnTo>
                        <a:pt x="2" y="162"/>
                      </a:lnTo>
                      <a:lnTo>
                        <a:pt x="5" y="162"/>
                      </a:lnTo>
                      <a:lnTo>
                        <a:pt x="5" y="162"/>
                      </a:lnTo>
                      <a:lnTo>
                        <a:pt x="5" y="162"/>
                      </a:lnTo>
                      <a:lnTo>
                        <a:pt x="5" y="159"/>
                      </a:lnTo>
                      <a:lnTo>
                        <a:pt x="8" y="159"/>
                      </a:lnTo>
                      <a:lnTo>
                        <a:pt x="8" y="159"/>
                      </a:lnTo>
                      <a:lnTo>
                        <a:pt x="8" y="159"/>
                      </a:lnTo>
                      <a:lnTo>
                        <a:pt x="11" y="159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4" y="156"/>
                      </a:lnTo>
                      <a:lnTo>
                        <a:pt x="14" y="156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1"/>
                      </a:lnTo>
                      <a:lnTo>
                        <a:pt x="17" y="151"/>
                      </a:lnTo>
                      <a:lnTo>
                        <a:pt x="19" y="151"/>
                      </a:lnTo>
                      <a:lnTo>
                        <a:pt x="19" y="151"/>
                      </a:lnTo>
                      <a:lnTo>
                        <a:pt x="19" y="148"/>
                      </a:lnTo>
                      <a:lnTo>
                        <a:pt x="19" y="148"/>
                      </a:lnTo>
                      <a:lnTo>
                        <a:pt x="19" y="148"/>
                      </a:lnTo>
                      <a:lnTo>
                        <a:pt x="19" y="148"/>
                      </a:lnTo>
                      <a:lnTo>
                        <a:pt x="19" y="145"/>
                      </a:lnTo>
                      <a:lnTo>
                        <a:pt x="19" y="145"/>
                      </a:lnTo>
                      <a:lnTo>
                        <a:pt x="22" y="145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39"/>
                      </a:lnTo>
                      <a:lnTo>
                        <a:pt x="22" y="139"/>
                      </a:lnTo>
                      <a:lnTo>
                        <a:pt x="22" y="139"/>
                      </a:lnTo>
                      <a:lnTo>
                        <a:pt x="22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4"/>
                      </a:lnTo>
                      <a:lnTo>
                        <a:pt x="25" y="134"/>
                      </a:lnTo>
                      <a:lnTo>
                        <a:pt x="25" y="134"/>
                      </a:lnTo>
                      <a:lnTo>
                        <a:pt x="25" y="134"/>
                      </a:lnTo>
                      <a:lnTo>
                        <a:pt x="25" y="134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28"/>
                      </a:lnTo>
                      <a:lnTo>
                        <a:pt x="28" y="128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31" y="117"/>
                      </a:lnTo>
                      <a:lnTo>
                        <a:pt x="31" y="117"/>
                      </a:lnTo>
                      <a:lnTo>
                        <a:pt x="31" y="117"/>
                      </a:lnTo>
                      <a:lnTo>
                        <a:pt x="31" y="117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5"/>
                      </a:lnTo>
                      <a:lnTo>
                        <a:pt x="31" y="105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0"/>
                      </a:lnTo>
                      <a:lnTo>
                        <a:pt x="31" y="100"/>
                      </a:lnTo>
                      <a:lnTo>
                        <a:pt x="31" y="100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28" y="85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5" y="74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2" y="68"/>
                      </a:lnTo>
                      <a:lnTo>
                        <a:pt x="22" y="65"/>
                      </a:lnTo>
                      <a:lnTo>
                        <a:pt x="22" y="65"/>
                      </a:lnTo>
                      <a:lnTo>
                        <a:pt x="22" y="65"/>
                      </a:lnTo>
                      <a:lnTo>
                        <a:pt x="22" y="65"/>
                      </a:lnTo>
                      <a:lnTo>
                        <a:pt x="22" y="63"/>
                      </a:lnTo>
                      <a:lnTo>
                        <a:pt x="19" y="63"/>
                      </a:lnTo>
                      <a:lnTo>
                        <a:pt x="19" y="60"/>
                      </a:lnTo>
                      <a:lnTo>
                        <a:pt x="19" y="60"/>
                      </a:lnTo>
                      <a:lnTo>
                        <a:pt x="19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25" y="51"/>
                      </a:lnTo>
                      <a:lnTo>
                        <a:pt x="31" y="48"/>
                      </a:lnTo>
                      <a:lnTo>
                        <a:pt x="34" y="46"/>
                      </a:lnTo>
                      <a:lnTo>
                        <a:pt x="36" y="46"/>
                      </a:lnTo>
                      <a:lnTo>
                        <a:pt x="34" y="40"/>
                      </a:lnTo>
                      <a:lnTo>
                        <a:pt x="31" y="37"/>
                      </a:lnTo>
                      <a:lnTo>
                        <a:pt x="28" y="34"/>
                      </a:lnTo>
                      <a:lnTo>
                        <a:pt x="25" y="34"/>
                      </a:lnTo>
                      <a:lnTo>
                        <a:pt x="17" y="20"/>
                      </a:lnTo>
                      <a:lnTo>
                        <a:pt x="39" y="1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4" name="Freeform 60"/>
                <p:cNvSpPr>
                  <a:spLocks/>
                </p:cNvSpPr>
                <p:nvPr/>
              </p:nvSpPr>
              <p:spPr bwMode="auto">
                <a:xfrm>
                  <a:off x="1921" y="3280"/>
                  <a:ext cx="131" cy="129"/>
                </a:xfrm>
                <a:custGeom>
                  <a:avLst/>
                  <a:gdLst/>
                  <a:ahLst/>
                  <a:cxnLst>
                    <a:cxn ang="0">
                      <a:pos x="53" y="26"/>
                    </a:cxn>
                    <a:cxn ang="0">
                      <a:pos x="93" y="54"/>
                    </a:cxn>
                    <a:cxn ang="0">
                      <a:pos x="124" y="65"/>
                    </a:cxn>
                    <a:cxn ang="0">
                      <a:pos x="130" y="68"/>
                    </a:cxn>
                    <a:cxn ang="0">
                      <a:pos x="138" y="71"/>
                    </a:cxn>
                    <a:cxn ang="0">
                      <a:pos x="155" y="80"/>
                    </a:cxn>
                    <a:cxn ang="0">
                      <a:pos x="158" y="74"/>
                    </a:cxn>
                    <a:cxn ang="0">
                      <a:pos x="161" y="71"/>
                    </a:cxn>
                    <a:cxn ang="0">
                      <a:pos x="164" y="68"/>
                    </a:cxn>
                    <a:cxn ang="0">
                      <a:pos x="164" y="65"/>
                    </a:cxn>
                    <a:cxn ang="0">
                      <a:pos x="167" y="63"/>
                    </a:cxn>
                    <a:cxn ang="0">
                      <a:pos x="167" y="60"/>
                    </a:cxn>
                    <a:cxn ang="0">
                      <a:pos x="170" y="57"/>
                    </a:cxn>
                    <a:cxn ang="0">
                      <a:pos x="164" y="74"/>
                    </a:cxn>
                    <a:cxn ang="0">
                      <a:pos x="161" y="77"/>
                    </a:cxn>
                    <a:cxn ang="0">
                      <a:pos x="161" y="80"/>
                    </a:cxn>
                    <a:cxn ang="0">
                      <a:pos x="195" y="102"/>
                    </a:cxn>
                    <a:cxn ang="0">
                      <a:pos x="201" y="97"/>
                    </a:cxn>
                    <a:cxn ang="0">
                      <a:pos x="204" y="94"/>
                    </a:cxn>
                    <a:cxn ang="0">
                      <a:pos x="218" y="105"/>
                    </a:cxn>
                    <a:cxn ang="0">
                      <a:pos x="221" y="119"/>
                    </a:cxn>
                    <a:cxn ang="0">
                      <a:pos x="223" y="125"/>
                    </a:cxn>
                    <a:cxn ang="0">
                      <a:pos x="226" y="134"/>
                    </a:cxn>
                    <a:cxn ang="0">
                      <a:pos x="232" y="136"/>
                    </a:cxn>
                    <a:cxn ang="0">
                      <a:pos x="255" y="142"/>
                    </a:cxn>
                    <a:cxn ang="0">
                      <a:pos x="252" y="165"/>
                    </a:cxn>
                    <a:cxn ang="0">
                      <a:pos x="235" y="173"/>
                    </a:cxn>
                    <a:cxn ang="0">
                      <a:pos x="223" y="173"/>
                    </a:cxn>
                    <a:cxn ang="0">
                      <a:pos x="212" y="179"/>
                    </a:cxn>
                    <a:cxn ang="0">
                      <a:pos x="209" y="202"/>
                    </a:cxn>
                    <a:cxn ang="0">
                      <a:pos x="201" y="230"/>
                    </a:cxn>
                    <a:cxn ang="0">
                      <a:pos x="167" y="250"/>
                    </a:cxn>
                    <a:cxn ang="0">
                      <a:pos x="155" y="247"/>
                    </a:cxn>
                    <a:cxn ang="0">
                      <a:pos x="147" y="236"/>
                    </a:cxn>
                    <a:cxn ang="0">
                      <a:pos x="136" y="230"/>
                    </a:cxn>
                    <a:cxn ang="0">
                      <a:pos x="124" y="227"/>
                    </a:cxn>
                    <a:cxn ang="0">
                      <a:pos x="110" y="227"/>
                    </a:cxn>
                    <a:cxn ang="0">
                      <a:pos x="93" y="227"/>
                    </a:cxn>
                    <a:cxn ang="0">
                      <a:pos x="82" y="233"/>
                    </a:cxn>
                    <a:cxn ang="0">
                      <a:pos x="73" y="219"/>
                    </a:cxn>
                    <a:cxn ang="0">
                      <a:pos x="56" y="204"/>
                    </a:cxn>
                    <a:cxn ang="0">
                      <a:pos x="56" y="196"/>
                    </a:cxn>
                    <a:cxn ang="0">
                      <a:pos x="42" y="193"/>
                    </a:cxn>
                    <a:cxn ang="0">
                      <a:pos x="19" y="187"/>
                    </a:cxn>
                    <a:cxn ang="0">
                      <a:pos x="5" y="176"/>
                    </a:cxn>
                    <a:cxn ang="0">
                      <a:pos x="5" y="162"/>
                    </a:cxn>
                    <a:cxn ang="0">
                      <a:pos x="17" y="153"/>
                    </a:cxn>
                    <a:cxn ang="0">
                      <a:pos x="19" y="145"/>
                    </a:cxn>
                    <a:cxn ang="0">
                      <a:pos x="25" y="136"/>
                    </a:cxn>
                    <a:cxn ang="0">
                      <a:pos x="28" y="128"/>
                    </a:cxn>
                    <a:cxn ang="0">
                      <a:pos x="31" y="119"/>
                    </a:cxn>
                    <a:cxn ang="0">
                      <a:pos x="31" y="114"/>
                    </a:cxn>
                    <a:cxn ang="0">
                      <a:pos x="31" y="102"/>
                    </a:cxn>
                    <a:cxn ang="0">
                      <a:pos x="31" y="94"/>
                    </a:cxn>
                    <a:cxn ang="0">
                      <a:pos x="31" y="88"/>
                    </a:cxn>
                    <a:cxn ang="0">
                      <a:pos x="28" y="77"/>
                    </a:cxn>
                    <a:cxn ang="0">
                      <a:pos x="22" y="68"/>
                    </a:cxn>
                    <a:cxn ang="0">
                      <a:pos x="17" y="57"/>
                    </a:cxn>
                    <a:cxn ang="0">
                      <a:pos x="36" y="46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260" h="253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3"/>
                      </a:lnTo>
                      <a:lnTo>
                        <a:pt x="39" y="3"/>
                      </a:lnTo>
                      <a:lnTo>
                        <a:pt x="39" y="3"/>
                      </a:lnTo>
                      <a:lnTo>
                        <a:pt x="39" y="3"/>
                      </a:lnTo>
                      <a:lnTo>
                        <a:pt x="39" y="3"/>
                      </a:lnTo>
                      <a:lnTo>
                        <a:pt x="53" y="26"/>
                      </a:lnTo>
                      <a:lnTo>
                        <a:pt x="53" y="31"/>
                      </a:lnTo>
                      <a:lnTo>
                        <a:pt x="53" y="31"/>
                      </a:lnTo>
                      <a:lnTo>
                        <a:pt x="59" y="31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6" y="31"/>
                      </a:lnTo>
                      <a:lnTo>
                        <a:pt x="85" y="31"/>
                      </a:lnTo>
                      <a:lnTo>
                        <a:pt x="79" y="34"/>
                      </a:lnTo>
                      <a:lnTo>
                        <a:pt x="85" y="43"/>
                      </a:lnTo>
                      <a:lnTo>
                        <a:pt x="87" y="40"/>
                      </a:lnTo>
                      <a:lnTo>
                        <a:pt x="93" y="54"/>
                      </a:lnTo>
                      <a:lnTo>
                        <a:pt x="93" y="57"/>
                      </a:lnTo>
                      <a:lnTo>
                        <a:pt x="93" y="57"/>
                      </a:lnTo>
                      <a:lnTo>
                        <a:pt x="93" y="57"/>
                      </a:lnTo>
                      <a:lnTo>
                        <a:pt x="96" y="57"/>
                      </a:lnTo>
                      <a:lnTo>
                        <a:pt x="107" y="63"/>
                      </a:lnTo>
                      <a:lnTo>
                        <a:pt x="110" y="63"/>
                      </a:lnTo>
                      <a:lnTo>
                        <a:pt x="121" y="65"/>
                      </a:lnTo>
                      <a:lnTo>
                        <a:pt x="121" y="65"/>
                      </a:lnTo>
                      <a:lnTo>
                        <a:pt x="121" y="65"/>
                      </a:lnTo>
                      <a:lnTo>
                        <a:pt x="121" y="65"/>
                      </a:lnTo>
                      <a:lnTo>
                        <a:pt x="124" y="65"/>
                      </a:lnTo>
                      <a:lnTo>
                        <a:pt x="124" y="65"/>
                      </a:lnTo>
                      <a:lnTo>
                        <a:pt x="124" y="65"/>
                      </a:lnTo>
                      <a:lnTo>
                        <a:pt x="124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27" y="65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8" y="71"/>
                      </a:lnTo>
                      <a:lnTo>
                        <a:pt x="138" y="71"/>
                      </a:lnTo>
                      <a:lnTo>
                        <a:pt x="138" y="71"/>
                      </a:lnTo>
                      <a:lnTo>
                        <a:pt x="141" y="74"/>
                      </a:lnTo>
                      <a:lnTo>
                        <a:pt x="144" y="74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80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5" y="77"/>
                      </a:lnTo>
                      <a:lnTo>
                        <a:pt x="158" y="77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61" y="74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4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3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67" y="60"/>
                      </a:lnTo>
                      <a:lnTo>
                        <a:pt x="170" y="60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2" y="57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64" y="74"/>
                      </a:lnTo>
                      <a:lnTo>
                        <a:pt x="164" y="74"/>
                      </a:lnTo>
                      <a:lnTo>
                        <a:pt x="164" y="77"/>
                      </a:lnTo>
                      <a:lnTo>
                        <a:pt x="164" y="77"/>
                      </a:lnTo>
                      <a:lnTo>
                        <a:pt x="164" y="77"/>
                      </a:lnTo>
                      <a:lnTo>
                        <a:pt x="164" y="77"/>
                      </a:lnTo>
                      <a:lnTo>
                        <a:pt x="164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77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1" y="80"/>
                      </a:lnTo>
                      <a:lnTo>
                        <a:pt x="167" y="82"/>
                      </a:lnTo>
                      <a:lnTo>
                        <a:pt x="170" y="85"/>
                      </a:lnTo>
                      <a:lnTo>
                        <a:pt x="184" y="97"/>
                      </a:lnTo>
                      <a:lnTo>
                        <a:pt x="189" y="100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195" y="102"/>
                      </a:lnTo>
                      <a:lnTo>
                        <a:pt x="195" y="102"/>
                      </a:lnTo>
                      <a:lnTo>
                        <a:pt x="195" y="102"/>
                      </a:lnTo>
                      <a:lnTo>
                        <a:pt x="195" y="102"/>
                      </a:lnTo>
                      <a:lnTo>
                        <a:pt x="195" y="100"/>
                      </a:lnTo>
                      <a:lnTo>
                        <a:pt x="195" y="100"/>
                      </a:lnTo>
                      <a:lnTo>
                        <a:pt x="195" y="100"/>
                      </a:lnTo>
                      <a:lnTo>
                        <a:pt x="195" y="100"/>
                      </a:lnTo>
                      <a:lnTo>
                        <a:pt x="195" y="100"/>
                      </a:lnTo>
                      <a:lnTo>
                        <a:pt x="198" y="100"/>
                      </a:lnTo>
                      <a:lnTo>
                        <a:pt x="198" y="100"/>
                      </a:lnTo>
                      <a:lnTo>
                        <a:pt x="198" y="100"/>
                      </a:lnTo>
                      <a:lnTo>
                        <a:pt x="198" y="100"/>
                      </a:lnTo>
                      <a:lnTo>
                        <a:pt x="201" y="97"/>
                      </a:lnTo>
                      <a:lnTo>
                        <a:pt x="201" y="97"/>
                      </a:lnTo>
                      <a:lnTo>
                        <a:pt x="201" y="97"/>
                      </a:lnTo>
                      <a:lnTo>
                        <a:pt x="201" y="97"/>
                      </a:lnTo>
                      <a:lnTo>
                        <a:pt x="201" y="97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6" y="94"/>
                      </a:lnTo>
                      <a:lnTo>
                        <a:pt x="206" y="94"/>
                      </a:lnTo>
                      <a:lnTo>
                        <a:pt x="209" y="94"/>
                      </a:lnTo>
                      <a:lnTo>
                        <a:pt x="209" y="94"/>
                      </a:lnTo>
                      <a:lnTo>
                        <a:pt x="209" y="94"/>
                      </a:lnTo>
                      <a:lnTo>
                        <a:pt x="209" y="94"/>
                      </a:lnTo>
                      <a:lnTo>
                        <a:pt x="212" y="94"/>
                      </a:lnTo>
                      <a:lnTo>
                        <a:pt x="212" y="94"/>
                      </a:lnTo>
                      <a:lnTo>
                        <a:pt x="212" y="97"/>
                      </a:lnTo>
                      <a:lnTo>
                        <a:pt x="218" y="105"/>
                      </a:lnTo>
                      <a:lnTo>
                        <a:pt x="218" y="108"/>
                      </a:lnTo>
                      <a:lnTo>
                        <a:pt x="221" y="111"/>
                      </a:lnTo>
                      <a:lnTo>
                        <a:pt x="221" y="114"/>
                      </a:lnTo>
                      <a:lnTo>
                        <a:pt x="221" y="114"/>
                      </a:lnTo>
                      <a:lnTo>
                        <a:pt x="221" y="114"/>
                      </a:lnTo>
                      <a:lnTo>
                        <a:pt x="221" y="117"/>
                      </a:lnTo>
                      <a:lnTo>
                        <a:pt x="221" y="117"/>
                      </a:lnTo>
                      <a:lnTo>
                        <a:pt x="221" y="117"/>
                      </a:lnTo>
                      <a:lnTo>
                        <a:pt x="221" y="117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5"/>
                      </a:lnTo>
                      <a:lnTo>
                        <a:pt x="223" y="125"/>
                      </a:lnTo>
                      <a:lnTo>
                        <a:pt x="223" y="125"/>
                      </a:lnTo>
                      <a:lnTo>
                        <a:pt x="223" y="125"/>
                      </a:lnTo>
                      <a:lnTo>
                        <a:pt x="223" y="125"/>
                      </a:lnTo>
                      <a:lnTo>
                        <a:pt x="223" y="125"/>
                      </a:lnTo>
                      <a:lnTo>
                        <a:pt x="223" y="128"/>
                      </a:lnTo>
                      <a:lnTo>
                        <a:pt x="223" y="128"/>
                      </a:lnTo>
                      <a:lnTo>
                        <a:pt x="223" y="128"/>
                      </a:lnTo>
                      <a:lnTo>
                        <a:pt x="223" y="128"/>
                      </a:lnTo>
                      <a:lnTo>
                        <a:pt x="223" y="131"/>
                      </a:lnTo>
                      <a:lnTo>
                        <a:pt x="223" y="131"/>
                      </a:lnTo>
                      <a:lnTo>
                        <a:pt x="226" y="131"/>
                      </a:lnTo>
                      <a:lnTo>
                        <a:pt x="226" y="131"/>
                      </a:lnTo>
                      <a:lnTo>
                        <a:pt x="226" y="131"/>
                      </a:lnTo>
                      <a:lnTo>
                        <a:pt x="226" y="134"/>
                      </a:lnTo>
                      <a:lnTo>
                        <a:pt x="226" y="134"/>
                      </a:lnTo>
                      <a:lnTo>
                        <a:pt x="226" y="134"/>
                      </a:lnTo>
                      <a:lnTo>
                        <a:pt x="229" y="134"/>
                      </a:lnTo>
                      <a:lnTo>
                        <a:pt x="229" y="134"/>
                      </a:lnTo>
                      <a:lnTo>
                        <a:pt x="229" y="134"/>
                      </a:lnTo>
                      <a:lnTo>
                        <a:pt x="229" y="136"/>
                      </a:lnTo>
                      <a:lnTo>
                        <a:pt x="229" y="136"/>
                      </a:lnTo>
                      <a:lnTo>
                        <a:pt x="229" y="136"/>
                      </a:lnTo>
                      <a:lnTo>
                        <a:pt x="229" y="136"/>
                      </a:lnTo>
                      <a:lnTo>
                        <a:pt x="232" y="136"/>
                      </a:lnTo>
                      <a:lnTo>
                        <a:pt x="232" y="136"/>
                      </a:lnTo>
                      <a:lnTo>
                        <a:pt x="232" y="139"/>
                      </a:lnTo>
                      <a:lnTo>
                        <a:pt x="232" y="139"/>
                      </a:lnTo>
                      <a:lnTo>
                        <a:pt x="232" y="139"/>
                      </a:lnTo>
                      <a:lnTo>
                        <a:pt x="232" y="139"/>
                      </a:lnTo>
                      <a:lnTo>
                        <a:pt x="232" y="142"/>
                      </a:lnTo>
                      <a:lnTo>
                        <a:pt x="232" y="142"/>
                      </a:lnTo>
                      <a:lnTo>
                        <a:pt x="235" y="142"/>
                      </a:lnTo>
                      <a:lnTo>
                        <a:pt x="238" y="142"/>
                      </a:lnTo>
                      <a:lnTo>
                        <a:pt x="243" y="142"/>
                      </a:lnTo>
                      <a:lnTo>
                        <a:pt x="249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7" y="142"/>
                      </a:lnTo>
                      <a:lnTo>
                        <a:pt x="257" y="142"/>
                      </a:lnTo>
                      <a:lnTo>
                        <a:pt x="257" y="142"/>
                      </a:lnTo>
                      <a:lnTo>
                        <a:pt x="260" y="145"/>
                      </a:lnTo>
                      <a:lnTo>
                        <a:pt x="260" y="145"/>
                      </a:lnTo>
                      <a:lnTo>
                        <a:pt x="257" y="151"/>
                      </a:lnTo>
                      <a:lnTo>
                        <a:pt x="255" y="156"/>
                      </a:lnTo>
                      <a:lnTo>
                        <a:pt x="252" y="162"/>
                      </a:lnTo>
                      <a:lnTo>
                        <a:pt x="252" y="165"/>
                      </a:lnTo>
                      <a:lnTo>
                        <a:pt x="252" y="168"/>
                      </a:lnTo>
                      <a:lnTo>
                        <a:pt x="249" y="168"/>
                      </a:lnTo>
                      <a:lnTo>
                        <a:pt x="249" y="170"/>
                      </a:lnTo>
                      <a:lnTo>
                        <a:pt x="249" y="170"/>
                      </a:lnTo>
                      <a:lnTo>
                        <a:pt x="249" y="173"/>
                      </a:lnTo>
                      <a:lnTo>
                        <a:pt x="246" y="173"/>
                      </a:lnTo>
                      <a:lnTo>
                        <a:pt x="243" y="173"/>
                      </a:lnTo>
                      <a:lnTo>
                        <a:pt x="243" y="173"/>
                      </a:lnTo>
                      <a:lnTo>
                        <a:pt x="238" y="173"/>
                      </a:lnTo>
                      <a:lnTo>
                        <a:pt x="238" y="173"/>
                      </a:lnTo>
                      <a:lnTo>
                        <a:pt x="235" y="173"/>
                      </a:lnTo>
                      <a:lnTo>
                        <a:pt x="235" y="173"/>
                      </a:lnTo>
                      <a:lnTo>
                        <a:pt x="232" y="173"/>
                      </a:lnTo>
                      <a:lnTo>
                        <a:pt x="232" y="173"/>
                      </a:lnTo>
                      <a:lnTo>
                        <a:pt x="229" y="173"/>
                      </a:lnTo>
                      <a:lnTo>
                        <a:pt x="229" y="173"/>
                      </a:lnTo>
                      <a:lnTo>
                        <a:pt x="226" y="173"/>
                      </a:lnTo>
                      <a:lnTo>
                        <a:pt x="226" y="173"/>
                      </a:lnTo>
                      <a:lnTo>
                        <a:pt x="226" y="173"/>
                      </a:lnTo>
                      <a:lnTo>
                        <a:pt x="223" y="173"/>
                      </a:lnTo>
                      <a:lnTo>
                        <a:pt x="223" y="173"/>
                      </a:lnTo>
                      <a:lnTo>
                        <a:pt x="223" y="173"/>
                      </a:lnTo>
                      <a:lnTo>
                        <a:pt x="221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5" y="173"/>
                      </a:lnTo>
                      <a:lnTo>
                        <a:pt x="212" y="173"/>
                      </a:lnTo>
                      <a:lnTo>
                        <a:pt x="212" y="179"/>
                      </a:lnTo>
                      <a:lnTo>
                        <a:pt x="212" y="182"/>
                      </a:lnTo>
                      <a:lnTo>
                        <a:pt x="212" y="185"/>
                      </a:lnTo>
                      <a:lnTo>
                        <a:pt x="209" y="187"/>
                      </a:lnTo>
                      <a:lnTo>
                        <a:pt x="209" y="190"/>
                      </a:lnTo>
                      <a:lnTo>
                        <a:pt x="209" y="193"/>
                      </a:lnTo>
                      <a:lnTo>
                        <a:pt x="209" y="196"/>
                      </a:lnTo>
                      <a:lnTo>
                        <a:pt x="209" y="199"/>
                      </a:lnTo>
                      <a:lnTo>
                        <a:pt x="209" y="199"/>
                      </a:lnTo>
                      <a:lnTo>
                        <a:pt x="209" y="199"/>
                      </a:lnTo>
                      <a:lnTo>
                        <a:pt x="209" y="199"/>
                      </a:lnTo>
                      <a:lnTo>
                        <a:pt x="209" y="202"/>
                      </a:lnTo>
                      <a:lnTo>
                        <a:pt x="209" y="202"/>
                      </a:lnTo>
                      <a:lnTo>
                        <a:pt x="209" y="202"/>
                      </a:lnTo>
                      <a:lnTo>
                        <a:pt x="209" y="204"/>
                      </a:lnTo>
                      <a:lnTo>
                        <a:pt x="209" y="204"/>
                      </a:lnTo>
                      <a:lnTo>
                        <a:pt x="209" y="204"/>
                      </a:lnTo>
                      <a:lnTo>
                        <a:pt x="209" y="207"/>
                      </a:lnTo>
                      <a:lnTo>
                        <a:pt x="209" y="213"/>
                      </a:lnTo>
                      <a:lnTo>
                        <a:pt x="212" y="219"/>
                      </a:lnTo>
                      <a:lnTo>
                        <a:pt x="212" y="224"/>
                      </a:lnTo>
                      <a:lnTo>
                        <a:pt x="206" y="227"/>
                      </a:lnTo>
                      <a:lnTo>
                        <a:pt x="201" y="230"/>
                      </a:lnTo>
                      <a:lnTo>
                        <a:pt x="198" y="233"/>
                      </a:lnTo>
                      <a:lnTo>
                        <a:pt x="189" y="236"/>
                      </a:lnTo>
                      <a:lnTo>
                        <a:pt x="184" y="244"/>
                      </a:lnTo>
                      <a:lnTo>
                        <a:pt x="181" y="253"/>
                      </a:lnTo>
                      <a:lnTo>
                        <a:pt x="178" y="253"/>
                      </a:lnTo>
                      <a:lnTo>
                        <a:pt x="175" y="253"/>
                      </a:lnTo>
                      <a:lnTo>
                        <a:pt x="175" y="253"/>
                      </a:lnTo>
                      <a:lnTo>
                        <a:pt x="172" y="253"/>
                      </a:lnTo>
                      <a:lnTo>
                        <a:pt x="172" y="250"/>
                      </a:lnTo>
                      <a:lnTo>
                        <a:pt x="170" y="250"/>
                      </a:lnTo>
                      <a:lnTo>
                        <a:pt x="167" y="250"/>
                      </a:lnTo>
                      <a:lnTo>
                        <a:pt x="167" y="250"/>
                      </a:lnTo>
                      <a:lnTo>
                        <a:pt x="167" y="250"/>
                      </a:lnTo>
                      <a:lnTo>
                        <a:pt x="164" y="250"/>
                      </a:lnTo>
                      <a:lnTo>
                        <a:pt x="164" y="250"/>
                      </a:lnTo>
                      <a:lnTo>
                        <a:pt x="164" y="250"/>
                      </a:lnTo>
                      <a:lnTo>
                        <a:pt x="161" y="247"/>
                      </a:lnTo>
                      <a:lnTo>
                        <a:pt x="158" y="247"/>
                      </a:lnTo>
                      <a:lnTo>
                        <a:pt x="158" y="247"/>
                      </a:lnTo>
                      <a:lnTo>
                        <a:pt x="155" y="247"/>
                      </a:lnTo>
                      <a:lnTo>
                        <a:pt x="155" y="247"/>
                      </a:lnTo>
                      <a:lnTo>
                        <a:pt x="155" y="247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1"/>
                      </a:lnTo>
                      <a:lnTo>
                        <a:pt x="150" y="241"/>
                      </a:lnTo>
                      <a:lnTo>
                        <a:pt x="150" y="241"/>
                      </a:lnTo>
                      <a:lnTo>
                        <a:pt x="150" y="238"/>
                      </a:lnTo>
                      <a:lnTo>
                        <a:pt x="147" y="238"/>
                      </a:lnTo>
                      <a:lnTo>
                        <a:pt x="147" y="238"/>
                      </a:lnTo>
                      <a:lnTo>
                        <a:pt x="147" y="236"/>
                      </a:lnTo>
                      <a:lnTo>
                        <a:pt x="144" y="233"/>
                      </a:lnTo>
                      <a:lnTo>
                        <a:pt x="141" y="233"/>
                      </a:lnTo>
                      <a:lnTo>
                        <a:pt x="141" y="233"/>
                      </a:lnTo>
                      <a:lnTo>
                        <a:pt x="141" y="230"/>
                      </a:lnTo>
                      <a:lnTo>
                        <a:pt x="141" y="230"/>
                      </a:lnTo>
                      <a:lnTo>
                        <a:pt x="141" y="230"/>
                      </a:lnTo>
                      <a:lnTo>
                        <a:pt x="138" y="230"/>
                      </a:lnTo>
                      <a:lnTo>
                        <a:pt x="138" y="230"/>
                      </a:lnTo>
                      <a:lnTo>
                        <a:pt x="138" y="230"/>
                      </a:lnTo>
                      <a:lnTo>
                        <a:pt x="136" y="230"/>
                      </a:lnTo>
                      <a:lnTo>
                        <a:pt x="136" y="230"/>
                      </a:lnTo>
                      <a:lnTo>
                        <a:pt x="133" y="230"/>
                      </a:lnTo>
                      <a:lnTo>
                        <a:pt x="133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30" y="230"/>
                      </a:lnTo>
                      <a:lnTo>
                        <a:pt x="127" y="227"/>
                      </a:lnTo>
                      <a:lnTo>
                        <a:pt x="127" y="227"/>
                      </a:lnTo>
                      <a:lnTo>
                        <a:pt x="124" y="227"/>
                      </a:lnTo>
                      <a:lnTo>
                        <a:pt x="121" y="227"/>
                      </a:lnTo>
                      <a:lnTo>
                        <a:pt x="121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6" y="227"/>
                      </a:lnTo>
                      <a:lnTo>
                        <a:pt x="116" y="227"/>
                      </a:lnTo>
                      <a:lnTo>
                        <a:pt x="113" y="227"/>
                      </a:lnTo>
                      <a:lnTo>
                        <a:pt x="113" y="227"/>
                      </a:lnTo>
                      <a:lnTo>
                        <a:pt x="110" y="227"/>
                      </a:lnTo>
                      <a:lnTo>
                        <a:pt x="110" y="227"/>
                      </a:lnTo>
                      <a:lnTo>
                        <a:pt x="107" y="227"/>
                      </a:lnTo>
                      <a:lnTo>
                        <a:pt x="104" y="227"/>
                      </a:lnTo>
                      <a:lnTo>
                        <a:pt x="104" y="227"/>
                      </a:lnTo>
                      <a:lnTo>
                        <a:pt x="102" y="227"/>
                      </a:lnTo>
                      <a:lnTo>
                        <a:pt x="99" y="227"/>
                      </a:lnTo>
                      <a:lnTo>
                        <a:pt x="99" y="227"/>
                      </a:lnTo>
                      <a:lnTo>
                        <a:pt x="96" y="227"/>
                      </a:lnTo>
                      <a:lnTo>
                        <a:pt x="96" y="227"/>
                      </a:lnTo>
                      <a:lnTo>
                        <a:pt x="93" y="227"/>
                      </a:lnTo>
                      <a:lnTo>
                        <a:pt x="93" y="227"/>
                      </a:lnTo>
                      <a:lnTo>
                        <a:pt x="90" y="227"/>
                      </a:lnTo>
                      <a:lnTo>
                        <a:pt x="90" y="230"/>
                      </a:lnTo>
                      <a:lnTo>
                        <a:pt x="87" y="230"/>
                      </a:lnTo>
                      <a:lnTo>
                        <a:pt x="87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2" y="233"/>
                      </a:lnTo>
                      <a:lnTo>
                        <a:pt x="82" y="233"/>
                      </a:lnTo>
                      <a:lnTo>
                        <a:pt x="82" y="233"/>
                      </a:lnTo>
                      <a:lnTo>
                        <a:pt x="82" y="233"/>
                      </a:lnTo>
                      <a:lnTo>
                        <a:pt x="79" y="233"/>
                      </a:lnTo>
                      <a:lnTo>
                        <a:pt x="79" y="233"/>
                      </a:lnTo>
                      <a:lnTo>
                        <a:pt x="79" y="233"/>
                      </a:lnTo>
                      <a:lnTo>
                        <a:pt x="79" y="233"/>
                      </a:lnTo>
                      <a:lnTo>
                        <a:pt x="79" y="233"/>
                      </a:lnTo>
                      <a:lnTo>
                        <a:pt x="79" y="230"/>
                      </a:lnTo>
                      <a:lnTo>
                        <a:pt x="79" y="230"/>
                      </a:lnTo>
                      <a:lnTo>
                        <a:pt x="76" y="227"/>
                      </a:lnTo>
                      <a:lnTo>
                        <a:pt x="76" y="224"/>
                      </a:lnTo>
                      <a:lnTo>
                        <a:pt x="76" y="221"/>
                      </a:lnTo>
                      <a:lnTo>
                        <a:pt x="73" y="219"/>
                      </a:lnTo>
                      <a:lnTo>
                        <a:pt x="73" y="216"/>
                      </a:lnTo>
                      <a:lnTo>
                        <a:pt x="70" y="213"/>
                      </a:lnTo>
                      <a:lnTo>
                        <a:pt x="70" y="210"/>
                      </a:lnTo>
                      <a:lnTo>
                        <a:pt x="70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5" y="207"/>
                      </a:lnTo>
                      <a:lnTo>
                        <a:pt x="62" y="207"/>
                      </a:lnTo>
                      <a:lnTo>
                        <a:pt x="62" y="207"/>
                      </a:lnTo>
                      <a:lnTo>
                        <a:pt x="59" y="204"/>
                      </a:lnTo>
                      <a:lnTo>
                        <a:pt x="56" y="204"/>
                      </a:lnTo>
                      <a:lnTo>
                        <a:pt x="56" y="204"/>
                      </a:lnTo>
                      <a:lnTo>
                        <a:pt x="56" y="202"/>
                      </a:lnTo>
                      <a:lnTo>
                        <a:pt x="56" y="202"/>
                      </a:lnTo>
                      <a:lnTo>
                        <a:pt x="56" y="202"/>
                      </a:lnTo>
                      <a:lnTo>
                        <a:pt x="56" y="199"/>
                      </a:lnTo>
                      <a:lnTo>
                        <a:pt x="56" y="199"/>
                      </a:lnTo>
                      <a:lnTo>
                        <a:pt x="56" y="196"/>
                      </a:lnTo>
                      <a:lnTo>
                        <a:pt x="56" y="196"/>
                      </a:lnTo>
                      <a:lnTo>
                        <a:pt x="56" y="196"/>
                      </a:lnTo>
                      <a:lnTo>
                        <a:pt x="56" y="196"/>
                      </a:lnTo>
                      <a:lnTo>
                        <a:pt x="56" y="196"/>
                      </a:lnTo>
                      <a:lnTo>
                        <a:pt x="53" y="196"/>
                      </a:lnTo>
                      <a:lnTo>
                        <a:pt x="53" y="196"/>
                      </a:lnTo>
                      <a:lnTo>
                        <a:pt x="53" y="196"/>
                      </a:lnTo>
                      <a:lnTo>
                        <a:pt x="53" y="196"/>
                      </a:lnTo>
                      <a:lnTo>
                        <a:pt x="51" y="196"/>
                      </a:lnTo>
                      <a:lnTo>
                        <a:pt x="51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5" y="196"/>
                      </a:lnTo>
                      <a:lnTo>
                        <a:pt x="45" y="193"/>
                      </a:lnTo>
                      <a:lnTo>
                        <a:pt x="42" y="193"/>
                      </a:lnTo>
                      <a:lnTo>
                        <a:pt x="42" y="193"/>
                      </a:lnTo>
                      <a:lnTo>
                        <a:pt x="39" y="193"/>
                      </a:lnTo>
                      <a:lnTo>
                        <a:pt x="39" y="193"/>
                      </a:lnTo>
                      <a:lnTo>
                        <a:pt x="36" y="193"/>
                      </a:lnTo>
                      <a:lnTo>
                        <a:pt x="34" y="190"/>
                      </a:lnTo>
                      <a:lnTo>
                        <a:pt x="31" y="190"/>
                      </a:lnTo>
                      <a:lnTo>
                        <a:pt x="28" y="190"/>
                      </a:lnTo>
                      <a:lnTo>
                        <a:pt x="25" y="190"/>
                      </a:lnTo>
                      <a:lnTo>
                        <a:pt x="22" y="190"/>
                      </a:lnTo>
                      <a:lnTo>
                        <a:pt x="22" y="190"/>
                      </a:lnTo>
                      <a:lnTo>
                        <a:pt x="19" y="187"/>
                      </a:lnTo>
                      <a:lnTo>
                        <a:pt x="19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1" y="182"/>
                      </a:lnTo>
                      <a:lnTo>
                        <a:pt x="11" y="182"/>
                      </a:lnTo>
                      <a:lnTo>
                        <a:pt x="11" y="182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5" y="176"/>
                      </a:lnTo>
                      <a:lnTo>
                        <a:pt x="2" y="173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68"/>
                      </a:lnTo>
                      <a:lnTo>
                        <a:pt x="2" y="165"/>
                      </a:lnTo>
                      <a:lnTo>
                        <a:pt x="2" y="165"/>
                      </a:lnTo>
                      <a:lnTo>
                        <a:pt x="2" y="165"/>
                      </a:lnTo>
                      <a:lnTo>
                        <a:pt x="2" y="162"/>
                      </a:lnTo>
                      <a:lnTo>
                        <a:pt x="5" y="162"/>
                      </a:lnTo>
                      <a:lnTo>
                        <a:pt x="5" y="162"/>
                      </a:lnTo>
                      <a:lnTo>
                        <a:pt x="5" y="162"/>
                      </a:lnTo>
                      <a:lnTo>
                        <a:pt x="5" y="159"/>
                      </a:lnTo>
                      <a:lnTo>
                        <a:pt x="8" y="159"/>
                      </a:lnTo>
                      <a:lnTo>
                        <a:pt x="8" y="159"/>
                      </a:lnTo>
                      <a:lnTo>
                        <a:pt x="8" y="159"/>
                      </a:lnTo>
                      <a:lnTo>
                        <a:pt x="11" y="159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4" y="156"/>
                      </a:lnTo>
                      <a:lnTo>
                        <a:pt x="14" y="156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1"/>
                      </a:lnTo>
                      <a:lnTo>
                        <a:pt x="17" y="151"/>
                      </a:lnTo>
                      <a:lnTo>
                        <a:pt x="19" y="151"/>
                      </a:lnTo>
                      <a:lnTo>
                        <a:pt x="19" y="151"/>
                      </a:lnTo>
                      <a:lnTo>
                        <a:pt x="19" y="148"/>
                      </a:lnTo>
                      <a:lnTo>
                        <a:pt x="19" y="148"/>
                      </a:lnTo>
                      <a:lnTo>
                        <a:pt x="19" y="148"/>
                      </a:lnTo>
                      <a:lnTo>
                        <a:pt x="19" y="148"/>
                      </a:lnTo>
                      <a:lnTo>
                        <a:pt x="19" y="145"/>
                      </a:lnTo>
                      <a:lnTo>
                        <a:pt x="19" y="145"/>
                      </a:lnTo>
                      <a:lnTo>
                        <a:pt x="22" y="145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39"/>
                      </a:lnTo>
                      <a:lnTo>
                        <a:pt x="22" y="139"/>
                      </a:lnTo>
                      <a:lnTo>
                        <a:pt x="22" y="139"/>
                      </a:lnTo>
                      <a:lnTo>
                        <a:pt x="22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6"/>
                      </a:lnTo>
                      <a:lnTo>
                        <a:pt x="25" y="134"/>
                      </a:lnTo>
                      <a:lnTo>
                        <a:pt x="25" y="134"/>
                      </a:lnTo>
                      <a:lnTo>
                        <a:pt x="25" y="134"/>
                      </a:lnTo>
                      <a:lnTo>
                        <a:pt x="25" y="134"/>
                      </a:lnTo>
                      <a:lnTo>
                        <a:pt x="25" y="134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31"/>
                      </a:lnTo>
                      <a:lnTo>
                        <a:pt x="28" y="128"/>
                      </a:lnTo>
                      <a:lnTo>
                        <a:pt x="28" y="128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5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31" y="117"/>
                      </a:lnTo>
                      <a:lnTo>
                        <a:pt x="31" y="117"/>
                      </a:lnTo>
                      <a:lnTo>
                        <a:pt x="31" y="117"/>
                      </a:lnTo>
                      <a:lnTo>
                        <a:pt x="31" y="117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5"/>
                      </a:lnTo>
                      <a:lnTo>
                        <a:pt x="31" y="105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2"/>
                      </a:lnTo>
                      <a:lnTo>
                        <a:pt x="31" y="100"/>
                      </a:lnTo>
                      <a:lnTo>
                        <a:pt x="31" y="100"/>
                      </a:lnTo>
                      <a:lnTo>
                        <a:pt x="31" y="100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28" y="85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5" y="74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2" y="68"/>
                      </a:lnTo>
                      <a:lnTo>
                        <a:pt x="22" y="65"/>
                      </a:lnTo>
                      <a:lnTo>
                        <a:pt x="22" y="65"/>
                      </a:lnTo>
                      <a:lnTo>
                        <a:pt x="22" y="65"/>
                      </a:lnTo>
                      <a:lnTo>
                        <a:pt x="22" y="65"/>
                      </a:lnTo>
                      <a:lnTo>
                        <a:pt x="22" y="63"/>
                      </a:lnTo>
                      <a:lnTo>
                        <a:pt x="19" y="63"/>
                      </a:lnTo>
                      <a:lnTo>
                        <a:pt x="19" y="60"/>
                      </a:lnTo>
                      <a:lnTo>
                        <a:pt x="19" y="60"/>
                      </a:lnTo>
                      <a:lnTo>
                        <a:pt x="19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25" y="51"/>
                      </a:lnTo>
                      <a:lnTo>
                        <a:pt x="31" y="48"/>
                      </a:lnTo>
                      <a:lnTo>
                        <a:pt x="34" y="46"/>
                      </a:lnTo>
                      <a:lnTo>
                        <a:pt x="36" y="46"/>
                      </a:lnTo>
                      <a:lnTo>
                        <a:pt x="34" y="40"/>
                      </a:lnTo>
                      <a:lnTo>
                        <a:pt x="31" y="37"/>
                      </a:lnTo>
                      <a:lnTo>
                        <a:pt x="28" y="34"/>
                      </a:lnTo>
                      <a:lnTo>
                        <a:pt x="25" y="34"/>
                      </a:lnTo>
                      <a:lnTo>
                        <a:pt x="17" y="20"/>
                      </a:lnTo>
                      <a:lnTo>
                        <a:pt x="39" y="1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5" name="Freeform 61"/>
                <p:cNvSpPr>
                  <a:spLocks/>
                </p:cNvSpPr>
                <p:nvPr/>
              </p:nvSpPr>
              <p:spPr bwMode="auto">
                <a:xfrm>
                  <a:off x="2026" y="3365"/>
                  <a:ext cx="58" cy="10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2" y="2"/>
                    </a:cxn>
                    <a:cxn ang="0">
                      <a:pos x="71" y="22"/>
                    </a:cxn>
                    <a:cxn ang="0">
                      <a:pos x="85" y="31"/>
                    </a:cxn>
                    <a:cxn ang="0">
                      <a:pos x="99" y="42"/>
                    </a:cxn>
                    <a:cxn ang="0">
                      <a:pos x="99" y="48"/>
                    </a:cxn>
                    <a:cxn ang="0">
                      <a:pos x="97" y="51"/>
                    </a:cxn>
                    <a:cxn ang="0">
                      <a:pos x="97" y="53"/>
                    </a:cxn>
                    <a:cxn ang="0">
                      <a:pos x="97" y="56"/>
                    </a:cxn>
                    <a:cxn ang="0">
                      <a:pos x="94" y="65"/>
                    </a:cxn>
                    <a:cxn ang="0">
                      <a:pos x="88" y="70"/>
                    </a:cxn>
                    <a:cxn ang="0">
                      <a:pos x="85" y="76"/>
                    </a:cxn>
                    <a:cxn ang="0">
                      <a:pos x="85" y="82"/>
                    </a:cxn>
                    <a:cxn ang="0">
                      <a:pos x="97" y="90"/>
                    </a:cxn>
                    <a:cxn ang="0">
                      <a:pos x="102" y="96"/>
                    </a:cxn>
                    <a:cxn ang="0">
                      <a:pos x="108" y="102"/>
                    </a:cxn>
                    <a:cxn ang="0">
                      <a:pos x="114" y="107"/>
                    </a:cxn>
                    <a:cxn ang="0">
                      <a:pos x="111" y="113"/>
                    </a:cxn>
                    <a:cxn ang="0">
                      <a:pos x="99" y="121"/>
                    </a:cxn>
                    <a:cxn ang="0">
                      <a:pos x="91" y="127"/>
                    </a:cxn>
                    <a:cxn ang="0">
                      <a:pos x="82" y="130"/>
                    </a:cxn>
                    <a:cxn ang="0">
                      <a:pos x="80" y="136"/>
                    </a:cxn>
                    <a:cxn ang="0">
                      <a:pos x="74" y="138"/>
                    </a:cxn>
                    <a:cxn ang="0">
                      <a:pos x="71" y="144"/>
                    </a:cxn>
                    <a:cxn ang="0">
                      <a:pos x="68" y="147"/>
                    </a:cxn>
                    <a:cxn ang="0">
                      <a:pos x="65" y="153"/>
                    </a:cxn>
                    <a:cxn ang="0">
                      <a:pos x="63" y="158"/>
                    </a:cxn>
                    <a:cxn ang="0">
                      <a:pos x="60" y="158"/>
                    </a:cxn>
                    <a:cxn ang="0">
                      <a:pos x="60" y="164"/>
                    </a:cxn>
                    <a:cxn ang="0">
                      <a:pos x="57" y="167"/>
                    </a:cxn>
                    <a:cxn ang="0">
                      <a:pos x="57" y="170"/>
                    </a:cxn>
                    <a:cxn ang="0">
                      <a:pos x="51" y="175"/>
                    </a:cxn>
                    <a:cxn ang="0">
                      <a:pos x="48" y="181"/>
                    </a:cxn>
                    <a:cxn ang="0">
                      <a:pos x="40" y="187"/>
                    </a:cxn>
                    <a:cxn ang="0">
                      <a:pos x="37" y="189"/>
                    </a:cxn>
                    <a:cxn ang="0">
                      <a:pos x="31" y="192"/>
                    </a:cxn>
                    <a:cxn ang="0">
                      <a:pos x="31" y="198"/>
                    </a:cxn>
                    <a:cxn ang="0">
                      <a:pos x="26" y="204"/>
                    </a:cxn>
                    <a:cxn ang="0">
                      <a:pos x="12" y="206"/>
                    </a:cxn>
                    <a:cxn ang="0">
                      <a:pos x="3" y="201"/>
                    </a:cxn>
                    <a:cxn ang="0">
                      <a:pos x="9" y="195"/>
                    </a:cxn>
                    <a:cxn ang="0">
                      <a:pos x="3" y="181"/>
                    </a:cxn>
                    <a:cxn ang="0">
                      <a:pos x="0" y="175"/>
                    </a:cxn>
                    <a:cxn ang="0">
                      <a:pos x="0" y="167"/>
                    </a:cxn>
                    <a:cxn ang="0">
                      <a:pos x="9" y="158"/>
                    </a:cxn>
                    <a:cxn ang="0">
                      <a:pos x="14" y="155"/>
                    </a:cxn>
                    <a:cxn ang="0">
                      <a:pos x="23" y="155"/>
                    </a:cxn>
                    <a:cxn ang="0">
                      <a:pos x="26" y="153"/>
                    </a:cxn>
                    <a:cxn ang="0">
                      <a:pos x="29" y="147"/>
                    </a:cxn>
                    <a:cxn ang="0">
                      <a:pos x="34" y="136"/>
                    </a:cxn>
                    <a:cxn ang="0">
                      <a:pos x="40" y="127"/>
                    </a:cxn>
                    <a:cxn ang="0">
                      <a:pos x="40" y="113"/>
                    </a:cxn>
                    <a:cxn ang="0">
                      <a:pos x="48" y="104"/>
                    </a:cxn>
                    <a:cxn ang="0">
                      <a:pos x="54" y="93"/>
                    </a:cxn>
                    <a:cxn ang="0">
                      <a:pos x="60" y="87"/>
                    </a:cxn>
                    <a:cxn ang="0">
                      <a:pos x="63" y="76"/>
                    </a:cxn>
                    <a:cxn ang="0">
                      <a:pos x="60" y="68"/>
                    </a:cxn>
                    <a:cxn ang="0">
                      <a:pos x="14" y="36"/>
                    </a:cxn>
                    <a:cxn ang="0">
                      <a:pos x="6" y="17"/>
                    </a:cxn>
                    <a:cxn ang="0">
                      <a:pos x="14" y="8"/>
                    </a:cxn>
                    <a:cxn ang="0">
                      <a:pos x="26" y="5"/>
                    </a:cxn>
                  </a:cxnLst>
                  <a:rect l="0" t="0" r="r" b="b"/>
                  <a:pathLst>
                    <a:path w="114" h="20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0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80" y="25"/>
                      </a:lnTo>
                      <a:lnTo>
                        <a:pt x="82" y="28"/>
                      </a:lnTo>
                      <a:lnTo>
                        <a:pt x="82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8" y="34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7" y="39"/>
                      </a:lnTo>
                      <a:lnTo>
                        <a:pt x="97" y="39"/>
                      </a:lnTo>
                      <a:lnTo>
                        <a:pt x="97" y="39"/>
                      </a:lnTo>
                      <a:lnTo>
                        <a:pt x="97" y="39"/>
                      </a:lnTo>
                      <a:lnTo>
                        <a:pt x="97" y="39"/>
                      </a:lnTo>
                      <a:lnTo>
                        <a:pt x="99" y="39"/>
                      </a:lnTo>
                      <a:lnTo>
                        <a:pt x="99" y="42"/>
                      </a:lnTo>
                      <a:lnTo>
                        <a:pt x="99" y="42"/>
                      </a:lnTo>
                      <a:lnTo>
                        <a:pt x="99" y="42"/>
                      </a:lnTo>
                      <a:lnTo>
                        <a:pt x="99" y="42"/>
                      </a:lnTo>
                      <a:lnTo>
                        <a:pt x="102" y="42"/>
                      </a:lnTo>
                      <a:lnTo>
                        <a:pt x="102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99" y="45"/>
                      </a:lnTo>
                      <a:lnTo>
                        <a:pt x="99" y="45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9"/>
                      </a:lnTo>
                      <a:lnTo>
                        <a:pt x="94" y="59"/>
                      </a:lnTo>
                      <a:lnTo>
                        <a:pt x="97" y="59"/>
                      </a:lnTo>
                      <a:lnTo>
                        <a:pt x="97" y="62"/>
                      </a:lnTo>
                      <a:lnTo>
                        <a:pt x="97" y="62"/>
                      </a:lnTo>
                      <a:lnTo>
                        <a:pt x="97" y="62"/>
                      </a:lnTo>
                      <a:lnTo>
                        <a:pt x="97" y="62"/>
                      </a:lnTo>
                      <a:lnTo>
                        <a:pt x="97" y="62"/>
                      </a:lnTo>
                      <a:lnTo>
                        <a:pt x="94" y="62"/>
                      </a:lnTo>
                      <a:lnTo>
                        <a:pt x="94" y="62"/>
                      </a:lnTo>
                      <a:lnTo>
                        <a:pt x="94" y="62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70"/>
                      </a:lnTo>
                      <a:lnTo>
                        <a:pt x="91" y="70"/>
                      </a:lnTo>
                      <a:lnTo>
                        <a:pt x="91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5" y="73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5" y="82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7"/>
                      </a:lnTo>
                      <a:lnTo>
                        <a:pt x="88" y="87"/>
                      </a:lnTo>
                      <a:lnTo>
                        <a:pt x="88" y="87"/>
                      </a:lnTo>
                      <a:lnTo>
                        <a:pt x="91" y="87"/>
                      </a:lnTo>
                      <a:lnTo>
                        <a:pt x="91" y="87"/>
                      </a:lnTo>
                      <a:lnTo>
                        <a:pt x="91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9" y="90"/>
                      </a:lnTo>
                      <a:lnTo>
                        <a:pt x="99" y="90"/>
                      </a:lnTo>
                      <a:lnTo>
                        <a:pt x="99" y="90"/>
                      </a:lnTo>
                      <a:lnTo>
                        <a:pt x="99" y="93"/>
                      </a:lnTo>
                      <a:lnTo>
                        <a:pt x="99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5" y="96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8" y="99"/>
                      </a:lnTo>
                      <a:lnTo>
                        <a:pt x="108" y="99"/>
                      </a:lnTo>
                      <a:lnTo>
                        <a:pt x="108" y="99"/>
                      </a:lnTo>
                      <a:lnTo>
                        <a:pt x="108" y="99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4" y="104"/>
                      </a:lnTo>
                      <a:lnTo>
                        <a:pt x="114" y="104"/>
                      </a:lnTo>
                      <a:lnTo>
                        <a:pt x="114" y="104"/>
                      </a:lnTo>
                      <a:lnTo>
                        <a:pt x="114" y="104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10"/>
                      </a:lnTo>
                      <a:lnTo>
                        <a:pt x="114" y="110"/>
                      </a:lnTo>
                      <a:lnTo>
                        <a:pt x="114" y="110"/>
                      </a:lnTo>
                      <a:lnTo>
                        <a:pt x="114" y="110"/>
                      </a:lnTo>
                      <a:lnTo>
                        <a:pt x="114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5" y="116"/>
                      </a:lnTo>
                      <a:lnTo>
                        <a:pt x="105" y="116"/>
                      </a:lnTo>
                      <a:lnTo>
                        <a:pt x="105" y="116"/>
                      </a:lnTo>
                      <a:lnTo>
                        <a:pt x="105" y="119"/>
                      </a:lnTo>
                      <a:lnTo>
                        <a:pt x="105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7" y="121"/>
                      </a:lnTo>
                      <a:lnTo>
                        <a:pt x="97" y="121"/>
                      </a:lnTo>
                      <a:lnTo>
                        <a:pt x="97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30"/>
                      </a:lnTo>
                      <a:lnTo>
                        <a:pt x="88" y="130"/>
                      </a:lnTo>
                      <a:lnTo>
                        <a:pt x="88" y="130"/>
                      </a:lnTo>
                      <a:lnTo>
                        <a:pt x="88" y="130"/>
                      </a:lnTo>
                      <a:lnTo>
                        <a:pt x="88" y="130"/>
                      </a:lnTo>
                      <a:lnTo>
                        <a:pt x="88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2" y="133"/>
                      </a:lnTo>
                      <a:lnTo>
                        <a:pt x="82" y="133"/>
                      </a:lnTo>
                      <a:lnTo>
                        <a:pt x="82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41"/>
                      </a:lnTo>
                      <a:lnTo>
                        <a:pt x="74" y="141"/>
                      </a:lnTo>
                      <a:lnTo>
                        <a:pt x="74" y="141"/>
                      </a:lnTo>
                      <a:lnTo>
                        <a:pt x="74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5"/>
                      </a:lnTo>
                      <a:lnTo>
                        <a:pt x="60" y="155"/>
                      </a:lnTo>
                      <a:lnTo>
                        <a:pt x="60" y="155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61"/>
                      </a:lnTo>
                      <a:lnTo>
                        <a:pt x="60" y="161"/>
                      </a:lnTo>
                      <a:lnTo>
                        <a:pt x="60" y="161"/>
                      </a:lnTo>
                      <a:lnTo>
                        <a:pt x="60" y="161"/>
                      </a:lnTo>
                      <a:lnTo>
                        <a:pt x="60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2"/>
                      </a:lnTo>
                      <a:lnTo>
                        <a:pt x="57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1" y="175"/>
                      </a:lnTo>
                      <a:lnTo>
                        <a:pt x="51" y="175"/>
                      </a:lnTo>
                      <a:lnTo>
                        <a:pt x="51" y="175"/>
                      </a:lnTo>
                      <a:lnTo>
                        <a:pt x="51" y="175"/>
                      </a:lnTo>
                      <a:lnTo>
                        <a:pt x="51" y="175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48" y="178"/>
                      </a:lnTo>
                      <a:lnTo>
                        <a:pt x="48" y="178"/>
                      </a:lnTo>
                      <a:lnTo>
                        <a:pt x="48" y="178"/>
                      </a:lnTo>
                      <a:lnTo>
                        <a:pt x="48" y="178"/>
                      </a:lnTo>
                      <a:lnTo>
                        <a:pt x="48" y="178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6" y="181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7"/>
                      </a:lnTo>
                      <a:lnTo>
                        <a:pt x="43" y="187"/>
                      </a:lnTo>
                      <a:lnTo>
                        <a:pt x="43" y="187"/>
                      </a:lnTo>
                      <a:lnTo>
                        <a:pt x="43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1" y="189"/>
                      </a:lnTo>
                      <a:lnTo>
                        <a:pt x="31" y="189"/>
                      </a:lnTo>
                      <a:lnTo>
                        <a:pt x="31" y="189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29" y="201"/>
                      </a:lnTo>
                      <a:lnTo>
                        <a:pt x="29" y="201"/>
                      </a:lnTo>
                      <a:lnTo>
                        <a:pt x="29" y="201"/>
                      </a:lnTo>
                      <a:lnTo>
                        <a:pt x="29" y="201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3" y="204"/>
                      </a:lnTo>
                      <a:lnTo>
                        <a:pt x="23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6"/>
                      </a:lnTo>
                      <a:lnTo>
                        <a:pt x="17" y="206"/>
                      </a:lnTo>
                      <a:lnTo>
                        <a:pt x="17" y="206"/>
                      </a:lnTo>
                      <a:lnTo>
                        <a:pt x="17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2" y="206"/>
                      </a:lnTo>
                      <a:lnTo>
                        <a:pt x="12" y="206"/>
                      </a:lnTo>
                      <a:lnTo>
                        <a:pt x="12" y="206"/>
                      </a:lnTo>
                      <a:lnTo>
                        <a:pt x="9" y="206"/>
                      </a:lnTo>
                      <a:lnTo>
                        <a:pt x="9" y="206"/>
                      </a:lnTo>
                      <a:lnTo>
                        <a:pt x="9" y="206"/>
                      </a:lnTo>
                      <a:lnTo>
                        <a:pt x="9" y="206"/>
                      </a:lnTo>
                      <a:lnTo>
                        <a:pt x="9" y="204"/>
                      </a:lnTo>
                      <a:lnTo>
                        <a:pt x="9" y="20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1"/>
                      </a:lnTo>
                      <a:lnTo>
                        <a:pt x="6" y="201"/>
                      </a:lnTo>
                      <a:lnTo>
                        <a:pt x="6" y="201"/>
                      </a:lnTo>
                      <a:lnTo>
                        <a:pt x="6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2"/>
                      </a:lnTo>
                      <a:lnTo>
                        <a:pt x="9" y="192"/>
                      </a:lnTo>
                      <a:lnTo>
                        <a:pt x="9" y="192"/>
                      </a:lnTo>
                      <a:lnTo>
                        <a:pt x="12" y="192"/>
                      </a:lnTo>
                      <a:lnTo>
                        <a:pt x="12" y="192"/>
                      </a:lnTo>
                      <a:lnTo>
                        <a:pt x="12" y="192"/>
                      </a:lnTo>
                      <a:lnTo>
                        <a:pt x="12" y="192"/>
                      </a:lnTo>
                      <a:lnTo>
                        <a:pt x="12" y="192"/>
                      </a:lnTo>
                      <a:lnTo>
                        <a:pt x="12" y="189"/>
                      </a:lnTo>
                      <a:lnTo>
                        <a:pt x="12" y="189"/>
                      </a:lnTo>
                      <a:lnTo>
                        <a:pt x="9" y="189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6" y="187"/>
                      </a:lnTo>
                      <a:lnTo>
                        <a:pt x="6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78"/>
                      </a:lnTo>
                      <a:lnTo>
                        <a:pt x="3" y="178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0" y="175"/>
                      </a:lnTo>
                      <a:lnTo>
                        <a:pt x="0" y="175"/>
                      </a:lnTo>
                      <a:lnTo>
                        <a:pt x="0" y="175"/>
                      </a:lnTo>
                      <a:lnTo>
                        <a:pt x="0" y="175"/>
                      </a:lnTo>
                      <a:lnTo>
                        <a:pt x="0" y="17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4" y="155"/>
                      </a:lnTo>
                      <a:lnTo>
                        <a:pt x="14" y="155"/>
                      </a:lnTo>
                      <a:lnTo>
                        <a:pt x="14" y="155"/>
                      </a:lnTo>
                      <a:lnTo>
                        <a:pt x="14" y="155"/>
                      </a:lnTo>
                      <a:lnTo>
                        <a:pt x="14" y="155"/>
                      </a:lnTo>
                      <a:lnTo>
                        <a:pt x="14" y="158"/>
                      </a:lnTo>
                      <a:lnTo>
                        <a:pt x="14" y="158"/>
                      </a:lnTo>
                      <a:lnTo>
                        <a:pt x="14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0"/>
                      </a:lnTo>
                      <a:lnTo>
                        <a:pt x="26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31" y="147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29" y="144"/>
                      </a:lnTo>
                      <a:lnTo>
                        <a:pt x="29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1"/>
                      </a:lnTo>
                      <a:lnTo>
                        <a:pt x="31" y="141"/>
                      </a:lnTo>
                      <a:lnTo>
                        <a:pt x="31" y="141"/>
                      </a:lnTo>
                      <a:lnTo>
                        <a:pt x="31" y="141"/>
                      </a:lnTo>
                      <a:lnTo>
                        <a:pt x="31" y="141"/>
                      </a:lnTo>
                      <a:lnTo>
                        <a:pt x="34" y="138"/>
                      </a:lnTo>
                      <a:lnTo>
                        <a:pt x="34" y="138"/>
                      </a:lnTo>
                      <a:lnTo>
                        <a:pt x="34" y="138"/>
                      </a:lnTo>
                      <a:lnTo>
                        <a:pt x="34" y="138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0"/>
                      </a:lnTo>
                      <a:lnTo>
                        <a:pt x="37" y="130"/>
                      </a:lnTo>
                      <a:lnTo>
                        <a:pt x="37" y="130"/>
                      </a:lnTo>
                      <a:lnTo>
                        <a:pt x="40" y="130"/>
                      </a:lnTo>
                      <a:lnTo>
                        <a:pt x="40" y="127"/>
                      </a:lnTo>
                      <a:lnTo>
                        <a:pt x="40" y="127"/>
                      </a:lnTo>
                      <a:lnTo>
                        <a:pt x="40" y="127"/>
                      </a:lnTo>
                      <a:lnTo>
                        <a:pt x="40" y="127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1"/>
                      </a:lnTo>
                      <a:lnTo>
                        <a:pt x="40" y="121"/>
                      </a:lnTo>
                      <a:lnTo>
                        <a:pt x="37" y="121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0"/>
                      </a:lnTo>
                      <a:lnTo>
                        <a:pt x="43" y="110"/>
                      </a:lnTo>
                      <a:lnTo>
                        <a:pt x="43" y="110"/>
                      </a:lnTo>
                      <a:lnTo>
                        <a:pt x="43" y="110"/>
                      </a:lnTo>
                      <a:lnTo>
                        <a:pt x="43" y="110"/>
                      </a:lnTo>
                      <a:lnTo>
                        <a:pt x="46" y="107"/>
                      </a:lnTo>
                      <a:lnTo>
                        <a:pt x="46" y="107"/>
                      </a:lnTo>
                      <a:lnTo>
                        <a:pt x="46" y="107"/>
                      </a:lnTo>
                      <a:lnTo>
                        <a:pt x="46" y="107"/>
                      </a:lnTo>
                      <a:lnTo>
                        <a:pt x="46" y="107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1" y="96"/>
                      </a:lnTo>
                      <a:lnTo>
                        <a:pt x="54" y="96"/>
                      </a:lnTo>
                      <a:lnTo>
                        <a:pt x="54" y="96"/>
                      </a:lnTo>
                      <a:lnTo>
                        <a:pt x="54" y="96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57" y="73"/>
                      </a:lnTo>
                      <a:lnTo>
                        <a:pt x="57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1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0" y="6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17" y="42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9" y="28"/>
                      </a:lnTo>
                      <a:lnTo>
                        <a:pt x="9" y="28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3" y="19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9" y="17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9" y="5"/>
                      </a:lnTo>
                      <a:lnTo>
                        <a:pt x="29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7" y="5"/>
                      </a:lnTo>
                      <a:lnTo>
                        <a:pt x="40" y="5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6" name="Freeform 62"/>
                <p:cNvSpPr>
                  <a:spLocks/>
                </p:cNvSpPr>
                <p:nvPr/>
              </p:nvSpPr>
              <p:spPr bwMode="auto">
                <a:xfrm>
                  <a:off x="2026" y="3365"/>
                  <a:ext cx="58" cy="10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2" y="2"/>
                    </a:cxn>
                    <a:cxn ang="0">
                      <a:pos x="71" y="22"/>
                    </a:cxn>
                    <a:cxn ang="0">
                      <a:pos x="85" y="31"/>
                    </a:cxn>
                    <a:cxn ang="0">
                      <a:pos x="99" y="42"/>
                    </a:cxn>
                    <a:cxn ang="0">
                      <a:pos x="99" y="48"/>
                    </a:cxn>
                    <a:cxn ang="0">
                      <a:pos x="97" y="51"/>
                    </a:cxn>
                    <a:cxn ang="0">
                      <a:pos x="97" y="53"/>
                    </a:cxn>
                    <a:cxn ang="0">
                      <a:pos x="97" y="56"/>
                    </a:cxn>
                    <a:cxn ang="0">
                      <a:pos x="94" y="65"/>
                    </a:cxn>
                    <a:cxn ang="0">
                      <a:pos x="88" y="70"/>
                    </a:cxn>
                    <a:cxn ang="0">
                      <a:pos x="85" y="76"/>
                    </a:cxn>
                    <a:cxn ang="0">
                      <a:pos x="85" y="82"/>
                    </a:cxn>
                    <a:cxn ang="0">
                      <a:pos x="97" y="90"/>
                    </a:cxn>
                    <a:cxn ang="0">
                      <a:pos x="102" y="96"/>
                    </a:cxn>
                    <a:cxn ang="0">
                      <a:pos x="108" y="102"/>
                    </a:cxn>
                    <a:cxn ang="0">
                      <a:pos x="114" y="107"/>
                    </a:cxn>
                    <a:cxn ang="0">
                      <a:pos x="111" y="113"/>
                    </a:cxn>
                    <a:cxn ang="0">
                      <a:pos x="99" y="121"/>
                    </a:cxn>
                    <a:cxn ang="0">
                      <a:pos x="91" y="127"/>
                    </a:cxn>
                    <a:cxn ang="0">
                      <a:pos x="82" y="130"/>
                    </a:cxn>
                    <a:cxn ang="0">
                      <a:pos x="80" y="136"/>
                    </a:cxn>
                    <a:cxn ang="0">
                      <a:pos x="74" y="138"/>
                    </a:cxn>
                    <a:cxn ang="0">
                      <a:pos x="71" y="144"/>
                    </a:cxn>
                    <a:cxn ang="0">
                      <a:pos x="68" y="147"/>
                    </a:cxn>
                    <a:cxn ang="0">
                      <a:pos x="65" y="153"/>
                    </a:cxn>
                    <a:cxn ang="0">
                      <a:pos x="63" y="158"/>
                    </a:cxn>
                    <a:cxn ang="0">
                      <a:pos x="60" y="158"/>
                    </a:cxn>
                    <a:cxn ang="0">
                      <a:pos x="60" y="164"/>
                    </a:cxn>
                    <a:cxn ang="0">
                      <a:pos x="57" y="167"/>
                    </a:cxn>
                    <a:cxn ang="0">
                      <a:pos x="57" y="170"/>
                    </a:cxn>
                    <a:cxn ang="0">
                      <a:pos x="51" y="175"/>
                    </a:cxn>
                    <a:cxn ang="0">
                      <a:pos x="48" y="181"/>
                    </a:cxn>
                    <a:cxn ang="0">
                      <a:pos x="40" y="187"/>
                    </a:cxn>
                    <a:cxn ang="0">
                      <a:pos x="37" y="189"/>
                    </a:cxn>
                    <a:cxn ang="0">
                      <a:pos x="31" y="192"/>
                    </a:cxn>
                    <a:cxn ang="0">
                      <a:pos x="31" y="198"/>
                    </a:cxn>
                    <a:cxn ang="0">
                      <a:pos x="26" y="204"/>
                    </a:cxn>
                    <a:cxn ang="0">
                      <a:pos x="12" y="206"/>
                    </a:cxn>
                    <a:cxn ang="0">
                      <a:pos x="3" y="201"/>
                    </a:cxn>
                    <a:cxn ang="0">
                      <a:pos x="9" y="195"/>
                    </a:cxn>
                    <a:cxn ang="0">
                      <a:pos x="3" y="181"/>
                    </a:cxn>
                    <a:cxn ang="0">
                      <a:pos x="0" y="175"/>
                    </a:cxn>
                    <a:cxn ang="0">
                      <a:pos x="0" y="167"/>
                    </a:cxn>
                    <a:cxn ang="0">
                      <a:pos x="9" y="158"/>
                    </a:cxn>
                    <a:cxn ang="0">
                      <a:pos x="14" y="155"/>
                    </a:cxn>
                    <a:cxn ang="0">
                      <a:pos x="23" y="155"/>
                    </a:cxn>
                    <a:cxn ang="0">
                      <a:pos x="26" y="153"/>
                    </a:cxn>
                    <a:cxn ang="0">
                      <a:pos x="29" y="147"/>
                    </a:cxn>
                    <a:cxn ang="0">
                      <a:pos x="34" y="136"/>
                    </a:cxn>
                    <a:cxn ang="0">
                      <a:pos x="40" y="127"/>
                    </a:cxn>
                    <a:cxn ang="0">
                      <a:pos x="40" y="113"/>
                    </a:cxn>
                    <a:cxn ang="0">
                      <a:pos x="48" y="104"/>
                    </a:cxn>
                    <a:cxn ang="0">
                      <a:pos x="54" y="93"/>
                    </a:cxn>
                    <a:cxn ang="0">
                      <a:pos x="60" y="87"/>
                    </a:cxn>
                    <a:cxn ang="0">
                      <a:pos x="63" y="76"/>
                    </a:cxn>
                    <a:cxn ang="0">
                      <a:pos x="60" y="68"/>
                    </a:cxn>
                    <a:cxn ang="0">
                      <a:pos x="14" y="36"/>
                    </a:cxn>
                    <a:cxn ang="0">
                      <a:pos x="6" y="17"/>
                    </a:cxn>
                    <a:cxn ang="0">
                      <a:pos x="14" y="8"/>
                    </a:cxn>
                    <a:cxn ang="0">
                      <a:pos x="26" y="5"/>
                    </a:cxn>
                  </a:cxnLst>
                  <a:rect l="0" t="0" r="r" b="b"/>
                  <a:pathLst>
                    <a:path w="114" h="20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2" y="5"/>
                      </a:lnTo>
                      <a:lnTo>
                        <a:pt x="82" y="5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0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19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80" y="25"/>
                      </a:lnTo>
                      <a:lnTo>
                        <a:pt x="82" y="28"/>
                      </a:lnTo>
                      <a:lnTo>
                        <a:pt x="82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8" y="34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91" y="34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7" y="39"/>
                      </a:lnTo>
                      <a:lnTo>
                        <a:pt x="97" y="39"/>
                      </a:lnTo>
                      <a:lnTo>
                        <a:pt x="97" y="39"/>
                      </a:lnTo>
                      <a:lnTo>
                        <a:pt x="97" y="39"/>
                      </a:lnTo>
                      <a:lnTo>
                        <a:pt x="97" y="39"/>
                      </a:lnTo>
                      <a:lnTo>
                        <a:pt x="99" y="39"/>
                      </a:lnTo>
                      <a:lnTo>
                        <a:pt x="99" y="42"/>
                      </a:lnTo>
                      <a:lnTo>
                        <a:pt x="99" y="42"/>
                      </a:lnTo>
                      <a:lnTo>
                        <a:pt x="99" y="42"/>
                      </a:lnTo>
                      <a:lnTo>
                        <a:pt x="99" y="42"/>
                      </a:lnTo>
                      <a:lnTo>
                        <a:pt x="102" y="42"/>
                      </a:lnTo>
                      <a:lnTo>
                        <a:pt x="102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99" y="45"/>
                      </a:lnTo>
                      <a:lnTo>
                        <a:pt x="99" y="45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7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1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4" y="59"/>
                      </a:lnTo>
                      <a:lnTo>
                        <a:pt x="94" y="59"/>
                      </a:lnTo>
                      <a:lnTo>
                        <a:pt x="97" y="59"/>
                      </a:lnTo>
                      <a:lnTo>
                        <a:pt x="97" y="62"/>
                      </a:lnTo>
                      <a:lnTo>
                        <a:pt x="97" y="62"/>
                      </a:lnTo>
                      <a:lnTo>
                        <a:pt x="97" y="62"/>
                      </a:lnTo>
                      <a:lnTo>
                        <a:pt x="97" y="62"/>
                      </a:lnTo>
                      <a:lnTo>
                        <a:pt x="97" y="62"/>
                      </a:lnTo>
                      <a:lnTo>
                        <a:pt x="94" y="62"/>
                      </a:lnTo>
                      <a:lnTo>
                        <a:pt x="94" y="62"/>
                      </a:lnTo>
                      <a:lnTo>
                        <a:pt x="94" y="62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5"/>
                      </a:lnTo>
                      <a:lnTo>
                        <a:pt x="94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70"/>
                      </a:lnTo>
                      <a:lnTo>
                        <a:pt x="91" y="70"/>
                      </a:lnTo>
                      <a:lnTo>
                        <a:pt x="91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5" y="73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5" y="82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7"/>
                      </a:lnTo>
                      <a:lnTo>
                        <a:pt x="88" y="87"/>
                      </a:lnTo>
                      <a:lnTo>
                        <a:pt x="88" y="87"/>
                      </a:lnTo>
                      <a:lnTo>
                        <a:pt x="91" y="87"/>
                      </a:lnTo>
                      <a:lnTo>
                        <a:pt x="91" y="87"/>
                      </a:lnTo>
                      <a:lnTo>
                        <a:pt x="91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4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7" y="90"/>
                      </a:lnTo>
                      <a:lnTo>
                        <a:pt x="99" y="90"/>
                      </a:lnTo>
                      <a:lnTo>
                        <a:pt x="99" y="90"/>
                      </a:lnTo>
                      <a:lnTo>
                        <a:pt x="99" y="90"/>
                      </a:lnTo>
                      <a:lnTo>
                        <a:pt x="99" y="93"/>
                      </a:lnTo>
                      <a:lnTo>
                        <a:pt x="99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3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5" y="96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8" y="99"/>
                      </a:lnTo>
                      <a:lnTo>
                        <a:pt x="108" y="99"/>
                      </a:lnTo>
                      <a:lnTo>
                        <a:pt x="108" y="99"/>
                      </a:lnTo>
                      <a:lnTo>
                        <a:pt x="108" y="99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4" y="104"/>
                      </a:lnTo>
                      <a:lnTo>
                        <a:pt x="114" y="104"/>
                      </a:lnTo>
                      <a:lnTo>
                        <a:pt x="114" y="104"/>
                      </a:lnTo>
                      <a:lnTo>
                        <a:pt x="114" y="104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07"/>
                      </a:lnTo>
                      <a:lnTo>
                        <a:pt x="114" y="110"/>
                      </a:lnTo>
                      <a:lnTo>
                        <a:pt x="114" y="110"/>
                      </a:lnTo>
                      <a:lnTo>
                        <a:pt x="114" y="110"/>
                      </a:lnTo>
                      <a:lnTo>
                        <a:pt x="114" y="110"/>
                      </a:lnTo>
                      <a:lnTo>
                        <a:pt x="114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5" y="116"/>
                      </a:lnTo>
                      <a:lnTo>
                        <a:pt x="105" y="116"/>
                      </a:lnTo>
                      <a:lnTo>
                        <a:pt x="105" y="116"/>
                      </a:lnTo>
                      <a:lnTo>
                        <a:pt x="105" y="119"/>
                      </a:lnTo>
                      <a:lnTo>
                        <a:pt x="105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9" y="121"/>
                      </a:lnTo>
                      <a:lnTo>
                        <a:pt x="97" y="121"/>
                      </a:lnTo>
                      <a:lnTo>
                        <a:pt x="97" y="121"/>
                      </a:lnTo>
                      <a:lnTo>
                        <a:pt x="97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4" y="124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27"/>
                      </a:lnTo>
                      <a:lnTo>
                        <a:pt x="91" y="130"/>
                      </a:lnTo>
                      <a:lnTo>
                        <a:pt x="88" y="130"/>
                      </a:lnTo>
                      <a:lnTo>
                        <a:pt x="88" y="130"/>
                      </a:lnTo>
                      <a:lnTo>
                        <a:pt x="88" y="130"/>
                      </a:lnTo>
                      <a:lnTo>
                        <a:pt x="88" y="130"/>
                      </a:lnTo>
                      <a:lnTo>
                        <a:pt x="88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5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2" y="133"/>
                      </a:lnTo>
                      <a:lnTo>
                        <a:pt x="82" y="133"/>
                      </a:lnTo>
                      <a:lnTo>
                        <a:pt x="82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6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7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38"/>
                      </a:lnTo>
                      <a:lnTo>
                        <a:pt x="74" y="141"/>
                      </a:lnTo>
                      <a:lnTo>
                        <a:pt x="74" y="141"/>
                      </a:lnTo>
                      <a:lnTo>
                        <a:pt x="74" y="141"/>
                      </a:lnTo>
                      <a:lnTo>
                        <a:pt x="74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1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71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4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8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47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3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5"/>
                      </a:lnTo>
                      <a:lnTo>
                        <a:pt x="65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3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5"/>
                      </a:lnTo>
                      <a:lnTo>
                        <a:pt x="60" y="155"/>
                      </a:lnTo>
                      <a:lnTo>
                        <a:pt x="60" y="155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0" y="161"/>
                      </a:lnTo>
                      <a:lnTo>
                        <a:pt x="60" y="161"/>
                      </a:lnTo>
                      <a:lnTo>
                        <a:pt x="60" y="161"/>
                      </a:lnTo>
                      <a:lnTo>
                        <a:pt x="60" y="161"/>
                      </a:lnTo>
                      <a:lnTo>
                        <a:pt x="60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1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60" y="164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4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67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0"/>
                      </a:lnTo>
                      <a:lnTo>
                        <a:pt x="57" y="172"/>
                      </a:lnTo>
                      <a:lnTo>
                        <a:pt x="57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2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1" y="175"/>
                      </a:lnTo>
                      <a:lnTo>
                        <a:pt x="51" y="175"/>
                      </a:lnTo>
                      <a:lnTo>
                        <a:pt x="51" y="175"/>
                      </a:lnTo>
                      <a:lnTo>
                        <a:pt x="51" y="175"/>
                      </a:lnTo>
                      <a:lnTo>
                        <a:pt x="51" y="175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51" y="178"/>
                      </a:lnTo>
                      <a:lnTo>
                        <a:pt x="48" y="178"/>
                      </a:lnTo>
                      <a:lnTo>
                        <a:pt x="48" y="178"/>
                      </a:lnTo>
                      <a:lnTo>
                        <a:pt x="48" y="178"/>
                      </a:lnTo>
                      <a:lnTo>
                        <a:pt x="48" y="178"/>
                      </a:lnTo>
                      <a:lnTo>
                        <a:pt x="48" y="178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6" y="181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6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7"/>
                      </a:lnTo>
                      <a:lnTo>
                        <a:pt x="43" y="187"/>
                      </a:lnTo>
                      <a:lnTo>
                        <a:pt x="43" y="187"/>
                      </a:lnTo>
                      <a:lnTo>
                        <a:pt x="43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40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7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4" y="189"/>
                      </a:lnTo>
                      <a:lnTo>
                        <a:pt x="31" y="189"/>
                      </a:lnTo>
                      <a:lnTo>
                        <a:pt x="31" y="189"/>
                      </a:lnTo>
                      <a:lnTo>
                        <a:pt x="31" y="189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2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5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198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29" y="201"/>
                      </a:lnTo>
                      <a:lnTo>
                        <a:pt x="29" y="201"/>
                      </a:lnTo>
                      <a:lnTo>
                        <a:pt x="29" y="201"/>
                      </a:lnTo>
                      <a:lnTo>
                        <a:pt x="29" y="201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9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6" y="204"/>
                      </a:lnTo>
                      <a:lnTo>
                        <a:pt x="23" y="204"/>
                      </a:lnTo>
                      <a:lnTo>
                        <a:pt x="23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6"/>
                      </a:lnTo>
                      <a:lnTo>
                        <a:pt x="17" y="206"/>
                      </a:lnTo>
                      <a:lnTo>
                        <a:pt x="17" y="206"/>
                      </a:lnTo>
                      <a:lnTo>
                        <a:pt x="17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4" y="206"/>
                      </a:lnTo>
                      <a:lnTo>
                        <a:pt x="12" y="206"/>
                      </a:lnTo>
                      <a:lnTo>
                        <a:pt x="12" y="206"/>
                      </a:lnTo>
                      <a:lnTo>
                        <a:pt x="12" y="206"/>
                      </a:lnTo>
                      <a:lnTo>
                        <a:pt x="9" y="206"/>
                      </a:lnTo>
                      <a:lnTo>
                        <a:pt x="9" y="206"/>
                      </a:lnTo>
                      <a:lnTo>
                        <a:pt x="9" y="206"/>
                      </a:lnTo>
                      <a:lnTo>
                        <a:pt x="9" y="206"/>
                      </a:lnTo>
                      <a:lnTo>
                        <a:pt x="9" y="204"/>
                      </a:lnTo>
                      <a:lnTo>
                        <a:pt x="9" y="20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1"/>
                      </a:lnTo>
                      <a:lnTo>
                        <a:pt x="6" y="201"/>
                      </a:lnTo>
                      <a:lnTo>
                        <a:pt x="6" y="201"/>
                      </a:lnTo>
                      <a:lnTo>
                        <a:pt x="6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6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5"/>
                      </a:lnTo>
                      <a:lnTo>
                        <a:pt x="9" y="192"/>
                      </a:lnTo>
                      <a:lnTo>
                        <a:pt x="9" y="192"/>
                      </a:lnTo>
                      <a:lnTo>
                        <a:pt x="9" y="192"/>
                      </a:lnTo>
                      <a:lnTo>
                        <a:pt x="12" y="192"/>
                      </a:lnTo>
                      <a:lnTo>
                        <a:pt x="12" y="192"/>
                      </a:lnTo>
                      <a:lnTo>
                        <a:pt x="12" y="192"/>
                      </a:lnTo>
                      <a:lnTo>
                        <a:pt x="12" y="192"/>
                      </a:lnTo>
                      <a:lnTo>
                        <a:pt x="12" y="192"/>
                      </a:lnTo>
                      <a:lnTo>
                        <a:pt x="12" y="189"/>
                      </a:lnTo>
                      <a:lnTo>
                        <a:pt x="12" y="189"/>
                      </a:lnTo>
                      <a:lnTo>
                        <a:pt x="9" y="189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6" y="187"/>
                      </a:lnTo>
                      <a:lnTo>
                        <a:pt x="6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81"/>
                      </a:lnTo>
                      <a:lnTo>
                        <a:pt x="3" y="178"/>
                      </a:lnTo>
                      <a:lnTo>
                        <a:pt x="3" y="178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0" y="175"/>
                      </a:lnTo>
                      <a:lnTo>
                        <a:pt x="0" y="175"/>
                      </a:lnTo>
                      <a:lnTo>
                        <a:pt x="0" y="175"/>
                      </a:lnTo>
                      <a:lnTo>
                        <a:pt x="0" y="175"/>
                      </a:lnTo>
                      <a:lnTo>
                        <a:pt x="0" y="17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14" y="155"/>
                      </a:lnTo>
                      <a:lnTo>
                        <a:pt x="14" y="155"/>
                      </a:lnTo>
                      <a:lnTo>
                        <a:pt x="14" y="155"/>
                      </a:lnTo>
                      <a:lnTo>
                        <a:pt x="14" y="155"/>
                      </a:lnTo>
                      <a:lnTo>
                        <a:pt x="14" y="155"/>
                      </a:lnTo>
                      <a:lnTo>
                        <a:pt x="14" y="158"/>
                      </a:lnTo>
                      <a:lnTo>
                        <a:pt x="14" y="158"/>
                      </a:lnTo>
                      <a:lnTo>
                        <a:pt x="14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3" y="155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0"/>
                      </a:lnTo>
                      <a:lnTo>
                        <a:pt x="26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29" y="147"/>
                      </a:lnTo>
                      <a:lnTo>
                        <a:pt x="31" y="147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29" y="144"/>
                      </a:lnTo>
                      <a:lnTo>
                        <a:pt x="29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1"/>
                      </a:lnTo>
                      <a:lnTo>
                        <a:pt x="31" y="141"/>
                      </a:lnTo>
                      <a:lnTo>
                        <a:pt x="31" y="141"/>
                      </a:lnTo>
                      <a:lnTo>
                        <a:pt x="31" y="141"/>
                      </a:lnTo>
                      <a:lnTo>
                        <a:pt x="31" y="141"/>
                      </a:lnTo>
                      <a:lnTo>
                        <a:pt x="34" y="138"/>
                      </a:lnTo>
                      <a:lnTo>
                        <a:pt x="34" y="138"/>
                      </a:lnTo>
                      <a:lnTo>
                        <a:pt x="34" y="138"/>
                      </a:lnTo>
                      <a:lnTo>
                        <a:pt x="34" y="138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0"/>
                      </a:lnTo>
                      <a:lnTo>
                        <a:pt x="37" y="130"/>
                      </a:lnTo>
                      <a:lnTo>
                        <a:pt x="37" y="130"/>
                      </a:lnTo>
                      <a:lnTo>
                        <a:pt x="40" y="130"/>
                      </a:lnTo>
                      <a:lnTo>
                        <a:pt x="40" y="127"/>
                      </a:lnTo>
                      <a:lnTo>
                        <a:pt x="40" y="127"/>
                      </a:lnTo>
                      <a:lnTo>
                        <a:pt x="40" y="127"/>
                      </a:lnTo>
                      <a:lnTo>
                        <a:pt x="40" y="127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1"/>
                      </a:lnTo>
                      <a:lnTo>
                        <a:pt x="40" y="121"/>
                      </a:lnTo>
                      <a:lnTo>
                        <a:pt x="37" y="121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0"/>
                      </a:lnTo>
                      <a:lnTo>
                        <a:pt x="43" y="110"/>
                      </a:lnTo>
                      <a:lnTo>
                        <a:pt x="43" y="110"/>
                      </a:lnTo>
                      <a:lnTo>
                        <a:pt x="43" y="110"/>
                      </a:lnTo>
                      <a:lnTo>
                        <a:pt x="43" y="110"/>
                      </a:lnTo>
                      <a:lnTo>
                        <a:pt x="46" y="107"/>
                      </a:lnTo>
                      <a:lnTo>
                        <a:pt x="46" y="107"/>
                      </a:lnTo>
                      <a:lnTo>
                        <a:pt x="46" y="107"/>
                      </a:lnTo>
                      <a:lnTo>
                        <a:pt x="46" y="107"/>
                      </a:lnTo>
                      <a:lnTo>
                        <a:pt x="46" y="107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1" y="96"/>
                      </a:lnTo>
                      <a:lnTo>
                        <a:pt x="54" y="96"/>
                      </a:lnTo>
                      <a:lnTo>
                        <a:pt x="54" y="96"/>
                      </a:lnTo>
                      <a:lnTo>
                        <a:pt x="54" y="96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3"/>
                      </a:lnTo>
                      <a:lnTo>
                        <a:pt x="54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57" y="90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7"/>
                      </a:lnTo>
                      <a:lnTo>
                        <a:pt x="60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9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6"/>
                      </a:lnTo>
                      <a:lnTo>
                        <a:pt x="63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57" y="73"/>
                      </a:lnTo>
                      <a:lnTo>
                        <a:pt x="57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1" y="70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0" y="6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17" y="42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9" y="28"/>
                      </a:lnTo>
                      <a:lnTo>
                        <a:pt x="9" y="28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3" y="19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9" y="17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9" y="5"/>
                      </a:lnTo>
                      <a:lnTo>
                        <a:pt x="29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7" y="5"/>
                      </a:lnTo>
                      <a:lnTo>
                        <a:pt x="40" y="5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7" name="Freeform 63"/>
                <p:cNvSpPr>
                  <a:spLocks/>
                </p:cNvSpPr>
                <p:nvPr/>
              </p:nvSpPr>
              <p:spPr bwMode="auto">
                <a:xfrm>
                  <a:off x="1962" y="3237"/>
                  <a:ext cx="64" cy="60"/>
                </a:xfrm>
                <a:custGeom>
                  <a:avLst/>
                  <a:gdLst/>
                  <a:ahLst/>
                  <a:cxnLst>
                    <a:cxn ang="0">
                      <a:pos x="73" y="14"/>
                    </a:cxn>
                    <a:cxn ang="0">
                      <a:pos x="51" y="9"/>
                    </a:cxn>
                    <a:cxn ang="0">
                      <a:pos x="56" y="26"/>
                    </a:cxn>
                    <a:cxn ang="0">
                      <a:pos x="56" y="31"/>
                    </a:cxn>
                    <a:cxn ang="0">
                      <a:pos x="51" y="43"/>
                    </a:cxn>
                    <a:cxn ang="0">
                      <a:pos x="51" y="43"/>
                    </a:cxn>
                    <a:cxn ang="0">
                      <a:pos x="51" y="46"/>
                    </a:cxn>
                    <a:cxn ang="0">
                      <a:pos x="48" y="48"/>
                    </a:cxn>
                    <a:cxn ang="0">
                      <a:pos x="48" y="51"/>
                    </a:cxn>
                    <a:cxn ang="0">
                      <a:pos x="48" y="51"/>
                    </a:cxn>
                    <a:cxn ang="0">
                      <a:pos x="34" y="82"/>
                    </a:cxn>
                    <a:cxn ang="0">
                      <a:pos x="3" y="102"/>
                    </a:cxn>
                    <a:cxn ang="0">
                      <a:pos x="14" y="116"/>
                    </a:cxn>
                    <a:cxn ang="0">
                      <a:pos x="62" y="119"/>
                    </a:cxn>
                    <a:cxn ang="0">
                      <a:pos x="56" y="91"/>
                    </a:cxn>
                    <a:cxn ang="0">
                      <a:pos x="56" y="91"/>
                    </a:cxn>
                    <a:cxn ang="0">
                      <a:pos x="79" y="80"/>
                    </a:cxn>
                    <a:cxn ang="0">
                      <a:pos x="82" y="74"/>
                    </a:cxn>
                    <a:cxn ang="0">
                      <a:pos x="82" y="74"/>
                    </a:cxn>
                    <a:cxn ang="0">
                      <a:pos x="85" y="74"/>
                    </a:cxn>
                    <a:cxn ang="0">
                      <a:pos x="88" y="74"/>
                    </a:cxn>
                    <a:cxn ang="0">
                      <a:pos x="119" y="77"/>
                    </a:cxn>
                    <a:cxn ang="0">
                      <a:pos x="119" y="71"/>
                    </a:cxn>
                    <a:cxn ang="0">
                      <a:pos x="119" y="68"/>
                    </a:cxn>
                    <a:cxn ang="0">
                      <a:pos x="119" y="63"/>
                    </a:cxn>
                    <a:cxn ang="0">
                      <a:pos x="119" y="60"/>
                    </a:cxn>
                    <a:cxn ang="0">
                      <a:pos x="122" y="54"/>
                    </a:cxn>
                    <a:cxn ang="0">
                      <a:pos x="124" y="51"/>
                    </a:cxn>
                    <a:cxn ang="0">
                      <a:pos x="127" y="40"/>
                    </a:cxn>
                    <a:cxn ang="0">
                      <a:pos x="127" y="37"/>
                    </a:cxn>
                    <a:cxn ang="0">
                      <a:pos x="127" y="34"/>
                    </a:cxn>
                    <a:cxn ang="0">
                      <a:pos x="119" y="31"/>
                    </a:cxn>
                    <a:cxn ang="0">
                      <a:pos x="119" y="34"/>
                    </a:cxn>
                    <a:cxn ang="0">
                      <a:pos x="119" y="34"/>
                    </a:cxn>
                    <a:cxn ang="0">
                      <a:pos x="119" y="37"/>
                    </a:cxn>
                    <a:cxn ang="0">
                      <a:pos x="116" y="37"/>
                    </a:cxn>
                    <a:cxn ang="0">
                      <a:pos x="113" y="37"/>
                    </a:cxn>
                    <a:cxn ang="0">
                      <a:pos x="113" y="37"/>
                    </a:cxn>
                    <a:cxn ang="0">
                      <a:pos x="107" y="37"/>
                    </a:cxn>
                    <a:cxn ang="0">
                      <a:pos x="105" y="37"/>
                    </a:cxn>
                    <a:cxn ang="0">
                      <a:pos x="102" y="34"/>
                    </a:cxn>
                    <a:cxn ang="0">
                      <a:pos x="102" y="34"/>
                    </a:cxn>
                    <a:cxn ang="0">
                      <a:pos x="102" y="31"/>
                    </a:cxn>
                    <a:cxn ang="0">
                      <a:pos x="102" y="31"/>
                    </a:cxn>
                    <a:cxn ang="0">
                      <a:pos x="105" y="29"/>
                    </a:cxn>
                    <a:cxn ang="0">
                      <a:pos x="105" y="29"/>
                    </a:cxn>
                    <a:cxn ang="0">
                      <a:pos x="105" y="29"/>
                    </a:cxn>
                    <a:cxn ang="0">
                      <a:pos x="105" y="29"/>
                    </a:cxn>
                    <a:cxn ang="0">
                      <a:pos x="107" y="29"/>
                    </a:cxn>
                    <a:cxn ang="0">
                      <a:pos x="107" y="29"/>
                    </a:cxn>
                    <a:cxn ang="0">
                      <a:pos x="107" y="23"/>
                    </a:cxn>
                    <a:cxn ang="0">
                      <a:pos x="76" y="23"/>
                    </a:cxn>
                  </a:cxnLst>
                  <a:rect l="0" t="0" r="r" b="b"/>
                  <a:pathLst>
                    <a:path w="127" h="119">
                      <a:moveTo>
                        <a:pt x="76" y="23"/>
                      </a:moveTo>
                      <a:lnTo>
                        <a:pt x="76" y="23"/>
                      </a:lnTo>
                      <a:lnTo>
                        <a:pt x="73" y="20"/>
                      </a:lnTo>
                      <a:lnTo>
                        <a:pt x="71" y="17"/>
                      </a:lnTo>
                      <a:lnTo>
                        <a:pt x="73" y="14"/>
                      </a:lnTo>
                      <a:lnTo>
                        <a:pt x="68" y="12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4" y="0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12"/>
                      </a:lnTo>
                      <a:lnTo>
                        <a:pt x="48" y="12"/>
                      </a:lnTo>
                      <a:lnTo>
                        <a:pt x="42" y="26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6" y="29"/>
                      </a:lnTo>
                      <a:lnTo>
                        <a:pt x="56" y="29"/>
                      </a:lnTo>
                      <a:lnTo>
                        <a:pt x="54" y="31"/>
                      </a:lnTo>
                      <a:lnTo>
                        <a:pt x="56" y="31"/>
                      </a:lnTo>
                      <a:lnTo>
                        <a:pt x="54" y="40"/>
                      </a:lnTo>
                      <a:lnTo>
                        <a:pt x="51" y="40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39" y="71"/>
                      </a:lnTo>
                      <a:lnTo>
                        <a:pt x="34" y="82"/>
                      </a:lnTo>
                      <a:lnTo>
                        <a:pt x="22" y="80"/>
                      </a:lnTo>
                      <a:lnTo>
                        <a:pt x="8" y="85"/>
                      </a:lnTo>
                      <a:lnTo>
                        <a:pt x="5" y="94"/>
                      </a:lnTo>
                      <a:lnTo>
                        <a:pt x="5" y="99"/>
                      </a:lnTo>
                      <a:lnTo>
                        <a:pt x="3" y="102"/>
                      </a:lnTo>
                      <a:lnTo>
                        <a:pt x="3" y="108"/>
                      </a:lnTo>
                      <a:lnTo>
                        <a:pt x="3" y="111"/>
                      </a:lnTo>
                      <a:lnTo>
                        <a:pt x="0" y="114"/>
                      </a:lnTo>
                      <a:lnTo>
                        <a:pt x="3" y="116"/>
                      </a:lnTo>
                      <a:lnTo>
                        <a:pt x="14" y="116"/>
                      </a:lnTo>
                      <a:lnTo>
                        <a:pt x="22" y="116"/>
                      </a:lnTo>
                      <a:lnTo>
                        <a:pt x="31" y="119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4"/>
                      </a:lnTo>
                      <a:lnTo>
                        <a:pt x="59" y="102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9" y="91"/>
                      </a:lnTo>
                      <a:lnTo>
                        <a:pt x="62" y="91"/>
                      </a:lnTo>
                      <a:lnTo>
                        <a:pt x="71" y="91"/>
                      </a:lnTo>
                      <a:lnTo>
                        <a:pt x="76" y="74"/>
                      </a:lnTo>
                      <a:lnTo>
                        <a:pt x="79" y="80"/>
                      </a:lnTo>
                      <a:lnTo>
                        <a:pt x="82" y="77"/>
                      </a:lnTo>
                      <a:lnTo>
                        <a:pt x="82" y="77"/>
                      </a:lnTo>
                      <a:lnTo>
                        <a:pt x="82" y="77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93" y="74"/>
                      </a:lnTo>
                      <a:lnTo>
                        <a:pt x="116" y="74"/>
                      </a:lnTo>
                      <a:lnTo>
                        <a:pt x="116" y="77"/>
                      </a:lnTo>
                      <a:lnTo>
                        <a:pt x="119" y="77"/>
                      </a:lnTo>
                      <a:lnTo>
                        <a:pt x="119" y="77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22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3"/>
                      </a:lnTo>
                      <a:lnTo>
                        <a:pt x="119" y="63"/>
                      </a:lnTo>
                      <a:lnTo>
                        <a:pt x="119" y="63"/>
                      </a:lnTo>
                      <a:lnTo>
                        <a:pt x="119" y="63"/>
                      </a:lnTo>
                      <a:lnTo>
                        <a:pt x="119" y="63"/>
                      </a:lnTo>
                      <a:lnTo>
                        <a:pt x="119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57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4" y="54"/>
                      </a:lnTo>
                      <a:lnTo>
                        <a:pt x="124" y="51"/>
                      </a:lnTo>
                      <a:lnTo>
                        <a:pt x="124" y="51"/>
                      </a:lnTo>
                      <a:lnTo>
                        <a:pt x="124" y="51"/>
                      </a:lnTo>
                      <a:lnTo>
                        <a:pt x="124" y="48"/>
                      </a:lnTo>
                      <a:lnTo>
                        <a:pt x="127" y="46"/>
                      </a:lnTo>
                      <a:lnTo>
                        <a:pt x="127" y="43"/>
                      </a:lnTo>
                      <a:lnTo>
                        <a:pt x="127" y="43"/>
                      </a:ln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2" y="37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29"/>
                      </a:lnTo>
                      <a:lnTo>
                        <a:pt x="102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6"/>
                      </a:lnTo>
                      <a:lnTo>
                        <a:pt x="107" y="26"/>
                      </a:lnTo>
                      <a:lnTo>
                        <a:pt x="107" y="23"/>
                      </a:lnTo>
                      <a:lnTo>
                        <a:pt x="102" y="23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76" y="2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8" name="Freeform 64"/>
                <p:cNvSpPr>
                  <a:spLocks/>
                </p:cNvSpPr>
                <p:nvPr/>
              </p:nvSpPr>
              <p:spPr bwMode="auto">
                <a:xfrm>
                  <a:off x="1962" y="3237"/>
                  <a:ext cx="64" cy="60"/>
                </a:xfrm>
                <a:custGeom>
                  <a:avLst/>
                  <a:gdLst/>
                  <a:ahLst/>
                  <a:cxnLst>
                    <a:cxn ang="0">
                      <a:pos x="73" y="14"/>
                    </a:cxn>
                    <a:cxn ang="0">
                      <a:pos x="51" y="9"/>
                    </a:cxn>
                    <a:cxn ang="0">
                      <a:pos x="56" y="26"/>
                    </a:cxn>
                    <a:cxn ang="0">
                      <a:pos x="56" y="31"/>
                    </a:cxn>
                    <a:cxn ang="0">
                      <a:pos x="51" y="43"/>
                    </a:cxn>
                    <a:cxn ang="0">
                      <a:pos x="51" y="43"/>
                    </a:cxn>
                    <a:cxn ang="0">
                      <a:pos x="51" y="46"/>
                    </a:cxn>
                    <a:cxn ang="0">
                      <a:pos x="48" y="48"/>
                    </a:cxn>
                    <a:cxn ang="0">
                      <a:pos x="48" y="51"/>
                    </a:cxn>
                    <a:cxn ang="0">
                      <a:pos x="48" y="51"/>
                    </a:cxn>
                    <a:cxn ang="0">
                      <a:pos x="34" y="82"/>
                    </a:cxn>
                    <a:cxn ang="0">
                      <a:pos x="3" y="102"/>
                    </a:cxn>
                    <a:cxn ang="0">
                      <a:pos x="14" y="116"/>
                    </a:cxn>
                    <a:cxn ang="0">
                      <a:pos x="62" y="119"/>
                    </a:cxn>
                    <a:cxn ang="0">
                      <a:pos x="56" y="91"/>
                    </a:cxn>
                    <a:cxn ang="0">
                      <a:pos x="56" y="91"/>
                    </a:cxn>
                    <a:cxn ang="0">
                      <a:pos x="79" y="80"/>
                    </a:cxn>
                    <a:cxn ang="0">
                      <a:pos x="82" y="74"/>
                    </a:cxn>
                    <a:cxn ang="0">
                      <a:pos x="82" y="74"/>
                    </a:cxn>
                    <a:cxn ang="0">
                      <a:pos x="85" y="74"/>
                    </a:cxn>
                    <a:cxn ang="0">
                      <a:pos x="88" y="74"/>
                    </a:cxn>
                    <a:cxn ang="0">
                      <a:pos x="119" y="77"/>
                    </a:cxn>
                    <a:cxn ang="0">
                      <a:pos x="119" y="71"/>
                    </a:cxn>
                    <a:cxn ang="0">
                      <a:pos x="119" y="68"/>
                    </a:cxn>
                    <a:cxn ang="0">
                      <a:pos x="119" y="63"/>
                    </a:cxn>
                    <a:cxn ang="0">
                      <a:pos x="119" y="60"/>
                    </a:cxn>
                    <a:cxn ang="0">
                      <a:pos x="122" y="54"/>
                    </a:cxn>
                    <a:cxn ang="0">
                      <a:pos x="124" y="51"/>
                    </a:cxn>
                    <a:cxn ang="0">
                      <a:pos x="127" y="40"/>
                    </a:cxn>
                    <a:cxn ang="0">
                      <a:pos x="127" y="37"/>
                    </a:cxn>
                    <a:cxn ang="0">
                      <a:pos x="127" y="34"/>
                    </a:cxn>
                    <a:cxn ang="0">
                      <a:pos x="119" y="31"/>
                    </a:cxn>
                    <a:cxn ang="0">
                      <a:pos x="119" y="34"/>
                    </a:cxn>
                    <a:cxn ang="0">
                      <a:pos x="119" y="34"/>
                    </a:cxn>
                    <a:cxn ang="0">
                      <a:pos x="119" y="37"/>
                    </a:cxn>
                    <a:cxn ang="0">
                      <a:pos x="116" y="37"/>
                    </a:cxn>
                    <a:cxn ang="0">
                      <a:pos x="113" y="37"/>
                    </a:cxn>
                    <a:cxn ang="0">
                      <a:pos x="113" y="37"/>
                    </a:cxn>
                    <a:cxn ang="0">
                      <a:pos x="107" y="37"/>
                    </a:cxn>
                    <a:cxn ang="0">
                      <a:pos x="105" y="37"/>
                    </a:cxn>
                    <a:cxn ang="0">
                      <a:pos x="102" y="34"/>
                    </a:cxn>
                    <a:cxn ang="0">
                      <a:pos x="102" y="34"/>
                    </a:cxn>
                    <a:cxn ang="0">
                      <a:pos x="102" y="31"/>
                    </a:cxn>
                    <a:cxn ang="0">
                      <a:pos x="102" y="31"/>
                    </a:cxn>
                    <a:cxn ang="0">
                      <a:pos x="105" y="29"/>
                    </a:cxn>
                    <a:cxn ang="0">
                      <a:pos x="105" y="29"/>
                    </a:cxn>
                    <a:cxn ang="0">
                      <a:pos x="105" y="29"/>
                    </a:cxn>
                    <a:cxn ang="0">
                      <a:pos x="105" y="29"/>
                    </a:cxn>
                    <a:cxn ang="0">
                      <a:pos x="107" y="29"/>
                    </a:cxn>
                    <a:cxn ang="0">
                      <a:pos x="107" y="29"/>
                    </a:cxn>
                    <a:cxn ang="0">
                      <a:pos x="107" y="23"/>
                    </a:cxn>
                    <a:cxn ang="0">
                      <a:pos x="76" y="23"/>
                    </a:cxn>
                  </a:cxnLst>
                  <a:rect l="0" t="0" r="r" b="b"/>
                  <a:pathLst>
                    <a:path w="127" h="119">
                      <a:moveTo>
                        <a:pt x="76" y="23"/>
                      </a:moveTo>
                      <a:lnTo>
                        <a:pt x="76" y="23"/>
                      </a:lnTo>
                      <a:lnTo>
                        <a:pt x="73" y="20"/>
                      </a:lnTo>
                      <a:lnTo>
                        <a:pt x="71" y="17"/>
                      </a:lnTo>
                      <a:lnTo>
                        <a:pt x="73" y="14"/>
                      </a:lnTo>
                      <a:lnTo>
                        <a:pt x="68" y="12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4" y="0"/>
                      </a:lnTo>
                      <a:lnTo>
                        <a:pt x="51" y="9"/>
                      </a:lnTo>
                      <a:lnTo>
                        <a:pt x="51" y="9"/>
                      </a:lnTo>
                      <a:lnTo>
                        <a:pt x="51" y="12"/>
                      </a:lnTo>
                      <a:lnTo>
                        <a:pt x="48" y="12"/>
                      </a:lnTo>
                      <a:lnTo>
                        <a:pt x="42" y="26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6" y="29"/>
                      </a:lnTo>
                      <a:lnTo>
                        <a:pt x="56" y="29"/>
                      </a:lnTo>
                      <a:lnTo>
                        <a:pt x="54" y="31"/>
                      </a:lnTo>
                      <a:lnTo>
                        <a:pt x="56" y="31"/>
                      </a:lnTo>
                      <a:lnTo>
                        <a:pt x="54" y="40"/>
                      </a:lnTo>
                      <a:lnTo>
                        <a:pt x="51" y="40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3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51" y="46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39" y="71"/>
                      </a:lnTo>
                      <a:lnTo>
                        <a:pt x="34" y="82"/>
                      </a:lnTo>
                      <a:lnTo>
                        <a:pt x="22" y="80"/>
                      </a:lnTo>
                      <a:lnTo>
                        <a:pt x="8" y="85"/>
                      </a:lnTo>
                      <a:lnTo>
                        <a:pt x="5" y="94"/>
                      </a:lnTo>
                      <a:lnTo>
                        <a:pt x="5" y="99"/>
                      </a:lnTo>
                      <a:lnTo>
                        <a:pt x="3" y="102"/>
                      </a:lnTo>
                      <a:lnTo>
                        <a:pt x="3" y="108"/>
                      </a:lnTo>
                      <a:lnTo>
                        <a:pt x="3" y="111"/>
                      </a:lnTo>
                      <a:lnTo>
                        <a:pt x="0" y="114"/>
                      </a:lnTo>
                      <a:lnTo>
                        <a:pt x="3" y="116"/>
                      </a:lnTo>
                      <a:lnTo>
                        <a:pt x="14" y="116"/>
                      </a:lnTo>
                      <a:lnTo>
                        <a:pt x="22" y="116"/>
                      </a:lnTo>
                      <a:lnTo>
                        <a:pt x="31" y="119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4"/>
                      </a:lnTo>
                      <a:lnTo>
                        <a:pt x="59" y="102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6" y="91"/>
                      </a:lnTo>
                      <a:lnTo>
                        <a:pt x="59" y="91"/>
                      </a:lnTo>
                      <a:lnTo>
                        <a:pt x="62" y="91"/>
                      </a:lnTo>
                      <a:lnTo>
                        <a:pt x="71" y="91"/>
                      </a:lnTo>
                      <a:lnTo>
                        <a:pt x="76" y="74"/>
                      </a:lnTo>
                      <a:lnTo>
                        <a:pt x="79" y="80"/>
                      </a:lnTo>
                      <a:lnTo>
                        <a:pt x="82" y="77"/>
                      </a:lnTo>
                      <a:lnTo>
                        <a:pt x="82" y="77"/>
                      </a:lnTo>
                      <a:lnTo>
                        <a:pt x="82" y="77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2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93" y="74"/>
                      </a:lnTo>
                      <a:lnTo>
                        <a:pt x="116" y="74"/>
                      </a:lnTo>
                      <a:lnTo>
                        <a:pt x="116" y="77"/>
                      </a:lnTo>
                      <a:lnTo>
                        <a:pt x="119" y="77"/>
                      </a:lnTo>
                      <a:lnTo>
                        <a:pt x="119" y="77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22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3"/>
                      </a:lnTo>
                      <a:lnTo>
                        <a:pt x="119" y="63"/>
                      </a:lnTo>
                      <a:lnTo>
                        <a:pt x="119" y="63"/>
                      </a:lnTo>
                      <a:lnTo>
                        <a:pt x="119" y="63"/>
                      </a:lnTo>
                      <a:lnTo>
                        <a:pt x="119" y="63"/>
                      </a:lnTo>
                      <a:lnTo>
                        <a:pt x="119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57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4" y="54"/>
                      </a:lnTo>
                      <a:lnTo>
                        <a:pt x="124" y="51"/>
                      </a:lnTo>
                      <a:lnTo>
                        <a:pt x="124" y="51"/>
                      </a:lnTo>
                      <a:lnTo>
                        <a:pt x="124" y="51"/>
                      </a:lnTo>
                      <a:lnTo>
                        <a:pt x="124" y="48"/>
                      </a:lnTo>
                      <a:lnTo>
                        <a:pt x="127" y="46"/>
                      </a:lnTo>
                      <a:lnTo>
                        <a:pt x="127" y="43"/>
                      </a:lnTo>
                      <a:lnTo>
                        <a:pt x="127" y="43"/>
                      </a:ln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10" y="37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2" y="37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29"/>
                      </a:lnTo>
                      <a:lnTo>
                        <a:pt x="102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5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9"/>
                      </a:lnTo>
                      <a:lnTo>
                        <a:pt x="107" y="26"/>
                      </a:lnTo>
                      <a:lnTo>
                        <a:pt x="107" y="26"/>
                      </a:lnTo>
                      <a:lnTo>
                        <a:pt x="107" y="23"/>
                      </a:lnTo>
                      <a:lnTo>
                        <a:pt x="102" y="23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76" y="23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69" name="Freeform 65"/>
                <p:cNvSpPr>
                  <a:spLocks/>
                </p:cNvSpPr>
                <p:nvPr/>
              </p:nvSpPr>
              <p:spPr bwMode="auto">
                <a:xfrm>
                  <a:off x="1960" y="3275"/>
                  <a:ext cx="81" cy="57"/>
                </a:xfrm>
                <a:custGeom>
                  <a:avLst/>
                  <a:gdLst/>
                  <a:ahLst/>
                  <a:cxnLst>
                    <a:cxn ang="0">
                      <a:pos x="133" y="28"/>
                    </a:cxn>
                    <a:cxn ang="0">
                      <a:pos x="125" y="28"/>
                    </a:cxn>
                    <a:cxn ang="0">
                      <a:pos x="119" y="28"/>
                    </a:cxn>
                    <a:cxn ang="0">
                      <a:pos x="119" y="34"/>
                    </a:cxn>
                    <a:cxn ang="0">
                      <a:pos x="125" y="31"/>
                    </a:cxn>
                    <a:cxn ang="0">
                      <a:pos x="130" y="31"/>
                    </a:cxn>
                    <a:cxn ang="0">
                      <a:pos x="133" y="40"/>
                    </a:cxn>
                    <a:cxn ang="0">
                      <a:pos x="144" y="45"/>
                    </a:cxn>
                    <a:cxn ang="0">
                      <a:pos x="147" y="51"/>
                    </a:cxn>
                    <a:cxn ang="0">
                      <a:pos x="144" y="57"/>
                    </a:cxn>
                    <a:cxn ang="0">
                      <a:pos x="139" y="62"/>
                    </a:cxn>
                    <a:cxn ang="0">
                      <a:pos x="136" y="65"/>
                    </a:cxn>
                    <a:cxn ang="0">
                      <a:pos x="133" y="68"/>
                    </a:cxn>
                    <a:cxn ang="0">
                      <a:pos x="133" y="68"/>
                    </a:cxn>
                    <a:cxn ang="0">
                      <a:pos x="136" y="71"/>
                    </a:cxn>
                    <a:cxn ang="0">
                      <a:pos x="142" y="74"/>
                    </a:cxn>
                    <a:cxn ang="0">
                      <a:pos x="136" y="76"/>
                    </a:cxn>
                    <a:cxn ang="0">
                      <a:pos x="136" y="79"/>
                    </a:cxn>
                    <a:cxn ang="0">
                      <a:pos x="133" y="82"/>
                    </a:cxn>
                    <a:cxn ang="0">
                      <a:pos x="133" y="85"/>
                    </a:cxn>
                    <a:cxn ang="0">
                      <a:pos x="127" y="88"/>
                    </a:cxn>
                    <a:cxn ang="0">
                      <a:pos x="127" y="93"/>
                    </a:cxn>
                    <a:cxn ang="0">
                      <a:pos x="122" y="96"/>
                    </a:cxn>
                    <a:cxn ang="0">
                      <a:pos x="122" y="99"/>
                    </a:cxn>
                    <a:cxn ang="0">
                      <a:pos x="119" y="105"/>
                    </a:cxn>
                    <a:cxn ang="0">
                      <a:pos x="116" y="111"/>
                    </a:cxn>
                    <a:cxn ang="0">
                      <a:pos x="105" y="108"/>
                    </a:cxn>
                    <a:cxn ang="0">
                      <a:pos x="82" y="91"/>
                    </a:cxn>
                    <a:cxn ang="0">
                      <a:pos x="82" y="88"/>
                    </a:cxn>
                    <a:cxn ang="0">
                      <a:pos x="93" y="68"/>
                    </a:cxn>
                    <a:cxn ang="0">
                      <a:pos x="91" y="68"/>
                    </a:cxn>
                    <a:cxn ang="0">
                      <a:pos x="88" y="71"/>
                    </a:cxn>
                    <a:cxn ang="0">
                      <a:pos x="88" y="74"/>
                    </a:cxn>
                    <a:cxn ang="0">
                      <a:pos x="85" y="76"/>
                    </a:cxn>
                    <a:cxn ang="0">
                      <a:pos x="85" y="79"/>
                    </a:cxn>
                    <a:cxn ang="0">
                      <a:pos x="82" y="82"/>
                    </a:cxn>
                    <a:cxn ang="0">
                      <a:pos x="79" y="85"/>
                    </a:cxn>
                    <a:cxn ang="0">
                      <a:pos x="76" y="88"/>
                    </a:cxn>
                    <a:cxn ang="0">
                      <a:pos x="74" y="91"/>
                    </a:cxn>
                    <a:cxn ang="0">
                      <a:pos x="57" y="82"/>
                    </a:cxn>
                    <a:cxn ang="0">
                      <a:pos x="48" y="76"/>
                    </a:cxn>
                    <a:cxn ang="0">
                      <a:pos x="42" y="76"/>
                    </a:cxn>
                    <a:cxn ang="0">
                      <a:pos x="6" y="54"/>
                    </a:cxn>
                    <a:cxn ang="0">
                      <a:pos x="65" y="40"/>
                    </a:cxn>
                    <a:cxn ang="0">
                      <a:pos x="65" y="17"/>
                    </a:cxn>
                    <a:cxn ang="0">
                      <a:pos x="85" y="0"/>
                    </a:cxn>
                    <a:cxn ang="0">
                      <a:pos x="91" y="0"/>
                    </a:cxn>
                    <a:cxn ang="0">
                      <a:pos x="113" y="3"/>
                    </a:cxn>
                    <a:cxn ang="0">
                      <a:pos x="113" y="11"/>
                    </a:cxn>
                    <a:cxn ang="0">
                      <a:pos x="116" y="11"/>
                    </a:cxn>
                    <a:cxn ang="0">
                      <a:pos x="119" y="11"/>
                    </a:cxn>
                    <a:cxn ang="0">
                      <a:pos x="122" y="11"/>
                    </a:cxn>
                    <a:cxn ang="0">
                      <a:pos x="125" y="11"/>
                    </a:cxn>
                    <a:cxn ang="0">
                      <a:pos x="125" y="11"/>
                    </a:cxn>
                    <a:cxn ang="0">
                      <a:pos x="133" y="14"/>
                    </a:cxn>
                    <a:cxn ang="0">
                      <a:pos x="142" y="17"/>
                    </a:cxn>
                    <a:cxn ang="0">
                      <a:pos x="150" y="23"/>
                    </a:cxn>
                    <a:cxn ang="0">
                      <a:pos x="156" y="25"/>
                    </a:cxn>
                    <a:cxn ang="0">
                      <a:pos x="159" y="31"/>
                    </a:cxn>
                    <a:cxn ang="0">
                      <a:pos x="153" y="34"/>
                    </a:cxn>
                    <a:cxn ang="0">
                      <a:pos x="147" y="34"/>
                    </a:cxn>
                    <a:cxn ang="0">
                      <a:pos x="142" y="31"/>
                    </a:cxn>
                    <a:cxn ang="0">
                      <a:pos x="139" y="28"/>
                    </a:cxn>
                  </a:cxnLst>
                  <a:rect l="0" t="0" r="r" b="b"/>
                  <a:pathLst>
                    <a:path w="159" h="113">
                      <a:moveTo>
                        <a:pt x="139" y="28"/>
                      </a:move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27" y="28"/>
                      </a:lnTo>
                      <a:lnTo>
                        <a:pt x="127" y="28"/>
                      </a:lnTo>
                      <a:lnTo>
                        <a:pt x="127" y="28"/>
                      </a:lnTo>
                      <a:lnTo>
                        <a:pt x="127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2" y="28"/>
                      </a:lnTo>
                      <a:lnTo>
                        <a:pt x="122" y="25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19" y="28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5" y="31"/>
                      </a:lnTo>
                      <a:lnTo>
                        <a:pt x="125" y="31"/>
                      </a:lnTo>
                      <a:lnTo>
                        <a:pt x="125" y="31"/>
                      </a:lnTo>
                      <a:lnTo>
                        <a:pt x="125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8"/>
                      </a:lnTo>
                      <a:lnTo>
                        <a:pt x="144" y="48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4"/>
                      </a:lnTo>
                      <a:lnTo>
                        <a:pt x="147" y="54"/>
                      </a:lnTo>
                      <a:lnTo>
                        <a:pt x="147" y="54"/>
                      </a:lnTo>
                      <a:lnTo>
                        <a:pt x="147" y="54"/>
                      </a:lnTo>
                      <a:lnTo>
                        <a:pt x="147" y="54"/>
                      </a:lnTo>
                      <a:lnTo>
                        <a:pt x="144" y="54"/>
                      </a:lnTo>
                      <a:lnTo>
                        <a:pt x="144" y="54"/>
                      </a:lnTo>
                      <a:lnTo>
                        <a:pt x="144" y="54"/>
                      </a:lnTo>
                      <a:lnTo>
                        <a:pt x="144" y="54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2" y="59"/>
                      </a:lnTo>
                      <a:lnTo>
                        <a:pt x="142" y="59"/>
                      </a:lnTo>
                      <a:lnTo>
                        <a:pt x="142" y="59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3" y="65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9" y="71"/>
                      </a:lnTo>
                      <a:lnTo>
                        <a:pt x="139" y="71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79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5"/>
                      </a:lnTo>
                      <a:lnTo>
                        <a:pt x="133" y="85"/>
                      </a:lnTo>
                      <a:lnTo>
                        <a:pt x="133" y="85"/>
                      </a:lnTo>
                      <a:lnTo>
                        <a:pt x="133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91"/>
                      </a:lnTo>
                      <a:lnTo>
                        <a:pt x="127" y="91"/>
                      </a:lnTo>
                      <a:lnTo>
                        <a:pt x="127" y="91"/>
                      </a:lnTo>
                      <a:lnTo>
                        <a:pt x="127" y="91"/>
                      </a:lnTo>
                      <a:lnTo>
                        <a:pt x="127" y="93"/>
                      </a:lnTo>
                      <a:lnTo>
                        <a:pt x="127" y="93"/>
                      </a:lnTo>
                      <a:lnTo>
                        <a:pt x="127" y="93"/>
                      </a:lnTo>
                      <a:lnTo>
                        <a:pt x="127" y="93"/>
                      </a:lnTo>
                      <a:lnTo>
                        <a:pt x="127" y="93"/>
                      </a:lnTo>
                      <a:lnTo>
                        <a:pt x="125" y="93"/>
                      </a:lnTo>
                      <a:lnTo>
                        <a:pt x="125" y="93"/>
                      </a:lnTo>
                      <a:lnTo>
                        <a:pt x="125" y="96"/>
                      </a:lnTo>
                      <a:lnTo>
                        <a:pt x="125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9"/>
                      </a:lnTo>
                      <a:lnTo>
                        <a:pt x="122" y="99"/>
                      </a:lnTo>
                      <a:lnTo>
                        <a:pt x="122" y="99"/>
                      </a:lnTo>
                      <a:lnTo>
                        <a:pt x="122" y="99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19" y="108"/>
                      </a:lnTo>
                      <a:lnTo>
                        <a:pt x="119" y="108"/>
                      </a:lnTo>
                      <a:lnTo>
                        <a:pt x="119" y="108"/>
                      </a:lnTo>
                      <a:lnTo>
                        <a:pt x="119" y="108"/>
                      </a:lnTo>
                      <a:lnTo>
                        <a:pt x="119" y="111"/>
                      </a:lnTo>
                      <a:lnTo>
                        <a:pt x="119" y="111"/>
                      </a:lnTo>
                      <a:lnTo>
                        <a:pt x="116" y="111"/>
                      </a:lnTo>
                      <a:lnTo>
                        <a:pt x="116" y="111"/>
                      </a:lnTo>
                      <a:lnTo>
                        <a:pt x="116" y="111"/>
                      </a:lnTo>
                      <a:lnTo>
                        <a:pt x="116" y="111"/>
                      </a:lnTo>
                      <a:lnTo>
                        <a:pt x="116" y="111"/>
                      </a:lnTo>
                      <a:lnTo>
                        <a:pt x="116" y="113"/>
                      </a:lnTo>
                      <a:lnTo>
                        <a:pt x="116" y="113"/>
                      </a:lnTo>
                      <a:lnTo>
                        <a:pt x="116" y="113"/>
                      </a:lnTo>
                      <a:lnTo>
                        <a:pt x="116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0" y="111"/>
                      </a:lnTo>
                      <a:lnTo>
                        <a:pt x="105" y="108"/>
                      </a:lnTo>
                      <a:lnTo>
                        <a:pt x="91" y="96"/>
                      </a:lnTo>
                      <a:lnTo>
                        <a:pt x="88" y="93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91" y="76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5" y="74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65" y="85"/>
                      </a:lnTo>
                      <a:lnTo>
                        <a:pt x="62" y="85"/>
                      </a:lnTo>
                      <a:lnTo>
                        <a:pt x="59" y="82"/>
                      </a:lnTo>
                      <a:lnTo>
                        <a:pt x="59" y="82"/>
                      </a:lnTo>
                      <a:lnTo>
                        <a:pt x="59" y="82"/>
                      </a:lnTo>
                      <a:lnTo>
                        <a:pt x="57" y="82"/>
                      </a:lnTo>
                      <a:lnTo>
                        <a:pt x="57" y="82"/>
                      </a:lnTo>
                      <a:lnTo>
                        <a:pt x="57" y="82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1" y="79"/>
                      </a:lnTo>
                      <a:lnTo>
                        <a:pt x="51" y="79"/>
                      </a:lnTo>
                      <a:lnTo>
                        <a:pt x="51" y="79"/>
                      </a:lnTo>
                      <a:lnTo>
                        <a:pt x="51" y="79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31" y="74"/>
                      </a:lnTo>
                      <a:lnTo>
                        <a:pt x="28" y="74"/>
                      </a:lnTo>
                      <a:lnTo>
                        <a:pt x="17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5"/>
                      </a:lnTo>
                      <a:lnTo>
                        <a:pt x="8" y="51"/>
                      </a:lnTo>
                      <a:lnTo>
                        <a:pt x="6" y="54"/>
                      </a:lnTo>
                      <a:lnTo>
                        <a:pt x="0" y="45"/>
                      </a:lnTo>
                      <a:lnTo>
                        <a:pt x="6" y="42"/>
                      </a:lnTo>
                      <a:lnTo>
                        <a:pt x="17" y="42"/>
                      </a:lnTo>
                      <a:lnTo>
                        <a:pt x="25" y="42"/>
                      </a:lnTo>
                      <a:lnTo>
                        <a:pt x="34" y="45"/>
                      </a:lnTo>
                      <a:lnTo>
                        <a:pt x="51" y="45"/>
                      </a:lnTo>
                      <a:lnTo>
                        <a:pt x="62" y="45"/>
                      </a:lnTo>
                      <a:lnTo>
                        <a:pt x="65" y="45"/>
                      </a:lnTo>
                      <a:lnTo>
                        <a:pt x="65" y="45"/>
                      </a:lnTo>
                      <a:lnTo>
                        <a:pt x="65" y="40"/>
                      </a:lnTo>
                      <a:lnTo>
                        <a:pt x="62" y="28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74" y="17"/>
                      </a:lnTo>
                      <a:lnTo>
                        <a:pt x="79" y="0"/>
                      </a:lnTo>
                      <a:lnTo>
                        <a:pt x="82" y="6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6" y="0"/>
                      </a:lnTo>
                      <a:lnTo>
                        <a:pt x="119" y="0"/>
                      </a:lnTo>
                      <a:lnTo>
                        <a:pt x="119" y="3"/>
                      </a:lnTo>
                      <a:lnTo>
                        <a:pt x="116" y="3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13" y="6"/>
                      </a:lnTo>
                      <a:lnTo>
                        <a:pt x="116" y="6"/>
                      </a:lnTo>
                      <a:lnTo>
                        <a:pt x="116" y="6"/>
                      </a:lnTo>
                      <a:lnTo>
                        <a:pt x="113" y="6"/>
                      </a:lnTo>
                      <a:lnTo>
                        <a:pt x="113" y="8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3" y="14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42" y="17"/>
                      </a:lnTo>
                      <a:lnTo>
                        <a:pt x="142" y="20"/>
                      </a:lnTo>
                      <a:lnTo>
                        <a:pt x="142" y="20"/>
                      </a:lnTo>
                      <a:lnTo>
                        <a:pt x="142" y="20"/>
                      </a:lnTo>
                      <a:lnTo>
                        <a:pt x="144" y="20"/>
                      </a:lnTo>
                      <a:lnTo>
                        <a:pt x="144" y="20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47" y="23"/>
                      </a:lnTo>
                      <a:lnTo>
                        <a:pt x="150" y="23"/>
                      </a:lnTo>
                      <a:lnTo>
                        <a:pt x="150" y="23"/>
                      </a:lnTo>
                      <a:lnTo>
                        <a:pt x="150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6" y="25"/>
                      </a:lnTo>
                      <a:lnTo>
                        <a:pt x="156" y="25"/>
                      </a:lnTo>
                      <a:lnTo>
                        <a:pt x="156" y="25"/>
                      </a:lnTo>
                      <a:lnTo>
                        <a:pt x="156" y="25"/>
                      </a:lnTo>
                      <a:lnTo>
                        <a:pt x="156" y="25"/>
                      </a:lnTo>
                      <a:lnTo>
                        <a:pt x="159" y="25"/>
                      </a:lnTo>
                      <a:lnTo>
                        <a:pt x="159" y="25"/>
                      </a:lnTo>
                      <a:lnTo>
                        <a:pt x="159" y="28"/>
                      </a:lnTo>
                      <a:lnTo>
                        <a:pt x="159" y="28"/>
                      </a:lnTo>
                      <a:lnTo>
                        <a:pt x="159" y="28"/>
                      </a:lnTo>
                      <a:lnTo>
                        <a:pt x="159" y="28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0" y="34"/>
                      </a:lnTo>
                      <a:lnTo>
                        <a:pt x="150" y="37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2" y="31"/>
                      </a:lnTo>
                      <a:lnTo>
                        <a:pt x="142" y="31"/>
                      </a:lnTo>
                      <a:lnTo>
                        <a:pt x="142" y="31"/>
                      </a:lnTo>
                      <a:lnTo>
                        <a:pt x="142" y="31"/>
                      </a:lnTo>
                      <a:lnTo>
                        <a:pt x="139" y="31"/>
                      </a:lnTo>
                      <a:lnTo>
                        <a:pt x="139" y="31"/>
                      </a:lnTo>
                      <a:lnTo>
                        <a:pt x="139" y="31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0" name="Freeform 66"/>
                <p:cNvSpPr>
                  <a:spLocks/>
                </p:cNvSpPr>
                <p:nvPr/>
              </p:nvSpPr>
              <p:spPr bwMode="auto">
                <a:xfrm>
                  <a:off x="1960" y="3275"/>
                  <a:ext cx="81" cy="57"/>
                </a:xfrm>
                <a:custGeom>
                  <a:avLst/>
                  <a:gdLst/>
                  <a:ahLst/>
                  <a:cxnLst>
                    <a:cxn ang="0">
                      <a:pos x="133" y="28"/>
                    </a:cxn>
                    <a:cxn ang="0">
                      <a:pos x="125" y="28"/>
                    </a:cxn>
                    <a:cxn ang="0">
                      <a:pos x="119" y="28"/>
                    </a:cxn>
                    <a:cxn ang="0">
                      <a:pos x="119" y="34"/>
                    </a:cxn>
                    <a:cxn ang="0">
                      <a:pos x="125" y="31"/>
                    </a:cxn>
                    <a:cxn ang="0">
                      <a:pos x="130" y="31"/>
                    </a:cxn>
                    <a:cxn ang="0">
                      <a:pos x="133" y="40"/>
                    </a:cxn>
                    <a:cxn ang="0">
                      <a:pos x="144" y="45"/>
                    </a:cxn>
                    <a:cxn ang="0">
                      <a:pos x="147" y="51"/>
                    </a:cxn>
                    <a:cxn ang="0">
                      <a:pos x="144" y="57"/>
                    </a:cxn>
                    <a:cxn ang="0">
                      <a:pos x="139" y="62"/>
                    </a:cxn>
                    <a:cxn ang="0">
                      <a:pos x="136" y="65"/>
                    </a:cxn>
                    <a:cxn ang="0">
                      <a:pos x="133" y="68"/>
                    </a:cxn>
                    <a:cxn ang="0">
                      <a:pos x="133" y="68"/>
                    </a:cxn>
                    <a:cxn ang="0">
                      <a:pos x="136" y="71"/>
                    </a:cxn>
                    <a:cxn ang="0">
                      <a:pos x="142" y="74"/>
                    </a:cxn>
                    <a:cxn ang="0">
                      <a:pos x="136" y="76"/>
                    </a:cxn>
                    <a:cxn ang="0">
                      <a:pos x="136" y="79"/>
                    </a:cxn>
                    <a:cxn ang="0">
                      <a:pos x="133" y="82"/>
                    </a:cxn>
                    <a:cxn ang="0">
                      <a:pos x="133" y="85"/>
                    </a:cxn>
                    <a:cxn ang="0">
                      <a:pos x="127" y="88"/>
                    </a:cxn>
                    <a:cxn ang="0">
                      <a:pos x="127" y="93"/>
                    </a:cxn>
                    <a:cxn ang="0">
                      <a:pos x="122" y="96"/>
                    </a:cxn>
                    <a:cxn ang="0">
                      <a:pos x="122" y="99"/>
                    </a:cxn>
                    <a:cxn ang="0">
                      <a:pos x="119" y="105"/>
                    </a:cxn>
                    <a:cxn ang="0">
                      <a:pos x="116" y="111"/>
                    </a:cxn>
                    <a:cxn ang="0">
                      <a:pos x="105" y="108"/>
                    </a:cxn>
                    <a:cxn ang="0">
                      <a:pos x="82" y="91"/>
                    </a:cxn>
                    <a:cxn ang="0">
                      <a:pos x="82" y="88"/>
                    </a:cxn>
                    <a:cxn ang="0">
                      <a:pos x="93" y="68"/>
                    </a:cxn>
                    <a:cxn ang="0">
                      <a:pos x="91" y="68"/>
                    </a:cxn>
                    <a:cxn ang="0">
                      <a:pos x="88" y="71"/>
                    </a:cxn>
                    <a:cxn ang="0">
                      <a:pos x="88" y="74"/>
                    </a:cxn>
                    <a:cxn ang="0">
                      <a:pos x="85" y="76"/>
                    </a:cxn>
                    <a:cxn ang="0">
                      <a:pos x="85" y="79"/>
                    </a:cxn>
                    <a:cxn ang="0">
                      <a:pos x="82" y="82"/>
                    </a:cxn>
                    <a:cxn ang="0">
                      <a:pos x="79" y="85"/>
                    </a:cxn>
                    <a:cxn ang="0">
                      <a:pos x="76" y="88"/>
                    </a:cxn>
                    <a:cxn ang="0">
                      <a:pos x="74" y="91"/>
                    </a:cxn>
                    <a:cxn ang="0">
                      <a:pos x="57" y="82"/>
                    </a:cxn>
                    <a:cxn ang="0">
                      <a:pos x="48" y="76"/>
                    </a:cxn>
                    <a:cxn ang="0">
                      <a:pos x="42" y="76"/>
                    </a:cxn>
                    <a:cxn ang="0">
                      <a:pos x="6" y="54"/>
                    </a:cxn>
                    <a:cxn ang="0">
                      <a:pos x="65" y="40"/>
                    </a:cxn>
                    <a:cxn ang="0">
                      <a:pos x="65" y="17"/>
                    </a:cxn>
                    <a:cxn ang="0">
                      <a:pos x="85" y="0"/>
                    </a:cxn>
                    <a:cxn ang="0">
                      <a:pos x="91" y="0"/>
                    </a:cxn>
                    <a:cxn ang="0">
                      <a:pos x="113" y="3"/>
                    </a:cxn>
                    <a:cxn ang="0">
                      <a:pos x="113" y="11"/>
                    </a:cxn>
                    <a:cxn ang="0">
                      <a:pos x="116" y="11"/>
                    </a:cxn>
                    <a:cxn ang="0">
                      <a:pos x="119" y="11"/>
                    </a:cxn>
                    <a:cxn ang="0">
                      <a:pos x="122" y="11"/>
                    </a:cxn>
                    <a:cxn ang="0">
                      <a:pos x="125" y="11"/>
                    </a:cxn>
                    <a:cxn ang="0">
                      <a:pos x="125" y="11"/>
                    </a:cxn>
                    <a:cxn ang="0">
                      <a:pos x="133" y="14"/>
                    </a:cxn>
                    <a:cxn ang="0">
                      <a:pos x="142" y="17"/>
                    </a:cxn>
                    <a:cxn ang="0">
                      <a:pos x="150" y="23"/>
                    </a:cxn>
                    <a:cxn ang="0">
                      <a:pos x="156" y="25"/>
                    </a:cxn>
                    <a:cxn ang="0">
                      <a:pos x="159" y="31"/>
                    </a:cxn>
                    <a:cxn ang="0">
                      <a:pos x="153" y="34"/>
                    </a:cxn>
                    <a:cxn ang="0">
                      <a:pos x="147" y="34"/>
                    </a:cxn>
                    <a:cxn ang="0">
                      <a:pos x="142" y="31"/>
                    </a:cxn>
                    <a:cxn ang="0">
                      <a:pos x="139" y="28"/>
                    </a:cxn>
                  </a:cxnLst>
                  <a:rect l="0" t="0" r="r" b="b"/>
                  <a:pathLst>
                    <a:path w="159" h="113">
                      <a:moveTo>
                        <a:pt x="139" y="28"/>
                      </a:move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27" y="28"/>
                      </a:lnTo>
                      <a:lnTo>
                        <a:pt x="127" y="28"/>
                      </a:lnTo>
                      <a:lnTo>
                        <a:pt x="127" y="28"/>
                      </a:lnTo>
                      <a:lnTo>
                        <a:pt x="127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2" y="28"/>
                      </a:lnTo>
                      <a:lnTo>
                        <a:pt x="122" y="25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19" y="28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5" y="31"/>
                      </a:lnTo>
                      <a:lnTo>
                        <a:pt x="125" y="31"/>
                      </a:lnTo>
                      <a:lnTo>
                        <a:pt x="125" y="31"/>
                      </a:lnTo>
                      <a:lnTo>
                        <a:pt x="125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8"/>
                      </a:lnTo>
                      <a:lnTo>
                        <a:pt x="144" y="48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1"/>
                      </a:lnTo>
                      <a:lnTo>
                        <a:pt x="147" y="54"/>
                      </a:lnTo>
                      <a:lnTo>
                        <a:pt x="147" y="54"/>
                      </a:lnTo>
                      <a:lnTo>
                        <a:pt x="147" y="54"/>
                      </a:lnTo>
                      <a:lnTo>
                        <a:pt x="147" y="54"/>
                      </a:lnTo>
                      <a:lnTo>
                        <a:pt x="147" y="54"/>
                      </a:lnTo>
                      <a:lnTo>
                        <a:pt x="144" y="54"/>
                      </a:lnTo>
                      <a:lnTo>
                        <a:pt x="144" y="54"/>
                      </a:lnTo>
                      <a:lnTo>
                        <a:pt x="144" y="54"/>
                      </a:lnTo>
                      <a:lnTo>
                        <a:pt x="144" y="54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2" y="59"/>
                      </a:lnTo>
                      <a:lnTo>
                        <a:pt x="142" y="59"/>
                      </a:lnTo>
                      <a:lnTo>
                        <a:pt x="142" y="59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6" y="65"/>
                      </a:lnTo>
                      <a:lnTo>
                        <a:pt x="133" y="65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9" y="71"/>
                      </a:lnTo>
                      <a:lnTo>
                        <a:pt x="139" y="71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39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79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5"/>
                      </a:lnTo>
                      <a:lnTo>
                        <a:pt x="133" y="85"/>
                      </a:lnTo>
                      <a:lnTo>
                        <a:pt x="133" y="85"/>
                      </a:lnTo>
                      <a:lnTo>
                        <a:pt x="133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91"/>
                      </a:lnTo>
                      <a:lnTo>
                        <a:pt x="127" y="91"/>
                      </a:lnTo>
                      <a:lnTo>
                        <a:pt x="127" y="91"/>
                      </a:lnTo>
                      <a:lnTo>
                        <a:pt x="127" y="91"/>
                      </a:lnTo>
                      <a:lnTo>
                        <a:pt x="127" y="93"/>
                      </a:lnTo>
                      <a:lnTo>
                        <a:pt x="127" y="93"/>
                      </a:lnTo>
                      <a:lnTo>
                        <a:pt x="127" y="93"/>
                      </a:lnTo>
                      <a:lnTo>
                        <a:pt x="127" y="93"/>
                      </a:lnTo>
                      <a:lnTo>
                        <a:pt x="127" y="93"/>
                      </a:lnTo>
                      <a:lnTo>
                        <a:pt x="125" y="93"/>
                      </a:lnTo>
                      <a:lnTo>
                        <a:pt x="125" y="93"/>
                      </a:lnTo>
                      <a:lnTo>
                        <a:pt x="125" y="96"/>
                      </a:lnTo>
                      <a:lnTo>
                        <a:pt x="125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6"/>
                      </a:lnTo>
                      <a:lnTo>
                        <a:pt x="122" y="99"/>
                      </a:lnTo>
                      <a:lnTo>
                        <a:pt x="122" y="99"/>
                      </a:lnTo>
                      <a:lnTo>
                        <a:pt x="122" y="99"/>
                      </a:lnTo>
                      <a:lnTo>
                        <a:pt x="122" y="99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19" y="108"/>
                      </a:lnTo>
                      <a:lnTo>
                        <a:pt x="119" y="108"/>
                      </a:lnTo>
                      <a:lnTo>
                        <a:pt x="119" y="108"/>
                      </a:lnTo>
                      <a:lnTo>
                        <a:pt x="119" y="108"/>
                      </a:lnTo>
                      <a:lnTo>
                        <a:pt x="119" y="111"/>
                      </a:lnTo>
                      <a:lnTo>
                        <a:pt x="119" y="111"/>
                      </a:lnTo>
                      <a:lnTo>
                        <a:pt x="116" y="111"/>
                      </a:lnTo>
                      <a:lnTo>
                        <a:pt x="116" y="111"/>
                      </a:lnTo>
                      <a:lnTo>
                        <a:pt x="116" y="111"/>
                      </a:lnTo>
                      <a:lnTo>
                        <a:pt x="116" y="111"/>
                      </a:lnTo>
                      <a:lnTo>
                        <a:pt x="116" y="111"/>
                      </a:lnTo>
                      <a:lnTo>
                        <a:pt x="116" y="113"/>
                      </a:lnTo>
                      <a:lnTo>
                        <a:pt x="116" y="113"/>
                      </a:lnTo>
                      <a:lnTo>
                        <a:pt x="116" y="113"/>
                      </a:lnTo>
                      <a:lnTo>
                        <a:pt x="116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0" y="111"/>
                      </a:lnTo>
                      <a:lnTo>
                        <a:pt x="105" y="108"/>
                      </a:lnTo>
                      <a:lnTo>
                        <a:pt x="91" y="96"/>
                      </a:lnTo>
                      <a:lnTo>
                        <a:pt x="88" y="93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91" y="76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68"/>
                      </a:lnTo>
                      <a:lnTo>
                        <a:pt x="91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5" y="74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65" y="85"/>
                      </a:lnTo>
                      <a:lnTo>
                        <a:pt x="62" y="85"/>
                      </a:lnTo>
                      <a:lnTo>
                        <a:pt x="59" y="82"/>
                      </a:lnTo>
                      <a:lnTo>
                        <a:pt x="59" y="82"/>
                      </a:lnTo>
                      <a:lnTo>
                        <a:pt x="59" y="82"/>
                      </a:lnTo>
                      <a:lnTo>
                        <a:pt x="57" y="82"/>
                      </a:lnTo>
                      <a:lnTo>
                        <a:pt x="57" y="82"/>
                      </a:lnTo>
                      <a:lnTo>
                        <a:pt x="57" y="82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1" y="79"/>
                      </a:lnTo>
                      <a:lnTo>
                        <a:pt x="51" y="79"/>
                      </a:lnTo>
                      <a:lnTo>
                        <a:pt x="51" y="79"/>
                      </a:lnTo>
                      <a:lnTo>
                        <a:pt x="51" y="79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31" y="74"/>
                      </a:lnTo>
                      <a:lnTo>
                        <a:pt x="28" y="74"/>
                      </a:lnTo>
                      <a:lnTo>
                        <a:pt x="17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5"/>
                      </a:lnTo>
                      <a:lnTo>
                        <a:pt x="8" y="51"/>
                      </a:lnTo>
                      <a:lnTo>
                        <a:pt x="6" y="54"/>
                      </a:lnTo>
                      <a:lnTo>
                        <a:pt x="0" y="45"/>
                      </a:lnTo>
                      <a:lnTo>
                        <a:pt x="6" y="42"/>
                      </a:lnTo>
                      <a:lnTo>
                        <a:pt x="17" y="42"/>
                      </a:lnTo>
                      <a:lnTo>
                        <a:pt x="25" y="42"/>
                      </a:lnTo>
                      <a:lnTo>
                        <a:pt x="34" y="45"/>
                      </a:lnTo>
                      <a:lnTo>
                        <a:pt x="51" y="45"/>
                      </a:lnTo>
                      <a:lnTo>
                        <a:pt x="62" y="45"/>
                      </a:lnTo>
                      <a:lnTo>
                        <a:pt x="65" y="45"/>
                      </a:lnTo>
                      <a:lnTo>
                        <a:pt x="65" y="45"/>
                      </a:lnTo>
                      <a:lnTo>
                        <a:pt x="65" y="40"/>
                      </a:lnTo>
                      <a:lnTo>
                        <a:pt x="62" y="28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74" y="17"/>
                      </a:lnTo>
                      <a:lnTo>
                        <a:pt x="79" y="0"/>
                      </a:lnTo>
                      <a:lnTo>
                        <a:pt x="82" y="6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6" y="0"/>
                      </a:lnTo>
                      <a:lnTo>
                        <a:pt x="119" y="0"/>
                      </a:lnTo>
                      <a:lnTo>
                        <a:pt x="119" y="3"/>
                      </a:lnTo>
                      <a:lnTo>
                        <a:pt x="116" y="3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13" y="6"/>
                      </a:lnTo>
                      <a:lnTo>
                        <a:pt x="116" y="6"/>
                      </a:lnTo>
                      <a:lnTo>
                        <a:pt x="116" y="6"/>
                      </a:lnTo>
                      <a:lnTo>
                        <a:pt x="113" y="6"/>
                      </a:lnTo>
                      <a:lnTo>
                        <a:pt x="113" y="8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11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3" y="14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42" y="17"/>
                      </a:lnTo>
                      <a:lnTo>
                        <a:pt x="142" y="20"/>
                      </a:lnTo>
                      <a:lnTo>
                        <a:pt x="142" y="20"/>
                      </a:lnTo>
                      <a:lnTo>
                        <a:pt x="142" y="20"/>
                      </a:lnTo>
                      <a:lnTo>
                        <a:pt x="144" y="20"/>
                      </a:lnTo>
                      <a:lnTo>
                        <a:pt x="144" y="20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47" y="23"/>
                      </a:lnTo>
                      <a:lnTo>
                        <a:pt x="150" y="23"/>
                      </a:lnTo>
                      <a:lnTo>
                        <a:pt x="150" y="23"/>
                      </a:lnTo>
                      <a:lnTo>
                        <a:pt x="150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3" y="23"/>
                      </a:lnTo>
                      <a:lnTo>
                        <a:pt x="156" y="25"/>
                      </a:lnTo>
                      <a:lnTo>
                        <a:pt x="156" y="25"/>
                      </a:lnTo>
                      <a:lnTo>
                        <a:pt x="156" y="25"/>
                      </a:lnTo>
                      <a:lnTo>
                        <a:pt x="156" y="25"/>
                      </a:lnTo>
                      <a:lnTo>
                        <a:pt x="156" y="25"/>
                      </a:lnTo>
                      <a:lnTo>
                        <a:pt x="159" y="25"/>
                      </a:lnTo>
                      <a:lnTo>
                        <a:pt x="159" y="25"/>
                      </a:lnTo>
                      <a:lnTo>
                        <a:pt x="159" y="28"/>
                      </a:lnTo>
                      <a:lnTo>
                        <a:pt x="159" y="28"/>
                      </a:lnTo>
                      <a:lnTo>
                        <a:pt x="159" y="28"/>
                      </a:lnTo>
                      <a:lnTo>
                        <a:pt x="159" y="28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0" y="34"/>
                      </a:lnTo>
                      <a:lnTo>
                        <a:pt x="150" y="37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4" y="31"/>
                      </a:lnTo>
                      <a:lnTo>
                        <a:pt x="142" y="31"/>
                      </a:lnTo>
                      <a:lnTo>
                        <a:pt x="142" y="31"/>
                      </a:lnTo>
                      <a:lnTo>
                        <a:pt x="142" y="31"/>
                      </a:lnTo>
                      <a:lnTo>
                        <a:pt x="142" y="31"/>
                      </a:lnTo>
                      <a:lnTo>
                        <a:pt x="139" y="31"/>
                      </a:lnTo>
                      <a:lnTo>
                        <a:pt x="139" y="31"/>
                      </a:lnTo>
                      <a:lnTo>
                        <a:pt x="139" y="31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1" name="Freeform 67"/>
                <p:cNvSpPr>
                  <a:spLocks/>
                </p:cNvSpPr>
                <p:nvPr/>
              </p:nvSpPr>
              <p:spPr bwMode="auto">
                <a:xfrm>
                  <a:off x="2004" y="3367"/>
                  <a:ext cx="54" cy="111"/>
                </a:xfrm>
                <a:custGeom>
                  <a:avLst/>
                  <a:gdLst/>
                  <a:ahLst/>
                  <a:cxnLst>
                    <a:cxn ang="0">
                      <a:pos x="48" y="170"/>
                    </a:cxn>
                    <a:cxn ang="0">
                      <a:pos x="45" y="165"/>
                    </a:cxn>
                    <a:cxn ang="0">
                      <a:pos x="45" y="162"/>
                    </a:cxn>
                    <a:cxn ang="0">
                      <a:pos x="51" y="156"/>
                    </a:cxn>
                    <a:cxn ang="0">
                      <a:pos x="54" y="153"/>
                    </a:cxn>
                    <a:cxn ang="0">
                      <a:pos x="57" y="153"/>
                    </a:cxn>
                    <a:cxn ang="0">
                      <a:pos x="62" y="150"/>
                    </a:cxn>
                    <a:cxn ang="0">
                      <a:pos x="68" y="150"/>
                    </a:cxn>
                    <a:cxn ang="0">
                      <a:pos x="71" y="148"/>
                    </a:cxn>
                    <a:cxn ang="0">
                      <a:pos x="71" y="145"/>
                    </a:cxn>
                    <a:cxn ang="0">
                      <a:pos x="74" y="142"/>
                    </a:cxn>
                    <a:cxn ang="0">
                      <a:pos x="76" y="139"/>
                    </a:cxn>
                    <a:cxn ang="0">
                      <a:pos x="79" y="131"/>
                    </a:cxn>
                    <a:cxn ang="0">
                      <a:pos x="82" y="128"/>
                    </a:cxn>
                    <a:cxn ang="0">
                      <a:pos x="85" y="119"/>
                    </a:cxn>
                    <a:cxn ang="0">
                      <a:pos x="82" y="111"/>
                    </a:cxn>
                    <a:cxn ang="0">
                      <a:pos x="88" y="105"/>
                    </a:cxn>
                    <a:cxn ang="0">
                      <a:pos x="93" y="99"/>
                    </a:cxn>
                    <a:cxn ang="0">
                      <a:pos x="96" y="91"/>
                    </a:cxn>
                    <a:cxn ang="0">
                      <a:pos x="99" y="88"/>
                    </a:cxn>
                    <a:cxn ang="0">
                      <a:pos x="105" y="82"/>
                    </a:cxn>
                    <a:cxn ang="0">
                      <a:pos x="108" y="77"/>
                    </a:cxn>
                    <a:cxn ang="0">
                      <a:pos x="108" y="71"/>
                    </a:cxn>
                    <a:cxn ang="0">
                      <a:pos x="99" y="65"/>
                    </a:cxn>
                    <a:cxn ang="0">
                      <a:pos x="65" y="43"/>
                    </a:cxn>
                    <a:cxn ang="0">
                      <a:pos x="62" y="34"/>
                    </a:cxn>
                    <a:cxn ang="0">
                      <a:pos x="57" y="23"/>
                    </a:cxn>
                    <a:cxn ang="0">
                      <a:pos x="51" y="12"/>
                    </a:cxn>
                    <a:cxn ang="0">
                      <a:pos x="57" y="6"/>
                    </a:cxn>
                    <a:cxn ang="0">
                      <a:pos x="59" y="3"/>
                    </a:cxn>
                    <a:cxn ang="0">
                      <a:pos x="54" y="0"/>
                    </a:cxn>
                    <a:cxn ang="0">
                      <a:pos x="45" y="26"/>
                    </a:cxn>
                    <a:cxn ang="0">
                      <a:pos x="48" y="46"/>
                    </a:cxn>
                    <a:cxn ang="0">
                      <a:pos x="8" y="77"/>
                    </a:cxn>
                    <a:cxn ang="0">
                      <a:pos x="3" y="88"/>
                    </a:cxn>
                    <a:cxn ang="0">
                      <a:pos x="0" y="102"/>
                    </a:cxn>
                    <a:cxn ang="0">
                      <a:pos x="6" y="111"/>
                    </a:cxn>
                    <a:cxn ang="0">
                      <a:pos x="8" y="122"/>
                    </a:cxn>
                    <a:cxn ang="0">
                      <a:pos x="6" y="131"/>
                    </a:cxn>
                    <a:cxn ang="0">
                      <a:pos x="6" y="139"/>
                    </a:cxn>
                    <a:cxn ang="0">
                      <a:pos x="23" y="159"/>
                    </a:cxn>
                    <a:cxn ang="0">
                      <a:pos x="23" y="165"/>
                    </a:cxn>
                    <a:cxn ang="0">
                      <a:pos x="20" y="170"/>
                    </a:cxn>
                    <a:cxn ang="0">
                      <a:pos x="20" y="176"/>
                    </a:cxn>
                    <a:cxn ang="0">
                      <a:pos x="20" y="182"/>
                    </a:cxn>
                    <a:cxn ang="0">
                      <a:pos x="14" y="184"/>
                    </a:cxn>
                    <a:cxn ang="0">
                      <a:pos x="8" y="187"/>
                    </a:cxn>
                    <a:cxn ang="0">
                      <a:pos x="6" y="196"/>
                    </a:cxn>
                    <a:cxn ang="0">
                      <a:pos x="3" y="201"/>
                    </a:cxn>
                    <a:cxn ang="0">
                      <a:pos x="11" y="216"/>
                    </a:cxn>
                    <a:cxn ang="0">
                      <a:pos x="17" y="218"/>
                    </a:cxn>
                    <a:cxn ang="0">
                      <a:pos x="23" y="218"/>
                    </a:cxn>
                    <a:cxn ang="0">
                      <a:pos x="25" y="216"/>
                    </a:cxn>
                    <a:cxn ang="0">
                      <a:pos x="31" y="210"/>
                    </a:cxn>
                    <a:cxn ang="0">
                      <a:pos x="37" y="204"/>
                    </a:cxn>
                    <a:cxn ang="0">
                      <a:pos x="42" y="201"/>
                    </a:cxn>
                    <a:cxn ang="0">
                      <a:pos x="48" y="199"/>
                    </a:cxn>
                    <a:cxn ang="0">
                      <a:pos x="48" y="193"/>
                    </a:cxn>
                    <a:cxn ang="0">
                      <a:pos x="54" y="190"/>
                    </a:cxn>
                    <a:cxn ang="0">
                      <a:pos x="57" y="187"/>
                    </a:cxn>
                    <a:cxn ang="0">
                      <a:pos x="48" y="176"/>
                    </a:cxn>
                  </a:cxnLst>
                  <a:rect l="0" t="0" r="r" b="b"/>
                  <a:pathLst>
                    <a:path w="108" h="218">
                      <a:moveTo>
                        <a:pt x="48" y="176"/>
                      </a:moveTo>
                      <a:lnTo>
                        <a:pt x="48" y="176"/>
                      </a:lnTo>
                      <a:lnTo>
                        <a:pt x="48" y="173"/>
                      </a:lnTo>
                      <a:lnTo>
                        <a:pt x="48" y="173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59"/>
                      </a:lnTo>
                      <a:lnTo>
                        <a:pt x="45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6"/>
                      </a:lnTo>
                      <a:lnTo>
                        <a:pt x="51" y="156"/>
                      </a:lnTo>
                      <a:lnTo>
                        <a:pt x="51" y="156"/>
                      </a:lnTo>
                      <a:lnTo>
                        <a:pt x="51" y="156"/>
                      </a:lnTo>
                      <a:lnTo>
                        <a:pt x="51" y="156"/>
                      </a:lnTo>
                      <a:lnTo>
                        <a:pt x="51" y="156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59" y="153"/>
                      </a:lnTo>
                      <a:lnTo>
                        <a:pt x="59" y="153"/>
                      </a:lnTo>
                      <a:lnTo>
                        <a:pt x="59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5"/>
                      </a:lnTo>
                      <a:lnTo>
                        <a:pt x="71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6" y="142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4" y="139"/>
                      </a:lnTo>
                      <a:lnTo>
                        <a:pt x="74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6"/>
                      </a:lnTo>
                      <a:lnTo>
                        <a:pt x="76" y="136"/>
                      </a:lnTo>
                      <a:lnTo>
                        <a:pt x="76" y="136"/>
                      </a:lnTo>
                      <a:lnTo>
                        <a:pt x="76" y="136"/>
                      </a:lnTo>
                      <a:lnTo>
                        <a:pt x="76" y="136"/>
                      </a:lnTo>
                      <a:lnTo>
                        <a:pt x="79" y="133"/>
                      </a:lnTo>
                      <a:lnTo>
                        <a:pt x="79" y="133"/>
                      </a:lnTo>
                      <a:lnTo>
                        <a:pt x="79" y="133"/>
                      </a:lnTo>
                      <a:lnTo>
                        <a:pt x="79" y="133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82" y="131"/>
                      </a:lnTo>
                      <a:lnTo>
                        <a:pt x="82" y="131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5"/>
                      </a:lnTo>
                      <a:lnTo>
                        <a:pt x="82" y="125"/>
                      </a:lnTo>
                      <a:lnTo>
                        <a:pt x="82" y="125"/>
                      </a:lnTo>
                      <a:lnTo>
                        <a:pt x="85" y="125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6"/>
                      </a:lnTo>
                      <a:lnTo>
                        <a:pt x="85" y="116"/>
                      </a:lnTo>
                      <a:lnTo>
                        <a:pt x="82" y="116"/>
                      </a:lnTo>
                      <a:lnTo>
                        <a:pt x="82" y="114"/>
                      </a:lnTo>
                      <a:lnTo>
                        <a:pt x="82" y="114"/>
                      </a:lnTo>
                      <a:lnTo>
                        <a:pt x="82" y="114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4"/>
                      </a:lnTo>
                      <a:lnTo>
                        <a:pt x="96" y="94"/>
                      </a:lnTo>
                      <a:lnTo>
                        <a:pt x="96" y="94"/>
                      </a:lnTo>
                      <a:lnTo>
                        <a:pt x="96" y="94"/>
                      </a:lnTo>
                      <a:lnTo>
                        <a:pt x="96" y="91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2" y="68"/>
                      </a:lnTo>
                      <a:lnTo>
                        <a:pt x="102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6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102" y="63"/>
                      </a:lnTo>
                      <a:lnTo>
                        <a:pt x="102" y="63"/>
                      </a:lnTo>
                      <a:lnTo>
                        <a:pt x="102" y="63"/>
                      </a:lnTo>
                      <a:lnTo>
                        <a:pt x="105" y="63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65" y="43"/>
                      </a:lnTo>
                      <a:lnTo>
                        <a:pt x="65" y="43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2" y="37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7" y="26"/>
                      </a:lnTo>
                      <a:lnTo>
                        <a:pt x="57" y="26"/>
                      </a:lnTo>
                      <a:lnTo>
                        <a:pt x="57" y="26"/>
                      </a:lnTo>
                      <a:lnTo>
                        <a:pt x="57" y="23"/>
                      </a:lnTo>
                      <a:lnTo>
                        <a:pt x="57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48" y="14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4" y="12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0"/>
                      </a:lnTo>
                      <a:lnTo>
                        <a:pt x="59" y="0"/>
                      </a:lnTo>
                      <a:lnTo>
                        <a:pt x="59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6"/>
                      </a:lnTo>
                      <a:lnTo>
                        <a:pt x="48" y="9"/>
                      </a:lnTo>
                      <a:lnTo>
                        <a:pt x="48" y="12"/>
                      </a:lnTo>
                      <a:lnTo>
                        <a:pt x="45" y="14"/>
                      </a:lnTo>
                      <a:lnTo>
                        <a:pt x="45" y="17"/>
                      </a:lnTo>
                      <a:lnTo>
                        <a:pt x="45" y="20"/>
                      </a:lnTo>
                      <a:lnTo>
                        <a:pt x="45" y="23"/>
                      </a:lnTo>
                      <a:lnTo>
                        <a:pt x="45" y="26"/>
                      </a:lnTo>
                      <a:lnTo>
                        <a:pt x="45" y="26"/>
                      </a:lnTo>
                      <a:lnTo>
                        <a:pt x="45" y="26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5" y="29"/>
                      </a:lnTo>
                      <a:lnTo>
                        <a:pt x="45" y="29"/>
                      </a:lnTo>
                      <a:lnTo>
                        <a:pt x="45" y="31"/>
                      </a:lnTo>
                      <a:lnTo>
                        <a:pt x="45" y="31"/>
                      </a:lnTo>
                      <a:lnTo>
                        <a:pt x="45" y="31"/>
                      </a:lnTo>
                      <a:lnTo>
                        <a:pt x="45" y="34"/>
                      </a:lnTo>
                      <a:lnTo>
                        <a:pt x="45" y="40"/>
                      </a:lnTo>
                      <a:lnTo>
                        <a:pt x="48" y="46"/>
                      </a:lnTo>
                      <a:lnTo>
                        <a:pt x="48" y="51"/>
                      </a:lnTo>
                      <a:lnTo>
                        <a:pt x="42" y="54"/>
                      </a:lnTo>
                      <a:lnTo>
                        <a:pt x="37" y="57"/>
                      </a:lnTo>
                      <a:lnTo>
                        <a:pt x="34" y="60"/>
                      </a:lnTo>
                      <a:lnTo>
                        <a:pt x="25" y="63"/>
                      </a:lnTo>
                      <a:lnTo>
                        <a:pt x="20" y="71"/>
                      </a:lnTo>
                      <a:lnTo>
                        <a:pt x="17" y="80"/>
                      </a:lnTo>
                      <a:lnTo>
                        <a:pt x="14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8" y="80"/>
                      </a:lnTo>
                      <a:lnTo>
                        <a:pt x="8" y="77"/>
                      </a:lnTo>
                      <a:lnTo>
                        <a:pt x="6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80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8"/>
                      </a:lnTo>
                      <a:lnTo>
                        <a:pt x="3" y="88"/>
                      </a:lnTo>
                      <a:lnTo>
                        <a:pt x="3" y="88"/>
                      </a:lnTo>
                      <a:lnTo>
                        <a:pt x="3" y="91"/>
                      </a:lnTo>
                      <a:lnTo>
                        <a:pt x="3" y="91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6" y="114"/>
                      </a:lnTo>
                      <a:lnTo>
                        <a:pt x="6" y="114"/>
                      </a:lnTo>
                      <a:lnTo>
                        <a:pt x="6" y="114"/>
                      </a:lnTo>
                      <a:lnTo>
                        <a:pt x="6" y="114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5"/>
                      </a:lnTo>
                      <a:lnTo>
                        <a:pt x="8" y="125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8" y="131"/>
                      </a:lnTo>
                      <a:lnTo>
                        <a:pt x="8" y="131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6" y="131"/>
                      </a:lnTo>
                      <a:lnTo>
                        <a:pt x="6" y="131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9"/>
                      </a:lnTo>
                      <a:lnTo>
                        <a:pt x="8" y="139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11" y="145"/>
                      </a:lnTo>
                      <a:lnTo>
                        <a:pt x="14" y="148"/>
                      </a:lnTo>
                      <a:lnTo>
                        <a:pt x="14" y="148"/>
                      </a:lnTo>
                      <a:lnTo>
                        <a:pt x="17" y="150"/>
                      </a:lnTo>
                      <a:lnTo>
                        <a:pt x="17" y="153"/>
                      </a:lnTo>
                      <a:lnTo>
                        <a:pt x="20" y="153"/>
                      </a:lnTo>
                      <a:lnTo>
                        <a:pt x="20" y="156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5" y="159"/>
                      </a:lnTo>
                      <a:lnTo>
                        <a:pt x="25" y="159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5" y="165"/>
                      </a:lnTo>
                      <a:lnTo>
                        <a:pt x="25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4"/>
                      </a:lnTo>
                      <a:lnTo>
                        <a:pt x="17" y="184"/>
                      </a:lnTo>
                      <a:lnTo>
                        <a:pt x="17" y="184"/>
                      </a:lnTo>
                      <a:lnTo>
                        <a:pt x="17" y="184"/>
                      </a:lnTo>
                      <a:lnTo>
                        <a:pt x="17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1" y="184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8" y="187"/>
                      </a:lnTo>
                      <a:lnTo>
                        <a:pt x="8" y="190"/>
                      </a:lnTo>
                      <a:lnTo>
                        <a:pt x="8" y="190"/>
                      </a:lnTo>
                      <a:lnTo>
                        <a:pt x="8" y="190"/>
                      </a:lnTo>
                      <a:lnTo>
                        <a:pt x="8" y="190"/>
                      </a:lnTo>
                      <a:lnTo>
                        <a:pt x="8" y="193"/>
                      </a:lnTo>
                      <a:lnTo>
                        <a:pt x="8" y="193"/>
                      </a:lnTo>
                      <a:lnTo>
                        <a:pt x="8" y="193"/>
                      </a:lnTo>
                      <a:lnTo>
                        <a:pt x="8" y="193"/>
                      </a:lnTo>
                      <a:lnTo>
                        <a:pt x="8" y="193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9"/>
                      </a:lnTo>
                      <a:lnTo>
                        <a:pt x="6" y="199"/>
                      </a:lnTo>
                      <a:lnTo>
                        <a:pt x="6" y="199"/>
                      </a:lnTo>
                      <a:lnTo>
                        <a:pt x="6" y="199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6" y="201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7"/>
                      </a:lnTo>
                      <a:lnTo>
                        <a:pt x="6" y="207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3"/>
                      </a:lnTo>
                      <a:lnTo>
                        <a:pt x="11" y="213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7" y="216"/>
                      </a:lnTo>
                      <a:lnTo>
                        <a:pt x="17" y="216"/>
                      </a:lnTo>
                      <a:lnTo>
                        <a:pt x="17" y="216"/>
                      </a:lnTo>
                      <a:lnTo>
                        <a:pt x="17" y="216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5" y="218"/>
                      </a:lnTo>
                      <a:lnTo>
                        <a:pt x="25" y="218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8" y="216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31" y="210"/>
                      </a:lnTo>
                      <a:lnTo>
                        <a:pt x="34" y="210"/>
                      </a:lnTo>
                      <a:lnTo>
                        <a:pt x="34" y="210"/>
                      </a:lnTo>
                      <a:lnTo>
                        <a:pt x="34" y="210"/>
                      </a:lnTo>
                      <a:lnTo>
                        <a:pt x="34" y="210"/>
                      </a:lnTo>
                      <a:lnTo>
                        <a:pt x="34" y="210"/>
                      </a:lnTo>
                      <a:lnTo>
                        <a:pt x="34" y="207"/>
                      </a:lnTo>
                      <a:lnTo>
                        <a:pt x="34" y="207"/>
                      </a:lnTo>
                      <a:lnTo>
                        <a:pt x="34" y="207"/>
                      </a:lnTo>
                      <a:lnTo>
                        <a:pt x="34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2" y="201"/>
                      </a:lnTo>
                      <a:lnTo>
                        <a:pt x="42" y="201"/>
                      </a:lnTo>
                      <a:lnTo>
                        <a:pt x="42" y="201"/>
                      </a:lnTo>
                      <a:lnTo>
                        <a:pt x="42" y="201"/>
                      </a:lnTo>
                      <a:lnTo>
                        <a:pt x="42" y="201"/>
                      </a:lnTo>
                      <a:lnTo>
                        <a:pt x="45" y="201"/>
                      </a:lnTo>
                      <a:lnTo>
                        <a:pt x="45" y="201"/>
                      </a:lnTo>
                      <a:lnTo>
                        <a:pt x="45" y="201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8" y="199"/>
                      </a:lnTo>
                      <a:lnTo>
                        <a:pt x="48" y="199"/>
                      </a:lnTo>
                      <a:lnTo>
                        <a:pt x="48" y="199"/>
                      </a:lnTo>
                      <a:lnTo>
                        <a:pt x="48" y="199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3"/>
                      </a:lnTo>
                      <a:lnTo>
                        <a:pt x="48" y="193"/>
                      </a:lnTo>
                      <a:lnTo>
                        <a:pt x="48" y="193"/>
                      </a:lnTo>
                      <a:lnTo>
                        <a:pt x="48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0"/>
                      </a:lnTo>
                      <a:lnTo>
                        <a:pt x="51" y="190"/>
                      </a:lnTo>
                      <a:lnTo>
                        <a:pt x="51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4"/>
                      </a:lnTo>
                      <a:lnTo>
                        <a:pt x="57" y="184"/>
                      </a:lnTo>
                      <a:lnTo>
                        <a:pt x="54" y="184"/>
                      </a:lnTo>
                      <a:lnTo>
                        <a:pt x="54" y="182"/>
                      </a:lnTo>
                      <a:lnTo>
                        <a:pt x="54" y="182"/>
                      </a:lnTo>
                      <a:lnTo>
                        <a:pt x="51" y="182"/>
                      </a:lnTo>
                      <a:lnTo>
                        <a:pt x="51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2" name="Freeform 68"/>
                <p:cNvSpPr>
                  <a:spLocks/>
                </p:cNvSpPr>
                <p:nvPr/>
              </p:nvSpPr>
              <p:spPr bwMode="auto">
                <a:xfrm>
                  <a:off x="2004" y="3367"/>
                  <a:ext cx="54" cy="111"/>
                </a:xfrm>
                <a:custGeom>
                  <a:avLst/>
                  <a:gdLst/>
                  <a:ahLst/>
                  <a:cxnLst>
                    <a:cxn ang="0">
                      <a:pos x="48" y="170"/>
                    </a:cxn>
                    <a:cxn ang="0">
                      <a:pos x="45" y="165"/>
                    </a:cxn>
                    <a:cxn ang="0">
                      <a:pos x="45" y="162"/>
                    </a:cxn>
                    <a:cxn ang="0">
                      <a:pos x="51" y="156"/>
                    </a:cxn>
                    <a:cxn ang="0">
                      <a:pos x="54" y="153"/>
                    </a:cxn>
                    <a:cxn ang="0">
                      <a:pos x="57" y="153"/>
                    </a:cxn>
                    <a:cxn ang="0">
                      <a:pos x="62" y="150"/>
                    </a:cxn>
                    <a:cxn ang="0">
                      <a:pos x="68" y="150"/>
                    </a:cxn>
                    <a:cxn ang="0">
                      <a:pos x="71" y="148"/>
                    </a:cxn>
                    <a:cxn ang="0">
                      <a:pos x="71" y="145"/>
                    </a:cxn>
                    <a:cxn ang="0">
                      <a:pos x="74" y="142"/>
                    </a:cxn>
                    <a:cxn ang="0">
                      <a:pos x="76" y="139"/>
                    </a:cxn>
                    <a:cxn ang="0">
                      <a:pos x="79" y="131"/>
                    </a:cxn>
                    <a:cxn ang="0">
                      <a:pos x="82" y="128"/>
                    </a:cxn>
                    <a:cxn ang="0">
                      <a:pos x="85" y="119"/>
                    </a:cxn>
                    <a:cxn ang="0">
                      <a:pos x="82" y="111"/>
                    </a:cxn>
                    <a:cxn ang="0">
                      <a:pos x="88" y="105"/>
                    </a:cxn>
                    <a:cxn ang="0">
                      <a:pos x="93" y="99"/>
                    </a:cxn>
                    <a:cxn ang="0">
                      <a:pos x="96" y="91"/>
                    </a:cxn>
                    <a:cxn ang="0">
                      <a:pos x="99" y="88"/>
                    </a:cxn>
                    <a:cxn ang="0">
                      <a:pos x="105" y="82"/>
                    </a:cxn>
                    <a:cxn ang="0">
                      <a:pos x="108" y="77"/>
                    </a:cxn>
                    <a:cxn ang="0">
                      <a:pos x="108" y="71"/>
                    </a:cxn>
                    <a:cxn ang="0">
                      <a:pos x="99" y="65"/>
                    </a:cxn>
                    <a:cxn ang="0">
                      <a:pos x="65" y="43"/>
                    </a:cxn>
                    <a:cxn ang="0">
                      <a:pos x="62" y="34"/>
                    </a:cxn>
                    <a:cxn ang="0">
                      <a:pos x="57" y="23"/>
                    </a:cxn>
                    <a:cxn ang="0">
                      <a:pos x="51" y="12"/>
                    </a:cxn>
                    <a:cxn ang="0">
                      <a:pos x="57" y="6"/>
                    </a:cxn>
                    <a:cxn ang="0">
                      <a:pos x="59" y="3"/>
                    </a:cxn>
                    <a:cxn ang="0">
                      <a:pos x="54" y="0"/>
                    </a:cxn>
                    <a:cxn ang="0">
                      <a:pos x="45" y="26"/>
                    </a:cxn>
                    <a:cxn ang="0">
                      <a:pos x="48" y="46"/>
                    </a:cxn>
                    <a:cxn ang="0">
                      <a:pos x="8" y="77"/>
                    </a:cxn>
                    <a:cxn ang="0">
                      <a:pos x="3" y="88"/>
                    </a:cxn>
                    <a:cxn ang="0">
                      <a:pos x="0" y="102"/>
                    </a:cxn>
                    <a:cxn ang="0">
                      <a:pos x="6" y="111"/>
                    </a:cxn>
                    <a:cxn ang="0">
                      <a:pos x="8" y="122"/>
                    </a:cxn>
                    <a:cxn ang="0">
                      <a:pos x="6" y="131"/>
                    </a:cxn>
                    <a:cxn ang="0">
                      <a:pos x="6" y="139"/>
                    </a:cxn>
                    <a:cxn ang="0">
                      <a:pos x="23" y="159"/>
                    </a:cxn>
                    <a:cxn ang="0">
                      <a:pos x="23" y="165"/>
                    </a:cxn>
                    <a:cxn ang="0">
                      <a:pos x="20" y="170"/>
                    </a:cxn>
                    <a:cxn ang="0">
                      <a:pos x="20" y="176"/>
                    </a:cxn>
                    <a:cxn ang="0">
                      <a:pos x="20" y="182"/>
                    </a:cxn>
                    <a:cxn ang="0">
                      <a:pos x="14" y="184"/>
                    </a:cxn>
                    <a:cxn ang="0">
                      <a:pos x="8" y="187"/>
                    </a:cxn>
                    <a:cxn ang="0">
                      <a:pos x="6" y="196"/>
                    </a:cxn>
                    <a:cxn ang="0">
                      <a:pos x="3" y="201"/>
                    </a:cxn>
                    <a:cxn ang="0">
                      <a:pos x="11" y="216"/>
                    </a:cxn>
                    <a:cxn ang="0">
                      <a:pos x="17" y="218"/>
                    </a:cxn>
                    <a:cxn ang="0">
                      <a:pos x="23" y="218"/>
                    </a:cxn>
                    <a:cxn ang="0">
                      <a:pos x="25" y="216"/>
                    </a:cxn>
                    <a:cxn ang="0">
                      <a:pos x="31" y="210"/>
                    </a:cxn>
                    <a:cxn ang="0">
                      <a:pos x="37" y="204"/>
                    </a:cxn>
                    <a:cxn ang="0">
                      <a:pos x="42" y="201"/>
                    </a:cxn>
                    <a:cxn ang="0">
                      <a:pos x="48" y="199"/>
                    </a:cxn>
                    <a:cxn ang="0">
                      <a:pos x="48" y="193"/>
                    </a:cxn>
                    <a:cxn ang="0">
                      <a:pos x="54" y="190"/>
                    </a:cxn>
                    <a:cxn ang="0">
                      <a:pos x="57" y="187"/>
                    </a:cxn>
                    <a:cxn ang="0">
                      <a:pos x="48" y="176"/>
                    </a:cxn>
                  </a:cxnLst>
                  <a:rect l="0" t="0" r="r" b="b"/>
                  <a:pathLst>
                    <a:path w="108" h="218">
                      <a:moveTo>
                        <a:pt x="48" y="176"/>
                      </a:moveTo>
                      <a:lnTo>
                        <a:pt x="48" y="176"/>
                      </a:lnTo>
                      <a:lnTo>
                        <a:pt x="48" y="173"/>
                      </a:lnTo>
                      <a:lnTo>
                        <a:pt x="48" y="173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70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7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5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59"/>
                      </a:lnTo>
                      <a:lnTo>
                        <a:pt x="45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9"/>
                      </a:lnTo>
                      <a:lnTo>
                        <a:pt x="48" y="156"/>
                      </a:lnTo>
                      <a:lnTo>
                        <a:pt x="51" y="156"/>
                      </a:lnTo>
                      <a:lnTo>
                        <a:pt x="51" y="156"/>
                      </a:lnTo>
                      <a:lnTo>
                        <a:pt x="51" y="156"/>
                      </a:lnTo>
                      <a:lnTo>
                        <a:pt x="51" y="156"/>
                      </a:lnTo>
                      <a:lnTo>
                        <a:pt x="51" y="156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1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4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59" y="153"/>
                      </a:lnTo>
                      <a:lnTo>
                        <a:pt x="59" y="153"/>
                      </a:lnTo>
                      <a:lnTo>
                        <a:pt x="59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8"/>
                      </a:lnTo>
                      <a:lnTo>
                        <a:pt x="71" y="145"/>
                      </a:lnTo>
                      <a:lnTo>
                        <a:pt x="71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5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6" y="142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4" y="139"/>
                      </a:lnTo>
                      <a:lnTo>
                        <a:pt x="74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6"/>
                      </a:lnTo>
                      <a:lnTo>
                        <a:pt x="76" y="136"/>
                      </a:lnTo>
                      <a:lnTo>
                        <a:pt x="76" y="136"/>
                      </a:lnTo>
                      <a:lnTo>
                        <a:pt x="76" y="136"/>
                      </a:lnTo>
                      <a:lnTo>
                        <a:pt x="76" y="136"/>
                      </a:lnTo>
                      <a:lnTo>
                        <a:pt x="79" y="133"/>
                      </a:lnTo>
                      <a:lnTo>
                        <a:pt x="79" y="133"/>
                      </a:lnTo>
                      <a:lnTo>
                        <a:pt x="79" y="133"/>
                      </a:lnTo>
                      <a:lnTo>
                        <a:pt x="79" y="133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82" y="131"/>
                      </a:lnTo>
                      <a:lnTo>
                        <a:pt x="82" y="131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8"/>
                      </a:lnTo>
                      <a:lnTo>
                        <a:pt x="82" y="125"/>
                      </a:lnTo>
                      <a:lnTo>
                        <a:pt x="82" y="125"/>
                      </a:lnTo>
                      <a:lnTo>
                        <a:pt x="82" y="125"/>
                      </a:lnTo>
                      <a:lnTo>
                        <a:pt x="85" y="125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9"/>
                      </a:lnTo>
                      <a:lnTo>
                        <a:pt x="85" y="116"/>
                      </a:lnTo>
                      <a:lnTo>
                        <a:pt x="85" y="116"/>
                      </a:lnTo>
                      <a:lnTo>
                        <a:pt x="82" y="116"/>
                      </a:lnTo>
                      <a:lnTo>
                        <a:pt x="82" y="114"/>
                      </a:lnTo>
                      <a:lnTo>
                        <a:pt x="82" y="114"/>
                      </a:lnTo>
                      <a:lnTo>
                        <a:pt x="82" y="114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3" y="99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4"/>
                      </a:lnTo>
                      <a:lnTo>
                        <a:pt x="96" y="94"/>
                      </a:lnTo>
                      <a:lnTo>
                        <a:pt x="96" y="94"/>
                      </a:lnTo>
                      <a:lnTo>
                        <a:pt x="96" y="94"/>
                      </a:lnTo>
                      <a:lnTo>
                        <a:pt x="96" y="91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2"/>
                      </a:lnTo>
                      <a:lnTo>
                        <a:pt x="105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8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2" y="68"/>
                      </a:lnTo>
                      <a:lnTo>
                        <a:pt x="102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6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102" y="63"/>
                      </a:lnTo>
                      <a:lnTo>
                        <a:pt x="102" y="63"/>
                      </a:lnTo>
                      <a:lnTo>
                        <a:pt x="102" y="63"/>
                      </a:lnTo>
                      <a:lnTo>
                        <a:pt x="105" y="63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68" y="43"/>
                      </a:lnTo>
                      <a:lnTo>
                        <a:pt x="65" y="43"/>
                      </a:lnTo>
                      <a:lnTo>
                        <a:pt x="65" y="43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40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2" y="37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7" y="26"/>
                      </a:lnTo>
                      <a:lnTo>
                        <a:pt x="57" y="26"/>
                      </a:lnTo>
                      <a:lnTo>
                        <a:pt x="57" y="26"/>
                      </a:lnTo>
                      <a:lnTo>
                        <a:pt x="57" y="23"/>
                      </a:lnTo>
                      <a:lnTo>
                        <a:pt x="57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48" y="14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4" y="12"/>
                      </a:lnTo>
                      <a:lnTo>
                        <a:pt x="54" y="9"/>
                      </a:lnTo>
                      <a:lnTo>
                        <a:pt x="54" y="9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0"/>
                      </a:lnTo>
                      <a:lnTo>
                        <a:pt x="59" y="0"/>
                      </a:lnTo>
                      <a:lnTo>
                        <a:pt x="59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6"/>
                      </a:lnTo>
                      <a:lnTo>
                        <a:pt x="48" y="9"/>
                      </a:lnTo>
                      <a:lnTo>
                        <a:pt x="48" y="12"/>
                      </a:lnTo>
                      <a:lnTo>
                        <a:pt x="45" y="14"/>
                      </a:lnTo>
                      <a:lnTo>
                        <a:pt x="45" y="17"/>
                      </a:lnTo>
                      <a:lnTo>
                        <a:pt x="45" y="20"/>
                      </a:lnTo>
                      <a:lnTo>
                        <a:pt x="45" y="23"/>
                      </a:lnTo>
                      <a:lnTo>
                        <a:pt x="45" y="26"/>
                      </a:lnTo>
                      <a:lnTo>
                        <a:pt x="45" y="26"/>
                      </a:lnTo>
                      <a:lnTo>
                        <a:pt x="45" y="26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5" y="29"/>
                      </a:lnTo>
                      <a:lnTo>
                        <a:pt x="45" y="29"/>
                      </a:lnTo>
                      <a:lnTo>
                        <a:pt x="45" y="31"/>
                      </a:lnTo>
                      <a:lnTo>
                        <a:pt x="45" y="31"/>
                      </a:lnTo>
                      <a:lnTo>
                        <a:pt x="45" y="31"/>
                      </a:lnTo>
                      <a:lnTo>
                        <a:pt x="45" y="34"/>
                      </a:lnTo>
                      <a:lnTo>
                        <a:pt x="45" y="40"/>
                      </a:lnTo>
                      <a:lnTo>
                        <a:pt x="48" y="46"/>
                      </a:lnTo>
                      <a:lnTo>
                        <a:pt x="48" y="51"/>
                      </a:lnTo>
                      <a:lnTo>
                        <a:pt x="42" y="54"/>
                      </a:lnTo>
                      <a:lnTo>
                        <a:pt x="37" y="57"/>
                      </a:lnTo>
                      <a:lnTo>
                        <a:pt x="34" y="60"/>
                      </a:lnTo>
                      <a:lnTo>
                        <a:pt x="25" y="63"/>
                      </a:lnTo>
                      <a:lnTo>
                        <a:pt x="20" y="71"/>
                      </a:lnTo>
                      <a:lnTo>
                        <a:pt x="17" y="80"/>
                      </a:lnTo>
                      <a:lnTo>
                        <a:pt x="14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8" y="80"/>
                      </a:lnTo>
                      <a:lnTo>
                        <a:pt x="8" y="77"/>
                      </a:lnTo>
                      <a:lnTo>
                        <a:pt x="6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80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8"/>
                      </a:lnTo>
                      <a:lnTo>
                        <a:pt x="3" y="88"/>
                      </a:lnTo>
                      <a:lnTo>
                        <a:pt x="3" y="88"/>
                      </a:lnTo>
                      <a:lnTo>
                        <a:pt x="3" y="91"/>
                      </a:lnTo>
                      <a:lnTo>
                        <a:pt x="3" y="91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5"/>
                      </a:lnTo>
                      <a:lnTo>
                        <a:pt x="3" y="105"/>
                      </a:lnTo>
                      <a:lnTo>
                        <a:pt x="3" y="105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6" y="111"/>
                      </a:lnTo>
                      <a:lnTo>
                        <a:pt x="6" y="114"/>
                      </a:lnTo>
                      <a:lnTo>
                        <a:pt x="6" y="114"/>
                      </a:lnTo>
                      <a:lnTo>
                        <a:pt x="6" y="114"/>
                      </a:lnTo>
                      <a:lnTo>
                        <a:pt x="6" y="114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8" y="125"/>
                      </a:lnTo>
                      <a:lnTo>
                        <a:pt x="8" y="125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8" y="131"/>
                      </a:lnTo>
                      <a:lnTo>
                        <a:pt x="8" y="131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6" y="131"/>
                      </a:lnTo>
                      <a:lnTo>
                        <a:pt x="6" y="131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3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9"/>
                      </a:lnTo>
                      <a:lnTo>
                        <a:pt x="8" y="139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11" y="145"/>
                      </a:lnTo>
                      <a:lnTo>
                        <a:pt x="14" y="148"/>
                      </a:lnTo>
                      <a:lnTo>
                        <a:pt x="14" y="148"/>
                      </a:lnTo>
                      <a:lnTo>
                        <a:pt x="17" y="150"/>
                      </a:lnTo>
                      <a:lnTo>
                        <a:pt x="17" y="153"/>
                      </a:lnTo>
                      <a:lnTo>
                        <a:pt x="20" y="153"/>
                      </a:lnTo>
                      <a:lnTo>
                        <a:pt x="20" y="156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5" y="159"/>
                      </a:lnTo>
                      <a:lnTo>
                        <a:pt x="25" y="159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5" y="165"/>
                      </a:lnTo>
                      <a:lnTo>
                        <a:pt x="25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4"/>
                      </a:lnTo>
                      <a:lnTo>
                        <a:pt x="17" y="184"/>
                      </a:lnTo>
                      <a:lnTo>
                        <a:pt x="17" y="184"/>
                      </a:lnTo>
                      <a:lnTo>
                        <a:pt x="17" y="184"/>
                      </a:lnTo>
                      <a:lnTo>
                        <a:pt x="17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4" y="184"/>
                      </a:lnTo>
                      <a:lnTo>
                        <a:pt x="11" y="184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11" y="187"/>
                      </a:lnTo>
                      <a:lnTo>
                        <a:pt x="8" y="187"/>
                      </a:lnTo>
                      <a:lnTo>
                        <a:pt x="8" y="190"/>
                      </a:lnTo>
                      <a:lnTo>
                        <a:pt x="8" y="190"/>
                      </a:lnTo>
                      <a:lnTo>
                        <a:pt x="8" y="190"/>
                      </a:lnTo>
                      <a:lnTo>
                        <a:pt x="8" y="190"/>
                      </a:lnTo>
                      <a:lnTo>
                        <a:pt x="8" y="193"/>
                      </a:lnTo>
                      <a:lnTo>
                        <a:pt x="8" y="193"/>
                      </a:lnTo>
                      <a:lnTo>
                        <a:pt x="8" y="193"/>
                      </a:lnTo>
                      <a:lnTo>
                        <a:pt x="8" y="193"/>
                      </a:lnTo>
                      <a:lnTo>
                        <a:pt x="8" y="193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9"/>
                      </a:lnTo>
                      <a:lnTo>
                        <a:pt x="6" y="199"/>
                      </a:lnTo>
                      <a:lnTo>
                        <a:pt x="6" y="199"/>
                      </a:lnTo>
                      <a:lnTo>
                        <a:pt x="6" y="199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6" y="201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6" y="207"/>
                      </a:lnTo>
                      <a:lnTo>
                        <a:pt x="6" y="207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3"/>
                      </a:lnTo>
                      <a:lnTo>
                        <a:pt x="11" y="213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7" y="216"/>
                      </a:lnTo>
                      <a:lnTo>
                        <a:pt x="17" y="216"/>
                      </a:lnTo>
                      <a:lnTo>
                        <a:pt x="17" y="216"/>
                      </a:lnTo>
                      <a:lnTo>
                        <a:pt x="17" y="216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17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3" y="218"/>
                      </a:lnTo>
                      <a:lnTo>
                        <a:pt x="25" y="218"/>
                      </a:lnTo>
                      <a:lnTo>
                        <a:pt x="25" y="218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8" y="216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28" y="213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31" y="213"/>
                      </a:lnTo>
                      <a:lnTo>
                        <a:pt x="31" y="210"/>
                      </a:lnTo>
                      <a:lnTo>
                        <a:pt x="34" y="210"/>
                      </a:lnTo>
                      <a:lnTo>
                        <a:pt x="34" y="210"/>
                      </a:lnTo>
                      <a:lnTo>
                        <a:pt x="34" y="210"/>
                      </a:lnTo>
                      <a:lnTo>
                        <a:pt x="34" y="210"/>
                      </a:lnTo>
                      <a:lnTo>
                        <a:pt x="34" y="210"/>
                      </a:lnTo>
                      <a:lnTo>
                        <a:pt x="34" y="207"/>
                      </a:lnTo>
                      <a:lnTo>
                        <a:pt x="34" y="207"/>
                      </a:lnTo>
                      <a:lnTo>
                        <a:pt x="34" y="207"/>
                      </a:lnTo>
                      <a:lnTo>
                        <a:pt x="34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37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0" y="204"/>
                      </a:lnTo>
                      <a:lnTo>
                        <a:pt x="42" y="201"/>
                      </a:lnTo>
                      <a:lnTo>
                        <a:pt x="42" y="201"/>
                      </a:lnTo>
                      <a:lnTo>
                        <a:pt x="42" y="201"/>
                      </a:lnTo>
                      <a:lnTo>
                        <a:pt x="42" y="201"/>
                      </a:lnTo>
                      <a:lnTo>
                        <a:pt x="42" y="201"/>
                      </a:lnTo>
                      <a:lnTo>
                        <a:pt x="45" y="201"/>
                      </a:lnTo>
                      <a:lnTo>
                        <a:pt x="45" y="201"/>
                      </a:lnTo>
                      <a:lnTo>
                        <a:pt x="45" y="201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8" y="199"/>
                      </a:lnTo>
                      <a:lnTo>
                        <a:pt x="48" y="199"/>
                      </a:lnTo>
                      <a:lnTo>
                        <a:pt x="48" y="199"/>
                      </a:lnTo>
                      <a:lnTo>
                        <a:pt x="48" y="199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6"/>
                      </a:lnTo>
                      <a:lnTo>
                        <a:pt x="48" y="193"/>
                      </a:lnTo>
                      <a:lnTo>
                        <a:pt x="48" y="193"/>
                      </a:lnTo>
                      <a:lnTo>
                        <a:pt x="48" y="193"/>
                      </a:lnTo>
                      <a:lnTo>
                        <a:pt x="48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3"/>
                      </a:lnTo>
                      <a:lnTo>
                        <a:pt x="51" y="190"/>
                      </a:lnTo>
                      <a:lnTo>
                        <a:pt x="51" y="190"/>
                      </a:lnTo>
                      <a:lnTo>
                        <a:pt x="51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7"/>
                      </a:lnTo>
                      <a:lnTo>
                        <a:pt x="57" y="184"/>
                      </a:lnTo>
                      <a:lnTo>
                        <a:pt x="57" y="184"/>
                      </a:lnTo>
                      <a:lnTo>
                        <a:pt x="54" y="184"/>
                      </a:lnTo>
                      <a:lnTo>
                        <a:pt x="54" y="182"/>
                      </a:lnTo>
                      <a:lnTo>
                        <a:pt x="54" y="182"/>
                      </a:lnTo>
                      <a:lnTo>
                        <a:pt x="51" y="182"/>
                      </a:lnTo>
                      <a:lnTo>
                        <a:pt x="51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3" name="Freeform 69"/>
                <p:cNvSpPr>
                  <a:spLocks/>
                </p:cNvSpPr>
                <p:nvPr/>
              </p:nvSpPr>
              <p:spPr bwMode="auto">
                <a:xfrm>
                  <a:off x="1996" y="3224"/>
                  <a:ext cx="40" cy="34"/>
                </a:xfrm>
                <a:custGeom>
                  <a:avLst/>
                  <a:gdLst/>
                  <a:ahLst/>
                  <a:cxnLst>
                    <a:cxn ang="0">
                      <a:pos x="59" y="62"/>
                    </a:cxn>
                    <a:cxn ang="0">
                      <a:pos x="59" y="59"/>
                    </a:cxn>
                    <a:cxn ang="0">
                      <a:pos x="59" y="56"/>
                    </a:cxn>
                    <a:cxn ang="0">
                      <a:pos x="51" y="56"/>
                    </a:cxn>
                    <a:cxn ang="0">
                      <a:pos x="51" y="56"/>
                    </a:cxn>
                    <a:cxn ang="0">
                      <a:pos x="51" y="59"/>
                    </a:cxn>
                    <a:cxn ang="0">
                      <a:pos x="51" y="59"/>
                    </a:cxn>
                    <a:cxn ang="0">
                      <a:pos x="51" y="59"/>
                    </a:cxn>
                    <a:cxn ang="0">
                      <a:pos x="51" y="62"/>
                    </a:cxn>
                    <a:cxn ang="0">
                      <a:pos x="48" y="62"/>
                    </a:cxn>
                    <a:cxn ang="0">
                      <a:pos x="48" y="62"/>
                    </a:cxn>
                    <a:cxn ang="0">
                      <a:pos x="48" y="62"/>
                    </a:cxn>
                    <a:cxn ang="0">
                      <a:pos x="45" y="62"/>
                    </a:cxn>
                    <a:cxn ang="0">
                      <a:pos x="45" y="62"/>
                    </a:cxn>
                    <a:cxn ang="0">
                      <a:pos x="42" y="62"/>
                    </a:cxn>
                    <a:cxn ang="0">
                      <a:pos x="39" y="62"/>
                    </a:cxn>
                    <a:cxn ang="0">
                      <a:pos x="37" y="62"/>
                    </a:cxn>
                    <a:cxn ang="0">
                      <a:pos x="37" y="62"/>
                    </a:cxn>
                    <a:cxn ang="0">
                      <a:pos x="34" y="59"/>
                    </a:cxn>
                    <a:cxn ang="0">
                      <a:pos x="34" y="59"/>
                    </a:cxn>
                    <a:cxn ang="0">
                      <a:pos x="34" y="59"/>
                    </a:cxn>
                    <a:cxn ang="0">
                      <a:pos x="34" y="56"/>
                    </a:cxn>
                    <a:cxn ang="0">
                      <a:pos x="34" y="56"/>
                    </a:cxn>
                    <a:cxn ang="0">
                      <a:pos x="34" y="56"/>
                    </a:cxn>
                    <a:cxn ang="0">
                      <a:pos x="34" y="56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48"/>
                    </a:cxn>
                    <a:cxn ang="0">
                      <a:pos x="20" y="51"/>
                    </a:cxn>
                    <a:cxn ang="0">
                      <a:pos x="8" y="48"/>
                    </a:cxn>
                    <a:cxn ang="0">
                      <a:pos x="5" y="39"/>
                    </a:cxn>
                    <a:cxn ang="0">
                      <a:pos x="3" y="28"/>
                    </a:cxn>
                    <a:cxn ang="0">
                      <a:pos x="8" y="0"/>
                    </a:cxn>
                    <a:cxn ang="0">
                      <a:pos x="22" y="8"/>
                    </a:cxn>
                    <a:cxn ang="0">
                      <a:pos x="25" y="8"/>
                    </a:cxn>
                    <a:cxn ang="0">
                      <a:pos x="28" y="11"/>
                    </a:cxn>
                    <a:cxn ang="0">
                      <a:pos x="37" y="20"/>
                    </a:cxn>
                    <a:cxn ang="0">
                      <a:pos x="45" y="34"/>
                    </a:cxn>
                    <a:cxn ang="0">
                      <a:pos x="54" y="37"/>
                    </a:cxn>
                    <a:cxn ang="0">
                      <a:pos x="56" y="37"/>
                    </a:cxn>
                    <a:cxn ang="0">
                      <a:pos x="56" y="37"/>
                    </a:cxn>
                    <a:cxn ang="0">
                      <a:pos x="56" y="34"/>
                    </a:cxn>
                    <a:cxn ang="0">
                      <a:pos x="73" y="39"/>
                    </a:cxn>
                    <a:cxn ang="0">
                      <a:pos x="73" y="37"/>
                    </a:cxn>
                    <a:cxn ang="0">
                      <a:pos x="76" y="39"/>
                    </a:cxn>
                    <a:cxn ang="0">
                      <a:pos x="76" y="42"/>
                    </a:cxn>
                    <a:cxn ang="0">
                      <a:pos x="76" y="42"/>
                    </a:cxn>
                    <a:cxn ang="0">
                      <a:pos x="76" y="45"/>
                    </a:cxn>
                    <a:cxn ang="0">
                      <a:pos x="79" y="51"/>
                    </a:cxn>
                    <a:cxn ang="0">
                      <a:pos x="68" y="51"/>
                    </a:cxn>
                    <a:cxn ang="0">
                      <a:pos x="65" y="65"/>
                    </a:cxn>
                  </a:cxnLst>
                  <a:rect l="0" t="0" r="r" b="b"/>
                  <a:pathLst>
                    <a:path w="79" h="65">
                      <a:moveTo>
                        <a:pt x="59" y="62"/>
                      </a:moveTo>
                      <a:lnTo>
                        <a:pt x="59" y="62"/>
                      </a:lnTo>
                      <a:lnTo>
                        <a:pt x="59" y="62"/>
                      </a:lnTo>
                      <a:lnTo>
                        <a:pt x="59" y="62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4" y="62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1"/>
                      </a:lnTo>
                      <a:lnTo>
                        <a:pt x="39" y="51"/>
                      </a:lnTo>
                      <a:lnTo>
                        <a:pt x="39" y="48"/>
                      </a:lnTo>
                      <a:lnTo>
                        <a:pt x="34" y="48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5" y="45"/>
                      </a:lnTo>
                      <a:lnTo>
                        <a:pt x="3" y="42"/>
                      </a:lnTo>
                      <a:lnTo>
                        <a:pt x="5" y="39"/>
                      </a:lnTo>
                      <a:lnTo>
                        <a:pt x="0" y="37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5" y="11"/>
                      </a:lnTo>
                      <a:lnTo>
                        <a:pt x="14" y="14"/>
                      </a:lnTo>
                      <a:lnTo>
                        <a:pt x="8" y="0"/>
                      </a:lnTo>
                      <a:lnTo>
                        <a:pt x="20" y="3"/>
                      </a:lnTo>
                      <a:lnTo>
                        <a:pt x="20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31" y="11"/>
                      </a:lnTo>
                      <a:lnTo>
                        <a:pt x="39" y="14"/>
                      </a:lnTo>
                      <a:lnTo>
                        <a:pt x="37" y="20"/>
                      </a:lnTo>
                      <a:lnTo>
                        <a:pt x="42" y="22"/>
                      </a:lnTo>
                      <a:lnTo>
                        <a:pt x="42" y="25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9" y="37"/>
                      </a:lnTo>
                      <a:lnTo>
                        <a:pt x="56" y="34"/>
                      </a:lnTo>
                      <a:lnTo>
                        <a:pt x="59" y="34"/>
                      </a:lnTo>
                      <a:lnTo>
                        <a:pt x="59" y="34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7"/>
                      </a:lnTo>
                      <a:lnTo>
                        <a:pt x="73" y="37"/>
                      </a:lnTo>
                      <a:lnTo>
                        <a:pt x="73" y="37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9" y="42"/>
                      </a:lnTo>
                      <a:lnTo>
                        <a:pt x="79" y="45"/>
                      </a:lnTo>
                      <a:lnTo>
                        <a:pt x="76" y="45"/>
                      </a:lnTo>
                      <a:lnTo>
                        <a:pt x="79" y="45"/>
                      </a:lnTo>
                      <a:lnTo>
                        <a:pt x="79" y="48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76" y="51"/>
                      </a:lnTo>
                      <a:lnTo>
                        <a:pt x="68" y="51"/>
                      </a:lnTo>
                      <a:lnTo>
                        <a:pt x="68" y="54"/>
                      </a:lnTo>
                      <a:lnTo>
                        <a:pt x="65" y="54"/>
                      </a:lnTo>
                      <a:lnTo>
                        <a:pt x="65" y="65"/>
                      </a:lnTo>
                      <a:lnTo>
                        <a:pt x="59" y="62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4" name="Freeform 70"/>
                <p:cNvSpPr>
                  <a:spLocks/>
                </p:cNvSpPr>
                <p:nvPr/>
              </p:nvSpPr>
              <p:spPr bwMode="auto">
                <a:xfrm>
                  <a:off x="1996" y="3224"/>
                  <a:ext cx="40" cy="34"/>
                </a:xfrm>
                <a:custGeom>
                  <a:avLst/>
                  <a:gdLst/>
                  <a:ahLst/>
                  <a:cxnLst>
                    <a:cxn ang="0">
                      <a:pos x="59" y="62"/>
                    </a:cxn>
                    <a:cxn ang="0">
                      <a:pos x="59" y="59"/>
                    </a:cxn>
                    <a:cxn ang="0">
                      <a:pos x="59" y="56"/>
                    </a:cxn>
                    <a:cxn ang="0">
                      <a:pos x="51" y="56"/>
                    </a:cxn>
                    <a:cxn ang="0">
                      <a:pos x="51" y="56"/>
                    </a:cxn>
                    <a:cxn ang="0">
                      <a:pos x="51" y="59"/>
                    </a:cxn>
                    <a:cxn ang="0">
                      <a:pos x="51" y="59"/>
                    </a:cxn>
                    <a:cxn ang="0">
                      <a:pos x="51" y="59"/>
                    </a:cxn>
                    <a:cxn ang="0">
                      <a:pos x="51" y="62"/>
                    </a:cxn>
                    <a:cxn ang="0">
                      <a:pos x="48" y="62"/>
                    </a:cxn>
                    <a:cxn ang="0">
                      <a:pos x="48" y="62"/>
                    </a:cxn>
                    <a:cxn ang="0">
                      <a:pos x="48" y="62"/>
                    </a:cxn>
                    <a:cxn ang="0">
                      <a:pos x="45" y="62"/>
                    </a:cxn>
                    <a:cxn ang="0">
                      <a:pos x="45" y="62"/>
                    </a:cxn>
                    <a:cxn ang="0">
                      <a:pos x="42" y="62"/>
                    </a:cxn>
                    <a:cxn ang="0">
                      <a:pos x="39" y="62"/>
                    </a:cxn>
                    <a:cxn ang="0">
                      <a:pos x="37" y="62"/>
                    </a:cxn>
                    <a:cxn ang="0">
                      <a:pos x="37" y="62"/>
                    </a:cxn>
                    <a:cxn ang="0">
                      <a:pos x="34" y="59"/>
                    </a:cxn>
                    <a:cxn ang="0">
                      <a:pos x="34" y="59"/>
                    </a:cxn>
                    <a:cxn ang="0">
                      <a:pos x="34" y="59"/>
                    </a:cxn>
                    <a:cxn ang="0">
                      <a:pos x="34" y="56"/>
                    </a:cxn>
                    <a:cxn ang="0">
                      <a:pos x="34" y="56"/>
                    </a:cxn>
                    <a:cxn ang="0">
                      <a:pos x="34" y="56"/>
                    </a:cxn>
                    <a:cxn ang="0">
                      <a:pos x="34" y="56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48"/>
                    </a:cxn>
                    <a:cxn ang="0">
                      <a:pos x="20" y="51"/>
                    </a:cxn>
                    <a:cxn ang="0">
                      <a:pos x="8" y="48"/>
                    </a:cxn>
                    <a:cxn ang="0">
                      <a:pos x="5" y="39"/>
                    </a:cxn>
                    <a:cxn ang="0">
                      <a:pos x="3" y="28"/>
                    </a:cxn>
                    <a:cxn ang="0">
                      <a:pos x="8" y="0"/>
                    </a:cxn>
                    <a:cxn ang="0">
                      <a:pos x="22" y="8"/>
                    </a:cxn>
                    <a:cxn ang="0">
                      <a:pos x="25" y="8"/>
                    </a:cxn>
                    <a:cxn ang="0">
                      <a:pos x="28" y="11"/>
                    </a:cxn>
                    <a:cxn ang="0">
                      <a:pos x="37" y="20"/>
                    </a:cxn>
                    <a:cxn ang="0">
                      <a:pos x="45" y="34"/>
                    </a:cxn>
                    <a:cxn ang="0">
                      <a:pos x="54" y="37"/>
                    </a:cxn>
                    <a:cxn ang="0">
                      <a:pos x="56" y="37"/>
                    </a:cxn>
                    <a:cxn ang="0">
                      <a:pos x="56" y="37"/>
                    </a:cxn>
                    <a:cxn ang="0">
                      <a:pos x="56" y="34"/>
                    </a:cxn>
                    <a:cxn ang="0">
                      <a:pos x="73" y="39"/>
                    </a:cxn>
                    <a:cxn ang="0">
                      <a:pos x="73" y="37"/>
                    </a:cxn>
                    <a:cxn ang="0">
                      <a:pos x="76" y="39"/>
                    </a:cxn>
                    <a:cxn ang="0">
                      <a:pos x="76" y="42"/>
                    </a:cxn>
                    <a:cxn ang="0">
                      <a:pos x="76" y="42"/>
                    </a:cxn>
                    <a:cxn ang="0">
                      <a:pos x="76" y="45"/>
                    </a:cxn>
                    <a:cxn ang="0">
                      <a:pos x="79" y="51"/>
                    </a:cxn>
                    <a:cxn ang="0">
                      <a:pos x="68" y="51"/>
                    </a:cxn>
                    <a:cxn ang="0">
                      <a:pos x="65" y="65"/>
                    </a:cxn>
                  </a:cxnLst>
                  <a:rect l="0" t="0" r="r" b="b"/>
                  <a:pathLst>
                    <a:path w="79" h="65">
                      <a:moveTo>
                        <a:pt x="59" y="62"/>
                      </a:moveTo>
                      <a:lnTo>
                        <a:pt x="59" y="62"/>
                      </a:lnTo>
                      <a:lnTo>
                        <a:pt x="59" y="62"/>
                      </a:lnTo>
                      <a:lnTo>
                        <a:pt x="59" y="62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5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4" y="62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51"/>
                      </a:lnTo>
                      <a:lnTo>
                        <a:pt x="39" y="51"/>
                      </a:lnTo>
                      <a:lnTo>
                        <a:pt x="39" y="48"/>
                      </a:lnTo>
                      <a:lnTo>
                        <a:pt x="34" y="48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5" y="45"/>
                      </a:lnTo>
                      <a:lnTo>
                        <a:pt x="3" y="42"/>
                      </a:lnTo>
                      <a:lnTo>
                        <a:pt x="5" y="39"/>
                      </a:lnTo>
                      <a:lnTo>
                        <a:pt x="0" y="37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5" y="11"/>
                      </a:lnTo>
                      <a:lnTo>
                        <a:pt x="14" y="14"/>
                      </a:lnTo>
                      <a:lnTo>
                        <a:pt x="8" y="0"/>
                      </a:lnTo>
                      <a:lnTo>
                        <a:pt x="20" y="3"/>
                      </a:lnTo>
                      <a:lnTo>
                        <a:pt x="20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31" y="11"/>
                      </a:lnTo>
                      <a:lnTo>
                        <a:pt x="39" y="14"/>
                      </a:lnTo>
                      <a:lnTo>
                        <a:pt x="37" y="20"/>
                      </a:lnTo>
                      <a:lnTo>
                        <a:pt x="42" y="22"/>
                      </a:lnTo>
                      <a:lnTo>
                        <a:pt x="42" y="25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9" y="37"/>
                      </a:lnTo>
                      <a:lnTo>
                        <a:pt x="56" y="34"/>
                      </a:lnTo>
                      <a:lnTo>
                        <a:pt x="59" y="34"/>
                      </a:lnTo>
                      <a:lnTo>
                        <a:pt x="59" y="34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7"/>
                      </a:lnTo>
                      <a:lnTo>
                        <a:pt x="73" y="37"/>
                      </a:lnTo>
                      <a:lnTo>
                        <a:pt x="73" y="37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9" y="42"/>
                      </a:lnTo>
                      <a:lnTo>
                        <a:pt x="79" y="45"/>
                      </a:lnTo>
                      <a:lnTo>
                        <a:pt x="76" y="45"/>
                      </a:lnTo>
                      <a:lnTo>
                        <a:pt x="79" y="45"/>
                      </a:lnTo>
                      <a:lnTo>
                        <a:pt x="79" y="48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76" y="51"/>
                      </a:lnTo>
                      <a:lnTo>
                        <a:pt x="68" y="51"/>
                      </a:lnTo>
                      <a:lnTo>
                        <a:pt x="68" y="54"/>
                      </a:lnTo>
                      <a:lnTo>
                        <a:pt x="65" y="54"/>
                      </a:lnTo>
                      <a:lnTo>
                        <a:pt x="65" y="65"/>
                      </a:lnTo>
                      <a:lnTo>
                        <a:pt x="59" y="6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5" name="Freeform 71"/>
                <p:cNvSpPr>
                  <a:spLocks/>
                </p:cNvSpPr>
                <p:nvPr/>
              </p:nvSpPr>
              <p:spPr bwMode="auto">
                <a:xfrm>
                  <a:off x="1922" y="3144"/>
                  <a:ext cx="52" cy="96"/>
                </a:xfrm>
                <a:custGeom>
                  <a:avLst/>
                  <a:gdLst/>
                  <a:ahLst/>
                  <a:cxnLst>
                    <a:cxn ang="0">
                      <a:pos x="46" y="190"/>
                    </a:cxn>
                    <a:cxn ang="0">
                      <a:pos x="23" y="181"/>
                    </a:cxn>
                    <a:cxn ang="0">
                      <a:pos x="0" y="145"/>
                    </a:cxn>
                    <a:cxn ang="0">
                      <a:pos x="9" y="99"/>
                    </a:cxn>
                    <a:cxn ang="0">
                      <a:pos x="15" y="57"/>
                    </a:cxn>
                    <a:cxn ang="0">
                      <a:pos x="17" y="57"/>
                    </a:cxn>
                    <a:cxn ang="0">
                      <a:pos x="17" y="57"/>
                    </a:cxn>
                    <a:cxn ang="0">
                      <a:pos x="20" y="54"/>
                    </a:cxn>
                    <a:cxn ang="0">
                      <a:pos x="20" y="43"/>
                    </a:cxn>
                    <a:cxn ang="0">
                      <a:pos x="20" y="40"/>
                    </a:cxn>
                    <a:cxn ang="0">
                      <a:pos x="20" y="40"/>
                    </a:cxn>
                    <a:cxn ang="0">
                      <a:pos x="23" y="37"/>
                    </a:cxn>
                    <a:cxn ang="0">
                      <a:pos x="29" y="28"/>
                    </a:cxn>
                    <a:cxn ang="0">
                      <a:pos x="6" y="6"/>
                    </a:cxn>
                    <a:cxn ang="0">
                      <a:pos x="9" y="9"/>
                    </a:cxn>
                    <a:cxn ang="0">
                      <a:pos x="12" y="9"/>
                    </a:cxn>
                    <a:cxn ang="0">
                      <a:pos x="17" y="9"/>
                    </a:cxn>
                    <a:cxn ang="0">
                      <a:pos x="20" y="9"/>
                    </a:cxn>
                    <a:cxn ang="0">
                      <a:pos x="23" y="9"/>
                    </a:cxn>
                    <a:cxn ang="0">
                      <a:pos x="29" y="0"/>
                    </a:cxn>
                    <a:cxn ang="0">
                      <a:pos x="34" y="6"/>
                    </a:cxn>
                    <a:cxn ang="0">
                      <a:pos x="40" y="11"/>
                    </a:cxn>
                    <a:cxn ang="0">
                      <a:pos x="37" y="17"/>
                    </a:cxn>
                    <a:cxn ang="0">
                      <a:pos x="49" y="34"/>
                    </a:cxn>
                    <a:cxn ang="0">
                      <a:pos x="91" y="82"/>
                    </a:cxn>
                    <a:cxn ang="0">
                      <a:pos x="91" y="82"/>
                    </a:cxn>
                    <a:cxn ang="0">
                      <a:pos x="94" y="82"/>
                    </a:cxn>
                    <a:cxn ang="0">
                      <a:pos x="97" y="82"/>
                    </a:cxn>
                    <a:cxn ang="0">
                      <a:pos x="97" y="82"/>
                    </a:cxn>
                    <a:cxn ang="0">
                      <a:pos x="102" y="82"/>
                    </a:cxn>
                    <a:cxn ang="0">
                      <a:pos x="100" y="85"/>
                    </a:cxn>
                    <a:cxn ang="0">
                      <a:pos x="97" y="85"/>
                    </a:cxn>
                    <a:cxn ang="0">
                      <a:pos x="97" y="91"/>
                    </a:cxn>
                    <a:cxn ang="0">
                      <a:pos x="100" y="94"/>
                    </a:cxn>
                    <a:cxn ang="0">
                      <a:pos x="100" y="96"/>
                    </a:cxn>
                    <a:cxn ang="0">
                      <a:pos x="94" y="105"/>
                    </a:cxn>
                    <a:cxn ang="0">
                      <a:pos x="80" y="119"/>
                    </a:cxn>
                    <a:cxn ang="0">
                      <a:pos x="77" y="119"/>
                    </a:cxn>
                    <a:cxn ang="0">
                      <a:pos x="77" y="119"/>
                    </a:cxn>
                    <a:cxn ang="0">
                      <a:pos x="77" y="125"/>
                    </a:cxn>
                    <a:cxn ang="0">
                      <a:pos x="71" y="130"/>
                    </a:cxn>
                    <a:cxn ang="0">
                      <a:pos x="68" y="133"/>
                    </a:cxn>
                    <a:cxn ang="0">
                      <a:pos x="63" y="136"/>
                    </a:cxn>
                    <a:cxn ang="0">
                      <a:pos x="63" y="139"/>
                    </a:cxn>
                    <a:cxn ang="0">
                      <a:pos x="83" y="153"/>
                    </a:cxn>
                    <a:cxn ang="0">
                      <a:pos x="85" y="156"/>
                    </a:cxn>
                  </a:cxnLst>
                  <a:rect l="0" t="0" r="r" b="b"/>
                  <a:pathLst>
                    <a:path w="102" h="190">
                      <a:moveTo>
                        <a:pt x="51" y="187"/>
                      </a:moveTo>
                      <a:lnTo>
                        <a:pt x="49" y="190"/>
                      </a:lnTo>
                      <a:lnTo>
                        <a:pt x="46" y="190"/>
                      </a:lnTo>
                      <a:lnTo>
                        <a:pt x="40" y="187"/>
                      </a:lnTo>
                      <a:lnTo>
                        <a:pt x="32" y="184"/>
                      </a:lnTo>
                      <a:lnTo>
                        <a:pt x="23" y="181"/>
                      </a:lnTo>
                      <a:lnTo>
                        <a:pt x="12" y="179"/>
                      </a:lnTo>
                      <a:lnTo>
                        <a:pt x="17" y="150"/>
                      </a:lnTo>
                      <a:lnTo>
                        <a:pt x="0" y="145"/>
                      </a:lnTo>
                      <a:lnTo>
                        <a:pt x="3" y="125"/>
                      </a:lnTo>
                      <a:lnTo>
                        <a:pt x="6" y="116"/>
                      </a:lnTo>
                      <a:lnTo>
                        <a:pt x="9" y="99"/>
                      </a:lnTo>
                      <a:lnTo>
                        <a:pt x="12" y="82"/>
                      </a:lnTo>
                      <a:lnTo>
                        <a:pt x="15" y="57"/>
                      </a:lnTo>
                      <a:lnTo>
                        <a:pt x="15" y="57"/>
                      </a:lnTo>
                      <a:lnTo>
                        <a:pt x="15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4"/>
                      </a:lnTo>
                      <a:lnTo>
                        <a:pt x="20" y="54"/>
                      </a:lnTo>
                      <a:lnTo>
                        <a:pt x="20" y="51"/>
                      </a:lnTo>
                      <a:lnTo>
                        <a:pt x="20" y="48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3" y="40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6" y="34"/>
                      </a:lnTo>
                      <a:lnTo>
                        <a:pt x="29" y="28"/>
                      </a:lnTo>
                      <a:lnTo>
                        <a:pt x="6" y="9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20" y="9"/>
                      </a:lnTo>
                      <a:lnTo>
                        <a:pt x="20" y="9"/>
                      </a:lnTo>
                      <a:lnTo>
                        <a:pt x="20" y="9"/>
                      </a:lnTo>
                      <a:lnTo>
                        <a:pt x="23" y="9"/>
                      </a:lnTo>
                      <a:lnTo>
                        <a:pt x="23" y="9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9" y="0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4" y="6"/>
                      </a:lnTo>
                      <a:lnTo>
                        <a:pt x="37" y="9"/>
                      </a:lnTo>
                      <a:lnTo>
                        <a:pt x="37" y="11"/>
                      </a:lnTo>
                      <a:lnTo>
                        <a:pt x="40" y="11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4" y="17"/>
                      </a:lnTo>
                      <a:lnTo>
                        <a:pt x="49" y="34"/>
                      </a:lnTo>
                      <a:lnTo>
                        <a:pt x="51" y="37"/>
                      </a:lnTo>
                      <a:lnTo>
                        <a:pt x="88" y="79"/>
                      </a:lnTo>
                      <a:lnTo>
                        <a:pt x="91" y="82"/>
                      </a:lnTo>
                      <a:lnTo>
                        <a:pt x="91" y="82"/>
                      </a:lnTo>
                      <a:lnTo>
                        <a:pt x="91" y="82"/>
                      </a:lnTo>
                      <a:lnTo>
                        <a:pt x="91" y="82"/>
                      </a:lnTo>
                      <a:lnTo>
                        <a:pt x="91" y="82"/>
                      </a:lnTo>
                      <a:lnTo>
                        <a:pt x="94" y="82"/>
                      </a:lnTo>
                      <a:lnTo>
                        <a:pt x="94" y="82"/>
                      </a:lnTo>
                      <a:lnTo>
                        <a:pt x="94" y="82"/>
                      </a:lnTo>
                      <a:lnTo>
                        <a:pt x="97" y="82"/>
                      </a:lnTo>
                      <a:lnTo>
                        <a:pt x="97" y="82"/>
                      </a:lnTo>
                      <a:lnTo>
                        <a:pt x="97" y="82"/>
                      </a:lnTo>
                      <a:lnTo>
                        <a:pt x="97" y="82"/>
                      </a:lnTo>
                      <a:lnTo>
                        <a:pt x="97" y="82"/>
                      </a:lnTo>
                      <a:lnTo>
                        <a:pt x="100" y="82"/>
                      </a:lnTo>
                      <a:lnTo>
                        <a:pt x="100" y="82"/>
                      </a:lnTo>
                      <a:lnTo>
                        <a:pt x="102" y="82"/>
                      </a:lnTo>
                      <a:lnTo>
                        <a:pt x="102" y="85"/>
                      </a:lnTo>
                      <a:lnTo>
                        <a:pt x="100" y="85"/>
                      </a:lnTo>
                      <a:lnTo>
                        <a:pt x="100" y="85"/>
                      </a:lnTo>
                      <a:lnTo>
                        <a:pt x="100" y="85"/>
                      </a:lnTo>
                      <a:lnTo>
                        <a:pt x="97" y="85"/>
                      </a:lnTo>
                      <a:lnTo>
                        <a:pt x="97" y="85"/>
                      </a:lnTo>
                      <a:lnTo>
                        <a:pt x="97" y="88"/>
                      </a:lnTo>
                      <a:lnTo>
                        <a:pt x="94" y="88"/>
                      </a:lnTo>
                      <a:lnTo>
                        <a:pt x="97" y="91"/>
                      </a:lnTo>
                      <a:lnTo>
                        <a:pt x="97" y="91"/>
                      </a:lnTo>
                      <a:lnTo>
                        <a:pt x="97" y="94"/>
                      </a:lnTo>
                      <a:lnTo>
                        <a:pt x="100" y="94"/>
                      </a:lnTo>
                      <a:lnTo>
                        <a:pt x="100" y="94"/>
                      </a:lnTo>
                      <a:lnTo>
                        <a:pt x="100" y="94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2" y="96"/>
                      </a:lnTo>
                      <a:lnTo>
                        <a:pt x="94" y="105"/>
                      </a:lnTo>
                      <a:lnTo>
                        <a:pt x="91" y="108"/>
                      </a:lnTo>
                      <a:lnTo>
                        <a:pt x="88" y="108"/>
                      </a:lnTo>
                      <a:lnTo>
                        <a:pt x="80" y="119"/>
                      </a:lnTo>
                      <a:lnTo>
                        <a:pt x="80" y="119"/>
                      </a:lnTo>
                      <a:lnTo>
                        <a:pt x="80" y="119"/>
                      </a:lnTo>
                      <a:lnTo>
                        <a:pt x="77" y="119"/>
                      </a:lnTo>
                      <a:lnTo>
                        <a:pt x="77" y="119"/>
                      </a:lnTo>
                      <a:lnTo>
                        <a:pt x="77" y="119"/>
                      </a:lnTo>
                      <a:lnTo>
                        <a:pt x="77" y="119"/>
                      </a:lnTo>
                      <a:lnTo>
                        <a:pt x="77" y="122"/>
                      </a:lnTo>
                      <a:lnTo>
                        <a:pt x="77" y="122"/>
                      </a:lnTo>
                      <a:lnTo>
                        <a:pt x="77" y="125"/>
                      </a:lnTo>
                      <a:lnTo>
                        <a:pt x="74" y="128"/>
                      </a:lnTo>
                      <a:lnTo>
                        <a:pt x="74" y="130"/>
                      </a:lnTo>
                      <a:lnTo>
                        <a:pt x="71" y="130"/>
                      </a:lnTo>
                      <a:lnTo>
                        <a:pt x="71" y="133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66" y="136"/>
                      </a:lnTo>
                      <a:lnTo>
                        <a:pt x="63" y="136"/>
                      </a:lnTo>
                      <a:lnTo>
                        <a:pt x="63" y="136"/>
                      </a:lnTo>
                      <a:lnTo>
                        <a:pt x="63" y="139"/>
                      </a:lnTo>
                      <a:lnTo>
                        <a:pt x="63" y="139"/>
                      </a:lnTo>
                      <a:lnTo>
                        <a:pt x="60" y="147"/>
                      </a:lnTo>
                      <a:lnTo>
                        <a:pt x="83" y="153"/>
                      </a:lnTo>
                      <a:lnTo>
                        <a:pt x="83" y="153"/>
                      </a:lnTo>
                      <a:lnTo>
                        <a:pt x="83" y="153"/>
                      </a:lnTo>
                      <a:lnTo>
                        <a:pt x="83" y="153"/>
                      </a:lnTo>
                      <a:lnTo>
                        <a:pt x="85" y="156"/>
                      </a:lnTo>
                      <a:lnTo>
                        <a:pt x="51" y="18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6" name="Freeform 72"/>
                <p:cNvSpPr>
                  <a:spLocks/>
                </p:cNvSpPr>
                <p:nvPr/>
              </p:nvSpPr>
              <p:spPr bwMode="auto">
                <a:xfrm>
                  <a:off x="1922" y="3144"/>
                  <a:ext cx="52" cy="96"/>
                </a:xfrm>
                <a:custGeom>
                  <a:avLst/>
                  <a:gdLst/>
                  <a:ahLst/>
                  <a:cxnLst>
                    <a:cxn ang="0">
                      <a:pos x="46" y="190"/>
                    </a:cxn>
                    <a:cxn ang="0">
                      <a:pos x="23" y="181"/>
                    </a:cxn>
                    <a:cxn ang="0">
                      <a:pos x="0" y="145"/>
                    </a:cxn>
                    <a:cxn ang="0">
                      <a:pos x="9" y="99"/>
                    </a:cxn>
                    <a:cxn ang="0">
                      <a:pos x="15" y="57"/>
                    </a:cxn>
                    <a:cxn ang="0">
                      <a:pos x="17" y="57"/>
                    </a:cxn>
                    <a:cxn ang="0">
                      <a:pos x="17" y="57"/>
                    </a:cxn>
                    <a:cxn ang="0">
                      <a:pos x="20" y="54"/>
                    </a:cxn>
                    <a:cxn ang="0">
                      <a:pos x="20" y="43"/>
                    </a:cxn>
                    <a:cxn ang="0">
                      <a:pos x="20" y="40"/>
                    </a:cxn>
                    <a:cxn ang="0">
                      <a:pos x="20" y="40"/>
                    </a:cxn>
                    <a:cxn ang="0">
                      <a:pos x="23" y="37"/>
                    </a:cxn>
                    <a:cxn ang="0">
                      <a:pos x="29" y="28"/>
                    </a:cxn>
                    <a:cxn ang="0">
                      <a:pos x="6" y="6"/>
                    </a:cxn>
                    <a:cxn ang="0">
                      <a:pos x="9" y="9"/>
                    </a:cxn>
                    <a:cxn ang="0">
                      <a:pos x="12" y="9"/>
                    </a:cxn>
                    <a:cxn ang="0">
                      <a:pos x="17" y="9"/>
                    </a:cxn>
                    <a:cxn ang="0">
                      <a:pos x="20" y="9"/>
                    </a:cxn>
                    <a:cxn ang="0">
                      <a:pos x="23" y="9"/>
                    </a:cxn>
                    <a:cxn ang="0">
                      <a:pos x="29" y="0"/>
                    </a:cxn>
                    <a:cxn ang="0">
                      <a:pos x="34" y="6"/>
                    </a:cxn>
                    <a:cxn ang="0">
                      <a:pos x="40" y="11"/>
                    </a:cxn>
                    <a:cxn ang="0">
                      <a:pos x="37" y="17"/>
                    </a:cxn>
                    <a:cxn ang="0">
                      <a:pos x="49" y="34"/>
                    </a:cxn>
                    <a:cxn ang="0">
                      <a:pos x="91" y="82"/>
                    </a:cxn>
                    <a:cxn ang="0">
                      <a:pos x="91" y="82"/>
                    </a:cxn>
                    <a:cxn ang="0">
                      <a:pos x="94" y="82"/>
                    </a:cxn>
                    <a:cxn ang="0">
                      <a:pos x="97" y="82"/>
                    </a:cxn>
                    <a:cxn ang="0">
                      <a:pos x="97" y="82"/>
                    </a:cxn>
                    <a:cxn ang="0">
                      <a:pos x="102" y="82"/>
                    </a:cxn>
                    <a:cxn ang="0">
                      <a:pos x="100" y="85"/>
                    </a:cxn>
                    <a:cxn ang="0">
                      <a:pos x="97" y="85"/>
                    </a:cxn>
                    <a:cxn ang="0">
                      <a:pos x="97" y="91"/>
                    </a:cxn>
                    <a:cxn ang="0">
                      <a:pos x="100" y="94"/>
                    </a:cxn>
                    <a:cxn ang="0">
                      <a:pos x="100" y="96"/>
                    </a:cxn>
                    <a:cxn ang="0">
                      <a:pos x="94" y="105"/>
                    </a:cxn>
                    <a:cxn ang="0">
                      <a:pos x="80" y="119"/>
                    </a:cxn>
                    <a:cxn ang="0">
                      <a:pos x="77" y="119"/>
                    </a:cxn>
                    <a:cxn ang="0">
                      <a:pos x="77" y="119"/>
                    </a:cxn>
                    <a:cxn ang="0">
                      <a:pos x="77" y="125"/>
                    </a:cxn>
                    <a:cxn ang="0">
                      <a:pos x="71" y="130"/>
                    </a:cxn>
                    <a:cxn ang="0">
                      <a:pos x="68" y="133"/>
                    </a:cxn>
                    <a:cxn ang="0">
                      <a:pos x="63" y="136"/>
                    </a:cxn>
                    <a:cxn ang="0">
                      <a:pos x="63" y="139"/>
                    </a:cxn>
                    <a:cxn ang="0">
                      <a:pos x="83" y="153"/>
                    </a:cxn>
                    <a:cxn ang="0">
                      <a:pos x="85" y="156"/>
                    </a:cxn>
                  </a:cxnLst>
                  <a:rect l="0" t="0" r="r" b="b"/>
                  <a:pathLst>
                    <a:path w="102" h="190">
                      <a:moveTo>
                        <a:pt x="51" y="187"/>
                      </a:moveTo>
                      <a:lnTo>
                        <a:pt x="49" y="190"/>
                      </a:lnTo>
                      <a:lnTo>
                        <a:pt x="46" y="190"/>
                      </a:lnTo>
                      <a:lnTo>
                        <a:pt x="40" y="187"/>
                      </a:lnTo>
                      <a:lnTo>
                        <a:pt x="32" y="184"/>
                      </a:lnTo>
                      <a:lnTo>
                        <a:pt x="23" y="181"/>
                      </a:lnTo>
                      <a:lnTo>
                        <a:pt x="12" y="179"/>
                      </a:lnTo>
                      <a:lnTo>
                        <a:pt x="17" y="150"/>
                      </a:lnTo>
                      <a:lnTo>
                        <a:pt x="0" y="145"/>
                      </a:lnTo>
                      <a:lnTo>
                        <a:pt x="3" y="125"/>
                      </a:lnTo>
                      <a:lnTo>
                        <a:pt x="6" y="116"/>
                      </a:lnTo>
                      <a:lnTo>
                        <a:pt x="9" y="99"/>
                      </a:lnTo>
                      <a:lnTo>
                        <a:pt x="12" y="82"/>
                      </a:lnTo>
                      <a:lnTo>
                        <a:pt x="15" y="57"/>
                      </a:lnTo>
                      <a:lnTo>
                        <a:pt x="15" y="57"/>
                      </a:lnTo>
                      <a:lnTo>
                        <a:pt x="15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4"/>
                      </a:lnTo>
                      <a:lnTo>
                        <a:pt x="20" y="54"/>
                      </a:lnTo>
                      <a:lnTo>
                        <a:pt x="20" y="51"/>
                      </a:lnTo>
                      <a:lnTo>
                        <a:pt x="20" y="48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3" y="40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6" y="34"/>
                      </a:lnTo>
                      <a:lnTo>
                        <a:pt x="29" y="28"/>
                      </a:lnTo>
                      <a:lnTo>
                        <a:pt x="6" y="9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20" y="9"/>
                      </a:lnTo>
                      <a:lnTo>
                        <a:pt x="20" y="9"/>
                      </a:lnTo>
                      <a:lnTo>
                        <a:pt x="20" y="9"/>
                      </a:lnTo>
                      <a:lnTo>
                        <a:pt x="23" y="9"/>
                      </a:lnTo>
                      <a:lnTo>
                        <a:pt x="23" y="9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9" y="0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4" y="6"/>
                      </a:lnTo>
                      <a:lnTo>
                        <a:pt x="37" y="9"/>
                      </a:lnTo>
                      <a:lnTo>
                        <a:pt x="37" y="11"/>
                      </a:lnTo>
                      <a:lnTo>
                        <a:pt x="40" y="11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4" y="17"/>
                      </a:lnTo>
                      <a:lnTo>
                        <a:pt x="49" y="34"/>
                      </a:lnTo>
                      <a:lnTo>
                        <a:pt x="51" y="37"/>
                      </a:lnTo>
                      <a:lnTo>
                        <a:pt x="88" y="79"/>
                      </a:lnTo>
                      <a:lnTo>
                        <a:pt x="91" y="82"/>
                      </a:lnTo>
                      <a:lnTo>
                        <a:pt x="91" y="82"/>
                      </a:lnTo>
                      <a:lnTo>
                        <a:pt x="91" y="82"/>
                      </a:lnTo>
                      <a:lnTo>
                        <a:pt x="91" y="82"/>
                      </a:lnTo>
                      <a:lnTo>
                        <a:pt x="91" y="82"/>
                      </a:lnTo>
                      <a:lnTo>
                        <a:pt x="94" y="82"/>
                      </a:lnTo>
                      <a:lnTo>
                        <a:pt x="94" y="82"/>
                      </a:lnTo>
                      <a:lnTo>
                        <a:pt x="94" y="82"/>
                      </a:lnTo>
                      <a:lnTo>
                        <a:pt x="97" y="82"/>
                      </a:lnTo>
                      <a:lnTo>
                        <a:pt x="97" y="82"/>
                      </a:lnTo>
                      <a:lnTo>
                        <a:pt x="97" y="82"/>
                      </a:lnTo>
                      <a:lnTo>
                        <a:pt x="97" y="82"/>
                      </a:lnTo>
                      <a:lnTo>
                        <a:pt x="97" y="82"/>
                      </a:lnTo>
                      <a:lnTo>
                        <a:pt x="100" y="82"/>
                      </a:lnTo>
                      <a:lnTo>
                        <a:pt x="100" y="82"/>
                      </a:lnTo>
                      <a:lnTo>
                        <a:pt x="102" y="82"/>
                      </a:lnTo>
                      <a:lnTo>
                        <a:pt x="102" y="85"/>
                      </a:lnTo>
                      <a:lnTo>
                        <a:pt x="100" y="85"/>
                      </a:lnTo>
                      <a:lnTo>
                        <a:pt x="100" y="85"/>
                      </a:lnTo>
                      <a:lnTo>
                        <a:pt x="100" y="85"/>
                      </a:lnTo>
                      <a:lnTo>
                        <a:pt x="97" y="85"/>
                      </a:lnTo>
                      <a:lnTo>
                        <a:pt x="97" y="85"/>
                      </a:lnTo>
                      <a:lnTo>
                        <a:pt x="97" y="88"/>
                      </a:lnTo>
                      <a:lnTo>
                        <a:pt x="94" y="88"/>
                      </a:lnTo>
                      <a:lnTo>
                        <a:pt x="97" y="91"/>
                      </a:lnTo>
                      <a:lnTo>
                        <a:pt x="97" y="91"/>
                      </a:lnTo>
                      <a:lnTo>
                        <a:pt x="97" y="94"/>
                      </a:lnTo>
                      <a:lnTo>
                        <a:pt x="100" y="94"/>
                      </a:lnTo>
                      <a:lnTo>
                        <a:pt x="100" y="94"/>
                      </a:lnTo>
                      <a:lnTo>
                        <a:pt x="100" y="94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2" y="96"/>
                      </a:lnTo>
                      <a:lnTo>
                        <a:pt x="94" y="105"/>
                      </a:lnTo>
                      <a:lnTo>
                        <a:pt x="91" y="108"/>
                      </a:lnTo>
                      <a:lnTo>
                        <a:pt x="88" y="108"/>
                      </a:lnTo>
                      <a:lnTo>
                        <a:pt x="80" y="119"/>
                      </a:lnTo>
                      <a:lnTo>
                        <a:pt x="80" y="119"/>
                      </a:lnTo>
                      <a:lnTo>
                        <a:pt x="80" y="119"/>
                      </a:lnTo>
                      <a:lnTo>
                        <a:pt x="77" y="119"/>
                      </a:lnTo>
                      <a:lnTo>
                        <a:pt x="77" y="119"/>
                      </a:lnTo>
                      <a:lnTo>
                        <a:pt x="77" y="119"/>
                      </a:lnTo>
                      <a:lnTo>
                        <a:pt x="77" y="119"/>
                      </a:lnTo>
                      <a:lnTo>
                        <a:pt x="77" y="122"/>
                      </a:lnTo>
                      <a:lnTo>
                        <a:pt x="77" y="122"/>
                      </a:lnTo>
                      <a:lnTo>
                        <a:pt x="77" y="125"/>
                      </a:lnTo>
                      <a:lnTo>
                        <a:pt x="74" y="128"/>
                      </a:lnTo>
                      <a:lnTo>
                        <a:pt x="74" y="130"/>
                      </a:lnTo>
                      <a:lnTo>
                        <a:pt x="71" y="130"/>
                      </a:lnTo>
                      <a:lnTo>
                        <a:pt x="71" y="133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66" y="136"/>
                      </a:lnTo>
                      <a:lnTo>
                        <a:pt x="63" y="136"/>
                      </a:lnTo>
                      <a:lnTo>
                        <a:pt x="63" y="136"/>
                      </a:lnTo>
                      <a:lnTo>
                        <a:pt x="63" y="139"/>
                      </a:lnTo>
                      <a:lnTo>
                        <a:pt x="63" y="139"/>
                      </a:lnTo>
                      <a:lnTo>
                        <a:pt x="60" y="147"/>
                      </a:lnTo>
                      <a:lnTo>
                        <a:pt x="83" y="153"/>
                      </a:lnTo>
                      <a:lnTo>
                        <a:pt x="83" y="153"/>
                      </a:lnTo>
                      <a:lnTo>
                        <a:pt x="83" y="153"/>
                      </a:lnTo>
                      <a:lnTo>
                        <a:pt x="83" y="153"/>
                      </a:lnTo>
                      <a:lnTo>
                        <a:pt x="85" y="156"/>
                      </a:lnTo>
                      <a:lnTo>
                        <a:pt x="51" y="18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7" name="Freeform 73"/>
                <p:cNvSpPr>
                  <a:spLocks/>
                </p:cNvSpPr>
                <p:nvPr/>
              </p:nvSpPr>
              <p:spPr bwMode="auto">
                <a:xfrm>
                  <a:off x="2017" y="3209"/>
                  <a:ext cx="177" cy="95"/>
                </a:xfrm>
                <a:custGeom>
                  <a:avLst/>
                  <a:gdLst/>
                  <a:ahLst/>
                  <a:cxnLst>
                    <a:cxn ang="0">
                      <a:pos x="111" y="42"/>
                    </a:cxn>
                    <a:cxn ang="0">
                      <a:pos x="119" y="42"/>
                    </a:cxn>
                    <a:cxn ang="0">
                      <a:pos x="122" y="48"/>
                    </a:cxn>
                    <a:cxn ang="0">
                      <a:pos x="111" y="59"/>
                    </a:cxn>
                    <a:cxn ang="0">
                      <a:pos x="116" y="68"/>
                    </a:cxn>
                    <a:cxn ang="0">
                      <a:pos x="108" y="73"/>
                    </a:cxn>
                    <a:cxn ang="0">
                      <a:pos x="94" y="68"/>
                    </a:cxn>
                    <a:cxn ang="0">
                      <a:pos x="85" y="76"/>
                    </a:cxn>
                    <a:cxn ang="0">
                      <a:pos x="82" y="76"/>
                    </a:cxn>
                    <a:cxn ang="0">
                      <a:pos x="80" y="51"/>
                    </a:cxn>
                    <a:cxn ang="0">
                      <a:pos x="77" y="68"/>
                    </a:cxn>
                    <a:cxn ang="0">
                      <a:pos x="71" y="76"/>
                    </a:cxn>
                    <a:cxn ang="0">
                      <a:pos x="71" y="82"/>
                    </a:cxn>
                    <a:cxn ang="0">
                      <a:pos x="65" y="85"/>
                    </a:cxn>
                    <a:cxn ang="0">
                      <a:pos x="57" y="85"/>
                    </a:cxn>
                    <a:cxn ang="0">
                      <a:pos x="48" y="93"/>
                    </a:cxn>
                    <a:cxn ang="0">
                      <a:pos x="37" y="87"/>
                    </a:cxn>
                    <a:cxn ang="0">
                      <a:pos x="17" y="99"/>
                    </a:cxn>
                    <a:cxn ang="0">
                      <a:pos x="9" y="119"/>
                    </a:cxn>
                    <a:cxn ang="0">
                      <a:pos x="9" y="130"/>
                    </a:cxn>
                    <a:cxn ang="0">
                      <a:pos x="0" y="141"/>
                    </a:cxn>
                    <a:cxn ang="0">
                      <a:pos x="3" y="141"/>
                    </a:cxn>
                    <a:cxn ang="0">
                      <a:pos x="9" y="141"/>
                    </a:cxn>
                    <a:cxn ang="0">
                      <a:pos x="12" y="141"/>
                    </a:cxn>
                    <a:cxn ang="0">
                      <a:pos x="17" y="144"/>
                    </a:cxn>
                    <a:cxn ang="0">
                      <a:pos x="29" y="150"/>
                    </a:cxn>
                    <a:cxn ang="0">
                      <a:pos x="40" y="153"/>
                    </a:cxn>
                    <a:cxn ang="0">
                      <a:pos x="74" y="150"/>
                    </a:cxn>
                    <a:cxn ang="0">
                      <a:pos x="82" y="147"/>
                    </a:cxn>
                    <a:cxn ang="0">
                      <a:pos x="94" y="144"/>
                    </a:cxn>
                    <a:cxn ang="0">
                      <a:pos x="116" y="167"/>
                    </a:cxn>
                    <a:cxn ang="0">
                      <a:pos x="136" y="175"/>
                    </a:cxn>
                    <a:cxn ang="0">
                      <a:pos x="142" y="167"/>
                    </a:cxn>
                    <a:cxn ang="0">
                      <a:pos x="150" y="155"/>
                    </a:cxn>
                    <a:cxn ang="0">
                      <a:pos x="150" y="150"/>
                    </a:cxn>
                    <a:cxn ang="0">
                      <a:pos x="150" y="141"/>
                    </a:cxn>
                    <a:cxn ang="0">
                      <a:pos x="153" y="138"/>
                    </a:cxn>
                    <a:cxn ang="0">
                      <a:pos x="159" y="141"/>
                    </a:cxn>
                    <a:cxn ang="0">
                      <a:pos x="165" y="138"/>
                    </a:cxn>
                    <a:cxn ang="0">
                      <a:pos x="173" y="138"/>
                    </a:cxn>
                    <a:cxn ang="0">
                      <a:pos x="182" y="136"/>
                    </a:cxn>
                    <a:cxn ang="0">
                      <a:pos x="193" y="144"/>
                    </a:cxn>
                    <a:cxn ang="0">
                      <a:pos x="207" y="147"/>
                    </a:cxn>
                    <a:cxn ang="0">
                      <a:pos x="216" y="138"/>
                    </a:cxn>
                    <a:cxn ang="0">
                      <a:pos x="227" y="141"/>
                    </a:cxn>
                    <a:cxn ang="0">
                      <a:pos x="244" y="150"/>
                    </a:cxn>
                    <a:cxn ang="0">
                      <a:pos x="264" y="138"/>
                    </a:cxn>
                    <a:cxn ang="0">
                      <a:pos x="301" y="138"/>
                    </a:cxn>
                    <a:cxn ang="0">
                      <a:pos x="329" y="82"/>
                    </a:cxn>
                    <a:cxn ang="0">
                      <a:pos x="329" y="59"/>
                    </a:cxn>
                    <a:cxn ang="0">
                      <a:pos x="335" y="39"/>
                    </a:cxn>
                    <a:cxn ang="0">
                      <a:pos x="335" y="22"/>
                    </a:cxn>
                    <a:cxn ang="0">
                      <a:pos x="349" y="5"/>
                    </a:cxn>
                    <a:cxn ang="0">
                      <a:pos x="267" y="0"/>
                    </a:cxn>
                    <a:cxn ang="0">
                      <a:pos x="235" y="14"/>
                    </a:cxn>
                    <a:cxn ang="0">
                      <a:pos x="221" y="17"/>
                    </a:cxn>
                    <a:cxn ang="0">
                      <a:pos x="207" y="19"/>
                    </a:cxn>
                    <a:cxn ang="0">
                      <a:pos x="187" y="22"/>
                    </a:cxn>
                    <a:cxn ang="0">
                      <a:pos x="170" y="28"/>
                    </a:cxn>
                    <a:cxn ang="0">
                      <a:pos x="156" y="31"/>
                    </a:cxn>
                    <a:cxn ang="0">
                      <a:pos x="139" y="31"/>
                    </a:cxn>
                    <a:cxn ang="0">
                      <a:pos x="114" y="36"/>
                    </a:cxn>
                  </a:cxnLst>
                  <a:rect l="0" t="0" r="r" b="b"/>
                  <a:pathLst>
                    <a:path w="349" h="187">
                      <a:moveTo>
                        <a:pt x="108" y="36"/>
                      </a:move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19" y="48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6" y="51"/>
                      </a:lnTo>
                      <a:lnTo>
                        <a:pt x="119" y="51"/>
                      </a:lnTo>
                      <a:lnTo>
                        <a:pt x="119" y="53"/>
                      </a:lnTo>
                      <a:lnTo>
                        <a:pt x="119" y="53"/>
                      </a:lnTo>
                      <a:lnTo>
                        <a:pt x="116" y="53"/>
                      </a:lnTo>
                      <a:lnTo>
                        <a:pt x="116" y="53"/>
                      </a:lnTo>
                      <a:lnTo>
                        <a:pt x="116" y="56"/>
                      </a:lnTo>
                      <a:lnTo>
                        <a:pt x="116" y="56"/>
                      </a:lnTo>
                      <a:lnTo>
                        <a:pt x="114" y="56"/>
                      </a:lnTo>
                      <a:lnTo>
                        <a:pt x="111" y="59"/>
                      </a:lnTo>
                      <a:lnTo>
                        <a:pt x="111" y="62"/>
                      </a:lnTo>
                      <a:lnTo>
                        <a:pt x="111" y="62"/>
                      </a:lnTo>
                      <a:lnTo>
                        <a:pt x="111" y="62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4" y="65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4" y="73"/>
                      </a:lnTo>
                      <a:lnTo>
                        <a:pt x="114" y="73"/>
                      </a:lnTo>
                      <a:lnTo>
                        <a:pt x="111" y="73"/>
                      </a:lnTo>
                      <a:lnTo>
                        <a:pt x="108" y="73"/>
                      </a:lnTo>
                      <a:lnTo>
                        <a:pt x="108" y="73"/>
                      </a:lnTo>
                      <a:lnTo>
                        <a:pt x="105" y="76"/>
                      </a:lnTo>
                      <a:lnTo>
                        <a:pt x="105" y="76"/>
                      </a:lnTo>
                      <a:lnTo>
                        <a:pt x="102" y="76"/>
                      </a:lnTo>
                      <a:lnTo>
                        <a:pt x="102" y="79"/>
                      </a:lnTo>
                      <a:lnTo>
                        <a:pt x="99" y="79"/>
                      </a:lnTo>
                      <a:lnTo>
                        <a:pt x="99" y="70"/>
                      </a:lnTo>
                      <a:lnTo>
                        <a:pt x="99" y="70"/>
                      </a:lnTo>
                      <a:lnTo>
                        <a:pt x="99" y="68"/>
                      </a:lnTo>
                      <a:lnTo>
                        <a:pt x="99" y="68"/>
                      </a:lnTo>
                      <a:lnTo>
                        <a:pt x="99" y="68"/>
                      </a:lnTo>
                      <a:lnTo>
                        <a:pt x="97" y="68"/>
                      </a:lnTo>
                      <a:lnTo>
                        <a:pt x="97" y="68"/>
                      </a:lnTo>
                      <a:lnTo>
                        <a:pt x="97" y="68"/>
                      </a:lnTo>
                      <a:lnTo>
                        <a:pt x="97" y="68"/>
                      </a:lnTo>
                      <a:lnTo>
                        <a:pt x="94" y="68"/>
                      </a:lnTo>
                      <a:lnTo>
                        <a:pt x="94" y="68"/>
                      </a:lnTo>
                      <a:lnTo>
                        <a:pt x="94" y="68"/>
                      </a:lnTo>
                      <a:lnTo>
                        <a:pt x="94" y="68"/>
                      </a:lnTo>
                      <a:lnTo>
                        <a:pt x="94" y="70"/>
                      </a:lnTo>
                      <a:lnTo>
                        <a:pt x="94" y="70"/>
                      </a:lnTo>
                      <a:lnTo>
                        <a:pt x="94" y="70"/>
                      </a:lnTo>
                      <a:lnTo>
                        <a:pt x="91" y="70"/>
                      </a:lnTo>
                      <a:lnTo>
                        <a:pt x="91" y="70"/>
                      </a:lnTo>
                      <a:lnTo>
                        <a:pt x="88" y="70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5" y="73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3"/>
                      </a:lnTo>
                      <a:lnTo>
                        <a:pt x="82" y="73"/>
                      </a:lnTo>
                      <a:lnTo>
                        <a:pt x="85" y="73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1" y="53"/>
                      </a:lnTo>
                      <a:lnTo>
                        <a:pt x="91" y="51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77" y="51"/>
                      </a:lnTo>
                      <a:lnTo>
                        <a:pt x="77" y="53"/>
                      </a:lnTo>
                      <a:lnTo>
                        <a:pt x="77" y="53"/>
                      </a:lnTo>
                      <a:lnTo>
                        <a:pt x="77" y="56"/>
                      </a:lnTo>
                      <a:lnTo>
                        <a:pt x="77" y="56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5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4" y="68"/>
                      </a:lnTo>
                      <a:lnTo>
                        <a:pt x="74" y="70"/>
                      </a:lnTo>
                      <a:lnTo>
                        <a:pt x="74" y="70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4" y="73"/>
                      </a:lnTo>
                      <a:lnTo>
                        <a:pt x="74" y="73"/>
                      </a:lnTo>
                      <a:lnTo>
                        <a:pt x="74" y="76"/>
                      </a:lnTo>
                      <a:lnTo>
                        <a:pt x="74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68" y="87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7"/>
                      </a:lnTo>
                      <a:lnTo>
                        <a:pt x="57" y="87"/>
                      </a:lnTo>
                      <a:lnTo>
                        <a:pt x="54" y="87"/>
                      </a:lnTo>
                      <a:lnTo>
                        <a:pt x="54" y="87"/>
                      </a:lnTo>
                      <a:lnTo>
                        <a:pt x="54" y="90"/>
                      </a:lnTo>
                      <a:lnTo>
                        <a:pt x="54" y="93"/>
                      </a:lnTo>
                      <a:lnTo>
                        <a:pt x="54" y="96"/>
                      </a:lnTo>
                      <a:lnTo>
                        <a:pt x="54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48" y="96"/>
                      </a:lnTo>
                      <a:lnTo>
                        <a:pt x="48" y="93"/>
                      </a:lnTo>
                      <a:lnTo>
                        <a:pt x="46" y="93"/>
                      </a:lnTo>
                      <a:lnTo>
                        <a:pt x="46" y="93"/>
                      </a:lnTo>
                      <a:lnTo>
                        <a:pt x="46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0" y="90"/>
                      </a:lnTo>
                      <a:lnTo>
                        <a:pt x="40" y="90"/>
                      </a:lnTo>
                      <a:lnTo>
                        <a:pt x="40" y="90"/>
                      </a:lnTo>
                      <a:lnTo>
                        <a:pt x="37" y="90"/>
                      </a:lnTo>
                      <a:lnTo>
                        <a:pt x="37" y="87"/>
                      </a:lnTo>
                      <a:lnTo>
                        <a:pt x="37" y="87"/>
                      </a:lnTo>
                      <a:lnTo>
                        <a:pt x="37" y="87"/>
                      </a:lnTo>
                      <a:lnTo>
                        <a:pt x="37" y="87"/>
                      </a:lnTo>
                      <a:lnTo>
                        <a:pt x="37" y="87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2"/>
                      </a:lnTo>
                      <a:lnTo>
                        <a:pt x="26" y="82"/>
                      </a:lnTo>
                      <a:lnTo>
                        <a:pt x="26" y="85"/>
                      </a:lnTo>
                      <a:lnTo>
                        <a:pt x="23" y="85"/>
                      </a:lnTo>
                      <a:lnTo>
                        <a:pt x="23" y="96"/>
                      </a:lnTo>
                      <a:lnTo>
                        <a:pt x="17" y="93"/>
                      </a:lnTo>
                      <a:lnTo>
                        <a:pt x="17" y="96"/>
                      </a:lnTo>
                      <a:lnTo>
                        <a:pt x="17" y="96"/>
                      </a:lnTo>
                      <a:lnTo>
                        <a:pt x="17" y="96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102"/>
                      </a:lnTo>
                      <a:lnTo>
                        <a:pt x="14" y="104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10"/>
                      </a:lnTo>
                      <a:lnTo>
                        <a:pt x="12" y="110"/>
                      </a:lnTo>
                      <a:lnTo>
                        <a:pt x="12" y="110"/>
                      </a:lnTo>
                      <a:lnTo>
                        <a:pt x="12" y="113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9" y="116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21"/>
                      </a:lnTo>
                      <a:lnTo>
                        <a:pt x="9" y="121"/>
                      </a:lnTo>
                      <a:lnTo>
                        <a:pt x="12" y="121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30"/>
                      </a:lnTo>
                      <a:lnTo>
                        <a:pt x="9" y="130"/>
                      </a:lnTo>
                      <a:lnTo>
                        <a:pt x="9" y="130"/>
                      </a:lnTo>
                      <a:lnTo>
                        <a:pt x="9" y="133"/>
                      </a:lnTo>
                      <a:lnTo>
                        <a:pt x="9" y="133"/>
                      </a:lnTo>
                      <a:lnTo>
                        <a:pt x="6" y="133"/>
                      </a:lnTo>
                      <a:lnTo>
                        <a:pt x="3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38"/>
                      </a:lnTo>
                      <a:lnTo>
                        <a:pt x="3" y="138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4" y="144"/>
                      </a:lnTo>
                      <a:lnTo>
                        <a:pt x="14" y="144"/>
                      </a:lnTo>
                      <a:lnTo>
                        <a:pt x="17" y="144"/>
                      </a:lnTo>
                      <a:lnTo>
                        <a:pt x="17" y="144"/>
                      </a:lnTo>
                      <a:lnTo>
                        <a:pt x="17" y="144"/>
                      </a:lnTo>
                      <a:lnTo>
                        <a:pt x="17" y="144"/>
                      </a:lnTo>
                      <a:lnTo>
                        <a:pt x="20" y="144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6" y="147"/>
                      </a:lnTo>
                      <a:lnTo>
                        <a:pt x="26" y="147"/>
                      </a:lnTo>
                      <a:lnTo>
                        <a:pt x="26" y="147"/>
                      </a:lnTo>
                      <a:lnTo>
                        <a:pt x="29" y="147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31" y="150"/>
                      </a:lnTo>
                      <a:lnTo>
                        <a:pt x="31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3" y="155"/>
                      </a:lnTo>
                      <a:lnTo>
                        <a:pt x="43" y="155"/>
                      </a:lnTo>
                      <a:lnTo>
                        <a:pt x="43" y="155"/>
                      </a:lnTo>
                      <a:lnTo>
                        <a:pt x="43" y="155"/>
                      </a:lnTo>
                      <a:lnTo>
                        <a:pt x="43" y="155"/>
                      </a:lnTo>
                      <a:lnTo>
                        <a:pt x="46" y="155"/>
                      </a:lnTo>
                      <a:lnTo>
                        <a:pt x="46" y="155"/>
                      </a:lnTo>
                      <a:lnTo>
                        <a:pt x="46" y="158"/>
                      </a:lnTo>
                      <a:lnTo>
                        <a:pt x="46" y="158"/>
                      </a:lnTo>
                      <a:lnTo>
                        <a:pt x="57" y="155"/>
                      </a:lnTo>
                      <a:lnTo>
                        <a:pt x="57" y="153"/>
                      </a:lnTo>
                      <a:lnTo>
                        <a:pt x="74" y="155"/>
                      </a:lnTo>
                      <a:lnTo>
                        <a:pt x="74" y="153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2" y="150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5" y="147"/>
                      </a:lnTo>
                      <a:lnTo>
                        <a:pt x="85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91" y="147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7" y="144"/>
                      </a:lnTo>
                      <a:lnTo>
                        <a:pt x="97" y="144"/>
                      </a:lnTo>
                      <a:lnTo>
                        <a:pt x="97" y="144"/>
                      </a:lnTo>
                      <a:lnTo>
                        <a:pt x="99" y="144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102" y="141"/>
                      </a:lnTo>
                      <a:lnTo>
                        <a:pt x="105" y="150"/>
                      </a:lnTo>
                      <a:lnTo>
                        <a:pt x="111" y="153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22" y="167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19" y="172"/>
                      </a:lnTo>
                      <a:lnTo>
                        <a:pt x="119" y="175"/>
                      </a:lnTo>
                      <a:lnTo>
                        <a:pt x="122" y="187"/>
                      </a:lnTo>
                      <a:lnTo>
                        <a:pt x="133" y="181"/>
                      </a:lnTo>
                      <a:lnTo>
                        <a:pt x="133" y="181"/>
                      </a:lnTo>
                      <a:lnTo>
                        <a:pt x="136" y="178"/>
                      </a:lnTo>
                      <a:lnTo>
                        <a:pt x="133" y="178"/>
                      </a:lnTo>
                      <a:lnTo>
                        <a:pt x="136" y="175"/>
                      </a:lnTo>
                      <a:lnTo>
                        <a:pt x="136" y="178"/>
                      </a:lnTo>
                      <a:lnTo>
                        <a:pt x="139" y="175"/>
                      </a:lnTo>
                      <a:lnTo>
                        <a:pt x="136" y="175"/>
                      </a:lnTo>
                      <a:lnTo>
                        <a:pt x="139" y="175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67"/>
                      </a:lnTo>
                      <a:lnTo>
                        <a:pt x="139" y="167"/>
                      </a:lnTo>
                      <a:lnTo>
                        <a:pt x="139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1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58"/>
                      </a:lnTo>
                      <a:lnTo>
                        <a:pt x="148" y="158"/>
                      </a:lnTo>
                      <a:lnTo>
                        <a:pt x="150" y="155"/>
                      </a:lnTo>
                      <a:lnTo>
                        <a:pt x="150" y="155"/>
                      </a:lnTo>
                      <a:lnTo>
                        <a:pt x="150" y="155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0"/>
                      </a:lnTo>
                      <a:lnTo>
                        <a:pt x="150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0" y="150"/>
                      </a:lnTo>
                      <a:lnTo>
                        <a:pt x="150" y="150"/>
                      </a:lnTo>
                      <a:lnTo>
                        <a:pt x="150" y="150"/>
                      </a:lnTo>
                      <a:lnTo>
                        <a:pt x="150" y="150"/>
                      </a:lnTo>
                      <a:lnTo>
                        <a:pt x="148" y="150"/>
                      </a:lnTo>
                      <a:lnTo>
                        <a:pt x="150" y="147"/>
                      </a:lnTo>
                      <a:lnTo>
                        <a:pt x="150" y="147"/>
                      </a:lnTo>
                      <a:lnTo>
                        <a:pt x="150" y="147"/>
                      </a:lnTo>
                      <a:lnTo>
                        <a:pt x="150" y="147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38"/>
                      </a:lnTo>
                      <a:lnTo>
                        <a:pt x="150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9" y="138"/>
                      </a:lnTo>
                      <a:lnTo>
                        <a:pt x="159" y="138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38"/>
                      </a:lnTo>
                      <a:lnTo>
                        <a:pt x="159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7" y="138"/>
                      </a:lnTo>
                      <a:lnTo>
                        <a:pt x="167" y="138"/>
                      </a:lnTo>
                      <a:lnTo>
                        <a:pt x="167" y="138"/>
                      </a:lnTo>
                      <a:lnTo>
                        <a:pt x="167" y="138"/>
                      </a:lnTo>
                      <a:lnTo>
                        <a:pt x="170" y="138"/>
                      </a:lnTo>
                      <a:lnTo>
                        <a:pt x="170" y="138"/>
                      </a:lnTo>
                      <a:lnTo>
                        <a:pt x="170" y="138"/>
                      </a:lnTo>
                      <a:lnTo>
                        <a:pt x="170" y="138"/>
                      </a:lnTo>
                      <a:lnTo>
                        <a:pt x="170" y="138"/>
                      </a:lnTo>
                      <a:lnTo>
                        <a:pt x="173" y="138"/>
                      </a:lnTo>
                      <a:lnTo>
                        <a:pt x="173" y="138"/>
                      </a:lnTo>
                      <a:lnTo>
                        <a:pt x="173" y="138"/>
                      </a:lnTo>
                      <a:lnTo>
                        <a:pt x="173" y="138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9" y="136"/>
                      </a:lnTo>
                      <a:lnTo>
                        <a:pt x="179" y="136"/>
                      </a:lnTo>
                      <a:lnTo>
                        <a:pt x="179" y="136"/>
                      </a:lnTo>
                      <a:lnTo>
                        <a:pt x="179" y="136"/>
                      </a:lnTo>
                      <a:lnTo>
                        <a:pt x="179" y="136"/>
                      </a:lnTo>
                      <a:lnTo>
                        <a:pt x="182" y="136"/>
                      </a:lnTo>
                      <a:lnTo>
                        <a:pt x="182" y="136"/>
                      </a:lnTo>
                      <a:lnTo>
                        <a:pt x="182" y="136"/>
                      </a:lnTo>
                      <a:lnTo>
                        <a:pt x="184" y="136"/>
                      </a:lnTo>
                      <a:lnTo>
                        <a:pt x="184" y="136"/>
                      </a:lnTo>
                      <a:lnTo>
                        <a:pt x="184" y="136"/>
                      </a:lnTo>
                      <a:lnTo>
                        <a:pt x="187" y="136"/>
                      </a:lnTo>
                      <a:lnTo>
                        <a:pt x="187" y="136"/>
                      </a:lnTo>
                      <a:lnTo>
                        <a:pt x="187" y="136"/>
                      </a:lnTo>
                      <a:lnTo>
                        <a:pt x="187" y="136"/>
                      </a:lnTo>
                      <a:lnTo>
                        <a:pt x="187" y="138"/>
                      </a:lnTo>
                      <a:lnTo>
                        <a:pt x="187" y="138"/>
                      </a:lnTo>
                      <a:lnTo>
                        <a:pt x="190" y="138"/>
                      </a:lnTo>
                      <a:lnTo>
                        <a:pt x="190" y="138"/>
                      </a:lnTo>
                      <a:lnTo>
                        <a:pt x="190" y="141"/>
                      </a:lnTo>
                      <a:lnTo>
                        <a:pt x="190" y="141"/>
                      </a:lnTo>
                      <a:lnTo>
                        <a:pt x="190" y="141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6" y="147"/>
                      </a:lnTo>
                      <a:lnTo>
                        <a:pt x="196" y="147"/>
                      </a:lnTo>
                      <a:lnTo>
                        <a:pt x="196" y="147"/>
                      </a:lnTo>
                      <a:lnTo>
                        <a:pt x="196" y="147"/>
                      </a:lnTo>
                      <a:lnTo>
                        <a:pt x="196" y="147"/>
                      </a:lnTo>
                      <a:lnTo>
                        <a:pt x="196" y="150"/>
                      </a:lnTo>
                      <a:lnTo>
                        <a:pt x="199" y="150"/>
                      </a:lnTo>
                      <a:lnTo>
                        <a:pt x="199" y="150"/>
                      </a:lnTo>
                      <a:lnTo>
                        <a:pt x="199" y="153"/>
                      </a:lnTo>
                      <a:lnTo>
                        <a:pt x="201" y="150"/>
                      </a:lnTo>
                      <a:lnTo>
                        <a:pt x="204" y="147"/>
                      </a:lnTo>
                      <a:lnTo>
                        <a:pt x="207" y="147"/>
                      </a:lnTo>
                      <a:lnTo>
                        <a:pt x="207" y="147"/>
                      </a:lnTo>
                      <a:lnTo>
                        <a:pt x="210" y="144"/>
                      </a:lnTo>
                      <a:lnTo>
                        <a:pt x="210" y="144"/>
                      </a:lnTo>
                      <a:lnTo>
                        <a:pt x="210" y="144"/>
                      </a:lnTo>
                      <a:lnTo>
                        <a:pt x="210" y="144"/>
                      </a:lnTo>
                      <a:lnTo>
                        <a:pt x="210" y="144"/>
                      </a:lnTo>
                      <a:lnTo>
                        <a:pt x="213" y="141"/>
                      </a:lnTo>
                      <a:lnTo>
                        <a:pt x="213" y="141"/>
                      </a:lnTo>
                      <a:lnTo>
                        <a:pt x="213" y="141"/>
                      </a:lnTo>
                      <a:lnTo>
                        <a:pt x="213" y="141"/>
                      </a:lnTo>
                      <a:lnTo>
                        <a:pt x="213" y="141"/>
                      </a:lnTo>
                      <a:lnTo>
                        <a:pt x="213" y="138"/>
                      </a:lnTo>
                      <a:lnTo>
                        <a:pt x="216" y="138"/>
                      </a:lnTo>
                      <a:lnTo>
                        <a:pt x="216" y="138"/>
                      </a:lnTo>
                      <a:lnTo>
                        <a:pt x="216" y="138"/>
                      </a:lnTo>
                      <a:lnTo>
                        <a:pt x="216" y="138"/>
                      </a:lnTo>
                      <a:lnTo>
                        <a:pt x="216" y="138"/>
                      </a:lnTo>
                      <a:lnTo>
                        <a:pt x="218" y="136"/>
                      </a:lnTo>
                      <a:lnTo>
                        <a:pt x="218" y="136"/>
                      </a:lnTo>
                      <a:lnTo>
                        <a:pt x="218" y="136"/>
                      </a:lnTo>
                      <a:lnTo>
                        <a:pt x="218" y="136"/>
                      </a:lnTo>
                      <a:lnTo>
                        <a:pt x="221" y="136"/>
                      </a:lnTo>
                      <a:lnTo>
                        <a:pt x="221" y="136"/>
                      </a:lnTo>
                      <a:lnTo>
                        <a:pt x="224" y="138"/>
                      </a:lnTo>
                      <a:lnTo>
                        <a:pt x="224" y="138"/>
                      </a:lnTo>
                      <a:lnTo>
                        <a:pt x="227" y="138"/>
                      </a:lnTo>
                      <a:lnTo>
                        <a:pt x="227" y="138"/>
                      </a:lnTo>
                      <a:lnTo>
                        <a:pt x="227" y="141"/>
                      </a:lnTo>
                      <a:lnTo>
                        <a:pt x="227" y="141"/>
                      </a:lnTo>
                      <a:lnTo>
                        <a:pt x="227" y="141"/>
                      </a:lnTo>
                      <a:lnTo>
                        <a:pt x="227" y="141"/>
                      </a:lnTo>
                      <a:lnTo>
                        <a:pt x="227" y="141"/>
                      </a:lnTo>
                      <a:lnTo>
                        <a:pt x="230" y="144"/>
                      </a:lnTo>
                      <a:lnTo>
                        <a:pt x="230" y="144"/>
                      </a:lnTo>
                      <a:lnTo>
                        <a:pt x="233" y="144"/>
                      </a:lnTo>
                      <a:lnTo>
                        <a:pt x="233" y="144"/>
                      </a:lnTo>
                      <a:lnTo>
                        <a:pt x="235" y="147"/>
                      </a:lnTo>
                      <a:lnTo>
                        <a:pt x="235" y="147"/>
                      </a:lnTo>
                      <a:lnTo>
                        <a:pt x="235" y="147"/>
                      </a:lnTo>
                      <a:lnTo>
                        <a:pt x="238" y="147"/>
                      </a:lnTo>
                      <a:lnTo>
                        <a:pt x="238" y="150"/>
                      </a:lnTo>
                      <a:lnTo>
                        <a:pt x="238" y="150"/>
                      </a:lnTo>
                      <a:lnTo>
                        <a:pt x="241" y="150"/>
                      </a:lnTo>
                      <a:lnTo>
                        <a:pt x="244" y="150"/>
                      </a:lnTo>
                      <a:lnTo>
                        <a:pt x="244" y="150"/>
                      </a:lnTo>
                      <a:lnTo>
                        <a:pt x="244" y="150"/>
                      </a:lnTo>
                      <a:lnTo>
                        <a:pt x="247" y="147"/>
                      </a:lnTo>
                      <a:lnTo>
                        <a:pt x="247" y="147"/>
                      </a:lnTo>
                      <a:lnTo>
                        <a:pt x="247" y="147"/>
                      </a:lnTo>
                      <a:lnTo>
                        <a:pt x="250" y="147"/>
                      </a:lnTo>
                      <a:lnTo>
                        <a:pt x="250" y="147"/>
                      </a:lnTo>
                      <a:lnTo>
                        <a:pt x="250" y="144"/>
                      </a:lnTo>
                      <a:lnTo>
                        <a:pt x="252" y="144"/>
                      </a:lnTo>
                      <a:lnTo>
                        <a:pt x="252" y="144"/>
                      </a:lnTo>
                      <a:lnTo>
                        <a:pt x="255" y="141"/>
                      </a:lnTo>
                      <a:lnTo>
                        <a:pt x="255" y="141"/>
                      </a:lnTo>
                      <a:lnTo>
                        <a:pt x="258" y="141"/>
                      </a:lnTo>
                      <a:lnTo>
                        <a:pt x="258" y="141"/>
                      </a:lnTo>
                      <a:lnTo>
                        <a:pt x="261" y="138"/>
                      </a:lnTo>
                      <a:lnTo>
                        <a:pt x="264" y="138"/>
                      </a:lnTo>
                      <a:lnTo>
                        <a:pt x="264" y="138"/>
                      </a:lnTo>
                      <a:lnTo>
                        <a:pt x="267" y="138"/>
                      </a:lnTo>
                      <a:lnTo>
                        <a:pt x="267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72" y="136"/>
                      </a:lnTo>
                      <a:lnTo>
                        <a:pt x="275" y="136"/>
                      </a:lnTo>
                      <a:lnTo>
                        <a:pt x="278" y="133"/>
                      </a:lnTo>
                      <a:lnTo>
                        <a:pt x="281" y="133"/>
                      </a:lnTo>
                      <a:lnTo>
                        <a:pt x="281" y="133"/>
                      </a:lnTo>
                      <a:lnTo>
                        <a:pt x="284" y="133"/>
                      </a:lnTo>
                      <a:lnTo>
                        <a:pt x="286" y="130"/>
                      </a:lnTo>
                      <a:lnTo>
                        <a:pt x="289" y="136"/>
                      </a:lnTo>
                      <a:lnTo>
                        <a:pt x="292" y="136"/>
                      </a:lnTo>
                      <a:lnTo>
                        <a:pt x="295" y="138"/>
                      </a:lnTo>
                      <a:lnTo>
                        <a:pt x="301" y="138"/>
                      </a:lnTo>
                      <a:lnTo>
                        <a:pt x="303" y="141"/>
                      </a:lnTo>
                      <a:lnTo>
                        <a:pt x="309" y="144"/>
                      </a:lnTo>
                      <a:lnTo>
                        <a:pt x="320" y="153"/>
                      </a:lnTo>
                      <a:lnTo>
                        <a:pt x="335" y="161"/>
                      </a:lnTo>
                      <a:lnTo>
                        <a:pt x="340" y="164"/>
                      </a:lnTo>
                      <a:lnTo>
                        <a:pt x="337" y="153"/>
                      </a:lnTo>
                      <a:lnTo>
                        <a:pt x="335" y="150"/>
                      </a:lnTo>
                      <a:lnTo>
                        <a:pt x="332" y="141"/>
                      </a:lnTo>
                      <a:lnTo>
                        <a:pt x="332" y="136"/>
                      </a:lnTo>
                      <a:lnTo>
                        <a:pt x="326" y="119"/>
                      </a:lnTo>
                      <a:lnTo>
                        <a:pt x="326" y="107"/>
                      </a:lnTo>
                      <a:lnTo>
                        <a:pt x="329" y="90"/>
                      </a:lnTo>
                      <a:lnTo>
                        <a:pt x="329" y="85"/>
                      </a:lnTo>
                      <a:lnTo>
                        <a:pt x="329" y="85"/>
                      </a:lnTo>
                      <a:lnTo>
                        <a:pt x="329" y="82"/>
                      </a:lnTo>
                      <a:lnTo>
                        <a:pt x="329" y="82"/>
                      </a:lnTo>
                      <a:lnTo>
                        <a:pt x="329" y="79"/>
                      </a:lnTo>
                      <a:lnTo>
                        <a:pt x="329" y="79"/>
                      </a:lnTo>
                      <a:lnTo>
                        <a:pt x="329" y="76"/>
                      </a:lnTo>
                      <a:lnTo>
                        <a:pt x="329" y="76"/>
                      </a:lnTo>
                      <a:lnTo>
                        <a:pt x="329" y="73"/>
                      </a:lnTo>
                      <a:lnTo>
                        <a:pt x="329" y="73"/>
                      </a:lnTo>
                      <a:lnTo>
                        <a:pt x="329" y="70"/>
                      </a:lnTo>
                      <a:lnTo>
                        <a:pt x="326" y="70"/>
                      </a:lnTo>
                      <a:lnTo>
                        <a:pt x="326" y="70"/>
                      </a:lnTo>
                      <a:lnTo>
                        <a:pt x="329" y="65"/>
                      </a:lnTo>
                      <a:lnTo>
                        <a:pt x="329" y="62"/>
                      </a:lnTo>
                      <a:lnTo>
                        <a:pt x="329" y="62"/>
                      </a:lnTo>
                      <a:lnTo>
                        <a:pt x="329" y="59"/>
                      </a:lnTo>
                      <a:lnTo>
                        <a:pt x="329" y="59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9" y="53"/>
                      </a:lnTo>
                      <a:lnTo>
                        <a:pt x="329" y="53"/>
                      </a:lnTo>
                      <a:lnTo>
                        <a:pt x="329" y="51"/>
                      </a:lnTo>
                      <a:lnTo>
                        <a:pt x="329" y="51"/>
                      </a:lnTo>
                      <a:lnTo>
                        <a:pt x="329" y="51"/>
                      </a:lnTo>
                      <a:lnTo>
                        <a:pt x="332" y="48"/>
                      </a:lnTo>
                      <a:lnTo>
                        <a:pt x="332" y="48"/>
                      </a:lnTo>
                      <a:lnTo>
                        <a:pt x="332" y="45"/>
                      </a:lnTo>
                      <a:lnTo>
                        <a:pt x="332" y="45"/>
                      </a:lnTo>
                      <a:lnTo>
                        <a:pt x="332" y="45"/>
                      </a:lnTo>
                      <a:lnTo>
                        <a:pt x="332" y="42"/>
                      </a:lnTo>
                      <a:lnTo>
                        <a:pt x="332" y="42"/>
                      </a:lnTo>
                      <a:lnTo>
                        <a:pt x="335" y="39"/>
                      </a:lnTo>
                      <a:lnTo>
                        <a:pt x="335" y="39"/>
                      </a:lnTo>
                      <a:lnTo>
                        <a:pt x="335" y="39"/>
                      </a:lnTo>
                      <a:lnTo>
                        <a:pt x="335" y="36"/>
                      </a:lnTo>
                      <a:lnTo>
                        <a:pt x="335" y="36"/>
                      </a:lnTo>
                      <a:lnTo>
                        <a:pt x="335" y="34"/>
                      </a:lnTo>
                      <a:lnTo>
                        <a:pt x="335" y="34"/>
                      </a:lnTo>
                      <a:lnTo>
                        <a:pt x="335" y="31"/>
                      </a:lnTo>
                      <a:lnTo>
                        <a:pt x="335" y="31"/>
                      </a:lnTo>
                      <a:lnTo>
                        <a:pt x="335" y="28"/>
                      </a:lnTo>
                      <a:lnTo>
                        <a:pt x="335" y="28"/>
                      </a:lnTo>
                      <a:lnTo>
                        <a:pt x="335" y="25"/>
                      </a:lnTo>
                      <a:lnTo>
                        <a:pt x="335" y="25"/>
                      </a:lnTo>
                      <a:lnTo>
                        <a:pt x="335" y="22"/>
                      </a:lnTo>
                      <a:lnTo>
                        <a:pt x="335" y="22"/>
                      </a:lnTo>
                      <a:lnTo>
                        <a:pt x="335" y="22"/>
                      </a:lnTo>
                      <a:lnTo>
                        <a:pt x="337" y="19"/>
                      </a:lnTo>
                      <a:lnTo>
                        <a:pt x="337" y="19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40" y="14"/>
                      </a:lnTo>
                      <a:lnTo>
                        <a:pt x="340" y="14"/>
                      </a:lnTo>
                      <a:lnTo>
                        <a:pt x="340" y="14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8"/>
                      </a:lnTo>
                      <a:lnTo>
                        <a:pt x="346" y="8"/>
                      </a:lnTo>
                      <a:lnTo>
                        <a:pt x="346" y="8"/>
                      </a:lnTo>
                      <a:lnTo>
                        <a:pt x="346" y="5"/>
                      </a:lnTo>
                      <a:lnTo>
                        <a:pt x="346" y="5"/>
                      </a:lnTo>
                      <a:lnTo>
                        <a:pt x="349" y="5"/>
                      </a:lnTo>
                      <a:lnTo>
                        <a:pt x="326" y="5"/>
                      </a:lnTo>
                      <a:lnTo>
                        <a:pt x="309" y="22"/>
                      </a:lnTo>
                      <a:lnTo>
                        <a:pt x="303" y="25"/>
                      </a:lnTo>
                      <a:lnTo>
                        <a:pt x="292" y="22"/>
                      </a:lnTo>
                      <a:lnTo>
                        <a:pt x="289" y="25"/>
                      </a:lnTo>
                      <a:lnTo>
                        <a:pt x="286" y="17"/>
                      </a:lnTo>
                      <a:lnTo>
                        <a:pt x="284" y="17"/>
                      </a:lnTo>
                      <a:lnTo>
                        <a:pt x="284" y="14"/>
                      </a:lnTo>
                      <a:lnTo>
                        <a:pt x="281" y="14"/>
                      </a:lnTo>
                      <a:lnTo>
                        <a:pt x="281" y="11"/>
                      </a:lnTo>
                      <a:lnTo>
                        <a:pt x="278" y="11"/>
                      </a:lnTo>
                      <a:lnTo>
                        <a:pt x="275" y="8"/>
                      </a:lnTo>
                      <a:lnTo>
                        <a:pt x="269" y="2"/>
                      </a:lnTo>
                      <a:lnTo>
                        <a:pt x="267" y="0"/>
                      </a:lnTo>
                      <a:lnTo>
                        <a:pt x="267" y="0"/>
                      </a:lnTo>
                      <a:lnTo>
                        <a:pt x="261" y="2"/>
                      </a:lnTo>
                      <a:lnTo>
                        <a:pt x="255" y="2"/>
                      </a:lnTo>
                      <a:lnTo>
                        <a:pt x="250" y="5"/>
                      </a:lnTo>
                      <a:lnTo>
                        <a:pt x="250" y="5"/>
                      </a:lnTo>
                      <a:lnTo>
                        <a:pt x="250" y="8"/>
                      </a:lnTo>
                      <a:lnTo>
                        <a:pt x="247" y="8"/>
                      </a:lnTo>
                      <a:lnTo>
                        <a:pt x="247" y="11"/>
                      </a:lnTo>
                      <a:lnTo>
                        <a:pt x="244" y="11"/>
                      </a:lnTo>
                      <a:lnTo>
                        <a:pt x="241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3" y="14"/>
                      </a:lnTo>
                      <a:lnTo>
                        <a:pt x="233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4" y="14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1" y="17"/>
                      </a:lnTo>
                      <a:lnTo>
                        <a:pt x="218" y="14"/>
                      </a:lnTo>
                      <a:lnTo>
                        <a:pt x="218" y="14"/>
                      </a:lnTo>
                      <a:lnTo>
                        <a:pt x="218" y="14"/>
                      </a:lnTo>
                      <a:lnTo>
                        <a:pt x="218" y="17"/>
                      </a:lnTo>
                      <a:lnTo>
                        <a:pt x="216" y="17"/>
                      </a:lnTo>
                      <a:lnTo>
                        <a:pt x="216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0" y="17"/>
                      </a:lnTo>
                      <a:lnTo>
                        <a:pt x="210" y="17"/>
                      </a:lnTo>
                      <a:lnTo>
                        <a:pt x="210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9"/>
                      </a:lnTo>
                      <a:lnTo>
                        <a:pt x="207" y="19"/>
                      </a:lnTo>
                      <a:lnTo>
                        <a:pt x="207" y="19"/>
                      </a:lnTo>
                      <a:lnTo>
                        <a:pt x="204" y="19"/>
                      </a:lnTo>
                      <a:lnTo>
                        <a:pt x="204" y="19"/>
                      </a:lnTo>
                      <a:lnTo>
                        <a:pt x="204" y="19"/>
                      </a:lnTo>
                      <a:lnTo>
                        <a:pt x="201" y="19"/>
                      </a:lnTo>
                      <a:lnTo>
                        <a:pt x="201" y="19"/>
                      </a:lnTo>
                      <a:lnTo>
                        <a:pt x="199" y="19"/>
                      </a:lnTo>
                      <a:lnTo>
                        <a:pt x="196" y="19"/>
                      </a:lnTo>
                      <a:lnTo>
                        <a:pt x="193" y="22"/>
                      </a:lnTo>
                      <a:lnTo>
                        <a:pt x="193" y="22"/>
                      </a:lnTo>
                      <a:lnTo>
                        <a:pt x="193" y="22"/>
                      </a:lnTo>
                      <a:lnTo>
                        <a:pt x="190" y="22"/>
                      </a:lnTo>
                      <a:lnTo>
                        <a:pt x="190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4" y="22"/>
                      </a:lnTo>
                      <a:lnTo>
                        <a:pt x="184" y="22"/>
                      </a:lnTo>
                      <a:lnTo>
                        <a:pt x="184" y="22"/>
                      </a:lnTo>
                      <a:lnTo>
                        <a:pt x="182" y="22"/>
                      </a:lnTo>
                      <a:lnTo>
                        <a:pt x="182" y="22"/>
                      </a:lnTo>
                      <a:lnTo>
                        <a:pt x="179" y="25"/>
                      </a:lnTo>
                      <a:lnTo>
                        <a:pt x="179" y="25"/>
                      </a:lnTo>
                      <a:lnTo>
                        <a:pt x="176" y="25"/>
                      </a:lnTo>
                      <a:lnTo>
                        <a:pt x="176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65" y="31"/>
                      </a:lnTo>
                      <a:lnTo>
                        <a:pt x="165" y="31"/>
                      </a:lnTo>
                      <a:lnTo>
                        <a:pt x="165" y="31"/>
                      </a:lnTo>
                      <a:lnTo>
                        <a:pt x="165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48" y="34"/>
                      </a:lnTo>
                      <a:lnTo>
                        <a:pt x="145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39" y="34"/>
                      </a:lnTo>
                      <a:lnTo>
                        <a:pt x="139" y="34"/>
                      </a:lnTo>
                      <a:lnTo>
                        <a:pt x="139" y="31"/>
                      </a:lnTo>
                      <a:lnTo>
                        <a:pt x="136" y="31"/>
                      </a:lnTo>
                      <a:lnTo>
                        <a:pt x="136" y="31"/>
                      </a:lnTo>
                      <a:lnTo>
                        <a:pt x="136" y="31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1" y="34"/>
                      </a:lnTo>
                      <a:lnTo>
                        <a:pt x="131" y="36"/>
                      </a:lnTo>
                      <a:lnTo>
                        <a:pt x="131" y="36"/>
                      </a:lnTo>
                      <a:lnTo>
                        <a:pt x="131" y="36"/>
                      </a:lnTo>
                      <a:lnTo>
                        <a:pt x="125" y="36"/>
                      </a:lnTo>
                      <a:lnTo>
                        <a:pt x="116" y="36"/>
                      </a:lnTo>
                      <a:lnTo>
                        <a:pt x="116" y="36"/>
                      </a:lnTo>
                      <a:lnTo>
                        <a:pt x="114" y="36"/>
                      </a:lnTo>
                      <a:lnTo>
                        <a:pt x="114" y="36"/>
                      </a:lnTo>
                      <a:lnTo>
                        <a:pt x="114" y="36"/>
                      </a:lnTo>
                      <a:lnTo>
                        <a:pt x="111" y="36"/>
                      </a:lnTo>
                      <a:lnTo>
                        <a:pt x="111" y="36"/>
                      </a:lnTo>
                      <a:lnTo>
                        <a:pt x="111" y="36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8" name="Freeform 74"/>
                <p:cNvSpPr>
                  <a:spLocks/>
                </p:cNvSpPr>
                <p:nvPr/>
              </p:nvSpPr>
              <p:spPr bwMode="auto">
                <a:xfrm>
                  <a:off x="2017" y="3209"/>
                  <a:ext cx="177" cy="95"/>
                </a:xfrm>
                <a:custGeom>
                  <a:avLst/>
                  <a:gdLst/>
                  <a:ahLst/>
                  <a:cxnLst>
                    <a:cxn ang="0">
                      <a:pos x="111" y="42"/>
                    </a:cxn>
                    <a:cxn ang="0">
                      <a:pos x="119" y="42"/>
                    </a:cxn>
                    <a:cxn ang="0">
                      <a:pos x="122" y="48"/>
                    </a:cxn>
                    <a:cxn ang="0">
                      <a:pos x="111" y="59"/>
                    </a:cxn>
                    <a:cxn ang="0">
                      <a:pos x="116" y="68"/>
                    </a:cxn>
                    <a:cxn ang="0">
                      <a:pos x="108" y="73"/>
                    </a:cxn>
                    <a:cxn ang="0">
                      <a:pos x="94" y="68"/>
                    </a:cxn>
                    <a:cxn ang="0">
                      <a:pos x="85" y="76"/>
                    </a:cxn>
                    <a:cxn ang="0">
                      <a:pos x="82" y="76"/>
                    </a:cxn>
                    <a:cxn ang="0">
                      <a:pos x="80" y="51"/>
                    </a:cxn>
                    <a:cxn ang="0">
                      <a:pos x="77" y="68"/>
                    </a:cxn>
                    <a:cxn ang="0">
                      <a:pos x="71" y="76"/>
                    </a:cxn>
                    <a:cxn ang="0">
                      <a:pos x="71" y="82"/>
                    </a:cxn>
                    <a:cxn ang="0">
                      <a:pos x="65" y="85"/>
                    </a:cxn>
                    <a:cxn ang="0">
                      <a:pos x="57" y="85"/>
                    </a:cxn>
                    <a:cxn ang="0">
                      <a:pos x="48" y="93"/>
                    </a:cxn>
                    <a:cxn ang="0">
                      <a:pos x="37" y="87"/>
                    </a:cxn>
                    <a:cxn ang="0">
                      <a:pos x="17" y="99"/>
                    </a:cxn>
                    <a:cxn ang="0">
                      <a:pos x="9" y="119"/>
                    </a:cxn>
                    <a:cxn ang="0">
                      <a:pos x="9" y="130"/>
                    </a:cxn>
                    <a:cxn ang="0">
                      <a:pos x="0" y="141"/>
                    </a:cxn>
                    <a:cxn ang="0">
                      <a:pos x="3" y="141"/>
                    </a:cxn>
                    <a:cxn ang="0">
                      <a:pos x="9" y="141"/>
                    </a:cxn>
                    <a:cxn ang="0">
                      <a:pos x="12" y="141"/>
                    </a:cxn>
                    <a:cxn ang="0">
                      <a:pos x="17" y="144"/>
                    </a:cxn>
                    <a:cxn ang="0">
                      <a:pos x="29" y="150"/>
                    </a:cxn>
                    <a:cxn ang="0">
                      <a:pos x="40" y="153"/>
                    </a:cxn>
                    <a:cxn ang="0">
                      <a:pos x="74" y="150"/>
                    </a:cxn>
                    <a:cxn ang="0">
                      <a:pos x="82" y="147"/>
                    </a:cxn>
                    <a:cxn ang="0">
                      <a:pos x="94" y="144"/>
                    </a:cxn>
                    <a:cxn ang="0">
                      <a:pos x="116" y="167"/>
                    </a:cxn>
                    <a:cxn ang="0">
                      <a:pos x="136" y="175"/>
                    </a:cxn>
                    <a:cxn ang="0">
                      <a:pos x="142" y="167"/>
                    </a:cxn>
                    <a:cxn ang="0">
                      <a:pos x="150" y="155"/>
                    </a:cxn>
                    <a:cxn ang="0">
                      <a:pos x="150" y="150"/>
                    </a:cxn>
                    <a:cxn ang="0">
                      <a:pos x="150" y="141"/>
                    </a:cxn>
                    <a:cxn ang="0">
                      <a:pos x="153" y="138"/>
                    </a:cxn>
                    <a:cxn ang="0">
                      <a:pos x="159" y="141"/>
                    </a:cxn>
                    <a:cxn ang="0">
                      <a:pos x="165" y="138"/>
                    </a:cxn>
                    <a:cxn ang="0">
                      <a:pos x="173" y="138"/>
                    </a:cxn>
                    <a:cxn ang="0">
                      <a:pos x="182" y="136"/>
                    </a:cxn>
                    <a:cxn ang="0">
                      <a:pos x="193" y="144"/>
                    </a:cxn>
                    <a:cxn ang="0">
                      <a:pos x="207" y="147"/>
                    </a:cxn>
                    <a:cxn ang="0">
                      <a:pos x="216" y="138"/>
                    </a:cxn>
                    <a:cxn ang="0">
                      <a:pos x="227" y="141"/>
                    </a:cxn>
                    <a:cxn ang="0">
                      <a:pos x="244" y="150"/>
                    </a:cxn>
                    <a:cxn ang="0">
                      <a:pos x="264" y="138"/>
                    </a:cxn>
                    <a:cxn ang="0">
                      <a:pos x="301" y="138"/>
                    </a:cxn>
                    <a:cxn ang="0">
                      <a:pos x="329" y="82"/>
                    </a:cxn>
                    <a:cxn ang="0">
                      <a:pos x="329" y="59"/>
                    </a:cxn>
                    <a:cxn ang="0">
                      <a:pos x="335" y="39"/>
                    </a:cxn>
                    <a:cxn ang="0">
                      <a:pos x="335" y="22"/>
                    </a:cxn>
                    <a:cxn ang="0">
                      <a:pos x="349" y="5"/>
                    </a:cxn>
                    <a:cxn ang="0">
                      <a:pos x="267" y="0"/>
                    </a:cxn>
                    <a:cxn ang="0">
                      <a:pos x="235" y="14"/>
                    </a:cxn>
                    <a:cxn ang="0">
                      <a:pos x="221" y="17"/>
                    </a:cxn>
                    <a:cxn ang="0">
                      <a:pos x="207" y="19"/>
                    </a:cxn>
                    <a:cxn ang="0">
                      <a:pos x="187" y="22"/>
                    </a:cxn>
                    <a:cxn ang="0">
                      <a:pos x="170" y="28"/>
                    </a:cxn>
                    <a:cxn ang="0">
                      <a:pos x="156" y="31"/>
                    </a:cxn>
                    <a:cxn ang="0">
                      <a:pos x="139" y="31"/>
                    </a:cxn>
                    <a:cxn ang="0">
                      <a:pos x="114" y="36"/>
                    </a:cxn>
                  </a:cxnLst>
                  <a:rect l="0" t="0" r="r" b="b"/>
                  <a:pathLst>
                    <a:path w="349" h="187">
                      <a:moveTo>
                        <a:pt x="108" y="36"/>
                      </a:move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19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19" y="48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6" y="51"/>
                      </a:lnTo>
                      <a:lnTo>
                        <a:pt x="119" y="51"/>
                      </a:lnTo>
                      <a:lnTo>
                        <a:pt x="119" y="53"/>
                      </a:lnTo>
                      <a:lnTo>
                        <a:pt x="119" y="53"/>
                      </a:lnTo>
                      <a:lnTo>
                        <a:pt x="116" y="53"/>
                      </a:lnTo>
                      <a:lnTo>
                        <a:pt x="116" y="53"/>
                      </a:lnTo>
                      <a:lnTo>
                        <a:pt x="116" y="56"/>
                      </a:lnTo>
                      <a:lnTo>
                        <a:pt x="116" y="56"/>
                      </a:lnTo>
                      <a:lnTo>
                        <a:pt x="114" y="56"/>
                      </a:lnTo>
                      <a:lnTo>
                        <a:pt x="111" y="59"/>
                      </a:lnTo>
                      <a:lnTo>
                        <a:pt x="111" y="62"/>
                      </a:lnTo>
                      <a:lnTo>
                        <a:pt x="111" y="62"/>
                      </a:lnTo>
                      <a:lnTo>
                        <a:pt x="111" y="62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1" y="65"/>
                      </a:lnTo>
                      <a:lnTo>
                        <a:pt x="114" y="65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4" y="73"/>
                      </a:lnTo>
                      <a:lnTo>
                        <a:pt x="114" y="73"/>
                      </a:lnTo>
                      <a:lnTo>
                        <a:pt x="111" y="73"/>
                      </a:lnTo>
                      <a:lnTo>
                        <a:pt x="108" y="73"/>
                      </a:lnTo>
                      <a:lnTo>
                        <a:pt x="108" y="73"/>
                      </a:lnTo>
                      <a:lnTo>
                        <a:pt x="105" y="76"/>
                      </a:lnTo>
                      <a:lnTo>
                        <a:pt x="105" y="76"/>
                      </a:lnTo>
                      <a:lnTo>
                        <a:pt x="102" y="76"/>
                      </a:lnTo>
                      <a:lnTo>
                        <a:pt x="102" y="79"/>
                      </a:lnTo>
                      <a:lnTo>
                        <a:pt x="99" y="79"/>
                      </a:lnTo>
                      <a:lnTo>
                        <a:pt x="99" y="70"/>
                      </a:lnTo>
                      <a:lnTo>
                        <a:pt x="99" y="70"/>
                      </a:lnTo>
                      <a:lnTo>
                        <a:pt x="99" y="68"/>
                      </a:lnTo>
                      <a:lnTo>
                        <a:pt x="99" y="68"/>
                      </a:lnTo>
                      <a:lnTo>
                        <a:pt x="99" y="68"/>
                      </a:lnTo>
                      <a:lnTo>
                        <a:pt x="97" y="68"/>
                      </a:lnTo>
                      <a:lnTo>
                        <a:pt x="97" y="68"/>
                      </a:lnTo>
                      <a:lnTo>
                        <a:pt x="97" y="68"/>
                      </a:lnTo>
                      <a:lnTo>
                        <a:pt x="97" y="68"/>
                      </a:lnTo>
                      <a:lnTo>
                        <a:pt x="94" y="68"/>
                      </a:lnTo>
                      <a:lnTo>
                        <a:pt x="94" y="68"/>
                      </a:lnTo>
                      <a:lnTo>
                        <a:pt x="94" y="68"/>
                      </a:lnTo>
                      <a:lnTo>
                        <a:pt x="94" y="68"/>
                      </a:lnTo>
                      <a:lnTo>
                        <a:pt x="94" y="70"/>
                      </a:lnTo>
                      <a:lnTo>
                        <a:pt x="94" y="70"/>
                      </a:lnTo>
                      <a:lnTo>
                        <a:pt x="94" y="70"/>
                      </a:lnTo>
                      <a:lnTo>
                        <a:pt x="91" y="70"/>
                      </a:lnTo>
                      <a:lnTo>
                        <a:pt x="91" y="70"/>
                      </a:lnTo>
                      <a:lnTo>
                        <a:pt x="88" y="70"/>
                      </a:lnTo>
                      <a:lnTo>
                        <a:pt x="88" y="73"/>
                      </a:lnTo>
                      <a:lnTo>
                        <a:pt x="88" y="73"/>
                      </a:lnTo>
                      <a:lnTo>
                        <a:pt x="85" y="73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5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3"/>
                      </a:lnTo>
                      <a:lnTo>
                        <a:pt x="82" y="73"/>
                      </a:lnTo>
                      <a:lnTo>
                        <a:pt x="85" y="73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1" y="53"/>
                      </a:lnTo>
                      <a:lnTo>
                        <a:pt x="91" y="51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77" y="51"/>
                      </a:lnTo>
                      <a:lnTo>
                        <a:pt x="77" y="53"/>
                      </a:lnTo>
                      <a:lnTo>
                        <a:pt x="77" y="53"/>
                      </a:lnTo>
                      <a:lnTo>
                        <a:pt x="77" y="56"/>
                      </a:lnTo>
                      <a:lnTo>
                        <a:pt x="77" y="56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5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4" y="68"/>
                      </a:lnTo>
                      <a:lnTo>
                        <a:pt x="74" y="70"/>
                      </a:lnTo>
                      <a:lnTo>
                        <a:pt x="74" y="70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4" y="73"/>
                      </a:lnTo>
                      <a:lnTo>
                        <a:pt x="74" y="73"/>
                      </a:lnTo>
                      <a:lnTo>
                        <a:pt x="74" y="76"/>
                      </a:lnTo>
                      <a:lnTo>
                        <a:pt x="74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68" y="87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5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3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60" y="85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7"/>
                      </a:lnTo>
                      <a:lnTo>
                        <a:pt x="57" y="87"/>
                      </a:lnTo>
                      <a:lnTo>
                        <a:pt x="54" y="87"/>
                      </a:lnTo>
                      <a:lnTo>
                        <a:pt x="54" y="87"/>
                      </a:lnTo>
                      <a:lnTo>
                        <a:pt x="54" y="90"/>
                      </a:lnTo>
                      <a:lnTo>
                        <a:pt x="54" y="93"/>
                      </a:lnTo>
                      <a:lnTo>
                        <a:pt x="54" y="96"/>
                      </a:lnTo>
                      <a:lnTo>
                        <a:pt x="54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51" y="96"/>
                      </a:lnTo>
                      <a:lnTo>
                        <a:pt x="48" y="96"/>
                      </a:lnTo>
                      <a:lnTo>
                        <a:pt x="48" y="93"/>
                      </a:lnTo>
                      <a:lnTo>
                        <a:pt x="46" y="93"/>
                      </a:lnTo>
                      <a:lnTo>
                        <a:pt x="46" y="93"/>
                      </a:lnTo>
                      <a:lnTo>
                        <a:pt x="46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3" y="93"/>
                      </a:lnTo>
                      <a:lnTo>
                        <a:pt x="40" y="90"/>
                      </a:lnTo>
                      <a:lnTo>
                        <a:pt x="40" y="90"/>
                      </a:lnTo>
                      <a:lnTo>
                        <a:pt x="40" y="90"/>
                      </a:lnTo>
                      <a:lnTo>
                        <a:pt x="37" y="90"/>
                      </a:lnTo>
                      <a:lnTo>
                        <a:pt x="37" y="87"/>
                      </a:lnTo>
                      <a:lnTo>
                        <a:pt x="37" y="87"/>
                      </a:lnTo>
                      <a:lnTo>
                        <a:pt x="37" y="87"/>
                      </a:lnTo>
                      <a:lnTo>
                        <a:pt x="37" y="87"/>
                      </a:lnTo>
                      <a:lnTo>
                        <a:pt x="37" y="87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2"/>
                      </a:lnTo>
                      <a:lnTo>
                        <a:pt x="26" y="82"/>
                      </a:lnTo>
                      <a:lnTo>
                        <a:pt x="26" y="85"/>
                      </a:lnTo>
                      <a:lnTo>
                        <a:pt x="23" y="85"/>
                      </a:lnTo>
                      <a:lnTo>
                        <a:pt x="23" y="96"/>
                      </a:lnTo>
                      <a:lnTo>
                        <a:pt x="17" y="93"/>
                      </a:lnTo>
                      <a:lnTo>
                        <a:pt x="17" y="96"/>
                      </a:lnTo>
                      <a:lnTo>
                        <a:pt x="17" y="96"/>
                      </a:lnTo>
                      <a:lnTo>
                        <a:pt x="17" y="96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102"/>
                      </a:lnTo>
                      <a:lnTo>
                        <a:pt x="14" y="104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10"/>
                      </a:lnTo>
                      <a:lnTo>
                        <a:pt x="12" y="110"/>
                      </a:lnTo>
                      <a:lnTo>
                        <a:pt x="12" y="110"/>
                      </a:lnTo>
                      <a:lnTo>
                        <a:pt x="12" y="113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9" y="116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21"/>
                      </a:lnTo>
                      <a:lnTo>
                        <a:pt x="9" y="121"/>
                      </a:lnTo>
                      <a:lnTo>
                        <a:pt x="12" y="121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30"/>
                      </a:lnTo>
                      <a:lnTo>
                        <a:pt x="9" y="130"/>
                      </a:lnTo>
                      <a:lnTo>
                        <a:pt x="9" y="130"/>
                      </a:lnTo>
                      <a:lnTo>
                        <a:pt x="9" y="133"/>
                      </a:lnTo>
                      <a:lnTo>
                        <a:pt x="9" y="133"/>
                      </a:lnTo>
                      <a:lnTo>
                        <a:pt x="6" y="133"/>
                      </a:lnTo>
                      <a:lnTo>
                        <a:pt x="3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38"/>
                      </a:lnTo>
                      <a:lnTo>
                        <a:pt x="3" y="138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6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4" y="144"/>
                      </a:lnTo>
                      <a:lnTo>
                        <a:pt x="14" y="144"/>
                      </a:lnTo>
                      <a:lnTo>
                        <a:pt x="17" y="144"/>
                      </a:lnTo>
                      <a:lnTo>
                        <a:pt x="17" y="144"/>
                      </a:lnTo>
                      <a:lnTo>
                        <a:pt x="17" y="144"/>
                      </a:lnTo>
                      <a:lnTo>
                        <a:pt x="17" y="144"/>
                      </a:lnTo>
                      <a:lnTo>
                        <a:pt x="20" y="144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6" y="147"/>
                      </a:lnTo>
                      <a:lnTo>
                        <a:pt x="26" y="147"/>
                      </a:lnTo>
                      <a:lnTo>
                        <a:pt x="26" y="147"/>
                      </a:lnTo>
                      <a:lnTo>
                        <a:pt x="29" y="147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29" y="150"/>
                      </a:lnTo>
                      <a:lnTo>
                        <a:pt x="31" y="150"/>
                      </a:lnTo>
                      <a:lnTo>
                        <a:pt x="31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3" y="155"/>
                      </a:lnTo>
                      <a:lnTo>
                        <a:pt x="43" y="155"/>
                      </a:lnTo>
                      <a:lnTo>
                        <a:pt x="43" y="155"/>
                      </a:lnTo>
                      <a:lnTo>
                        <a:pt x="43" y="155"/>
                      </a:lnTo>
                      <a:lnTo>
                        <a:pt x="43" y="155"/>
                      </a:lnTo>
                      <a:lnTo>
                        <a:pt x="46" y="155"/>
                      </a:lnTo>
                      <a:lnTo>
                        <a:pt x="46" y="155"/>
                      </a:lnTo>
                      <a:lnTo>
                        <a:pt x="46" y="158"/>
                      </a:lnTo>
                      <a:lnTo>
                        <a:pt x="46" y="158"/>
                      </a:lnTo>
                      <a:lnTo>
                        <a:pt x="57" y="155"/>
                      </a:lnTo>
                      <a:lnTo>
                        <a:pt x="57" y="153"/>
                      </a:lnTo>
                      <a:lnTo>
                        <a:pt x="74" y="155"/>
                      </a:lnTo>
                      <a:lnTo>
                        <a:pt x="74" y="153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2" y="150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5" y="147"/>
                      </a:lnTo>
                      <a:lnTo>
                        <a:pt x="85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91" y="147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7" y="144"/>
                      </a:lnTo>
                      <a:lnTo>
                        <a:pt x="97" y="144"/>
                      </a:lnTo>
                      <a:lnTo>
                        <a:pt x="97" y="144"/>
                      </a:lnTo>
                      <a:lnTo>
                        <a:pt x="99" y="144"/>
                      </a:lnTo>
                      <a:lnTo>
                        <a:pt x="99" y="141"/>
                      </a:lnTo>
                      <a:lnTo>
                        <a:pt x="99" y="141"/>
                      </a:lnTo>
                      <a:lnTo>
                        <a:pt x="102" y="141"/>
                      </a:lnTo>
                      <a:lnTo>
                        <a:pt x="105" y="150"/>
                      </a:lnTo>
                      <a:lnTo>
                        <a:pt x="111" y="153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22" y="167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19" y="172"/>
                      </a:lnTo>
                      <a:lnTo>
                        <a:pt x="119" y="175"/>
                      </a:lnTo>
                      <a:lnTo>
                        <a:pt x="122" y="187"/>
                      </a:lnTo>
                      <a:lnTo>
                        <a:pt x="133" y="181"/>
                      </a:lnTo>
                      <a:lnTo>
                        <a:pt x="133" y="181"/>
                      </a:lnTo>
                      <a:lnTo>
                        <a:pt x="136" y="178"/>
                      </a:lnTo>
                      <a:lnTo>
                        <a:pt x="133" y="178"/>
                      </a:lnTo>
                      <a:lnTo>
                        <a:pt x="136" y="175"/>
                      </a:lnTo>
                      <a:lnTo>
                        <a:pt x="136" y="178"/>
                      </a:lnTo>
                      <a:lnTo>
                        <a:pt x="139" y="175"/>
                      </a:lnTo>
                      <a:lnTo>
                        <a:pt x="136" y="175"/>
                      </a:lnTo>
                      <a:lnTo>
                        <a:pt x="139" y="175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67"/>
                      </a:lnTo>
                      <a:lnTo>
                        <a:pt x="139" y="167"/>
                      </a:lnTo>
                      <a:lnTo>
                        <a:pt x="139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1"/>
                      </a:lnTo>
                      <a:lnTo>
                        <a:pt x="148" y="161"/>
                      </a:lnTo>
                      <a:lnTo>
                        <a:pt x="148" y="161"/>
                      </a:lnTo>
                      <a:lnTo>
                        <a:pt x="148" y="158"/>
                      </a:lnTo>
                      <a:lnTo>
                        <a:pt x="148" y="158"/>
                      </a:lnTo>
                      <a:lnTo>
                        <a:pt x="150" y="155"/>
                      </a:lnTo>
                      <a:lnTo>
                        <a:pt x="150" y="155"/>
                      </a:lnTo>
                      <a:lnTo>
                        <a:pt x="150" y="155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3"/>
                      </a:lnTo>
                      <a:lnTo>
                        <a:pt x="150" y="150"/>
                      </a:lnTo>
                      <a:lnTo>
                        <a:pt x="150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3" y="150"/>
                      </a:lnTo>
                      <a:lnTo>
                        <a:pt x="150" y="150"/>
                      </a:lnTo>
                      <a:lnTo>
                        <a:pt x="150" y="150"/>
                      </a:lnTo>
                      <a:lnTo>
                        <a:pt x="150" y="150"/>
                      </a:lnTo>
                      <a:lnTo>
                        <a:pt x="150" y="150"/>
                      </a:lnTo>
                      <a:lnTo>
                        <a:pt x="148" y="150"/>
                      </a:lnTo>
                      <a:lnTo>
                        <a:pt x="150" y="147"/>
                      </a:lnTo>
                      <a:lnTo>
                        <a:pt x="150" y="147"/>
                      </a:lnTo>
                      <a:lnTo>
                        <a:pt x="150" y="147"/>
                      </a:lnTo>
                      <a:lnTo>
                        <a:pt x="150" y="147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4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41"/>
                      </a:lnTo>
                      <a:lnTo>
                        <a:pt x="150" y="138"/>
                      </a:lnTo>
                      <a:lnTo>
                        <a:pt x="150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3" y="138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6" y="138"/>
                      </a:lnTo>
                      <a:lnTo>
                        <a:pt x="159" y="138"/>
                      </a:lnTo>
                      <a:lnTo>
                        <a:pt x="159" y="138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41"/>
                      </a:lnTo>
                      <a:lnTo>
                        <a:pt x="159" y="138"/>
                      </a:lnTo>
                      <a:lnTo>
                        <a:pt x="159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2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7" y="138"/>
                      </a:lnTo>
                      <a:lnTo>
                        <a:pt x="167" y="138"/>
                      </a:lnTo>
                      <a:lnTo>
                        <a:pt x="167" y="138"/>
                      </a:lnTo>
                      <a:lnTo>
                        <a:pt x="167" y="138"/>
                      </a:lnTo>
                      <a:lnTo>
                        <a:pt x="170" y="138"/>
                      </a:lnTo>
                      <a:lnTo>
                        <a:pt x="170" y="138"/>
                      </a:lnTo>
                      <a:lnTo>
                        <a:pt x="170" y="138"/>
                      </a:lnTo>
                      <a:lnTo>
                        <a:pt x="170" y="138"/>
                      </a:lnTo>
                      <a:lnTo>
                        <a:pt x="170" y="138"/>
                      </a:lnTo>
                      <a:lnTo>
                        <a:pt x="173" y="138"/>
                      </a:lnTo>
                      <a:lnTo>
                        <a:pt x="173" y="138"/>
                      </a:lnTo>
                      <a:lnTo>
                        <a:pt x="173" y="138"/>
                      </a:lnTo>
                      <a:lnTo>
                        <a:pt x="173" y="138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9" y="136"/>
                      </a:lnTo>
                      <a:lnTo>
                        <a:pt x="179" y="136"/>
                      </a:lnTo>
                      <a:lnTo>
                        <a:pt x="179" y="136"/>
                      </a:lnTo>
                      <a:lnTo>
                        <a:pt x="179" y="136"/>
                      </a:lnTo>
                      <a:lnTo>
                        <a:pt x="179" y="136"/>
                      </a:lnTo>
                      <a:lnTo>
                        <a:pt x="182" y="136"/>
                      </a:lnTo>
                      <a:lnTo>
                        <a:pt x="182" y="136"/>
                      </a:lnTo>
                      <a:lnTo>
                        <a:pt x="182" y="136"/>
                      </a:lnTo>
                      <a:lnTo>
                        <a:pt x="184" y="136"/>
                      </a:lnTo>
                      <a:lnTo>
                        <a:pt x="184" y="136"/>
                      </a:lnTo>
                      <a:lnTo>
                        <a:pt x="184" y="136"/>
                      </a:lnTo>
                      <a:lnTo>
                        <a:pt x="187" y="136"/>
                      </a:lnTo>
                      <a:lnTo>
                        <a:pt x="187" y="136"/>
                      </a:lnTo>
                      <a:lnTo>
                        <a:pt x="187" y="136"/>
                      </a:lnTo>
                      <a:lnTo>
                        <a:pt x="187" y="136"/>
                      </a:lnTo>
                      <a:lnTo>
                        <a:pt x="187" y="138"/>
                      </a:lnTo>
                      <a:lnTo>
                        <a:pt x="187" y="138"/>
                      </a:lnTo>
                      <a:lnTo>
                        <a:pt x="190" y="138"/>
                      </a:lnTo>
                      <a:lnTo>
                        <a:pt x="190" y="138"/>
                      </a:lnTo>
                      <a:lnTo>
                        <a:pt x="190" y="141"/>
                      </a:lnTo>
                      <a:lnTo>
                        <a:pt x="190" y="141"/>
                      </a:lnTo>
                      <a:lnTo>
                        <a:pt x="190" y="141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6" y="147"/>
                      </a:lnTo>
                      <a:lnTo>
                        <a:pt x="196" y="147"/>
                      </a:lnTo>
                      <a:lnTo>
                        <a:pt x="196" y="147"/>
                      </a:lnTo>
                      <a:lnTo>
                        <a:pt x="196" y="147"/>
                      </a:lnTo>
                      <a:lnTo>
                        <a:pt x="196" y="147"/>
                      </a:lnTo>
                      <a:lnTo>
                        <a:pt x="196" y="150"/>
                      </a:lnTo>
                      <a:lnTo>
                        <a:pt x="199" y="150"/>
                      </a:lnTo>
                      <a:lnTo>
                        <a:pt x="199" y="150"/>
                      </a:lnTo>
                      <a:lnTo>
                        <a:pt x="199" y="153"/>
                      </a:lnTo>
                      <a:lnTo>
                        <a:pt x="201" y="150"/>
                      </a:lnTo>
                      <a:lnTo>
                        <a:pt x="204" y="147"/>
                      </a:lnTo>
                      <a:lnTo>
                        <a:pt x="207" y="147"/>
                      </a:lnTo>
                      <a:lnTo>
                        <a:pt x="207" y="147"/>
                      </a:lnTo>
                      <a:lnTo>
                        <a:pt x="210" y="144"/>
                      </a:lnTo>
                      <a:lnTo>
                        <a:pt x="210" y="144"/>
                      </a:lnTo>
                      <a:lnTo>
                        <a:pt x="210" y="144"/>
                      </a:lnTo>
                      <a:lnTo>
                        <a:pt x="210" y="144"/>
                      </a:lnTo>
                      <a:lnTo>
                        <a:pt x="210" y="144"/>
                      </a:lnTo>
                      <a:lnTo>
                        <a:pt x="213" y="141"/>
                      </a:lnTo>
                      <a:lnTo>
                        <a:pt x="213" y="141"/>
                      </a:lnTo>
                      <a:lnTo>
                        <a:pt x="213" y="141"/>
                      </a:lnTo>
                      <a:lnTo>
                        <a:pt x="213" y="141"/>
                      </a:lnTo>
                      <a:lnTo>
                        <a:pt x="213" y="141"/>
                      </a:lnTo>
                      <a:lnTo>
                        <a:pt x="213" y="138"/>
                      </a:lnTo>
                      <a:lnTo>
                        <a:pt x="216" y="138"/>
                      </a:lnTo>
                      <a:lnTo>
                        <a:pt x="216" y="138"/>
                      </a:lnTo>
                      <a:lnTo>
                        <a:pt x="216" y="138"/>
                      </a:lnTo>
                      <a:lnTo>
                        <a:pt x="216" y="138"/>
                      </a:lnTo>
                      <a:lnTo>
                        <a:pt x="216" y="138"/>
                      </a:lnTo>
                      <a:lnTo>
                        <a:pt x="218" y="136"/>
                      </a:lnTo>
                      <a:lnTo>
                        <a:pt x="218" y="136"/>
                      </a:lnTo>
                      <a:lnTo>
                        <a:pt x="218" y="136"/>
                      </a:lnTo>
                      <a:lnTo>
                        <a:pt x="218" y="136"/>
                      </a:lnTo>
                      <a:lnTo>
                        <a:pt x="221" y="136"/>
                      </a:lnTo>
                      <a:lnTo>
                        <a:pt x="221" y="136"/>
                      </a:lnTo>
                      <a:lnTo>
                        <a:pt x="224" y="138"/>
                      </a:lnTo>
                      <a:lnTo>
                        <a:pt x="224" y="138"/>
                      </a:lnTo>
                      <a:lnTo>
                        <a:pt x="227" y="138"/>
                      </a:lnTo>
                      <a:lnTo>
                        <a:pt x="227" y="138"/>
                      </a:lnTo>
                      <a:lnTo>
                        <a:pt x="227" y="141"/>
                      </a:lnTo>
                      <a:lnTo>
                        <a:pt x="227" y="141"/>
                      </a:lnTo>
                      <a:lnTo>
                        <a:pt x="227" y="141"/>
                      </a:lnTo>
                      <a:lnTo>
                        <a:pt x="227" y="141"/>
                      </a:lnTo>
                      <a:lnTo>
                        <a:pt x="227" y="141"/>
                      </a:lnTo>
                      <a:lnTo>
                        <a:pt x="230" y="144"/>
                      </a:lnTo>
                      <a:lnTo>
                        <a:pt x="230" y="144"/>
                      </a:lnTo>
                      <a:lnTo>
                        <a:pt x="233" y="144"/>
                      </a:lnTo>
                      <a:lnTo>
                        <a:pt x="233" y="144"/>
                      </a:lnTo>
                      <a:lnTo>
                        <a:pt x="235" y="147"/>
                      </a:lnTo>
                      <a:lnTo>
                        <a:pt x="235" y="147"/>
                      </a:lnTo>
                      <a:lnTo>
                        <a:pt x="235" y="147"/>
                      </a:lnTo>
                      <a:lnTo>
                        <a:pt x="238" y="147"/>
                      </a:lnTo>
                      <a:lnTo>
                        <a:pt x="238" y="150"/>
                      </a:lnTo>
                      <a:lnTo>
                        <a:pt x="238" y="150"/>
                      </a:lnTo>
                      <a:lnTo>
                        <a:pt x="241" y="150"/>
                      </a:lnTo>
                      <a:lnTo>
                        <a:pt x="244" y="150"/>
                      </a:lnTo>
                      <a:lnTo>
                        <a:pt x="244" y="150"/>
                      </a:lnTo>
                      <a:lnTo>
                        <a:pt x="244" y="150"/>
                      </a:lnTo>
                      <a:lnTo>
                        <a:pt x="247" y="147"/>
                      </a:lnTo>
                      <a:lnTo>
                        <a:pt x="247" y="147"/>
                      </a:lnTo>
                      <a:lnTo>
                        <a:pt x="247" y="147"/>
                      </a:lnTo>
                      <a:lnTo>
                        <a:pt x="250" y="147"/>
                      </a:lnTo>
                      <a:lnTo>
                        <a:pt x="250" y="147"/>
                      </a:lnTo>
                      <a:lnTo>
                        <a:pt x="250" y="144"/>
                      </a:lnTo>
                      <a:lnTo>
                        <a:pt x="252" y="144"/>
                      </a:lnTo>
                      <a:lnTo>
                        <a:pt x="252" y="144"/>
                      </a:lnTo>
                      <a:lnTo>
                        <a:pt x="255" y="141"/>
                      </a:lnTo>
                      <a:lnTo>
                        <a:pt x="255" y="141"/>
                      </a:lnTo>
                      <a:lnTo>
                        <a:pt x="258" y="141"/>
                      </a:lnTo>
                      <a:lnTo>
                        <a:pt x="258" y="141"/>
                      </a:lnTo>
                      <a:lnTo>
                        <a:pt x="261" y="138"/>
                      </a:lnTo>
                      <a:lnTo>
                        <a:pt x="264" y="138"/>
                      </a:lnTo>
                      <a:lnTo>
                        <a:pt x="264" y="138"/>
                      </a:lnTo>
                      <a:lnTo>
                        <a:pt x="267" y="138"/>
                      </a:lnTo>
                      <a:lnTo>
                        <a:pt x="267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72" y="136"/>
                      </a:lnTo>
                      <a:lnTo>
                        <a:pt x="275" y="136"/>
                      </a:lnTo>
                      <a:lnTo>
                        <a:pt x="278" y="133"/>
                      </a:lnTo>
                      <a:lnTo>
                        <a:pt x="281" y="133"/>
                      </a:lnTo>
                      <a:lnTo>
                        <a:pt x="281" y="133"/>
                      </a:lnTo>
                      <a:lnTo>
                        <a:pt x="284" y="133"/>
                      </a:lnTo>
                      <a:lnTo>
                        <a:pt x="286" y="130"/>
                      </a:lnTo>
                      <a:lnTo>
                        <a:pt x="289" y="136"/>
                      </a:lnTo>
                      <a:lnTo>
                        <a:pt x="292" y="136"/>
                      </a:lnTo>
                      <a:lnTo>
                        <a:pt x="295" y="138"/>
                      </a:lnTo>
                      <a:lnTo>
                        <a:pt x="301" y="138"/>
                      </a:lnTo>
                      <a:lnTo>
                        <a:pt x="303" y="141"/>
                      </a:lnTo>
                      <a:lnTo>
                        <a:pt x="309" y="144"/>
                      </a:lnTo>
                      <a:lnTo>
                        <a:pt x="320" y="153"/>
                      </a:lnTo>
                      <a:lnTo>
                        <a:pt x="335" y="161"/>
                      </a:lnTo>
                      <a:lnTo>
                        <a:pt x="340" y="164"/>
                      </a:lnTo>
                      <a:lnTo>
                        <a:pt x="337" y="153"/>
                      </a:lnTo>
                      <a:lnTo>
                        <a:pt x="335" y="150"/>
                      </a:lnTo>
                      <a:lnTo>
                        <a:pt x="332" y="141"/>
                      </a:lnTo>
                      <a:lnTo>
                        <a:pt x="332" y="136"/>
                      </a:lnTo>
                      <a:lnTo>
                        <a:pt x="326" y="119"/>
                      </a:lnTo>
                      <a:lnTo>
                        <a:pt x="326" y="107"/>
                      </a:lnTo>
                      <a:lnTo>
                        <a:pt x="329" y="90"/>
                      </a:lnTo>
                      <a:lnTo>
                        <a:pt x="329" y="85"/>
                      </a:lnTo>
                      <a:lnTo>
                        <a:pt x="329" y="85"/>
                      </a:lnTo>
                      <a:lnTo>
                        <a:pt x="329" y="82"/>
                      </a:lnTo>
                      <a:lnTo>
                        <a:pt x="329" y="82"/>
                      </a:lnTo>
                      <a:lnTo>
                        <a:pt x="329" y="79"/>
                      </a:lnTo>
                      <a:lnTo>
                        <a:pt x="329" y="79"/>
                      </a:lnTo>
                      <a:lnTo>
                        <a:pt x="329" y="76"/>
                      </a:lnTo>
                      <a:lnTo>
                        <a:pt x="329" y="76"/>
                      </a:lnTo>
                      <a:lnTo>
                        <a:pt x="329" y="73"/>
                      </a:lnTo>
                      <a:lnTo>
                        <a:pt x="329" y="73"/>
                      </a:lnTo>
                      <a:lnTo>
                        <a:pt x="329" y="70"/>
                      </a:lnTo>
                      <a:lnTo>
                        <a:pt x="326" y="70"/>
                      </a:lnTo>
                      <a:lnTo>
                        <a:pt x="326" y="70"/>
                      </a:lnTo>
                      <a:lnTo>
                        <a:pt x="329" y="65"/>
                      </a:lnTo>
                      <a:lnTo>
                        <a:pt x="329" y="62"/>
                      </a:lnTo>
                      <a:lnTo>
                        <a:pt x="329" y="62"/>
                      </a:lnTo>
                      <a:lnTo>
                        <a:pt x="329" y="59"/>
                      </a:lnTo>
                      <a:lnTo>
                        <a:pt x="329" y="59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9" y="53"/>
                      </a:lnTo>
                      <a:lnTo>
                        <a:pt x="329" y="53"/>
                      </a:lnTo>
                      <a:lnTo>
                        <a:pt x="329" y="51"/>
                      </a:lnTo>
                      <a:lnTo>
                        <a:pt x="329" y="51"/>
                      </a:lnTo>
                      <a:lnTo>
                        <a:pt x="329" y="51"/>
                      </a:lnTo>
                      <a:lnTo>
                        <a:pt x="332" y="48"/>
                      </a:lnTo>
                      <a:lnTo>
                        <a:pt x="332" y="48"/>
                      </a:lnTo>
                      <a:lnTo>
                        <a:pt x="332" y="45"/>
                      </a:lnTo>
                      <a:lnTo>
                        <a:pt x="332" y="45"/>
                      </a:lnTo>
                      <a:lnTo>
                        <a:pt x="332" y="45"/>
                      </a:lnTo>
                      <a:lnTo>
                        <a:pt x="332" y="42"/>
                      </a:lnTo>
                      <a:lnTo>
                        <a:pt x="332" y="42"/>
                      </a:lnTo>
                      <a:lnTo>
                        <a:pt x="335" y="39"/>
                      </a:lnTo>
                      <a:lnTo>
                        <a:pt x="335" y="39"/>
                      </a:lnTo>
                      <a:lnTo>
                        <a:pt x="335" y="39"/>
                      </a:lnTo>
                      <a:lnTo>
                        <a:pt x="335" y="36"/>
                      </a:lnTo>
                      <a:lnTo>
                        <a:pt x="335" y="36"/>
                      </a:lnTo>
                      <a:lnTo>
                        <a:pt x="335" y="34"/>
                      </a:lnTo>
                      <a:lnTo>
                        <a:pt x="335" y="34"/>
                      </a:lnTo>
                      <a:lnTo>
                        <a:pt x="335" y="31"/>
                      </a:lnTo>
                      <a:lnTo>
                        <a:pt x="335" y="31"/>
                      </a:lnTo>
                      <a:lnTo>
                        <a:pt x="335" y="28"/>
                      </a:lnTo>
                      <a:lnTo>
                        <a:pt x="335" y="28"/>
                      </a:lnTo>
                      <a:lnTo>
                        <a:pt x="335" y="25"/>
                      </a:lnTo>
                      <a:lnTo>
                        <a:pt x="335" y="25"/>
                      </a:lnTo>
                      <a:lnTo>
                        <a:pt x="335" y="22"/>
                      </a:lnTo>
                      <a:lnTo>
                        <a:pt x="335" y="22"/>
                      </a:lnTo>
                      <a:lnTo>
                        <a:pt x="335" y="22"/>
                      </a:lnTo>
                      <a:lnTo>
                        <a:pt x="337" y="19"/>
                      </a:lnTo>
                      <a:lnTo>
                        <a:pt x="337" y="19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40" y="14"/>
                      </a:lnTo>
                      <a:lnTo>
                        <a:pt x="340" y="14"/>
                      </a:lnTo>
                      <a:lnTo>
                        <a:pt x="340" y="14"/>
                      </a:lnTo>
                      <a:lnTo>
                        <a:pt x="343" y="11"/>
                      </a:lnTo>
                      <a:lnTo>
                        <a:pt x="343" y="11"/>
                      </a:lnTo>
                      <a:lnTo>
                        <a:pt x="343" y="8"/>
                      </a:lnTo>
                      <a:lnTo>
                        <a:pt x="346" y="8"/>
                      </a:lnTo>
                      <a:lnTo>
                        <a:pt x="346" y="8"/>
                      </a:lnTo>
                      <a:lnTo>
                        <a:pt x="346" y="5"/>
                      </a:lnTo>
                      <a:lnTo>
                        <a:pt x="346" y="5"/>
                      </a:lnTo>
                      <a:lnTo>
                        <a:pt x="349" y="5"/>
                      </a:lnTo>
                      <a:lnTo>
                        <a:pt x="326" y="5"/>
                      </a:lnTo>
                      <a:lnTo>
                        <a:pt x="309" y="22"/>
                      </a:lnTo>
                      <a:lnTo>
                        <a:pt x="303" y="25"/>
                      </a:lnTo>
                      <a:lnTo>
                        <a:pt x="292" y="22"/>
                      </a:lnTo>
                      <a:lnTo>
                        <a:pt x="289" y="25"/>
                      </a:lnTo>
                      <a:lnTo>
                        <a:pt x="286" y="17"/>
                      </a:lnTo>
                      <a:lnTo>
                        <a:pt x="284" y="17"/>
                      </a:lnTo>
                      <a:lnTo>
                        <a:pt x="284" y="14"/>
                      </a:lnTo>
                      <a:lnTo>
                        <a:pt x="281" y="14"/>
                      </a:lnTo>
                      <a:lnTo>
                        <a:pt x="281" y="11"/>
                      </a:lnTo>
                      <a:lnTo>
                        <a:pt x="278" y="11"/>
                      </a:lnTo>
                      <a:lnTo>
                        <a:pt x="275" y="8"/>
                      </a:lnTo>
                      <a:lnTo>
                        <a:pt x="269" y="2"/>
                      </a:lnTo>
                      <a:lnTo>
                        <a:pt x="267" y="0"/>
                      </a:lnTo>
                      <a:lnTo>
                        <a:pt x="267" y="0"/>
                      </a:lnTo>
                      <a:lnTo>
                        <a:pt x="261" y="2"/>
                      </a:lnTo>
                      <a:lnTo>
                        <a:pt x="255" y="2"/>
                      </a:lnTo>
                      <a:lnTo>
                        <a:pt x="250" y="5"/>
                      </a:lnTo>
                      <a:lnTo>
                        <a:pt x="250" y="5"/>
                      </a:lnTo>
                      <a:lnTo>
                        <a:pt x="250" y="8"/>
                      </a:lnTo>
                      <a:lnTo>
                        <a:pt x="247" y="8"/>
                      </a:lnTo>
                      <a:lnTo>
                        <a:pt x="247" y="11"/>
                      </a:lnTo>
                      <a:lnTo>
                        <a:pt x="244" y="11"/>
                      </a:lnTo>
                      <a:lnTo>
                        <a:pt x="241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3" y="14"/>
                      </a:lnTo>
                      <a:lnTo>
                        <a:pt x="233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4" y="14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1" y="17"/>
                      </a:lnTo>
                      <a:lnTo>
                        <a:pt x="218" y="14"/>
                      </a:lnTo>
                      <a:lnTo>
                        <a:pt x="218" y="14"/>
                      </a:lnTo>
                      <a:lnTo>
                        <a:pt x="218" y="14"/>
                      </a:lnTo>
                      <a:lnTo>
                        <a:pt x="218" y="17"/>
                      </a:lnTo>
                      <a:lnTo>
                        <a:pt x="216" y="17"/>
                      </a:lnTo>
                      <a:lnTo>
                        <a:pt x="216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0" y="17"/>
                      </a:lnTo>
                      <a:lnTo>
                        <a:pt x="210" y="17"/>
                      </a:lnTo>
                      <a:lnTo>
                        <a:pt x="210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9"/>
                      </a:lnTo>
                      <a:lnTo>
                        <a:pt x="207" y="19"/>
                      </a:lnTo>
                      <a:lnTo>
                        <a:pt x="207" y="19"/>
                      </a:lnTo>
                      <a:lnTo>
                        <a:pt x="204" y="19"/>
                      </a:lnTo>
                      <a:lnTo>
                        <a:pt x="204" y="19"/>
                      </a:lnTo>
                      <a:lnTo>
                        <a:pt x="204" y="19"/>
                      </a:lnTo>
                      <a:lnTo>
                        <a:pt x="201" y="19"/>
                      </a:lnTo>
                      <a:lnTo>
                        <a:pt x="201" y="19"/>
                      </a:lnTo>
                      <a:lnTo>
                        <a:pt x="199" y="19"/>
                      </a:lnTo>
                      <a:lnTo>
                        <a:pt x="196" y="19"/>
                      </a:lnTo>
                      <a:lnTo>
                        <a:pt x="193" y="22"/>
                      </a:lnTo>
                      <a:lnTo>
                        <a:pt x="193" y="22"/>
                      </a:lnTo>
                      <a:lnTo>
                        <a:pt x="193" y="22"/>
                      </a:lnTo>
                      <a:lnTo>
                        <a:pt x="190" y="22"/>
                      </a:lnTo>
                      <a:lnTo>
                        <a:pt x="190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4" y="22"/>
                      </a:lnTo>
                      <a:lnTo>
                        <a:pt x="184" y="22"/>
                      </a:lnTo>
                      <a:lnTo>
                        <a:pt x="184" y="22"/>
                      </a:lnTo>
                      <a:lnTo>
                        <a:pt x="182" y="22"/>
                      </a:lnTo>
                      <a:lnTo>
                        <a:pt x="182" y="22"/>
                      </a:lnTo>
                      <a:lnTo>
                        <a:pt x="179" y="25"/>
                      </a:lnTo>
                      <a:lnTo>
                        <a:pt x="179" y="25"/>
                      </a:lnTo>
                      <a:lnTo>
                        <a:pt x="176" y="25"/>
                      </a:lnTo>
                      <a:lnTo>
                        <a:pt x="176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65" y="31"/>
                      </a:lnTo>
                      <a:lnTo>
                        <a:pt x="165" y="31"/>
                      </a:lnTo>
                      <a:lnTo>
                        <a:pt x="165" y="31"/>
                      </a:lnTo>
                      <a:lnTo>
                        <a:pt x="165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48" y="34"/>
                      </a:lnTo>
                      <a:lnTo>
                        <a:pt x="145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39" y="34"/>
                      </a:lnTo>
                      <a:lnTo>
                        <a:pt x="139" y="34"/>
                      </a:lnTo>
                      <a:lnTo>
                        <a:pt x="139" y="31"/>
                      </a:lnTo>
                      <a:lnTo>
                        <a:pt x="136" y="31"/>
                      </a:lnTo>
                      <a:lnTo>
                        <a:pt x="136" y="31"/>
                      </a:lnTo>
                      <a:lnTo>
                        <a:pt x="136" y="31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1" y="34"/>
                      </a:lnTo>
                      <a:lnTo>
                        <a:pt x="131" y="36"/>
                      </a:lnTo>
                      <a:lnTo>
                        <a:pt x="131" y="36"/>
                      </a:lnTo>
                      <a:lnTo>
                        <a:pt x="131" y="36"/>
                      </a:lnTo>
                      <a:lnTo>
                        <a:pt x="125" y="36"/>
                      </a:lnTo>
                      <a:lnTo>
                        <a:pt x="116" y="36"/>
                      </a:lnTo>
                      <a:lnTo>
                        <a:pt x="116" y="36"/>
                      </a:lnTo>
                      <a:lnTo>
                        <a:pt x="114" y="36"/>
                      </a:lnTo>
                      <a:lnTo>
                        <a:pt x="114" y="36"/>
                      </a:lnTo>
                      <a:lnTo>
                        <a:pt x="114" y="36"/>
                      </a:lnTo>
                      <a:lnTo>
                        <a:pt x="111" y="36"/>
                      </a:lnTo>
                      <a:lnTo>
                        <a:pt x="111" y="36"/>
                      </a:lnTo>
                      <a:lnTo>
                        <a:pt x="111" y="36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79" name="Freeform 75"/>
                <p:cNvSpPr>
                  <a:spLocks/>
                </p:cNvSpPr>
                <p:nvPr/>
              </p:nvSpPr>
              <p:spPr bwMode="auto">
                <a:xfrm>
                  <a:off x="1928" y="3159"/>
                  <a:ext cx="224" cy="137"/>
                </a:xfrm>
                <a:custGeom>
                  <a:avLst/>
                  <a:gdLst/>
                  <a:ahLst/>
                  <a:cxnLst>
                    <a:cxn ang="0">
                      <a:pos x="8" y="179"/>
                    </a:cxn>
                    <a:cxn ang="0">
                      <a:pos x="25" y="176"/>
                    </a:cxn>
                    <a:cxn ang="0">
                      <a:pos x="39" y="176"/>
                    </a:cxn>
                    <a:cxn ang="0">
                      <a:pos x="56" y="102"/>
                    </a:cxn>
                    <a:cxn ang="0">
                      <a:pos x="82" y="74"/>
                    </a:cxn>
                    <a:cxn ang="0">
                      <a:pos x="102" y="54"/>
                    </a:cxn>
                    <a:cxn ang="0">
                      <a:pos x="139" y="54"/>
                    </a:cxn>
                    <a:cxn ang="0">
                      <a:pos x="150" y="26"/>
                    </a:cxn>
                    <a:cxn ang="0">
                      <a:pos x="175" y="29"/>
                    </a:cxn>
                    <a:cxn ang="0">
                      <a:pos x="184" y="51"/>
                    </a:cxn>
                    <a:cxn ang="0">
                      <a:pos x="198" y="60"/>
                    </a:cxn>
                    <a:cxn ang="0">
                      <a:pos x="209" y="54"/>
                    </a:cxn>
                    <a:cxn ang="0">
                      <a:pos x="215" y="46"/>
                    </a:cxn>
                    <a:cxn ang="0">
                      <a:pos x="218" y="40"/>
                    </a:cxn>
                    <a:cxn ang="0">
                      <a:pos x="224" y="37"/>
                    </a:cxn>
                    <a:cxn ang="0">
                      <a:pos x="232" y="31"/>
                    </a:cxn>
                    <a:cxn ang="0">
                      <a:pos x="241" y="26"/>
                    </a:cxn>
                    <a:cxn ang="0">
                      <a:pos x="249" y="23"/>
                    </a:cxn>
                    <a:cxn ang="0">
                      <a:pos x="255" y="31"/>
                    </a:cxn>
                    <a:cxn ang="0">
                      <a:pos x="252" y="40"/>
                    </a:cxn>
                    <a:cxn ang="0">
                      <a:pos x="241" y="46"/>
                    </a:cxn>
                    <a:cxn ang="0">
                      <a:pos x="249" y="60"/>
                    </a:cxn>
                    <a:cxn ang="0">
                      <a:pos x="260" y="57"/>
                    </a:cxn>
                    <a:cxn ang="0">
                      <a:pos x="269" y="48"/>
                    </a:cxn>
                    <a:cxn ang="0">
                      <a:pos x="277" y="40"/>
                    </a:cxn>
                    <a:cxn ang="0">
                      <a:pos x="283" y="37"/>
                    </a:cxn>
                    <a:cxn ang="0">
                      <a:pos x="292" y="34"/>
                    </a:cxn>
                    <a:cxn ang="0">
                      <a:pos x="297" y="26"/>
                    </a:cxn>
                    <a:cxn ang="0">
                      <a:pos x="306" y="20"/>
                    </a:cxn>
                    <a:cxn ang="0">
                      <a:pos x="328" y="14"/>
                    </a:cxn>
                    <a:cxn ang="0">
                      <a:pos x="360" y="12"/>
                    </a:cxn>
                    <a:cxn ang="0">
                      <a:pos x="379" y="6"/>
                    </a:cxn>
                    <a:cxn ang="0">
                      <a:pos x="388" y="6"/>
                    </a:cxn>
                    <a:cxn ang="0">
                      <a:pos x="430" y="48"/>
                    </a:cxn>
                    <a:cxn ang="0">
                      <a:pos x="416" y="111"/>
                    </a:cxn>
                    <a:cxn ang="0">
                      <a:pos x="396" y="111"/>
                    </a:cxn>
                    <a:cxn ang="0">
                      <a:pos x="382" y="116"/>
                    </a:cxn>
                    <a:cxn ang="0">
                      <a:pos x="357" y="122"/>
                    </a:cxn>
                    <a:cxn ang="0">
                      <a:pos x="337" y="128"/>
                    </a:cxn>
                    <a:cxn ang="0">
                      <a:pos x="314" y="128"/>
                    </a:cxn>
                    <a:cxn ang="0">
                      <a:pos x="286" y="133"/>
                    </a:cxn>
                    <a:cxn ang="0">
                      <a:pos x="292" y="139"/>
                    </a:cxn>
                    <a:cxn ang="0">
                      <a:pos x="300" y="139"/>
                    </a:cxn>
                    <a:cxn ang="0">
                      <a:pos x="294" y="150"/>
                    </a:cxn>
                    <a:cxn ang="0">
                      <a:pos x="294" y="165"/>
                    </a:cxn>
                    <a:cxn ang="0">
                      <a:pos x="280" y="176"/>
                    </a:cxn>
                    <a:cxn ang="0">
                      <a:pos x="269" y="167"/>
                    </a:cxn>
                    <a:cxn ang="0">
                      <a:pos x="260" y="173"/>
                    </a:cxn>
                    <a:cxn ang="0">
                      <a:pos x="258" y="148"/>
                    </a:cxn>
                    <a:cxn ang="0">
                      <a:pos x="252" y="167"/>
                    </a:cxn>
                    <a:cxn ang="0">
                      <a:pos x="249" y="176"/>
                    </a:cxn>
                    <a:cxn ang="0">
                      <a:pos x="243" y="182"/>
                    </a:cxn>
                    <a:cxn ang="0">
                      <a:pos x="232" y="184"/>
                    </a:cxn>
                    <a:cxn ang="0">
                      <a:pos x="218" y="187"/>
                    </a:cxn>
                    <a:cxn ang="0">
                      <a:pos x="215" y="170"/>
                    </a:cxn>
                    <a:cxn ang="0">
                      <a:pos x="192" y="165"/>
                    </a:cxn>
                    <a:cxn ang="0">
                      <a:pos x="161" y="136"/>
                    </a:cxn>
                    <a:cxn ang="0">
                      <a:pos x="124" y="179"/>
                    </a:cxn>
                    <a:cxn ang="0">
                      <a:pos x="119" y="199"/>
                    </a:cxn>
                    <a:cxn ang="0">
                      <a:pos x="116" y="207"/>
                    </a:cxn>
                    <a:cxn ang="0">
                      <a:pos x="25" y="241"/>
                    </a:cxn>
                    <a:cxn ang="0">
                      <a:pos x="3" y="221"/>
                    </a:cxn>
                    <a:cxn ang="0">
                      <a:pos x="3" y="196"/>
                    </a:cxn>
                  </a:cxnLst>
                  <a:rect l="0" t="0" r="r" b="b"/>
                  <a:pathLst>
                    <a:path w="445" h="269">
                      <a:moveTo>
                        <a:pt x="3" y="187"/>
                      </a:moveTo>
                      <a:lnTo>
                        <a:pt x="3" y="187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0" y="182"/>
                      </a:lnTo>
                      <a:lnTo>
                        <a:pt x="3" y="184"/>
                      </a:lnTo>
                      <a:lnTo>
                        <a:pt x="3" y="182"/>
                      </a:lnTo>
                      <a:lnTo>
                        <a:pt x="3" y="182"/>
                      </a:lnTo>
                      <a:lnTo>
                        <a:pt x="5" y="182"/>
                      </a:lnTo>
                      <a:lnTo>
                        <a:pt x="5" y="179"/>
                      </a:lnTo>
                      <a:lnTo>
                        <a:pt x="5" y="179"/>
                      </a:lnTo>
                      <a:lnTo>
                        <a:pt x="5" y="179"/>
                      </a:lnTo>
                      <a:lnTo>
                        <a:pt x="5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4" y="176"/>
                      </a:lnTo>
                      <a:lnTo>
                        <a:pt x="14" y="179"/>
                      </a:lnTo>
                      <a:lnTo>
                        <a:pt x="14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5" y="173"/>
                      </a:lnTo>
                      <a:lnTo>
                        <a:pt x="25" y="173"/>
                      </a:lnTo>
                      <a:lnTo>
                        <a:pt x="25" y="173"/>
                      </a:lnTo>
                      <a:lnTo>
                        <a:pt x="28" y="173"/>
                      </a:lnTo>
                      <a:lnTo>
                        <a:pt x="28" y="170"/>
                      </a:lnTo>
                      <a:lnTo>
                        <a:pt x="34" y="173"/>
                      </a:lnTo>
                      <a:lnTo>
                        <a:pt x="37" y="173"/>
                      </a:lnTo>
                      <a:lnTo>
                        <a:pt x="37" y="173"/>
                      </a:lnTo>
                      <a:lnTo>
                        <a:pt x="37" y="173"/>
                      </a:lnTo>
                      <a:lnTo>
                        <a:pt x="37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0"/>
                      </a:lnTo>
                      <a:lnTo>
                        <a:pt x="45" y="162"/>
                      </a:lnTo>
                      <a:lnTo>
                        <a:pt x="39" y="162"/>
                      </a:lnTo>
                      <a:lnTo>
                        <a:pt x="37" y="159"/>
                      </a:lnTo>
                      <a:lnTo>
                        <a:pt x="39" y="156"/>
                      </a:lnTo>
                      <a:lnTo>
                        <a:pt x="73" y="125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48" y="116"/>
                      </a:lnTo>
                      <a:lnTo>
                        <a:pt x="51" y="108"/>
                      </a:lnTo>
                      <a:lnTo>
                        <a:pt x="51" y="108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4" y="105"/>
                      </a:lnTo>
                      <a:lnTo>
                        <a:pt x="56" y="102"/>
                      </a:lnTo>
                      <a:lnTo>
                        <a:pt x="56" y="102"/>
                      </a:lnTo>
                      <a:lnTo>
                        <a:pt x="56" y="102"/>
                      </a:lnTo>
                      <a:lnTo>
                        <a:pt x="59" y="102"/>
                      </a:lnTo>
                      <a:lnTo>
                        <a:pt x="59" y="99"/>
                      </a:lnTo>
                      <a:lnTo>
                        <a:pt x="62" y="99"/>
                      </a:lnTo>
                      <a:lnTo>
                        <a:pt x="62" y="97"/>
                      </a:lnTo>
                      <a:lnTo>
                        <a:pt x="65" y="94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76" y="77"/>
                      </a:lnTo>
                      <a:lnTo>
                        <a:pt x="79" y="77"/>
                      </a:lnTo>
                      <a:lnTo>
                        <a:pt x="82" y="74"/>
                      </a:lnTo>
                      <a:lnTo>
                        <a:pt x="90" y="65"/>
                      </a:lnTo>
                      <a:lnTo>
                        <a:pt x="88" y="65"/>
                      </a:lnTo>
                      <a:lnTo>
                        <a:pt x="88" y="65"/>
                      </a:lnTo>
                      <a:lnTo>
                        <a:pt x="88" y="63"/>
                      </a:lnTo>
                      <a:lnTo>
                        <a:pt x="88" y="63"/>
                      </a:lnTo>
                      <a:lnTo>
                        <a:pt x="88" y="63"/>
                      </a:lnTo>
                      <a:lnTo>
                        <a:pt x="85" y="63"/>
                      </a:lnTo>
                      <a:lnTo>
                        <a:pt x="85" y="60"/>
                      </a:lnTo>
                      <a:lnTo>
                        <a:pt x="85" y="60"/>
                      </a:lnTo>
                      <a:lnTo>
                        <a:pt x="82" y="57"/>
                      </a:lnTo>
                      <a:lnTo>
                        <a:pt x="85" y="57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90" y="54"/>
                      </a:lnTo>
                      <a:lnTo>
                        <a:pt x="90" y="51"/>
                      </a:lnTo>
                      <a:lnTo>
                        <a:pt x="102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0" y="54"/>
                      </a:lnTo>
                      <a:lnTo>
                        <a:pt x="113" y="54"/>
                      </a:lnTo>
                      <a:lnTo>
                        <a:pt x="113" y="54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9" y="51"/>
                      </a:lnTo>
                      <a:lnTo>
                        <a:pt x="122" y="51"/>
                      </a:lnTo>
                      <a:lnTo>
                        <a:pt x="124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3" y="54"/>
                      </a:lnTo>
                      <a:lnTo>
                        <a:pt x="136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48"/>
                      </a:lnTo>
                      <a:lnTo>
                        <a:pt x="141" y="46"/>
                      </a:lnTo>
                      <a:lnTo>
                        <a:pt x="141" y="46"/>
                      </a:lnTo>
                      <a:lnTo>
                        <a:pt x="141" y="43"/>
                      </a:lnTo>
                      <a:lnTo>
                        <a:pt x="141" y="43"/>
                      </a:lnTo>
                      <a:lnTo>
                        <a:pt x="141" y="40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7" y="31"/>
                      </a:lnTo>
                      <a:lnTo>
                        <a:pt x="147" y="29"/>
                      </a:lnTo>
                      <a:lnTo>
                        <a:pt x="147" y="29"/>
                      </a:lnTo>
                      <a:lnTo>
                        <a:pt x="147" y="29"/>
                      </a:lnTo>
                      <a:lnTo>
                        <a:pt x="150" y="29"/>
                      </a:lnTo>
                      <a:lnTo>
                        <a:pt x="150" y="29"/>
                      </a:lnTo>
                      <a:lnTo>
                        <a:pt x="150" y="26"/>
                      </a:lnTo>
                      <a:lnTo>
                        <a:pt x="150" y="26"/>
                      </a:lnTo>
                      <a:lnTo>
                        <a:pt x="156" y="29"/>
                      </a:lnTo>
                      <a:lnTo>
                        <a:pt x="158" y="29"/>
                      </a:lnTo>
                      <a:lnTo>
                        <a:pt x="161" y="29"/>
                      </a:lnTo>
                      <a:lnTo>
                        <a:pt x="164" y="29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1" y="34"/>
                      </a:lnTo>
                      <a:lnTo>
                        <a:pt x="164" y="34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70" y="31"/>
                      </a:lnTo>
                      <a:lnTo>
                        <a:pt x="170" y="29"/>
                      </a:lnTo>
                      <a:lnTo>
                        <a:pt x="175" y="29"/>
                      </a:lnTo>
                      <a:lnTo>
                        <a:pt x="175" y="29"/>
                      </a:lnTo>
                      <a:lnTo>
                        <a:pt x="178" y="29"/>
                      </a:lnTo>
                      <a:lnTo>
                        <a:pt x="187" y="29"/>
                      </a:lnTo>
                      <a:lnTo>
                        <a:pt x="187" y="31"/>
                      </a:lnTo>
                      <a:lnTo>
                        <a:pt x="187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40"/>
                      </a:lnTo>
                      <a:lnTo>
                        <a:pt x="190" y="40"/>
                      </a:lnTo>
                      <a:lnTo>
                        <a:pt x="187" y="43"/>
                      </a:lnTo>
                      <a:lnTo>
                        <a:pt x="187" y="43"/>
                      </a:lnTo>
                      <a:lnTo>
                        <a:pt x="187" y="46"/>
                      </a:lnTo>
                      <a:lnTo>
                        <a:pt x="187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51"/>
                      </a:lnTo>
                      <a:lnTo>
                        <a:pt x="187" y="51"/>
                      </a:lnTo>
                      <a:lnTo>
                        <a:pt x="187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2" y="54"/>
                      </a:lnTo>
                      <a:lnTo>
                        <a:pt x="192" y="54"/>
                      </a:lnTo>
                      <a:lnTo>
                        <a:pt x="192" y="57"/>
                      </a:lnTo>
                      <a:lnTo>
                        <a:pt x="192" y="57"/>
                      </a:lnTo>
                      <a:lnTo>
                        <a:pt x="192" y="57"/>
                      </a:lnTo>
                      <a:lnTo>
                        <a:pt x="192" y="57"/>
                      </a:lnTo>
                      <a:lnTo>
                        <a:pt x="195" y="57"/>
                      </a:lnTo>
                      <a:lnTo>
                        <a:pt x="195" y="60"/>
                      </a:lnTo>
                      <a:lnTo>
                        <a:pt x="198" y="60"/>
                      </a:lnTo>
                      <a:lnTo>
                        <a:pt x="198" y="60"/>
                      </a:lnTo>
                      <a:lnTo>
                        <a:pt x="198" y="60"/>
                      </a:lnTo>
                      <a:lnTo>
                        <a:pt x="198" y="60"/>
                      </a:lnTo>
                      <a:lnTo>
                        <a:pt x="201" y="60"/>
                      </a:lnTo>
                      <a:lnTo>
                        <a:pt x="201" y="60"/>
                      </a:lnTo>
                      <a:lnTo>
                        <a:pt x="201" y="57"/>
                      </a:lnTo>
                      <a:lnTo>
                        <a:pt x="201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1"/>
                      </a:lnTo>
                      <a:lnTo>
                        <a:pt x="212" y="51"/>
                      </a:lnTo>
                      <a:lnTo>
                        <a:pt x="212" y="51"/>
                      </a:lnTo>
                      <a:lnTo>
                        <a:pt x="212" y="51"/>
                      </a:lnTo>
                      <a:lnTo>
                        <a:pt x="212" y="48"/>
                      </a:lnTo>
                      <a:lnTo>
                        <a:pt x="212" y="48"/>
                      </a:lnTo>
                      <a:lnTo>
                        <a:pt x="212" y="48"/>
                      </a:lnTo>
                      <a:lnTo>
                        <a:pt x="212" y="48"/>
                      </a:lnTo>
                      <a:lnTo>
                        <a:pt x="212" y="48"/>
                      </a:lnTo>
                      <a:lnTo>
                        <a:pt x="215" y="48"/>
                      </a:lnTo>
                      <a:lnTo>
                        <a:pt x="215" y="48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4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32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8" y="34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41" y="29"/>
                      </a:lnTo>
                      <a:lnTo>
                        <a:pt x="241" y="29"/>
                      </a:lnTo>
                      <a:lnTo>
                        <a:pt x="241" y="29"/>
                      </a:lnTo>
                      <a:lnTo>
                        <a:pt x="241" y="29"/>
                      </a:lnTo>
                      <a:lnTo>
                        <a:pt x="241" y="26"/>
                      </a:lnTo>
                      <a:lnTo>
                        <a:pt x="241" y="26"/>
                      </a:lnTo>
                      <a:lnTo>
                        <a:pt x="241" y="26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9" y="23"/>
                      </a:lnTo>
                      <a:lnTo>
                        <a:pt x="249" y="23"/>
                      </a:lnTo>
                      <a:lnTo>
                        <a:pt x="249" y="23"/>
                      </a:lnTo>
                      <a:lnTo>
                        <a:pt x="249" y="23"/>
                      </a:lnTo>
                      <a:lnTo>
                        <a:pt x="252" y="23"/>
                      </a:lnTo>
                      <a:lnTo>
                        <a:pt x="252" y="23"/>
                      </a:lnTo>
                      <a:lnTo>
                        <a:pt x="252" y="23"/>
                      </a:lnTo>
                      <a:lnTo>
                        <a:pt x="252" y="26"/>
                      </a:lnTo>
                      <a:lnTo>
                        <a:pt x="252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8" y="34"/>
                      </a:lnTo>
                      <a:lnTo>
                        <a:pt x="258" y="34"/>
                      </a:lnTo>
                      <a:lnTo>
                        <a:pt x="258" y="34"/>
                      </a:lnTo>
                      <a:lnTo>
                        <a:pt x="258" y="34"/>
                      </a:lnTo>
                      <a:lnTo>
                        <a:pt x="255" y="34"/>
                      </a:lnTo>
                      <a:lnTo>
                        <a:pt x="255" y="34"/>
                      </a:lnTo>
                      <a:lnTo>
                        <a:pt x="255" y="34"/>
                      </a:lnTo>
                      <a:lnTo>
                        <a:pt x="255" y="34"/>
                      </a:lnTo>
                      <a:lnTo>
                        <a:pt x="255" y="37"/>
                      </a:lnTo>
                      <a:lnTo>
                        <a:pt x="255" y="37"/>
                      </a:lnTo>
                      <a:lnTo>
                        <a:pt x="255" y="37"/>
                      </a:lnTo>
                      <a:lnTo>
                        <a:pt x="255" y="37"/>
                      </a:lnTo>
                      <a:lnTo>
                        <a:pt x="255" y="37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3"/>
                      </a:lnTo>
                      <a:lnTo>
                        <a:pt x="252" y="43"/>
                      </a:lnTo>
                      <a:lnTo>
                        <a:pt x="249" y="43"/>
                      </a:lnTo>
                      <a:lnTo>
                        <a:pt x="249" y="43"/>
                      </a:lnTo>
                      <a:lnTo>
                        <a:pt x="249" y="46"/>
                      </a:lnTo>
                      <a:lnTo>
                        <a:pt x="249" y="46"/>
                      </a:lnTo>
                      <a:lnTo>
                        <a:pt x="246" y="46"/>
                      </a:lnTo>
                      <a:lnTo>
                        <a:pt x="246" y="46"/>
                      </a:lnTo>
                      <a:lnTo>
                        <a:pt x="243" y="46"/>
                      </a:lnTo>
                      <a:lnTo>
                        <a:pt x="243" y="46"/>
                      </a:lnTo>
                      <a:lnTo>
                        <a:pt x="243" y="46"/>
                      </a:lnTo>
                      <a:lnTo>
                        <a:pt x="241" y="46"/>
                      </a:lnTo>
                      <a:lnTo>
                        <a:pt x="241" y="46"/>
                      </a:lnTo>
                      <a:lnTo>
                        <a:pt x="241" y="46"/>
                      </a:lnTo>
                      <a:lnTo>
                        <a:pt x="241" y="46"/>
                      </a:lnTo>
                      <a:lnTo>
                        <a:pt x="241" y="46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51"/>
                      </a:lnTo>
                      <a:lnTo>
                        <a:pt x="241" y="51"/>
                      </a:lnTo>
                      <a:lnTo>
                        <a:pt x="241" y="51"/>
                      </a:lnTo>
                      <a:lnTo>
                        <a:pt x="243" y="54"/>
                      </a:lnTo>
                      <a:lnTo>
                        <a:pt x="243" y="54"/>
                      </a:lnTo>
                      <a:lnTo>
                        <a:pt x="243" y="54"/>
                      </a:lnTo>
                      <a:lnTo>
                        <a:pt x="243" y="57"/>
                      </a:lnTo>
                      <a:lnTo>
                        <a:pt x="243" y="57"/>
                      </a:lnTo>
                      <a:lnTo>
                        <a:pt x="246" y="57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57"/>
                      </a:lnTo>
                      <a:lnTo>
                        <a:pt x="249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5" y="57"/>
                      </a:lnTo>
                      <a:lnTo>
                        <a:pt x="255" y="57"/>
                      </a:lnTo>
                      <a:lnTo>
                        <a:pt x="255" y="57"/>
                      </a:lnTo>
                      <a:lnTo>
                        <a:pt x="255" y="57"/>
                      </a:lnTo>
                      <a:lnTo>
                        <a:pt x="255" y="57"/>
                      </a:lnTo>
                      <a:lnTo>
                        <a:pt x="258" y="57"/>
                      </a:lnTo>
                      <a:lnTo>
                        <a:pt x="258" y="57"/>
                      </a:lnTo>
                      <a:lnTo>
                        <a:pt x="258" y="57"/>
                      </a:lnTo>
                      <a:lnTo>
                        <a:pt x="258" y="57"/>
                      </a:lnTo>
                      <a:lnTo>
                        <a:pt x="260" y="57"/>
                      </a:lnTo>
                      <a:lnTo>
                        <a:pt x="260" y="57"/>
                      </a:lnTo>
                      <a:lnTo>
                        <a:pt x="260" y="57"/>
                      </a:lnTo>
                      <a:lnTo>
                        <a:pt x="260" y="57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9" y="48"/>
                      </a:lnTo>
                      <a:lnTo>
                        <a:pt x="269" y="48"/>
                      </a:lnTo>
                      <a:lnTo>
                        <a:pt x="269" y="48"/>
                      </a:lnTo>
                      <a:lnTo>
                        <a:pt x="269" y="48"/>
                      </a:lnTo>
                      <a:lnTo>
                        <a:pt x="272" y="48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5" y="46"/>
                      </a:lnTo>
                      <a:lnTo>
                        <a:pt x="275" y="46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9" y="37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7" y="31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4" y="17"/>
                      </a:lnTo>
                      <a:lnTo>
                        <a:pt x="314" y="17"/>
                      </a:lnTo>
                      <a:lnTo>
                        <a:pt x="317" y="14"/>
                      </a:lnTo>
                      <a:lnTo>
                        <a:pt x="317" y="14"/>
                      </a:lnTo>
                      <a:lnTo>
                        <a:pt x="320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6" y="14"/>
                      </a:lnTo>
                      <a:lnTo>
                        <a:pt x="326" y="14"/>
                      </a:lnTo>
                      <a:lnTo>
                        <a:pt x="328" y="14"/>
                      </a:lnTo>
                      <a:lnTo>
                        <a:pt x="328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4" y="14"/>
                      </a:lnTo>
                      <a:lnTo>
                        <a:pt x="334" y="17"/>
                      </a:lnTo>
                      <a:lnTo>
                        <a:pt x="337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3" y="14"/>
                      </a:lnTo>
                      <a:lnTo>
                        <a:pt x="345" y="14"/>
                      </a:lnTo>
                      <a:lnTo>
                        <a:pt x="348" y="12"/>
                      </a:lnTo>
                      <a:lnTo>
                        <a:pt x="351" y="12"/>
                      </a:lnTo>
                      <a:lnTo>
                        <a:pt x="351" y="9"/>
                      </a:lnTo>
                      <a:lnTo>
                        <a:pt x="354" y="12"/>
                      </a:lnTo>
                      <a:lnTo>
                        <a:pt x="357" y="12"/>
                      </a:lnTo>
                      <a:lnTo>
                        <a:pt x="360" y="12"/>
                      </a:lnTo>
                      <a:lnTo>
                        <a:pt x="362" y="12"/>
                      </a:lnTo>
                      <a:lnTo>
                        <a:pt x="368" y="12"/>
                      </a:lnTo>
                      <a:lnTo>
                        <a:pt x="371" y="14"/>
                      </a:lnTo>
                      <a:lnTo>
                        <a:pt x="374" y="12"/>
                      </a:lnTo>
                      <a:lnTo>
                        <a:pt x="374" y="12"/>
                      </a:lnTo>
                      <a:lnTo>
                        <a:pt x="377" y="12"/>
                      </a:lnTo>
                      <a:lnTo>
                        <a:pt x="377" y="12"/>
                      </a:lnTo>
                      <a:lnTo>
                        <a:pt x="377" y="12"/>
                      </a:lnTo>
                      <a:lnTo>
                        <a:pt x="377" y="12"/>
                      </a:lnTo>
                      <a:lnTo>
                        <a:pt x="377" y="12"/>
                      </a:lnTo>
                      <a:lnTo>
                        <a:pt x="379" y="12"/>
                      </a:lnTo>
                      <a:lnTo>
                        <a:pt x="379" y="12"/>
                      </a:lnTo>
                      <a:lnTo>
                        <a:pt x="379" y="9"/>
                      </a:lnTo>
                      <a:lnTo>
                        <a:pt x="379" y="9"/>
                      </a:lnTo>
                      <a:lnTo>
                        <a:pt x="379" y="9"/>
                      </a:lnTo>
                      <a:lnTo>
                        <a:pt x="379" y="9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3"/>
                      </a:lnTo>
                      <a:lnTo>
                        <a:pt x="379" y="3"/>
                      </a:lnTo>
                      <a:lnTo>
                        <a:pt x="379" y="3"/>
                      </a:lnTo>
                      <a:lnTo>
                        <a:pt x="379" y="3"/>
                      </a:lnTo>
                      <a:lnTo>
                        <a:pt x="382" y="3"/>
                      </a:lnTo>
                      <a:lnTo>
                        <a:pt x="382" y="3"/>
                      </a:lnTo>
                      <a:lnTo>
                        <a:pt x="382" y="3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85" y="0"/>
                      </a:lnTo>
                      <a:lnTo>
                        <a:pt x="385" y="0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91" y="6"/>
                      </a:lnTo>
                      <a:lnTo>
                        <a:pt x="391" y="6"/>
                      </a:lnTo>
                      <a:lnTo>
                        <a:pt x="391" y="6"/>
                      </a:lnTo>
                      <a:lnTo>
                        <a:pt x="391" y="6"/>
                      </a:lnTo>
                      <a:lnTo>
                        <a:pt x="394" y="9"/>
                      </a:lnTo>
                      <a:lnTo>
                        <a:pt x="394" y="9"/>
                      </a:lnTo>
                      <a:lnTo>
                        <a:pt x="394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405" y="14"/>
                      </a:lnTo>
                      <a:lnTo>
                        <a:pt x="408" y="17"/>
                      </a:lnTo>
                      <a:lnTo>
                        <a:pt x="408" y="17"/>
                      </a:lnTo>
                      <a:lnTo>
                        <a:pt x="408" y="17"/>
                      </a:lnTo>
                      <a:lnTo>
                        <a:pt x="419" y="20"/>
                      </a:lnTo>
                      <a:lnTo>
                        <a:pt x="422" y="23"/>
                      </a:lnTo>
                      <a:lnTo>
                        <a:pt x="430" y="46"/>
                      </a:lnTo>
                      <a:lnTo>
                        <a:pt x="430" y="48"/>
                      </a:lnTo>
                      <a:lnTo>
                        <a:pt x="433" y="48"/>
                      </a:lnTo>
                      <a:lnTo>
                        <a:pt x="433" y="51"/>
                      </a:lnTo>
                      <a:lnTo>
                        <a:pt x="436" y="65"/>
                      </a:lnTo>
                      <a:lnTo>
                        <a:pt x="436" y="65"/>
                      </a:lnTo>
                      <a:lnTo>
                        <a:pt x="442" y="80"/>
                      </a:lnTo>
                      <a:lnTo>
                        <a:pt x="445" y="94"/>
                      </a:lnTo>
                      <a:lnTo>
                        <a:pt x="445" y="97"/>
                      </a:lnTo>
                      <a:lnTo>
                        <a:pt x="439" y="99"/>
                      </a:lnTo>
                      <a:lnTo>
                        <a:pt x="433" y="99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5"/>
                      </a:lnTo>
                      <a:lnTo>
                        <a:pt x="425" y="105"/>
                      </a:lnTo>
                      <a:lnTo>
                        <a:pt x="425" y="108"/>
                      </a:lnTo>
                      <a:lnTo>
                        <a:pt x="422" y="108"/>
                      </a:lnTo>
                      <a:lnTo>
                        <a:pt x="419" y="111"/>
                      </a:lnTo>
                      <a:lnTo>
                        <a:pt x="416" y="111"/>
                      </a:lnTo>
                      <a:lnTo>
                        <a:pt x="416" y="111"/>
                      </a:lnTo>
                      <a:lnTo>
                        <a:pt x="416" y="111"/>
                      </a:lnTo>
                      <a:lnTo>
                        <a:pt x="413" y="111"/>
                      </a:lnTo>
                      <a:lnTo>
                        <a:pt x="413" y="111"/>
                      </a:lnTo>
                      <a:lnTo>
                        <a:pt x="413" y="111"/>
                      </a:lnTo>
                      <a:lnTo>
                        <a:pt x="411" y="111"/>
                      </a:lnTo>
                      <a:lnTo>
                        <a:pt x="411" y="111"/>
                      </a:lnTo>
                      <a:lnTo>
                        <a:pt x="408" y="111"/>
                      </a:lnTo>
                      <a:lnTo>
                        <a:pt x="408" y="111"/>
                      </a:lnTo>
                      <a:lnTo>
                        <a:pt x="408" y="111"/>
                      </a:lnTo>
                      <a:lnTo>
                        <a:pt x="408" y="111"/>
                      </a:lnTo>
                      <a:lnTo>
                        <a:pt x="405" y="111"/>
                      </a:lnTo>
                      <a:lnTo>
                        <a:pt x="405" y="111"/>
                      </a:lnTo>
                      <a:lnTo>
                        <a:pt x="405" y="111"/>
                      </a:lnTo>
                      <a:lnTo>
                        <a:pt x="405" y="111"/>
                      </a:lnTo>
                      <a:lnTo>
                        <a:pt x="402" y="111"/>
                      </a:lnTo>
                      <a:lnTo>
                        <a:pt x="402" y="114"/>
                      </a:lnTo>
                      <a:lnTo>
                        <a:pt x="402" y="114"/>
                      </a:lnTo>
                      <a:lnTo>
                        <a:pt x="402" y="114"/>
                      </a:lnTo>
                      <a:lnTo>
                        <a:pt x="399" y="114"/>
                      </a:lnTo>
                      <a:lnTo>
                        <a:pt x="396" y="111"/>
                      </a:lnTo>
                      <a:lnTo>
                        <a:pt x="396" y="111"/>
                      </a:lnTo>
                      <a:lnTo>
                        <a:pt x="396" y="111"/>
                      </a:lnTo>
                      <a:lnTo>
                        <a:pt x="396" y="114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1" y="114"/>
                      </a:lnTo>
                      <a:lnTo>
                        <a:pt x="391" y="114"/>
                      </a:lnTo>
                      <a:lnTo>
                        <a:pt x="391" y="114"/>
                      </a:lnTo>
                      <a:lnTo>
                        <a:pt x="388" y="114"/>
                      </a:lnTo>
                      <a:lnTo>
                        <a:pt x="388" y="114"/>
                      </a:lnTo>
                      <a:lnTo>
                        <a:pt x="388" y="114"/>
                      </a:lnTo>
                      <a:lnTo>
                        <a:pt x="385" y="114"/>
                      </a:lnTo>
                      <a:lnTo>
                        <a:pt x="385" y="114"/>
                      </a:lnTo>
                      <a:lnTo>
                        <a:pt x="385" y="116"/>
                      </a:lnTo>
                      <a:lnTo>
                        <a:pt x="385" y="116"/>
                      </a:lnTo>
                      <a:lnTo>
                        <a:pt x="385" y="116"/>
                      </a:lnTo>
                      <a:lnTo>
                        <a:pt x="382" y="116"/>
                      </a:lnTo>
                      <a:lnTo>
                        <a:pt x="382" y="116"/>
                      </a:lnTo>
                      <a:lnTo>
                        <a:pt x="382" y="116"/>
                      </a:lnTo>
                      <a:lnTo>
                        <a:pt x="379" y="116"/>
                      </a:lnTo>
                      <a:lnTo>
                        <a:pt x="379" y="116"/>
                      </a:lnTo>
                      <a:lnTo>
                        <a:pt x="377" y="116"/>
                      </a:lnTo>
                      <a:lnTo>
                        <a:pt x="374" y="116"/>
                      </a:lnTo>
                      <a:lnTo>
                        <a:pt x="371" y="119"/>
                      </a:lnTo>
                      <a:lnTo>
                        <a:pt x="371" y="119"/>
                      </a:lnTo>
                      <a:lnTo>
                        <a:pt x="371" y="119"/>
                      </a:lnTo>
                      <a:lnTo>
                        <a:pt x="368" y="119"/>
                      </a:lnTo>
                      <a:lnTo>
                        <a:pt x="368" y="119"/>
                      </a:lnTo>
                      <a:lnTo>
                        <a:pt x="365" y="119"/>
                      </a:lnTo>
                      <a:lnTo>
                        <a:pt x="365" y="119"/>
                      </a:lnTo>
                      <a:lnTo>
                        <a:pt x="365" y="119"/>
                      </a:lnTo>
                      <a:lnTo>
                        <a:pt x="362" y="119"/>
                      </a:lnTo>
                      <a:lnTo>
                        <a:pt x="362" y="119"/>
                      </a:lnTo>
                      <a:lnTo>
                        <a:pt x="362" y="119"/>
                      </a:lnTo>
                      <a:lnTo>
                        <a:pt x="360" y="119"/>
                      </a:lnTo>
                      <a:lnTo>
                        <a:pt x="360" y="119"/>
                      </a:lnTo>
                      <a:lnTo>
                        <a:pt x="357" y="122"/>
                      </a:lnTo>
                      <a:lnTo>
                        <a:pt x="357" y="122"/>
                      </a:lnTo>
                      <a:lnTo>
                        <a:pt x="354" y="122"/>
                      </a:lnTo>
                      <a:lnTo>
                        <a:pt x="354" y="122"/>
                      </a:lnTo>
                      <a:lnTo>
                        <a:pt x="351" y="122"/>
                      </a:lnTo>
                      <a:lnTo>
                        <a:pt x="351" y="122"/>
                      </a:lnTo>
                      <a:lnTo>
                        <a:pt x="351" y="122"/>
                      </a:lnTo>
                      <a:lnTo>
                        <a:pt x="348" y="125"/>
                      </a:lnTo>
                      <a:lnTo>
                        <a:pt x="348" y="125"/>
                      </a:lnTo>
                      <a:lnTo>
                        <a:pt x="348" y="125"/>
                      </a:lnTo>
                      <a:lnTo>
                        <a:pt x="345" y="128"/>
                      </a:lnTo>
                      <a:lnTo>
                        <a:pt x="345" y="128"/>
                      </a:lnTo>
                      <a:lnTo>
                        <a:pt x="345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37" y="128"/>
                      </a:lnTo>
                      <a:lnTo>
                        <a:pt x="337" y="128"/>
                      </a:lnTo>
                      <a:lnTo>
                        <a:pt x="337" y="128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1" y="128"/>
                      </a:lnTo>
                      <a:lnTo>
                        <a:pt x="331" y="128"/>
                      </a:lnTo>
                      <a:lnTo>
                        <a:pt x="328" y="128"/>
                      </a:lnTo>
                      <a:lnTo>
                        <a:pt x="328" y="128"/>
                      </a:lnTo>
                      <a:lnTo>
                        <a:pt x="328" y="128"/>
                      </a:lnTo>
                      <a:lnTo>
                        <a:pt x="326" y="131"/>
                      </a:lnTo>
                      <a:lnTo>
                        <a:pt x="323" y="131"/>
                      </a:lnTo>
                      <a:lnTo>
                        <a:pt x="320" y="131"/>
                      </a:lnTo>
                      <a:lnTo>
                        <a:pt x="320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28"/>
                      </a:lnTo>
                      <a:lnTo>
                        <a:pt x="314" y="128"/>
                      </a:lnTo>
                      <a:lnTo>
                        <a:pt x="314" y="128"/>
                      </a:lnTo>
                      <a:lnTo>
                        <a:pt x="314" y="128"/>
                      </a:lnTo>
                      <a:lnTo>
                        <a:pt x="311" y="131"/>
                      </a:lnTo>
                      <a:lnTo>
                        <a:pt x="311" y="131"/>
                      </a:lnTo>
                      <a:lnTo>
                        <a:pt x="311" y="131"/>
                      </a:lnTo>
                      <a:lnTo>
                        <a:pt x="309" y="131"/>
                      </a:lnTo>
                      <a:lnTo>
                        <a:pt x="309" y="133"/>
                      </a:lnTo>
                      <a:lnTo>
                        <a:pt x="309" y="133"/>
                      </a:lnTo>
                      <a:lnTo>
                        <a:pt x="309" y="133"/>
                      </a:lnTo>
                      <a:lnTo>
                        <a:pt x="303" y="133"/>
                      </a:lnTo>
                      <a:lnTo>
                        <a:pt x="294" y="133"/>
                      </a:lnTo>
                      <a:lnTo>
                        <a:pt x="294" y="133"/>
                      </a:lnTo>
                      <a:lnTo>
                        <a:pt x="292" y="133"/>
                      </a:lnTo>
                      <a:lnTo>
                        <a:pt x="292" y="133"/>
                      </a:lnTo>
                      <a:lnTo>
                        <a:pt x="292" y="133"/>
                      </a:lnTo>
                      <a:lnTo>
                        <a:pt x="289" y="133"/>
                      </a:lnTo>
                      <a:lnTo>
                        <a:pt x="289" y="133"/>
                      </a:lnTo>
                      <a:lnTo>
                        <a:pt x="289" y="133"/>
                      </a:lnTo>
                      <a:lnTo>
                        <a:pt x="286" y="133"/>
                      </a:lnTo>
                      <a:lnTo>
                        <a:pt x="286" y="133"/>
                      </a:lnTo>
                      <a:lnTo>
                        <a:pt x="286" y="133"/>
                      </a:lnTo>
                      <a:lnTo>
                        <a:pt x="286" y="133"/>
                      </a:lnTo>
                      <a:lnTo>
                        <a:pt x="283" y="139"/>
                      </a:lnTo>
                      <a:lnTo>
                        <a:pt x="283" y="139"/>
                      </a:lnTo>
                      <a:lnTo>
                        <a:pt x="283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42"/>
                      </a:lnTo>
                      <a:lnTo>
                        <a:pt x="300" y="142"/>
                      </a:lnTo>
                      <a:lnTo>
                        <a:pt x="300" y="142"/>
                      </a:lnTo>
                      <a:lnTo>
                        <a:pt x="300" y="142"/>
                      </a:lnTo>
                      <a:lnTo>
                        <a:pt x="300" y="145"/>
                      </a:lnTo>
                      <a:lnTo>
                        <a:pt x="300" y="145"/>
                      </a:lnTo>
                      <a:lnTo>
                        <a:pt x="300" y="145"/>
                      </a:lnTo>
                      <a:lnTo>
                        <a:pt x="297" y="145"/>
                      </a:lnTo>
                      <a:lnTo>
                        <a:pt x="297" y="148"/>
                      </a:lnTo>
                      <a:lnTo>
                        <a:pt x="297" y="148"/>
                      </a:lnTo>
                      <a:lnTo>
                        <a:pt x="294" y="148"/>
                      </a:lnTo>
                      <a:lnTo>
                        <a:pt x="297" y="148"/>
                      </a:lnTo>
                      <a:lnTo>
                        <a:pt x="297" y="150"/>
                      </a:lnTo>
                      <a:lnTo>
                        <a:pt x="297" y="150"/>
                      </a:lnTo>
                      <a:lnTo>
                        <a:pt x="294" y="150"/>
                      </a:lnTo>
                      <a:lnTo>
                        <a:pt x="294" y="150"/>
                      </a:lnTo>
                      <a:lnTo>
                        <a:pt x="294" y="153"/>
                      </a:lnTo>
                      <a:lnTo>
                        <a:pt x="294" y="153"/>
                      </a:lnTo>
                      <a:lnTo>
                        <a:pt x="292" y="153"/>
                      </a:lnTo>
                      <a:lnTo>
                        <a:pt x="289" y="156"/>
                      </a:lnTo>
                      <a:lnTo>
                        <a:pt x="289" y="159"/>
                      </a:lnTo>
                      <a:lnTo>
                        <a:pt x="289" y="159"/>
                      </a:lnTo>
                      <a:lnTo>
                        <a:pt x="289" y="159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92" y="162"/>
                      </a:lnTo>
                      <a:lnTo>
                        <a:pt x="292" y="165"/>
                      </a:lnTo>
                      <a:lnTo>
                        <a:pt x="292" y="165"/>
                      </a:lnTo>
                      <a:lnTo>
                        <a:pt x="292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7"/>
                      </a:lnTo>
                      <a:lnTo>
                        <a:pt x="294" y="167"/>
                      </a:lnTo>
                      <a:lnTo>
                        <a:pt x="294" y="167"/>
                      </a:lnTo>
                      <a:lnTo>
                        <a:pt x="294" y="167"/>
                      </a:lnTo>
                      <a:lnTo>
                        <a:pt x="294" y="167"/>
                      </a:lnTo>
                      <a:lnTo>
                        <a:pt x="292" y="170"/>
                      </a:lnTo>
                      <a:lnTo>
                        <a:pt x="292" y="170"/>
                      </a:lnTo>
                      <a:lnTo>
                        <a:pt x="289" y="170"/>
                      </a:lnTo>
                      <a:lnTo>
                        <a:pt x="286" y="170"/>
                      </a:lnTo>
                      <a:lnTo>
                        <a:pt x="286" y="170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0" y="173"/>
                      </a:lnTo>
                      <a:lnTo>
                        <a:pt x="280" y="176"/>
                      </a:lnTo>
                      <a:lnTo>
                        <a:pt x="277" y="176"/>
                      </a:lnTo>
                      <a:lnTo>
                        <a:pt x="277" y="167"/>
                      </a:lnTo>
                      <a:lnTo>
                        <a:pt x="277" y="167"/>
                      </a:lnTo>
                      <a:lnTo>
                        <a:pt x="277" y="165"/>
                      </a:lnTo>
                      <a:lnTo>
                        <a:pt x="277" y="165"/>
                      </a:lnTo>
                      <a:lnTo>
                        <a:pt x="277" y="165"/>
                      </a:lnTo>
                      <a:lnTo>
                        <a:pt x="275" y="165"/>
                      </a:lnTo>
                      <a:lnTo>
                        <a:pt x="275" y="165"/>
                      </a:lnTo>
                      <a:lnTo>
                        <a:pt x="275" y="165"/>
                      </a:lnTo>
                      <a:lnTo>
                        <a:pt x="275" y="165"/>
                      </a:lnTo>
                      <a:lnTo>
                        <a:pt x="272" y="165"/>
                      </a:lnTo>
                      <a:lnTo>
                        <a:pt x="272" y="165"/>
                      </a:lnTo>
                      <a:lnTo>
                        <a:pt x="272" y="165"/>
                      </a:lnTo>
                      <a:lnTo>
                        <a:pt x="272" y="165"/>
                      </a:lnTo>
                      <a:lnTo>
                        <a:pt x="272" y="167"/>
                      </a:lnTo>
                      <a:lnTo>
                        <a:pt x="272" y="167"/>
                      </a:lnTo>
                      <a:lnTo>
                        <a:pt x="272" y="167"/>
                      </a:lnTo>
                      <a:lnTo>
                        <a:pt x="269" y="167"/>
                      </a:lnTo>
                      <a:lnTo>
                        <a:pt x="269" y="167"/>
                      </a:lnTo>
                      <a:lnTo>
                        <a:pt x="266" y="167"/>
                      </a:lnTo>
                      <a:lnTo>
                        <a:pt x="266" y="170"/>
                      </a:lnTo>
                      <a:lnTo>
                        <a:pt x="266" y="170"/>
                      </a:lnTo>
                      <a:lnTo>
                        <a:pt x="263" y="170"/>
                      </a:lnTo>
                      <a:lnTo>
                        <a:pt x="263" y="173"/>
                      </a:lnTo>
                      <a:lnTo>
                        <a:pt x="263" y="173"/>
                      </a:lnTo>
                      <a:lnTo>
                        <a:pt x="263" y="173"/>
                      </a:lnTo>
                      <a:lnTo>
                        <a:pt x="263" y="176"/>
                      </a:lnTo>
                      <a:lnTo>
                        <a:pt x="263" y="176"/>
                      </a:lnTo>
                      <a:lnTo>
                        <a:pt x="263" y="176"/>
                      </a:lnTo>
                      <a:lnTo>
                        <a:pt x="263" y="176"/>
                      </a:lnTo>
                      <a:lnTo>
                        <a:pt x="260" y="176"/>
                      </a:lnTo>
                      <a:lnTo>
                        <a:pt x="260" y="176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0"/>
                      </a:lnTo>
                      <a:lnTo>
                        <a:pt x="260" y="170"/>
                      </a:lnTo>
                      <a:lnTo>
                        <a:pt x="263" y="170"/>
                      </a:lnTo>
                      <a:lnTo>
                        <a:pt x="266" y="167"/>
                      </a:lnTo>
                      <a:lnTo>
                        <a:pt x="266" y="167"/>
                      </a:lnTo>
                      <a:lnTo>
                        <a:pt x="269" y="150"/>
                      </a:lnTo>
                      <a:lnTo>
                        <a:pt x="269" y="148"/>
                      </a:lnTo>
                      <a:lnTo>
                        <a:pt x="266" y="148"/>
                      </a:lnTo>
                      <a:lnTo>
                        <a:pt x="263" y="148"/>
                      </a:lnTo>
                      <a:lnTo>
                        <a:pt x="260" y="148"/>
                      </a:lnTo>
                      <a:lnTo>
                        <a:pt x="260" y="148"/>
                      </a:lnTo>
                      <a:lnTo>
                        <a:pt x="260" y="148"/>
                      </a:lnTo>
                      <a:lnTo>
                        <a:pt x="260" y="148"/>
                      </a:lnTo>
                      <a:lnTo>
                        <a:pt x="258" y="148"/>
                      </a:lnTo>
                      <a:lnTo>
                        <a:pt x="258" y="148"/>
                      </a:lnTo>
                      <a:lnTo>
                        <a:pt x="258" y="148"/>
                      </a:lnTo>
                      <a:lnTo>
                        <a:pt x="258" y="148"/>
                      </a:lnTo>
                      <a:lnTo>
                        <a:pt x="258" y="148"/>
                      </a:lnTo>
                      <a:lnTo>
                        <a:pt x="255" y="148"/>
                      </a:lnTo>
                      <a:lnTo>
                        <a:pt x="255" y="150"/>
                      </a:lnTo>
                      <a:lnTo>
                        <a:pt x="255" y="150"/>
                      </a:lnTo>
                      <a:lnTo>
                        <a:pt x="255" y="153"/>
                      </a:lnTo>
                      <a:lnTo>
                        <a:pt x="255" y="153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5" y="159"/>
                      </a:lnTo>
                      <a:lnTo>
                        <a:pt x="255" y="159"/>
                      </a:lnTo>
                      <a:lnTo>
                        <a:pt x="255" y="162"/>
                      </a:lnTo>
                      <a:lnTo>
                        <a:pt x="255" y="165"/>
                      </a:lnTo>
                      <a:lnTo>
                        <a:pt x="255" y="165"/>
                      </a:lnTo>
                      <a:lnTo>
                        <a:pt x="255" y="165"/>
                      </a:lnTo>
                      <a:lnTo>
                        <a:pt x="252" y="165"/>
                      </a:lnTo>
                      <a:lnTo>
                        <a:pt x="252" y="167"/>
                      </a:lnTo>
                      <a:lnTo>
                        <a:pt x="252" y="167"/>
                      </a:lnTo>
                      <a:lnTo>
                        <a:pt x="252" y="167"/>
                      </a:lnTo>
                      <a:lnTo>
                        <a:pt x="252" y="170"/>
                      </a:lnTo>
                      <a:lnTo>
                        <a:pt x="252" y="170"/>
                      </a:lnTo>
                      <a:lnTo>
                        <a:pt x="252" y="170"/>
                      </a:lnTo>
                      <a:lnTo>
                        <a:pt x="252" y="173"/>
                      </a:lnTo>
                      <a:lnTo>
                        <a:pt x="252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9" y="176"/>
                      </a:lnTo>
                      <a:lnTo>
                        <a:pt x="249" y="176"/>
                      </a:lnTo>
                      <a:lnTo>
                        <a:pt x="249" y="176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82"/>
                      </a:lnTo>
                      <a:lnTo>
                        <a:pt x="249" y="182"/>
                      </a:lnTo>
                      <a:lnTo>
                        <a:pt x="249" y="182"/>
                      </a:lnTo>
                      <a:lnTo>
                        <a:pt x="249" y="182"/>
                      </a:lnTo>
                      <a:lnTo>
                        <a:pt x="249" y="182"/>
                      </a:lnTo>
                      <a:lnTo>
                        <a:pt x="246" y="182"/>
                      </a:lnTo>
                      <a:lnTo>
                        <a:pt x="246" y="182"/>
                      </a:lnTo>
                      <a:lnTo>
                        <a:pt x="246" y="182"/>
                      </a:lnTo>
                      <a:lnTo>
                        <a:pt x="246" y="184"/>
                      </a:lnTo>
                      <a:lnTo>
                        <a:pt x="246" y="184"/>
                      </a:lnTo>
                      <a:lnTo>
                        <a:pt x="243" y="182"/>
                      </a:lnTo>
                      <a:lnTo>
                        <a:pt x="243" y="182"/>
                      </a:lnTo>
                      <a:lnTo>
                        <a:pt x="243" y="182"/>
                      </a:lnTo>
                      <a:lnTo>
                        <a:pt x="243" y="182"/>
                      </a:lnTo>
                      <a:lnTo>
                        <a:pt x="241" y="182"/>
                      </a:lnTo>
                      <a:lnTo>
                        <a:pt x="241" y="182"/>
                      </a:lnTo>
                      <a:lnTo>
                        <a:pt x="241" y="182"/>
                      </a:lnTo>
                      <a:lnTo>
                        <a:pt x="241" y="182"/>
                      </a:lnTo>
                      <a:lnTo>
                        <a:pt x="241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5" y="182"/>
                      </a:lnTo>
                      <a:lnTo>
                        <a:pt x="235" y="182"/>
                      </a:lnTo>
                      <a:lnTo>
                        <a:pt x="235" y="184"/>
                      </a:lnTo>
                      <a:lnTo>
                        <a:pt x="235" y="184"/>
                      </a:lnTo>
                      <a:lnTo>
                        <a:pt x="232" y="184"/>
                      </a:lnTo>
                      <a:lnTo>
                        <a:pt x="232" y="184"/>
                      </a:lnTo>
                      <a:lnTo>
                        <a:pt x="232" y="187"/>
                      </a:lnTo>
                      <a:lnTo>
                        <a:pt x="232" y="190"/>
                      </a:lnTo>
                      <a:lnTo>
                        <a:pt x="232" y="193"/>
                      </a:lnTo>
                      <a:lnTo>
                        <a:pt x="232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6" y="193"/>
                      </a:lnTo>
                      <a:lnTo>
                        <a:pt x="226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1" y="190"/>
                      </a:lnTo>
                      <a:lnTo>
                        <a:pt x="221" y="190"/>
                      </a:lnTo>
                      <a:lnTo>
                        <a:pt x="221" y="190"/>
                      </a:lnTo>
                      <a:lnTo>
                        <a:pt x="218" y="187"/>
                      </a:lnTo>
                      <a:lnTo>
                        <a:pt x="218" y="187"/>
                      </a:lnTo>
                      <a:lnTo>
                        <a:pt x="218" y="187"/>
                      </a:lnTo>
                      <a:lnTo>
                        <a:pt x="215" y="187"/>
                      </a:lnTo>
                      <a:lnTo>
                        <a:pt x="215" y="184"/>
                      </a:lnTo>
                      <a:lnTo>
                        <a:pt x="215" y="184"/>
                      </a:lnTo>
                      <a:lnTo>
                        <a:pt x="215" y="184"/>
                      </a:lnTo>
                      <a:lnTo>
                        <a:pt x="215" y="184"/>
                      </a:lnTo>
                      <a:lnTo>
                        <a:pt x="215" y="184"/>
                      </a:lnTo>
                      <a:lnTo>
                        <a:pt x="212" y="182"/>
                      </a:lnTo>
                      <a:lnTo>
                        <a:pt x="212" y="182"/>
                      </a:lnTo>
                      <a:lnTo>
                        <a:pt x="212" y="182"/>
                      </a:lnTo>
                      <a:lnTo>
                        <a:pt x="212" y="182"/>
                      </a:lnTo>
                      <a:lnTo>
                        <a:pt x="212" y="179"/>
                      </a:lnTo>
                      <a:lnTo>
                        <a:pt x="215" y="179"/>
                      </a:lnTo>
                      <a:lnTo>
                        <a:pt x="215" y="179"/>
                      </a:lnTo>
                      <a:lnTo>
                        <a:pt x="215" y="176"/>
                      </a:lnTo>
                      <a:lnTo>
                        <a:pt x="215" y="173"/>
                      </a:lnTo>
                      <a:lnTo>
                        <a:pt x="212" y="173"/>
                      </a:lnTo>
                      <a:lnTo>
                        <a:pt x="215" y="173"/>
                      </a:lnTo>
                      <a:lnTo>
                        <a:pt x="215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67"/>
                      </a:lnTo>
                      <a:lnTo>
                        <a:pt x="212" y="167"/>
                      </a:lnTo>
                      <a:lnTo>
                        <a:pt x="212" y="167"/>
                      </a:lnTo>
                      <a:lnTo>
                        <a:pt x="212" y="167"/>
                      </a:lnTo>
                      <a:lnTo>
                        <a:pt x="209" y="165"/>
                      </a:lnTo>
                      <a:lnTo>
                        <a:pt x="209" y="165"/>
                      </a:lnTo>
                      <a:lnTo>
                        <a:pt x="209" y="165"/>
                      </a:lnTo>
                      <a:lnTo>
                        <a:pt x="209" y="167"/>
                      </a:lnTo>
                      <a:lnTo>
                        <a:pt x="209" y="167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2" y="162"/>
                      </a:lnTo>
                      <a:lnTo>
                        <a:pt x="195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0" y="165"/>
                      </a:lnTo>
                      <a:lnTo>
                        <a:pt x="190" y="165"/>
                      </a:lnTo>
                      <a:lnTo>
                        <a:pt x="184" y="165"/>
                      </a:lnTo>
                      <a:lnTo>
                        <a:pt x="184" y="165"/>
                      </a:lnTo>
                      <a:lnTo>
                        <a:pt x="181" y="162"/>
                      </a:lnTo>
                      <a:lnTo>
                        <a:pt x="178" y="153"/>
                      </a:lnTo>
                      <a:lnTo>
                        <a:pt x="178" y="150"/>
                      </a:lnTo>
                      <a:lnTo>
                        <a:pt x="173" y="148"/>
                      </a:lnTo>
                      <a:lnTo>
                        <a:pt x="175" y="142"/>
                      </a:lnTo>
                      <a:lnTo>
                        <a:pt x="167" y="139"/>
                      </a:lnTo>
                      <a:lnTo>
                        <a:pt x="164" y="139"/>
                      </a:lnTo>
                      <a:lnTo>
                        <a:pt x="164" y="139"/>
                      </a:lnTo>
                      <a:lnTo>
                        <a:pt x="161" y="136"/>
                      </a:lnTo>
                      <a:lnTo>
                        <a:pt x="161" y="136"/>
                      </a:lnTo>
                      <a:lnTo>
                        <a:pt x="161" y="136"/>
                      </a:lnTo>
                      <a:lnTo>
                        <a:pt x="158" y="136"/>
                      </a:lnTo>
                      <a:lnTo>
                        <a:pt x="158" y="136"/>
                      </a:lnTo>
                      <a:lnTo>
                        <a:pt x="156" y="136"/>
                      </a:lnTo>
                      <a:lnTo>
                        <a:pt x="156" y="131"/>
                      </a:lnTo>
                      <a:lnTo>
                        <a:pt x="144" y="128"/>
                      </a:lnTo>
                      <a:lnTo>
                        <a:pt x="150" y="142"/>
                      </a:lnTo>
                      <a:lnTo>
                        <a:pt x="141" y="139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6" y="165"/>
                      </a:lnTo>
                      <a:lnTo>
                        <a:pt x="130" y="156"/>
                      </a:lnTo>
                      <a:lnTo>
                        <a:pt x="130" y="156"/>
                      </a:lnTo>
                      <a:lnTo>
                        <a:pt x="122" y="153"/>
                      </a:lnTo>
                      <a:lnTo>
                        <a:pt x="119" y="162"/>
                      </a:lnTo>
                      <a:lnTo>
                        <a:pt x="119" y="162"/>
                      </a:lnTo>
                      <a:lnTo>
                        <a:pt x="119" y="165"/>
                      </a:lnTo>
                      <a:lnTo>
                        <a:pt x="116" y="165"/>
                      </a:lnTo>
                      <a:lnTo>
                        <a:pt x="110" y="179"/>
                      </a:lnTo>
                      <a:lnTo>
                        <a:pt x="124" y="179"/>
                      </a:lnTo>
                      <a:lnTo>
                        <a:pt x="124" y="179"/>
                      </a:lnTo>
                      <a:lnTo>
                        <a:pt x="124" y="182"/>
                      </a:lnTo>
                      <a:lnTo>
                        <a:pt x="124" y="182"/>
                      </a:lnTo>
                      <a:lnTo>
                        <a:pt x="122" y="184"/>
                      </a:lnTo>
                      <a:lnTo>
                        <a:pt x="124" y="184"/>
                      </a:lnTo>
                      <a:lnTo>
                        <a:pt x="122" y="193"/>
                      </a:lnTo>
                      <a:lnTo>
                        <a:pt x="119" y="193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7"/>
                      </a:lnTo>
                      <a:lnTo>
                        <a:pt x="116" y="207"/>
                      </a:lnTo>
                      <a:lnTo>
                        <a:pt x="107" y="224"/>
                      </a:lnTo>
                      <a:lnTo>
                        <a:pt x="102" y="235"/>
                      </a:lnTo>
                      <a:lnTo>
                        <a:pt x="90" y="233"/>
                      </a:lnTo>
                      <a:lnTo>
                        <a:pt x="76" y="238"/>
                      </a:lnTo>
                      <a:lnTo>
                        <a:pt x="73" y="247"/>
                      </a:lnTo>
                      <a:lnTo>
                        <a:pt x="73" y="252"/>
                      </a:lnTo>
                      <a:lnTo>
                        <a:pt x="71" y="255"/>
                      </a:lnTo>
                      <a:lnTo>
                        <a:pt x="71" y="261"/>
                      </a:lnTo>
                      <a:lnTo>
                        <a:pt x="71" y="264"/>
                      </a:lnTo>
                      <a:lnTo>
                        <a:pt x="68" y="267"/>
                      </a:lnTo>
                      <a:lnTo>
                        <a:pt x="71" y="269"/>
                      </a:lnTo>
                      <a:lnTo>
                        <a:pt x="62" y="269"/>
                      </a:lnTo>
                      <a:lnTo>
                        <a:pt x="59" y="269"/>
                      </a:lnTo>
                      <a:lnTo>
                        <a:pt x="59" y="269"/>
                      </a:lnTo>
                      <a:lnTo>
                        <a:pt x="45" y="269"/>
                      </a:lnTo>
                      <a:lnTo>
                        <a:pt x="39" y="269"/>
                      </a:lnTo>
                      <a:lnTo>
                        <a:pt x="39" y="269"/>
                      </a:lnTo>
                      <a:lnTo>
                        <a:pt x="39" y="264"/>
                      </a:lnTo>
                      <a:lnTo>
                        <a:pt x="25" y="241"/>
                      </a:lnTo>
                      <a:lnTo>
                        <a:pt x="25" y="241"/>
                      </a:lnTo>
                      <a:lnTo>
                        <a:pt x="25" y="241"/>
                      </a:lnTo>
                      <a:lnTo>
                        <a:pt x="25" y="241"/>
                      </a:lnTo>
                      <a:lnTo>
                        <a:pt x="22" y="241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17" y="238"/>
                      </a:lnTo>
                      <a:lnTo>
                        <a:pt x="17" y="238"/>
                      </a:lnTo>
                      <a:lnTo>
                        <a:pt x="17" y="235"/>
                      </a:lnTo>
                      <a:lnTo>
                        <a:pt x="14" y="235"/>
                      </a:lnTo>
                      <a:lnTo>
                        <a:pt x="11" y="233"/>
                      </a:lnTo>
                      <a:lnTo>
                        <a:pt x="3" y="221"/>
                      </a:lnTo>
                      <a:lnTo>
                        <a:pt x="3" y="221"/>
                      </a:lnTo>
                      <a:lnTo>
                        <a:pt x="3" y="221"/>
                      </a:lnTo>
                      <a:lnTo>
                        <a:pt x="3" y="221"/>
                      </a:lnTo>
                      <a:lnTo>
                        <a:pt x="3" y="218"/>
                      </a:lnTo>
                      <a:lnTo>
                        <a:pt x="3" y="218"/>
                      </a:lnTo>
                      <a:lnTo>
                        <a:pt x="3" y="218"/>
                      </a:lnTo>
                      <a:lnTo>
                        <a:pt x="3" y="216"/>
                      </a:lnTo>
                      <a:lnTo>
                        <a:pt x="3" y="213"/>
                      </a:lnTo>
                      <a:lnTo>
                        <a:pt x="3" y="213"/>
                      </a:lnTo>
                      <a:lnTo>
                        <a:pt x="3" y="210"/>
                      </a:lnTo>
                      <a:lnTo>
                        <a:pt x="3" y="207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196"/>
                      </a:lnTo>
                      <a:lnTo>
                        <a:pt x="3" y="196"/>
                      </a:lnTo>
                      <a:lnTo>
                        <a:pt x="3" y="196"/>
                      </a:lnTo>
                      <a:lnTo>
                        <a:pt x="3" y="196"/>
                      </a:lnTo>
                      <a:lnTo>
                        <a:pt x="3" y="193"/>
                      </a:lnTo>
                      <a:lnTo>
                        <a:pt x="3" y="193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0" name="Freeform 76"/>
                <p:cNvSpPr>
                  <a:spLocks/>
                </p:cNvSpPr>
                <p:nvPr/>
              </p:nvSpPr>
              <p:spPr bwMode="auto">
                <a:xfrm>
                  <a:off x="1928" y="3159"/>
                  <a:ext cx="224" cy="137"/>
                </a:xfrm>
                <a:custGeom>
                  <a:avLst/>
                  <a:gdLst/>
                  <a:ahLst/>
                  <a:cxnLst>
                    <a:cxn ang="0">
                      <a:pos x="8" y="179"/>
                    </a:cxn>
                    <a:cxn ang="0">
                      <a:pos x="25" y="176"/>
                    </a:cxn>
                    <a:cxn ang="0">
                      <a:pos x="39" y="176"/>
                    </a:cxn>
                    <a:cxn ang="0">
                      <a:pos x="56" y="102"/>
                    </a:cxn>
                    <a:cxn ang="0">
                      <a:pos x="82" y="74"/>
                    </a:cxn>
                    <a:cxn ang="0">
                      <a:pos x="102" y="54"/>
                    </a:cxn>
                    <a:cxn ang="0">
                      <a:pos x="139" y="54"/>
                    </a:cxn>
                    <a:cxn ang="0">
                      <a:pos x="150" y="26"/>
                    </a:cxn>
                    <a:cxn ang="0">
                      <a:pos x="175" y="29"/>
                    </a:cxn>
                    <a:cxn ang="0">
                      <a:pos x="184" y="51"/>
                    </a:cxn>
                    <a:cxn ang="0">
                      <a:pos x="198" y="60"/>
                    </a:cxn>
                    <a:cxn ang="0">
                      <a:pos x="209" y="54"/>
                    </a:cxn>
                    <a:cxn ang="0">
                      <a:pos x="215" y="46"/>
                    </a:cxn>
                    <a:cxn ang="0">
                      <a:pos x="218" y="40"/>
                    </a:cxn>
                    <a:cxn ang="0">
                      <a:pos x="224" y="37"/>
                    </a:cxn>
                    <a:cxn ang="0">
                      <a:pos x="232" y="31"/>
                    </a:cxn>
                    <a:cxn ang="0">
                      <a:pos x="241" y="26"/>
                    </a:cxn>
                    <a:cxn ang="0">
                      <a:pos x="249" y="23"/>
                    </a:cxn>
                    <a:cxn ang="0">
                      <a:pos x="255" y="31"/>
                    </a:cxn>
                    <a:cxn ang="0">
                      <a:pos x="252" y="40"/>
                    </a:cxn>
                    <a:cxn ang="0">
                      <a:pos x="241" y="46"/>
                    </a:cxn>
                    <a:cxn ang="0">
                      <a:pos x="249" y="60"/>
                    </a:cxn>
                    <a:cxn ang="0">
                      <a:pos x="260" y="57"/>
                    </a:cxn>
                    <a:cxn ang="0">
                      <a:pos x="269" y="48"/>
                    </a:cxn>
                    <a:cxn ang="0">
                      <a:pos x="277" y="40"/>
                    </a:cxn>
                    <a:cxn ang="0">
                      <a:pos x="283" y="37"/>
                    </a:cxn>
                    <a:cxn ang="0">
                      <a:pos x="292" y="34"/>
                    </a:cxn>
                    <a:cxn ang="0">
                      <a:pos x="297" y="26"/>
                    </a:cxn>
                    <a:cxn ang="0">
                      <a:pos x="306" y="20"/>
                    </a:cxn>
                    <a:cxn ang="0">
                      <a:pos x="328" y="14"/>
                    </a:cxn>
                    <a:cxn ang="0">
                      <a:pos x="360" y="12"/>
                    </a:cxn>
                    <a:cxn ang="0">
                      <a:pos x="379" y="6"/>
                    </a:cxn>
                    <a:cxn ang="0">
                      <a:pos x="388" y="6"/>
                    </a:cxn>
                    <a:cxn ang="0">
                      <a:pos x="430" y="48"/>
                    </a:cxn>
                    <a:cxn ang="0">
                      <a:pos x="416" y="111"/>
                    </a:cxn>
                    <a:cxn ang="0">
                      <a:pos x="396" y="111"/>
                    </a:cxn>
                    <a:cxn ang="0">
                      <a:pos x="382" y="116"/>
                    </a:cxn>
                    <a:cxn ang="0">
                      <a:pos x="357" y="122"/>
                    </a:cxn>
                    <a:cxn ang="0">
                      <a:pos x="337" y="128"/>
                    </a:cxn>
                    <a:cxn ang="0">
                      <a:pos x="314" y="128"/>
                    </a:cxn>
                    <a:cxn ang="0">
                      <a:pos x="286" y="133"/>
                    </a:cxn>
                    <a:cxn ang="0">
                      <a:pos x="292" y="139"/>
                    </a:cxn>
                    <a:cxn ang="0">
                      <a:pos x="300" y="139"/>
                    </a:cxn>
                    <a:cxn ang="0">
                      <a:pos x="294" y="150"/>
                    </a:cxn>
                    <a:cxn ang="0">
                      <a:pos x="294" y="165"/>
                    </a:cxn>
                    <a:cxn ang="0">
                      <a:pos x="280" y="176"/>
                    </a:cxn>
                    <a:cxn ang="0">
                      <a:pos x="269" y="167"/>
                    </a:cxn>
                    <a:cxn ang="0">
                      <a:pos x="260" y="173"/>
                    </a:cxn>
                    <a:cxn ang="0">
                      <a:pos x="258" y="148"/>
                    </a:cxn>
                    <a:cxn ang="0">
                      <a:pos x="252" y="167"/>
                    </a:cxn>
                    <a:cxn ang="0">
                      <a:pos x="249" y="176"/>
                    </a:cxn>
                    <a:cxn ang="0">
                      <a:pos x="243" y="182"/>
                    </a:cxn>
                    <a:cxn ang="0">
                      <a:pos x="232" y="184"/>
                    </a:cxn>
                    <a:cxn ang="0">
                      <a:pos x="218" y="187"/>
                    </a:cxn>
                    <a:cxn ang="0">
                      <a:pos x="215" y="170"/>
                    </a:cxn>
                    <a:cxn ang="0">
                      <a:pos x="192" y="165"/>
                    </a:cxn>
                    <a:cxn ang="0">
                      <a:pos x="161" y="136"/>
                    </a:cxn>
                    <a:cxn ang="0">
                      <a:pos x="124" y="179"/>
                    </a:cxn>
                    <a:cxn ang="0">
                      <a:pos x="119" y="199"/>
                    </a:cxn>
                    <a:cxn ang="0">
                      <a:pos x="116" y="207"/>
                    </a:cxn>
                    <a:cxn ang="0">
                      <a:pos x="25" y="241"/>
                    </a:cxn>
                    <a:cxn ang="0">
                      <a:pos x="3" y="221"/>
                    </a:cxn>
                    <a:cxn ang="0">
                      <a:pos x="3" y="196"/>
                    </a:cxn>
                  </a:cxnLst>
                  <a:rect l="0" t="0" r="r" b="b"/>
                  <a:pathLst>
                    <a:path w="445" h="269">
                      <a:moveTo>
                        <a:pt x="3" y="187"/>
                      </a:moveTo>
                      <a:lnTo>
                        <a:pt x="3" y="187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0" y="182"/>
                      </a:lnTo>
                      <a:lnTo>
                        <a:pt x="3" y="184"/>
                      </a:lnTo>
                      <a:lnTo>
                        <a:pt x="3" y="182"/>
                      </a:lnTo>
                      <a:lnTo>
                        <a:pt x="3" y="182"/>
                      </a:lnTo>
                      <a:lnTo>
                        <a:pt x="5" y="182"/>
                      </a:lnTo>
                      <a:lnTo>
                        <a:pt x="5" y="179"/>
                      </a:lnTo>
                      <a:lnTo>
                        <a:pt x="5" y="179"/>
                      </a:lnTo>
                      <a:lnTo>
                        <a:pt x="5" y="179"/>
                      </a:lnTo>
                      <a:lnTo>
                        <a:pt x="5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4" y="176"/>
                      </a:lnTo>
                      <a:lnTo>
                        <a:pt x="14" y="179"/>
                      </a:lnTo>
                      <a:lnTo>
                        <a:pt x="14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0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5" y="176"/>
                      </a:lnTo>
                      <a:lnTo>
                        <a:pt x="25" y="173"/>
                      </a:lnTo>
                      <a:lnTo>
                        <a:pt x="25" y="173"/>
                      </a:lnTo>
                      <a:lnTo>
                        <a:pt x="25" y="173"/>
                      </a:lnTo>
                      <a:lnTo>
                        <a:pt x="28" y="173"/>
                      </a:lnTo>
                      <a:lnTo>
                        <a:pt x="28" y="170"/>
                      </a:lnTo>
                      <a:lnTo>
                        <a:pt x="34" y="173"/>
                      </a:lnTo>
                      <a:lnTo>
                        <a:pt x="37" y="173"/>
                      </a:lnTo>
                      <a:lnTo>
                        <a:pt x="37" y="173"/>
                      </a:lnTo>
                      <a:lnTo>
                        <a:pt x="37" y="173"/>
                      </a:lnTo>
                      <a:lnTo>
                        <a:pt x="37" y="173"/>
                      </a:lnTo>
                      <a:lnTo>
                        <a:pt x="39" y="173"/>
                      </a:lnTo>
                      <a:lnTo>
                        <a:pt x="39" y="173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39" y="176"/>
                      </a:lnTo>
                      <a:lnTo>
                        <a:pt x="42" y="173"/>
                      </a:lnTo>
                      <a:lnTo>
                        <a:pt x="42" y="173"/>
                      </a:lnTo>
                      <a:lnTo>
                        <a:pt x="42" y="170"/>
                      </a:lnTo>
                      <a:lnTo>
                        <a:pt x="45" y="162"/>
                      </a:lnTo>
                      <a:lnTo>
                        <a:pt x="39" y="162"/>
                      </a:lnTo>
                      <a:lnTo>
                        <a:pt x="37" y="159"/>
                      </a:lnTo>
                      <a:lnTo>
                        <a:pt x="39" y="156"/>
                      </a:lnTo>
                      <a:lnTo>
                        <a:pt x="73" y="125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48" y="116"/>
                      </a:lnTo>
                      <a:lnTo>
                        <a:pt x="51" y="108"/>
                      </a:lnTo>
                      <a:lnTo>
                        <a:pt x="51" y="108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4" y="105"/>
                      </a:lnTo>
                      <a:lnTo>
                        <a:pt x="56" y="102"/>
                      </a:lnTo>
                      <a:lnTo>
                        <a:pt x="56" y="102"/>
                      </a:lnTo>
                      <a:lnTo>
                        <a:pt x="56" y="102"/>
                      </a:lnTo>
                      <a:lnTo>
                        <a:pt x="59" y="102"/>
                      </a:lnTo>
                      <a:lnTo>
                        <a:pt x="59" y="99"/>
                      </a:lnTo>
                      <a:lnTo>
                        <a:pt x="62" y="99"/>
                      </a:lnTo>
                      <a:lnTo>
                        <a:pt x="62" y="97"/>
                      </a:lnTo>
                      <a:lnTo>
                        <a:pt x="65" y="94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76" y="77"/>
                      </a:lnTo>
                      <a:lnTo>
                        <a:pt x="79" y="77"/>
                      </a:lnTo>
                      <a:lnTo>
                        <a:pt x="82" y="74"/>
                      </a:lnTo>
                      <a:lnTo>
                        <a:pt x="90" y="65"/>
                      </a:lnTo>
                      <a:lnTo>
                        <a:pt x="88" y="65"/>
                      </a:lnTo>
                      <a:lnTo>
                        <a:pt x="88" y="65"/>
                      </a:lnTo>
                      <a:lnTo>
                        <a:pt x="88" y="63"/>
                      </a:lnTo>
                      <a:lnTo>
                        <a:pt x="88" y="63"/>
                      </a:lnTo>
                      <a:lnTo>
                        <a:pt x="88" y="63"/>
                      </a:lnTo>
                      <a:lnTo>
                        <a:pt x="85" y="63"/>
                      </a:lnTo>
                      <a:lnTo>
                        <a:pt x="85" y="60"/>
                      </a:lnTo>
                      <a:lnTo>
                        <a:pt x="85" y="60"/>
                      </a:lnTo>
                      <a:lnTo>
                        <a:pt x="82" y="57"/>
                      </a:lnTo>
                      <a:lnTo>
                        <a:pt x="85" y="57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90" y="54"/>
                      </a:lnTo>
                      <a:lnTo>
                        <a:pt x="90" y="51"/>
                      </a:lnTo>
                      <a:lnTo>
                        <a:pt x="102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0" y="54"/>
                      </a:lnTo>
                      <a:lnTo>
                        <a:pt x="113" y="54"/>
                      </a:lnTo>
                      <a:lnTo>
                        <a:pt x="113" y="54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9" y="51"/>
                      </a:lnTo>
                      <a:lnTo>
                        <a:pt x="122" y="51"/>
                      </a:lnTo>
                      <a:lnTo>
                        <a:pt x="124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3" y="54"/>
                      </a:lnTo>
                      <a:lnTo>
                        <a:pt x="136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48"/>
                      </a:lnTo>
                      <a:lnTo>
                        <a:pt x="141" y="46"/>
                      </a:lnTo>
                      <a:lnTo>
                        <a:pt x="141" y="46"/>
                      </a:lnTo>
                      <a:lnTo>
                        <a:pt x="141" y="43"/>
                      </a:lnTo>
                      <a:lnTo>
                        <a:pt x="141" y="43"/>
                      </a:lnTo>
                      <a:lnTo>
                        <a:pt x="141" y="40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7" y="31"/>
                      </a:lnTo>
                      <a:lnTo>
                        <a:pt x="147" y="29"/>
                      </a:lnTo>
                      <a:lnTo>
                        <a:pt x="147" y="29"/>
                      </a:lnTo>
                      <a:lnTo>
                        <a:pt x="147" y="29"/>
                      </a:lnTo>
                      <a:lnTo>
                        <a:pt x="150" y="29"/>
                      </a:lnTo>
                      <a:lnTo>
                        <a:pt x="150" y="29"/>
                      </a:lnTo>
                      <a:lnTo>
                        <a:pt x="150" y="26"/>
                      </a:lnTo>
                      <a:lnTo>
                        <a:pt x="150" y="26"/>
                      </a:lnTo>
                      <a:lnTo>
                        <a:pt x="156" y="29"/>
                      </a:lnTo>
                      <a:lnTo>
                        <a:pt x="158" y="29"/>
                      </a:lnTo>
                      <a:lnTo>
                        <a:pt x="161" y="29"/>
                      </a:lnTo>
                      <a:lnTo>
                        <a:pt x="164" y="29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1" y="34"/>
                      </a:lnTo>
                      <a:lnTo>
                        <a:pt x="164" y="34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70" y="31"/>
                      </a:lnTo>
                      <a:lnTo>
                        <a:pt x="170" y="29"/>
                      </a:lnTo>
                      <a:lnTo>
                        <a:pt x="175" y="29"/>
                      </a:lnTo>
                      <a:lnTo>
                        <a:pt x="175" y="29"/>
                      </a:lnTo>
                      <a:lnTo>
                        <a:pt x="178" y="29"/>
                      </a:lnTo>
                      <a:lnTo>
                        <a:pt x="187" y="29"/>
                      </a:lnTo>
                      <a:lnTo>
                        <a:pt x="187" y="31"/>
                      </a:lnTo>
                      <a:lnTo>
                        <a:pt x="187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40"/>
                      </a:lnTo>
                      <a:lnTo>
                        <a:pt x="190" y="40"/>
                      </a:lnTo>
                      <a:lnTo>
                        <a:pt x="187" y="43"/>
                      </a:lnTo>
                      <a:lnTo>
                        <a:pt x="187" y="43"/>
                      </a:lnTo>
                      <a:lnTo>
                        <a:pt x="187" y="46"/>
                      </a:lnTo>
                      <a:lnTo>
                        <a:pt x="187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51"/>
                      </a:lnTo>
                      <a:lnTo>
                        <a:pt x="187" y="51"/>
                      </a:lnTo>
                      <a:lnTo>
                        <a:pt x="187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2" y="54"/>
                      </a:lnTo>
                      <a:lnTo>
                        <a:pt x="192" y="54"/>
                      </a:lnTo>
                      <a:lnTo>
                        <a:pt x="192" y="57"/>
                      </a:lnTo>
                      <a:lnTo>
                        <a:pt x="192" y="57"/>
                      </a:lnTo>
                      <a:lnTo>
                        <a:pt x="192" y="57"/>
                      </a:lnTo>
                      <a:lnTo>
                        <a:pt x="192" y="57"/>
                      </a:lnTo>
                      <a:lnTo>
                        <a:pt x="195" y="57"/>
                      </a:lnTo>
                      <a:lnTo>
                        <a:pt x="195" y="60"/>
                      </a:lnTo>
                      <a:lnTo>
                        <a:pt x="198" y="60"/>
                      </a:lnTo>
                      <a:lnTo>
                        <a:pt x="198" y="60"/>
                      </a:lnTo>
                      <a:lnTo>
                        <a:pt x="198" y="60"/>
                      </a:lnTo>
                      <a:lnTo>
                        <a:pt x="198" y="60"/>
                      </a:lnTo>
                      <a:lnTo>
                        <a:pt x="201" y="60"/>
                      </a:lnTo>
                      <a:lnTo>
                        <a:pt x="201" y="60"/>
                      </a:lnTo>
                      <a:lnTo>
                        <a:pt x="201" y="57"/>
                      </a:lnTo>
                      <a:lnTo>
                        <a:pt x="201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7" y="57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4"/>
                      </a:lnTo>
                      <a:lnTo>
                        <a:pt x="209" y="51"/>
                      </a:lnTo>
                      <a:lnTo>
                        <a:pt x="212" y="51"/>
                      </a:lnTo>
                      <a:lnTo>
                        <a:pt x="212" y="51"/>
                      </a:lnTo>
                      <a:lnTo>
                        <a:pt x="212" y="51"/>
                      </a:lnTo>
                      <a:lnTo>
                        <a:pt x="212" y="48"/>
                      </a:lnTo>
                      <a:lnTo>
                        <a:pt x="212" y="48"/>
                      </a:lnTo>
                      <a:lnTo>
                        <a:pt x="212" y="48"/>
                      </a:lnTo>
                      <a:lnTo>
                        <a:pt x="212" y="48"/>
                      </a:lnTo>
                      <a:lnTo>
                        <a:pt x="212" y="48"/>
                      </a:lnTo>
                      <a:lnTo>
                        <a:pt x="215" y="48"/>
                      </a:lnTo>
                      <a:lnTo>
                        <a:pt x="215" y="48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6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40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1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4" y="37"/>
                      </a:lnTo>
                      <a:lnTo>
                        <a:pt x="224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6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32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8" y="34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41" y="29"/>
                      </a:lnTo>
                      <a:lnTo>
                        <a:pt x="241" y="29"/>
                      </a:lnTo>
                      <a:lnTo>
                        <a:pt x="241" y="29"/>
                      </a:lnTo>
                      <a:lnTo>
                        <a:pt x="241" y="29"/>
                      </a:lnTo>
                      <a:lnTo>
                        <a:pt x="241" y="26"/>
                      </a:lnTo>
                      <a:lnTo>
                        <a:pt x="241" y="26"/>
                      </a:lnTo>
                      <a:lnTo>
                        <a:pt x="241" y="26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1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9" y="23"/>
                      </a:lnTo>
                      <a:lnTo>
                        <a:pt x="249" y="23"/>
                      </a:lnTo>
                      <a:lnTo>
                        <a:pt x="249" y="23"/>
                      </a:lnTo>
                      <a:lnTo>
                        <a:pt x="249" y="23"/>
                      </a:lnTo>
                      <a:lnTo>
                        <a:pt x="252" y="23"/>
                      </a:lnTo>
                      <a:lnTo>
                        <a:pt x="252" y="23"/>
                      </a:lnTo>
                      <a:lnTo>
                        <a:pt x="252" y="23"/>
                      </a:lnTo>
                      <a:lnTo>
                        <a:pt x="252" y="26"/>
                      </a:lnTo>
                      <a:lnTo>
                        <a:pt x="252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8" y="34"/>
                      </a:lnTo>
                      <a:lnTo>
                        <a:pt x="258" y="34"/>
                      </a:lnTo>
                      <a:lnTo>
                        <a:pt x="258" y="34"/>
                      </a:lnTo>
                      <a:lnTo>
                        <a:pt x="258" y="34"/>
                      </a:lnTo>
                      <a:lnTo>
                        <a:pt x="255" y="34"/>
                      </a:lnTo>
                      <a:lnTo>
                        <a:pt x="255" y="34"/>
                      </a:lnTo>
                      <a:lnTo>
                        <a:pt x="255" y="34"/>
                      </a:lnTo>
                      <a:lnTo>
                        <a:pt x="255" y="34"/>
                      </a:lnTo>
                      <a:lnTo>
                        <a:pt x="255" y="37"/>
                      </a:lnTo>
                      <a:lnTo>
                        <a:pt x="255" y="37"/>
                      </a:lnTo>
                      <a:lnTo>
                        <a:pt x="255" y="37"/>
                      </a:lnTo>
                      <a:lnTo>
                        <a:pt x="255" y="37"/>
                      </a:lnTo>
                      <a:lnTo>
                        <a:pt x="255" y="37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0"/>
                      </a:lnTo>
                      <a:lnTo>
                        <a:pt x="252" y="43"/>
                      </a:lnTo>
                      <a:lnTo>
                        <a:pt x="252" y="43"/>
                      </a:lnTo>
                      <a:lnTo>
                        <a:pt x="249" y="43"/>
                      </a:lnTo>
                      <a:lnTo>
                        <a:pt x="249" y="43"/>
                      </a:lnTo>
                      <a:lnTo>
                        <a:pt x="249" y="46"/>
                      </a:lnTo>
                      <a:lnTo>
                        <a:pt x="249" y="46"/>
                      </a:lnTo>
                      <a:lnTo>
                        <a:pt x="246" y="46"/>
                      </a:lnTo>
                      <a:lnTo>
                        <a:pt x="246" y="46"/>
                      </a:lnTo>
                      <a:lnTo>
                        <a:pt x="243" y="46"/>
                      </a:lnTo>
                      <a:lnTo>
                        <a:pt x="243" y="46"/>
                      </a:lnTo>
                      <a:lnTo>
                        <a:pt x="243" y="46"/>
                      </a:lnTo>
                      <a:lnTo>
                        <a:pt x="241" y="46"/>
                      </a:lnTo>
                      <a:lnTo>
                        <a:pt x="241" y="46"/>
                      </a:lnTo>
                      <a:lnTo>
                        <a:pt x="241" y="46"/>
                      </a:lnTo>
                      <a:lnTo>
                        <a:pt x="241" y="46"/>
                      </a:lnTo>
                      <a:lnTo>
                        <a:pt x="241" y="46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51"/>
                      </a:lnTo>
                      <a:lnTo>
                        <a:pt x="241" y="51"/>
                      </a:lnTo>
                      <a:lnTo>
                        <a:pt x="241" y="51"/>
                      </a:lnTo>
                      <a:lnTo>
                        <a:pt x="243" y="54"/>
                      </a:lnTo>
                      <a:lnTo>
                        <a:pt x="243" y="54"/>
                      </a:lnTo>
                      <a:lnTo>
                        <a:pt x="243" y="54"/>
                      </a:lnTo>
                      <a:lnTo>
                        <a:pt x="243" y="57"/>
                      </a:lnTo>
                      <a:lnTo>
                        <a:pt x="243" y="57"/>
                      </a:lnTo>
                      <a:lnTo>
                        <a:pt x="246" y="57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57"/>
                      </a:lnTo>
                      <a:lnTo>
                        <a:pt x="249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2" y="57"/>
                      </a:lnTo>
                      <a:lnTo>
                        <a:pt x="255" y="57"/>
                      </a:lnTo>
                      <a:lnTo>
                        <a:pt x="255" y="57"/>
                      </a:lnTo>
                      <a:lnTo>
                        <a:pt x="255" y="57"/>
                      </a:lnTo>
                      <a:lnTo>
                        <a:pt x="255" y="57"/>
                      </a:lnTo>
                      <a:lnTo>
                        <a:pt x="255" y="57"/>
                      </a:lnTo>
                      <a:lnTo>
                        <a:pt x="258" y="57"/>
                      </a:lnTo>
                      <a:lnTo>
                        <a:pt x="258" y="57"/>
                      </a:lnTo>
                      <a:lnTo>
                        <a:pt x="258" y="57"/>
                      </a:lnTo>
                      <a:lnTo>
                        <a:pt x="258" y="57"/>
                      </a:lnTo>
                      <a:lnTo>
                        <a:pt x="260" y="57"/>
                      </a:lnTo>
                      <a:lnTo>
                        <a:pt x="260" y="57"/>
                      </a:lnTo>
                      <a:lnTo>
                        <a:pt x="260" y="57"/>
                      </a:lnTo>
                      <a:lnTo>
                        <a:pt x="260" y="57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6" y="51"/>
                      </a:lnTo>
                      <a:lnTo>
                        <a:pt x="269" y="48"/>
                      </a:lnTo>
                      <a:lnTo>
                        <a:pt x="269" y="48"/>
                      </a:lnTo>
                      <a:lnTo>
                        <a:pt x="269" y="48"/>
                      </a:lnTo>
                      <a:lnTo>
                        <a:pt x="269" y="48"/>
                      </a:lnTo>
                      <a:lnTo>
                        <a:pt x="272" y="48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2" y="46"/>
                      </a:lnTo>
                      <a:lnTo>
                        <a:pt x="275" y="46"/>
                      </a:lnTo>
                      <a:lnTo>
                        <a:pt x="275" y="46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5" y="43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77" y="40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9" y="37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89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4" y="31"/>
                      </a:lnTo>
                      <a:lnTo>
                        <a:pt x="297" y="31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9"/>
                      </a:lnTo>
                      <a:lnTo>
                        <a:pt x="297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1" y="20"/>
                      </a:lnTo>
                      <a:lnTo>
                        <a:pt x="314" y="17"/>
                      </a:lnTo>
                      <a:lnTo>
                        <a:pt x="314" y="17"/>
                      </a:lnTo>
                      <a:lnTo>
                        <a:pt x="317" y="14"/>
                      </a:lnTo>
                      <a:lnTo>
                        <a:pt x="317" y="14"/>
                      </a:lnTo>
                      <a:lnTo>
                        <a:pt x="320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6" y="14"/>
                      </a:lnTo>
                      <a:lnTo>
                        <a:pt x="326" y="14"/>
                      </a:lnTo>
                      <a:lnTo>
                        <a:pt x="328" y="14"/>
                      </a:lnTo>
                      <a:lnTo>
                        <a:pt x="328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1" y="14"/>
                      </a:lnTo>
                      <a:lnTo>
                        <a:pt x="334" y="14"/>
                      </a:lnTo>
                      <a:lnTo>
                        <a:pt x="334" y="17"/>
                      </a:lnTo>
                      <a:lnTo>
                        <a:pt x="337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3" y="14"/>
                      </a:lnTo>
                      <a:lnTo>
                        <a:pt x="345" y="14"/>
                      </a:lnTo>
                      <a:lnTo>
                        <a:pt x="348" y="12"/>
                      </a:lnTo>
                      <a:lnTo>
                        <a:pt x="351" y="12"/>
                      </a:lnTo>
                      <a:lnTo>
                        <a:pt x="351" y="9"/>
                      </a:lnTo>
                      <a:lnTo>
                        <a:pt x="354" y="12"/>
                      </a:lnTo>
                      <a:lnTo>
                        <a:pt x="357" y="12"/>
                      </a:lnTo>
                      <a:lnTo>
                        <a:pt x="360" y="12"/>
                      </a:lnTo>
                      <a:lnTo>
                        <a:pt x="362" y="12"/>
                      </a:lnTo>
                      <a:lnTo>
                        <a:pt x="368" y="12"/>
                      </a:lnTo>
                      <a:lnTo>
                        <a:pt x="371" y="14"/>
                      </a:lnTo>
                      <a:lnTo>
                        <a:pt x="374" y="12"/>
                      </a:lnTo>
                      <a:lnTo>
                        <a:pt x="374" y="12"/>
                      </a:lnTo>
                      <a:lnTo>
                        <a:pt x="377" y="12"/>
                      </a:lnTo>
                      <a:lnTo>
                        <a:pt x="377" y="12"/>
                      </a:lnTo>
                      <a:lnTo>
                        <a:pt x="377" y="12"/>
                      </a:lnTo>
                      <a:lnTo>
                        <a:pt x="377" y="12"/>
                      </a:lnTo>
                      <a:lnTo>
                        <a:pt x="377" y="12"/>
                      </a:lnTo>
                      <a:lnTo>
                        <a:pt x="379" y="12"/>
                      </a:lnTo>
                      <a:lnTo>
                        <a:pt x="379" y="12"/>
                      </a:lnTo>
                      <a:lnTo>
                        <a:pt x="379" y="9"/>
                      </a:lnTo>
                      <a:lnTo>
                        <a:pt x="379" y="9"/>
                      </a:lnTo>
                      <a:lnTo>
                        <a:pt x="379" y="9"/>
                      </a:lnTo>
                      <a:lnTo>
                        <a:pt x="379" y="9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6"/>
                      </a:lnTo>
                      <a:lnTo>
                        <a:pt x="379" y="3"/>
                      </a:lnTo>
                      <a:lnTo>
                        <a:pt x="379" y="3"/>
                      </a:lnTo>
                      <a:lnTo>
                        <a:pt x="379" y="3"/>
                      </a:lnTo>
                      <a:lnTo>
                        <a:pt x="379" y="3"/>
                      </a:lnTo>
                      <a:lnTo>
                        <a:pt x="382" y="3"/>
                      </a:lnTo>
                      <a:lnTo>
                        <a:pt x="382" y="3"/>
                      </a:lnTo>
                      <a:lnTo>
                        <a:pt x="382" y="3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85" y="0"/>
                      </a:lnTo>
                      <a:lnTo>
                        <a:pt x="385" y="0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5" y="3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91" y="6"/>
                      </a:lnTo>
                      <a:lnTo>
                        <a:pt x="391" y="6"/>
                      </a:lnTo>
                      <a:lnTo>
                        <a:pt x="391" y="6"/>
                      </a:lnTo>
                      <a:lnTo>
                        <a:pt x="391" y="6"/>
                      </a:lnTo>
                      <a:lnTo>
                        <a:pt x="394" y="9"/>
                      </a:lnTo>
                      <a:lnTo>
                        <a:pt x="394" y="9"/>
                      </a:lnTo>
                      <a:lnTo>
                        <a:pt x="394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396" y="9"/>
                      </a:lnTo>
                      <a:lnTo>
                        <a:pt x="405" y="14"/>
                      </a:lnTo>
                      <a:lnTo>
                        <a:pt x="408" y="17"/>
                      </a:lnTo>
                      <a:lnTo>
                        <a:pt x="408" y="17"/>
                      </a:lnTo>
                      <a:lnTo>
                        <a:pt x="408" y="17"/>
                      </a:lnTo>
                      <a:lnTo>
                        <a:pt x="419" y="20"/>
                      </a:lnTo>
                      <a:lnTo>
                        <a:pt x="422" y="23"/>
                      </a:lnTo>
                      <a:lnTo>
                        <a:pt x="430" y="46"/>
                      </a:lnTo>
                      <a:lnTo>
                        <a:pt x="430" y="48"/>
                      </a:lnTo>
                      <a:lnTo>
                        <a:pt x="433" y="48"/>
                      </a:lnTo>
                      <a:lnTo>
                        <a:pt x="433" y="51"/>
                      </a:lnTo>
                      <a:lnTo>
                        <a:pt x="436" y="65"/>
                      </a:lnTo>
                      <a:lnTo>
                        <a:pt x="436" y="65"/>
                      </a:lnTo>
                      <a:lnTo>
                        <a:pt x="442" y="80"/>
                      </a:lnTo>
                      <a:lnTo>
                        <a:pt x="445" y="94"/>
                      </a:lnTo>
                      <a:lnTo>
                        <a:pt x="445" y="97"/>
                      </a:lnTo>
                      <a:lnTo>
                        <a:pt x="439" y="99"/>
                      </a:lnTo>
                      <a:lnTo>
                        <a:pt x="433" y="99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5"/>
                      </a:lnTo>
                      <a:lnTo>
                        <a:pt x="425" y="105"/>
                      </a:lnTo>
                      <a:lnTo>
                        <a:pt x="425" y="108"/>
                      </a:lnTo>
                      <a:lnTo>
                        <a:pt x="422" y="108"/>
                      </a:lnTo>
                      <a:lnTo>
                        <a:pt x="419" y="111"/>
                      </a:lnTo>
                      <a:lnTo>
                        <a:pt x="416" y="111"/>
                      </a:lnTo>
                      <a:lnTo>
                        <a:pt x="416" y="111"/>
                      </a:lnTo>
                      <a:lnTo>
                        <a:pt x="416" y="111"/>
                      </a:lnTo>
                      <a:lnTo>
                        <a:pt x="413" y="111"/>
                      </a:lnTo>
                      <a:lnTo>
                        <a:pt x="413" y="111"/>
                      </a:lnTo>
                      <a:lnTo>
                        <a:pt x="413" y="111"/>
                      </a:lnTo>
                      <a:lnTo>
                        <a:pt x="411" y="111"/>
                      </a:lnTo>
                      <a:lnTo>
                        <a:pt x="411" y="111"/>
                      </a:lnTo>
                      <a:lnTo>
                        <a:pt x="408" y="111"/>
                      </a:lnTo>
                      <a:lnTo>
                        <a:pt x="408" y="111"/>
                      </a:lnTo>
                      <a:lnTo>
                        <a:pt x="408" y="111"/>
                      </a:lnTo>
                      <a:lnTo>
                        <a:pt x="408" y="111"/>
                      </a:lnTo>
                      <a:lnTo>
                        <a:pt x="405" y="111"/>
                      </a:lnTo>
                      <a:lnTo>
                        <a:pt x="405" y="111"/>
                      </a:lnTo>
                      <a:lnTo>
                        <a:pt x="405" y="111"/>
                      </a:lnTo>
                      <a:lnTo>
                        <a:pt x="405" y="111"/>
                      </a:lnTo>
                      <a:lnTo>
                        <a:pt x="402" y="111"/>
                      </a:lnTo>
                      <a:lnTo>
                        <a:pt x="402" y="114"/>
                      </a:lnTo>
                      <a:lnTo>
                        <a:pt x="402" y="114"/>
                      </a:lnTo>
                      <a:lnTo>
                        <a:pt x="402" y="114"/>
                      </a:lnTo>
                      <a:lnTo>
                        <a:pt x="399" y="114"/>
                      </a:lnTo>
                      <a:lnTo>
                        <a:pt x="396" y="111"/>
                      </a:lnTo>
                      <a:lnTo>
                        <a:pt x="396" y="111"/>
                      </a:lnTo>
                      <a:lnTo>
                        <a:pt x="396" y="111"/>
                      </a:lnTo>
                      <a:lnTo>
                        <a:pt x="396" y="114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1" y="114"/>
                      </a:lnTo>
                      <a:lnTo>
                        <a:pt x="391" y="114"/>
                      </a:lnTo>
                      <a:lnTo>
                        <a:pt x="391" y="114"/>
                      </a:lnTo>
                      <a:lnTo>
                        <a:pt x="388" y="114"/>
                      </a:lnTo>
                      <a:lnTo>
                        <a:pt x="388" y="114"/>
                      </a:lnTo>
                      <a:lnTo>
                        <a:pt x="388" y="114"/>
                      </a:lnTo>
                      <a:lnTo>
                        <a:pt x="385" y="114"/>
                      </a:lnTo>
                      <a:lnTo>
                        <a:pt x="385" y="114"/>
                      </a:lnTo>
                      <a:lnTo>
                        <a:pt x="385" y="116"/>
                      </a:lnTo>
                      <a:lnTo>
                        <a:pt x="385" y="116"/>
                      </a:lnTo>
                      <a:lnTo>
                        <a:pt x="385" y="116"/>
                      </a:lnTo>
                      <a:lnTo>
                        <a:pt x="382" y="116"/>
                      </a:lnTo>
                      <a:lnTo>
                        <a:pt x="382" y="116"/>
                      </a:lnTo>
                      <a:lnTo>
                        <a:pt x="382" y="116"/>
                      </a:lnTo>
                      <a:lnTo>
                        <a:pt x="379" y="116"/>
                      </a:lnTo>
                      <a:lnTo>
                        <a:pt x="379" y="116"/>
                      </a:lnTo>
                      <a:lnTo>
                        <a:pt x="377" y="116"/>
                      </a:lnTo>
                      <a:lnTo>
                        <a:pt x="374" y="116"/>
                      </a:lnTo>
                      <a:lnTo>
                        <a:pt x="371" y="119"/>
                      </a:lnTo>
                      <a:lnTo>
                        <a:pt x="371" y="119"/>
                      </a:lnTo>
                      <a:lnTo>
                        <a:pt x="371" y="119"/>
                      </a:lnTo>
                      <a:lnTo>
                        <a:pt x="368" y="119"/>
                      </a:lnTo>
                      <a:lnTo>
                        <a:pt x="368" y="119"/>
                      </a:lnTo>
                      <a:lnTo>
                        <a:pt x="365" y="119"/>
                      </a:lnTo>
                      <a:lnTo>
                        <a:pt x="365" y="119"/>
                      </a:lnTo>
                      <a:lnTo>
                        <a:pt x="365" y="119"/>
                      </a:lnTo>
                      <a:lnTo>
                        <a:pt x="362" y="119"/>
                      </a:lnTo>
                      <a:lnTo>
                        <a:pt x="362" y="119"/>
                      </a:lnTo>
                      <a:lnTo>
                        <a:pt x="362" y="119"/>
                      </a:lnTo>
                      <a:lnTo>
                        <a:pt x="360" y="119"/>
                      </a:lnTo>
                      <a:lnTo>
                        <a:pt x="360" y="119"/>
                      </a:lnTo>
                      <a:lnTo>
                        <a:pt x="357" y="122"/>
                      </a:lnTo>
                      <a:lnTo>
                        <a:pt x="357" y="122"/>
                      </a:lnTo>
                      <a:lnTo>
                        <a:pt x="354" y="122"/>
                      </a:lnTo>
                      <a:lnTo>
                        <a:pt x="354" y="122"/>
                      </a:lnTo>
                      <a:lnTo>
                        <a:pt x="351" y="122"/>
                      </a:lnTo>
                      <a:lnTo>
                        <a:pt x="351" y="122"/>
                      </a:lnTo>
                      <a:lnTo>
                        <a:pt x="351" y="122"/>
                      </a:lnTo>
                      <a:lnTo>
                        <a:pt x="348" y="125"/>
                      </a:lnTo>
                      <a:lnTo>
                        <a:pt x="348" y="125"/>
                      </a:lnTo>
                      <a:lnTo>
                        <a:pt x="348" y="125"/>
                      </a:lnTo>
                      <a:lnTo>
                        <a:pt x="345" y="128"/>
                      </a:lnTo>
                      <a:lnTo>
                        <a:pt x="345" y="128"/>
                      </a:lnTo>
                      <a:lnTo>
                        <a:pt x="345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37" y="128"/>
                      </a:lnTo>
                      <a:lnTo>
                        <a:pt x="337" y="128"/>
                      </a:lnTo>
                      <a:lnTo>
                        <a:pt x="337" y="128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1" y="128"/>
                      </a:lnTo>
                      <a:lnTo>
                        <a:pt x="331" y="128"/>
                      </a:lnTo>
                      <a:lnTo>
                        <a:pt x="328" y="128"/>
                      </a:lnTo>
                      <a:lnTo>
                        <a:pt x="328" y="128"/>
                      </a:lnTo>
                      <a:lnTo>
                        <a:pt x="328" y="128"/>
                      </a:lnTo>
                      <a:lnTo>
                        <a:pt x="326" y="131"/>
                      </a:lnTo>
                      <a:lnTo>
                        <a:pt x="323" y="131"/>
                      </a:lnTo>
                      <a:lnTo>
                        <a:pt x="320" y="131"/>
                      </a:lnTo>
                      <a:lnTo>
                        <a:pt x="320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28"/>
                      </a:lnTo>
                      <a:lnTo>
                        <a:pt x="314" y="128"/>
                      </a:lnTo>
                      <a:lnTo>
                        <a:pt x="314" y="128"/>
                      </a:lnTo>
                      <a:lnTo>
                        <a:pt x="314" y="128"/>
                      </a:lnTo>
                      <a:lnTo>
                        <a:pt x="311" y="131"/>
                      </a:lnTo>
                      <a:lnTo>
                        <a:pt x="311" y="131"/>
                      </a:lnTo>
                      <a:lnTo>
                        <a:pt x="311" y="131"/>
                      </a:lnTo>
                      <a:lnTo>
                        <a:pt x="309" y="131"/>
                      </a:lnTo>
                      <a:lnTo>
                        <a:pt x="309" y="133"/>
                      </a:lnTo>
                      <a:lnTo>
                        <a:pt x="309" y="133"/>
                      </a:lnTo>
                      <a:lnTo>
                        <a:pt x="309" y="133"/>
                      </a:lnTo>
                      <a:lnTo>
                        <a:pt x="303" y="133"/>
                      </a:lnTo>
                      <a:lnTo>
                        <a:pt x="294" y="133"/>
                      </a:lnTo>
                      <a:lnTo>
                        <a:pt x="294" y="133"/>
                      </a:lnTo>
                      <a:lnTo>
                        <a:pt x="292" y="133"/>
                      </a:lnTo>
                      <a:lnTo>
                        <a:pt x="292" y="133"/>
                      </a:lnTo>
                      <a:lnTo>
                        <a:pt x="292" y="133"/>
                      </a:lnTo>
                      <a:lnTo>
                        <a:pt x="289" y="133"/>
                      </a:lnTo>
                      <a:lnTo>
                        <a:pt x="289" y="133"/>
                      </a:lnTo>
                      <a:lnTo>
                        <a:pt x="289" y="133"/>
                      </a:lnTo>
                      <a:lnTo>
                        <a:pt x="286" y="133"/>
                      </a:lnTo>
                      <a:lnTo>
                        <a:pt x="286" y="133"/>
                      </a:lnTo>
                      <a:lnTo>
                        <a:pt x="286" y="133"/>
                      </a:lnTo>
                      <a:lnTo>
                        <a:pt x="286" y="133"/>
                      </a:lnTo>
                      <a:lnTo>
                        <a:pt x="283" y="139"/>
                      </a:lnTo>
                      <a:lnTo>
                        <a:pt x="283" y="139"/>
                      </a:lnTo>
                      <a:lnTo>
                        <a:pt x="283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89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4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297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39"/>
                      </a:lnTo>
                      <a:lnTo>
                        <a:pt x="300" y="142"/>
                      </a:lnTo>
                      <a:lnTo>
                        <a:pt x="300" y="142"/>
                      </a:lnTo>
                      <a:lnTo>
                        <a:pt x="300" y="142"/>
                      </a:lnTo>
                      <a:lnTo>
                        <a:pt x="300" y="142"/>
                      </a:lnTo>
                      <a:lnTo>
                        <a:pt x="300" y="145"/>
                      </a:lnTo>
                      <a:lnTo>
                        <a:pt x="300" y="145"/>
                      </a:lnTo>
                      <a:lnTo>
                        <a:pt x="300" y="145"/>
                      </a:lnTo>
                      <a:lnTo>
                        <a:pt x="297" y="145"/>
                      </a:lnTo>
                      <a:lnTo>
                        <a:pt x="297" y="148"/>
                      </a:lnTo>
                      <a:lnTo>
                        <a:pt x="297" y="148"/>
                      </a:lnTo>
                      <a:lnTo>
                        <a:pt x="294" y="148"/>
                      </a:lnTo>
                      <a:lnTo>
                        <a:pt x="297" y="148"/>
                      </a:lnTo>
                      <a:lnTo>
                        <a:pt x="297" y="150"/>
                      </a:lnTo>
                      <a:lnTo>
                        <a:pt x="297" y="150"/>
                      </a:lnTo>
                      <a:lnTo>
                        <a:pt x="294" y="150"/>
                      </a:lnTo>
                      <a:lnTo>
                        <a:pt x="294" y="150"/>
                      </a:lnTo>
                      <a:lnTo>
                        <a:pt x="294" y="153"/>
                      </a:lnTo>
                      <a:lnTo>
                        <a:pt x="294" y="153"/>
                      </a:lnTo>
                      <a:lnTo>
                        <a:pt x="292" y="153"/>
                      </a:lnTo>
                      <a:lnTo>
                        <a:pt x="289" y="156"/>
                      </a:lnTo>
                      <a:lnTo>
                        <a:pt x="289" y="159"/>
                      </a:lnTo>
                      <a:lnTo>
                        <a:pt x="289" y="159"/>
                      </a:lnTo>
                      <a:lnTo>
                        <a:pt x="289" y="159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89" y="162"/>
                      </a:lnTo>
                      <a:lnTo>
                        <a:pt x="292" y="162"/>
                      </a:lnTo>
                      <a:lnTo>
                        <a:pt x="292" y="165"/>
                      </a:lnTo>
                      <a:lnTo>
                        <a:pt x="292" y="165"/>
                      </a:lnTo>
                      <a:lnTo>
                        <a:pt x="292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5"/>
                      </a:lnTo>
                      <a:lnTo>
                        <a:pt x="294" y="167"/>
                      </a:lnTo>
                      <a:lnTo>
                        <a:pt x="294" y="167"/>
                      </a:lnTo>
                      <a:lnTo>
                        <a:pt x="294" y="167"/>
                      </a:lnTo>
                      <a:lnTo>
                        <a:pt x="294" y="167"/>
                      </a:lnTo>
                      <a:lnTo>
                        <a:pt x="294" y="167"/>
                      </a:lnTo>
                      <a:lnTo>
                        <a:pt x="292" y="170"/>
                      </a:lnTo>
                      <a:lnTo>
                        <a:pt x="292" y="170"/>
                      </a:lnTo>
                      <a:lnTo>
                        <a:pt x="289" y="170"/>
                      </a:lnTo>
                      <a:lnTo>
                        <a:pt x="286" y="170"/>
                      </a:lnTo>
                      <a:lnTo>
                        <a:pt x="286" y="170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0" y="173"/>
                      </a:lnTo>
                      <a:lnTo>
                        <a:pt x="280" y="176"/>
                      </a:lnTo>
                      <a:lnTo>
                        <a:pt x="277" y="176"/>
                      </a:lnTo>
                      <a:lnTo>
                        <a:pt x="277" y="167"/>
                      </a:lnTo>
                      <a:lnTo>
                        <a:pt x="277" y="167"/>
                      </a:lnTo>
                      <a:lnTo>
                        <a:pt x="277" y="165"/>
                      </a:lnTo>
                      <a:lnTo>
                        <a:pt x="277" y="165"/>
                      </a:lnTo>
                      <a:lnTo>
                        <a:pt x="277" y="165"/>
                      </a:lnTo>
                      <a:lnTo>
                        <a:pt x="275" y="165"/>
                      </a:lnTo>
                      <a:lnTo>
                        <a:pt x="275" y="165"/>
                      </a:lnTo>
                      <a:lnTo>
                        <a:pt x="275" y="165"/>
                      </a:lnTo>
                      <a:lnTo>
                        <a:pt x="275" y="165"/>
                      </a:lnTo>
                      <a:lnTo>
                        <a:pt x="272" y="165"/>
                      </a:lnTo>
                      <a:lnTo>
                        <a:pt x="272" y="165"/>
                      </a:lnTo>
                      <a:lnTo>
                        <a:pt x="272" y="165"/>
                      </a:lnTo>
                      <a:lnTo>
                        <a:pt x="272" y="165"/>
                      </a:lnTo>
                      <a:lnTo>
                        <a:pt x="272" y="167"/>
                      </a:lnTo>
                      <a:lnTo>
                        <a:pt x="272" y="167"/>
                      </a:lnTo>
                      <a:lnTo>
                        <a:pt x="272" y="167"/>
                      </a:lnTo>
                      <a:lnTo>
                        <a:pt x="269" y="167"/>
                      </a:lnTo>
                      <a:lnTo>
                        <a:pt x="269" y="167"/>
                      </a:lnTo>
                      <a:lnTo>
                        <a:pt x="266" y="167"/>
                      </a:lnTo>
                      <a:lnTo>
                        <a:pt x="266" y="170"/>
                      </a:lnTo>
                      <a:lnTo>
                        <a:pt x="266" y="170"/>
                      </a:lnTo>
                      <a:lnTo>
                        <a:pt x="263" y="170"/>
                      </a:lnTo>
                      <a:lnTo>
                        <a:pt x="263" y="173"/>
                      </a:lnTo>
                      <a:lnTo>
                        <a:pt x="263" y="173"/>
                      </a:lnTo>
                      <a:lnTo>
                        <a:pt x="263" y="173"/>
                      </a:lnTo>
                      <a:lnTo>
                        <a:pt x="263" y="176"/>
                      </a:lnTo>
                      <a:lnTo>
                        <a:pt x="263" y="176"/>
                      </a:lnTo>
                      <a:lnTo>
                        <a:pt x="263" y="176"/>
                      </a:lnTo>
                      <a:lnTo>
                        <a:pt x="263" y="176"/>
                      </a:lnTo>
                      <a:lnTo>
                        <a:pt x="260" y="176"/>
                      </a:lnTo>
                      <a:lnTo>
                        <a:pt x="260" y="176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3"/>
                      </a:lnTo>
                      <a:lnTo>
                        <a:pt x="260" y="170"/>
                      </a:lnTo>
                      <a:lnTo>
                        <a:pt x="260" y="170"/>
                      </a:lnTo>
                      <a:lnTo>
                        <a:pt x="263" y="170"/>
                      </a:lnTo>
                      <a:lnTo>
                        <a:pt x="266" y="167"/>
                      </a:lnTo>
                      <a:lnTo>
                        <a:pt x="266" y="167"/>
                      </a:lnTo>
                      <a:lnTo>
                        <a:pt x="269" y="150"/>
                      </a:lnTo>
                      <a:lnTo>
                        <a:pt x="269" y="148"/>
                      </a:lnTo>
                      <a:lnTo>
                        <a:pt x="266" y="148"/>
                      </a:lnTo>
                      <a:lnTo>
                        <a:pt x="263" y="148"/>
                      </a:lnTo>
                      <a:lnTo>
                        <a:pt x="260" y="148"/>
                      </a:lnTo>
                      <a:lnTo>
                        <a:pt x="260" y="148"/>
                      </a:lnTo>
                      <a:lnTo>
                        <a:pt x="260" y="148"/>
                      </a:lnTo>
                      <a:lnTo>
                        <a:pt x="260" y="148"/>
                      </a:lnTo>
                      <a:lnTo>
                        <a:pt x="258" y="148"/>
                      </a:lnTo>
                      <a:lnTo>
                        <a:pt x="258" y="148"/>
                      </a:lnTo>
                      <a:lnTo>
                        <a:pt x="258" y="148"/>
                      </a:lnTo>
                      <a:lnTo>
                        <a:pt x="258" y="148"/>
                      </a:lnTo>
                      <a:lnTo>
                        <a:pt x="258" y="148"/>
                      </a:lnTo>
                      <a:lnTo>
                        <a:pt x="255" y="148"/>
                      </a:lnTo>
                      <a:lnTo>
                        <a:pt x="255" y="150"/>
                      </a:lnTo>
                      <a:lnTo>
                        <a:pt x="255" y="150"/>
                      </a:lnTo>
                      <a:lnTo>
                        <a:pt x="255" y="153"/>
                      </a:lnTo>
                      <a:lnTo>
                        <a:pt x="255" y="153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5" y="159"/>
                      </a:lnTo>
                      <a:lnTo>
                        <a:pt x="255" y="159"/>
                      </a:lnTo>
                      <a:lnTo>
                        <a:pt x="255" y="162"/>
                      </a:lnTo>
                      <a:lnTo>
                        <a:pt x="255" y="165"/>
                      </a:lnTo>
                      <a:lnTo>
                        <a:pt x="255" y="165"/>
                      </a:lnTo>
                      <a:lnTo>
                        <a:pt x="255" y="165"/>
                      </a:lnTo>
                      <a:lnTo>
                        <a:pt x="252" y="165"/>
                      </a:lnTo>
                      <a:lnTo>
                        <a:pt x="252" y="167"/>
                      </a:lnTo>
                      <a:lnTo>
                        <a:pt x="252" y="167"/>
                      </a:lnTo>
                      <a:lnTo>
                        <a:pt x="252" y="167"/>
                      </a:lnTo>
                      <a:lnTo>
                        <a:pt x="252" y="170"/>
                      </a:lnTo>
                      <a:lnTo>
                        <a:pt x="252" y="170"/>
                      </a:lnTo>
                      <a:lnTo>
                        <a:pt x="252" y="170"/>
                      </a:lnTo>
                      <a:lnTo>
                        <a:pt x="252" y="173"/>
                      </a:lnTo>
                      <a:lnTo>
                        <a:pt x="252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9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6" y="173"/>
                      </a:lnTo>
                      <a:lnTo>
                        <a:pt x="249" y="176"/>
                      </a:lnTo>
                      <a:lnTo>
                        <a:pt x="249" y="176"/>
                      </a:lnTo>
                      <a:lnTo>
                        <a:pt x="249" y="176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79"/>
                      </a:lnTo>
                      <a:lnTo>
                        <a:pt x="249" y="182"/>
                      </a:lnTo>
                      <a:lnTo>
                        <a:pt x="249" y="182"/>
                      </a:lnTo>
                      <a:lnTo>
                        <a:pt x="249" y="182"/>
                      </a:lnTo>
                      <a:lnTo>
                        <a:pt x="249" y="182"/>
                      </a:lnTo>
                      <a:lnTo>
                        <a:pt x="249" y="182"/>
                      </a:lnTo>
                      <a:lnTo>
                        <a:pt x="246" y="182"/>
                      </a:lnTo>
                      <a:lnTo>
                        <a:pt x="246" y="182"/>
                      </a:lnTo>
                      <a:lnTo>
                        <a:pt x="246" y="182"/>
                      </a:lnTo>
                      <a:lnTo>
                        <a:pt x="246" y="184"/>
                      </a:lnTo>
                      <a:lnTo>
                        <a:pt x="246" y="184"/>
                      </a:lnTo>
                      <a:lnTo>
                        <a:pt x="243" y="182"/>
                      </a:lnTo>
                      <a:lnTo>
                        <a:pt x="243" y="182"/>
                      </a:lnTo>
                      <a:lnTo>
                        <a:pt x="243" y="182"/>
                      </a:lnTo>
                      <a:lnTo>
                        <a:pt x="243" y="182"/>
                      </a:lnTo>
                      <a:lnTo>
                        <a:pt x="241" y="182"/>
                      </a:lnTo>
                      <a:lnTo>
                        <a:pt x="241" y="182"/>
                      </a:lnTo>
                      <a:lnTo>
                        <a:pt x="241" y="182"/>
                      </a:lnTo>
                      <a:lnTo>
                        <a:pt x="241" y="182"/>
                      </a:lnTo>
                      <a:lnTo>
                        <a:pt x="241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8" y="182"/>
                      </a:lnTo>
                      <a:lnTo>
                        <a:pt x="235" y="182"/>
                      </a:lnTo>
                      <a:lnTo>
                        <a:pt x="235" y="182"/>
                      </a:lnTo>
                      <a:lnTo>
                        <a:pt x="235" y="184"/>
                      </a:lnTo>
                      <a:lnTo>
                        <a:pt x="235" y="184"/>
                      </a:lnTo>
                      <a:lnTo>
                        <a:pt x="232" y="184"/>
                      </a:lnTo>
                      <a:lnTo>
                        <a:pt x="232" y="184"/>
                      </a:lnTo>
                      <a:lnTo>
                        <a:pt x="232" y="187"/>
                      </a:lnTo>
                      <a:lnTo>
                        <a:pt x="232" y="190"/>
                      </a:lnTo>
                      <a:lnTo>
                        <a:pt x="232" y="193"/>
                      </a:lnTo>
                      <a:lnTo>
                        <a:pt x="232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6" y="193"/>
                      </a:lnTo>
                      <a:lnTo>
                        <a:pt x="226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1" y="190"/>
                      </a:lnTo>
                      <a:lnTo>
                        <a:pt x="221" y="190"/>
                      </a:lnTo>
                      <a:lnTo>
                        <a:pt x="221" y="190"/>
                      </a:lnTo>
                      <a:lnTo>
                        <a:pt x="218" y="187"/>
                      </a:lnTo>
                      <a:lnTo>
                        <a:pt x="218" y="187"/>
                      </a:lnTo>
                      <a:lnTo>
                        <a:pt x="218" y="187"/>
                      </a:lnTo>
                      <a:lnTo>
                        <a:pt x="215" y="187"/>
                      </a:lnTo>
                      <a:lnTo>
                        <a:pt x="215" y="184"/>
                      </a:lnTo>
                      <a:lnTo>
                        <a:pt x="215" y="184"/>
                      </a:lnTo>
                      <a:lnTo>
                        <a:pt x="215" y="184"/>
                      </a:lnTo>
                      <a:lnTo>
                        <a:pt x="215" y="184"/>
                      </a:lnTo>
                      <a:lnTo>
                        <a:pt x="215" y="184"/>
                      </a:lnTo>
                      <a:lnTo>
                        <a:pt x="212" y="182"/>
                      </a:lnTo>
                      <a:lnTo>
                        <a:pt x="212" y="182"/>
                      </a:lnTo>
                      <a:lnTo>
                        <a:pt x="212" y="182"/>
                      </a:lnTo>
                      <a:lnTo>
                        <a:pt x="212" y="182"/>
                      </a:lnTo>
                      <a:lnTo>
                        <a:pt x="212" y="179"/>
                      </a:lnTo>
                      <a:lnTo>
                        <a:pt x="215" y="179"/>
                      </a:lnTo>
                      <a:lnTo>
                        <a:pt x="215" y="179"/>
                      </a:lnTo>
                      <a:lnTo>
                        <a:pt x="215" y="176"/>
                      </a:lnTo>
                      <a:lnTo>
                        <a:pt x="215" y="173"/>
                      </a:lnTo>
                      <a:lnTo>
                        <a:pt x="212" y="173"/>
                      </a:lnTo>
                      <a:lnTo>
                        <a:pt x="215" y="173"/>
                      </a:lnTo>
                      <a:lnTo>
                        <a:pt x="215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67"/>
                      </a:lnTo>
                      <a:lnTo>
                        <a:pt x="212" y="167"/>
                      </a:lnTo>
                      <a:lnTo>
                        <a:pt x="212" y="167"/>
                      </a:lnTo>
                      <a:lnTo>
                        <a:pt x="212" y="167"/>
                      </a:lnTo>
                      <a:lnTo>
                        <a:pt x="209" y="165"/>
                      </a:lnTo>
                      <a:lnTo>
                        <a:pt x="209" y="165"/>
                      </a:lnTo>
                      <a:lnTo>
                        <a:pt x="209" y="165"/>
                      </a:lnTo>
                      <a:lnTo>
                        <a:pt x="209" y="167"/>
                      </a:lnTo>
                      <a:lnTo>
                        <a:pt x="209" y="167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2" y="162"/>
                      </a:lnTo>
                      <a:lnTo>
                        <a:pt x="195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2" y="165"/>
                      </a:lnTo>
                      <a:lnTo>
                        <a:pt x="190" y="165"/>
                      </a:lnTo>
                      <a:lnTo>
                        <a:pt x="190" y="165"/>
                      </a:lnTo>
                      <a:lnTo>
                        <a:pt x="184" y="165"/>
                      </a:lnTo>
                      <a:lnTo>
                        <a:pt x="184" y="165"/>
                      </a:lnTo>
                      <a:lnTo>
                        <a:pt x="181" y="162"/>
                      </a:lnTo>
                      <a:lnTo>
                        <a:pt x="178" y="153"/>
                      </a:lnTo>
                      <a:lnTo>
                        <a:pt x="178" y="150"/>
                      </a:lnTo>
                      <a:lnTo>
                        <a:pt x="173" y="148"/>
                      </a:lnTo>
                      <a:lnTo>
                        <a:pt x="175" y="142"/>
                      </a:lnTo>
                      <a:lnTo>
                        <a:pt x="167" y="139"/>
                      </a:lnTo>
                      <a:lnTo>
                        <a:pt x="164" y="139"/>
                      </a:lnTo>
                      <a:lnTo>
                        <a:pt x="164" y="139"/>
                      </a:lnTo>
                      <a:lnTo>
                        <a:pt x="161" y="136"/>
                      </a:lnTo>
                      <a:lnTo>
                        <a:pt x="161" y="136"/>
                      </a:lnTo>
                      <a:lnTo>
                        <a:pt x="161" y="136"/>
                      </a:lnTo>
                      <a:lnTo>
                        <a:pt x="158" y="136"/>
                      </a:lnTo>
                      <a:lnTo>
                        <a:pt x="158" y="136"/>
                      </a:lnTo>
                      <a:lnTo>
                        <a:pt x="156" y="136"/>
                      </a:lnTo>
                      <a:lnTo>
                        <a:pt x="156" y="131"/>
                      </a:lnTo>
                      <a:lnTo>
                        <a:pt x="144" y="128"/>
                      </a:lnTo>
                      <a:lnTo>
                        <a:pt x="150" y="142"/>
                      </a:lnTo>
                      <a:lnTo>
                        <a:pt x="141" y="139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6" y="165"/>
                      </a:lnTo>
                      <a:lnTo>
                        <a:pt x="130" y="156"/>
                      </a:lnTo>
                      <a:lnTo>
                        <a:pt x="130" y="156"/>
                      </a:lnTo>
                      <a:lnTo>
                        <a:pt x="122" y="153"/>
                      </a:lnTo>
                      <a:lnTo>
                        <a:pt x="119" y="162"/>
                      </a:lnTo>
                      <a:lnTo>
                        <a:pt x="119" y="162"/>
                      </a:lnTo>
                      <a:lnTo>
                        <a:pt x="119" y="165"/>
                      </a:lnTo>
                      <a:lnTo>
                        <a:pt x="116" y="165"/>
                      </a:lnTo>
                      <a:lnTo>
                        <a:pt x="110" y="179"/>
                      </a:lnTo>
                      <a:lnTo>
                        <a:pt x="124" y="179"/>
                      </a:lnTo>
                      <a:lnTo>
                        <a:pt x="124" y="179"/>
                      </a:lnTo>
                      <a:lnTo>
                        <a:pt x="124" y="182"/>
                      </a:lnTo>
                      <a:lnTo>
                        <a:pt x="124" y="182"/>
                      </a:lnTo>
                      <a:lnTo>
                        <a:pt x="122" y="184"/>
                      </a:lnTo>
                      <a:lnTo>
                        <a:pt x="124" y="184"/>
                      </a:lnTo>
                      <a:lnTo>
                        <a:pt x="122" y="193"/>
                      </a:lnTo>
                      <a:lnTo>
                        <a:pt x="119" y="193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6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9" y="199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4"/>
                      </a:lnTo>
                      <a:lnTo>
                        <a:pt x="116" y="207"/>
                      </a:lnTo>
                      <a:lnTo>
                        <a:pt x="116" y="207"/>
                      </a:lnTo>
                      <a:lnTo>
                        <a:pt x="107" y="224"/>
                      </a:lnTo>
                      <a:lnTo>
                        <a:pt x="102" y="235"/>
                      </a:lnTo>
                      <a:lnTo>
                        <a:pt x="90" y="233"/>
                      </a:lnTo>
                      <a:lnTo>
                        <a:pt x="76" y="238"/>
                      </a:lnTo>
                      <a:lnTo>
                        <a:pt x="73" y="247"/>
                      </a:lnTo>
                      <a:lnTo>
                        <a:pt x="73" y="252"/>
                      </a:lnTo>
                      <a:lnTo>
                        <a:pt x="71" y="255"/>
                      </a:lnTo>
                      <a:lnTo>
                        <a:pt x="71" y="261"/>
                      </a:lnTo>
                      <a:lnTo>
                        <a:pt x="71" y="264"/>
                      </a:lnTo>
                      <a:lnTo>
                        <a:pt x="68" y="267"/>
                      </a:lnTo>
                      <a:lnTo>
                        <a:pt x="71" y="269"/>
                      </a:lnTo>
                      <a:lnTo>
                        <a:pt x="62" y="269"/>
                      </a:lnTo>
                      <a:lnTo>
                        <a:pt x="59" y="269"/>
                      </a:lnTo>
                      <a:lnTo>
                        <a:pt x="59" y="269"/>
                      </a:lnTo>
                      <a:lnTo>
                        <a:pt x="45" y="269"/>
                      </a:lnTo>
                      <a:lnTo>
                        <a:pt x="39" y="269"/>
                      </a:lnTo>
                      <a:lnTo>
                        <a:pt x="39" y="269"/>
                      </a:lnTo>
                      <a:lnTo>
                        <a:pt x="39" y="264"/>
                      </a:lnTo>
                      <a:lnTo>
                        <a:pt x="25" y="241"/>
                      </a:lnTo>
                      <a:lnTo>
                        <a:pt x="25" y="241"/>
                      </a:lnTo>
                      <a:lnTo>
                        <a:pt x="25" y="241"/>
                      </a:lnTo>
                      <a:lnTo>
                        <a:pt x="25" y="241"/>
                      </a:lnTo>
                      <a:lnTo>
                        <a:pt x="22" y="241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20" y="238"/>
                      </a:lnTo>
                      <a:lnTo>
                        <a:pt x="17" y="238"/>
                      </a:lnTo>
                      <a:lnTo>
                        <a:pt x="17" y="238"/>
                      </a:lnTo>
                      <a:lnTo>
                        <a:pt x="17" y="235"/>
                      </a:lnTo>
                      <a:lnTo>
                        <a:pt x="14" y="235"/>
                      </a:lnTo>
                      <a:lnTo>
                        <a:pt x="11" y="233"/>
                      </a:lnTo>
                      <a:lnTo>
                        <a:pt x="3" y="221"/>
                      </a:lnTo>
                      <a:lnTo>
                        <a:pt x="3" y="221"/>
                      </a:lnTo>
                      <a:lnTo>
                        <a:pt x="3" y="221"/>
                      </a:lnTo>
                      <a:lnTo>
                        <a:pt x="3" y="221"/>
                      </a:lnTo>
                      <a:lnTo>
                        <a:pt x="3" y="218"/>
                      </a:lnTo>
                      <a:lnTo>
                        <a:pt x="3" y="218"/>
                      </a:lnTo>
                      <a:lnTo>
                        <a:pt x="3" y="218"/>
                      </a:lnTo>
                      <a:lnTo>
                        <a:pt x="3" y="216"/>
                      </a:lnTo>
                      <a:lnTo>
                        <a:pt x="3" y="213"/>
                      </a:lnTo>
                      <a:lnTo>
                        <a:pt x="3" y="213"/>
                      </a:lnTo>
                      <a:lnTo>
                        <a:pt x="3" y="210"/>
                      </a:lnTo>
                      <a:lnTo>
                        <a:pt x="3" y="207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201"/>
                      </a:lnTo>
                      <a:lnTo>
                        <a:pt x="3" y="199"/>
                      </a:lnTo>
                      <a:lnTo>
                        <a:pt x="3" y="199"/>
                      </a:lnTo>
                      <a:lnTo>
                        <a:pt x="3" y="196"/>
                      </a:lnTo>
                      <a:lnTo>
                        <a:pt x="3" y="196"/>
                      </a:lnTo>
                      <a:lnTo>
                        <a:pt x="3" y="196"/>
                      </a:lnTo>
                      <a:lnTo>
                        <a:pt x="3" y="196"/>
                      </a:lnTo>
                      <a:lnTo>
                        <a:pt x="3" y="193"/>
                      </a:lnTo>
                      <a:lnTo>
                        <a:pt x="3" y="193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1" name="Freeform 77"/>
                <p:cNvSpPr>
                  <a:spLocks/>
                </p:cNvSpPr>
                <p:nvPr/>
              </p:nvSpPr>
              <p:spPr bwMode="auto">
                <a:xfrm>
                  <a:off x="1939" y="3086"/>
                  <a:ext cx="255" cy="135"/>
                </a:xfrm>
                <a:custGeom>
                  <a:avLst/>
                  <a:gdLst/>
                  <a:ahLst/>
                  <a:cxnLst>
                    <a:cxn ang="0">
                      <a:pos x="71" y="91"/>
                    </a:cxn>
                    <a:cxn ang="0">
                      <a:pos x="77" y="91"/>
                    </a:cxn>
                    <a:cxn ang="0">
                      <a:pos x="85" y="88"/>
                    </a:cxn>
                    <a:cxn ang="0">
                      <a:pos x="100" y="71"/>
                    </a:cxn>
                    <a:cxn ang="0">
                      <a:pos x="108" y="62"/>
                    </a:cxn>
                    <a:cxn ang="0">
                      <a:pos x="117" y="48"/>
                    </a:cxn>
                    <a:cxn ang="0">
                      <a:pos x="125" y="42"/>
                    </a:cxn>
                    <a:cxn ang="0">
                      <a:pos x="156" y="40"/>
                    </a:cxn>
                    <a:cxn ang="0">
                      <a:pos x="168" y="25"/>
                    </a:cxn>
                    <a:cxn ang="0">
                      <a:pos x="179" y="20"/>
                    </a:cxn>
                    <a:cxn ang="0">
                      <a:pos x="193" y="17"/>
                    </a:cxn>
                    <a:cxn ang="0">
                      <a:pos x="204" y="14"/>
                    </a:cxn>
                    <a:cxn ang="0">
                      <a:pos x="213" y="14"/>
                    </a:cxn>
                    <a:cxn ang="0">
                      <a:pos x="221" y="14"/>
                    </a:cxn>
                    <a:cxn ang="0">
                      <a:pos x="224" y="23"/>
                    </a:cxn>
                    <a:cxn ang="0">
                      <a:pos x="230" y="23"/>
                    </a:cxn>
                    <a:cxn ang="0">
                      <a:pos x="238" y="25"/>
                    </a:cxn>
                    <a:cxn ang="0">
                      <a:pos x="247" y="8"/>
                    </a:cxn>
                    <a:cxn ang="0">
                      <a:pos x="255" y="6"/>
                    </a:cxn>
                    <a:cxn ang="0">
                      <a:pos x="264" y="3"/>
                    </a:cxn>
                    <a:cxn ang="0">
                      <a:pos x="272" y="6"/>
                    </a:cxn>
                    <a:cxn ang="0">
                      <a:pos x="278" y="8"/>
                    </a:cxn>
                    <a:cxn ang="0">
                      <a:pos x="287" y="14"/>
                    </a:cxn>
                    <a:cxn ang="0">
                      <a:pos x="298" y="17"/>
                    </a:cxn>
                    <a:cxn ang="0">
                      <a:pos x="309" y="23"/>
                    </a:cxn>
                    <a:cxn ang="0">
                      <a:pos x="321" y="25"/>
                    </a:cxn>
                    <a:cxn ang="0">
                      <a:pos x="326" y="14"/>
                    </a:cxn>
                    <a:cxn ang="0">
                      <a:pos x="349" y="17"/>
                    </a:cxn>
                    <a:cxn ang="0">
                      <a:pos x="394" y="3"/>
                    </a:cxn>
                    <a:cxn ang="0">
                      <a:pos x="462" y="28"/>
                    </a:cxn>
                    <a:cxn ang="0">
                      <a:pos x="459" y="59"/>
                    </a:cxn>
                    <a:cxn ang="0">
                      <a:pos x="462" y="159"/>
                    </a:cxn>
                    <a:cxn ang="0">
                      <a:pos x="414" y="212"/>
                    </a:cxn>
                    <a:cxn ang="0">
                      <a:pos x="369" y="153"/>
                    </a:cxn>
                    <a:cxn ang="0">
                      <a:pos x="357" y="153"/>
                    </a:cxn>
                    <a:cxn ang="0">
                      <a:pos x="332" y="159"/>
                    </a:cxn>
                    <a:cxn ang="0">
                      <a:pos x="301" y="161"/>
                    </a:cxn>
                    <a:cxn ang="0">
                      <a:pos x="284" y="170"/>
                    </a:cxn>
                    <a:cxn ang="0">
                      <a:pos x="272" y="178"/>
                    </a:cxn>
                    <a:cxn ang="0">
                      <a:pos x="267" y="184"/>
                    </a:cxn>
                    <a:cxn ang="0">
                      <a:pos x="258" y="187"/>
                    </a:cxn>
                    <a:cxn ang="0">
                      <a:pos x="250" y="193"/>
                    </a:cxn>
                    <a:cxn ang="0">
                      <a:pos x="238" y="204"/>
                    </a:cxn>
                    <a:cxn ang="0">
                      <a:pos x="227" y="207"/>
                    </a:cxn>
                    <a:cxn ang="0">
                      <a:pos x="219" y="193"/>
                    </a:cxn>
                    <a:cxn ang="0">
                      <a:pos x="230" y="187"/>
                    </a:cxn>
                    <a:cxn ang="0">
                      <a:pos x="233" y="176"/>
                    </a:cxn>
                    <a:cxn ang="0">
                      <a:pos x="224" y="170"/>
                    </a:cxn>
                    <a:cxn ang="0">
                      <a:pos x="216" y="178"/>
                    </a:cxn>
                    <a:cxn ang="0">
                      <a:pos x="204" y="181"/>
                    </a:cxn>
                    <a:cxn ang="0">
                      <a:pos x="196" y="187"/>
                    </a:cxn>
                    <a:cxn ang="0">
                      <a:pos x="193" y="193"/>
                    </a:cxn>
                    <a:cxn ang="0">
                      <a:pos x="187" y="201"/>
                    </a:cxn>
                    <a:cxn ang="0">
                      <a:pos x="176" y="207"/>
                    </a:cxn>
                    <a:cxn ang="0">
                      <a:pos x="162" y="195"/>
                    </a:cxn>
                    <a:cxn ang="0">
                      <a:pos x="145" y="178"/>
                    </a:cxn>
                    <a:cxn ang="0">
                      <a:pos x="125" y="176"/>
                    </a:cxn>
                    <a:cxn ang="0">
                      <a:pos x="94" y="198"/>
                    </a:cxn>
                    <a:cxn ang="0">
                      <a:pos x="60" y="198"/>
                    </a:cxn>
                    <a:cxn ang="0">
                      <a:pos x="17" y="119"/>
                    </a:cxn>
                    <a:cxn ang="0">
                      <a:pos x="49" y="108"/>
                    </a:cxn>
                  </a:cxnLst>
                  <a:rect l="0" t="0" r="r" b="b"/>
                  <a:pathLst>
                    <a:path w="505" h="269">
                      <a:moveTo>
                        <a:pt x="57" y="102"/>
                      </a:moveTo>
                      <a:lnTo>
                        <a:pt x="57" y="99"/>
                      </a:lnTo>
                      <a:lnTo>
                        <a:pt x="60" y="99"/>
                      </a:lnTo>
                      <a:lnTo>
                        <a:pt x="60" y="96"/>
                      </a:lnTo>
                      <a:lnTo>
                        <a:pt x="63" y="96"/>
                      </a:lnTo>
                      <a:lnTo>
                        <a:pt x="63" y="93"/>
                      </a:lnTo>
                      <a:lnTo>
                        <a:pt x="63" y="93"/>
                      </a:lnTo>
                      <a:lnTo>
                        <a:pt x="66" y="93"/>
                      </a:lnTo>
                      <a:lnTo>
                        <a:pt x="66" y="91"/>
                      </a:lnTo>
                      <a:lnTo>
                        <a:pt x="66" y="91"/>
                      </a:lnTo>
                      <a:lnTo>
                        <a:pt x="66" y="91"/>
                      </a:lnTo>
                      <a:lnTo>
                        <a:pt x="66" y="91"/>
                      </a:lnTo>
                      <a:lnTo>
                        <a:pt x="66" y="91"/>
                      </a:lnTo>
                      <a:lnTo>
                        <a:pt x="68" y="91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3"/>
                      </a:lnTo>
                      <a:lnTo>
                        <a:pt x="80" y="93"/>
                      </a:lnTo>
                      <a:lnTo>
                        <a:pt x="80" y="93"/>
                      </a:lnTo>
                      <a:lnTo>
                        <a:pt x="80" y="93"/>
                      </a:lnTo>
                      <a:lnTo>
                        <a:pt x="83" y="93"/>
                      </a:lnTo>
                      <a:lnTo>
                        <a:pt x="83" y="91"/>
                      </a:lnTo>
                      <a:lnTo>
                        <a:pt x="83" y="91"/>
                      </a:lnTo>
                      <a:lnTo>
                        <a:pt x="83" y="91"/>
                      </a:lnTo>
                      <a:lnTo>
                        <a:pt x="85" y="91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1" y="85"/>
                      </a:lnTo>
                      <a:lnTo>
                        <a:pt x="91" y="85"/>
                      </a:lnTo>
                      <a:lnTo>
                        <a:pt x="91" y="85"/>
                      </a:lnTo>
                      <a:lnTo>
                        <a:pt x="94" y="82"/>
                      </a:lnTo>
                      <a:lnTo>
                        <a:pt x="94" y="82"/>
                      </a:lnTo>
                      <a:lnTo>
                        <a:pt x="94" y="79"/>
                      </a:lnTo>
                      <a:lnTo>
                        <a:pt x="97" y="79"/>
                      </a:lnTo>
                      <a:lnTo>
                        <a:pt x="97" y="79"/>
                      </a:lnTo>
                      <a:lnTo>
                        <a:pt x="97" y="76"/>
                      </a:lnTo>
                      <a:lnTo>
                        <a:pt x="97" y="76"/>
                      </a:lnTo>
                      <a:lnTo>
                        <a:pt x="97" y="74"/>
                      </a:lnTo>
                      <a:lnTo>
                        <a:pt x="97" y="71"/>
                      </a:lnTo>
                      <a:lnTo>
                        <a:pt x="97" y="71"/>
                      </a:lnTo>
                      <a:lnTo>
                        <a:pt x="97" y="71"/>
                      </a:lnTo>
                      <a:lnTo>
                        <a:pt x="97" y="71"/>
                      </a:lnTo>
                      <a:lnTo>
                        <a:pt x="97" y="71"/>
                      </a:lnTo>
                      <a:lnTo>
                        <a:pt x="100" y="71"/>
                      </a:lnTo>
                      <a:lnTo>
                        <a:pt x="100" y="71"/>
                      </a:lnTo>
                      <a:lnTo>
                        <a:pt x="100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5" y="68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2"/>
                      </a:lnTo>
                      <a:lnTo>
                        <a:pt x="105" y="62"/>
                      </a:lnTo>
                      <a:lnTo>
                        <a:pt x="105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11" y="62"/>
                      </a:lnTo>
                      <a:lnTo>
                        <a:pt x="111" y="59"/>
                      </a:lnTo>
                      <a:lnTo>
                        <a:pt x="111" y="59"/>
                      </a:lnTo>
                      <a:lnTo>
                        <a:pt x="111" y="59"/>
                      </a:lnTo>
                      <a:lnTo>
                        <a:pt x="108" y="54"/>
                      </a:lnTo>
                      <a:lnTo>
                        <a:pt x="105" y="51"/>
                      </a:lnTo>
                      <a:lnTo>
                        <a:pt x="108" y="51"/>
                      </a:lnTo>
                      <a:lnTo>
                        <a:pt x="108" y="51"/>
                      </a:lnTo>
                      <a:lnTo>
                        <a:pt x="111" y="51"/>
                      </a:lnTo>
                      <a:lnTo>
                        <a:pt x="111" y="51"/>
                      </a:lnTo>
                      <a:lnTo>
                        <a:pt x="111" y="51"/>
                      </a:lnTo>
                      <a:lnTo>
                        <a:pt x="111" y="51"/>
                      </a:lnTo>
                      <a:lnTo>
                        <a:pt x="111" y="51"/>
                      </a:lnTo>
                      <a:lnTo>
                        <a:pt x="114" y="51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7" y="48"/>
                      </a:lnTo>
                      <a:lnTo>
                        <a:pt x="117" y="48"/>
                      </a:lnTo>
                      <a:lnTo>
                        <a:pt x="117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5"/>
                      </a:lnTo>
                      <a:lnTo>
                        <a:pt x="122" y="45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0"/>
                      </a:lnTo>
                      <a:lnTo>
                        <a:pt x="125" y="40"/>
                      </a:lnTo>
                      <a:lnTo>
                        <a:pt x="125" y="37"/>
                      </a:lnTo>
                      <a:lnTo>
                        <a:pt x="125" y="37"/>
                      </a:lnTo>
                      <a:lnTo>
                        <a:pt x="125" y="37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31" y="34"/>
                      </a:lnTo>
                      <a:lnTo>
                        <a:pt x="134" y="34"/>
                      </a:lnTo>
                      <a:lnTo>
                        <a:pt x="134" y="34"/>
                      </a:lnTo>
                      <a:lnTo>
                        <a:pt x="136" y="34"/>
                      </a:lnTo>
                      <a:lnTo>
                        <a:pt x="139" y="37"/>
                      </a:lnTo>
                      <a:lnTo>
                        <a:pt x="145" y="37"/>
                      </a:lnTo>
                      <a:lnTo>
                        <a:pt x="151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6" y="40"/>
                      </a:lnTo>
                      <a:lnTo>
                        <a:pt x="159" y="40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5" y="28"/>
                      </a:lnTo>
                      <a:lnTo>
                        <a:pt x="165" y="28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6" y="23"/>
                      </a:lnTo>
                      <a:lnTo>
                        <a:pt x="176" y="23"/>
                      </a:lnTo>
                      <a:lnTo>
                        <a:pt x="176" y="23"/>
                      </a:lnTo>
                      <a:lnTo>
                        <a:pt x="176" y="23"/>
                      </a:lnTo>
                      <a:lnTo>
                        <a:pt x="179" y="23"/>
                      </a:lnTo>
                      <a:lnTo>
                        <a:pt x="179" y="20"/>
                      </a:lnTo>
                      <a:lnTo>
                        <a:pt x="179" y="20"/>
                      </a:lnTo>
                      <a:lnTo>
                        <a:pt x="182" y="20"/>
                      </a:lnTo>
                      <a:lnTo>
                        <a:pt x="182" y="20"/>
                      </a:lnTo>
                      <a:lnTo>
                        <a:pt x="182" y="20"/>
                      </a:lnTo>
                      <a:lnTo>
                        <a:pt x="182" y="20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90" y="17"/>
                      </a:lnTo>
                      <a:lnTo>
                        <a:pt x="190" y="17"/>
                      </a:lnTo>
                      <a:lnTo>
                        <a:pt x="190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9" y="17"/>
                      </a:lnTo>
                      <a:lnTo>
                        <a:pt x="199" y="17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6" y="14"/>
                      </a:lnTo>
                      <a:lnTo>
                        <a:pt x="216" y="14"/>
                      </a:lnTo>
                      <a:lnTo>
                        <a:pt x="216" y="14"/>
                      </a:lnTo>
                      <a:lnTo>
                        <a:pt x="216" y="14"/>
                      </a:lnTo>
                      <a:lnTo>
                        <a:pt x="216" y="14"/>
                      </a:lnTo>
                      <a:lnTo>
                        <a:pt x="216" y="17"/>
                      </a:lnTo>
                      <a:lnTo>
                        <a:pt x="216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4"/>
                      </a:lnTo>
                      <a:lnTo>
                        <a:pt x="224" y="20"/>
                      </a:lnTo>
                      <a:lnTo>
                        <a:pt x="224" y="20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6" y="23"/>
                      </a:lnTo>
                      <a:lnTo>
                        <a:pt x="236" y="23"/>
                      </a:lnTo>
                      <a:lnTo>
                        <a:pt x="236" y="23"/>
                      </a:lnTo>
                      <a:lnTo>
                        <a:pt x="236" y="23"/>
                      </a:lnTo>
                      <a:lnTo>
                        <a:pt x="236" y="23"/>
                      </a:lnTo>
                      <a:lnTo>
                        <a:pt x="236" y="25"/>
                      </a:lnTo>
                      <a:lnTo>
                        <a:pt x="236" y="25"/>
                      </a:lnTo>
                      <a:lnTo>
                        <a:pt x="236" y="25"/>
                      </a:lnTo>
                      <a:lnTo>
                        <a:pt x="236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41" y="17"/>
                      </a:lnTo>
                      <a:lnTo>
                        <a:pt x="241" y="11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7" y="8"/>
                      </a:lnTo>
                      <a:lnTo>
                        <a:pt x="247" y="8"/>
                      </a:lnTo>
                      <a:lnTo>
                        <a:pt x="247" y="8"/>
                      </a:lnTo>
                      <a:lnTo>
                        <a:pt x="247" y="8"/>
                      </a:lnTo>
                      <a:lnTo>
                        <a:pt x="247" y="6"/>
                      </a:lnTo>
                      <a:lnTo>
                        <a:pt x="247" y="6"/>
                      </a:lnTo>
                      <a:lnTo>
                        <a:pt x="247" y="6"/>
                      </a:lnTo>
                      <a:lnTo>
                        <a:pt x="247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3"/>
                      </a:lnTo>
                      <a:lnTo>
                        <a:pt x="258" y="6"/>
                      </a:lnTo>
                      <a:lnTo>
                        <a:pt x="258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7" y="3"/>
                      </a:lnTo>
                      <a:lnTo>
                        <a:pt x="267" y="3"/>
                      </a:lnTo>
                      <a:lnTo>
                        <a:pt x="267" y="3"/>
                      </a:lnTo>
                      <a:lnTo>
                        <a:pt x="267" y="6"/>
                      </a:lnTo>
                      <a:lnTo>
                        <a:pt x="267" y="6"/>
                      </a:lnTo>
                      <a:lnTo>
                        <a:pt x="267" y="6"/>
                      </a:lnTo>
                      <a:lnTo>
                        <a:pt x="270" y="6"/>
                      </a:lnTo>
                      <a:lnTo>
                        <a:pt x="270" y="6"/>
                      </a:lnTo>
                      <a:lnTo>
                        <a:pt x="270" y="6"/>
                      </a:lnTo>
                      <a:lnTo>
                        <a:pt x="270" y="6"/>
                      </a:lnTo>
                      <a:lnTo>
                        <a:pt x="270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8"/>
                      </a:lnTo>
                      <a:lnTo>
                        <a:pt x="278" y="8"/>
                      </a:lnTo>
                      <a:lnTo>
                        <a:pt x="278" y="8"/>
                      </a:lnTo>
                      <a:lnTo>
                        <a:pt x="278" y="8"/>
                      </a:lnTo>
                      <a:lnTo>
                        <a:pt x="281" y="8"/>
                      </a:lnTo>
                      <a:lnTo>
                        <a:pt x="281" y="8"/>
                      </a:lnTo>
                      <a:lnTo>
                        <a:pt x="281" y="8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7" y="14"/>
                      </a:lnTo>
                      <a:lnTo>
                        <a:pt x="287" y="14"/>
                      </a:lnTo>
                      <a:lnTo>
                        <a:pt x="287" y="14"/>
                      </a:lnTo>
                      <a:lnTo>
                        <a:pt x="287" y="14"/>
                      </a:lnTo>
                      <a:lnTo>
                        <a:pt x="287" y="17"/>
                      </a:lnTo>
                      <a:lnTo>
                        <a:pt x="287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8" y="17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304" y="20"/>
                      </a:lnTo>
                      <a:lnTo>
                        <a:pt x="304" y="23"/>
                      </a:lnTo>
                      <a:lnTo>
                        <a:pt x="304" y="23"/>
                      </a:lnTo>
                      <a:lnTo>
                        <a:pt x="304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9" y="23"/>
                      </a:lnTo>
                      <a:lnTo>
                        <a:pt x="309" y="23"/>
                      </a:lnTo>
                      <a:lnTo>
                        <a:pt x="309" y="23"/>
                      </a:lnTo>
                      <a:lnTo>
                        <a:pt x="309" y="23"/>
                      </a:lnTo>
                      <a:lnTo>
                        <a:pt x="309" y="23"/>
                      </a:lnTo>
                      <a:lnTo>
                        <a:pt x="312" y="23"/>
                      </a:lnTo>
                      <a:lnTo>
                        <a:pt x="312" y="25"/>
                      </a:lnTo>
                      <a:lnTo>
                        <a:pt x="312" y="25"/>
                      </a:lnTo>
                      <a:lnTo>
                        <a:pt x="312" y="25"/>
                      </a:lnTo>
                      <a:lnTo>
                        <a:pt x="315" y="25"/>
                      </a:lnTo>
                      <a:lnTo>
                        <a:pt x="315" y="25"/>
                      </a:lnTo>
                      <a:lnTo>
                        <a:pt x="315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3"/>
                      </a:lnTo>
                      <a:lnTo>
                        <a:pt x="323" y="23"/>
                      </a:lnTo>
                      <a:lnTo>
                        <a:pt x="323" y="20"/>
                      </a:lnTo>
                      <a:lnTo>
                        <a:pt x="323" y="20"/>
                      </a:lnTo>
                      <a:lnTo>
                        <a:pt x="323" y="20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6" y="14"/>
                      </a:lnTo>
                      <a:lnTo>
                        <a:pt x="326" y="14"/>
                      </a:lnTo>
                      <a:lnTo>
                        <a:pt x="326" y="14"/>
                      </a:lnTo>
                      <a:lnTo>
                        <a:pt x="326" y="14"/>
                      </a:lnTo>
                      <a:lnTo>
                        <a:pt x="329" y="14"/>
                      </a:lnTo>
                      <a:lnTo>
                        <a:pt x="329" y="17"/>
                      </a:lnTo>
                      <a:lnTo>
                        <a:pt x="329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5" y="17"/>
                      </a:lnTo>
                      <a:lnTo>
                        <a:pt x="335" y="17"/>
                      </a:lnTo>
                      <a:lnTo>
                        <a:pt x="335" y="17"/>
                      </a:lnTo>
                      <a:lnTo>
                        <a:pt x="338" y="17"/>
                      </a:lnTo>
                      <a:lnTo>
                        <a:pt x="338" y="17"/>
                      </a:lnTo>
                      <a:lnTo>
                        <a:pt x="338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6" y="17"/>
                      </a:lnTo>
                      <a:lnTo>
                        <a:pt x="346" y="17"/>
                      </a:lnTo>
                      <a:lnTo>
                        <a:pt x="349" y="17"/>
                      </a:lnTo>
                      <a:lnTo>
                        <a:pt x="349" y="17"/>
                      </a:lnTo>
                      <a:lnTo>
                        <a:pt x="349" y="17"/>
                      </a:lnTo>
                      <a:lnTo>
                        <a:pt x="352" y="17"/>
                      </a:lnTo>
                      <a:lnTo>
                        <a:pt x="352" y="17"/>
                      </a:lnTo>
                      <a:lnTo>
                        <a:pt x="352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60" y="17"/>
                      </a:lnTo>
                      <a:lnTo>
                        <a:pt x="363" y="14"/>
                      </a:lnTo>
                      <a:lnTo>
                        <a:pt x="366" y="11"/>
                      </a:lnTo>
                      <a:lnTo>
                        <a:pt x="369" y="8"/>
                      </a:lnTo>
                      <a:lnTo>
                        <a:pt x="369" y="8"/>
                      </a:lnTo>
                      <a:lnTo>
                        <a:pt x="372" y="6"/>
                      </a:lnTo>
                      <a:lnTo>
                        <a:pt x="372" y="6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7" y="0"/>
                      </a:lnTo>
                      <a:lnTo>
                        <a:pt x="389" y="0"/>
                      </a:lnTo>
                      <a:lnTo>
                        <a:pt x="391" y="0"/>
                      </a:lnTo>
                      <a:lnTo>
                        <a:pt x="394" y="3"/>
                      </a:lnTo>
                      <a:lnTo>
                        <a:pt x="397" y="3"/>
                      </a:lnTo>
                      <a:lnTo>
                        <a:pt x="400" y="3"/>
                      </a:lnTo>
                      <a:lnTo>
                        <a:pt x="403" y="6"/>
                      </a:lnTo>
                      <a:lnTo>
                        <a:pt x="403" y="6"/>
                      </a:lnTo>
                      <a:lnTo>
                        <a:pt x="406" y="6"/>
                      </a:lnTo>
                      <a:lnTo>
                        <a:pt x="408" y="8"/>
                      </a:lnTo>
                      <a:lnTo>
                        <a:pt x="414" y="8"/>
                      </a:lnTo>
                      <a:lnTo>
                        <a:pt x="420" y="11"/>
                      </a:lnTo>
                      <a:lnTo>
                        <a:pt x="440" y="11"/>
                      </a:lnTo>
                      <a:lnTo>
                        <a:pt x="445" y="14"/>
                      </a:lnTo>
                      <a:lnTo>
                        <a:pt x="448" y="17"/>
                      </a:lnTo>
                      <a:lnTo>
                        <a:pt x="451" y="17"/>
                      </a:lnTo>
                      <a:lnTo>
                        <a:pt x="457" y="20"/>
                      </a:lnTo>
                      <a:lnTo>
                        <a:pt x="459" y="23"/>
                      </a:lnTo>
                      <a:lnTo>
                        <a:pt x="459" y="23"/>
                      </a:lnTo>
                      <a:lnTo>
                        <a:pt x="462" y="23"/>
                      </a:lnTo>
                      <a:lnTo>
                        <a:pt x="462" y="23"/>
                      </a:lnTo>
                      <a:lnTo>
                        <a:pt x="462" y="25"/>
                      </a:lnTo>
                      <a:lnTo>
                        <a:pt x="462" y="28"/>
                      </a:lnTo>
                      <a:lnTo>
                        <a:pt x="462" y="28"/>
                      </a:lnTo>
                      <a:lnTo>
                        <a:pt x="462" y="28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2" y="34"/>
                      </a:lnTo>
                      <a:lnTo>
                        <a:pt x="462" y="34"/>
                      </a:lnTo>
                      <a:lnTo>
                        <a:pt x="462" y="34"/>
                      </a:lnTo>
                      <a:lnTo>
                        <a:pt x="462" y="37"/>
                      </a:lnTo>
                      <a:lnTo>
                        <a:pt x="462" y="37"/>
                      </a:lnTo>
                      <a:lnTo>
                        <a:pt x="462" y="40"/>
                      </a:lnTo>
                      <a:lnTo>
                        <a:pt x="459" y="40"/>
                      </a:lnTo>
                      <a:lnTo>
                        <a:pt x="459" y="40"/>
                      </a:lnTo>
                      <a:lnTo>
                        <a:pt x="459" y="42"/>
                      </a:lnTo>
                      <a:lnTo>
                        <a:pt x="459" y="42"/>
                      </a:lnTo>
                      <a:lnTo>
                        <a:pt x="459" y="42"/>
                      </a:lnTo>
                      <a:lnTo>
                        <a:pt x="459" y="45"/>
                      </a:lnTo>
                      <a:lnTo>
                        <a:pt x="459" y="48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4"/>
                      </a:lnTo>
                      <a:lnTo>
                        <a:pt x="459" y="57"/>
                      </a:lnTo>
                      <a:lnTo>
                        <a:pt x="459" y="59"/>
                      </a:lnTo>
                      <a:lnTo>
                        <a:pt x="459" y="62"/>
                      </a:lnTo>
                      <a:lnTo>
                        <a:pt x="457" y="65"/>
                      </a:lnTo>
                      <a:lnTo>
                        <a:pt x="459" y="65"/>
                      </a:lnTo>
                      <a:lnTo>
                        <a:pt x="459" y="76"/>
                      </a:lnTo>
                      <a:lnTo>
                        <a:pt x="459" y="88"/>
                      </a:lnTo>
                      <a:lnTo>
                        <a:pt x="457" y="99"/>
                      </a:lnTo>
                      <a:lnTo>
                        <a:pt x="457" y="105"/>
                      </a:lnTo>
                      <a:lnTo>
                        <a:pt x="457" y="105"/>
                      </a:lnTo>
                      <a:lnTo>
                        <a:pt x="457" y="110"/>
                      </a:lnTo>
                      <a:lnTo>
                        <a:pt x="457" y="122"/>
                      </a:lnTo>
                      <a:lnTo>
                        <a:pt x="457" y="130"/>
                      </a:lnTo>
                      <a:lnTo>
                        <a:pt x="457" y="136"/>
                      </a:lnTo>
                      <a:lnTo>
                        <a:pt x="457" y="142"/>
                      </a:lnTo>
                      <a:lnTo>
                        <a:pt x="457" y="144"/>
                      </a:lnTo>
                      <a:lnTo>
                        <a:pt x="457" y="144"/>
                      </a:lnTo>
                      <a:lnTo>
                        <a:pt x="459" y="144"/>
                      </a:lnTo>
                      <a:lnTo>
                        <a:pt x="459" y="144"/>
                      </a:lnTo>
                      <a:lnTo>
                        <a:pt x="459" y="150"/>
                      </a:lnTo>
                      <a:lnTo>
                        <a:pt x="462" y="153"/>
                      </a:lnTo>
                      <a:lnTo>
                        <a:pt x="462" y="156"/>
                      </a:lnTo>
                      <a:lnTo>
                        <a:pt x="462" y="159"/>
                      </a:lnTo>
                      <a:lnTo>
                        <a:pt x="465" y="159"/>
                      </a:lnTo>
                      <a:lnTo>
                        <a:pt x="502" y="241"/>
                      </a:lnTo>
                      <a:lnTo>
                        <a:pt x="505" y="249"/>
                      </a:lnTo>
                      <a:lnTo>
                        <a:pt x="482" y="249"/>
                      </a:lnTo>
                      <a:lnTo>
                        <a:pt x="465" y="266"/>
                      </a:lnTo>
                      <a:lnTo>
                        <a:pt x="459" y="269"/>
                      </a:lnTo>
                      <a:lnTo>
                        <a:pt x="448" y="266"/>
                      </a:lnTo>
                      <a:lnTo>
                        <a:pt x="445" y="269"/>
                      </a:lnTo>
                      <a:lnTo>
                        <a:pt x="442" y="261"/>
                      </a:lnTo>
                      <a:lnTo>
                        <a:pt x="440" y="261"/>
                      </a:lnTo>
                      <a:lnTo>
                        <a:pt x="440" y="258"/>
                      </a:lnTo>
                      <a:lnTo>
                        <a:pt x="437" y="258"/>
                      </a:lnTo>
                      <a:lnTo>
                        <a:pt x="437" y="255"/>
                      </a:lnTo>
                      <a:lnTo>
                        <a:pt x="434" y="255"/>
                      </a:lnTo>
                      <a:lnTo>
                        <a:pt x="431" y="252"/>
                      </a:lnTo>
                      <a:lnTo>
                        <a:pt x="425" y="246"/>
                      </a:lnTo>
                      <a:lnTo>
                        <a:pt x="423" y="244"/>
                      </a:lnTo>
                      <a:lnTo>
                        <a:pt x="423" y="244"/>
                      </a:lnTo>
                      <a:lnTo>
                        <a:pt x="423" y="241"/>
                      </a:lnTo>
                      <a:lnTo>
                        <a:pt x="420" y="227"/>
                      </a:lnTo>
                      <a:lnTo>
                        <a:pt x="414" y="212"/>
                      </a:lnTo>
                      <a:lnTo>
                        <a:pt x="414" y="212"/>
                      </a:lnTo>
                      <a:lnTo>
                        <a:pt x="411" y="198"/>
                      </a:lnTo>
                      <a:lnTo>
                        <a:pt x="411" y="195"/>
                      </a:lnTo>
                      <a:lnTo>
                        <a:pt x="408" y="195"/>
                      </a:lnTo>
                      <a:lnTo>
                        <a:pt x="408" y="193"/>
                      </a:lnTo>
                      <a:lnTo>
                        <a:pt x="400" y="170"/>
                      </a:lnTo>
                      <a:lnTo>
                        <a:pt x="397" y="167"/>
                      </a:lnTo>
                      <a:lnTo>
                        <a:pt x="386" y="164"/>
                      </a:lnTo>
                      <a:lnTo>
                        <a:pt x="386" y="164"/>
                      </a:lnTo>
                      <a:lnTo>
                        <a:pt x="386" y="164"/>
                      </a:lnTo>
                      <a:lnTo>
                        <a:pt x="383" y="161"/>
                      </a:lnTo>
                      <a:lnTo>
                        <a:pt x="374" y="156"/>
                      </a:lnTo>
                      <a:lnTo>
                        <a:pt x="374" y="156"/>
                      </a:lnTo>
                      <a:lnTo>
                        <a:pt x="374" y="156"/>
                      </a:lnTo>
                      <a:lnTo>
                        <a:pt x="372" y="156"/>
                      </a:lnTo>
                      <a:lnTo>
                        <a:pt x="372" y="156"/>
                      </a:lnTo>
                      <a:lnTo>
                        <a:pt x="372" y="156"/>
                      </a:lnTo>
                      <a:lnTo>
                        <a:pt x="369" y="153"/>
                      </a:lnTo>
                      <a:lnTo>
                        <a:pt x="369" y="153"/>
                      </a:lnTo>
                      <a:lnTo>
                        <a:pt x="369" y="153"/>
                      </a:lnTo>
                      <a:lnTo>
                        <a:pt x="369" y="153"/>
                      </a:lnTo>
                      <a:lnTo>
                        <a:pt x="366" y="153"/>
                      </a:lnTo>
                      <a:lnTo>
                        <a:pt x="366" y="153"/>
                      </a:lnTo>
                      <a:lnTo>
                        <a:pt x="366" y="153"/>
                      </a:lnTo>
                      <a:lnTo>
                        <a:pt x="366" y="153"/>
                      </a:lnTo>
                      <a:lnTo>
                        <a:pt x="363" y="150"/>
                      </a:lnTo>
                      <a:lnTo>
                        <a:pt x="363" y="150"/>
                      </a:lnTo>
                      <a:lnTo>
                        <a:pt x="363" y="150"/>
                      </a:lnTo>
                      <a:lnTo>
                        <a:pt x="363" y="147"/>
                      </a:lnTo>
                      <a:lnTo>
                        <a:pt x="363" y="147"/>
                      </a:lnTo>
                      <a:lnTo>
                        <a:pt x="360" y="147"/>
                      </a:lnTo>
                      <a:lnTo>
                        <a:pt x="360" y="147"/>
                      </a:lnTo>
                      <a:lnTo>
                        <a:pt x="360" y="147"/>
                      </a:lnTo>
                      <a:lnTo>
                        <a:pt x="360" y="147"/>
                      </a:lnTo>
                      <a:lnTo>
                        <a:pt x="360" y="150"/>
                      </a:lnTo>
                      <a:lnTo>
                        <a:pt x="360" y="150"/>
                      </a:lnTo>
                      <a:lnTo>
                        <a:pt x="360" y="150"/>
                      </a:lnTo>
                      <a:lnTo>
                        <a:pt x="357" y="150"/>
                      </a:lnTo>
                      <a:lnTo>
                        <a:pt x="357" y="150"/>
                      </a:lnTo>
                      <a:lnTo>
                        <a:pt x="357" y="150"/>
                      </a:lnTo>
                      <a:lnTo>
                        <a:pt x="357" y="150"/>
                      </a:lnTo>
                      <a:lnTo>
                        <a:pt x="357" y="153"/>
                      </a:lnTo>
                      <a:lnTo>
                        <a:pt x="357" y="153"/>
                      </a:lnTo>
                      <a:lnTo>
                        <a:pt x="357" y="153"/>
                      </a:lnTo>
                      <a:lnTo>
                        <a:pt x="357" y="156"/>
                      </a:lnTo>
                      <a:lnTo>
                        <a:pt x="357" y="156"/>
                      </a:lnTo>
                      <a:lnTo>
                        <a:pt x="357" y="156"/>
                      </a:lnTo>
                      <a:lnTo>
                        <a:pt x="357" y="156"/>
                      </a:lnTo>
                      <a:lnTo>
                        <a:pt x="357" y="159"/>
                      </a:lnTo>
                      <a:lnTo>
                        <a:pt x="357" y="159"/>
                      </a:lnTo>
                      <a:lnTo>
                        <a:pt x="355" y="159"/>
                      </a:lnTo>
                      <a:lnTo>
                        <a:pt x="355" y="159"/>
                      </a:lnTo>
                      <a:lnTo>
                        <a:pt x="355" y="159"/>
                      </a:lnTo>
                      <a:lnTo>
                        <a:pt x="355" y="159"/>
                      </a:lnTo>
                      <a:lnTo>
                        <a:pt x="355" y="159"/>
                      </a:lnTo>
                      <a:lnTo>
                        <a:pt x="352" y="159"/>
                      </a:lnTo>
                      <a:lnTo>
                        <a:pt x="352" y="159"/>
                      </a:lnTo>
                      <a:lnTo>
                        <a:pt x="349" y="161"/>
                      </a:lnTo>
                      <a:lnTo>
                        <a:pt x="346" y="159"/>
                      </a:lnTo>
                      <a:lnTo>
                        <a:pt x="340" y="159"/>
                      </a:lnTo>
                      <a:lnTo>
                        <a:pt x="338" y="159"/>
                      </a:lnTo>
                      <a:lnTo>
                        <a:pt x="335" y="159"/>
                      </a:lnTo>
                      <a:lnTo>
                        <a:pt x="332" y="159"/>
                      </a:lnTo>
                      <a:lnTo>
                        <a:pt x="329" y="156"/>
                      </a:lnTo>
                      <a:lnTo>
                        <a:pt x="329" y="159"/>
                      </a:lnTo>
                      <a:lnTo>
                        <a:pt x="326" y="159"/>
                      </a:lnTo>
                      <a:lnTo>
                        <a:pt x="323" y="161"/>
                      </a:lnTo>
                      <a:lnTo>
                        <a:pt x="321" y="161"/>
                      </a:lnTo>
                      <a:lnTo>
                        <a:pt x="318" y="164"/>
                      </a:lnTo>
                      <a:lnTo>
                        <a:pt x="318" y="164"/>
                      </a:lnTo>
                      <a:lnTo>
                        <a:pt x="318" y="164"/>
                      </a:lnTo>
                      <a:lnTo>
                        <a:pt x="315" y="164"/>
                      </a:lnTo>
                      <a:lnTo>
                        <a:pt x="312" y="164"/>
                      </a:lnTo>
                      <a:lnTo>
                        <a:pt x="312" y="161"/>
                      </a:lnTo>
                      <a:lnTo>
                        <a:pt x="309" y="161"/>
                      </a:lnTo>
                      <a:lnTo>
                        <a:pt x="309" y="161"/>
                      </a:lnTo>
                      <a:lnTo>
                        <a:pt x="309" y="161"/>
                      </a:lnTo>
                      <a:lnTo>
                        <a:pt x="309" y="161"/>
                      </a:lnTo>
                      <a:lnTo>
                        <a:pt x="309" y="161"/>
                      </a:lnTo>
                      <a:lnTo>
                        <a:pt x="306" y="161"/>
                      </a:lnTo>
                      <a:lnTo>
                        <a:pt x="306" y="161"/>
                      </a:lnTo>
                      <a:lnTo>
                        <a:pt x="304" y="161"/>
                      </a:lnTo>
                      <a:lnTo>
                        <a:pt x="304" y="161"/>
                      </a:lnTo>
                      <a:lnTo>
                        <a:pt x="301" y="161"/>
                      </a:lnTo>
                      <a:lnTo>
                        <a:pt x="301" y="161"/>
                      </a:lnTo>
                      <a:lnTo>
                        <a:pt x="298" y="161"/>
                      </a:lnTo>
                      <a:lnTo>
                        <a:pt x="295" y="161"/>
                      </a:lnTo>
                      <a:lnTo>
                        <a:pt x="295" y="161"/>
                      </a:lnTo>
                      <a:lnTo>
                        <a:pt x="292" y="164"/>
                      </a:lnTo>
                      <a:lnTo>
                        <a:pt x="292" y="164"/>
                      </a:lnTo>
                      <a:lnTo>
                        <a:pt x="289" y="167"/>
                      </a:lnTo>
                      <a:lnTo>
                        <a:pt x="289" y="167"/>
                      </a:lnTo>
                      <a:lnTo>
                        <a:pt x="289" y="167"/>
                      </a:lnTo>
                      <a:lnTo>
                        <a:pt x="287" y="167"/>
                      </a:lnTo>
                      <a:lnTo>
                        <a:pt x="287" y="167"/>
                      </a:lnTo>
                      <a:lnTo>
                        <a:pt x="287" y="167"/>
                      </a:lnTo>
                      <a:lnTo>
                        <a:pt x="287" y="167"/>
                      </a:lnTo>
                      <a:lnTo>
                        <a:pt x="287" y="167"/>
                      </a:lnTo>
                      <a:lnTo>
                        <a:pt x="284" y="167"/>
                      </a:lnTo>
                      <a:lnTo>
                        <a:pt x="284" y="167"/>
                      </a:lnTo>
                      <a:lnTo>
                        <a:pt x="284" y="167"/>
                      </a:lnTo>
                      <a:lnTo>
                        <a:pt x="284" y="167"/>
                      </a:lnTo>
                      <a:lnTo>
                        <a:pt x="284" y="170"/>
                      </a:lnTo>
                      <a:lnTo>
                        <a:pt x="284" y="170"/>
                      </a:lnTo>
                      <a:lnTo>
                        <a:pt x="284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3"/>
                      </a:lnTo>
                      <a:lnTo>
                        <a:pt x="281" y="173"/>
                      </a:lnTo>
                      <a:lnTo>
                        <a:pt x="278" y="173"/>
                      </a:lnTo>
                      <a:lnTo>
                        <a:pt x="278" y="173"/>
                      </a:lnTo>
                      <a:lnTo>
                        <a:pt x="278" y="173"/>
                      </a:lnTo>
                      <a:lnTo>
                        <a:pt x="278" y="173"/>
                      </a:lnTo>
                      <a:lnTo>
                        <a:pt x="278" y="173"/>
                      </a:lnTo>
                      <a:lnTo>
                        <a:pt x="275" y="173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4"/>
                      </a:lnTo>
                      <a:lnTo>
                        <a:pt x="264" y="184"/>
                      </a:lnTo>
                      <a:lnTo>
                        <a:pt x="264" y="184"/>
                      </a:lnTo>
                      <a:lnTo>
                        <a:pt x="264" y="184"/>
                      </a:lnTo>
                      <a:lnTo>
                        <a:pt x="264" y="184"/>
                      </a:lnTo>
                      <a:lnTo>
                        <a:pt x="264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7"/>
                      </a:lnTo>
                      <a:lnTo>
                        <a:pt x="258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3"/>
                      </a:lnTo>
                      <a:lnTo>
                        <a:pt x="253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5"/>
                      </a:lnTo>
                      <a:lnTo>
                        <a:pt x="247" y="195"/>
                      </a:lnTo>
                      <a:lnTo>
                        <a:pt x="247" y="195"/>
                      </a:lnTo>
                      <a:lnTo>
                        <a:pt x="247" y="195"/>
                      </a:lnTo>
                      <a:lnTo>
                        <a:pt x="247" y="195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1" y="198"/>
                      </a:lnTo>
                      <a:lnTo>
                        <a:pt x="241" y="198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6" y="204"/>
                      </a:lnTo>
                      <a:lnTo>
                        <a:pt x="236" y="204"/>
                      </a:lnTo>
                      <a:lnTo>
                        <a:pt x="236" y="204"/>
                      </a:lnTo>
                      <a:lnTo>
                        <a:pt x="236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27" y="204"/>
                      </a:lnTo>
                      <a:lnTo>
                        <a:pt x="227" y="204"/>
                      </a:lnTo>
                      <a:lnTo>
                        <a:pt x="227" y="207"/>
                      </a:lnTo>
                      <a:lnTo>
                        <a:pt x="227" y="207"/>
                      </a:lnTo>
                      <a:lnTo>
                        <a:pt x="227" y="207"/>
                      </a:lnTo>
                      <a:lnTo>
                        <a:pt x="224" y="207"/>
                      </a:lnTo>
                      <a:lnTo>
                        <a:pt x="224" y="207"/>
                      </a:lnTo>
                      <a:lnTo>
                        <a:pt x="224" y="207"/>
                      </a:lnTo>
                      <a:lnTo>
                        <a:pt x="224" y="204"/>
                      </a:lnTo>
                      <a:lnTo>
                        <a:pt x="221" y="204"/>
                      </a:lnTo>
                      <a:lnTo>
                        <a:pt x="221" y="204"/>
                      </a:lnTo>
                      <a:lnTo>
                        <a:pt x="221" y="201"/>
                      </a:lnTo>
                      <a:lnTo>
                        <a:pt x="221" y="201"/>
                      </a:lnTo>
                      <a:lnTo>
                        <a:pt x="221" y="201"/>
                      </a:lnTo>
                      <a:lnTo>
                        <a:pt x="219" y="198"/>
                      </a:lnTo>
                      <a:lnTo>
                        <a:pt x="219" y="198"/>
                      </a:lnTo>
                      <a:lnTo>
                        <a:pt x="219" y="198"/>
                      </a:lnTo>
                      <a:lnTo>
                        <a:pt x="219" y="195"/>
                      </a:lnTo>
                      <a:lnTo>
                        <a:pt x="219" y="195"/>
                      </a:lnTo>
                      <a:lnTo>
                        <a:pt x="219" y="195"/>
                      </a:lnTo>
                      <a:lnTo>
                        <a:pt x="219" y="195"/>
                      </a:lnTo>
                      <a:lnTo>
                        <a:pt x="219" y="195"/>
                      </a:lnTo>
                      <a:lnTo>
                        <a:pt x="219" y="193"/>
                      </a:lnTo>
                      <a:lnTo>
                        <a:pt x="219" y="193"/>
                      </a:lnTo>
                      <a:lnTo>
                        <a:pt x="219" y="193"/>
                      </a:lnTo>
                      <a:lnTo>
                        <a:pt x="219" y="193"/>
                      </a:lnTo>
                      <a:lnTo>
                        <a:pt x="219" y="193"/>
                      </a:lnTo>
                      <a:lnTo>
                        <a:pt x="221" y="193"/>
                      </a:lnTo>
                      <a:lnTo>
                        <a:pt x="221" y="193"/>
                      </a:lnTo>
                      <a:lnTo>
                        <a:pt x="221" y="193"/>
                      </a:lnTo>
                      <a:lnTo>
                        <a:pt x="224" y="193"/>
                      </a:lnTo>
                      <a:lnTo>
                        <a:pt x="224" y="193"/>
                      </a:lnTo>
                      <a:lnTo>
                        <a:pt x="227" y="193"/>
                      </a:lnTo>
                      <a:lnTo>
                        <a:pt x="227" y="193"/>
                      </a:lnTo>
                      <a:lnTo>
                        <a:pt x="227" y="190"/>
                      </a:lnTo>
                      <a:lnTo>
                        <a:pt x="227" y="190"/>
                      </a:lnTo>
                      <a:lnTo>
                        <a:pt x="230" y="190"/>
                      </a:lnTo>
                      <a:lnTo>
                        <a:pt x="230" y="190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3" y="184"/>
                      </a:lnTo>
                      <a:lnTo>
                        <a:pt x="233" y="184"/>
                      </a:lnTo>
                      <a:lnTo>
                        <a:pt x="233" y="184"/>
                      </a:lnTo>
                      <a:lnTo>
                        <a:pt x="233" y="184"/>
                      </a:lnTo>
                      <a:lnTo>
                        <a:pt x="233" y="184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6" y="181"/>
                      </a:lnTo>
                      <a:lnTo>
                        <a:pt x="236" y="181"/>
                      </a:lnTo>
                      <a:lnTo>
                        <a:pt x="236" y="181"/>
                      </a:lnTo>
                      <a:lnTo>
                        <a:pt x="236" y="181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6"/>
                      </a:lnTo>
                      <a:lnTo>
                        <a:pt x="233" y="176"/>
                      </a:lnTo>
                      <a:lnTo>
                        <a:pt x="233" y="176"/>
                      </a:lnTo>
                      <a:lnTo>
                        <a:pt x="233" y="176"/>
                      </a:lnTo>
                      <a:lnTo>
                        <a:pt x="233" y="176"/>
                      </a:lnTo>
                      <a:lnTo>
                        <a:pt x="233" y="173"/>
                      </a:lnTo>
                      <a:lnTo>
                        <a:pt x="233" y="173"/>
                      </a:lnTo>
                      <a:lnTo>
                        <a:pt x="233" y="173"/>
                      </a:lnTo>
                      <a:lnTo>
                        <a:pt x="233" y="173"/>
                      </a:lnTo>
                      <a:lnTo>
                        <a:pt x="233" y="173"/>
                      </a:lnTo>
                      <a:lnTo>
                        <a:pt x="230" y="173"/>
                      </a:lnTo>
                      <a:lnTo>
                        <a:pt x="230" y="173"/>
                      </a:lnTo>
                      <a:lnTo>
                        <a:pt x="230" y="170"/>
                      </a:lnTo>
                      <a:lnTo>
                        <a:pt x="230" y="170"/>
                      </a:lnTo>
                      <a:lnTo>
                        <a:pt x="230" y="170"/>
                      </a:lnTo>
                      <a:lnTo>
                        <a:pt x="227" y="170"/>
                      </a:lnTo>
                      <a:lnTo>
                        <a:pt x="227" y="170"/>
                      </a:lnTo>
                      <a:lnTo>
                        <a:pt x="227" y="170"/>
                      </a:lnTo>
                      <a:lnTo>
                        <a:pt x="227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1" y="170"/>
                      </a:lnTo>
                      <a:lnTo>
                        <a:pt x="221" y="170"/>
                      </a:lnTo>
                      <a:lnTo>
                        <a:pt x="221" y="170"/>
                      </a:lnTo>
                      <a:lnTo>
                        <a:pt x="221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3"/>
                      </a:lnTo>
                      <a:lnTo>
                        <a:pt x="219" y="173"/>
                      </a:lnTo>
                      <a:lnTo>
                        <a:pt x="219" y="173"/>
                      </a:lnTo>
                      <a:lnTo>
                        <a:pt x="219" y="176"/>
                      </a:lnTo>
                      <a:lnTo>
                        <a:pt x="219" y="176"/>
                      </a:lnTo>
                      <a:lnTo>
                        <a:pt x="219" y="176"/>
                      </a:lnTo>
                      <a:lnTo>
                        <a:pt x="219" y="176"/>
                      </a:lnTo>
                      <a:lnTo>
                        <a:pt x="216" y="178"/>
                      </a:lnTo>
                      <a:lnTo>
                        <a:pt x="216" y="178"/>
                      </a:lnTo>
                      <a:lnTo>
                        <a:pt x="216" y="178"/>
                      </a:lnTo>
                      <a:lnTo>
                        <a:pt x="216" y="178"/>
                      </a:lnTo>
                      <a:lnTo>
                        <a:pt x="216" y="178"/>
                      </a:lnTo>
                      <a:lnTo>
                        <a:pt x="216" y="181"/>
                      </a:lnTo>
                      <a:lnTo>
                        <a:pt x="213" y="181"/>
                      </a:lnTo>
                      <a:lnTo>
                        <a:pt x="213" y="181"/>
                      </a:lnTo>
                      <a:lnTo>
                        <a:pt x="213" y="181"/>
                      </a:lnTo>
                      <a:lnTo>
                        <a:pt x="213" y="181"/>
                      </a:lnTo>
                      <a:lnTo>
                        <a:pt x="213" y="181"/>
                      </a:lnTo>
                      <a:lnTo>
                        <a:pt x="210" y="181"/>
                      </a:lnTo>
                      <a:lnTo>
                        <a:pt x="210" y="178"/>
                      </a:lnTo>
                      <a:lnTo>
                        <a:pt x="210" y="178"/>
                      </a:lnTo>
                      <a:lnTo>
                        <a:pt x="210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81"/>
                      </a:lnTo>
                      <a:lnTo>
                        <a:pt x="207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2" y="181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199" y="184"/>
                      </a:lnTo>
                      <a:lnTo>
                        <a:pt x="199" y="184"/>
                      </a:lnTo>
                      <a:lnTo>
                        <a:pt x="199" y="184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90"/>
                      </a:lnTo>
                      <a:lnTo>
                        <a:pt x="196" y="190"/>
                      </a:lnTo>
                      <a:lnTo>
                        <a:pt x="196" y="190"/>
                      </a:lnTo>
                      <a:lnTo>
                        <a:pt x="196" y="190"/>
                      </a:lnTo>
                      <a:lnTo>
                        <a:pt x="196" y="190"/>
                      </a:lnTo>
                      <a:lnTo>
                        <a:pt x="193" y="190"/>
                      </a:lnTo>
                      <a:lnTo>
                        <a:pt x="193" y="190"/>
                      </a:lnTo>
                      <a:lnTo>
                        <a:pt x="193" y="190"/>
                      </a:lnTo>
                      <a:lnTo>
                        <a:pt x="193" y="190"/>
                      </a:lnTo>
                      <a:lnTo>
                        <a:pt x="193" y="190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5"/>
                      </a:lnTo>
                      <a:lnTo>
                        <a:pt x="193" y="195"/>
                      </a:lnTo>
                      <a:lnTo>
                        <a:pt x="190" y="195"/>
                      </a:lnTo>
                      <a:lnTo>
                        <a:pt x="190" y="195"/>
                      </a:lnTo>
                      <a:lnTo>
                        <a:pt x="190" y="195"/>
                      </a:lnTo>
                      <a:lnTo>
                        <a:pt x="190" y="195"/>
                      </a:lnTo>
                      <a:lnTo>
                        <a:pt x="190" y="195"/>
                      </a:lnTo>
                      <a:lnTo>
                        <a:pt x="190" y="198"/>
                      </a:lnTo>
                      <a:lnTo>
                        <a:pt x="190" y="198"/>
                      </a:lnTo>
                      <a:lnTo>
                        <a:pt x="190" y="198"/>
                      </a:lnTo>
                      <a:lnTo>
                        <a:pt x="187" y="198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2" y="204"/>
                      </a:lnTo>
                      <a:lnTo>
                        <a:pt x="182" y="204"/>
                      </a:lnTo>
                      <a:lnTo>
                        <a:pt x="182" y="204"/>
                      </a:lnTo>
                      <a:lnTo>
                        <a:pt x="182" y="204"/>
                      </a:lnTo>
                      <a:lnTo>
                        <a:pt x="182" y="204"/>
                      </a:lnTo>
                      <a:lnTo>
                        <a:pt x="179" y="204"/>
                      </a:lnTo>
                      <a:lnTo>
                        <a:pt x="179" y="204"/>
                      </a:lnTo>
                      <a:lnTo>
                        <a:pt x="179" y="207"/>
                      </a:lnTo>
                      <a:lnTo>
                        <a:pt x="179" y="207"/>
                      </a:lnTo>
                      <a:lnTo>
                        <a:pt x="176" y="207"/>
                      </a:lnTo>
                      <a:lnTo>
                        <a:pt x="176" y="207"/>
                      </a:lnTo>
                      <a:lnTo>
                        <a:pt x="176" y="207"/>
                      </a:lnTo>
                      <a:lnTo>
                        <a:pt x="176" y="207"/>
                      </a:lnTo>
                      <a:lnTo>
                        <a:pt x="173" y="207"/>
                      </a:lnTo>
                      <a:lnTo>
                        <a:pt x="173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70" y="201"/>
                      </a:lnTo>
                      <a:lnTo>
                        <a:pt x="170" y="201"/>
                      </a:lnTo>
                      <a:lnTo>
                        <a:pt x="168" y="201"/>
                      </a:lnTo>
                      <a:lnTo>
                        <a:pt x="168" y="201"/>
                      </a:lnTo>
                      <a:lnTo>
                        <a:pt x="168" y="201"/>
                      </a:lnTo>
                      <a:lnTo>
                        <a:pt x="168" y="201"/>
                      </a:lnTo>
                      <a:lnTo>
                        <a:pt x="168" y="201"/>
                      </a:lnTo>
                      <a:lnTo>
                        <a:pt x="165" y="201"/>
                      </a:lnTo>
                      <a:lnTo>
                        <a:pt x="165" y="198"/>
                      </a:lnTo>
                      <a:lnTo>
                        <a:pt x="162" y="198"/>
                      </a:lnTo>
                      <a:lnTo>
                        <a:pt x="162" y="195"/>
                      </a:lnTo>
                      <a:lnTo>
                        <a:pt x="162" y="195"/>
                      </a:lnTo>
                      <a:lnTo>
                        <a:pt x="165" y="195"/>
                      </a:lnTo>
                      <a:lnTo>
                        <a:pt x="165" y="193"/>
                      </a:lnTo>
                      <a:lnTo>
                        <a:pt x="165" y="190"/>
                      </a:lnTo>
                      <a:lnTo>
                        <a:pt x="165" y="190"/>
                      </a:lnTo>
                      <a:lnTo>
                        <a:pt x="168" y="187"/>
                      </a:lnTo>
                      <a:lnTo>
                        <a:pt x="168" y="187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5" y="184"/>
                      </a:lnTo>
                      <a:lnTo>
                        <a:pt x="165" y="178"/>
                      </a:lnTo>
                      <a:lnTo>
                        <a:pt x="165" y="176"/>
                      </a:lnTo>
                      <a:lnTo>
                        <a:pt x="156" y="176"/>
                      </a:lnTo>
                      <a:lnTo>
                        <a:pt x="153" y="176"/>
                      </a:lnTo>
                      <a:lnTo>
                        <a:pt x="153" y="176"/>
                      </a:lnTo>
                      <a:lnTo>
                        <a:pt x="148" y="176"/>
                      </a:lnTo>
                      <a:lnTo>
                        <a:pt x="148" y="178"/>
                      </a:lnTo>
                      <a:lnTo>
                        <a:pt x="145" y="178"/>
                      </a:lnTo>
                      <a:lnTo>
                        <a:pt x="145" y="178"/>
                      </a:lnTo>
                      <a:lnTo>
                        <a:pt x="145" y="178"/>
                      </a:lnTo>
                      <a:lnTo>
                        <a:pt x="142" y="178"/>
                      </a:lnTo>
                      <a:lnTo>
                        <a:pt x="142" y="178"/>
                      </a:lnTo>
                      <a:lnTo>
                        <a:pt x="142" y="178"/>
                      </a:lnTo>
                      <a:lnTo>
                        <a:pt x="142" y="178"/>
                      </a:lnTo>
                      <a:lnTo>
                        <a:pt x="142" y="181"/>
                      </a:lnTo>
                      <a:lnTo>
                        <a:pt x="139" y="181"/>
                      </a:lnTo>
                      <a:lnTo>
                        <a:pt x="142" y="178"/>
                      </a:lnTo>
                      <a:lnTo>
                        <a:pt x="142" y="178"/>
                      </a:lnTo>
                      <a:lnTo>
                        <a:pt x="142" y="176"/>
                      </a:lnTo>
                      <a:lnTo>
                        <a:pt x="139" y="176"/>
                      </a:lnTo>
                      <a:lnTo>
                        <a:pt x="136" y="176"/>
                      </a:lnTo>
                      <a:lnTo>
                        <a:pt x="134" y="176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6"/>
                      </a:lnTo>
                      <a:lnTo>
                        <a:pt x="128" y="176"/>
                      </a:lnTo>
                      <a:lnTo>
                        <a:pt x="125" y="176"/>
                      </a:lnTo>
                      <a:lnTo>
                        <a:pt x="125" y="176"/>
                      </a:lnTo>
                      <a:lnTo>
                        <a:pt x="125" y="176"/>
                      </a:lnTo>
                      <a:lnTo>
                        <a:pt x="125" y="178"/>
                      </a:lnTo>
                      <a:lnTo>
                        <a:pt x="122" y="181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19" y="187"/>
                      </a:lnTo>
                      <a:lnTo>
                        <a:pt x="119" y="190"/>
                      </a:lnTo>
                      <a:lnTo>
                        <a:pt x="119" y="190"/>
                      </a:lnTo>
                      <a:lnTo>
                        <a:pt x="119" y="193"/>
                      </a:lnTo>
                      <a:lnTo>
                        <a:pt x="119" y="193"/>
                      </a:lnTo>
                      <a:lnTo>
                        <a:pt x="117" y="195"/>
                      </a:lnTo>
                      <a:lnTo>
                        <a:pt x="117" y="201"/>
                      </a:lnTo>
                      <a:lnTo>
                        <a:pt x="117" y="201"/>
                      </a:lnTo>
                      <a:lnTo>
                        <a:pt x="114" y="201"/>
                      </a:lnTo>
                      <a:lnTo>
                        <a:pt x="111" y="201"/>
                      </a:lnTo>
                      <a:lnTo>
                        <a:pt x="108" y="201"/>
                      </a:lnTo>
                      <a:lnTo>
                        <a:pt x="108" y="201"/>
                      </a:lnTo>
                      <a:lnTo>
                        <a:pt x="102" y="201"/>
                      </a:lnTo>
                      <a:lnTo>
                        <a:pt x="100" y="198"/>
                      </a:lnTo>
                      <a:lnTo>
                        <a:pt x="97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1" y="201"/>
                      </a:lnTo>
                      <a:lnTo>
                        <a:pt x="91" y="201"/>
                      </a:lnTo>
                      <a:lnTo>
                        <a:pt x="88" y="201"/>
                      </a:lnTo>
                      <a:lnTo>
                        <a:pt x="88" y="198"/>
                      </a:lnTo>
                      <a:lnTo>
                        <a:pt x="85" y="198"/>
                      </a:lnTo>
                      <a:lnTo>
                        <a:pt x="85" y="201"/>
                      </a:lnTo>
                      <a:lnTo>
                        <a:pt x="83" y="201"/>
                      </a:lnTo>
                      <a:lnTo>
                        <a:pt x="83" y="201"/>
                      </a:lnTo>
                      <a:lnTo>
                        <a:pt x="80" y="201"/>
                      </a:lnTo>
                      <a:lnTo>
                        <a:pt x="68" y="198"/>
                      </a:lnTo>
                      <a:lnTo>
                        <a:pt x="66" y="198"/>
                      </a:lnTo>
                      <a:lnTo>
                        <a:pt x="66" y="198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0" y="198"/>
                      </a:lnTo>
                      <a:lnTo>
                        <a:pt x="60" y="198"/>
                      </a:lnTo>
                      <a:lnTo>
                        <a:pt x="60" y="198"/>
                      </a:lnTo>
                      <a:lnTo>
                        <a:pt x="57" y="198"/>
                      </a:lnTo>
                      <a:lnTo>
                        <a:pt x="57" y="198"/>
                      </a:lnTo>
                      <a:lnTo>
                        <a:pt x="57" y="198"/>
                      </a:lnTo>
                      <a:lnTo>
                        <a:pt x="57" y="198"/>
                      </a:lnTo>
                      <a:lnTo>
                        <a:pt x="57" y="198"/>
                      </a:lnTo>
                      <a:lnTo>
                        <a:pt x="54" y="195"/>
                      </a:lnTo>
                      <a:lnTo>
                        <a:pt x="17" y="153"/>
                      </a:lnTo>
                      <a:lnTo>
                        <a:pt x="15" y="150"/>
                      </a:lnTo>
                      <a:lnTo>
                        <a:pt x="0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6" y="127"/>
                      </a:lnTo>
                      <a:lnTo>
                        <a:pt x="6" y="127"/>
                      </a:lnTo>
                      <a:lnTo>
                        <a:pt x="12" y="125"/>
                      </a:lnTo>
                      <a:lnTo>
                        <a:pt x="15" y="122"/>
                      </a:lnTo>
                      <a:lnTo>
                        <a:pt x="15" y="122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20" y="119"/>
                      </a:lnTo>
                      <a:lnTo>
                        <a:pt x="20" y="119"/>
                      </a:lnTo>
                      <a:lnTo>
                        <a:pt x="20" y="119"/>
                      </a:lnTo>
                      <a:lnTo>
                        <a:pt x="20" y="119"/>
                      </a:lnTo>
                      <a:lnTo>
                        <a:pt x="23" y="119"/>
                      </a:lnTo>
                      <a:lnTo>
                        <a:pt x="23" y="116"/>
                      </a:lnTo>
                      <a:lnTo>
                        <a:pt x="26" y="116"/>
                      </a:lnTo>
                      <a:lnTo>
                        <a:pt x="26" y="116"/>
                      </a:lnTo>
                      <a:lnTo>
                        <a:pt x="29" y="116"/>
                      </a:lnTo>
                      <a:lnTo>
                        <a:pt x="32" y="116"/>
                      </a:lnTo>
                      <a:lnTo>
                        <a:pt x="34" y="116"/>
                      </a:lnTo>
                      <a:lnTo>
                        <a:pt x="37" y="116"/>
                      </a:lnTo>
                      <a:lnTo>
                        <a:pt x="37" y="113"/>
                      </a:lnTo>
                      <a:lnTo>
                        <a:pt x="43" y="108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49" y="108"/>
                      </a:lnTo>
                      <a:lnTo>
                        <a:pt x="49" y="108"/>
                      </a:lnTo>
                      <a:lnTo>
                        <a:pt x="51" y="108"/>
                      </a:lnTo>
                      <a:lnTo>
                        <a:pt x="54" y="108"/>
                      </a:lnTo>
                      <a:lnTo>
                        <a:pt x="54" y="108"/>
                      </a:lnTo>
                      <a:lnTo>
                        <a:pt x="57" y="108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2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2" name="Freeform 78"/>
                <p:cNvSpPr>
                  <a:spLocks/>
                </p:cNvSpPr>
                <p:nvPr/>
              </p:nvSpPr>
              <p:spPr bwMode="auto">
                <a:xfrm>
                  <a:off x="1939" y="3086"/>
                  <a:ext cx="255" cy="135"/>
                </a:xfrm>
                <a:custGeom>
                  <a:avLst/>
                  <a:gdLst/>
                  <a:ahLst/>
                  <a:cxnLst>
                    <a:cxn ang="0">
                      <a:pos x="71" y="91"/>
                    </a:cxn>
                    <a:cxn ang="0">
                      <a:pos x="77" y="91"/>
                    </a:cxn>
                    <a:cxn ang="0">
                      <a:pos x="85" y="88"/>
                    </a:cxn>
                    <a:cxn ang="0">
                      <a:pos x="100" y="71"/>
                    </a:cxn>
                    <a:cxn ang="0">
                      <a:pos x="108" y="62"/>
                    </a:cxn>
                    <a:cxn ang="0">
                      <a:pos x="117" y="48"/>
                    </a:cxn>
                    <a:cxn ang="0">
                      <a:pos x="125" y="42"/>
                    </a:cxn>
                    <a:cxn ang="0">
                      <a:pos x="156" y="40"/>
                    </a:cxn>
                    <a:cxn ang="0">
                      <a:pos x="168" y="25"/>
                    </a:cxn>
                    <a:cxn ang="0">
                      <a:pos x="179" y="20"/>
                    </a:cxn>
                    <a:cxn ang="0">
                      <a:pos x="193" y="17"/>
                    </a:cxn>
                    <a:cxn ang="0">
                      <a:pos x="204" y="14"/>
                    </a:cxn>
                    <a:cxn ang="0">
                      <a:pos x="213" y="14"/>
                    </a:cxn>
                    <a:cxn ang="0">
                      <a:pos x="221" y="14"/>
                    </a:cxn>
                    <a:cxn ang="0">
                      <a:pos x="224" y="23"/>
                    </a:cxn>
                    <a:cxn ang="0">
                      <a:pos x="230" y="23"/>
                    </a:cxn>
                    <a:cxn ang="0">
                      <a:pos x="238" y="25"/>
                    </a:cxn>
                    <a:cxn ang="0">
                      <a:pos x="247" y="8"/>
                    </a:cxn>
                    <a:cxn ang="0">
                      <a:pos x="255" y="6"/>
                    </a:cxn>
                    <a:cxn ang="0">
                      <a:pos x="264" y="3"/>
                    </a:cxn>
                    <a:cxn ang="0">
                      <a:pos x="272" y="6"/>
                    </a:cxn>
                    <a:cxn ang="0">
                      <a:pos x="278" y="8"/>
                    </a:cxn>
                    <a:cxn ang="0">
                      <a:pos x="287" y="14"/>
                    </a:cxn>
                    <a:cxn ang="0">
                      <a:pos x="298" y="17"/>
                    </a:cxn>
                    <a:cxn ang="0">
                      <a:pos x="309" y="23"/>
                    </a:cxn>
                    <a:cxn ang="0">
                      <a:pos x="321" y="25"/>
                    </a:cxn>
                    <a:cxn ang="0">
                      <a:pos x="326" y="14"/>
                    </a:cxn>
                    <a:cxn ang="0">
                      <a:pos x="349" y="17"/>
                    </a:cxn>
                    <a:cxn ang="0">
                      <a:pos x="394" y="3"/>
                    </a:cxn>
                    <a:cxn ang="0">
                      <a:pos x="462" y="28"/>
                    </a:cxn>
                    <a:cxn ang="0">
                      <a:pos x="459" y="59"/>
                    </a:cxn>
                    <a:cxn ang="0">
                      <a:pos x="462" y="159"/>
                    </a:cxn>
                    <a:cxn ang="0">
                      <a:pos x="414" y="212"/>
                    </a:cxn>
                    <a:cxn ang="0">
                      <a:pos x="369" y="153"/>
                    </a:cxn>
                    <a:cxn ang="0">
                      <a:pos x="357" y="153"/>
                    </a:cxn>
                    <a:cxn ang="0">
                      <a:pos x="332" y="159"/>
                    </a:cxn>
                    <a:cxn ang="0">
                      <a:pos x="301" y="161"/>
                    </a:cxn>
                    <a:cxn ang="0">
                      <a:pos x="284" y="170"/>
                    </a:cxn>
                    <a:cxn ang="0">
                      <a:pos x="272" y="178"/>
                    </a:cxn>
                    <a:cxn ang="0">
                      <a:pos x="267" y="184"/>
                    </a:cxn>
                    <a:cxn ang="0">
                      <a:pos x="258" y="187"/>
                    </a:cxn>
                    <a:cxn ang="0">
                      <a:pos x="250" y="193"/>
                    </a:cxn>
                    <a:cxn ang="0">
                      <a:pos x="238" y="204"/>
                    </a:cxn>
                    <a:cxn ang="0">
                      <a:pos x="227" y="207"/>
                    </a:cxn>
                    <a:cxn ang="0">
                      <a:pos x="219" y="193"/>
                    </a:cxn>
                    <a:cxn ang="0">
                      <a:pos x="230" y="187"/>
                    </a:cxn>
                    <a:cxn ang="0">
                      <a:pos x="233" y="176"/>
                    </a:cxn>
                    <a:cxn ang="0">
                      <a:pos x="224" y="170"/>
                    </a:cxn>
                    <a:cxn ang="0">
                      <a:pos x="216" y="178"/>
                    </a:cxn>
                    <a:cxn ang="0">
                      <a:pos x="204" y="181"/>
                    </a:cxn>
                    <a:cxn ang="0">
                      <a:pos x="196" y="187"/>
                    </a:cxn>
                    <a:cxn ang="0">
                      <a:pos x="193" y="193"/>
                    </a:cxn>
                    <a:cxn ang="0">
                      <a:pos x="187" y="201"/>
                    </a:cxn>
                    <a:cxn ang="0">
                      <a:pos x="176" y="207"/>
                    </a:cxn>
                    <a:cxn ang="0">
                      <a:pos x="162" y="195"/>
                    </a:cxn>
                    <a:cxn ang="0">
                      <a:pos x="145" y="178"/>
                    </a:cxn>
                    <a:cxn ang="0">
                      <a:pos x="125" y="176"/>
                    </a:cxn>
                    <a:cxn ang="0">
                      <a:pos x="94" y="198"/>
                    </a:cxn>
                    <a:cxn ang="0">
                      <a:pos x="60" y="198"/>
                    </a:cxn>
                    <a:cxn ang="0">
                      <a:pos x="17" y="119"/>
                    </a:cxn>
                    <a:cxn ang="0">
                      <a:pos x="49" y="108"/>
                    </a:cxn>
                  </a:cxnLst>
                  <a:rect l="0" t="0" r="r" b="b"/>
                  <a:pathLst>
                    <a:path w="505" h="269">
                      <a:moveTo>
                        <a:pt x="57" y="102"/>
                      </a:moveTo>
                      <a:lnTo>
                        <a:pt x="57" y="99"/>
                      </a:lnTo>
                      <a:lnTo>
                        <a:pt x="60" y="99"/>
                      </a:lnTo>
                      <a:lnTo>
                        <a:pt x="60" y="96"/>
                      </a:lnTo>
                      <a:lnTo>
                        <a:pt x="63" y="96"/>
                      </a:lnTo>
                      <a:lnTo>
                        <a:pt x="63" y="93"/>
                      </a:lnTo>
                      <a:lnTo>
                        <a:pt x="63" y="93"/>
                      </a:lnTo>
                      <a:lnTo>
                        <a:pt x="66" y="93"/>
                      </a:lnTo>
                      <a:lnTo>
                        <a:pt x="66" y="91"/>
                      </a:lnTo>
                      <a:lnTo>
                        <a:pt x="66" y="91"/>
                      </a:lnTo>
                      <a:lnTo>
                        <a:pt x="66" y="91"/>
                      </a:lnTo>
                      <a:lnTo>
                        <a:pt x="66" y="91"/>
                      </a:lnTo>
                      <a:lnTo>
                        <a:pt x="66" y="91"/>
                      </a:lnTo>
                      <a:lnTo>
                        <a:pt x="68" y="91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68" y="88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4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77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1"/>
                      </a:lnTo>
                      <a:lnTo>
                        <a:pt x="80" y="93"/>
                      </a:lnTo>
                      <a:lnTo>
                        <a:pt x="80" y="93"/>
                      </a:lnTo>
                      <a:lnTo>
                        <a:pt x="80" y="93"/>
                      </a:lnTo>
                      <a:lnTo>
                        <a:pt x="80" y="93"/>
                      </a:lnTo>
                      <a:lnTo>
                        <a:pt x="83" y="93"/>
                      </a:lnTo>
                      <a:lnTo>
                        <a:pt x="83" y="91"/>
                      </a:lnTo>
                      <a:lnTo>
                        <a:pt x="83" y="91"/>
                      </a:lnTo>
                      <a:lnTo>
                        <a:pt x="83" y="91"/>
                      </a:lnTo>
                      <a:lnTo>
                        <a:pt x="85" y="91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1" y="85"/>
                      </a:lnTo>
                      <a:lnTo>
                        <a:pt x="91" y="85"/>
                      </a:lnTo>
                      <a:lnTo>
                        <a:pt x="91" y="85"/>
                      </a:lnTo>
                      <a:lnTo>
                        <a:pt x="94" y="82"/>
                      </a:lnTo>
                      <a:lnTo>
                        <a:pt x="94" y="82"/>
                      </a:lnTo>
                      <a:lnTo>
                        <a:pt x="94" y="79"/>
                      </a:lnTo>
                      <a:lnTo>
                        <a:pt x="97" y="79"/>
                      </a:lnTo>
                      <a:lnTo>
                        <a:pt x="97" y="79"/>
                      </a:lnTo>
                      <a:lnTo>
                        <a:pt x="97" y="76"/>
                      </a:lnTo>
                      <a:lnTo>
                        <a:pt x="97" y="76"/>
                      </a:lnTo>
                      <a:lnTo>
                        <a:pt x="97" y="74"/>
                      </a:lnTo>
                      <a:lnTo>
                        <a:pt x="97" y="71"/>
                      </a:lnTo>
                      <a:lnTo>
                        <a:pt x="97" y="71"/>
                      </a:lnTo>
                      <a:lnTo>
                        <a:pt x="97" y="71"/>
                      </a:lnTo>
                      <a:lnTo>
                        <a:pt x="97" y="71"/>
                      </a:lnTo>
                      <a:lnTo>
                        <a:pt x="97" y="71"/>
                      </a:lnTo>
                      <a:lnTo>
                        <a:pt x="100" y="71"/>
                      </a:lnTo>
                      <a:lnTo>
                        <a:pt x="100" y="71"/>
                      </a:lnTo>
                      <a:lnTo>
                        <a:pt x="100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5" y="68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2"/>
                      </a:lnTo>
                      <a:lnTo>
                        <a:pt x="105" y="62"/>
                      </a:lnTo>
                      <a:lnTo>
                        <a:pt x="105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08" y="62"/>
                      </a:lnTo>
                      <a:lnTo>
                        <a:pt x="111" y="62"/>
                      </a:lnTo>
                      <a:lnTo>
                        <a:pt x="111" y="59"/>
                      </a:lnTo>
                      <a:lnTo>
                        <a:pt x="111" y="59"/>
                      </a:lnTo>
                      <a:lnTo>
                        <a:pt x="111" y="59"/>
                      </a:lnTo>
                      <a:lnTo>
                        <a:pt x="108" y="54"/>
                      </a:lnTo>
                      <a:lnTo>
                        <a:pt x="105" y="51"/>
                      </a:lnTo>
                      <a:lnTo>
                        <a:pt x="108" y="51"/>
                      </a:lnTo>
                      <a:lnTo>
                        <a:pt x="108" y="51"/>
                      </a:lnTo>
                      <a:lnTo>
                        <a:pt x="111" y="51"/>
                      </a:lnTo>
                      <a:lnTo>
                        <a:pt x="111" y="51"/>
                      </a:lnTo>
                      <a:lnTo>
                        <a:pt x="111" y="51"/>
                      </a:lnTo>
                      <a:lnTo>
                        <a:pt x="111" y="51"/>
                      </a:lnTo>
                      <a:lnTo>
                        <a:pt x="111" y="51"/>
                      </a:lnTo>
                      <a:lnTo>
                        <a:pt x="114" y="51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7" y="48"/>
                      </a:lnTo>
                      <a:lnTo>
                        <a:pt x="117" y="48"/>
                      </a:lnTo>
                      <a:lnTo>
                        <a:pt x="117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5"/>
                      </a:lnTo>
                      <a:lnTo>
                        <a:pt x="122" y="45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0"/>
                      </a:lnTo>
                      <a:lnTo>
                        <a:pt x="125" y="40"/>
                      </a:lnTo>
                      <a:lnTo>
                        <a:pt x="125" y="37"/>
                      </a:lnTo>
                      <a:lnTo>
                        <a:pt x="125" y="37"/>
                      </a:lnTo>
                      <a:lnTo>
                        <a:pt x="125" y="37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31" y="34"/>
                      </a:lnTo>
                      <a:lnTo>
                        <a:pt x="134" y="34"/>
                      </a:lnTo>
                      <a:lnTo>
                        <a:pt x="134" y="34"/>
                      </a:lnTo>
                      <a:lnTo>
                        <a:pt x="136" y="34"/>
                      </a:lnTo>
                      <a:lnTo>
                        <a:pt x="139" y="37"/>
                      </a:lnTo>
                      <a:lnTo>
                        <a:pt x="145" y="37"/>
                      </a:lnTo>
                      <a:lnTo>
                        <a:pt x="151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6" y="40"/>
                      </a:lnTo>
                      <a:lnTo>
                        <a:pt x="159" y="40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5" y="28"/>
                      </a:lnTo>
                      <a:lnTo>
                        <a:pt x="165" y="28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6" y="23"/>
                      </a:lnTo>
                      <a:lnTo>
                        <a:pt x="176" y="23"/>
                      </a:lnTo>
                      <a:lnTo>
                        <a:pt x="176" y="23"/>
                      </a:lnTo>
                      <a:lnTo>
                        <a:pt x="176" y="23"/>
                      </a:lnTo>
                      <a:lnTo>
                        <a:pt x="179" y="23"/>
                      </a:lnTo>
                      <a:lnTo>
                        <a:pt x="179" y="20"/>
                      </a:lnTo>
                      <a:lnTo>
                        <a:pt x="179" y="20"/>
                      </a:lnTo>
                      <a:lnTo>
                        <a:pt x="182" y="20"/>
                      </a:lnTo>
                      <a:lnTo>
                        <a:pt x="182" y="20"/>
                      </a:lnTo>
                      <a:lnTo>
                        <a:pt x="182" y="20"/>
                      </a:lnTo>
                      <a:lnTo>
                        <a:pt x="182" y="20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5" y="17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90" y="17"/>
                      </a:lnTo>
                      <a:lnTo>
                        <a:pt x="190" y="17"/>
                      </a:lnTo>
                      <a:lnTo>
                        <a:pt x="190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9" y="17"/>
                      </a:lnTo>
                      <a:lnTo>
                        <a:pt x="199" y="17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2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6" y="14"/>
                      </a:lnTo>
                      <a:lnTo>
                        <a:pt x="216" y="14"/>
                      </a:lnTo>
                      <a:lnTo>
                        <a:pt x="216" y="14"/>
                      </a:lnTo>
                      <a:lnTo>
                        <a:pt x="216" y="14"/>
                      </a:lnTo>
                      <a:lnTo>
                        <a:pt x="216" y="14"/>
                      </a:lnTo>
                      <a:lnTo>
                        <a:pt x="216" y="17"/>
                      </a:lnTo>
                      <a:lnTo>
                        <a:pt x="216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7"/>
                      </a:lnTo>
                      <a:lnTo>
                        <a:pt x="219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7" y="14"/>
                      </a:lnTo>
                      <a:lnTo>
                        <a:pt x="224" y="20"/>
                      </a:lnTo>
                      <a:lnTo>
                        <a:pt x="224" y="20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4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27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0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3" y="23"/>
                      </a:lnTo>
                      <a:lnTo>
                        <a:pt x="236" y="23"/>
                      </a:lnTo>
                      <a:lnTo>
                        <a:pt x="236" y="23"/>
                      </a:lnTo>
                      <a:lnTo>
                        <a:pt x="236" y="23"/>
                      </a:lnTo>
                      <a:lnTo>
                        <a:pt x="236" y="23"/>
                      </a:lnTo>
                      <a:lnTo>
                        <a:pt x="236" y="23"/>
                      </a:lnTo>
                      <a:lnTo>
                        <a:pt x="236" y="25"/>
                      </a:lnTo>
                      <a:lnTo>
                        <a:pt x="236" y="25"/>
                      </a:lnTo>
                      <a:lnTo>
                        <a:pt x="236" y="25"/>
                      </a:lnTo>
                      <a:lnTo>
                        <a:pt x="236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41" y="17"/>
                      </a:lnTo>
                      <a:lnTo>
                        <a:pt x="241" y="11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7" y="8"/>
                      </a:lnTo>
                      <a:lnTo>
                        <a:pt x="247" y="8"/>
                      </a:lnTo>
                      <a:lnTo>
                        <a:pt x="247" y="8"/>
                      </a:lnTo>
                      <a:lnTo>
                        <a:pt x="247" y="8"/>
                      </a:lnTo>
                      <a:lnTo>
                        <a:pt x="247" y="6"/>
                      </a:lnTo>
                      <a:lnTo>
                        <a:pt x="247" y="6"/>
                      </a:lnTo>
                      <a:lnTo>
                        <a:pt x="247" y="6"/>
                      </a:lnTo>
                      <a:lnTo>
                        <a:pt x="247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3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6"/>
                      </a:lnTo>
                      <a:lnTo>
                        <a:pt x="258" y="3"/>
                      </a:lnTo>
                      <a:lnTo>
                        <a:pt x="258" y="6"/>
                      </a:lnTo>
                      <a:lnTo>
                        <a:pt x="258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4" y="3"/>
                      </a:lnTo>
                      <a:lnTo>
                        <a:pt x="267" y="3"/>
                      </a:lnTo>
                      <a:lnTo>
                        <a:pt x="267" y="3"/>
                      </a:lnTo>
                      <a:lnTo>
                        <a:pt x="267" y="3"/>
                      </a:lnTo>
                      <a:lnTo>
                        <a:pt x="267" y="6"/>
                      </a:lnTo>
                      <a:lnTo>
                        <a:pt x="267" y="6"/>
                      </a:lnTo>
                      <a:lnTo>
                        <a:pt x="267" y="6"/>
                      </a:lnTo>
                      <a:lnTo>
                        <a:pt x="270" y="6"/>
                      </a:lnTo>
                      <a:lnTo>
                        <a:pt x="270" y="6"/>
                      </a:lnTo>
                      <a:lnTo>
                        <a:pt x="270" y="6"/>
                      </a:lnTo>
                      <a:lnTo>
                        <a:pt x="270" y="6"/>
                      </a:lnTo>
                      <a:lnTo>
                        <a:pt x="270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2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5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6"/>
                      </a:lnTo>
                      <a:lnTo>
                        <a:pt x="278" y="8"/>
                      </a:lnTo>
                      <a:lnTo>
                        <a:pt x="278" y="8"/>
                      </a:lnTo>
                      <a:lnTo>
                        <a:pt x="278" y="8"/>
                      </a:lnTo>
                      <a:lnTo>
                        <a:pt x="278" y="8"/>
                      </a:lnTo>
                      <a:lnTo>
                        <a:pt x="281" y="8"/>
                      </a:lnTo>
                      <a:lnTo>
                        <a:pt x="281" y="8"/>
                      </a:lnTo>
                      <a:lnTo>
                        <a:pt x="281" y="8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81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4" y="14"/>
                      </a:lnTo>
                      <a:lnTo>
                        <a:pt x="287" y="14"/>
                      </a:lnTo>
                      <a:lnTo>
                        <a:pt x="287" y="14"/>
                      </a:lnTo>
                      <a:lnTo>
                        <a:pt x="287" y="14"/>
                      </a:lnTo>
                      <a:lnTo>
                        <a:pt x="287" y="14"/>
                      </a:lnTo>
                      <a:lnTo>
                        <a:pt x="287" y="17"/>
                      </a:lnTo>
                      <a:lnTo>
                        <a:pt x="287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8" y="17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304" y="20"/>
                      </a:lnTo>
                      <a:lnTo>
                        <a:pt x="304" y="23"/>
                      </a:lnTo>
                      <a:lnTo>
                        <a:pt x="304" y="23"/>
                      </a:lnTo>
                      <a:lnTo>
                        <a:pt x="304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6" y="23"/>
                      </a:lnTo>
                      <a:lnTo>
                        <a:pt x="309" y="23"/>
                      </a:lnTo>
                      <a:lnTo>
                        <a:pt x="309" y="23"/>
                      </a:lnTo>
                      <a:lnTo>
                        <a:pt x="309" y="23"/>
                      </a:lnTo>
                      <a:lnTo>
                        <a:pt x="309" y="23"/>
                      </a:lnTo>
                      <a:lnTo>
                        <a:pt x="309" y="23"/>
                      </a:lnTo>
                      <a:lnTo>
                        <a:pt x="312" y="23"/>
                      </a:lnTo>
                      <a:lnTo>
                        <a:pt x="312" y="25"/>
                      </a:lnTo>
                      <a:lnTo>
                        <a:pt x="312" y="25"/>
                      </a:lnTo>
                      <a:lnTo>
                        <a:pt x="312" y="25"/>
                      </a:lnTo>
                      <a:lnTo>
                        <a:pt x="315" y="25"/>
                      </a:lnTo>
                      <a:lnTo>
                        <a:pt x="315" y="25"/>
                      </a:lnTo>
                      <a:lnTo>
                        <a:pt x="315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1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5"/>
                      </a:lnTo>
                      <a:lnTo>
                        <a:pt x="323" y="23"/>
                      </a:lnTo>
                      <a:lnTo>
                        <a:pt x="323" y="23"/>
                      </a:lnTo>
                      <a:lnTo>
                        <a:pt x="323" y="20"/>
                      </a:lnTo>
                      <a:lnTo>
                        <a:pt x="323" y="20"/>
                      </a:lnTo>
                      <a:lnTo>
                        <a:pt x="323" y="20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6" y="14"/>
                      </a:lnTo>
                      <a:lnTo>
                        <a:pt x="326" y="14"/>
                      </a:lnTo>
                      <a:lnTo>
                        <a:pt x="326" y="14"/>
                      </a:lnTo>
                      <a:lnTo>
                        <a:pt x="326" y="14"/>
                      </a:lnTo>
                      <a:lnTo>
                        <a:pt x="329" y="14"/>
                      </a:lnTo>
                      <a:lnTo>
                        <a:pt x="329" y="17"/>
                      </a:lnTo>
                      <a:lnTo>
                        <a:pt x="329" y="17"/>
                      </a:lnTo>
                      <a:lnTo>
                        <a:pt x="332" y="17"/>
                      </a:lnTo>
                      <a:lnTo>
                        <a:pt x="332" y="17"/>
                      </a:lnTo>
                      <a:lnTo>
                        <a:pt x="335" y="17"/>
                      </a:lnTo>
                      <a:lnTo>
                        <a:pt x="335" y="17"/>
                      </a:lnTo>
                      <a:lnTo>
                        <a:pt x="335" y="17"/>
                      </a:lnTo>
                      <a:lnTo>
                        <a:pt x="338" y="17"/>
                      </a:lnTo>
                      <a:lnTo>
                        <a:pt x="338" y="17"/>
                      </a:lnTo>
                      <a:lnTo>
                        <a:pt x="338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6" y="17"/>
                      </a:lnTo>
                      <a:lnTo>
                        <a:pt x="346" y="17"/>
                      </a:lnTo>
                      <a:lnTo>
                        <a:pt x="349" y="17"/>
                      </a:lnTo>
                      <a:lnTo>
                        <a:pt x="349" y="17"/>
                      </a:lnTo>
                      <a:lnTo>
                        <a:pt x="349" y="17"/>
                      </a:lnTo>
                      <a:lnTo>
                        <a:pt x="352" y="17"/>
                      </a:lnTo>
                      <a:lnTo>
                        <a:pt x="352" y="17"/>
                      </a:lnTo>
                      <a:lnTo>
                        <a:pt x="352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60" y="17"/>
                      </a:lnTo>
                      <a:lnTo>
                        <a:pt x="363" y="14"/>
                      </a:lnTo>
                      <a:lnTo>
                        <a:pt x="366" y="11"/>
                      </a:lnTo>
                      <a:lnTo>
                        <a:pt x="369" y="8"/>
                      </a:lnTo>
                      <a:lnTo>
                        <a:pt x="369" y="8"/>
                      </a:lnTo>
                      <a:lnTo>
                        <a:pt x="372" y="6"/>
                      </a:lnTo>
                      <a:lnTo>
                        <a:pt x="372" y="6"/>
                      </a:lnTo>
                      <a:lnTo>
                        <a:pt x="374" y="3"/>
                      </a:lnTo>
                      <a:lnTo>
                        <a:pt x="374" y="3"/>
                      </a:lnTo>
                      <a:lnTo>
                        <a:pt x="377" y="0"/>
                      </a:lnTo>
                      <a:lnTo>
                        <a:pt x="389" y="0"/>
                      </a:lnTo>
                      <a:lnTo>
                        <a:pt x="391" y="0"/>
                      </a:lnTo>
                      <a:lnTo>
                        <a:pt x="394" y="3"/>
                      </a:lnTo>
                      <a:lnTo>
                        <a:pt x="397" y="3"/>
                      </a:lnTo>
                      <a:lnTo>
                        <a:pt x="400" y="3"/>
                      </a:lnTo>
                      <a:lnTo>
                        <a:pt x="403" y="6"/>
                      </a:lnTo>
                      <a:lnTo>
                        <a:pt x="403" y="6"/>
                      </a:lnTo>
                      <a:lnTo>
                        <a:pt x="406" y="6"/>
                      </a:lnTo>
                      <a:lnTo>
                        <a:pt x="408" y="8"/>
                      </a:lnTo>
                      <a:lnTo>
                        <a:pt x="414" y="8"/>
                      </a:lnTo>
                      <a:lnTo>
                        <a:pt x="420" y="11"/>
                      </a:lnTo>
                      <a:lnTo>
                        <a:pt x="440" y="11"/>
                      </a:lnTo>
                      <a:lnTo>
                        <a:pt x="445" y="14"/>
                      </a:lnTo>
                      <a:lnTo>
                        <a:pt x="448" y="17"/>
                      </a:lnTo>
                      <a:lnTo>
                        <a:pt x="451" y="17"/>
                      </a:lnTo>
                      <a:lnTo>
                        <a:pt x="457" y="20"/>
                      </a:lnTo>
                      <a:lnTo>
                        <a:pt x="459" y="23"/>
                      </a:lnTo>
                      <a:lnTo>
                        <a:pt x="459" y="23"/>
                      </a:lnTo>
                      <a:lnTo>
                        <a:pt x="462" y="23"/>
                      </a:lnTo>
                      <a:lnTo>
                        <a:pt x="462" y="23"/>
                      </a:lnTo>
                      <a:lnTo>
                        <a:pt x="462" y="25"/>
                      </a:lnTo>
                      <a:lnTo>
                        <a:pt x="462" y="28"/>
                      </a:lnTo>
                      <a:lnTo>
                        <a:pt x="462" y="28"/>
                      </a:lnTo>
                      <a:lnTo>
                        <a:pt x="462" y="28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2" y="31"/>
                      </a:lnTo>
                      <a:lnTo>
                        <a:pt x="462" y="34"/>
                      </a:lnTo>
                      <a:lnTo>
                        <a:pt x="462" y="34"/>
                      </a:lnTo>
                      <a:lnTo>
                        <a:pt x="462" y="34"/>
                      </a:lnTo>
                      <a:lnTo>
                        <a:pt x="462" y="37"/>
                      </a:lnTo>
                      <a:lnTo>
                        <a:pt x="462" y="37"/>
                      </a:lnTo>
                      <a:lnTo>
                        <a:pt x="462" y="40"/>
                      </a:lnTo>
                      <a:lnTo>
                        <a:pt x="459" y="40"/>
                      </a:lnTo>
                      <a:lnTo>
                        <a:pt x="459" y="40"/>
                      </a:lnTo>
                      <a:lnTo>
                        <a:pt x="459" y="42"/>
                      </a:lnTo>
                      <a:lnTo>
                        <a:pt x="459" y="42"/>
                      </a:lnTo>
                      <a:lnTo>
                        <a:pt x="459" y="42"/>
                      </a:lnTo>
                      <a:lnTo>
                        <a:pt x="459" y="45"/>
                      </a:lnTo>
                      <a:lnTo>
                        <a:pt x="459" y="48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4"/>
                      </a:lnTo>
                      <a:lnTo>
                        <a:pt x="459" y="57"/>
                      </a:lnTo>
                      <a:lnTo>
                        <a:pt x="459" y="59"/>
                      </a:lnTo>
                      <a:lnTo>
                        <a:pt x="459" y="62"/>
                      </a:lnTo>
                      <a:lnTo>
                        <a:pt x="457" y="65"/>
                      </a:lnTo>
                      <a:lnTo>
                        <a:pt x="459" y="65"/>
                      </a:lnTo>
                      <a:lnTo>
                        <a:pt x="459" y="76"/>
                      </a:lnTo>
                      <a:lnTo>
                        <a:pt x="459" y="88"/>
                      </a:lnTo>
                      <a:lnTo>
                        <a:pt x="457" y="99"/>
                      </a:lnTo>
                      <a:lnTo>
                        <a:pt x="457" y="105"/>
                      </a:lnTo>
                      <a:lnTo>
                        <a:pt x="457" y="105"/>
                      </a:lnTo>
                      <a:lnTo>
                        <a:pt x="457" y="110"/>
                      </a:lnTo>
                      <a:lnTo>
                        <a:pt x="457" y="122"/>
                      </a:lnTo>
                      <a:lnTo>
                        <a:pt x="457" y="130"/>
                      </a:lnTo>
                      <a:lnTo>
                        <a:pt x="457" y="136"/>
                      </a:lnTo>
                      <a:lnTo>
                        <a:pt x="457" y="142"/>
                      </a:lnTo>
                      <a:lnTo>
                        <a:pt x="457" y="144"/>
                      </a:lnTo>
                      <a:lnTo>
                        <a:pt x="457" y="144"/>
                      </a:lnTo>
                      <a:lnTo>
                        <a:pt x="459" y="144"/>
                      </a:lnTo>
                      <a:lnTo>
                        <a:pt x="459" y="144"/>
                      </a:lnTo>
                      <a:lnTo>
                        <a:pt x="459" y="150"/>
                      </a:lnTo>
                      <a:lnTo>
                        <a:pt x="462" y="153"/>
                      </a:lnTo>
                      <a:lnTo>
                        <a:pt x="462" y="156"/>
                      </a:lnTo>
                      <a:lnTo>
                        <a:pt x="462" y="159"/>
                      </a:lnTo>
                      <a:lnTo>
                        <a:pt x="465" y="159"/>
                      </a:lnTo>
                      <a:lnTo>
                        <a:pt x="502" y="241"/>
                      </a:lnTo>
                      <a:lnTo>
                        <a:pt x="505" y="249"/>
                      </a:lnTo>
                      <a:lnTo>
                        <a:pt x="482" y="249"/>
                      </a:lnTo>
                      <a:lnTo>
                        <a:pt x="465" y="266"/>
                      </a:lnTo>
                      <a:lnTo>
                        <a:pt x="459" y="269"/>
                      </a:lnTo>
                      <a:lnTo>
                        <a:pt x="448" y="266"/>
                      </a:lnTo>
                      <a:lnTo>
                        <a:pt x="445" y="269"/>
                      </a:lnTo>
                      <a:lnTo>
                        <a:pt x="442" y="261"/>
                      </a:lnTo>
                      <a:lnTo>
                        <a:pt x="440" y="261"/>
                      </a:lnTo>
                      <a:lnTo>
                        <a:pt x="440" y="258"/>
                      </a:lnTo>
                      <a:lnTo>
                        <a:pt x="437" y="258"/>
                      </a:lnTo>
                      <a:lnTo>
                        <a:pt x="437" y="255"/>
                      </a:lnTo>
                      <a:lnTo>
                        <a:pt x="434" y="255"/>
                      </a:lnTo>
                      <a:lnTo>
                        <a:pt x="431" y="252"/>
                      </a:lnTo>
                      <a:lnTo>
                        <a:pt x="425" y="246"/>
                      </a:lnTo>
                      <a:lnTo>
                        <a:pt x="423" y="244"/>
                      </a:lnTo>
                      <a:lnTo>
                        <a:pt x="423" y="244"/>
                      </a:lnTo>
                      <a:lnTo>
                        <a:pt x="423" y="241"/>
                      </a:lnTo>
                      <a:lnTo>
                        <a:pt x="420" y="227"/>
                      </a:lnTo>
                      <a:lnTo>
                        <a:pt x="414" y="212"/>
                      </a:lnTo>
                      <a:lnTo>
                        <a:pt x="414" y="212"/>
                      </a:lnTo>
                      <a:lnTo>
                        <a:pt x="411" y="198"/>
                      </a:lnTo>
                      <a:lnTo>
                        <a:pt x="411" y="195"/>
                      </a:lnTo>
                      <a:lnTo>
                        <a:pt x="408" y="195"/>
                      </a:lnTo>
                      <a:lnTo>
                        <a:pt x="408" y="193"/>
                      </a:lnTo>
                      <a:lnTo>
                        <a:pt x="400" y="170"/>
                      </a:lnTo>
                      <a:lnTo>
                        <a:pt x="397" y="167"/>
                      </a:lnTo>
                      <a:lnTo>
                        <a:pt x="386" y="164"/>
                      </a:lnTo>
                      <a:lnTo>
                        <a:pt x="386" y="164"/>
                      </a:lnTo>
                      <a:lnTo>
                        <a:pt x="386" y="164"/>
                      </a:lnTo>
                      <a:lnTo>
                        <a:pt x="383" y="161"/>
                      </a:lnTo>
                      <a:lnTo>
                        <a:pt x="374" y="156"/>
                      </a:lnTo>
                      <a:lnTo>
                        <a:pt x="374" y="156"/>
                      </a:lnTo>
                      <a:lnTo>
                        <a:pt x="374" y="156"/>
                      </a:lnTo>
                      <a:lnTo>
                        <a:pt x="372" y="156"/>
                      </a:lnTo>
                      <a:lnTo>
                        <a:pt x="372" y="156"/>
                      </a:lnTo>
                      <a:lnTo>
                        <a:pt x="372" y="156"/>
                      </a:lnTo>
                      <a:lnTo>
                        <a:pt x="369" y="153"/>
                      </a:lnTo>
                      <a:lnTo>
                        <a:pt x="369" y="153"/>
                      </a:lnTo>
                      <a:lnTo>
                        <a:pt x="369" y="153"/>
                      </a:lnTo>
                      <a:lnTo>
                        <a:pt x="369" y="153"/>
                      </a:lnTo>
                      <a:lnTo>
                        <a:pt x="366" y="153"/>
                      </a:lnTo>
                      <a:lnTo>
                        <a:pt x="366" y="153"/>
                      </a:lnTo>
                      <a:lnTo>
                        <a:pt x="366" y="153"/>
                      </a:lnTo>
                      <a:lnTo>
                        <a:pt x="366" y="153"/>
                      </a:lnTo>
                      <a:lnTo>
                        <a:pt x="363" y="150"/>
                      </a:lnTo>
                      <a:lnTo>
                        <a:pt x="363" y="150"/>
                      </a:lnTo>
                      <a:lnTo>
                        <a:pt x="363" y="150"/>
                      </a:lnTo>
                      <a:lnTo>
                        <a:pt x="363" y="147"/>
                      </a:lnTo>
                      <a:lnTo>
                        <a:pt x="363" y="147"/>
                      </a:lnTo>
                      <a:lnTo>
                        <a:pt x="360" y="147"/>
                      </a:lnTo>
                      <a:lnTo>
                        <a:pt x="360" y="147"/>
                      </a:lnTo>
                      <a:lnTo>
                        <a:pt x="360" y="147"/>
                      </a:lnTo>
                      <a:lnTo>
                        <a:pt x="360" y="147"/>
                      </a:lnTo>
                      <a:lnTo>
                        <a:pt x="360" y="150"/>
                      </a:lnTo>
                      <a:lnTo>
                        <a:pt x="360" y="150"/>
                      </a:lnTo>
                      <a:lnTo>
                        <a:pt x="360" y="150"/>
                      </a:lnTo>
                      <a:lnTo>
                        <a:pt x="357" y="150"/>
                      </a:lnTo>
                      <a:lnTo>
                        <a:pt x="357" y="150"/>
                      </a:lnTo>
                      <a:lnTo>
                        <a:pt x="357" y="150"/>
                      </a:lnTo>
                      <a:lnTo>
                        <a:pt x="357" y="150"/>
                      </a:lnTo>
                      <a:lnTo>
                        <a:pt x="357" y="153"/>
                      </a:lnTo>
                      <a:lnTo>
                        <a:pt x="357" y="153"/>
                      </a:lnTo>
                      <a:lnTo>
                        <a:pt x="357" y="153"/>
                      </a:lnTo>
                      <a:lnTo>
                        <a:pt x="357" y="156"/>
                      </a:lnTo>
                      <a:lnTo>
                        <a:pt x="357" y="156"/>
                      </a:lnTo>
                      <a:lnTo>
                        <a:pt x="357" y="156"/>
                      </a:lnTo>
                      <a:lnTo>
                        <a:pt x="357" y="156"/>
                      </a:lnTo>
                      <a:lnTo>
                        <a:pt x="357" y="159"/>
                      </a:lnTo>
                      <a:lnTo>
                        <a:pt x="357" y="159"/>
                      </a:lnTo>
                      <a:lnTo>
                        <a:pt x="355" y="159"/>
                      </a:lnTo>
                      <a:lnTo>
                        <a:pt x="355" y="159"/>
                      </a:lnTo>
                      <a:lnTo>
                        <a:pt x="355" y="159"/>
                      </a:lnTo>
                      <a:lnTo>
                        <a:pt x="355" y="159"/>
                      </a:lnTo>
                      <a:lnTo>
                        <a:pt x="355" y="159"/>
                      </a:lnTo>
                      <a:lnTo>
                        <a:pt x="352" y="159"/>
                      </a:lnTo>
                      <a:lnTo>
                        <a:pt x="352" y="159"/>
                      </a:lnTo>
                      <a:lnTo>
                        <a:pt x="349" y="161"/>
                      </a:lnTo>
                      <a:lnTo>
                        <a:pt x="346" y="159"/>
                      </a:lnTo>
                      <a:lnTo>
                        <a:pt x="340" y="159"/>
                      </a:lnTo>
                      <a:lnTo>
                        <a:pt x="338" y="159"/>
                      </a:lnTo>
                      <a:lnTo>
                        <a:pt x="335" y="159"/>
                      </a:lnTo>
                      <a:lnTo>
                        <a:pt x="332" y="159"/>
                      </a:lnTo>
                      <a:lnTo>
                        <a:pt x="329" y="156"/>
                      </a:lnTo>
                      <a:lnTo>
                        <a:pt x="329" y="159"/>
                      </a:lnTo>
                      <a:lnTo>
                        <a:pt x="326" y="159"/>
                      </a:lnTo>
                      <a:lnTo>
                        <a:pt x="323" y="161"/>
                      </a:lnTo>
                      <a:lnTo>
                        <a:pt x="321" y="161"/>
                      </a:lnTo>
                      <a:lnTo>
                        <a:pt x="318" y="164"/>
                      </a:lnTo>
                      <a:lnTo>
                        <a:pt x="318" y="164"/>
                      </a:lnTo>
                      <a:lnTo>
                        <a:pt x="318" y="164"/>
                      </a:lnTo>
                      <a:lnTo>
                        <a:pt x="315" y="164"/>
                      </a:lnTo>
                      <a:lnTo>
                        <a:pt x="312" y="164"/>
                      </a:lnTo>
                      <a:lnTo>
                        <a:pt x="312" y="161"/>
                      </a:lnTo>
                      <a:lnTo>
                        <a:pt x="309" y="161"/>
                      </a:lnTo>
                      <a:lnTo>
                        <a:pt x="309" y="161"/>
                      </a:lnTo>
                      <a:lnTo>
                        <a:pt x="309" y="161"/>
                      </a:lnTo>
                      <a:lnTo>
                        <a:pt x="309" y="161"/>
                      </a:lnTo>
                      <a:lnTo>
                        <a:pt x="309" y="161"/>
                      </a:lnTo>
                      <a:lnTo>
                        <a:pt x="306" y="161"/>
                      </a:lnTo>
                      <a:lnTo>
                        <a:pt x="306" y="161"/>
                      </a:lnTo>
                      <a:lnTo>
                        <a:pt x="304" y="161"/>
                      </a:lnTo>
                      <a:lnTo>
                        <a:pt x="304" y="161"/>
                      </a:lnTo>
                      <a:lnTo>
                        <a:pt x="301" y="161"/>
                      </a:lnTo>
                      <a:lnTo>
                        <a:pt x="301" y="161"/>
                      </a:lnTo>
                      <a:lnTo>
                        <a:pt x="298" y="161"/>
                      </a:lnTo>
                      <a:lnTo>
                        <a:pt x="295" y="161"/>
                      </a:lnTo>
                      <a:lnTo>
                        <a:pt x="295" y="161"/>
                      </a:lnTo>
                      <a:lnTo>
                        <a:pt x="292" y="164"/>
                      </a:lnTo>
                      <a:lnTo>
                        <a:pt x="292" y="164"/>
                      </a:lnTo>
                      <a:lnTo>
                        <a:pt x="289" y="167"/>
                      </a:lnTo>
                      <a:lnTo>
                        <a:pt x="289" y="167"/>
                      </a:lnTo>
                      <a:lnTo>
                        <a:pt x="289" y="167"/>
                      </a:lnTo>
                      <a:lnTo>
                        <a:pt x="287" y="167"/>
                      </a:lnTo>
                      <a:lnTo>
                        <a:pt x="287" y="167"/>
                      </a:lnTo>
                      <a:lnTo>
                        <a:pt x="287" y="167"/>
                      </a:lnTo>
                      <a:lnTo>
                        <a:pt x="287" y="167"/>
                      </a:lnTo>
                      <a:lnTo>
                        <a:pt x="287" y="167"/>
                      </a:lnTo>
                      <a:lnTo>
                        <a:pt x="284" y="167"/>
                      </a:lnTo>
                      <a:lnTo>
                        <a:pt x="284" y="167"/>
                      </a:lnTo>
                      <a:lnTo>
                        <a:pt x="284" y="167"/>
                      </a:lnTo>
                      <a:lnTo>
                        <a:pt x="284" y="167"/>
                      </a:lnTo>
                      <a:lnTo>
                        <a:pt x="284" y="170"/>
                      </a:lnTo>
                      <a:lnTo>
                        <a:pt x="284" y="170"/>
                      </a:lnTo>
                      <a:lnTo>
                        <a:pt x="284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3"/>
                      </a:lnTo>
                      <a:lnTo>
                        <a:pt x="281" y="173"/>
                      </a:lnTo>
                      <a:lnTo>
                        <a:pt x="278" y="173"/>
                      </a:lnTo>
                      <a:lnTo>
                        <a:pt x="278" y="173"/>
                      </a:lnTo>
                      <a:lnTo>
                        <a:pt x="278" y="173"/>
                      </a:lnTo>
                      <a:lnTo>
                        <a:pt x="278" y="173"/>
                      </a:lnTo>
                      <a:lnTo>
                        <a:pt x="278" y="173"/>
                      </a:lnTo>
                      <a:lnTo>
                        <a:pt x="275" y="173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5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2" y="178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4"/>
                      </a:lnTo>
                      <a:lnTo>
                        <a:pt x="264" y="184"/>
                      </a:lnTo>
                      <a:lnTo>
                        <a:pt x="264" y="184"/>
                      </a:lnTo>
                      <a:lnTo>
                        <a:pt x="264" y="184"/>
                      </a:lnTo>
                      <a:lnTo>
                        <a:pt x="264" y="184"/>
                      </a:lnTo>
                      <a:lnTo>
                        <a:pt x="264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61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4"/>
                      </a:lnTo>
                      <a:lnTo>
                        <a:pt x="258" y="187"/>
                      </a:lnTo>
                      <a:lnTo>
                        <a:pt x="258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5" y="187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0"/>
                      </a:lnTo>
                      <a:lnTo>
                        <a:pt x="253" y="193"/>
                      </a:lnTo>
                      <a:lnTo>
                        <a:pt x="253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3"/>
                      </a:lnTo>
                      <a:lnTo>
                        <a:pt x="250" y="195"/>
                      </a:lnTo>
                      <a:lnTo>
                        <a:pt x="247" y="195"/>
                      </a:lnTo>
                      <a:lnTo>
                        <a:pt x="247" y="195"/>
                      </a:lnTo>
                      <a:lnTo>
                        <a:pt x="247" y="195"/>
                      </a:lnTo>
                      <a:lnTo>
                        <a:pt x="247" y="195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4" y="198"/>
                      </a:lnTo>
                      <a:lnTo>
                        <a:pt x="241" y="198"/>
                      </a:lnTo>
                      <a:lnTo>
                        <a:pt x="241" y="198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6" y="204"/>
                      </a:lnTo>
                      <a:lnTo>
                        <a:pt x="236" y="204"/>
                      </a:lnTo>
                      <a:lnTo>
                        <a:pt x="236" y="204"/>
                      </a:lnTo>
                      <a:lnTo>
                        <a:pt x="236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27" y="204"/>
                      </a:lnTo>
                      <a:lnTo>
                        <a:pt x="227" y="204"/>
                      </a:lnTo>
                      <a:lnTo>
                        <a:pt x="227" y="207"/>
                      </a:lnTo>
                      <a:lnTo>
                        <a:pt x="227" y="207"/>
                      </a:lnTo>
                      <a:lnTo>
                        <a:pt x="227" y="207"/>
                      </a:lnTo>
                      <a:lnTo>
                        <a:pt x="224" y="207"/>
                      </a:lnTo>
                      <a:lnTo>
                        <a:pt x="224" y="207"/>
                      </a:lnTo>
                      <a:lnTo>
                        <a:pt x="224" y="207"/>
                      </a:lnTo>
                      <a:lnTo>
                        <a:pt x="224" y="204"/>
                      </a:lnTo>
                      <a:lnTo>
                        <a:pt x="221" y="204"/>
                      </a:lnTo>
                      <a:lnTo>
                        <a:pt x="221" y="204"/>
                      </a:lnTo>
                      <a:lnTo>
                        <a:pt x="221" y="201"/>
                      </a:lnTo>
                      <a:lnTo>
                        <a:pt x="221" y="201"/>
                      </a:lnTo>
                      <a:lnTo>
                        <a:pt x="221" y="201"/>
                      </a:lnTo>
                      <a:lnTo>
                        <a:pt x="219" y="198"/>
                      </a:lnTo>
                      <a:lnTo>
                        <a:pt x="219" y="198"/>
                      </a:lnTo>
                      <a:lnTo>
                        <a:pt x="219" y="198"/>
                      </a:lnTo>
                      <a:lnTo>
                        <a:pt x="219" y="195"/>
                      </a:lnTo>
                      <a:lnTo>
                        <a:pt x="219" y="195"/>
                      </a:lnTo>
                      <a:lnTo>
                        <a:pt x="219" y="195"/>
                      </a:lnTo>
                      <a:lnTo>
                        <a:pt x="219" y="195"/>
                      </a:lnTo>
                      <a:lnTo>
                        <a:pt x="219" y="195"/>
                      </a:lnTo>
                      <a:lnTo>
                        <a:pt x="219" y="193"/>
                      </a:lnTo>
                      <a:lnTo>
                        <a:pt x="219" y="193"/>
                      </a:lnTo>
                      <a:lnTo>
                        <a:pt x="219" y="193"/>
                      </a:lnTo>
                      <a:lnTo>
                        <a:pt x="219" y="193"/>
                      </a:lnTo>
                      <a:lnTo>
                        <a:pt x="219" y="193"/>
                      </a:lnTo>
                      <a:lnTo>
                        <a:pt x="221" y="193"/>
                      </a:lnTo>
                      <a:lnTo>
                        <a:pt x="221" y="193"/>
                      </a:lnTo>
                      <a:lnTo>
                        <a:pt x="221" y="193"/>
                      </a:lnTo>
                      <a:lnTo>
                        <a:pt x="224" y="193"/>
                      </a:lnTo>
                      <a:lnTo>
                        <a:pt x="224" y="193"/>
                      </a:lnTo>
                      <a:lnTo>
                        <a:pt x="227" y="193"/>
                      </a:lnTo>
                      <a:lnTo>
                        <a:pt x="227" y="193"/>
                      </a:lnTo>
                      <a:lnTo>
                        <a:pt x="227" y="190"/>
                      </a:lnTo>
                      <a:lnTo>
                        <a:pt x="227" y="190"/>
                      </a:lnTo>
                      <a:lnTo>
                        <a:pt x="230" y="190"/>
                      </a:lnTo>
                      <a:lnTo>
                        <a:pt x="230" y="190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0" y="187"/>
                      </a:lnTo>
                      <a:lnTo>
                        <a:pt x="233" y="184"/>
                      </a:lnTo>
                      <a:lnTo>
                        <a:pt x="233" y="184"/>
                      </a:lnTo>
                      <a:lnTo>
                        <a:pt x="233" y="184"/>
                      </a:lnTo>
                      <a:lnTo>
                        <a:pt x="233" y="184"/>
                      </a:lnTo>
                      <a:lnTo>
                        <a:pt x="233" y="184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6" y="181"/>
                      </a:lnTo>
                      <a:lnTo>
                        <a:pt x="236" y="181"/>
                      </a:lnTo>
                      <a:lnTo>
                        <a:pt x="236" y="181"/>
                      </a:lnTo>
                      <a:lnTo>
                        <a:pt x="236" y="181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8"/>
                      </a:lnTo>
                      <a:lnTo>
                        <a:pt x="233" y="176"/>
                      </a:lnTo>
                      <a:lnTo>
                        <a:pt x="233" y="176"/>
                      </a:lnTo>
                      <a:lnTo>
                        <a:pt x="233" y="176"/>
                      </a:lnTo>
                      <a:lnTo>
                        <a:pt x="233" y="176"/>
                      </a:lnTo>
                      <a:lnTo>
                        <a:pt x="233" y="176"/>
                      </a:lnTo>
                      <a:lnTo>
                        <a:pt x="233" y="173"/>
                      </a:lnTo>
                      <a:lnTo>
                        <a:pt x="233" y="173"/>
                      </a:lnTo>
                      <a:lnTo>
                        <a:pt x="233" y="173"/>
                      </a:lnTo>
                      <a:lnTo>
                        <a:pt x="233" y="173"/>
                      </a:lnTo>
                      <a:lnTo>
                        <a:pt x="233" y="173"/>
                      </a:lnTo>
                      <a:lnTo>
                        <a:pt x="230" y="173"/>
                      </a:lnTo>
                      <a:lnTo>
                        <a:pt x="230" y="173"/>
                      </a:lnTo>
                      <a:lnTo>
                        <a:pt x="230" y="170"/>
                      </a:lnTo>
                      <a:lnTo>
                        <a:pt x="230" y="170"/>
                      </a:lnTo>
                      <a:lnTo>
                        <a:pt x="230" y="170"/>
                      </a:lnTo>
                      <a:lnTo>
                        <a:pt x="227" y="170"/>
                      </a:lnTo>
                      <a:lnTo>
                        <a:pt x="227" y="170"/>
                      </a:lnTo>
                      <a:lnTo>
                        <a:pt x="227" y="170"/>
                      </a:lnTo>
                      <a:lnTo>
                        <a:pt x="227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1" y="170"/>
                      </a:lnTo>
                      <a:lnTo>
                        <a:pt x="221" y="170"/>
                      </a:lnTo>
                      <a:lnTo>
                        <a:pt x="221" y="170"/>
                      </a:lnTo>
                      <a:lnTo>
                        <a:pt x="221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0"/>
                      </a:lnTo>
                      <a:lnTo>
                        <a:pt x="219" y="173"/>
                      </a:lnTo>
                      <a:lnTo>
                        <a:pt x="219" y="173"/>
                      </a:lnTo>
                      <a:lnTo>
                        <a:pt x="219" y="173"/>
                      </a:lnTo>
                      <a:lnTo>
                        <a:pt x="219" y="176"/>
                      </a:lnTo>
                      <a:lnTo>
                        <a:pt x="219" y="176"/>
                      </a:lnTo>
                      <a:lnTo>
                        <a:pt x="219" y="176"/>
                      </a:lnTo>
                      <a:lnTo>
                        <a:pt x="219" y="176"/>
                      </a:lnTo>
                      <a:lnTo>
                        <a:pt x="216" y="178"/>
                      </a:lnTo>
                      <a:lnTo>
                        <a:pt x="216" y="178"/>
                      </a:lnTo>
                      <a:lnTo>
                        <a:pt x="216" y="178"/>
                      </a:lnTo>
                      <a:lnTo>
                        <a:pt x="216" y="178"/>
                      </a:lnTo>
                      <a:lnTo>
                        <a:pt x="216" y="178"/>
                      </a:lnTo>
                      <a:lnTo>
                        <a:pt x="216" y="181"/>
                      </a:lnTo>
                      <a:lnTo>
                        <a:pt x="213" y="181"/>
                      </a:lnTo>
                      <a:lnTo>
                        <a:pt x="213" y="181"/>
                      </a:lnTo>
                      <a:lnTo>
                        <a:pt x="213" y="181"/>
                      </a:lnTo>
                      <a:lnTo>
                        <a:pt x="213" y="181"/>
                      </a:lnTo>
                      <a:lnTo>
                        <a:pt x="213" y="181"/>
                      </a:lnTo>
                      <a:lnTo>
                        <a:pt x="210" y="181"/>
                      </a:lnTo>
                      <a:lnTo>
                        <a:pt x="210" y="178"/>
                      </a:lnTo>
                      <a:lnTo>
                        <a:pt x="210" y="178"/>
                      </a:lnTo>
                      <a:lnTo>
                        <a:pt x="210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78"/>
                      </a:lnTo>
                      <a:lnTo>
                        <a:pt x="207" y="181"/>
                      </a:lnTo>
                      <a:lnTo>
                        <a:pt x="207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2" y="181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199" y="184"/>
                      </a:lnTo>
                      <a:lnTo>
                        <a:pt x="199" y="184"/>
                      </a:lnTo>
                      <a:lnTo>
                        <a:pt x="199" y="184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9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87"/>
                      </a:lnTo>
                      <a:lnTo>
                        <a:pt x="196" y="190"/>
                      </a:lnTo>
                      <a:lnTo>
                        <a:pt x="196" y="190"/>
                      </a:lnTo>
                      <a:lnTo>
                        <a:pt x="196" y="190"/>
                      </a:lnTo>
                      <a:lnTo>
                        <a:pt x="196" y="190"/>
                      </a:lnTo>
                      <a:lnTo>
                        <a:pt x="196" y="190"/>
                      </a:lnTo>
                      <a:lnTo>
                        <a:pt x="193" y="190"/>
                      </a:lnTo>
                      <a:lnTo>
                        <a:pt x="193" y="190"/>
                      </a:lnTo>
                      <a:lnTo>
                        <a:pt x="193" y="190"/>
                      </a:lnTo>
                      <a:lnTo>
                        <a:pt x="193" y="190"/>
                      </a:lnTo>
                      <a:lnTo>
                        <a:pt x="193" y="190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3"/>
                      </a:lnTo>
                      <a:lnTo>
                        <a:pt x="193" y="195"/>
                      </a:lnTo>
                      <a:lnTo>
                        <a:pt x="193" y="195"/>
                      </a:lnTo>
                      <a:lnTo>
                        <a:pt x="190" y="195"/>
                      </a:lnTo>
                      <a:lnTo>
                        <a:pt x="190" y="195"/>
                      </a:lnTo>
                      <a:lnTo>
                        <a:pt x="190" y="195"/>
                      </a:lnTo>
                      <a:lnTo>
                        <a:pt x="190" y="195"/>
                      </a:lnTo>
                      <a:lnTo>
                        <a:pt x="190" y="195"/>
                      </a:lnTo>
                      <a:lnTo>
                        <a:pt x="190" y="198"/>
                      </a:lnTo>
                      <a:lnTo>
                        <a:pt x="190" y="198"/>
                      </a:lnTo>
                      <a:lnTo>
                        <a:pt x="190" y="198"/>
                      </a:lnTo>
                      <a:lnTo>
                        <a:pt x="187" y="198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7" y="201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2" y="204"/>
                      </a:lnTo>
                      <a:lnTo>
                        <a:pt x="182" y="204"/>
                      </a:lnTo>
                      <a:lnTo>
                        <a:pt x="182" y="204"/>
                      </a:lnTo>
                      <a:lnTo>
                        <a:pt x="182" y="204"/>
                      </a:lnTo>
                      <a:lnTo>
                        <a:pt x="182" y="204"/>
                      </a:lnTo>
                      <a:lnTo>
                        <a:pt x="179" y="204"/>
                      </a:lnTo>
                      <a:lnTo>
                        <a:pt x="179" y="204"/>
                      </a:lnTo>
                      <a:lnTo>
                        <a:pt x="179" y="207"/>
                      </a:lnTo>
                      <a:lnTo>
                        <a:pt x="179" y="207"/>
                      </a:lnTo>
                      <a:lnTo>
                        <a:pt x="176" y="207"/>
                      </a:lnTo>
                      <a:lnTo>
                        <a:pt x="176" y="207"/>
                      </a:lnTo>
                      <a:lnTo>
                        <a:pt x="176" y="207"/>
                      </a:lnTo>
                      <a:lnTo>
                        <a:pt x="176" y="207"/>
                      </a:lnTo>
                      <a:lnTo>
                        <a:pt x="173" y="207"/>
                      </a:lnTo>
                      <a:lnTo>
                        <a:pt x="173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70" y="201"/>
                      </a:lnTo>
                      <a:lnTo>
                        <a:pt x="170" y="201"/>
                      </a:lnTo>
                      <a:lnTo>
                        <a:pt x="168" y="201"/>
                      </a:lnTo>
                      <a:lnTo>
                        <a:pt x="168" y="201"/>
                      </a:lnTo>
                      <a:lnTo>
                        <a:pt x="168" y="201"/>
                      </a:lnTo>
                      <a:lnTo>
                        <a:pt x="168" y="201"/>
                      </a:lnTo>
                      <a:lnTo>
                        <a:pt x="168" y="201"/>
                      </a:lnTo>
                      <a:lnTo>
                        <a:pt x="165" y="201"/>
                      </a:lnTo>
                      <a:lnTo>
                        <a:pt x="165" y="198"/>
                      </a:lnTo>
                      <a:lnTo>
                        <a:pt x="162" y="198"/>
                      </a:lnTo>
                      <a:lnTo>
                        <a:pt x="162" y="195"/>
                      </a:lnTo>
                      <a:lnTo>
                        <a:pt x="162" y="195"/>
                      </a:lnTo>
                      <a:lnTo>
                        <a:pt x="165" y="195"/>
                      </a:lnTo>
                      <a:lnTo>
                        <a:pt x="165" y="193"/>
                      </a:lnTo>
                      <a:lnTo>
                        <a:pt x="165" y="190"/>
                      </a:lnTo>
                      <a:lnTo>
                        <a:pt x="165" y="190"/>
                      </a:lnTo>
                      <a:lnTo>
                        <a:pt x="168" y="187"/>
                      </a:lnTo>
                      <a:lnTo>
                        <a:pt x="168" y="187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8" y="184"/>
                      </a:lnTo>
                      <a:lnTo>
                        <a:pt x="165" y="184"/>
                      </a:lnTo>
                      <a:lnTo>
                        <a:pt x="165" y="178"/>
                      </a:lnTo>
                      <a:lnTo>
                        <a:pt x="165" y="176"/>
                      </a:lnTo>
                      <a:lnTo>
                        <a:pt x="156" y="176"/>
                      </a:lnTo>
                      <a:lnTo>
                        <a:pt x="153" y="176"/>
                      </a:lnTo>
                      <a:lnTo>
                        <a:pt x="153" y="176"/>
                      </a:lnTo>
                      <a:lnTo>
                        <a:pt x="148" y="176"/>
                      </a:lnTo>
                      <a:lnTo>
                        <a:pt x="148" y="178"/>
                      </a:lnTo>
                      <a:lnTo>
                        <a:pt x="145" y="178"/>
                      </a:lnTo>
                      <a:lnTo>
                        <a:pt x="145" y="178"/>
                      </a:lnTo>
                      <a:lnTo>
                        <a:pt x="145" y="178"/>
                      </a:lnTo>
                      <a:lnTo>
                        <a:pt x="142" y="178"/>
                      </a:lnTo>
                      <a:lnTo>
                        <a:pt x="142" y="178"/>
                      </a:lnTo>
                      <a:lnTo>
                        <a:pt x="142" y="178"/>
                      </a:lnTo>
                      <a:lnTo>
                        <a:pt x="142" y="178"/>
                      </a:lnTo>
                      <a:lnTo>
                        <a:pt x="142" y="181"/>
                      </a:lnTo>
                      <a:lnTo>
                        <a:pt x="139" y="181"/>
                      </a:lnTo>
                      <a:lnTo>
                        <a:pt x="142" y="178"/>
                      </a:lnTo>
                      <a:lnTo>
                        <a:pt x="142" y="178"/>
                      </a:lnTo>
                      <a:lnTo>
                        <a:pt x="142" y="176"/>
                      </a:lnTo>
                      <a:lnTo>
                        <a:pt x="139" y="176"/>
                      </a:lnTo>
                      <a:lnTo>
                        <a:pt x="136" y="176"/>
                      </a:lnTo>
                      <a:lnTo>
                        <a:pt x="134" y="176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6"/>
                      </a:lnTo>
                      <a:lnTo>
                        <a:pt x="128" y="176"/>
                      </a:lnTo>
                      <a:lnTo>
                        <a:pt x="125" y="176"/>
                      </a:lnTo>
                      <a:lnTo>
                        <a:pt x="125" y="176"/>
                      </a:lnTo>
                      <a:lnTo>
                        <a:pt x="125" y="176"/>
                      </a:lnTo>
                      <a:lnTo>
                        <a:pt x="125" y="178"/>
                      </a:lnTo>
                      <a:lnTo>
                        <a:pt x="122" y="181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19" y="187"/>
                      </a:lnTo>
                      <a:lnTo>
                        <a:pt x="119" y="190"/>
                      </a:lnTo>
                      <a:lnTo>
                        <a:pt x="119" y="190"/>
                      </a:lnTo>
                      <a:lnTo>
                        <a:pt x="119" y="193"/>
                      </a:lnTo>
                      <a:lnTo>
                        <a:pt x="119" y="193"/>
                      </a:lnTo>
                      <a:lnTo>
                        <a:pt x="117" y="195"/>
                      </a:lnTo>
                      <a:lnTo>
                        <a:pt x="117" y="201"/>
                      </a:lnTo>
                      <a:lnTo>
                        <a:pt x="117" y="201"/>
                      </a:lnTo>
                      <a:lnTo>
                        <a:pt x="114" y="201"/>
                      </a:lnTo>
                      <a:lnTo>
                        <a:pt x="111" y="201"/>
                      </a:lnTo>
                      <a:lnTo>
                        <a:pt x="108" y="201"/>
                      </a:lnTo>
                      <a:lnTo>
                        <a:pt x="108" y="201"/>
                      </a:lnTo>
                      <a:lnTo>
                        <a:pt x="102" y="201"/>
                      </a:lnTo>
                      <a:lnTo>
                        <a:pt x="100" y="198"/>
                      </a:lnTo>
                      <a:lnTo>
                        <a:pt x="97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1" y="201"/>
                      </a:lnTo>
                      <a:lnTo>
                        <a:pt x="91" y="201"/>
                      </a:lnTo>
                      <a:lnTo>
                        <a:pt x="88" y="201"/>
                      </a:lnTo>
                      <a:lnTo>
                        <a:pt x="88" y="198"/>
                      </a:lnTo>
                      <a:lnTo>
                        <a:pt x="85" y="198"/>
                      </a:lnTo>
                      <a:lnTo>
                        <a:pt x="85" y="201"/>
                      </a:lnTo>
                      <a:lnTo>
                        <a:pt x="83" y="201"/>
                      </a:lnTo>
                      <a:lnTo>
                        <a:pt x="83" y="201"/>
                      </a:lnTo>
                      <a:lnTo>
                        <a:pt x="80" y="201"/>
                      </a:lnTo>
                      <a:lnTo>
                        <a:pt x="68" y="198"/>
                      </a:lnTo>
                      <a:lnTo>
                        <a:pt x="66" y="198"/>
                      </a:lnTo>
                      <a:lnTo>
                        <a:pt x="66" y="198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0" y="198"/>
                      </a:lnTo>
                      <a:lnTo>
                        <a:pt x="60" y="198"/>
                      </a:lnTo>
                      <a:lnTo>
                        <a:pt x="60" y="198"/>
                      </a:lnTo>
                      <a:lnTo>
                        <a:pt x="57" y="198"/>
                      </a:lnTo>
                      <a:lnTo>
                        <a:pt x="57" y="198"/>
                      </a:lnTo>
                      <a:lnTo>
                        <a:pt x="57" y="198"/>
                      </a:lnTo>
                      <a:lnTo>
                        <a:pt x="57" y="198"/>
                      </a:lnTo>
                      <a:lnTo>
                        <a:pt x="57" y="198"/>
                      </a:lnTo>
                      <a:lnTo>
                        <a:pt x="54" y="195"/>
                      </a:lnTo>
                      <a:lnTo>
                        <a:pt x="17" y="153"/>
                      </a:lnTo>
                      <a:lnTo>
                        <a:pt x="15" y="150"/>
                      </a:lnTo>
                      <a:lnTo>
                        <a:pt x="0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6" y="127"/>
                      </a:lnTo>
                      <a:lnTo>
                        <a:pt x="6" y="127"/>
                      </a:lnTo>
                      <a:lnTo>
                        <a:pt x="12" y="125"/>
                      </a:lnTo>
                      <a:lnTo>
                        <a:pt x="15" y="122"/>
                      </a:lnTo>
                      <a:lnTo>
                        <a:pt x="15" y="122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20" y="119"/>
                      </a:lnTo>
                      <a:lnTo>
                        <a:pt x="20" y="119"/>
                      </a:lnTo>
                      <a:lnTo>
                        <a:pt x="20" y="119"/>
                      </a:lnTo>
                      <a:lnTo>
                        <a:pt x="20" y="119"/>
                      </a:lnTo>
                      <a:lnTo>
                        <a:pt x="23" y="119"/>
                      </a:lnTo>
                      <a:lnTo>
                        <a:pt x="23" y="116"/>
                      </a:lnTo>
                      <a:lnTo>
                        <a:pt x="26" y="116"/>
                      </a:lnTo>
                      <a:lnTo>
                        <a:pt x="26" y="116"/>
                      </a:lnTo>
                      <a:lnTo>
                        <a:pt x="29" y="116"/>
                      </a:lnTo>
                      <a:lnTo>
                        <a:pt x="32" y="116"/>
                      </a:lnTo>
                      <a:lnTo>
                        <a:pt x="34" y="116"/>
                      </a:lnTo>
                      <a:lnTo>
                        <a:pt x="37" y="116"/>
                      </a:lnTo>
                      <a:lnTo>
                        <a:pt x="37" y="113"/>
                      </a:lnTo>
                      <a:lnTo>
                        <a:pt x="43" y="108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49" y="108"/>
                      </a:lnTo>
                      <a:lnTo>
                        <a:pt x="49" y="108"/>
                      </a:lnTo>
                      <a:lnTo>
                        <a:pt x="51" y="108"/>
                      </a:lnTo>
                      <a:lnTo>
                        <a:pt x="54" y="108"/>
                      </a:lnTo>
                      <a:lnTo>
                        <a:pt x="54" y="108"/>
                      </a:lnTo>
                      <a:lnTo>
                        <a:pt x="57" y="108"/>
                      </a:lnTo>
                      <a:lnTo>
                        <a:pt x="57" y="105"/>
                      </a:lnTo>
                      <a:lnTo>
                        <a:pt x="57" y="105"/>
                      </a:lnTo>
                      <a:lnTo>
                        <a:pt x="57" y="10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3" name="Freeform 79"/>
                <p:cNvSpPr>
                  <a:spLocks/>
                </p:cNvSpPr>
                <p:nvPr/>
              </p:nvSpPr>
              <p:spPr bwMode="auto">
                <a:xfrm>
                  <a:off x="1948" y="3064"/>
                  <a:ext cx="114" cy="73"/>
                </a:xfrm>
                <a:custGeom>
                  <a:avLst/>
                  <a:gdLst/>
                  <a:ahLst/>
                  <a:cxnLst>
                    <a:cxn ang="0">
                      <a:pos x="216" y="46"/>
                    </a:cxn>
                    <a:cxn ang="0">
                      <a:pos x="210" y="46"/>
                    </a:cxn>
                    <a:cxn ang="0">
                      <a:pos x="207" y="43"/>
                    </a:cxn>
                    <a:cxn ang="0">
                      <a:pos x="202" y="43"/>
                    </a:cxn>
                    <a:cxn ang="0">
                      <a:pos x="199" y="43"/>
                    </a:cxn>
                    <a:cxn ang="0">
                      <a:pos x="196" y="40"/>
                    </a:cxn>
                    <a:cxn ang="0">
                      <a:pos x="193" y="37"/>
                    </a:cxn>
                    <a:cxn ang="0">
                      <a:pos x="187" y="37"/>
                    </a:cxn>
                    <a:cxn ang="0">
                      <a:pos x="185" y="37"/>
                    </a:cxn>
                    <a:cxn ang="0">
                      <a:pos x="182" y="31"/>
                    </a:cxn>
                    <a:cxn ang="0">
                      <a:pos x="179" y="31"/>
                    </a:cxn>
                    <a:cxn ang="0">
                      <a:pos x="176" y="29"/>
                    </a:cxn>
                    <a:cxn ang="0">
                      <a:pos x="168" y="29"/>
                    </a:cxn>
                    <a:cxn ang="0">
                      <a:pos x="162" y="31"/>
                    </a:cxn>
                    <a:cxn ang="0">
                      <a:pos x="156" y="31"/>
                    </a:cxn>
                    <a:cxn ang="0">
                      <a:pos x="151" y="31"/>
                    </a:cxn>
                    <a:cxn ang="0">
                      <a:pos x="145" y="29"/>
                    </a:cxn>
                    <a:cxn ang="0">
                      <a:pos x="136" y="29"/>
                    </a:cxn>
                    <a:cxn ang="0">
                      <a:pos x="131" y="23"/>
                    </a:cxn>
                    <a:cxn ang="0">
                      <a:pos x="125" y="20"/>
                    </a:cxn>
                    <a:cxn ang="0">
                      <a:pos x="119" y="17"/>
                    </a:cxn>
                    <a:cxn ang="0">
                      <a:pos x="114" y="14"/>
                    </a:cxn>
                    <a:cxn ang="0">
                      <a:pos x="108" y="9"/>
                    </a:cxn>
                    <a:cxn ang="0">
                      <a:pos x="97" y="0"/>
                    </a:cxn>
                    <a:cxn ang="0">
                      <a:pos x="74" y="14"/>
                    </a:cxn>
                    <a:cxn ang="0">
                      <a:pos x="66" y="17"/>
                    </a:cxn>
                    <a:cxn ang="0">
                      <a:pos x="51" y="14"/>
                    </a:cxn>
                    <a:cxn ang="0">
                      <a:pos x="46" y="17"/>
                    </a:cxn>
                    <a:cxn ang="0">
                      <a:pos x="37" y="14"/>
                    </a:cxn>
                    <a:cxn ang="0">
                      <a:pos x="29" y="37"/>
                    </a:cxn>
                    <a:cxn ang="0">
                      <a:pos x="20" y="48"/>
                    </a:cxn>
                    <a:cxn ang="0">
                      <a:pos x="3" y="74"/>
                    </a:cxn>
                    <a:cxn ang="0">
                      <a:pos x="0" y="82"/>
                    </a:cxn>
                    <a:cxn ang="0">
                      <a:pos x="15" y="97"/>
                    </a:cxn>
                    <a:cxn ang="0">
                      <a:pos x="29" y="119"/>
                    </a:cxn>
                    <a:cxn ang="0">
                      <a:pos x="40" y="142"/>
                    </a:cxn>
                    <a:cxn ang="0">
                      <a:pos x="51" y="128"/>
                    </a:cxn>
                    <a:cxn ang="0">
                      <a:pos x="57" y="131"/>
                    </a:cxn>
                    <a:cxn ang="0">
                      <a:pos x="60" y="131"/>
                    </a:cxn>
                    <a:cxn ang="0">
                      <a:pos x="66" y="131"/>
                    </a:cxn>
                    <a:cxn ang="0">
                      <a:pos x="77" y="122"/>
                    </a:cxn>
                    <a:cxn ang="0">
                      <a:pos x="83" y="111"/>
                    </a:cxn>
                    <a:cxn ang="0">
                      <a:pos x="88" y="102"/>
                    </a:cxn>
                    <a:cxn ang="0">
                      <a:pos x="88" y="91"/>
                    </a:cxn>
                    <a:cxn ang="0">
                      <a:pos x="102" y="88"/>
                    </a:cxn>
                    <a:cxn ang="0">
                      <a:pos x="108" y="82"/>
                    </a:cxn>
                    <a:cxn ang="0">
                      <a:pos x="108" y="74"/>
                    </a:cxn>
                    <a:cxn ang="0">
                      <a:pos x="142" y="80"/>
                    </a:cxn>
                    <a:cxn ang="0">
                      <a:pos x="151" y="65"/>
                    </a:cxn>
                    <a:cxn ang="0">
                      <a:pos x="156" y="63"/>
                    </a:cxn>
                    <a:cxn ang="0">
                      <a:pos x="165" y="60"/>
                    </a:cxn>
                    <a:cxn ang="0">
                      <a:pos x="170" y="57"/>
                    </a:cxn>
                    <a:cxn ang="0">
                      <a:pos x="182" y="57"/>
                    </a:cxn>
                    <a:cxn ang="0">
                      <a:pos x="187" y="54"/>
                    </a:cxn>
                    <a:cxn ang="0">
                      <a:pos x="193" y="54"/>
                    </a:cxn>
                    <a:cxn ang="0">
                      <a:pos x="199" y="57"/>
                    </a:cxn>
                    <a:cxn ang="0">
                      <a:pos x="204" y="54"/>
                    </a:cxn>
                    <a:cxn ang="0">
                      <a:pos x="210" y="51"/>
                    </a:cxn>
                    <a:cxn ang="0">
                      <a:pos x="210" y="63"/>
                    </a:cxn>
                    <a:cxn ang="0">
                      <a:pos x="213" y="63"/>
                    </a:cxn>
                    <a:cxn ang="0">
                      <a:pos x="219" y="63"/>
                    </a:cxn>
                    <a:cxn ang="0">
                      <a:pos x="224" y="51"/>
                    </a:cxn>
                  </a:cxnLst>
                  <a:rect l="0" t="0" r="r" b="b"/>
                  <a:pathLst>
                    <a:path w="227" h="142">
                      <a:moveTo>
                        <a:pt x="221" y="48"/>
                      </a:moveTo>
                      <a:lnTo>
                        <a:pt x="221" y="48"/>
                      </a:lnTo>
                      <a:lnTo>
                        <a:pt x="221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6" y="48"/>
                      </a:lnTo>
                      <a:lnTo>
                        <a:pt x="216" y="48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07" y="46"/>
                      </a:lnTo>
                      <a:lnTo>
                        <a:pt x="207" y="46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0"/>
                      </a:lnTo>
                      <a:lnTo>
                        <a:pt x="199" y="40"/>
                      </a:lnTo>
                      <a:lnTo>
                        <a:pt x="199" y="40"/>
                      </a:lnTo>
                      <a:lnTo>
                        <a:pt x="199" y="40"/>
                      </a:lnTo>
                      <a:lnTo>
                        <a:pt x="199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37"/>
                      </a:lnTo>
                      <a:lnTo>
                        <a:pt x="193" y="37"/>
                      </a:lnTo>
                      <a:lnTo>
                        <a:pt x="193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3" y="29"/>
                      </a:lnTo>
                      <a:lnTo>
                        <a:pt x="173" y="29"/>
                      </a:lnTo>
                      <a:lnTo>
                        <a:pt x="173" y="29"/>
                      </a:lnTo>
                      <a:lnTo>
                        <a:pt x="173" y="29"/>
                      </a:lnTo>
                      <a:lnTo>
                        <a:pt x="173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68" y="29"/>
                      </a:lnTo>
                      <a:lnTo>
                        <a:pt x="168" y="29"/>
                      </a:lnTo>
                      <a:lnTo>
                        <a:pt x="168" y="29"/>
                      </a:lnTo>
                      <a:lnTo>
                        <a:pt x="168" y="29"/>
                      </a:lnTo>
                      <a:lnTo>
                        <a:pt x="168" y="29"/>
                      </a:lnTo>
                      <a:lnTo>
                        <a:pt x="165" y="29"/>
                      </a:lnTo>
                      <a:lnTo>
                        <a:pt x="165" y="29"/>
                      </a:lnTo>
                      <a:lnTo>
                        <a:pt x="165" y="31"/>
                      </a:lnTo>
                      <a:lnTo>
                        <a:pt x="165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1" y="31"/>
                      </a:lnTo>
                      <a:lnTo>
                        <a:pt x="151" y="31"/>
                      </a:lnTo>
                      <a:lnTo>
                        <a:pt x="151" y="31"/>
                      </a:lnTo>
                      <a:lnTo>
                        <a:pt x="151" y="31"/>
                      </a:lnTo>
                      <a:lnTo>
                        <a:pt x="151" y="31"/>
                      </a:lnTo>
                      <a:lnTo>
                        <a:pt x="148" y="31"/>
                      </a:lnTo>
                      <a:lnTo>
                        <a:pt x="148" y="31"/>
                      </a:lnTo>
                      <a:lnTo>
                        <a:pt x="148" y="29"/>
                      </a:lnTo>
                      <a:lnTo>
                        <a:pt x="148" y="29"/>
                      </a:lnTo>
                      <a:lnTo>
                        <a:pt x="148" y="29"/>
                      </a:lnTo>
                      <a:lnTo>
                        <a:pt x="148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4" y="29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5" y="20"/>
                      </a:lnTo>
                      <a:lnTo>
                        <a:pt x="125" y="20"/>
                      </a:lnTo>
                      <a:lnTo>
                        <a:pt x="125" y="20"/>
                      </a:lnTo>
                      <a:lnTo>
                        <a:pt x="125" y="20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4" y="12"/>
                      </a:lnTo>
                      <a:lnTo>
                        <a:pt x="114" y="12"/>
                      </a:lnTo>
                      <a:lnTo>
                        <a:pt x="114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08" y="12"/>
                      </a:lnTo>
                      <a:lnTo>
                        <a:pt x="108" y="12"/>
                      </a:lnTo>
                      <a:lnTo>
                        <a:pt x="108" y="12"/>
                      </a:lnTo>
                      <a:lnTo>
                        <a:pt x="108" y="9"/>
                      </a:lnTo>
                      <a:lnTo>
                        <a:pt x="108" y="9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8" y="3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3"/>
                      </a:lnTo>
                      <a:lnTo>
                        <a:pt x="88" y="9"/>
                      </a:lnTo>
                      <a:lnTo>
                        <a:pt x="80" y="6"/>
                      </a:lnTo>
                      <a:lnTo>
                        <a:pt x="74" y="12"/>
                      </a:lnTo>
                      <a:lnTo>
                        <a:pt x="74" y="12"/>
                      </a:lnTo>
                      <a:lnTo>
                        <a:pt x="74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6" y="17"/>
                      </a:lnTo>
                      <a:lnTo>
                        <a:pt x="66" y="17"/>
                      </a:lnTo>
                      <a:lnTo>
                        <a:pt x="66" y="17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4"/>
                      </a:lnTo>
                      <a:lnTo>
                        <a:pt x="43" y="14"/>
                      </a:lnTo>
                      <a:lnTo>
                        <a:pt x="43" y="14"/>
                      </a:lnTo>
                      <a:lnTo>
                        <a:pt x="43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2" y="14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29" y="26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7"/>
                      </a:lnTo>
                      <a:lnTo>
                        <a:pt x="26" y="37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43"/>
                      </a:lnTo>
                      <a:lnTo>
                        <a:pt x="26" y="51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51"/>
                      </a:lnTo>
                      <a:lnTo>
                        <a:pt x="9" y="63"/>
                      </a:lnTo>
                      <a:lnTo>
                        <a:pt x="9" y="63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68"/>
                      </a:lnTo>
                      <a:lnTo>
                        <a:pt x="3" y="68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80"/>
                      </a:lnTo>
                      <a:lnTo>
                        <a:pt x="3" y="80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91"/>
                      </a:lnTo>
                      <a:lnTo>
                        <a:pt x="9" y="91"/>
                      </a:lnTo>
                      <a:lnTo>
                        <a:pt x="12" y="94"/>
                      </a:lnTo>
                      <a:lnTo>
                        <a:pt x="12" y="94"/>
                      </a:lnTo>
                      <a:lnTo>
                        <a:pt x="12" y="97"/>
                      </a:lnTo>
                      <a:lnTo>
                        <a:pt x="15" y="97"/>
                      </a:lnTo>
                      <a:lnTo>
                        <a:pt x="17" y="99"/>
                      </a:lnTo>
                      <a:lnTo>
                        <a:pt x="20" y="102"/>
                      </a:lnTo>
                      <a:lnTo>
                        <a:pt x="20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9" y="119"/>
                      </a:lnTo>
                      <a:lnTo>
                        <a:pt x="29" y="119"/>
                      </a:lnTo>
                      <a:lnTo>
                        <a:pt x="34" y="131"/>
                      </a:lnTo>
                      <a:lnTo>
                        <a:pt x="34" y="133"/>
                      </a:lnTo>
                      <a:lnTo>
                        <a:pt x="34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39"/>
                      </a:lnTo>
                      <a:lnTo>
                        <a:pt x="43" y="139"/>
                      </a:lnTo>
                      <a:lnTo>
                        <a:pt x="43" y="136"/>
                      </a:lnTo>
                      <a:lnTo>
                        <a:pt x="46" y="136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9" y="133"/>
                      </a:lnTo>
                      <a:lnTo>
                        <a:pt x="49" y="131"/>
                      </a:lnTo>
                      <a:lnTo>
                        <a:pt x="49" y="131"/>
                      </a:lnTo>
                      <a:lnTo>
                        <a:pt x="49" y="131"/>
                      </a:lnTo>
                      <a:lnTo>
                        <a:pt x="49" y="131"/>
                      </a:lnTo>
                      <a:lnTo>
                        <a:pt x="49" y="131"/>
                      </a:lnTo>
                      <a:lnTo>
                        <a:pt x="51" y="131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6" y="133"/>
                      </a:lnTo>
                      <a:lnTo>
                        <a:pt x="66" y="131"/>
                      </a:lnTo>
                      <a:lnTo>
                        <a:pt x="66" y="131"/>
                      </a:lnTo>
                      <a:lnTo>
                        <a:pt x="66" y="131"/>
                      </a:lnTo>
                      <a:lnTo>
                        <a:pt x="68" y="131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4" y="125"/>
                      </a:lnTo>
                      <a:lnTo>
                        <a:pt x="74" y="125"/>
                      </a:lnTo>
                      <a:lnTo>
                        <a:pt x="74" y="125"/>
                      </a:lnTo>
                      <a:lnTo>
                        <a:pt x="77" y="122"/>
                      </a:lnTo>
                      <a:lnTo>
                        <a:pt x="77" y="122"/>
                      </a:lnTo>
                      <a:lnTo>
                        <a:pt x="77" y="119"/>
                      </a:lnTo>
                      <a:lnTo>
                        <a:pt x="80" y="119"/>
                      </a:lnTo>
                      <a:lnTo>
                        <a:pt x="80" y="119"/>
                      </a:lnTo>
                      <a:lnTo>
                        <a:pt x="80" y="116"/>
                      </a:lnTo>
                      <a:lnTo>
                        <a:pt x="80" y="116"/>
                      </a:lnTo>
                      <a:lnTo>
                        <a:pt x="80" y="114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3" y="111"/>
                      </a:lnTo>
                      <a:lnTo>
                        <a:pt x="83" y="111"/>
                      </a:lnTo>
                      <a:lnTo>
                        <a:pt x="83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8" y="108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2"/>
                      </a:lnTo>
                      <a:lnTo>
                        <a:pt x="88" y="102"/>
                      </a:lnTo>
                      <a:lnTo>
                        <a:pt x="88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4" y="102"/>
                      </a:lnTo>
                      <a:lnTo>
                        <a:pt x="94" y="99"/>
                      </a:lnTo>
                      <a:lnTo>
                        <a:pt x="94" y="99"/>
                      </a:lnTo>
                      <a:lnTo>
                        <a:pt x="94" y="99"/>
                      </a:lnTo>
                      <a:lnTo>
                        <a:pt x="91" y="94"/>
                      </a:lnTo>
                      <a:lnTo>
                        <a:pt x="88" y="91"/>
                      </a:lnTo>
                      <a:lnTo>
                        <a:pt x="91" y="91"/>
                      </a:lnTo>
                      <a:lnTo>
                        <a:pt x="91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7" y="91"/>
                      </a:lnTo>
                      <a:lnTo>
                        <a:pt x="97" y="88"/>
                      </a:lnTo>
                      <a:lnTo>
                        <a:pt x="97" y="88"/>
                      </a:lnTo>
                      <a:lnTo>
                        <a:pt x="100" y="88"/>
                      </a:lnTo>
                      <a:lnTo>
                        <a:pt x="100" y="88"/>
                      </a:lnTo>
                      <a:lnTo>
                        <a:pt x="100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4" y="74"/>
                      </a:lnTo>
                      <a:lnTo>
                        <a:pt x="117" y="74"/>
                      </a:lnTo>
                      <a:lnTo>
                        <a:pt x="117" y="74"/>
                      </a:lnTo>
                      <a:lnTo>
                        <a:pt x="119" y="74"/>
                      </a:lnTo>
                      <a:lnTo>
                        <a:pt x="122" y="77"/>
                      </a:lnTo>
                      <a:lnTo>
                        <a:pt x="128" y="77"/>
                      </a:lnTo>
                      <a:lnTo>
                        <a:pt x="134" y="80"/>
                      </a:lnTo>
                      <a:lnTo>
                        <a:pt x="136" y="80"/>
                      </a:lnTo>
                      <a:lnTo>
                        <a:pt x="136" y="80"/>
                      </a:lnTo>
                      <a:lnTo>
                        <a:pt x="139" y="80"/>
                      </a:lnTo>
                      <a:lnTo>
                        <a:pt x="142" y="80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8" y="68"/>
                      </a:lnTo>
                      <a:lnTo>
                        <a:pt x="148" y="68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9" y="63"/>
                      </a:lnTo>
                      <a:lnTo>
                        <a:pt x="159" y="63"/>
                      </a:lnTo>
                      <a:lnTo>
                        <a:pt x="159" y="63"/>
                      </a:lnTo>
                      <a:lnTo>
                        <a:pt x="159" y="63"/>
                      </a:lnTo>
                      <a:lnTo>
                        <a:pt x="162" y="63"/>
                      </a:lnTo>
                      <a:lnTo>
                        <a:pt x="162" y="60"/>
                      </a:lnTo>
                      <a:lnTo>
                        <a:pt x="162" y="60"/>
                      </a:lnTo>
                      <a:lnTo>
                        <a:pt x="165" y="60"/>
                      </a:lnTo>
                      <a:lnTo>
                        <a:pt x="165" y="60"/>
                      </a:lnTo>
                      <a:lnTo>
                        <a:pt x="165" y="60"/>
                      </a:lnTo>
                      <a:lnTo>
                        <a:pt x="165" y="60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6" y="57"/>
                      </a:lnTo>
                      <a:lnTo>
                        <a:pt x="176" y="57"/>
                      </a:lnTo>
                      <a:lnTo>
                        <a:pt x="176" y="57"/>
                      </a:lnTo>
                      <a:lnTo>
                        <a:pt x="176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82" y="57"/>
                      </a:lnTo>
                      <a:lnTo>
                        <a:pt x="182" y="57"/>
                      </a:lnTo>
                      <a:lnTo>
                        <a:pt x="182" y="54"/>
                      </a:lnTo>
                      <a:lnTo>
                        <a:pt x="182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9" y="54"/>
                      </a:lnTo>
                      <a:lnTo>
                        <a:pt x="199" y="54"/>
                      </a:lnTo>
                      <a:lnTo>
                        <a:pt x="199" y="54"/>
                      </a:lnTo>
                      <a:lnTo>
                        <a:pt x="199" y="54"/>
                      </a:lnTo>
                      <a:lnTo>
                        <a:pt x="199" y="54"/>
                      </a:lnTo>
                      <a:lnTo>
                        <a:pt x="199" y="57"/>
                      </a:lnTo>
                      <a:lnTo>
                        <a:pt x="199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4"/>
                      </a:lnTo>
                      <a:lnTo>
                        <a:pt x="204" y="54"/>
                      </a:lnTo>
                      <a:lnTo>
                        <a:pt x="204" y="54"/>
                      </a:lnTo>
                      <a:lnTo>
                        <a:pt x="204" y="54"/>
                      </a:lnTo>
                      <a:lnTo>
                        <a:pt x="204" y="54"/>
                      </a:lnTo>
                      <a:lnTo>
                        <a:pt x="204" y="54"/>
                      </a:lnTo>
                      <a:lnTo>
                        <a:pt x="207" y="54"/>
                      </a:lnTo>
                      <a:lnTo>
                        <a:pt x="207" y="54"/>
                      </a:lnTo>
                      <a:lnTo>
                        <a:pt x="207" y="54"/>
                      </a:lnTo>
                      <a:lnTo>
                        <a:pt x="207" y="51"/>
                      </a:lnTo>
                      <a:lnTo>
                        <a:pt x="207" y="51"/>
                      </a:lnTo>
                      <a:lnTo>
                        <a:pt x="207" y="51"/>
                      </a:lnTo>
                      <a:lnTo>
                        <a:pt x="207" y="51"/>
                      </a:lnTo>
                      <a:lnTo>
                        <a:pt x="207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4"/>
                      </a:lnTo>
                      <a:lnTo>
                        <a:pt x="207" y="60"/>
                      </a:lnTo>
                      <a:lnTo>
                        <a:pt x="207" y="60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9" y="63"/>
                      </a:lnTo>
                      <a:lnTo>
                        <a:pt x="219" y="63"/>
                      </a:lnTo>
                      <a:lnTo>
                        <a:pt x="219" y="63"/>
                      </a:lnTo>
                      <a:lnTo>
                        <a:pt x="219" y="63"/>
                      </a:lnTo>
                      <a:lnTo>
                        <a:pt x="219" y="63"/>
                      </a:lnTo>
                      <a:lnTo>
                        <a:pt x="219" y="65"/>
                      </a:lnTo>
                      <a:lnTo>
                        <a:pt x="219" y="65"/>
                      </a:lnTo>
                      <a:lnTo>
                        <a:pt x="219" y="65"/>
                      </a:lnTo>
                      <a:lnTo>
                        <a:pt x="219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4" y="57"/>
                      </a:lnTo>
                      <a:lnTo>
                        <a:pt x="224" y="51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1" y="48"/>
                      </a:lnTo>
                      <a:lnTo>
                        <a:pt x="221" y="48"/>
                      </a:lnTo>
                      <a:lnTo>
                        <a:pt x="221" y="4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4" name="Freeform 80"/>
                <p:cNvSpPr>
                  <a:spLocks/>
                </p:cNvSpPr>
                <p:nvPr/>
              </p:nvSpPr>
              <p:spPr bwMode="auto">
                <a:xfrm>
                  <a:off x="1948" y="3064"/>
                  <a:ext cx="114" cy="73"/>
                </a:xfrm>
                <a:custGeom>
                  <a:avLst/>
                  <a:gdLst/>
                  <a:ahLst/>
                  <a:cxnLst>
                    <a:cxn ang="0">
                      <a:pos x="216" y="46"/>
                    </a:cxn>
                    <a:cxn ang="0">
                      <a:pos x="210" y="46"/>
                    </a:cxn>
                    <a:cxn ang="0">
                      <a:pos x="207" y="43"/>
                    </a:cxn>
                    <a:cxn ang="0">
                      <a:pos x="202" y="43"/>
                    </a:cxn>
                    <a:cxn ang="0">
                      <a:pos x="199" y="43"/>
                    </a:cxn>
                    <a:cxn ang="0">
                      <a:pos x="196" y="40"/>
                    </a:cxn>
                    <a:cxn ang="0">
                      <a:pos x="193" y="37"/>
                    </a:cxn>
                    <a:cxn ang="0">
                      <a:pos x="187" y="37"/>
                    </a:cxn>
                    <a:cxn ang="0">
                      <a:pos x="185" y="37"/>
                    </a:cxn>
                    <a:cxn ang="0">
                      <a:pos x="182" y="31"/>
                    </a:cxn>
                    <a:cxn ang="0">
                      <a:pos x="179" y="31"/>
                    </a:cxn>
                    <a:cxn ang="0">
                      <a:pos x="176" y="29"/>
                    </a:cxn>
                    <a:cxn ang="0">
                      <a:pos x="168" y="29"/>
                    </a:cxn>
                    <a:cxn ang="0">
                      <a:pos x="162" y="31"/>
                    </a:cxn>
                    <a:cxn ang="0">
                      <a:pos x="156" y="31"/>
                    </a:cxn>
                    <a:cxn ang="0">
                      <a:pos x="151" y="31"/>
                    </a:cxn>
                    <a:cxn ang="0">
                      <a:pos x="145" y="29"/>
                    </a:cxn>
                    <a:cxn ang="0">
                      <a:pos x="136" y="29"/>
                    </a:cxn>
                    <a:cxn ang="0">
                      <a:pos x="131" y="23"/>
                    </a:cxn>
                    <a:cxn ang="0">
                      <a:pos x="125" y="20"/>
                    </a:cxn>
                    <a:cxn ang="0">
                      <a:pos x="119" y="17"/>
                    </a:cxn>
                    <a:cxn ang="0">
                      <a:pos x="114" y="14"/>
                    </a:cxn>
                    <a:cxn ang="0">
                      <a:pos x="108" y="9"/>
                    </a:cxn>
                    <a:cxn ang="0">
                      <a:pos x="97" y="0"/>
                    </a:cxn>
                    <a:cxn ang="0">
                      <a:pos x="74" y="14"/>
                    </a:cxn>
                    <a:cxn ang="0">
                      <a:pos x="66" y="17"/>
                    </a:cxn>
                    <a:cxn ang="0">
                      <a:pos x="51" y="14"/>
                    </a:cxn>
                    <a:cxn ang="0">
                      <a:pos x="46" y="17"/>
                    </a:cxn>
                    <a:cxn ang="0">
                      <a:pos x="37" y="14"/>
                    </a:cxn>
                    <a:cxn ang="0">
                      <a:pos x="29" y="37"/>
                    </a:cxn>
                    <a:cxn ang="0">
                      <a:pos x="20" y="48"/>
                    </a:cxn>
                    <a:cxn ang="0">
                      <a:pos x="3" y="74"/>
                    </a:cxn>
                    <a:cxn ang="0">
                      <a:pos x="0" y="82"/>
                    </a:cxn>
                    <a:cxn ang="0">
                      <a:pos x="15" y="97"/>
                    </a:cxn>
                    <a:cxn ang="0">
                      <a:pos x="29" y="119"/>
                    </a:cxn>
                    <a:cxn ang="0">
                      <a:pos x="40" y="142"/>
                    </a:cxn>
                    <a:cxn ang="0">
                      <a:pos x="51" y="128"/>
                    </a:cxn>
                    <a:cxn ang="0">
                      <a:pos x="57" y="131"/>
                    </a:cxn>
                    <a:cxn ang="0">
                      <a:pos x="60" y="131"/>
                    </a:cxn>
                    <a:cxn ang="0">
                      <a:pos x="66" y="131"/>
                    </a:cxn>
                    <a:cxn ang="0">
                      <a:pos x="77" y="122"/>
                    </a:cxn>
                    <a:cxn ang="0">
                      <a:pos x="83" y="111"/>
                    </a:cxn>
                    <a:cxn ang="0">
                      <a:pos x="88" y="102"/>
                    </a:cxn>
                    <a:cxn ang="0">
                      <a:pos x="88" y="91"/>
                    </a:cxn>
                    <a:cxn ang="0">
                      <a:pos x="102" y="88"/>
                    </a:cxn>
                    <a:cxn ang="0">
                      <a:pos x="108" y="82"/>
                    </a:cxn>
                    <a:cxn ang="0">
                      <a:pos x="108" y="74"/>
                    </a:cxn>
                    <a:cxn ang="0">
                      <a:pos x="142" y="80"/>
                    </a:cxn>
                    <a:cxn ang="0">
                      <a:pos x="151" y="65"/>
                    </a:cxn>
                    <a:cxn ang="0">
                      <a:pos x="156" y="63"/>
                    </a:cxn>
                    <a:cxn ang="0">
                      <a:pos x="165" y="60"/>
                    </a:cxn>
                    <a:cxn ang="0">
                      <a:pos x="170" y="57"/>
                    </a:cxn>
                    <a:cxn ang="0">
                      <a:pos x="182" y="57"/>
                    </a:cxn>
                    <a:cxn ang="0">
                      <a:pos x="187" y="54"/>
                    </a:cxn>
                    <a:cxn ang="0">
                      <a:pos x="193" y="54"/>
                    </a:cxn>
                    <a:cxn ang="0">
                      <a:pos x="199" y="57"/>
                    </a:cxn>
                    <a:cxn ang="0">
                      <a:pos x="204" y="54"/>
                    </a:cxn>
                    <a:cxn ang="0">
                      <a:pos x="210" y="51"/>
                    </a:cxn>
                    <a:cxn ang="0">
                      <a:pos x="210" y="63"/>
                    </a:cxn>
                    <a:cxn ang="0">
                      <a:pos x="213" y="63"/>
                    </a:cxn>
                    <a:cxn ang="0">
                      <a:pos x="219" y="63"/>
                    </a:cxn>
                    <a:cxn ang="0">
                      <a:pos x="224" y="51"/>
                    </a:cxn>
                  </a:cxnLst>
                  <a:rect l="0" t="0" r="r" b="b"/>
                  <a:pathLst>
                    <a:path w="227" h="142">
                      <a:moveTo>
                        <a:pt x="221" y="48"/>
                      </a:moveTo>
                      <a:lnTo>
                        <a:pt x="221" y="48"/>
                      </a:lnTo>
                      <a:lnTo>
                        <a:pt x="221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9" y="48"/>
                      </a:lnTo>
                      <a:lnTo>
                        <a:pt x="216" y="48"/>
                      </a:lnTo>
                      <a:lnTo>
                        <a:pt x="216" y="48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3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10" y="46"/>
                      </a:lnTo>
                      <a:lnTo>
                        <a:pt x="207" y="46"/>
                      </a:lnTo>
                      <a:lnTo>
                        <a:pt x="207" y="46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7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4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202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3"/>
                      </a:lnTo>
                      <a:lnTo>
                        <a:pt x="199" y="40"/>
                      </a:lnTo>
                      <a:lnTo>
                        <a:pt x="199" y="40"/>
                      </a:lnTo>
                      <a:lnTo>
                        <a:pt x="199" y="40"/>
                      </a:lnTo>
                      <a:lnTo>
                        <a:pt x="199" y="40"/>
                      </a:lnTo>
                      <a:lnTo>
                        <a:pt x="199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40"/>
                      </a:lnTo>
                      <a:lnTo>
                        <a:pt x="193" y="37"/>
                      </a:lnTo>
                      <a:lnTo>
                        <a:pt x="193" y="37"/>
                      </a:lnTo>
                      <a:lnTo>
                        <a:pt x="193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90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7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5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82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31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3" y="29"/>
                      </a:lnTo>
                      <a:lnTo>
                        <a:pt x="173" y="29"/>
                      </a:lnTo>
                      <a:lnTo>
                        <a:pt x="173" y="29"/>
                      </a:lnTo>
                      <a:lnTo>
                        <a:pt x="173" y="29"/>
                      </a:lnTo>
                      <a:lnTo>
                        <a:pt x="173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68" y="29"/>
                      </a:lnTo>
                      <a:lnTo>
                        <a:pt x="168" y="29"/>
                      </a:lnTo>
                      <a:lnTo>
                        <a:pt x="168" y="29"/>
                      </a:lnTo>
                      <a:lnTo>
                        <a:pt x="168" y="29"/>
                      </a:lnTo>
                      <a:lnTo>
                        <a:pt x="168" y="29"/>
                      </a:lnTo>
                      <a:lnTo>
                        <a:pt x="165" y="29"/>
                      </a:lnTo>
                      <a:lnTo>
                        <a:pt x="165" y="29"/>
                      </a:lnTo>
                      <a:lnTo>
                        <a:pt x="165" y="31"/>
                      </a:lnTo>
                      <a:lnTo>
                        <a:pt x="165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62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1" y="31"/>
                      </a:lnTo>
                      <a:lnTo>
                        <a:pt x="151" y="31"/>
                      </a:lnTo>
                      <a:lnTo>
                        <a:pt x="151" y="31"/>
                      </a:lnTo>
                      <a:lnTo>
                        <a:pt x="151" y="31"/>
                      </a:lnTo>
                      <a:lnTo>
                        <a:pt x="151" y="31"/>
                      </a:lnTo>
                      <a:lnTo>
                        <a:pt x="148" y="31"/>
                      </a:lnTo>
                      <a:lnTo>
                        <a:pt x="148" y="31"/>
                      </a:lnTo>
                      <a:lnTo>
                        <a:pt x="148" y="29"/>
                      </a:lnTo>
                      <a:lnTo>
                        <a:pt x="148" y="29"/>
                      </a:lnTo>
                      <a:lnTo>
                        <a:pt x="148" y="29"/>
                      </a:lnTo>
                      <a:lnTo>
                        <a:pt x="148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5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4" y="29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5" y="20"/>
                      </a:lnTo>
                      <a:lnTo>
                        <a:pt x="125" y="20"/>
                      </a:lnTo>
                      <a:lnTo>
                        <a:pt x="125" y="20"/>
                      </a:lnTo>
                      <a:lnTo>
                        <a:pt x="125" y="20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7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4" y="12"/>
                      </a:lnTo>
                      <a:lnTo>
                        <a:pt x="114" y="12"/>
                      </a:lnTo>
                      <a:lnTo>
                        <a:pt x="114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11" y="12"/>
                      </a:lnTo>
                      <a:lnTo>
                        <a:pt x="108" y="12"/>
                      </a:lnTo>
                      <a:lnTo>
                        <a:pt x="108" y="12"/>
                      </a:lnTo>
                      <a:lnTo>
                        <a:pt x="108" y="12"/>
                      </a:lnTo>
                      <a:lnTo>
                        <a:pt x="108" y="9"/>
                      </a:lnTo>
                      <a:lnTo>
                        <a:pt x="108" y="9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8" y="3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91" y="3"/>
                      </a:lnTo>
                      <a:lnTo>
                        <a:pt x="88" y="9"/>
                      </a:lnTo>
                      <a:lnTo>
                        <a:pt x="80" y="6"/>
                      </a:lnTo>
                      <a:lnTo>
                        <a:pt x="74" y="12"/>
                      </a:lnTo>
                      <a:lnTo>
                        <a:pt x="74" y="12"/>
                      </a:lnTo>
                      <a:lnTo>
                        <a:pt x="74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6" y="17"/>
                      </a:lnTo>
                      <a:lnTo>
                        <a:pt x="66" y="17"/>
                      </a:lnTo>
                      <a:lnTo>
                        <a:pt x="66" y="17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7"/>
                      </a:lnTo>
                      <a:lnTo>
                        <a:pt x="46" y="14"/>
                      </a:lnTo>
                      <a:lnTo>
                        <a:pt x="43" y="14"/>
                      </a:lnTo>
                      <a:lnTo>
                        <a:pt x="43" y="14"/>
                      </a:lnTo>
                      <a:lnTo>
                        <a:pt x="43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2" y="14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29" y="26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4"/>
                      </a:lnTo>
                      <a:lnTo>
                        <a:pt x="29" y="34"/>
                      </a:lnTo>
                      <a:lnTo>
                        <a:pt x="29" y="37"/>
                      </a:lnTo>
                      <a:lnTo>
                        <a:pt x="26" y="37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43"/>
                      </a:lnTo>
                      <a:lnTo>
                        <a:pt x="26" y="51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51"/>
                      </a:lnTo>
                      <a:lnTo>
                        <a:pt x="9" y="63"/>
                      </a:lnTo>
                      <a:lnTo>
                        <a:pt x="9" y="63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68"/>
                      </a:lnTo>
                      <a:lnTo>
                        <a:pt x="3" y="68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80"/>
                      </a:lnTo>
                      <a:lnTo>
                        <a:pt x="3" y="80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91"/>
                      </a:lnTo>
                      <a:lnTo>
                        <a:pt x="9" y="91"/>
                      </a:lnTo>
                      <a:lnTo>
                        <a:pt x="12" y="94"/>
                      </a:lnTo>
                      <a:lnTo>
                        <a:pt x="12" y="94"/>
                      </a:lnTo>
                      <a:lnTo>
                        <a:pt x="12" y="97"/>
                      </a:lnTo>
                      <a:lnTo>
                        <a:pt x="15" y="97"/>
                      </a:lnTo>
                      <a:lnTo>
                        <a:pt x="17" y="99"/>
                      </a:lnTo>
                      <a:lnTo>
                        <a:pt x="20" y="102"/>
                      </a:lnTo>
                      <a:lnTo>
                        <a:pt x="20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5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3" y="108"/>
                      </a:lnTo>
                      <a:lnTo>
                        <a:pt x="29" y="119"/>
                      </a:lnTo>
                      <a:lnTo>
                        <a:pt x="29" y="119"/>
                      </a:lnTo>
                      <a:lnTo>
                        <a:pt x="34" y="131"/>
                      </a:lnTo>
                      <a:lnTo>
                        <a:pt x="34" y="133"/>
                      </a:lnTo>
                      <a:lnTo>
                        <a:pt x="34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3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39"/>
                      </a:lnTo>
                      <a:lnTo>
                        <a:pt x="43" y="139"/>
                      </a:lnTo>
                      <a:lnTo>
                        <a:pt x="43" y="136"/>
                      </a:lnTo>
                      <a:lnTo>
                        <a:pt x="46" y="136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9" y="133"/>
                      </a:lnTo>
                      <a:lnTo>
                        <a:pt x="49" y="131"/>
                      </a:lnTo>
                      <a:lnTo>
                        <a:pt x="49" y="131"/>
                      </a:lnTo>
                      <a:lnTo>
                        <a:pt x="49" y="131"/>
                      </a:lnTo>
                      <a:lnTo>
                        <a:pt x="49" y="131"/>
                      </a:lnTo>
                      <a:lnTo>
                        <a:pt x="49" y="131"/>
                      </a:lnTo>
                      <a:lnTo>
                        <a:pt x="51" y="131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57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0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1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6" y="133"/>
                      </a:lnTo>
                      <a:lnTo>
                        <a:pt x="66" y="131"/>
                      </a:lnTo>
                      <a:lnTo>
                        <a:pt x="66" y="131"/>
                      </a:lnTo>
                      <a:lnTo>
                        <a:pt x="66" y="131"/>
                      </a:lnTo>
                      <a:lnTo>
                        <a:pt x="68" y="131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4" y="125"/>
                      </a:lnTo>
                      <a:lnTo>
                        <a:pt x="74" y="125"/>
                      </a:lnTo>
                      <a:lnTo>
                        <a:pt x="74" y="125"/>
                      </a:lnTo>
                      <a:lnTo>
                        <a:pt x="77" y="122"/>
                      </a:lnTo>
                      <a:lnTo>
                        <a:pt x="77" y="122"/>
                      </a:lnTo>
                      <a:lnTo>
                        <a:pt x="77" y="119"/>
                      </a:lnTo>
                      <a:lnTo>
                        <a:pt x="80" y="119"/>
                      </a:lnTo>
                      <a:lnTo>
                        <a:pt x="80" y="119"/>
                      </a:lnTo>
                      <a:lnTo>
                        <a:pt x="80" y="116"/>
                      </a:lnTo>
                      <a:lnTo>
                        <a:pt x="80" y="116"/>
                      </a:lnTo>
                      <a:lnTo>
                        <a:pt x="80" y="114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3" y="111"/>
                      </a:lnTo>
                      <a:lnTo>
                        <a:pt x="83" y="111"/>
                      </a:lnTo>
                      <a:lnTo>
                        <a:pt x="83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8" y="108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8" y="102"/>
                      </a:lnTo>
                      <a:lnTo>
                        <a:pt x="88" y="102"/>
                      </a:lnTo>
                      <a:lnTo>
                        <a:pt x="88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4" y="102"/>
                      </a:lnTo>
                      <a:lnTo>
                        <a:pt x="94" y="99"/>
                      </a:lnTo>
                      <a:lnTo>
                        <a:pt x="94" y="99"/>
                      </a:lnTo>
                      <a:lnTo>
                        <a:pt x="94" y="99"/>
                      </a:lnTo>
                      <a:lnTo>
                        <a:pt x="91" y="94"/>
                      </a:lnTo>
                      <a:lnTo>
                        <a:pt x="88" y="91"/>
                      </a:lnTo>
                      <a:lnTo>
                        <a:pt x="91" y="91"/>
                      </a:lnTo>
                      <a:lnTo>
                        <a:pt x="91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7" y="91"/>
                      </a:lnTo>
                      <a:lnTo>
                        <a:pt x="97" y="88"/>
                      </a:lnTo>
                      <a:lnTo>
                        <a:pt x="97" y="88"/>
                      </a:lnTo>
                      <a:lnTo>
                        <a:pt x="100" y="88"/>
                      </a:lnTo>
                      <a:lnTo>
                        <a:pt x="100" y="88"/>
                      </a:lnTo>
                      <a:lnTo>
                        <a:pt x="100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7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4" y="74"/>
                      </a:lnTo>
                      <a:lnTo>
                        <a:pt x="117" y="74"/>
                      </a:lnTo>
                      <a:lnTo>
                        <a:pt x="117" y="74"/>
                      </a:lnTo>
                      <a:lnTo>
                        <a:pt x="119" y="74"/>
                      </a:lnTo>
                      <a:lnTo>
                        <a:pt x="122" y="77"/>
                      </a:lnTo>
                      <a:lnTo>
                        <a:pt x="128" y="77"/>
                      </a:lnTo>
                      <a:lnTo>
                        <a:pt x="134" y="80"/>
                      </a:lnTo>
                      <a:lnTo>
                        <a:pt x="136" y="80"/>
                      </a:lnTo>
                      <a:lnTo>
                        <a:pt x="136" y="80"/>
                      </a:lnTo>
                      <a:lnTo>
                        <a:pt x="139" y="80"/>
                      </a:lnTo>
                      <a:lnTo>
                        <a:pt x="142" y="80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5" y="68"/>
                      </a:lnTo>
                      <a:lnTo>
                        <a:pt x="148" y="68"/>
                      </a:lnTo>
                      <a:lnTo>
                        <a:pt x="148" y="68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48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6" y="63"/>
                      </a:lnTo>
                      <a:lnTo>
                        <a:pt x="159" y="63"/>
                      </a:lnTo>
                      <a:lnTo>
                        <a:pt x="159" y="63"/>
                      </a:lnTo>
                      <a:lnTo>
                        <a:pt x="159" y="63"/>
                      </a:lnTo>
                      <a:lnTo>
                        <a:pt x="159" y="63"/>
                      </a:lnTo>
                      <a:lnTo>
                        <a:pt x="162" y="63"/>
                      </a:lnTo>
                      <a:lnTo>
                        <a:pt x="162" y="60"/>
                      </a:lnTo>
                      <a:lnTo>
                        <a:pt x="162" y="60"/>
                      </a:lnTo>
                      <a:lnTo>
                        <a:pt x="165" y="60"/>
                      </a:lnTo>
                      <a:lnTo>
                        <a:pt x="165" y="60"/>
                      </a:lnTo>
                      <a:lnTo>
                        <a:pt x="165" y="60"/>
                      </a:lnTo>
                      <a:lnTo>
                        <a:pt x="165" y="60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68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6" y="57"/>
                      </a:lnTo>
                      <a:lnTo>
                        <a:pt x="176" y="57"/>
                      </a:lnTo>
                      <a:lnTo>
                        <a:pt x="176" y="57"/>
                      </a:lnTo>
                      <a:lnTo>
                        <a:pt x="176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79" y="57"/>
                      </a:lnTo>
                      <a:lnTo>
                        <a:pt x="182" y="57"/>
                      </a:lnTo>
                      <a:lnTo>
                        <a:pt x="182" y="57"/>
                      </a:lnTo>
                      <a:lnTo>
                        <a:pt x="182" y="54"/>
                      </a:lnTo>
                      <a:lnTo>
                        <a:pt x="182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5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3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6" y="54"/>
                      </a:lnTo>
                      <a:lnTo>
                        <a:pt x="199" y="54"/>
                      </a:lnTo>
                      <a:lnTo>
                        <a:pt x="199" y="54"/>
                      </a:lnTo>
                      <a:lnTo>
                        <a:pt x="199" y="54"/>
                      </a:lnTo>
                      <a:lnTo>
                        <a:pt x="199" y="54"/>
                      </a:lnTo>
                      <a:lnTo>
                        <a:pt x="199" y="54"/>
                      </a:lnTo>
                      <a:lnTo>
                        <a:pt x="199" y="57"/>
                      </a:lnTo>
                      <a:lnTo>
                        <a:pt x="199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7"/>
                      </a:lnTo>
                      <a:lnTo>
                        <a:pt x="202" y="54"/>
                      </a:lnTo>
                      <a:lnTo>
                        <a:pt x="204" y="54"/>
                      </a:lnTo>
                      <a:lnTo>
                        <a:pt x="204" y="54"/>
                      </a:lnTo>
                      <a:lnTo>
                        <a:pt x="204" y="54"/>
                      </a:lnTo>
                      <a:lnTo>
                        <a:pt x="204" y="54"/>
                      </a:lnTo>
                      <a:lnTo>
                        <a:pt x="204" y="54"/>
                      </a:lnTo>
                      <a:lnTo>
                        <a:pt x="207" y="54"/>
                      </a:lnTo>
                      <a:lnTo>
                        <a:pt x="207" y="54"/>
                      </a:lnTo>
                      <a:lnTo>
                        <a:pt x="207" y="54"/>
                      </a:lnTo>
                      <a:lnTo>
                        <a:pt x="207" y="51"/>
                      </a:lnTo>
                      <a:lnTo>
                        <a:pt x="207" y="51"/>
                      </a:lnTo>
                      <a:lnTo>
                        <a:pt x="207" y="51"/>
                      </a:lnTo>
                      <a:lnTo>
                        <a:pt x="207" y="51"/>
                      </a:lnTo>
                      <a:lnTo>
                        <a:pt x="207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4"/>
                      </a:lnTo>
                      <a:lnTo>
                        <a:pt x="207" y="60"/>
                      </a:lnTo>
                      <a:lnTo>
                        <a:pt x="207" y="60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3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6" y="63"/>
                      </a:lnTo>
                      <a:lnTo>
                        <a:pt x="219" y="63"/>
                      </a:lnTo>
                      <a:lnTo>
                        <a:pt x="219" y="63"/>
                      </a:lnTo>
                      <a:lnTo>
                        <a:pt x="219" y="63"/>
                      </a:lnTo>
                      <a:lnTo>
                        <a:pt x="219" y="63"/>
                      </a:lnTo>
                      <a:lnTo>
                        <a:pt x="219" y="63"/>
                      </a:lnTo>
                      <a:lnTo>
                        <a:pt x="219" y="65"/>
                      </a:lnTo>
                      <a:lnTo>
                        <a:pt x="219" y="65"/>
                      </a:lnTo>
                      <a:lnTo>
                        <a:pt x="219" y="65"/>
                      </a:lnTo>
                      <a:lnTo>
                        <a:pt x="219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4" y="57"/>
                      </a:lnTo>
                      <a:lnTo>
                        <a:pt x="224" y="51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4" y="48"/>
                      </a:lnTo>
                      <a:lnTo>
                        <a:pt x="221" y="48"/>
                      </a:lnTo>
                      <a:lnTo>
                        <a:pt x="221" y="48"/>
                      </a:lnTo>
                      <a:lnTo>
                        <a:pt x="221" y="4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5" name="Freeform 81"/>
                <p:cNvSpPr>
                  <a:spLocks/>
                </p:cNvSpPr>
                <p:nvPr/>
              </p:nvSpPr>
              <p:spPr bwMode="auto">
                <a:xfrm>
                  <a:off x="1849" y="3012"/>
                  <a:ext cx="81" cy="111"/>
                </a:xfrm>
                <a:custGeom>
                  <a:avLst/>
                  <a:gdLst/>
                  <a:ahLst/>
                  <a:cxnLst>
                    <a:cxn ang="0">
                      <a:pos x="161" y="207"/>
                    </a:cxn>
                    <a:cxn ang="0">
                      <a:pos x="150" y="190"/>
                    </a:cxn>
                    <a:cxn ang="0">
                      <a:pos x="159" y="179"/>
                    </a:cxn>
                    <a:cxn ang="0">
                      <a:pos x="156" y="176"/>
                    </a:cxn>
                    <a:cxn ang="0">
                      <a:pos x="156" y="176"/>
                    </a:cxn>
                    <a:cxn ang="0">
                      <a:pos x="153" y="176"/>
                    </a:cxn>
                    <a:cxn ang="0">
                      <a:pos x="153" y="176"/>
                    </a:cxn>
                    <a:cxn ang="0">
                      <a:pos x="147" y="173"/>
                    </a:cxn>
                    <a:cxn ang="0">
                      <a:pos x="147" y="173"/>
                    </a:cxn>
                    <a:cxn ang="0">
                      <a:pos x="144" y="173"/>
                    </a:cxn>
                    <a:cxn ang="0">
                      <a:pos x="142" y="173"/>
                    </a:cxn>
                    <a:cxn ang="0">
                      <a:pos x="142" y="173"/>
                    </a:cxn>
                    <a:cxn ang="0">
                      <a:pos x="142" y="170"/>
                    </a:cxn>
                    <a:cxn ang="0">
                      <a:pos x="133" y="156"/>
                    </a:cxn>
                    <a:cxn ang="0">
                      <a:pos x="130" y="153"/>
                    </a:cxn>
                    <a:cxn ang="0">
                      <a:pos x="125" y="142"/>
                    </a:cxn>
                    <a:cxn ang="0">
                      <a:pos x="125" y="142"/>
                    </a:cxn>
                    <a:cxn ang="0">
                      <a:pos x="125" y="139"/>
                    </a:cxn>
                    <a:cxn ang="0">
                      <a:pos x="130" y="131"/>
                    </a:cxn>
                    <a:cxn ang="0">
                      <a:pos x="130" y="131"/>
                    </a:cxn>
                    <a:cxn ang="0">
                      <a:pos x="133" y="125"/>
                    </a:cxn>
                    <a:cxn ang="0">
                      <a:pos x="125" y="119"/>
                    </a:cxn>
                    <a:cxn ang="0">
                      <a:pos x="110" y="117"/>
                    </a:cxn>
                    <a:cxn ang="0">
                      <a:pos x="62" y="29"/>
                    </a:cxn>
                    <a:cxn ang="0">
                      <a:pos x="17" y="6"/>
                    </a:cxn>
                    <a:cxn ang="0">
                      <a:pos x="0" y="17"/>
                    </a:cxn>
                    <a:cxn ang="0">
                      <a:pos x="6" y="29"/>
                    </a:cxn>
                    <a:cxn ang="0">
                      <a:pos x="6" y="32"/>
                    </a:cxn>
                    <a:cxn ang="0">
                      <a:pos x="8" y="34"/>
                    </a:cxn>
                    <a:cxn ang="0">
                      <a:pos x="11" y="40"/>
                    </a:cxn>
                    <a:cxn ang="0">
                      <a:pos x="17" y="54"/>
                    </a:cxn>
                    <a:cxn ang="0">
                      <a:pos x="31" y="88"/>
                    </a:cxn>
                    <a:cxn ang="0">
                      <a:pos x="31" y="91"/>
                    </a:cxn>
                    <a:cxn ang="0">
                      <a:pos x="34" y="91"/>
                    </a:cxn>
                    <a:cxn ang="0">
                      <a:pos x="34" y="94"/>
                    </a:cxn>
                    <a:cxn ang="0">
                      <a:pos x="37" y="97"/>
                    </a:cxn>
                    <a:cxn ang="0">
                      <a:pos x="37" y="97"/>
                    </a:cxn>
                    <a:cxn ang="0">
                      <a:pos x="25" y="117"/>
                    </a:cxn>
                    <a:cxn ang="0">
                      <a:pos x="20" y="128"/>
                    </a:cxn>
                    <a:cxn ang="0">
                      <a:pos x="17" y="153"/>
                    </a:cxn>
                    <a:cxn ang="0">
                      <a:pos x="17" y="162"/>
                    </a:cxn>
                    <a:cxn ang="0">
                      <a:pos x="82" y="193"/>
                    </a:cxn>
                    <a:cxn ang="0">
                      <a:pos x="88" y="196"/>
                    </a:cxn>
                    <a:cxn ang="0">
                      <a:pos x="93" y="202"/>
                    </a:cxn>
                    <a:cxn ang="0">
                      <a:pos x="96" y="202"/>
                    </a:cxn>
                    <a:cxn ang="0">
                      <a:pos x="99" y="204"/>
                    </a:cxn>
                    <a:cxn ang="0">
                      <a:pos x="102" y="204"/>
                    </a:cxn>
                    <a:cxn ang="0">
                      <a:pos x="102" y="207"/>
                    </a:cxn>
                    <a:cxn ang="0">
                      <a:pos x="119" y="216"/>
                    </a:cxn>
                    <a:cxn ang="0">
                      <a:pos x="125" y="216"/>
                    </a:cxn>
                  </a:cxnLst>
                  <a:rect l="0" t="0" r="r" b="b"/>
                  <a:pathLst>
                    <a:path w="161" h="219">
                      <a:moveTo>
                        <a:pt x="130" y="216"/>
                      </a:moveTo>
                      <a:lnTo>
                        <a:pt x="161" y="207"/>
                      </a:lnTo>
                      <a:lnTo>
                        <a:pt x="159" y="207"/>
                      </a:lnTo>
                      <a:lnTo>
                        <a:pt x="150" y="190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9"/>
                      </a:lnTo>
                      <a:lnTo>
                        <a:pt x="153" y="176"/>
                      </a:lnTo>
                      <a:lnTo>
                        <a:pt x="153" y="176"/>
                      </a:lnTo>
                      <a:lnTo>
                        <a:pt x="153" y="176"/>
                      </a:lnTo>
                      <a:lnTo>
                        <a:pt x="150" y="173"/>
                      </a:lnTo>
                      <a:lnTo>
                        <a:pt x="147" y="173"/>
                      </a:lnTo>
                      <a:lnTo>
                        <a:pt x="147" y="173"/>
                      </a:lnTo>
                      <a:lnTo>
                        <a:pt x="147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2" y="173"/>
                      </a:lnTo>
                      <a:lnTo>
                        <a:pt x="142" y="173"/>
                      </a:lnTo>
                      <a:lnTo>
                        <a:pt x="142" y="173"/>
                      </a:lnTo>
                      <a:lnTo>
                        <a:pt x="142" y="173"/>
                      </a:lnTo>
                      <a:lnTo>
                        <a:pt x="142" y="170"/>
                      </a:lnTo>
                      <a:lnTo>
                        <a:pt x="142" y="170"/>
                      </a:lnTo>
                      <a:lnTo>
                        <a:pt x="133" y="156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5" y="139"/>
                      </a:lnTo>
                      <a:lnTo>
                        <a:pt x="125" y="139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25"/>
                      </a:lnTo>
                      <a:lnTo>
                        <a:pt x="133" y="125"/>
                      </a:lnTo>
                      <a:lnTo>
                        <a:pt x="133" y="122"/>
                      </a:lnTo>
                      <a:lnTo>
                        <a:pt x="125" y="119"/>
                      </a:lnTo>
                      <a:lnTo>
                        <a:pt x="122" y="119"/>
                      </a:lnTo>
                      <a:lnTo>
                        <a:pt x="110" y="117"/>
                      </a:lnTo>
                      <a:lnTo>
                        <a:pt x="65" y="108"/>
                      </a:lnTo>
                      <a:lnTo>
                        <a:pt x="62" y="29"/>
                      </a:lnTo>
                      <a:lnTo>
                        <a:pt x="62" y="23"/>
                      </a:lnTo>
                      <a:lnTo>
                        <a:pt x="17" y="6"/>
                      </a:lnTo>
                      <a:lnTo>
                        <a:pt x="8" y="0"/>
                      </a:lnTo>
                      <a:lnTo>
                        <a:pt x="0" y="17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8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1" y="40"/>
                      </a:lnTo>
                      <a:lnTo>
                        <a:pt x="14" y="49"/>
                      </a:lnTo>
                      <a:lnTo>
                        <a:pt x="17" y="54"/>
                      </a:lnTo>
                      <a:lnTo>
                        <a:pt x="28" y="83"/>
                      </a:lnTo>
                      <a:lnTo>
                        <a:pt x="31" y="88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4" y="91"/>
                      </a:lnTo>
                      <a:lnTo>
                        <a:pt x="34" y="91"/>
                      </a:lnTo>
                      <a:lnTo>
                        <a:pt x="34" y="94"/>
                      </a:lnTo>
                      <a:lnTo>
                        <a:pt x="34" y="94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31" y="100"/>
                      </a:lnTo>
                      <a:lnTo>
                        <a:pt x="25" y="117"/>
                      </a:lnTo>
                      <a:lnTo>
                        <a:pt x="20" y="125"/>
                      </a:lnTo>
                      <a:lnTo>
                        <a:pt x="20" y="128"/>
                      </a:lnTo>
                      <a:lnTo>
                        <a:pt x="20" y="128"/>
                      </a:lnTo>
                      <a:lnTo>
                        <a:pt x="17" y="153"/>
                      </a:lnTo>
                      <a:lnTo>
                        <a:pt x="17" y="162"/>
                      </a:lnTo>
                      <a:lnTo>
                        <a:pt x="17" y="162"/>
                      </a:lnTo>
                      <a:lnTo>
                        <a:pt x="82" y="193"/>
                      </a:lnTo>
                      <a:lnTo>
                        <a:pt x="82" y="193"/>
                      </a:lnTo>
                      <a:lnTo>
                        <a:pt x="88" y="196"/>
                      </a:lnTo>
                      <a:lnTo>
                        <a:pt x="88" y="196"/>
                      </a:lnTo>
                      <a:lnTo>
                        <a:pt x="91" y="199"/>
                      </a:lnTo>
                      <a:lnTo>
                        <a:pt x="93" y="202"/>
                      </a:lnTo>
                      <a:lnTo>
                        <a:pt x="96" y="202"/>
                      </a:lnTo>
                      <a:lnTo>
                        <a:pt x="96" y="202"/>
                      </a:lnTo>
                      <a:lnTo>
                        <a:pt x="99" y="204"/>
                      </a:lnTo>
                      <a:lnTo>
                        <a:pt x="99" y="204"/>
                      </a:lnTo>
                      <a:lnTo>
                        <a:pt x="99" y="204"/>
                      </a:lnTo>
                      <a:lnTo>
                        <a:pt x="102" y="204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8" y="207"/>
                      </a:lnTo>
                      <a:lnTo>
                        <a:pt x="119" y="216"/>
                      </a:lnTo>
                      <a:lnTo>
                        <a:pt x="125" y="219"/>
                      </a:lnTo>
                      <a:lnTo>
                        <a:pt x="125" y="216"/>
                      </a:lnTo>
                      <a:lnTo>
                        <a:pt x="130" y="216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6" name="Freeform 82"/>
                <p:cNvSpPr>
                  <a:spLocks/>
                </p:cNvSpPr>
                <p:nvPr/>
              </p:nvSpPr>
              <p:spPr bwMode="auto">
                <a:xfrm>
                  <a:off x="1849" y="3012"/>
                  <a:ext cx="81" cy="111"/>
                </a:xfrm>
                <a:custGeom>
                  <a:avLst/>
                  <a:gdLst/>
                  <a:ahLst/>
                  <a:cxnLst>
                    <a:cxn ang="0">
                      <a:pos x="161" y="207"/>
                    </a:cxn>
                    <a:cxn ang="0">
                      <a:pos x="150" y="190"/>
                    </a:cxn>
                    <a:cxn ang="0">
                      <a:pos x="159" y="179"/>
                    </a:cxn>
                    <a:cxn ang="0">
                      <a:pos x="156" y="176"/>
                    </a:cxn>
                    <a:cxn ang="0">
                      <a:pos x="156" y="176"/>
                    </a:cxn>
                    <a:cxn ang="0">
                      <a:pos x="153" y="176"/>
                    </a:cxn>
                    <a:cxn ang="0">
                      <a:pos x="153" y="176"/>
                    </a:cxn>
                    <a:cxn ang="0">
                      <a:pos x="147" y="173"/>
                    </a:cxn>
                    <a:cxn ang="0">
                      <a:pos x="147" y="173"/>
                    </a:cxn>
                    <a:cxn ang="0">
                      <a:pos x="144" y="173"/>
                    </a:cxn>
                    <a:cxn ang="0">
                      <a:pos x="142" y="173"/>
                    </a:cxn>
                    <a:cxn ang="0">
                      <a:pos x="142" y="173"/>
                    </a:cxn>
                    <a:cxn ang="0">
                      <a:pos x="142" y="170"/>
                    </a:cxn>
                    <a:cxn ang="0">
                      <a:pos x="133" y="156"/>
                    </a:cxn>
                    <a:cxn ang="0">
                      <a:pos x="130" y="153"/>
                    </a:cxn>
                    <a:cxn ang="0">
                      <a:pos x="125" y="142"/>
                    </a:cxn>
                    <a:cxn ang="0">
                      <a:pos x="125" y="142"/>
                    </a:cxn>
                    <a:cxn ang="0">
                      <a:pos x="125" y="139"/>
                    </a:cxn>
                    <a:cxn ang="0">
                      <a:pos x="130" y="131"/>
                    </a:cxn>
                    <a:cxn ang="0">
                      <a:pos x="130" y="131"/>
                    </a:cxn>
                    <a:cxn ang="0">
                      <a:pos x="133" y="125"/>
                    </a:cxn>
                    <a:cxn ang="0">
                      <a:pos x="125" y="119"/>
                    </a:cxn>
                    <a:cxn ang="0">
                      <a:pos x="110" y="117"/>
                    </a:cxn>
                    <a:cxn ang="0">
                      <a:pos x="62" y="29"/>
                    </a:cxn>
                    <a:cxn ang="0">
                      <a:pos x="17" y="6"/>
                    </a:cxn>
                    <a:cxn ang="0">
                      <a:pos x="0" y="17"/>
                    </a:cxn>
                    <a:cxn ang="0">
                      <a:pos x="6" y="29"/>
                    </a:cxn>
                    <a:cxn ang="0">
                      <a:pos x="6" y="32"/>
                    </a:cxn>
                    <a:cxn ang="0">
                      <a:pos x="8" y="34"/>
                    </a:cxn>
                    <a:cxn ang="0">
                      <a:pos x="11" y="40"/>
                    </a:cxn>
                    <a:cxn ang="0">
                      <a:pos x="17" y="54"/>
                    </a:cxn>
                    <a:cxn ang="0">
                      <a:pos x="31" y="88"/>
                    </a:cxn>
                    <a:cxn ang="0">
                      <a:pos x="31" y="91"/>
                    </a:cxn>
                    <a:cxn ang="0">
                      <a:pos x="34" y="91"/>
                    </a:cxn>
                    <a:cxn ang="0">
                      <a:pos x="34" y="94"/>
                    </a:cxn>
                    <a:cxn ang="0">
                      <a:pos x="37" y="97"/>
                    </a:cxn>
                    <a:cxn ang="0">
                      <a:pos x="37" y="97"/>
                    </a:cxn>
                    <a:cxn ang="0">
                      <a:pos x="25" y="117"/>
                    </a:cxn>
                    <a:cxn ang="0">
                      <a:pos x="20" y="128"/>
                    </a:cxn>
                    <a:cxn ang="0">
                      <a:pos x="17" y="153"/>
                    </a:cxn>
                    <a:cxn ang="0">
                      <a:pos x="17" y="162"/>
                    </a:cxn>
                    <a:cxn ang="0">
                      <a:pos x="82" y="193"/>
                    </a:cxn>
                    <a:cxn ang="0">
                      <a:pos x="88" y="196"/>
                    </a:cxn>
                    <a:cxn ang="0">
                      <a:pos x="93" y="202"/>
                    </a:cxn>
                    <a:cxn ang="0">
                      <a:pos x="96" y="202"/>
                    </a:cxn>
                    <a:cxn ang="0">
                      <a:pos x="99" y="204"/>
                    </a:cxn>
                    <a:cxn ang="0">
                      <a:pos x="102" y="204"/>
                    </a:cxn>
                    <a:cxn ang="0">
                      <a:pos x="102" y="207"/>
                    </a:cxn>
                    <a:cxn ang="0">
                      <a:pos x="119" y="216"/>
                    </a:cxn>
                    <a:cxn ang="0">
                      <a:pos x="125" y="216"/>
                    </a:cxn>
                  </a:cxnLst>
                  <a:rect l="0" t="0" r="r" b="b"/>
                  <a:pathLst>
                    <a:path w="161" h="219">
                      <a:moveTo>
                        <a:pt x="130" y="216"/>
                      </a:moveTo>
                      <a:lnTo>
                        <a:pt x="161" y="207"/>
                      </a:lnTo>
                      <a:lnTo>
                        <a:pt x="159" y="207"/>
                      </a:lnTo>
                      <a:lnTo>
                        <a:pt x="150" y="190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9"/>
                      </a:lnTo>
                      <a:lnTo>
                        <a:pt x="153" y="176"/>
                      </a:lnTo>
                      <a:lnTo>
                        <a:pt x="153" y="176"/>
                      </a:lnTo>
                      <a:lnTo>
                        <a:pt x="153" y="176"/>
                      </a:lnTo>
                      <a:lnTo>
                        <a:pt x="150" y="173"/>
                      </a:lnTo>
                      <a:lnTo>
                        <a:pt x="147" y="173"/>
                      </a:lnTo>
                      <a:lnTo>
                        <a:pt x="147" y="173"/>
                      </a:lnTo>
                      <a:lnTo>
                        <a:pt x="147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2" y="173"/>
                      </a:lnTo>
                      <a:lnTo>
                        <a:pt x="142" y="173"/>
                      </a:lnTo>
                      <a:lnTo>
                        <a:pt x="142" y="173"/>
                      </a:lnTo>
                      <a:lnTo>
                        <a:pt x="142" y="173"/>
                      </a:lnTo>
                      <a:lnTo>
                        <a:pt x="142" y="170"/>
                      </a:lnTo>
                      <a:lnTo>
                        <a:pt x="142" y="170"/>
                      </a:lnTo>
                      <a:lnTo>
                        <a:pt x="133" y="156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5" y="139"/>
                      </a:lnTo>
                      <a:lnTo>
                        <a:pt x="125" y="139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25"/>
                      </a:lnTo>
                      <a:lnTo>
                        <a:pt x="133" y="125"/>
                      </a:lnTo>
                      <a:lnTo>
                        <a:pt x="133" y="122"/>
                      </a:lnTo>
                      <a:lnTo>
                        <a:pt x="125" y="119"/>
                      </a:lnTo>
                      <a:lnTo>
                        <a:pt x="122" y="119"/>
                      </a:lnTo>
                      <a:lnTo>
                        <a:pt x="110" y="117"/>
                      </a:lnTo>
                      <a:lnTo>
                        <a:pt x="65" y="108"/>
                      </a:lnTo>
                      <a:lnTo>
                        <a:pt x="62" y="29"/>
                      </a:lnTo>
                      <a:lnTo>
                        <a:pt x="62" y="23"/>
                      </a:lnTo>
                      <a:lnTo>
                        <a:pt x="17" y="6"/>
                      </a:lnTo>
                      <a:lnTo>
                        <a:pt x="8" y="0"/>
                      </a:lnTo>
                      <a:lnTo>
                        <a:pt x="0" y="17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8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1" y="40"/>
                      </a:lnTo>
                      <a:lnTo>
                        <a:pt x="14" y="49"/>
                      </a:lnTo>
                      <a:lnTo>
                        <a:pt x="17" y="54"/>
                      </a:lnTo>
                      <a:lnTo>
                        <a:pt x="28" y="83"/>
                      </a:lnTo>
                      <a:lnTo>
                        <a:pt x="31" y="88"/>
                      </a:lnTo>
                      <a:lnTo>
                        <a:pt x="31" y="91"/>
                      </a:lnTo>
                      <a:lnTo>
                        <a:pt x="31" y="91"/>
                      </a:lnTo>
                      <a:lnTo>
                        <a:pt x="34" y="91"/>
                      </a:lnTo>
                      <a:lnTo>
                        <a:pt x="34" y="91"/>
                      </a:lnTo>
                      <a:lnTo>
                        <a:pt x="34" y="94"/>
                      </a:lnTo>
                      <a:lnTo>
                        <a:pt x="34" y="94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31" y="100"/>
                      </a:lnTo>
                      <a:lnTo>
                        <a:pt x="25" y="117"/>
                      </a:lnTo>
                      <a:lnTo>
                        <a:pt x="20" y="125"/>
                      </a:lnTo>
                      <a:lnTo>
                        <a:pt x="20" y="128"/>
                      </a:lnTo>
                      <a:lnTo>
                        <a:pt x="20" y="128"/>
                      </a:lnTo>
                      <a:lnTo>
                        <a:pt x="17" y="153"/>
                      </a:lnTo>
                      <a:lnTo>
                        <a:pt x="17" y="162"/>
                      </a:lnTo>
                      <a:lnTo>
                        <a:pt x="17" y="162"/>
                      </a:lnTo>
                      <a:lnTo>
                        <a:pt x="82" y="193"/>
                      </a:lnTo>
                      <a:lnTo>
                        <a:pt x="82" y="193"/>
                      </a:lnTo>
                      <a:lnTo>
                        <a:pt x="88" y="196"/>
                      </a:lnTo>
                      <a:lnTo>
                        <a:pt x="88" y="196"/>
                      </a:lnTo>
                      <a:lnTo>
                        <a:pt x="91" y="199"/>
                      </a:lnTo>
                      <a:lnTo>
                        <a:pt x="93" y="202"/>
                      </a:lnTo>
                      <a:lnTo>
                        <a:pt x="96" y="202"/>
                      </a:lnTo>
                      <a:lnTo>
                        <a:pt x="96" y="202"/>
                      </a:lnTo>
                      <a:lnTo>
                        <a:pt x="99" y="204"/>
                      </a:lnTo>
                      <a:lnTo>
                        <a:pt x="99" y="204"/>
                      </a:lnTo>
                      <a:lnTo>
                        <a:pt x="99" y="204"/>
                      </a:lnTo>
                      <a:lnTo>
                        <a:pt x="102" y="204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8" y="207"/>
                      </a:lnTo>
                      <a:lnTo>
                        <a:pt x="119" y="216"/>
                      </a:lnTo>
                      <a:lnTo>
                        <a:pt x="125" y="219"/>
                      </a:lnTo>
                      <a:lnTo>
                        <a:pt x="125" y="216"/>
                      </a:lnTo>
                      <a:lnTo>
                        <a:pt x="130" y="21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7" name="Freeform 83"/>
                <p:cNvSpPr>
                  <a:spLocks/>
                </p:cNvSpPr>
                <p:nvPr/>
              </p:nvSpPr>
              <p:spPr bwMode="auto">
                <a:xfrm>
                  <a:off x="1911" y="3042"/>
                  <a:ext cx="54" cy="75"/>
                </a:xfrm>
                <a:custGeom>
                  <a:avLst/>
                  <a:gdLst/>
                  <a:ahLst/>
                  <a:cxnLst>
                    <a:cxn ang="0">
                      <a:pos x="56" y="130"/>
                    </a:cxn>
                    <a:cxn ang="0">
                      <a:pos x="56" y="127"/>
                    </a:cxn>
                    <a:cxn ang="0">
                      <a:pos x="56" y="125"/>
                    </a:cxn>
                    <a:cxn ang="0">
                      <a:pos x="59" y="119"/>
                    </a:cxn>
                    <a:cxn ang="0">
                      <a:pos x="65" y="119"/>
                    </a:cxn>
                    <a:cxn ang="0">
                      <a:pos x="68" y="119"/>
                    </a:cxn>
                    <a:cxn ang="0">
                      <a:pos x="71" y="122"/>
                    </a:cxn>
                    <a:cxn ang="0">
                      <a:pos x="76" y="125"/>
                    </a:cxn>
                    <a:cxn ang="0">
                      <a:pos x="76" y="122"/>
                    </a:cxn>
                    <a:cxn ang="0">
                      <a:pos x="76" y="119"/>
                    </a:cxn>
                    <a:cxn ang="0">
                      <a:pos x="76" y="119"/>
                    </a:cxn>
                    <a:cxn ang="0">
                      <a:pos x="76" y="116"/>
                    </a:cxn>
                    <a:cxn ang="0">
                      <a:pos x="79" y="113"/>
                    </a:cxn>
                    <a:cxn ang="0">
                      <a:pos x="82" y="108"/>
                    </a:cxn>
                    <a:cxn ang="0">
                      <a:pos x="93" y="93"/>
                    </a:cxn>
                    <a:cxn ang="0">
                      <a:pos x="99" y="96"/>
                    </a:cxn>
                    <a:cxn ang="0">
                      <a:pos x="105" y="85"/>
                    </a:cxn>
                    <a:cxn ang="0">
                      <a:pos x="102" y="85"/>
                    </a:cxn>
                    <a:cxn ang="0">
                      <a:pos x="99" y="85"/>
                    </a:cxn>
                    <a:cxn ang="0">
                      <a:pos x="102" y="82"/>
                    </a:cxn>
                    <a:cxn ang="0">
                      <a:pos x="102" y="76"/>
                    </a:cxn>
                    <a:cxn ang="0">
                      <a:pos x="102" y="74"/>
                    </a:cxn>
                    <a:cxn ang="0">
                      <a:pos x="102" y="34"/>
                    </a:cxn>
                    <a:cxn ang="0">
                      <a:pos x="17" y="8"/>
                    </a:cxn>
                    <a:cxn ang="0">
                      <a:pos x="8" y="51"/>
                    </a:cxn>
                    <a:cxn ang="0">
                      <a:pos x="0" y="59"/>
                    </a:cxn>
                    <a:cxn ang="0">
                      <a:pos x="11" y="65"/>
                    </a:cxn>
                    <a:cxn ang="0">
                      <a:pos x="8" y="71"/>
                    </a:cxn>
                    <a:cxn ang="0">
                      <a:pos x="3" y="79"/>
                    </a:cxn>
                    <a:cxn ang="0">
                      <a:pos x="3" y="82"/>
                    </a:cxn>
                    <a:cxn ang="0">
                      <a:pos x="8" y="93"/>
                    </a:cxn>
                    <a:cxn ang="0">
                      <a:pos x="20" y="110"/>
                    </a:cxn>
                    <a:cxn ang="0">
                      <a:pos x="20" y="113"/>
                    </a:cxn>
                    <a:cxn ang="0">
                      <a:pos x="22" y="113"/>
                    </a:cxn>
                    <a:cxn ang="0">
                      <a:pos x="25" y="113"/>
                    </a:cxn>
                    <a:cxn ang="0">
                      <a:pos x="28" y="113"/>
                    </a:cxn>
                    <a:cxn ang="0">
                      <a:pos x="31" y="116"/>
                    </a:cxn>
                    <a:cxn ang="0">
                      <a:pos x="34" y="116"/>
                    </a:cxn>
                    <a:cxn ang="0">
                      <a:pos x="37" y="119"/>
                    </a:cxn>
                    <a:cxn ang="0">
                      <a:pos x="37" y="147"/>
                    </a:cxn>
                    <a:cxn ang="0">
                      <a:pos x="45" y="139"/>
                    </a:cxn>
                    <a:cxn ang="0">
                      <a:pos x="48" y="136"/>
                    </a:cxn>
                    <a:cxn ang="0">
                      <a:pos x="51" y="130"/>
                    </a:cxn>
                    <a:cxn ang="0">
                      <a:pos x="54" y="127"/>
                    </a:cxn>
                  </a:cxnLst>
                  <a:rect l="0" t="0" r="r" b="b"/>
                  <a:pathLst>
                    <a:path w="107" h="147">
                      <a:moveTo>
                        <a:pt x="54" y="127"/>
                      </a:moveTo>
                      <a:lnTo>
                        <a:pt x="54" y="130"/>
                      </a:lnTo>
                      <a:lnTo>
                        <a:pt x="56" y="130"/>
                      </a:lnTo>
                      <a:lnTo>
                        <a:pt x="56" y="127"/>
                      </a:lnTo>
                      <a:lnTo>
                        <a:pt x="56" y="127"/>
                      </a:lnTo>
                      <a:lnTo>
                        <a:pt x="56" y="127"/>
                      </a:lnTo>
                      <a:lnTo>
                        <a:pt x="56" y="125"/>
                      </a:lnTo>
                      <a:lnTo>
                        <a:pt x="56" y="125"/>
                      </a:lnTo>
                      <a:lnTo>
                        <a:pt x="56" y="125"/>
                      </a:lnTo>
                      <a:lnTo>
                        <a:pt x="56" y="122"/>
                      </a:lnTo>
                      <a:lnTo>
                        <a:pt x="56" y="122"/>
                      </a:lnTo>
                      <a:lnTo>
                        <a:pt x="59" y="119"/>
                      </a:lnTo>
                      <a:lnTo>
                        <a:pt x="56" y="113"/>
                      </a:lnTo>
                      <a:lnTo>
                        <a:pt x="62" y="116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6" y="125"/>
                      </a:lnTo>
                      <a:lnTo>
                        <a:pt x="76" y="122"/>
                      </a:lnTo>
                      <a:lnTo>
                        <a:pt x="76" y="122"/>
                      </a:lnTo>
                      <a:lnTo>
                        <a:pt x="76" y="122"/>
                      </a:lnTo>
                      <a:lnTo>
                        <a:pt x="76" y="122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6"/>
                      </a:lnTo>
                      <a:lnTo>
                        <a:pt x="76" y="116"/>
                      </a:lnTo>
                      <a:lnTo>
                        <a:pt x="76" y="113"/>
                      </a:lnTo>
                      <a:lnTo>
                        <a:pt x="79" y="113"/>
                      </a:lnTo>
                      <a:lnTo>
                        <a:pt x="79" y="110"/>
                      </a:lnTo>
                      <a:lnTo>
                        <a:pt x="79" y="110"/>
                      </a:lnTo>
                      <a:lnTo>
                        <a:pt x="82" y="108"/>
                      </a:lnTo>
                      <a:lnTo>
                        <a:pt x="82" y="108"/>
                      </a:lnTo>
                      <a:lnTo>
                        <a:pt x="93" y="96"/>
                      </a:lnTo>
                      <a:lnTo>
                        <a:pt x="93" y="93"/>
                      </a:lnTo>
                      <a:lnTo>
                        <a:pt x="93" y="93"/>
                      </a:lnTo>
                      <a:lnTo>
                        <a:pt x="93" y="93"/>
                      </a:lnTo>
                      <a:lnTo>
                        <a:pt x="99" y="96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7" y="82"/>
                      </a:lnTo>
                      <a:lnTo>
                        <a:pt x="107" y="82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2"/>
                      </a:lnTo>
                      <a:lnTo>
                        <a:pt x="102" y="82"/>
                      </a:lnTo>
                      <a:lnTo>
                        <a:pt x="102" y="79"/>
                      </a:lnTo>
                      <a:lnTo>
                        <a:pt x="102" y="79"/>
                      </a:lnTo>
                      <a:lnTo>
                        <a:pt x="102" y="76"/>
                      </a:lnTo>
                      <a:lnTo>
                        <a:pt x="102" y="76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71"/>
                      </a:lnTo>
                      <a:lnTo>
                        <a:pt x="105" y="57"/>
                      </a:lnTo>
                      <a:lnTo>
                        <a:pt x="102" y="34"/>
                      </a:lnTo>
                      <a:lnTo>
                        <a:pt x="79" y="0"/>
                      </a:lnTo>
                      <a:lnTo>
                        <a:pt x="73" y="0"/>
                      </a:lnTo>
                      <a:lnTo>
                        <a:pt x="17" y="8"/>
                      </a:lnTo>
                      <a:lnTo>
                        <a:pt x="28" y="42"/>
                      </a:lnTo>
                      <a:lnTo>
                        <a:pt x="11" y="54"/>
                      </a:lnTo>
                      <a:lnTo>
                        <a:pt x="8" y="51"/>
                      </a:lnTo>
                      <a:lnTo>
                        <a:pt x="3" y="57"/>
                      </a:lnTo>
                      <a:lnTo>
                        <a:pt x="0" y="59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8" y="65"/>
                      </a:lnTo>
                      <a:lnTo>
                        <a:pt x="8" y="71"/>
                      </a:lnTo>
                      <a:lnTo>
                        <a:pt x="8" y="71"/>
                      </a:lnTo>
                      <a:lnTo>
                        <a:pt x="8" y="71"/>
                      </a:lnTo>
                      <a:lnTo>
                        <a:pt x="3" y="79"/>
                      </a:lnTo>
                      <a:lnTo>
                        <a:pt x="3" y="79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8" y="93"/>
                      </a:lnTo>
                      <a:lnTo>
                        <a:pt x="8" y="93"/>
                      </a:lnTo>
                      <a:lnTo>
                        <a:pt x="11" y="96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5" y="113"/>
                      </a:lnTo>
                      <a:lnTo>
                        <a:pt x="25" y="113"/>
                      </a:lnTo>
                      <a:lnTo>
                        <a:pt x="25" y="113"/>
                      </a:lnTo>
                      <a:lnTo>
                        <a:pt x="28" y="113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34" y="119"/>
                      </a:lnTo>
                      <a:lnTo>
                        <a:pt x="34" y="116"/>
                      </a:lnTo>
                      <a:lnTo>
                        <a:pt x="34" y="116"/>
                      </a:lnTo>
                      <a:lnTo>
                        <a:pt x="34" y="116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28" y="130"/>
                      </a:lnTo>
                      <a:lnTo>
                        <a:pt x="37" y="147"/>
                      </a:lnTo>
                      <a:lnTo>
                        <a:pt x="39" y="147"/>
                      </a:lnTo>
                      <a:lnTo>
                        <a:pt x="42" y="147"/>
                      </a:lnTo>
                      <a:lnTo>
                        <a:pt x="45" y="139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51" y="133"/>
                      </a:lnTo>
                      <a:lnTo>
                        <a:pt x="51" y="133"/>
                      </a:lnTo>
                      <a:lnTo>
                        <a:pt x="51" y="130"/>
                      </a:lnTo>
                      <a:lnTo>
                        <a:pt x="51" y="130"/>
                      </a:lnTo>
                      <a:lnTo>
                        <a:pt x="51" y="130"/>
                      </a:lnTo>
                      <a:lnTo>
                        <a:pt x="54" y="127"/>
                      </a:lnTo>
                      <a:lnTo>
                        <a:pt x="54" y="1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8" name="Freeform 84"/>
                <p:cNvSpPr>
                  <a:spLocks/>
                </p:cNvSpPr>
                <p:nvPr/>
              </p:nvSpPr>
              <p:spPr bwMode="auto">
                <a:xfrm>
                  <a:off x="1911" y="3042"/>
                  <a:ext cx="54" cy="75"/>
                </a:xfrm>
                <a:custGeom>
                  <a:avLst/>
                  <a:gdLst/>
                  <a:ahLst/>
                  <a:cxnLst>
                    <a:cxn ang="0">
                      <a:pos x="56" y="130"/>
                    </a:cxn>
                    <a:cxn ang="0">
                      <a:pos x="56" y="127"/>
                    </a:cxn>
                    <a:cxn ang="0">
                      <a:pos x="56" y="125"/>
                    </a:cxn>
                    <a:cxn ang="0">
                      <a:pos x="59" y="119"/>
                    </a:cxn>
                    <a:cxn ang="0">
                      <a:pos x="65" y="119"/>
                    </a:cxn>
                    <a:cxn ang="0">
                      <a:pos x="68" y="119"/>
                    </a:cxn>
                    <a:cxn ang="0">
                      <a:pos x="71" y="122"/>
                    </a:cxn>
                    <a:cxn ang="0">
                      <a:pos x="76" y="125"/>
                    </a:cxn>
                    <a:cxn ang="0">
                      <a:pos x="76" y="122"/>
                    </a:cxn>
                    <a:cxn ang="0">
                      <a:pos x="76" y="119"/>
                    </a:cxn>
                    <a:cxn ang="0">
                      <a:pos x="76" y="119"/>
                    </a:cxn>
                    <a:cxn ang="0">
                      <a:pos x="76" y="116"/>
                    </a:cxn>
                    <a:cxn ang="0">
                      <a:pos x="79" y="113"/>
                    </a:cxn>
                    <a:cxn ang="0">
                      <a:pos x="82" y="108"/>
                    </a:cxn>
                    <a:cxn ang="0">
                      <a:pos x="93" y="93"/>
                    </a:cxn>
                    <a:cxn ang="0">
                      <a:pos x="99" y="96"/>
                    </a:cxn>
                    <a:cxn ang="0">
                      <a:pos x="105" y="85"/>
                    </a:cxn>
                    <a:cxn ang="0">
                      <a:pos x="102" y="85"/>
                    </a:cxn>
                    <a:cxn ang="0">
                      <a:pos x="99" y="85"/>
                    </a:cxn>
                    <a:cxn ang="0">
                      <a:pos x="102" y="82"/>
                    </a:cxn>
                    <a:cxn ang="0">
                      <a:pos x="102" y="76"/>
                    </a:cxn>
                    <a:cxn ang="0">
                      <a:pos x="102" y="74"/>
                    </a:cxn>
                    <a:cxn ang="0">
                      <a:pos x="102" y="34"/>
                    </a:cxn>
                    <a:cxn ang="0">
                      <a:pos x="17" y="8"/>
                    </a:cxn>
                    <a:cxn ang="0">
                      <a:pos x="8" y="51"/>
                    </a:cxn>
                    <a:cxn ang="0">
                      <a:pos x="0" y="59"/>
                    </a:cxn>
                    <a:cxn ang="0">
                      <a:pos x="11" y="65"/>
                    </a:cxn>
                    <a:cxn ang="0">
                      <a:pos x="8" y="71"/>
                    </a:cxn>
                    <a:cxn ang="0">
                      <a:pos x="3" y="79"/>
                    </a:cxn>
                    <a:cxn ang="0">
                      <a:pos x="3" y="82"/>
                    </a:cxn>
                    <a:cxn ang="0">
                      <a:pos x="8" y="93"/>
                    </a:cxn>
                    <a:cxn ang="0">
                      <a:pos x="20" y="110"/>
                    </a:cxn>
                    <a:cxn ang="0">
                      <a:pos x="20" y="113"/>
                    </a:cxn>
                    <a:cxn ang="0">
                      <a:pos x="22" y="113"/>
                    </a:cxn>
                    <a:cxn ang="0">
                      <a:pos x="25" y="113"/>
                    </a:cxn>
                    <a:cxn ang="0">
                      <a:pos x="28" y="113"/>
                    </a:cxn>
                    <a:cxn ang="0">
                      <a:pos x="31" y="116"/>
                    </a:cxn>
                    <a:cxn ang="0">
                      <a:pos x="34" y="116"/>
                    </a:cxn>
                    <a:cxn ang="0">
                      <a:pos x="37" y="119"/>
                    </a:cxn>
                    <a:cxn ang="0">
                      <a:pos x="37" y="147"/>
                    </a:cxn>
                    <a:cxn ang="0">
                      <a:pos x="45" y="139"/>
                    </a:cxn>
                    <a:cxn ang="0">
                      <a:pos x="48" y="136"/>
                    </a:cxn>
                    <a:cxn ang="0">
                      <a:pos x="51" y="130"/>
                    </a:cxn>
                    <a:cxn ang="0">
                      <a:pos x="54" y="127"/>
                    </a:cxn>
                  </a:cxnLst>
                  <a:rect l="0" t="0" r="r" b="b"/>
                  <a:pathLst>
                    <a:path w="107" h="147">
                      <a:moveTo>
                        <a:pt x="54" y="127"/>
                      </a:moveTo>
                      <a:lnTo>
                        <a:pt x="54" y="130"/>
                      </a:lnTo>
                      <a:lnTo>
                        <a:pt x="56" y="130"/>
                      </a:lnTo>
                      <a:lnTo>
                        <a:pt x="56" y="127"/>
                      </a:lnTo>
                      <a:lnTo>
                        <a:pt x="56" y="127"/>
                      </a:lnTo>
                      <a:lnTo>
                        <a:pt x="56" y="127"/>
                      </a:lnTo>
                      <a:lnTo>
                        <a:pt x="56" y="125"/>
                      </a:lnTo>
                      <a:lnTo>
                        <a:pt x="56" y="125"/>
                      </a:lnTo>
                      <a:lnTo>
                        <a:pt x="56" y="125"/>
                      </a:lnTo>
                      <a:lnTo>
                        <a:pt x="56" y="122"/>
                      </a:lnTo>
                      <a:lnTo>
                        <a:pt x="56" y="122"/>
                      </a:lnTo>
                      <a:lnTo>
                        <a:pt x="59" y="119"/>
                      </a:lnTo>
                      <a:lnTo>
                        <a:pt x="56" y="113"/>
                      </a:lnTo>
                      <a:lnTo>
                        <a:pt x="62" y="116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3" y="122"/>
                      </a:lnTo>
                      <a:lnTo>
                        <a:pt x="73" y="122"/>
                      </a:lnTo>
                      <a:lnTo>
                        <a:pt x="76" y="125"/>
                      </a:lnTo>
                      <a:lnTo>
                        <a:pt x="76" y="122"/>
                      </a:lnTo>
                      <a:lnTo>
                        <a:pt x="76" y="122"/>
                      </a:lnTo>
                      <a:lnTo>
                        <a:pt x="76" y="122"/>
                      </a:lnTo>
                      <a:lnTo>
                        <a:pt x="76" y="122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9"/>
                      </a:lnTo>
                      <a:lnTo>
                        <a:pt x="76" y="116"/>
                      </a:lnTo>
                      <a:lnTo>
                        <a:pt x="76" y="116"/>
                      </a:lnTo>
                      <a:lnTo>
                        <a:pt x="76" y="113"/>
                      </a:lnTo>
                      <a:lnTo>
                        <a:pt x="79" y="113"/>
                      </a:lnTo>
                      <a:lnTo>
                        <a:pt x="79" y="110"/>
                      </a:lnTo>
                      <a:lnTo>
                        <a:pt x="79" y="110"/>
                      </a:lnTo>
                      <a:lnTo>
                        <a:pt x="82" y="108"/>
                      </a:lnTo>
                      <a:lnTo>
                        <a:pt x="82" y="108"/>
                      </a:lnTo>
                      <a:lnTo>
                        <a:pt x="93" y="96"/>
                      </a:lnTo>
                      <a:lnTo>
                        <a:pt x="93" y="93"/>
                      </a:lnTo>
                      <a:lnTo>
                        <a:pt x="93" y="93"/>
                      </a:lnTo>
                      <a:lnTo>
                        <a:pt x="93" y="93"/>
                      </a:lnTo>
                      <a:lnTo>
                        <a:pt x="99" y="96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7" y="82"/>
                      </a:lnTo>
                      <a:lnTo>
                        <a:pt x="107" y="82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2"/>
                      </a:lnTo>
                      <a:lnTo>
                        <a:pt x="102" y="82"/>
                      </a:lnTo>
                      <a:lnTo>
                        <a:pt x="102" y="79"/>
                      </a:lnTo>
                      <a:lnTo>
                        <a:pt x="102" y="79"/>
                      </a:lnTo>
                      <a:lnTo>
                        <a:pt x="102" y="76"/>
                      </a:lnTo>
                      <a:lnTo>
                        <a:pt x="102" y="76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71"/>
                      </a:lnTo>
                      <a:lnTo>
                        <a:pt x="105" y="57"/>
                      </a:lnTo>
                      <a:lnTo>
                        <a:pt x="102" y="34"/>
                      </a:lnTo>
                      <a:lnTo>
                        <a:pt x="79" y="0"/>
                      </a:lnTo>
                      <a:lnTo>
                        <a:pt x="73" y="0"/>
                      </a:lnTo>
                      <a:lnTo>
                        <a:pt x="17" y="8"/>
                      </a:lnTo>
                      <a:lnTo>
                        <a:pt x="28" y="42"/>
                      </a:lnTo>
                      <a:lnTo>
                        <a:pt x="11" y="54"/>
                      </a:lnTo>
                      <a:lnTo>
                        <a:pt x="8" y="51"/>
                      </a:lnTo>
                      <a:lnTo>
                        <a:pt x="3" y="57"/>
                      </a:lnTo>
                      <a:lnTo>
                        <a:pt x="0" y="59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8" y="65"/>
                      </a:lnTo>
                      <a:lnTo>
                        <a:pt x="8" y="71"/>
                      </a:lnTo>
                      <a:lnTo>
                        <a:pt x="8" y="71"/>
                      </a:lnTo>
                      <a:lnTo>
                        <a:pt x="8" y="71"/>
                      </a:lnTo>
                      <a:lnTo>
                        <a:pt x="3" y="79"/>
                      </a:lnTo>
                      <a:lnTo>
                        <a:pt x="3" y="79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8" y="93"/>
                      </a:lnTo>
                      <a:lnTo>
                        <a:pt x="8" y="93"/>
                      </a:lnTo>
                      <a:lnTo>
                        <a:pt x="11" y="96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5" y="113"/>
                      </a:lnTo>
                      <a:lnTo>
                        <a:pt x="25" y="113"/>
                      </a:lnTo>
                      <a:lnTo>
                        <a:pt x="25" y="113"/>
                      </a:lnTo>
                      <a:lnTo>
                        <a:pt x="28" y="113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34" y="119"/>
                      </a:lnTo>
                      <a:lnTo>
                        <a:pt x="34" y="116"/>
                      </a:lnTo>
                      <a:lnTo>
                        <a:pt x="34" y="116"/>
                      </a:lnTo>
                      <a:lnTo>
                        <a:pt x="34" y="116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28" y="130"/>
                      </a:lnTo>
                      <a:lnTo>
                        <a:pt x="37" y="147"/>
                      </a:lnTo>
                      <a:lnTo>
                        <a:pt x="39" y="147"/>
                      </a:lnTo>
                      <a:lnTo>
                        <a:pt x="42" y="147"/>
                      </a:lnTo>
                      <a:lnTo>
                        <a:pt x="45" y="139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51" y="133"/>
                      </a:lnTo>
                      <a:lnTo>
                        <a:pt x="51" y="133"/>
                      </a:lnTo>
                      <a:lnTo>
                        <a:pt x="51" y="130"/>
                      </a:lnTo>
                      <a:lnTo>
                        <a:pt x="51" y="130"/>
                      </a:lnTo>
                      <a:lnTo>
                        <a:pt x="51" y="130"/>
                      </a:lnTo>
                      <a:lnTo>
                        <a:pt x="54" y="127"/>
                      </a:lnTo>
                      <a:lnTo>
                        <a:pt x="54" y="12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89" name="Freeform 85"/>
                <p:cNvSpPr>
                  <a:spLocks/>
                </p:cNvSpPr>
                <p:nvPr/>
              </p:nvSpPr>
              <p:spPr bwMode="auto">
                <a:xfrm>
                  <a:off x="1908" y="3099"/>
                  <a:ext cx="60" cy="50"/>
                </a:xfrm>
                <a:custGeom>
                  <a:avLst/>
                  <a:gdLst/>
                  <a:ahLst/>
                  <a:cxnLst>
                    <a:cxn ang="0">
                      <a:pos x="51" y="26"/>
                    </a:cxn>
                    <a:cxn ang="0">
                      <a:pos x="14" y="43"/>
                    </a:cxn>
                    <a:cxn ang="0">
                      <a:pos x="3" y="43"/>
                    </a:cxn>
                    <a:cxn ang="0">
                      <a:pos x="0" y="57"/>
                    </a:cxn>
                    <a:cxn ang="0">
                      <a:pos x="0" y="60"/>
                    </a:cxn>
                    <a:cxn ang="0">
                      <a:pos x="3" y="63"/>
                    </a:cxn>
                    <a:cxn ang="0">
                      <a:pos x="6" y="65"/>
                    </a:cxn>
                    <a:cxn ang="0">
                      <a:pos x="26" y="85"/>
                    </a:cxn>
                    <a:cxn ang="0">
                      <a:pos x="28" y="91"/>
                    </a:cxn>
                    <a:cxn ang="0">
                      <a:pos x="31" y="94"/>
                    </a:cxn>
                    <a:cxn ang="0">
                      <a:pos x="31" y="94"/>
                    </a:cxn>
                    <a:cxn ang="0">
                      <a:pos x="34" y="97"/>
                    </a:cxn>
                    <a:cxn ang="0">
                      <a:pos x="40" y="97"/>
                    </a:cxn>
                    <a:cxn ang="0">
                      <a:pos x="43" y="97"/>
                    </a:cxn>
                    <a:cxn ang="0">
                      <a:pos x="48" y="97"/>
                    </a:cxn>
                    <a:cxn ang="0">
                      <a:pos x="51" y="97"/>
                    </a:cxn>
                    <a:cxn ang="0">
                      <a:pos x="51" y="99"/>
                    </a:cxn>
                    <a:cxn ang="0">
                      <a:pos x="60" y="91"/>
                    </a:cxn>
                    <a:cxn ang="0">
                      <a:pos x="65" y="99"/>
                    </a:cxn>
                    <a:cxn ang="0">
                      <a:pos x="74" y="97"/>
                    </a:cxn>
                    <a:cxn ang="0">
                      <a:pos x="79" y="91"/>
                    </a:cxn>
                    <a:cxn ang="0">
                      <a:pos x="82" y="91"/>
                    </a:cxn>
                    <a:cxn ang="0">
                      <a:pos x="85" y="91"/>
                    </a:cxn>
                    <a:cxn ang="0">
                      <a:pos x="88" y="88"/>
                    </a:cxn>
                    <a:cxn ang="0">
                      <a:pos x="96" y="88"/>
                    </a:cxn>
                    <a:cxn ang="0">
                      <a:pos x="105" y="80"/>
                    </a:cxn>
                    <a:cxn ang="0">
                      <a:pos x="108" y="80"/>
                    </a:cxn>
                    <a:cxn ang="0">
                      <a:pos x="108" y="80"/>
                    </a:cxn>
                    <a:cxn ang="0">
                      <a:pos x="111" y="80"/>
                    </a:cxn>
                    <a:cxn ang="0">
                      <a:pos x="116" y="80"/>
                    </a:cxn>
                    <a:cxn ang="0">
                      <a:pos x="119" y="77"/>
                    </a:cxn>
                    <a:cxn ang="0">
                      <a:pos x="119" y="71"/>
                    </a:cxn>
                    <a:cxn ang="0">
                      <a:pos x="116" y="68"/>
                    </a:cxn>
                    <a:cxn ang="0">
                      <a:pos x="116" y="65"/>
                    </a:cxn>
                    <a:cxn ang="0">
                      <a:pos x="113" y="63"/>
                    </a:cxn>
                    <a:cxn ang="0">
                      <a:pos x="102" y="40"/>
                    </a:cxn>
                    <a:cxn ang="0">
                      <a:pos x="102" y="40"/>
                    </a:cxn>
                    <a:cxn ang="0">
                      <a:pos x="102" y="40"/>
                    </a:cxn>
                    <a:cxn ang="0">
                      <a:pos x="102" y="37"/>
                    </a:cxn>
                    <a:cxn ang="0">
                      <a:pos x="96" y="31"/>
                    </a:cxn>
                    <a:cxn ang="0">
                      <a:pos x="91" y="26"/>
                    </a:cxn>
                    <a:cxn ang="0">
                      <a:pos x="85" y="23"/>
                    </a:cxn>
                    <a:cxn ang="0">
                      <a:pos x="82" y="20"/>
                    </a:cxn>
                    <a:cxn ang="0">
                      <a:pos x="82" y="14"/>
                    </a:cxn>
                    <a:cxn ang="0">
                      <a:pos x="79" y="14"/>
                    </a:cxn>
                    <a:cxn ang="0">
                      <a:pos x="79" y="14"/>
                    </a:cxn>
                    <a:cxn ang="0">
                      <a:pos x="82" y="12"/>
                    </a:cxn>
                    <a:cxn ang="0">
                      <a:pos x="77" y="9"/>
                    </a:cxn>
                    <a:cxn ang="0">
                      <a:pos x="74" y="6"/>
                    </a:cxn>
                    <a:cxn ang="0">
                      <a:pos x="71" y="6"/>
                    </a:cxn>
                    <a:cxn ang="0">
                      <a:pos x="65" y="6"/>
                    </a:cxn>
                    <a:cxn ang="0">
                      <a:pos x="62" y="12"/>
                    </a:cxn>
                    <a:cxn ang="0">
                      <a:pos x="62" y="14"/>
                    </a:cxn>
                    <a:cxn ang="0">
                      <a:pos x="62" y="17"/>
                    </a:cxn>
                    <a:cxn ang="0">
                      <a:pos x="60" y="14"/>
                    </a:cxn>
                    <a:cxn ang="0">
                      <a:pos x="57" y="17"/>
                    </a:cxn>
                    <a:cxn ang="0">
                      <a:pos x="54" y="23"/>
                    </a:cxn>
                  </a:cxnLst>
                  <a:rect l="0" t="0" r="r" b="b"/>
                  <a:pathLst>
                    <a:path w="119" h="99">
                      <a:moveTo>
                        <a:pt x="54" y="23"/>
                      </a:moveTo>
                      <a:lnTo>
                        <a:pt x="54" y="23"/>
                      </a:lnTo>
                      <a:lnTo>
                        <a:pt x="51" y="26"/>
                      </a:lnTo>
                      <a:lnTo>
                        <a:pt x="48" y="34"/>
                      </a:lnTo>
                      <a:lnTo>
                        <a:pt x="45" y="34"/>
                      </a:lnTo>
                      <a:lnTo>
                        <a:pt x="14" y="43"/>
                      </a:lnTo>
                      <a:lnTo>
                        <a:pt x="9" y="43"/>
                      </a:lnTo>
                      <a:lnTo>
                        <a:pt x="9" y="46"/>
                      </a:lnTo>
                      <a:lnTo>
                        <a:pt x="3" y="43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3" y="60"/>
                      </a:lnTo>
                      <a:lnTo>
                        <a:pt x="3" y="63"/>
                      </a:lnTo>
                      <a:lnTo>
                        <a:pt x="3" y="63"/>
                      </a:lnTo>
                      <a:lnTo>
                        <a:pt x="6" y="63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26" y="85"/>
                      </a:lnTo>
                      <a:lnTo>
                        <a:pt x="26" y="85"/>
                      </a:lnTo>
                      <a:lnTo>
                        <a:pt x="26" y="88"/>
                      </a:lnTo>
                      <a:lnTo>
                        <a:pt x="28" y="88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4" y="94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40" y="97"/>
                      </a:lnTo>
                      <a:lnTo>
                        <a:pt x="40" y="97"/>
                      </a:lnTo>
                      <a:lnTo>
                        <a:pt x="43" y="97"/>
                      </a:lnTo>
                      <a:lnTo>
                        <a:pt x="43" y="97"/>
                      </a:lnTo>
                      <a:lnTo>
                        <a:pt x="45" y="97"/>
                      </a:lnTo>
                      <a:lnTo>
                        <a:pt x="45" y="97"/>
                      </a:lnTo>
                      <a:lnTo>
                        <a:pt x="48" y="97"/>
                      </a:lnTo>
                      <a:lnTo>
                        <a:pt x="48" y="97"/>
                      </a:lnTo>
                      <a:lnTo>
                        <a:pt x="48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9"/>
                      </a:lnTo>
                      <a:lnTo>
                        <a:pt x="57" y="88"/>
                      </a:lnTo>
                      <a:lnTo>
                        <a:pt x="60" y="91"/>
                      </a:lnTo>
                      <a:lnTo>
                        <a:pt x="60" y="91"/>
                      </a:lnTo>
                      <a:lnTo>
                        <a:pt x="62" y="94"/>
                      </a:lnTo>
                      <a:lnTo>
                        <a:pt x="65" y="97"/>
                      </a:lnTo>
                      <a:lnTo>
                        <a:pt x="65" y="99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74" y="97"/>
                      </a:lnTo>
                      <a:lnTo>
                        <a:pt x="77" y="94"/>
                      </a:lnTo>
                      <a:lnTo>
                        <a:pt x="77" y="94"/>
                      </a:lnTo>
                      <a:lnTo>
                        <a:pt x="79" y="91"/>
                      </a:lnTo>
                      <a:lnTo>
                        <a:pt x="79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5" y="91"/>
                      </a:lnTo>
                      <a:lnTo>
                        <a:pt x="85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1" y="88"/>
                      </a:lnTo>
                      <a:lnTo>
                        <a:pt x="94" y="88"/>
                      </a:lnTo>
                      <a:lnTo>
                        <a:pt x="96" y="88"/>
                      </a:lnTo>
                      <a:lnTo>
                        <a:pt x="99" y="88"/>
                      </a:lnTo>
                      <a:lnTo>
                        <a:pt x="99" y="85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11" y="80"/>
                      </a:lnTo>
                      <a:lnTo>
                        <a:pt x="111" y="80"/>
                      </a:lnTo>
                      <a:lnTo>
                        <a:pt x="111" y="80"/>
                      </a:lnTo>
                      <a:lnTo>
                        <a:pt x="113" y="80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9" y="80"/>
                      </a:lnTo>
                      <a:lnTo>
                        <a:pt x="119" y="77"/>
                      </a:lnTo>
                      <a:lnTo>
                        <a:pt x="119" y="77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3" y="65"/>
                      </a:lnTo>
                      <a:lnTo>
                        <a:pt x="113" y="65"/>
                      </a:lnTo>
                      <a:lnTo>
                        <a:pt x="113" y="63"/>
                      </a:lnTo>
                      <a:lnTo>
                        <a:pt x="108" y="51"/>
                      </a:lnTo>
                      <a:lnTo>
                        <a:pt x="108" y="51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37"/>
                      </a:lnTo>
                      <a:lnTo>
                        <a:pt x="102" y="37"/>
                      </a:lnTo>
                      <a:lnTo>
                        <a:pt x="102" y="37"/>
                      </a:lnTo>
                      <a:lnTo>
                        <a:pt x="99" y="37"/>
                      </a:lnTo>
                      <a:lnTo>
                        <a:pt x="99" y="34"/>
                      </a:lnTo>
                      <a:lnTo>
                        <a:pt x="96" y="31"/>
                      </a:lnTo>
                      <a:lnTo>
                        <a:pt x="94" y="29"/>
                      </a:lnTo>
                      <a:lnTo>
                        <a:pt x="91" y="29"/>
                      </a:lnTo>
                      <a:lnTo>
                        <a:pt x="91" y="26"/>
                      </a:lnTo>
                      <a:lnTo>
                        <a:pt x="91" y="26"/>
                      </a:lnTo>
                      <a:lnTo>
                        <a:pt x="88" y="23"/>
                      </a:lnTo>
                      <a:lnTo>
                        <a:pt x="85" y="23"/>
                      </a:lnTo>
                      <a:lnTo>
                        <a:pt x="85" y="20"/>
                      </a:lnTo>
                      <a:lnTo>
                        <a:pt x="85" y="20"/>
                      </a:lnTo>
                      <a:lnTo>
                        <a:pt x="82" y="20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2"/>
                      </a:lnTo>
                      <a:lnTo>
                        <a:pt x="82" y="12"/>
                      </a:lnTo>
                      <a:lnTo>
                        <a:pt x="82" y="12"/>
                      </a:lnTo>
                      <a:lnTo>
                        <a:pt x="79" y="9"/>
                      </a:lnTo>
                      <a:lnTo>
                        <a:pt x="79" y="9"/>
                      </a:lnTo>
                      <a:lnTo>
                        <a:pt x="77" y="9"/>
                      </a:lnTo>
                      <a:lnTo>
                        <a:pt x="77" y="9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1" y="6"/>
                      </a:lnTo>
                      <a:lnTo>
                        <a:pt x="71" y="6"/>
                      </a:lnTo>
                      <a:lnTo>
                        <a:pt x="71" y="6"/>
                      </a:lnTo>
                      <a:lnTo>
                        <a:pt x="68" y="3"/>
                      </a:lnTo>
                      <a:lnTo>
                        <a:pt x="62" y="0"/>
                      </a:lnTo>
                      <a:lnTo>
                        <a:pt x="65" y="6"/>
                      </a:lnTo>
                      <a:lnTo>
                        <a:pt x="62" y="9"/>
                      </a:lnTo>
                      <a:lnTo>
                        <a:pt x="62" y="9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7"/>
                      </a:lnTo>
                      <a:lnTo>
                        <a:pt x="60" y="17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4" y="23"/>
                      </a:lnTo>
                      <a:lnTo>
                        <a:pt x="54" y="2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0" name="Freeform 86"/>
                <p:cNvSpPr>
                  <a:spLocks/>
                </p:cNvSpPr>
                <p:nvPr/>
              </p:nvSpPr>
              <p:spPr bwMode="auto">
                <a:xfrm>
                  <a:off x="1908" y="3099"/>
                  <a:ext cx="60" cy="50"/>
                </a:xfrm>
                <a:custGeom>
                  <a:avLst/>
                  <a:gdLst/>
                  <a:ahLst/>
                  <a:cxnLst>
                    <a:cxn ang="0">
                      <a:pos x="51" y="26"/>
                    </a:cxn>
                    <a:cxn ang="0">
                      <a:pos x="14" y="43"/>
                    </a:cxn>
                    <a:cxn ang="0">
                      <a:pos x="3" y="43"/>
                    </a:cxn>
                    <a:cxn ang="0">
                      <a:pos x="0" y="57"/>
                    </a:cxn>
                    <a:cxn ang="0">
                      <a:pos x="0" y="60"/>
                    </a:cxn>
                    <a:cxn ang="0">
                      <a:pos x="3" y="63"/>
                    </a:cxn>
                    <a:cxn ang="0">
                      <a:pos x="6" y="65"/>
                    </a:cxn>
                    <a:cxn ang="0">
                      <a:pos x="26" y="85"/>
                    </a:cxn>
                    <a:cxn ang="0">
                      <a:pos x="28" y="91"/>
                    </a:cxn>
                    <a:cxn ang="0">
                      <a:pos x="31" y="94"/>
                    </a:cxn>
                    <a:cxn ang="0">
                      <a:pos x="31" y="94"/>
                    </a:cxn>
                    <a:cxn ang="0">
                      <a:pos x="34" y="97"/>
                    </a:cxn>
                    <a:cxn ang="0">
                      <a:pos x="40" y="97"/>
                    </a:cxn>
                    <a:cxn ang="0">
                      <a:pos x="43" y="97"/>
                    </a:cxn>
                    <a:cxn ang="0">
                      <a:pos x="48" y="97"/>
                    </a:cxn>
                    <a:cxn ang="0">
                      <a:pos x="51" y="97"/>
                    </a:cxn>
                    <a:cxn ang="0">
                      <a:pos x="51" y="99"/>
                    </a:cxn>
                    <a:cxn ang="0">
                      <a:pos x="60" y="91"/>
                    </a:cxn>
                    <a:cxn ang="0">
                      <a:pos x="65" y="99"/>
                    </a:cxn>
                    <a:cxn ang="0">
                      <a:pos x="74" y="97"/>
                    </a:cxn>
                    <a:cxn ang="0">
                      <a:pos x="79" y="91"/>
                    </a:cxn>
                    <a:cxn ang="0">
                      <a:pos x="82" y="91"/>
                    </a:cxn>
                    <a:cxn ang="0">
                      <a:pos x="85" y="91"/>
                    </a:cxn>
                    <a:cxn ang="0">
                      <a:pos x="88" y="88"/>
                    </a:cxn>
                    <a:cxn ang="0">
                      <a:pos x="96" y="88"/>
                    </a:cxn>
                    <a:cxn ang="0">
                      <a:pos x="105" y="80"/>
                    </a:cxn>
                    <a:cxn ang="0">
                      <a:pos x="108" y="80"/>
                    </a:cxn>
                    <a:cxn ang="0">
                      <a:pos x="108" y="80"/>
                    </a:cxn>
                    <a:cxn ang="0">
                      <a:pos x="111" y="80"/>
                    </a:cxn>
                    <a:cxn ang="0">
                      <a:pos x="116" y="80"/>
                    </a:cxn>
                    <a:cxn ang="0">
                      <a:pos x="119" y="77"/>
                    </a:cxn>
                    <a:cxn ang="0">
                      <a:pos x="119" y="71"/>
                    </a:cxn>
                    <a:cxn ang="0">
                      <a:pos x="116" y="68"/>
                    </a:cxn>
                    <a:cxn ang="0">
                      <a:pos x="116" y="65"/>
                    </a:cxn>
                    <a:cxn ang="0">
                      <a:pos x="113" y="63"/>
                    </a:cxn>
                    <a:cxn ang="0">
                      <a:pos x="102" y="40"/>
                    </a:cxn>
                    <a:cxn ang="0">
                      <a:pos x="102" y="40"/>
                    </a:cxn>
                    <a:cxn ang="0">
                      <a:pos x="102" y="40"/>
                    </a:cxn>
                    <a:cxn ang="0">
                      <a:pos x="102" y="37"/>
                    </a:cxn>
                    <a:cxn ang="0">
                      <a:pos x="96" y="31"/>
                    </a:cxn>
                    <a:cxn ang="0">
                      <a:pos x="91" y="26"/>
                    </a:cxn>
                    <a:cxn ang="0">
                      <a:pos x="85" y="23"/>
                    </a:cxn>
                    <a:cxn ang="0">
                      <a:pos x="82" y="20"/>
                    </a:cxn>
                    <a:cxn ang="0">
                      <a:pos x="82" y="14"/>
                    </a:cxn>
                    <a:cxn ang="0">
                      <a:pos x="79" y="14"/>
                    </a:cxn>
                    <a:cxn ang="0">
                      <a:pos x="79" y="14"/>
                    </a:cxn>
                    <a:cxn ang="0">
                      <a:pos x="82" y="12"/>
                    </a:cxn>
                    <a:cxn ang="0">
                      <a:pos x="77" y="9"/>
                    </a:cxn>
                    <a:cxn ang="0">
                      <a:pos x="74" y="6"/>
                    </a:cxn>
                    <a:cxn ang="0">
                      <a:pos x="71" y="6"/>
                    </a:cxn>
                    <a:cxn ang="0">
                      <a:pos x="65" y="6"/>
                    </a:cxn>
                    <a:cxn ang="0">
                      <a:pos x="62" y="12"/>
                    </a:cxn>
                    <a:cxn ang="0">
                      <a:pos x="62" y="14"/>
                    </a:cxn>
                    <a:cxn ang="0">
                      <a:pos x="62" y="17"/>
                    </a:cxn>
                    <a:cxn ang="0">
                      <a:pos x="60" y="14"/>
                    </a:cxn>
                    <a:cxn ang="0">
                      <a:pos x="57" y="17"/>
                    </a:cxn>
                    <a:cxn ang="0">
                      <a:pos x="54" y="23"/>
                    </a:cxn>
                  </a:cxnLst>
                  <a:rect l="0" t="0" r="r" b="b"/>
                  <a:pathLst>
                    <a:path w="119" h="99">
                      <a:moveTo>
                        <a:pt x="54" y="23"/>
                      </a:moveTo>
                      <a:lnTo>
                        <a:pt x="54" y="23"/>
                      </a:lnTo>
                      <a:lnTo>
                        <a:pt x="51" y="26"/>
                      </a:lnTo>
                      <a:lnTo>
                        <a:pt x="48" y="34"/>
                      </a:lnTo>
                      <a:lnTo>
                        <a:pt x="45" y="34"/>
                      </a:lnTo>
                      <a:lnTo>
                        <a:pt x="14" y="43"/>
                      </a:lnTo>
                      <a:lnTo>
                        <a:pt x="9" y="43"/>
                      </a:lnTo>
                      <a:lnTo>
                        <a:pt x="9" y="46"/>
                      </a:lnTo>
                      <a:lnTo>
                        <a:pt x="3" y="43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3" y="60"/>
                      </a:lnTo>
                      <a:lnTo>
                        <a:pt x="3" y="63"/>
                      </a:lnTo>
                      <a:lnTo>
                        <a:pt x="3" y="63"/>
                      </a:lnTo>
                      <a:lnTo>
                        <a:pt x="6" y="63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26" y="85"/>
                      </a:lnTo>
                      <a:lnTo>
                        <a:pt x="26" y="85"/>
                      </a:lnTo>
                      <a:lnTo>
                        <a:pt x="26" y="88"/>
                      </a:lnTo>
                      <a:lnTo>
                        <a:pt x="28" y="88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4" y="94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40" y="97"/>
                      </a:lnTo>
                      <a:lnTo>
                        <a:pt x="40" y="97"/>
                      </a:lnTo>
                      <a:lnTo>
                        <a:pt x="43" y="97"/>
                      </a:lnTo>
                      <a:lnTo>
                        <a:pt x="43" y="97"/>
                      </a:lnTo>
                      <a:lnTo>
                        <a:pt x="45" y="97"/>
                      </a:lnTo>
                      <a:lnTo>
                        <a:pt x="45" y="97"/>
                      </a:lnTo>
                      <a:lnTo>
                        <a:pt x="48" y="97"/>
                      </a:lnTo>
                      <a:lnTo>
                        <a:pt x="48" y="97"/>
                      </a:lnTo>
                      <a:lnTo>
                        <a:pt x="48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9"/>
                      </a:lnTo>
                      <a:lnTo>
                        <a:pt x="57" y="88"/>
                      </a:lnTo>
                      <a:lnTo>
                        <a:pt x="60" y="91"/>
                      </a:lnTo>
                      <a:lnTo>
                        <a:pt x="60" y="91"/>
                      </a:lnTo>
                      <a:lnTo>
                        <a:pt x="62" y="94"/>
                      </a:lnTo>
                      <a:lnTo>
                        <a:pt x="65" y="97"/>
                      </a:lnTo>
                      <a:lnTo>
                        <a:pt x="65" y="99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74" y="97"/>
                      </a:lnTo>
                      <a:lnTo>
                        <a:pt x="77" y="94"/>
                      </a:lnTo>
                      <a:lnTo>
                        <a:pt x="77" y="94"/>
                      </a:lnTo>
                      <a:lnTo>
                        <a:pt x="79" y="91"/>
                      </a:lnTo>
                      <a:lnTo>
                        <a:pt x="79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2" y="91"/>
                      </a:lnTo>
                      <a:lnTo>
                        <a:pt x="85" y="91"/>
                      </a:lnTo>
                      <a:lnTo>
                        <a:pt x="85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1" y="88"/>
                      </a:lnTo>
                      <a:lnTo>
                        <a:pt x="94" y="88"/>
                      </a:lnTo>
                      <a:lnTo>
                        <a:pt x="96" y="88"/>
                      </a:lnTo>
                      <a:lnTo>
                        <a:pt x="99" y="88"/>
                      </a:lnTo>
                      <a:lnTo>
                        <a:pt x="99" y="85"/>
                      </a:lnTo>
                      <a:lnTo>
                        <a:pt x="105" y="80"/>
                      </a:lnTo>
                      <a:lnTo>
                        <a:pt x="105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11" y="80"/>
                      </a:lnTo>
                      <a:lnTo>
                        <a:pt x="111" y="80"/>
                      </a:lnTo>
                      <a:lnTo>
                        <a:pt x="111" y="80"/>
                      </a:lnTo>
                      <a:lnTo>
                        <a:pt x="113" y="80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9" y="80"/>
                      </a:lnTo>
                      <a:lnTo>
                        <a:pt x="119" y="77"/>
                      </a:lnTo>
                      <a:lnTo>
                        <a:pt x="119" y="77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3" y="65"/>
                      </a:lnTo>
                      <a:lnTo>
                        <a:pt x="113" y="65"/>
                      </a:lnTo>
                      <a:lnTo>
                        <a:pt x="113" y="63"/>
                      </a:lnTo>
                      <a:lnTo>
                        <a:pt x="108" y="51"/>
                      </a:lnTo>
                      <a:lnTo>
                        <a:pt x="108" y="51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2" y="37"/>
                      </a:lnTo>
                      <a:lnTo>
                        <a:pt x="102" y="37"/>
                      </a:lnTo>
                      <a:lnTo>
                        <a:pt x="102" y="37"/>
                      </a:lnTo>
                      <a:lnTo>
                        <a:pt x="99" y="37"/>
                      </a:lnTo>
                      <a:lnTo>
                        <a:pt x="99" y="34"/>
                      </a:lnTo>
                      <a:lnTo>
                        <a:pt x="96" y="31"/>
                      </a:lnTo>
                      <a:lnTo>
                        <a:pt x="94" y="29"/>
                      </a:lnTo>
                      <a:lnTo>
                        <a:pt x="91" y="29"/>
                      </a:lnTo>
                      <a:lnTo>
                        <a:pt x="91" y="26"/>
                      </a:lnTo>
                      <a:lnTo>
                        <a:pt x="91" y="26"/>
                      </a:lnTo>
                      <a:lnTo>
                        <a:pt x="88" y="23"/>
                      </a:lnTo>
                      <a:lnTo>
                        <a:pt x="85" y="23"/>
                      </a:lnTo>
                      <a:lnTo>
                        <a:pt x="85" y="20"/>
                      </a:lnTo>
                      <a:lnTo>
                        <a:pt x="85" y="20"/>
                      </a:lnTo>
                      <a:lnTo>
                        <a:pt x="82" y="20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2"/>
                      </a:lnTo>
                      <a:lnTo>
                        <a:pt x="82" y="12"/>
                      </a:lnTo>
                      <a:lnTo>
                        <a:pt x="82" y="12"/>
                      </a:lnTo>
                      <a:lnTo>
                        <a:pt x="79" y="9"/>
                      </a:lnTo>
                      <a:lnTo>
                        <a:pt x="79" y="9"/>
                      </a:lnTo>
                      <a:lnTo>
                        <a:pt x="77" y="9"/>
                      </a:lnTo>
                      <a:lnTo>
                        <a:pt x="77" y="9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1" y="6"/>
                      </a:lnTo>
                      <a:lnTo>
                        <a:pt x="71" y="6"/>
                      </a:lnTo>
                      <a:lnTo>
                        <a:pt x="71" y="6"/>
                      </a:lnTo>
                      <a:lnTo>
                        <a:pt x="68" y="3"/>
                      </a:lnTo>
                      <a:lnTo>
                        <a:pt x="62" y="0"/>
                      </a:lnTo>
                      <a:lnTo>
                        <a:pt x="65" y="6"/>
                      </a:lnTo>
                      <a:lnTo>
                        <a:pt x="62" y="9"/>
                      </a:lnTo>
                      <a:lnTo>
                        <a:pt x="62" y="9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7"/>
                      </a:lnTo>
                      <a:lnTo>
                        <a:pt x="60" y="17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20"/>
                      </a:lnTo>
                      <a:lnTo>
                        <a:pt x="57" y="20"/>
                      </a:lnTo>
                      <a:lnTo>
                        <a:pt x="54" y="23"/>
                      </a:lnTo>
                      <a:lnTo>
                        <a:pt x="54" y="23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1" name="Freeform 87"/>
                <p:cNvSpPr>
                  <a:spLocks/>
                </p:cNvSpPr>
                <p:nvPr/>
              </p:nvSpPr>
              <p:spPr bwMode="auto">
                <a:xfrm>
                  <a:off x="994" y="2949"/>
                  <a:ext cx="237" cy="234"/>
                </a:xfrm>
                <a:custGeom>
                  <a:avLst/>
                  <a:gdLst/>
                  <a:ahLst/>
                  <a:cxnLst>
                    <a:cxn ang="0">
                      <a:pos x="147" y="76"/>
                    </a:cxn>
                    <a:cxn ang="0">
                      <a:pos x="144" y="82"/>
                    </a:cxn>
                    <a:cxn ang="0">
                      <a:pos x="144" y="113"/>
                    </a:cxn>
                    <a:cxn ang="0">
                      <a:pos x="116" y="130"/>
                    </a:cxn>
                    <a:cxn ang="0">
                      <a:pos x="59" y="76"/>
                    </a:cxn>
                    <a:cxn ang="0">
                      <a:pos x="34" y="82"/>
                    </a:cxn>
                    <a:cxn ang="0">
                      <a:pos x="25" y="133"/>
                    </a:cxn>
                    <a:cxn ang="0">
                      <a:pos x="3" y="144"/>
                    </a:cxn>
                    <a:cxn ang="0">
                      <a:pos x="11" y="164"/>
                    </a:cxn>
                    <a:cxn ang="0">
                      <a:pos x="124" y="207"/>
                    </a:cxn>
                    <a:cxn ang="0">
                      <a:pos x="141" y="218"/>
                    </a:cxn>
                    <a:cxn ang="0">
                      <a:pos x="141" y="229"/>
                    </a:cxn>
                    <a:cxn ang="0">
                      <a:pos x="141" y="235"/>
                    </a:cxn>
                    <a:cxn ang="0">
                      <a:pos x="144" y="243"/>
                    </a:cxn>
                    <a:cxn ang="0">
                      <a:pos x="141" y="252"/>
                    </a:cxn>
                    <a:cxn ang="0">
                      <a:pos x="136" y="252"/>
                    </a:cxn>
                    <a:cxn ang="0">
                      <a:pos x="144" y="263"/>
                    </a:cxn>
                    <a:cxn ang="0">
                      <a:pos x="147" y="272"/>
                    </a:cxn>
                    <a:cxn ang="0">
                      <a:pos x="150" y="266"/>
                    </a:cxn>
                    <a:cxn ang="0">
                      <a:pos x="155" y="272"/>
                    </a:cxn>
                    <a:cxn ang="0">
                      <a:pos x="164" y="277"/>
                    </a:cxn>
                    <a:cxn ang="0">
                      <a:pos x="164" y="283"/>
                    </a:cxn>
                    <a:cxn ang="0">
                      <a:pos x="170" y="297"/>
                    </a:cxn>
                    <a:cxn ang="0">
                      <a:pos x="181" y="331"/>
                    </a:cxn>
                    <a:cxn ang="0">
                      <a:pos x="195" y="368"/>
                    </a:cxn>
                    <a:cxn ang="0">
                      <a:pos x="223" y="379"/>
                    </a:cxn>
                    <a:cxn ang="0">
                      <a:pos x="238" y="396"/>
                    </a:cxn>
                    <a:cxn ang="0">
                      <a:pos x="235" y="413"/>
                    </a:cxn>
                    <a:cxn ang="0">
                      <a:pos x="232" y="425"/>
                    </a:cxn>
                    <a:cxn ang="0">
                      <a:pos x="246" y="411"/>
                    </a:cxn>
                    <a:cxn ang="0">
                      <a:pos x="266" y="396"/>
                    </a:cxn>
                    <a:cxn ang="0">
                      <a:pos x="340" y="439"/>
                    </a:cxn>
                    <a:cxn ang="0">
                      <a:pos x="365" y="453"/>
                    </a:cxn>
                    <a:cxn ang="0">
                      <a:pos x="368" y="439"/>
                    </a:cxn>
                    <a:cxn ang="0">
                      <a:pos x="362" y="428"/>
                    </a:cxn>
                    <a:cxn ang="0">
                      <a:pos x="359" y="411"/>
                    </a:cxn>
                    <a:cxn ang="0">
                      <a:pos x="354" y="394"/>
                    </a:cxn>
                    <a:cxn ang="0">
                      <a:pos x="357" y="379"/>
                    </a:cxn>
                    <a:cxn ang="0">
                      <a:pos x="357" y="365"/>
                    </a:cxn>
                    <a:cxn ang="0">
                      <a:pos x="359" y="354"/>
                    </a:cxn>
                    <a:cxn ang="0">
                      <a:pos x="359" y="345"/>
                    </a:cxn>
                    <a:cxn ang="0">
                      <a:pos x="399" y="340"/>
                    </a:cxn>
                    <a:cxn ang="0">
                      <a:pos x="382" y="323"/>
                    </a:cxn>
                    <a:cxn ang="0">
                      <a:pos x="396" y="272"/>
                    </a:cxn>
                    <a:cxn ang="0">
                      <a:pos x="427" y="243"/>
                    </a:cxn>
                    <a:cxn ang="0">
                      <a:pos x="436" y="241"/>
                    </a:cxn>
                    <a:cxn ang="0">
                      <a:pos x="439" y="249"/>
                    </a:cxn>
                    <a:cxn ang="0">
                      <a:pos x="464" y="243"/>
                    </a:cxn>
                    <a:cxn ang="0">
                      <a:pos x="413" y="226"/>
                    </a:cxn>
                    <a:cxn ang="0">
                      <a:pos x="385" y="184"/>
                    </a:cxn>
                    <a:cxn ang="0">
                      <a:pos x="385" y="175"/>
                    </a:cxn>
                    <a:cxn ang="0">
                      <a:pos x="362" y="147"/>
                    </a:cxn>
                    <a:cxn ang="0">
                      <a:pos x="337" y="122"/>
                    </a:cxn>
                    <a:cxn ang="0">
                      <a:pos x="345" y="70"/>
                    </a:cxn>
                    <a:cxn ang="0">
                      <a:pos x="325" y="36"/>
                    </a:cxn>
                    <a:cxn ang="0">
                      <a:pos x="328" y="14"/>
                    </a:cxn>
                    <a:cxn ang="0">
                      <a:pos x="280" y="45"/>
                    </a:cxn>
                    <a:cxn ang="0">
                      <a:pos x="243" y="22"/>
                    </a:cxn>
                    <a:cxn ang="0">
                      <a:pos x="204" y="25"/>
                    </a:cxn>
                    <a:cxn ang="0">
                      <a:pos x="189" y="34"/>
                    </a:cxn>
                    <a:cxn ang="0">
                      <a:pos x="184" y="48"/>
                    </a:cxn>
                    <a:cxn ang="0">
                      <a:pos x="158" y="62"/>
                    </a:cxn>
                  </a:cxnLst>
                  <a:rect l="0" t="0" r="r" b="b"/>
                  <a:pathLst>
                    <a:path w="467" h="462">
                      <a:moveTo>
                        <a:pt x="155" y="62"/>
                      </a:moveTo>
                      <a:lnTo>
                        <a:pt x="155" y="65"/>
                      </a:lnTo>
                      <a:lnTo>
                        <a:pt x="155" y="65"/>
                      </a:lnTo>
                      <a:lnTo>
                        <a:pt x="155" y="65"/>
                      </a:lnTo>
                      <a:lnTo>
                        <a:pt x="155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70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7" y="70"/>
                      </a:lnTo>
                      <a:lnTo>
                        <a:pt x="147" y="70"/>
                      </a:lnTo>
                      <a:lnTo>
                        <a:pt x="147" y="70"/>
                      </a:lnTo>
                      <a:lnTo>
                        <a:pt x="147" y="70"/>
                      </a:lnTo>
                      <a:lnTo>
                        <a:pt x="147" y="73"/>
                      </a:lnTo>
                      <a:lnTo>
                        <a:pt x="147" y="73"/>
                      </a:lnTo>
                      <a:lnTo>
                        <a:pt x="147" y="73"/>
                      </a:lnTo>
                      <a:lnTo>
                        <a:pt x="147" y="73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7" y="79"/>
                      </a:lnTo>
                      <a:lnTo>
                        <a:pt x="147" y="79"/>
                      </a:lnTo>
                      <a:lnTo>
                        <a:pt x="147" y="79"/>
                      </a:lnTo>
                      <a:lnTo>
                        <a:pt x="147" y="79"/>
                      </a:lnTo>
                      <a:lnTo>
                        <a:pt x="147" y="79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4" y="82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1" y="85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41" y="90"/>
                      </a:lnTo>
                      <a:lnTo>
                        <a:pt x="141" y="90"/>
                      </a:lnTo>
                      <a:lnTo>
                        <a:pt x="141" y="90"/>
                      </a:lnTo>
                      <a:lnTo>
                        <a:pt x="141" y="93"/>
                      </a:lnTo>
                      <a:lnTo>
                        <a:pt x="141" y="93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9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6" y="105"/>
                      </a:lnTo>
                      <a:lnTo>
                        <a:pt x="136" y="107"/>
                      </a:lnTo>
                      <a:lnTo>
                        <a:pt x="136" y="107"/>
                      </a:lnTo>
                      <a:lnTo>
                        <a:pt x="136" y="107"/>
                      </a:lnTo>
                      <a:lnTo>
                        <a:pt x="139" y="107"/>
                      </a:lnTo>
                      <a:lnTo>
                        <a:pt x="139" y="110"/>
                      </a:lnTo>
                      <a:lnTo>
                        <a:pt x="139" y="110"/>
                      </a:lnTo>
                      <a:lnTo>
                        <a:pt x="141" y="110"/>
                      </a:lnTo>
                      <a:lnTo>
                        <a:pt x="141" y="110"/>
                      </a:lnTo>
                      <a:lnTo>
                        <a:pt x="141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6"/>
                      </a:lnTo>
                      <a:lnTo>
                        <a:pt x="144" y="116"/>
                      </a:lnTo>
                      <a:lnTo>
                        <a:pt x="144" y="116"/>
                      </a:lnTo>
                      <a:lnTo>
                        <a:pt x="141" y="116"/>
                      </a:lnTo>
                      <a:lnTo>
                        <a:pt x="141" y="119"/>
                      </a:lnTo>
                      <a:lnTo>
                        <a:pt x="141" y="122"/>
                      </a:lnTo>
                      <a:lnTo>
                        <a:pt x="139" y="122"/>
                      </a:lnTo>
                      <a:lnTo>
                        <a:pt x="136" y="124"/>
                      </a:lnTo>
                      <a:lnTo>
                        <a:pt x="136" y="127"/>
                      </a:lnTo>
                      <a:lnTo>
                        <a:pt x="133" y="127"/>
                      </a:lnTo>
                      <a:lnTo>
                        <a:pt x="130" y="133"/>
                      </a:lnTo>
                      <a:lnTo>
                        <a:pt x="130" y="133"/>
                      </a:lnTo>
                      <a:lnTo>
                        <a:pt x="130" y="133"/>
                      </a:lnTo>
                      <a:lnTo>
                        <a:pt x="127" y="133"/>
                      </a:lnTo>
                      <a:lnTo>
                        <a:pt x="127" y="133"/>
                      </a:lnTo>
                      <a:lnTo>
                        <a:pt x="127" y="133"/>
                      </a:lnTo>
                      <a:lnTo>
                        <a:pt x="127" y="136"/>
                      </a:lnTo>
                      <a:lnTo>
                        <a:pt x="127" y="136"/>
                      </a:lnTo>
                      <a:lnTo>
                        <a:pt x="127" y="136"/>
                      </a:lnTo>
                      <a:lnTo>
                        <a:pt x="127" y="136"/>
                      </a:lnTo>
                      <a:lnTo>
                        <a:pt x="124" y="136"/>
                      </a:lnTo>
                      <a:lnTo>
                        <a:pt x="124" y="136"/>
                      </a:lnTo>
                      <a:lnTo>
                        <a:pt x="124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19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07" y="127"/>
                      </a:lnTo>
                      <a:lnTo>
                        <a:pt x="105" y="133"/>
                      </a:lnTo>
                      <a:lnTo>
                        <a:pt x="102" y="133"/>
                      </a:lnTo>
                      <a:lnTo>
                        <a:pt x="96" y="130"/>
                      </a:lnTo>
                      <a:lnTo>
                        <a:pt x="90" y="130"/>
                      </a:lnTo>
                      <a:lnTo>
                        <a:pt x="88" y="130"/>
                      </a:lnTo>
                      <a:lnTo>
                        <a:pt x="90" y="127"/>
                      </a:lnTo>
                      <a:lnTo>
                        <a:pt x="90" y="122"/>
                      </a:lnTo>
                      <a:lnTo>
                        <a:pt x="93" y="113"/>
                      </a:lnTo>
                      <a:lnTo>
                        <a:pt x="93" y="105"/>
                      </a:lnTo>
                      <a:lnTo>
                        <a:pt x="93" y="102"/>
                      </a:lnTo>
                      <a:lnTo>
                        <a:pt x="96" y="93"/>
                      </a:lnTo>
                      <a:lnTo>
                        <a:pt x="93" y="93"/>
                      </a:lnTo>
                      <a:lnTo>
                        <a:pt x="90" y="93"/>
                      </a:lnTo>
                      <a:lnTo>
                        <a:pt x="88" y="93"/>
                      </a:lnTo>
                      <a:lnTo>
                        <a:pt x="85" y="93"/>
                      </a:lnTo>
                      <a:lnTo>
                        <a:pt x="82" y="93"/>
                      </a:lnTo>
                      <a:lnTo>
                        <a:pt x="79" y="90"/>
                      </a:lnTo>
                      <a:lnTo>
                        <a:pt x="79" y="90"/>
                      </a:lnTo>
                      <a:lnTo>
                        <a:pt x="76" y="90"/>
                      </a:lnTo>
                      <a:lnTo>
                        <a:pt x="76" y="90"/>
                      </a:lnTo>
                      <a:lnTo>
                        <a:pt x="73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68" y="93"/>
                      </a:lnTo>
                      <a:lnTo>
                        <a:pt x="65" y="93"/>
                      </a:lnTo>
                      <a:lnTo>
                        <a:pt x="65" y="93"/>
                      </a:lnTo>
                      <a:lnTo>
                        <a:pt x="65" y="79"/>
                      </a:lnTo>
                      <a:lnTo>
                        <a:pt x="65" y="76"/>
                      </a:lnTo>
                      <a:lnTo>
                        <a:pt x="62" y="76"/>
                      </a:lnTo>
                      <a:lnTo>
                        <a:pt x="62" y="76"/>
                      </a:lnTo>
                      <a:lnTo>
                        <a:pt x="59" y="76"/>
                      </a:lnTo>
                      <a:lnTo>
                        <a:pt x="59" y="76"/>
                      </a:lnTo>
                      <a:lnTo>
                        <a:pt x="56" y="76"/>
                      </a:lnTo>
                      <a:lnTo>
                        <a:pt x="56" y="76"/>
                      </a:lnTo>
                      <a:lnTo>
                        <a:pt x="54" y="76"/>
                      </a:lnTo>
                      <a:lnTo>
                        <a:pt x="51" y="76"/>
                      </a:lnTo>
                      <a:lnTo>
                        <a:pt x="51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9"/>
                      </a:lnTo>
                      <a:lnTo>
                        <a:pt x="42" y="79"/>
                      </a:lnTo>
                      <a:lnTo>
                        <a:pt x="39" y="79"/>
                      </a:lnTo>
                      <a:lnTo>
                        <a:pt x="39" y="79"/>
                      </a:lnTo>
                      <a:lnTo>
                        <a:pt x="39" y="79"/>
                      </a:lnTo>
                      <a:lnTo>
                        <a:pt x="39" y="79"/>
                      </a:lnTo>
                      <a:lnTo>
                        <a:pt x="39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8"/>
                      </a:lnTo>
                      <a:lnTo>
                        <a:pt x="34" y="93"/>
                      </a:lnTo>
                      <a:lnTo>
                        <a:pt x="34" y="96"/>
                      </a:lnTo>
                      <a:lnTo>
                        <a:pt x="34" y="99"/>
                      </a:lnTo>
                      <a:lnTo>
                        <a:pt x="31" y="102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1" y="116"/>
                      </a:lnTo>
                      <a:lnTo>
                        <a:pt x="31" y="119"/>
                      </a:lnTo>
                      <a:lnTo>
                        <a:pt x="31" y="124"/>
                      </a:lnTo>
                      <a:lnTo>
                        <a:pt x="31" y="127"/>
                      </a:lnTo>
                      <a:lnTo>
                        <a:pt x="31" y="127"/>
                      </a:lnTo>
                      <a:lnTo>
                        <a:pt x="31" y="127"/>
                      </a:lnTo>
                      <a:lnTo>
                        <a:pt x="31" y="127"/>
                      </a:lnTo>
                      <a:lnTo>
                        <a:pt x="31" y="127"/>
                      </a:lnTo>
                      <a:lnTo>
                        <a:pt x="28" y="127"/>
                      </a:lnTo>
                      <a:lnTo>
                        <a:pt x="28" y="127"/>
                      </a:lnTo>
                      <a:lnTo>
                        <a:pt x="28" y="130"/>
                      </a:lnTo>
                      <a:lnTo>
                        <a:pt x="28" y="130"/>
                      </a:lnTo>
                      <a:lnTo>
                        <a:pt x="28" y="130"/>
                      </a:lnTo>
                      <a:lnTo>
                        <a:pt x="28" y="130"/>
                      </a:lnTo>
                      <a:lnTo>
                        <a:pt x="25" y="130"/>
                      </a:lnTo>
                      <a:lnTo>
                        <a:pt x="25" y="133"/>
                      </a:lnTo>
                      <a:lnTo>
                        <a:pt x="25" y="133"/>
                      </a:lnTo>
                      <a:lnTo>
                        <a:pt x="25" y="133"/>
                      </a:lnTo>
                      <a:lnTo>
                        <a:pt x="25" y="133"/>
                      </a:lnTo>
                      <a:lnTo>
                        <a:pt x="25" y="133"/>
                      </a:lnTo>
                      <a:lnTo>
                        <a:pt x="22" y="133"/>
                      </a:lnTo>
                      <a:lnTo>
                        <a:pt x="22" y="133"/>
                      </a:lnTo>
                      <a:lnTo>
                        <a:pt x="22" y="133"/>
                      </a:lnTo>
                      <a:lnTo>
                        <a:pt x="22" y="133"/>
                      </a:lnTo>
                      <a:lnTo>
                        <a:pt x="22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9"/>
                      </a:lnTo>
                      <a:lnTo>
                        <a:pt x="17" y="139"/>
                      </a:lnTo>
                      <a:lnTo>
                        <a:pt x="17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41"/>
                      </a:lnTo>
                      <a:lnTo>
                        <a:pt x="14" y="141"/>
                      </a:lnTo>
                      <a:lnTo>
                        <a:pt x="11" y="141"/>
                      </a:lnTo>
                      <a:lnTo>
                        <a:pt x="11" y="141"/>
                      </a:lnTo>
                      <a:lnTo>
                        <a:pt x="11" y="144"/>
                      </a:lnTo>
                      <a:lnTo>
                        <a:pt x="11" y="144"/>
                      </a:lnTo>
                      <a:lnTo>
                        <a:pt x="8" y="141"/>
                      </a:lnTo>
                      <a:lnTo>
                        <a:pt x="5" y="141"/>
                      </a:lnTo>
                      <a:lnTo>
                        <a:pt x="5" y="139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8"/>
                      </a:lnTo>
                      <a:lnTo>
                        <a:pt x="5" y="158"/>
                      </a:lnTo>
                      <a:lnTo>
                        <a:pt x="5" y="158"/>
                      </a:lnTo>
                      <a:lnTo>
                        <a:pt x="8" y="158"/>
                      </a:lnTo>
                      <a:lnTo>
                        <a:pt x="8" y="158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70"/>
                      </a:lnTo>
                      <a:lnTo>
                        <a:pt x="11" y="175"/>
                      </a:lnTo>
                      <a:lnTo>
                        <a:pt x="11" y="175"/>
                      </a:lnTo>
                      <a:lnTo>
                        <a:pt x="14" y="175"/>
                      </a:lnTo>
                      <a:lnTo>
                        <a:pt x="14" y="175"/>
                      </a:lnTo>
                      <a:lnTo>
                        <a:pt x="17" y="175"/>
                      </a:lnTo>
                      <a:lnTo>
                        <a:pt x="20" y="175"/>
                      </a:lnTo>
                      <a:lnTo>
                        <a:pt x="25" y="175"/>
                      </a:lnTo>
                      <a:lnTo>
                        <a:pt x="31" y="175"/>
                      </a:lnTo>
                      <a:lnTo>
                        <a:pt x="37" y="178"/>
                      </a:lnTo>
                      <a:lnTo>
                        <a:pt x="42" y="178"/>
                      </a:lnTo>
                      <a:lnTo>
                        <a:pt x="42" y="181"/>
                      </a:lnTo>
                      <a:lnTo>
                        <a:pt x="42" y="187"/>
                      </a:lnTo>
                      <a:lnTo>
                        <a:pt x="45" y="187"/>
                      </a:lnTo>
                      <a:lnTo>
                        <a:pt x="51" y="187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6" y="187"/>
                      </a:lnTo>
                      <a:lnTo>
                        <a:pt x="56" y="187"/>
                      </a:lnTo>
                      <a:lnTo>
                        <a:pt x="56" y="184"/>
                      </a:lnTo>
                      <a:lnTo>
                        <a:pt x="56" y="184"/>
                      </a:lnTo>
                      <a:lnTo>
                        <a:pt x="56" y="184"/>
                      </a:lnTo>
                      <a:lnTo>
                        <a:pt x="59" y="184"/>
                      </a:lnTo>
                      <a:lnTo>
                        <a:pt x="68" y="192"/>
                      </a:lnTo>
                      <a:lnTo>
                        <a:pt x="76" y="201"/>
                      </a:lnTo>
                      <a:lnTo>
                        <a:pt x="82" y="207"/>
                      </a:lnTo>
                      <a:lnTo>
                        <a:pt x="96" y="209"/>
                      </a:lnTo>
                      <a:lnTo>
                        <a:pt x="96" y="204"/>
                      </a:lnTo>
                      <a:lnTo>
                        <a:pt x="102" y="204"/>
                      </a:lnTo>
                      <a:lnTo>
                        <a:pt x="105" y="204"/>
                      </a:lnTo>
                      <a:lnTo>
                        <a:pt x="107" y="204"/>
                      </a:lnTo>
                      <a:lnTo>
                        <a:pt x="113" y="207"/>
                      </a:lnTo>
                      <a:lnTo>
                        <a:pt x="124" y="207"/>
                      </a:lnTo>
                      <a:lnTo>
                        <a:pt x="124" y="204"/>
                      </a:lnTo>
                      <a:lnTo>
                        <a:pt x="127" y="204"/>
                      </a:lnTo>
                      <a:lnTo>
                        <a:pt x="133" y="204"/>
                      </a:lnTo>
                      <a:lnTo>
                        <a:pt x="136" y="204"/>
                      </a:lnTo>
                      <a:lnTo>
                        <a:pt x="139" y="207"/>
                      </a:lnTo>
                      <a:lnTo>
                        <a:pt x="139" y="207"/>
                      </a:lnTo>
                      <a:lnTo>
                        <a:pt x="139" y="207"/>
                      </a:lnTo>
                      <a:lnTo>
                        <a:pt x="139" y="207"/>
                      </a:lnTo>
                      <a:lnTo>
                        <a:pt x="139" y="207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4" y="224"/>
                      </a:lnTo>
                      <a:lnTo>
                        <a:pt x="144" y="224"/>
                      </a:lnTo>
                      <a:lnTo>
                        <a:pt x="144" y="224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9"/>
                      </a:lnTo>
                      <a:lnTo>
                        <a:pt x="141" y="229"/>
                      </a:lnTo>
                      <a:lnTo>
                        <a:pt x="141" y="229"/>
                      </a:lnTo>
                      <a:lnTo>
                        <a:pt x="141" y="229"/>
                      </a:lnTo>
                      <a:lnTo>
                        <a:pt x="141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41"/>
                      </a:lnTo>
                      <a:lnTo>
                        <a:pt x="141" y="241"/>
                      </a:lnTo>
                      <a:lnTo>
                        <a:pt x="141" y="241"/>
                      </a:lnTo>
                      <a:lnTo>
                        <a:pt x="141" y="241"/>
                      </a:lnTo>
                      <a:lnTo>
                        <a:pt x="141" y="241"/>
                      </a:lnTo>
                      <a:lnTo>
                        <a:pt x="144" y="241"/>
                      </a:lnTo>
                      <a:lnTo>
                        <a:pt x="144" y="241"/>
                      </a:lnTo>
                      <a:lnTo>
                        <a:pt x="144" y="241"/>
                      </a:lnTo>
                      <a:lnTo>
                        <a:pt x="144" y="241"/>
                      </a:lnTo>
                      <a:lnTo>
                        <a:pt x="144" y="241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9" y="258"/>
                      </a:lnTo>
                      <a:lnTo>
                        <a:pt x="139" y="258"/>
                      </a:lnTo>
                      <a:lnTo>
                        <a:pt x="139" y="258"/>
                      </a:lnTo>
                      <a:lnTo>
                        <a:pt x="139" y="258"/>
                      </a:lnTo>
                      <a:lnTo>
                        <a:pt x="141" y="258"/>
                      </a:lnTo>
                      <a:lnTo>
                        <a:pt x="141" y="258"/>
                      </a:lnTo>
                      <a:lnTo>
                        <a:pt x="141" y="258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3"/>
                      </a:lnTo>
                      <a:lnTo>
                        <a:pt x="141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5" y="269"/>
                      </a:lnTo>
                      <a:lnTo>
                        <a:pt x="155" y="269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61" y="275"/>
                      </a:lnTo>
                      <a:lnTo>
                        <a:pt x="161" y="275"/>
                      </a:lnTo>
                      <a:lnTo>
                        <a:pt x="161" y="275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7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7" y="289"/>
                      </a:lnTo>
                      <a:lnTo>
                        <a:pt x="167" y="289"/>
                      </a:lnTo>
                      <a:lnTo>
                        <a:pt x="167" y="289"/>
                      </a:lnTo>
                      <a:lnTo>
                        <a:pt x="167" y="289"/>
                      </a:lnTo>
                      <a:lnTo>
                        <a:pt x="167" y="289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4"/>
                      </a:lnTo>
                      <a:lnTo>
                        <a:pt x="167" y="294"/>
                      </a:lnTo>
                      <a:lnTo>
                        <a:pt x="170" y="294"/>
                      </a:lnTo>
                      <a:lnTo>
                        <a:pt x="170" y="294"/>
                      </a:lnTo>
                      <a:lnTo>
                        <a:pt x="170" y="297"/>
                      </a:lnTo>
                      <a:lnTo>
                        <a:pt x="170" y="297"/>
                      </a:lnTo>
                      <a:lnTo>
                        <a:pt x="170" y="297"/>
                      </a:lnTo>
                      <a:lnTo>
                        <a:pt x="170" y="297"/>
                      </a:lnTo>
                      <a:lnTo>
                        <a:pt x="172" y="300"/>
                      </a:lnTo>
                      <a:lnTo>
                        <a:pt x="172" y="300"/>
                      </a:lnTo>
                      <a:lnTo>
                        <a:pt x="172" y="303"/>
                      </a:lnTo>
                      <a:lnTo>
                        <a:pt x="172" y="303"/>
                      </a:lnTo>
                      <a:lnTo>
                        <a:pt x="172" y="303"/>
                      </a:lnTo>
                      <a:lnTo>
                        <a:pt x="172" y="303"/>
                      </a:lnTo>
                      <a:lnTo>
                        <a:pt x="175" y="306"/>
                      </a:lnTo>
                      <a:lnTo>
                        <a:pt x="175" y="306"/>
                      </a:lnTo>
                      <a:lnTo>
                        <a:pt x="175" y="309"/>
                      </a:lnTo>
                      <a:lnTo>
                        <a:pt x="178" y="309"/>
                      </a:lnTo>
                      <a:lnTo>
                        <a:pt x="178" y="309"/>
                      </a:lnTo>
                      <a:lnTo>
                        <a:pt x="178" y="311"/>
                      </a:lnTo>
                      <a:lnTo>
                        <a:pt x="178" y="311"/>
                      </a:lnTo>
                      <a:lnTo>
                        <a:pt x="178" y="311"/>
                      </a:lnTo>
                      <a:lnTo>
                        <a:pt x="181" y="314"/>
                      </a:lnTo>
                      <a:lnTo>
                        <a:pt x="181" y="314"/>
                      </a:lnTo>
                      <a:lnTo>
                        <a:pt x="181" y="314"/>
                      </a:lnTo>
                      <a:lnTo>
                        <a:pt x="181" y="314"/>
                      </a:lnTo>
                      <a:lnTo>
                        <a:pt x="181" y="314"/>
                      </a:lnTo>
                      <a:lnTo>
                        <a:pt x="181" y="317"/>
                      </a:lnTo>
                      <a:lnTo>
                        <a:pt x="181" y="317"/>
                      </a:lnTo>
                      <a:lnTo>
                        <a:pt x="181" y="317"/>
                      </a:lnTo>
                      <a:lnTo>
                        <a:pt x="181" y="320"/>
                      </a:lnTo>
                      <a:lnTo>
                        <a:pt x="181" y="320"/>
                      </a:lnTo>
                      <a:lnTo>
                        <a:pt x="181" y="323"/>
                      </a:lnTo>
                      <a:lnTo>
                        <a:pt x="181" y="323"/>
                      </a:lnTo>
                      <a:lnTo>
                        <a:pt x="181" y="323"/>
                      </a:lnTo>
                      <a:lnTo>
                        <a:pt x="181" y="326"/>
                      </a:lnTo>
                      <a:lnTo>
                        <a:pt x="181" y="328"/>
                      </a:lnTo>
                      <a:lnTo>
                        <a:pt x="181" y="328"/>
                      </a:lnTo>
                      <a:lnTo>
                        <a:pt x="181" y="331"/>
                      </a:lnTo>
                      <a:lnTo>
                        <a:pt x="184" y="331"/>
                      </a:lnTo>
                      <a:lnTo>
                        <a:pt x="184" y="334"/>
                      </a:lnTo>
                      <a:lnTo>
                        <a:pt x="184" y="337"/>
                      </a:lnTo>
                      <a:lnTo>
                        <a:pt x="184" y="340"/>
                      </a:lnTo>
                      <a:lnTo>
                        <a:pt x="184" y="340"/>
                      </a:lnTo>
                      <a:lnTo>
                        <a:pt x="187" y="343"/>
                      </a:lnTo>
                      <a:lnTo>
                        <a:pt x="187" y="345"/>
                      </a:lnTo>
                      <a:lnTo>
                        <a:pt x="187" y="345"/>
                      </a:lnTo>
                      <a:lnTo>
                        <a:pt x="187" y="348"/>
                      </a:lnTo>
                      <a:lnTo>
                        <a:pt x="189" y="351"/>
                      </a:lnTo>
                      <a:lnTo>
                        <a:pt x="189" y="351"/>
                      </a:lnTo>
                      <a:lnTo>
                        <a:pt x="189" y="354"/>
                      </a:lnTo>
                      <a:lnTo>
                        <a:pt x="189" y="354"/>
                      </a:lnTo>
                      <a:lnTo>
                        <a:pt x="189" y="357"/>
                      </a:lnTo>
                      <a:lnTo>
                        <a:pt x="189" y="357"/>
                      </a:lnTo>
                      <a:lnTo>
                        <a:pt x="192" y="357"/>
                      </a:lnTo>
                      <a:lnTo>
                        <a:pt x="192" y="357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5" y="362"/>
                      </a:lnTo>
                      <a:lnTo>
                        <a:pt x="195" y="362"/>
                      </a:lnTo>
                      <a:lnTo>
                        <a:pt x="195" y="365"/>
                      </a:lnTo>
                      <a:lnTo>
                        <a:pt x="195" y="365"/>
                      </a:lnTo>
                      <a:lnTo>
                        <a:pt x="195" y="365"/>
                      </a:lnTo>
                      <a:lnTo>
                        <a:pt x="195" y="368"/>
                      </a:lnTo>
                      <a:lnTo>
                        <a:pt x="195" y="368"/>
                      </a:lnTo>
                      <a:lnTo>
                        <a:pt x="195" y="368"/>
                      </a:lnTo>
                      <a:lnTo>
                        <a:pt x="195" y="368"/>
                      </a:lnTo>
                      <a:lnTo>
                        <a:pt x="195" y="368"/>
                      </a:lnTo>
                      <a:lnTo>
                        <a:pt x="198" y="368"/>
                      </a:lnTo>
                      <a:lnTo>
                        <a:pt x="201" y="368"/>
                      </a:lnTo>
                      <a:lnTo>
                        <a:pt x="201" y="368"/>
                      </a:lnTo>
                      <a:lnTo>
                        <a:pt x="201" y="368"/>
                      </a:lnTo>
                      <a:lnTo>
                        <a:pt x="204" y="368"/>
                      </a:lnTo>
                      <a:lnTo>
                        <a:pt x="204" y="368"/>
                      </a:lnTo>
                      <a:lnTo>
                        <a:pt x="206" y="368"/>
                      </a:lnTo>
                      <a:lnTo>
                        <a:pt x="206" y="371"/>
                      </a:lnTo>
                      <a:lnTo>
                        <a:pt x="206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12" y="371"/>
                      </a:lnTo>
                      <a:lnTo>
                        <a:pt x="212" y="371"/>
                      </a:lnTo>
                      <a:lnTo>
                        <a:pt x="212" y="371"/>
                      </a:lnTo>
                      <a:lnTo>
                        <a:pt x="215" y="371"/>
                      </a:lnTo>
                      <a:lnTo>
                        <a:pt x="215" y="374"/>
                      </a:lnTo>
                      <a:lnTo>
                        <a:pt x="215" y="374"/>
                      </a:lnTo>
                      <a:lnTo>
                        <a:pt x="218" y="374"/>
                      </a:lnTo>
                      <a:lnTo>
                        <a:pt x="218" y="374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3" y="377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5"/>
                      </a:lnTo>
                      <a:lnTo>
                        <a:pt x="229" y="385"/>
                      </a:lnTo>
                      <a:lnTo>
                        <a:pt x="229" y="385"/>
                      </a:lnTo>
                      <a:lnTo>
                        <a:pt x="229" y="388"/>
                      </a:lnTo>
                      <a:lnTo>
                        <a:pt x="229" y="388"/>
                      </a:lnTo>
                      <a:lnTo>
                        <a:pt x="229" y="388"/>
                      </a:lnTo>
                      <a:lnTo>
                        <a:pt x="229" y="388"/>
                      </a:lnTo>
                      <a:lnTo>
                        <a:pt x="232" y="388"/>
                      </a:lnTo>
                      <a:lnTo>
                        <a:pt x="232" y="388"/>
                      </a:lnTo>
                      <a:lnTo>
                        <a:pt x="232" y="388"/>
                      </a:lnTo>
                      <a:lnTo>
                        <a:pt x="232" y="391"/>
                      </a:lnTo>
                      <a:lnTo>
                        <a:pt x="232" y="391"/>
                      </a:lnTo>
                      <a:lnTo>
                        <a:pt x="232" y="391"/>
                      </a:lnTo>
                      <a:lnTo>
                        <a:pt x="232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4"/>
                      </a:lnTo>
                      <a:lnTo>
                        <a:pt x="238" y="394"/>
                      </a:lnTo>
                      <a:lnTo>
                        <a:pt x="238" y="394"/>
                      </a:lnTo>
                      <a:lnTo>
                        <a:pt x="238" y="394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40" y="399"/>
                      </a:lnTo>
                      <a:lnTo>
                        <a:pt x="240" y="399"/>
                      </a:lnTo>
                      <a:lnTo>
                        <a:pt x="240" y="399"/>
                      </a:lnTo>
                      <a:lnTo>
                        <a:pt x="240" y="399"/>
                      </a:lnTo>
                      <a:lnTo>
                        <a:pt x="240" y="402"/>
                      </a:lnTo>
                      <a:lnTo>
                        <a:pt x="240" y="402"/>
                      </a:lnTo>
                      <a:lnTo>
                        <a:pt x="240" y="402"/>
                      </a:lnTo>
                      <a:lnTo>
                        <a:pt x="240" y="402"/>
                      </a:lnTo>
                      <a:lnTo>
                        <a:pt x="240" y="405"/>
                      </a:lnTo>
                      <a:lnTo>
                        <a:pt x="238" y="405"/>
                      </a:lnTo>
                      <a:lnTo>
                        <a:pt x="238" y="405"/>
                      </a:lnTo>
                      <a:lnTo>
                        <a:pt x="238" y="405"/>
                      </a:lnTo>
                      <a:lnTo>
                        <a:pt x="238" y="405"/>
                      </a:lnTo>
                      <a:lnTo>
                        <a:pt x="238" y="408"/>
                      </a:lnTo>
                      <a:lnTo>
                        <a:pt x="238" y="408"/>
                      </a:lnTo>
                      <a:lnTo>
                        <a:pt x="238" y="408"/>
                      </a:lnTo>
                      <a:lnTo>
                        <a:pt x="238" y="408"/>
                      </a:lnTo>
                      <a:lnTo>
                        <a:pt x="235" y="408"/>
                      </a:lnTo>
                      <a:lnTo>
                        <a:pt x="235" y="408"/>
                      </a:lnTo>
                      <a:lnTo>
                        <a:pt x="235" y="408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9"/>
                      </a:lnTo>
                      <a:lnTo>
                        <a:pt x="232" y="419"/>
                      </a:lnTo>
                      <a:lnTo>
                        <a:pt x="232" y="419"/>
                      </a:lnTo>
                      <a:lnTo>
                        <a:pt x="232" y="419"/>
                      </a:lnTo>
                      <a:lnTo>
                        <a:pt x="232" y="419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5"/>
                      </a:lnTo>
                      <a:lnTo>
                        <a:pt x="229" y="425"/>
                      </a:lnTo>
                      <a:lnTo>
                        <a:pt x="229" y="425"/>
                      </a:lnTo>
                      <a:lnTo>
                        <a:pt x="232" y="425"/>
                      </a:lnTo>
                      <a:lnTo>
                        <a:pt x="232" y="425"/>
                      </a:lnTo>
                      <a:lnTo>
                        <a:pt x="232" y="425"/>
                      </a:lnTo>
                      <a:lnTo>
                        <a:pt x="232" y="425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5" y="422"/>
                      </a:lnTo>
                      <a:lnTo>
                        <a:pt x="235" y="422"/>
                      </a:lnTo>
                      <a:lnTo>
                        <a:pt x="235" y="419"/>
                      </a:lnTo>
                      <a:lnTo>
                        <a:pt x="235" y="419"/>
                      </a:lnTo>
                      <a:lnTo>
                        <a:pt x="235" y="419"/>
                      </a:lnTo>
                      <a:lnTo>
                        <a:pt x="235" y="419"/>
                      </a:lnTo>
                      <a:lnTo>
                        <a:pt x="235" y="419"/>
                      </a:lnTo>
                      <a:lnTo>
                        <a:pt x="238" y="419"/>
                      </a:lnTo>
                      <a:lnTo>
                        <a:pt x="238" y="419"/>
                      </a:lnTo>
                      <a:lnTo>
                        <a:pt x="238" y="419"/>
                      </a:lnTo>
                      <a:lnTo>
                        <a:pt x="238" y="416"/>
                      </a:lnTo>
                      <a:lnTo>
                        <a:pt x="240" y="416"/>
                      </a:lnTo>
                      <a:lnTo>
                        <a:pt x="240" y="416"/>
                      </a:lnTo>
                      <a:lnTo>
                        <a:pt x="240" y="416"/>
                      </a:lnTo>
                      <a:lnTo>
                        <a:pt x="240" y="416"/>
                      </a:lnTo>
                      <a:lnTo>
                        <a:pt x="243" y="416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6" y="413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9" y="411"/>
                      </a:lnTo>
                      <a:lnTo>
                        <a:pt x="249" y="411"/>
                      </a:lnTo>
                      <a:lnTo>
                        <a:pt x="249" y="411"/>
                      </a:lnTo>
                      <a:lnTo>
                        <a:pt x="249" y="408"/>
                      </a:lnTo>
                      <a:lnTo>
                        <a:pt x="249" y="408"/>
                      </a:lnTo>
                      <a:lnTo>
                        <a:pt x="249" y="408"/>
                      </a:lnTo>
                      <a:lnTo>
                        <a:pt x="249" y="408"/>
                      </a:lnTo>
                      <a:lnTo>
                        <a:pt x="249" y="408"/>
                      </a:lnTo>
                      <a:lnTo>
                        <a:pt x="252" y="408"/>
                      </a:lnTo>
                      <a:lnTo>
                        <a:pt x="252" y="405"/>
                      </a:lnTo>
                      <a:lnTo>
                        <a:pt x="252" y="405"/>
                      </a:lnTo>
                      <a:lnTo>
                        <a:pt x="252" y="405"/>
                      </a:lnTo>
                      <a:lnTo>
                        <a:pt x="252" y="405"/>
                      </a:lnTo>
                      <a:lnTo>
                        <a:pt x="252" y="405"/>
                      </a:lnTo>
                      <a:lnTo>
                        <a:pt x="255" y="405"/>
                      </a:lnTo>
                      <a:lnTo>
                        <a:pt x="255" y="405"/>
                      </a:lnTo>
                      <a:lnTo>
                        <a:pt x="255" y="405"/>
                      </a:lnTo>
                      <a:lnTo>
                        <a:pt x="255" y="402"/>
                      </a:lnTo>
                      <a:lnTo>
                        <a:pt x="255" y="402"/>
                      </a:lnTo>
                      <a:lnTo>
                        <a:pt x="255" y="402"/>
                      </a:lnTo>
                      <a:lnTo>
                        <a:pt x="255" y="402"/>
                      </a:lnTo>
                      <a:lnTo>
                        <a:pt x="257" y="402"/>
                      </a:lnTo>
                      <a:lnTo>
                        <a:pt x="257" y="402"/>
                      </a:lnTo>
                      <a:lnTo>
                        <a:pt x="257" y="399"/>
                      </a:lnTo>
                      <a:lnTo>
                        <a:pt x="260" y="396"/>
                      </a:lnTo>
                      <a:lnTo>
                        <a:pt x="263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6"/>
                      </a:lnTo>
                      <a:lnTo>
                        <a:pt x="266" y="396"/>
                      </a:lnTo>
                      <a:lnTo>
                        <a:pt x="269" y="399"/>
                      </a:lnTo>
                      <a:lnTo>
                        <a:pt x="269" y="399"/>
                      </a:lnTo>
                      <a:lnTo>
                        <a:pt x="269" y="399"/>
                      </a:lnTo>
                      <a:lnTo>
                        <a:pt x="269" y="399"/>
                      </a:lnTo>
                      <a:lnTo>
                        <a:pt x="272" y="402"/>
                      </a:lnTo>
                      <a:lnTo>
                        <a:pt x="272" y="405"/>
                      </a:lnTo>
                      <a:lnTo>
                        <a:pt x="274" y="405"/>
                      </a:lnTo>
                      <a:lnTo>
                        <a:pt x="274" y="405"/>
                      </a:lnTo>
                      <a:lnTo>
                        <a:pt x="274" y="405"/>
                      </a:lnTo>
                      <a:lnTo>
                        <a:pt x="274" y="408"/>
                      </a:lnTo>
                      <a:lnTo>
                        <a:pt x="277" y="408"/>
                      </a:lnTo>
                      <a:lnTo>
                        <a:pt x="277" y="408"/>
                      </a:lnTo>
                      <a:lnTo>
                        <a:pt x="277" y="408"/>
                      </a:lnTo>
                      <a:lnTo>
                        <a:pt x="277" y="411"/>
                      </a:lnTo>
                      <a:lnTo>
                        <a:pt x="277" y="411"/>
                      </a:lnTo>
                      <a:lnTo>
                        <a:pt x="277" y="411"/>
                      </a:lnTo>
                      <a:lnTo>
                        <a:pt x="280" y="411"/>
                      </a:lnTo>
                      <a:lnTo>
                        <a:pt x="280" y="413"/>
                      </a:lnTo>
                      <a:lnTo>
                        <a:pt x="280" y="413"/>
                      </a:lnTo>
                      <a:lnTo>
                        <a:pt x="283" y="416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9" y="422"/>
                      </a:lnTo>
                      <a:lnTo>
                        <a:pt x="291" y="422"/>
                      </a:lnTo>
                      <a:lnTo>
                        <a:pt x="300" y="425"/>
                      </a:lnTo>
                      <a:lnTo>
                        <a:pt x="303" y="428"/>
                      </a:lnTo>
                      <a:lnTo>
                        <a:pt x="311" y="430"/>
                      </a:lnTo>
                      <a:lnTo>
                        <a:pt x="320" y="433"/>
                      </a:lnTo>
                      <a:lnTo>
                        <a:pt x="328" y="436"/>
                      </a:lnTo>
                      <a:lnTo>
                        <a:pt x="340" y="439"/>
                      </a:lnTo>
                      <a:lnTo>
                        <a:pt x="342" y="439"/>
                      </a:lnTo>
                      <a:lnTo>
                        <a:pt x="351" y="447"/>
                      </a:lnTo>
                      <a:lnTo>
                        <a:pt x="354" y="453"/>
                      </a:lnTo>
                      <a:lnTo>
                        <a:pt x="359" y="456"/>
                      </a:lnTo>
                      <a:lnTo>
                        <a:pt x="362" y="462"/>
                      </a:lnTo>
                      <a:lnTo>
                        <a:pt x="362" y="462"/>
                      </a:lnTo>
                      <a:lnTo>
                        <a:pt x="362" y="462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5" y="459"/>
                      </a:lnTo>
                      <a:lnTo>
                        <a:pt x="365" y="459"/>
                      </a:lnTo>
                      <a:lnTo>
                        <a:pt x="365" y="459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47"/>
                      </a:lnTo>
                      <a:lnTo>
                        <a:pt x="368" y="447"/>
                      </a:lnTo>
                      <a:lnTo>
                        <a:pt x="368" y="447"/>
                      </a:lnTo>
                      <a:lnTo>
                        <a:pt x="368" y="447"/>
                      </a:lnTo>
                      <a:lnTo>
                        <a:pt x="368" y="447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5" y="439"/>
                      </a:lnTo>
                      <a:lnTo>
                        <a:pt x="365" y="439"/>
                      </a:lnTo>
                      <a:lnTo>
                        <a:pt x="365" y="439"/>
                      </a:lnTo>
                      <a:lnTo>
                        <a:pt x="365" y="439"/>
                      </a:lnTo>
                      <a:lnTo>
                        <a:pt x="365" y="439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0"/>
                      </a:lnTo>
                      <a:lnTo>
                        <a:pt x="365" y="430"/>
                      </a:lnTo>
                      <a:lnTo>
                        <a:pt x="365" y="430"/>
                      </a:lnTo>
                      <a:lnTo>
                        <a:pt x="365" y="430"/>
                      </a:lnTo>
                      <a:lnTo>
                        <a:pt x="365" y="430"/>
                      </a:lnTo>
                      <a:lnTo>
                        <a:pt x="362" y="430"/>
                      </a:lnTo>
                      <a:lnTo>
                        <a:pt x="362" y="430"/>
                      </a:lnTo>
                      <a:lnTo>
                        <a:pt x="362" y="430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5"/>
                      </a:lnTo>
                      <a:lnTo>
                        <a:pt x="362" y="425"/>
                      </a:lnTo>
                      <a:lnTo>
                        <a:pt x="362" y="425"/>
                      </a:lnTo>
                      <a:lnTo>
                        <a:pt x="362" y="425"/>
                      </a:lnTo>
                      <a:lnTo>
                        <a:pt x="362" y="425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19"/>
                      </a:lnTo>
                      <a:lnTo>
                        <a:pt x="362" y="419"/>
                      </a:lnTo>
                      <a:lnTo>
                        <a:pt x="359" y="419"/>
                      </a:lnTo>
                      <a:lnTo>
                        <a:pt x="359" y="419"/>
                      </a:lnTo>
                      <a:lnTo>
                        <a:pt x="359" y="419"/>
                      </a:lnTo>
                      <a:lnTo>
                        <a:pt x="359" y="416"/>
                      </a:lnTo>
                      <a:lnTo>
                        <a:pt x="359" y="416"/>
                      </a:lnTo>
                      <a:lnTo>
                        <a:pt x="359" y="416"/>
                      </a:lnTo>
                      <a:lnTo>
                        <a:pt x="359" y="416"/>
                      </a:lnTo>
                      <a:lnTo>
                        <a:pt x="359" y="416"/>
                      </a:lnTo>
                      <a:lnTo>
                        <a:pt x="359" y="413"/>
                      </a:lnTo>
                      <a:lnTo>
                        <a:pt x="359" y="413"/>
                      </a:lnTo>
                      <a:lnTo>
                        <a:pt x="359" y="413"/>
                      </a:lnTo>
                      <a:lnTo>
                        <a:pt x="359" y="413"/>
                      </a:lnTo>
                      <a:lnTo>
                        <a:pt x="359" y="413"/>
                      </a:lnTo>
                      <a:lnTo>
                        <a:pt x="359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08"/>
                      </a:lnTo>
                      <a:lnTo>
                        <a:pt x="357" y="408"/>
                      </a:lnTo>
                      <a:lnTo>
                        <a:pt x="357" y="408"/>
                      </a:lnTo>
                      <a:lnTo>
                        <a:pt x="357" y="408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4" y="405"/>
                      </a:lnTo>
                      <a:lnTo>
                        <a:pt x="354" y="402"/>
                      </a:lnTo>
                      <a:lnTo>
                        <a:pt x="354" y="402"/>
                      </a:lnTo>
                      <a:lnTo>
                        <a:pt x="354" y="402"/>
                      </a:lnTo>
                      <a:lnTo>
                        <a:pt x="354" y="402"/>
                      </a:lnTo>
                      <a:lnTo>
                        <a:pt x="354" y="402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4"/>
                      </a:lnTo>
                      <a:lnTo>
                        <a:pt x="354" y="394"/>
                      </a:lnTo>
                      <a:lnTo>
                        <a:pt x="354" y="394"/>
                      </a:lnTo>
                      <a:lnTo>
                        <a:pt x="354" y="394"/>
                      </a:lnTo>
                      <a:lnTo>
                        <a:pt x="354" y="394"/>
                      </a:lnTo>
                      <a:lnTo>
                        <a:pt x="354" y="391"/>
                      </a:lnTo>
                      <a:lnTo>
                        <a:pt x="354" y="391"/>
                      </a:lnTo>
                      <a:lnTo>
                        <a:pt x="354" y="391"/>
                      </a:lnTo>
                      <a:lnTo>
                        <a:pt x="354" y="391"/>
                      </a:lnTo>
                      <a:lnTo>
                        <a:pt x="354" y="388"/>
                      </a:lnTo>
                      <a:lnTo>
                        <a:pt x="354" y="388"/>
                      </a:lnTo>
                      <a:lnTo>
                        <a:pt x="354" y="388"/>
                      </a:lnTo>
                      <a:lnTo>
                        <a:pt x="354" y="388"/>
                      </a:lnTo>
                      <a:lnTo>
                        <a:pt x="354" y="388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2"/>
                      </a:lnTo>
                      <a:lnTo>
                        <a:pt x="354" y="382"/>
                      </a:lnTo>
                      <a:lnTo>
                        <a:pt x="354" y="382"/>
                      </a:lnTo>
                      <a:lnTo>
                        <a:pt x="354" y="382"/>
                      </a:lnTo>
                      <a:lnTo>
                        <a:pt x="354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9" y="379"/>
                      </a:lnTo>
                      <a:lnTo>
                        <a:pt x="359" y="379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1"/>
                      </a:lnTo>
                      <a:lnTo>
                        <a:pt x="359" y="371"/>
                      </a:lnTo>
                      <a:lnTo>
                        <a:pt x="359" y="371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57"/>
                      </a:lnTo>
                      <a:lnTo>
                        <a:pt x="357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4"/>
                      </a:lnTo>
                      <a:lnTo>
                        <a:pt x="359" y="354"/>
                      </a:lnTo>
                      <a:lnTo>
                        <a:pt x="359" y="354"/>
                      </a:lnTo>
                      <a:lnTo>
                        <a:pt x="359" y="354"/>
                      </a:lnTo>
                      <a:lnTo>
                        <a:pt x="359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62" y="345"/>
                      </a:lnTo>
                      <a:lnTo>
                        <a:pt x="362" y="345"/>
                      </a:lnTo>
                      <a:lnTo>
                        <a:pt x="362" y="345"/>
                      </a:lnTo>
                      <a:lnTo>
                        <a:pt x="362" y="345"/>
                      </a:lnTo>
                      <a:lnTo>
                        <a:pt x="362" y="345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0"/>
                      </a:lnTo>
                      <a:lnTo>
                        <a:pt x="368" y="340"/>
                      </a:lnTo>
                      <a:lnTo>
                        <a:pt x="371" y="343"/>
                      </a:lnTo>
                      <a:lnTo>
                        <a:pt x="374" y="340"/>
                      </a:lnTo>
                      <a:lnTo>
                        <a:pt x="376" y="340"/>
                      </a:lnTo>
                      <a:lnTo>
                        <a:pt x="382" y="343"/>
                      </a:lnTo>
                      <a:lnTo>
                        <a:pt x="391" y="340"/>
                      </a:lnTo>
                      <a:lnTo>
                        <a:pt x="396" y="343"/>
                      </a:lnTo>
                      <a:lnTo>
                        <a:pt x="399" y="340"/>
                      </a:lnTo>
                      <a:lnTo>
                        <a:pt x="399" y="340"/>
                      </a:lnTo>
                      <a:lnTo>
                        <a:pt x="399" y="340"/>
                      </a:lnTo>
                      <a:lnTo>
                        <a:pt x="399" y="340"/>
                      </a:lnTo>
                      <a:lnTo>
                        <a:pt x="399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5" y="337"/>
                      </a:lnTo>
                      <a:lnTo>
                        <a:pt x="405" y="337"/>
                      </a:lnTo>
                      <a:lnTo>
                        <a:pt x="405" y="337"/>
                      </a:lnTo>
                      <a:lnTo>
                        <a:pt x="405" y="334"/>
                      </a:lnTo>
                      <a:lnTo>
                        <a:pt x="405" y="334"/>
                      </a:lnTo>
                      <a:lnTo>
                        <a:pt x="405" y="334"/>
                      </a:lnTo>
                      <a:lnTo>
                        <a:pt x="405" y="331"/>
                      </a:lnTo>
                      <a:lnTo>
                        <a:pt x="405" y="331"/>
                      </a:lnTo>
                      <a:lnTo>
                        <a:pt x="405" y="331"/>
                      </a:lnTo>
                      <a:lnTo>
                        <a:pt x="405" y="326"/>
                      </a:lnTo>
                      <a:lnTo>
                        <a:pt x="402" y="323"/>
                      </a:lnTo>
                      <a:lnTo>
                        <a:pt x="402" y="320"/>
                      </a:lnTo>
                      <a:lnTo>
                        <a:pt x="399" y="320"/>
                      </a:lnTo>
                      <a:lnTo>
                        <a:pt x="399" y="320"/>
                      </a:lnTo>
                      <a:lnTo>
                        <a:pt x="396" y="320"/>
                      </a:lnTo>
                      <a:lnTo>
                        <a:pt x="396" y="320"/>
                      </a:lnTo>
                      <a:lnTo>
                        <a:pt x="393" y="320"/>
                      </a:lnTo>
                      <a:lnTo>
                        <a:pt x="391" y="320"/>
                      </a:lnTo>
                      <a:lnTo>
                        <a:pt x="388" y="320"/>
                      </a:lnTo>
                      <a:lnTo>
                        <a:pt x="388" y="320"/>
                      </a:lnTo>
                      <a:lnTo>
                        <a:pt x="388" y="320"/>
                      </a:lnTo>
                      <a:lnTo>
                        <a:pt x="385" y="320"/>
                      </a:lnTo>
                      <a:lnTo>
                        <a:pt x="385" y="320"/>
                      </a:lnTo>
                      <a:lnTo>
                        <a:pt x="385" y="320"/>
                      </a:lnTo>
                      <a:lnTo>
                        <a:pt x="382" y="323"/>
                      </a:lnTo>
                      <a:lnTo>
                        <a:pt x="382" y="323"/>
                      </a:lnTo>
                      <a:lnTo>
                        <a:pt x="382" y="323"/>
                      </a:lnTo>
                      <a:lnTo>
                        <a:pt x="382" y="326"/>
                      </a:lnTo>
                      <a:lnTo>
                        <a:pt x="382" y="326"/>
                      </a:lnTo>
                      <a:lnTo>
                        <a:pt x="382" y="326"/>
                      </a:lnTo>
                      <a:lnTo>
                        <a:pt x="382" y="328"/>
                      </a:lnTo>
                      <a:lnTo>
                        <a:pt x="379" y="328"/>
                      </a:lnTo>
                      <a:lnTo>
                        <a:pt x="376" y="328"/>
                      </a:lnTo>
                      <a:lnTo>
                        <a:pt x="376" y="328"/>
                      </a:lnTo>
                      <a:lnTo>
                        <a:pt x="376" y="328"/>
                      </a:lnTo>
                      <a:lnTo>
                        <a:pt x="374" y="328"/>
                      </a:lnTo>
                      <a:lnTo>
                        <a:pt x="374" y="328"/>
                      </a:lnTo>
                      <a:lnTo>
                        <a:pt x="371" y="328"/>
                      </a:lnTo>
                      <a:lnTo>
                        <a:pt x="374" y="323"/>
                      </a:lnTo>
                      <a:lnTo>
                        <a:pt x="374" y="314"/>
                      </a:lnTo>
                      <a:lnTo>
                        <a:pt x="374" y="314"/>
                      </a:lnTo>
                      <a:lnTo>
                        <a:pt x="374" y="311"/>
                      </a:lnTo>
                      <a:lnTo>
                        <a:pt x="374" y="309"/>
                      </a:lnTo>
                      <a:lnTo>
                        <a:pt x="374" y="303"/>
                      </a:lnTo>
                      <a:lnTo>
                        <a:pt x="374" y="300"/>
                      </a:lnTo>
                      <a:lnTo>
                        <a:pt x="376" y="294"/>
                      </a:lnTo>
                      <a:lnTo>
                        <a:pt x="376" y="292"/>
                      </a:lnTo>
                      <a:lnTo>
                        <a:pt x="376" y="289"/>
                      </a:lnTo>
                      <a:lnTo>
                        <a:pt x="376" y="286"/>
                      </a:lnTo>
                      <a:lnTo>
                        <a:pt x="385" y="286"/>
                      </a:lnTo>
                      <a:lnTo>
                        <a:pt x="391" y="283"/>
                      </a:lnTo>
                      <a:lnTo>
                        <a:pt x="391" y="280"/>
                      </a:lnTo>
                      <a:lnTo>
                        <a:pt x="391" y="277"/>
                      </a:lnTo>
                      <a:lnTo>
                        <a:pt x="391" y="277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91" y="272"/>
                      </a:lnTo>
                      <a:lnTo>
                        <a:pt x="393" y="272"/>
                      </a:lnTo>
                      <a:lnTo>
                        <a:pt x="396" y="272"/>
                      </a:lnTo>
                      <a:lnTo>
                        <a:pt x="408" y="269"/>
                      </a:lnTo>
                      <a:lnTo>
                        <a:pt x="408" y="272"/>
                      </a:lnTo>
                      <a:lnTo>
                        <a:pt x="408" y="272"/>
                      </a:lnTo>
                      <a:lnTo>
                        <a:pt x="408" y="275"/>
                      </a:lnTo>
                      <a:lnTo>
                        <a:pt x="405" y="283"/>
                      </a:lnTo>
                      <a:lnTo>
                        <a:pt x="419" y="280"/>
                      </a:lnTo>
                      <a:lnTo>
                        <a:pt x="419" y="275"/>
                      </a:lnTo>
                      <a:lnTo>
                        <a:pt x="419" y="255"/>
                      </a:lnTo>
                      <a:lnTo>
                        <a:pt x="413" y="255"/>
                      </a:lnTo>
                      <a:lnTo>
                        <a:pt x="413" y="252"/>
                      </a:lnTo>
                      <a:lnTo>
                        <a:pt x="425" y="252"/>
                      </a:lnTo>
                      <a:lnTo>
                        <a:pt x="425" y="275"/>
                      </a:lnTo>
                      <a:lnTo>
                        <a:pt x="444" y="275"/>
                      </a:lnTo>
                      <a:lnTo>
                        <a:pt x="444" y="269"/>
                      </a:lnTo>
                      <a:lnTo>
                        <a:pt x="442" y="266"/>
                      </a:lnTo>
                      <a:lnTo>
                        <a:pt x="442" y="263"/>
                      </a:lnTo>
                      <a:lnTo>
                        <a:pt x="442" y="260"/>
                      </a:lnTo>
                      <a:lnTo>
                        <a:pt x="439" y="258"/>
                      </a:lnTo>
                      <a:lnTo>
                        <a:pt x="436" y="252"/>
                      </a:lnTo>
                      <a:lnTo>
                        <a:pt x="433" y="249"/>
                      </a:lnTo>
                      <a:lnTo>
                        <a:pt x="433" y="249"/>
                      </a:lnTo>
                      <a:lnTo>
                        <a:pt x="433" y="249"/>
                      </a:lnTo>
                      <a:lnTo>
                        <a:pt x="433" y="249"/>
                      </a:lnTo>
                      <a:lnTo>
                        <a:pt x="433" y="249"/>
                      </a:lnTo>
                      <a:lnTo>
                        <a:pt x="430" y="249"/>
                      </a:lnTo>
                      <a:lnTo>
                        <a:pt x="430" y="249"/>
                      </a:lnTo>
                      <a:lnTo>
                        <a:pt x="430" y="249"/>
                      </a:lnTo>
                      <a:lnTo>
                        <a:pt x="430" y="249"/>
                      </a:lnTo>
                      <a:lnTo>
                        <a:pt x="430" y="246"/>
                      </a:lnTo>
                      <a:lnTo>
                        <a:pt x="430" y="246"/>
                      </a:lnTo>
                      <a:lnTo>
                        <a:pt x="430" y="246"/>
                      </a:lnTo>
                      <a:lnTo>
                        <a:pt x="427" y="246"/>
                      </a:lnTo>
                      <a:lnTo>
                        <a:pt x="427" y="246"/>
                      </a:lnTo>
                      <a:lnTo>
                        <a:pt x="427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3" y="243"/>
                      </a:lnTo>
                      <a:lnTo>
                        <a:pt x="433" y="246"/>
                      </a:lnTo>
                      <a:lnTo>
                        <a:pt x="433" y="246"/>
                      </a:lnTo>
                      <a:lnTo>
                        <a:pt x="433" y="246"/>
                      </a:lnTo>
                      <a:lnTo>
                        <a:pt x="433" y="246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42" y="249"/>
                      </a:lnTo>
                      <a:lnTo>
                        <a:pt x="442" y="249"/>
                      </a:lnTo>
                      <a:lnTo>
                        <a:pt x="442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42" y="252"/>
                      </a:lnTo>
                      <a:lnTo>
                        <a:pt x="444" y="252"/>
                      </a:lnTo>
                      <a:lnTo>
                        <a:pt x="450" y="252"/>
                      </a:lnTo>
                      <a:lnTo>
                        <a:pt x="453" y="252"/>
                      </a:lnTo>
                      <a:lnTo>
                        <a:pt x="459" y="252"/>
                      </a:lnTo>
                      <a:lnTo>
                        <a:pt x="461" y="255"/>
                      </a:lnTo>
                      <a:lnTo>
                        <a:pt x="461" y="255"/>
                      </a:lnTo>
                      <a:lnTo>
                        <a:pt x="461" y="252"/>
                      </a:lnTo>
                      <a:lnTo>
                        <a:pt x="464" y="252"/>
                      </a:lnTo>
                      <a:lnTo>
                        <a:pt x="464" y="252"/>
                      </a:lnTo>
                      <a:lnTo>
                        <a:pt x="464" y="252"/>
                      </a:lnTo>
                      <a:lnTo>
                        <a:pt x="464" y="252"/>
                      </a:lnTo>
                      <a:lnTo>
                        <a:pt x="467" y="252"/>
                      </a:lnTo>
                      <a:lnTo>
                        <a:pt x="467" y="252"/>
                      </a:lnTo>
                      <a:lnTo>
                        <a:pt x="467" y="252"/>
                      </a:lnTo>
                      <a:lnTo>
                        <a:pt x="467" y="252"/>
                      </a:lnTo>
                      <a:lnTo>
                        <a:pt x="467" y="249"/>
                      </a:lnTo>
                      <a:lnTo>
                        <a:pt x="467" y="249"/>
                      </a:lnTo>
                      <a:lnTo>
                        <a:pt x="464" y="249"/>
                      </a:lnTo>
                      <a:lnTo>
                        <a:pt x="464" y="249"/>
                      </a:lnTo>
                      <a:lnTo>
                        <a:pt x="464" y="246"/>
                      </a:lnTo>
                      <a:lnTo>
                        <a:pt x="464" y="246"/>
                      </a:lnTo>
                      <a:lnTo>
                        <a:pt x="464" y="243"/>
                      </a:lnTo>
                      <a:lnTo>
                        <a:pt x="464" y="243"/>
                      </a:lnTo>
                      <a:lnTo>
                        <a:pt x="464" y="243"/>
                      </a:lnTo>
                      <a:lnTo>
                        <a:pt x="464" y="243"/>
                      </a:lnTo>
                      <a:lnTo>
                        <a:pt x="461" y="241"/>
                      </a:lnTo>
                      <a:lnTo>
                        <a:pt x="461" y="238"/>
                      </a:lnTo>
                      <a:lnTo>
                        <a:pt x="461" y="235"/>
                      </a:lnTo>
                      <a:lnTo>
                        <a:pt x="459" y="235"/>
                      </a:lnTo>
                      <a:lnTo>
                        <a:pt x="459" y="232"/>
                      </a:lnTo>
                      <a:lnTo>
                        <a:pt x="459" y="229"/>
                      </a:lnTo>
                      <a:lnTo>
                        <a:pt x="456" y="226"/>
                      </a:lnTo>
                      <a:lnTo>
                        <a:pt x="456" y="224"/>
                      </a:lnTo>
                      <a:lnTo>
                        <a:pt x="456" y="224"/>
                      </a:lnTo>
                      <a:lnTo>
                        <a:pt x="456" y="224"/>
                      </a:lnTo>
                      <a:lnTo>
                        <a:pt x="456" y="224"/>
                      </a:lnTo>
                      <a:lnTo>
                        <a:pt x="453" y="224"/>
                      </a:lnTo>
                      <a:lnTo>
                        <a:pt x="453" y="221"/>
                      </a:lnTo>
                      <a:lnTo>
                        <a:pt x="453" y="221"/>
                      </a:lnTo>
                      <a:lnTo>
                        <a:pt x="453" y="221"/>
                      </a:lnTo>
                      <a:lnTo>
                        <a:pt x="450" y="221"/>
                      </a:lnTo>
                      <a:lnTo>
                        <a:pt x="450" y="221"/>
                      </a:lnTo>
                      <a:lnTo>
                        <a:pt x="450" y="221"/>
                      </a:lnTo>
                      <a:lnTo>
                        <a:pt x="447" y="221"/>
                      </a:lnTo>
                      <a:lnTo>
                        <a:pt x="447" y="221"/>
                      </a:lnTo>
                      <a:lnTo>
                        <a:pt x="447" y="221"/>
                      </a:lnTo>
                      <a:lnTo>
                        <a:pt x="444" y="221"/>
                      </a:lnTo>
                      <a:lnTo>
                        <a:pt x="442" y="218"/>
                      </a:lnTo>
                      <a:lnTo>
                        <a:pt x="439" y="218"/>
                      </a:lnTo>
                      <a:lnTo>
                        <a:pt x="436" y="218"/>
                      </a:lnTo>
                      <a:lnTo>
                        <a:pt x="433" y="218"/>
                      </a:lnTo>
                      <a:lnTo>
                        <a:pt x="430" y="218"/>
                      </a:lnTo>
                      <a:lnTo>
                        <a:pt x="427" y="218"/>
                      </a:lnTo>
                      <a:lnTo>
                        <a:pt x="427" y="218"/>
                      </a:lnTo>
                      <a:lnTo>
                        <a:pt x="419" y="226"/>
                      </a:lnTo>
                      <a:lnTo>
                        <a:pt x="413" y="226"/>
                      </a:lnTo>
                      <a:lnTo>
                        <a:pt x="413" y="224"/>
                      </a:lnTo>
                      <a:lnTo>
                        <a:pt x="413" y="224"/>
                      </a:lnTo>
                      <a:lnTo>
                        <a:pt x="410" y="224"/>
                      </a:lnTo>
                      <a:lnTo>
                        <a:pt x="408" y="224"/>
                      </a:lnTo>
                      <a:lnTo>
                        <a:pt x="408" y="224"/>
                      </a:lnTo>
                      <a:lnTo>
                        <a:pt x="405" y="224"/>
                      </a:lnTo>
                      <a:lnTo>
                        <a:pt x="405" y="221"/>
                      </a:lnTo>
                      <a:lnTo>
                        <a:pt x="405" y="218"/>
                      </a:lnTo>
                      <a:lnTo>
                        <a:pt x="408" y="215"/>
                      </a:lnTo>
                      <a:lnTo>
                        <a:pt x="408" y="212"/>
                      </a:lnTo>
                      <a:lnTo>
                        <a:pt x="408" y="209"/>
                      </a:lnTo>
                      <a:lnTo>
                        <a:pt x="408" y="207"/>
                      </a:lnTo>
                      <a:lnTo>
                        <a:pt x="410" y="198"/>
                      </a:lnTo>
                      <a:lnTo>
                        <a:pt x="405" y="195"/>
                      </a:lnTo>
                      <a:lnTo>
                        <a:pt x="405" y="195"/>
                      </a:lnTo>
                      <a:lnTo>
                        <a:pt x="405" y="192"/>
                      </a:lnTo>
                      <a:lnTo>
                        <a:pt x="405" y="192"/>
                      </a:lnTo>
                      <a:lnTo>
                        <a:pt x="405" y="190"/>
                      </a:lnTo>
                      <a:lnTo>
                        <a:pt x="405" y="190"/>
                      </a:lnTo>
                      <a:lnTo>
                        <a:pt x="402" y="184"/>
                      </a:lnTo>
                      <a:lnTo>
                        <a:pt x="399" y="181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3" y="178"/>
                      </a:lnTo>
                      <a:lnTo>
                        <a:pt x="391" y="178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2" y="184"/>
                      </a:lnTo>
                      <a:lnTo>
                        <a:pt x="382" y="184"/>
                      </a:lnTo>
                      <a:lnTo>
                        <a:pt x="382" y="184"/>
                      </a:lnTo>
                      <a:lnTo>
                        <a:pt x="382" y="184"/>
                      </a:lnTo>
                      <a:lnTo>
                        <a:pt x="382" y="184"/>
                      </a:lnTo>
                      <a:lnTo>
                        <a:pt x="382" y="181"/>
                      </a:lnTo>
                      <a:lnTo>
                        <a:pt x="382" y="181"/>
                      </a:lnTo>
                      <a:lnTo>
                        <a:pt x="382" y="181"/>
                      </a:lnTo>
                      <a:lnTo>
                        <a:pt x="385" y="181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3"/>
                      </a:lnTo>
                      <a:lnTo>
                        <a:pt x="385" y="173"/>
                      </a:lnTo>
                      <a:lnTo>
                        <a:pt x="382" y="173"/>
                      </a:lnTo>
                      <a:lnTo>
                        <a:pt x="379" y="173"/>
                      </a:lnTo>
                      <a:lnTo>
                        <a:pt x="379" y="173"/>
                      </a:lnTo>
                      <a:lnTo>
                        <a:pt x="379" y="170"/>
                      </a:lnTo>
                      <a:lnTo>
                        <a:pt x="376" y="167"/>
                      </a:lnTo>
                      <a:lnTo>
                        <a:pt x="376" y="167"/>
                      </a:lnTo>
                      <a:lnTo>
                        <a:pt x="376" y="164"/>
                      </a:lnTo>
                      <a:lnTo>
                        <a:pt x="376" y="164"/>
                      </a:lnTo>
                      <a:lnTo>
                        <a:pt x="376" y="164"/>
                      </a:lnTo>
                      <a:lnTo>
                        <a:pt x="374" y="161"/>
                      </a:lnTo>
                      <a:lnTo>
                        <a:pt x="374" y="161"/>
                      </a:lnTo>
                      <a:lnTo>
                        <a:pt x="374" y="161"/>
                      </a:lnTo>
                      <a:lnTo>
                        <a:pt x="374" y="158"/>
                      </a:lnTo>
                      <a:lnTo>
                        <a:pt x="371" y="158"/>
                      </a:lnTo>
                      <a:lnTo>
                        <a:pt x="371" y="158"/>
                      </a:lnTo>
                      <a:lnTo>
                        <a:pt x="371" y="156"/>
                      </a:lnTo>
                      <a:lnTo>
                        <a:pt x="371" y="156"/>
                      </a:lnTo>
                      <a:lnTo>
                        <a:pt x="368" y="153"/>
                      </a:lnTo>
                      <a:lnTo>
                        <a:pt x="368" y="153"/>
                      </a:lnTo>
                      <a:lnTo>
                        <a:pt x="368" y="150"/>
                      </a:lnTo>
                      <a:lnTo>
                        <a:pt x="368" y="150"/>
                      </a:lnTo>
                      <a:lnTo>
                        <a:pt x="365" y="150"/>
                      </a:lnTo>
                      <a:lnTo>
                        <a:pt x="365" y="150"/>
                      </a:lnTo>
                      <a:lnTo>
                        <a:pt x="365" y="150"/>
                      </a:lnTo>
                      <a:lnTo>
                        <a:pt x="365" y="147"/>
                      </a:lnTo>
                      <a:lnTo>
                        <a:pt x="362" y="147"/>
                      </a:lnTo>
                      <a:lnTo>
                        <a:pt x="362" y="147"/>
                      </a:lnTo>
                      <a:lnTo>
                        <a:pt x="359" y="147"/>
                      </a:lnTo>
                      <a:lnTo>
                        <a:pt x="359" y="147"/>
                      </a:lnTo>
                      <a:lnTo>
                        <a:pt x="357" y="147"/>
                      </a:lnTo>
                      <a:lnTo>
                        <a:pt x="357" y="144"/>
                      </a:lnTo>
                      <a:lnTo>
                        <a:pt x="354" y="144"/>
                      </a:lnTo>
                      <a:lnTo>
                        <a:pt x="354" y="144"/>
                      </a:lnTo>
                      <a:lnTo>
                        <a:pt x="351" y="144"/>
                      </a:lnTo>
                      <a:lnTo>
                        <a:pt x="348" y="144"/>
                      </a:lnTo>
                      <a:lnTo>
                        <a:pt x="348" y="144"/>
                      </a:lnTo>
                      <a:lnTo>
                        <a:pt x="345" y="141"/>
                      </a:lnTo>
                      <a:lnTo>
                        <a:pt x="345" y="141"/>
                      </a:lnTo>
                      <a:lnTo>
                        <a:pt x="342" y="141"/>
                      </a:lnTo>
                      <a:lnTo>
                        <a:pt x="342" y="141"/>
                      </a:lnTo>
                      <a:lnTo>
                        <a:pt x="342" y="139"/>
                      </a:lnTo>
                      <a:lnTo>
                        <a:pt x="340" y="139"/>
                      </a:lnTo>
                      <a:lnTo>
                        <a:pt x="340" y="139"/>
                      </a:lnTo>
                      <a:lnTo>
                        <a:pt x="337" y="139"/>
                      </a:lnTo>
                      <a:lnTo>
                        <a:pt x="337" y="139"/>
                      </a:lnTo>
                      <a:lnTo>
                        <a:pt x="334" y="139"/>
                      </a:lnTo>
                      <a:lnTo>
                        <a:pt x="334" y="139"/>
                      </a:lnTo>
                      <a:lnTo>
                        <a:pt x="334" y="139"/>
                      </a:lnTo>
                      <a:lnTo>
                        <a:pt x="334" y="139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7" y="130"/>
                      </a:lnTo>
                      <a:lnTo>
                        <a:pt x="337" y="130"/>
                      </a:lnTo>
                      <a:lnTo>
                        <a:pt x="337" y="127"/>
                      </a:lnTo>
                      <a:lnTo>
                        <a:pt x="337" y="127"/>
                      </a:lnTo>
                      <a:lnTo>
                        <a:pt x="337" y="127"/>
                      </a:lnTo>
                      <a:lnTo>
                        <a:pt x="337" y="124"/>
                      </a:lnTo>
                      <a:lnTo>
                        <a:pt x="337" y="124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19"/>
                      </a:lnTo>
                      <a:lnTo>
                        <a:pt x="337" y="116"/>
                      </a:lnTo>
                      <a:lnTo>
                        <a:pt x="337" y="116"/>
                      </a:lnTo>
                      <a:lnTo>
                        <a:pt x="340" y="113"/>
                      </a:lnTo>
                      <a:lnTo>
                        <a:pt x="340" y="110"/>
                      </a:lnTo>
                      <a:lnTo>
                        <a:pt x="340" y="110"/>
                      </a:lnTo>
                      <a:lnTo>
                        <a:pt x="340" y="107"/>
                      </a:lnTo>
                      <a:lnTo>
                        <a:pt x="340" y="105"/>
                      </a:lnTo>
                      <a:lnTo>
                        <a:pt x="340" y="102"/>
                      </a:lnTo>
                      <a:lnTo>
                        <a:pt x="340" y="102"/>
                      </a:lnTo>
                      <a:lnTo>
                        <a:pt x="340" y="99"/>
                      </a:lnTo>
                      <a:lnTo>
                        <a:pt x="340" y="99"/>
                      </a:lnTo>
                      <a:lnTo>
                        <a:pt x="342" y="96"/>
                      </a:lnTo>
                      <a:lnTo>
                        <a:pt x="342" y="96"/>
                      </a:lnTo>
                      <a:lnTo>
                        <a:pt x="342" y="93"/>
                      </a:lnTo>
                      <a:lnTo>
                        <a:pt x="342" y="93"/>
                      </a:lnTo>
                      <a:lnTo>
                        <a:pt x="342" y="93"/>
                      </a:lnTo>
                      <a:lnTo>
                        <a:pt x="342" y="90"/>
                      </a:lnTo>
                      <a:lnTo>
                        <a:pt x="342" y="88"/>
                      </a:lnTo>
                      <a:lnTo>
                        <a:pt x="342" y="85"/>
                      </a:lnTo>
                      <a:lnTo>
                        <a:pt x="342" y="85"/>
                      </a:lnTo>
                      <a:lnTo>
                        <a:pt x="342" y="85"/>
                      </a:lnTo>
                      <a:lnTo>
                        <a:pt x="342" y="85"/>
                      </a:lnTo>
                      <a:lnTo>
                        <a:pt x="342" y="82"/>
                      </a:lnTo>
                      <a:lnTo>
                        <a:pt x="342" y="82"/>
                      </a:lnTo>
                      <a:lnTo>
                        <a:pt x="345" y="79"/>
                      </a:lnTo>
                      <a:lnTo>
                        <a:pt x="345" y="79"/>
                      </a:lnTo>
                      <a:lnTo>
                        <a:pt x="345" y="79"/>
                      </a:lnTo>
                      <a:lnTo>
                        <a:pt x="345" y="76"/>
                      </a:lnTo>
                      <a:lnTo>
                        <a:pt x="345" y="76"/>
                      </a:lnTo>
                      <a:lnTo>
                        <a:pt x="345" y="73"/>
                      </a:lnTo>
                      <a:lnTo>
                        <a:pt x="345" y="73"/>
                      </a:lnTo>
                      <a:lnTo>
                        <a:pt x="345" y="70"/>
                      </a:lnTo>
                      <a:lnTo>
                        <a:pt x="345" y="70"/>
                      </a:lnTo>
                      <a:lnTo>
                        <a:pt x="345" y="70"/>
                      </a:lnTo>
                      <a:lnTo>
                        <a:pt x="345" y="70"/>
                      </a:lnTo>
                      <a:lnTo>
                        <a:pt x="345" y="70"/>
                      </a:lnTo>
                      <a:lnTo>
                        <a:pt x="345" y="68"/>
                      </a:lnTo>
                      <a:lnTo>
                        <a:pt x="345" y="68"/>
                      </a:lnTo>
                      <a:lnTo>
                        <a:pt x="348" y="68"/>
                      </a:lnTo>
                      <a:lnTo>
                        <a:pt x="348" y="65"/>
                      </a:lnTo>
                      <a:lnTo>
                        <a:pt x="348" y="65"/>
                      </a:lnTo>
                      <a:lnTo>
                        <a:pt x="348" y="65"/>
                      </a:lnTo>
                      <a:lnTo>
                        <a:pt x="345" y="65"/>
                      </a:lnTo>
                      <a:lnTo>
                        <a:pt x="345" y="65"/>
                      </a:lnTo>
                      <a:lnTo>
                        <a:pt x="345" y="65"/>
                      </a:lnTo>
                      <a:lnTo>
                        <a:pt x="345" y="65"/>
                      </a:lnTo>
                      <a:lnTo>
                        <a:pt x="342" y="65"/>
                      </a:lnTo>
                      <a:lnTo>
                        <a:pt x="342" y="65"/>
                      </a:lnTo>
                      <a:lnTo>
                        <a:pt x="342" y="62"/>
                      </a:lnTo>
                      <a:lnTo>
                        <a:pt x="342" y="62"/>
                      </a:lnTo>
                      <a:lnTo>
                        <a:pt x="342" y="62"/>
                      </a:lnTo>
                      <a:lnTo>
                        <a:pt x="340" y="62"/>
                      </a:lnTo>
                      <a:lnTo>
                        <a:pt x="334" y="62"/>
                      </a:lnTo>
                      <a:lnTo>
                        <a:pt x="331" y="59"/>
                      </a:lnTo>
                      <a:lnTo>
                        <a:pt x="328" y="59"/>
                      </a:lnTo>
                      <a:lnTo>
                        <a:pt x="328" y="59"/>
                      </a:lnTo>
                      <a:lnTo>
                        <a:pt x="323" y="56"/>
                      </a:lnTo>
                      <a:lnTo>
                        <a:pt x="317" y="56"/>
                      </a:lnTo>
                      <a:lnTo>
                        <a:pt x="320" y="53"/>
                      </a:lnTo>
                      <a:lnTo>
                        <a:pt x="320" y="51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3" y="45"/>
                      </a:lnTo>
                      <a:lnTo>
                        <a:pt x="323" y="42"/>
                      </a:lnTo>
                      <a:lnTo>
                        <a:pt x="325" y="39"/>
                      </a:lnTo>
                      <a:lnTo>
                        <a:pt x="325" y="36"/>
                      </a:lnTo>
                      <a:lnTo>
                        <a:pt x="325" y="36"/>
                      </a:lnTo>
                      <a:lnTo>
                        <a:pt x="328" y="34"/>
                      </a:lnTo>
                      <a:lnTo>
                        <a:pt x="328" y="34"/>
                      </a:lnTo>
                      <a:lnTo>
                        <a:pt x="328" y="31"/>
                      </a:lnTo>
                      <a:lnTo>
                        <a:pt x="328" y="31"/>
                      </a:lnTo>
                      <a:lnTo>
                        <a:pt x="331" y="28"/>
                      </a:lnTo>
                      <a:lnTo>
                        <a:pt x="331" y="25"/>
                      </a:lnTo>
                      <a:lnTo>
                        <a:pt x="334" y="25"/>
                      </a:lnTo>
                      <a:lnTo>
                        <a:pt x="334" y="28"/>
                      </a:lnTo>
                      <a:lnTo>
                        <a:pt x="334" y="28"/>
                      </a:lnTo>
                      <a:lnTo>
                        <a:pt x="337" y="28"/>
                      </a:lnTo>
                      <a:lnTo>
                        <a:pt x="340" y="28"/>
                      </a:lnTo>
                      <a:lnTo>
                        <a:pt x="342" y="28"/>
                      </a:lnTo>
                      <a:lnTo>
                        <a:pt x="342" y="28"/>
                      </a:lnTo>
                      <a:lnTo>
                        <a:pt x="351" y="31"/>
                      </a:lnTo>
                      <a:lnTo>
                        <a:pt x="351" y="25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19"/>
                      </a:lnTo>
                      <a:lnTo>
                        <a:pt x="354" y="14"/>
                      </a:lnTo>
                      <a:lnTo>
                        <a:pt x="354" y="8"/>
                      </a:lnTo>
                      <a:lnTo>
                        <a:pt x="354" y="8"/>
                      </a:lnTo>
                      <a:lnTo>
                        <a:pt x="354" y="5"/>
                      </a:lnTo>
                      <a:lnTo>
                        <a:pt x="354" y="5"/>
                      </a:lnTo>
                      <a:lnTo>
                        <a:pt x="325" y="0"/>
                      </a:lnTo>
                      <a:lnTo>
                        <a:pt x="328" y="2"/>
                      </a:lnTo>
                      <a:lnTo>
                        <a:pt x="328" y="2"/>
                      </a:lnTo>
                      <a:lnTo>
                        <a:pt x="328" y="5"/>
                      </a:lnTo>
                      <a:lnTo>
                        <a:pt x="328" y="5"/>
                      </a:lnTo>
                      <a:lnTo>
                        <a:pt x="328" y="8"/>
                      </a:lnTo>
                      <a:lnTo>
                        <a:pt x="328" y="8"/>
                      </a:lnTo>
                      <a:lnTo>
                        <a:pt x="328" y="11"/>
                      </a:lnTo>
                      <a:lnTo>
                        <a:pt x="328" y="11"/>
                      </a:lnTo>
                      <a:lnTo>
                        <a:pt x="328" y="14"/>
                      </a:lnTo>
                      <a:lnTo>
                        <a:pt x="328" y="14"/>
                      </a:lnTo>
                      <a:lnTo>
                        <a:pt x="331" y="17"/>
                      </a:lnTo>
                      <a:lnTo>
                        <a:pt x="328" y="19"/>
                      </a:lnTo>
                      <a:lnTo>
                        <a:pt x="328" y="19"/>
                      </a:lnTo>
                      <a:lnTo>
                        <a:pt x="328" y="22"/>
                      </a:lnTo>
                      <a:lnTo>
                        <a:pt x="328" y="22"/>
                      </a:lnTo>
                      <a:lnTo>
                        <a:pt x="328" y="22"/>
                      </a:lnTo>
                      <a:lnTo>
                        <a:pt x="325" y="22"/>
                      </a:lnTo>
                      <a:lnTo>
                        <a:pt x="325" y="22"/>
                      </a:lnTo>
                      <a:lnTo>
                        <a:pt x="323" y="22"/>
                      </a:lnTo>
                      <a:lnTo>
                        <a:pt x="323" y="22"/>
                      </a:lnTo>
                      <a:lnTo>
                        <a:pt x="320" y="22"/>
                      </a:lnTo>
                      <a:lnTo>
                        <a:pt x="320" y="22"/>
                      </a:lnTo>
                      <a:lnTo>
                        <a:pt x="317" y="22"/>
                      </a:lnTo>
                      <a:lnTo>
                        <a:pt x="314" y="22"/>
                      </a:lnTo>
                      <a:lnTo>
                        <a:pt x="311" y="22"/>
                      </a:lnTo>
                      <a:lnTo>
                        <a:pt x="308" y="25"/>
                      </a:lnTo>
                      <a:lnTo>
                        <a:pt x="308" y="28"/>
                      </a:lnTo>
                      <a:lnTo>
                        <a:pt x="308" y="28"/>
                      </a:lnTo>
                      <a:lnTo>
                        <a:pt x="308" y="34"/>
                      </a:lnTo>
                      <a:lnTo>
                        <a:pt x="306" y="39"/>
                      </a:lnTo>
                      <a:lnTo>
                        <a:pt x="306" y="42"/>
                      </a:lnTo>
                      <a:lnTo>
                        <a:pt x="306" y="42"/>
                      </a:lnTo>
                      <a:lnTo>
                        <a:pt x="306" y="42"/>
                      </a:lnTo>
                      <a:lnTo>
                        <a:pt x="306" y="45"/>
                      </a:lnTo>
                      <a:lnTo>
                        <a:pt x="306" y="48"/>
                      </a:lnTo>
                      <a:lnTo>
                        <a:pt x="306" y="48"/>
                      </a:lnTo>
                      <a:lnTo>
                        <a:pt x="300" y="48"/>
                      </a:lnTo>
                      <a:lnTo>
                        <a:pt x="297" y="48"/>
                      </a:lnTo>
                      <a:lnTo>
                        <a:pt x="294" y="48"/>
                      </a:lnTo>
                      <a:lnTo>
                        <a:pt x="291" y="45"/>
                      </a:lnTo>
                      <a:lnTo>
                        <a:pt x="291" y="45"/>
                      </a:lnTo>
                      <a:lnTo>
                        <a:pt x="291" y="45"/>
                      </a:lnTo>
                      <a:lnTo>
                        <a:pt x="286" y="45"/>
                      </a:lnTo>
                      <a:lnTo>
                        <a:pt x="280" y="45"/>
                      </a:lnTo>
                      <a:lnTo>
                        <a:pt x="272" y="42"/>
                      </a:lnTo>
                      <a:lnTo>
                        <a:pt x="269" y="42"/>
                      </a:lnTo>
                      <a:lnTo>
                        <a:pt x="269" y="42"/>
                      </a:lnTo>
                      <a:lnTo>
                        <a:pt x="266" y="42"/>
                      </a:lnTo>
                      <a:lnTo>
                        <a:pt x="263" y="39"/>
                      </a:lnTo>
                      <a:lnTo>
                        <a:pt x="260" y="39"/>
                      </a:lnTo>
                      <a:lnTo>
                        <a:pt x="255" y="39"/>
                      </a:lnTo>
                      <a:lnTo>
                        <a:pt x="252" y="39"/>
                      </a:lnTo>
                      <a:lnTo>
                        <a:pt x="249" y="39"/>
                      </a:lnTo>
                      <a:lnTo>
                        <a:pt x="249" y="36"/>
                      </a:lnTo>
                      <a:lnTo>
                        <a:pt x="249" y="36"/>
                      </a:lnTo>
                      <a:lnTo>
                        <a:pt x="246" y="36"/>
                      </a:lnTo>
                      <a:lnTo>
                        <a:pt x="246" y="36"/>
                      </a:lnTo>
                      <a:lnTo>
                        <a:pt x="246" y="34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2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3" y="22"/>
                      </a:lnTo>
                      <a:lnTo>
                        <a:pt x="243" y="22"/>
                      </a:lnTo>
                      <a:lnTo>
                        <a:pt x="243" y="22"/>
                      </a:lnTo>
                      <a:lnTo>
                        <a:pt x="240" y="22"/>
                      </a:lnTo>
                      <a:lnTo>
                        <a:pt x="240" y="22"/>
                      </a:lnTo>
                      <a:lnTo>
                        <a:pt x="240" y="22"/>
                      </a:lnTo>
                      <a:lnTo>
                        <a:pt x="240" y="22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2" y="25"/>
                      </a:lnTo>
                      <a:lnTo>
                        <a:pt x="232" y="25"/>
                      </a:lnTo>
                      <a:lnTo>
                        <a:pt x="229" y="25"/>
                      </a:lnTo>
                      <a:lnTo>
                        <a:pt x="229" y="25"/>
                      </a:lnTo>
                      <a:lnTo>
                        <a:pt x="226" y="25"/>
                      </a:lnTo>
                      <a:lnTo>
                        <a:pt x="223" y="25"/>
                      </a:lnTo>
                      <a:lnTo>
                        <a:pt x="223" y="25"/>
                      </a:lnTo>
                      <a:lnTo>
                        <a:pt x="221" y="25"/>
                      </a:lnTo>
                      <a:lnTo>
                        <a:pt x="221" y="28"/>
                      </a:lnTo>
                      <a:lnTo>
                        <a:pt x="221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5" y="28"/>
                      </a:lnTo>
                      <a:lnTo>
                        <a:pt x="212" y="28"/>
                      </a:lnTo>
                      <a:lnTo>
                        <a:pt x="212" y="28"/>
                      </a:lnTo>
                      <a:lnTo>
                        <a:pt x="209" y="25"/>
                      </a:lnTo>
                      <a:lnTo>
                        <a:pt x="206" y="25"/>
                      </a:lnTo>
                      <a:lnTo>
                        <a:pt x="206" y="25"/>
                      </a:lnTo>
                      <a:lnTo>
                        <a:pt x="204" y="25"/>
                      </a:lnTo>
                      <a:lnTo>
                        <a:pt x="204" y="25"/>
                      </a:lnTo>
                      <a:lnTo>
                        <a:pt x="204" y="25"/>
                      </a:lnTo>
                      <a:lnTo>
                        <a:pt x="201" y="25"/>
                      </a:lnTo>
                      <a:lnTo>
                        <a:pt x="201" y="25"/>
                      </a:lnTo>
                      <a:lnTo>
                        <a:pt x="201" y="25"/>
                      </a:lnTo>
                      <a:lnTo>
                        <a:pt x="201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31"/>
                      </a:lnTo>
                      <a:lnTo>
                        <a:pt x="189" y="31"/>
                      </a:lnTo>
                      <a:lnTo>
                        <a:pt x="189" y="31"/>
                      </a:lnTo>
                      <a:lnTo>
                        <a:pt x="189" y="31"/>
                      </a:lnTo>
                      <a:lnTo>
                        <a:pt x="189" y="31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6"/>
                      </a:lnTo>
                      <a:lnTo>
                        <a:pt x="189" y="36"/>
                      </a:lnTo>
                      <a:lnTo>
                        <a:pt x="189" y="36"/>
                      </a:lnTo>
                      <a:lnTo>
                        <a:pt x="189" y="36"/>
                      </a:lnTo>
                      <a:lnTo>
                        <a:pt x="189" y="36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7" y="39"/>
                      </a:lnTo>
                      <a:lnTo>
                        <a:pt x="187" y="39"/>
                      </a:lnTo>
                      <a:lnTo>
                        <a:pt x="187" y="39"/>
                      </a:lnTo>
                      <a:lnTo>
                        <a:pt x="187" y="42"/>
                      </a:lnTo>
                      <a:lnTo>
                        <a:pt x="189" y="42"/>
                      </a:lnTo>
                      <a:lnTo>
                        <a:pt x="189" y="42"/>
                      </a:lnTo>
                      <a:lnTo>
                        <a:pt x="187" y="42"/>
                      </a:lnTo>
                      <a:lnTo>
                        <a:pt x="187" y="45"/>
                      </a:lnTo>
                      <a:lnTo>
                        <a:pt x="187" y="45"/>
                      </a:lnTo>
                      <a:lnTo>
                        <a:pt x="184" y="45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1" y="48"/>
                      </a:lnTo>
                      <a:lnTo>
                        <a:pt x="181" y="48"/>
                      </a:lnTo>
                      <a:lnTo>
                        <a:pt x="181" y="51"/>
                      </a:lnTo>
                      <a:lnTo>
                        <a:pt x="178" y="51"/>
                      </a:lnTo>
                      <a:lnTo>
                        <a:pt x="178" y="51"/>
                      </a:lnTo>
                      <a:lnTo>
                        <a:pt x="178" y="51"/>
                      </a:lnTo>
                      <a:lnTo>
                        <a:pt x="178" y="51"/>
                      </a:lnTo>
                      <a:lnTo>
                        <a:pt x="175" y="51"/>
                      </a:lnTo>
                      <a:lnTo>
                        <a:pt x="175" y="51"/>
                      </a:lnTo>
                      <a:lnTo>
                        <a:pt x="175" y="53"/>
                      </a:lnTo>
                      <a:lnTo>
                        <a:pt x="172" y="53"/>
                      </a:lnTo>
                      <a:lnTo>
                        <a:pt x="172" y="53"/>
                      </a:lnTo>
                      <a:lnTo>
                        <a:pt x="170" y="53"/>
                      </a:lnTo>
                      <a:lnTo>
                        <a:pt x="170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2" name="Freeform 88"/>
                <p:cNvSpPr>
                  <a:spLocks/>
                </p:cNvSpPr>
                <p:nvPr/>
              </p:nvSpPr>
              <p:spPr bwMode="auto">
                <a:xfrm>
                  <a:off x="994" y="2949"/>
                  <a:ext cx="237" cy="234"/>
                </a:xfrm>
                <a:custGeom>
                  <a:avLst/>
                  <a:gdLst/>
                  <a:ahLst/>
                  <a:cxnLst>
                    <a:cxn ang="0">
                      <a:pos x="147" y="76"/>
                    </a:cxn>
                    <a:cxn ang="0">
                      <a:pos x="144" y="82"/>
                    </a:cxn>
                    <a:cxn ang="0">
                      <a:pos x="144" y="113"/>
                    </a:cxn>
                    <a:cxn ang="0">
                      <a:pos x="116" y="130"/>
                    </a:cxn>
                    <a:cxn ang="0">
                      <a:pos x="59" y="76"/>
                    </a:cxn>
                    <a:cxn ang="0">
                      <a:pos x="34" y="82"/>
                    </a:cxn>
                    <a:cxn ang="0">
                      <a:pos x="25" y="133"/>
                    </a:cxn>
                    <a:cxn ang="0">
                      <a:pos x="3" y="144"/>
                    </a:cxn>
                    <a:cxn ang="0">
                      <a:pos x="11" y="164"/>
                    </a:cxn>
                    <a:cxn ang="0">
                      <a:pos x="124" y="207"/>
                    </a:cxn>
                    <a:cxn ang="0">
                      <a:pos x="141" y="218"/>
                    </a:cxn>
                    <a:cxn ang="0">
                      <a:pos x="141" y="229"/>
                    </a:cxn>
                    <a:cxn ang="0">
                      <a:pos x="141" y="235"/>
                    </a:cxn>
                    <a:cxn ang="0">
                      <a:pos x="144" y="243"/>
                    </a:cxn>
                    <a:cxn ang="0">
                      <a:pos x="141" y="252"/>
                    </a:cxn>
                    <a:cxn ang="0">
                      <a:pos x="136" y="252"/>
                    </a:cxn>
                    <a:cxn ang="0">
                      <a:pos x="144" y="263"/>
                    </a:cxn>
                    <a:cxn ang="0">
                      <a:pos x="147" y="272"/>
                    </a:cxn>
                    <a:cxn ang="0">
                      <a:pos x="150" y="266"/>
                    </a:cxn>
                    <a:cxn ang="0">
                      <a:pos x="155" y="272"/>
                    </a:cxn>
                    <a:cxn ang="0">
                      <a:pos x="164" y="277"/>
                    </a:cxn>
                    <a:cxn ang="0">
                      <a:pos x="164" y="283"/>
                    </a:cxn>
                    <a:cxn ang="0">
                      <a:pos x="170" y="297"/>
                    </a:cxn>
                    <a:cxn ang="0">
                      <a:pos x="181" y="331"/>
                    </a:cxn>
                    <a:cxn ang="0">
                      <a:pos x="195" y="368"/>
                    </a:cxn>
                    <a:cxn ang="0">
                      <a:pos x="223" y="379"/>
                    </a:cxn>
                    <a:cxn ang="0">
                      <a:pos x="238" y="396"/>
                    </a:cxn>
                    <a:cxn ang="0">
                      <a:pos x="235" y="413"/>
                    </a:cxn>
                    <a:cxn ang="0">
                      <a:pos x="232" y="425"/>
                    </a:cxn>
                    <a:cxn ang="0">
                      <a:pos x="246" y="411"/>
                    </a:cxn>
                    <a:cxn ang="0">
                      <a:pos x="266" y="396"/>
                    </a:cxn>
                    <a:cxn ang="0">
                      <a:pos x="340" y="439"/>
                    </a:cxn>
                    <a:cxn ang="0">
                      <a:pos x="365" y="453"/>
                    </a:cxn>
                    <a:cxn ang="0">
                      <a:pos x="368" y="439"/>
                    </a:cxn>
                    <a:cxn ang="0">
                      <a:pos x="362" y="428"/>
                    </a:cxn>
                    <a:cxn ang="0">
                      <a:pos x="359" y="411"/>
                    </a:cxn>
                    <a:cxn ang="0">
                      <a:pos x="354" y="394"/>
                    </a:cxn>
                    <a:cxn ang="0">
                      <a:pos x="357" y="379"/>
                    </a:cxn>
                    <a:cxn ang="0">
                      <a:pos x="357" y="365"/>
                    </a:cxn>
                    <a:cxn ang="0">
                      <a:pos x="359" y="354"/>
                    </a:cxn>
                    <a:cxn ang="0">
                      <a:pos x="359" y="345"/>
                    </a:cxn>
                    <a:cxn ang="0">
                      <a:pos x="399" y="340"/>
                    </a:cxn>
                    <a:cxn ang="0">
                      <a:pos x="382" y="323"/>
                    </a:cxn>
                    <a:cxn ang="0">
                      <a:pos x="396" y="272"/>
                    </a:cxn>
                    <a:cxn ang="0">
                      <a:pos x="427" y="243"/>
                    </a:cxn>
                    <a:cxn ang="0">
                      <a:pos x="436" y="241"/>
                    </a:cxn>
                    <a:cxn ang="0">
                      <a:pos x="439" y="249"/>
                    </a:cxn>
                    <a:cxn ang="0">
                      <a:pos x="464" y="243"/>
                    </a:cxn>
                    <a:cxn ang="0">
                      <a:pos x="413" y="226"/>
                    </a:cxn>
                    <a:cxn ang="0">
                      <a:pos x="385" y="184"/>
                    </a:cxn>
                    <a:cxn ang="0">
                      <a:pos x="385" y="175"/>
                    </a:cxn>
                    <a:cxn ang="0">
                      <a:pos x="362" y="147"/>
                    </a:cxn>
                    <a:cxn ang="0">
                      <a:pos x="337" y="122"/>
                    </a:cxn>
                    <a:cxn ang="0">
                      <a:pos x="345" y="70"/>
                    </a:cxn>
                    <a:cxn ang="0">
                      <a:pos x="325" y="36"/>
                    </a:cxn>
                    <a:cxn ang="0">
                      <a:pos x="328" y="14"/>
                    </a:cxn>
                    <a:cxn ang="0">
                      <a:pos x="280" y="45"/>
                    </a:cxn>
                    <a:cxn ang="0">
                      <a:pos x="243" y="22"/>
                    </a:cxn>
                    <a:cxn ang="0">
                      <a:pos x="204" y="25"/>
                    </a:cxn>
                    <a:cxn ang="0">
                      <a:pos x="189" y="34"/>
                    </a:cxn>
                    <a:cxn ang="0">
                      <a:pos x="184" y="48"/>
                    </a:cxn>
                    <a:cxn ang="0">
                      <a:pos x="158" y="62"/>
                    </a:cxn>
                  </a:cxnLst>
                  <a:rect l="0" t="0" r="r" b="b"/>
                  <a:pathLst>
                    <a:path w="467" h="462">
                      <a:moveTo>
                        <a:pt x="155" y="62"/>
                      </a:moveTo>
                      <a:lnTo>
                        <a:pt x="155" y="65"/>
                      </a:lnTo>
                      <a:lnTo>
                        <a:pt x="155" y="65"/>
                      </a:lnTo>
                      <a:lnTo>
                        <a:pt x="155" y="65"/>
                      </a:lnTo>
                      <a:lnTo>
                        <a:pt x="155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50" y="70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7" y="70"/>
                      </a:lnTo>
                      <a:lnTo>
                        <a:pt x="147" y="70"/>
                      </a:lnTo>
                      <a:lnTo>
                        <a:pt x="147" y="70"/>
                      </a:lnTo>
                      <a:lnTo>
                        <a:pt x="147" y="70"/>
                      </a:lnTo>
                      <a:lnTo>
                        <a:pt x="147" y="73"/>
                      </a:lnTo>
                      <a:lnTo>
                        <a:pt x="147" y="73"/>
                      </a:lnTo>
                      <a:lnTo>
                        <a:pt x="147" y="73"/>
                      </a:lnTo>
                      <a:lnTo>
                        <a:pt x="147" y="73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7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7" y="79"/>
                      </a:lnTo>
                      <a:lnTo>
                        <a:pt x="147" y="79"/>
                      </a:lnTo>
                      <a:lnTo>
                        <a:pt x="147" y="79"/>
                      </a:lnTo>
                      <a:lnTo>
                        <a:pt x="147" y="79"/>
                      </a:lnTo>
                      <a:lnTo>
                        <a:pt x="147" y="79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4" y="82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1" y="85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41" y="90"/>
                      </a:lnTo>
                      <a:lnTo>
                        <a:pt x="141" y="90"/>
                      </a:lnTo>
                      <a:lnTo>
                        <a:pt x="141" y="90"/>
                      </a:lnTo>
                      <a:lnTo>
                        <a:pt x="141" y="93"/>
                      </a:lnTo>
                      <a:lnTo>
                        <a:pt x="141" y="93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9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6" y="105"/>
                      </a:lnTo>
                      <a:lnTo>
                        <a:pt x="136" y="107"/>
                      </a:lnTo>
                      <a:lnTo>
                        <a:pt x="136" y="107"/>
                      </a:lnTo>
                      <a:lnTo>
                        <a:pt x="136" y="107"/>
                      </a:lnTo>
                      <a:lnTo>
                        <a:pt x="139" y="107"/>
                      </a:lnTo>
                      <a:lnTo>
                        <a:pt x="139" y="110"/>
                      </a:lnTo>
                      <a:lnTo>
                        <a:pt x="139" y="110"/>
                      </a:lnTo>
                      <a:lnTo>
                        <a:pt x="141" y="110"/>
                      </a:lnTo>
                      <a:lnTo>
                        <a:pt x="141" y="110"/>
                      </a:lnTo>
                      <a:lnTo>
                        <a:pt x="141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6"/>
                      </a:lnTo>
                      <a:lnTo>
                        <a:pt x="144" y="116"/>
                      </a:lnTo>
                      <a:lnTo>
                        <a:pt x="144" y="116"/>
                      </a:lnTo>
                      <a:lnTo>
                        <a:pt x="141" y="116"/>
                      </a:lnTo>
                      <a:lnTo>
                        <a:pt x="141" y="119"/>
                      </a:lnTo>
                      <a:lnTo>
                        <a:pt x="141" y="122"/>
                      </a:lnTo>
                      <a:lnTo>
                        <a:pt x="139" y="122"/>
                      </a:lnTo>
                      <a:lnTo>
                        <a:pt x="136" y="124"/>
                      </a:lnTo>
                      <a:lnTo>
                        <a:pt x="136" y="127"/>
                      </a:lnTo>
                      <a:lnTo>
                        <a:pt x="133" y="127"/>
                      </a:lnTo>
                      <a:lnTo>
                        <a:pt x="130" y="133"/>
                      </a:lnTo>
                      <a:lnTo>
                        <a:pt x="130" y="133"/>
                      </a:lnTo>
                      <a:lnTo>
                        <a:pt x="130" y="133"/>
                      </a:lnTo>
                      <a:lnTo>
                        <a:pt x="127" y="133"/>
                      </a:lnTo>
                      <a:lnTo>
                        <a:pt x="127" y="133"/>
                      </a:lnTo>
                      <a:lnTo>
                        <a:pt x="127" y="133"/>
                      </a:lnTo>
                      <a:lnTo>
                        <a:pt x="127" y="136"/>
                      </a:lnTo>
                      <a:lnTo>
                        <a:pt x="127" y="136"/>
                      </a:lnTo>
                      <a:lnTo>
                        <a:pt x="127" y="136"/>
                      </a:lnTo>
                      <a:lnTo>
                        <a:pt x="127" y="136"/>
                      </a:lnTo>
                      <a:lnTo>
                        <a:pt x="124" y="136"/>
                      </a:lnTo>
                      <a:lnTo>
                        <a:pt x="124" y="136"/>
                      </a:lnTo>
                      <a:lnTo>
                        <a:pt x="124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19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07" y="127"/>
                      </a:lnTo>
                      <a:lnTo>
                        <a:pt x="105" y="133"/>
                      </a:lnTo>
                      <a:lnTo>
                        <a:pt x="102" y="133"/>
                      </a:lnTo>
                      <a:lnTo>
                        <a:pt x="96" y="130"/>
                      </a:lnTo>
                      <a:lnTo>
                        <a:pt x="90" y="130"/>
                      </a:lnTo>
                      <a:lnTo>
                        <a:pt x="88" y="130"/>
                      </a:lnTo>
                      <a:lnTo>
                        <a:pt x="90" y="127"/>
                      </a:lnTo>
                      <a:lnTo>
                        <a:pt x="90" y="122"/>
                      </a:lnTo>
                      <a:lnTo>
                        <a:pt x="93" y="113"/>
                      </a:lnTo>
                      <a:lnTo>
                        <a:pt x="93" y="105"/>
                      </a:lnTo>
                      <a:lnTo>
                        <a:pt x="93" y="102"/>
                      </a:lnTo>
                      <a:lnTo>
                        <a:pt x="96" y="93"/>
                      </a:lnTo>
                      <a:lnTo>
                        <a:pt x="93" y="93"/>
                      </a:lnTo>
                      <a:lnTo>
                        <a:pt x="90" y="93"/>
                      </a:lnTo>
                      <a:lnTo>
                        <a:pt x="88" y="93"/>
                      </a:lnTo>
                      <a:lnTo>
                        <a:pt x="85" y="93"/>
                      </a:lnTo>
                      <a:lnTo>
                        <a:pt x="82" y="93"/>
                      </a:lnTo>
                      <a:lnTo>
                        <a:pt x="79" y="90"/>
                      </a:lnTo>
                      <a:lnTo>
                        <a:pt x="79" y="90"/>
                      </a:lnTo>
                      <a:lnTo>
                        <a:pt x="76" y="90"/>
                      </a:lnTo>
                      <a:lnTo>
                        <a:pt x="76" y="90"/>
                      </a:lnTo>
                      <a:lnTo>
                        <a:pt x="73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68" y="93"/>
                      </a:lnTo>
                      <a:lnTo>
                        <a:pt x="65" y="93"/>
                      </a:lnTo>
                      <a:lnTo>
                        <a:pt x="65" y="93"/>
                      </a:lnTo>
                      <a:lnTo>
                        <a:pt x="65" y="79"/>
                      </a:lnTo>
                      <a:lnTo>
                        <a:pt x="65" y="76"/>
                      </a:lnTo>
                      <a:lnTo>
                        <a:pt x="62" y="76"/>
                      </a:lnTo>
                      <a:lnTo>
                        <a:pt x="62" y="76"/>
                      </a:lnTo>
                      <a:lnTo>
                        <a:pt x="59" y="76"/>
                      </a:lnTo>
                      <a:lnTo>
                        <a:pt x="59" y="76"/>
                      </a:lnTo>
                      <a:lnTo>
                        <a:pt x="56" y="76"/>
                      </a:lnTo>
                      <a:lnTo>
                        <a:pt x="56" y="76"/>
                      </a:lnTo>
                      <a:lnTo>
                        <a:pt x="54" y="76"/>
                      </a:lnTo>
                      <a:lnTo>
                        <a:pt x="51" y="76"/>
                      </a:lnTo>
                      <a:lnTo>
                        <a:pt x="51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5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9"/>
                      </a:lnTo>
                      <a:lnTo>
                        <a:pt x="42" y="79"/>
                      </a:lnTo>
                      <a:lnTo>
                        <a:pt x="39" y="79"/>
                      </a:lnTo>
                      <a:lnTo>
                        <a:pt x="39" y="79"/>
                      </a:lnTo>
                      <a:lnTo>
                        <a:pt x="39" y="79"/>
                      </a:lnTo>
                      <a:lnTo>
                        <a:pt x="39" y="79"/>
                      </a:lnTo>
                      <a:lnTo>
                        <a:pt x="39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8"/>
                      </a:lnTo>
                      <a:lnTo>
                        <a:pt x="34" y="93"/>
                      </a:lnTo>
                      <a:lnTo>
                        <a:pt x="34" y="96"/>
                      </a:lnTo>
                      <a:lnTo>
                        <a:pt x="34" y="99"/>
                      </a:lnTo>
                      <a:lnTo>
                        <a:pt x="31" y="102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1" y="116"/>
                      </a:lnTo>
                      <a:lnTo>
                        <a:pt x="31" y="119"/>
                      </a:lnTo>
                      <a:lnTo>
                        <a:pt x="31" y="124"/>
                      </a:lnTo>
                      <a:lnTo>
                        <a:pt x="31" y="127"/>
                      </a:lnTo>
                      <a:lnTo>
                        <a:pt x="31" y="127"/>
                      </a:lnTo>
                      <a:lnTo>
                        <a:pt x="31" y="127"/>
                      </a:lnTo>
                      <a:lnTo>
                        <a:pt x="31" y="127"/>
                      </a:lnTo>
                      <a:lnTo>
                        <a:pt x="31" y="127"/>
                      </a:lnTo>
                      <a:lnTo>
                        <a:pt x="28" y="127"/>
                      </a:lnTo>
                      <a:lnTo>
                        <a:pt x="28" y="127"/>
                      </a:lnTo>
                      <a:lnTo>
                        <a:pt x="28" y="130"/>
                      </a:lnTo>
                      <a:lnTo>
                        <a:pt x="28" y="130"/>
                      </a:lnTo>
                      <a:lnTo>
                        <a:pt x="28" y="130"/>
                      </a:lnTo>
                      <a:lnTo>
                        <a:pt x="28" y="130"/>
                      </a:lnTo>
                      <a:lnTo>
                        <a:pt x="25" y="130"/>
                      </a:lnTo>
                      <a:lnTo>
                        <a:pt x="25" y="133"/>
                      </a:lnTo>
                      <a:lnTo>
                        <a:pt x="25" y="133"/>
                      </a:lnTo>
                      <a:lnTo>
                        <a:pt x="25" y="133"/>
                      </a:lnTo>
                      <a:lnTo>
                        <a:pt x="25" y="133"/>
                      </a:lnTo>
                      <a:lnTo>
                        <a:pt x="25" y="133"/>
                      </a:lnTo>
                      <a:lnTo>
                        <a:pt x="22" y="133"/>
                      </a:lnTo>
                      <a:lnTo>
                        <a:pt x="22" y="133"/>
                      </a:lnTo>
                      <a:lnTo>
                        <a:pt x="22" y="133"/>
                      </a:lnTo>
                      <a:lnTo>
                        <a:pt x="22" y="133"/>
                      </a:lnTo>
                      <a:lnTo>
                        <a:pt x="22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9"/>
                      </a:lnTo>
                      <a:lnTo>
                        <a:pt x="17" y="139"/>
                      </a:lnTo>
                      <a:lnTo>
                        <a:pt x="17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41"/>
                      </a:lnTo>
                      <a:lnTo>
                        <a:pt x="14" y="141"/>
                      </a:lnTo>
                      <a:lnTo>
                        <a:pt x="11" y="141"/>
                      </a:lnTo>
                      <a:lnTo>
                        <a:pt x="11" y="141"/>
                      </a:lnTo>
                      <a:lnTo>
                        <a:pt x="11" y="144"/>
                      </a:lnTo>
                      <a:lnTo>
                        <a:pt x="11" y="144"/>
                      </a:lnTo>
                      <a:lnTo>
                        <a:pt x="8" y="141"/>
                      </a:lnTo>
                      <a:lnTo>
                        <a:pt x="5" y="141"/>
                      </a:lnTo>
                      <a:lnTo>
                        <a:pt x="5" y="139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3" y="153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6"/>
                      </a:lnTo>
                      <a:lnTo>
                        <a:pt x="5" y="158"/>
                      </a:lnTo>
                      <a:lnTo>
                        <a:pt x="5" y="158"/>
                      </a:lnTo>
                      <a:lnTo>
                        <a:pt x="5" y="158"/>
                      </a:lnTo>
                      <a:lnTo>
                        <a:pt x="8" y="158"/>
                      </a:lnTo>
                      <a:lnTo>
                        <a:pt x="8" y="158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1"/>
                      </a:lnTo>
                      <a:lnTo>
                        <a:pt x="8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64"/>
                      </a:lnTo>
                      <a:lnTo>
                        <a:pt x="11" y="170"/>
                      </a:lnTo>
                      <a:lnTo>
                        <a:pt x="11" y="175"/>
                      </a:lnTo>
                      <a:lnTo>
                        <a:pt x="11" y="175"/>
                      </a:lnTo>
                      <a:lnTo>
                        <a:pt x="14" y="175"/>
                      </a:lnTo>
                      <a:lnTo>
                        <a:pt x="14" y="175"/>
                      </a:lnTo>
                      <a:lnTo>
                        <a:pt x="17" y="175"/>
                      </a:lnTo>
                      <a:lnTo>
                        <a:pt x="20" y="175"/>
                      </a:lnTo>
                      <a:lnTo>
                        <a:pt x="25" y="175"/>
                      </a:lnTo>
                      <a:lnTo>
                        <a:pt x="31" y="175"/>
                      </a:lnTo>
                      <a:lnTo>
                        <a:pt x="37" y="178"/>
                      </a:lnTo>
                      <a:lnTo>
                        <a:pt x="42" y="178"/>
                      </a:lnTo>
                      <a:lnTo>
                        <a:pt x="42" y="181"/>
                      </a:lnTo>
                      <a:lnTo>
                        <a:pt x="42" y="187"/>
                      </a:lnTo>
                      <a:lnTo>
                        <a:pt x="45" y="187"/>
                      </a:lnTo>
                      <a:lnTo>
                        <a:pt x="51" y="187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6" y="187"/>
                      </a:lnTo>
                      <a:lnTo>
                        <a:pt x="56" y="187"/>
                      </a:lnTo>
                      <a:lnTo>
                        <a:pt x="56" y="184"/>
                      </a:lnTo>
                      <a:lnTo>
                        <a:pt x="56" y="184"/>
                      </a:lnTo>
                      <a:lnTo>
                        <a:pt x="56" y="184"/>
                      </a:lnTo>
                      <a:lnTo>
                        <a:pt x="59" y="184"/>
                      </a:lnTo>
                      <a:lnTo>
                        <a:pt x="68" y="192"/>
                      </a:lnTo>
                      <a:lnTo>
                        <a:pt x="76" y="201"/>
                      </a:lnTo>
                      <a:lnTo>
                        <a:pt x="82" y="207"/>
                      </a:lnTo>
                      <a:lnTo>
                        <a:pt x="96" y="209"/>
                      </a:lnTo>
                      <a:lnTo>
                        <a:pt x="96" y="204"/>
                      </a:lnTo>
                      <a:lnTo>
                        <a:pt x="102" y="204"/>
                      </a:lnTo>
                      <a:lnTo>
                        <a:pt x="105" y="204"/>
                      </a:lnTo>
                      <a:lnTo>
                        <a:pt x="107" y="204"/>
                      </a:lnTo>
                      <a:lnTo>
                        <a:pt x="113" y="207"/>
                      </a:lnTo>
                      <a:lnTo>
                        <a:pt x="124" y="207"/>
                      </a:lnTo>
                      <a:lnTo>
                        <a:pt x="124" y="204"/>
                      </a:lnTo>
                      <a:lnTo>
                        <a:pt x="127" y="204"/>
                      </a:lnTo>
                      <a:lnTo>
                        <a:pt x="133" y="204"/>
                      </a:lnTo>
                      <a:lnTo>
                        <a:pt x="136" y="204"/>
                      </a:lnTo>
                      <a:lnTo>
                        <a:pt x="139" y="207"/>
                      </a:lnTo>
                      <a:lnTo>
                        <a:pt x="139" y="207"/>
                      </a:lnTo>
                      <a:lnTo>
                        <a:pt x="139" y="207"/>
                      </a:lnTo>
                      <a:lnTo>
                        <a:pt x="139" y="207"/>
                      </a:lnTo>
                      <a:lnTo>
                        <a:pt x="139" y="207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09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2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39" y="215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18"/>
                      </a:lnTo>
                      <a:lnTo>
                        <a:pt x="141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4" y="224"/>
                      </a:lnTo>
                      <a:lnTo>
                        <a:pt x="144" y="224"/>
                      </a:lnTo>
                      <a:lnTo>
                        <a:pt x="144" y="224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4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6"/>
                      </a:lnTo>
                      <a:lnTo>
                        <a:pt x="141" y="229"/>
                      </a:lnTo>
                      <a:lnTo>
                        <a:pt x="141" y="229"/>
                      </a:lnTo>
                      <a:lnTo>
                        <a:pt x="141" y="229"/>
                      </a:lnTo>
                      <a:lnTo>
                        <a:pt x="141" y="229"/>
                      </a:lnTo>
                      <a:lnTo>
                        <a:pt x="141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29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39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5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38"/>
                      </a:lnTo>
                      <a:lnTo>
                        <a:pt x="141" y="241"/>
                      </a:lnTo>
                      <a:lnTo>
                        <a:pt x="141" y="241"/>
                      </a:lnTo>
                      <a:lnTo>
                        <a:pt x="141" y="241"/>
                      </a:lnTo>
                      <a:lnTo>
                        <a:pt x="141" y="241"/>
                      </a:lnTo>
                      <a:lnTo>
                        <a:pt x="141" y="241"/>
                      </a:lnTo>
                      <a:lnTo>
                        <a:pt x="144" y="241"/>
                      </a:lnTo>
                      <a:lnTo>
                        <a:pt x="144" y="241"/>
                      </a:lnTo>
                      <a:lnTo>
                        <a:pt x="144" y="241"/>
                      </a:lnTo>
                      <a:lnTo>
                        <a:pt x="144" y="241"/>
                      </a:lnTo>
                      <a:lnTo>
                        <a:pt x="144" y="241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7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41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9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5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9" y="258"/>
                      </a:lnTo>
                      <a:lnTo>
                        <a:pt x="139" y="258"/>
                      </a:lnTo>
                      <a:lnTo>
                        <a:pt x="139" y="258"/>
                      </a:lnTo>
                      <a:lnTo>
                        <a:pt x="139" y="258"/>
                      </a:lnTo>
                      <a:lnTo>
                        <a:pt x="141" y="258"/>
                      </a:lnTo>
                      <a:lnTo>
                        <a:pt x="141" y="258"/>
                      </a:lnTo>
                      <a:lnTo>
                        <a:pt x="141" y="258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0"/>
                      </a:lnTo>
                      <a:lnTo>
                        <a:pt x="141" y="263"/>
                      </a:lnTo>
                      <a:lnTo>
                        <a:pt x="141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3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6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69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4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72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47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9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0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6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5" y="269"/>
                      </a:lnTo>
                      <a:lnTo>
                        <a:pt x="155" y="269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5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2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58" y="275"/>
                      </a:lnTo>
                      <a:lnTo>
                        <a:pt x="161" y="275"/>
                      </a:lnTo>
                      <a:lnTo>
                        <a:pt x="161" y="275"/>
                      </a:lnTo>
                      <a:lnTo>
                        <a:pt x="161" y="275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1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77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0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3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7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4" y="286"/>
                      </a:lnTo>
                      <a:lnTo>
                        <a:pt x="167" y="289"/>
                      </a:lnTo>
                      <a:lnTo>
                        <a:pt x="167" y="289"/>
                      </a:lnTo>
                      <a:lnTo>
                        <a:pt x="167" y="289"/>
                      </a:lnTo>
                      <a:lnTo>
                        <a:pt x="167" y="289"/>
                      </a:lnTo>
                      <a:lnTo>
                        <a:pt x="167" y="289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lnTo>
                        <a:pt x="167" y="294"/>
                      </a:lnTo>
                      <a:lnTo>
                        <a:pt x="167" y="294"/>
                      </a:lnTo>
                      <a:lnTo>
                        <a:pt x="170" y="294"/>
                      </a:lnTo>
                      <a:lnTo>
                        <a:pt x="170" y="294"/>
                      </a:lnTo>
                      <a:lnTo>
                        <a:pt x="170" y="297"/>
                      </a:lnTo>
                      <a:lnTo>
                        <a:pt x="170" y="297"/>
                      </a:lnTo>
                      <a:lnTo>
                        <a:pt x="170" y="297"/>
                      </a:lnTo>
                      <a:lnTo>
                        <a:pt x="170" y="297"/>
                      </a:lnTo>
                      <a:lnTo>
                        <a:pt x="172" y="300"/>
                      </a:lnTo>
                      <a:lnTo>
                        <a:pt x="172" y="300"/>
                      </a:lnTo>
                      <a:lnTo>
                        <a:pt x="172" y="303"/>
                      </a:lnTo>
                      <a:lnTo>
                        <a:pt x="172" y="303"/>
                      </a:lnTo>
                      <a:lnTo>
                        <a:pt x="172" y="303"/>
                      </a:lnTo>
                      <a:lnTo>
                        <a:pt x="172" y="303"/>
                      </a:lnTo>
                      <a:lnTo>
                        <a:pt x="175" y="306"/>
                      </a:lnTo>
                      <a:lnTo>
                        <a:pt x="175" y="306"/>
                      </a:lnTo>
                      <a:lnTo>
                        <a:pt x="175" y="309"/>
                      </a:lnTo>
                      <a:lnTo>
                        <a:pt x="178" y="309"/>
                      </a:lnTo>
                      <a:lnTo>
                        <a:pt x="178" y="309"/>
                      </a:lnTo>
                      <a:lnTo>
                        <a:pt x="178" y="311"/>
                      </a:lnTo>
                      <a:lnTo>
                        <a:pt x="178" y="311"/>
                      </a:lnTo>
                      <a:lnTo>
                        <a:pt x="178" y="311"/>
                      </a:lnTo>
                      <a:lnTo>
                        <a:pt x="181" y="314"/>
                      </a:lnTo>
                      <a:lnTo>
                        <a:pt x="181" y="314"/>
                      </a:lnTo>
                      <a:lnTo>
                        <a:pt x="181" y="314"/>
                      </a:lnTo>
                      <a:lnTo>
                        <a:pt x="181" y="314"/>
                      </a:lnTo>
                      <a:lnTo>
                        <a:pt x="181" y="314"/>
                      </a:lnTo>
                      <a:lnTo>
                        <a:pt x="181" y="317"/>
                      </a:lnTo>
                      <a:lnTo>
                        <a:pt x="181" y="317"/>
                      </a:lnTo>
                      <a:lnTo>
                        <a:pt x="181" y="317"/>
                      </a:lnTo>
                      <a:lnTo>
                        <a:pt x="181" y="320"/>
                      </a:lnTo>
                      <a:lnTo>
                        <a:pt x="181" y="320"/>
                      </a:lnTo>
                      <a:lnTo>
                        <a:pt x="181" y="323"/>
                      </a:lnTo>
                      <a:lnTo>
                        <a:pt x="181" y="323"/>
                      </a:lnTo>
                      <a:lnTo>
                        <a:pt x="181" y="323"/>
                      </a:lnTo>
                      <a:lnTo>
                        <a:pt x="181" y="326"/>
                      </a:lnTo>
                      <a:lnTo>
                        <a:pt x="181" y="328"/>
                      </a:lnTo>
                      <a:lnTo>
                        <a:pt x="181" y="328"/>
                      </a:lnTo>
                      <a:lnTo>
                        <a:pt x="181" y="331"/>
                      </a:lnTo>
                      <a:lnTo>
                        <a:pt x="184" y="331"/>
                      </a:lnTo>
                      <a:lnTo>
                        <a:pt x="184" y="334"/>
                      </a:lnTo>
                      <a:lnTo>
                        <a:pt x="184" y="337"/>
                      </a:lnTo>
                      <a:lnTo>
                        <a:pt x="184" y="340"/>
                      </a:lnTo>
                      <a:lnTo>
                        <a:pt x="184" y="340"/>
                      </a:lnTo>
                      <a:lnTo>
                        <a:pt x="187" y="343"/>
                      </a:lnTo>
                      <a:lnTo>
                        <a:pt x="187" y="345"/>
                      </a:lnTo>
                      <a:lnTo>
                        <a:pt x="187" y="345"/>
                      </a:lnTo>
                      <a:lnTo>
                        <a:pt x="187" y="348"/>
                      </a:lnTo>
                      <a:lnTo>
                        <a:pt x="189" y="351"/>
                      </a:lnTo>
                      <a:lnTo>
                        <a:pt x="189" y="351"/>
                      </a:lnTo>
                      <a:lnTo>
                        <a:pt x="189" y="354"/>
                      </a:lnTo>
                      <a:lnTo>
                        <a:pt x="189" y="354"/>
                      </a:lnTo>
                      <a:lnTo>
                        <a:pt x="189" y="357"/>
                      </a:lnTo>
                      <a:lnTo>
                        <a:pt x="189" y="357"/>
                      </a:lnTo>
                      <a:lnTo>
                        <a:pt x="192" y="357"/>
                      </a:lnTo>
                      <a:lnTo>
                        <a:pt x="192" y="357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2" y="360"/>
                      </a:lnTo>
                      <a:lnTo>
                        <a:pt x="195" y="362"/>
                      </a:lnTo>
                      <a:lnTo>
                        <a:pt x="195" y="362"/>
                      </a:lnTo>
                      <a:lnTo>
                        <a:pt x="195" y="365"/>
                      </a:lnTo>
                      <a:lnTo>
                        <a:pt x="195" y="365"/>
                      </a:lnTo>
                      <a:lnTo>
                        <a:pt x="195" y="365"/>
                      </a:lnTo>
                      <a:lnTo>
                        <a:pt x="195" y="368"/>
                      </a:lnTo>
                      <a:lnTo>
                        <a:pt x="195" y="368"/>
                      </a:lnTo>
                      <a:lnTo>
                        <a:pt x="195" y="368"/>
                      </a:lnTo>
                      <a:lnTo>
                        <a:pt x="195" y="368"/>
                      </a:lnTo>
                      <a:lnTo>
                        <a:pt x="195" y="368"/>
                      </a:lnTo>
                      <a:lnTo>
                        <a:pt x="198" y="368"/>
                      </a:lnTo>
                      <a:lnTo>
                        <a:pt x="201" y="368"/>
                      </a:lnTo>
                      <a:lnTo>
                        <a:pt x="201" y="368"/>
                      </a:lnTo>
                      <a:lnTo>
                        <a:pt x="201" y="368"/>
                      </a:lnTo>
                      <a:lnTo>
                        <a:pt x="204" y="368"/>
                      </a:lnTo>
                      <a:lnTo>
                        <a:pt x="204" y="368"/>
                      </a:lnTo>
                      <a:lnTo>
                        <a:pt x="206" y="368"/>
                      </a:lnTo>
                      <a:lnTo>
                        <a:pt x="206" y="371"/>
                      </a:lnTo>
                      <a:lnTo>
                        <a:pt x="206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09" y="371"/>
                      </a:lnTo>
                      <a:lnTo>
                        <a:pt x="212" y="371"/>
                      </a:lnTo>
                      <a:lnTo>
                        <a:pt x="212" y="371"/>
                      </a:lnTo>
                      <a:lnTo>
                        <a:pt x="212" y="371"/>
                      </a:lnTo>
                      <a:lnTo>
                        <a:pt x="215" y="371"/>
                      </a:lnTo>
                      <a:lnTo>
                        <a:pt x="215" y="374"/>
                      </a:lnTo>
                      <a:lnTo>
                        <a:pt x="215" y="374"/>
                      </a:lnTo>
                      <a:lnTo>
                        <a:pt x="218" y="374"/>
                      </a:lnTo>
                      <a:lnTo>
                        <a:pt x="218" y="374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1" y="377"/>
                      </a:lnTo>
                      <a:lnTo>
                        <a:pt x="223" y="377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3" y="379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2"/>
                      </a:lnTo>
                      <a:lnTo>
                        <a:pt x="226" y="385"/>
                      </a:lnTo>
                      <a:lnTo>
                        <a:pt x="229" y="385"/>
                      </a:lnTo>
                      <a:lnTo>
                        <a:pt x="229" y="385"/>
                      </a:lnTo>
                      <a:lnTo>
                        <a:pt x="229" y="388"/>
                      </a:lnTo>
                      <a:lnTo>
                        <a:pt x="229" y="388"/>
                      </a:lnTo>
                      <a:lnTo>
                        <a:pt x="229" y="388"/>
                      </a:lnTo>
                      <a:lnTo>
                        <a:pt x="229" y="388"/>
                      </a:lnTo>
                      <a:lnTo>
                        <a:pt x="232" y="388"/>
                      </a:lnTo>
                      <a:lnTo>
                        <a:pt x="232" y="388"/>
                      </a:lnTo>
                      <a:lnTo>
                        <a:pt x="232" y="388"/>
                      </a:lnTo>
                      <a:lnTo>
                        <a:pt x="232" y="391"/>
                      </a:lnTo>
                      <a:lnTo>
                        <a:pt x="232" y="391"/>
                      </a:lnTo>
                      <a:lnTo>
                        <a:pt x="232" y="391"/>
                      </a:lnTo>
                      <a:lnTo>
                        <a:pt x="232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1"/>
                      </a:lnTo>
                      <a:lnTo>
                        <a:pt x="235" y="394"/>
                      </a:lnTo>
                      <a:lnTo>
                        <a:pt x="238" y="394"/>
                      </a:lnTo>
                      <a:lnTo>
                        <a:pt x="238" y="394"/>
                      </a:lnTo>
                      <a:lnTo>
                        <a:pt x="238" y="394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40" y="399"/>
                      </a:lnTo>
                      <a:lnTo>
                        <a:pt x="240" y="399"/>
                      </a:lnTo>
                      <a:lnTo>
                        <a:pt x="240" y="399"/>
                      </a:lnTo>
                      <a:lnTo>
                        <a:pt x="240" y="399"/>
                      </a:lnTo>
                      <a:lnTo>
                        <a:pt x="240" y="402"/>
                      </a:lnTo>
                      <a:lnTo>
                        <a:pt x="240" y="402"/>
                      </a:lnTo>
                      <a:lnTo>
                        <a:pt x="240" y="402"/>
                      </a:lnTo>
                      <a:lnTo>
                        <a:pt x="240" y="402"/>
                      </a:lnTo>
                      <a:lnTo>
                        <a:pt x="240" y="405"/>
                      </a:lnTo>
                      <a:lnTo>
                        <a:pt x="238" y="405"/>
                      </a:lnTo>
                      <a:lnTo>
                        <a:pt x="238" y="405"/>
                      </a:lnTo>
                      <a:lnTo>
                        <a:pt x="238" y="405"/>
                      </a:lnTo>
                      <a:lnTo>
                        <a:pt x="238" y="405"/>
                      </a:lnTo>
                      <a:lnTo>
                        <a:pt x="238" y="408"/>
                      </a:lnTo>
                      <a:lnTo>
                        <a:pt x="238" y="408"/>
                      </a:lnTo>
                      <a:lnTo>
                        <a:pt x="238" y="408"/>
                      </a:lnTo>
                      <a:lnTo>
                        <a:pt x="238" y="408"/>
                      </a:lnTo>
                      <a:lnTo>
                        <a:pt x="235" y="408"/>
                      </a:lnTo>
                      <a:lnTo>
                        <a:pt x="235" y="408"/>
                      </a:lnTo>
                      <a:lnTo>
                        <a:pt x="235" y="408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1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5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3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6"/>
                      </a:lnTo>
                      <a:lnTo>
                        <a:pt x="232" y="419"/>
                      </a:lnTo>
                      <a:lnTo>
                        <a:pt x="232" y="419"/>
                      </a:lnTo>
                      <a:lnTo>
                        <a:pt x="232" y="419"/>
                      </a:lnTo>
                      <a:lnTo>
                        <a:pt x="232" y="419"/>
                      </a:lnTo>
                      <a:lnTo>
                        <a:pt x="232" y="419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5"/>
                      </a:lnTo>
                      <a:lnTo>
                        <a:pt x="229" y="425"/>
                      </a:lnTo>
                      <a:lnTo>
                        <a:pt x="229" y="425"/>
                      </a:lnTo>
                      <a:lnTo>
                        <a:pt x="232" y="425"/>
                      </a:lnTo>
                      <a:lnTo>
                        <a:pt x="232" y="425"/>
                      </a:lnTo>
                      <a:lnTo>
                        <a:pt x="232" y="425"/>
                      </a:lnTo>
                      <a:lnTo>
                        <a:pt x="232" y="425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2" y="422"/>
                      </a:lnTo>
                      <a:lnTo>
                        <a:pt x="235" y="422"/>
                      </a:lnTo>
                      <a:lnTo>
                        <a:pt x="235" y="422"/>
                      </a:lnTo>
                      <a:lnTo>
                        <a:pt x="235" y="419"/>
                      </a:lnTo>
                      <a:lnTo>
                        <a:pt x="235" y="419"/>
                      </a:lnTo>
                      <a:lnTo>
                        <a:pt x="235" y="419"/>
                      </a:lnTo>
                      <a:lnTo>
                        <a:pt x="235" y="419"/>
                      </a:lnTo>
                      <a:lnTo>
                        <a:pt x="235" y="419"/>
                      </a:lnTo>
                      <a:lnTo>
                        <a:pt x="238" y="419"/>
                      </a:lnTo>
                      <a:lnTo>
                        <a:pt x="238" y="419"/>
                      </a:lnTo>
                      <a:lnTo>
                        <a:pt x="238" y="419"/>
                      </a:lnTo>
                      <a:lnTo>
                        <a:pt x="238" y="416"/>
                      </a:lnTo>
                      <a:lnTo>
                        <a:pt x="240" y="416"/>
                      </a:lnTo>
                      <a:lnTo>
                        <a:pt x="240" y="416"/>
                      </a:lnTo>
                      <a:lnTo>
                        <a:pt x="240" y="416"/>
                      </a:lnTo>
                      <a:lnTo>
                        <a:pt x="240" y="416"/>
                      </a:lnTo>
                      <a:lnTo>
                        <a:pt x="243" y="416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3" y="413"/>
                      </a:lnTo>
                      <a:lnTo>
                        <a:pt x="246" y="413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6" y="411"/>
                      </a:lnTo>
                      <a:lnTo>
                        <a:pt x="249" y="411"/>
                      </a:lnTo>
                      <a:lnTo>
                        <a:pt x="249" y="411"/>
                      </a:lnTo>
                      <a:lnTo>
                        <a:pt x="249" y="411"/>
                      </a:lnTo>
                      <a:lnTo>
                        <a:pt x="249" y="408"/>
                      </a:lnTo>
                      <a:lnTo>
                        <a:pt x="249" y="408"/>
                      </a:lnTo>
                      <a:lnTo>
                        <a:pt x="249" y="408"/>
                      </a:lnTo>
                      <a:lnTo>
                        <a:pt x="249" y="408"/>
                      </a:lnTo>
                      <a:lnTo>
                        <a:pt x="249" y="408"/>
                      </a:lnTo>
                      <a:lnTo>
                        <a:pt x="252" y="408"/>
                      </a:lnTo>
                      <a:lnTo>
                        <a:pt x="252" y="405"/>
                      </a:lnTo>
                      <a:lnTo>
                        <a:pt x="252" y="405"/>
                      </a:lnTo>
                      <a:lnTo>
                        <a:pt x="252" y="405"/>
                      </a:lnTo>
                      <a:lnTo>
                        <a:pt x="252" y="405"/>
                      </a:lnTo>
                      <a:lnTo>
                        <a:pt x="252" y="405"/>
                      </a:lnTo>
                      <a:lnTo>
                        <a:pt x="255" y="405"/>
                      </a:lnTo>
                      <a:lnTo>
                        <a:pt x="255" y="405"/>
                      </a:lnTo>
                      <a:lnTo>
                        <a:pt x="255" y="405"/>
                      </a:lnTo>
                      <a:lnTo>
                        <a:pt x="255" y="402"/>
                      </a:lnTo>
                      <a:lnTo>
                        <a:pt x="255" y="402"/>
                      </a:lnTo>
                      <a:lnTo>
                        <a:pt x="255" y="402"/>
                      </a:lnTo>
                      <a:lnTo>
                        <a:pt x="255" y="402"/>
                      </a:lnTo>
                      <a:lnTo>
                        <a:pt x="257" y="402"/>
                      </a:lnTo>
                      <a:lnTo>
                        <a:pt x="257" y="402"/>
                      </a:lnTo>
                      <a:lnTo>
                        <a:pt x="257" y="399"/>
                      </a:lnTo>
                      <a:lnTo>
                        <a:pt x="260" y="396"/>
                      </a:lnTo>
                      <a:lnTo>
                        <a:pt x="263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6"/>
                      </a:lnTo>
                      <a:lnTo>
                        <a:pt x="266" y="396"/>
                      </a:lnTo>
                      <a:lnTo>
                        <a:pt x="269" y="399"/>
                      </a:lnTo>
                      <a:lnTo>
                        <a:pt x="269" y="399"/>
                      </a:lnTo>
                      <a:lnTo>
                        <a:pt x="269" y="399"/>
                      </a:lnTo>
                      <a:lnTo>
                        <a:pt x="269" y="399"/>
                      </a:lnTo>
                      <a:lnTo>
                        <a:pt x="272" y="402"/>
                      </a:lnTo>
                      <a:lnTo>
                        <a:pt x="272" y="405"/>
                      </a:lnTo>
                      <a:lnTo>
                        <a:pt x="274" y="405"/>
                      </a:lnTo>
                      <a:lnTo>
                        <a:pt x="274" y="405"/>
                      </a:lnTo>
                      <a:lnTo>
                        <a:pt x="274" y="405"/>
                      </a:lnTo>
                      <a:lnTo>
                        <a:pt x="274" y="408"/>
                      </a:lnTo>
                      <a:lnTo>
                        <a:pt x="277" y="408"/>
                      </a:lnTo>
                      <a:lnTo>
                        <a:pt x="277" y="408"/>
                      </a:lnTo>
                      <a:lnTo>
                        <a:pt x="277" y="408"/>
                      </a:lnTo>
                      <a:lnTo>
                        <a:pt x="277" y="411"/>
                      </a:lnTo>
                      <a:lnTo>
                        <a:pt x="277" y="411"/>
                      </a:lnTo>
                      <a:lnTo>
                        <a:pt x="277" y="411"/>
                      </a:lnTo>
                      <a:lnTo>
                        <a:pt x="280" y="411"/>
                      </a:lnTo>
                      <a:lnTo>
                        <a:pt x="280" y="413"/>
                      </a:lnTo>
                      <a:lnTo>
                        <a:pt x="280" y="413"/>
                      </a:lnTo>
                      <a:lnTo>
                        <a:pt x="283" y="416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6" y="419"/>
                      </a:lnTo>
                      <a:lnTo>
                        <a:pt x="289" y="422"/>
                      </a:lnTo>
                      <a:lnTo>
                        <a:pt x="291" y="422"/>
                      </a:lnTo>
                      <a:lnTo>
                        <a:pt x="300" y="425"/>
                      </a:lnTo>
                      <a:lnTo>
                        <a:pt x="303" y="428"/>
                      </a:lnTo>
                      <a:lnTo>
                        <a:pt x="311" y="430"/>
                      </a:lnTo>
                      <a:lnTo>
                        <a:pt x="320" y="433"/>
                      </a:lnTo>
                      <a:lnTo>
                        <a:pt x="328" y="436"/>
                      </a:lnTo>
                      <a:lnTo>
                        <a:pt x="340" y="439"/>
                      </a:lnTo>
                      <a:lnTo>
                        <a:pt x="342" y="439"/>
                      </a:lnTo>
                      <a:lnTo>
                        <a:pt x="351" y="447"/>
                      </a:lnTo>
                      <a:lnTo>
                        <a:pt x="354" y="453"/>
                      </a:lnTo>
                      <a:lnTo>
                        <a:pt x="359" y="456"/>
                      </a:lnTo>
                      <a:lnTo>
                        <a:pt x="362" y="462"/>
                      </a:lnTo>
                      <a:lnTo>
                        <a:pt x="362" y="462"/>
                      </a:lnTo>
                      <a:lnTo>
                        <a:pt x="362" y="462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2" y="459"/>
                      </a:lnTo>
                      <a:lnTo>
                        <a:pt x="365" y="459"/>
                      </a:lnTo>
                      <a:lnTo>
                        <a:pt x="365" y="459"/>
                      </a:lnTo>
                      <a:lnTo>
                        <a:pt x="365" y="459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6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3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50"/>
                      </a:lnTo>
                      <a:lnTo>
                        <a:pt x="365" y="447"/>
                      </a:lnTo>
                      <a:lnTo>
                        <a:pt x="368" y="447"/>
                      </a:lnTo>
                      <a:lnTo>
                        <a:pt x="368" y="447"/>
                      </a:lnTo>
                      <a:lnTo>
                        <a:pt x="368" y="447"/>
                      </a:lnTo>
                      <a:lnTo>
                        <a:pt x="368" y="447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5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42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8" y="439"/>
                      </a:lnTo>
                      <a:lnTo>
                        <a:pt x="365" y="439"/>
                      </a:lnTo>
                      <a:lnTo>
                        <a:pt x="365" y="439"/>
                      </a:lnTo>
                      <a:lnTo>
                        <a:pt x="365" y="439"/>
                      </a:lnTo>
                      <a:lnTo>
                        <a:pt x="365" y="439"/>
                      </a:lnTo>
                      <a:lnTo>
                        <a:pt x="365" y="439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6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3"/>
                      </a:lnTo>
                      <a:lnTo>
                        <a:pt x="365" y="430"/>
                      </a:lnTo>
                      <a:lnTo>
                        <a:pt x="365" y="430"/>
                      </a:lnTo>
                      <a:lnTo>
                        <a:pt x="365" y="430"/>
                      </a:lnTo>
                      <a:lnTo>
                        <a:pt x="365" y="430"/>
                      </a:lnTo>
                      <a:lnTo>
                        <a:pt x="365" y="430"/>
                      </a:lnTo>
                      <a:lnTo>
                        <a:pt x="362" y="430"/>
                      </a:lnTo>
                      <a:lnTo>
                        <a:pt x="362" y="430"/>
                      </a:lnTo>
                      <a:lnTo>
                        <a:pt x="362" y="430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8"/>
                      </a:lnTo>
                      <a:lnTo>
                        <a:pt x="362" y="425"/>
                      </a:lnTo>
                      <a:lnTo>
                        <a:pt x="362" y="425"/>
                      </a:lnTo>
                      <a:lnTo>
                        <a:pt x="362" y="425"/>
                      </a:lnTo>
                      <a:lnTo>
                        <a:pt x="362" y="425"/>
                      </a:lnTo>
                      <a:lnTo>
                        <a:pt x="362" y="425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22"/>
                      </a:lnTo>
                      <a:lnTo>
                        <a:pt x="362" y="419"/>
                      </a:lnTo>
                      <a:lnTo>
                        <a:pt x="362" y="419"/>
                      </a:lnTo>
                      <a:lnTo>
                        <a:pt x="359" y="419"/>
                      </a:lnTo>
                      <a:lnTo>
                        <a:pt x="359" y="419"/>
                      </a:lnTo>
                      <a:lnTo>
                        <a:pt x="359" y="419"/>
                      </a:lnTo>
                      <a:lnTo>
                        <a:pt x="359" y="416"/>
                      </a:lnTo>
                      <a:lnTo>
                        <a:pt x="359" y="416"/>
                      </a:lnTo>
                      <a:lnTo>
                        <a:pt x="359" y="416"/>
                      </a:lnTo>
                      <a:lnTo>
                        <a:pt x="359" y="416"/>
                      </a:lnTo>
                      <a:lnTo>
                        <a:pt x="359" y="416"/>
                      </a:lnTo>
                      <a:lnTo>
                        <a:pt x="359" y="413"/>
                      </a:lnTo>
                      <a:lnTo>
                        <a:pt x="359" y="413"/>
                      </a:lnTo>
                      <a:lnTo>
                        <a:pt x="359" y="413"/>
                      </a:lnTo>
                      <a:lnTo>
                        <a:pt x="359" y="413"/>
                      </a:lnTo>
                      <a:lnTo>
                        <a:pt x="359" y="413"/>
                      </a:lnTo>
                      <a:lnTo>
                        <a:pt x="359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11"/>
                      </a:lnTo>
                      <a:lnTo>
                        <a:pt x="357" y="408"/>
                      </a:lnTo>
                      <a:lnTo>
                        <a:pt x="357" y="408"/>
                      </a:lnTo>
                      <a:lnTo>
                        <a:pt x="357" y="408"/>
                      </a:lnTo>
                      <a:lnTo>
                        <a:pt x="357" y="408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7" y="405"/>
                      </a:lnTo>
                      <a:lnTo>
                        <a:pt x="354" y="405"/>
                      </a:lnTo>
                      <a:lnTo>
                        <a:pt x="354" y="402"/>
                      </a:lnTo>
                      <a:lnTo>
                        <a:pt x="354" y="402"/>
                      </a:lnTo>
                      <a:lnTo>
                        <a:pt x="354" y="402"/>
                      </a:lnTo>
                      <a:lnTo>
                        <a:pt x="354" y="402"/>
                      </a:lnTo>
                      <a:lnTo>
                        <a:pt x="354" y="402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9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6"/>
                      </a:lnTo>
                      <a:lnTo>
                        <a:pt x="354" y="394"/>
                      </a:lnTo>
                      <a:lnTo>
                        <a:pt x="354" y="394"/>
                      </a:lnTo>
                      <a:lnTo>
                        <a:pt x="354" y="394"/>
                      </a:lnTo>
                      <a:lnTo>
                        <a:pt x="354" y="394"/>
                      </a:lnTo>
                      <a:lnTo>
                        <a:pt x="354" y="394"/>
                      </a:lnTo>
                      <a:lnTo>
                        <a:pt x="354" y="391"/>
                      </a:lnTo>
                      <a:lnTo>
                        <a:pt x="354" y="391"/>
                      </a:lnTo>
                      <a:lnTo>
                        <a:pt x="354" y="391"/>
                      </a:lnTo>
                      <a:lnTo>
                        <a:pt x="354" y="391"/>
                      </a:lnTo>
                      <a:lnTo>
                        <a:pt x="354" y="388"/>
                      </a:lnTo>
                      <a:lnTo>
                        <a:pt x="354" y="388"/>
                      </a:lnTo>
                      <a:lnTo>
                        <a:pt x="354" y="388"/>
                      </a:lnTo>
                      <a:lnTo>
                        <a:pt x="354" y="388"/>
                      </a:lnTo>
                      <a:lnTo>
                        <a:pt x="354" y="388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5"/>
                      </a:lnTo>
                      <a:lnTo>
                        <a:pt x="354" y="382"/>
                      </a:lnTo>
                      <a:lnTo>
                        <a:pt x="354" y="382"/>
                      </a:lnTo>
                      <a:lnTo>
                        <a:pt x="354" y="382"/>
                      </a:lnTo>
                      <a:lnTo>
                        <a:pt x="354" y="382"/>
                      </a:lnTo>
                      <a:lnTo>
                        <a:pt x="354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82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7" y="379"/>
                      </a:lnTo>
                      <a:lnTo>
                        <a:pt x="359" y="379"/>
                      </a:lnTo>
                      <a:lnTo>
                        <a:pt x="359" y="379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7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4"/>
                      </a:lnTo>
                      <a:lnTo>
                        <a:pt x="359" y="371"/>
                      </a:lnTo>
                      <a:lnTo>
                        <a:pt x="359" y="371"/>
                      </a:lnTo>
                      <a:lnTo>
                        <a:pt x="359" y="371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9" y="368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5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2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60"/>
                      </a:lnTo>
                      <a:lnTo>
                        <a:pt x="357" y="357"/>
                      </a:lnTo>
                      <a:lnTo>
                        <a:pt x="357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7"/>
                      </a:lnTo>
                      <a:lnTo>
                        <a:pt x="359" y="354"/>
                      </a:lnTo>
                      <a:lnTo>
                        <a:pt x="359" y="354"/>
                      </a:lnTo>
                      <a:lnTo>
                        <a:pt x="359" y="354"/>
                      </a:lnTo>
                      <a:lnTo>
                        <a:pt x="359" y="354"/>
                      </a:lnTo>
                      <a:lnTo>
                        <a:pt x="359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51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8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59" y="345"/>
                      </a:lnTo>
                      <a:lnTo>
                        <a:pt x="362" y="345"/>
                      </a:lnTo>
                      <a:lnTo>
                        <a:pt x="362" y="345"/>
                      </a:lnTo>
                      <a:lnTo>
                        <a:pt x="362" y="345"/>
                      </a:lnTo>
                      <a:lnTo>
                        <a:pt x="362" y="345"/>
                      </a:lnTo>
                      <a:lnTo>
                        <a:pt x="362" y="345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3"/>
                      </a:lnTo>
                      <a:lnTo>
                        <a:pt x="362" y="340"/>
                      </a:lnTo>
                      <a:lnTo>
                        <a:pt x="368" y="340"/>
                      </a:lnTo>
                      <a:lnTo>
                        <a:pt x="371" y="343"/>
                      </a:lnTo>
                      <a:lnTo>
                        <a:pt x="374" y="340"/>
                      </a:lnTo>
                      <a:lnTo>
                        <a:pt x="376" y="340"/>
                      </a:lnTo>
                      <a:lnTo>
                        <a:pt x="382" y="343"/>
                      </a:lnTo>
                      <a:lnTo>
                        <a:pt x="391" y="340"/>
                      </a:lnTo>
                      <a:lnTo>
                        <a:pt x="396" y="343"/>
                      </a:lnTo>
                      <a:lnTo>
                        <a:pt x="399" y="340"/>
                      </a:lnTo>
                      <a:lnTo>
                        <a:pt x="399" y="340"/>
                      </a:lnTo>
                      <a:lnTo>
                        <a:pt x="399" y="340"/>
                      </a:lnTo>
                      <a:lnTo>
                        <a:pt x="399" y="340"/>
                      </a:lnTo>
                      <a:lnTo>
                        <a:pt x="399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2" y="340"/>
                      </a:lnTo>
                      <a:lnTo>
                        <a:pt x="405" y="337"/>
                      </a:lnTo>
                      <a:lnTo>
                        <a:pt x="405" y="337"/>
                      </a:lnTo>
                      <a:lnTo>
                        <a:pt x="405" y="337"/>
                      </a:lnTo>
                      <a:lnTo>
                        <a:pt x="405" y="334"/>
                      </a:lnTo>
                      <a:lnTo>
                        <a:pt x="405" y="334"/>
                      </a:lnTo>
                      <a:lnTo>
                        <a:pt x="405" y="334"/>
                      </a:lnTo>
                      <a:lnTo>
                        <a:pt x="405" y="331"/>
                      </a:lnTo>
                      <a:lnTo>
                        <a:pt x="405" y="331"/>
                      </a:lnTo>
                      <a:lnTo>
                        <a:pt x="405" y="331"/>
                      </a:lnTo>
                      <a:lnTo>
                        <a:pt x="405" y="326"/>
                      </a:lnTo>
                      <a:lnTo>
                        <a:pt x="402" y="323"/>
                      </a:lnTo>
                      <a:lnTo>
                        <a:pt x="402" y="320"/>
                      </a:lnTo>
                      <a:lnTo>
                        <a:pt x="399" y="320"/>
                      </a:lnTo>
                      <a:lnTo>
                        <a:pt x="399" y="320"/>
                      </a:lnTo>
                      <a:lnTo>
                        <a:pt x="396" y="320"/>
                      </a:lnTo>
                      <a:lnTo>
                        <a:pt x="396" y="320"/>
                      </a:lnTo>
                      <a:lnTo>
                        <a:pt x="393" y="320"/>
                      </a:lnTo>
                      <a:lnTo>
                        <a:pt x="391" y="320"/>
                      </a:lnTo>
                      <a:lnTo>
                        <a:pt x="388" y="320"/>
                      </a:lnTo>
                      <a:lnTo>
                        <a:pt x="388" y="320"/>
                      </a:lnTo>
                      <a:lnTo>
                        <a:pt x="388" y="320"/>
                      </a:lnTo>
                      <a:lnTo>
                        <a:pt x="385" y="320"/>
                      </a:lnTo>
                      <a:lnTo>
                        <a:pt x="385" y="320"/>
                      </a:lnTo>
                      <a:lnTo>
                        <a:pt x="385" y="320"/>
                      </a:lnTo>
                      <a:lnTo>
                        <a:pt x="382" y="323"/>
                      </a:lnTo>
                      <a:lnTo>
                        <a:pt x="382" y="323"/>
                      </a:lnTo>
                      <a:lnTo>
                        <a:pt x="382" y="323"/>
                      </a:lnTo>
                      <a:lnTo>
                        <a:pt x="382" y="326"/>
                      </a:lnTo>
                      <a:lnTo>
                        <a:pt x="382" y="326"/>
                      </a:lnTo>
                      <a:lnTo>
                        <a:pt x="382" y="326"/>
                      </a:lnTo>
                      <a:lnTo>
                        <a:pt x="382" y="328"/>
                      </a:lnTo>
                      <a:lnTo>
                        <a:pt x="379" y="328"/>
                      </a:lnTo>
                      <a:lnTo>
                        <a:pt x="376" y="328"/>
                      </a:lnTo>
                      <a:lnTo>
                        <a:pt x="376" y="328"/>
                      </a:lnTo>
                      <a:lnTo>
                        <a:pt x="376" y="328"/>
                      </a:lnTo>
                      <a:lnTo>
                        <a:pt x="374" y="328"/>
                      </a:lnTo>
                      <a:lnTo>
                        <a:pt x="374" y="328"/>
                      </a:lnTo>
                      <a:lnTo>
                        <a:pt x="371" y="328"/>
                      </a:lnTo>
                      <a:lnTo>
                        <a:pt x="374" y="323"/>
                      </a:lnTo>
                      <a:lnTo>
                        <a:pt x="374" y="314"/>
                      </a:lnTo>
                      <a:lnTo>
                        <a:pt x="374" y="314"/>
                      </a:lnTo>
                      <a:lnTo>
                        <a:pt x="374" y="311"/>
                      </a:lnTo>
                      <a:lnTo>
                        <a:pt x="374" y="309"/>
                      </a:lnTo>
                      <a:lnTo>
                        <a:pt x="374" y="303"/>
                      </a:lnTo>
                      <a:lnTo>
                        <a:pt x="374" y="300"/>
                      </a:lnTo>
                      <a:lnTo>
                        <a:pt x="376" y="294"/>
                      </a:lnTo>
                      <a:lnTo>
                        <a:pt x="376" y="292"/>
                      </a:lnTo>
                      <a:lnTo>
                        <a:pt x="376" y="289"/>
                      </a:lnTo>
                      <a:lnTo>
                        <a:pt x="376" y="286"/>
                      </a:lnTo>
                      <a:lnTo>
                        <a:pt x="385" y="286"/>
                      </a:lnTo>
                      <a:lnTo>
                        <a:pt x="391" y="283"/>
                      </a:lnTo>
                      <a:lnTo>
                        <a:pt x="391" y="280"/>
                      </a:lnTo>
                      <a:lnTo>
                        <a:pt x="391" y="277"/>
                      </a:lnTo>
                      <a:lnTo>
                        <a:pt x="391" y="277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91" y="272"/>
                      </a:lnTo>
                      <a:lnTo>
                        <a:pt x="393" y="272"/>
                      </a:lnTo>
                      <a:lnTo>
                        <a:pt x="396" y="272"/>
                      </a:lnTo>
                      <a:lnTo>
                        <a:pt x="408" y="269"/>
                      </a:lnTo>
                      <a:lnTo>
                        <a:pt x="408" y="272"/>
                      </a:lnTo>
                      <a:lnTo>
                        <a:pt x="408" y="272"/>
                      </a:lnTo>
                      <a:lnTo>
                        <a:pt x="408" y="275"/>
                      </a:lnTo>
                      <a:lnTo>
                        <a:pt x="405" y="283"/>
                      </a:lnTo>
                      <a:lnTo>
                        <a:pt x="419" y="280"/>
                      </a:lnTo>
                      <a:lnTo>
                        <a:pt x="419" y="275"/>
                      </a:lnTo>
                      <a:lnTo>
                        <a:pt x="419" y="255"/>
                      </a:lnTo>
                      <a:lnTo>
                        <a:pt x="413" y="255"/>
                      </a:lnTo>
                      <a:lnTo>
                        <a:pt x="413" y="252"/>
                      </a:lnTo>
                      <a:lnTo>
                        <a:pt x="425" y="252"/>
                      </a:lnTo>
                      <a:lnTo>
                        <a:pt x="425" y="275"/>
                      </a:lnTo>
                      <a:lnTo>
                        <a:pt x="444" y="275"/>
                      </a:lnTo>
                      <a:lnTo>
                        <a:pt x="444" y="269"/>
                      </a:lnTo>
                      <a:lnTo>
                        <a:pt x="442" y="266"/>
                      </a:lnTo>
                      <a:lnTo>
                        <a:pt x="442" y="263"/>
                      </a:lnTo>
                      <a:lnTo>
                        <a:pt x="442" y="260"/>
                      </a:lnTo>
                      <a:lnTo>
                        <a:pt x="439" y="258"/>
                      </a:lnTo>
                      <a:lnTo>
                        <a:pt x="436" y="252"/>
                      </a:lnTo>
                      <a:lnTo>
                        <a:pt x="433" y="249"/>
                      </a:lnTo>
                      <a:lnTo>
                        <a:pt x="433" y="249"/>
                      </a:lnTo>
                      <a:lnTo>
                        <a:pt x="433" y="249"/>
                      </a:lnTo>
                      <a:lnTo>
                        <a:pt x="433" y="249"/>
                      </a:lnTo>
                      <a:lnTo>
                        <a:pt x="433" y="249"/>
                      </a:lnTo>
                      <a:lnTo>
                        <a:pt x="430" y="249"/>
                      </a:lnTo>
                      <a:lnTo>
                        <a:pt x="430" y="249"/>
                      </a:lnTo>
                      <a:lnTo>
                        <a:pt x="430" y="249"/>
                      </a:lnTo>
                      <a:lnTo>
                        <a:pt x="430" y="249"/>
                      </a:lnTo>
                      <a:lnTo>
                        <a:pt x="430" y="246"/>
                      </a:lnTo>
                      <a:lnTo>
                        <a:pt x="430" y="246"/>
                      </a:lnTo>
                      <a:lnTo>
                        <a:pt x="430" y="246"/>
                      </a:lnTo>
                      <a:lnTo>
                        <a:pt x="427" y="246"/>
                      </a:lnTo>
                      <a:lnTo>
                        <a:pt x="427" y="246"/>
                      </a:lnTo>
                      <a:lnTo>
                        <a:pt x="427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0" y="243"/>
                      </a:lnTo>
                      <a:lnTo>
                        <a:pt x="433" y="243"/>
                      </a:lnTo>
                      <a:lnTo>
                        <a:pt x="433" y="246"/>
                      </a:lnTo>
                      <a:lnTo>
                        <a:pt x="433" y="246"/>
                      </a:lnTo>
                      <a:lnTo>
                        <a:pt x="433" y="246"/>
                      </a:lnTo>
                      <a:lnTo>
                        <a:pt x="433" y="246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3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6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3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6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42" y="249"/>
                      </a:lnTo>
                      <a:lnTo>
                        <a:pt x="442" y="249"/>
                      </a:lnTo>
                      <a:lnTo>
                        <a:pt x="442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49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39" y="252"/>
                      </a:lnTo>
                      <a:lnTo>
                        <a:pt x="442" y="252"/>
                      </a:lnTo>
                      <a:lnTo>
                        <a:pt x="444" y="252"/>
                      </a:lnTo>
                      <a:lnTo>
                        <a:pt x="450" y="252"/>
                      </a:lnTo>
                      <a:lnTo>
                        <a:pt x="453" y="252"/>
                      </a:lnTo>
                      <a:lnTo>
                        <a:pt x="459" y="252"/>
                      </a:lnTo>
                      <a:lnTo>
                        <a:pt x="461" y="255"/>
                      </a:lnTo>
                      <a:lnTo>
                        <a:pt x="461" y="255"/>
                      </a:lnTo>
                      <a:lnTo>
                        <a:pt x="461" y="252"/>
                      </a:lnTo>
                      <a:lnTo>
                        <a:pt x="464" y="252"/>
                      </a:lnTo>
                      <a:lnTo>
                        <a:pt x="464" y="252"/>
                      </a:lnTo>
                      <a:lnTo>
                        <a:pt x="464" y="252"/>
                      </a:lnTo>
                      <a:lnTo>
                        <a:pt x="464" y="252"/>
                      </a:lnTo>
                      <a:lnTo>
                        <a:pt x="467" y="252"/>
                      </a:lnTo>
                      <a:lnTo>
                        <a:pt x="467" y="252"/>
                      </a:lnTo>
                      <a:lnTo>
                        <a:pt x="467" y="252"/>
                      </a:lnTo>
                      <a:lnTo>
                        <a:pt x="467" y="252"/>
                      </a:lnTo>
                      <a:lnTo>
                        <a:pt x="467" y="249"/>
                      </a:lnTo>
                      <a:lnTo>
                        <a:pt x="467" y="249"/>
                      </a:lnTo>
                      <a:lnTo>
                        <a:pt x="464" y="249"/>
                      </a:lnTo>
                      <a:lnTo>
                        <a:pt x="464" y="249"/>
                      </a:lnTo>
                      <a:lnTo>
                        <a:pt x="464" y="246"/>
                      </a:lnTo>
                      <a:lnTo>
                        <a:pt x="464" y="246"/>
                      </a:lnTo>
                      <a:lnTo>
                        <a:pt x="464" y="243"/>
                      </a:lnTo>
                      <a:lnTo>
                        <a:pt x="464" y="243"/>
                      </a:lnTo>
                      <a:lnTo>
                        <a:pt x="464" y="243"/>
                      </a:lnTo>
                      <a:lnTo>
                        <a:pt x="464" y="243"/>
                      </a:lnTo>
                      <a:lnTo>
                        <a:pt x="461" y="241"/>
                      </a:lnTo>
                      <a:lnTo>
                        <a:pt x="461" y="238"/>
                      </a:lnTo>
                      <a:lnTo>
                        <a:pt x="461" y="235"/>
                      </a:lnTo>
                      <a:lnTo>
                        <a:pt x="459" y="235"/>
                      </a:lnTo>
                      <a:lnTo>
                        <a:pt x="459" y="232"/>
                      </a:lnTo>
                      <a:lnTo>
                        <a:pt x="459" y="229"/>
                      </a:lnTo>
                      <a:lnTo>
                        <a:pt x="456" y="226"/>
                      </a:lnTo>
                      <a:lnTo>
                        <a:pt x="456" y="224"/>
                      </a:lnTo>
                      <a:lnTo>
                        <a:pt x="456" y="224"/>
                      </a:lnTo>
                      <a:lnTo>
                        <a:pt x="456" y="224"/>
                      </a:lnTo>
                      <a:lnTo>
                        <a:pt x="456" y="224"/>
                      </a:lnTo>
                      <a:lnTo>
                        <a:pt x="453" y="224"/>
                      </a:lnTo>
                      <a:lnTo>
                        <a:pt x="453" y="221"/>
                      </a:lnTo>
                      <a:lnTo>
                        <a:pt x="453" y="221"/>
                      </a:lnTo>
                      <a:lnTo>
                        <a:pt x="453" y="221"/>
                      </a:lnTo>
                      <a:lnTo>
                        <a:pt x="450" y="221"/>
                      </a:lnTo>
                      <a:lnTo>
                        <a:pt x="450" y="221"/>
                      </a:lnTo>
                      <a:lnTo>
                        <a:pt x="450" y="221"/>
                      </a:lnTo>
                      <a:lnTo>
                        <a:pt x="447" y="221"/>
                      </a:lnTo>
                      <a:lnTo>
                        <a:pt x="447" y="221"/>
                      </a:lnTo>
                      <a:lnTo>
                        <a:pt x="447" y="221"/>
                      </a:lnTo>
                      <a:lnTo>
                        <a:pt x="444" y="221"/>
                      </a:lnTo>
                      <a:lnTo>
                        <a:pt x="442" y="218"/>
                      </a:lnTo>
                      <a:lnTo>
                        <a:pt x="439" y="218"/>
                      </a:lnTo>
                      <a:lnTo>
                        <a:pt x="436" y="218"/>
                      </a:lnTo>
                      <a:lnTo>
                        <a:pt x="433" y="218"/>
                      </a:lnTo>
                      <a:lnTo>
                        <a:pt x="430" y="218"/>
                      </a:lnTo>
                      <a:lnTo>
                        <a:pt x="427" y="218"/>
                      </a:lnTo>
                      <a:lnTo>
                        <a:pt x="427" y="218"/>
                      </a:lnTo>
                      <a:lnTo>
                        <a:pt x="419" y="226"/>
                      </a:lnTo>
                      <a:lnTo>
                        <a:pt x="413" y="226"/>
                      </a:lnTo>
                      <a:lnTo>
                        <a:pt x="413" y="224"/>
                      </a:lnTo>
                      <a:lnTo>
                        <a:pt x="413" y="224"/>
                      </a:lnTo>
                      <a:lnTo>
                        <a:pt x="410" y="224"/>
                      </a:lnTo>
                      <a:lnTo>
                        <a:pt x="408" y="224"/>
                      </a:lnTo>
                      <a:lnTo>
                        <a:pt x="408" y="224"/>
                      </a:lnTo>
                      <a:lnTo>
                        <a:pt x="405" y="224"/>
                      </a:lnTo>
                      <a:lnTo>
                        <a:pt x="405" y="221"/>
                      </a:lnTo>
                      <a:lnTo>
                        <a:pt x="405" y="218"/>
                      </a:lnTo>
                      <a:lnTo>
                        <a:pt x="408" y="215"/>
                      </a:lnTo>
                      <a:lnTo>
                        <a:pt x="408" y="212"/>
                      </a:lnTo>
                      <a:lnTo>
                        <a:pt x="408" y="209"/>
                      </a:lnTo>
                      <a:lnTo>
                        <a:pt x="408" y="207"/>
                      </a:lnTo>
                      <a:lnTo>
                        <a:pt x="410" y="198"/>
                      </a:lnTo>
                      <a:lnTo>
                        <a:pt x="405" y="195"/>
                      </a:lnTo>
                      <a:lnTo>
                        <a:pt x="405" y="195"/>
                      </a:lnTo>
                      <a:lnTo>
                        <a:pt x="405" y="192"/>
                      </a:lnTo>
                      <a:lnTo>
                        <a:pt x="405" y="192"/>
                      </a:lnTo>
                      <a:lnTo>
                        <a:pt x="405" y="190"/>
                      </a:lnTo>
                      <a:lnTo>
                        <a:pt x="405" y="190"/>
                      </a:lnTo>
                      <a:lnTo>
                        <a:pt x="402" y="184"/>
                      </a:lnTo>
                      <a:lnTo>
                        <a:pt x="399" y="181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6" y="178"/>
                      </a:lnTo>
                      <a:lnTo>
                        <a:pt x="393" y="178"/>
                      </a:lnTo>
                      <a:lnTo>
                        <a:pt x="391" y="178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5" y="184"/>
                      </a:lnTo>
                      <a:lnTo>
                        <a:pt x="382" y="184"/>
                      </a:lnTo>
                      <a:lnTo>
                        <a:pt x="382" y="184"/>
                      </a:lnTo>
                      <a:lnTo>
                        <a:pt x="382" y="184"/>
                      </a:lnTo>
                      <a:lnTo>
                        <a:pt x="382" y="184"/>
                      </a:lnTo>
                      <a:lnTo>
                        <a:pt x="382" y="184"/>
                      </a:lnTo>
                      <a:lnTo>
                        <a:pt x="382" y="181"/>
                      </a:lnTo>
                      <a:lnTo>
                        <a:pt x="382" y="181"/>
                      </a:lnTo>
                      <a:lnTo>
                        <a:pt x="382" y="181"/>
                      </a:lnTo>
                      <a:lnTo>
                        <a:pt x="385" y="181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8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5"/>
                      </a:lnTo>
                      <a:lnTo>
                        <a:pt x="385" y="173"/>
                      </a:lnTo>
                      <a:lnTo>
                        <a:pt x="385" y="173"/>
                      </a:lnTo>
                      <a:lnTo>
                        <a:pt x="382" y="173"/>
                      </a:lnTo>
                      <a:lnTo>
                        <a:pt x="379" y="173"/>
                      </a:lnTo>
                      <a:lnTo>
                        <a:pt x="379" y="173"/>
                      </a:lnTo>
                      <a:lnTo>
                        <a:pt x="379" y="170"/>
                      </a:lnTo>
                      <a:lnTo>
                        <a:pt x="376" y="167"/>
                      </a:lnTo>
                      <a:lnTo>
                        <a:pt x="376" y="167"/>
                      </a:lnTo>
                      <a:lnTo>
                        <a:pt x="376" y="164"/>
                      </a:lnTo>
                      <a:lnTo>
                        <a:pt x="376" y="164"/>
                      </a:lnTo>
                      <a:lnTo>
                        <a:pt x="376" y="164"/>
                      </a:lnTo>
                      <a:lnTo>
                        <a:pt x="374" y="161"/>
                      </a:lnTo>
                      <a:lnTo>
                        <a:pt x="374" y="161"/>
                      </a:lnTo>
                      <a:lnTo>
                        <a:pt x="374" y="161"/>
                      </a:lnTo>
                      <a:lnTo>
                        <a:pt x="374" y="158"/>
                      </a:lnTo>
                      <a:lnTo>
                        <a:pt x="371" y="158"/>
                      </a:lnTo>
                      <a:lnTo>
                        <a:pt x="371" y="158"/>
                      </a:lnTo>
                      <a:lnTo>
                        <a:pt x="371" y="156"/>
                      </a:lnTo>
                      <a:lnTo>
                        <a:pt x="371" y="156"/>
                      </a:lnTo>
                      <a:lnTo>
                        <a:pt x="368" y="153"/>
                      </a:lnTo>
                      <a:lnTo>
                        <a:pt x="368" y="153"/>
                      </a:lnTo>
                      <a:lnTo>
                        <a:pt x="368" y="150"/>
                      </a:lnTo>
                      <a:lnTo>
                        <a:pt x="368" y="150"/>
                      </a:lnTo>
                      <a:lnTo>
                        <a:pt x="365" y="150"/>
                      </a:lnTo>
                      <a:lnTo>
                        <a:pt x="365" y="150"/>
                      </a:lnTo>
                      <a:lnTo>
                        <a:pt x="365" y="150"/>
                      </a:lnTo>
                      <a:lnTo>
                        <a:pt x="365" y="147"/>
                      </a:lnTo>
                      <a:lnTo>
                        <a:pt x="362" y="147"/>
                      </a:lnTo>
                      <a:lnTo>
                        <a:pt x="362" y="147"/>
                      </a:lnTo>
                      <a:lnTo>
                        <a:pt x="359" y="147"/>
                      </a:lnTo>
                      <a:lnTo>
                        <a:pt x="359" y="147"/>
                      </a:lnTo>
                      <a:lnTo>
                        <a:pt x="357" y="147"/>
                      </a:lnTo>
                      <a:lnTo>
                        <a:pt x="357" y="144"/>
                      </a:lnTo>
                      <a:lnTo>
                        <a:pt x="354" y="144"/>
                      </a:lnTo>
                      <a:lnTo>
                        <a:pt x="354" y="144"/>
                      </a:lnTo>
                      <a:lnTo>
                        <a:pt x="351" y="144"/>
                      </a:lnTo>
                      <a:lnTo>
                        <a:pt x="348" y="144"/>
                      </a:lnTo>
                      <a:lnTo>
                        <a:pt x="348" y="144"/>
                      </a:lnTo>
                      <a:lnTo>
                        <a:pt x="345" y="141"/>
                      </a:lnTo>
                      <a:lnTo>
                        <a:pt x="345" y="141"/>
                      </a:lnTo>
                      <a:lnTo>
                        <a:pt x="342" y="141"/>
                      </a:lnTo>
                      <a:lnTo>
                        <a:pt x="342" y="141"/>
                      </a:lnTo>
                      <a:lnTo>
                        <a:pt x="342" y="139"/>
                      </a:lnTo>
                      <a:lnTo>
                        <a:pt x="340" y="139"/>
                      </a:lnTo>
                      <a:lnTo>
                        <a:pt x="340" y="139"/>
                      </a:lnTo>
                      <a:lnTo>
                        <a:pt x="337" y="139"/>
                      </a:lnTo>
                      <a:lnTo>
                        <a:pt x="337" y="139"/>
                      </a:lnTo>
                      <a:lnTo>
                        <a:pt x="334" y="139"/>
                      </a:lnTo>
                      <a:lnTo>
                        <a:pt x="334" y="139"/>
                      </a:lnTo>
                      <a:lnTo>
                        <a:pt x="334" y="139"/>
                      </a:lnTo>
                      <a:lnTo>
                        <a:pt x="334" y="139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7" y="130"/>
                      </a:lnTo>
                      <a:lnTo>
                        <a:pt x="337" y="130"/>
                      </a:lnTo>
                      <a:lnTo>
                        <a:pt x="337" y="127"/>
                      </a:lnTo>
                      <a:lnTo>
                        <a:pt x="337" y="127"/>
                      </a:lnTo>
                      <a:lnTo>
                        <a:pt x="337" y="127"/>
                      </a:lnTo>
                      <a:lnTo>
                        <a:pt x="337" y="124"/>
                      </a:lnTo>
                      <a:lnTo>
                        <a:pt x="337" y="124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19"/>
                      </a:lnTo>
                      <a:lnTo>
                        <a:pt x="337" y="116"/>
                      </a:lnTo>
                      <a:lnTo>
                        <a:pt x="337" y="116"/>
                      </a:lnTo>
                      <a:lnTo>
                        <a:pt x="340" y="113"/>
                      </a:lnTo>
                      <a:lnTo>
                        <a:pt x="340" y="110"/>
                      </a:lnTo>
                      <a:lnTo>
                        <a:pt x="340" y="110"/>
                      </a:lnTo>
                      <a:lnTo>
                        <a:pt x="340" y="107"/>
                      </a:lnTo>
                      <a:lnTo>
                        <a:pt x="340" y="105"/>
                      </a:lnTo>
                      <a:lnTo>
                        <a:pt x="340" y="102"/>
                      </a:lnTo>
                      <a:lnTo>
                        <a:pt x="340" y="102"/>
                      </a:lnTo>
                      <a:lnTo>
                        <a:pt x="340" y="99"/>
                      </a:lnTo>
                      <a:lnTo>
                        <a:pt x="340" y="99"/>
                      </a:lnTo>
                      <a:lnTo>
                        <a:pt x="342" y="96"/>
                      </a:lnTo>
                      <a:lnTo>
                        <a:pt x="342" y="96"/>
                      </a:lnTo>
                      <a:lnTo>
                        <a:pt x="342" y="93"/>
                      </a:lnTo>
                      <a:lnTo>
                        <a:pt x="342" y="93"/>
                      </a:lnTo>
                      <a:lnTo>
                        <a:pt x="342" y="93"/>
                      </a:lnTo>
                      <a:lnTo>
                        <a:pt x="342" y="90"/>
                      </a:lnTo>
                      <a:lnTo>
                        <a:pt x="342" y="88"/>
                      </a:lnTo>
                      <a:lnTo>
                        <a:pt x="342" y="85"/>
                      </a:lnTo>
                      <a:lnTo>
                        <a:pt x="342" y="85"/>
                      </a:lnTo>
                      <a:lnTo>
                        <a:pt x="342" y="85"/>
                      </a:lnTo>
                      <a:lnTo>
                        <a:pt x="342" y="85"/>
                      </a:lnTo>
                      <a:lnTo>
                        <a:pt x="342" y="82"/>
                      </a:lnTo>
                      <a:lnTo>
                        <a:pt x="342" y="82"/>
                      </a:lnTo>
                      <a:lnTo>
                        <a:pt x="345" y="79"/>
                      </a:lnTo>
                      <a:lnTo>
                        <a:pt x="345" y="79"/>
                      </a:lnTo>
                      <a:lnTo>
                        <a:pt x="345" y="79"/>
                      </a:lnTo>
                      <a:lnTo>
                        <a:pt x="345" y="76"/>
                      </a:lnTo>
                      <a:lnTo>
                        <a:pt x="345" y="76"/>
                      </a:lnTo>
                      <a:lnTo>
                        <a:pt x="345" y="73"/>
                      </a:lnTo>
                      <a:lnTo>
                        <a:pt x="345" y="73"/>
                      </a:lnTo>
                      <a:lnTo>
                        <a:pt x="345" y="70"/>
                      </a:lnTo>
                      <a:lnTo>
                        <a:pt x="345" y="70"/>
                      </a:lnTo>
                      <a:lnTo>
                        <a:pt x="345" y="70"/>
                      </a:lnTo>
                      <a:lnTo>
                        <a:pt x="345" y="70"/>
                      </a:lnTo>
                      <a:lnTo>
                        <a:pt x="345" y="70"/>
                      </a:lnTo>
                      <a:lnTo>
                        <a:pt x="345" y="68"/>
                      </a:lnTo>
                      <a:lnTo>
                        <a:pt x="345" y="68"/>
                      </a:lnTo>
                      <a:lnTo>
                        <a:pt x="348" y="68"/>
                      </a:lnTo>
                      <a:lnTo>
                        <a:pt x="348" y="65"/>
                      </a:lnTo>
                      <a:lnTo>
                        <a:pt x="348" y="65"/>
                      </a:lnTo>
                      <a:lnTo>
                        <a:pt x="348" y="65"/>
                      </a:lnTo>
                      <a:lnTo>
                        <a:pt x="345" y="65"/>
                      </a:lnTo>
                      <a:lnTo>
                        <a:pt x="345" y="65"/>
                      </a:lnTo>
                      <a:lnTo>
                        <a:pt x="345" y="65"/>
                      </a:lnTo>
                      <a:lnTo>
                        <a:pt x="345" y="65"/>
                      </a:lnTo>
                      <a:lnTo>
                        <a:pt x="342" y="65"/>
                      </a:lnTo>
                      <a:lnTo>
                        <a:pt x="342" y="65"/>
                      </a:lnTo>
                      <a:lnTo>
                        <a:pt x="342" y="62"/>
                      </a:lnTo>
                      <a:lnTo>
                        <a:pt x="342" y="62"/>
                      </a:lnTo>
                      <a:lnTo>
                        <a:pt x="342" y="62"/>
                      </a:lnTo>
                      <a:lnTo>
                        <a:pt x="340" y="62"/>
                      </a:lnTo>
                      <a:lnTo>
                        <a:pt x="334" y="62"/>
                      </a:lnTo>
                      <a:lnTo>
                        <a:pt x="331" y="59"/>
                      </a:lnTo>
                      <a:lnTo>
                        <a:pt x="328" y="59"/>
                      </a:lnTo>
                      <a:lnTo>
                        <a:pt x="328" y="59"/>
                      </a:lnTo>
                      <a:lnTo>
                        <a:pt x="323" y="56"/>
                      </a:lnTo>
                      <a:lnTo>
                        <a:pt x="317" y="56"/>
                      </a:lnTo>
                      <a:lnTo>
                        <a:pt x="320" y="53"/>
                      </a:lnTo>
                      <a:lnTo>
                        <a:pt x="320" y="51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3" y="45"/>
                      </a:lnTo>
                      <a:lnTo>
                        <a:pt x="323" y="42"/>
                      </a:lnTo>
                      <a:lnTo>
                        <a:pt x="325" y="39"/>
                      </a:lnTo>
                      <a:lnTo>
                        <a:pt x="325" y="36"/>
                      </a:lnTo>
                      <a:lnTo>
                        <a:pt x="325" y="36"/>
                      </a:lnTo>
                      <a:lnTo>
                        <a:pt x="328" y="34"/>
                      </a:lnTo>
                      <a:lnTo>
                        <a:pt x="328" y="34"/>
                      </a:lnTo>
                      <a:lnTo>
                        <a:pt x="328" y="31"/>
                      </a:lnTo>
                      <a:lnTo>
                        <a:pt x="328" y="31"/>
                      </a:lnTo>
                      <a:lnTo>
                        <a:pt x="331" y="28"/>
                      </a:lnTo>
                      <a:lnTo>
                        <a:pt x="331" y="25"/>
                      </a:lnTo>
                      <a:lnTo>
                        <a:pt x="334" y="25"/>
                      </a:lnTo>
                      <a:lnTo>
                        <a:pt x="334" y="28"/>
                      </a:lnTo>
                      <a:lnTo>
                        <a:pt x="334" y="28"/>
                      </a:lnTo>
                      <a:lnTo>
                        <a:pt x="337" y="28"/>
                      </a:lnTo>
                      <a:lnTo>
                        <a:pt x="340" y="28"/>
                      </a:lnTo>
                      <a:lnTo>
                        <a:pt x="342" y="28"/>
                      </a:lnTo>
                      <a:lnTo>
                        <a:pt x="342" y="28"/>
                      </a:lnTo>
                      <a:lnTo>
                        <a:pt x="351" y="31"/>
                      </a:lnTo>
                      <a:lnTo>
                        <a:pt x="351" y="25"/>
                      </a:lnTo>
                      <a:lnTo>
                        <a:pt x="354" y="22"/>
                      </a:lnTo>
                      <a:lnTo>
                        <a:pt x="354" y="22"/>
                      </a:lnTo>
                      <a:lnTo>
                        <a:pt x="354" y="19"/>
                      </a:lnTo>
                      <a:lnTo>
                        <a:pt x="354" y="14"/>
                      </a:lnTo>
                      <a:lnTo>
                        <a:pt x="354" y="8"/>
                      </a:lnTo>
                      <a:lnTo>
                        <a:pt x="354" y="8"/>
                      </a:lnTo>
                      <a:lnTo>
                        <a:pt x="354" y="5"/>
                      </a:lnTo>
                      <a:lnTo>
                        <a:pt x="354" y="5"/>
                      </a:lnTo>
                      <a:lnTo>
                        <a:pt x="325" y="0"/>
                      </a:lnTo>
                      <a:lnTo>
                        <a:pt x="328" y="2"/>
                      </a:lnTo>
                      <a:lnTo>
                        <a:pt x="328" y="2"/>
                      </a:lnTo>
                      <a:lnTo>
                        <a:pt x="328" y="5"/>
                      </a:lnTo>
                      <a:lnTo>
                        <a:pt x="328" y="5"/>
                      </a:lnTo>
                      <a:lnTo>
                        <a:pt x="328" y="8"/>
                      </a:lnTo>
                      <a:lnTo>
                        <a:pt x="328" y="8"/>
                      </a:lnTo>
                      <a:lnTo>
                        <a:pt x="328" y="11"/>
                      </a:lnTo>
                      <a:lnTo>
                        <a:pt x="328" y="11"/>
                      </a:lnTo>
                      <a:lnTo>
                        <a:pt x="328" y="14"/>
                      </a:lnTo>
                      <a:lnTo>
                        <a:pt x="328" y="14"/>
                      </a:lnTo>
                      <a:lnTo>
                        <a:pt x="331" y="17"/>
                      </a:lnTo>
                      <a:lnTo>
                        <a:pt x="328" y="19"/>
                      </a:lnTo>
                      <a:lnTo>
                        <a:pt x="328" y="19"/>
                      </a:lnTo>
                      <a:lnTo>
                        <a:pt x="328" y="22"/>
                      </a:lnTo>
                      <a:lnTo>
                        <a:pt x="328" y="22"/>
                      </a:lnTo>
                      <a:lnTo>
                        <a:pt x="328" y="22"/>
                      </a:lnTo>
                      <a:lnTo>
                        <a:pt x="325" y="22"/>
                      </a:lnTo>
                      <a:lnTo>
                        <a:pt x="325" y="22"/>
                      </a:lnTo>
                      <a:lnTo>
                        <a:pt x="323" y="22"/>
                      </a:lnTo>
                      <a:lnTo>
                        <a:pt x="323" y="22"/>
                      </a:lnTo>
                      <a:lnTo>
                        <a:pt x="320" y="22"/>
                      </a:lnTo>
                      <a:lnTo>
                        <a:pt x="320" y="22"/>
                      </a:lnTo>
                      <a:lnTo>
                        <a:pt x="317" y="22"/>
                      </a:lnTo>
                      <a:lnTo>
                        <a:pt x="314" y="22"/>
                      </a:lnTo>
                      <a:lnTo>
                        <a:pt x="311" y="22"/>
                      </a:lnTo>
                      <a:lnTo>
                        <a:pt x="308" y="25"/>
                      </a:lnTo>
                      <a:lnTo>
                        <a:pt x="308" y="28"/>
                      </a:lnTo>
                      <a:lnTo>
                        <a:pt x="308" y="28"/>
                      </a:lnTo>
                      <a:lnTo>
                        <a:pt x="308" y="34"/>
                      </a:lnTo>
                      <a:lnTo>
                        <a:pt x="306" y="39"/>
                      </a:lnTo>
                      <a:lnTo>
                        <a:pt x="306" y="42"/>
                      </a:lnTo>
                      <a:lnTo>
                        <a:pt x="306" y="42"/>
                      </a:lnTo>
                      <a:lnTo>
                        <a:pt x="306" y="42"/>
                      </a:lnTo>
                      <a:lnTo>
                        <a:pt x="306" y="45"/>
                      </a:lnTo>
                      <a:lnTo>
                        <a:pt x="306" y="48"/>
                      </a:lnTo>
                      <a:lnTo>
                        <a:pt x="306" y="48"/>
                      </a:lnTo>
                      <a:lnTo>
                        <a:pt x="300" y="48"/>
                      </a:lnTo>
                      <a:lnTo>
                        <a:pt x="297" y="48"/>
                      </a:lnTo>
                      <a:lnTo>
                        <a:pt x="294" y="48"/>
                      </a:lnTo>
                      <a:lnTo>
                        <a:pt x="291" y="45"/>
                      </a:lnTo>
                      <a:lnTo>
                        <a:pt x="291" y="45"/>
                      </a:lnTo>
                      <a:lnTo>
                        <a:pt x="291" y="45"/>
                      </a:lnTo>
                      <a:lnTo>
                        <a:pt x="286" y="45"/>
                      </a:lnTo>
                      <a:lnTo>
                        <a:pt x="280" y="45"/>
                      </a:lnTo>
                      <a:lnTo>
                        <a:pt x="272" y="42"/>
                      </a:lnTo>
                      <a:lnTo>
                        <a:pt x="269" y="42"/>
                      </a:lnTo>
                      <a:lnTo>
                        <a:pt x="269" y="42"/>
                      </a:lnTo>
                      <a:lnTo>
                        <a:pt x="266" y="42"/>
                      </a:lnTo>
                      <a:lnTo>
                        <a:pt x="263" y="39"/>
                      </a:lnTo>
                      <a:lnTo>
                        <a:pt x="260" y="39"/>
                      </a:lnTo>
                      <a:lnTo>
                        <a:pt x="255" y="39"/>
                      </a:lnTo>
                      <a:lnTo>
                        <a:pt x="252" y="39"/>
                      </a:lnTo>
                      <a:lnTo>
                        <a:pt x="249" y="39"/>
                      </a:lnTo>
                      <a:lnTo>
                        <a:pt x="249" y="36"/>
                      </a:lnTo>
                      <a:lnTo>
                        <a:pt x="249" y="36"/>
                      </a:lnTo>
                      <a:lnTo>
                        <a:pt x="246" y="36"/>
                      </a:lnTo>
                      <a:lnTo>
                        <a:pt x="246" y="36"/>
                      </a:lnTo>
                      <a:lnTo>
                        <a:pt x="246" y="34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2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6" y="19"/>
                      </a:lnTo>
                      <a:lnTo>
                        <a:pt x="243" y="22"/>
                      </a:lnTo>
                      <a:lnTo>
                        <a:pt x="243" y="22"/>
                      </a:lnTo>
                      <a:lnTo>
                        <a:pt x="243" y="22"/>
                      </a:lnTo>
                      <a:lnTo>
                        <a:pt x="240" y="22"/>
                      </a:lnTo>
                      <a:lnTo>
                        <a:pt x="240" y="22"/>
                      </a:lnTo>
                      <a:lnTo>
                        <a:pt x="240" y="22"/>
                      </a:lnTo>
                      <a:lnTo>
                        <a:pt x="240" y="22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2" y="25"/>
                      </a:lnTo>
                      <a:lnTo>
                        <a:pt x="232" y="25"/>
                      </a:lnTo>
                      <a:lnTo>
                        <a:pt x="229" y="25"/>
                      </a:lnTo>
                      <a:lnTo>
                        <a:pt x="229" y="25"/>
                      </a:lnTo>
                      <a:lnTo>
                        <a:pt x="226" y="25"/>
                      </a:lnTo>
                      <a:lnTo>
                        <a:pt x="223" y="25"/>
                      </a:lnTo>
                      <a:lnTo>
                        <a:pt x="223" y="25"/>
                      </a:lnTo>
                      <a:lnTo>
                        <a:pt x="221" y="25"/>
                      </a:lnTo>
                      <a:lnTo>
                        <a:pt x="221" y="28"/>
                      </a:lnTo>
                      <a:lnTo>
                        <a:pt x="221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5" y="28"/>
                      </a:lnTo>
                      <a:lnTo>
                        <a:pt x="212" y="28"/>
                      </a:lnTo>
                      <a:lnTo>
                        <a:pt x="212" y="28"/>
                      </a:lnTo>
                      <a:lnTo>
                        <a:pt x="209" y="25"/>
                      </a:lnTo>
                      <a:lnTo>
                        <a:pt x="206" y="25"/>
                      </a:lnTo>
                      <a:lnTo>
                        <a:pt x="206" y="25"/>
                      </a:lnTo>
                      <a:lnTo>
                        <a:pt x="204" y="25"/>
                      </a:lnTo>
                      <a:lnTo>
                        <a:pt x="204" y="25"/>
                      </a:lnTo>
                      <a:lnTo>
                        <a:pt x="204" y="25"/>
                      </a:lnTo>
                      <a:lnTo>
                        <a:pt x="201" y="25"/>
                      </a:lnTo>
                      <a:lnTo>
                        <a:pt x="201" y="25"/>
                      </a:lnTo>
                      <a:lnTo>
                        <a:pt x="201" y="25"/>
                      </a:lnTo>
                      <a:lnTo>
                        <a:pt x="201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28"/>
                      </a:lnTo>
                      <a:lnTo>
                        <a:pt x="189" y="31"/>
                      </a:lnTo>
                      <a:lnTo>
                        <a:pt x="189" y="31"/>
                      </a:lnTo>
                      <a:lnTo>
                        <a:pt x="189" y="31"/>
                      </a:lnTo>
                      <a:lnTo>
                        <a:pt x="189" y="31"/>
                      </a:lnTo>
                      <a:lnTo>
                        <a:pt x="189" y="31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4"/>
                      </a:lnTo>
                      <a:lnTo>
                        <a:pt x="189" y="36"/>
                      </a:lnTo>
                      <a:lnTo>
                        <a:pt x="189" y="36"/>
                      </a:lnTo>
                      <a:lnTo>
                        <a:pt x="189" y="36"/>
                      </a:lnTo>
                      <a:lnTo>
                        <a:pt x="189" y="36"/>
                      </a:lnTo>
                      <a:lnTo>
                        <a:pt x="189" y="36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9" y="39"/>
                      </a:lnTo>
                      <a:lnTo>
                        <a:pt x="187" y="39"/>
                      </a:lnTo>
                      <a:lnTo>
                        <a:pt x="187" y="39"/>
                      </a:lnTo>
                      <a:lnTo>
                        <a:pt x="187" y="39"/>
                      </a:lnTo>
                      <a:lnTo>
                        <a:pt x="187" y="42"/>
                      </a:lnTo>
                      <a:lnTo>
                        <a:pt x="189" y="42"/>
                      </a:lnTo>
                      <a:lnTo>
                        <a:pt x="189" y="42"/>
                      </a:lnTo>
                      <a:lnTo>
                        <a:pt x="187" y="42"/>
                      </a:lnTo>
                      <a:lnTo>
                        <a:pt x="187" y="45"/>
                      </a:lnTo>
                      <a:lnTo>
                        <a:pt x="187" y="45"/>
                      </a:lnTo>
                      <a:lnTo>
                        <a:pt x="184" y="45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1" y="48"/>
                      </a:lnTo>
                      <a:lnTo>
                        <a:pt x="181" y="48"/>
                      </a:lnTo>
                      <a:lnTo>
                        <a:pt x="181" y="51"/>
                      </a:lnTo>
                      <a:lnTo>
                        <a:pt x="178" y="51"/>
                      </a:lnTo>
                      <a:lnTo>
                        <a:pt x="178" y="51"/>
                      </a:lnTo>
                      <a:lnTo>
                        <a:pt x="178" y="51"/>
                      </a:lnTo>
                      <a:lnTo>
                        <a:pt x="178" y="51"/>
                      </a:lnTo>
                      <a:lnTo>
                        <a:pt x="175" y="51"/>
                      </a:lnTo>
                      <a:lnTo>
                        <a:pt x="175" y="51"/>
                      </a:lnTo>
                      <a:lnTo>
                        <a:pt x="175" y="53"/>
                      </a:lnTo>
                      <a:lnTo>
                        <a:pt x="172" y="53"/>
                      </a:lnTo>
                      <a:lnTo>
                        <a:pt x="172" y="53"/>
                      </a:lnTo>
                      <a:lnTo>
                        <a:pt x="170" y="53"/>
                      </a:lnTo>
                      <a:lnTo>
                        <a:pt x="170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3" name="Freeform 89"/>
                <p:cNvSpPr>
                  <a:spLocks/>
                </p:cNvSpPr>
                <p:nvPr/>
              </p:nvSpPr>
              <p:spPr bwMode="auto">
                <a:xfrm>
                  <a:off x="904" y="3183"/>
                  <a:ext cx="242" cy="177"/>
                </a:xfrm>
                <a:custGeom>
                  <a:avLst/>
                  <a:gdLst/>
                  <a:ahLst/>
                  <a:cxnLst>
                    <a:cxn ang="0">
                      <a:pos x="46" y="73"/>
                    </a:cxn>
                    <a:cxn ang="0">
                      <a:pos x="51" y="119"/>
                    </a:cxn>
                    <a:cxn ang="0">
                      <a:pos x="43" y="147"/>
                    </a:cxn>
                    <a:cxn ang="0">
                      <a:pos x="23" y="164"/>
                    </a:cxn>
                    <a:cxn ang="0">
                      <a:pos x="9" y="161"/>
                    </a:cxn>
                    <a:cxn ang="0">
                      <a:pos x="3" y="167"/>
                    </a:cxn>
                    <a:cxn ang="0">
                      <a:pos x="17" y="167"/>
                    </a:cxn>
                    <a:cxn ang="0">
                      <a:pos x="26" y="170"/>
                    </a:cxn>
                    <a:cxn ang="0">
                      <a:pos x="37" y="187"/>
                    </a:cxn>
                    <a:cxn ang="0">
                      <a:pos x="54" y="181"/>
                    </a:cxn>
                    <a:cxn ang="0">
                      <a:pos x="68" y="201"/>
                    </a:cxn>
                    <a:cxn ang="0">
                      <a:pos x="80" y="206"/>
                    </a:cxn>
                    <a:cxn ang="0">
                      <a:pos x="91" y="235"/>
                    </a:cxn>
                    <a:cxn ang="0">
                      <a:pos x="99" y="257"/>
                    </a:cxn>
                    <a:cxn ang="0">
                      <a:pos x="91" y="272"/>
                    </a:cxn>
                    <a:cxn ang="0">
                      <a:pos x="77" y="283"/>
                    </a:cxn>
                    <a:cxn ang="0">
                      <a:pos x="119" y="317"/>
                    </a:cxn>
                    <a:cxn ang="0">
                      <a:pos x="179" y="328"/>
                    </a:cxn>
                    <a:cxn ang="0">
                      <a:pos x="199" y="320"/>
                    </a:cxn>
                    <a:cxn ang="0">
                      <a:pos x="210" y="328"/>
                    </a:cxn>
                    <a:cxn ang="0">
                      <a:pos x="224" y="340"/>
                    </a:cxn>
                    <a:cxn ang="0">
                      <a:pos x="233" y="345"/>
                    </a:cxn>
                    <a:cxn ang="0">
                      <a:pos x="244" y="343"/>
                    </a:cxn>
                    <a:cxn ang="0">
                      <a:pos x="261" y="343"/>
                    </a:cxn>
                    <a:cxn ang="0">
                      <a:pos x="275" y="328"/>
                    </a:cxn>
                    <a:cxn ang="0">
                      <a:pos x="292" y="334"/>
                    </a:cxn>
                    <a:cxn ang="0">
                      <a:pos x="312" y="343"/>
                    </a:cxn>
                    <a:cxn ang="0">
                      <a:pos x="320" y="331"/>
                    </a:cxn>
                    <a:cxn ang="0">
                      <a:pos x="320" y="311"/>
                    </a:cxn>
                    <a:cxn ang="0">
                      <a:pos x="323" y="294"/>
                    </a:cxn>
                    <a:cxn ang="0">
                      <a:pos x="340" y="283"/>
                    </a:cxn>
                    <a:cxn ang="0">
                      <a:pos x="363" y="280"/>
                    </a:cxn>
                    <a:cxn ang="0">
                      <a:pos x="383" y="292"/>
                    </a:cxn>
                    <a:cxn ang="0">
                      <a:pos x="394" y="280"/>
                    </a:cxn>
                    <a:cxn ang="0">
                      <a:pos x="408" y="297"/>
                    </a:cxn>
                    <a:cxn ang="0">
                      <a:pos x="422" y="289"/>
                    </a:cxn>
                    <a:cxn ang="0">
                      <a:pos x="411" y="297"/>
                    </a:cxn>
                    <a:cxn ang="0">
                      <a:pos x="422" y="294"/>
                    </a:cxn>
                    <a:cxn ang="0">
                      <a:pos x="439" y="309"/>
                    </a:cxn>
                    <a:cxn ang="0">
                      <a:pos x="453" y="300"/>
                    </a:cxn>
                    <a:cxn ang="0">
                      <a:pos x="451" y="274"/>
                    </a:cxn>
                    <a:cxn ang="0">
                      <a:pos x="456" y="238"/>
                    </a:cxn>
                    <a:cxn ang="0">
                      <a:pos x="465" y="215"/>
                    </a:cxn>
                    <a:cxn ang="0">
                      <a:pos x="456" y="172"/>
                    </a:cxn>
                    <a:cxn ang="0">
                      <a:pos x="394" y="161"/>
                    </a:cxn>
                    <a:cxn ang="0">
                      <a:pos x="377" y="172"/>
                    </a:cxn>
                    <a:cxn ang="0">
                      <a:pos x="360" y="178"/>
                    </a:cxn>
                    <a:cxn ang="0">
                      <a:pos x="332" y="184"/>
                    </a:cxn>
                    <a:cxn ang="0">
                      <a:pos x="329" y="158"/>
                    </a:cxn>
                    <a:cxn ang="0">
                      <a:pos x="315" y="121"/>
                    </a:cxn>
                    <a:cxn ang="0">
                      <a:pos x="323" y="93"/>
                    </a:cxn>
                    <a:cxn ang="0">
                      <a:pos x="298" y="87"/>
                    </a:cxn>
                    <a:cxn ang="0">
                      <a:pos x="286" y="76"/>
                    </a:cxn>
                    <a:cxn ang="0">
                      <a:pos x="272" y="79"/>
                    </a:cxn>
                    <a:cxn ang="0">
                      <a:pos x="250" y="70"/>
                    </a:cxn>
                    <a:cxn ang="0">
                      <a:pos x="269" y="45"/>
                    </a:cxn>
                    <a:cxn ang="0">
                      <a:pos x="252" y="22"/>
                    </a:cxn>
                    <a:cxn ang="0">
                      <a:pos x="210" y="14"/>
                    </a:cxn>
                    <a:cxn ang="0">
                      <a:pos x="187" y="8"/>
                    </a:cxn>
                    <a:cxn ang="0">
                      <a:pos x="156" y="2"/>
                    </a:cxn>
                    <a:cxn ang="0">
                      <a:pos x="139" y="0"/>
                    </a:cxn>
                    <a:cxn ang="0">
                      <a:pos x="94" y="17"/>
                    </a:cxn>
                    <a:cxn ang="0">
                      <a:pos x="68" y="45"/>
                    </a:cxn>
                  </a:cxnLst>
                  <a:rect l="0" t="0" r="r" b="b"/>
                  <a:pathLst>
                    <a:path w="479" h="348">
                      <a:moveTo>
                        <a:pt x="65" y="48"/>
                      </a:move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3" y="48"/>
                      </a:lnTo>
                      <a:lnTo>
                        <a:pt x="63" y="48"/>
                      </a:lnTo>
                      <a:lnTo>
                        <a:pt x="60" y="48"/>
                      </a:lnTo>
                      <a:lnTo>
                        <a:pt x="60" y="48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3"/>
                      </a:lnTo>
                      <a:lnTo>
                        <a:pt x="48" y="53"/>
                      </a:lnTo>
                      <a:lnTo>
                        <a:pt x="48" y="53"/>
                      </a:lnTo>
                      <a:lnTo>
                        <a:pt x="48" y="56"/>
                      </a:lnTo>
                      <a:lnTo>
                        <a:pt x="48" y="56"/>
                      </a:lnTo>
                      <a:lnTo>
                        <a:pt x="48" y="59"/>
                      </a:lnTo>
                      <a:lnTo>
                        <a:pt x="48" y="59"/>
                      </a:lnTo>
                      <a:lnTo>
                        <a:pt x="46" y="59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70"/>
                      </a:lnTo>
                      <a:lnTo>
                        <a:pt x="46" y="70"/>
                      </a:lnTo>
                      <a:lnTo>
                        <a:pt x="46" y="73"/>
                      </a:lnTo>
                      <a:lnTo>
                        <a:pt x="43" y="73"/>
                      </a:lnTo>
                      <a:lnTo>
                        <a:pt x="43" y="76"/>
                      </a:lnTo>
                      <a:lnTo>
                        <a:pt x="43" y="76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7"/>
                      </a:lnTo>
                      <a:lnTo>
                        <a:pt x="40" y="87"/>
                      </a:lnTo>
                      <a:lnTo>
                        <a:pt x="40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119"/>
                      </a:lnTo>
                      <a:lnTo>
                        <a:pt x="54" y="119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21"/>
                      </a:lnTo>
                      <a:lnTo>
                        <a:pt x="51" y="121"/>
                      </a:lnTo>
                      <a:lnTo>
                        <a:pt x="51" y="121"/>
                      </a:lnTo>
                      <a:lnTo>
                        <a:pt x="51" y="121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7"/>
                      </a:lnTo>
                      <a:lnTo>
                        <a:pt x="48" y="127"/>
                      </a:lnTo>
                      <a:lnTo>
                        <a:pt x="48" y="127"/>
                      </a:lnTo>
                      <a:lnTo>
                        <a:pt x="48" y="127"/>
                      </a:lnTo>
                      <a:lnTo>
                        <a:pt x="48" y="130"/>
                      </a:lnTo>
                      <a:lnTo>
                        <a:pt x="48" y="130"/>
                      </a:lnTo>
                      <a:lnTo>
                        <a:pt x="48" y="130"/>
                      </a:lnTo>
                      <a:lnTo>
                        <a:pt x="46" y="130"/>
                      </a:lnTo>
                      <a:lnTo>
                        <a:pt x="46" y="130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8"/>
                      </a:lnTo>
                      <a:lnTo>
                        <a:pt x="46" y="138"/>
                      </a:lnTo>
                      <a:lnTo>
                        <a:pt x="46" y="138"/>
                      </a:lnTo>
                      <a:lnTo>
                        <a:pt x="46" y="141"/>
                      </a:lnTo>
                      <a:lnTo>
                        <a:pt x="43" y="141"/>
                      </a:lnTo>
                      <a:lnTo>
                        <a:pt x="43" y="141"/>
                      </a:lnTo>
                      <a:lnTo>
                        <a:pt x="43" y="144"/>
                      </a:lnTo>
                      <a:lnTo>
                        <a:pt x="43" y="144"/>
                      </a:lnTo>
                      <a:lnTo>
                        <a:pt x="43" y="144"/>
                      </a:lnTo>
                      <a:lnTo>
                        <a:pt x="43" y="147"/>
                      </a:lnTo>
                      <a:lnTo>
                        <a:pt x="43" y="147"/>
                      </a:lnTo>
                      <a:lnTo>
                        <a:pt x="43" y="147"/>
                      </a:lnTo>
                      <a:lnTo>
                        <a:pt x="43" y="147"/>
                      </a:lnTo>
                      <a:lnTo>
                        <a:pt x="40" y="147"/>
                      </a:lnTo>
                      <a:lnTo>
                        <a:pt x="40" y="147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7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1" y="155"/>
                      </a:lnTo>
                      <a:lnTo>
                        <a:pt x="31" y="155"/>
                      </a:lnTo>
                      <a:lnTo>
                        <a:pt x="31" y="155"/>
                      </a:lnTo>
                      <a:lnTo>
                        <a:pt x="31" y="155"/>
                      </a:lnTo>
                      <a:lnTo>
                        <a:pt x="29" y="161"/>
                      </a:lnTo>
                      <a:lnTo>
                        <a:pt x="29" y="164"/>
                      </a:lnTo>
                      <a:lnTo>
                        <a:pt x="29" y="164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9" y="161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6" y="155"/>
                      </a:lnTo>
                      <a:lnTo>
                        <a:pt x="6" y="155"/>
                      </a:lnTo>
                      <a:lnTo>
                        <a:pt x="6" y="155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3" y="158"/>
                      </a:lnTo>
                      <a:lnTo>
                        <a:pt x="3" y="158"/>
                      </a:lnTo>
                      <a:lnTo>
                        <a:pt x="3" y="158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0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70"/>
                      </a:lnTo>
                      <a:lnTo>
                        <a:pt x="3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9" y="178"/>
                      </a:lnTo>
                      <a:lnTo>
                        <a:pt x="26" y="178"/>
                      </a:lnTo>
                      <a:lnTo>
                        <a:pt x="26" y="178"/>
                      </a:lnTo>
                      <a:lnTo>
                        <a:pt x="26" y="178"/>
                      </a:lnTo>
                      <a:lnTo>
                        <a:pt x="26" y="178"/>
                      </a:lnTo>
                      <a:lnTo>
                        <a:pt x="26" y="178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3" y="181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31" y="184"/>
                      </a:lnTo>
                      <a:lnTo>
                        <a:pt x="31" y="184"/>
                      </a:lnTo>
                      <a:lnTo>
                        <a:pt x="31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6" y="181"/>
                      </a:lnTo>
                      <a:lnTo>
                        <a:pt x="46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51" y="184"/>
                      </a:lnTo>
                      <a:lnTo>
                        <a:pt x="51" y="184"/>
                      </a:lnTo>
                      <a:lnTo>
                        <a:pt x="51" y="184"/>
                      </a:lnTo>
                      <a:lnTo>
                        <a:pt x="51" y="184"/>
                      </a:lnTo>
                      <a:lnTo>
                        <a:pt x="51" y="181"/>
                      </a:lnTo>
                      <a:lnTo>
                        <a:pt x="51" y="181"/>
                      </a:lnTo>
                      <a:lnTo>
                        <a:pt x="51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4"/>
                      </a:lnTo>
                      <a:lnTo>
                        <a:pt x="60" y="184"/>
                      </a:lnTo>
                      <a:lnTo>
                        <a:pt x="60" y="187"/>
                      </a:lnTo>
                      <a:lnTo>
                        <a:pt x="60" y="187"/>
                      </a:lnTo>
                      <a:lnTo>
                        <a:pt x="60" y="187"/>
                      </a:lnTo>
                      <a:lnTo>
                        <a:pt x="60" y="187"/>
                      </a:lnTo>
                      <a:lnTo>
                        <a:pt x="63" y="187"/>
                      </a:lnTo>
                      <a:lnTo>
                        <a:pt x="63" y="187"/>
                      </a:lnTo>
                      <a:lnTo>
                        <a:pt x="63" y="189"/>
                      </a:lnTo>
                      <a:lnTo>
                        <a:pt x="63" y="189"/>
                      </a:lnTo>
                      <a:lnTo>
                        <a:pt x="63" y="189"/>
                      </a:lnTo>
                      <a:lnTo>
                        <a:pt x="63" y="189"/>
                      </a:lnTo>
                      <a:lnTo>
                        <a:pt x="63" y="189"/>
                      </a:lnTo>
                      <a:lnTo>
                        <a:pt x="63" y="192"/>
                      </a:lnTo>
                      <a:lnTo>
                        <a:pt x="63" y="192"/>
                      </a:lnTo>
                      <a:lnTo>
                        <a:pt x="63" y="195"/>
                      </a:lnTo>
                      <a:lnTo>
                        <a:pt x="63" y="195"/>
                      </a:lnTo>
                      <a:lnTo>
                        <a:pt x="63" y="195"/>
                      </a:lnTo>
                      <a:lnTo>
                        <a:pt x="63" y="195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4" y="201"/>
                      </a:lnTo>
                      <a:lnTo>
                        <a:pt x="74" y="201"/>
                      </a:lnTo>
                      <a:lnTo>
                        <a:pt x="74" y="201"/>
                      </a:lnTo>
                      <a:lnTo>
                        <a:pt x="74" y="201"/>
                      </a:lnTo>
                      <a:lnTo>
                        <a:pt x="74" y="201"/>
                      </a:lnTo>
                      <a:lnTo>
                        <a:pt x="74" y="204"/>
                      </a:lnTo>
                      <a:lnTo>
                        <a:pt x="74" y="204"/>
                      </a:lnTo>
                      <a:lnTo>
                        <a:pt x="74" y="204"/>
                      </a:lnTo>
                      <a:lnTo>
                        <a:pt x="74" y="204"/>
                      </a:lnTo>
                      <a:lnTo>
                        <a:pt x="74" y="204"/>
                      </a:lnTo>
                      <a:lnTo>
                        <a:pt x="74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9"/>
                      </a:lnTo>
                      <a:lnTo>
                        <a:pt x="80" y="209"/>
                      </a:lnTo>
                      <a:lnTo>
                        <a:pt x="80" y="209"/>
                      </a:lnTo>
                      <a:lnTo>
                        <a:pt x="82" y="209"/>
                      </a:lnTo>
                      <a:lnTo>
                        <a:pt x="82" y="209"/>
                      </a:lnTo>
                      <a:lnTo>
                        <a:pt x="82" y="209"/>
                      </a:lnTo>
                      <a:lnTo>
                        <a:pt x="82" y="212"/>
                      </a:lnTo>
                      <a:lnTo>
                        <a:pt x="82" y="212"/>
                      </a:lnTo>
                      <a:lnTo>
                        <a:pt x="82" y="212"/>
                      </a:lnTo>
                      <a:lnTo>
                        <a:pt x="82" y="212"/>
                      </a:lnTo>
                      <a:lnTo>
                        <a:pt x="85" y="212"/>
                      </a:lnTo>
                      <a:lnTo>
                        <a:pt x="85" y="215"/>
                      </a:lnTo>
                      <a:lnTo>
                        <a:pt x="85" y="215"/>
                      </a:lnTo>
                      <a:lnTo>
                        <a:pt x="88" y="215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21"/>
                      </a:lnTo>
                      <a:lnTo>
                        <a:pt x="88" y="221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91" y="226"/>
                      </a:lnTo>
                      <a:lnTo>
                        <a:pt x="91" y="226"/>
                      </a:lnTo>
                      <a:lnTo>
                        <a:pt x="91" y="226"/>
                      </a:lnTo>
                      <a:lnTo>
                        <a:pt x="91" y="226"/>
                      </a:lnTo>
                      <a:lnTo>
                        <a:pt x="91" y="229"/>
                      </a:lnTo>
                      <a:lnTo>
                        <a:pt x="91" y="229"/>
                      </a:lnTo>
                      <a:lnTo>
                        <a:pt x="91" y="229"/>
                      </a:lnTo>
                      <a:lnTo>
                        <a:pt x="91" y="232"/>
                      </a:lnTo>
                      <a:lnTo>
                        <a:pt x="91" y="232"/>
                      </a:lnTo>
                      <a:lnTo>
                        <a:pt x="91" y="232"/>
                      </a:lnTo>
                      <a:lnTo>
                        <a:pt x="91" y="235"/>
                      </a:lnTo>
                      <a:lnTo>
                        <a:pt x="91" y="235"/>
                      </a:lnTo>
                      <a:lnTo>
                        <a:pt x="91" y="235"/>
                      </a:lnTo>
                      <a:lnTo>
                        <a:pt x="91" y="235"/>
                      </a:lnTo>
                      <a:lnTo>
                        <a:pt x="91" y="235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40"/>
                      </a:lnTo>
                      <a:lnTo>
                        <a:pt x="91" y="240"/>
                      </a:lnTo>
                      <a:lnTo>
                        <a:pt x="91" y="240"/>
                      </a:lnTo>
                      <a:lnTo>
                        <a:pt x="91" y="240"/>
                      </a:lnTo>
                      <a:lnTo>
                        <a:pt x="99" y="243"/>
                      </a:lnTo>
                      <a:lnTo>
                        <a:pt x="102" y="243"/>
                      </a:lnTo>
                      <a:lnTo>
                        <a:pt x="102" y="243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9"/>
                      </a:lnTo>
                      <a:lnTo>
                        <a:pt x="102" y="249"/>
                      </a:lnTo>
                      <a:lnTo>
                        <a:pt x="102" y="249"/>
                      </a:lnTo>
                      <a:lnTo>
                        <a:pt x="99" y="249"/>
                      </a:lnTo>
                      <a:lnTo>
                        <a:pt x="99" y="249"/>
                      </a:lnTo>
                      <a:lnTo>
                        <a:pt x="99" y="249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5"/>
                      </a:lnTo>
                      <a:lnTo>
                        <a:pt x="99" y="255"/>
                      </a:lnTo>
                      <a:lnTo>
                        <a:pt x="99" y="255"/>
                      </a:lnTo>
                      <a:lnTo>
                        <a:pt x="99" y="255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60"/>
                      </a:lnTo>
                      <a:lnTo>
                        <a:pt x="99" y="260"/>
                      </a:lnTo>
                      <a:lnTo>
                        <a:pt x="97" y="260"/>
                      </a:lnTo>
                      <a:lnTo>
                        <a:pt x="97" y="260"/>
                      </a:lnTo>
                      <a:lnTo>
                        <a:pt x="97" y="260"/>
                      </a:lnTo>
                      <a:lnTo>
                        <a:pt x="97" y="260"/>
                      </a:lnTo>
                      <a:lnTo>
                        <a:pt x="97" y="263"/>
                      </a:lnTo>
                      <a:lnTo>
                        <a:pt x="97" y="263"/>
                      </a:lnTo>
                      <a:lnTo>
                        <a:pt x="97" y="263"/>
                      </a:lnTo>
                      <a:lnTo>
                        <a:pt x="97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1" y="263"/>
                      </a:lnTo>
                      <a:lnTo>
                        <a:pt x="91" y="263"/>
                      </a:lnTo>
                      <a:lnTo>
                        <a:pt x="91" y="263"/>
                      </a:lnTo>
                      <a:lnTo>
                        <a:pt x="91" y="263"/>
                      </a:lnTo>
                      <a:lnTo>
                        <a:pt x="91" y="263"/>
                      </a:lnTo>
                      <a:lnTo>
                        <a:pt x="91" y="266"/>
                      </a:lnTo>
                      <a:lnTo>
                        <a:pt x="91" y="266"/>
                      </a:lnTo>
                      <a:lnTo>
                        <a:pt x="91" y="266"/>
                      </a:lnTo>
                      <a:lnTo>
                        <a:pt x="91" y="266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72"/>
                      </a:lnTo>
                      <a:lnTo>
                        <a:pt x="88" y="272"/>
                      </a:lnTo>
                      <a:lnTo>
                        <a:pt x="88" y="272"/>
                      </a:lnTo>
                      <a:lnTo>
                        <a:pt x="88" y="272"/>
                      </a:lnTo>
                      <a:lnTo>
                        <a:pt x="88" y="272"/>
                      </a:lnTo>
                      <a:lnTo>
                        <a:pt x="88" y="272"/>
                      </a:lnTo>
                      <a:lnTo>
                        <a:pt x="88" y="274"/>
                      </a:lnTo>
                      <a:lnTo>
                        <a:pt x="88" y="274"/>
                      </a:lnTo>
                      <a:lnTo>
                        <a:pt x="88" y="274"/>
                      </a:lnTo>
                      <a:lnTo>
                        <a:pt x="88" y="274"/>
                      </a:lnTo>
                      <a:lnTo>
                        <a:pt x="88" y="274"/>
                      </a:lnTo>
                      <a:lnTo>
                        <a:pt x="88" y="277"/>
                      </a:lnTo>
                      <a:lnTo>
                        <a:pt x="85" y="277"/>
                      </a:lnTo>
                      <a:lnTo>
                        <a:pt x="85" y="277"/>
                      </a:lnTo>
                      <a:lnTo>
                        <a:pt x="85" y="277"/>
                      </a:lnTo>
                      <a:lnTo>
                        <a:pt x="85" y="277"/>
                      </a:lnTo>
                      <a:lnTo>
                        <a:pt x="85" y="277"/>
                      </a:lnTo>
                      <a:lnTo>
                        <a:pt x="85" y="280"/>
                      </a:lnTo>
                      <a:lnTo>
                        <a:pt x="85" y="280"/>
                      </a:lnTo>
                      <a:lnTo>
                        <a:pt x="85" y="280"/>
                      </a:lnTo>
                      <a:lnTo>
                        <a:pt x="85" y="280"/>
                      </a:lnTo>
                      <a:lnTo>
                        <a:pt x="82" y="280"/>
                      </a:lnTo>
                      <a:lnTo>
                        <a:pt x="82" y="280"/>
                      </a:lnTo>
                      <a:lnTo>
                        <a:pt x="82" y="280"/>
                      </a:lnTo>
                      <a:lnTo>
                        <a:pt x="82" y="280"/>
                      </a:lnTo>
                      <a:lnTo>
                        <a:pt x="82" y="280"/>
                      </a:lnTo>
                      <a:lnTo>
                        <a:pt x="82" y="283"/>
                      </a:lnTo>
                      <a:lnTo>
                        <a:pt x="82" y="283"/>
                      </a:lnTo>
                      <a:lnTo>
                        <a:pt x="82" y="283"/>
                      </a:lnTo>
                      <a:lnTo>
                        <a:pt x="82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85" y="289"/>
                      </a:lnTo>
                      <a:lnTo>
                        <a:pt x="91" y="292"/>
                      </a:lnTo>
                      <a:lnTo>
                        <a:pt x="91" y="292"/>
                      </a:lnTo>
                      <a:lnTo>
                        <a:pt x="94" y="292"/>
                      </a:lnTo>
                      <a:lnTo>
                        <a:pt x="94" y="292"/>
                      </a:lnTo>
                      <a:lnTo>
                        <a:pt x="97" y="300"/>
                      </a:lnTo>
                      <a:lnTo>
                        <a:pt x="99" y="300"/>
                      </a:lnTo>
                      <a:lnTo>
                        <a:pt x="99" y="303"/>
                      </a:lnTo>
                      <a:lnTo>
                        <a:pt x="102" y="303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8" y="311"/>
                      </a:lnTo>
                      <a:lnTo>
                        <a:pt x="108" y="311"/>
                      </a:lnTo>
                      <a:lnTo>
                        <a:pt x="111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9" y="317"/>
                      </a:lnTo>
                      <a:lnTo>
                        <a:pt x="122" y="317"/>
                      </a:lnTo>
                      <a:lnTo>
                        <a:pt x="125" y="320"/>
                      </a:lnTo>
                      <a:lnTo>
                        <a:pt x="131" y="320"/>
                      </a:lnTo>
                      <a:lnTo>
                        <a:pt x="136" y="323"/>
                      </a:lnTo>
                      <a:lnTo>
                        <a:pt x="142" y="326"/>
                      </a:lnTo>
                      <a:lnTo>
                        <a:pt x="145" y="326"/>
                      </a:lnTo>
                      <a:lnTo>
                        <a:pt x="145" y="326"/>
                      </a:lnTo>
                      <a:lnTo>
                        <a:pt x="148" y="326"/>
                      </a:lnTo>
                      <a:lnTo>
                        <a:pt x="148" y="326"/>
                      </a:lnTo>
                      <a:lnTo>
                        <a:pt x="150" y="328"/>
                      </a:lnTo>
                      <a:lnTo>
                        <a:pt x="150" y="328"/>
                      </a:lnTo>
                      <a:lnTo>
                        <a:pt x="150" y="328"/>
                      </a:lnTo>
                      <a:lnTo>
                        <a:pt x="153" y="328"/>
                      </a:lnTo>
                      <a:lnTo>
                        <a:pt x="153" y="328"/>
                      </a:lnTo>
                      <a:lnTo>
                        <a:pt x="156" y="328"/>
                      </a:lnTo>
                      <a:lnTo>
                        <a:pt x="156" y="331"/>
                      </a:lnTo>
                      <a:lnTo>
                        <a:pt x="156" y="331"/>
                      </a:lnTo>
                      <a:lnTo>
                        <a:pt x="159" y="331"/>
                      </a:lnTo>
                      <a:lnTo>
                        <a:pt x="159" y="331"/>
                      </a:lnTo>
                      <a:lnTo>
                        <a:pt x="159" y="331"/>
                      </a:lnTo>
                      <a:lnTo>
                        <a:pt x="159" y="331"/>
                      </a:lnTo>
                      <a:lnTo>
                        <a:pt x="159" y="328"/>
                      </a:lnTo>
                      <a:lnTo>
                        <a:pt x="162" y="328"/>
                      </a:lnTo>
                      <a:lnTo>
                        <a:pt x="162" y="328"/>
                      </a:lnTo>
                      <a:lnTo>
                        <a:pt x="162" y="328"/>
                      </a:lnTo>
                      <a:lnTo>
                        <a:pt x="165" y="328"/>
                      </a:lnTo>
                      <a:lnTo>
                        <a:pt x="165" y="328"/>
                      </a:lnTo>
                      <a:lnTo>
                        <a:pt x="165" y="328"/>
                      </a:lnTo>
                      <a:lnTo>
                        <a:pt x="167" y="328"/>
                      </a:lnTo>
                      <a:lnTo>
                        <a:pt x="167" y="328"/>
                      </a:lnTo>
                      <a:lnTo>
                        <a:pt x="170" y="328"/>
                      </a:lnTo>
                      <a:lnTo>
                        <a:pt x="170" y="328"/>
                      </a:lnTo>
                      <a:lnTo>
                        <a:pt x="173" y="328"/>
                      </a:lnTo>
                      <a:lnTo>
                        <a:pt x="173" y="328"/>
                      </a:lnTo>
                      <a:lnTo>
                        <a:pt x="176" y="328"/>
                      </a:lnTo>
                      <a:lnTo>
                        <a:pt x="176" y="328"/>
                      </a:lnTo>
                      <a:lnTo>
                        <a:pt x="179" y="328"/>
                      </a:lnTo>
                      <a:lnTo>
                        <a:pt x="179" y="328"/>
                      </a:lnTo>
                      <a:lnTo>
                        <a:pt x="179" y="328"/>
                      </a:lnTo>
                      <a:lnTo>
                        <a:pt x="179" y="328"/>
                      </a:lnTo>
                      <a:lnTo>
                        <a:pt x="182" y="328"/>
                      </a:lnTo>
                      <a:lnTo>
                        <a:pt x="182" y="328"/>
                      </a:lnTo>
                      <a:lnTo>
                        <a:pt x="182" y="331"/>
                      </a:lnTo>
                      <a:lnTo>
                        <a:pt x="184" y="331"/>
                      </a:lnTo>
                      <a:lnTo>
                        <a:pt x="184" y="331"/>
                      </a:lnTo>
                      <a:lnTo>
                        <a:pt x="184" y="331"/>
                      </a:lnTo>
                      <a:lnTo>
                        <a:pt x="187" y="331"/>
                      </a:lnTo>
                      <a:lnTo>
                        <a:pt x="187" y="328"/>
                      </a:lnTo>
                      <a:lnTo>
                        <a:pt x="190" y="328"/>
                      </a:lnTo>
                      <a:lnTo>
                        <a:pt x="190" y="328"/>
                      </a:lnTo>
                      <a:lnTo>
                        <a:pt x="190" y="328"/>
                      </a:lnTo>
                      <a:lnTo>
                        <a:pt x="193" y="328"/>
                      </a:lnTo>
                      <a:lnTo>
                        <a:pt x="193" y="328"/>
                      </a:lnTo>
                      <a:lnTo>
                        <a:pt x="193" y="328"/>
                      </a:lnTo>
                      <a:lnTo>
                        <a:pt x="193" y="328"/>
                      </a:lnTo>
                      <a:lnTo>
                        <a:pt x="196" y="328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9" y="326"/>
                      </a:lnTo>
                      <a:lnTo>
                        <a:pt x="199" y="326"/>
                      </a:lnTo>
                      <a:lnTo>
                        <a:pt x="199" y="326"/>
                      </a:lnTo>
                      <a:lnTo>
                        <a:pt x="199" y="326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4" y="320"/>
                      </a:lnTo>
                      <a:lnTo>
                        <a:pt x="204" y="323"/>
                      </a:lnTo>
                      <a:lnTo>
                        <a:pt x="204" y="323"/>
                      </a:lnTo>
                      <a:lnTo>
                        <a:pt x="204" y="323"/>
                      </a:lnTo>
                      <a:lnTo>
                        <a:pt x="204" y="323"/>
                      </a:lnTo>
                      <a:lnTo>
                        <a:pt x="204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10" y="323"/>
                      </a:lnTo>
                      <a:lnTo>
                        <a:pt x="210" y="323"/>
                      </a:lnTo>
                      <a:lnTo>
                        <a:pt x="210" y="323"/>
                      </a:lnTo>
                      <a:lnTo>
                        <a:pt x="210" y="326"/>
                      </a:lnTo>
                      <a:lnTo>
                        <a:pt x="210" y="326"/>
                      </a:lnTo>
                      <a:lnTo>
                        <a:pt x="210" y="326"/>
                      </a:lnTo>
                      <a:lnTo>
                        <a:pt x="210" y="326"/>
                      </a:lnTo>
                      <a:lnTo>
                        <a:pt x="210" y="326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07" y="328"/>
                      </a:lnTo>
                      <a:lnTo>
                        <a:pt x="207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3" y="331"/>
                      </a:lnTo>
                      <a:lnTo>
                        <a:pt x="213" y="331"/>
                      </a:lnTo>
                      <a:lnTo>
                        <a:pt x="213" y="331"/>
                      </a:lnTo>
                      <a:lnTo>
                        <a:pt x="213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21" y="331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5"/>
                      </a:lnTo>
                      <a:lnTo>
                        <a:pt x="227" y="345"/>
                      </a:lnTo>
                      <a:lnTo>
                        <a:pt x="227" y="345"/>
                      </a:lnTo>
                      <a:lnTo>
                        <a:pt x="227" y="345"/>
                      </a:lnTo>
                      <a:lnTo>
                        <a:pt x="227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3"/>
                      </a:lnTo>
                      <a:lnTo>
                        <a:pt x="238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5"/>
                      </a:lnTo>
                      <a:lnTo>
                        <a:pt x="241" y="345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4" y="343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7" y="345"/>
                      </a:lnTo>
                      <a:lnTo>
                        <a:pt x="247" y="345"/>
                      </a:lnTo>
                      <a:lnTo>
                        <a:pt x="247" y="345"/>
                      </a:lnTo>
                      <a:lnTo>
                        <a:pt x="247" y="345"/>
                      </a:lnTo>
                      <a:lnTo>
                        <a:pt x="247" y="343"/>
                      </a:lnTo>
                      <a:lnTo>
                        <a:pt x="247" y="343"/>
                      </a:lnTo>
                      <a:lnTo>
                        <a:pt x="247" y="343"/>
                      </a:lnTo>
                      <a:lnTo>
                        <a:pt x="247" y="343"/>
                      </a:lnTo>
                      <a:lnTo>
                        <a:pt x="247" y="343"/>
                      </a:lnTo>
                      <a:lnTo>
                        <a:pt x="250" y="343"/>
                      </a:lnTo>
                      <a:lnTo>
                        <a:pt x="250" y="343"/>
                      </a:lnTo>
                      <a:lnTo>
                        <a:pt x="250" y="343"/>
                      </a:lnTo>
                      <a:lnTo>
                        <a:pt x="250" y="343"/>
                      </a:lnTo>
                      <a:lnTo>
                        <a:pt x="252" y="343"/>
                      </a:lnTo>
                      <a:lnTo>
                        <a:pt x="252" y="343"/>
                      </a:lnTo>
                      <a:lnTo>
                        <a:pt x="252" y="343"/>
                      </a:lnTo>
                      <a:lnTo>
                        <a:pt x="252" y="343"/>
                      </a:lnTo>
                      <a:lnTo>
                        <a:pt x="252" y="345"/>
                      </a:lnTo>
                      <a:lnTo>
                        <a:pt x="255" y="345"/>
                      </a:lnTo>
                      <a:lnTo>
                        <a:pt x="255" y="345"/>
                      </a:lnTo>
                      <a:lnTo>
                        <a:pt x="255" y="345"/>
                      </a:lnTo>
                      <a:lnTo>
                        <a:pt x="255" y="345"/>
                      </a:lnTo>
                      <a:lnTo>
                        <a:pt x="255" y="345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61" y="348"/>
                      </a:lnTo>
                      <a:lnTo>
                        <a:pt x="261" y="348"/>
                      </a:lnTo>
                      <a:lnTo>
                        <a:pt x="261" y="345"/>
                      </a:lnTo>
                      <a:lnTo>
                        <a:pt x="261" y="345"/>
                      </a:lnTo>
                      <a:lnTo>
                        <a:pt x="261" y="345"/>
                      </a:lnTo>
                      <a:lnTo>
                        <a:pt x="261" y="345"/>
                      </a:lnTo>
                      <a:lnTo>
                        <a:pt x="261" y="345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7" y="337"/>
                      </a:lnTo>
                      <a:lnTo>
                        <a:pt x="267" y="337"/>
                      </a:lnTo>
                      <a:lnTo>
                        <a:pt x="267" y="337"/>
                      </a:lnTo>
                      <a:lnTo>
                        <a:pt x="269" y="337"/>
                      </a:lnTo>
                      <a:lnTo>
                        <a:pt x="269" y="337"/>
                      </a:lnTo>
                      <a:lnTo>
                        <a:pt x="269" y="337"/>
                      </a:lnTo>
                      <a:lnTo>
                        <a:pt x="269" y="337"/>
                      </a:lnTo>
                      <a:lnTo>
                        <a:pt x="269" y="334"/>
                      </a:lnTo>
                      <a:lnTo>
                        <a:pt x="269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1"/>
                      </a:lnTo>
                      <a:lnTo>
                        <a:pt x="275" y="331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8" y="328"/>
                      </a:lnTo>
                      <a:lnTo>
                        <a:pt x="278" y="328"/>
                      </a:lnTo>
                      <a:lnTo>
                        <a:pt x="278" y="328"/>
                      </a:lnTo>
                      <a:lnTo>
                        <a:pt x="278" y="328"/>
                      </a:lnTo>
                      <a:lnTo>
                        <a:pt x="278" y="328"/>
                      </a:lnTo>
                      <a:lnTo>
                        <a:pt x="281" y="328"/>
                      </a:lnTo>
                      <a:lnTo>
                        <a:pt x="281" y="328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4" y="326"/>
                      </a:lnTo>
                      <a:lnTo>
                        <a:pt x="284" y="326"/>
                      </a:lnTo>
                      <a:lnTo>
                        <a:pt x="284" y="326"/>
                      </a:lnTo>
                      <a:lnTo>
                        <a:pt x="284" y="326"/>
                      </a:lnTo>
                      <a:lnTo>
                        <a:pt x="286" y="326"/>
                      </a:lnTo>
                      <a:lnTo>
                        <a:pt x="286" y="326"/>
                      </a:lnTo>
                      <a:lnTo>
                        <a:pt x="284" y="328"/>
                      </a:lnTo>
                      <a:lnTo>
                        <a:pt x="284" y="328"/>
                      </a:lnTo>
                      <a:lnTo>
                        <a:pt x="286" y="328"/>
                      </a:lnTo>
                      <a:lnTo>
                        <a:pt x="286" y="328"/>
                      </a:lnTo>
                      <a:lnTo>
                        <a:pt x="289" y="328"/>
                      </a:lnTo>
                      <a:lnTo>
                        <a:pt x="289" y="328"/>
                      </a:lnTo>
                      <a:lnTo>
                        <a:pt x="289" y="331"/>
                      </a:lnTo>
                      <a:lnTo>
                        <a:pt x="292" y="331"/>
                      </a:lnTo>
                      <a:lnTo>
                        <a:pt x="292" y="331"/>
                      </a:lnTo>
                      <a:lnTo>
                        <a:pt x="292" y="331"/>
                      </a:lnTo>
                      <a:lnTo>
                        <a:pt x="292" y="331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7"/>
                      </a:lnTo>
                      <a:lnTo>
                        <a:pt x="292" y="337"/>
                      </a:lnTo>
                      <a:lnTo>
                        <a:pt x="292" y="337"/>
                      </a:lnTo>
                      <a:lnTo>
                        <a:pt x="292" y="337"/>
                      </a:lnTo>
                      <a:lnTo>
                        <a:pt x="292" y="337"/>
                      </a:lnTo>
                      <a:lnTo>
                        <a:pt x="292" y="340"/>
                      </a:lnTo>
                      <a:lnTo>
                        <a:pt x="292" y="340"/>
                      </a:lnTo>
                      <a:lnTo>
                        <a:pt x="292" y="340"/>
                      </a:lnTo>
                      <a:lnTo>
                        <a:pt x="295" y="343"/>
                      </a:lnTo>
                      <a:lnTo>
                        <a:pt x="295" y="343"/>
                      </a:lnTo>
                      <a:lnTo>
                        <a:pt x="295" y="343"/>
                      </a:lnTo>
                      <a:lnTo>
                        <a:pt x="295" y="343"/>
                      </a:lnTo>
                      <a:lnTo>
                        <a:pt x="298" y="343"/>
                      </a:lnTo>
                      <a:lnTo>
                        <a:pt x="298" y="343"/>
                      </a:lnTo>
                      <a:lnTo>
                        <a:pt x="298" y="343"/>
                      </a:lnTo>
                      <a:lnTo>
                        <a:pt x="298" y="345"/>
                      </a:lnTo>
                      <a:lnTo>
                        <a:pt x="298" y="345"/>
                      </a:lnTo>
                      <a:lnTo>
                        <a:pt x="301" y="345"/>
                      </a:lnTo>
                      <a:lnTo>
                        <a:pt x="301" y="345"/>
                      </a:lnTo>
                      <a:lnTo>
                        <a:pt x="301" y="345"/>
                      </a:lnTo>
                      <a:lnTo>
                        <a:pt x="303" y="345"/>
                      </a:lnTo>
                      <a:lnTo>
                        <a:pt x="303" y="345"/>
                      </a:lnTo>
                      <a:lnTo>
                        <a:pt x="303" y="345"/>
                      </a:lnTo>
                      <a:lnTo>
                        <a:pt x="303" y="345"/>
                      </a:lnTo>
                      <a:lnTo>
                        <a:pt x="306" y="345"/>
                      </a:lnTo>
                      <a:lnTo>
                        <a:pt x="306" y="343"/>
                      </a:lnTo>
                      <a:lnTo>
                        <a:pt x="306" y="343"/>
                      </a:lnTo>
                      <a:lnTo>
                        <a:pt x="306" y="343"/>
                      </a:lnTo>
                      <a:lnTo>
                        <a:pt x="306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12" y="343"/>
                      </a:lnTo>
                      <a:lnTo>
                        <a:pt x="312" y="343"/>
                      </a:lnTo>
                      <a:lnTo>
                        <a:pt x="312" y="345"/>
                      </a:lnTo>
                      <a:lnTo>
                        <a:pt x="312" y="345"/>
                      </a:lnTo>
                      <a:lnTo>
                        <a:pt x="312" y="345"/>
                      </a:lnTo>
                      <a:lnTo>
                        <a:pt x="315" y="345"/>
                      </a:lnTo>
                      <a:lnTo>
                        <a:pt x="315" y="345"/>
                      </a:lnTo>
                      <a:lnTo>
                        <a:pt x="315" y="345"/>
                      </a:lnTo>
                      <a:lnTo>
                        <a:pt x="315" y="345"/>
                      </a:lnTo>
                      <a:lnTo>
                        <a:pt x="315" y="345"/>
                      </a:lnTo>
                      <a:lnTo>
                        <a:pt x="318" y="345"/>
                      </a:lnTo>
                      <a:lnTo>
                        <a:pt x="318" y="345"/>
                      </a:lnTo>
                      <a:lnTo>
                        <a:pt x="318" y="345"/>
                      </a:lnTo>
                      <a:lnTo>
                        <a:pt x="320" y="345"/>
                      </a:lnTo>
                      <a:lnTo>
                        <a:pt x="320" y="345"/>
                      </a:lnTo>
                      <a:lnTo>
                        <a:pt x="320" y="345"/>
                      </a:lnTo>
                      <a:lnTo>
                        <a:pt x="320" y="343"/>
                      </a:lnTo>
                      <a:lnTo>
                        <a:pt x="320" y="343"/>
                      </a:lnTo>
                      <a:lnTo>
                        <a:pt x="320" y="343"/>
                      </a:lnTo>
                      <a:lnTo>
                        <a:pt x="320" y="343"/>
                      </a:lnTo>
                      <a:lnTo>
                        <a:pt x="323" y="343"/>
                      </a:lnTo>
                      <a:lnTo>
                        <a:pt x="323" y="343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37"/>
                      </a:lnTo>
                      <a:lnTo>
                        <a:pt x="323" y="337"/>
                      </a:lnTo>
                      <a:lnTo>
                        <a:pt x="323" y="337"/>
                      </a:lnTo>
                      <a:lnTo>
                        <a:pt x="323" y="337"/>
                      </a:lnTo>
                      <a:lnTo>
                        <a:pt x="323" y="334"/>
                      </a:lnTo>
                      <a:lnTo>
                        <a:pt x="323" y="334"/>
                      </a:lnTo>
                      <a:lnTo>
                        <a:pt x="323" y="334"/>
                      </a:lnTo>
                      <a:lnTo>
                        <a:pt x="320" y="334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28"/>
                      </a:lnTo>
                      <a:lnTo>
                        <a:pt x="320" y="328"/>
                      </a:lnTo>
                      <a:lnTo>
                        <a:pt x="320" y="328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3"/>
                      </a:lnTo>
                      <a:lnTo>
                        <a:pt x="320" y="323"/>
                      </a:lnTo>
                      <a:lnTo>
                        <a:pt x="320" y="323"/>
                      </a:lnTo>
                      <a:lnTo>
                        <a:pt x="323" y="323"/>
                      </a:lnTo>
                      <a:lnTo>
                        <a:pt x="320" y="323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3" y="317"/>
                      </a:lnTo>
                      <a:lnTo>
                        <a:pt x="323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09"/>
                      </a:lnTo>
                      <a:lnTo>
                        <a:pt x="320" y="309"/>
                      </a:lnTo>
                      <a:lnTo>
                        <a:pt x="320" y="309"/>
                      </a:lnTo>
                      <a:lnTo>
                        <a:pt x="320" y="309"/>
                      </a:lnTo>
                      <a:lnTo>
                        <a:pt x="320" y="306"/>
                      </a:lnTo>
                      <a:lnTo>
                        <a:pt x="320" y="306"/>
                      </a:lnTo>
                      <a:lnTo>
                        <a:pt x="320" y="303"/>
                      </a:lnTo>
                      <a:lnTo>
                        <a:pt x="320" y="303"/>
                      </a:lnTo>
                      <a:lnTo>
                        <a:pt x="320" y="303"/>
                      </a:lnTo>
                      <a:lnTo>
                        <a:pt x="320" y="303"/>
                      </a:lnTo>
                      <a:lnTo>
                        <a:pt x="320" y="303"/>
                      </a:lnTo>
                      <a:lnTo>
                        <a:pt x="320" y="300"/>
                      </a:lnTo>
                      <a:lnTo>
                        <a:pt x="318" y="300"/>
                      </a:lnTo>
                      <a:lnTo>
                        <a:pt x="318" y="300"/>
                      </a:lnTo>
                      <a:lnTo>
                        <a:pt x="318" y="297"/>
                      </a:lnTo>
                      <a:lnTo>
                        <a:pt x="318" y="297"/>
                      </a:lnTo>
                      <a:lnTo>
                        <a:pt x="318" y="297"/>
                      </a:lnTo>
                      <a:lnTo>
                        <a:pt x="318" y="297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20" y="294"/>
                      </a:lnTo>
                      <a:lnTo>
                        <a:pt x="320" y="294"/>
                      </a:lnTo>
                      <a:lnTo>
                        <a:pt x="320" y="294"/>
                      </a:lnTo>
                      <a:lnTo>
                        <a:pt x="320" y="297"/>
                      </a:lnTo>
                      <a:lnTo>
                        <a:pt x="320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89"/>
                      </a:lnTo>
                      <a:lnTo>
                        <a:pt x="323" y="289"/>
                      </a:lnTo>
                      <a:lnTo>
                        <a:pt x="323" y="289"/>
                      </a:lnTo>
                      <a:lnTo>
                        <a:pt x="323" y="289"/>
                      </a:lnTo>
                      <a:lnTo>
                        <a:pt x="323" y="286"/>
                      </a:lnTo>
                      <a:lnTo>
                        <a:pt x="323" y="286"/>
                      </a:lnTo>
                      <a:lnTo>
                        <a:pt x="323" y="286"/>
                      </a:lnTo>
                      <a:lnTo>
                        <a:pt x="323" y="283"/>
                      </a:lnTo>
                      <a:lnTo>
                        <a:pt x="323" y="283"/>
                      </a:lnTo>
                      <a:lnTo>
                        <a:pt x="323" y="283"/>
                      </a:lnTo>
                      <a:lnTo>
                        <a:pt x="323" y="283"/>
                      </a:lnTo>
                      <a:lnTo>
                        <a:pt x="323" y="280"/>
                      </a:lnTo>
                      <a:lnTo>
                        <a:pt x="320" y="280"/>
                      </a:lnTo>
                      <a:lnTo>
                        <a:pt x="320" y="280"/>
                      </a:lnTo>
                      <a:lnTo>
                        <a:pt x="320" y="277"/>
                      </a:lnTo>
                      <a:lnTo>
                        <a:pt x="323" y="274"/>
                      </a:lnTo>
                      <a:lnTo>
                        <a:pt x="326" y="274"/>
                      </a:lnTo>
                      <a:lnTo>
                        <a:pt x="326" y="274"/>
                      </a:lnTo>
                      <a:lnTo>
                        <a:pt x="329" y="274"/>
                      </a:lnTo>
                      <a:lnTo>
                        <a:pt x="329" y="274"/>
                      </a:lnTo>
                      <a:lnTo>
                        <a:pt x="329" y="274"/>
                      </a:lnTo>
                      <a:lnTo>
                        <a:pt x="332" y="274"/>
                      </a:lnTo>
                      <a:lnTo>
                        <a:pt x="332" y="274"/>
                      </a:lnTo>
                      <a:lnTo>
                        <a:pt x="334" y="277"/>
                      </a:lnTo>
                      <a:lnTo>
                        <a:pt x="334" y="277"/>
                      </a:lnTo>
                      <a:lnTo>
                        <a:pt x="334" y="277"/>
                      </a:lnTo>
                      <a:lnTo>
                        <a:pt x="337" y="277"/>
                      </a:lnTo>
                      <a:lnTo>
                        <a:pt x="337" y="280"/>
                      </a:lnTo>
                      <a:lnTo>
                        <a:pt x="337" y="280"/>
                      </a:lnTo>
                      <a:lnTo>
                        <a:pt x="337" y="280"/>
                      </a:lnTo>
                      <a:lnTo>
                        <a:pt x="337" y="280"/>
                      </a:lnTo>
                      <a:lnTo>
                        <a:pt x="337" y="283"/>
                      </a:lnTo>
                      <a:lnTo>
                        <a:pt x="340" y="283"/>
                      </a:lnTo>
                      <a:lnTo>
                        <a:pt x="340" y="283"/>
                      </a:lnTo>
                      <a:lnTo>
                        <a:pt x="340" y="283"/>
                      </a:lnTo>
                      <a:lnTo>
                        <a:pt x="340" y="286"/>
                      </a:lnTo>
                      <a:lnTo>
                        <a:pt x="340" y="286"/>
                      </a:lnTo>
                      <a:lnTo>
                        <a:pt x="340" y="286"/>
                      </a:lnTo>
                      <a:lnTo>
                        <a:pt x="340" y="286"/>
                      </a:lnTo>
                      <a:lnTo>
                        <a:pt x="343" y="286"/>
                      </a:lnTo>
                      <a:lnTo>
                        <a:pt x="343" y="286"/>
                      </a:lnTo>
                      <a:lnTo>
                        <a:pt x="343" y="283"/>
                      </a:lnTo>
                      <a:lnTo>
                        <a:pt x="346" y="283"/>
                      </a:lnTo>
                      <a:lnTo>
                        <a:pt x="346" y="283"/>
                      </a:lnTo>
                      <a:lnTo>
                        <a:pt x="346" y="283"/>
                      </a:lnTo>
                      <a:lnTo>
                        <a:pt x="346" y="283"/>
                      </a:lnTo>
                      <a:lnTo>
                        <a:pt x="346" y="283"/>
                      </a:lnTo>
                      <a:lnTo>
                        <a:pt x="349" y="283"/>
                      </a:lnTo>
                      <a:lnTo>
                        <a:pt x="349" y="283"/>
                      </a:lnTo>
                      <a:lnTo>
                        <a:pt x="349" y="283"/>
                      </a:lnTo>
                      <a:lnTo>
                        <a:pt x="349" y="283"/>
                      </a:lnTo>
                      <a:lnTo>
                        <a:pt x="351" y="283"/>
                      </a:lnTo>
                      <a:lnTo>
                        <a:pt x="351" y="283"/>
                      </a:lnTo>
                      <a:lnTo>
                        <a:pt x="351" y="283"/>
                      </a:lnTo>
                      <a:lnTo>
                        <a:pt x="354" y="283"/>
                      </a:lnTo>
                      <a:lnTo>
                        <a:pt x="354" y="283"/>
                      </a:lnTo>
                      <a:lnTo>
                        <a:pt x="354" y="283"/>
                      </a:lnTo>
                      <a:lnTo>
                        <a:pt x="354" y="280"/>
                      </a:lnTo>
                      <a:lnTo>
                        <a:pt x="357" y="280"/>
                      </a:lnTo>
                      <a:lnTo>
                        <a:pt x="357" y="280"/>
                      </a:lnTo>
                      <a:lnTo>
                        <a:pt x="357" y="280"/>
                      </a:lnTo>
                      <a:lnTo>
                        <a:pt x="357" y="280"/>
                      </a:lnTo>
                      <a:lnTo>
                        <a:pt x="357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8" y="280"/>
                      </a:lnTo>
                      <a:lnTo>
                        <a:pt x="368" y="280"/>
                      </a:lnTo>
                      <a:lnTo>
                        <a:pt x="368" y="280"/>
                      </a:lnTo>
                      <a:lnTo>
                        <a:pt x="368" y="277"/>
                      </a:lnTo>
                      <a:lnTo>
                        <a:pt x="371" y="277"/>
                      </a:lnTo>
                      <a:lnTo>
                        <a:pt x="371" y="277"/>
                      </a:lnTo>
                      <a:lnTo>
                        <a:pt x="371" y="277"/>
                      </a:lnTo>
                      <a:lnTo>
                        <a:pt x="371" y="277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4" y="280"/>
                      </a:lnTo>
                      <a:lnTo>
                        <a:pt x="374" y="280"/>
                      </a:lnTo>
                      <a:lnTo>
                        <a:pt x="374" y="280"/>
                      </a:lnTo>
                      <a:lnTo>
                        <a:pt x="374" y="280"/>
                      </a:lnTo>
                      <a:lnTo>
                        <a:pt x="374" y="283"/>
                      </a:lnTo>
                      <a:lnTo>
                        <a:pt x="374" y="283"/>
                      </a:lnTo>
                      <a:lnTo>
                        <a:pt x="374" y="283"/>
                      </a:lnTo>
                      <a:lnTo>
                        <a:pt x="374" y="286"/>
                      </a:lnTo>
                      <a:lnTo>
                        <a:pt x="377" y="286"/>
                      </a:lnTo>
                      <a:lnTo>
                        <a:pt x="377" y="286"/>
                      </a:lnTo>
                      <a:lnTo>
                        <a:pt x="377" y="286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3" y="292"/>
                      </a:lnTo>
                      <a:lnTo>
                        <a:pt x="383" y="292"/>
                      </a:lnTo>
                      <a:lnTo>
                        <a:pt x="383" y="292"/>
                      </a:lnTo>
                      <a:lnTo>
                        <a:pt x="383" y="292"/>
                      </a:lnTo>
                      <a:lnTo>
                        <a:pt x="383" y="292"/>
                      </a:lnTo>
                      <a:lnTo>
                        <a:pt x="385" y="292"/>
                      </a:lnTo>
                      <a:lnTo>
                        <a:pt x="385" y="292"/>
                      </a:lnTo>
                      <a:lnTo>
                        <a:pt x="385" y="292"/>
                      </a:lnTo>
                      <a:lnTo>
                        <a:pt x="385" y="292"/>
                      </a:lnTo>
                      <a:lnTo>
                        <a:pt x="385" y="292"/>
                      </a:lnTo>
                      <a:lnTo>
                        <a:pt x="388" y="292"/>
                      </a:lnTo>
                      <a:lnTo>
                        <a:pt x="388" y="292"/>
                      </a:lnTo>
                      <a:lnTo>
                        <a:pt x="388" y="292"/>
                      </a:lnTo>
                      <a:lnTo>
                        <a:pt x="388" y="292"/>
                      </a:lnTo>
                      <a:lnTo>
                        <a:pt x="388" y="292"/>
                      </a:lnTo>
                      <a:lnTo>
                        <a:pt x="391" y="292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3"/>
                      </a:lnTo>
                      <a:lnTo>
                        <a:pt x="391" y="283"/>
                      </a:lnTo>
                      <a:lnTo>
                        <a:pt x="394" y="283"/>
                      </a:lnTo>
                      <a:lnTo>
                        <a:pt x="394" y="283"/>
                      </a:lnTo>
                      <a:lnTo>
                        <a:pt x="394" y="283"/>
                      </a:lnTo>
                      <a:lnTo>
                        <a:pt x="394" y="283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7" y="280"/>
                      </a:lnTo>
                      <a:lnTo>
                        <a:pt x="397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402" y="277"/>
                      </a:lnTo>
                      <a:lnTo>
                        <a:pt x="402" y="277"/>
                      </a:lnTo>
                      <a:lnTo>
                        <a:pt x="402" y="280"/>
                      </a:lnTo>
                      <a:lnTo>
                        <a:pt x="402" y="280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6"/>
                      </a:lnTo>
                      <a:lnTo>
                        <a:pt x="402" y="286"/>
                      </a:lnTo>
                      <a:lnTo>
                        <a:pt x="402" y="286"/>
                      </a:lnTo>
                      <a:lnTo>
                        <a:pt x="402" y="286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92"/>
                      </a:lnTo>
                      <a:lnTo>
                        <a:pt x="402" y="292"/>
                      </a:lnTo>
                      <a:lnTo>
                        <a:pt x="402" y="292"/>
                      </a:lnTo>
                      <a:lnTo>
                        <a:pt x="402" y="292"/>
                      </a:lnTo>
                      <a:lnTo>
                        <a:pt x="402" y="292"/>
                      </a:lnTo>
                      <a:lnTo>
                        <a:pt x="405" y="294"/>
                      </a:lnTo>
                      <a:lnTo>
                        <a:pt x="405" y="294"/>
                      </a:lnTo>
                      <a:lnTo>
                        <a:pt x="405" y="294"/>
                      </a:lnTo>
                      <a:lnTo>
                        <a:pt x="405" y="294"/>
                      </a:lnTo>
                      <a:lnTo>
                        <a:pt x="405" y="294"/>
                      </a:lnTo>
                      <a:lnTo>
                        <a:pt x="405" y="297"/>
                      </a:lnTo>
                      <a:lnTo>
                        <a:pt x="405" y="297"/>
                      </a:lnTo>
                      <a:lnTo>
                        <a:pt x="405" y="297"/>
                      </a:lnTo>
                      <a:lnTo>
                        <a:pt x="408" y="297"/>
                      </a:lnTo>
                      <a:lnTo>
                        <a:pt x="408" y="297"/>
                      </a:lnTo>
                      <a:lnTo>
                        <a:pt x="408" y="297"/>
                      </a:lnTo>
                      <a:lnTo>
                        <a:pt x="408" y="297"/>
                      </a:lnTo>
                      <a:lnTo>
                        <a:pt x="408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4"/>
                      </a:lnTo>
                      <a:lnTo>
                        <a:pt x="411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9" y="292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6"/>
                      </a:lnTo>
                      <a:lnTo>
                        <a:pt x="425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7"/>
                      </a:lnTo>
                      <a:lnTo>
                        <a:pt x="414" y="297"/>
                      </a:lnTo>
                      <a:lnTo>
                        <a:pt x="414" y="297"/>
                      </a:lnTo>
                      <a:lnTo>
                        <a:pt x="414" y="297"/>
                      </a:lnTo>
                      <a:lnTo>
                        <a:pt x="414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300"/>
                      </a:lnTo>
                      <a:lnTo>
                        <a:pt x="411" y="300"/>
                      </a:lnTo>
                      <a:lnTo>
                        <a:pt x="411" y="300"/>
                      </a:lnTo>
                      <a:lnTo>
                        <a:pt x="411" y="300"/>
                      </a:lnTo>
                      <a:lnTo>
                        <a:pt x="411" y="300"/>
                      </a:lnTo>
                      <a:lnTo>
                        <a:pt x="414" y="303"/>
                      </a:lnTo>
                      <a:lnTo>
                        <a:pt x="414" y="303"/>
                      </a:lnTo>
                      <a:lnTo>
                        <a:pt x="414" y="303"/>
                      </a:lnTo>
                      <a:lnTo>
                        <a:pt x="414" y="303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7" y="297"/>
                      </a:lnTo>
                      <a:lnTo>
                        <a:pt x="417" y="297"/>
                      </a:lnTo>
                      <a:lnTo>
                        <a:pt x="417" y="297"/>
                      </a:lnTo>
                      <a:lnTo>
                        <a:pt x="417" y="297"/>
                      </a:lnTo>
                      <a:lnTo>
                        <a:pt x="417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22" y="297"/>
                      </a:lnTo>
                      <a:lnTo>
                        <a:pt x="422" y="297"/>
                      </a:lnTo>
                      <a:lnTo>
                        <a:pt x="422" y="297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3"/>
                      </a:lnTo>
                      <a:lnTo>
                        <a:pt x="428" y="303"/>
                      </a:lnTo>
                      <a:lnTo>
                        <a:pt x="428" y="303"/>
                      </a:lnTo>
                      <a:lnTo>
                        <a:pt x="431" y="303"/>
                      </a:lnTo>
                      <a:lnTo>
                        <a:pt x="431" y="303"/>
                      </a:lnTo>
                      <a:lnTo>
                        <a:pt x="431" y="303"/>
                      </a:lnTo>
                      <a:lnTo>
                        <a:pt x="431" y="306"/>
                      </a:lnTo>
                      <a:lnTo>
                        <a:pt x="434" y="306"/>
                      </a:lnTo>
                      <a:lnTo>
                        <a:pt x="434" y="306"/>
                      </a:lnTo>
                      <a:lnTo>
                        <a:pt x="434" y="306"/>
                      </a:lnTo>
                      <a:lnTo>
                        <a:pt x="434" y="306"/>
                      </a:lnTo>
                      <a:lnTo>
                        <a:pt x="436" y="306"/>
                      </a:lnTo>
                      <a:lnTo>
                        <a:pt x="436" y="306"/>
                      </a:lnTo>
                      <a:lnTo>
                        <a:pt x="436" y="309"/>
                      </a:lnTo>
                      <a:lnTo>
                        <a:pt x="436" y="309"/>
                      </a:lnTo>
                      <a:lnTo>
                        <a:pt x="439" y="309"/>
                      </a:lnTo>
                      <a:lnTo>
                        <a:pt x="439" y="309"/>
                      </a:lnTo>
                      <a:lnTo>
                        <a:pt x="439" y="309"/>
                      </a:lnTo>
                      <a:lnTo>
                        <a:pt x="439" y="309"/>
                      </a:lnTo>
                      <a:lnTo>
                        <a:pt x="442" y="309"/>
                      </a:lnTo>
                      <a:lnTo>
                        <a:pt x="442" y="311"/>
                      </a:lnTo>
                      <a:lnTo>
                        <a:pt x="442" y="311"/>
                      </a:lnTo>
                      <a:lnTo>
                        <a:pt x="442" y="311"/>
                      </a:lnTo>
                      <a:lnTo>
                        <a:pt x="445" y="311"/>
                      </a:lnTo>
                      <a:lnTo>
                        <a:pt x="445" y="311"/>
                      </a:lnTo>
                      <a:lnTo>
                        <a:pt x="445" y="311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6"/>
                      </a:lnTo>
                      <a:lnTo>
                        <a:pt x="448" y="306"/>
                      </a:lnTo>
                      <a:lnTo>
                        <a:pt x="448" y="306"/>
                      </a:lnTo>
                      <a:lnTo>
                        <a:pt x="448" y="306"/>
                      </a:lnTo>
                      <a:lnTo>
                        <a:pt x="448" y="306"/>
                      </a:lnTo>
                      <a:lnTo>
                        <a:pt x="451" y="306"/>
                      </a:lnTo>
                      <a:lnTo>
                        <a:pt x="451" y="306"/>
                      </a:lnTo>
                      <a:lnTo>
                        <a:pt x="451" y="306"/>
                      </a:lnTo>
                      <a:lnTo>
                        <a:pt x="451" y="306"/>
                      </a:lnTo>
                      <a:lnTo>
                        <a:pt x="451" y="306"/>
                      </a:lnTo>
                      <a:lnTo>
                        <a:pt x="451" y="303"/>
                      </a:lnTo>
                      <a:lnTo>
                        <a:pt x="451" y="303"/>
                      </a:lnTo>
                      <a:lnTo>
                        <a:pt x="451" y="303"/>
                      </a:lnTo>
                      <a:lnTo>
                        <a:pt x="451" y="303"/>
                      </a:lnTo>
                      <a:lnTo>
                        <a:pt x="453" y="303"/>
                      </a:lnTo>
                      <a:lnTo>
                        <a:pt x="453" y="303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6" y="300"/>
                      </a:lnTo>
                      <a:lnTo>
                        <a:pt x="456" y="300"/>
                      </a:lnTo>
                      <a:lnTo>
                        <a:pt x="456" y="300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4"/>
                      </a:lnTo>
                      <a:lnTo>
                        <a:pt x="456" y="294"/>
                      </a:lnTo>
                      <a:lnTo>
                        <a:pt x="456" y="292"/>
                      </a:lnTo>
                      <a:lnTo>
                        <a:pt x="456" y="292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6"/>
                      </a:lnTo>
                      <a:lnTo>
                        <a:pt x="456" y="286"/>
                      </a:lnTo>
                      <a:lnTo>
                        <a:pt x="456" y="283"/>
                      </a:lnTo>
                      <a:lnTo>
                        <a:pt x="456" y="283"/>
                      </a:lnTo>
                      <a:lnTo>
                        <a:pt x="453" y="280"/>
                      </a:lnTo>
                      <a:lnTo>
                        <a:pt x="453" y="280"/>
                      </a:lnTo>
                      <a:lnTo>
                        <a:pt x="453" y="280"/>
                      </a:lnTo>
                      <a:lnTo>
                        <a:pt x="453" y="280"/>
                      </a:lnTo>
                      <a:lnTo>
                        <a:pt x="453" y="277"/>
                      </a:lnTo>
                      <a:lnTo>
                        <a:pt x="453" y="277"/>
                      </a:lnTo>
                      <a:lnTo>
                        <a:pt x="453" y="277"/>
                      </a:lnTo>
                      <a:lnTo>
                        <a:pt x="453" y="274"/>
                      </a:lnTo>
                      <a:lnTo>
                        <a:pt x="451" y="274"/>
                      </a:lnTo>
                      <a:lnTo>
                        <a:pt x="451" y="274"/>
                      </a:lnTo>
                      <a:lnTo>
                        <a:pt x="451" y="274"/>
                      </a:lnTo>
                      <a:lnTo>
                        <a:pt x="451" y="272"/>
                      </a:lnTo>
                      <a:lnTo>
                        <a:pt x="451" y="272"/>
                      </a:lnTo>
                      <a:lnTo>
                        <a:pt x="448" y="272"/>
                      </a:lnTo>
                      <a:lnTo>
                        <a:pt x="448" y="269"/>
                      </a:lnTo>
                      <a:lnTo>
                        <a:pt x="448" y="269"/>
                      </a:lnTo>
                      <a:lnTo>
                        <a:pt x="448" y="266"/>
                      </a:lnTo>
                      <a:lnTo>
                        <a:pt x="448" y="266"/>
                      </a:lnTo>
                      <a:lnTo>
                        <a:pt x="448" y="266"/>
                      </a:lnTo>
                      <a:lnTo>
                        <a:pt x="445" y="266"/>
                      </a:lnTo>
                      <a:lnTo>
                        <a:pt x="445" y="263"/>
                      </a:lnTo>
                      <a:lnTo>
                        <a:pt x="445" y="263"/>
                      </a:lnTo>
                      <a:lnTo>
                        <a:pt x="445" y="263"/>
                      </a:lnTo>
                      <a:lnTo>
                        <a:pt x="445" y="263"/>
                      </a:lnTo>
                      <a:lnTo>
                        <a:pt x="445" y="263"/>
                      </a:lnTo>
                      <a:lnTo>
                        <a:pt x="445" y="260"/>
                      </a:lnTo>
                      <a:lnTo>
                        <a:pt x="445" y="260"/>
                      </a:lnTo>
                      <a:lnTo>
                        <a:pt x="445" y="260"/>
                      </a:lnTo>
                      <a:lnTo>
                        <a:pt x="445" y="260"/>
                      </a:lnTo>
                      <a:lnTo>
                        <a:pt x="448" y="257"/>
                      </a:lnTo>
                      <a:lnTo>
                        <a:pt x="448" y="257"/>
                      </a:lnTo>
                      <a:lnTo>
                        <a:pt x="448" y="257"/>
                      </a:lnTo>
                      <a:lnTo>
                        <a:pt x="448" y="255"/>
                      </a:lnTo>
                      <a:lnTo>
                        <a:pt x="451" y="255"/>
                      </a:lnTo>
                      <a:lnTo>
                        <a:pt x="451" y="252"/>
                      </a:lnTo>
                      <a:lnTo>
                        <a:pt x="451" y="252"/>
                      </a:lnTo>
                      <a:lnTo>
                        <a:pt x="451" y="252"/>
                      </a:lnTo>
                      <a:lnTo>
                        <a:pt x="451" y="249"/>
                      </a:lnTo>
                      <a:lnTo>
                        <a:pt x="451" y="249"/>
                      </a:lnTo>
                      <a:lnTo>
                        <a:pt x="453" y="246"/>
                      </a:lnTo>
                      <a:lnTo>
                        <a:pt x="453" y="246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0"/>
                      </a:lnTo>
                      <a:lnTo>
                        <a:pt x="453" y="240"/>
                      </a:lnTo>
                      <a:lnTo>
                        <a:pt x="453" y="238"/>
                      </a:lnTo>
                      <a:lnTo>
                        <a:pt x="453" y="238"/>
                      </a:lnTo>
                      <a:lnTo>
                        <a:pt x="453" y="238"/>
                      </a:lnTo>
                      <a:lnTo>
                        <a:pt x="456" y="238"/>
                      </a:lnTo>
                      <a:lnTo>
                        <a:pt x="456" y="238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6" y="232"/>
                      </a:lnTo>
                      <a:lnTo>
                        <a:pt x="459" y="232"/>
                      </a:lnTo>
                      <a:lnTo>
                        <a:pt x="459" y="229"/>
                      </a:lnTo>
                      <a:lnTo>
                        <a:pt x="459" y="229"/>
                      </a:lnTo>
                      <a:lnTo>
                        <a:pt x="459" y="229"/>
                      </a:lnTo>
                      <a:lnTo>
                        <a:pt x="459" y="229"/>
                      </a:lnTo>
                      <a:lnTo>
                        <a:pt x="459" y="229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62" y="223"/>
                      </a:lnTo>
                      <a:lnTo>
                        <a:pt x="462" y="223"/>
                      </a:lnTo>
                      <a:lnTo>
                        <a:pt x="462" y="221"/>
                      </a:lnTo>
                      <a:lnTo>
                        <a:pt x="462" y="221"/>
                      </a:lnTo>
                      <a:lnTo>
                        <a:pt x="462" y="221"/>
                      </a:lnTo>
                      <a:lnTo>
                        <a:pt x="462" y="221"/>
                      </a:lnTo>
                      <a:lnTo>
                        <a:pt x="465" y="221"/>
                      </a:lnTo>
                      <a:lnTo>
                        <a:pt x="465" y="221"/>
                      </a:lnTo>
                      <a:lnTo>
                        <a:pt x="465" y="218"/>
                      </a:lnTo>
                      <a:lnTo>
                        <a:pt x="465" y="218"/>
                      </a:lnTo>
                      <a:lnTo>
                        <a:pt x="465" y="218"/>
                      </a:lnTo>
                      <a:lnTo>
                        <a:pt x="465" y="218"/>
                      </a:lnTo>
                      <a:lnTo>
                        <a:pt x="465" y="215"/>
                      </a:lnTo>
                      <a:lnTo>
                        <a:pt x="465" y="215"/>
                      </a:lnTo>
                      <a:lnTo>
                        <a:pt x="465" y="215"/>
                      </a:lnTo>
                      <a:lnTo>
                        <a:pt x="465" y="215"/>
                      </a:lnTo>
                      <a:lnTo>
                        <a:pt x="468" y="215"/>
                      </a:lnTo>
                      <a:lnTo>
                        <a:pt x="468" y="212"/>
                      </a:lnTo>
                      <a:lnTo>
                        <a:pt x="468" y="212"/>
                      </a:lnTo>
                      <a:lnTo>
                        <a:pt x="468" y="212"/>
                      </a:lnTo>
                      <a:lnTo>
                        <a:pt x="468" y="212"/>
                      </a:lnTo>
                      <a:lnTo>
                        <a:pt x="470" y="212"/>
                      </a:lnTo>
                      <a:lnTo>
                        <a:pt x="470" y="212"/>
                      </a:lnTo>
                      <a:lnTo>
                        <a:pt x="470" y="212"/>
                      </a:lnTo>
                      <a:lnTo>
                        <a:pt x="470" y="212"/>
                      </a:lnTo>
                      <a:lnTo>
                        <a:pt x="470" y="209"/>
                      </a:lnTo>
                      <a:lnTo>
                        <a:pt x="470" y="209"/>
                      </a:lnTo>
                      <a:lnTo>
                        <a:pt x="470" y="209"/>
                      </a:lnTo>
                      <a:lnTo>
                        <a:pt x="470" y="209"/>
                      </a:lnTo>
                      <a:lnTo>
                        <a:pt x="470" y="209"/>
                      </a:lnTo>
                      <a:lnTo>
                        <a:pt x="473" y="206"/>
                      </a:lnTo>
                      <a:lnTo>
                        <a:pt x="473" y="206"/>
                      </a:lnTo>
                      <a:lnTo>
                        <a:pt x="473" y="206"/>
                      </a:lnTo>
                      <a:lnTo>
                        <a:pt x="473" y="204"/>
                      </a:lnTo>
                      <a:lnTo>
                        <a:pt x="473" y="204"/>
                      </a:lnTo>
                      <a:lnTo>
                        <a:pt x="473" y="204"/>
                      </a:lnTo>
                      <a:lnTo>
                        <a:pt x="473" y="201"/>
                      </a:lnTo>
                      <a:lnTo>
                        <a:pt x="473" y="201"/>
                      </a:lnTo>
                      <a:lnTo>
                        <a:pt x="476" y="198"/>
                      </a:lnTo>
                      <a:lnTo>
                        <a:pt x="476" y="195"/>
                      </a:lnTo>
                      <a:lnTo>
                        <a:pt x="476" y="192"/>
                      </a:lnTo>
                      <a:lnTo>
                        <a:pt x="479" y="189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6" y="172"/>
                      </a:lnTo>
                      <a:lnTo>
                        <a:pt x="456" y="172"/>
                      </a:lnTo>
                      <a:lnTo>
                        <a:pt x="456" y="172"/>
                      </a:lnTo>
                      <a:lnTo>
                        <a:pt x="456" y="172"/>
                      </a:lnTo>
                      <a:lnTo>
                        <a:pt x="456" y="172"/>
                      </a:lnTo>
                      <a:lnTo>
                        <a:pt x="453" y="172"/>
                      </a:lnTo>
                      <a:lnTo>
                        <a:pt x="453" y="172"/>
                      </a:lnTo>
                      <a:lnTo>
                        <a:pt x="453" y="172"/>
                      </a:lnTo>
                      <a:lnTo>
                        <a:pt x="453" y="172"/>
                      </a:lnTo>
                      <a:lnTo>
                        <a:pt x="451" y="172"/>
                      </a:lnTo>
                      <a:lnTo>
                        <a:pt x="451" y="172"/>
                      </a:lnTo>
                      <a:lnTo>
                        <a:pt x="451" y="172"/>
                      </a:lnTo>
                      <a:lnTo>
                        <a:pt x="451" y="172"/>
                      </a:lnTo>
                      <a:lnTo>
                        <a:pt x="451" y="175"/>
                      </a:lnTo>
                      <a:lnTo>
                        <a:pt x="448" y="175"/>
                      </a:lnTo>
                      <a:lnTo>
                        <a:pt x="448" y="175"/>
                      </a:lnTo>
                      <a:lnTo>
                        <a:pt x="448" y="175"/>
                      </a:lnTo>
                      <a:lnTo>
                        <a:pt x="448" y="175"/>
                      </a:lnTo>
                      <a:lnTo>
                        <a:pt x="445" y="175"/>
                      </a:lnTo>
                      <a:lnTo>
                        <a:pt x="445" y="175"/>
                      </a:lnTo>
                      <a:lnTo>
                        <a:pt x="445" y="175"/>
                      </a:lnTo>
                      <a:lnTo>
                        <a:pt x="445" y="175"/>
                      </a:lnTo>
                      <a:lnTo>
                        <a:pt x="442" y="175"/>
                      </a:lnTo>
                      <a:lnTo>
                        <a:pt x="439" y="175"/>
                      </a:lnTo>
                      <a:lnTo>
                        <a:pt x="439" y="172"/>
                      </a:lnTo>
                      <a:lnTo>
                        <a:pt x="436" y="172"/>
                      </a:lnTo>
                      <a:lnTo>
                        <a:pt x="436" y="172"/>
                      </a:lnTo>
                      <a:lnTo>
                        <a:pt x="434" y="172"/>
                      </a:lnTo>
                      <a:lnTo>
                        <a:pt x="434" y="170"/>
                      </a:lnTo>
                      <a:lnTo>
                        <a:pt x="434" y="170"/>
                      </a:lnTo>
                      <a:lnTo>
                        <a:pt x="428" y="167"/>
                      </a:lnTo>
                      <a:lnTo>
                        <a:pt x="425" y="167"/>
                      </a:lnTo>
                      <a:lnTo>
                        <a:pt x="422" y="164"/>
                      </a:lnTo>
                      <a:lnTo>
                        <a:pt x="419" y="167"/>
                      </a:lnTo>
                      <a:lnTo>
                        <a:pt x="419" y="164"/>
                      </a:lnTo>
                      <a:lnTo>
                        <a:pt x="417" y="164"/>
                      </a:lnTo>
                      <a:lnTo>
                        <a:pt x="414" y="167"/>
                      </a:lnTo>
                      <a:lnTo>
                        <a:pt x="408" y="164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4" y="161"/>
                      </a:lnTo>
                      <a:lnTo>
                        <a:pt x="394" y="161"/>
                      </a:lnTo>
                      <a:lnTo>
                        <a:pt x="394" y="161"/>
                      </a:lnTo>
                      <a:lnTo>
                        <a:pt x="394" y="161"/>
                      </a:lnTo>
                      <a:lnTo>
                        <a:pt x="388" y="164"/>
                      </a:lnTo>
                      <a:lnTo>
                        <a:pt x="388" y="164"/>
                      </a:lnTo>
                      <a:lnTo>
                        <a:pt x="385" y="164"/>
                      </a:lnTo>
                      <a:lnTo>
                        <a:pt x="385" y="167"/>
                      </a:lnTo>
                      <a:lnTo>
                        <a:pt x="385" y="167"/>
                      </a:lnTo>
                      <a:lnTo>
                        <a:pt x="385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2"/>
                      </a:lnTo>
                      <a:lnTo>
                        <a:pt x="380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68" y="172"/>
                      </a:lnTo>
                      <a:lnTo>
                        <a:pt x="368" y="175"/>
                      </a:lnTo>
                      <a:lnTo>
                        <a:pt x="368" y="175"/>
                      </a:lnTo>
                      <a:lnTo>
                        <a:pt x="368" y="175"/>
                      </a:lnTo>
                      <a:lnTo>
                        <a:pt x="368" y="175"/>
                      </a:lnTo>
                      <a:lnTo>
                        <a:pt x="366" y="175"/>
                      </a:lnTo>
                      <a:lnTo>
                        <a:pt x="366" y="175"/>
                      </a:lnTo>
                      <a:lnTo>
                        <a:pt x="366" y="175"/>
                      </a:lnTo>
                      <a:lnTo>
                        <a:pt x="363" y="175"/>
                      </a:lnTo>
                      <a:lnTo>
                        <a:pt x="363" y="178"/>
                      </a:lnTo>
                      <a:lnTo>
                        <a:pt x="363" y="178"/>
                      </a:lnTo>
                      <a:lnTo>
                        <a:pt x="363" y="178"/>
                      </a:lnTo>
                      <a:lnTo>
                        <a:pt x="360" y="178"/>
                      </a:lnTo>
                      <a:lnTo>
                        <a:pt x="360" y="178"/>
                      </a:lnTo>
                      <a:lnTo>
                        <a:pt x="360" y="178"/>
                      </a:lnTo>
                      <a:lnTo>
                        <a:pt x="360" y="181"/>
                      </a:lnTo>
                      <a:lnTo>
                        <a:pt x="360" y="181"/>
                      </a:lnTo>
                      <a:lnTo>
                        <a:pt x="360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4" y="184"/>
                      </a:lnTo>
                      <a:lnTo>
                        <a:pt x="354" y="184"/>
                      </a:lnTo>
                      <a:lnTo>
                        <a:pt x="351" y="184"/>
                      </a:lnTo>
                      <a:lnTo>
                        <a:pt x="351" y="184"/>
                      </a:lnTo>
                      <a:lnTo>
                        <a:pt x="351" y="184"/>
                      </a:lnTo>
                      <a:lnTo>
                        <a:pt x="351" y="184"/>
                      </a:lnTo>
                      <a:lnTo>
                        <a:pt x="351" y="184"/>
                      </a:lnTo>
                      <a:lnTo>
                        <a:pt x="349" y="184"/>
                      </a:lnTo>
                      <a:lnTo>
                        <a:pt x="349" y="184"/>
                      </a:lnTo>
                      <a:lnTo>
                        <a:pt x="349" y="184"/>
                      </a:lnTo>
                      <a:lnTo>
                        <a:pt x="349" y="184"/>
                      </a:lnTo>
                      <a:lnTo>
                        <a:pt x="346" y="184"/>
                      </a:lnTo>
                      <a:lnTo>
                        <a:pt x="346" y="184"/>
                      </a:lnTo>
                      <a:lnTo>
                        <a:pt x="346" y="184"/>
                      </a:lnTo>
                      <a:lnTo>
                        <a:pt x="346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37" y="181"/>
                      </a:lnTo>
                      <a:lnTo>
                        <a:pt x="337" y="181"/>
                      </a:lnTo>
                      <a:lnTo>
                        <a:pt x="337" y="181"/>
                      </a:lnTo>
                      <a:lnTo>
                        <a:pt x="337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2" y="184"/>
                      </a:lnTo>
                      <a:lnTo>
                        <a:pt x="332" y="184"/>
                      </a:lnTo>
                      <a:lnTo>
                        <a:pt x="332" y="184"/>
                      </a:lnTo>
                      <a:lnTo>
                        <a:pt x="332" y="184"/>
                      </a:lnTo>
                      <a:lnTo>
                        <a:pt x="332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1"/>
                      </a:lnTo>
                      <a:lnTo>
                        <a:pt x="329" y="181"/>
                      </a:lnTo>
                      <a:lnTo>
                        <a:pt x="329" y="181"/>
                      </a:lnTo>
                      <a:lnTo>
                        <a:pt x="329" y="181"/>
                      </a:lnTo>
                      <a:lnTo>
                        <a:pt x="326" y="181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9" y="178"/>
                      </a:lnTo>
                      <a:lnTo>
                        <a:pt x="326" y="175"/>
                      </a:lnTo>
                      <a:lnTo>
                        <a:pt x="326" y="175"/>
                      </a:lnTo>
                      <a:lnTo>
                        <a:pt x="326" y="175"/>
                      </a:lnTo>
                      <a:lnTo>
                        <a:pt x="329" y="175"/>
                      </a:lnTo>
                      <a:lnTo>
                        <a:pt x="329" y="175"/>
                      </a:lnTo>
                      <a:lnTo>
                        <a:pt x="329" y="172"/>
                      </a:lnTo>
                      <a:lnTo>
                        <a:pt x="329" y="172"/>
                      </a:lnTo>
                      <a:lnTo>
                        <a:pt x="329" y="172"/>
                      </a:lnTo>
                      <a:lnTo>
                        <a:pt x="329" y="172"/>
                      </a:lnTo>
                      <a:lnTo>
                        <a:pt x="329" y="167"/>
                      </a:lnTo>
                      <a:lnTo>
                        <a:pt x="329" y="167"/>
                      </a:lnTo>
                      <a:lnTo>
                        <a:pt x="329" y="167"/>
                      </a:lnTo>
                      <a:lnTo>
                        <a:pt x="329" y="164"/>
                      </a:lnTo>
                      <a:lnTo>
                        <a:pt x="329" y="164"/>
                      </a:lnTo>
                      <a:lnTo>
                        <a:pt x="329" y="164"/>
                      </a:lnTo>
                      <a:lnTo>
                        <a:pt x="329" y="161"/>
                      </a:lnTo>
                      <a:lnTo>
                        <a:pt x="329" y="158"/>
                      </a:lnTo>
                      <a:lnTo>
                        <a:pt x="329" y="158"/>
                      </a:lnTo>
                      <a:lnTo>
                        <a:pt x="329" y="158"/>
                      </a:lnTo>
                      <a:lnTo>
                        <a:pt x="329" y="158"/>
                      </a:lnTo>
                      <a:lnTo>
                        <a:pt x="329" y="158"/>
                      </a:lnTo>
                      <a:lnTo>
                        <a:pt x="329" y="155"/>
                      </a:lnTo>
                      <a:lnTo>
                        <a:pt x="329" y="155"/>
                      </a:lnTo>
                      <a:lnTo>
                        <a:pt x="329" y="155"/>
                      </a:lnTo>
                      <a:lnTo>
                        <a:pt x="329" y="155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32" y="150"/>
                      </a:lnTo>
                      <a:lnTo>
                        <a:pt x="329" y="150"/>
                      </a:lnTo>
                      <a:lnTo>
                        <a:pt x="329" y="147"/>
                      </a:lnTo>
                      <a:lnTo>
                        <a:pt x="329" y="147"/>
                      </a:lnTo>
                      <a:lnTo>
                        <a:pt x="329" y="144"/>
                      </a:lnTo>
                      <a:lnTo>
                        <a:pt x="329" y="144"/>
                      </a:lnTo>
                      <a:lnTo>
                        <a:pt x="329" y="141"/>
                      </a:lnTo>
                      <a:lnTo>
                        <a:pt x="329" y="141"/>
                      </a:lnTo>
                      <a:lnTo>
                        <a:pt x="326" y="138"/>
                      </a:lnTo>
                      <a:lnTo>
                        <a:pt x="326" y="136"/>
                      </a:lnTo>
                      <a:lnTo>
                        <a:pt x="326" y="136"/>
                      </a:lnTo>
                      <a:lnTo>
                        <a:pt x="326" y="136"/>
                      </a:lnTo>
                      <a:lnTo>
                        <a:pt x="326" y="136"/>
                      </a:lnTo>
                      <a:lnTo>
                        <a:pt x="323" y="136"/>
                      </a:lnTo>
                      <a:lnTo>
                        <a:pt x="323" y="133"/>
                      </a:lnTo>
                      <a:lnTo>
                        <a:pt x="323" y="133"/>
                      </a:lnTo>
                      <a:lnTo>
                        <a:pt x="323" y="133"/>
                      </a:lnTo>
                      <a:lnTo>
                        <a:pt x="323" y="133"/>
                      </a:lnTo>
                      <a:lnTo>
                        <a:pt x="323" y="130"/>
                      </a:lnTo>
                      <a:lnTo>
                        <a:pt x="320" y="130"/>
                      </a:lnTo>
                      <a:lnTo>
                        <a:pt x="320" y="130"/>
                      </a:lnTo>
                      <a:lnTo>
                        <a:pt x="320" y="130"/>
                      </a:lnTo>
                      <a:lnTo>
                        <a:pt x="320" y="127"/>
                      </a:lnTo>
                      <a:lnTo>
                        <a:pt x="320" y="127"/>
                      </a:lnTo>
                      <a:lnTo>
                        <a:pt x="318" y="127"/>
                      </a:lnTo>
                      <a:lnTo>
                        <a:pt x="318" y="127"/>
                      </a:lnTo>
                      <a:lnTo>
                        <a:pt x="318" y="127"/>
                      </a:lnTo>
                      <a:lnTo>
                        <a:pt x="318" y="124"/>
                      </a:lnTo>
                      <a:lnTo>
                        <a:pt x="318" y="124"/>
                      </a:lnTo>
                      <a:lnTo>
                        <a:pt x="318" y="124"/>
                      </a:lnTo>
                      <a:lnTo>
                        <a:pt x="315" y="124"/>
                      </a:lnTo>
                      <a:lnTo>
                        <a:pt x="315" y="121"/>
                      </a:lnTo>
                      <a:lnTo>
                        <a:pt x="318" y="121"/>
                      </a:lnTo>
                      <a:lnTo>
                        <a:pt x="318" y="119"/>
                      </a:lnTo>
                      <a:lnTo>
                        <a:pt x="318" y="119"/>
                      </a:lnTo>
                      <a:lnTo>
                        <a:pt x="318" y="119"/>
                      </a:lnTo>
                      <a:lnTo>
                        <a:pt x="318" y="116"/>
                      </a:lnTo>
                      <a:lnTo>
                        <a:pt x="320" y="113"/>
                      </a:lnTo>
                      <a:lnTo>
                        <a:pt x="320" y="113"/>
                      </a:lnTo>
                      <a:lnTo>
                        <a:pt x="320" y="113"/>
                      </a:lnTo>
                      <a:lnTo>
                        <a:pt x="320" y="110"/>
                      </a:lnTo>
                      <a:lnTo>
                        <a:pt x="320" y="110"/>
                      </a:lnTo>
                      <a:lnTo>
                        <a:pt x="323" y="107"/>
                      </a:lnTo>
                      <a:lnTo>
                        <a:pt x="323" y="107"/>
                      </a:lnTo>
                      <a:lnTo>
                        <a:pt x="323" y="104"/>
                      </a:lnTo>
                      <a:lnTo>
                        <a:pt x="323" y="102"/>
                      </a:lnTo>
                      <a:lnTo>
                        <a:pt x="326" y="102"/>
                      </a:lnTo>
                      <a:lnTo>
                        <a:pt x="326" y="102"/>
                      </a:lnTo>
                      <a:lnTo>
                        <a:pt x="326" y="99"/>
                      </a:lnTo>
                      <a:lnTo>
                        <a:pt x="326" y="99"/>
                      </a:lnTo>
                      <a:lnTo>
                        <a:pt x="326" y="96"/>
                      </a:lnTo>
                      <a:lnTo>
                        <a:pt x="326" y="96"/>
                      </a:lnTo>
                      <a:lnTo>
                        <a:pt x="329" y="96"/>
                      </a:lnTo>
                      <a:lnTo>
                        <a:pt x="329" y="93"/>
                      </a:lnTo>
                      <a:lnTo>
                        <a:pt x="329" y="93"/>
                      </a:lnTo>
                      <a:lnTo>
                        <a:pt x="329" y="90"/>
                      </a:lnTo>
                      <a:lnTo>
                        <a:pt x="332" y="90"/>
                      </a:lnTo>
                      <a:lnTo>
                        <a:pt x="332" y="90"/>
                      </a:lnTo>
                      <a:lnTo>
                        <a:pt x="332" y="90"/>
                      </a:lnTo>
                      <a:lnTo>
                        <a:pt x="329" y="87"/>
                      </a:lnTo>
                      <a:lnTo>
                        <a:pt x="329" y="87"/>
                      </a:lnTo>
                      <a:lnTo>
                        <a:pt x="329" y="87"/>
                      </a:lnTo>
                      <a:lnTo>
                        <a:pt x="329" y="87"/>
                      </a:lnTo>
                      <a:lnTo>
                        <a:pt x="329" y="87"/>
                      </a:lnTo>
                      <a:lnTo>
                        <a:pt x="326" y="87"/>
                      </a:lnTo>
                      <a:lnTo>
                        <a:pt x="326" y="87"/>
                      </a:lnTo>
                      <a:lnTo>
                        <a:pt x="326" y="87"/>
                      </a:lnTo>
                      <a:lnTo>
                        <a:pt x="326" y="90"/>
                      </a:lnTo>
                      <a:lnTo>
                        <a:pt x="326" y="90"/>
                      </a:lnTo>
                      <a:lnTo>
                        <a:pt x="329" y="90"/>
                      </a:lnTo>
                      <a:lnTo>
                        <a:pt x="326" y="90"/>
                      </a:lnTo>
                      <a:lnTo>
                        <a:pt x="323" y="93"/>
                      </a:lnTo>
                      <a:lnTo>
                        <a:pt x="323" y="93"/>
                      </a:lnTo>
                      <a:lnTo>
                        <a:pt x="320" y="93"/>
                      </a:lnTo>
                      <a:lnTo>
                        <a:pt x="320" y="93"/>
                      </a:lnTo>
                      <a:lnTo>
                        <a:pt x="318" y="93"/>
                      </a:lnTo>
                      <a:lnTo>
                        <a:pt x="318" y="93"/>
                      </a:lnTo>
                      <a:lnTo>
                        <a:pt x="318" y="93"/>
                      </a:lnTo>
                      <a:lnTo>
                        <a:pt x="318" y="93"/>
                      </a:lnTo>
                      <a:lnTo>
                        <a:pt x="318" y="96"/>
                      </a:lnTo>
                      <a:lnTo>
                        <a:pt x="318" y="96"/>
                      </a:lnTo>
                      <a:lnTo>
                        <a:pt x="318" y="96"/>
                      </a:lnTo>
                      <a:lnTo>
                        <a:pt x="315" y="93"/>
                      </a:lnTo>
                      <a:lnTo>
                        <a:pt x="315" y="93"/>
                      </a:lnTo>
                      <a:lnTo>
                        <a:pt x="315" y="93"/>
                      </a:lnTo>
                      <a:lnTo>
                        <a:pt x="315" y="93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09" y="90"/>
                      </a:lnTo>
                      <a:lnTo>
                        <a:pt x="309" y="87"/>
                      </a:lnTo>
                      <a:lnTo>
                        <a:pt x="309" y="87"/>
                      </a:lnTo>
                      <a:lnTo>
                        <a:pt x="306" y="87"/>
                      </a:lnTo>
                      <a:lnTo>
                        <a:pt x="306" y="87"/>
                      </a:lnTo>
                      <a:lnTo>
                        <a:pt x="306" y="90"/>
                      </a:lnTo>
                      <a:lnTo>
                        <a:pt x="306" y="90"/>
                      </a:lnTo>
                      <a:lnTo>
                        <a:pt x="303" y="87"/>
                      </a:lnTo>
                      <a:lnTo>
                        <a:pt x="303" y="87"/>
                      </a:lnTo>
                      <a:lnTo>
                        <a:pt x="303" y="90"/>
                      </a:lnTo>
                      <a:lnTo>
                        <a:pt x="303" y="90"/>
                      </a:lnTo>
                      <a:lnTo>
                        <a:pt x="303" y="90"/>
                      </a:lnTo>
                      <a:lnTo>
                        <a:pt x="303" y="90"/>
                      </a:lnTo>
                      <a:lnTo>
                        <a:pt x="301" y="90"/>
                      </a:lnTo>
                      <a:lnTo>
                        <a:pt x="301" y="87"/>
                      </a:lnTo>
                      <a:lnTo>
                        <a:pt x="301" y="87"/>
                      </a:lnTo>
                      <a:lnTo>
                        <a:pt x="301" y="87"/>
                      </a:lnTo>
                      <a:lnTo>
                        <a:pt x="301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5" y="87"/>
                      </a:lnTo>
                      <a:lnTo>
                        <a:pt x="295" y="87"/>
                      </a:lnTo>
                      <a:lnTo>
                        <a:pt x="295" y="87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2" y="85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6"/>
                      </a:lnTo>
                      <a:lnTo>
                        <a:pt x="289" y="76"/>
                      </a:lnTo>
                      <a:lnTo>
                        <a:pt x="289" y="76"/>
                      </a:lnTo>
                      <a:lnTo>
                        <a:pt x="289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78" y="76"/>
                      </a:lnTo>
                      <a:lnTo>
                        <a:pt x="278" y="76"/>
                      </a:lnTo>
                      <a:lnTo>
                        <a:pt x="278" y="76"/>
                      </a:lnTo>
                      <a:lnTo>
                        <a:pt x="278" y="76"/>
                      </a:lnTo>
                      <a:lnTo>
                        <a:pt x="278" y="79"/>
                      </a:lnTo>
                      <a:lnTo>
                        <a:pt x="278" y="79"/>
                      </a:lnTo>
                      <a:lnTo>
                        <a:pt x="278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69" y="76"/>
                      </a:lnTo>
                      <a:lnTo>
                        <a:pt x="269" y="76"/>
                      </a:lnTo>
                      <a:lnTo>
                        <a:pt x="269" y="76"/>
                      </a:lnTo>
                      <a:lnTo>
                        <a:pt x="269" y="76"/>
                      </a:lnTo>
                      <a:lnTo>
                        <a:pt x="267" y="73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4" y="73"/>
                      </a:lnTo>
                      <a:lnTo>
                        <a:pt x="264" y="73"/>
                      </a:lnTo>
                      <a:lnTo>
                        <a:pt x="264" y="73"/>
                      </a:lnTo>
                      <a:lnTo>
                        <a:pt x="264" y="73"/>
                      </a:lnTo>
                      <a:lnTo>
                        <a:pt x="264" y="73"/>
                      </a:lnTo>
                      <a:lnTo>
                        <a:pt x="261" y="73"/>
                      </a:lnTo>
                      <a:lnTo>
                        <a:pt x="261" y="73"/>
                      </a:lnTo>
                      <a:lnTo>
                        <a:pt x="261" y="73"/>
                      </a:lnTo>
                      <a:lnTo>
                        <a:pt x="261" y="73"/>
                      </a:lnTo>
                      <a:lnTo>
                        <a:pt x="261" y="73"/>
                      </a:lnTo>
                      <a:lnTo>
                        <a:pt x="258" y="73"/>
                      </a:lnTo>
                      <a:lnTo>
                        <a:pt x="258" y="73"/>
                      </a:lnTo>
                      <a:lnTo>
                        <a:pt x="258" y="76"/>
                      </a:lnTo>
                      <a:lnTo>
                        <a:pt x="258" y="76"/>
                      </a:lnTo>
                      <a:lnTo>
                        <a:pt x="258" y="76"/>
                      </a:lnTo>
                      <a:lnTo>
                        <a:pt x="255" y="76"/>
                      </a:lnTo>
                      <a:lnTo>
                        <a:pt x="255" y="76"/>
                      </a:lnTo>
                      <a:lnTo>
                        <a:pt x="255" y="76"/>
                      </a:lnTo>
                      <a:lnTo>
                        <a:pt x="252" y="76"/>
                      </a:lnTo>
                      <a:lnTo>
                        <a:pt x="252" y="76"/>
                      </a:lnTo>
                      <a:lnTo>
                        <a:pt x="250" y="73"/>
                      </a:lnTo>
                      <a:lnTo>
                        <a:pt x="250" y="73"/>
                      </a:lnTo>
                      <a:lnTo>
                        <a:pt x="250" y="73"/>
                      </a:lnTo>
                      <a:lnTo>
                        <a:pt x="247" y="73"/>
                      </a:lnTo>
                      <a:lnTo>
                        <a:pt x="247" y="73"/>
                      </a:lnTo>
                      <a:lnTo>
                        <a:pt x="247" y="73"/>
                      </a:lnTo>
                      <a:lnTo>
                        <a:pt x="250" y="70"/>
                      </a:lnTo>
                      <a:lnTo>
                        <a:pt x="250" y="70"/>
                      </a:lnTo>
                      <a:lnTo>
                        <a:pt x="250" y="70"/>
                      </a:lnTo>
                      <a:lnTo>
                        <a:pt x="252" y="68"/>
                      </a:lnTo>
                      <a:lnTo>
                        <a:pt x="255" y="68"/>
                      </a:lnTo>
                      <a:lnTo>
                        <a:pt x="255" y="65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61" y="62"/>
                      </a:lnTo>
                      <a:lnTo>
                        <a:pt x="261" y="59"/>
                      </a:lnTo>
                      <a:lnTo>
                        <a:pt x="261" y="59"/>
                      </a:lnTo>
                      <a:lnTo>
                        <a:pt x="264" y="59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7" y="56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9" y="53"/>
                      </a:lnTo>
                      <a:lnTo>
                        <a:pt x="269" y="53"/>
                      </a:lnTo>
                      <a:lnTo>
                        <a:pt x="269" y="53"/>
                      </a:lnTo>
                      <a:lnTo>
                        <a:pt x="269" y="53"/>
                      </a:lnTo>
                      <a:lnTo>
                        <a:pt x="269" y="53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1"/>
                      </a:lnTo>
                      <a:lnTo>
                        <a:pt x="272" y="51"/>
                      </a:lnTo>
                      <a:lnTo>
                        <a:pt x="272" y="51"/>
                      </a:lnTo>
                      <a:lnTo>
                        <a:pt x="272" y="51"/>
                      </a:lnTo>
                      <a:lnTo>
                        <a:pt x="272" y="48"/>
                      </a:lnTo>
                      <a:lnTo>
                        <a:pt x="272" y="48"/>
                      </a:lnTo>
                      <a:lnTo>
                        <a:pt x="269" y="48"/>
                      </a:lnTo>
                      <a:lnTo>
                        <a:pt x="269" y="45"/>
                      </a:lnTo>
                      <a:lnTo>
                        <a:pt x="269" y="45"/>
                      </a:lnTo>
                      <a:lnTo>
                        <a:pt x="269" y="45"/>
                      </a:lnTo>
                      <a:lnTo>
                        <a:pt x="269" y="45"/>
                      </a:lnTo>
                      <a:lnTo>
                        <a:pt x="269" y="45"/>
                      </a:lnTo>
                      <a:lnTo>
                        <a:pt x="269" y="42"/>
                      </a:lnTo>
                      <a:lnTo>
                        <a:pt x="269" y="42"/>
                      </a:lnTo>
                      <a:lnTo>
                        <a:pt x="269" y="42"/>
                      </a:lnTo>
                      <a:lnTo>
                        <a:pt x="269" y="42"/>
                      </a:lnTo>
                      <a:lnTo>
                        <a:pt x="269" y="39"/>
                      </a:lnTo>
                      <a:lnTo>
                        <a:pt x="269" y="39"/>
                      </a:lnTo>
                      <a:lnTo>
                        <a:pt x="269" y="39"/>
                      </a:lnTo>
                      <a:lnTo>
                        <a:pt x="269" y="36"/>
                      </a:lnTo>
                      <a:lnTo>
                        <a:pt x="269" y="36"/>
                      </a:lnTo>
                      <a:lnTo>
                        <a:pt x="269" y="36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7" y="34"/>
                      </a:lnTo>
                      <a:lnTo>
                        <a:pt x="267" y="31"/>
                      </a:lnTo>
                      <a:lnTo>
                        <a:pt x="267" y="31"/>
                      </a:lnTo>
                      <a:lnTo>
                        <a:pt x="267" y="31"/>
                      </a:lnTo>
                      <a:lnTo>
                        <a:pt x="267" y="31"/>
                      </a:lnTo>
                      <a:lnTo>
                        <a:pt x="267" y="31"/>
                      </a:lnTo>
                      <a:lnTo>
                        <a:pt x="264" y="28"/>
                      </a:lnTo>
                      <a:lnTo>
                        <a:pt x="264" y="28"/>
                      </a:lnTo>
                      <a:lnTo>
                        <a:pt x="264" y="28"/>
                      </a:lnTo>
                      <a:lnTo>
                        <a:pt x="261" y="28"/>
                      </a:lnTo>
                      <a:lnTo>
                        <a:pt x="261" y="28"/>
                      </a:lnTo>
                      <a:lnTo>
                        <a:pt x="261" y="25"/>
                      </a:lnTo>
                      <a:lnTo>
                        <a:pt x="261" y="25"/>
                      </a:lnTo>
                      <a:lnTo>
                        <a:pt x="258" y="25"/>
                      </a:lnTo>
                      <a:lnTo>
                        <a:pt x="258" y="25"/>
                      </a:lnTo>
                      <a:lnTo>
                        <a:pt x="258" y="25"/>
                      </a:lnTo>
                      <a:lnTo>
                        <a:pt x="258" y="25"/>
                      </a:lnTo>
                      <a:lnTo>
                        <a:pt x="255" y="25"/>
                      </a:lnTo>
                      <a:lnTo>
                        <a:pt x="255" y="22"/>
                      </a:lnTo>
                      <a:lnTo>
                        <a:pt x="255" y="22"/>
                      </a:lnTo>
                      <a:lnTo>
                        <a:pt x="255" y="22"/>
                      </a:lnTo>
                      <a:lnTo>
                        <a:pt x="255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0" y="19"/>
                      </a:lnTo>
                      <a:lnTo>
                        <a:pt x="250" y="19"/>
                      </a:lnTo>
                      <a:lnTo>
                        <a:pt x="250" y="19"/>
                      </a:lnTo>
                      <a:lnTo>
                        <a:pt x="247" y="19"/>
                      </a:lnTo>
                      <a:lnTo>
                        <a:pt x="247" y="17"/>
                      </a:lnTo>
                      <a:lnTo>
                        <a:pt x="244" y="17"/>
                      </a:lnTo>
                      <a:lnTo>
                        <a:pt x="244" y="17"/>
                      </a:lnTo>
                      <a:lnTo>
                        <a:pt x="244" y="17"/>
                      </a:lnTo>
                      <a:lnTo>
                        <a:pt x="241" y="17"/>
                      </a:lnTo>
                      <a:lnTo>
                        <a:pt x="241" y="17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5" y="14"/>
                      </a:lnTo>
                      <a:lnTo>
                        <a:pt x="233" y="11"/>
                      </a:lnTo>
                      <a:lnTo>
                        <a:pt x="230" y="11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18" y="14"/>
                      </a:lnTo>
                      <a:lnTo>
                        <a:pt x="218" y="14"/>
                      </a:lnTo>
                      <a:lnTo>
                        <a:pt x="218" y="14"/>
                      </a:lnTo>
                      <a:lnTo>
                        <a:pt x="216" y="14"/>
                      </a:lnTo>
                      <a:lnTo>
                        <a:pt x="216" y="17"/>
                      </a:lnTo>
                      <a:lnTo>
                        <a:pt x="216" y="17"/>
                      </a:lnTo>
                      <a:lnTo>
                        <a:pt x="216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0" y="17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6" y="14"/>
                      </a:lnTo>
                      <a:lnTo>
                        <a:pt x="196" y="11"/>
                      </a:lnTo>
                      <a:lnTo>
                        <a:pt x="196" y="11"/>
                      </a:lnTo>
                      <a:lnTo>
                        <a:pt x="196" y="11"/>
                      </a:lnTo>
                      <a:lnTo>
                        <a:pt x="196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0" y="11"/>
                      </a:lnTo>
                      <a:lnTo>
                        <a:pt x="190" y="11"/>
                      </a:lnTo>
                      <a:lnTo>
                        <a:pt x="190" y="11"/>
                      </a:lnTo>
                      <a:lnTo>
                        <a:pt x="190" y="11"/>
                      </a:lnTo>
                      <a:lnTo>
                        <a:pt x="190" y="8"/>
                      </a:lnTo>
                      <a:lnTo>
                        <a:pt x="187" y="8"/>
                      </a:lnTo>
                      <a:lnTo>
                        <a:pt x="187" y="8"/>
                      </a:lnTo>
                      <a:lnTo>
                        <a:pt x="187" y="8"/>
                      </a:lnTo>
                      <a:lnTo>
                        <a:pt x="187" y="8"/>
                      </a:lnTo>
                      <a:lnTo>
                        <a:pt x="187" y="8"/>
                      </a:lnTo>
                      <a:lnTo>
                        <a:pt x="187" y="5"/>
                      </a:lnTo>
                      <a:lnTo>
                        <a:pt x="187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79" y="2"/>
                      </a:lnTo>
                      <a:lnTo>
                        <a:pt x="179" y="2"/>
                      </a:lnTo>
                      <a:lnTo>
                        <a:pt x="179" y="2"/>
                      </a:lnTo>
                      <a:lnTo>
                        <a:pt x="179" y="2"/>
                      </a:lnTo>
                      <a:lnTo>
                        <a:pt x="179" y="0"/>
                      </a:lnTo>
                      <a:lnTo>
                        <a:pt x="179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0" y="2"/>
                      </a:lnTo>
                      <a:lnTo>
                        <a:pt x="167" y="5"/>
                      </a:lnTo>
                      <a:lnTo>
                        <a:pt x="167" y="2"/>
                      </a:lnTo>
                      <a:lnTo>
                        <a:pt x="165" y="2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59" y="0"/>
                      </a:lnTo>
                      <a:lnTo>
                        <a:pt x="159" y="2"/>
                      </a:lnTo>
                      <a:lnTo>
                        <a:pt x="159" y="2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0" y="2"/>
                      </a:lnTo>
                      <a:lnTo>
                        <a:pt x="150" y="2"/>
                      </a:lnTo>
                      <a:lnTo>
                        <a:pt x="150" y="2"/>
                      </a:lnTo>
                      <a:lnTo>
                        <a:pt x="150" y="2"/>
                      </a:lnTo>
                      <a:lnTo>
                        <a:pt x="148" y="2"/>
                      </a:lnTo>
                      <a:lnTo>
                        <a:pt x="148" y="2"/>
                      </a:lnTo>
                      <a:lnTo>
                        <a:pt x="148" y="5"/>
                      </a:lnTo>
                      <a:lnTo>
                        <a:pt x="148" y="5"/>
                      </a:lnTo>
                      <a:lnTo>
                        <a:pt x="148" y="5"/>
                      </a:lnTo>
                      <a:lnTo>
                        <a:pt x="148" y="5"/>
                      </a:lnTo>
                      <a:lnTo>
                        <a:pt x="148" y="5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2" y="2"/>
                      </a:lnTo>
                      <a:lnTo>
                        <a:pt x="142" y="2"/>
                      </a:lnTo>
                      <a:lnTo>
                        <a:pt x="142" y="2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3" y="14"/>
                      </a:lnTo>
                      <a:lnTo>
                        <a:pt x="128" y="14"/>
                      </a:lnTo>
                      <a:lnTo>
                        <a:pt x="128" y="11"/>
                      </a:lnTo>
                      <a:lnTo>
                        <a:pt x="122" y="11"/>
                      </a:lnTo>
                      <a:lnTo>
                        <a:pt x="119" y="14"/>
                      </a:lnTo>
                      <a:lnTo>
                        <a:pt x="116" y="14"/>
                      </a:lnTo>
                      <a:lnTo>
                        <a:pt x="114" y="17"/>
                      </a:lnTo>
                      <a:lnTo>
                        <a:pt x="111" y="17"/>
                      </a:lnTo>
                      <a:lnTo>
                        <a:pt x="111" y="17"/>
                      </a:lnTo>
                      <a:lnTo>
                        <a:pt x="108" y="17"/>
                      </a:lnTo>
                      <a:lnTo>
                        <a:pt x="108" y="17"/>
                      </a:lnTo>
                      <a:lnTo>
                        <a:pt x="105" y="1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99" y="19"/>
                      </a:lnTo>
                      <a:lnTo>
                        <a:pt x="99" y="19"/>
                      </a:lnTo>
                      <a:lnTo>
                        <a:pt x="99" y="19"/>
                      </a:lnTo>
                      <a:lnTo>
                        <a:pt x="97" y="19"/>
                      </a:lnTo>
                      <a:lnTo>
                        <a:pt x="97" y="19"/>
                      </a:lnTo>
                      <a:lnTo>
                        <a:pt x="97" y="19"/>
                      </a:lnTo>
                      <a:lnTo>
                        <a:pt x="97" y="19"/>
                      </a:lnTo>
                      <a:lnTo>
                        <a:pt x="97" y="19"/>
                      </a:lnTo>
                      <a:lnTo>
                        <a:pt x="97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1" y="14"/>
                      </a:lnTo>
                      <a:lnTo>
                        <a:pt x="91" y="14"/>
                      </a:lnTo>
                      <a:lnTo>
                        <a:pt x="91" y="14"/>
                      </a:lnTo>
                      <a:lnTo>
                        <a:pt x="91" y="14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9"/>
                      </a:lnTo>
                      <a:lnTo>
                        <a:pt x="85" y="19"/>
                      </a:lnTo>
                      <a:lnTo>
                        <a:pt x="85" y="19"/>
                      </a:lnTo>
                      <a:lnTo>
                        <a:pt x="88" y="19"/>
                      </a:lnTo>
                      <a:lnTo>
                        <a:pt x="82" y="22"/>
                      </a:lnTo>
                      <a:lnTo>
                        <a:pt x="85" y="22"/>
                      </a:lnTo>
                      <a:lnTo>
                        <a:pt x="85" y="25"/>
                      </a:lnTo>
                      <a:lnTo>
                        <a:pt x="85" y="25"/>
                      </a:lnTo>
                      <a:lnTo>
                        <a:pt x="85" y="25"/>
                      </a:lnTo>
                      <a:lnTo>
                        <a:pt x="85" y="25"/>
                      </a:lnTo>
                      <a:lnTo>
                        <a:pt x="85" y="25"/>
                      </a:lnTo>
                      <a:lnTo>
                        <a:pt x="82" y="31"/>
                      </a:lnTo>
                      <a:lnTo>
                        <a:pt x="80" y="36"/>
                      </a:lnTo>
                      <a:lnTo>
                        <a:pt x="77" y="36"/>
                      </a:lnTo>
                      <a:lnTo>
                        <a:pt x="77" y="39"/>
                      </a:lnTo>
                      <a:lnTo>
                        <a:pt x="77" y="39"/>
                      </a:lnTo>
                      <a:lnTo>
                        <a:pt x="74" y="42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4" name="Freeform 90"/>
                <p:cNvSpPr>
                  <a:spLocks/>
                </p:cNvSpPr>
                <p:nvPr/>
              </p:nvSpPr>
              <p:spPr bwMode="auto">
                <a:xfrm>
                  <a:off x="904" y="3183"/>
                  <a:ext cx="242" cy="177"/>
                </a:xfrm>
                <a:custGeom>
                  <a:avLst/>
                  <a:gdLst/>
                  <a:ahLst/>
                  <a:cxnLst>
                    <a:cxn ang="0">
                      <a:pos x="46" y="73"/>
                    </a:cxn>
                    <a:cxn ang="0">
                      <a:pos x="51" y="119"/>
                    </a:cxn>
                    <a:cxn ang="0">
                      <a:pos x="43" y="147"/>
                    </a:cxn>
                    <a:cxn ang="0">
                      <a:pos x="23" y="164"/>
                    </a:cxn>
                    <a:cxn ang="0">
                      <a:pos x="9" y="161"/>
                    </a:cxn>
                    <a:cxn ang="0">
                      <a:pos x="3" y="167"/>
                    </a:cxn>
                    <a:cxn ang="0">
                      <a:pos x="17" y="167"/>
                    </a:cxn>
                    <a:cxn ang="0">
                      <a:pos x="26" y="170"/>
                    </a:cxn>
                    <a:cxn ang="0">
                      <a:pos x="37" y="187"/>
                    </a:cxn>
                    <a:cxn ang="0">
                      <a:pos x="54" y="181"/>
                    </a:cxn>
                    <a:cxn ang="0">
                      <a:pos x="68" y="201"/>
                    </a:cxn>
                    <a:cxn ang="0">
                      <a:pos x="80" y="206"/>
                    </a:cxn>
                    <a:cxn ang="0">
                      <a:pos x="91" y="235"/>
                    </a:cxn>
                    <a:cxn ang="0">
                      <a:pos x="99" y="257"/>
                    </a:cxn>
                    <a:cxn ang="0">
                      <a:pos x="91" y="272"/>
                    </a:cxn>
                    <a:cxn ang="0">
                      <a:pos x="77" y="283"/>
                    </a:cxn>
                    <a:cxn ang="0">
                      <a:pos x="119" y="317"/>
                    </a:cxn>
                    <a:cxn ang="0">
                      <a:pos x="179" y="328"/>
                    </a:cxn>
                    <a:cxn ang="0">
                      <a:pos x="199" y="320"/>
                    </a:cxn>
                    <a:cxn ang="0">
                      <a:pos x="210" y="328"/>
                    </a:cxn>
                    <a:cxn ang="0">
                      <a:pos x="224" y="340"/>
                    </a:cxn>
                    <a:cxn ang="0">
                      <a:pos x="233" y="345"/>
                    </a:cxn>
                    <a:cxn ang="0">
                      <a:pos x="244" y="343"/>
                    </a:cxn>
                    <a:cxn ang="0">
                      <a:pos x="261" y="343"/>
                    </a:cxn>
                    <a:cxn ang="0">
                      <a:pos x="275" y="328"/>
                    </a:cxn>
                    <a:cxn ang="0">
                      <a:pos x="292" y="334"/>
                    </a:cxn>
                    <a:cxn ang="0">
                      <a:pos x="312" y="343"/>
                    </a:cxn>
                    <a:cxn ang="0">
                      <a:pos x="320" y="331"/>
                    </a:cxn>
                    <a:cxn ang="0">
                      <a:pos x="320" y="311"/>
                    </a:cxn>
                    <a:cxn ang="0">
                      <a:pos x="323" y="294"/>
                    </a:cxn>
                    <a:cxn ang="0">
                      <a:pos x="340" y="283"/>
                    </a:cxn>
                    <a:cxn ang="0">
                      <a:pos x="363" y="280"/>
                    </a:cxn>
                    <a:cxn ang="0">
                      <a:pos x="383" y="292"/>
                    </a:cxn>
                    <a:cxn ang="0">
                      <a:pos x="394" y="280"/>
                    </a:cxn>
                    <a:cxn ang="0">
                      <a:pos x="408" y="297"/>
                    </a:cxn>
                    <a:cxn ang="0">
                      <a:pos x="422" y="289"/>
                    </a:cxn>
                    <a:cxn ang="0">
                      <a:pos x="411" y="297"/>
                    </a:cxn>
                    <a:cxn ang="0">
                      <a:pos x="422" y="294"/>
                    </a:cxn>
                    <a:cxn ang="0">
                      <a:pos x="439" y="309"/>
                    </a:cxn>
                    <a:cxn ang="0">
                      <a:pos x="453" y="300"/>
                    </a:cxn>
                    <a:cxn ang="0">
                      <a:pos x="451" y="274"/>
                    </a:cxn>
                    <a:cxn ang="0">
                      <a:pos x="456" y="238"/>
                    </a:cxn>
                    <a:cxn ang="0">
                      <a:pos x="465" y="215"/>
                    </a:cxn>
                    <a:cxn ang="0">
                      <a:pos x="456" y="172"/>
                    </a:cxn>
                    <a:cxn ang="0">
                      <a:pos x="394" y="161"/>
                    </a:cxn>
                    <a:cxn ang="0">
                      <a:pos x="377" y="172"/>
                    </a:cxn>
                    <a:cxn ang="0">
                      <a:pos x="360" y="178"/>
                    </a:cxn>
                    <a:cxn ang="0">
                      <a:pos x="332" y="184"/>
                    </a:cxn>
                    <a:cxn ang="0">
                      <a:pos x="329" y="158"/>
                    </a:cxn>
                    <a:cxn ang="0">
                      <a:pos x="315" y="121"/>
                    </a:cxn>
                    <a:cxn ang="0">
                      <a:pos x="323" y="93"/>
                    </a:cxn>
                    <a:cxn ang="0">
                      <a:pos x="298" y="87"/>
                    </a:cxn>
                    <a:cxn ang="0">
                      <a:pos x="286" y="76"/>
                    </a:cxn>
                    <a:cxn ang="0">
                      <a:pos x="272" y="79"/>
                    </a:cxn>
                    <a:cxn ang="0">
                      <a:pos x="250" y="70"/>
                    </a:cxn>
                    <a:cxn ang="0">
                      <a:pos x="269" y="45"/>
                    </a:cxn>
                    <a:cxn ang="0">
                      <a:pos x="252" y="22"/>
                    </a:cxn>
                    <a:cxn ang="0">
                      <a:pos x="210" y="14"/>
                    </a:cxn>
                    <a:cxn ang="0">
                      <a:pos x="187" y="8"/>
                    </a:cxn>
                    <a:cxn ang="0">
                      <a:pos x="156" y="2"/>
                    </a:cxn>
                    <a:cxn ang="0">
                      <a:pos x="139" y="0"/>
                    </a:cxn>
                    <a:cxn ang="0">
                      <a:pos x="94" y="17"/>
                    </a:cxn>
                    <a:cxn ang="0">
                      <a:pos x="68" y="45"/>
                    </a:cxn>
                  </a:cxnLst>
                  <a:rect l="0" t="0" r="r" b="b"/>
                  <a:pathLst>
                    <a:path w="479" h="348">
                      <a:moveTo>
                        <a:pt x="65" y="48"/>
                      </a:move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3" y="48"/>
                      </a:lnTo>
                      <a:lnTo>
                        <a:pt x="63" y="48"/>
                      </a:lnTo>
                      <a:lnTo>
                        <a:pt x="60" y="48"/>
                      </a:lnTo>
                      <a:lnTo>
                        <a:pt x="60" y="48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3"/>
                      </a:lnTo>
                      <a:lnTo>
                        <a:pt x="48" y="53"/>
                      </a:lnTo>
                      <a:lnTo>
                        <a:pt x="48" y="53"/>
                      </a:lnTo>
                      <a:lnTo>
                        <a:pt x="48" y="56"/>
                      </a:lnTo>
                      <a:lnTo>
                        <a:pt x="48" y="56"/>
                      </a:lnTo>
                      <a:lnTo>
                        <a:pt x="48" y="59"/>
                      </a:lnTo>
                      <a:lnTo>
                        <a:pt x="48" y="59"/>
                      </a:lnTo>
                      <a:lnTo>
                        <a:pt x="46" y="59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70"/>
                      </a:lnTo>
                      <a:lnTo>
                        <a:pt x="46" y="70"/>
                      </a:lnTo>
                      <a:lnTo>
                        <a:pt x="46" y="73"/>
                      </a:lnTo>
                      <a:lnTo>
                        <a:pt x="43" y="73"/>
                      </a:lnTo>
                      <a:lnTo>
                        <a:pt x="43" y="76"/>
                      </a:lnTo>
                      <a:lnTo>
                        <a:pt x="43" y="76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7"/>
                      </a:lnTo>
                      <a:lnTo>
                        <a:pt x="40" y="87"/>
                      </a:lnTo>
                      <a:lnTo>
                        <a:pt x="40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119"/>
                      </a:lnTo>
                      <a:lnTo>
                        <a:pt x="54" y="119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21"/>
                      </a:lnTo>
                      <a:lnTo>
                        <a:pt x="51" y="121"/>
                      </a:lnTo>
                      <a:lnTo>
                        <a:pt x="51" y="121"/>
                      </a:lnTo>
                      <a:lnTo>
                        <a:pt x="51" y="121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7"/>
                      </a:lnTo>
                      <a:lnTo>
                        <a:pt x="48" y="127"/>
                      </a:lnTo>
                      <a:lnTo>
                        <a:pt x="48" y="127"/>
                      </a:lnTo>
                      <a:lnTo>
                        <a:pt x="48" y="127"/>
                      </a:lnTo>
                      <a:lnTo>
                        <a:pt x="48" y="130"/>
                      </a:lnTo>
                      <a:lnTo>
                        <a:pt x="48" y="130"/>
                      </a:lnTo>
                      <a:lnTo>
                        <a:pt x="48" y="130"/>
                      </a:lnTo>
                      <a:lnTo>
                        <a:pt x="46" y="130"/>
                      </a:lnTo>
                      <a:lnTo>
                        <a:pt x="46" y="130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6" y="133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6"/>
                      </a:lnTo>
                      <a:lnTo>
                        <a:pt x="46" y="138"/>
                      </a:lnTo>
                      <a:lnTo>
                        <a:pt x="46" y="138"/>
                      </a:lnTo>
                      <a:lnTo>
                        <a:pt x="46" y="138"/>
                      </a:lnTo>
                      <a:lnTo>
                        <a:pt x="46" y="141"/>
                      </a:lnTo>
                      <a:lnTo>
                        <a:pt x="43" y="141"/>
                      </a:lnTo>
                      <a:lnTo>
                        <a:pt x="43" y="141"/>
                      </a:lnTo>
                      <a:lnTo>
                        <a:pt x="43" y="144"/>
                      </a:lnTo>
                      <a:lnTo>
                        <a:pt x="43" y="144"/>
                      </a:lnTo>
                      <a:lnTo>
                        <a:pt x="43" y="144"/>
                      </a:lnTo>
                      <a:lnTo>
                        <a:pt x="43" y="147"/>
                      </a:lnTo>
                      <a:lnTo>
                        <a:pt x="43" y="147"/>
                      </a:lnTo>
                      <a:lnTo>
                        <a:pt x="43" y="147"/>
                      </a:lnTo>
                      <a:lnTo>
                        <a:pt x="43" y="147"/>
                      </a:lnTo>
                      <a:lnTo>
                        <a:pt x="40" y="147"/>
                      </a:lnTo>
                      <a:lnTo>
                        <a:pt x="40" y="147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37" y="150"/>
                      </a:lnTo>
                      <a:lnTo>
                        <a:pt x="37" y="150"/>
                      </a:lnTo>
                      <a:lnTo>
                        <a:pt x="37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1" y="155"/>
                      </a:lnTo>
                      <a:lnTo>
                        <a:pt x="31" y="155"/>
                      </a:lnTo>
                      <a:lnTo>
                        <a:pt x="31" y="155"/>
                      </a:lnTo>
                      <a:lnTo>
                        <a:pt x="31" y="155"/>
                      </a:lnTo>
                      <a:lnTo>
                        <a:pt x="29" y="161"/>
                      </a:lnTo>
                      <a:lnTo>
                        <a:pt x="29" y="164"/>
                      </a:lnTo>
                      <a:lnTo>
                        <a:pt x="29" y="164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9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6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7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20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6" y="164"/>
                      </a:lnTo>
                      <a:lnTo>
                        <a:pt x="6" y="164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6" y="161"/>
                      </a:lnTo>
                      <a:lnTo>
                        <a:pt x="9" y="161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8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6" y="155"/>
                      </a:lnTo>
                      <a:lnTo>
                        <a:pt x="6" y="155"/>
                      </a:lnTo>
                      <a:lnTo>
                        <a:pt x="6" y="155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3" y="158"/>
                      </a:lnTo>
                      <a:lnTo>
                        <a:pt x="3" y="158"/>
                      </a:lnTo>
                      <a:lnTo>
                        <a:pt x="3" y="158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3" y="161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0" y="164"/>
                      </a:lnTo>
                      <a:lnTo>
                        <a:pt x="0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67"/>
                      </a:lnTo>
                      <a:lnTo>
                        <a:pt x="3" y="170"/>
                      </a:lnTo>
                      <a:lnTo>
                        <a:pt x="3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9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70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4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0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9" y="178"/>
                      </a:lnTo>
                      <a:lnTo>
                        <a:pt x="26" y="178"/>
                      </a:lnTo>
                      <a:lnTo>
                        <a:pt x="26" y="178"/>
                      </a:lnTo>
                      <a:lnTo>
                        <a:pt x="26" y="178"/>
                      </a:lnTo>
                      <a:lnTo>
                        <a:pt x="26" y="178"/>
                      </a:lnTo>
                      <a:lnTo>
                        <a:pt x="26" y="178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3" y="181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31" y="184"/>
                      </a:lnTo>
                      <a:lnTo>
                        <a:pt x="31" y="184"/>
                      </a:lnTo>
                      <a:lnTo>
                        <a:pt x="31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4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7"/>
                      </a:lnTo>
                      <a:lnTo>
                        <a:pt x="37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6" y="181"/>
                      </a:lnTo>
                      <a:lnTo>
                        <a:pt x="46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48" y="184"/>
                      </a:lnTo>
                      <a:lnTo>
                        <a:pt x="51" y="184"/>
                      </a:lnTo>
                      <a:lnTo>
                        <a:pt x="51" y="184"/>
                      </a:lnTo>
                      <a:lnTo>
                        <a:pt x="51" y="184"/>
                      </a:lnTo>
                      <a:lnTo>
                        <a:pt x="51" y="184"/>
                      </a:lnTo>
                      <a:lnTo>
                        <a:pt x="51" y="181"/>
                      </a:lnTo>
                      <a:lnTo>
                        <a:pt x="51" y="181"/>
                      </a:lnTo>
                      <a:lnTo>
                        <a:pt x="51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4"/>
                      </a:lnTo>
                      <a:lnTo>
                        <a:pt x="60" y="184"/>
                      </a:lnTo>
                      <a:lnTo>
                        <a:pt x="60" y="187"/>
                      </a:lnTo>
                      <a:lnTo>
                        <a:pt x="60" y="187"/>
                      </a:lnTo>
                      <a:lnTo>
                        <a:pt x="60" y="187"/>
                      </a:lnTo>
                      <a:lnTo>
                        <a:pt x="60" y="187"/>
                      </a:lnTo>
                      <a:lnTo>
                        <a:pt x="63" y="187"/>
                      </a:lnTo>
                      <a:lnTo>
                        <a:pt x="63" y="187"/>
                      </a:lnTo>
                      <a:lnTo>
                        <a:pt x="63" y="189"/>
                      </a:lnTo>
                      <a:lnTo>
                        <a:pt x="63" y="189"/>
                      </a:lnTo>
                      <a:lnTo>
                        <a:pt x="63" y="189"/>
                      </a:lnTo>
                      <a:lnTo>
                        <a:pt x="63" y="189"/>
                      </a:lnTo>
                      <a:lnTo>
                        <a:pt x="63" y="189"/>
                      </a:lnTo>
                      <a:lnTo>
                        <a:pt x="63" y="192"/>
                      </a:lnTo>
                      <a:lnTo>
                        <a:pt x="63" y="192"/>
                      </a:lnTo>
                      <a:lnTo>
                        <a:pt x="63" y="195"/>
                      </a:lnTo>
                      <a:lnTo>
                        <a:pt x="63" y="195"/>
                      </a:lnTo>
                      <a:lnTo>
                        <a:pt x="63" y="195"/>
                      </a:lnTo>
                      <a:lnTo>
                        <a:pt x="63" y="195"/>
                      </a:lnTo>
                      <a:lnTo>
                        <a:pt x="63" y="198"/>
                      </a:lnTo>
                      <a:lnTo>
                        <a:pt x="63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5" y="198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68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1" y="201"/>
                      </a:lnTo>
                      <a:lnTo>
                        <a:pt x="74" y="201"/>
                      </a:lnTo>
                      <a:lnTo>
                        <a:pt x="74" y="201"/>
                      </a:lnTo>
                      <a:lnTo>
                        <a:pt x="74" y="201"/>
                      </a:lnTo>
                      <a:lnTo>
                        <a:pt x="74" y="201"/>
                      </a:lnTo>
                      <a:lnTo>
                        <a:pt x="74" y="201"/>
                      </a:lnTo>
                      <a:lnTo>
                        <a:pt x="74" y="204"/>
                      </a:lnTo>
                      <a:lnTo>
                        <a:pt x="74" y="204"/>
                      </a:lnTo>
                      <a:lnTo>
                        <a:pt x="74" y="204"/>
                      </a:lnTo>
                      <a:lnTo>
                        <a:pt x="74" y="204"/>
                      </a:lnTo>
                      <a:lnTo>
                        <a:pt x="74" y="204"/>
                      </a:lnTo>
                      <a:lnTo>
                        <a:pt x="74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77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6"/>
                      </a:lnTo>
                      <a:lnTo>
                        <a:pt x="80" y="209"/>
                      </a:lnTo>
                      <a:lnTo>
                        <a:pt x="80" y="209"/>
                      </a:lnTo>
                      <a:lnTo>
                        <a:pt x="80" y="209"/>
                      </a:lnTo>
                      <a:lnTo>
                        <a:pt x="82" y="209"/>
                      </a:lnTo>
                      <a:lnTo>
                        <a:pt x="82" y="209"/>
                      </a:lnTo>
                      <a:lnTo>
                        <a:pt x="82" y="209"/>
                      </a:lnTo>
                      <a:lnTo>
                        <a:pt x="82" y="212"/>
                      </a:lnTo>
                      <a:lnTo>
                        <a:pt x="82" y="212"/>
                      </a:lnTo>
                      <a:lnTo>
                        <a:pt x="82" y="212"/>
                      </a:lnTo>
                      <a:lnTo>
                        <a:pt x="82" y="212"/>
                      </a:lnTo>
                      <a:lnTo>
                        <a:pt x="85" y="212"/>
                      </a:lnTo>
                      <a:lnTo>
                        <a:pt x="85" y="215"/>
                      </a:lnTo>
                      <a:lnTo>
                        <a:pt x="85" y="215"/>
                      </a:lnTo>
                      <a:lnTo>
                        <a:pt x="88" y="215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21"/>
                      </a:lnTo>
                      <a:lnTo>
                        <a:pt x="88" y="221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91" y="226"/>
                      </a:lnTo>
                      <a:lnTo>
                        <a:pt x="91" y="226"/>
                      </a:lnTo>
                      <a:lnTo>
                        <a:pt x="91" y="226"/>
                      </a:lnTo>
                      <a:lnTo>
                        <a:pt x="91" y="226"/>
                      </a:lnTo>
                      <a:lnTo>
                        <a:pt x="91" y="229"/>
                      </a:lnTo>
                      <a:lnTo>
                        <a:pt x="91" y="229"/>
                      </a:lnTo>
                      <a:lnTo>
                        <a:pt x="91" y="229"/>
                      </a:lnTo>
                      <a:lnTo>
                        <a:pt x="91" y="232"/>
                      </a:lnTo>
                      <a:lnTo>
                        <a:pt x="91" y="232"/>
                      </a:lnTo>
                      <a:lnTo>
                        <a:pt x="91" y="232"/>
                      </a:lnTo>
                      <a:lnTo>
                        <a:pt x="91" y="235"/>
                      </a:lnTo>
                      <a:lnTo>
                        <a:pt x="91" y="235"/>
                      </a:lnTo>
                      <a:lnTo>
                        <a:pt x="91" y="235"/>
                      </a:lnTo>
                      <a:lnTo>
                        <a:pt x="91" y="235"/>
                      </a:lnTo>
                      <a:lnTo>
                        <a:pt x="91" y="235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38"/>
                      </a:lnTo>
                      <a:lnTo>
                        <a:pt x="91" y="240"/>
                      </a:lnTo>
                      <a:lnTo>
                        <a:pt x="91" y="240"/>
                      </a:lnTo>
                      <a:lnTo>
                        <a:pt x="91" y="240"/>
                      </a:lnTo>
                      <a:lnTo>
                        <a:pt x="91" y="240"/>
                      </a:lnTo>
                      <a:lnTo>
                        <a:pt x="99" y="243"/>
                      </a:lnTo>
                      <a:lnTo>
                        <a:pt x="102" y="243"/>
                      </a:lnTo>
                      <a:lnTo>
                        <a:pt x="102" y="243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9"/>
                      </a:lnTo>
                      <a:lnTo>
                        <a:pt x="102" y="249"/>
                      </a:lnTo>
                      <a:lnTo>
                        <a:pt x="102" y="249"/>
                      </a:lnTo>
                      <a:lnTo>
                        <a:pt x="99" y="249"/>
                      </a:lnTo>
                      <a:lnTo>
                        <a:pt x="99" y="249"/>
                      </a:lnTo>
                      <a:lnTo>
                        <a:pt x="99" y="249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2"/>
                      </a:lnTo>
                      <a:lnTo>
                        <a:pt x="99" y="255"/>
                      </a:lnTo>
                      <a:lnTo>
                        <a:pt x="99" y="255"/>
                      </a:lnTo>
                      <a:lnTo>
                        <a:pt x="99" y="255"/>
                      </a:lnTo>
                      <a:lnTo>
                        <a:pt x="99" y="255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57"/>
                      </a:lnTo>
                      <a:lnTo>
                        <a:pt x="99" y="260"/>
                      </a:lnTo>
                      <a:lnTo>
                        <a:pt x="99" y="260"/>
                      </a:lnTo>
                      <a:lnTo>
                        <a:pt x="97" y="260"/>
                      </a:lnTo>
                      <a:lnTo>
                        <a:pt x="97" y="260"/>
                      </a:lnTo>
                      <a:lnTo>
                        <a:pt x="97" y="260"/>
                      </a:lnTo>
                      <a:lnTo>
                        <a:pt x="97" y="260"/>
                      </a:lnTo>
                      <a:lnTo>
                        <a:pt x="97" y="263"/>
                      </a:lnTo>
                      <a:lnTo>
                        <a:pt x="97" y="263"/>
                      </a:lnTo>
                      <a:lnTo>
                        <a:pt x="97" y="263"/>
                      </a:lnTo>
                      <a:lnTo>
                        <a:pt x="97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4" y="263"/>
                      </a:lnTo>
                      <a:lnTo>
                        <a:pt x="91" y="263"/>
                      </a:lnTo>
                      <a:lnTo>
                        <a:pt x="91" y="263"/>
                      </a:lnTo>
                      <a:lnTo>
                        <a:pt x="91" y="263"/>
                      </a:lnTo>
                      <a:lnTo>
                        <a:pt x="91" y="263"/>
                      </a:lnTo>
                      <a:lnTo>
                        <a:pt x="91" y="263"/>
                      </a:lnTo>
                      <a:lnTo>
                        <a:pt x="91" y="266"/>
                      </a:lnTo>
                      <a:lnTo>
                        <a:pt x="91" y="266"/>
                      </a:lnTo>
                      <a:lnTo>
                        <a:pt x="91" y="266"/>
                      </a:lnTo>
                      <a:lnTo>
                        <a:pt x="91" y="266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69"/>
                      </a:lnTo>
                      <a:lnTo>
                        <a:pt x="91" y="272"/>
                      </a:lnTo>
                      <a:lnTo>
                        <a:pt x="88" y="272"/>
                      </a:lnTo>
                      <a:lnTo>
                        <a:pt x="88" y="272"/>
                      </a:lnTo>
                      <a:lnTo>
                        <a:pt x="88" y="272"/>
                      </a:lnTo>
                      <a:lnTo>
                        <a:pt x="88" y="272"/>
                      </a:lnTo>
                      <a:lnTo>
                        <a:pt x="88" y="272"/>
                      </a:lnTo>
                      <a:lnTo>
                        <a:pt x="88" y="274"/>
                      </a:lnTo>
                      <a:lnTo>
                        <a:pt x="88" y="274"/>
                      </a:lnTo>
                      <a:lnTo>
                        <a:pt x="88" y="274"/>
                      </a:lnTo>
                      <a:lnTo>
                        <a:pt x="88" y="274"/>
                      </a:lnTo>
                      <a:lnTo>
                        <a:pt x="88" y="274"/>
                      </a:lnTo>
                      <a:lnTo>
                        <a:pt x="88" y="277"/>
                      </a:lnTo>
                      <a:lnTo>
                        <a:pt x="85" y="277"/>
                      </a:lnTo>
                      <a:lnTo>
                        <a:pt x="85" y="277"/>
                      </a:lnTo>
                      <a:lnTo>
                        <a:pt x="85" y="277"/>
                      </a:lnTo>
                      <a:lnTo>
                        <a:pt x="85" y="277"/>
                      </a:lnTo>
                      <a:lnTo>
                        <a:pt x="85" y="277"/>
                      </a:lnTo>
                      <a:lnTo>
                        <a:pt x="85" y="280"/>
                      </a:lnTo>
                      <a:lnTo>
                        <a:pt x="85" y="280"/>
                      </a:lnTo>
                      <a:lnTo>
                        <a:pt x="85" y="280"/>
                      </a:lnTo>
                      <a:lnTo>
                        <a:pt x="85" y="280"/>
                      </a:lnTo>
                      <a:lnTo>
                        <a:pt x="82" y="280"/>
                      </a:lnTo>
                      <a:lnTo>
                        <a:pt x="82" y="280"/>
                      </a:lnTo>
                      <a:lnTo>
                        <a:pt x="82" y="280"/>
                      </a:lnTo>
                      <a:lnTo>
                        <a:pt x="82" y="280"/>
                      </a:lnTo>
                      <a:lnTo>
                        <a:pt x="82" y="280"/>
                      </a:lnTo>
                      <a:lnTo>
                        <a:pt x="82" y="283"/>
                      </a:lnTo>
                      <a:lnTo>
                        <a:pt x="82" y="283"/>
                      </a:lnTo>
                      <a:lnTo>
                        <a:pt x="82" y="283"/>
                      </a:lnTo>
                      <a:lnTo>
                        <a:pt x="82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80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77" y="283"/>
                      </a:lnTo>
                      <a:lnTo>
                        <a:pt x="85" y="289"/>
                      </a:lnTo>
                      <a:lnTo>
                        <a:pt x="91" y="292"/>
                      </a:lnTo>
                      <a:lnTo>
                        <a:pt x="91" y="292"/>
                      </a:lnTo>
                      <a:lnTo>
                        <a:pt x="94" y="292"/>
                      </a:lnTo>
                      <a:lnTo>
                        <a:pt x="94" y="292"/>
                      </a:lnTo>
                      <a:lnTo>
                        <a:pt x="97" y="300"/>
                      </a:lnTo>
                      <a:lnTo>
                        <a:pt x="99" y="300"/>
                      </a:lnTo>
                      <a:lnTo>
                        <a:pt x="99" y="303"/>
                      </a:lnTo>
                      <a:lnTo>
                        <a:pt x="102" y="303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8" y="311"/>
                      </a:lnTo>
                      <a:lnTo>
                        <a:pt x="108" y="311"/>
                      </a:lnTo>
                      <a:lnTo>
                        <a:pt x="111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4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9" y="317"/>
                      </a:lnTo>
                      <a:lnTo>
                        <a:pt x="122" y="317"/>
                      </a:lnTo>
                      <a:lnTo>
                        <a:pt x="125" y="320"/>
                      </a:lnTo>
                      <a:lnTo>
                        <a:pt x="131" y="320"/>
                      </a:lnTo>
                      <a:lnTo>
                        <a:pt x="136" y="323"/>
                      </a:lnTo>
                      <a:lnTo>
                        <a:pt x="142" y="326"/>
                      </a:lnTo>
                      <a:lnTo>
                        <a:pt x="145" y="326"/>
                      </a:lnTo>
                      <a:lnTo>
                        <a:pt x="145" y="326"/>
                      </a:lnTo>
                      <a:lnTo>
                        <a:pt x="148" y="326"/>
                      </a:lnTo>
                      <a:lnTo>
                        <a:pt x="148" y="326"/>
                      </a:lnTo>
                      <a:lnTo>
                        <a:pt x="150" y="328"/>
                      </a:lnTo>
                      <a:lnTo>
                        <a:pt x="150" y="328"/>
                      </a:lnTo>
                      <a:lnTo>
                        <a:pt x="150" y="328"/>
                      </a:lnTo>
                      <a:lnTo>
                        <a:pt x="153" y="328"/>
                      </a:lnTo>
                      <a:lnTo>
                        <a:pt x="153" y="328"/>
                      </a:lnTo>
                      <a:lnTo>
                        <a:pt x="156" y="328"/>
                      </a:lnTo>
                      <a:lnTo>
                        <a:pt x="156" y="331"/>
                      </a:lnTo>
                      <a:lnTo>
                        <a:pt x="156" y="331"/>
                      </a:lnTo>
                      <a:lnTo>
                        <a:pt x="159" y="331"/>
                      </a:lnTo>
                      <a:lnTo>
                        <a:pt x="159" y="331"/>
                      </a:lnTo>
                      <a:lnTo>
                        <a:pt x="159" y="331"/>
                      </a:lnTo>
                      <a:lnTo>
                        <a:pt x="159" y="331"/>
                      </a:lnTo>
                      <a:lnTo>
                        <a:pt x="159" y="328"/>
                      </a:lnTo>
                      <a:lnTo>
                        <a:pt x="162" y="328"/>
                      </a:lnTo>
                      <a:lnTo>
                        <a:pt x="162" y="328"/>
                      </a:lnTo>
                      <a:lnTo>
                        <a:pt x="162" y="328"/>
                      </a:lnTo>
                      <a:lnTo>
                        <a:pt x="165" y="328"/>
                      </a:lnTo>
                      <a:lnTo>
                        <a:pt x="165" y="328"/>
                      </a:lnTo>
                      <a:lnTo>
                        <a:pt x="165" y="328"/>
                      </a:lnTo>
                      <a:lnTo>
                        <a:pt x="167" y="328"/>
                      </a:lnTo>
                      <a:lnTo>
                        <a:pt x="167" y="328"/>
                      </a:lnTo>
                      <a:lnTo>
                        <a:pt x="170" y="328"/>
                      </a:lnTo>
                      <a:lnTo>
                        <a:pt x="170" y="328"/>
                      </a:lnTo>
                      <a:lnTo>
                        <a:pt x="173" y="328"/>
                      </a:lnTo>
                      <a:lnTo>
                        <a:pt x="173" y="328"/>
                      </a:lnTo>
                      <a:lnTo>
                        <a:pt x="176" y="328"/>
                      </a:lnTo>
                      <a:lnTo>
                        <a:pt x="176" y="328"/>
                      </a:lnTo>
                      <a:lnTo>
                        <a:pt x="179" y="328"/>
                      </a:lnTo>
                      <a:lnTo>
                        <a:pt x="179" y="328"/>
                      </a:lnTo>
                      <a:lnTo>
                        <a:pt x="179" y="328"/>
                      </a:lnTo>
                      <a:lnTo>
                        <a:pt x="179" y="328"/>
                      </a:lnTo>
                      <a:lnTo>
                        <a:pt x="182" y="328"/>
                      </a:lnTo>
                      <a:lnTo>
                        <a:pt x="182" y="328"/>
                      </a:lnTo>
                      <a:lnTo>
                        <a:pt x="182" y="331"/>
                      </a:lnTo>
                      <a:lnTo>
                        <a:pt x="184" y="331"/>
                      </a:lnTo>
                      <a:lnTo>
                        <a:pt x="184" y="331"/>
                      </a:lnTo>
                      <a:lnTo>
                        <a:pt x="184" y="331"/>
                      </a:lnTo>
                      <a:lnTo>
                        <a:pt x="187" y="331"/>
                      </a:lnTo>
                      <a:lnTo>
                        <a:pt x="187" y="328"/>
                      </a:lnTo>
                      <a:lnTo>
                        <a:pt x="190" y="328"/>
                      </a:lnTo>
                      <a:lnTo>
                        <a:pt x="190" y="328"/>
                      </a:lnTo>
                      <a:lnTo>
                        <a:pt x="190" y="328"/>
                      </a:lnTo>
                      <a:lnTo>
                        <a:pt x="193" y="328"/>
                      </a:lnTo>
                      <a:lnTo>
                        <a:pt x="193" y="328"/>
                      </a:lnTo>
                      <a:lnTo>
                        <a:pt x="193" y="328"/>
                      </a:lnTo>
                      <a:lnTo>
                        <a:pt x="193" y="328"/>
                      </a:lnTo>
                      <a:lnTo>
                        <a:pt x="196" y="328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9" y="326"/>
                      </a:lnTo>
                      <a:lnTo>
                        <a:pt x="199" y="326"/>
                      </a:lnTo>
                      <a:lnTo>
                        <a:pt x="199" y="326"/>
                      </a:lnTo>
                      <a:lnTo>
                        <a:pt x="199" y="326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199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1" y="320"/>
                      </a:lnTo>
                      <a:lnTo>
                        <a:pt x="204" y="320"/>
                      </a:lnTo>
                      <a:lnTo>
                        <a:pt x="204" y="323"/>
                      </a:lnTo>
                      <a:lnTo>
                        <a:pt x="204" y="323"/>
                      </a:lnTo>
                      <a:lnTo>
                        <a:pt x="204" y="323"/>
                      </a:lnTo>
                      <a:lnTo>
                        <a:pt x="204" y="323"/>
                      </a:lnTo>
                      <a:lnTo>
                        <a:pt x="204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07" y="323"/>
                      </a:lnTo>
                      <a:lnTo>
                        <a:pt x="210" y="323"/>
                      </a:lnTo>
                      <a:lnTo>
                        <a:pt x="210" y="323"/>
                      </a:lnTo>
                      <a:lnTo>
                        <a:pt x="210" y="323"/>
                      </a:lnTo>
                      <a:lnTo>
                        <a:pt x="210" y="326"/>
                      </a:lnTo>
                      <a:lnTo>
                        <a:pt x="210" y="326"/>
                      </a:lnTo>
                      <a:lnTo>
                        <a:pt x="210" y="326"/>
                      </a:lnTo>
                      <a:lnTo>
                        <a:pt x="210" y="326"/>
                      </a:lnTo>
                      <a:lnTo>
                        <a:pt x="210" y="326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07" y="328"/>
                      </a:lnTo>
                      <a:lnTo>
                        <a:pt x="207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0" y="328"/>
                      </a:lnTo>
                      <a:lnTo>
                        <a:pt x="213" y="331"/>
                      </a:lnTo>
                      <a:lnTo>
                        <a:pt x="213" y="331"/>
                      </a:lnTo>
                      <a:lnTo>
                        <a:pt x="213" y="331"/>
                      </a:lnTo>
                      <a:lnTo>
                        <a:pt x="213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6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18" y="331"/>
                      </a:lnTo>
                      <a:lnTo>
                        <a:pt x="221" y="331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1" y="337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0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4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3"/>
                      </a:lnTo>
                      <a:lnTo>
                        <a:pt x="227" y="345"/>
                      </a:lnTo>
                      <a:lnTo>
                        <a:pt x="227" y="345"/>
                      </a:lnTo>
                      <a:lnTo>
                        <a:pt x="227" y="345"/>
                      </a:lnTo>
                      <a:lnTo>
                        <a:pt x="227" y="345"/>
                      </a:lnTo>
                      <a:lnTo>
                        <a:pt x="227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0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3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5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5"/>
                      </a:lnTo>
                      <a:lnTo>
                        <a:pt x="238" y="343"/>
                      </a:lnTo>
                      <a:lnTo>
                        <a:pt x="238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3"/>
                      </a:lnTo>
                      <a:lnTo>
                        <a:pt x="241" y="345"/>
                      </a:lnTo>
                      <a:lnTo>
                        <a:pt x="241" y="345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4" y="343"/>
                      </a:lnTo>
                      <a:lnTo>
                        <a:pt x="244" y="345"/>
                      </a:lnTo>
                      <a:lnTo>
                        <a:pt x="244" y="345"/>
                      </a:lnTo>
                      <a:lnTo>
                        <a:pt x="247" y="345"/>
                      </a:lnTo>
                      <a:lnTo>
                        <a:pt x="247" y="345"/>
                      </a:lnTo>
                      <a:lnTo>
                        <a:pt x="247" y="345"/>
                      </a:lnTo>
                      <a:lnTo>
                        <a:pt x="247" y="345"/>
                      </a:lnTo>
                      <a:lnTo>
                        <a:pt x="247" y="343"/>
                      </a:lnTo>
                      <a:lnTo>
                        <a:pt x="247" y="343"/>
                      </a:lnTo>
                      <a:lnTo>
                        <a:pt x="247" y="343"/>
                      </a:lnTo>
                      <a:lnTo>
                        <a:pt x="247" y="343"/>
                      </a:lnTo>
                      <a:lnTo>
                        <a:pt x="247" y="343"/>
                      </a:lnTo>
                      <a:lnTo>
                        <a:pt x="250" y="343"/>
                      </a:lnTo>
                      <a:lnTo>
                        <a:pt x="250" y="343"/>
                      </a:lnTo>
                      <a:lnTo>
                        <a:pt x="250" y="343"/>
                      </a:lnTo>
                      <a:lnTo>
                        <a:pt x="250" y="343"/>
                      </a:lnTo>
                      <a:lnTo>
                        <a:pt x="252" y="343"/>
                      </a:lnTo>
                      <a:lnTo>
                        <a:pt x="252" y="343"/>
                      </a:lnTo>
                      <a:lnTo>
                        <a:pt x="252" y="343"/>
                      </a:lnTo>
                      <a:lnTo>
                        <a:pt x="252" y="343"/>
                      </a:lnTo>
                      <a:lnTo>
                        <a:pt x="252" y="345"/>
                      </a:lnTo>
                      <a:lnTo>
                        <a:pt x="255" y="345"/>
                      </a:lnTo>
                      <a:lnTo>
                        <a:pt x="255" y="345"/>
                      </a:lnTo>
                      <a:lnTo>
                        <a:pt x="255" y="345"/>
                      </a:lnTo>
                      <a:lnTo>
                        <a:pt x="255" y="345"/>
                      </a:lnTo>
                      <a:lnTo>
                        <a:pt x="255" y="345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58" y="348"/>
                      </a:lnTo>
                      <a:lnTo>
                        <a:pt x="261" y="348"/>
                      </a:lnTo>
                      <a:lnTo>
                        <a:pt x="261" y="348"/>
                      </a:lnTo>
                      <a:lnTo>
                        <a:pt x="261" y="345"/>
                      </a:lnTo>
                      <a:lnTo>
                        <a:pt x="261" y="345"/>
                      </a:lnTo>
                      <a:lnTo>
                        <a:pt x="261" y="345"/>
                      </a:lnTo>
                      <a:lnTo>
                        <a:pt x="261" y="345"/>
                      </a:lnTo>
                      <a:lnTo>
                        <a:pt x="261" y="345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3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40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4" y="337"/>
                      </a:lnTo>
                      <a:lnTo>
                        <a:pt x="267" y="337"/>
                      </a:lnTo>
                      <a:lnTo>
                        <a:pt x="267" y="337"/>
                      </a:lnTo>
                      <a:lnTo>
                        <a:pt x="267" y="337"/>
                      </a:lnTo>
                      <a:lnTo>
                        <a:pt x="269" y="337"/>
                      </a:lnTo>
                      <a:lnTo>
                        <a:pt x="269" y="337"/>
                      </a:lnTo>
                      <a:lnTo>
                        <a:pt x="269" y="337"/>
                      </a:lnTo>
                      <a:lnTo>
                        <a:pt x="269" y="337"/>
                      </a:lnTo>
                      <a:lnTo>
                        <a:pt x="269" y="334"/>
                      </a:lnTo>
                      <a:lnTo>
                        <a:pt x="269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4"/>
                      </a:lnTo>
                      <a:lnTo>
                        <a:pt x="272" y="331"/>
                      </a:lnTo>
                      <a:lnTo>
                        <a:pt x="275" y="331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5" y="328"/>
                      </a:lnTo>
                      <a:lnTo>
                        <a:pt x="278" y="328"/>
                      </a:lnTo>
                      <a:lnTo>
                        <a:pt x="278" y="328"/>
                      </a:lnTo>
                      <a:lnTo>
                        <a:pt x="278" y="328"/>
                      </a:lnTo>
                      <a:lnTo>
                        <a:pt x="278" y="328"/>
                      </a:lnTo>
                      <a:lnTo>
                        <a:pt x="278" y="328"/>
                      </a:lnTo>
                      <a:lnTo>
                        <a:pt x="281" y="328"/>
                      </a:lnTo>
                      <a:lnTo>
                        <a:pt x="281" y="328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1" y="326"/>
                      </a:lnTo>
                      <a:lnTo>
                        <a:pt x="284" y="326"/>
                      </a:lnTo>
                      <a:lnTo>
                        <a:pt x="284" y="326"/>
                      </a:lnTo>
                      <a:lnTo>
                        <a:pt x="284" y="326"/>
                      </a:lnTo>
                      <a:lnTo>
                        <a:pt x="284" y="326"/>
                      </a:lnTo>
                      <a:lnTo>
                        <a:pt x="286" y="326"/>
                      </a:lnTo>
                      <a:lnTo>
                        <a:pt x="286" y="326"/>
                      </a:lnTo>
                      <a:lnTo>
                        <a:pt x="284" y="328"/>
                      </a:lnTo>
                      <a:lnTo>
                        <a:pt x="284" y="328"/>
                      </a:lnTo>
                      <a:lnTo>
                        <a:pt x="286" y="328"/>
                      </a:lnTo>
                      <a:lnTo>
                        <a:pt x="286" y="328"/>
                      </a:lnTo>
                      <a:lnTo>
                        <a:pt x="289" y="328"/>
                      </a:lnTo>
                      <a:lnTo>
                        <a:pt x="289" y="328"/>
                      </a:lnTo>
                      <a:lnTo>
                        <a:pt x="289" y="331"/>
                      </a:lnTo>
                      <a:lnTo>
                        <a:pt x="292" y="331"/>
                      </a:lnTo>
                      <a:lnTo>
                        <a:pt x="292" y="331"/>
                      </a:lnTo>
                      <a:lnTo>
                        <a:pt x="292" y="331"/>
                      </a:lnTo>
                      <a:lnTo>
                        <a:pt x="292" y="331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4"/>
                      </a:lnTo>
                      <a:lnTo>
                        <a:pt x="292" y="337"/>
                      </a:lnTo>
                      <a:lnTo>
                        <a:pt x="292" y="337"/>
                      </a:lnTo>
                      <a:lnTo>
                        <a:pt x="292" y="337"/>
                      </a:lnTo>
                      <a:lnTo>
                        <a:pt x="292" y="337"/>
                      </a:lnTo>
                      <a:lnTo>
                        <a:pt x="292" y="337"/>
                      </a:lnTo>
                      <a:lnTo>
                        <a:pt x="292" y="340"/>
                      </a:lnTo>
                      <a:lnTo>
                        <a:pt x="292" y="340"/>
                      </a:lnTo>
                      <a:lnTo>
                        <a:pt x="292" y="340"/>
                      </a:lnTo>
                      <a:lnTo>
                        <a:pt x="295" y="343"/>
                      </a:lnTo>
                      <a:lnTo>
                        <a:pt x="295" y="343"/>
                      </a:lnTo>
                      <a:lnTo>
                        <a:pt x="295" y="343"/>
                      </a:lnTo>
                      <a:lnTo>
                        <a:pt x="295" y="343"/>
                      </a:lnTo>
                      <a:lnTo>
                        <a:pt x="298" y="343"/>
                      </a:lnTo>
                      <a:lnTo>
                        <a:pt x="298" y="343"/>
                      </a:lnTo>
                      <a:lnTo>
                        <a:pt x="298" y="343"/>
                      </a:lnTo>
                      <a:lnTo>
                        <a:pt x="298" y="345"/>
                      </a:lnTo>
                      <a:lnTo>
                        <a:pt x="298" y="345"/>
                      </a:lnTo>
                      <a:lnTo>
                        <a:pt x="301" y="345"/>
                      </a:lnTo>
                      <a:lnTo>
                        <a:pt x="301" y="345"/>
                      </a:lnTo>
                      <a:lnTo>
                        <a:pt x="301" y="345"/>
                      </a:lnTo>
                      <a:lnTo>
                        <a:pt x="303" y="345"/>
                      </a:lnTo>
                      <a:lnTo>
                        <a:pt x="303" y="345"/>
                      </a:lnTo>
                      <a:lnTo>
                        <a:pt x="303" y="345"/>
                      </a:lnTo>
                      <a:lnTo>
                        <a:pt x="303" y="345"/>
                      </a:lnTo>
                      <a:lnTo>
                        <a:pt x="306" y="345"/>
                      </a:lnTo>
                      <a:lnTo>
                        <a:pt x="306" y="343"/>
                      </a:lnTo>
                      <a:lnTo>
                        <a:pt x="306" y="343"/>
                      </a:lnTo>
                      <a:lnTo>
                        <a:pt x="306" y="343"/>
                      </a:lnTo>
                      <a:lnTo>
                        <a:pt x="306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09" y="343"/>
                      </a:lnTo>
                      <a:lnTo>
                        <a:pt x="312" y="343"/>
                      </a:lnTo>
                      <a:lnTo>
                        <a:pt x="312" y="343"/>
                      </a:lnTo>
                      <a:lnTo>
                        <a:pt x="312" y="345"/>
                      </a:lnTo>
                      <a:lnTo>
                        <a:pt x="312" y="345"/>
                      </a:lnTo>
                      <a:lnTo>
                        <a:pt x="312" y="345"/>
                      </a:lnTo>
                      <a:lnTo>
                        <a:pt x="315" y="345"/>
                      </a:lnTo>
                      <a:lnTo>
                        <a:pt x="315" y="345"/>
                      </a:lnTo>
                      <a:lnTo>
                        <a:pt x="315" y="345"/>
                      </a:lnTo>
                      <a:lnTo>
                        <a:pt x="315" y="345"/>
                      </a:lnTo>
                      <a:lnTo>
                        <a:pt x="315" y="345"/>
                      </a:lnTo>
                      <a:lnTo>
                        <a:pt x="318" y="345"/>
                      </a:lnTo>
                      <a:lnTo>
                        <a:pt x="318" y="345"/>
                      </a:lnTo>
                      <a:lnTo>
                        <a:pt x="318" y="345"/>
                      </a:lnTo>
                      <a:lnTo>
                        <a:pt x="320" y="345"/>
                      </a:lnTo>
                      <a:lnTo>
                        <a:pt x="320" y="345"/>
                      </a:lnTo>
                      <a:lnTo>
                        <a:pt x="320" y="345"/>
                      </a:lnTo>
                      <a:lnTo>
                        <a:pt x="320" y="343"/>
                      </a:lnTo>
                      <a:lnTo>
                        <a:pt x="320" y="343"/>
                      </a:lnTo>
                      <a:lnTo>
                        <a:pt x="320" y="343"/>
                      </a:lnTo>
                      <a:lnTo>
                        <a:pt x="320" y="343"/>
                      </a:lnTo>
                      <a:lnTo>
                        <a:pt x="323" y="343"/>
                      </a:lnTo>
                      <a:lnTo>
                        <a:pt x="323" y="343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40"/>
                      </a:lnTo>
                      <a:lnTo>
                        <a:pt x="323" y="337"/>
                      </a:lnTo>
                      <a:lnTo>
                        <a:pt x="323" y="337"/>
                      </a:lnTo>
                      <a:lnTo>
                        <a:pt x="323" y="337"/>
                      </a:lnTo>
                      <a:lnTo>
                        <a:pt x="323" y="337"/>
                      </a:lnTo>
                      <a:lnTo>
                        <a:pt x="323" y="334"/>
                      </a:lnTo>
                      <a:lnTo>
                        <a:pt x="323" y="334"/>
                      </a:lnTo>
                      <a:lnTo>
                        <a:pt x="323" y="334"/>
                      </a:lnTo>
                      <a:lnTo>
                        <a:pt x="320" y="334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31"/>
                      </a:lnTo>
                      <a:lnTo>
                        <a:pt x="320" y="328"/>
                      </a:lnTo>
                      <a:lnTo>
                        <a:pt x="320" y="328"/>
                      </a:lnTo>
                      <a:lnTo>
                        <a:pt x="320" y="328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20" y="323"/>
                      </a:lnTo>
                      <a:lnTo>
                        <a:pt x="320" y="323"/>
                      </a:lnTo>
                      <a:lnTo>
                        <a:pt x="320" y="323"/>
                      </a:lnTo>
                      <a:lnTo>
                        <a:pt x="323" y="323"/>
                      </a:lnTo>
                      <a:lnTo>
                        <a:pt x="320" y="323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0" y="320"/>
                      </a:lnTo>
                      <a:lnTo>
                        <a:pt x="323" y="317"/>
                      </a:lnTo>
                      <a:lnTo>
                        <a:pt x="323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7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4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11"/>
                      </a:lnTo>
                      <a:lnTo>
                        <a:pt x="320" y="309"/>
                      </a:lnTo>
                      <a:lnTo>
                        <a:pt x="320" y="309"/>
                      </a:lnTo>
                      <a:lnTo>
                        <a:pt x="320" y="309"/>
                      </a:lnTo>
                      <a:lnTo>
                        <a:pt x="320" y="309"/>
                      </a:lnTo>
                      <a:lnTo>
                        <a:pt x="320" y="306"/>
                      </a:lnTo>
                      <a:lnTo>
                        <a:pt x="320" y="306"/>
                      </a:lnTo>
                      <a:lnTo>
                        <a:pt x="320" y="303"/>
                      </a:lnTo>
                      <a:lnTo>
                        <a:pt x="320" y="303"/>
                      </a:lnTo>
                      <a:lnTo>
                        <a:pt x="320" y="303"/>
                      </a:lnTo>
                      <a:lnTo>
                        <a:pt x="320" y="303"/>
                      </a:lnTo>
                      <a:lnTo>
                        <a:pt x="320" y="303"/>
                      </a:lnTo>
                      <a:lnTo>
                        <a:pt x="320" y="300"/>
                      </a:lnTo>
                      <a:lnTo>
                        <a:pt x="318" y="300"/>
                      </a:lnTo>
                      <a:lnTo>
                        <a:pt x="318" y="300"/>
                      </a:lnTo>
                      <a:lnTo>
                        <a:pt x="318" y="297"/>
                      </a:lnTo>
                      <a:lnTo>
                        <a:pt x="318" y="297"/>
                      </a:lnTo>
                      <a:lnTo>
                        <a:pt x="318" y="297"/>
                      </a:lnTo>
                      <a:lnTo>
                        <a:pt x="318" y="297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20" y="294"/>
                      </a:lnTo>
                      <a:lnTo>
                        <a:pt x="320" y="294"/>
                      </a:lnTo>
                      <a:lnTo>
                        <a:pt x="320" y="294"/>
                      </a:lnTo>
                      <a:lnTo>
                        <a:pt x="320" y="297"/>
                      </a:lnTo>
                      <a:lnTo>
                        <a:pt x="320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4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89"/>
                      </a:lnTo>
                      <a:lnTo>
                        <a:pt x="323" y="289"/>
                      </a:lnTo>
                      <a:lnTo>
                        <a:pt x="323" y="289"/>
                      </a:lnTo>
                      <a:lnTo>
                        <a:pt x="323" y="289"/>
                      </a:lnTo>
                      <a:lnTo>
                        <a:pt x="323" y="286"/>
                      </a:lnTo>
                      <a:lnTo>
                        <a:pt x="323" y="286"/>
                      </a:lnTo>
                      <a:lnTo>
                        <a:pt x="323" y="286"/>
                      </a:lnTo>
                      <a:lnTo>
                        <a:pt x="323" y="283"/>
                      </a:lnTo>
                      <a:lnTo>
                        <a:pt x="323" y="283"/>
                      </a:lnTo>
                      <a:lnTo>
                        <a:pt x="323" y="283"/>
                      </a:lnTo>
                      <a:lnTo>
                        <a:pt x="323" y="283"/>
                      </a:lnTo>
                      <a:lnTo>
                        <a:pt x="323" y="280"/>
                      </a:lnTo>
                      <a:lnTo>
                        <a:pt x="320" y="280"/>
                      </a:lnTo>
                      <a:lnTo>
                        <a:pt x="320" y="280"/>
                      </a:lnTo>
                      <a:lnTo>
                        <a:pt x="320" y="277"/>
                      </a:lnTo>
                      <a:lnTo>
                        <a:pt x="323" y="274"/>
                      </a:lnTo>
                      <a:lnTo>
                        <a:pt x="326" y="274"/>
                      </a:lnTo>
                      <a:lnTo>
                        <a:pt x="326" y="274"/>
                      </a:lnTo>
                      <a:lnTo>
                        <a:pt x="329" y="274"/>
                      </a:lnTo>
                      <a:lnTo>
                        <a:pt x="329" y="274"/>
                      </a:lnTo>
                      <a:lnTo>
                        <a:pt x="329" y="274"/>
                      </a:lnTo>
                      <a:lnTo>
                        <a:pt x="332" y="274"/>
                      </a:lnTo>
                      <a:lnTo>
                        <a:pt x="332" y="274"/>
                      </a:lnTo>
                      <a:lnTo>
                        <a:pt x="334" y="277"/>
                      </a:lnTo>
                      <a:lnTo>
                        <a:pt x="334" y="277"/>
                      </a:lnTo>
                      <a:lnTo>
                        <a:pt x="334" y="277"/>
                      </a:lnTo>
                      <a:lnTo>
                        <a:pt x="337" y="277"/>
                      </a:lnTo>
                      <a:lnTo>
                        <a:pt x="337" y="280"/>
                      </a:lnTo>
                      <a:lnTo>
                        <a:pt x="337" y="280"/>
                      </a:lnTo>
                      <a:lnTo>
                        <a:pt x="337" y="280"/>
                      </a:lnTo>
                      <a:lnTo>
                        <a:pt x="337" y="280"/>
                      </a:lnTo>
                      <a:lnTo>
                        <a:pt x="337" y="283"/>
                      </a:lnTo>
                      <a:lnTo>
                        <a:pt x="340" y="283"/>
                      </a:lnTo>
                      <a:lnTo>
                        <a:pt x="340" y="283"/>
                      </a:lnTo>
                      <a:lnTo>
                        <a:pt x="340" y="283"/>
                      </a:lnTo>
                      <a:lnTo>
                        <a:pt x="340" y="286"/>
                      </a:lnTo>
                      <a:lnTo>
                        <a:pt x="340" y="286"/>
                      </a:lnTo>
                      <a:lnTo>
                        <a:pt x="340" y="286"/>
                      </a:lnTo>
                      <a:lnTo>
                        <a:pt x="340" y="286"/>
                      </a:lnTo>
                      <a:lnTo>
                        <a:pt x="343" y="286"/>
                      </a:lnTo>
                      <a:lnTo>
                        <a:pt x="343" y="286"/>
                      </a:lnTo>
                      <a:lnTo>
                        <a:pt x="343" y="283"/>
                      </a:lnTo>
                      <a:lnTo>
                        <a:pt x="346" y="283"/>
                      </a:lnTo>
                      <a:lnTo>
                        <a:pt x="346" y="283"/>
                      </a:lnTo>
                      <a:lnTo>
                        <a:pt x="346" y="283"/>
                      </a:lnTo>
                      <a:lnTo>
                        <a:pt x="346" y="283"/>
                      </a:lnTo>
                      <a:lnTo>
                        <a:pt x="346" y="283"/>
                      </a:lnTo>
                      <a:lnTo>
                        <a:pt x="349" y="283"/>
                      </a:lnTo>
                      <a:lnTo>
                        <a:pt x="349" y="283"/>
                      </a:lnTo>
                      <a:lnTo>
                        <a:pt x="349" y="283"/>
                      </a:lnTo>
                      <a:lnTo>
                        <a:pt x="349" y="283"/>
                      </a:lnTo>
                      <a:lnTo>
                        <a:pt x="351" y="283"/>
                      </a:lnTo>
                      <a:lnTo>
                        <a:pt x="351" y="283"/>
                      </a:lnTo>
                      <a:lnTo>
                        <a:pt x="351" y="283"/>
                      </a:lnTo>
                      <a:lnTo>
                        <a:pt x="354" y="283"/>
                      </a:lnTo>
                      <a:lnTo>
                        <a:pt x="354" y="283"/>
                      </a:lnTo>
                      <a:lnTo>
                        <a:pt x="354" y="283"/>
                      </a:lnTo>
                      <a:lnTo>
                        <a:pt x="354" y="280"/>
                      </a:lnTo>
                      <a:lnTo>
                        <a:pt x="357" y="280"/>
                      </a:lnTo>
                      <a:lnTo>
                        <a:pt x="357" y="280"/>
                      </a:lnTo>
                      <a:lnTo>
                        <a:pt x="357" y="280"/>
                      </a:lnTo>
                      <a:lnTo>
                        <a:pt x="357" y="280"/>
                      </a:lnTo>
                      <a:lnTo>
                        <a:pt x="357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0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3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8" y="280"/>
                      </a:lnTo>
                      <a:lnTo>
                        <a:pt x="368" y="280"/>
                      </a:lnTo>
                      <a:lnTo>
                        <a:pt x="368" y="280"/>
                      </a:lnTo>
                      <a:lnTo>
                        <a:pt x="368" y="277"/>
                      </a:lnTo>
                      <a:lnTo>
                        <a:pt x="371" y="277"/>
                      </a:lnTo>
                      <a:lnTo>
                        <a:pt x="371" y="277"/>
                      </a:lnTo>
                      <a:lnTo>
                        <a:pt x="371" y="277"/>
                      </a:lnTo>
                      <a:lnTo>
                        <a:pt x="371" y="277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4" y="280"/>
                      </a:lnTo>
                      <a:lnTo>
                        <a:pt x="374" y="280"/>
                      </a:lnTo>
                      <a:lnTo>
                        <a:pt x="374" y="280"/>
                      </a:lnTo>
                      <a:lnTo>
                        <a:pt x="374" y="280"/>
                      </a:lnTo>
                      <a:lnTo>
                        <a:pt x="374" y="283"/>
                      </a:lnTo>
                      <a:lnTo>
                        <a:pt x="374" y="283"/>
                      </a:lnTo>
                      <a:lnTo>
                        <a:pt x="374" y="283"/>
                      </a:lnTo>
                      <a:lnTo>
                        <a:pt x="374" y="286"/>
                      </a:lnTo>
                      <a:lnTo>
                        <a:pt x="377" y="286"/>
                      </a:lnTo>
                      <a:lnTo>
                        <a:pt x="377" y="286"/>
                      </a:lnTo>
                      <a:lnTo>
                        <a:pt x="377" y="286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0" y="292"/>
                      </a:lnTo>
                      <a:lnTo>
                        <a:pt x="383" y="292"/>
                      </a:lnTo>
                      <a:lnTo>
                        <a:pt x="383" y="292"/>
                      </a:lnTo>
                      <a:lnTo>
                        <a:pt x="383" y="292"/>
                      </a:lnTo>
                      <a:lnTo>
                        <a:pt x="383" y="292"/>
                      </a:lnTo>
                      <a:lnTo>
                        <a:pt x="383" y="292"/>
                      </a:lnTo>
                      <a:lnTo>
                        <a:pt x="385" y="292"/>
                      </a:lnTo>
                      <a:lnTo>
                        <a:pt x="385" y="292"/>
                      </a:lnTo>
                      <a:lnTo>
                        <a:pt x="385" y="292"/>
                      </a:lnTo>
                      <a:lnTo>
                        <a:pt x="385" y="292"/>
                      </a:lnTo>
                      <a:lnTo>
                        <a:pt x="385" y="292"/>
                      </a:lnTo>
                      <a:lnTo>
                        <a:pt x="388" y="292"/>
                      </a:lnTo>
                      <a:lnTo>
                        <a:pt x="388" y="292"/>
                      </a:lnTo>
                      <a:lnTo>
                        <a:pt x="388" y="292"/>
                      </a:lnTo>
                      <a:lnTo>
                        <a:pt x="388" y="292"/>
                      </a:lnTo>
                      <a:lnTo>
                        <a:pt x="388" y="292"/>
                      </a:lnTo>
                      <a:lnTo>
                        <a:pt x="391" y="292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9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6"/>
                      </a:lnTo>
                      <a:lnTo>
                        <a:pt x="391" y="283"/>
                      </a:lnTo>
                      <a:lnTo>
                        <a:pt x="391" y="283"/>
                      </a:lnTo>
                      <a:lnTo>
                        <a:pt x="394" y="283"/>
                      </a:lnTo>
                      <a:lnTo>
                        <a:pt x="394" y="283"/>
                      </a:lnTo>
                      <a:lnTo>
                        <a:pt x="394" y="283"/>
                      </a:lnTo>
                      <a:lnTo>
                        <a:pt x="394" y="283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7" y="280"/>
                      </a:lnTo>
                      <a:lnTo>
                        <a:pt x="397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394" y="277"/>
                      </a:lnTo>
                      <a:lnTo>
                        <a:pt x="402" y="277"/>
                      </a:lnTo>
                      <a:lnTo>
                        <a:pt x="402" y="277"/>
                      </a:lnTo>
                      <a:lnTo>
                        <a:pt x="402" y="280"/>
                      </a:lnTo>
                      <a:lnTo>
                        <a:pt x="402" y="280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3"/>
                      </a:lnTo>
                      <a:lnTo>
                        <a:pt x="402" y="286"/>
                      </a:lnTo>
                      <a:lnTo>
                        <a:pt x="402" y="286"/>
                      </a:lnTo>
                      <a:lnTo>
                        <a:pt x="402" y="286"/>
                      </a:lnTo>
                      <a:lnTo>
                        <a:pt x="402" y="286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89"/>
                      </a:lnTo>
                      <a:lnTo>
                        <a:pt x="402" y="292"/>
                      </a:lnTo>
                      <a:lnTo>
                        <a:pt x="402" y="292"/>
                      </a:lnTo>
                      <a:lnTo>
                        <a:pt x="402" y="292"/>
                      </a:lnTo>
                      <a:lnTo>
                        <a:pt x="402" y="292"/>
                      </a:lnTo>
                      <a:lnTo>
                        <a:pt x="402" y="292"/>
                      </a:lnTo>
                      <a:lnTo>
                        <a:pt x="405" y="294"/>
                      </a:lnTo>
                      <a:lnTo>
                        <a:pt x="405" y="294"/>
                      </a:lnTo>
                      <a:lnTo>
                        <a:pt x="405" y="294"/>
                      </a:lnTo>
                      <a:lnTo>
                        <a:pt x="405" y="294"/>
                      </a:lnTo>
                      <a:lnTo>
                        <a:pt x="405" y="294"/>
                      </a:lnTo>
                      <a:lnTo>
                        <a:pt x="405" y="297"/>
                      </a:lnTo>
                      <a:lnTo>
                        <a:pt x="405" y="297"/>
                      </a:lnTo>
                      <a:lnTo>
                        <a:pt x="405" y="297"/>
                      </a:lnTo>
                      <a:lnTo>
                        <a:pt x="408" y="297"/>
                      </a:lnTo>
                      <a:lnTo>
                        <a:pt x="408" y="297"/>
                      </a:lnTo>
                      <a:lnTo>
                        <a:pt x="408" y="297"/>
                      </a:lnTo>
                      <a:lnTo>
                        <a:pt x="408" y="297"/>
                      </a:lnTo>
                      <a:lnTo>
                        <a:pt x="408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4"/>
                      </a:lnTo>
                      <a:lnTo>
                        <a:pt x="411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9" y="292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19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6"/>
                      </a:lnTo>
                      <a:lnTo>
                        <a:pt x="425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89"/>
                      </a:lnTo>
                      <a:lnTo>
                        <a:pt x="422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9" y="292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7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4"/>
                      </a:lnTo>
                      <a:lnTo>
                        <a:pt x="414" y="297"/>
                      </a:lnTo>
                      <a:lnTo>
                        <a:pt x="414" y="297"/>
                      </a:lnTo>
                      <a:lnTo>
                        <a:pt x="414" y="297"/>
                      </a:lnTo>
                      <a:lnTo>
                        <a:pt x="414" y="297"/>
                      </a:lnTo>
                      <a:lnTo>
                        <a:pt x="414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297"/>
                      </a:lnTo>
                      <a:lnTo>
                        <a:pt x="411" y="300"/>
                      </a:lnTo>
                      <a:lnTo>
                        <a:pt x="411" y="300"/>
                      </a:lnTo>
                      <a:lnTo>
                        <a:pt x="411" y="300"/>
                      </a:lnTo>
                      <a:lnTo>
                        <a:pt x="411" y="300"/>
                      </a:lnTo>
                      <a:lnTo>
                        <a:pt x="411" y="300"/>
                      </a:lnTo>
                      <a:lnTo>
                        <a:pt x="414" y="303"/>
                      </a:lnTo>
                      <a:lnTo>
                        <a:pt x="414" y="303"/>
                      </a:lnTo>
                      <a:lnTo>
                        <a:pt x="414" y="303"/>
                      </a:lnTo>
                      <a:lnTo>
                        <a:pt x="414" y="303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4" y="300"/>
                      </a:lnTo>
                      <a:lnTo>
                        <a:pt x="417" y="297"/>
                      </a:lnTo>
                      <a:lnTo>
                        <a:pt x="417" y="297"/>
                      </a:lnTo>
                      <a:lnTo>
                        <a:pt x="417" y="297"/>
                      </a:lnTo>
                      <a:lnTo>
                        <a:pt x="417" y="297"/>
                      </a:lnTo>
                      <a:lnTo>
                        <a:pt x="417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19" y="297"/>
                      </a:lnTo>
                      <a:lnTo>
                        <a:pt x="422" y="297"/>
                      </a:lnTo>
                      <a:lnTo>
                        <a:pt x="422" y="297"/>
                      </a:lnTo>
                      <a:lnTo>
                        <a:pt x="422" y="297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2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4"/>
                      </a:lnTo>
                      <a:lnTo>
                        <a:pt x="425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297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0"/>
                      </a:lnTo>
                      <a:lnTo>
                        <a:pt x="428" y="303"/>
                      </a:lnTo>
                      <a:lnTo>
                        <a:pt x="428" y="303"/>
                      </a:lnTo>
                      <a:lnTo>
                        <a:pt x="428" y="303"/>
                      </a:lnTo>
                      <a:lnTo>
                        <a:pt x="431" y="303"/>
                      </a:lnTo>
                      <a:lnTo>
                        <a:pt x="431" y="303"/>
                      </a:lnTo>
                      <a:lnTo>
                        <a:pt x="431" y="303"/>
                      </a:lnTo>
                      <a:lnTo>
                        <a:pt x="431" y="306"/>
                      </a:lnTo>
                      <a:lnTo>
                        <a:pt x="434" y="306"/>
                      </a:lnTo>
                      <a:lnTo>
                        <a:pt x="434" y="306"/>
                      </a:lnTo>
                      <a:lnTo>
                        <a:pt x="434" y="306"/>
                      </a:lnTo>
                      <a:lnTo>
                        <a:pt x="434" y="306"/>
                      </a:lnTo>
                      <a:lnTo>
                        <a:pt x="436" y="306"/>
                      </a:lnTo>
                      <a:lnTo>
                        <a:pt x="436" y="306"/>
                      </a:lnTo>
                      <a:lnTo>
                        <a:pt x="436" y="309"/>
                      </a:lnTo>
                      <a:lnTo>
                        <a:pt x="436" y="309"/>
                      </a:lnTo>
                      <a:lnTo>
                        <a:pt x="439" y="309"/>
                      </a:lnTo>
                      <a:lnTo>
                        <a:pt x="439" y="309"/>
                      </a:lnTo>
                      <a:lnTo>
                        <a:pt x="439" y="309"/>
                      </a:lnTo>
                      <a:lnTo>
                        <a:pt x="439" y="309"/>
                      </a:lnTo>
                      <a:lnTo>
                        <a:pt x="442" y="309"/>
                      </a:lnTo>
                      <a:lnTo>
                        <a:pt x="442" y="311"/>
                      </a:lnTo>
                      <a:lnTo>
                        <a:pt x="442" y="311"/>
                      </a:lnTo>
                      <a:lnTo>
                        <a:pt x="442" y="311"/>
                      </a:lnTo>
                      <a:lnTo>
                        <a:pt x="445" y="311"/>
                      </a:lnTo>
                      <a:lnTo>
                        <a:pt x="445" y="311"/>
                      </a:lnTo>
                      <a:lnTo>
                        <a:pt x="445" y="311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5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9"/>
                      </a:lnTo>
                      <a:lnTo>
                        <a:pt x="448" y="306"/>
                      </a:lnTo>
                      <a:lnTo>
                        <a:pt x="448" y="306"/>
                      </a:lnTo>
                      <a:lnTo>
                        <a:pt x="448" y="306"/>
                      </a:lnTo>
                      <a:lnTo>
                        <a:pt x="448" y="306"/>
                      </a:lnTo>
                      <a:lnTo>
                        <a:pt x="448" y="306"/>
                      </a:lnTo>
                      <a:lnTo>
                        <a:pt x="451" y="306"/>
                      </a:lnTo>
                      <a:lnTo>
                        <a:pt x="451" y="306"/>
                      </a:lnTo>
                      <a:lnTo>
                        <a:pt x="451" y="306"/>
                      </a:lnTo>
                      <a:lnTo>
                        <a:pt x="451" y="306"/>
                      </a:lnTo>
                      <a:lnTo>
                        <a:pt x="451" y="306"/>
                      </a:lnTo>
                      <a:lnTo>
                        <a:pt x="451" y="303"/>
                      </a:lnTo>
                      <a:lnTo>
                        <a:pt x="451" y="303"/>
                      </a:lnTo>
                      <a:lnTo>
                        <a:pt x="451" y="303"/>
                      </a:lnTo>
                      <a:lnTo>
                        <a:pt x="451" y="303"/>
                      </a:lnTo>
                      <a:lnTo>
                        <a:pt x="453" y="303"/>
                      </a:lnTo>
                      <a:lnTo>
                        <a:pt x="453" y="303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3" y="300"/>
                      </a:lnTo>
                      <a:lnTo>
                        <a:pt x="456" y="300"/>
                      </a:lnTo>
                      <a:lnTo>
                        <a:pt x="456" y="300"/>
                      </a:lnTo>
                      <a:lnTo>
                        <a:pt x="456" y="300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7"/>
                      </a:lnTo>
                      <a:lnTo>
                        <a:pt x="456" y="294"/>
                      </a:lnTo>
                      <a:lnTo>
                        <a:pt x="456" y="294"/>
                      </a:lnTo>
                      <a:lnTo>
                        <a:pt x="456" y="292"/>
                      </a:lnTo>
                      <a:lnTo>
                        <a:pt x="456" y="292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9"/>
                      </a:lnTo>
                      <a:lnTo>
                        <a:pt x="456" y="286"/>
                      </a:lnTo>
                      <a:lnTo>
                        <a:pt x="456" y="286"/>
                      </a:lnTo>
                      <a:lnTo>
                        <a:pt x="456" y="283"/>
                      </a:lnTo>
                      <a:lnTo>
                        <a:pt x="456" y="283"/>
                      </a:lnTo>
                      <a:lnTo>
                        <a:pt x="453" y="280"/>
                      </a:lnTo>
                      <a:lnTo>
                        <a:pt x="453" y="280"/>
                      </a:lnTo>
                      <a:lnTo>
                        <a:pt x="453" y="280"/>
                      </a:lnTo>
                      <a:lnTo>
                        <a:pt x="453" y="280"/>
                      </a:lnTo>
                      <a:lnTo>
                        <a:pt x="453" y="277"/>
                      </a:lnTo>
                      <a:lnTo>
                        <a:pt x="453" y="277"/>
                      </a:lnTo>
                      <a:lnTo>
                        <a:pt x="453" y="277"/>
                      </a:lnTo>
                      <a:lnTo>
                        <a:pt x="453" y="274"/>
                      </a:lnTo>
                      <a:lnTo>
                        <a:pt x="451" y="274"/>
                      </a:lnTo>
                      <a:lnTo>
                        <a:pt x="451" y="274"/>
                      </a:lnTo>
                      <a:lnTo>
                        <a:pt x="451" y="274"/>
                      </a:lnTo>
                      <a:lnTo>
                        <a:pt x="451" y="272"/>
                      </a:lnTo>
                      <a:lnTo>
                        <a:pt x="451" y="272"/>
                      </a:lnTo>
                      <a:lnTo>
                        <a:pt x="448" y="272"/>
                      </a:lnTo>
                      <a:lnTo>
                        <a:pt x="448" y="269"/>
                      </a:lnTo>
                      <a:lnTo>
                        <a:pt x="448" y="269"/>
                      </a:lnTo>
                      <a:lnTo>
                        <a:pt x="448" y="266"/>
                      </a:lnTo>
                      <a:lnTo>
                        <a:pt x="448" y="266"/>
                      </a:lnTo>
                      <a:lnTo>
                        <a:pt x="448" y="266"/>
                      </a:lnTo>
                      <a:lnTo>
                        <a:pt x="445" y="266"/>
                      </a:lnTo>
                      <a:lnTo>
                        <a:pt x="445" y="263"/>
                      </a:lnTo>
                      <a:lnTo>
                        <a:pt x="445" y="263"/>
                      </a:lnTo>
                      <a:lnTo>
                        <a:pt x="445" y="263"/>
                      </a:lnTo>
                      <a:lnTo>
                        <a:pt x="445" y="263"/>
                      </a:lnTo>
                      <a:lnTo>
                        <a:pt x="445" y="263"/>
                      </a:lnTo>
                      <a:lnTo>
                        <a:pt x="445" y="260"/>
                      </a:lnTo>
                      <a:lnTo>
                        <a:pt x="445" y="260"/>
                      </a:lnTo>
                      <a:lnTo>
                        <a:pt x="445" y="260"/>
                      </a:lnTo>
                      <a:lnTo>
                        <a:pt x="445" y="260"/>
                      </a:lnTo>
                      <a:lnTo>
                        <a:pt x="448" y="257"/>
                      </a:lnTo>
                      <a:lnTo>
                        <a:pt x="448" y="257"/>
                      </a:lnTo>
                      <a:lnTo>
                        <a:pt x="448" y="257"/>
                      </a:lnTo>
                      <a:lnTo>
                        <a:pt x="448" y="255"/>
                      </a:lnTo>
                      <a:lnTo>
                        <a:pt x="451" y="255"/>
                      </a:lnTo>
                      <a:lnTo>
                        <a:pt x="451" y="252"/>
                      </a:lnTo>
                      <a:lnTo>
                        <a:pt x="451" y="252"/>
                      </a:lnTo>
                      <a:lnTo>
                        <a:pt x="451" y="252"/>
                      </a:lnTo>
                      <a:lnTo>
                        <a:pt x="451" y="249"/>
                      </a:lnTo>
                      <a:lnTo>
                        <a:pt x="451" y="249"/>
                      </a:lnTo>
                      <a:lnTo>
                        <a:pt x="453" y="246"/>
                      </a:lnTo>
                      <a:lnTo>
                        <a:pt x="453" y="246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3"/>
                      </a:lnTo>
                      <a:lnTo>
                        <a:pt x="453" y="240"/>
                      </a:lnTo>
                      <a:lnTo>
                        <a:pt x="453" y="240"/>
                      </a:lnTo>
                      <a:lnTo>
                        <a:pt x="453" y="238"/>
                      </a:lnTo>
                      <a:lnTo>
                        <a:pt x="453" y="238"/>
                      </a:lnTo>
                      <a:lnTo>
                        <a:pt x="453" y="238"/>
                      </a:lnTo>
                      <a:lnTo>
                        <a:pt x="456" y="238"/>
                      </a:lnTo>
                      <a:lnTo>
                        <a:pt x="456" y="238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6" y="232"/>
                      </a:lnTo>
                      <a:lnTo>
                        <a:pt x="459" y="232"/>
                      </a:lnTo>
                      <a:lnTo>
                        <a:pt x="459" y="229"/>
                      </a:lnTo>
                      <a:lnTo>
                        <a:pt x="459" y="229"/>
                      </a:lnTo>
                      <a:lnTo>
                        <a:pt x="459" y="229"/>
                      </a:lnTo>
                      <a:lnTo>
                        <a:pt x="459" y="229"/>
                      </a:lnTo>
                      <a:lnTo>
                        <a:pt x="459" y="229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6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59" y="223"/>
                      </a:lnTo>
                      <a:lnTo>
                        <a:pt x="462" y="223"/>
                      </a:lnTo>
                      <a:lnTo>
                        <a:pt x="462" y="223"/>
                      </a:lnTo>
                      <a:lnTo>
                        <a:pt x="462" y="221"/>
                      </a:lnTo>
                      <a:lnTo>
                        <a:pt x="462" y="221"/>
                      </a:lnTo>
                      <a:lnTo>
                        <a:pt x="462" y="221"/>
                      </a:lnTo>
                      <a:lnTo>
                        <a:pt x="462" y="221"/>
                      </a:lnTo>
                      <a:lnTo>
                        <a:pt x="465" y="221"/>
                      </a:lnTo>
                      <a:lnTo>
                        <a:pt x="465" y="221"/>
                      </a:lnTo>
                      <a:lnTo>
                        <a:pt x="465" y="218"/>
                      </a:lnTo>
                      <a:lnTo>
                        <a:pt x="465" y="218"/>
                      </a:lnTo>
                      <a:lnTo>
                        <a:pt x="465" y="218"/>
                      </a:lnTo>
                      <a:lnTo>
                        <a:pt x="465" y="218"/>
                      </a:lnTo>
                      <a:lnTo>
                        <a:pt x="465" y="215"/>
                      </a:lnTo>
                      <a:lnTo>
                        <a:pt x="465" y="215"/>
                      </a:lnTo>
                      <a:lnTo>
                        <a:pt x="465" y="215"/>
                      </a:lnTo>
                      <a:lnTo>
                        <a:pt x="465" y="215"/>
                      </a:lnTo>
                      <a:lnTo>
                        <a:pt x="468" y="215"/>
                      </a:lnTo>
                      <a:lnTo>
                        <a:pt x="468" y="212"/>
                      </a:lnTo>
                      <a:lnTo>
                        <a:pt x="468" y="212"/>
                      </a:lnTo>
                      <a:lnTo>
                        <a:pt x="468" y="212"/>
                      </a:lnTo>
                      <a:lnTo>
                        <a:pt x="468" y="212"/>
                      </a:lnTo>
                      <a:lnTo>
                        <a:pt x="470" y="212"/>
                      </a:lnTo>
                      <a:lnTo>
                        <a:pt x="470" y="212"/>
                      </a:lnTo>
                      <a:lnTo>
                        <a:pt x="470" y="212"/>
                      </a:lnTo>
                      <a:lnTo>
                        <a:pt x="470" y="212"/>
                      </a:lnTo>
                      <a:lnTo>
                        <a:pt x="470" y="209"/>
                      </a:lnTo>
                      <a:lnTo>
                        <a:pt x="470" y="209"/>
                      </a:lnTo>
                      <a:lnTo>
                        <a:pt x="470" y="209"/>
                      </a:lnTo>
                      <a:lnTo>
                        <a:pt x="470" y="209"/>
                      </a:lnTo>
                      <a:lnTo>
                        <a:pt x="470" y="209"/>
                      </a:lnTo>
                      <a:lnTo>
                        <a:pt x="473" y="206"/>
                      </a:lnTo>
                      <a:lnTo>
                        <a:pt x="473" y="206"/>
                      </a:lnTo>
                      <a:lnTo>
                        <a:pt x="473" y="206"/>
                      </a:lnTo>
                      <a:lnTo>
                        <a:pt x="473" y="204"/>
                      </a:lnTo>
                      <a:lnTo>
                        <a:pt x="473" y="204"/>
                      </a:lnTo>
                      <a:lnTo>
                        <a:pt x="473" y="204"/>
                      </a:lnTo>
                      <a:lnTo>
                        <a:pt x="473" y="201"/>
                      </a:lnTo>
                      <a:lnTo>
                        <a:pt x="473" y="201"/>
                      </a:lnTo>
                      <a:lnTo>
                        <a:pt x="476" y="198"/>
                      </a:lnTo>
                      <a:lnTo>
                        <a:pt x="476" y="195"/>
                      </a:lnTo>
                      <a:lnTo>
                        <a:pt x="476" y="192"/>
                      </a:lnTo>
                      <a:lnTo>
                        <a:pt x="479" y="189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9" y="172"/>
                      </a:lnTo>
                      <a:lnTo>
                        <a:pt x="456" y="172"/>
                      </a:lnTo>
                      <a:lnTo>
                        <a:pt x="456" y="172"/>
                      </a:lnTo>
                      <a:lnTo>
                        <a:pt x="456" y="172"/>
                      </a:lnTo>
                      <a:lnTo>
                        <a:pt x="456" y="172"/>
                      </a:lnTo>
                      <a:lnTo>
                        <a:pt x="456" y="172"/>
                      </a:lnTo>
                      <a:lnTo>
                        <a:pt x="453" y="172"/>
                      </a:lnTo>
                      <a:lnTo>
                        <a:pt x="453" y="172"/>
                      </a:lnTo>
                      <a:lnTo>
                        <a:pt x="453" y="172"/>
                      </a:lnTo>
                      <a:lnTo>
                        <a:pt x="453" y="172"/>
                      </a:lnTo>
                      <a:lnTo>
                        <a:pt x="451" y="172"/>
                      </a:lnTo>
                      <a:lnTo>
                        <a:pt x="451" y="172"/>
                      </a:lnTo>
                      <a:lnTo>
                        <a:pt x="451" y="172"/>
                      </a:lnTo>
                      <a:lnTo>
                        <a:pt x="451" y="172"/>
                      </a:lnTo>
                      <a:lnTo>
                        <a:pt x="451" y="175"/>
                      </a:lnTo>
                      <a:lnTo>
                        <a:pt x="448" y="175"/>
                      </a:lnTo>
                      <a:lnTo>
                        <a:pt x="448" y="175"/>
                      </a:lnTo>
                      <a:lnTo>
                        <a:pt x="448" y="175"/>
                      </a:lnTo>
                      <a:lnTo>
                        <a:pt x="448" y="175"/>
                      </a:lnTo>
                      <a:lnTo>
                        <a:pt x="445" y="175"/>
                      </a:lnTo>
                      <a:lnTo>
                        <a:pt x="445" y="175"/>
                      </a:lnTo>
                      <a:lnTo>
                        <a:pt x="445" y="175"/>
                      </a:lnTo>
                      <a:lnTo>
                        <a:pt x="445" y="175"/>
                      </a:lnTo>
                      <a:lnTo>
                        <a:pt x="442" y="175"/>
                      </a:lnTo>
                      <a:lnTo>
                        <a:pt x="439" y="175"/>
                      </a:lnTo>
                      <a:lnTo>
                        <a:pt x="439" y="172"/>
                      </a:lnTo>
                      <a:lnTo>
                        <a:pt x="436" y="172"/>
                      </a:lnTo>
                      <a:lnTo>
                        <a:pt x="436" y="172"/>
                      </a:lnTo>
                      <a:lnTo>
                        <a:pt x="434" y="172"/>
                      </a:lnTo>
                      <a:lnTo>
                        <a:pt x="434" y="170"/>
                      </a:lnTo>
                      <a:lnTo>
                        <a:pt x="434" y="170"/>
                      </a:lnTo>
                      <a:lnTo>
                        <a:pt x="428" y="167"/>
                      </a:lnTo>
                      <a:lnTo>
                        <a:pt x="425" y="167"/>
                      </a:lnTo>
                      <a:lnTo>
                        <a:pt x="422" y="164"/>
                      </a:lnTo>
                      <a:lnTo>
                        <a:pt x="419" y="167"/>
                      </a:lnTo>
                      <a:lnTo>
                        <a:pt x="419" y="164"/>
                      </a:lnTo>
                      <a:lnTo>
                        <a:pt x="417" y="164"/>
                      </a:lnTo>
                      <a:lnTo>
                        <a:pt x="414" y="167"/>
                      </a:lnTo>
                      <a:lnTo>
                        <a:pt x="408" y="164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7" y="161"/>
                      </a:lnTo>
                      <a:lnTo>
                        <a:pt x="394" y="161"/>
                      </a:lnTo>
                      <a:lnTo>
                        <a:pt x="394" y="161"/>
                      </a:lnTo>
                      <a:lnTo>
                        <a:pt x="394" y="161"/>
                      </a:lnTo>
                      <a:lnTo>
                        <a:pt x="394" y="161"/>
                      </a:lnTo>
                      <a:lnTo>
                        <a:pt x="388" y="164"/>
                      </a:lnTo>
                      <a:lnTo>
                        <a:pt x="388" y="164"/>
                      </a:lnTo>
                      <a:lnTo>
                        <a:pt x="385" y="164"/>
                      </a:lnTo>
                      <a:lnTo>
                        <a:pt x="385" y="167"/>
                      </a:lnTo>
                      <a:lnTo>
                        <a:pt x="385" y="167"/>
                      </a:lnTo>
                      <a:lnTo>
                        <a:pt x="385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67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3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0"/>
                      </a:lnTo>
                      <a:lnTo>
                        <a:pt x="380" y="172"/>
                      </a:lnTo>
                      <a:lnTo>
                        <a:pt x="380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7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4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71" y="172"/>
                      </a:lnTo>
                      <a:lnTo>
                        <a:pt x="368" y="172"/>
                      </a:lnTo>
                      <a:lnTo>
                        <a:pt x="368" y="175"/>
                      </a:lnTo>
                      <a:lnTo>
                        <a:pt x="368" y="175"/>
                      </a:lnTo>
                      <a:lnTo>
                        <a:pt x="368" y="175"/>
                      </a:lnTo>
                      <a:lnTo>
                        <a:pt x="368" y="175"/>
                      </a:lnTo>
                      <a:lnTo>
                        <a:pt x="366" y="175"/>
                      </a:lnTo>
                      <a:lnTo>
                        <a:pt x="366" y="175"/>
                      </a:lnTo>
                      <a:lnTo>
                        <a:pt x="366" y="175"/>
                      </a:lnTo>
                      <a:lnTo>
                        <a:pt x="363" y="175"/>
                      </a:lnTo>
                      <a:lnTo>
                        <a:pt x="363" y="178"/>
                      </a:lnTo>
                      <a:lnTo>
                        <a:pt x="363" y="178"/>
                      </a:lnTo>
                      <a:lnTo>
                        <a:pt x="363" y="178"/>
                      </a:lnTo>
                      <a:lnTo>
                        <a:pt x="360" y="178"/>
                      </a:lnTo>
                      <a:lnTo>
                        <a:pt x="360" y="178"/>
                      </a:lnTo>
                      <a:lnTo>
                        <a:pt x="360" y="178"/>
                      </a:lnTo>
                      <a:lnTo>
                        <a:pt x="360" y="181"/>
                      </a:lnTo>
                      <a:lnTo>
                        <a:pt x="360" y="181"/>
                      </a:lnTo>
                      <a:lnTo>
                        <a:pt x="360" y="181"/>
                      </a:lnTo>
                      <a:lnTo>
                        <a:pt x="357" y="181"/>
                      </a:lnTo>
                      <a:lnTo>
                        <a:pt x="357" y="181"/>
                      </a:lnTo>
                      <a:lnTo>
                        <a:pt x="357" y="184"/>
                      </a:lnTo>
                      <a:lnTo>
                        <a:pt x="357" y="184"/>
                      </a:lnTo>
                      <a:lnTo>
                        <a:pt x="354" y="184"/>
                      </a:lnTo>
                      <a:lnTo>
                        <a:pt x="354" y="184"/>
                      </a:lnTo>
                      <a:lnTo>
                        <a:pt x="351" y="184"/>
                      </a:lnTo>
                      <a:lnTo>
                        <a:pt x="351" y="184"/>
                      </a:lnTo>
                      <a:lnTo>
                        <a:pt x="351" y="184"/>
                      </a:lnTo>
                      <a:lnTo>
                        <a:pt x="351" y="184"/>
                      </a:lnTo>
                      <a:lnTo>
                        <a:pt x="351" y="184"/>
                      </a:lnTo>
                      <a:lnTo>
                        <a:pt x="349" y="184"/>
                      </a:lnTo>
                      <a:lnTo>
                        <a:pt x="349" y="184"/>
                      </a:lnTo>
                      <a:lnTo>
                        <a:pt x="349" y="184"/>
                      </a:lnTo>
                      <a:lnTo>
                        <a:pt x="349" y="184"/>
                      </a:lnTo>
                      <a:lnTo>
                        <a:pt x="346" y="184"/>
                      </a:lnTo>
                      <a:lnTo>
                        <a:pt x="346" y="184"/>
                      </a:lnTo>
                      <a:lnTo>
                        <a:pt x="346" y="184"/>
                      </a:lnTo>
                      <a:lnTo>
                        <a:pt x="346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37" y="181"/>
                      </a:lnTo>
                      <a:lnTo>
                        <a:pt x="337" y="181"/>
                      </a:lnTo>
                      <a:lnTo>
                        <a:pt x="337" y="181"/>
                      </a:lnTo>
                      <a:lnTo>
                        <a:pt x="337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4" y="184"/>
                      </a:lnTo>
                      <a:lnTo>
                        <a:pt x="332" y="184"/>
                      </a:lnTo>
                      <a:lnTo>
                        <a:pt x="332" y="184"/>
                      </a:lnTo>
                      <a:lnTo>
                        <a:pt x="332" y="184"/>
                      </a:lnTo>
                      <a:lnTo>
                        <a:pt x="332" y="184"/>
                      </a:lnTo>
                      <a:lnTo>
                        <a:pt x="332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4"/>
                      </a:lnTo>
                      <a:lnTo>
                        <a:pt x="329" y="181"/>
                      </a:lnTo>
                      <a:lnTo>
                        <a:pt x="329" y="181"/>
                      </a:lnTo>
                      <a:lnTo>
                        <a:pt x="329" y="181"/>
                      </a:lnTo>
                      <a:lnTo>
                        <a:pt x="329" y="181"/>
                      </a:lnTo>
                      <a:lnTo>
                        <a:pt x="326" y="181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9" y="178"/>
                      </a:lnTo>
                      <a:lnTo>
                        <a:pt x="326" y="175"/>
                      </a:lnTo>
                      <a:lnTo>
                        <a:pt x="326" y="175"/>
                      </a:lnTo>
                      <a:lnTo>
                        <a:pt x="326" y="175"/>
                      </a:lnTo>
                      <a:lnTo>
                        <a:pt x="329" y="175"/>
                      </a:lnTo>
                      <a:lnTo>
                        <a:pt x="329" y="175"/>
                      </a:lnTo>
                      <a:lnTo>
                        <a:pt x="329" y="172"/>
                      </a:lnTo>
                      <a:lnTo>
                        <a:pt x="329" y="172"/>
                      </a:lnTo>
                      <a:lnTo>
                        <a:pt x="329" y="172"/>
                      </a:lnTo>
                      <a:lnTo>
                        <a:pt x="329" y="172"/>
                      </a:lnTo>
                      <a:lnTo>
                        <a:pt x="329" y="167"/>
                      </a:lnTo>
                      <a:lnTo>
                        <a:pt x="329" y="167"/>
                      </a:lnTo>
                      <a:lnTo>
                        <a:pt x="329" y="167"/>
                      </a:lnTo>
                      <a:lnTo>
                        <a:pt x="329" y="164"/>
                      </a:lnTo>
                      <a:lnTo>
                        <a:pt x="329" y="164"/>
                      </a:lnTo>
                      <a:lnTo>
                        <a:pt x="329" y="164"/>
                      </a:lnTo>
                      <a:lnTo>
                        <a:pt x="329" y="161"/>
                      </a:lnTo>
                      <a:lnTo>
                        <a:pt x="329" y="158"/>
                      </a:lnTo>
                      <a:lnTo>
                        <a:pt x="329" y="158"/>
                      </a:lnTo>
                      <a:lnTo>
                        <a:pt x="329" y="158"/>
                      </a:lnTo>
                      <a:lnTo>
                        <a:pt x="329" y="158"/>
                      </a:lnTo>
                      <a:lnTo>
                        <a:pt x="329" y="158"/>
                      </a:lnTo>
                      <a:lnTo>
                        <a:pt x="329" y="155"/>
                      </a:lnTo>
                      <a:lnTo>
                        <a:pt x="329" y="155"/>
                      </a:lnTo>
                      <a:lnTo>
                        <a:pt x="329" y="155"/>
                      </a:lnTo>
                      <a:lnTo>
                        <a:pt x="329" y="155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32" y="150"/>
                      </a:lnTo>
                      <a:lnTo>
                        <a:pt x="329" y="150"/>
                      </a:lnTo>
                      <a:lnTo>
                        <a:pt x="329" y="147"/>
                      </a:lnTo>
                      <a:lnTo>
                        <a:pt x="329" y="147"/>
                      </a:lnTo>
                      <a:lnTo>
                        <a:pt x="329" y="144"/>
                      </a:lnTo>
                      <a:lnTo>
                        <a:pt x="329" y="144"/>
                      </a:lnTo>
                      <a:lnTo>
                        <a:pt x="329" y="141"/>
                      </a:lnTo>
                      <a:lnTo>
                        <a:pt x="329" y="141"/>
                      </a:lnTo>
                      <a:lnTo>
                        <a:pt x="326" y="138"/>
                      </a:lnTo>
                      <a:lnTo>
                        <a:pt x="326" y="136"/>
                      </a:lnTo>
                      <a:lnTo>
                        <a:pt x="326" y="136"/>
                      </a:lnTo>
                      <a:lnTo>
                        <a:pt x="326" y="136"/>
                      </a:lnTo>
                      <a:lnTo>
                        <a:pt x="326" y="136"/>
                      </a:lnTo>
                      <a:lnTo>
                        <a:pt x="323" y="136"/>
                      </a:lnTo>
                      <a:lnTo>
                        <a:pt x="323" y="133"/>
                      </a:lnTo>
                      <a:lnTo>
                        <a:pt x="323" y="133"/>
                      </a:lnTo>
                      <a:lnTo>
                        <a:pt x="323" y="133"/>
                      </a:lnTo>
                      <a:lnTo>
                        <a:pt x="323" y="133"/>
                      </a:lnTo>
                      <a:lnTo>
                        <a:pt x="323" y="130"/>
                      </a:lnTo>
                      <a:lnTo>
                        <a:pt x="320" y="130"/>
                      </a:lnTo>
                      <a:lnTo>
                        <a:pt x="320" y="130"/>
                      </a:lnTo>
                      <a:lnTo>
                        <a:pt x="320" y="130"/>
                      </a:lnTo>
                      <a:lnTo>
                        <a:pt x="320" y="127"/>
                      </a:lnTo>
                      <a:lnTo>
                        <a:pt x="320" y="127"/>
                      </a:lnTo>
                      <a:lnTo>
                        <a:pt x="318" y="127"/>
                      </a:lnTo>
                      <a:lnTo>
                        <a:pt x="318" y="127"/>
                      </a:lnTo>
                      <a:lnTo>
                        <a:pt x="318" y="127"/>
                      </a:lnTo>
                      <a:lnTo>
                        <a:pt x="318" y="124"/>
                      </a:lnTo>
                      <a:lnTo>
                        <a:pt x="318" y="124"/>
                      </a:lnTo>
                      <a:lnTo>
                        <a:pt x="318" y="124"/>
                      </a:lnTo>
                      <a:lnTo>
                        <a:pt x="315" y="124"/>
                      </a:lnTo>
                      <a:lnTo>
                        <a:pt x="315" y="121"/>
                      </a:lnTo>
                      <a:lnTo>
                        <a:pt x="318" y="121"/>
                      </a:lnTo>
                      <a:lnTo>
                        <a:pt x="318" y="119"/>
                      </a:lnTo>
                      <a:lnTo>
                        <a:pt x="318" y="119"/>
                      </a:lnTo>
                      <a:lnTo>
                        <a:pt x="318" y="119"/>
                      </a:lnTo>
                      <a:lnTo>
                        <a:pt x="318" y="116"/>
                      </a:lnTo>
                      <a:lnTo>
                        <a:pt x="320" y="113"/>
                      </a:lnTo>
                      <a:lnTo>
                        <a:pt x="320" y="113"/>
                      </a:lnTo>
                      <a:lnTo>
                        <a:pt x="320" y="113"/>
                      </a:lnTo>
                      <a:lnTo>
                        <a:pt x="320" y="110"/>
                      </a:lnTo>
                      <a:lnTo>
                        <a:pt x="320" y="110"/>
                      </a:lnTo>
                      <a:lnTo>
                        <a:pt x="323" y="107"/>
                      </a:lnTo>
                      <a:lnTo>
                        <a:pt x="323" y="107"/>
                      </a:lnTo>
                      <a:lnTo>
                        <a:pt x="323" y="104"/>
                      </a:lnTo>
                      <a:lnTo>
                        <a:pt x="323" y="102"/>
                      </a:lnTo>
                      <a:lnTo>
                        <a:pt x="326" y="102"/>
                      </a:lnTo>
                      <a:lnTo>
                        <a:pt x="326" y="102"/>
                      </a:lnTo>
                      <a:lnTo>
                        <a:pt x="326" y="99"/>
                      </a:lnTo>
                      <a:lnTo>
                        <a:pt x="326" y="99"/>
                      </a:lnTo>
                      <a:lnTo>
                        <a:pt x="326" y="96"/>
                      </a:lnTo>
                      <a:lnTo>
                        <a:pt x="326" y="96"/>
                      </a:lnTo>
                      <a:lnTo>
                        <a:pt x="329" y="96"/>
                      </a:lnTo>
                      <a:lnTo>
                        <a:pt x="329" y="93"/>
                      </a:lnTo>
                      <a:lnTo>
                        <a:pt x="329" y="93"/>
                      </a:lnTo>
                      <a:lnTo>
                        <a:pt x="329" y="90"/>
                      </a:lnTo>
                      <a:lnTo>
                        <a:pt x="332" y="90"/>
                      </a:lnTo>
                      <a:lnTo>
                        <a:pt x="332" y="90"/>
                      </a:lnTo>
                      <a:lnTo>
                        <a:pt x="332" y="90"/>
                      </a:lnTo>
                      <a:lnTo>
                        <a:pt x="329" y="87"/>
                      </a:lnTo>
                      <a:lnTo>
                        <a:pt x="329" y="87"/>
                      </a:lnTo>
                      <a:lnTo>
                        <a:pt x="329" y="87"/>
                      </a:lnTo>
                      <a:lnTo>
                        <a:pt x="329" y="87"/>
                      </a:lnTo>
                      <a:lnTo>
                        <a:pt x="329" y="87"/>
                      </a:lnTo>
                      <a:lnTo>
                        <a:pt x="326" y="87"/>
                      </a:lnTo>
                      <a:lnTo>
                        <a:pt x="326" y="87"/>
                      </a:lnTo>
                      <a:lnTo>
                        <a:pt x="326" y="87"/>
                      </a:lnTo>
                      <a:lnTo>
                        <a:pt x="326" y="90"/>
                      </a:lnTo>
                      <a:lnTo>
                        <a:pt x="326" y="90"/>
                      </a:lnTo>
                      <a:lnTo>
                        <a:pt x="329" y="90"/>
                      </a:lnTo>
                      <a:lnTo>
                        <a:pt x="326" y="90"/>
                      </a:lnTo>
                      <a:lnTo>
                        <a:pt x="323" y="93"/>
                      </a:lnTo>
                      <a:lnTo>
                        <a:pt x="323" y="93"/>
                      </a:lnTo>
                      <a:lnTo>
                        <a:pt x="320" y="93"/>
                      </a:lnTo>
                      <a:lnTo>
                        <a:pt x="320" y="93"/>
                      </a:lnTo>
                      <a:lnTo>
                        <a:pt x="318" y="93"/>
                      </a:lnTo>
                      <a:lnTo>
                        <a:pt x="318" y="93"/>
                      </a:lnTo>
                      <a:lnTo>
                        <a:pt x="318" y="93"/>
                      </a:lnTo>
                      <a:lnTo>
                        <a:pt x="318" y="93"/>
                      </a:lnTo>
                      <a:lnTo>
                        <a:pt x="318" y="96"/>
                      </a:lnTo>
                      <a:lnTo>
                        <a:pt x="318" y="96"/>
                      </a:lnTo>
                      <a:lnTo>
                        <a:pt x="318" y="96"/>
                      </a:lnTo>
                      <a:lnTo>
                        <a:pt x="315" y="93"/>
                      </a:lnTo>
                      <a:lnTo>
                        <a:pt x="315" y="93"/>
                      </a:lnTo>
                      <a:lnTo>
                        <a:pt x="315" y="93"/>
                      </a:lnTo>
                      <a:lnTo>
                        <a:pt x="315" y="93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09" y="90"/>
                      </a:lnTo>
                      <a:lnTo>
                        <a:pt x="309" y="87"/>
                      </a:lnTo>
                      <a:lnTo>
                        <a:pt x="309" y="87"/>
                      </a:lnTo>
                      <a:lnTo>
                        <a:pt x="306" y="87"/>
                      </a:lnTo>
                      <a:lnTo>
                        <a:pt x="306" y="87"/>
                      </a:lnTo>
                      <a:lnTo>
                        <a:pt x="306" y="90"/>
                      </a:lnTo>
                      <a:lnTo>
                        <a:pt x="306" y="90"/>
                      </a:lnTo>
                      <a:lnTo>
                        <a:pt x="303" y="87"/>
                      </a:lnTo>
                      <a:lnTo>
                        <a:pt x="303" y="87"/>
                      </a:lnTo>
                      <a:lnTo>
                        <a:pt x="303" y="90"/>
                      </a:lnTo>
                      <a:lnTo>
                        <a:pt x="303" y="90"/>
                      </a:lnTo>
                      <a:lnTo>
                        <a:pt x="303" y="90"/>
                      </a:lnTo>
                      <a:lnTo>
                        <a:pt x="303" y="90"/>
                      </a:lnTo>
                      <a:lnTo>
                        <a:pt x="301" y="90"/>
                      </a:lnTo>
                      <a:lnTo>
                        <a:pt x="301" y="87"/>
                      </a:lnTo>
                      <a:lnTo>
                        <a:pt x="301" y="87"/>
                      </a:lnTo>
                      <a:lnTo>
                        <a:pt x="301" y="87"/>
                      </a:lnTo>
                      <a:lnTo>
                        <a:pt x="301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8" y="87"/>
                      </a:lnTo>
                      <a:lnTo>
                        <a:pt x="295" y="87"/>
                      </a:lnTo>
                      <a:lnTo>
                        <a:pt x="295" y="87"/>
                      </a:lnTo>
                      <a:lnTo>
                        <a:pt x="295" y="87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5" y="85"/>
                      </a:lnTo>
                      <a:lnTo>
                        <a:pt x="292" y="85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82"/>
                      </a:lnTo>
                      <a:lnTo>
                        <a:pt x="292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9"/>
                      </a:lnTo>
                      <a:lnTo>
                        <a:pt x="289" y="76"/>
                      </a:lnTo>
                      <a:lnTo>
                        <a:pt x="289" y="76"/>
                      </a:lnTo>
                      <a:lnTo>
                        <a:pt x="289" y="76"/>
                      </a:lnTo>
                      <a:lnTo>
                        <a:pt x="289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6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4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81" y="76"/>
                      </a:lnTo>
                      <a:lnTo>
                        <a:pt x="278" y="76"/>
                      </a:lnTo>
                      <a:lnTo>
                        <a:pt x="278" y="76"/>
                      </a:lnTo>
                      <a:lnTo>
                        <a:pt x="278" y="76"/>
                      </a:lnTo>
                      <a:lnTo>
                        <a:pt x="278" y="76"/>
                      </a:lnTo>
                      <a:lnTo>
                        <a:pt x="278" y="79"/>
                      </a:lnTo>
                      <a:lnTo>
                        <a:pt x="278" y="79"/>
                      </a:lnTo>
                      <a:lnTo>
                        <a:pt x="278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69" y="76"/>
                      </a:lnTo>
                      <a:lnTo>
                        <a:pt x="269" y="76"/>
                      </a:lnTo>
                      <a:lnTo>
                        <a:pt x="269" y="76"/>
                      </a:lnTo>
                      <a:lnTo>
                        <a:pt x="269" y="76"/>
                      </a:lnTo>
                      <a:lnTo>
                        <a:pt x="267" y="73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4" y="73"/>
                      </a:lnTo>
                      <a:lnTo>
                        <a:pt x="264" y="73"/>
                      </a:lnTo>
                      <a:lnTo>
                        <a:pt x="264" y="73"/>
                      </a:lnTo>
                      <a:lnTo>
                        <a:pt x="264" y="73"/>
                      </a:lnTo>
                      <a:lnTo>
                        <a:pt x="264" y="73"/>
                      </a:lnTo>
                      <a:lnTo>
                        <a:pt x="261" y="73"/>
                      </a:lnTo>
                      <a:lnTo>
                        <a:pt x="261" y="73"/>
                      </a:lnTo>
                      <a:lnTo>
                        <a:pt x="261" y="73"/>
                      </a:lnTo>
                      <a:lnTo>
                        <a:pt x="261" y="73"/>
                      </a:lnTo>
                      <a:lnTo>
                        <a:pt x="261" y="73"/>
                      </a:lnTo>
                      <a:lnTo>
                        <a:pt x="258" y="73"/>
                      </a:lnTo>
                      <a:lnTo>
                        <a:pt x="258" y="73"/>
                      </a:lnTo>
                      <a:lnTo>
                        <a:pt x="258" y="76"/>
                      </a:lnTo>
                      <a:lnTo>
                        <a:pt x="258" y="76"/>
                      </a:lnTo>
                      <a:lnTo>
                        <a:pt x="258" y="76"/>
                      </a:lnTo>
                      <a:lnTo>
                        <a:pt x="255" y="76"/>
                      </a:lnTo>
                      <a:lnTo>
                        <a:pt x="255" y="76"/>
                      </a:lnTo>
                      <a:lnTo>
                        <a:pt x="255" y="76"/>
                      </a:lnTo>
                      <a:lnTo>
                        <a:pt x="252" y="76"/>
                      </a:lnTo>
                      <a:lnTo>
                        <a:pt x="252" y="76"/>
                      </a:lnTo>
                      <a:lnTo>
                        <a:pt x="250" y="73"/>
                      </a:lnTo>
                      <a:lnTo>
                        <a:pt x="250" y="73"/>
                      </a:lnTo>
                      <a:lnTo>
                        <a:pt x="250" y="73"/>
                      </a:lnTo>
                      <a:lnTo>
                        <a:pt x="247" y="73"/>
                      </a:lnTo>
                      <a:lnTo>
                        <a:pt x="247" y="73"/>
                      </a:lnTo>
                      <a:lnTo>
                        <a:pt x="247" y="73"/>
                      </a:lnTo>
                      <a:lnTo>
                        <a:pt x="250" y="70"/>
                      </a:lnTo>
                      <a:lnTo>
                        <a:pt x="250" y="70"/>
                      </a:lnTo>
                      <a:lnTo>
                        <a:pt x="250" y="70"/>
                      </a:lnTo>
                      <a:lnTo>
                        <a:pt x="252" y="68"/>
                      </a:lnTo>
                      <a:lnTo>
                        <a:pt x="255" y="68"/>
                      </a:lnTo>
                      <a:lnTo>
                        <a:pt x="255" y="65"/>
                      </a:lnTo>
                      <a:lnTo>
                        <a:pt x="258" y="62"/>
                      </a:lnTo>
                      <a:lnTo>
                        <a:pt x="258" y="62"/>
                      </a:lnTo>
                      <a:lnTo>
                        <a:pt x="261" y="62"/>
                      </a:lnTo>
                      <a:lnTo>
                        <a:pt x="261" y="59"/>
                      </a:lnTo>
                      <a:lnTo>
                        <a:pt x="261" y="59"/>
                      </a:lnTo>
                      <a:lnTo>
                        <a:pt x="264" y="59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7" y="56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9" y="53"/>
                      </a:lnTo>
                      <a:lnTo>
                        <a:pt x="269" y="53"/>
                      </a:lnTo>
                      <a:lnTo>
                        <a:pt x="269" y="53"/>
                      </a:lnTo>
                      <a:lnTo>
                        <a:pt x="269" y="53"/>
                      </a:lnTo>
                      <a:lnTo>
                        <a:pt x="269" y="53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1"/>
                      </a:lnTo>
                      <a:lnTo>
                        <a:pt x="272" y="51"/>
                      </a:lnTo>
                      <a:lnTo>
                        <a:pt x="272" y="51"/>
                      </a:lnTo>
                      <a:lnTo>
                        <a:pt x="272" y="51"/>
                      </a:lnTo>
                      <a:lnTo>
                        <a:pt x="272" y="48"/>
                      </a:lnTo>
                      <a:lnTo>
                        <a:pt x="272" y="48"/>
                      </a:lnTo>
                      <a:lnTo>
                        <a:pt x="269" y="48"/>
                      </a:lnTo>
                      <a:lnTo>
                        <a:pt x="269" y="45"/>
                      </a:lnTo>
                      <a:lnTo>
                        <a:pt x="269" y="45"/>
                      </a:lnTo>
                      <a:lnTo>
                        <a:pt x="269" y="45"/>
                      </a:lnTo>
                      <a:lnTo>
                        <a:pt x="269" y="45"/>
                      </a:lnTo>
                      <a:lnTo>
                        <a:pt x="269" y="45"/>
                      </a:lnTo>
                      <a:lnTo>
                        <a:pt x="269" y="42"/>
                      </a:lnTo>
                      <a:lnTo>
                        <a:pt x="269" y="42"/>
                      </a:lnTo>
                      <a:lnTo>
                        <a:pt x="269" y="42"/>
                      </a:lnTo>
                      <a:lnTo>
                        <a:pt x="269" y="42"/>
                      </a:lnTo>
                      <a:lnTo>
                        <a:pt x="269" y="39"/>
                      </a:lnTo>
                      <a:lnTo>
                        <a:pt x="269" y="39"/>
                      </a:lnTo>
                      <a:lnTo>
                        <a:pt x="269" y="39"/>
                      </a:lnTo>
                      <a:lnTo>
                        <a:pt x="269" y="36"/>
                      </a:lnTo>
                      <a:lnTo>
                        <a:pt x="269" y="36"/>
                      </a:lnTo>
                      <a:lnTo>
                        <a:pt x="269" y="36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7" y="34"/>
                      </a:lnTo>
                      <a:lnTo>
                        <a:pt x="267" y="31"/>
                      </a:lnTo>
                      <a:lnTo>
                        <a:pt x="267" y="31"/>
                      </a:lnTo>
                      <a:lnTo>
                        <a:pt x="267" y="31"/>
                      </a:lnTo>
                      <a:lnTo>
                        <a:pt x="267" y="31"/>
                      </a:lnTo>
                      <a:lnTo>
                        <a:pt x="267" y="31"/>
                      </a:lnTo>
                      <a:lnTo>
                        <a:pt x="264" y="28"/>
                      </a:lnTo>
                      <a:lnTo>
                        <a:pt x="264" y="28"/>
                      </a:lnTo>
                      <a:lnTo>
                        <a:pt x="264" y="28"/>
                      </a:lnTo>
                      <a:lnTo>
                        <a:pt x="261" y="28"/>
                      </a:lnTo>
                      <a:lnTo>
                        <a:pt x="261" y="28"/>
                      </a:lnTo>
                      <a:lnTo>
                        <a:pt x="261" y="25"/>
                      </a:lnTo>
                      <a:lnTo>
                        <a:pt x="261" y="25"/>
                      </a:lnTo>
                      <a:lnTo>
                        <a:pt x="258" y="25"/>
                      </a:lnTo>
                      <a:lnTo>
                        <a:pt x="258" y="25"/>
                      </a:lnTo>
                      <a:lnTo>
                        <a:pt x="258" y="25"/>
                      </a:lnTo>
                      <a:lnTo>
                        <a:pt x="258" y="25"/>
                      </a:lnTo>
                      <a:lnTo>
                        <a:pt x="255" y="25"/>
                      </a:lnTo>
                      <a:lnTo>
                        <a:pt x="255" y="22"/>
                      </a:lnTo>
                      <a:lnTo>
                        <a:pt x="255" y="22"/>
                      </a:lnTo>
                      <a:lnTo>
                        <a:pt x="255" y="22"/>
                      </a:lnTo>
                      <a:lnTo>
                        <a:pt x="255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0" y="19"/>
                      </a:lnTo>
                      <a:lnTo>
                        <a:pt x="250" y="19"/>
                      </a:lnTo>
                      <a:lnTo>
                        <a:pt x="250" y="19"/>
                      </a:lnTo>
                      <a:lnTo>
                        <a:pt x="247" y="19"/>
                      </a:lnTo>
                      <a:lnTo>
                        <a:pt x="247" y="17"/>
                      </a:lnTo>
                      <a:lnTo>
                        <a:pt x="244" y="17"/>
                      </a:lnTo>
                      <a:lnTo>
                        <a:pt x="244" y="17"/>
                      </a:lnTo>
                      <a:lnTo>
                        <a:pt x="244" y="17"/>
                      </a:lnTo>
                      <a:lnTo>
                        <a:pt x="241" y="17"/>
                      </a:lnTo>
                      <a:lnTo>
                        <a:pt x="241" y="17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5" y="14"/>
                      </a:lnTo>
                      <a:lnTo>
                        <a:pt x="233" y="11"/>
                      </a:lnTo>
                      <a:lnTo>
                        <a:pt x="230" y="11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18" y="14"/>
                      </a:lnTo>
                      <a:lnTo>
                        <a:pt x="218" y="14"/>
                      </a:lnTo>
                      <a:lnTo>
                        <a:pt x="218" y="14"/>
                      </a:lnTo>
                      <a:lnTo>
                        <a:pt x="216" y="14"/>
                      </a:lnTo>
                      <a:lnTo>
                        <a:pt x="216" y="17"/>
                      </a:lnTo>
                      <a:lnTo>
                        <a:pt x="216" y="17"/>
                      </a:lnTo>
                      <a:lnTo>
                        <a:pt x="216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0" y="17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6" y="14"/>
                      </a:lnTo>
                      <a:lnTo>
                        <a:pt x="196" y="11"/>
                      </a:lnTo>
                      <a:lnTo>
                        <a:pt x="196" y="11"/>
                      </a:lnTo>
                      <a:lnTo>
                        <a:pt x="196" y="11"/>
                      </a:lnTo>
                      <a:lnTo>
                        <a:pt x="196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0" y="11"/>
                      </a:lnTo>
                      <a:lnTo>
                        <a:pt x="190" y="11"/>
                      </a:lnTo>
                      <a:lnTo>
                        <a:pt x="190" y="11"/>
                      </a:lnTo>
                      <a:lnTo>
                        <a:pt x="190" y="11"/>
                      </a:lnTo>
                      <a:lnTo>
                        <a:pt x="190" y="8"/>
                      </a:lnTo>
                      <a:lnTo>
                        <a:pt x="187" y="8"/>
                      </a:lnTo>
                      <a:lnTo>
                        <a:pt x="187" y="8"/>
                      </a:lnTo>
                      <a:lnTo>
                        <a:pt x="187" y="8"/>
                      </a:lnTo>
                      <a:lnTo>
                        <a:pt x="187" y="8"/>
                      </a:lnTo>
                      <a:lnTo>
                        <a:pt x="187" y="8"/>
                      </a:lnTo>
                      <a:lnTo>
                        <a:pt x="187" y="5"/>
                      </a:lnTo>
                      <a:lnTo>
                        <a:pt x="187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79" y="2"/>
                      </a:lnTo>
                      <a:lnTo>
                        <a:pt x="179" y="2"/>
                      </a:lnTo>
                      <a:lnTo>
                        <a:pt x="179" y="2"/>
                      </a:lnTo>
                      <a:lnTo>
                        <a:pt x="179" y="2"/>
                      </a:lnTo>
                      <a:lnTo>
                        <a:pt x="179" y="0"/>
                      </a:lnTo>
                      <a:lnTo>
                        <a:pt x="179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0" y="2"/>
                      </a:lnTo>
                      <a:lnTo>
                        <a:pt x="167" y="5"/>
                      </a:lnTo>
                      <a:lnTo>
                        <a:pt x="167" y="2"/>
                      </a:lnTo>
                      <a:lnTo>
                        <a:pt x="165" y="2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59" y="0"/>
                      </a:lnTo>
                      <a:lnTo>
                        <a:pt x="159" y="2"/>
                      </a:lnTo>
                      <a:lnTo>
                        <a:pt x="159" y="2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3" y="2"/>
                      </a:lnTo>
                      <a:lnTo>
                        <a:pt x="150" y="2"/>
                      </a:lnTo>
                      <a:lnTo>
                        <a:pt x="150" y="2"/>
                      </a:lnTo>
                      <a:lnTo>
                        <a:pt x="150" y="2"/>
                      </a:lnTo>
                      <a:lnTo>
                        <a:pt x="150" y="2"/>
                      </a:lnTo>
                      <a:lnTo>
                        <a:pt x="148" y="2"/>
                      </a:lnTo>
                      <a:lnTo>
                        <a:pt x="148" y="2"/>
                      </a:lnTo>
                      <a:lnTo>
                        <a:pt x="148" y="5"/>
                      </a:lnTo>
                      <a:lnTo>
                        <a:pt x="148" y="5"/>
                      </a:lnTo>
                      <a:lnTo>
                        <a:pt x="148" y="5"/>
                      </a:lnTo>
                      <a:lnTo>
                        <a:pt x="148" y="5"/>
                      </a:lnTo>
                      <a:lnTo>
                        <a:pt x="148" y="5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5" y="2"/>
                      </a:lnTo>
                      <a:lnTo>
                        <a:pt x="142" y="2"/>
                      </a:lnTo>
                      <a:lnTo>
                        <a:pt x="142" y="2"/>
                      </a:lnTo>
                      <a:lnTo>
                        <a:pt x="142" y="2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42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3" y="14"/>
                      </a:lnTo>
                      <a:lnTo>
                        <a:pt x="128" y="14"/>
                      </a:lnTo>
                      <a:lnTo>
                        <a:pt x="128" y="11"/>
                      </a:lnTo>
                      <a:lnTo>
                        <a:pt x="122" y="11"/>
                      </a:lnTo>
                      <a:lnTo>
                        <a:pt x="119" y="14"/>
                      </a:lnTo>
                      <a:lnTo>
                        <a:pt x="116" y="14"/>
                      </a:lnTo>
                      <a:lnTo>
                        <a:pt x="114" y="17"/>
                      </a:lnTo>
                      <a:lnTo>
                        <a:pt x="111" y="17"/>
                      </a:lnTo>
                      <a:lnTo>
                        <a:pt x="111" y="17"/>
                      </a:lnTo>
                      <a:lnTo>
                        <a:pt x="108" y="17"/>
                      </a:lnTo>
                      <a:lnTo>
                        <a:pt x="108" y="17"/>
                      </a:lnTo>
                      <a:lnTo>
                        <a:pt x="105" y="1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99" y="19"/>
                      </a:lnTo>
                      <a:lnTo>
                        <a:pt x="99" y="19"/>
                      </a:lnTo>
                      <a:lnTo>
                        <a:pt x="99" y="19"/>
                      </a:lnTo>
                      <a:lnTo>
                        <a:pt x="97" y="19"/>
                      </a:lnTo>
                      <a:lnTo>
                        <a:pt x="97" y="19"/>
                      </a:lnTo>
                      <a:lnTo>
                        <a:pt x="97" y="19"/>
                      </a:lnTo>
                      <a:lnTo>
                        <a:pt x="97" y="19"/>
                      </a:lnTo>
                      <a:lnTo>
                        <a:pt x="97" y="19"/>
                      </a:lnTo>
                      <a:lnTo>
                        <a:pt x="97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1" y="14"/>
                      </a:lnTo>
                      <a:lnTo>
                        <a:pt x="91" y="14"/>
                      </a:lnTo>
                      <a:lnTo>
                        <a:pt x="91" y="14"/>
                      </a:lnTo>
                      <a:lnTo>
                        <a:pt x="91" y="14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9"/>
                      </a:lnTo>
                      <a:lnTo>
                        <a:pt x="85" y="19"/>
                      </a:lnTo>
                      <a:lnTo>
                        <a:pt x="85" y="19"/>
                      </a:lnTo>
                      <a:lnTo>
                        <a:pt x="88" y="19"/>
                      </a:lnTo>
                      <a:lnTo>
                        <a:pt x="82" y="22"/>
                      </a:lnTo>
                      <a:lnTo>
                        <a:pt x="85" y="22"/>
                      </a:lnTo>
                      <a:lnTo>
                        <a:pt x="85" y="25"/>
                      </a:lnTo>
                      <a:lnTo>
                        <a:pt x="85" y="25"/>
                      </a:lnTo>
                      <a:lnTo>
                        <a:pt x="85" y="25"/>
                      </a:lnTo>
                      <a:lnTo>
                        <a:pt x="85" y="25"/>
                      </a:lnTo>
                      <a:lnTo>
                        <a:pt x="85" y="25"/>
                      </a:lnTo>
                      <a:lnTo>
                        <a:pt x="82" y="31"/>
                      </a:lnTo>
                      <a:lnTo>
                        <a:pt x="80" y="36"/>
                      </a:lnTo>
                      <a:lnTo>
                        <a:pt x="77" y="36"/>
                      </a:lnTo>
                      <a:lnTo>
                        <a:pt x="77" y="39"/>
                      </a:lnTo>
                      <a:lnTo>
                        <a:pt x="77" y="39"/>
                      </a:lnTo>
                      <a:lnTo>
                        <a:pt x="74" y="42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71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5" name="Freeform 91"/>
                <p:cNvSpPr>
                  <a:spLocks/>
                </p:cNvSpPr>
                <p:nvPr/>
              </p:nvSpPr>
              <p:spPr bwMode="auto">
                <a:xfrm>
                  <a:off x="1057" y="3148"/>
                  <a:ext cx="135" cy="128"/>
                </a:xfrm>
                <a:custGeom>
                  <a:avLst/>
                  <a:gdLst/>
                  <a:ahLst/>
                  <a:cxnLst>
                    <a:cxn ang="0">
                      <a:pos x="5" y="119"/>
                    </a:cxn>
                    <a:cxn ang="0">
                      <a:pos x="5" y="104"/>
                    </a:cxn>
                    <a:cxn ang="0">
                      <a:pos x="8" y="96"/>
                    </a:cxn>
                    <a:cxn ang="0">
                      <a:pos x="17" y="85"/>
                    </a:cxn>
                    <a:cxn ang="0">
                      <a:pos x="28" y="73"/>
                    </a:cxn>
                    <a:cxn ang="0">
                      <a:pos x="25" y="62"/>
                    </a:cxn>
                    <a:cxn ang="0">
                      <a:pos x="33" y="28"/>
                    </a:cxn>
                    <a:cxn ang="0">
                      <a:pos x="39" y="14"/>
                    </a:cxn>
                    <a:cxn ang="0">
                      <a:pos x="42" y="17"/>
                    </a:cxn>
                    <a:cxn ang="0">
                      <a:pos x="45" y="19"/>
                    </a:cxn>
                    <a:cxn ang="0">
                      <a:pos x="50" y="19"/>
                    </a:cxn>
                    <a:cxn ang="0">
                      <a:pos x="62" y="25"/>
                    </a:cxn>
                    <a:cxn ang="0">
                      <a:pos x="73" y="39"/>
                    </a:cxn>
                    <a:cxn ang="0">
                      <a:pos x="79" y="45"/>
                    </a:cxn>
                    <a:cxn ang="0">
                      <a:pos x="82" y="51"/>
                    </a:cxn>
                    <a:cxn ang="0">
                      <a:pos x="84" y="51"/>
                    </a:cxn>
                    <a:cxn ang="0">
                      <a:pos x="93" y="53"/>
                    </a:cxn>
                    <a:cxn ang="0">
                      <a:pos x="96" y="56"/>
                    </a:cxn>
                    <a:cxn ang="0">
                      <a:pos x="99" y="51"/>
                    </a:cxn>
                    <a:cxn ang="0">
                      <a:pos x="101" y="45"/>
                    </a:cxn>
                    <a:cxn ang="0">
                      <a:pos x="104" y="34"/>
                    </a:cxn>
                    <a:cxn ang="0">
                      <a:pos x="110" y="31"/>
                    </a:cxn>
                    <a:cxn ang="0">
                      <a:pos x="113" y="25"/>
                    </a:cxn>
                    <a:cxn ang="0">
                      <a:pos x="121" y="19"/>
                    </a:cxn>
                    <a:cxn ang="0">
                      <a:pos x="127" y="17"/>
                    </a:cxn>
                    <a:cxn ang="0">
                      <a:pos x="133" y="11"/>
                    </a:cxn>
                    <a:cxn ang="0">
                      <a:pos x="144" y="2"/>
                    </a:cxn>
                    <a:cxn ang="0">
                      <a:pos x="155" y="14"/>
                    </a:cxn>
                    <a:cxn ang="0">
                      <a:pos x="164" y="25"/>
                    </a:cxn>
                    <a:cxn ang="0">
                      <a:pos x="237" y="62"/>
                    </a:cxn>
                    <a:cxn ang="0">
                      <a:pos x="249" y="79"/>
                    </a:cxn>
                    <a:cxn ang="0">
                      <a:pos x="254" y="87"/>
                    </a:cxn>
                    <a:cxn ang="0">
                      <a:pos x="257" y="90"/>
                    </a:cxn>
                    <a:cxn ang="0">
                      <a:pos x="266" y="99"/>
                    </a:cxn>
                    <a:cxn ang="0">
                      <a:pos x="249" y="192"/>
                    </a:cxn>
                    <a:cxn ang="0">
                      <a:pos x="186" y="235"/>
                    </a:cxn>
                    <a:cxn ang="0">
                      <a:pos x="172" y="235"/>
                    </a:cxn>
                    <a:cxn ang="0">
                      <a:pos x="158" y="240"/>
                    </a:cxn>
                    <a:cxn ang="0">
                      <a:pos x="150" y="240"/>
                    </a:cxn>
                    <a:cxn ang="0">
                      <a:pos x="135" y="240"/>
                    </a:cxn>
                    <a:cxn ang="0">
                      <a:pos x="96" y="229"/>
                    </a:cxn>
                    <a:cxn ang="0">
                      <a:pos x="84" y="235"/>
                    </a:cxn>
                    <a:cxn ang="0">
                      <a:pos x="82" y="238"/>
                    </a:cxn>
                    <a:cxn ang="0">
                      <a:pos x="79" y="238"/>
                    </a:cxn>
                    <a:cxn ang="0">
                      <a:pos x="76" y="240"/>
                    </a:cxn>
                    <a:cxn ang="0">
                      <a:pos x="70" y="240"/>
                    </a:cxn>
                    <a:cxn ang="0">
                      <a:pos x="65" y="243"/>
                    </a:cxn>
                    <a:cxn ang="0">
                      <a:pos x="56" y="249"/>
                    </a:cxn>
                    <a:cxn ang="0">
                      <a:pos x="48" y="252"/>
                    </a:cxn>
                    <a:cxn ang="0">
                      <a:pos x="36" y="249"/>
                    </a:cxn>
                    <a:cxn ang="0">
                      <a:pos x="28" y="252"/>
                    </a:cxn>
                    <a:cxn ang="0">
                      <a:pos x="25" y="246"/>
                    </a:cxn>
                    <a:cxn ang="0">
                      <a:pos x="28" y="235"/>
                    </a:cxn>
                    <a:cxn ang="0">
                      <a:pos x="28" y="223"/>
                    </a:cxn>
                    <a:cxn ang="0">
                      <a:pos x="28" y="209"/>
                    </a:cxn>
                    <a:cxn ang="0">
                      <a:pos x="19" y="198"/>
                    </a:cxn>
                    <a:cxn ang="0">
                      <a:pos x="17" y="187"/>
                    </a:cxn>
                    <a:cxn ang="0">
                      <a:pos x="25" y="170"/>
                    </a:cxn>
                    <a:cxn ang="0">
                      <a:pos x="28" y="155"/>
                    </a:cxn>
                    <a:cxn ang="0">
                      <a:pos x="22" y="161"/>
                    </a:cxn>
                    <a:cxn ang="0">
                      <a:pos x="14" y="161"/>
                    </a:cxn>
                    <a:cxn ang="0">
                      <a:pos x="2" y="155"/>
                    </a:cxn>
                    <a:cxn ang="0">
                      <a:pos x="0" y="138"/>
                    </a:cxn>
                  </a:cxnLst>
                  <a:rect l="0" t="0" r="r" b="b"/>
                  <a:pathLst>
                    <a:path w="269" h="252">
                      <a:moveTo>
                        <a:pt x="2" y="127"/>
                      </a:move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0" y="124"/>
                      </a:lnTo>
                      <a:lnTo>
                        <a:pt x="2" y="124"/>
                      </a:lnTo>
                      <a:lnTo>
                        <a:pt x="2" y="121"/>
                      </a:lnTo>
                      <a:lnTo>
                        <a:pt x="2" y="121"/>
                      </a:lnTo>
                      <a:lnTo>
                        <a:pt x="2" y="121"/>
                      </a:lnTo>
                      <a:lnTo>
                        <a:pt x="5" y="119"/>
                      </a:lnTo>
                      <a:lnTo>
                        <a:pt x="5" y="119"/>
                      </a:lnTo>
                      <a:lnTo>
                        <a:pt x="5" y="119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07"/>
                      </a:lnTo>
                      <a:lnTo>
                        <a:pt x="5" y="107"/>
                      </a:lnTo>
                      <a:lnTo>
                        <a:pt x="5" y="107"/>
                      </a:lnTo>
                      <a:lnTo>
                        <a:pt x="5" y="107"/>
                      </a:lnTo>
                      <a:lnTo>
                        <a:pt x="5" y="104"/>
                      </a:lnTo>
                      <a:lnTo>
                        <a:pt x="5" y="104"/>
                      </a:lnTo>
                      <a:lnTo>
                        <a:pt x="5" y="104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99"/>
                      </a:lnTo>
                      <a:lnTo>
                        <a:pt x="5" y="99"/>
                      </a:lnTo>
                      <a:lnTo>
                        <a:pt x="5" y="99"/>
                      </a:lnTo>
                      <a:lnTo>
                        <a:pt x="8" y="99"/>
                      </a:lnTo>
                      <a:lnTo>
                        <a:pt x="8" y="96"/>
                      </a:lnTo>
                      <a:lnTo>
                        <a:pt x="8" y="96"/>
                      </a:lnTo>
                      <a:lnTo>
                        <a:pt x="8" y="96"/>
                      </a:lnTo>
                      <a:lnTo>
                        <a:pt x="8" y="96"/>
                      </a:lnTo>
                      <a:lnTo>
                        <a:pt x="11" y="96"/>
                      </a:lnTo>
                      <a:lnTo>
                        <a:pt x="11" y="93"/>
                      </a:lnTo>
                      <a:lnTo>
                        <a:pt x="11" y="93"/>
                      </a:lnTo>
                      <a:lnTo>
                        <a:pt x="11" y="93"/>
                      </a:lnTo>
                      <a:lnTo>
                        <a:pt x="11" y="93"/>
                      </a:lnTo>
                      <a:lnTo>
                        <a:pt x="14" y="90"/>
                      </a:lnTo>
                      <a:lnTo>
                        <a:pt x="14" y="90"/>
                      </a:lnTo>
                      <a:lnTo>
                        <a:pt x="14" y="87"/>
                      </a:lnTo>
                      <a:lnTo>
                        <a:pt x="14" y="87"/>
                      </a:lnTo>
                      <a:lnTo>
                        <a:pt x="17" y="87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2"/>
                      </a:lnTo>
                      <a:lnTo>
                        <a:pt x="19" y="82"/>
                      </a:lnTo>
                      <a:lnTo>
                        <a:pt x="19" y="79"/>
                      </a:lnTo>
                      <a:lnTo>
                        <a:pt x="19" y="79"/>
                      </a:lnTo>
                      <a:lnTo>
                        <a:pt x="22" y="79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5" y="76"/>
                      </a:lnTo>
                      <a:lnTo>
                        <a:pt x="25" y="73"/>
                      </a:lnTo>
                      <a:lnTo>
                        <a:pt x="28" y="73"/>
                      </a:lnTo>
                      <a:lnTo>
                        <a:pt x="28" y="73"/>
                      </a:lnTo>
                      <a:lnTo>
                        <a:pt x="25" y="70"/>
                      </a:lnTo>
                      <a:lnTo>
                        <a:pt x="25" y="70"/>
                      </a:lnTo>
                      <a:lnTo>
                        <a:pt x="25" y="70"/>
                      </a:lnTo>
                      <a:lnTo>
                        <a:pt x="25" y="70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5" y="62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56"/>
                      </a:lnTo>
                      <a:lnTo>
                        <a:pt x="25" y="53"/>
                      </a:lnTo>
                      <a:lnTo>
                        <a:pt x="25" y="53"/>
                      </a:lnTo>
                      <a:lnTo>
                        <a:pt x="25" y="53"/>
                      </a:lnTo>
                      <a:lnTo>
                        <a:pt x="25" y="51"/>
                      </a:lnTo>
                      <a:lnTo>
                        <a:pt x="25" y="51"/>
                      </a:lnTo>
                      <a:lnTo>
                        <a:pt x="28" y="48"/>
                      </a:lnTo>
                      <a:lnTo>
                        <a:pt x="28" y="42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33" y="28"/>
                      </a:lnTo>
                      <a:lnTo>
                        <a:pt x="33" y="25"/>
                      </a:lnTo>
                      <a:lnTo>
                        <a:pt x="33" y="22"/>
                      </a:lnTo>
                      <a:lnTo>
                        <a:pt x="36" y="19"/>
                      </a:lnTo>
                      <a:lnTo>
                        <a:pt x="36" y="17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50" y="19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3" y="22"/>
                      </a:lnTo>
                      <a:lnTo>
                        <a:pt x="53" y="22"/>
                      </a:lnTo>
                      <a:lnTo>
                        <a:pt x="53" y="22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9" y="22"/>
                      </a:lnTo>
                      <a:lnTo>
                        <a:pt x="59" y="22"/>
                      </a:lnTo>
                      <a:lnTo>
                        <a:pt x="59" y="25"/>
                      </a:lnTo>
                      <a:lnTo>
                        <a:pt x="62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2" y="31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9" y="42"/>
                      </a:lnTo>
                      <a:lnTo>
                        <a:pt x="79" y="42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7" y="51"/>
                      </a:lnTo>
                      <a:lnTo>
                        <a:pt x="87" y="51"/>
                      </a:lnTo>
                      <a:lnTo>
                        <a:pt x="87" y="51"/>
                      </a:lnTo>
                      <a:lnTo>
                        <a:pt x="87" y="51"/>
                      </a:lnTo>
                      <a:lnTo>
                        <a:pt x="90" y="53"/>
                      </a:lnTo>
                      <a:lnTo>
                        <a:pt x="90" y="53"/>
                      </a:lnTo>
                      <a:lnTo>
                        <a:pt x="90" y="53"/>
                      </a:lnTo>
                      <a:lnTo>
                        <a:pt x="90" y="53"/>
                      </a:lnTo>
                      <a:lnTo>
                        <a:pt x="90" y="53"/>
                      </a:lnTo>
                      <a:lnTo>
                        <a:pt x="93" y="53"/>
                      </a:lnTo>
                      <a:lnTo>
                        <a:pt x="93" y="53"/>
                      </a:lnTo>
                      <a:lnTo>
                        <a:pt x="93" y="53"/>
                      </a:lnTo>
                      <a:lnTo>
                        <a:pt x="93" y="56"/>
                      </a:lnTo>
                      <a:lnTo>
                        <a:pt x="93" y="56"/>
                      </a:lnTo>
                      <a:lnTo>
                        <a:pt x="93" y="56"/>
                      </a:lnTo>
                      <a:lnTo>
                        <a:pt x="93" y="56"/>
                      </a:lnTo>
                      <a:lnTo>
                        <a:pt x="93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3"/>
                      </a:lnTo>
                      <a:lnTo>
                        <a:pt x="96" y="53"/>
                      </a:lnTo>
                      <a:lnTo>
                        <a:pt x="99" y="53"/>
                      </a:lnTo>
                      <a:lnTo>
                        <a:pt x="99" y="53"/>
                      </a:lnTo>
                      <a:lnTo>
                        <a:pt x="99" y="53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101" y="45"/>
                      </a:lnTo>
                      <a:lnTo>
                        <a:pt x="101" y="45"/>
                      </a:lnTo>
                      <a:lnTo>
                        <a:pt x="101" y="45"/>
                      </a:lnTo>
                      <a:lnTo>
                        <a:pt x="101" y="45"/>
                      </a:lnTo>
                      <a:lnTo>
                        <a:pt x="101" y="42"/>
                      </a:lnTo>
                      <a:lnTo>
                        <a:pt x="101" y="42"/>
                      </a:lnTo>
                      <a:lnTo>
                        <a:pt x="101" y="42"/>
                      </a:lnTo>
                      <a:lnTo>
                        <a:pt x="104" y="39"/>
                      </a:lnTo>
                      <a:lnTo>
                        <a:pt x="104" y="39"/>
                      </a:lnTo>
                      <a:lnTo>
                        <a:pt x="104" y="39"/>
                      </a:lnTo>
                      <a:lnTo>
                        <a:pt x="104" y="39"/>
                      </a:lnTo>
                      <a:lnTo>
                        <a:pt x="104" y="39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4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3" y="28"/>
                      </a:lnTo>
                      <a:lnTo>
                        <a:pt x="113" y="28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6" y="25"/>
                      </a:lnTo>
                      <a:lnTo>
                        <a:pt x="116" y="25"/>
                      </a:lnTo>
                      <a:lnTo>
                        <a:pt x="116" y="25"/>
                      </a:lnTo>
                      <a:lnTo>
                        <a:pt x="116" y="22"/>
                      </a:lnTo>
                      <a:lnTo>
                        <a:pt x="118" y="22"/>
                      </a:lnTo>
                      <a:lnTo>
                        <a:pt x="118" y="22"/>
                      </a:lnTo>
                      <a:lnTo>
                        <a:pt x="118" y="22"/>
                      </a:lnTo>
                      <a:lnTo>
                        <a:pt x="118" y="22"/>
                      </a:lnTo>
                      <a:lnTo>
                        <a:pt x="121" y="22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4" y="19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7" y="17"/>
                      </a:lnTo>
                      <a:lnTo>
                        <a:pt x="127" y="17"/>
                      </a:lnTo>
                      <a:lnTo>
                        <a:pt x="127" y="17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30" y="14"/>
                      </a:lnTo>
                      <a:lnTo>
                        <a:pt x="130" y="11"/>
                      </a:lnTo>
                      <a:lnTo>
                        <a:pt x="130" y="11"/>
                      </a:lnTo>
                      <a:lnTo>
                        <a:pt x="130" y="11"/>
                      </a:lnTo>
                      <a:lnTo>
                        <a:pt x="130" y="11"/>
                      </a:lnTo>
                      <a:lnTo>
                        <a:pt x="130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5" y="8"/>
                      </a:lnTo>
                      <a:lnTo>
                        <a:pt x="135" y="8"/>
                      </a:lnTo>
                      <a:lnTo>
                        <a:pt x="135" y="5"/>
                      </a:lnTo>
                      <a:lnTo>
                        <a:pt x="138" y="2"/>
                      </a:lnTo>
                      <a:lnTo>
                        <a:pt x="141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2"/>
                      </a:lnTo>
                      <a:lnTo>
                        <a:pt x="144" y="2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50" y="8"/>
                      </a:lnTo>
                      <a:lnTo>
                        <a:pt x="150" y="11"/>
                      </a:lnTo>
                      <a:lnTo>
                        <a:pt x="152" y="11"/>
                      </a:lnTo>
                      <a:lnTo>
                        <a:pt x="152" y="11"/>
                      </a:lnTo>
                      <a:lnTo>
                        <a:pt x="152" y="11"/>
                      </a:lnTo>
                      <a:lnTo>
                        <a:pt x="152" y="14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5" y="17"/>
                      </a:lnTo>
                      <a:lnTo>
                        <a:pt x="155" y="17"/>
                      </a:lnTo>
                      <a:lnTo>
                        <a:pt x="155" y="17"/>
                      </a:lnTo>
                      <a:lnTo>
                        <a:pt x="158" y="17"/>
                      </a:lnTo>
                      <a:lnTo>
                        <a:pt x="158" y="19"/>
                      </a:lnTo>
                      <a:lnTo>
                        <a:pt x="158" y="19"/>
                      </a:lnTo>
                      <a:lnTo>
                        <a:pt x="161" y="22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7" y="28"/>
                      </a:lnTo>
                      <a:lnTo>
                        <a:pt x="169" y="28"/>
                      </a:lnTo>
                      <a:lnTo>
                        <a:pt x="178" y="31"/>
                      </a:lnTo>
                      <a:lnTo>
                        <a:pt x="181" y="34"/>
                      </a:lnTo>
                      <a:lnTo>
                        <a:pt x="189" y="36"/>
                      </a:lnTo>
                      <a:lnTo>
                        <a:pt x="198" y="39"/>
                      </a:lnTo>
                      <a:lnTo>
                        <a:pt x="206" y="42"/>
                      </a:lnTo>
                      <a:lnTo>
                        <a:pt x="218" y="45"/>
                      </a:lnTo>
                      <a:lnTo>
                        <a:pt x="220" y="45"/>
                      </a:lnTo>
                      <a:lnTo>
                        <a:pt x="229" y="53"/>
                      </a:lnTo>
                      <a:lnTo>
                        <a:pt x="232" y="59"/>
                      </a:lnTo>
                      <a:lnTo>
                        <a:pt x="237" y="62"/>
                      </a:lnTo>
                      <a:lnTo>
                        <a:pt x="240" y="68"/>
                      </a:lnTo>
                      <a:lnTo>
                        <a:pt x="240" y="68"/>
                      </a:lnTo>
                      <a:lnTo>
                        <a:pt x="240" y="68"/>
                      </a:lnTo>
                      <a:lnTo>
                        <a:pt x="243" y="70"/>
                      </a:lnTo>
                      <a:lnTo>
                        <a:pt x="243" y="70"/>
                      </a:lnTo>
                      <a:lnTo>
                        <a:pt x="246" y="73"/>
                      </a:lnTo>
                      <a:lnTo>
                        <a:pt x="246" y="76"/>
                      </a:lnTo>
                      <a:lnTo>
                        <a:pt x="246" y="76"/>
                      </a:lnTo>
                      <a:lnTo>
                        <a:pt x="246" y="76"/>
                      </a:lnTo>
                      <a:lnTo>
                        <a:pt x="246" y="76"/>
                      </a:lnTo>
                      <a:lnTo>
                        <a:pt x="249" y="79"/>
                      </a:lnTo>
                      <a:lnTo>
                        <a:pt x="249" y="79"/>
                      </a:lnTo>
                      <a:lnTo>
                        <a:pt x="249" y="79"/>
                      </a:lnTo>
                      <a:lnTo>
                        <a:pt x="249" y="82"/>
                      </a:lnTo>
                      <a:lnTo>
                        <a:pt x="249" y="82"/>
                      </a:lnTo>
                      <a:lnTo>
                        <a:pt x="249" y="82"/>
                      </a:lnTo>
                      <a:lnTo>
                        <a:pt x="252" y="82"/>
                      </a:lnTo>
                      <a:lnTo>
                        <a:pt x="252" y="82"/>
                      </a:lnTo>
                      <a:lnTo>
                        <a:pt x="252" y="82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3" y="96"/>
                      </a:lnTo>
                      <a:lnTo>
                        <a:pt x="263" y="96"/>
                      </a:lnTo>
                      <a:lnTo>
                        <a:pt x="263" y="96"/>
                      </a:lnTo>
                      <a:lnTo>
                        <a:pt x="266" y="96"/>
                      </a:lnTo>
                      <a:lnTo>
                        <a:pt x="266" y="99"/>
                      </a:lnTo>
                      <a:lnTo>
                        <a:pt x="266" y="99"/>
                      </a:lnTo>
                      <a:lnTo>
                        <a:pt x="269" y="99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69" y="107"/>
                      </a:lnTo>
                      <a:lnTo>
                        <a:pt x="269" y="113"/>
                      </a:lnTo>
                      <a:lnTo>
                        <a:pt x="269" y="113"/>
                      </a:lnTo>
                      <a:lnTo>
                        <a:pt x="269" y="116"/>
                      </a:lnTo>
                      <a:lnTo>
                        <a:pt x="269" y="127"/>
                      </a:lnTo>
                      <a:lnTo>
                        <a:pt x="266" y="167"/>
                      </a:lnTo>
                      <a:lnTo>
                        <a:pt x="260" y="167"/>
                      </a:lnTo>
                      <a:lnTo>
                        <a:pt x="257" y="178"/>
                      </a:lnTo>
                      <a:lnTo>
                        <a:pt x="249" y="192"/>
                      </a:lnTo>
                      <a:lnTo>
                        <a:pt x="246" y="195"/>
                      </a:lnTo>
                      <a:lnTo>
                        <a:pt x="246" y="204"/>
                      </a:lnTo>
                      <a:lnTo>
                        <a:pt x="246" y="215"/>
                      </a:lnTo>
                      <a:lnTo>
                        <a:pt x="229" y="223"/>
                      </a:lnTo>
                      <a:lnTo>
                        <a:pt x="220" y="229"/>
                      </a:lnTo>
                      <a:lnTo>
                        <a:pt x="212" y="229"/>
                      </a:lnTo>
                      <a:lnTo>
                        <a:pt x="201" y="229"/>
                      </a:lnTo>
                      <a:lnTo>
                        <a:pt x="192" y="232"/>
                      </a:lnTo>
                      <a:lnTo>
                        <a:pt x="192" y="232"/>
                      </a:lnTo>
                      <a:lnTo>
                        <a:pt x="192" y="232"/>
                      </a:lnTo>
                      <a:lnTo>
                        <a:pt x="189" y="232"/>
                      </a:lnTo>
                      <a:lnTo>
                        <a:pt x="189" y="235"/>
                      </a:lnTo>
                      <a:lnTo>
                        <a:pt x="186" y="235"/>
                      </a:lnTo>
                      <a:lnTo>
                        <a:pt x="186" y="235"/>
                      </a:lnTo>
                      <a:lnTo>
                        <a:pt x="186" y="235"/>
                      </a:lnTo>
                      <a:lnTo>
                        <a:pt x="184" y="235"/>
                      </a:lnTo>
                      <a:lnTo>
                        <a:pt x="184" y="235"/>
                      </a:lnTo>
                      <a:lnTo>
                        <a:pt x="181" y="238"/>
                      </a:lnTo>
                      <a:lnTo>
                        <a:pt x="181" y="238"/>
                      </a:lnTo>
                      <a:lnTo>
                        <a:pt x="181" y="238"/>
                      </a:lnTo>
                      <a:lnTo>
                        <a:pt x="178" y="238"/>
                      </a:lnTo>
                      <a:lnTo>
                        <a:pt x="178" y="238"/>
                      </a:lnTo>
                      <a:lnTo>
                        <a:pt x="178" y="235"/>
                      </a:lnTo>
                      <a:lnTo>
                        <a:pt x="175" y="235"/>
                      </a:lnTo>
                      <a:lnTo>
                        <a:pt x="175" y="235"/>
                      </a:lnTo>
                      <a:lnTo>
                        <a:pt x="172" y="235"/>
                      </a:lnTo>
                      <a:lnTo>
                        <a:pt x="172" y="235"/>
                      </a:lnTo>
                      <a:lnTo>
                        <a:pt x="172" y="235"/>
                      </a:lnTo>
                      <a:lnTo>
                        <a:pt x="169" y="235"/>
                      </a:lnTo>
                      <a:lnTo>
                        <a:pt x="169" y="235"/>
                      </a:lnTo>
                      <a:lnTo>
                        <a:pt x="161" y="238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5" y="240"/>
                      </a:lnTo>
                      <a:lnTo>
                        <a:pt x="155" y="240"/>
                      </a:lnTo>
                      <a:lnTo>
                        <a:pt x="155" y="240"/>
                      </a:lnTo>
                      <a:lnTo>
                        <a:pt x="155" y="240"/>
                      </a:lnTo>
                      <a:lnTo>
                        <a:pt x="155" y="240"/>
                      </a:lnTo>
                      <a:lnTo>
                        <a:pt x="152" y="240"/>
                      </a:lnTo>
                      <a:lnTo>
                        <a:pt x="152" y="240"/>
                      </a:lnTo>
                      <a:lnTo>
                        <a:pt x="152" y="240"/>
                      </a:lnTo>
                      <a:lnTo>
                        <a:pt x="152" y="240"/>
                      </a:lnTo>
                      <a:lnTo>
                        <a:pt x="150" y="240"/>
                      </a:lnTo>
                      <a:lnTo>
                        <a:pt x="150" y="240"/>
                      </a:lnTo>
                      <a:lnTo>
                        <a:pt x="150" y="240"/>
                      </a:lnTo>
                      <a:lnTo>
                        <a:pt x="150" y="240"/>
                      </a:lnTo>
                      <a:lnTo>
                        <a:pt x="150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1" y="243"/>
                      </a:lnTo>
                      <a:lnTo>
                        <a:pt x="138" y="243"/>
                      </a:lnTo>
                      <a:lnTo>
                        <a:pt x="138" y="240"/>
                      </a:lnTo>
                      <a:lnTo>
                        <a:pt x="135" y="240"/>
                      </a:lnTo>
                      <a:lnTo>
                        <a:pt x="135" y="240"/>
                      </a:lnTo>
                      <a:lnTo>
                        <a:pt x="133" y="240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27" y="235"/>
                      </a:lnTo>
                      <a:lnTo>
                        <a:pt x="124" y="235"/>
                      </a:lnTo>
                      <a:lnTo>
                        <a:pt x="121" y="232"/>
                      </a:lnTo>
                      <a:lnTo>
                        <a:pt x="118" y="235"/>
                      </a:lnTo>
                      <a:lnTo>
                        <a:pt x="118" y="232"/>
                      </a:lnTo>
                      <a:lnTo>
                        <a:pt x="116" y="232"/>
                      </a:lnTo>
                      <a:lnTo>
                        <a:pt x="113" y="235"/>
                      </a:lnTo>
                      <a:lnTo>
                        <a:pt x="107" y="232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3" y="229"/>
                      </a:lnTo>
                      <a:lnTo>
                        <a:pt x="93" y="229"/>
                      </a:lnTo>
                      <a:lnTo>
                        <a:pt x="93" y="229"/>
                      </a:lnTo>
                      <a:lnTo>
                        <a:pt x="93" y="229"/>
                      </a:lnTo>
                      <a:lnTo>
                        <a:pt x="87" y="232"/>
                      </a:lnTo>
                      <a:lnTo>
                        <a:pt x="87" y="232"/>
                      </a:lnTo>
                      <a:lnTo>
                        <a:pt x="84" y="232"/>
                      </a:lnTo>
                      <a:lnTo>
                        <a:pt x="84" y="235"/>
                      </a:lnTo>
                      <a:lnTo>
                        <a:pt x="84" y="235"/>
                      </a:lnTo>
                      <a:lnTo>
                        <a:pt x="84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40"/>
                      </a:lnTo>
                      <a:lnTo>
                        <a:pt x="79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67" y="240"/>
                      </a:lnTo>
                      <a:lnTo>
                        <a:pt x="67" y="243"/>
                      </a:lnTo>
                      <a:lnTo>
                        <a:pt x="67" y="243"/>
                      </a:lnTo>
                      <a:lnTo>
                        <a:pt x="67" y="243"/>
                      </a:lnTo>
                      <a:lnTo>
                        <a:pt x="67" y="243"/>
                      </a:lnTo>
                      <a:lnTo>
                        <a:pt x="65" y="243"/>
                      </a:lnTo>
                      <a:lnTo>
                        <a:pt x="65" y="243"/>
                      </a:lnTo>
                      <a:lnTo>
                        <a:pt x="65" y="243"/>
                      </a:lnTo>
                      <a:lnTo>
                        <a:pt x="62" y="243"/>
                      </a:lnTo>
                      <a:lnTo>
                        <a:pt x="62" y="246"/>
                      </a:lnTo>
                      <a:lnTo>
                        <a:pt x="62" y="246"/>
                      </a:lnTo>
                      <a:lnTo>
                        <a:pt x="62" y="246"/>
                      </a:lnTo>
                      <a:lnTo>
                        <a:pt x="59" y="246"/>
                      </a:lnTo>
                      <a:lnTo>
                        <a:pt x="59" y="246"/>
                      </a:lnTo>
                      <a:lnTo>
                        <a:pt x="59" y="246"/>
                      </a:lnTo>
                      <a:lnTo>
                        <a:pt x="59" y="249"/>
                      </a:lnTo>
                      <a:lnTo>
                        <a:pt x="59" y="249"/>
                      </a:lnTo>
                      <a:lnTo>
                        <a:pt x="59" y="249"/>
                      </a:lnTo>
                      <a:lnTo>
                        <a:pt x="56" y="249"/>
                      </a:lnTo>
                      <a:lnTo>
                        <a:pt x="56" y="249"/>
                      </a:lnTo>
                      <a:lnTo>
                        <a:pt x="56" y="252"/>
                      </a:lnTo>
                      <a:lnTo>
                        <a:pt x="56" y="252"/>
                      </a:lnTo>
                      <a:lnTo>
                        <a:pt x="53" y="252"/>
                      </a:lnTo>
                      <a:lnTo>
                        <a:pt x="53" y="252"/>
                      </a:lnTo>
                      <a:lnTo>
                        <a:pt x="50" y="252"/>
                      </a:lnTo>
                      <a:lnTo>
                        <a:pt x="50" y="252"/>
                      </a:lnTo>
                      <a:lnTo>
                        <a:pt x="50" y="252"/>
                      </a:lnTo>
                      <a:lnTo>
                        <a:pt x="50" y="252"/>
                      </a:lnTo>
                      <a:lnTo>
                        <a:pt x="50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5" y="252"/>
                      </a:lnTo>
                      <a:lnTo>
                        <a:pt x="45" y="252"/>
                      </a:lnTo>
                      <a:lnTo>
                        <a:pt x="45" y="252"/>
                      </a:lnTo>
                      <a:lnTo>
                        <a:pt x="45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39" y="252"/>
                      </a:lnTo>
                      <a:lnTo>
                        <a:pt x="39" y="252"/>
                      </a:lnTo>
                      <a:lnTo>
                        <a:pt x="39" y="252"/>
                      </a:lnTo>
                      <a:lnTo>
                        <a:pt x="36" y="249"/>
                      </a:lnTo>
                      <a:lnTo>
                        <a:pt x="36" y="249"/>
                      </a:lnTo>
                      <a:lnTo>
                        <a:pt x="36" y="249"/>
                      </a:lnTo>
                      <a:lnTo>
                        <a:pt x="36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49"/>
                      </a:lnTo>
                      <a:lnTo>
                        <a:pt x="28" y="249"/>
                      </a:lnTo>
                      <a:lnTo>
                        <a:pt x="28" y="249"/>
                      </a:lnTo>
                      <a:lnTo>
                        <a:pt x="28" y="249"/>
                      </a:lnTo>
                      <a:lnTo>
                        <a:pt x="25" y="249"/>
                      </a:lnTo>
                      <a:lnTo>
                        <a:pt x="25" y="246"/>
                      </a:lnTo>
                      <a:lnTo>
                        <a:pt x="25" y="246"/>
                      </a:lnTo>
                      <a:lnTo>
                        <a:pt x="25" y="246"/>
                      </a:lnTo>
                      <a:lnTo>
                        <a:pt x="28" y="246"/>
                      </a:lnTo>
                      <a:lnTo>
                        <a:pt x="25" y="243"/>
                      </a:lnTo>
                      <a:lnTo>
                        <a:pt x="25" y="243"/>
                      </a:lnTo>
                      <a:lnTo>
                        <a:pt x="25" y="243"/>
                      </a:lnTo>
                      <a:lnTo>
                        <a:pt x="28" y="243"/>
                      </a:lnTo>
                      <a:lnTo>
                        <a:pt x="28" y="243"/>
                      </a:lnTo>
                      <a:lnTo>
                        <a:pt x="28" y="240"/>
                      </a:lnTo>
                      <a:lnTo>
                        <a:pt x="28" y="240"/>
                      </a:lnTo>
                      <a:lnTo>
                        <a:pt x="28" y="240"/>
                      </a:lnTo>
                      <a:lnTo>
                        <a:pt x="28" y="240"/>
                      </a:lnTo>
                      <a:lnTo>
                        <a:pt x="28" y="235"/>
                      </a:lnTo>
                      <a:lnTo>
                        <a:pt x="28" y="235"/>
                      </a:lnTo>
                      <a:lnTo>
                        <a:pt x="28" y="235"/>
                      </a:lnTo>
                      <a:lnTo>
                        <a:pt x="28" y="232"/>
                      </a:lnTo>
                      <a:lnTo>
                        <a:pt x="28" y="232"/>
                      </a:lnTo>
                      <a:lnTo>
                        <a:pt x="28" y="232"/>
                      </a:lnTo>
                      <a:lnTo>
                        <a:pt x="28" y="229"/>
                      </a:lnTo>
                      <a:lnTo>
                        <a:pt x="28" y="226"/>
                      </a:lnTo>
                      <a:lnTo>
                        <a:pt x="28" y="226"/>
                      </a:lnTo>
                      <a:lnTo>
                        <a:pt x="28" y="226"/>
                      </a:lnTo>
                      <a:lnTo>
                        <a:pt x="28" y="226"/>
                      </a:lnTo>
                      <a:lnTo>
                        <a:pt x="28" y="226"/>
                      </a:lnTo>
                      <a:lnTo>
                        <a:pt x="28" y="223"/>
                      </a:lnTo>
                      <a:lnTo>
                        <a:pt x="28" y="223"/>
                      </a:lnTo>
                      <a:lnTo>
                        <a:pt x="28" y="223"/>
                      </a:lnTo>
                      <a:lnTo>
                        <a:pt x="28" y="223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31" y="218"/>
                      </a:lnTo>
                      <a:lnTo>
                        <a:pt x="28" y="218"/>
                      </a:lnTo>
                      <a:lnTo>
                        <a:pt x="28" y="215"/>
                      </a:lnTo>
                      <a:lnTo>
                        <a:pt x="28" y="215"/>
                      </a:lnTo>
                      <a:lnTo>
                        <a:pt x="28" y="212"/>
                      </a:lnTo>
                      <a:lnTo>
                        <a:pt x="28" y="212"/>
                      </a:lnTo>
                      <a:lnTo>
                        <a:pt x="28" y="209"/>
                      </a:lnTo>
                      <a:lnTo>
                        <a:pt x="28" y="209"/>
                      </a:lnTo>
                      <a:lnTo>
                        <a:pt x="25" y="206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2" y="204"/>
                      </a:lnTo>
                      <a:lnTo>
                        <a:pt x="22" y="201"/>
                      </a:lnTo>
                      <a:lnTo>
                        <a:pt x="22" y="201"/>
                      </a:lnTo>
                      <a:lnTo>
                        <a:pt x="22" y="201"/>
                      </a:lnTo>
                      <a:lnTo>
                        <a:pt x="22" y="201"/>
                      </a:lnTo>
                      <a:lnTo>
                        <a:pt x="22" y="198"/>
                      </a:lnTo>
                      <a:lnTo>
                        <a:pt x="19" y="198"/>
                      </a:lnTo>
                      <a:lnTo>
                        <a:pt x="19" y="198"/>
                      </a:lnTo>
                      <a:lnTo>
                        <a:pt x="19" y="198"/>
                      </a:lnTo>
                      <a:lnTo>
                        <a:pt x="19" y="195"/>
                      </a:lnTo>
                      <a:lnTo>
                        <a:pt x="19" y="195"/>
                      </a:lnTo>
                      <a:lnTo>
                        <a:pt x="17" y="195"/>
                      </a:lnTo>
                      <a:lnTo>
                        <a:pt x="17" y="195"/>
                      </a:lnTo>
                      <a:lnTo>
                        <a:pt x="17" y="195"/>
                      </a:lnTo>
                      <a:lnTo>
                        <a:pt x="17" y="192"/>
                      </a:lnTo>
                      <a:lnTo>
                        <a:pt x="17" y="192"/>
                      </a:lnTo>
                      <a:lnTo>
                        <a:pt x="17" y="192"/>
                      </a:lnTo>
                      <a:lnTo>
                        <a:pt x="14" y="192"/>
                      </a:lnTo>
                      <a:lnTo>
                        <a:pt x="14" y="189"/>
                      </a:lnTo>
                      <a:lnTo>
                        <a:pt x="17" y="189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4"/>
                      </a:lnTo>
                      <a:lnTo>
                        <a:pt x="19" y="181"/>
                      </a:lnTo>
                      <a:lnTo>
                        <a:pt x="19" y="181"/>
                      </a:lnTo>
                      <a:lnTo>
                        <a:pt x="19" y="181"/>
                      </a:lnTo>
                      <a:lnTo>
                        <a:pt x="19" y="178"/>
                      </a:lnTo>
                      <a:lnTo>
                        <a:pt x="19" y="178"/>
                      </a:lnTo>
                      <a:lnTo>
                        <a:pt x="22" y="175"/>
                      </a:lnTo>
                      <a:lnTo>
                        <a:pt x="22" y="175"/>
                      </a:lnTo>
                      <a:lnTo>
                        <a:pt x="22" y="172"/>
                      </a:lnTo>
                      <a:lnTo>
                        <a:pt x="22" y="170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67"/>
                      </a:lnTo>
                      <a:lnTo>
                        <a:pt x="25" y="167"/>
                      </a:lnTo>
                      <a:lnTo>
                        <a:pt x="25" y="164"/>
                      </a:lnTo>
                      <a:lnTo>
                        <a:pt x="25" y="164"/>
                      </a:lnTo>
                      <a:lnTo>
                        <a:pt x="28" y="164"/>
                      </a:lnTo>
                      <a:lnTo>
                        <a:pt x="28" y="161"/>
                      </a:lnTo>
                      <a:lnTo>
                        <a:pt x="28" y="161"/>
                      </a:lnTo>
                      <a:lnTo>
                        <a:pt x="28" y="158"/>
                      </a:lnTo>
                      <a:lnTo>
                        <a:pt x="31" y="158"/>
                      </a:lnTo>
                      <a:lnTo>
                        <a:pt x="31" y="158"/>
                      </a:lnTo>
                      <a:lnTo>
                        <a:pt x="31" y="158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25" y="155"/>
                      </a:lnTo>
                      <a:lnTo>
                        <a:pt x="25" y="155"/>
                      </a:lnTo>
                      <a:lnTo>
                        <a:pt x="25" y="155"/>
                      </a:lnTo>
                      <a:lnTo>
                        <a:pt x="25" y="158"/>
                      </a:lnTo>
                      <a:lnTo>
                        <a:pt x="25" y="158"/>
                      </a:lnTo>
                      <a:lnTo>
                        <a:pt x="28" y="158"/>
                      </a:lnTo>
                      <a:lnTo>
                        <a:pt x="25" y="158"/>
                      </a:lnTo>
                      <a:lnTo>
                        <a:pt x="22" y="161"/>
                      </a:lnTo>
                      <a:lnTo>
                        <a:pt x="22" y="161"/>
                      </a:lnTo>
                      <a:lnTo>
                        <a:pt x="19" y="161"/>
                      </a:lnTo>
                      <a:lnTo>
                        <a:pt x="19" y="161"/>
                      </a:lnTo>
                      <a:lnTo>
                        <a:pt x="17" y="161"/>
                      </a:lnTo>
                      <a:lnTo>
                        <a:pt x="17" y="161"/>
                      </a:lnTo>
                      <a:lnTo>
                        <a:pt x="17" y="161"/>
                      </a:lnTo>
                      <a:lnTo>
                        <a:pt x="17" y="161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1" y="158"/>
                      </a:lnTo>
                      <a:lnTo>
                        <a:pt x="11" y="158"/>
                      </a:lnTo>
                      <a:lnTo>
                        <a:pt x="11" y="158"/>
                      </a:lnTo>
                      <a:lnTo>
                        <a:pt x="8" y="158"/>
                      </a:lnTo>
                      <a:lnTo>
                        <a:pt x="8" y="155"/>
                      </a:lnTo>
                      <a:lnTo>
                        <a:pt x="8" y="155"/>
                      </a:lnTo>
                      <a:lnTo>
                        <a:pt x="5" y="155"/>
                      </a:lnTo>
                      <a:lnTo>
                        <a:pt x="5" y="155"/>
                      </a:lnTo>
                      <a:lnTo>
                        <a:pt x="5" y="158"/>
                      </a:lnTo>
                      <a:lnTo>
                        <a:pt x="5" y="158"/>
                      </a:lnTo>
                      <a:lnTo>
                        <a:pt x="2" y="155"/>
                      </a:lnTo>
                      <a:lnTo>
                        <a:pt x="2" y="155"/>
                      </a:lnTo>
                      <a:lnTo>
                        <a:pt x="2" y="155"/>
                      </a:lnTo>
                      <a:lnTo>
                        <a:pt x="2" y="153"/>
                      </a:lnTo>
                      <a:lnTo>
                        <a:pt x="5" y="153"/>
                      </a:lnTo>
                      <a:lnTo>
                        <a:pt x="2" y="150"/>
                      </a:lnTo>
                      <a:lnTo>
                        <a:pt x="2" y="150"/>
                      </a:lnTo>
                      <a:lnTo>
                        <a:pt x="2" y="147"/>
                      </a:lnTo>
                      <a:lnTo>
                        <a:pt x="2" y="147"/>
                      </a:lnTo>
                      <a:lnTo>
                        <a:pt x="2" y="147"/>
                      </a:lnTo>
                      <a:lnTo>
                        <a:pt x="2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2" y="130"/>
                      </a:lnTo>
                      <a:lnTo>
                        <a:pt x="2" y="130"/>
                      </a:lnTo>
                      <a:lnTo>
                        <a:pt x="2" y="130"/>
                      </a:lnTo>
                      <a:lnTo>
                        <a:pt x="2" y="127"/>
                      </a:lnTo>
                      <a:lnTo>
                        <a:pt x="2" y="12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6" name="Freeform 92"/>
                <p:cNvSpPr>
                  <a:spLocks/>
                </p:cNvSpPr>
                <p:nvPr/>
              </p:nvSpPr>
              <p:spPr bwMode="auto">
                <a:xfrm>
                  <a:off x="1057" y="3148"/>
                  <a:ext cx="135" cy="128"/>
                </a:xfrm>
                <a:custGeom>
                  <a:avLst/>
                  <a:gdLst/>
                  <a:ahLst/>
                  <a:cxnLst>
                    <a:cxn ang="0">
                      <a:pos x="5" y="119"/>
                    </a:cxn>
                    <a:cxn ang="0">
                      <a:pos x="5" y="104"/>
                    </a:cxn>
                    <a:cxn ang="0">
                      <a:pos x="8" y="96"/>
                    </a:cxn>
                    <a:cxn ang="0">
                      <a:pos x="17" y="85"/>
                    </a:cxn>
                    <a:cxn ang="0">
                      <a:pos x="28" y="73"/>
                    </a:cxn>
                    <a:cxn ang="0">
                      <a:pos x="25" y="62"/>
                    </a:cxn>
                    <a:cxn ang="0">
                      <a:pos x="33" y="28"/>
                    </a:cxn>
                    <a:cxn ang="0">
                      <a:pos x="39" y="14"/>
                    </a:cxn>
                    <a:cxn ang="0">
                      <a:pos x="42" y="17"/>
                    </a:cxn>
                    <a:cxn ang="0">
                      <a:pos x="45" y="19"/>
                    </a:cxn>
                    <a:cxn ang="0">
                      <a:pos x="50" y="19"/>
                    </a:cxn>
                    <a:cxn ang="0">
                      <a:pos x="62" y="25"/>
                    </a:cxn>
                    <a:cxn ang="0">
                      <a:pos x="73" y="39"/>
                    </a:cxn>
                    <a:cxn ang="0">
                      <a:pos x="79" y="45"/>
                    </a:cxn>
                    <a:cxn ang="0">
                      <a:pos x="82" y="51"/>
                    </a:cxn>
                    <a:cxn ang="0">
                      <a:pos x="84" y="51"/>
                    </a:cxn>
                    <a:cxn ang="0">
                      <a:pos x="93" y="53"/>
                    </a:cxn>
                    <a:cxn ang="0">
                      <a:pos x="96" y="56"/>
                    </a:cxn>
                    <a:cxn ang="0">
                      <a:pos x="99" y="51"/>
                    </a:cxn>
                    <a:cxn ang="0">
                      <a:pos x="101" y="45"/>
                    </a:cxn>
                    <a:cxn ang="0">
                      <a:pos x="104" y="34"/>
                    </a:cxn>
                    <a:cxn ang="0">
                      <a:pos x="110" y="31"/>
                    </a:cxn>
                    <a:cxn ang="0">
                      <a:pos x="113" y="25"/>
                    </a:cxn>
                    <a:cxn ang="0">
                      <a:pos x="121" y="19"/>
                    </a:cxn>
                    <a:cxn ang="0">
                      <a:pos x="127" y="17"/>
                    </a:cxn>
                    <a:cxn ang="0">
                      <a:pos x="133" y="11"/>
                    </a:cxn>
                    <a:cxn ang="0">
                      <a:pos x="144" y="2"/>
                    </a:cxn>
                    <a:cxn ang="0">
                      <a:pos x="155" y="14"/>
                    </a:cxn>
                    <a:cxn ang="0">
                      <a:pos x="164" y="25"/>
                    </a:cxn>
                    <a:cxn ang="0">
                      <a:pos x="237" y="62"/>
                    </a:cxn>
                    <a:cxn ang="0">
                      <a:pos x="249" y="79"/>
                    </a:cxn>
                    <a:cxn ang="0">
                      <a:pos x="254" y="87"/>
                    </a:cxn>
                    <a:cxn ang="0">
                      <a:pos x="257" y="90"/>
                    </a:cxn>
                    <a:cxn ang="0">
                      <a:pos x="266" y="99"/>
                    </a:cxn>
                    <a:cxn ang="0">
                      <a:pos x="249" y="192"/>
                    </a:cxn>
                    <a:cxn ang="0">
                      <a:pos x="186" y="235"/>
                    </a:cxn>
                    <a:cxn ang="0">
                      <a:pos x="172" y="235"/>
                    </a:cxn>
                    <a:cxn ang="0">
                      <a:pos x="158" y="240"/>
                    </a:cxn>
                    <a:cxn ang="0">
                      <a:pos x="150" y="240"/>
                    </a:cxn>
                    <a:cxn ang="0">
                      <a:pos x="135" y="240"/>
                    </a:cxn>
                    <a:cxn ang="0">
                      <a:pos x="96" y="229"/>
                    </a:cxn>
                    <a:cxn ang="0">
                      <a:pos x="84" y="235"/>
                    </a:cxn>
                    <a:cxn ang="0">
                      <a:pos x="82" y="238"/>
                    </a:cxn>
                    <a:cxn ang="0">
                      <a:pos x="79" y="238"/>
                    </a:cxn>
                    <a:cxn ang="0">
                      <a:pos x="76" y="240"/>
                    </a:cxn>
                    <a:cxn ang="0">
                      <a:pos x="70" y="240"/>
                    </a:cxn>
                    <a:cxn ang="0">
                      <a:pos x="65" y="243"/>
                    </a:cxn>
                    <a:cxn ang="0">
                      <a:pos x="56" y="249"/>
                    </a:cxn>
                    <a:cxn ang="0">
                      <a:pos x="48" y="252"/>
                    </a:cxn>
                    <a:cxn ang="0">
                      <a:pos x="36" y="249"/>
                    </a:cxn>
                    <a:cxn ang="0">
                      <a:pos x="28" y="252"/>
                    </a:cxn>
                    <a:cxn ang="0">
                      <a:pos x="25" y="246"/>
                    </a:cxn>
                    <a:cxn ang="0">
                      <a:pos x="28" y="235"/>
                    </a:cxn>
                    <a:cxn ang="0">
                      <a:pos x="28" y="223"/>
                    </a:cxn>
                    <a:cxn ang="0">
                      <a:pos x="28" y="209"/>
                    </a:cxn>
                    <a:cxn ang="0">
                      <a:pos x="19" y="198"/>
                    </a:cxn>
                    <a:cxn ang="0">
                      <a:pos x="17" y="187"/>
                    </a:cxn>
                    <a:cxn ang="0">
                      <a:pos x="25" y="170"/>
                    </a:cxn>
                    <a:cxn ang="0">
                      <a:pos x="28" y="155"/>
                    </a:cxn>
                    <a:cxn ang="0">
                      <a:pos x="22" y="161"/>
                    </a:cxn>
                    <a:cxn ang="0">
                      <a:pos x="14" y="161"/>
                    </a:cxn>
                    <a:cxn ang="0">
                      <a:pos x="2" y="155"/>
                    </a:cxn>
                    <a:cxn ang="0">
                      <a:pos x="0" y="138"/>
                    </a:cxn>
                  </a:cxnLst>
                  <a:rect l="0" t="0" r="r" b="b"/>
                  <a:pathLst>
                    <a:path w="269" h="252">
                      <a:moveTo>
                        <a:pt x="2" y="127"/>
                      </a:move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0" y="124"/>
                      </a:lnTo>
                      <a:lnTo>
                        <a:pt x="2" y="124"/>
                      </a:lnTo>
                      <a:lnTo>
                        <a:pt x="2" y="121"/>
                      </a:lnTo>
                      <a:lnTo>
                        <a:pt x="2" y="121"/>
                      </a:lnTo>
                      <a:lnTo>
                        <a:pt x="2" y="121"/>
                      </a:lnTo>
                      <a:lnTo>
                        <a:pt x="5" y="119"/>
                      </a:lnTo>
                      <a:lnTo>
                        <a:pt x="5" y="119"/>
                      </a:lnTo>
                      <a:lnTo>
                        <a:pt x="5" y="119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07"/>
                      </a:lnTo>
                      <a:lnTo>
                        <a:pt x="5" y="107"/>
                      </a:lnTo>
                      <a:lnTo>
                        <a:pt x="5" y="107"/>
                      </a:lnTo>
                      <a:lnTo>
                        <a:pt x="5" y="107"/>
                      </a:lnTo>
                      <a:lnTo>
                        <a:pt x="5" y="104"/>
                      </a:lnTo>
                      <a:lnTo>
                        <a:pt x="5" y="104"/>
                      </a:lnTo>
                      <a:lnTo>
                        <a:pt x="5" y="104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99"/>
                      </a:lnTo>
                      <a:lnTo>
                        <a:pt x="5" y="99"/>
                      </a:lnTo>
                      <a:lnTo>
                        <a:pt x="5" y="99"/>
                      </a:lnTo>
                      <a:lnTo>
                        <a:pt x="8" y="99"/>
                      </a:lnTo>
                      <a:lnTo>
                        <a:pt x="8" y="96"/>
                      </a:lnTo>
                      <a:lnTo>
                        <a:pt x="8" y="96"/>
                      </a:lnTo>
                      <a:lnTo>
                        <a:pt x="8" y="96"/>
                      </a:lnTo>
                      <a:lnTo>
                        <a:pt x="8" y="96"/>
                      </a:lnTo>
                      <a:lnTo>
                        <a:pt x="11" y="96"/>
                      </a:lnTo>
                      <a:lnTo>
                        <a:pt x="11" y="93"/>
                      </a:lnTo>
                      <a:lnTo>
                        <a:pt x="11" y="93"/>
                      </a:lnTo>
                      <a:lnTo>
                        <a:pt x="11" y="93"/>
                      </a:lnTo>
                      <a:lnTo>
                        <a:pt x="11" y="93"/>
                      </a:lnTo>
                      <a:lnTo>
                        <a:pt x="14" y="90"/>
                      </a:lnTo>
                      <a:lnTo>
                        <a:pt x="14" y="90"/>
                      </a:lnTo>
                      <a:lnTo>
                        <a:pt x="14" y="87"/>
                      </a:lnTo>
                      <a:lnTo>
                        <a:pt x="14" y="87"/>
                      </a:lnTo>
                      <a:lnTo>
                        <a:pt x="17" y="87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2"/>
                      </a:lnTo>
                      <a:lnTo>
                        <a:pt x="19" y="82"/>
                      </a:lnTo>
                      <a:lnTo>
                        <a:pt x="19" y="79"/>
                      </a:lnTo>
                      <a:lnTo>
                        <a:pt x="19" y="79"/>
                      </a:lnTo>
                      <a:lnTo>
                        <a:pt x="22" y="79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5" y="76"/>
                      </a:lnTo>
                      <a:lnTo>
                        <a:pt x="25" y="73"/>
                      </a:lnTo>
                      <a:lnTo>
                        <a:pt x="28" y="73"/>
                      </a:lnTo>
                      <a:lnTo>
                        <a:pt x="28" y="73"/>
                      </a:lnTo>
                      <a:lnTo>
                        <a:pt x="25" y="70"/>
                      </a:lnTo>
                      <a:lnTo>
                        <a:pt x="25" y="70"/>
                      </a:lnTo>
                      <a:lnTo>
                        <a:pt x="25" y="70"/>
                      </a:lnTo>
                      <a:lnTo>
                        <a:pt x="25" y="70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5" y="62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56"/>
                      </a:lnTo>
                      <a:lnTo>
                        <a:pt x="25" y="53"/>
                      </a:lnTo>
                      <a:lnTo>
                        <a:pt x="25" y="53"/>
                      </a:lnTo>
                      <a:lnTo>
                        <a:pt x="25" y="53"/>
                      </a:lnTo>
                      <a:lnTo>
                        <a:pt x="25" y="51"/>
                      </a:lnTo>
                      <a:lnTo>
                        <a:pt x="25" y="51"/>
                      </a:lnTo>
                      <a:lnTo>
                        <a:pt x="28" y="48"/>
                      </a:lnTo>
                      <a:lnTo>
                        <a:pt x="28" y="42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33" y="28"/>
                      </a:lnTo>
                      <a:lnTo>
                        <a:pt x="33" y="25"/>
                      </a:lnTo>
                      <a:lnTo>
                        <a:pt x="33" y="22"/>
                      </a:lnTo>
                      <a:lnTo>
                        <a:pt x="36" y="19"/>
                      </a:lnTo>
                      <a:lnTo>
                        <a:pt x="36" y="17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5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50" y="19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3" y="22"/>
                      </a:lnTo>
                      <a:lnTo>
                        <a:pt x="53" y="22"/>
                      </a:lnTo>
                      <a:lnTo>
                        <a:pt x="53" y="22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9" y="22"/>
                      </a:lnTo>
                      <a:lnTo>
                        <a:pt x="59" y="22"/>
                      </a:lnTo>
                      <a:lnTo>
                        <a:pt x="59" y="25"/>
                      </a:lnTo>
                      <a:lnTo>
                        <a:pt x="62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2" y="31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3" y="39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39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9" y="42"/>
                      </a:lnTo>
                      <a:lnTo>
                        <a:pt x="79" y="42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79" y="45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4" y="51"/>
                      </a:lnTo>
                      <a:lnTo>
                        <a:pt x="87" y="51"/>
                      </a:lnTo>
                      <a:lnTo>
                        <a:pt x="87" y="51"/>
                      </a:lnTo>
                      <a:lnTo>
                        <a:pt x="87" y="51"/>
                      </a:lnTo>
                      <a:lnTo>
                        <a:pt x="87" y="51"/>
                      </a:lnTo>
                      <a:lnTo>
                        <a:pt x="90" y="53"/>
                      </a:lnTo>
                      <a:lnTo>
                        <a:pt x="90" y="53"/>
                      </a:lnTo>
                      <a:lnTo>
                        <a:pt x="90" y="53"/>
                      </a:lnTo>
                      <a:lnTo>
                        <a:pt x="90" y="53"/>
                      </a:lnTo>
                      <a:lnTo>
                        <a:pt x="90" y="53"/>
                      </a:lnTo>
                      <a:lnTo>
                        <a:pt x="93" y="53"/>
                      </a:lnTo>
                      <a:lnTo>
                        <a:pt x="93" y="53"/>
                      </a:lnTo>
                      <a:lnTo>
                        <a:pt x="93" y="53"/>
                      </a:lnTo>
                      <a:lnTo>
                        <a:pt x="93" y="56"/>
                      </a:lnTo>
                      <a:lnTo>
                        <a:pt x="93" y="56"/>
                      </a:lnTo>
                      <a:lnTo>
                        <a:pt x="93" y="56"/>
                      </a:lnTo>
                      <a:lnTo>
                        <a:pt x="93" y="56"/>
                      </a:lnTo>
                      <a:lnTo>
                        <a:pt x="93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3"/>
                      </a:lnTo>
                      <a:lnTo>
                        <a:pt x="96" y="53"/>
                      </a:lnTo>
                      <a:lnTo>
                        <a:pt x="99" y="53"/>
                      </a:lnTo>
                      <a:lnTo>
                        <a:pt x="99" y="53"/>
                      </a:lnTo>
                      <a:lnTo>
                        <a:pt x="99" y="53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101" y="45"/>
                      </a:lnTo>
                      <a:lnTo>
                        <a:pt x="101" y="45"/>
                      </a:lnTo>
                      <a:lnTo>
                        <a:pt x="101" y="45"/>
                      </a:lnTo>
                      <a:lnTo>
                        <a:pt x="101" y="45"/>
                      </a:lnTo>
                      <a:lnTo>
                        <a:pt x="101" y="42"/>
                      </a:lnTo>
                      <a:lnTo>
                        <a:pt x="101" y="42"/>
                      </a:lnTo>
                      <a:lnTo>
                        <a:pt x="101" y="42"/>
                      </a:lnTo>
                      <a:lnTo>
                        <a:pt x="104" y="39"/>
                      </a:lnTo>
                      <a:lnTo>
                        <a:pt x="104" y="39"/>
                      </a:lnTo>
                      <a:lnTo>
                        <a:pt x="104" y="39"/>
                      </a:lnTo>
                      <a:lnTo>
                        <a:pt x="104" y="39"/>
                      </a:lnTo>
                      <a:lnTo>
                        <a:pt x="104" y="39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4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07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31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3" y="28"/>
                      </a:lnTo>
                      <a:lnTo>
                        <a:pt x="113" y="28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6" y="25"/>
                      </a:lnTo>
                      <a:lnTo>
                        <a:pt x="116" y="25"/>
                      </a:lnTo>
                      <a:lnTo>
                        <a:pt x="116" y="25"/>
                      </a:lnTo>
                      <a:lnTo>
                        <a:pt x="116" y="22"/>
                      </a:lnTo>
                      <a:lnTo>
                        <a:pt x="118" y="22"/>
                      </a:lnTo>
                      <a:lnTo>
                        <a:pt x="118" y="22"/>
                      </a:lnTo>
                      <a:lnTo>
                        <a:pt x="118" y="22"/>
                      </a:lnTo>
                      <a:lnTo>
                        <a:pt x="118" y="22"/>
                      </a:lnTo>
                      <a:lnTo>
                        <a:pt x="121" y="22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1" y="19"/>
                      </a:lnTo>
                      <a:lnTo>
                        <a:pt x="124" y="19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7" y="17"/>
                      </a:lnTo>
                      <a:lnTo>
                        <a:pt x="127" y="17"/>
                      </a:lnTo>
                      <a:lnTo>
                        <a:pt x="127" y="17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30" y="14"/>
                      </a:lnTo>
                      <a:lnTo>
                        <a:pt x="130" y="11"/>
                      </a:lnTo>
                      <a:lnTo>
                        <a:pt x="130" y="11"/>
                      </a:lnTo>
                      <a:lnTo>
                        <a:pt x="130" y="11"/>
                      </a:lnTo>
                      <a:lnTo>
                        <a:pt x="130" y="11"/>
                      </a:lnTo>
                      <a:lnTo>
                        <a:pt x="130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5" y="8"/>
                      </a:lnTo>
                      <a:lnTo>
                        <a:pt x="135" y="8"/>
                      </a:lnTo>
                      <a:lnTo>
                        <a:pt x="135" y="5"/>
                      </a:lnTo>
                      <a:lnTo>
                        <a:pt x="138" y="2"/>
                      </a:lnTo>
                      <a:lnTo>
                        <a:pt x="141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2"/>
                      </a:lnTo>
                      <a:lnTo>
                        <a:pt x="144" y="2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50" y="8"/>
                      </a:lnTo>
                      <a:lnTo>
                        <a:pt x="150" y="11"/>
                      </a:lnTo>
                      <a:lnTo>
                        <a:pt x="152" y="11"/>
                      </a:lnTo>
                      <a:lnTo>
                        <a:pt x="152" y="11"/>
                      </a:lnTo>
                      <a:lnTo>
                        <a:pt x="152" y="11"/>
                      </a:lnTo>
                      <a:lnTo>
                        <a:pt x="152" y="14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5" y="17"/>
                      </a:lnTo>
                      <a:lnTo>
                        <a:pt x="155" y="17"/>
                      </a:lnTo>
                      <a:lnTo>
                        <a:pt x="155" y="17"/>
                      </a:lnTo>
                      <a:lnTo>
                        <a:pt x="158" y="17"/>
                      </a:lnTo>
                      <a:lnTo>
                        <a:pt x="158" y="19"/>
                      </a:lnTo>
                      <a:lnTo>
                        <a:pt x="158" y="19"/>
                      </a:lnTo>
                      <a:lnTo>
                        <a:pt x="161" y="22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7" y="28"/>
                      </a:lnTo>
                      <a:lnTo>
                        <a:pt x="169" y="28"/>
                      </a:lnTo>
                      <a:lnTo>
                        <a:pt x="178" y="31"/>
                      </a:lnTo>
                      <a:lnTo>
                        <a:pt x="181" y="34"/>
                      </a:lnTo>
                      <a:lnTo>
                        <a:pt x="189" y="36"/>
                      </a:lnTo>
                      <a:lnTo>
                        <a:pt x="198" y="39"/>
                      </a:lnTo>
                      <a:lnTo>
                        <a:pt x="206" y="42"/>
                      </a:lnTo>
                      <a:lnTo>
                        <a:pt x="218" y="45"/>
                      </a:lnTo>
                      <a:lnTo>
                        <a:pt x="220" y="45"/>
                      </a:lnTo>
                      <a:lnTo>
                        <a:pt x="229" y="53"/>
                      </a:lnTo>
                      <a:lnTo>
                        <a:pt x="232" y="59"/>
                      </a:lnTo>
                      <a:lnTo>
                        <a:pt x="237" y="62"/>
                      </a:lnTo>
                      <a:lnTo>
                        <a:pt x="240" y="68"/>
                      </a:lnTo>
                      <a:lnTo>
                        <a:pt x="240" y="68"/>
                      </a:lnTo>
                      <a:lnTo>
                        <a:pt x="240" y="68"/>
                      </a:lnTo>
                      <a:lnTo>
                        <a:pt x="243" y="70"/>
                      </a:lnTo>
                      <a:lnTo>
                        <a:pt x="243" y="70"/>
                      </a:lnTo>
                      <a:lnTo>
                        <a:pt x="246" y="73"/>
                      </a:lnTo>
                      <a:lnTo>
                        <a:pt x="246" y="76"/>
                      </a:lnTo>
                      <a:lnTo>
                        <a:pt x="246" y="76"/>
                      </a:lnTo>
                      <a:lnTo>
                        <a:pt x="246" y="76"/>
                      </a:lnTo>
                      <a:lnTo>
                        <a:pt x="246" y="76"/>
                      </a:lnTo>
                      <a:lnTo>
                        <a:pt x="249" y="79"/>
                      </a:lnTo>
                      <a:lnTo>
                        <a:pt x="249" y="79"/>
                      </a:lnTo>
                      <a:lnTo>
                        <a:pt x="249" y="79"/>
                      </a:lnTo>
                      <a:lnTo>
                        <a:pt x="249" y="82"/>
                      </a:lnTo>
                      <a:lnTo>
                        <a:pt x="249" y="82"/>
                      </a:lnTo>
                      <a:lnTo>
                        <a:pt x="249" y="82"/>
                      </a:lnTo>
                      <a:lnTo>
                        <a:pt x="252" y="82"/>
                      </a:lnTo>
                      <a:lnTo>
                        <a:pt x="252" y="82"/>
                      </a:lnTo>
                      <a:lnTo>
                        <a:pt x="252" y="82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87"/>
                      </a:lnTo>
                      <a:lnTo>
                        <a:pt x="254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57" y="90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0" y="93"/>
                      </a:lnTo>
                      <a:lnTo>
                        <a:pt x="263" y="96"/>
                      </a:lnTo>
                      <a:lnTo>
                        <a:pt x="263" y="96"/>
                      </a:lnTo>
                      <a:lnTo>
                        <a:pt x="263" y="96"/>
                      </a:lnTo>
                      <a:lnTo>
                        <a:pt x="266" y="96"/>
                      </a:lnTo>
                      <a:lnTo>
                        <a:pt x="266" y="99"/>
                      </a:lnTo>
                      <a:lnTo>
                        <a:pt x="266" y="99"/>
                      </a:lnTo>
                      <a:lnTo>
                        <a:pt x="269" y="99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69" y="107"/>
                      </a:lnTo>
                      <a:lnTo>
                        <a:pt x="269" y="113"/>
                      </a:lnTo>
                      <a:lnTo>
                        <a:pt x="269" y="113"/>
                      </a:lnTo>
                      <a:lnTo>
                        <a:pt x="269" y="116"/>
                      </a:lnTo>
                      <a:lnTo>
                        <a:pt x="269" y="127"/>
                      </a:lnTo>
                      <a:lnTo>
                        <a:pt x="266" y="167"/>
                      </a:lnTo>
                      <a:lnTo>
                        <a:pt x="260" y="167"/>
                      </a:lnTo>
                      <a:lnTo>
                        <a:pt x="257" y="178"/>
                      </a:lnTo>
                      <a:lnTo>
                        <a:pt x="249" y="192"/>
                      </a:lnTo>
                      <a:lnTo>
                        <a:pt x="246" y="195"/>
                      </a:lnTo>
                      <a:lnTo>
                        <a:pt x="246" y="204"/>
                      </a:lnTo>
                      <a:lnTo>
                        <a:pt x="246" y="215"/>
                      </a:lnTo>
                      <a:lnTo>
                        <a:pt x="229" y="223"/>
                      </a:lnTo>
                      <a:lnTo>
                        <a:pt x="220" y="229"/>
                      </a:lnTo>
                      <a:lnTo>
                        <a:pt x="212" y="229"/>
                      </a:lnTo>
                      <a:lnTo>
                        <a:pt x="201" y="229"/>
                      </a:lnTo>
                      <a:lnTo>
                        <a:pt x="192" y="232"/>
                      </a:lnTo>
                      <a:lnTo>
                        <a:pt x="192" y="232"/>
                      </a:lnTo>
                      <a:lnTo>
                        <a:pt x="192" y="232"/>
                      </a:lnTo>
                      <a:lnTo>
                        <a:pt x="189" y="232"/>
                      </a:lnTo>
                      <a:lnTo>
                        <a:pt x="189" y="235"/>
                      </a:lnTo>
                      <a:lnTo>
                        <a:pt x="186" y="235"/>
                      </a:lnTo>
                      <a:lnTo>
                        <a:pt x="186" y="235"/>
                      </a:lnTo>
                      <a:lnTo>
                        <a:pt x="186" y="235"/>
                      </a:lnTo>
                      <a:lnTo>
                        <a:pt x="184" y="235"/>
                      </a:lnTo>
                      <a:lnTo>
                        <a:pt x="184" y="235"/>
                      </a:lnTo>
                      <a:lnTo>
                        <a:pt x="181" y="238"/>
                      </a:lnTo>
                      <a:lnTo>
                        <a:pt x="181" y="238"/>
                      </a:lnTo>
                      <a:lnTo>
                        <a:pt x="181" y="238"/>
                      </a:lnTo>
                      <a:lnTo>
                        <a:pt x="178" y="238"/>
                      </a:lnTo>
                      <a:lnTo>
                        <a:pt x="178" y="238"/>
                      </a:lnTo>
                      <a:lnTo>
                        <a:pt x="178" y="235"/>
                      </a:lnTo>
                      <a:lnTo>
                        <a:pt x="175" y="235"/>
                      </a:lnTo>
                      <a:lnTo>
                        <a:pt x="175" y="235"/>
                      </a:lnTo>
                      <a:lnTo>
                        <a:pt x="172" y="235"/>
                      </a:lnTo>
                      <a:lnTo>
                        <a:pt x="172" y="235"/>
                      </a:lnTo>
                      <a:lnTo>
                        <a:pt x="172" y="235"/>
                      </a:lnTo>
                      <a:lnTo>
                        <a:pt x="169" y="235"/>
                      </a:lnTo>
                      <a:lnTo>
                        <a:pt x="169" y="235"/>
                      </a:lnTo>
                      <a:lnTo>
                        <a:pt x="161" y="238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8" y="240"/>
                      </a:lnTo>
                      <a:lnTo>
                        <a:pt x="155" y="240"/>
                      </a:lnTo>
                      <a:lnTo>
                        <a:pt x="155" y="240"/>
                      </a:lnTo>
                      <a:lnTo>
                        <a:pt x="155" y="240"/>
                      </a:lnTo>
                      <a:lnTo>
                        <a:pt x="155" y="240"/>
                      </a:lnTo>
                      <a:lnTo>
                        <a:pt x="155" y="240"/>
                      </a:lnTo>
                      <a:lnTo>
                        <a:pt x="152" y="240"/>
                      </a:lnTo>
                      <a:lnTo>
                        <a:pt x="152" y="240"/>
                      </a:lnTo>
                      <a:lnTo>
                        <a:pt x="152" y="240"/>
                      </a:lnTo>
                      <a:lnTo>
                        <a:pt x="152" y="240"/>
                      </a:lnTo>
                      <a:lnTo>
                        <a:pt x="150" y="240"/>
                      </a:lnTo>
                      <a:lnTo>
                        <a:pt x="150" y="240"/>
                      </a:lnTo>
                      <a:lnTo>
                        <a:pt x="150" y="240"/>
                      </a:lnTo>
                      <a:lnTo>
                        <a:pt x="150" y="240"/>
                      </a:lnTo>
                      <a:lnTo>
                        <a:pt x="150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7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4" y="243"/>
                      </a:lnTo>
                      <a:lnTo>
                        <a:pt x="141" y="243"/>
                      </a:lnTo>
                      <a:lnTo>
                        <a:pt x="138" y="243"/>
                      </a:lnTo>
                      <a:lnTo>
                        <a:pt x="138" y="240"/>
                      </a:lnTo>
                      <a:lnTo>
                        <a:pt x="135" y="240"/>
                      </a:lnTo>
                      <a:lnTo>
                        <a:pt x="135" y="240"/>
                      </a:lnTo>
                      <a:lnTo>
                        <a:pt x="133" y="240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27" y="235"/>
                      </a:lnTo>
                      <a:lnTo>
                        <a:pt x="124" y="235"/>
                      </a:lnTo>
                      <a:lnTo>
                        <a:pt x="121" y="232"/>
                      </a:lnTo>
                      <a:lnTo>
                        <a:pt x="118" y="235"/>
                      </a:lnTo>
                      <a:lnTo>
                        <a:pt x="118" y="232"/>
                      </a:lnTo>
                      <a:lnTo>
                        <a:pt x="116" y="232"/>
                      </a:lnTo>
                      <a:lnTo>
                        <a:pt x="113" y="235"/>
                      </a:lnTo>
                      <a:lnTo>
                        <a:pt x="107" y="232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3" y="229"/>
                      </a:lnTo>
                      <a:lnTo>
                        <a:pt x="93" y="229"/>
                      </a:lnTo>
                      <a:lnTo>
                        <a:pt x="93" y="229"/>
                      </a:lnTo>
                      <a:lnTo>
                        <a:pt x="93" y="229"/>
                      </a:lnTo>
                      <a:lnTo>
                        <a:pt x="87" y="232"/>
                      </a:lnTo>
                      <a:lnTo>
                        <a:pt x="87" y="232"/>
                      </a:lnTo>
                      <a:lnTo>
                        <a:pt x="84" y="232"/>
                      </a:lnTo>
                      <a:lnTo>
                        <a:pt x="84" y="235"/>
                      </a:lnTo>
                      <a:lnTo>
                        <a:pt x="84" y="235"/>
                      </a:lnTo>
                      <a:lnTo>
                        <a:pt x="84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5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82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38"/>
                      </a:lnTo>
                      <a:lnTo>
                        <a:pt x="79" y="240"/>
                      </a:lnTo>
                      <a:lnTo>
                        <a:pt x="79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6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3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67" y="240"/>
                      </a:lnTo>
                      <a:lnTo>
                        <a:pt x="67" y="243"/>
                      </a:lnTo>
                      <a:lnTo>
                        <a:pt x="67" y="243"/>
                      </a:lnTo>
                      <a:lnTo>
                        <a:pt x="67" y="243"/>
                      </a:lnTo>
                      <a:lnTo>
                        <a:pt x="67" y="243"/>
                      </a:lnTo>
                      <a:lnTo>
                        <a:pt x="65" y="243"/>
                      </a:lnTo>
                      <a:lnTo>
                        <a:pt x="65" y="243"/>
                      </a:lnTo>
                      <a:lnTo>
                        <a:pt x="65" y="243"/>
                      </a:lnTo>
                      <a:lnTo>
                        <a:pt x="62" y="243"/>
                      </a:lnTo>
                      <a:lnTo>
                        <a:pt x="62" y="246"/>
                      </a:lnTo>
                      <a:lnTo>
                        <a:pt x="62" y="246"/>
                      </a:lnTo>
                      <a:lnTo>
                        <a:pt x="62" y="246"/>
                      </a:lnTo>
                      <a:lnTo>
                        <a:pt x="59" y="246"/>
                      </a:lnTo>
                      <a:lnTo>
                        <a:pt x="59" y="246"/>
                      </a:lnTo>
                      <a:lnTo>
                        <a:pt x="59" y="246"/>
                      </a:lnTo>
                      <a:lnTo>
                        <a:pt x="59" y="249"/>
                      </a:lnTo>
                      <a:lnTo>
                        <a:pt x="59" y="249"/>
                      </a:lnTo>
                      <a:lnTo>
                        <a:pt x="59" y="249"/>
                      </a:lnTo>
                      <a:lnTo>
                        <a:pt x="56" y="249"/>
                      </a:lnTo>
                      <a:lnTo>
                        <a:pt x="56" y="249"/>
                      </a:lnTo>
                      <a:lnTo>
                        <a:pt x="56" y="252"/>
                      </a:lnTo>
                      <a:lnTo>
                        <a:pt x="56" y="252"/>
                      </a:lnTo>
                      <a:lnTo>
                        <a:pt x="53" y="252"/>
                      </a:lnTo>
                      <a:lnTo>
                        <a:pt x="53" y="252"/>
                      </a:lnTo>
                      <a:lnTo>
                        <a:pt x="50" y="252"/>
                      </a:lnTo>
                      <a:lnTo>
                        <a:pt x="50" y="252"/>
                      </a:lnTo>
                      <a:lnTo>
                        <a:pt x="50" y="252"/>
                      </a:lnTo>
                      <a:lnTo>
                        <a:pt x="50" y="252"/>
                      </a:lnTo>
                      <a:lnTo>
                        <a:pt x="50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5" y="252"/>
                      </a:lnTo>
                      <a:lnTo>
                        <a:pt x="45" y="252"/>
                      </a:lnTo>
                      <a:lnTo>
                        <a:pt x="45" y="252"/>
                      </a:lnTo>
                      <a:lnTo>
                        <a:pt x="45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42" y="252"/>
                      </a:lnTo>
                      <a:lnTo>
                        <a:pt x="39" y="252"/>
                      </a:lnTo>
                      <a:lnTo>
                        <a:pt x="39" y="252"/>
                      </a:lnTo>
                      <a:lnTo>
                        <a:pt x="39" y="252"/>
                      </a:lnTo>
                      <a:lnTo>
                        <a:pt x="36" y="249"/>
                      </a:lnTo>
                      <a:lnTo>
                        <a:pt x="36" y="249"/>
                      </a:lnTo>
                      <a:lnTo>
                        <a:pt x="36" y="249"/>
                      </a:lnTo>
                      <a:lnTo>
                        <a:pt x="36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3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31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52"/>
                      </a:lnTo>
                      <a:lnTo>
                        <a:pt x="28" y="249"/>
                      </a:lnTo>
                      <a:lnTo>
                        <a:pt x="28" y="249"/>
                      </a:lnTo>
                      <a:lnTo>
                        <a:pt x="28" y="249"/>
                      </a:lnTo>
                      <a:lnTo>
                        <a:pt x="28" y="249"/>
                      </a:lnTo>
                      <a:lnTo>
                        <a:pt x="25" y="249"/>
                      </a:lnTo>
                      <a:lnTo>
                        <a:pt x="25" y="246"/>
                      </a:lnTo>
                      <a:lnTo>
                        <a:pt x="25" y="246"/>
                      </a:lnTo>
                      <a:lnTo>
                        <a:pt x="25" y="246"/>
                      </a:lnTo>
                      <a:lnTo>
                        <a:pt x="28" y="246"/>
                      </a:lnTo>
                      <a:lnTo>
                        <a:pt x="25" y="243"/>
                      </a:lnTo>
                      <a:lnTo>
                        <a:pt x="25" y="243"/>
                      </a:lnTo>
                      <a:lnTo>
                        <a:pt x="25" y="243"/>
                      </a:lnTo>
                      <a:lnTo>
                        <a:pt x="28" y="243"/>
                      </a:lnTo>
                      <a:lnTo>
                        <a:pt x="28" y="243"/>
                      </a:lnTo>
                      <a:lnTo>
                        <a:pt x="28" y="240"/>
                      </a:lnTo>
                      <a:lnTo>
                        <a:pt x="28" y="240"/>
                      </a:lnTo>
                      <a:lnTo>
                        <a:pt x="28" y="240"/>
                      </a:lnTo>
                      <a:lnTo>
                        <a:pt x="28" y="240"/>
                      </a:lnTo>
                      <a:lnTo>
                        <a:pt x="28" y="235"/>
                      </a:lnTo>
                      <a:lnTo>
                        <a:pt x="28" y="235"/>
                      </a:lnTo>
                      <a:lnTo>
                        <a:pt x="28" y="235"/>
                      </a:lnTo>
                      <a:lnTo>
                        <a:pt x="28" y="232"/>
                      </a:lnTo>
                      <a:lnTo>
                        <a:pt x="28" y="232"/>
                      </a:lnTo>
                      <a:lnTo>
                        <a:pt x="28" y="232"/>
                      </a:lnTo>
                      <a:lnTo>
                        <a:pt x="28" y="229"/>
                      </a:lnTo>
                      <a:lnTo>
                        <a:pt x="28" y="226"/>
                      </a:lnTo>
                      <a:lnTo>
                        <a:pt x="28" y="226"/>
                      </a:lnTo>
                      <a:lnTo>
                        <a:pt x="28" y="226"/>
                      </a:lnTo>
                      <a:lnTo>
                        <a:pt x="28" y="226"/>
                      </a:lnTo>
                      <a:lnTo>
                        <a:pt x="28" y="226"/>
                      </a:lnTo>
                      <a:lnTo>
                        <a:pt x="28" y="223"/>
                      </a:lnTo>
                      <a:lnTo>
                        <a:pt x="28" y="223"/>
                      </a:lnTo>
                      <a:lnTo>
                        <a:pt x="28" y="223"/>
                      </a:lnTo>
                      <a:lnTo>
                        <a:pt x="28" y="223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31" y="218"/>
                      </a:lnTo>
                      <a:lnTo>
                        <a:pt x="28" y="218"/>
                      </a:lnTo>
                      <a:lnTo>
                        <a:pt x="28" y="215"/>
                      </a:lnTo>
                      <a:lnTo>
                        <a:pt x="28" y="215"/>
                      </a:lnTo>
                      <a:lnTo>
                        <a:pt x="28" y="212"/>
                      </a:lnTo>
                      <a:lnTo>
                        <a:pt x="28" y="212"/>
                      </a:lnTo>
                      <a:lnTo>
                        <a:pt x="28" y="209"/>
                      </a:lnTo>
                      <a:lnTo>
                        <a:pt x="28" y="209"/>
                      </a:lnTo>
                      <a:lnTo>
                        <a:pt x="25" y="206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5" y="204"/>
                      </a:lnTo>
                      <a:lnTo>
                        <a:pt x="22" y="204"/>
                      </a:lnTo>
                      <a:lnTo>
                        <a:pt x="22" y="201"/>
                      </a:lnTo>
                      <a:lnTo>
                        <a:pt x="22" y="201"/>
                      </a:lnTo>
                      <a:lnTo>
                        <a:pt x="22" y="201"/>
                      </a:lnTo>
                      <a:lnTo>
                        <a:pt x="22" y="201"/>
                      </a:lnTo>
                      <a:lnTo>
                        <a:pt x="22" y="198"/>
                      </a:lnTo>
                      <a:lnTo>
                        <a:pt x="19" y="198"/>
                      </a:lnTo>
                      <a:lnTo>
                        <a:pt x="19" y="198"/>
                      </a:lnTo>
                      <a:lnTo>
                        <a:pt x="19" y="198"/>
                      </a:lnTo>
                      <a:lnTo>
                        <a:pt x="19" y="195"/>
                      </a:lnTo>
                      <a:lnTo>
                        <a:pt x="19" y="195"/>
                      </a:lnTo>
                      <a:lnTo>
                        <a:pt x="17" y="195"/>
                      </a:lnTo>
                      <a:lnTo>
                        <a:pt x="17" y="195"/>
                      </a:lnTo>
                      <a:lnTo>
                        <a:pt x="17" y="195"/>
                      </a:lnTo>
                      <a:lnTo>
                        <a:pt x="17" y="192"/>
                      </a:lnTo>
                      <a:lnTo>
                        <a:pt x="17" y="192"/>
                      </a:lnTo>
                      <a:lnTo>
                        <a:pt x="17" y="192"/>
                      </a:lnTo>
                      <a:lnTo>
                        <a:pt x="14" y="192"/>
                      </a:lnTo>
                      <a:lnTo>
                        <a:pt x="14" y="189"/>
                      </a:lnTo>
                      <a:lnTo>
                        <a:pt x="17" y="189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4"/>
                      </a:lnTo>
                      <a:lnTo>
                        <a:pt x="19" y="181"/>
                      </a:lnTo>
                      <a:lnTo>
                        <a:pt x="19" y="181"/>
                      </a:lnTo>
                      <a:lnTo>
                        <a:pt x="19" y="181"/>
                      </a:lnTo>
                      <a:lnTo>
                        <a:pt x="19" y="178"/>
                      </a:lnTo>
                      <a:lnTo>
                        <a:pt x="19" y="178"/>
                      </a:lnTo>
                      <a:lnTo>
                        <a:pt x="22" y="175"/>
                      </a:lnTo>
                      <a:lnTo>
                        <a:pt x="22" y="175"/>
                      </a:lnTo>
                      <a:lnTo>
                        <a:pt x="22" y="172"/>
                      </a:lnTo>
                      <a:lnTo>
                        <a:pt x="22" y="170"/>
                      </a:lnTo>
                      <a:lnTo>
                        <a:pt x="25" y="170"/>
                      </a:lnTo>
                      <a:lnTo>
                        <a:pt x="25" y="170"/>
                      </a:lnTo>
                      <a:lnTo>
                        <a:pt x="25" y="167"/>
                      </a:lnTo>
                      <a:lnTo>
                        <a:pt x="25" y="167"/>
                      </a:lnTo>
                      <a:lnTo>
                        <a:pt x="25" y="164"/>
                      </a:lnTo>
                      <a:lnTo>
                        <a:pt x="25" y="164"/>
                      </a:lnTo>
                      <a:lnTo>
                        <a:pt x="28" y="164"/>
                      </a:lnTo>
                      <a:lnTo>
                        <a:pt x="28" y="161"/>
                      </a:lnTo>
                      <a:lnTo>
                        <a:pt x="28" y="161"/>
                      </a:lnTo>
                      <a:lnTo>
                        <a:pt x="28" y="158"/>
                      </a:lnTo>
                      <a:lnTo>
                        <a:pt x="31" y="158"/>
                      </a:lnTo>
                      <a:lnTo>
                        <a:pt x="31" y="158"/>
                      </a:lnTo>
                      <a:lnTo>
                        <a:pt x="31" y="158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25" y="155"/>
                      </a:lnTo>
                      <a:lnTo>
                        <a:pt x="25" y="155"/>
                      </a:lnTo>
                      <a:lnTo>
                        <a:pt x="25" y="155"/>
                      </a:lnTo>
                      <a:lnTo>
                        <a:pt x="25" y="158"/>
                      </a:lnTo>
                      <a:lnTo>
                        <a:pt x="25" y="158"/>
                      </a:lnTo>
                      <a:lnTo>
                        <a:pt x="28" y="158"/>
                      </a:lnTo>
                      <a:lnTo>
                        <a:pt x="25" y="158"/>
                      </a:lnTo>
                      <a:lnTo>
                        <a:pt x="22" y="161"/>
                      </a:lnTo>
                      <a:lnTo>
                        <a:pt x="22" y="161"/>
                      </a:lnTo>
                      <a:lnTo>
                        <a:pt x="19" y="161"/>
                      </a:lnTo>
                      <a:lnTo>
                        <a:pt x="19" y="161"/>
                      </a:lnTo>
                      <a:lnTo>
                        <a:pt x="17" y="161"/>
                      </a:lnTo>
                      <a:lnTo>
                        <a:pt x="17" y="161"/>
                      </a:lnTo>
                      <a:lnTo>
                        <a:pt x="17" y="161"/>
                      </a:lnTo>
                      <a:lnTo>
                        <a:pt x="17" y="161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4" y="161"/>
                      </a:lnTo>
                      <a:lnTo>
                        <a:pt x="11" y="158"/>
                      </a:lnTo>
                      <a:lnTo>
                        <a:pt x="11" y="158"/>
                      </a:lnTo>
                      <a:lnTo>
                        <a:pt x="11" y="158"/>
                      </a:lnTo>
                      <a:lnTo>
                        <a:pt x="8" y="158"/>
                      </a:lnTo>
                      <a:lnTo>
                        <a:pt x="8" y="155"/>
                      </a:lnTo>
                      <a:lnTo>
                        <a:pt x="8" y="155"/>
                      </a:lnTo>
                      <a:lnTo>
                        <a:pt x="5" y="155"/>
                      </a:lnTo>
                      <a:lnTo>
                        <a:pt x="5" y="155"/>
                      </a:lnTo>
                      <a:lnTo>
                        <a:pt x="5" y="158"/>
                      </a:lnTo>
                      <a:lnTo>
                        <a:pt x="5" y="158"/>
                      </a:lnTo>
                      <a:lnTo>
                        <a:pt x="2" y="155"/>
                      </a:lnTo>
                      <a:lnTo>
                        <a:pt x="2" y="155"/>
                      </a:lnTo>
                      <a:lnTo>
                        <a:pt x="2" y="155"/>
                      </a:lnTo>
                      <a:lnTo>
                        <a:pt x="2" y="153"/>
                      </a:lnTo>
                      <a:lnTo>
                        <a:pt x="5" y="153"/>
                      </a:lnTo>
                      <a:lnTo>
                        <a:pt x="2" y="150"/>
                      </a:lnTo>
                      <a:lnTo>
                        <a:pt x="2" y="150"/>
                      </a:lnTo>
                      <a:lnTo>
                        <a:pt x="2" y="147"/>
                      </a:lnTo>
                      <a:lnTo>
                        <a:pt x="2" y="147"/>
                      </a:lnTo>
                      <a:lnTo>
                        <a:pt x="2" y="147"/>
                      </a:lnTo>
                      <a:lnTo>
                        <a:pt x="2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2" y="130"/>
                      </a:lnTo>
                      <a:lnTo>
                        <a:pt x="2" y="130"/>
                      </a:lnTo>
                      <a:lnTo>
                        <a:pt x="2" y="130"/>
                      </a:lnTo>
                      <a:lnTo>
                        <a:pt x="2" y="127"/>
                      </a:lnTo>
                      <a:lnTo>
                        <a:pt x="2" y="12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7" name="Freeform 93"/>
                <p:cNvSpPr>
                  <a:spLocks/>
                </p:cNvSpPr>
                <p:nvPr/>
              </p:nvSpPr>
              <p:spPr bwMode="auto">
                <a:xfrm>
                  <a:off x="853" y="3156"/>
                  <a:ext cx="87" cy="96"/>
                </a:xfrm>
                <a:custGeom>
                  <a:avLst/>
                  <a:gdLst/>
                  <a:ahLst/>
                  <a:cxnLst>
                    <a:cxn ang="0">
                      <a:pos x="159" y="105"/>
                    </a:cxn>
                    <a:cxn ang="0">
                      <a:pos x="150" y="110"/>
                    </a:cxn>
                    <a:cxn ang="0">
                      <a:pos x="148" y="124"/>
                    </a:cxn>
                    <a:cxn ang="0">
                      <a:pos x="142" y="139"/>
                    </a:cxn>
                    <a:cxn ang="0">
                      <a:pos x="131" y="150"/>
                    </a:cxn>
                    <a:cxn ang="0">
                      <a:pos x="111" y="164"/>
                    </a:cxn>
                    <a:cxn ang="0">
                      <a:pos x="99" y="161"/>
                    </a:cxn>
                    <a:cxn ang="0">
                      <a:pos x="91" y="161"/>
                    </a:cxn>
                    <a:cxn ang="0">
                      <a:pos x="91" y="170"/>
                    </a:cxn>
                    <a:cxn ang="0">
                      <a:pos x="88" y="175"/>
                    </a:cxn>
                    <a:cxn ang="0">
                      <a:pos x="80" y="178"/>
                    </a:cxn>
                    <a:cxn ang="0">
                      <a:pos x="71" y="181"/>
                    </a:cxn>
                    <a:cxn ang="0">
                      <a:pos x="63" y="181"/>
                    </a:cxn>
                    <a:cxn ang="0">
                      <a:pos x="54" y="175"/>
                    </a:cxn>
                    <a:cxn ang="0">
                      <a:pos x="31" y="161"/>
                    </a:cxn>
                    <a:cxn ang="0">
                      <a:pos x="6" y="150"/>
                    </a:cxn>
                    <a:cxn ang="0">
                      <a:pos x="9" y="136"/>
                    </a:cxn>
                    <a:cxn ang="0">
                      <a:pos x="20" y="107"/>
                    </a:cxn>
                    <a:cxn ang="0">
                      <a:pos x="17" y="51"/>
                    </a:cxn>
                    <a:cxn ang="0">
                      <a:pos x="6" y="3"/>
                    </a:cxn>
                    <a:cxn ang="0">
                      <a:pos x="43" y="3"/>
                    </a:cxn>
                    <a:cxn ang="0">
                      <a:pos x="54" y="5"/>
                    </a:cxn>
                    <a:cxn ang="0">
                      <a:pos x="54" y="8"/>
                    </a:cxn>
                    <a:cxn ang="0">
                      <a:pos x="57" y="11"/>
                    </a:cxn>
                    <a:cxn ang="0">
                      <a:pos x="57" y="14"/>
                    </a:cxn>
                    <a:cxn ang="0">
                      <a:pos x="60" y="17"/>
                    </a:cxn>
                    <a:cxn ang="0">
                      <a:pos x="63" y="20"/>
                    </a:cxn>
                    <a:cxn ang="0">
                      <a:pos x="65" y="20"/>
                    </a:cxn>
                    <a:cxn ang="0">
                      <a:pos x="68" y="20"/>
                    </a:cxn>
                    <a:cxn ang="0">
                      <a:pos x="71" y="22"/>
                    </a:cxn>
                    <a:cxn ang="0">
                      <a:pos x="74" y="22"/>
                    </a:cxn>
                    <a:cxn ang="0">
                      <a:pos x="74" y="25"/>
                    </a:cxn>
                    <a:cxn ang="0">
                      <a:pos x="77" y="25"/>
                    </a:cxn>
                    <a:cxn ang="0">
                      <a:pos x="77" y="28"/>
                    </a:cxn>
                    <a:cxn ang="0">
                      <a:pos x="80" y="31"/>
                    </a:cxn>
                    <a:cxn ang="0">
                      <a:pos x="80" y="34"/>
                    </a:cxn>
                    <a:cxn ang="0">
                      <a:pos x="88" y="37"/>
                    </a:cxn>
                    <a:cxn ang="0">
                      <a:pos x="94" y="42"/>
                    </a:cxn>
                    <a:cxn ang="0">
                      <a:pos x="97" y="45"/>
                    </a:cxn>
                    <a:cxn ang="0">
                      <a:pos x="102" y="51"/>
                    </a:cxn>
                    <a:cxn ang="0">
                      <a:pos x="108" y="54"/>
                    </a:cxn>
                    <a:cxn ang="0">
                      <a:pos x="114" y="54"/>
                    </a:cxn>
                    <a:cxn ang="0">
                      <a:pos x="114" y="56"/>
                    </a:cxn>
                    <a:cxn ang="0">
                      <a:pos x="114" y="62"/>
                    </a:cxn>
                    <a:cxn ang="0">
                      <a:pos x="116" y="65"/>
                    </a:cxn>
                    <a:cxn ang="0">
                      <a:pos x="119" y="65"/>
                    </a:cxn>
                    <a:cxn ang="0">
                      <a:pos x="122" y="71"/>
                    </a:cxn>
                    <a:cxn ang="0">
                      <a:pos x="122" y="68"/>
                    </a:cxn>
                    <a:cxn ang="0">
                      <a:pos x="125" y="65"/>
                    </a:cxn>
                    <a:cxn ang="0">
                      <a:pos x="128" y="65"/>
                    </a:cxn>
                    <a:cxn ang="0">
                      <a:pos x="133" y="62"/>
                    </a:cxn>
                    <a:cxn ang="0">
                      <a:pos x="136" y="59"/>
                    </a:cxn>
                    <a:cxn ang="0">
                      <a:pos x="139" y="59"/>
                    </a:cxn>
                    <a:cxn ang="0">
                      <a:pos x="142" y="56"/>
                    </a:cxn>
                    <a:cxn ang="0">
                      <a:pos x="150" y="56"/>
                    </a:cxn>
                    <a:cxn ang="0">
                      <a:pos x="153" y="59"/>
                    </a:cxn>
                    <a:cxn ang="0">
                      <a:pos x="156" y="62"/>
                    </a:cxn>
                    <a:cxn ang="0">
                      <a:pos x="156" y="65"/>
                    </a:cxn>
                    <a:cxn ang="0">
                      <a:pos x="156" y="65"/>
                    </a:cxn>
                    <a:cxn ang="0">
                      <a:pos x="159" y="71"/>
                    </a:cxn>
                    <a:cxn ang="0">
                      <a:pos x="165" y="82"/>
                    </a:cxn>
                    <a:cxn ang="0">
                      <a:pos x="170" y="96"/>
                    </a:cxn>
                    <a:cxn ang="0">
                      <a:pos x="170" y="99"/>
                    </a:cxn>
                  </a:cxnLst>
                  <a:rect l="0" t="0" r="r" b="b"/>
                  <a:pathLst>
                    <a:path w="173" h="190">
                      <a:moveTo>
                        <a:pt x="170" y="99"/>
                      </a:move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5" y="102"/>
                      </a:lnTo>
                      <a:lnTo>
                        <a:pt x="165" y="102"/>
                      </a:lnTo>
                      <a:lnTo>
                        <a:pt x="162" y="102"/>
                      </a:lnTo>
                      <a:lnTo>
                        <a:pt x="162" y="102"/>
                      </a:lnTo>
                      <a:lnTo>
                        <a:pt x="159" y="105"/>
                      </a:lnTo>
                      <a:lnTo>
                        <a:pt x="159" y="105"/>
                      </a:lnTo>
                      <a:lnTo>
                        <a:pt x="156" y="105"/>
                      </a:lnTo>
                      <a:lnTo>
                        <a:pt x="156" y="105"/>
                      </a:lnTo>
                      <a:lnTo>
                        <a:pt x="156" y="105"/>
                      </a:lnTo>
                      <a:lnTo>
                        <a:pt x="153" y="105"/>
                      </a:lnTo>
                      <a:lnTo>
                        <a:pt x="153" y="105"/>
                      </a:lnTo>
                      <a:lnTo>
                        <a:pt x="153" y="105"/>
                      </a:lnTo>
                      <a:lnTo>
                        <a:pt x="153" y="105"/>
                      </a:lnTo>
                      <a:lnTo>
                        <a:pt x="153" y="105"/>
                      </a:lnTo>
                      <a:lnTo>
                        <a:pt x="150" y="105"/>
                      </a:lnTo>
                      <a:lnTo>
                        <a:pt x="150" y="105"/>
                      </a:lnTo>
                      <a:lnTo>
                        <a:pt x="150" y="107"/>
                      </a:lnTo>
                      <a:lnTo>
                        <a:pt x="150" y="107"/>
                      </a:lnTo>
                      <a:lnTo>
                        <a:pt x="150" y="107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3"/>
                      </a:lnTo>
                      <a:lnTo>
                        <a:pt x="150" y="113"/>
                      </a:lnTo>
                      <a:lnTo>
                        <a:pt x="148" y="113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9"/>
                      </a:lnTo>
                      <a:lnTo>
                        <a:pt x="148" y="119"/>
                      </a:lnTo>
                      <a:lnTo>
                        <a:pt x="148" y="119"/>
                      </a:lnTo>
                      <a:lnTo>
                        <a:pt x="148" y="119"/>
                      </a:lnTo>
                      <a:lnTo>
                        <a:pt x="148" y="122"/>
                      </a:lnTo>
                      <a:lnTo>
                        <a:pt x="148" y="122"/>
                      </a:lnTo>
                      <a:lnTo>
                        <a:pt x="148" y="122"/>
                      </a:lnTo>
                      <a:lnTo>
                        <a:pt x="148" y="124"/>
                      </a:lnTo>
                      <a:lnTo>
                        <a:pt x="148" y="124"/>
                      </a:lnTo>
                      <a:lnTo>
                        <a:pt x="148" y="127"/>
                      </a:lnTo>
                      <a:lnTo>
                        <a:pt x="145" y="127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9"/>
                      </a:lnTo>
                      <a:lnTo>
                        <a:pt x="142" y="139"/>
                      </a:lnTo>
                      <a:lnTo>
                        <a:pt x="142" y="139"/>
                      </a:lnTo>
                      <a:lnTo>
                        <a:pt x="142" y="139"/>
                      </a:lnTo>
                      <a:lnTo>
                        <a:pt x="142" y="141"/>
                      </a:lnTo>
                      <a:lnTo>
                        <a:pt x="142" y="141"/>
                      </a:lnTo>
                      <a:lnTo>
                        <a:pt x="139" y="141"/>
                      </a:lnTo>
                      <a:lnTo>
                        <a:pt x="139" y="141"/>
                      </a:lnTo>
                      <a:lnTo>
                        <a:pt x="139" y="141"/>
                      </a:lnTo>
                      <a:lnTo>
                        <a:pt x="139" y="141"/>
                      </a:lnTo>
                      <a:lnTo>
                        <a:pt x="136" y="141"/>
                      </a:lnTo>
                      <a:lnTo>
                        <a:pt x="136" y="144"/>
                      </a:lnTo>
                      <a:lnTo>
                        <a:pt x="136" y="144"/>
                      </a:lnTo>
                      <a:lnTo>
                        <a:pt x="136" y="144"/>
                      </a:lnTo>
                      <a:lnTo>
                        <a:pt x="136" y="144"/>
                      </a:lnTo>
                      <a:lnTo>
                        <a:pt x="133" y="147"/>
                      </a:lnTo>
                      <a:lnTo>
                        <a:pt x="133" y="147"/>
                      </a:lnTo>
                      <a:lnTo>
                        <a:pt x="131" y="150"/>
                      </a:lnTo>
                      <a:lnTo>
                        <a:pt x="131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19" y="190"/>
                      </a:lnTo>
                      <a:lnTo>
                        <a:pt x="116" y="190"/>
                      </a:lnTo>
                      <a:lnTo>
                        <a:pt x="111" y="187"/>
                      </a:lnTo>
                      <a:lnTo>
                        <a:pt x="111" y="164"/>
                      </a:lnTo>
                      <a:lnTo>
                        <a:pt x="111" y="164"/>
                      </a:lnTo>
                      <a:lnTo>
                        <a:pt x="111" y="164"/>
                      </a:lnTo>
                      <a:lnTo>
                        <a:pt x="111" y="164"/>
                      </a:lnTo>
                      <a:lnTo>
                        <a:pt x="108" y="164"/>
                      </a:lnTo>
                      <a:lnTo>
                        <a:pt x="108" y="164"/>
                      </a:lnTo>
                      <a:lnTo>
                        <a:pt x="108" y="161"/>
                      </a:lnTo>
                      <a:lnTo>
                        <a:pt x="108" y="161"/>
                      </a:lnTo>
                      <a:lnTo>
                        <a:pt x="108" y="161"/>
                      </a:lnTo>
                      <a:lnTo>
                        <a:pt x="105" y="161"/>
                      </a:lnTo>
                      <a:lnTo>
                        <a:pt x="105" y="161"/>
                      </a:lnTo>
                      <a:lnTo>
                        <a:pt x="105" y="161"/>
                      </a:lnTo>
                      <a:lnTo>
                        <a:pt x="105" y="161"/>
                      </a:lnTo>
                      <a:lnTo>
                        <a:pt x="102" y="161"/>
                      </a:lnTo>
                      <a:lnTo>
                        <a:pt x="102" y="161"/>
                      </a:lnTo>
                      <a:lnTo>
                        <a:pt x="99" y="161"/>
                      </a:lnTo>
                      <a:lnTo>
                        <a:pt x="99" y="161"/>
                      </a:lnTo>
                      <a:lnTo>
                        <a:pt x="97" y="161"/>
                      </a:lnTo>
                      <a:lnTo>
                        <a:pt x="97" y="161"/>
                      </a:lnTo>
                      <a:lnTo>
                        <a:pt x="97" y="161"/>
                      </a:lnTo>
                      <a:lnTo>
                        <a:pt x="97" y="161"/>
                      </a:lnTo>
                      <a:lnTo>
                        <a:pt x="94" y="161"/>
                      </a:lnTo>
                      <a:lnTo>
                        <a:pt x="94" y="161"/>
                      </a:lnTo>
                      <a:lnTo>
                        <a:pt x="94" y="161"/>
                      </a:lnTo>
                      <a:lnTo>
                        <a:pt x="94" y="161"/>
                      </a:lnTo>
                      <a:lnTo>
                        <a:pt x="94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88" y="170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5" y="175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0" y="178"/>
                      </a:lnTo>
                      <a:lnTo>
                        <a:pt x="80" y="178"/>
                      </a:lnTo>
                      <a:lnTo>
                        <a:pt x="80" y="178"/>
                      </a:lnTo>
                      <a:lnTo>
                        <a:pt x="80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4" y="181"/>
                      </a:lnTo>
                      <a:lnTo>
                        <a:pt x="74" y="181"/>
                      </a:lnTo>
                      <a:lnTo>
                        <a:pt x="74" y="181"/>
                      </a:lnTo>
                      <a:lnTo>
                        <a:pt x="74" y="178"/>
                      </a:lnTo>
                      <a:lnTo>
                        <a:pt x="74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68" y="181"/>
                      </a:lnTo>
                      <a:lnTo>
                        <a:pt x="68" y="181"/>
                      </a:lnTo>
                      <a:lnTo>
                        <a:pt x="65" y="181"/>
                      </a:lnTo>
                      <a:lnTo>
                        <a:pt x="65" y="181"/>
                      </a:lnTo>
                      <a:lnTo>
                        <a:pt x="65" y="181"/>
                      </a:lnTo>
                      <a:lnTo>
                        <a:pt x="65" y="181"/>
                      </a:lnTo>
                      <a:lnTo>
                        <a:pt x="65" y="181"/>
                      </a:lnTo>
                      <a:lnTo>
                        <a:pt x="63" y="181"/>
                      </a:lnTo>
                      <a:lnTo>
                        <a:pt x="63" y="181"/>
                      </a:lnTo>
                      <a:lnTo>
                        <a:pt x="63" y="181"/>
                      </a:lnTo>
                      <a:lnTo>
                        <a:pt x="63" y="181"/>
                      </a:lnTo>
                      <a:lnTo>
                        <a:pt x="63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57" y="178"/>
                      </a:lnTo>
                      <a:lnTo>
                        <a:pt x="57" y="178"/>
                      </a:lnTo>
                      <a:lnTo>
                        <a:pt x="57" y="178"/>
                      </a:lnTo>
                      <a:lnTo>
                        <a:pt x="57" y="178"/>
                      </a:lnTo>
                      <a:lnTo>
                        <a:pt x="57" y="175"/>
                      </a:lnTo>
                      <a:lnTo>
                        <a:pt x="57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67"/>
                      </a:lnTo>
                      <a:lnTo>
                        <a:pt x="43" y="167"/>
                      </a:lnTo>
                      <a:lnTo>
                        <a:pt x="43" y="164"/>
                      </a:lnTo>
                      <a:lnTo>
                        <a:pt x="40" y="164"/>
                      </a:lnTo>
                      <a:lnTo>
                        <a:pt x="31" y="161"/>
                      </a:lnTo>
                      <a:lnTo>
                        <a:pt x="29" y="161"/>
                      </a:lnTo>
                      <a:lnTo>
                        <a:pt x="26" y="158"/>
                      </a:lnTo>
                      <a:lnTo>
                        <a:pt x="23" y="158"/>
                      </a:lnTo>
                      <a:lnTo>
                        <a:pt x="23" y="156"/>
                      </a:lnTo>
                      <a:lnTo>
                        <a:pt x="20" y="156"/>
                      </a:lnTo>
                      <a:lnTo>
                        <a:pt x="14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9" y="153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6" y="150"/>
                      </a:lnTo>
                      <a:lnTo>
                        <a:pt x="6" y="150"/>
                      </a:lnTo>
                      <a:lnTo>
                        <a:pt x="6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0" y="150"/>
                      </a:lnTo>
                      <a:lnTo>
                        <a:pt x="0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44"/>
                      </a:lnTo>
                      <a:lnTo>
                        <a:pt x="3" y="141"/>
                      </a:lnTo>
                      <a:lnTo>
                        <a:pt x="6" y="141"/>
                      </a:lnTo>
                      <a:lnTo>
                        <a:pt x="6" y="139"/>
                      </a:lnTo>
                      <a:lnTo>
                        <a:pt x="9" y="136"/>
                      </a:lnTo>
                      <a:lnTo>
                        <a:pt x="9" y="133"/>
                      </a:lnTo>
                      <a:lnTo>
                        <a:pt x="12" y="130"/>
                      </a:lnTo>
                      <a:lnTo>
                        <a:pt x="12" y="130"/>
                      </a:lnTo>
                      <a:lnTo>
                        <a:pt x="14" y="124"/>
                      </a:lnTo>
                      <a:lnTo>
                        <a:pt x="14" y="124"/>
                      </a:lnTo>
                      <a:lnTo>
                        <a:pt x="14" y="124"/>
                      </a:lnTo>
                      <a:lnTo>
                        <a:pt x="14" y="122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3"/>
                      </a:lnTo>
                      <a:lnTo>
                        <a:pt x="20" y="110"/>
                      </a:lnTo>
                      <a:lnTo>
                        <a:pt x="20" y="107"/>
                      </a:lnTo>
                      <a:lnTo>
                        <a:pt x="20" y="102"/>
                      </a:lnTo>
                      <a:lnTo>
                        <a:pt x="23" y="102"/>
                      </a:lnTo>
                      <a:lnTo>
                        <a:pt x="23" y="96"/>
                      </a:lnTo>
                      <a:lnTo>
                        <a:pt x="23" y="93"/>
                      </a:lnTo>
                      <a:lnTo>
                        <a:pt x="20" y="82"/>
                      </a:lnTo>
                      <a:lnTo>
                        <a:pt x="14" y="73"/>
                      </a:lnTo>
                      <a:lnTo>
                        <a:pt x="14" y="71"/>
                      </a:lnTo>
                      <a:lnTo>
                        <a:pt x="3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9" y="54"/>
                      </a:lnTo>
                      <a:lnTo>
                        <a:pt x="17" y="51"/>
                      </a:lnTo>
                      <a:lnTo>
                        <a:pt x="23" y="51"/>
                      </a:lnTo>
                      <a:lnTo>
                        <a:pt x="26" y="51"/>
                      </a:lnTo>
                      <a:lnTo>
                        <a:pt x="26" y="48"/>
                      </a:lnTo>
                      <a:lnTo>
                        <a:pt x="26" y="42"/>
                      </a:lnTo>
                      <a:lnTo>
                        <a:pt x="29" y="39"/>
                      </a:lnTo>
                      <a:lnTo>
                        <a:pt x="20" y="31"/>
                      </a:lnTo>
                      <a:lnTo>
                        <a:pt x="3" y="25"/>
                      </a:lnTo>
                      <a:lnTo>
                        <a:pt x="0" y="14"/>
                      </a:lnTo>
                      <a:lnTo>
                        <a:pt x="3" y="11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7" y="0"/>
                      </a:lnTo>
                      <a:lnTo>
                        <a:pt x="20" y="3"/>
                      </a:lnTo>
                      <a:lnTo>
                        <a:pt x="26" y="3"/>
                      </a:lnTo>
                      <a:lnTo>
                        <a:pt x="31" y="3"/>
                      </a:lnTo>
                      <a:lnTo>
                        <a:pt x="37" y="3"/>
                      </a:lnTo>
                      <a:lnTo>
                        <a:pt x="43" y="3"/>
                      </a:lnTo>
                      <a:lnTo>
                        <a:pt x="48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9"/>
                      </a:lnTo>
                      <a:lnTo>
                        <a:pt x="88" y="39"/>
                      </a:lnTo>
                      <a:lnTo>
                        <a:pt x="88" y="39"/>
                      </a:lnTo>
                      <a:lnTo>
                        <a:pt x="88" y="39"/>
                      </a:lnTo>
                      <a:lnTo>
                        <a:pt x="88" y="39"/>
                      </a:lnTo>
                      <a:lnTo>
                        <a:pt x="91" y="39"/>
                      </a:lnTo>
                      <a:lnTo>
                        <a:pt x="91" y="39"/>
                      </a:lnTo>
                      <a:lnTo>
                        <a:pt x="91" y="39"/>
                      </a:lnTo>
                      <a:lnTo>
                        <a:pt x="91" y="39"/>
                      </a:lnTo>
                      <a:lnTo>
                        <a:pt x="91" y="39"/>
                      </a:lnTo>
                      <a:lnTo>
                        <a:pt x="91" y="42"/>
                      </a:lnTo>
                      <a:lnTo>
                        <a:pt x="91" y="42"/>
                      </a:lnTo>
                      <a:lnTo>
                        <a:pt x="91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5" y="51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2"/>
                      </a:lnTo>
                      <a:lnTo>
                        <a:pt x="131" y="62"/>
                      </a:lnTo>
                      <a:lnTo>
                        <a:pt x="131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6"/>
                      </a:lnTo>
                      <a:lnTo>
                        <a:pt x="139" y="56"/>
                      </a:lnTo>
                      <a:lnTo>
                        <a:pt x="139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5" y="56"/>
                      </a:lnTo>
                      <a:lnTo>
                        <a:pt x="145" y="56"/>
                      </a:lnTo>
                      <a:lnTo>
                        <a:pt x="145" y="56"/>
                      </a:lnTo>
                      <a:lnTo>
                        <a:pt x="145" y="56"/>
                      </a:lnTo>
                      <a:lnTo>
                        <a:pt x="145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9"/>
                      </a:lnTo>
                      <a:lnTo>
                        <a:pt x="150" y="59"/>
                      </a:lnTo>
                      <a:lnTo>
                        <a:pt x="150" y="59"/>
                      </a:lnTo>
                      <a:lnTo>
                        <a:pt x="150" y="59"/>
                      </a:lnTo>
                      <a:lnTo>
                        <a:pt x="150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3"/>
                      </a:lnTo>
                      <a:lnTo>
                        <a:pt x="162" y="73"/>
                      </a:lnTo>
                      <a:lnTo>
                        <a:pt x="162" y="73"/>
                      </a:lnTo>
                      <a:lnTo>
                        <a:pt x="162" y="73"/>
                      </a:lnTo>
                      <a:lnTo>
                        <a:pt x="162" y="76"/>
                      </a:lnTo>
                      <a:lnTo>
                        <a:pt x="162" y="76"/>
                      </a:lnTo>
                      <a:lnTo>
                        <a:pt x="162" y="76"/>
                      </a:lnTo>
                      <a:lnTo>
                        <a:pt x="162" y="79"/>
                      </a:lnTo>
                      <a:lnTo>
                        <a:pt x="165" y="79"/>
                      </a:lnTo>
                      <a:lnTo>
                        <a:pt x="165" y="79"/>
                      </a:lnTo>
                      <a:lnTo>
                        <a:pt x="165" y="82"/>
                      </a:lnTo>
                      <a:lnTo>
                        <a:pt x="165" y="82"/>
                      </a:lnTo>
                      <a:lnTo>
                        <a:pt x="165" y="82"/>
                      </a:lnTo>
                      <a:lnTo>
                        <a:pt x="165" y="85"/>
                      </a:lnTo>
                      <a:lnTo>
                        <a:pt x="167" y="85"/>
                      </a:lnTo>
                      <a:lnTo>
                        <a:pt x="167" y="88"/>
                      </a:lnTo>
                      <a:lnTo>
                        <a:pt x="167" y="88"/>
                      </a:lnTo>
                      <a:lnTo>
                        <a:pt x="167" y="88"/>
                      </a:lnTo>
                      <a:lnTo>
                        <a:pt x="167" y="90"/>
                      </a:lnTo>
                      <a:lnTo>
                        <a:pt x="167" y="90"/>
                      </a:lnTo>
                      <a:lnTo>
                        <a:pt x="167" y="90"/>
                      </a:lnTo>
                      <a:lnTo>
                        <a:pt x="167" y="93"/>
                      </a:lnTo>
                      <a:lnTo>
                        <a:pt x="170" y="93"/>
                      </a:lnTo>
                      <a:lnTo>
                        <a:pt x="170" y="93"/>
                      </a:lnTo>
                      <a:lnTo>
                        <a:pt x="170" y="93"/>
                      </a:lnTo>
                      <a:lnTo>
                        <a:pt x="170" y="96"/>
                      </a:lnTo>
                      <a:lnTo>
                        <a:pt x="170" y="96"/>
                      </a:lnTo>
                      <a:lnTo>
                        <a:pt x="170" y="96"/>
                      </a:lnTo>
                      <a:lnTo>
                        <a:pt x="173" y="96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8" name="Freeform 94"/>
                <p:cNvSpPr>
                  <a:spLocks/>
                </p:cNvSpPr>
                <p:nvPr/>
              </p:nvSpPr>
              <p:spPr bwMode="auto">
                <a:xfrm>
                  <a:off x="853" y="3156"/>
                  <a:ext cx="87" cy="96"/>
                </a:xfrm>
                <a:custGeom>
                  <a:avLst/>
                  <a:gdLst/>
                  <a:ahLst/>
                  <a:cxnLst>
                    <a:cxn ang="0">
                      <a:pos x="159" y="105"/>
                    </a:cxn>
                    <a:cxn ang="0">
                      <a:pos x="150" y="110"/>
                    </a:cxn>
                    <a:cxn ang="0">
                      <a:pos x="148" y="124"/>
                    </a:cxn>
                    <a:cxn ang="0">
                      <a:pos x="142" y="139"/>
                    </a:cxn>
                    <a:cxn ang="0">
                      <a:pos x="131" y="150"/>
                    </a:cxn>
                    <a:cxn ang="0">
                      <a:pos x="111" y="164"/>
                    </a:cxn>
                    <a:cxn ang="0">
                      <a:pos x="99" y="161"/>
                    </a:cxn>
                    <a:cxn ang="0">
                      <a:pos x="91" y="161"/>
                    </a:cxn>
                    <a:cxn ang="0">
                      <a:pos x="91" y="170"/>
                    </a:cxn>
                    <a:cxn ang="0">
                      <a:pos x="88" y="175"/>
                    </a:cxn>
                    <a:cxn ang="0">
                      <a:pos x="80" y="178"/>
                    </a:cxn>
                    <a:cxn ang="0">
                      <a:pos x="71" y="181"/>
                    </a:cxn>
                    <a:cxn ang="0">
                      <a:pos x="63" y="181"/>
                    </a:cxn>
                    <a:cxn ang="0">
                      <a:pos x="54" y="175"/>
                    </a:cxn>
                    <a:cxn ang="0">
                      <a:pos x="31" y="161"/>
                    </a:cxn>
                    <a:cxn ang="0">
                      <a:pos x="6" y="150"/>
                    </a:cxn>
                    <a:cxn ang="0">
                      <a:pos x="9" y="136"/>
                    </a:cxn>
                    <a:cxn ang="0">
                      <a:pos x="20" y="107"/>
                    </a:cxn>
                    <a:cxn ang="0">
                      <a:pos x="17" y="51"/>
                    </a:cxn>
                    <a:cxn ang="0">
                      <a:pos x="6" y="3"/>
                    </a:cxn>
                    <a:cxn ang="0">
                      <a:pos x="43" y="3"/>
                    </a:cxn>
                    <a:cxn ang="0">
                      <a:pos x="54" y="5"/>
                    </a:cxn>
                    <a:cxn ang="0">
                      <a:pos x="54" y="8"/>
                    </a:cxn>
                    <a:cxn ang="0">
                      <a:pos x="57" y="11"/>
                    </a:cxn>
                    <a:cxn ang="0">
                      <a:pos x="57" y="14"/>
                    </a:cxn>
                    <a:cxn ang="0">
                      <a:pos x="60" y="17"/>
                    </a:cxn>
                    <a:cxn ang="0">
                      <a:pos x="63" y="20"/>
                    </a:cxn>
                    <a:cxn ang="0">
                      <a:pos x="65" y="20"/>
                    </a:cxn>
                    <a:cxn ang="0">
                      <a:pos x="68" y="20"/>
                    </a:cxn>
                    <a:cxn ang="0">
                      <a:pos x="71" y="22"/>
                    </a:cxn>
                    <a:cxn ang="0">
                      <a:pos x="74" y="22"/>
                    </a:cxn>
                    <a:cxn ang="0">
                      <a:pos x="74" y="25"/>
                    </a:cxn>
                    <a:cxn ang="0">
                      <a:pos x="77" y="25"/>
                    </a:cxn>
                    <a:cxn ang="0">
                      <a:pos x="77" y="28"/>
                    </a:cxn>
                    <a:cxn ang="0">
                      <a:pos x="80" y="31"/>
                    </a:cxn>
                    <a:cxn ang="0">
                      <a:pos x="80" y="34"/>
                    </a:cxn>
                    <a:cxn ang="0">
                      <a:pos x="88" y="37"/>
                    </a:cxn>
                    <a:cxn ang="0">
                      <a:pos x="94" y="42"/>
                    </a:cxn>
                    <a:cxn ang="0">
                      <a:pos x="97" y="45"/>
                    </a:cxn>
                    <a:cxn ang="0">
                      <a:pos x="102" y="51"/>
                    </a:cxn>
                    <a:cxn ang="0">
                      <a:pos x="108" y="54"/>
                    </a:cxn>
                    <a:cxn ang="0">
                      <a:pos x="114" y="54"/>
                    </a:cxn>
                    <a:cxn ang="0">
                      <a:pos x="114" y="56"/>
                    </a:cxn>
                    <a:cxn ang="0">
                      <a:pos x="114" y="62"/>
                    </a:cxn>
                    <a:cxn ang="0">
                      <a:pos x="116" y="65"/>
                    </a:cxn>
                    <a:cxn ang="0">
                      <a:pos x="119" y="65"/>
                    </a:cxn>
                    <a:cxn ang="0">
                      <a:pos x="122" y="71"/>
                    </a:cxn>
                    <a:cxn ang="0">
                      <a:pos x="122" y="68"/>
                    </a:cxn>
                    <a:cxn ang="0">
                      <a:pos x="125" y="65"/>
                    </a:cxn>
                    <a:cxn ang="0">
                      <a:pos x="128" y="65"/>
                    </a:cxn>
                    <a:cxn ang="0">
                      <a:pos x="133" y="62"/>
                    </a:cxn>
                    <a:cxn ang="0">
                      <a:pos x="136" y="59"/>
                    </a:cxn>
                    <a:cxn ang="0">
                      <a:pos x="139" y="59"/>
                    </a:cxn>
                    <a:cxn ang="0">
                      <a:pos x="142" y="56"/>
                    </a:cxn>
                    <a:cxn ang="0">
                      <a:pos x="150" y="56"/>
                    </a:cxn>
                    <a:cxn ang="0">
                      <a:pos x="153" y="59"/>
                    </a:cxn>
                    <a:cxn ang="0">
                      <a:pos x="156" y="62"/>
                    </a:cxn>
                    <a:cxn ang="0">
                      <a:pos x="156" y="65"/>
                    </a:cxn>
                    <a:cxn ang="0">
                      <a:pos x="156" y="65"/>
                    </a:cxn>
                    <a:cxn ang="0">
                      <a:pos x="159" y="71"/>
                    </a:cxn>
                    <a:cxn ang="0">
                      <a:pos x="165" y="82"/>
                    </a:cxn>
                    <a:cxn ang="0">
                      <a:pos x="170" y="96"/>
                    </a:cxn>
                    <a:cxn ang="0">
                      <a:pos x="170" y="99"/>
                    </a:cxn>
                  </a:cxnLst>
                  <a:rect l="0" t="0" r="r" b="b"/>
                  <a:pathLst>
                    <a:path w="173" h="190">
                      <a:moveTo>
                        <a:pt x="170" y="99"/>
                      </a:move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5" y="102"/>
                      </a:lnTo>
                      <a:lnTo>
                        <a:pt x="165" y="102"/>
                      </a:lnTo>
                      <a:lnTo>
                        <a:pt x="162" y="102"/>
                      </a:lnTo>
                      <a:lnTo>
                        <a:pt x="162" y="102"/>
                      </a:lnTo>
                      <a:lnTo>
                        <a:pt x="159" y="105"/>
                      </a:lnTo>
                      <a:lnTo>
                        <a:pt x="159" y="105"/>
                      </a:lnTo>
                      <a:lnTo>
                        <a:pt x="156" y="105"/>
                      </a:lnTo>
                      <a:lnTo>
                        <a:pt x="156" y="105"/>
                      </a:lnTo>
                      <a:lnTo>
                        <a:pt x="156" y="105"/>
                      </a:lnTo>
                      <a:lnTo>
                        <a:pt x="153" y="105"/>
                      </a:lnTo>
                      <a:lnTo>
                        <a:pt x="153" y="105"/>
                      </a:lnTo>
                      <a:lnTo>
                        <a:pt x="153" y="105"/>
                      </a:lnTo>
                      <a:lnTo>
                        <a:pt x="153" y="105"/>
                      </a:lnTo>
                      <a:lnTo>
                        <a:pt x="153" y="105"/>
                      </a:lnTo>
                      <a:lnTo>
                        <a:pt x="150" y="105"/>
                      </a:lnTo>
                      <a:lnTo>
                        <a:pt x="150" y="105"/>
                      </a:lnTo>
                      <a:lnTo>
                        <a:pt x="150" y="107"/>
                      </a:lnTo>
                      <a:lnTo>
                        <a:pt x="150" y="107"/>
                      </a:lnTo>
                      <a:lnTo>
                        <a:pt x="150" y="107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3"/>
                      </a:lnTo>
                      <a:lnTo>
                        <a:pt x="150" y="113"/>
                      </a:lnTo>
                      <a:lnTo>
                        <a:pt x="148" y="113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9"/>
                      </a:lnTo>
                      <a:lnTo>
                        <a:pt x="148" y="119"/>
                      </a:lnTo>
                      <a:lnTo>
                        <a:pt x="148" y="119"/>
                      </a:lnTo>
                      <a:lnTo>
                        <a:pt x="148" y="119"/>
                      </a:lnTo>
                      <a:lnTo>
                        <a:pt x="148" y="122"/>
                      </a:lnTo>
                      <a:lnTo>
                        <a:pt x="148" y="122"/>
                      </a:lnTo>
                      <a:lnTo>
                        <a:pt x="148" y="122"/>
                      </a:lnTo>
                      <a:lnTo>
                        <a:pt x="148" y="124"/>
                      </a:lnTo>
                      <a:lnTo>
                        <a:pt x="148" y="124"/>
                      </a:lnTo>
                      <a:lnTo>
                        <a:pt x="148" y="127"/>
                      </a:lnTo>
                      <a:lnTo>
                        <a:pt x="145" y="127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9"/>
                      </a:lnTo>
                      <a:lnTo>
                        <a:pt x="142" y="139"/>
                      </a:lnTo>
                      <a:lnTo>
                        <a:pt x="142" y="139"/>
                      </a:lnTo>
                      <a:lnTo>
                        <a:pt x="142" y="139"/>
                      </a:lnTo>
                      <a:lnTo>
                        <a:pt x="142" y="141"/>
                      </a:lnTo>
                      <a:lnTo>
                        <a:pt x="142" y="141"/>
                      </a:lnTo>
                      <a:lnTo>
                        <a:pt x="139" y="141"/>
                      </a:lnTo>
                      <a:lnTo>
                        <a:pt x="139" y="141"/>
                      </a:lnTo>
                      <a:lnTo>
                        <a:pt x="139" y="141"/>
                      </a:lnTo>
                      <a:lnTo>
                        <a:pt x="139" y="141"/>
                      </a:lnTo>
                      <a:lnTo>
                        <a:pt x="136" y="141"/>
                      </a:lnTo>
                      <a:lnTo>
                        <a:pt x="136" y="144"/>
                      </a:lnTo>
                      <a:lnTo>
                        <a:pt x="136" y="144"/>
                      </a:lnTo>
                      <a:lnTo>
                        <a:pt x="136" y="144"/>
                      </a:lnTo>
                      <a:lnTo>
                        <a:pt x="136" y="144"/>
                      </a:lnTo>
                      <a:lnTo>
                        <a:pt x="133" y="147"/>
                      </a:lnTo>
                      <a:lnTo>
                        <a:pt x="133" y="147"/>
                      </a:lnTo>
                      <a:lnTo>
                        <a:pt x="131" y="150"/>
                      </a:lnTo>
                      <a:lnTo>
                        <a:pt x="131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28" y="150"/>
                      </a:lnTo>
                      <a:lnTo>
                        <a:pt x="119" y="190"/>
                      </a:lnTo>
                      <a:lnTo>
                        <a:pt x="116" y="190"/>
                      </a:lnTo>
                      <a:lnTo>
                        <a:pt x="111" y="187"/>
                      </a:lnTo>
                      <a:lnTo>
                        <a:pt x="111" y="164"/>
                      </a:lnTo>
                      <a:lnTo>
                        <a:pt x="111" y="164"/>
                      </a:lnTo>
                      <a:lnTo>
                        <a:pt x="111" y="164"/>
                      </a:lnTo>
                      <a:lnTo>
                        <a:pt x="111" y="164"/>
                      </a:lnTo>
                      <a:lnTo>
                        <a:pt x="108" y="164"/>
                      </a:lnTo>
                      <a:lnTo>
                        <a:pt x="108" y="164"/>
                      </a:lnTo>
                      <a:lnTo>
                        <a:pt x="108" y="161"/>
                      </a:lnTo>
                      <a:lnTo>
                        <a:pt x="108" y="161"/>
                      </a:lnTo>
                      <a:lnTo>
                        <a:pt x="108" y="161"/>
                      </a:lnTo>
                      <a:lnTo>
                        <a:pt x="105" y="161"/>
                      </a:lnTo>
                      <a:lnTo>
                        <a:pt x="105" y="161"/>
                      </a:lnTo>
                      <a:lnTo>
                        <a:pt x="105" y="161"/>
                      </a:lnTo>
                      <a:lnTo>
                        <a:pt x="105" y="161"/>
                      </a:lnTo>
                      <a:lnTo>
                        <a:pt x="102" y="161"/>
                      </a:lnTo>
                      <a:lnTo>
                        <a:pt x="102" y="161"/>
                      </a:lnTo>
                      <a:lnTo>
                        <a:pt x="99" y="161"/>
                      </a:lnTo>
                      <a:lnTo>
                        <a:pt x="99" y="161"/>
                      </a:lnTo>
                      <a:lnTo>
                        <a:pt x="97" y="161"/>
                      </a:lnTo>
                      <a:lnTo>
                        <a:pt x="97" y="161"/>
                      </a:lnTo>
                      <a:lnTo>
                        <a:pt x="97" y="161"/>
                      </a:lnTo>
                      <a:lnTo>
                        <a:pt x="97" y="161"/>
                      </a:lnTo>
                      <a:lnTo>
                        <a:pt x="94" y="161"/>
                      </a:lnTo>
                      <a:lnTo>
                        <a:pt x="94" y="161"/>
                      </a:lnTo>
                      <a:lnTo>
                        <a:pt x="94" y="161"/>
                      </a:lnTo>
                      <a:lnTo>
                        <a:pt x="94" y="161"/>
                      </a:lnTo>
                      <a:lnTo>
                        <a:pt x="94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88" y="170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5" y="175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0" y="178"/>
                      </a:lnTo>
                      <a:lnTo>
                        <a:pt x="80" y="178"/>
                      </a:lnTo>
                      <a:lnTo>
                        <a:pt x="80" y="178"/>
                      </a:lnTo>
                      <a:lnTo>
                        <a:pt x="80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7" y="181"/>
                      </a:lnTo>
                      <a:lnTo>
                        <a:pt x="74" y="181"/>
                      </a:lnTo>
                      <a:lnTo>
                        <a:pt x="74" y="181"/>
                      </a:lnTo>
                      <a:lnTo>
                        <a:pt x="74" y="181"/>
                      </a:lnTo>
                      <a:lnTo>
                        <a:pt x="74" y="178"/>
                      </a:lnTo>
                      <a:lnTo>
                        <a:pt x="74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71" y="181"/>
                      </a:lnTo>
                      <a:lnTo>
                        <a:pt x="68" y="181"/>
                      </a:lnTo>
                      <a:lnTo>
                        <a:pt x="68" y="181"/>
                      </a:lnTo>
                      <a:lnTo>
                        <a:pt x="65" y="181"/>
                      </a:lnTo>
                      <a:lnTo>
                        <a:pt x="65" y="181"/>
                      </a:lnTo>
                      <a:lnTo>
                        <a:pt x="65" y="181"/>
                      </a:lnTo>
                      <a:lnTo>
                        <a:pt x="65" y="181"/>
                      </a:lnTo>
                      <a:lnTo>
                        <a:pt x="65" y="181"/>
                      </a:lnTo>
                      <a:lnTo>
                        <a:pt x="63" y="181"/>
                      </a:lnTo>
                      <a:lnTo>
                        <a:pt x="63" y="181"/>
                      </a:lnTo>
                      <a:lnTo>
                        <a:pt x="63" y="181"/>
                      </a:lnTo>
                      <a:lnTo>
                        <a:pt x="63" y="181"/>
                      </a:lnTo>
                      <a:lnTo>
                        <a:pt x="63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60" y="181"/>
                      </a:lnTo>
                      <a:lnTo>
                        <a:pt x="57" y="178"/>
                      </a:lnTo>
                      <a:lnTo>
                        <a:pt x="57" y="178"/>
                      </a:lnTo>
                      <a:lnTo>
                        <a:pt x="57" y="178"/>
                      </a:lnTo>
                      <a:lnTo>
                        <a:pt x="57" y="178"/>
                      </a:lnTo>
                      <a:lnTo>
                        <a:pt x="57" y="175"/>
                      </a:lnTo>
                      <a:lnTo>
                        <a:pt x="57" y="175"/>
                      </a:lnTo>
                      <a:lnTo>
                        <a:pt x="54" y="175"/>
                      </a:lnTo>
                      <a:lnTo>
                        <a:pt x="54" y="175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67"/>
                      </a:lnTo>
                      <a:lnTo>
                        <a:pt x="43" y="167"/>
                      </a:lnTo>
                      <a:lnTo>
                        <a:pt x="43" y="164"/>
                      </a:lnTo>
                      <a:lnTo>
                        <a:pt x="40" y="164"/>
                      </a:lnTo>
                      <a:lnTo>
                        <a:pt x="31" y="161"/>
                      </a:lnTo>
                      <a:lnTo>
                        <a:pt x="29" y="161"/>
                      </a:lnTo>
                      <a:lnTo>
                        <a:pt x="26" y="158"/>
                      </a:lnTo>
                      <a:lnTo>
                        <a:pt x="23" y="158"/>
                      </a:lnTo>
                      <a:lnTo>
                        <a:pt x="23" y="156"/>
                      </a:lnTo>
                      <a:lnTo>
                        <a:pt x="20" y="156"/>
                      </a:lnTo>
                      <a:lnTo>
                        <a:pt x="14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9" y="153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6" y="150"/>
                      </a:lnTo>
                      <a:lnTo>
                        <a:pt x="6" y="150"/>
                      </a:lnTo>
                      <a:lnTo>
                        <a:pt x="6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0" y="150"/>
                      </a:lnTo>
                      <a:lnTo>
                        <a:pt x="0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44"/>
                      </a:lnTo>
                      <a:lnTo>
                        <a:pt x="3" y="141"/>
                      </a:lnTo>
                      <a:lnTo>
                        <a:pt x="6" y="141"/>
                      </a:lnTo>
                      <a:lnTo>
                        <a:pt x="6" y="139"/>
                      </a:lnTo>
                      <a:lnTo>
                        <a:pt x="9" y="136"/>
                      </a:lnTo>
                      <a:lnTo>
                        <a:pt x="9" y="133"/>
                      </a:lnTo>
                      <a:lnTo>
                        <a:pt x="12" y="130"/>
                      </a:lnTo>
                      <a:lnTo>
                        <a:pt x="12" y="130"/>
                      </a:lnTo>
                      <a:lnTo>
                        <a:pt x="14" y="124"/>
                      </a:lnTo>
                      <a:lnTo>
                        <a:pt x="14" y="124"/>
                      </a:lnTo>
                      <a:lnTo>
                        <a:pt x="14" y="124"/>
                      </a:lnTo>
                      <a:lnTo>
                        <a:pt x="14" y="122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3"/>
                      </a:lnTo>
                      <a:lnTo>
                        <a:pt x="20" y="110"/>
                      </a:lnTo>
                      <a:lnTo>
                        <a:pt x="20" y="107"/>
                      </a:lnTo>
                      <a:lnTo>
                        <a:pt x="20" y="102"/>
                      </a:lnTo>
                      <a:lnTo>
                        <a:pt x="23" y="102"/>
                      </a:lnTo>
                      <a:lnTo>
                        <a:pt x="23" y="96"/>
                      </a:lnTo>
                      <a:lnTo>
                        <a:pt x="23" y="93"/>
                      </a:lnTo>
                      <a:lnTo>
                        <a:pt x="20" y="82"/>
                      </a:lnTo>
                      <a:lnTo>
                        <a:pt x="14" y="73"/>
                      </a:lnTo>
                      <a:lnTo>
                        <a:pt x="14" y="71"/>
                      </a:lnTo>
                      <a:lnTo>
                        <a:pt x="3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9" y="54"/>
                      </a:lnTo>
                      <a:lnTo>
                        <a:pt x="17" y="51"/>
                      </a:lnTo>
                      <a:lnTo>
                        <a:pt x="23" y="51"/>
                      </a:lnTo>
                      <a:lnTo>
                        <a:pt x="26" y="51"/>
                      </a:lnTo>
                      <a:lnTo>
                        <a:pt x="26" y="48"/>
                      </a:lnTo>
                      <a:lnTo>
                        <a:pt x="26" y="42"/>
                      </a:lnTo>
                      <a:lnTo>
                        <a:pt x="29" y="39"/>
                      </a:lnTo>
                      <a:lnTo>
                        <a:pt x="20" y="31"/>
                      </a:lnTo>
                      <a:lnTo>
                        <a:pt x="3" y="25"/>
                      </a:lnTo>
                      <a:lnTo>
                        <a:pt x="0" y="14"/>
                      </a:lnTo>
                      <a:lnTo>
                        <a:pt x="3" y="11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7" y="0"/>
                      </a:lnTo>
                      <a:lnTo>
                        <a:pt x="20" y="3"/>
                      </a:lnTo>
                      <a:lnTo>
                        <a:pt x="26" y="3"/>
                      </a:lnTo>
                      <a:lnTo>
                        <a:pt x="31" y="3"/>
                      </a:lnTo>
                      <a:lnTo>
                        <a:pt x="37" y="3"/>
                      </a:lnTo>
                      <a:lnTo>
                        <a:pt x="43" y="3"/>
                      </a:lnTo>
                      <a:lnTo>
                        <a:pt x="48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5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4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28"/>
                      </a:lnTo>
                      <a:lnTo>
                        <a:pt x="77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1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9"/>
                      </a:lnTo>
                      <a:lnTo>
                        <a:pt x="88" y="39"/>
                      </a:lnTo>
                      <a:lnTo>
                        <a:pt x="88" y="39"/>
                      </a:lnTo>
                      <a:lnTo>
                        <a:pt x="88" y="39"/>
                      </a:lnTo>
                      <a:lnTo>
                        <a:pt x="88" y="39"/>
                      </a:lnTo>
                      <a:lnTo>
                        <a:pt x="91" y="39"/>
                      </a:lnTo>
                      <a:lnTo>
                        <a:pt x="91" y="39"/>
                      </a:lnTo>
                      <a:lnTo>
                        <a:pt x="91" y="39"/>
                      </a:lnTo>
                      <a:lnTo>
                        <a:pt x="91" y="39"/>
                      </a:lnTo>
                      <a:lnTo>
                        <a:pt x="91" y="39"/>
                      </a:lnTo>
                      <a:lnTo>
                        <a:pt x="91" y="42"/>
                      </a:lnTo>
                      <a:lnTo>
                        <a:pt x="91" y="42"/>
                      </a:lnTo>
                      <a:lnTo>
                        <a:pt x="91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4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2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8"/>
                      </a:lnTo>
                      <a:lnTo>
                        <a:pt x="97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5" y="51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1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4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59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6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5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5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28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5"/>
                      </a:lnTo>
                      <a:lnTo>
                        <a:pt x="131" y="62"/>
                      </a:lnTo>
                      <a:lnTo>
                        <a:pt x="131" y="62"/>
                      </a:lnTo>
                      <a:lnTo>
                        <a:pt x="131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3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9"/>
                      </a:lnTo>
                      <a:lnTo>
                        <a:pt x="139" y="56"/>
                      </a:lnTo>
                      <a:lnTo>
                        <a:pt x="139" y="56"/>
                      </a:lnTo>
                      <a:lnTo>
                        <a:pt x="139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2" y="56"/>
                      </a:lnTo>
                      <a:lnTo>
                        <a:pt x="145" y="56"/>
                      </a:lnTo>
                      <a:lnTo>
                        <a:pt x="145" y="56"/>
                      </a:lnTo>
                      <a:lnTo>
                        <a:pt x="145" y="56"/>
                      </a:lnTo>
                      <a:lnTo>
                        <a:pt x="145" y="56"/>
                      </a:lnTo>
                      <a:lnTo>
                        <a:pt x="145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48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9"/>
                      </a:lnTo>
                      <a:lnTo>
                        <a:pt x="150" y="59"/>
                      </a:lnTo>
                      <a:lnTo>
                        <a:pt x="150" y="59"/>
                      </a:lnTo>
                      <a:lnTo>
                        <a:pt x="150" y="59"/>
                      </a:lnTo>
                      <a:lnTo>
                        <a:pt x="150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59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68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1"/>
                      </a:lnTo>
                      <a:lnTo>
                        <a:pt x="159" y="73"/>
                      </a:lnTo>
                      <a:lnTo>
                        <a:pt x="162" y="73"/>
                      </a:lnTo>
                      <a:lnTo>
                        <a:pt x="162" y="73"/>
                      </a:lnTo>
                      <a:lnTo>
                        <a:pt x="162" y="73"/>
                      </a:lnTo>
                      <a:lnTo>
                        <a:pt x="162" y="76"/>
                      </a:lnTo>
                      <a:lnTo>
                        <a:pt x="162" y="76"/>
                      </a:lnTo>
                      <a:lnTo>
                        <a:pt x="162" y="76"/>
                      </a:lnTo>
                      <a:lnTo>
                        <a:pt x="162" y="79"/>
                      </a:lnTo>
                      <a:lnTo>
                        <a:pt x="165" y="79"/>
                      </a:lnTo>
                      <a:lnTo>
                        <a:pt x="165" y="79"/>
                      </a:lnTo>
                      <a:lnTo>
                        <a:pt x="165" y="82"/>
                      </a:lnTo>
                      <a:lnTo>
                        <a:pt x="165" y="82"/>
                      </a:lnTo>
                      <a:lnTo>
                        <a:pt x="165" y="82"/>
                      </a:lnTo>
                      <a:lnTo>
                        <a:pt x="165" y="85"/>
                      </a:lnTo>
                      <a:lnTo>
                        <a:pt x="167" y="85"/>
                      </a:lnTo>
                      <a:lnTo>
                        <a:pt x="167" y="88"/>
                      </a:lnTo>
                      <a:lnTo>
                        <a:pt x="167" y="88"/>
                      </a:lnTo>
                      <a:lnTo>
                        <a:pt x="167" y="88"/>
                      </a:lnTo>
                      <a:lnTo>
                        <a:pt x="167" y="90"/>
                      </a:lnTo>
                      <a:lnTo>
                        <a:pt x="167" y="90"/>
                      </a:lnTo>
                      <a:lnTo>
                        <a:pt x="167" y="90"/>
                      </a:lnTo>
                      <a:lnTo>
                        <a:pt x="167" y="93"/>
                      </a:lnTo>
                      <a:lnTo>
                        <a:pt x="170" y="93"/>
                      </a:lnTo>
                      <a:lnTo>
                        <a:pt x="170" y="93"/>
                      </a:lnTo>
                      <a:lnTo>
                        <a:pt x="170" y="93"/>
                      </a:lnTo>
                      <a:lnTo>
                        <a:pt x="170" y="96"/>
                      </a:lnTo>
                      <a:lnTo>
                        <a:pt x="170" y="96"/>
                      </a:lnTo>
                      <a:lnTo>
                        <a:pt x="170" y="96"/>
                      </a:lnTo>
                      <a:lnTo>
                        <a:pt x="173" y="96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3999" name="Freeform 95"/>
                <p:cNvSpPr>
                  <a:spLocks/>
                </p:cNvSpPr>
                <p:nvPr/>
              </p:nvSpPr>
              <p:spPr bwMode="auto">
                <a:xfrm>
                  <a:off x="789" y="3291"/>
                  <a:ext cx="167" cy="101"/>
                </a:xfrm>
                <a:custGeom>
                  <a:avLst/>
                  <a:gdLst/>
                  <a:ahLst/>
                  <a:cxnLst>
                    <a:cxn ang="0">
                      <a:pos x="90" y="153"/>
                    </a:cxn>
                    <a:cxn ang="0">
                      <a:pos x="99" y="156"/>
                    </a:cxn>
                    <a:cxn ang="0">
                      <a:pos x="110" y="159"/>
                    </a:cxn>
                    <a:cxn ang="0">
                      <a:pos x="113" y="170"/>
                    </a:cxn>
                    <a:cxn ang="0">
                      <a:pos x="130" y="179"/>
                    </a:cxn>
                    <a:cxn ang="0">
                      <a:pos x="133" y="179"/>
                    </a:cxn>
                    <a:cxn ang="0">
                      <a:pos x="130" y="190"/>
                    </a:cxn>
                    <a:cxn ang="0">
                      <a:pos x="139" y="196"/>
                    </a:cxn>
                    <a:cxn ang="0">
                      <a:pos x="150" y="196"/>
                    </a:cxn>
                    <a:cxn ang="0">
                      <a:pos x="164" y="193"/>
                    </a:cxn>
                    <a:cxn ang="0">
                      <a:pos x="173" y="187"/>
                    </a:cxn>
                    <a:cxn ang="0">
                      <a:pos x="184" y="187"/>
                    </a:cxn>
                    <a:cxn ang="0">
                      <a:pos x="190" y="179"/>
                    </a:cxn>
                    <a:cxn ang="0">
                      <a:pos x="195" y="170"/>
                    </a:cxn>
                    <a:cxn ang="0">
                      <a:pos x="195" y="162"/>
                    </a:cxn>
                    <a:cxn ang="0">
                      <a:pos x="195" y="156"/>
                    </a:cxn>
                    <a:cxn ang="0">
                      <a:pos x="195" y="145"/>
                    </a:cxn>
                    <a:cxn ang="0">
                      <a:pos x="190" y="142"/>
                    </a:cxn>
                    <a:cxn ang="0">
                      <a:pos x="195" y="133"/>
                    </a:cxn>
                    <a:cxn ang="0">
                      <a:pos x="198" y="122"/>
                    </a:cxn>
                    <a:cxn ang="0">
                      <a:pos x="204" y="116"/>
                    </a:cxn>
                    <a:cxn ang="0">
                      <a:pos x="212" y="102"/>
                    </a:cxn>
                    <a:cxn ang="0">
                      <a:pos x="221" y="99"/>
                    </a:cxn>
                    <a:cxn ang="0">
                      <a:pos x="229" y="99"/>
                    </a:cxn>
                    <a:cxn ang="0">
                      <a:pos x="238" y="91"/>
                    </a:cxn>
                    <a:cxn ang="0">
                      <a:pos x="252" y="79"/>
                    </a:cxn>
                    <a:cxn ang="0">
                      <a:pos x="277" y="74"/>
                    </a:cxn>
                    <a:cxn ang="0">
                      <a:pos x="303" y="71"/>
                    </a:cxn>
                    <a:cxn ang="0">
                      <a:pos x="311" y="65"/>
                    </a:cxn>
                    <a:cxn ang="0">
                      <a:pos x="320" y="54"/>
                    </a:cxn>
                    <a:cxn ang="0">
                      <a:pos x="328" y="42"/>
                    </a:cxn>
                    <a:cxn ang="0">
                      <a:pos x="331" y="28"/>
                    </a:cxn>
                    <a:cxn ang="0">
                      <a:pos x="241" y="25"/>
                    </a:cxn>
                    <a:cxn ang="0">
                      <a:pos x="204" y="28"/>
                    </a:cxn>
                    <a:cxn ang="0">
                      <a:pos x="184" y="28"/>
                    </a:cxn>
                    <a:cxn ang="0">
                      <a:pos x="164" y="23"/>
                    </a:cxn>
                    <a:cxn ang="0">
                      <a:pos x="122" y="3"/>
                    </a:cxn>
                    <a:cxn ang="0">
                      <a:pos x="107" y="3"/>
                    </a:cxn>
                    <a:cxn ang="0">
                      <a:pos x="90" y="6"/>
                    </a:cxn>
                    <a:cxn ang="0">
                      <a:pos x="76" y="6"/>
                    </a:cxn>
                    <a:cxn ang="0">
                      <a:pos x="71" y="8"/>
                    </a:cxn>
                    <a:cxn ang="0">
                      <a:pos x="65" y="11"/>
                    </a:cxn>
                    <a:cxn ang="0">
                      <a:pos x="54" y="11"/>
                    </a:cxn>
                    <a:cxn ang="0">
                      <a:pos x="39" y="20"/>
                    </a:cxn>
                    <a:cxn ang="0">
                      <a:pos x="37" y="28"/>
                    </a:cxn>
                    <a:cxn ang="0">
                      <a:pos x="31" y="45"/>
                    </a:cxn>
                    <a:cxn ang="0">
                      <a:pos x="28" y="57"/>
                    </a:cxn>
                    <a:cxn ang="0">
                      <a:pos x="22" y="68"/>
                    </a:cxn>
                    <a:cxn ang="0">
                      <a:pos x="11" y="79"/>
                    </a:cxn>
                    <a:cxn ang="0">
                      <a:pos x="11" y="91"/>
                    </a:cxn>
                    <a:cxn ang="0">
                      <a:pos x="5" y="102"/>
                    </a:cxn>
                    <a:cxn ang="0">
                      <a:pos x="5" y="111"/>
                    </a:cxn>
                    <a:cxn ang="0">
                      <a:pos x="0" y="125"/>
                    </a:cxn>
                    <a:cxn ang="0">
                      <a:pos x="3" y="130"/>
                    </a:cxn>
                    <a:cxn ang="0">
                      <a:pos x="5" y="142"/>
                    </a:cxn>
                    <a:cxn ang="0">
                      <a:pos x="17" y="145"/>
                    </a:cxn>
                    <a:cxn ang="0">
                      <a:pos x="28" y="142"/>
                    </a:cxn>
                    <a:cxn ang="0">
                      <a:pos x="34" y="142"/>
                    </a:cxn>
                    <a:cxn ang="0">
                      <a:pos x="45" y="136"/>
                    </a:cxn>
                    <a:cxn ang="0">
                      <a:pos x="54" y="139"/>
                    </a:cxn>
                    <a:cxn ang="0">
                      <a:pos x="59" y="139"/>
                    </a:cxn>
                    <a:cxn ang="0">
                      <a:pos x="68" y="139"/>
                    </a:cxn>
                    <a:cxn ang="0">
                      <a:pos x="82" y="139"/>
                    </a:cxn>
                  </a:cxnLst>
                  <a:rect l="0" t="0" r="r" b="b"/>
                  <a:pathLst>
                    <a:path w="331" h="198">
                      <a:moveTo>
                        <a:pt x="88" y="145"/>
                      </a:moveTo>
                      <a:lnTo>
                        <a:pt x="88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3" y="145"/>
                      </a:lnTo>
                      <a:lnTo>
                        <a:pt x="93" y="147"/>
                      </a:lnTo>
                      <a:lnTo>
                        <a:pt x="93" y="147"/>
                      </a:lnTo>
                      <a:lnTo>
                        <a:pt x="93" y="147"/>
                      </a:lnTo>
                      <a:lnTo>
                        <a:pt x="90" y="147"/>
                      </a:lnTo>
                      <a:lnTo>
                        <a:pt x="90" y="147"/>
                      </a:lnTo>
                      <a:lnTo>
                        <a:pt x="90" y="147"/>
                      </a:lnTo>
                      <a:lnTo>
                        <a:pt x="90" y="147"/>
                      </a:lnTo>
                      <a:lnTo>
                        <a:pt x="90" y="147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3"/>
                      </a:lnTo>
                      <a:lnTo>
                        <a:pt x="90" y="153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5" y="156"/>
                      </a:lnTo>
                      <a:lnTo>
                        <a:pt x="105" y="156"/>
                      </a:lnTo>
                      <a:lnTo>
                        <a:pt x="105" y="156"/>
                      </a:lnTo>
                      <a:lnTo>
                        <a:pt x="105" y="156"/>
                      </a:lnTo>
                      <a:lnTo>
                        <a:pt x="105" y="159"/>
                      </a:lnTo>
                      <a:lnTo>
                        <a:pt x="105" y="159"/>
                      </a:lnTo>
                      <a:lnTo>
                        <a:pt x="107" y="159"/>
                      </a:lnTo>
                      <a:lnTo>
                        <a:pt x="107" y="159"/>
                      </a:lnTo>
                      <a:lnTo>
                        <a:pt x="107" y="162"/>
                      </a:lnTo>
                      <a:lnTo>
                        <a:pt x="107" y="162"/>
                      </a:lnTo>
                      <a:lnTo>
                        <a:pt x="107" y="162"/>
                      </a:lnTo>
                      <a:lnTo>
                        <a:pt x="107" y="162"/>
                      </a:lnTo>
                      <a:lnTo>
                        <a:pt x="110" y="162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62"/>
                      </a:lnTo>
                      <a:lnTo>
                        <a:pt x="113" y="162"/>
                      </a:lnTo>
                      <a:lnTo>
                        <a:pt x="113" y="162"/>
                      </a:lnTo>
                      <a:lnTo>
                        <a:pt x="113" y="162"/>
                      </a:lnTo>
                      <a:lnTo>
                        <a:pt x="116" y="162"/>
                      </a:lnTo>
                      <a:lnTo>
                        <a:pt x="116" y="162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7" y="176"/>
                      </a:lnTo>
                      <a:lnTo>
                        <a:pt x="127" y="179"/>
                      </a:lnTo>
                      <a:lnTo>
                        <a:pt x="130" y="179"/>
                      </a:lnTo>
                      <a:lnTo>
                        <a:pt x="130" y="179"/>
                      </a:lnTo>
                      <a:lnTo>
                        <a:pt x="130" y="179"/>
                      </a:lnTo>
                      <a:lnTo>
                        <a:pt x="130" y="179"/>
                      </a:lnTo>
                      <a:lnTo>
                        <a:pt x="130" y="176"/>
                      </a:lnTo>
                      <a:lnTo>
                        <a:pt x="130" y="176"/>
                      </a:lnTo>
                      <a:lnTo>
                        <a:pt x="130" y="176"/>
                      </a:lnTo>
                      <a:lnTo>
                        <a:pt x="130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3" y="176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81"/>
                      </a:lnTo>
                      <a:lnTo>
                        <a:pt x="133" y="181"/>
                      </a:lnTo>
                      <a:lnTo>
                        <a:pt x="133" y="181"/>
                      </a:lnTo>
                      <a:lnTo>
                        <a:pt x="130" y="181"/>
                      </a:lnTo>
                      <a:lnTo>
                        <a:pt x="130" y="181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27" y="187"/>
                      </a:lnTo>
                      <a:lnTo>
                        <a:pt x="127" y="187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30" y="190"/>
                      </a:lnTo>
                      <a:lnTo>
                        <a:pt x="130" y="190"/>
                      </a:lnTo>
                      <a:lnTo>
                        <a:pt x="130" y="190"/>
                      </a:lnTo>
                      <a:lnTo>
                        <a:pt x="130" y="193"/>
                      </a:lnTo>
                      <a:lnTo>
                        <a:pt x="130" y="193"/>
                      </a:lnTo>
                      <a:lnTo>
                        <a:pt x="130" y="193"/>
                      </a:lnTo>
                      <a:lnTo>
                        <a:pt x="130" y="193"/>
                      </a:lnTo>
                      <a:lnTo>
                        <a:pt x="130" y="196"/>
                      </a:lnTo>
                      <a:lnTo>
                        <a:pt x="130" y="196"/>
                      </a:lnTo>
                      <a:lnTo>
                        <a:pt x="130" y="196"/>
                      </a:lnTo>
                      <a:lnTo>
                        <a:pt x="133" y="196"/>
                      </a:lnTo>
                      <a:lnTo>
                        <a:pt x="133" y="196"/>
                      </a:lnTo>
                      <a:lnTo>
                        <a:pt x="133" y="196"/>
                      </a:lnTo>
                      <a:lnTo>
                        <a:pt x="133" y="196"/>
                      </a:lnTo>
                      <a:lnTo>
                        <a:pt x="133" y="198"/>
                      </a:lnTo>
                      <a:lnTo>
                        <a:pt x="133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41" y="196"/>
                      </a:lnTo>
                      <a:lnTo>
                        <a:pt x="141" y="196"/>
                      </a:lnTo>
                      <a:lnTo>
                        <a:pt x="141" y="196"/>
                      </a:lnTo>
                      <a:lnTo>
                        <a:pt x="141" y="196"/>
                      </a:lnTo>
                      <a:lnTo>
                        <a:pt x="141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4" y="198"/>
                      </a:lnTo>
                      <a:lnTo>
                        <a:pt x="144" y="198"/>
                      </a:lnTo>
                      <a:lnTo>
                        <a:pt x="147" y="198"/>
                      </a:lnTo>
                      <a:lnTo>
                        <a:pt x="147" y="198"/>
                      </a:lnTo>
                      <a:lnTo>
                        <a:pt x="147" y="198"/>
                      </a:lnTo>
                      <a:lnTo>
                        <a:pt x="147" y="198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lnTo>
                        <a:pt x="150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6" y="196"/>
                      </a:lnTo>
                      <a:lnTo>
                        <a:pt x="156" y="196"/>
                      </a:lnTo>
                      <a:lnTo>
                        <a:pt x="156" y="196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8" y="193"/>
                      </a:lnTo>
                      <a:lnTo>
                        <a:pt x="158" y="193"/>
                      </a:lnTo>
                      <a:lnTo>
                        <a:pt x="158" y="193"/>
                      </a:lnTo>
                      <a:lnTo>
                        <a:pt x="158" y="193"/>
                      </a:lnTo>
                      <a:lnTo>
                        <a:pt x="158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7" y="193"/>
                      </a:lnTo>
                      <a:lnTo>
                        <a:pt x="167" y="193"/>
                      </a:lnTo>
                      <a:lnTo>
                        <a:pt x="167" y="193"/>
                      </a:lnTo>
                      <a:lnTo>
                        <a:pt x="167" y="193"/>
                      </a:lnTo>
                      <a:lnTo>
                        <a:pt x="167" y="193"/>
                      </a:lnTo>
                      <a:lnTo>
                        <a:pt x="167" y="190"/>
                      </a:lnTo>
                      <a:lnTo>
                        <a:pt x="167" y="190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90" y="181"/>
                      </a:lnTo>
                      <a:lnTo>
                        <a:pt x="190" y="181"/>
                      </a:lnTo>
                      <a:lnTo>
                        <a:pt x="190" y="181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5" y="167"/>
                      </a:lnTo>
                      <a:lnTo>
                        <a:pt x="195" y="167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2" y="153"/>
                      </a:lnTo>
                      <a:lnTo>
                        <a:pt x="192" y="153"/>
                      </a:lnTo>
                      <a:lnTo>
                        <a:pt x="192" y="153"/>
                      </a:lnTo>
                      <a:lnTo>
                        <a:pt x="192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5" y="136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5"/>
                      </a:lnTo>
                      <a:lnTo>
                        <a:pt x="195" y="125"/>
                      </a:lnTo>
                      <a:lnTo>
                        <a:pt x="198" y="125"/>
                      </a:lnTo>
                      <a:lnTo>
                        <a:pt x="198" y="125"/>
                      </a:lnTo>
                      <a:lnTo>
                        <a:pt x="198" y="125"/>
                      </a:lnTo>
                      <a:lnTo>
                        <a:pt x="198" y="125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1" y="122"/>
                      </a:lnTo>
                      <a:lnTo>
                        <a:pt x="201" y="122"/>
                      </a:lnTo>
                      <a:lnTo>
                        <a:pt x="201" y="122"/>
                      </a:lnTo>
                      <a:lnTo>
                        <a:pt x="201" y="122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4" y="119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6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1"/>
                      </a:lnTo>
                      <a:lnTo>
                        <a:pt x="235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41" y="88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3" y="82"/>
                      </a:lnTo>
                      <a:lnTo>
                        <a:pt x="243" y="82"/>
                      </a:lnTo>
                      <a:lnTo>
                        <a:pt x="243" y="82"/>
                      </a:lnTo>
                      <a:lnTo>
                        <a:pt x="243" y="82"/>
                      </a:lnTo>
                      <a:lnTo>
                        <a:pt x="246" y="82"/>
                      </a:lnTo>
                      <a:lnTo>
                        <a:pt x="246" y="82"/>
                      </a:lnTo>
                      <a:lnTo>
                        <a:pt x="246" y="79"/>
                      </a:lnTo>
                      <a:lnTo>
                        <a:pt x="246" y="79"/>
                      </a:lnTo>
                      <a:lnTo>
                        <a:pt x="249" y="79"/>
                      </a:lnTo>
                      <a:lnTo>
                        <a:pt x="249" y="79"/>
                      </a:lnTo>
                      <a:lnTo>
                        <a:pt x="252" y="79"/>
                      </a:lnTo>
                      <a:lnTo>
                        <a:pt x="252" y="79"/>
                      </a:lnTo>
                      <a:lnTo>
                        <a:pt x="252" y="79"/>
                      </a:lnTo>
                      <a:lnTo>
                        <a:pt x="252" y="79"/>
                      </a:lnTo>
                      <a:lnTo>
                        <a:pt x="255" y="79"/>
                      </a:lnTo>
                      <a:lnTo>
                        <a:pt x="255" y="79"/>
                      </a:lnTo>
                      <a:lnTo>
                        <a:pt x="255" y="79"/>
                      </a:lnTo>
                      <a:lnTo>
                        <a:pt x="258" y="79"/>
                      </a:lnTo>
                      <a:lnTo>
                        <a:pt x="258" y="82"/>
                      </a:lnTo>
                      <a:lnTo>
                        <a:pt x="258" y="82"/>
                      </a:lnTo>
                      <a:lnTo>
                        <a:pt x="260" y="82"/>
                      </a:lnTo>
                      <a:lnTo>
                        <a:pt x="260" y="82"/>
                      </a:lnTo>
                      <a:lnTo>
                        <a:pt x="263" y="82"/>
                      </a:lnTo>
                      <a:lnTo>
                        <a:pt x="263" y="79"/>
                      </a:lnTo>
                      <a:lnTo>
                        <a:pt x="263" y="79"/>
                      </a:lnTo>
                      <a:lnTo>
                        <a:pt x="263" y="79"/>
                      </a:lnTo>
                      <a:lnTo>
                        <a:pt x="263" y="79"/>
                      </a:lnTo>
                      <a:lnTo>
                        <a:pt x="263" y="77"/>
                      </a:lnTo>
                      <a:lnTo>
                        <a:pt x="266" y="77"/>
                      </a:lnTo>
                      <a:lnTo>
                        <a:pt x="266" y="77"/>
                      </a:lnTo>
                      <a:lnTo>
                        <a:pt x="266" y="74"/>
                      </a:lnTo>
                      <a:lnTo>
                        <a:pt x="269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7" y="74"/>
                      </a:lnTo>
                      <a:lnTo>
                        <a:pt x="277" y="74"/>
                      </a:lnTo>
                      <a:lnTo>
                        <a:pt x="280" y="74"/>
                      </a:lnTo>
                      <a:lnTo>
                        <a:pt x="280" y="74"/>
                      </a:lnTo>
                      <a:lnTo>
                        <a:pt x="280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7"/>
                      </a:lnTo>
                      <a:lnTo>
                        <a:pt x="286" y="77"/>
                      </a:lnTo>
                      <a:lnTo>
                        <a:pt x="286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4" y="77"/>
                      </a:lnTo>
                      <a:lnTo>
                        <a:pt x="294" y="77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300" y="74"/>
                      </a:lnTo>
                      <a:lnTo>
                        <a:pt x="300" y="71"/>
                      </a:lnTo>
                      <a:lnTo>
                        <a:pt x="300" y="71"/>
                      </a:lnTo>
                      <a:lnTo>
                        <a:pt x="300" y="71"/>
                      </a:lnTo>
                      <a:lnTo>
                        <a:pt x="300" y="71"/>
                      </a:lnTo>
                      <a:lnTo>
                        <a:pt x="303" y="71"/>
                      </a:lnTo>
                      <a:lnTo>
                        <a:pt x="303" y="71"/>
                      </a:lnTo>
                      <a:lnTo>
                        <a:pt x="303" y="71"/>
                      </a:lnTo>
                      <a:lnTo>
                        <a:pt x="303" y="71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11" y="68"/>
                      </a:lnTo>
                      <a:lnTo>
                        <a:pt x="311" y="68"/>
                      </a:lnTo>
                      <a:lnTo>
                        <a:pt x="311" y="68"/>
                      </a:lnTo>
                      <a:lnTo>
                        <a:pt x="311" y="68"/>
                      </a:lnTo>
                      <a:lnTo>
                        <a:pt x="311" y="65"/>
                      </a:lnTo>
                      <a:lnTo>
                        <a:pt x="311" y="65"/>
                      </a:lnTo>
                      <a:lnTo>
                        <a:pt x="311" y="65"/>
                      </a:lnTo>
                      <a:lnTo>
                        <a:pt x="311" y="65"/>
                      </a:lnTo>
                      <a:lnTo>
                        <a:pt x="311" y="65"/>
                      </a:lnTo>
                      <a:lnTo>
                        <a:pt x="314" y="65"/>
                      </a:lnTo>
                      <a:lnTo>
                        <a:pt x="314" y="65"/>
                      </a:lnTo>
                      <a:lnTo>
                        <a:pt x="314" y="65"/>
                      </a:lnTo>
                      <a:lnTo>
                        <a:pt x="314" y="65"/>
                      </a:lnTo>
                      <a:lnTo>
                        <a:pt x="314" y="62"/>
                      </a:lnTo>
                      <a:lnTo>
                        <a:pt x="314" y="62"/>
                      </a:lnTo>
                      <a:lnTo>
                        <a:pt x="314" y="62"/>
                      </a:lnTo>
                      <a:lnTo>
                        <a:pt x="314" y="62"/>
                      </a:lnTo>
                      <a:lnTo>
                        <a:pt x="314" y="62"/>
                      </a:lnTo>
                      <a:lnTo>
                        <a:pt x="317" y="62"/>
                      </a:lnTo>
                      <a:lnTo>
                        <a:pt x="317" y="59"/>
                      </a:lnTo>
                      <a:lnTo>
                        <a:pt x="317" y="59"/>
                      </a:lnTo>
                      <a:lnTo>
                        <a:pt x="317" y="59"/>
                      </a:lnTo>
                      <a:lnTo>
                        <a:pt x="317" y="59"/>
                      </a:lnTo>
                      <a:lnTo>
                        <a:pt x="317" y="59"/>
                      </a:lnTo>
                      <a:lnTo>
                        <a:pt x="317" y="57"/>
                      </a:lnTo>
                      <a:lnTo>
                        <a:pt x="317" y="57"/>
                      </a:lnTo>
                      <a:lnTo>
                        <a:pt x="317" y="57"/>
                      </a:lnTo>
                      <a:lnTo>
                        <a:pt x="317" y="57"/>
                      </a:lnTo>
                      <a:lnTo>
                        <a:pt x="317" y="57"/>
                      </a:lnTo>
                      <a:lnTo>
                        <a:pt x="320" y="57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6" y="45"/>
                      </a:lnTo>
                      <a:lnTo>
                        <a:pt x="326" y="45"/>
                      </a:lnTo>
                      <a:lnTo>
                        <a:pt x="326" y="45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28" y="45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0"/>
                      </a:lnTo>
                      <a:lnTo>
                        <a:pt x="328" y="40"/>
                      </a:lnTo>
                      <a:lnTo>
                        <a:pt x="328" y="40"/>
                      </a:lnTo>
                      <a:lnTo>
                        <a:pt x="328" y="40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4"/>
                      </a:lnTo>
                      <a:lnTo>
                        <a:pt x="328" y="34"/>
                      </a:lnTo>
                      <a:lnTo>
                        <a:pt x="328" y="34"/>
                      </a:lnTo>
                      <a:lnTo>
                        <a:pt x="331" y="34"/>
                      </a:lnTo>
                      <a:lnTo>
                        <a:pt x="331" y="34"/>
                      </a:lnTo>
                      <a:lnTo>
                        <a:pt x="331" y="34"/>
                      </a:lnTo>
                      <a:lnTo>
                        <a:pt x="331" y="31"/>
                      </a:lnTo>
                      <a:lnTo>
                        <a:pt x="331" y="31"/>
                      </a:lnTo>
                      <a:lnTo>
                        <a:pt x="331" y="31"/>
                      </a:lnTo>
                      <a:lnTo>
                        <a:pt x="331" y="31"/>
                      </a:lnTo>
                      <a:lnTo>
                        <a:pt x="331" y="31"/>
                      </a:lnTo>
                      <a:lnTo>
                        <a:pt x="331" y="28"/>
                      </a:lnTo>
                      <a:lnTo>
                        <a:pt x="331" y="28"/>
                      </a:lnTo>
                      <a:lnTo>
                        <a:pt x="328" y="28"/>
                      </a:lnTo>
                      <a:lnTo>
                        <a:pt x="317" y="25"/>
                      </a:lnTo>
                      <a:lnTo>
                        <a:pt x="311" y="23"/>
                      </a:lnTo>
                      <a:lnTo>
                        <a:pt x="300" y="20"/>
                      </a:lnTo>
                      <a:lnTo>
                        <a:pt x="283" y="17"/>
                      </a:lnTo>
                      <a:lnTo>
                        <a:pt x="275" y="14"/>
                      </a:lnTo>
                      <a:lnTo>
                        <a:pt x="269" y="17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38" y="25"/>
                      </a:lnTo>
                      <a:lnTo>
                        <a:pt x="238" y="23"/>
                      </a:lnTo>
                      <a:lnTo>
                        <a:pt x="235" y="23"/>
                      </a:lnTo>
                      <a:lnTo>
                        <a:pt x="235" y="25"/>
                      </a:lnTo>
                      <a:lnTo>
                        <a:pt x="232" y="25"/>
                      </a:lnTo>
                      <a:lnTo>
                        <a:pt x="232" y="25"/>
                      </a:lnTo>
                      <a:lnTo>
                        <a:pt x="229" y="25"/>
                      </a:lnTo>
                      <a:lnTo>
                        <a:pt x="229" y="25"/>
                      </a:lnTo>
                      <a:lnTo>
                        <a:pt x="226" y="25"/>
                      </a:lnTo>
                      <a:lnTo>
                        <a:pt x="226" y="25"/>
                      </a:lnTo>
                      <a:lnTo>
                        <a:pt x="224" y="25"/>
                      </a:lnTo>
                      <a:lnTo>
                        <a:pt x="221" y="25"/>
                      </a:lnTo>
                      <a:lnTo>
                        <a:pt x="221" y="25"/>
                      </a:lnTo>
                      <a:lnTo>
                        <a:pt x="218" y="25"/>
                      </a:lnTo>
                      <a:lnTo>
                        <a:pt x="218" y="25"/>
                      </a:lnTo>
                      <a:lnTo>
                        <a:pt x="218" y="25"/>
                      </a:lnTo>
                      <a:lnTo>
                        <a:pt x="215" y="25"/>
                      </a:lnTo>
                      <a:lnTo>
                        <a:pt x="215" y="25"/>
                      </a:lnTo>
                      <a:lnTo>
                        <a:pt x="212" y="25"/>
                      </a:lnTo>
                      <a:lnTo>
                        <a:pt x="209" y="25"/>
                      </a:lnTo>
                      <a:lnTo>
                        <a:pt x="209" y="25"/>
                      </a:lnTo>
                      <a:lnTo>
                        <a:pt x="209" y="28"/>
                      </a:lnTo>
                      <a:lnTo>
                        <a:pt x="207" y="28"/>
                      </a:lnTo>
                      <a:lnTo>
                        <a:pt x="207" y="28"/>
                      </a:lnTo>
                      <a:lnTo>
                        <a:pt x="207" y="28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1" y="28"/>
                      </a:lnTo>
                      <a:lnTo>
                        <a:pt x="181" y="25"/>
                      </a:lnTo>
                      <a:lnTo>
                        <a:pt x="181" y="25"/>
                      </a:lnTo>
                      <a:lnTo>
                        <a:pt x="178" y="25"/>
                      </a:lnTo>
                      <a:lnTo>
                        <a:pt x="178" y="25"/>
                      </a:lnTo>
                      <a:lnTo>
                        <a:pt x="178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67" y="25"/>
                      </a:lnTo>
                      <a:lnTo>
                        <a:pt x="167" y="25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1" y="23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58" y="17"/>
                      </a:lnTo>
                      <a:lnTo>
                        <a:pt x="158" y="17"/>
                      </a:lnTo>
                      <a:lnTo>
                        <a:pt x="158" y="17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0" y="8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22" y="0"/>
                      </a:lnTo>
                      <a:lnTo>
                        <a:pt x="122" y="3"/>
                      </a:lnTo>
                      <a:lnTo>
                        <a:pt x="122" y="3"/>
                      </a:lnTo>
                      <a:lnTo>
                        <a:pt x="122" y="3"/>
                      </a:lnTo>
                      <a:lnTo>
                        <a:pt x="122" y="3"/>
                      </a:lnTo>
                      <a:lnTo>
                        <a:pt x="122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19" y="0"/>
                      </a:lnTo>
                      <a:lnTo>
                        <a:pt x="119" y="0"/>
                      </a:lnTo>
                      <a:lnTo>
                        <a:pt x="119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3"/>
                      </a:lnTo>
                      <a:lnTo>
                        <a:pt x="116" y="3"/>
                      </a:lnTo>
                      <a:lnTo>
                        <a:pt x="116" y="3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10" y="3"/>
                      </a:lnTo>
                      <a:lnTo>
                        <a:pt x="110" y="3"/>
                      </a:lnTo>
                      <a:lnTo>
                        <a:pt x="110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102" y="3"/>
                      </a:lnTo>
                      <a:lnTo>
                        <a:pt x="102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3" y="6"/>
                      </a:lnTo>
                      <a:lnTo>
                        <a:pt x="93" y="6"/>
                      </a:lnTo>
                      <a:lnTo>
                        <a:pt x="93" y="3"/>
                      </a:lnTo>
                      <a:lnTo>
                        <a:pt x="93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88" y="6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3" y="8"/>
                      </a:lnTo>
                      <a:lnTo>
                        <a:pt x="73" y="11"/>
                      </a:lnTo>
                      <a:lnTo>
                        <a:pt x="73" y="11"/>
                      </a:lnTo>
                      <a:lnTo>
                        <a:pt x="73" y="8"/>
                      </a:lnTo>
                      <a:lnTo>
                        <a:pt x="73" y="8"/>
                      </a:lnTo>
                      <a:lnTo>
                        <a:pt x="73" y="8"/>
                      </a:lnTo>
                      <a:lnTo>
                        <a:pt x="73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59" y="14"/>
                      </a:lnTo>
                      <a:lnTo>
                        <a:pt x="59" y="14"/>
                      </a:lnTo>
                      <a:lnTo>
                        <a:pt x="59" y="14"/>
                      </a:lnTo>
                      <a:lnTo>
                        <a:pt x="59" y="14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1"/>
                      </a:lnTo>
                      <a:lnTo>
                        <a:pt x="56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48" y="11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5" y="14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7" y="28"/>
                      </a:lnTo>
                      <a:lnTo>
                        <a:pt x="37" y="28"/>
                      </a:lnTo>
                      <a:lnTo>
                        <a:pt x="37" y="28"/>
                      </a:lnTo>
                      <a:lnTo>
                        <a:pt x="37" y="28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1" y="42"/>
                      </a:lnTo>
                      <a:lnTo>
                        <a:pt x="31" y="42"/>
                      </a:lnTo>
                      <a:lnTo>
                        <a:pt x="31" y="42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5" y="51"/>
                      </a:lnTo>
                      <a:lnTo>
                        <a:pt x="25" y="51"/>
                      </a:lnTo>
                      <a:lnTo>
                        <a:pt x="28" y="51"/>
                      </a:lnTo>
                      <a:lnTo>
                        <a:pt x="28" y="51"/>
                      </a:lnTo>
                      <a:lnTo>
                        <a:pt x="28" y="51"/>
                      </a:lnTo>
                      <a:lnTo>
                        <a:pt x="28" y="51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7"/>
                      </a:lnTo>
                      <a:lnTo>
                        <a:pt x="28" y="57"/>
                      </a:lnTo>
                      <a:lnTo>
                        <a:pt x="28" y="57"/>
                      </a:lnTo>
                      <a:lnTo>
                        <a:pt x="28" y="57"/>
                      </a:lnTo>
                      <a:lnTo>
                        <a:pt x="25" y="57"/>
                      </a:lnTo>
                      <a:lnTo>
                        <a:pt x="25" y="57"/>
                      </a:lnTo>
                      <a:lnTo>
                        <a:pt x="25" y="57"/>
                      </a:lnTo>
                      <a:lnTo>
                        <a:pt x="25" y="57"/>
                      </a:lnTo>
                      <a:lnTo>
                        <a:pt x="22" y="57"/>
                      </a:lnTo>
                      <a:lnTo>
                        <a:pt x="22" y="57"/>
                      </a:lnTo>
                      <a:lnTo>
                        <a:pt x="22" y="57"/>
                      </a:lnTo>
                      <a:lnTo>
                        <a:pt x="22" y="57"/>
                      </a:lnTo>
                      <a:lnTo>
                        <a:pt x="22" y="59"/>
                      </a:lnTo>
                      <a:lnTo>
                        <a:pt x="22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62"/>
                      </a:lnTo>
                      <a:lnTo>
                        <a:pt x="22" y="62"/>
                      </a:lnTo>
                      <a:lnTo>
                        <a:pt x="22" y="62"/>
                      </a:lnTo>
                      <a:lnTo>
                        <a:pt x="22" y="62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5"/>
                      </a:lnTo>
                      <a:lnTo>
                        <a:pt x="5" y="85"/>
                      </a:lnTo>
                      <a:lnTo>
                        <a:pt x="5" y="85"/>
                      </a:lnTo>
                      <a:lnTo>
                        <a:pt x="5" y="85"/>
                      </a:lnTo>
                      <a:lnTo>
                        <a:pt x="5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6"/>
                      </a:lnTo>
                      <a:lnTo>
                        <a:pt x="11" y="96"/>
                      </a:lnTo>
                      <a:lnTo>
                        <a:pt x="11" y="96"/>
                      </a:lnTo>
                      <a:lnTo>
                        <a:pt x="11" y="96"/>
                      </a:lnTo>
                      <a:lnTo>
                        <a:pt x="11" y="96"/>
                      </a:lnTo>
                      <a:lnTo>
                        <a:pt x="11" y="99"/>
                      </a:lnTo>
                      <a:lnTo>
                        <a:pt x="11" y="99"/>
                      </a:lnTo>
                      <a:lnTo>
                        <a:pt x="11" y="99"/>
                      </a:lnTo>
                      <a:lnTo>
                        <a:pt x="11" y="99"/>
                      </a:lnTo>
                      <a:lnTo>
                        <a:pt x="11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5" y="108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5" y="122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3"/>
                      </a:lnTo>
                      <a:lnTo>
                        <a:pt x="5" y="133"/>
                      </a:lnTo>
                      <a:lnTo>
                        <a:pt x="5" y="133"/>
                      </a:lnTo>
                      <a:lnTo>
                        <a:pt x="5" y="133"/>
                      </a:lnTo>
                      <a:lnTo>
                        <a:pt x="5" y="133"/>
                      </a:lnTo>
                      <a:lnTo>
                        <a:pt x="5" y="136"/>
                      </a:lnTo>
                      <a:lnTo>
                        <a:pt x="5" y="136"/>
                      </a:lnTo>
                      <a:lnTo>
                        <a:pt x="5" y="136"/>
                      </a:lnTo>
                      <a:lnTo>
                        <a:pt x="5" y="136"/>
                      </a:lnTo>
                      <a:lnTo>
                        <a:pt x="5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5" y="136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5"/>
                      </a:lnTo>
                      <a:lnTo>
                        <a:pt x="11" y="145"/>
                      </a:lnTo>
                      <a:lnTo>
                        <a:pt x="11" y="145"/>
                      </a:lnTo>
                      <a:lnTo>
                        <a:pt x="14" y="145"/>
                      </a:lnTo>
                      <a:lnTo>
                        <a:pt x="14" y="145"/>
                      </a:lnTo>
                      <a:lnTo>
                        <a:pt x="14" y="147"/>
                      </a:lnTo>
                      <a:lnTo>
                        <a:pt x="14" y="147"/>
                      </a:lnTo>
                      <a:lnTo>
                        <a:pt x="14" y="147"/>
                      </a:lnTo>
                      <a:lnTo>
                        <a:pt x="14" y="147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2"/>
                      </a:lnTo>
                      <a:lnTo>
                        <a:pt x="17" y="142"/>
                      </a:lnTo>
                      <a:lnTo>
                        <a:pt x="17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5" y="142"/>
                      </a:lnTo>
                      <a:lnTo>
                        <a:pt x="25" y="142"/>
                      </a:lnTo>
                      <a:lnTo>
                        <a:pt x="25" y="142"/>
                      </a:lnTo>
                      <a:lnTo>
                        <a:pt x="25" y="142"/>
                      </a:lnTo>
                      <a:lnTo>
                        <a:pt x="25" y="142"/>
                      </a:lnTo>
                      <a:lnTo>
                        <a:pt x="28" y="142"/>
                      </a:lnTo>
                      <a:lnTo>
                        <a:pt x="28" y="142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4" y="145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6"/>
                      </a:lnTo>
                      <a:lnTo>
                        <a:pt x="39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5" y="136"/>
                      </a:lnTo>
                      <a:lnTo>
                        <a:pt x="45" y="136"/>
                      </a:lnTo>
                      <a:lnTo>
                        <a:pt x="45" y="136"/>
                      </a:lnTo>
                      <a:lnTo>
                        <a:pt x="45" y="136"/>
                      </a:lnTo>
                      <a:lnTo>
                        <a:pt x="45" y="139"/>
                      </a:lnTo>
                      <a:lnTo>
                        <a:pt x="45" y="139"/>
                      </a:lnTo>
                      <a:lnTo>
                        <a:pt x="45" y="139"/>
                      </a:lnTo>
                      <a:lnTo>
                        <a:pt x="45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3"/>
                      </a:lnTo>
                      <a:lnTo>
                        <a:pt x="51" y="133"/>
                      </a:lnTo>
                      <a:lnTo>
                        <a:pt x="51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2"/>
                      </a:lnTo>
                      <a:lnTo>
                        <a:pt x="56" y="142"/>
                      </a:lnTo>
                      <a:lnTo>
                        <a:pt x="56" y="142"/>
                      </a:lnTo>
                      <a:lnTo>
                        <a:pt x="56" y="142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3"/>
                      </a:lnTo>
                      <a:lnTo>
                        <a:pt x="65" y="133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71" y="142"/>
                      </a:lnTo>
                      <a:lnTo>
                        <a:pt x="71" y="142"/>
                      </a:lnTo>
                      <a:lnTo>
                        <a:pt x="71" y="142"/>
                      </a:lnTo>
                      <a:lnTo>
                        <a:pt x="71" y="142"/>
                      </a:lnTo>
                      <a:lnTo>
                        <a:pt x="73" y="142"/>
                      </a:lnTo>
                      <a:lnTo>
                        <a:pt x="73" y="139"/>
                      </a:lnTo>
                      <a:lnTo>
                        <a:pt x="73" y="139"/>
                      </a:lnTo>
                      <a:lnTo>
                        <a:pt x="73" y="139"/>
                      </a:lnTo>
                      <a:lnTo>
                        <a:pt x="73" y="139"/>
                      </a:lnTo>
                      <a:lnTo>
                        <a:pt x="73" y="142"/>
                      </a:lnTo>
                      <a:lnTo>
                        <a:pt x="73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42"/>
                      </a:lnTo>
                      <a:lnTo>
                        <a:pt x="85" y="142"/>
                      </a:lnTo>
                      <a:lnTo>
                        <a:pt x="88" y="142"/>
                      </a:lnTo>
                      <a:lnTo>
                        <a:pt x="88" y="142"/>
                      </a:lnTo>
                      <a:lnTo>
                        <a:pt x="88" y="142"/>
                      </a:lnTo>
                      <a:lnTo>
                        <a:pt x="88" y="145"/>
                      </a:lnTo>
                      <a:lnTo>
                        <a:pt x="88" y="145"/>
                      </a:lnTo>
                      <a:lnTo>
                        <a:pt x="88" y="145"/>
                      </a:lnTo>
                      <a:lnTo>
                        <a:pt x="88" y="145"/>
                      </a:lnTo>
                      <a:lnTo>
                        <a:pt x="88" y="14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0" name="Freeform 96"/>
                <p:cNvSpPr>
                  <a:spLocks/>
                </p:cNvSpPr>
                <p:nvPr/>
              </p:nvSpPr>
              <p:spPr bwMode="auto">
                <a:xfrm>
                  <a:off x="789" y="3291"/>
                  <a:ext cx="167" cy="101"/>
                </a:xfrm>
                <a:custGeom>
                  <a:avLst/>
                  <a:gdLst/>
                  <a:ahLst/>
                  <a:cxnLst>
                    <a:cxn ang="0">
                      <a:pos x="90" y="153"/>
                    </a:cxn>
                    <a:cxn ang="0">
                      <a:pos x="99" y="156"/>
                    </a:cxn>
                    <a:cxn ang="0">
                      <a:pos x="110" y="159"/>
                    </a:cxn>
                    <a:cxn ang="0">
                      <a:pos x="113" y="170"/>
                    </a:cxn>
                    <a:cxn ang="0">
                      <a:pos x="130" y="179"/>
                    </a:cxn>
                    <a:cxn ang="0">
                      <a:pos x="133" y="179"/>
                    </a:cxn>
                    <a:cxn ang="0">
                      <a:pos x="130" y="190"/>
                    </a:cxn>
                    <a:cxn ang="0">
                      <a:pos x="139" y="196"/>
                    </a:cxn>
                    <a:cxn ang="0">
                      <a:pos x="150" y="196"/>
                    </a:cxn>
                    <a:cxn ang="0">
                      <a:pos x="164" y="193"/>
                    </a:cxn>
                    <a:cxn ang="0">
                      <a:pos x="173" y="187"/>
                    </a:cxn>
                    <a:cxn ang="0">
                      <a:pos x="184" y="187"/>
                    </a:cxn>
                    <a:cxn ang="0">
                      <a:pos x="190" y="179"/>
                    </a:cxn>
                    <a:cxn ang="0">
                      <a:pos x="195" y="170"/>
                    </a:cxn>
                    <a:cxn ang="0">
                      <a:pos x="195" y="162"/>
                    </a:cxn>
                    <a:cxn ang="0">
                      <a:pos x="195" y="156"/>
                    </a:cxn>
                    <a:cxn ang="0">
                      <a:pos x="195" y="145"/>
                    </a:cxn>
                    <a:cxn ang="0">
                      <a:pos x="190" y="142"/>
                    </a:cxn>
                    <a:cxn ang="0">
                      <a:pos x="195" y="133"/>
                    </a:cxn>
                    <a:cxn ang="0">
                      <a:pos x="198" y="122"/>
                    </a:cxn>
                    <a:cxn ang="0">
                      <a:pos x="204" y="116"/>
                    </a:cxn>
                    <a:cxn ang="0">
                      <a:pos x="212" y="102"/>
                    </a:cxn>
                    <a:cxn ang="0">
                      <a:pos x="221" y="99"/>
                    </a:cxn>
                    <a:cxn ang="0">
                      <a:pos x="229" y="99"/>
                    </a:cxn>
                    <a:cxn ang="0">
                      <a:pos x="238" y="91"/>
                    </a:cxn>
                    <a:cxn ang="0">
                      <a:pos x="252" y="79"/>
                    </a:cxn>
                    <a:cxn ang="0">
                      <a:pos x="277" y="74"/>
                    </a:cxn>
                    <a:cxn ang="0">
                      <a:pos x="303" y="71"/>
                    </a:cxn>
                    <a:cxn ang="0">
                      <a:pos x="311" y="65"/>
                    </a:cxn>
                    <a:cxn ang="0">
                      <a:pos x="320" y="54"/>
                    </a:cxn>
                    <a:cxn ang="0">
                      <a:pos x="328" y="42"/>
                    </a:cxn>
                    <a:cxn ang="0">
                      <a:pos x="331" y="28"/>
                    </a:cxn>
                    <a:cxn ang="0">
                      <a:pos x="241" y="25"/>
                    </a:cxn>
                    <a:cxn ang="0">
                      <a:pos x="204" y="28"/>
                    </a:cxn>
                    <a:cxn ang="0">
                      <a:pos x="184" y="28"/>
                    </a:cxn>
                    <a:cxn ang="0">
                      <a:pos x="164" y="23"/>
                    </a:cxn>
                    <a:cxn ang="0">
                      <a:pos x="122" y="3"/>
                    </a:cxn>
                    <a:cxn ang="0">
                      <a:pos x="107" y="3"/>
                    </a:cxn>
                    <a:cxn ang="0">
                      <a:pos x="90" y="6"/>
                    </a:cxn>
                    <a:cxn ang="0">
                      <a:pos x="76" y="6"/>
                    </a:cxn>
                    <a:cxn ang="0">
                      <a:pos x="71" y="8"/>
                    </a:cxn>
                    <a:cxn ang="0">
                      <a:pos x="65" y="11"/>
                    </a:cxn>
                    <a:cxn ang="0">
                      <a:pos x="54" y="11"/>
                    </a:cxn>
                    <a:cxn ang="0">
                      <a:pos x="39" y="20"/>
                    </a:cxn>
                    <a:cxn ang="0">
                      <a:pos x="37" y="28"/>
                    </a:cxn>
                    <a:cxn ang="0">
                      <a:pos x="31" y="45"/>
                    </a:cxn>
                    <a:cxn ang="0">
                      <a:pos x="28" y="57"/>
                    </a:cxn>
                    <a:cxn ang="0">
                      <a:pos x="22" y="68"/>
                    </a:cxn>
                    <a:cxn ang="0">
                      <a:pos x="11" y="79"/>
                    </a:cxn>
                    <a:cxn ang="0">
                      <a:pos x="11" y="91"/>
                    </a:cxn>
                    <a:cxn ang="0">
                      <a:pos x="5" y="102"/>
                    </a:cxn>
                    <a:cxn ang="0">
                      <a:pos x="5" y="111"/>
                    </a:cxn>
                    <a:cxn ang="0">
                      <a:pos x="0" y="125"/>
                    </a:cxn>
                    <a:cxn ang="0">
                      <a:pos x="3" y="130"/>
                    </a:cxn>
                    <a:cxn ang="0">
                      <a:pos x="5" y="142"/>
                    </a:cxn>
                    <a:cxn ang="0">
                      <a:pos x="17" y="145"/>
                    </a:cxn>
                    <a:cxn ang="0">
                      <a:pos x="28" y="142"/>
                    </a:cxn>
                    <a:cxn ang="0">
                      <a:pos x="34" y="142"/>
                    </a:cxn>
                    <a:cxn ang="0">
                      <a:pos x="45" y="136"/>
                    </a:cxn>
                    <a:cxn ang="0">
                      <a:pos x="54" y="139"/>
                    </a:cxn>
                    <a:cxn ang="0">
                      <a:pos x="59" y="139"/>
                    </a:cxn>
                    <a:cxn ang="0">
                      <a:pos x="68" y="139"/>
                    </a:cxn>
                    <a:cxn ang="0">
                      <a:pos x="82" y="139"/>
                    </a:cxn>
                  </a:cxnLst>
                  <a:rect l="0" t="0" r="r" b="b"/>
                  <a:pathLst>
                    <a:path w="331" h="198">
                      <a:moveTo>
                        <a:pt x="88" y="145"/>
                      </a:moveTo>
                      <a:lnTo>
                        <a:pt x="88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0" y="145"/>
                      </a:lnTo>
                      <a:lnTo>
                        <a:pt x="93" y="145"/>
                      </a:lnTo>
                      <a:lnTo>
                        <a:pt x="93" y="147"/>
                      </a:lnTo>
                      <a:lnTo>
                        <a:pt x="93" y="147"/>
                      </a:lnTo>
                      <a:lnTo>
                        <a:pt x="93" y="147"/>
                      </a:lnTo>
                      <a:lnTo>
                        <a:pt x="90" y="147"/>
                      </a:lnTo>
                      <a:lnTo>
                        <a:pt x="90" y="147"/>
                      </a:lnTo>
                      <a:lnTo>
                        <a:pt x="90" y="147"/>
                      </a:lnTo>
                      <a:lnTo>
                        <a:pt x="90" y="147"/>
                      </a:lnTo>
                      <a:lnTo>
                        <a:pt x="90" y="147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0"/>
                      </a:lnTo>
                      <a:lnTo>
                        <a:pt x="90" y="153"/>
                      </a:lnTo>
                      <a:lnTo>
                        <a:pt x="90" y="153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3" y="150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2" y="156"/>
                      </a:lnTo>
                      <a:lnTo>
                        <a:pt x="105" y="156"/>
                      </a:lnTo>
                      <a:lnTo>
                        <a:pt x="105" y="156"/>
                      </a:lnTo>
                      <a:lnTo>
                        <a:pt x="105" y="156"/>
                      </a:lnTo>
                      <a:lnTo>
                        <a:pt x="105" y="156"/>
                      </a:lnTo>
                      <a:lnTo>
                        <a:pt x="105" y="159"/>
                      </a:lnTo>
                      <a:lnTo>
                        <a:pt x="105" y="159"/>
                      </a:lnTo>
                      <a:lnTo>
                        <a:pt x="107" y="159"/>
                      </a:lnTo>
                      <a:lnTo>
                        <a:pt x="107" y="159"/>
                      </a:lnTo>
                      <a:lnTo>
                        <a:pt x="107" y="162"/>
                      </a:lnTo>
                      <a:lnTo>
                        <a:pt x="107" y="162"/>
                      </a:lnTo>
                      <a:lnTo>
                        <a:pt x="107" y="162"/>
                      </a:lnTo>
                      <a:lnTo>
                        <a:pt x="107" y="162"/>
                      </a:lnTo>
                      <a:lnTo>
                        <a:pt x="110" y="162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62"/>
                      </a:lnTo>
                      <a:lnTo>
                        <a:pt x="113" y="162"/>
                      </a:lnTo>
                      <a:lnTo>
                        <a:pt x="113" y="162"/>
                      </a:lnTo>
                      <a:lnTo>
                        <a:pt x="113" y="162"/>
                      </a:lnTo>
                      <a:lnTo>
                        <a:pt x="116" y="162"/>
                      </a:lnTo>
                      <a:lnTo>
                        <a:pt x="116" y="162"/>
                      </a:lnTo>
                      <a:lnTo>
                        <a:pt x="116" y="164"/>
                      </a:lnTo>
                      <a:lnTo>
                        <a:pt x="116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19" y="173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7" y="176"/>
                      </a:lnTo>
                      <a:lnTo>
                        <a:pt x="127" y="179"/>
                      </a:lnTo>
                      <a:lnTo>
                        <a:pt x="130" y="179"/>
                      </a:lnTo>
                      <a:lnTo>
                        <a:pt x="130" y="179"/>
                      </a:lnTo>
                      <a:lnTo>
                        <a:pt x="130" y="179"/>
                      </a:lnTo>
                      <a:lnTo>
                        <a:pt x="130" y="179"/>
                      </a:lnTo>
                      <a:lnTo>
                        <a:pt x="130" y="176"/>
                      </a:lnTo>
                      <a:lnTo>
                        <a:pt x="130" y="176"/>
                      </a:lnTo>
                      <a:lnTo>
                        <a:pt x="130" y="176"/>
                      </a:lnTo>
                      <a:lnTo>
                        <a:pt x="130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3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6" y="176"/>
                      </a:lnTo>
                      <a:lnTo>
                        <a:pt x="133" y="176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79"/>
                      </a:lnTo>
                      <a:lnTo>
                        <a:pt x="133" y="181"/>
                      </a:lnTo>
                      <a:lnTo>
                        <a:pt x="133" y="181"/>
                      </a:lnTo>
                      <a:lnTo>
                        <a:pt x="133" y="181"/>
                      </a:lnTo>
                      <a:lnTo>
                        <a:pt x="130" y="181"/>
                      </a:lnTo>
                      <a:lnTo>
                        <a:pt x="130" y="181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27" y="187"/>
                      </a:lnTo>
                      <a:lnTo>
                        <a:pt x="127" y="187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27" y="190"/>
                      </a:lnTo>
                      <a:lnTo>
                        <a:pt x="130" y="190"/>
                      </a:lnTo>
                      <a:lnTo>
                        <a:pt x="130" y="190"/>
                      </a:lnTo>
                      <a:lnTo>
                        <a:pt x="130" y="190"/>
                      </a:lnTo>
                      <a:lnTo>
                        <a:pt x="130" y="193"/>
                      </a:lnTo>
                      <a:lnTo>
                        <a:pt x="130" y="193"/>
                      </a:lnTo>
                      <a:lnTo>
                        <a:pt x="130" y="193"/>
                      </a:lnTo>
                      <a:lnTo>
                        <a:pt x="130" y="193"/>
                      </a:lnTo>
                      <a:lnTo>
                        <a:pt x="130" y="196"/>
                      </a:lnTo>
                      <a:lnTo>
                        <a:pt x="130" y="196"/>
                      </a:lnTo>
                      <a:lnTo>
                        <a:pt x="130" y="196"/>
                      </a:lnTo>
                      <a:lnTo>
                        <a:pt x="133" y="196"/>
                      </a:lnTo>
                      <a:lnTo>
                        <a:pt x="133" y="196"/>
                      </a:lnTo>
                      <a:lnTo>
                        <a:pt x="133" y="196"/>
                      </a:lnTo>
                      <a:lnTo>
                        <a:pt x="133" y="196"/>
                      </a:lnTo>
                      <a:lnTo>
                        <a:pt x="133" y="198"/>
                      </a:lnTo>
                      <a:lnTo>
                        <a:pt x="133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6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41" y="196"/>
                      </a:lnTo>
                      <a:lnTo>
                        <a:pt x="141" y="196"/>
                      </a:lnTo>
                      <a:lnTo>
                        <a:pt x="141" y="196"/>
                      </a:lnTo>
                      <a:lnTo>
                        <a:pt x="141" y="196"/>
                      </a:lnTo>
                      <a:lnTo>
                        <a:pt x="141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4" y="198"/>
                      </a:lnTo>
                      <a:lnTo>
                        <a:pt x="144" y="198"/>
                      </a:lnTo>
                      <a:lnTo>
                        <a:pt x="147" y="198"/>
                      </a:lnTo>
                      <a:lnTo>
                        <a:pt x="147" y="198"/>
                      </a:lnTo>
                      <a:lnTo>
                        <a:pt x="147" y="198"/>
                      </a:lnTo>
                      <a:lnTo>
                        <a:pt x="147" y="198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lnTo>
                        <a:pt x="150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3" y="196"/>
                      </a:lnTo>
                      <a:lnTo>
                        <a:pt x="156" y="196"/>
                      </a:lnTo>
                      <a:lnTo>
                        <a:pt x="156" y="196"/>
                      </a:lnTo>
                      <a:lnTo>
                        <a:pt x="156" y="196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6" y="193"/>
                      </a:lnTo>
                      <a:lnTo>
                        <a:pt x="158" y="193"/>
                      </a:lnTo>
                      <a:lnTo>
                        <a:pt x="158" y="193"/>
                      </a:lnTo>
                      <a:lnTo>
                        <a:pt x="158" y="193"/>
                      </a:lnTo>
                      <a:lnTo>
                        <a:pt x="158" y="193"/>
                      </a:lnTo>
                      <a:lnTo>
                        <a:pt x="158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1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4" y="193"/>
                      </a:lnTo>
                      <a:lnTo>
                        <a:pt x="167" y="193"/>
                      </a:lnTo>
                      <a:lnTo>
                        <a:pt x="167" y="193"/>
                      </a:lnTo>
                      <a:lnTo>
                        <a:pt x="167" y="193"/>
                      </a:lnTo>
                      <a:lnTo>
                        <a:pt x="167" y="193"/>
                      </a:lnTo>
                      <a:lnTo>
                        <a:pt x="167" y="193"/>
                      </a:lnTo>
                      <a:lnTo>
                        <a:pt x="167" y="190"/>
                      </a:lnTo>
                      <a:lnTo>
                        <a:pt x="167" y="190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0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78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4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90" y="181"/>
                      </a:lnTo>
                      <a:lnTo>
                        <a:pt x="190" y="181"/>
                      </a:lnTo>
                      <a:lnTo>
                        <a:pt x="190" y="181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6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2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2" y="167"/>
                      </a:lnTo>
                      <a:lnTo>
                        <a:pt x="195" y="167"/>
                      </a:lnTo>
                      <a:lnTo>
                        <a:pt x="195" y="167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4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62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9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2" y="153"/>
                      </a:lnTo>
                      <a:lnTo>
                        <a:pt x="192" y="153"/>
                      </a:lnTo>
                      <a:lnTo>
                        <a:pt x="192" y="153"/>
                      </a:lnTo>
                      <a:lnTo>
                        <a:pt x="192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3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50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7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5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5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42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9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2" y="136"/>
                      </a:lnTo>
                      <a:lnTo>
                        <a:pt x="195" y="136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30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5"/>
                      </a:lnTo>
                      <a:lnTo>
                        <a:pt x="195" y="125"/>
                      </a:lnTo>
                      <a:lnTo>
                        <a:pt x="198" y="125"/>
                      </a:lnTo>
                      <a:lnTo>
                        <a:pt x="198" y="125"/>
                      </a:lnTo>
                      <a:lnTo>
                        <a:pt x="198" y="125"/>
                      </a:lnTo>
                      <a:lnTo>
                        <a:pt x="198" y="125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1" y="122"/>
                      </a:lnTo>
                      <a:lnTo>
                        <a:pt x="201" y="122"/>
                      </a:lnTo>
                      <a:lnTo>
                        <a:pt x="201" y="122"/>
                      </a:lnTo>
                      <a:lnTo>
                        <a:pt x="201" y="122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4" y="119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6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5"/>
                      </a:lnTo>
                      <a:lnTo>
                        <a:pt x="209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4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6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29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6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4"/>
                      </a:lnTo>
                      <a:lnTo>
                        <a:pt x="235" y="91"/>
                      </a:lnTo>
                      <a:lnTo>
                        <a:pt x="235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91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41" y="88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1" y="85"/>
                      </a:lnTo>
                      <a:lnTo>
                        <a:pt x="243" y="82"/>
                      </a:lnTo>
                      <a:lnTo>
                        <a:pt x="243" y="82"/>
                      </a:lnTo>
                      <a:lnTo>
                        <a:pt x="243" y="82"/>
                      </a:lnTo>
                      <a:lnTo>
                        <a:pt x="243" y="82"/>
                      </a:lnTo>
                      <a:lnTo>
                        <a:pt x="246" y="82"/>
                      </a:lnTo>
                      <a:lnTo>
                        <a:pt x="246" y="82"/>
                      </a:lnTo>
                      <a:lnTo>
                        <a:pt x="246" y="79"/>
                      </a:lnTo>
                      <a:lnTo>
                        <a:pt x="246" y="79"/>
                      </a:lnTo>
                      <a:lnTo>
                        <a:pt x="249" y="79"/>
                      </a:lnTo>
                      <a:lnTo>
                        <a:pt x="249" y="79"/>
                      </a:lnTo>
                      <a:lnTo>
                        <a:pt x="252" y="79"/>
                      </a:lnTo>
                      <a:lnTo>
                        <a:pt x="252" y="79"/>
                      </a:lnTo>
                      <a:lnTo>
                        <a:pt x="252" y="79"/>
                      </a:lnTo>
                      <a:lnTo>
                        <a:pt x="252" y="79"/>
                      </a:lnTo>
                      <a:lnTo>
                        <a:pt x="255" y="79"/>
                      </a:lnTo>
                      <a:lnTo>
                        <a:pt x="255" y="79"/>
                      </a:lnTo>
                      <a:lnTo>
                        <a:pt x="255" y="79"/>
                      </a:lnTo>
                      <a:lnTo>
                        <a:pt x="258" y="79"/>
                      </a:lnTo>
                      <a:lnTo>
                        <a:pt x="258" y="82"/>
                      </a:lnTo>
                      <a:lnTo>
                        <a:pt x="258" y="82"/>
                      </a:lnTo>
                      <a:lnTo>
                        <a:pt x="260" y="82"/>
                      </a:lnTo>
                      <a:lnTo>
                        <a:pt x="260" y="82"/>
                      </a:lnTo>
                      <a:lnTo>
                        <a:pt x="263" y="82"/>
                      </a:lnTo>
                      <a:lnTo>
                        <a:pt x="263" y="79"/>
                      </a:lnTo>
                      <a:lnTo>
                        <a:pt x="263" y="79"/>
                      </a:lnTo>
                      <a:lnTo>
                        <a:pt x="263" y="79"/>
                      </a:lnTo>
                      <a:lnTo>
                        <a:pt x="263" y="79"/>
                      </a:lnTo>
                      <a:lnTo>
                        <a:pt x="263" y="77"/>
                      </a:lnTo>
                      <a:lnTo>
                        <a:pt x="266" y="77"/>
                      </a:lnTo>
                      <a:lnTo>
                        <a:pt x="266" y="77"/>
                      </a:lnTo>
                      <a:lnTo>
                        <a:pt x="266" y="74"/>
                      </a:lnTo>
                      <a:lnTo>
                        <a:pt x="269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5" y="74"/>
                      </a:lnTo>
                      <a:lnTo>
                        <a:pt x="275" y="74"/>
                      </a:lnTo>
                      <a:lnTo>
                        <a:pt x="277" y="74"/>
                      </a:lnTo>
                      <a:lnTo>
                        <a:pt x="277" y="74"/>
                      </a:lnTo>
                      <a:lnTo>
                        <a:pt x="280" y="74"/>
                      </a:lnTo>
                      <a:lnTo>
                        <a:pt x="280" y="74"/>
                      </a:lnTo>
                      <a:lnTo>
                        <a:pt x="280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7"/>
                      </a:lnTo>
                      <a:lnTo>
                        <a:pt x="286" y="77"/>
                      </a:lnTo>
                      <a:lnTo>
                        <a:pt x="286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4" y="77"/>
                      </a:lnTo>
                      <a:lnTo>
                        <a:pt x="294" y="77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300" y="74"/>
                      </a:lnTo>
                      <a:lnTo>
                        <a:pt x="300" y="71"/>
                      </a:lnTo>
                      <a:lnTo>
                        <a:pt x="300" y="71"/>
                      </a:lnTo>
                      <a:lnTo>
                        <a:pt x="300" y="71"/>
                      </a:lnTo>
                      <a:lnTo>
                        <a:pt x="300" y="71"/>
                      </a:lnTo>
                      <a:lnTo>
                        <a:pt x="303" y="71"/>
                      </a:lnTo>
                      <a:lnTo>
                        <a:pt x="303" y="71"/>
                      </a:lnTo>
                      <a:lnTo>
                        <a:pt x="303" y="71"/>
                      </a:lnTo>
                      <a:lnTo>
                        <a:pt x="303" y="71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6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09" y="68"/>
                      </a:lnTo>
                      <a:lnTo>
                        <a:pt x="311" y="68"/>
                      </a:lnTo>
                      <a:lnTo>
                        <a:pt x="311" y="68"/>
                      </a:lnTo>
                      <a:lnTo>
                        <a:pt x="311" y="68"/>
                      </a:lnTo>
                      <a:lnTo>
                        <a:pt x="311" y="68"/>
                      </a:lnTo>
                      <a:lnTo>
                        <a:pt x="311" y="65"/>
                      </a:lnTo>
                      <a:lnTo>
                        <a:pt x="311" y="65"/>
                      </a:lnTo>
                      <a:lnTo>
                        <a:pt x="311" y="65"/>
                      </a:lnTo>
                      <a:lnTo>
                        <a:pt x="311" y="65"/>
                      </a:lnTo>
                      <a:lnTo>
                        <a:pt x="311" y="65"/>
                      </a:lnTo>
                      <a:lnTo>
                        <a:pt x="314" y="65"/>
                      </a:lnTo>
                      <a:lnTo>
                        <a:pt x="314" y="65"/>
                      </a:lnTo>
                      <a:lnTo>
                        <a:pt x="314" y="65"/>
                      </a:lnTo>
                      <a:lnTo>
                        <a:pt x="314" y="65"/>
                      </a:lnTo>
                      <a:lnTo>
                        <a:pt x="314" y="62"/>
                      </a:lnTo>
                      <a:lnTo>
                        <a:pt x="314" y="62"/>
                      </a:lnTo>
                      <a:lnTo>
                        <a:pt x="314" y="62"/>
                      </a:lnTo>
                      <a:lnTo>
                        <a:pt x="314" y="62"/>
                      </a:lnTo>
                      <a:lnTo>
                        <a:pt x="314" y="62"/>
                      </a:lnTo>
                      <a:lnTo>
                        <a:pt x="317" y="62"/>
                      </a:lnTo>
                      <a:lnTo>
                        <a:pt x="317" y="59"/>
                      </a:lnTo>
                      <a:lnTo>
                        <a:pt x="317" y="59"/>
                      </a:lnTo>
                      <a:lnTo>
                        <a:pt x="317" y="59"/>
                      </a:lnTo>
                      <a:lnTo>
                        <a:pt x="317" y="59"/>
                      </a:lnTo>
                      <a:lnTo>
                        <a:pt x="317" y="59"/>
                      </a:lnTo>
                      <a:lnTo>
                        <a:pt x="317" y="57"/>
                      </a:lnTo>
                      <a:lnTo>
                        <a:pt x="317" y="57"/>
                      </a:lnTo>
                      <a:lnTo>
                        <a:pt x="317" y="57"/>
                      </a:lnTo>
                      <a:lnTo>
                        <a:pt x="317" y="57"/>
                      </a:lnTo>
                      <a:lnTo>
                        <a:pt x="317" y="57"/>
                      </a:lnTo>
                      <a:lnTo>
                        <a:pt x="320" y="57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3" y="48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6" y="45"/>
                      </a:lnTo>
                      <a:lnTo>
                        <a:pt x="326" y="45"/>
                      </a:lnTo>
                      <a:lnTo>
                        <a:pt x="326" y="45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28" y="45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2"/>
                      </a:lnTo>
                      <a:lnTo>
                        <a:pt x="328" y="40"/>
                      </a:lnTo>
                      <a:lnTo>
                        <a:pt x="328" y="40"/>
                      </a:lnTo>
                      <a:lnTo>
                        <a:pt x="328" y="40"/>
                      </a:lnTo>
                      <a:lnTo>
                        <a:pt x="328" y="40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7"/>
                      </a:lnTo>
                      <a:lnTo>
                        <a:pt x="328" y="34"/>
                      </a:lnTo>
                      <a:lnTo>
                        <a:pt x="328" y="34"/>
                      </a:lnTo>
                      <a:lnTo>
                        <a:pt x="328" y="34"/>
                      </a:lnTo>
                      <a:lnTo>
                        <a:pt x="331" y="34"/>
                      </a:lnTo>
                      <a:lnTo>
                        <a:pt x="331" y="34"/>
                      </a:lnTo>
                      <a:lnTo>
                        <a:pt x="331" y="34"/>
                      </a:lnTo>
                      <a:lnTo>
                        <a:pt x="331" y="31"/>
                      </a:lnTo>
                      <a:lnTo>
                        <a:pt x="331" y="31"/>
                      </a:lnTo>
                      <a:lnTo>
                        <a:pt x="331" y="31"/>
                      </a:lnTo>
                      <a:lnTo>
                        <a:pt x="331" y="31"/>
                      </a:lnTo>
                      <a:lnTo>
                        <a:pt x="331" y="31"/>
                      </a:lnTo>
                      <a:lnTo>
                        <a:pt x="331" y="28"/>
                      </a:lnTo>
                      <a:lnTo>
                        <a:pt x="331" y="28"/>
                      </a:lnTo>
                      <a:lnTo>
                        <a:pt x="328" y="28"/>
                      </a:lnTo>
                      <a:lnTo>
                        <a:pt x="317" y="25"/>
                      </a:lnTo>
                      <a:lnTo>
                        <a:pt x="311" y="23"/>
                      </a:lnTo>
                      <a:lnTo>
                        <a:pt x="300" y="20"/>
                      </a:lnTo>
                      <a:lnTo>
                        <a:pt x="283" y="17"/>
                      </a:lnTo>
                      <a:lnTo>
                        <a:pt x="275" y="14"/>
                      </a:lnTo>
                      <a:lnTo>
                        <a:pt x="269" y="17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6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3"/>
                      </a:lnTo>
                      <a:lnTo>
                        <a:pt x="243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38" y="25"/>
                      </a:lnTo>
                      <a:lnTo>
                        <a:pt x="238" y="23"/>
                      </a:lnTo>
                      <a:lnTo>
                        <a:pt x="235" y="23"/>
                      </a:lnTo>
                      <a:lnTo>
                        <a:pt x="235" y="25"/>
                      </a:lnTo>
                      <a:lnTo>
                        <a:pt x="232" y="25"/>
                      </a:lnTo>
                      <a:lnTo>
                        <a:pt x="232" y="25"/>
                      </a:lnTo>
                      <a:lnTo>
                        <a:pt x="229" y="25"/>
                      </a:lnTo>
                      <a:lnTo>
                        <a:pt x="229" y="25"/>
                      </a:lnTo>
                      <a:lnTo>
                        <a:pt x="226" y="25"/>
                      </a:lnTo>
                      <a:lnTo>
                        <a:pt x="226" y="25"/>
                      </a:lnTo>
                      <a:lnTo>
                        <a:pt x="224" y="25"/>
                      </a:lnTo>
                      <a:lnTo>
                        <a:pt x="221" y="25"/>
                      </a:lnTo>
                      <a:lnTo>
                        <a:pt x="221" y="25"/>
                      </a:lnTo>
                      <a:lnTo>
                        <a:pt x="218" y="25"/>
                      </a:lnTo>
                      <a:lnTo>
                        <a:pt x="218" y="25"/>
                      </a:lnTo>
                      <a:lnTo>
                        <a:pt x="218" y="25"/>
                      </a:lnTo>
                      <a:lnTo>
                        <a:pt x="215" y="25"/>
                      </a:lnTo>
                      <a:lnTo>
                        <a:pt x="215" y="25"/>
                      </a:lnTo>
                      <a:lnTo>
                        <a:pt x="212" y="25"/>
                      </a:lnTo>
                      <a:lnTo>
                        <a:pt x="209" y="25"/>
                      </a:lnTo>
                      <a:lnTo>
                        <a:pt x="209" y="25"/>
                      </a:lnTo>
                      <a:lnTo>
                        <a:pt x="209" y="28"/>
                      </a:lnTo>
                      <a:lnTo>
                        <a:pt x="207" y="28"/>
                      </a:lnTo>
                      <a:lnTo>
                        <a:pt x="207" y="28"/>
                      </a:lnTo>
                      <a:lnTo>
                        <a:pt x="207" y="28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8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1" y="28"/>
                      </a:lnTo>
                      <a:lnTo>
                        <a:pt x="181" y="25"/>
                      </a:lnTo>
                      <a:lnTo>
                        <a:pt x="181" y="25"/>
                      </a:lnTo>
                      <a:lnTo>
                        <a:pt x="178" y="25"/>
                      </a:lnTo>
                      <a:lnTo>
                        <a:pt x="178" y="25"/>
                      </a:lnTo>
                      <a:lnTo>
                        <a:pt x="178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67" y="25"/>
                      </a:lnTo>
                      <a:lnTo>
                        <a:pt x="167" y="25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1" y="23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58" y="17"/>
                      </a:lnTo>
                      <a:lnTo>
                        <a:pt x="158" y="17"/>
                      </a:lnTo>
                      <a:lnTo>
                        <a:pt x="158" y="17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0" y="8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22" y="0"/>
                      </a:lnTo>
                      <a:lnTo>
                        <a:pt x="122" y="3"/>
                      </a:lnTo>
                      <a:lnTo>
                        <a:pt x="122" y="3"/>
                      </a:lnTo>
                      <a:lnTo>
                        <a:pt x="122" y="3"/>
                      </a:lnTo>
                      <a:lnTo>
                        <a:pt x="122" y="3"/>
                      </a:lnTo>
                      <a:lnTo>
                        <a:pt x="122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19" y="0"/>
                      </a:lnTo>
                      <a:lnTo>
                        <a:pt x="119" y="0"/>
                      </a:lnTo>
                      <a:lnTo>
                        <a:pt x="119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3"/>
                      </a:lnTo>
                      <a:lnTo>
                        <a:pt x="116" y="3"/>
                      </a:lnTo>
                      <a:lnTo>
                        <a:pt x="116" y="3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10" y="3"/>
                      </a:lnTo>
                      <a:lnTo>
                        <a:pt x="110" y="3"/>
                      </a:lnTo>
                      <a:lnTo>
                        <a:pt x="110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3"/>
                      </a:lnTo>
                      <a:lnTo>
                        <a:pt x="107" y="6"/>
                      </a:lnTo>
                      <a:lnTo>
                        <a:pt x="107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102" y="3"/>
                      </a:lnTo>
                      <a:lnTo>
                        <a:pt x="102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3"/>
                      </a:lnTo>
                      <a:lnTo>
                        <a:pt x="99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3" y="6"/>
                      </a:lnTo>
                      <a:lnTo>
                        <a:pt x="93" y="6"/>
                      </a:lnTo>
                      <a:lnTo>
                        <a:pt x="93" y="3"/>
                      </a:lnTo>
                      <a:lnTo>
                        <a:pt x="93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88" y="6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82" y="3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3" y="8"/>
                      </a:lnTo>
                      <a:lnTo>
                        <a:pt x="73" y="11"/>
                      </a:lnTo>
                      <a:lnTo>
                        <a:pt x="73" y="11"/>
                      </a:lnTo>
                      <a:lnTo>
                        <a:pt x="73" y="8"/>
                      </a:lnTo>
                      <a:lnTo>
                        <a:pt x="73" y="8"/>
                      </a:lnTo>
                      <a:lnTo>
                        <a:pt x="73" y="8"/>
                      </a:lnTo>
                      <a:lnTo>
                        <a:pt x="73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59" y="14"/>
                      </a:lnTo>
                      <a:lnTo>
                        <a:pt x="59" y="14"/>
                      </a:lnTo>
                      <a:lnTo>
                        <a:pt x="59" y="14"/>
                      </a:lnTo>
                      <a:lnTo>
                        <a:pt x="59" y="14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1"/>
                      </a:lnTo>
                      <a:lnTo>
                        <a:pt x="56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48" y="11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5" y="14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42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7" y="28"/>
                      </a:lnTo>
                      <a:lnTo>
                        <a:pt x="37" y="28"/>
                      </a:lnTo>
                      <a:lnTo>
                        <a:pt x="37" y="28"/>
                      </a:lnTo>
                      <a:lnTo>
                        <a:pt x="37" y="28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1" y="42"/>
                      </a:lnTo>
                      <a:lnTo>
                        <a:pt x="31" y="42"/>
                      </a:lnTo>
                      <a:lnTo>
                        <a:pt x="31" y="42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5" y="51"/>
                      </a:lnTo>
                      <a:lnTo>
                        <a:pt x="25" y="51"/>
                      </a:lnTo>
                      <a:lnTo>
                        <a:pt x="28" y="51"/>
                      </a:lnTo>
                      <a:lnTo>
                        <a:pt x="28" y="51"/>
                      </a:lnTo>
                      <a:lnTo>
                        <a:pt x="28" y="51"/>
                      </a:lnTo>
                      <a:lnTo>
                        <a:pt x="28" y="51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7"/>
                      </a:lnTo>
                      <a:lnTo>
                        <a:pt x="28" y="57"/>
                      </a:lnTo>
                      <a:lnTo>
                        <a:pt x="28" y="57"/>
                      </a:lnTo>
                      <a:lnTo>
                        <a:pt x="28" y="57"/>
                      </a:lnTo>
                      <a:lnTo>
                        <a:pt x="25" y="57"/>
                      </a:lnTo>
                      <a:lnTo>
                        <a:pt x="25" y="57"/>
                      </a:lnTo>
                      <a:lnTo>
                        <a:pt x="25" y="57"/>
                      </a:lnTo>
                      <a:lnTo>
                        <a:pt x="25" y="57"/>
                      </a:lnTo>
                      <a:lnTo>
                        <a:pt x="22" y="57"/>
                      </a:lnTo>
                      <a:lnTo>
                        <a:pt x="22" y="57"/>
                      </a:lnTo>
                      <a:lnTo>
                        <a:pt x="22" y="57"/>
                      </a:lnTo>
                      <a:lnTo>
                        <a:pt x="22" y="57"/>
                      </a:lnTo>
                      <a:lnTo>
                        <a:pt x="22" y="59"/>
                      </a:lnTo>
                      <a:lnTo>
                        <a:pt x="22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5" y="62"/>
                      </a:lnTo>
                      <a:lnTo>
                        <a:pt x="22" y="62"/>
                      </a:lnTo>
                      <a:lnTo>
                        <a:pt x="22" y="62"/>
                      </a:lnTo>
                      <a:lnTo>
                        <a:pt x="22" y="62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5" y="65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5"/>
                      </a:lnTo>
                      <a:lnTo>
                        <a:pt x="5" y="85"/>
                      </a:lnTo>
                      <a:lnTo>
                        <a:pt x="5" y="85"/>
                      </a:lnTo>
                      <a:lnTo>
                        <a:pt x="5" y="85"/>
                      </a:lnTo>
                      <a:lnTo>
                        <a:pt x="5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6"/>
                      </a:lnTo>
                      <a:lnTo>
                        <a:pt x="11" y="96"/>
                      </a:lnTo>
                      <a:lnTo>
                        <a:pt x="11" y="96"/>
                      </a:lnTo>
                      <a:lnTo>
                        <a:pt x="11" y="96"/>
                      </a:lnTo>
                      <a:lnTo>
                        <a:pt x="11" y="96"/>
                      </a:lnTo>
                      <a:lnTo>
                        <a:pt x="11" y="99"/>
                      </a:lnTo>
                      <a:lnTo>
                        <a:pt x="11" y="99"/>
                      </a:lnTo>
                      <a:lnTo>
                        <a:pt x="11" y="99"/>
                      </a:lnTo>
                      <a:lnTo>
                        <a:pt x="11" y="99"/>
                      </a:lnTo>
                      <a:lnTo>
                        <a:pt x="11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8" y="99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5" y="102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5" y="108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1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3" y="116"/>
                      </a:lnTo>
                      <a:lnTo>
                        <a:pt x="3" y="116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5" y="122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28"/>
                      </a:lnTo>
                      <a:lnTo>
                        <a:pt x="5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3"/>
                      </a:lnTo>
                      <a:lnTo>
                        <a:pt x="5" y="133"/>
                      </a:lnTo>
                      <a:lnTo>
                        <a:pt x="5" y="133"/>
                      </a:lnTo>
                      <a:lnTo>
                        <a:pt x="5" y="133"/>
                      </a:lnTo>
                      <a:lnTo>
                        <a:pt x="5" y="133"/>
                      </a:lnTo>
                      <a:lnTo>
                        <a:pt x="5" y="136"/>
                      </a:lnTo>
                      <a:lnTo>
                        <a:pt x="5" y="136"/>
                      </a:lnTo>
                      <a:lnTo>
                        <a:pt x="5" y="136"/>
                      </a:lnTo>
                      <a:lnTo>
                        <a:pt x="5" y="136"/>
                      </a:lnTo>
                      <a:lnTo>
                        <a:pt x="5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5" y="136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39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5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2"/>
                      </a:lnTo>
                      <a:lnTo>
                        <a:pt x="11" y="145"/>
                      </a:lnTo>
                      <a:lnTo>
                        <a:pt x="11" y="145"/>
                      </a:lnTo>
                      <a:lnTo>
                        <a:pt x="11" y="145"/>
                      </a:lnTo>
                      <a:lnTo>
                        <a:pt x="14" y="145"/>
                      </a:lnTo>
                      <a:lnTo>
                        <a:pt x="14" y="145"/>
                      </a:lnTo>
                      <a:lnTo>
                        <a:pt x="14" y="147"/>
                      </a:lnTo>
                      <a:lnTo>
                        <a:pt x="14" y="147"/>
                      </a:lnTo>
                      <a:lnTo>
                        <a:pt x="14" y="147"/>
                      </a:lnTo>
                      <a:lnTo>
                        <a:pt x="14" y="147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5"/>
                      </a:lnTo>
                      <a:lnTo>
                        <a:pt x="17" y="142"/>
                      </a:lnTo>
                      <a:lnTo>
                        <a:pt x="17" y="142"/>
                      </a:lnTo>
                      <a:lnTo>
                        <a:pt x="17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2" y="142"/>
                      </a:lnTo>
                      <a:lnTo>
                        <a:pt x="25" y="142"/>
                      </a:lnTo>
                      <a:lnTo>
                        <a:pt x="25" y="142"/>
                      </a:lnTo>
                      <a:lnTo>
                        <a:pt x="25" y="142"/>
                      </a:lnTo>
                      <a:lnTo>
                        <a:pt x="25" y="142"/>
                      </a:lnTo>
                      <a:lnTo>
                        <a:pt x="25" y="142"/>
                      </a:lnTo>
                      <a:lnTo>
                        <a:pt x="28" y="142"/>
                      </a:lnTo>
                      <a:lnTo>
                        <a:pt x="28" y="142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28" y="139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4" y="145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4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7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6"/>
                      </a:lnTo>
                      <a:lnTo>
                        <a:pt x="39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2" y="136"/>
                      </a:lnTo>
                      <a:lnTo>
                        <a:pt x="45" y="136"/>
                      </a:lnTo>
                      <a:lnTo>
                        <a:pt x="45" y="136"/>
                      </a:lnTo>
                      <a:lnTo>
                        <a:pt x="45" y="136"/>
                      </a:lnTo>
                      <a:lnTo>
                        <a:pt x="45" y="136"/>
                      </a:lnTo>
                      <a:lnTo>
                        <a:pt x="45" y="139"/>
                      </a:lnTo>
                      <a:lnTo>
                        <a:pt x="45" y="139"/>
                      </a:lnTo>
                      <a:lnTo>
                        <a:pt x="45" y="139"/>
                      </a:lnTo>
                      <a:lnTo>
                        <a:pt x="45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3"/>
                      </a:lnTo>
                      <a:lnTo>
                        <a:pt x="51" y="133"/>
                      </a:lnTo>
                      <a:lnTo>
                        <a:pt x="51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2"/>
                      </a:lnTo>
                      <a:lnTo>
                        <a:pt x="54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2"/>
                      </a:lnTo>
                      <a:lnTo>
                        <a:pt x="56" y="142"/>
                      </a:lnTo>
                      <a:lnTo>
                        <a:pt x="56" y="142"/>
                      </a:lnTo>
                      <a:lnTo>
                        <a:pt x="56" y="142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6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3"/>
                      </a:lnTo>
                      <a:lnTo>
                        <a:pt x="65" y="133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68" y="139"/>
                      </a:lnTo>
                      <a:lnTo>
                        <a:pt x="71" y="142"/>
                      </a:lnTo>
                      <a:lnTo>
                        <a:pt x="71" y="142"/>
                      </a:lnTo>
                      <a:lnTo>
                        <a:pt x="71" y="142"/>
                      </a:lnTo>
                      <a:lnTo>
                        <a:pt x="71" y="142"/>
                      </a:lnTo>
                      <a:lnTo>
                        <a:pt x="73" y="142"/>
                      </a:lnTo>
                      <a:lnTo>
                        <a:pt x="73" y="139"/>
                      </a:lnTo>
                      <a:lnTo>
                        <a:pt x="73" y="139"/>
                      </a:lnTo>
                      <a:lnTo>
                        <a:pt x="73" y="139"/>
                      </a:lnTo>
                      <a:lnTo>
                        <a:pt x="73" y="139"/>
                      </a:lnTo>
                      <a:lnTo>
                        <a:pt x="73" y="142"/>
                      </a:lnTo>
                      <a:lnTo>
                        <a:pt x="73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6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42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2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5" y="142"/>
                      </a:lnTo>
                      <a:lnTo>
                        <a:pt x="85" y="142"/>
                      </a:lnTo>
                      <a:lnTo>
                        <a:pt x="88" y="142"/>
                      </a:lnTo>
                      <a:lnTo>
                        <a:pt x="88" y="142"/>
                      </a:lnTo>
                      <a:lnTo>
                        <a:pt x="88" y="142"/>
                      </a:lnTo>
                      <a:lnTo>
                        <a:pt x="88" y="145"/>
                      </a:lnTo>
                      <a:lnTo>
                        <a:pt x="88" y="145"/>
                      </a:lnTo>
                      <a:lnTo>
                        <a:pt x="88" y="145"/>
                      </a:lnTo>
                      <a:lnTo>
                        <a:pt x="88" y="145"/>
                      </a:lnTo>
                      <a:lnTo>
                        <a:pt x="88" y="14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1" name="Freeform 97"/>
                <p:cNvSpPr>
                  <a:spLocks/>
                </p:cNvSpPr>
                <p:nvPr/>
              </p:nvSpPr>
              <p:spPr bwMode="auto">
                <a:xfrm>
                  <a:off x="812" y="3224"/>
                  <a:ext cx="139" cy="82"/>
                </a:xfrm>
                <a:custGeom>
                  <a:avLst/>
                  <a:gdLst/>
                  <a:ahLst/>
                  <a:cxnLst>
                    <a:cxn ang="0">
                      <a:pos x="201" y="158"/>
                    </a:cxn>
                    <a:cxn ang="0">
                      <a:pos x="272" y="156"/>
                    </a:cxn>
                    <a:cxn ang="0">
                      <a:pos x="272" y="144"/>
                    </a:cxn>
                    <a:cxn ang="0">
                      <a:pos x="263" y="130"/>
                    </a:cxn>
                    <a:cxn ang="0">
                      <a:pos x="261" y="124"/>
                    </a:cxn>
                    <a:cxn ang="0">
                      <a:pos x="255" y="122"/>
                    </a:cxn>
                    <a:cxn ang="0">
                      <a:pos x="249" y="119"/>
                    </a:cxn>
                    <a:cxn ang="0">
                      <a:pos x="246" y="116"/>
                    </a:cxn>
                    <a:cxn ang="0">
                      <a:pos x="244" y="105"/>
                    </a:cxn>
                    <a:cxn ang="0">
                      <a:pos x="232" y="99"/>
                    </a:cxn>
                    <a:cxn ang="0">
                      <a:pos x="224" y="102"/>
                    </a:cxn>
                    <a:cxn ang="0">
                      <a:pos x="221" y="102"/>
                    </a:cxn>
                    <a:cxn ang="0">
                      <a:pos x="212" y="102"/>
                    </a:cxn>
                    <a:cxn ang="0">
                      <a:pos x="207" y="99"/>
                    </a:cxn>
                    <a:cxn ang="0">
                      <a:pos x="207" y="88"/>
                    </a:cxn>
                    <a:cxn ang="0">
                      <a:pos x="201" y="90"/>
                    </a:cxn>
                    <a:cxn ang="0">
                      <a:pos x="198" y="88"/>
                    </a:cxn>
                    <a:cxn ang="0">
                      <a:pos x="195" y="88"/>
                    </a:cxn>
                    <a:cxn ang="0">
                      <a:pos x="190" y="85"/>
                    </a:cxn>
                    <a:cxn ang="0">
                      <a:pos x="184" y="85"/>
                    </a:cxn>
                    <a:cxn ang="0">
                      <a:pos x="187" y="76"/>
                    </a:cxn>
                    <a:cxn ang="0">
                      <a:pos x="190" y="73"/>
                    </a:cxn>
                    <a:cxn ang="0">
                      <a:pos x="190" y="85"/>
                    </a:cxn>
                    <a:cxn ang="0">
                      <a:pos x="198" y="85"/>
                    </a:cxn>
                    <a:cxn ang="0">
                      <a:pos x="204" y="85"/>
                    </a:cxn>
                    <a:cxn ang="0">
                      <a:pos x="210" y="85"/>
                    </a:cxn>
                    <a:cxn ang="0">
                      <a:pos x="218" y="68"/>
                    </a:cxn>
                    <a:cxn ang="0">
                      <a:pos x="227" y="56"/>
                    </a:cxn>
                    <a:cxn ang="0">
                      <a:pos x="229" y="45"/>
                    </a:cxn>
                    <a:cxn ang="0">
                      <a:pos x="235" y="37"/>
                    </a:cxn>
                    <a:cxn ang="0">
                      <a:pos x="227" y="0"/>
                    </a:cxn>
                    <a:cxn ang="0">
                      <a:pos x="215" y="5"/>
                    </a:cxn>
                    <a:cxn ang="0">
                      <a:pos x="198" y="54"/>
                    </a:cxn>
                    <a:cxn ang="0">
                      <a:pos x="181" y="25"/>
                    </a:cxn>
                    <a:cxn ang="0">
                      <a:pos x="170" y="25"/>
                    </a:cxn>
                    <a:cxn ang="0">
                      <a:pos x="170" y="34"/>
                    </a:cxn>
                    <a:cxn ang="0">
                      <a:pos x="164" y="39"/>
                    </a:cxn>
                    <a:cxn ang="0">
                      <a:pos x="156" y="45"/>
                    </a:cxn>
                    <a:cxn ang="0">
                      <a:pos x="144" y="45"/>
                    </a:cxn>
                    <a:cxn ang="0">
                      <a:pos x="136" y="42"/>
                    </a:cxn>
                    <a:cxn ang="0">
                      <a:pos x="122" y="31"/>
                    </a:cxn>
                    <a:cxn ang="0">
                      <a:pos x="88" y="14"/>
                    </a:cxn>
                    <a:cxn ang="0">
                      <a:pos x="76" y="17"/>
                    </a:cxn>
                    <a:cxn ang="0">
                      <a:pos x="71" y="22"/>
                    </a:cxn>
                    <a:cxn ang="0">
                      <a:pos x="65" y="25"/>
                    </a:cxn>
                    <a:cxn ang="0">
                      <a:pos x="59" y="31"/>
                    </a:cxn>
                    <a:cxn ang="0">
                      <a:pos x="54" y="37"/>
                    </a:cxn>
                    <a:cxn ang="0">
                      <a:pos x="45" y="42"/>
                    </a:cxn>
                    <a:cxn ang="0">
                      <a:pos x="40" y="48"/>
                    </a:cxn>
                    <a:cxn ang="0">
                      <a:pos x="20" y="59"/>
                    </a:cxn>
                    <a:cxn ang="0">
                      <a:pos x="8" y="85"/>
                    </a:cxn>
                    <a:cxn ang="0">
                      <a:pos x="37" y="136"/>
                    </a:cxn>
                    <a:cxn ang="0">
                      <a:pos x="42" y="139"/>
                    </a:cxn>
                    <a:cxn ang="0">
                      <a:pos x="51" y="136"/>
                    </a:cxn>
                    <a:cxn ang="0">
                      <a:pos x="59" y="136"/>
                    </a:cxn>
                    <a:cxn ang="0">
                      <a:pos x="71" y="136"/>
                    </a:cxn>
                    <a:cxn ang="0">
                      <a:pos x="79" y="133"/>
                    </a:cxn>
                    <a:cxn ang="0">
                      <a:pos x="113" y="153"/>
                    </a:cxn>
                    <a:cxn ang="0">
                      <a:pos x="125" y="158"/>
                    </a:cxn>
                    <a:cxn ang="0">
                      <a:pos x="136" y="161"/>
                    </a:cxn>
                    <a:cxn ang="0">
                      <a:pos x="147" y="161"/>
                    </a:cxn>
                    <a:cxn ang="0">
                      <a:pos x="159" y="161"/>
                    </a:cxn>
                    <a:cxn ang="0">
                      <a:pos x="181" y="158"/>
                    </a:cxn>
                  </a:cxnLst>
                  <a:rect l="0" t="0" r="r" b="b"/>
                  <a:pathLst>
                    <a:path w="272" h="161">
                      <a:moveTo>
                        <a:pt x="195" y="156"/>
                      </a:move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201" y="156"/>
                      </a:lnTo>
                      <a:lnTo>
                        <a:pt x="201" y="158"/>
                      </a:lnTo>
                      <a:lnTo>
                        <a:pt x="201" y="158"/>
                      </a:lnTo>
                      <a:lnTo>
                        <a:pt x="201" y="158"/>
                      </a:lnTo>
                      <a:lnTo>
                        <a:pt x="221" y="150"/>
                      </a:lnTo>
                      <a:lnTo>
                        <a:pt x="227" y="147"/>
                      </a:lnTo>
                      <a:lnTo>
                        <a:pt x="235" y="150"/>
                      </a:lnTo>
                      <a:lnTo>
                        <a:pt x="252" y="153"/>
                      </a:lnTo>
                      <a:lnTo>
                        <a:pt x="263" y="156"/>
                      </a:lnTo>
                      <a:lnTo>
                        <a:pt x="269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4"/>
                      </a:lnTo>
                      <a:lnTo>
                        <a:pt x="272" y="144"/>
                      </a:lnTo>
                      <a:lnTo>
                        <a:pt x="272" y="144"/>
                      </a:lnTo>
                      <a:lnTo>
                        <a:pt x="272" y="144"/>
                      </a:lnTo>
                      <a:lnTo>
                        <a:pt x="269" y="141"/>
                      </a:lnTo>
                      <a:lnTo>
                        <a:pt x="269" y="141"/>
                      </a:lnTo>
                      <a:lnTo>
                        <a:pt x="269" y="141"/>
                      </a:lnTo>
                      <a:lnTo>
                        <a:pt x="269" y="141"/>
                      </a:lnTo>
                      <a:lnTo>
                        <a:pt x="269" y="139"/>
                      </a:lnTo>
                      <a:lnTo>
                        <a:pt x="269" y="139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3"/>
                      </a:lnTo>
                      <a:lnTo>
                        <a:pt x="266" y="133"/>
                      </a:lnTo>
                      <a:lnTo>
                        <a:pt x="266" y="133"/>
                      </a:lnTo>
                      <a:lnTo>
                        <a:pt x="266" y="130"/>
                      </a:lnTo>
                      <a:lnTo>
                        <a:pt x="263" y="130"/>
                      </a:lnTo>
                      <a:lnTo>
                        <a:pt x="263" y="130"/>
                      </a:lnTo>
                      <a:lnTo>
                        <a:pt x="263" y="130"/>
                      </a:lnTo>
                      <a:lnTo>
                        <a:pt x="263" y="130"/>
                      </a:lnTo>
                      <a:lnTo>
                        <a:pt x="263" y="127"/>
                      </a:lnTo>
                      <a:lnTo>
                        <a:pt x="263" y="127"/>
                      </a:lnTo>
                      <a:lnTo>
                        <a:pt x="263" y="127"/>
                      </a:lnTo>
                      <a:lnTo>
                        <a:pt x="261" y="127"/>
                      </a:lnTo>
                      <a:lnTo>
                        <a:pt x="261" y="127"/>
                      </a:lnTo>
                      <a:lnTo>
                        <a:pt x="261" y="127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5" y="124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5" y="119"/>
                      </a:lnTo>
                      <a:lnTo>
                        <a:pt x="255" y="119"/>
                      </a:lnTo>
                      <a:lnTo>
                        <a:pt x="255" y="119"/>
                      </a:lnTo>
                      <a:lnTo>
                        <a:pt x="255" y="119"/>
                      </a:lnTo>
                      <a:lnTo>
                        <a:pt x="255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44" y="116"/>
                      </a:lnTo>
                      <a:lnTo>
                        <a:pt x="244" y="113"/>
                      </a:lnTo>
                      <a:lnTo>
                        <a:pt x="244" y="113"/>
                      </a:lnTo>
                      <a:lnTo>
                        <a:pt x="244" y="113"/>
                      </a:lnTo>
                      <a:lnTo>
                        <a:pt x="244" y="113"/>
                      </a:lnTo>
                      <a:lnTo>
                        <a:pt x="244" y="110"/>
                      </a:lnTo>
                      <a:lnTo>
                        <a:pt x="244" y="110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4" y="105"/>
                      </a:lnTo>
                      <a:lnTo>
                        <a:pt x="244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2"/>
                      </a:lnTo>
                      <a:lnTo>
                        <a:pt x="238" y="102"/>
                      </a:lnTo>
                      <a:lnTo>
                        <a:pt x="238" y="99"/>
                      </a:lnTo>
                      <a:lnTo>
                        <a:pt x="238" y="99"/>
                      </a:lnTo>
                      <a:lnTo>
                        <a:pt x="238" y="99"/>
                      </a:lnTo>
                      <a:lnTo>
                        <a:pt x="235" y="99"/>
                      </a:lnTo>
                      <a:lnTo>
                        <a:pt x="235" y="99"/>
                      </a:lnTo>
                      <a:lnTo>
                        <a:pt x="235" y="99"/>
                      </a:lnTo>
                      <a:lnTo>
                        <a:pt x="235" y="99"/>
                      </a:lnTo>
                      <a:lnTo>
                        <a:pt x="235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102"/>
                      </a:lnTo>
                      <a:lnTo>
                        <a:pt x="232" y="102"/>
                      </a:lnTo>
                      <a:lnTo>
                        <a:pt x="232" y="102"/>
                      </a:lnTo>
                      <a:lnTo>
                        <a:pt x="232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7" y="102"/>
                      </a:lnTo>
                      <a:lnTo>
                        <a:pt x="227" y="99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18" y="102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2" y="105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04" y="99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10" y="96"/>
                      </a:lnTo>
                      <a:lnTo>
                        <a:pt x="207" y="93"/>
                      </a:lnTo>
                      <a:lnTo>
                        <a:pt x="207" y="93"/>
                      </a:lnTo>
                      <a:lnTo>
                        <a:pt x="207" y="93"/>
                      </a:lnTo>
                      <a:lnTo>
                        <a:pt x="207" y="90"/>
                      </a:lnTo>
                      <a:lnTo>
                        <a:pt x="207" y="90"/>
                      </a:lnTo>
                      <a:lnTo>
                        <a:pt x="207" y="90"/>
                      </a:lnTo>
                      <a:lnTo>
                        <a:pt x="207" y="88"/>
                      </a:lnTo>
                      <a:lnTo>
                        <a:pt x="207" y="88"/>
                      </a:lnTo>
                      <a:lnTo>
                        <a:pt x="207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198" y="93"/>
                      </a:lnTo>
                      <a:lnTo>
                        <a:pt x="198" y="93"/>
                      </a:lnTo>
                      <a:lnTo>
                        <a:pt x="198" y="93"/>
                      </a:lnTo>
                      <a:lnTo>
                        <a:pt x="198" y="93"/>
                      </a:lnTo>
                      <a:lnTo>
                        <a:pt x="198" y="93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1" y="85"/>
                      </a:lnTo>
                      <a:lnTo>
                        <a:pt x="181" y="82"/>
                      </a:lnTo>
                      <a:lnTo>
                        <a:pt x="181" y="82"/>
                      </a:lnTo>
                      <a:lnTo>
                        <a:pt x="181" y="82"/>
                      </a:lnTo>
                      <a:lnTo>
                        <a:pt x="181" y="79"/>
                      </a:lnTo>
                      <a:lnTo>
                        <a:pt x="181" y="79"/>
                      </a:lnTo>
                      <a:lnTo>
                        <a:pt x="184" y="79"/>
                      </a:lnTo>
                      <a:lnTo>
                        <a:pt x="184" y="79"/>
                      </a:lnTo>
                      <a:lnTo>
                        <a:pt x="184" y="79"/>
                      </a:lnTo>
                      <a:lnTo>
                        <a:pt x="184" y="79"/>
                      </a:lnTo>
                      <a:lnTo>
                        <a:pt x="184" y="76"/>
                      </a:lnTo>
                      <a:lnTo>
                        <a:pt x="184" y="76"/>
                      </a:lnTo>
                      <a:lnTo>
                        <a:pt x="184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9"/>
                      </a:lnTo>
                      <a:lnTo>
                        <a:pt x="187" y="79"/>
                      </a:lnTo>
                      <a:lnTo>
                        <a:pt x="187" y="79"/>
                      </a:lnTo>
                      <a:lnTo>
                        <a:pt x="187" y="79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10" y="85"/>
                      </a:lnTo>
                      <a:lnTo>
                        <a:pt x="210" y="85"/>
                      </a:lnTo>
                      <a:lnTo>
                        <a:pt x="210" y="85"/>
                      </a:lnTo>
                      <a:lnTo>
                        <a:pt x="210" y="82"/>
                      </a:lnTo>
                      <a:lnTo>
                        <a:pt x="210" y="82"/>
                      </a:lnTo>
                      <a:lnTo>
                        <a:pt x="210" y="79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18" y="68"/>
                      </a:lnTo>
                      <a:lnTo>
                        <a:pt x="218" y="68"/>
                      </a:lnTo>
                      <a:lnTo>
                        <a:pt x="221" y="68"/>
                      </a:lnTo>
                      <a:lnTo>
                        <a:pt x="221" y="68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4" y="65"/>
                      </a:lnTo>
                      <a:lnTo>
                        <a:pt x="224" y="65"/>
                      </a:lnTo>
                      <a:lnTo>
                        <a:pt x="224" y="65"/>
                      </a:lnTo>
                      <a:lnTo>
                        <a:pt x="224" y="65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59"/>
                      </a:lnTo>
                      <a:lnTo>
                        <a:pt x="224" y="59"/>
                      </a:lnTo>
                      <a:lnTo>
                        <a:pt x="227" y="59"/>
                      </a:lnTo>
                      <a:lnTo>
                        <a:pt x="227" y="56"/>
                      </a:lnTo>
                      <a:lnTo>
                        <a:pt x="227" y="56"/>
                      </a:lnTo>
                      <a:lnTo>
                        <a:pt x="227" y="56"/>
                      </a:lnTo>
                      <a:lnTo>
                        <a:pt x="227" y="54"/>
                      </a:lnTo>
                      <a:lnTo>
                        <a:pt x="227" y="54"/>
                      </a:lnTo>
                      <a:lnTo>
                        <a:pt x="227" y="54"/>
                      </a:lnTo>
                      <a:lnTo>
                        <a:pt x="227" y="54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9" y="48"/>
                      </a:lnTo>
                      <a:lnTo>
                        <a:pt x="229" y="48"/>
                      </a:lnTo>
                      <a:lnTo>
                        <a:pt x="229" y="48"/>
                      </a:lnTo>
                      <a:lnTo>
                        <a:pt x="229" y="45"/>
                      </a:lnTo>
                      <a:lnTo>
                        <a:pt x="229" y="45"/>
                      </a:lnTo>
                      <a:lnTo>
                        <a:pt x="229" y="45"/>
                      </a:lnTo>
                      <a:lnTo>
                        <a:pt x="229" y="45"/>
                      </a:lnTo>
                      <a:lnTo>
                        <a:pt x="229" y="42"/>
                      </a:lnTo>
                      <a:lnTo>
                        <a:pt x="229" y="42"/>
                      </a:lnTo>
                      <a:lnTo>
                        <a:pt x="229" y="42"/>
                      </a:lnTo>
                      <a:lnTo>
                        <a:pt x="229" y="42"/>
                      </a:lnTo>
                      <a:lnTo>
                        <a:pt x="229" y="42"/>
                      </a:lnTo>
                      <a:lnTo>
                        <a:pt x="232" y="39"/>
                      </a:lnTo>
                      <a:lnTo>
                        <a:pt x="232" y="39"/>
                      </a:lnTo>
                      <a:lnTo>
                        <a:pt x="232" y="39"/>
                      </a:lnTo>
                      <a:lnTo>
                        <a:pt x="232" y="39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29" y="0"/>
                      </a:lnTo>
                      <a:lnTo>
                        <a:pt x="229" y="0"/>
                      </a:lnTo>
                      <a:lnTo>
                        <a:pt x="229" y="0"/>
                      </a:lnTo>
                      <a:lnTo>
                        <a:pt x="229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1" y="3"/>
                      </a:lnTo>
                      <a:lnTo>
                        <a:pt x="221" y="5"/>
                      </a:lnTo>
                      <a:lnTo>
                        <a:pt x="221" y="5"/>
                      </a:lnTo>
                      <a:lnTo>
                        <a:pt x="221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5" y="5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2" y="11"/>
                      </a:lnTo>
                      <a:lnTo>
                        <a:pt x="212" y="11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198" y="54"/>
                      </a:lnTo>
                      <a:lnTo>
                        <a:pt x="195" y="54"/>
                      </a:lnTo>
                      <a:lnTo>
                        <a:pt x="190" y="51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5"/>
                      </a:lnTo>
                      <a:lnTo>
                        <a:pt x="187" y="25"/>
                      </a:lnTo>
                      <a:lnTo>
                        <a:pt x="187" y="25"/>
                      </a:lnTo>
                      <a:lnTo>
                        <a:pt x="184" y="25"/>
                      </a:lnTo>
                      <a:lnTo>
                        <a:pt x="184" y="25"/>
                      </a:lnTo>
                      <a:lnTo>
                        <a:pt x="184" y="25"/>
                      </a:lnTo>
                      <a:lnTo>
                        <a:pt x="184" y="25"/>
                      </a:lnTo>
                      <a:lnTo>
                        <a:pt x="181" y="25"/>
                      </a:lnTo>
                      <a:lnTo>
                        <a:pt x="181" y="25"/>
                      </a:lnTo>
                      <a:lnTo>
                        <a:pt x="178" y="25"/>
                      </a:lnTo>
                      <a:lnTo>
                        <a:pt x="178" y="25"/>
                      </a:lnTo>
                      <a:lnTo>
                        <a:pt x="176" y="25"/>
                      </a:lnTo>
                      <a:lnTo>
                        <a:pt x="176" y="25"/>
                      </a:lnTo>
                      <a:lnTo>
                        <a:pt x="176" y="25"/>
                      </a:lnTo>
                      <a:lnTo>
                        <a:pt x="176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7" y="34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4" y="39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59" y="42"/>
                      </a:lnTo>
                      <a:lnTo>
                        <a:pt x="159" y="42"/>
                      </a:lnTo>
                      <a:lnTo>
                        <a:pt x="159" y="42"/>
                      </a:lnTo>
                      <a:lnTo>
                        <a:pt x="159" y="45"/>
                      </a:lnTo>
                      <a:lnTo>
                        <a:pt x="156" y="45"/>
                      </a:lnTo>
                      <a:lnTo>
                        <a:pt x="156" y="45"/>
                      </a:lnTo>
                      <a:lnTo>
                        <a:pt x="156" y="45"/>
                      </a:lnTo>
                      <a:lnTo>
                        <a:pt x="156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2"/>
                      </a:lnTo>
                      <a:lnTo>
                        <a:pt x="153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47" y="45"/>
                      </a:lnTo>
                      <a:lnTo>
                        <a:pt x="147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2" y="45"/>
                      </a:lnTo>
                      <a:lnTo>
                        <a:pt x="142" y="45"/>
                      </a:lnTo>
                      <a:lnTo>
                        <a:pt x="142" y="45"/>
                      </a:lnTo>
                      <a:lnTo>
                        <a:pt x="142" y="45"/>
                      </a:lnTo>
                      <a:lnTo>
                        <a:pt x="142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39"/>
                      </a:lnTo>
                      <a:lnTo>
                        <a:pt x="136" y="39"/>
                      </a:lnTo>
                      <a:lnTo>
                        <a:pt x="133" y="39"/>
                      </a:lnTo>
                      <a:lnTo>
                        <a:pt x="133" y="39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1"/>
                      </a:lnTo>
                      <a:lnTo>
                        <a:pt x="122" y="31"/>
                      </a:lnTo>
                      <a:lnTo>
                        <a:pt x="122" y="28"/>
                      </a:lnTo>
                      <a:lnTo>
                        <a:pt x="119" y="28"/>
                      </a:lnTo>
                      <a:lnTo>
                        <a:pt x="110" y="25"/>
                      </a:lnTo>
                      <a:lnTo>
                        <a:pt x="108" y="25"/>
                      </a:lnTo>
                      <a:lnTo>
                        <a:pt x="105" y="22"/>
                      </a:lnTo>
                      <a:lnTo>
                        <a:pt x="102" y="22"/>
                      </a:lnTo>
                      <a:lnTo>
                        <a:pt x="102" y="20"/>
                      </a:lnTo>
                      <a:lnTo>
                        <a:pt x="99" y="20"/>
                      </a:lnTo>
                      <a:lnTo>
                        <a:pt x="93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4" y="34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9"/>
                      </a:lnTo>
                      <a:lnTo>
                        <a:pt x="51" y="39"/>
                      </a:lnTo>
                      <a:lnTo>
                        <a:pt x="51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2" y="42"/>
                      </a:lnTo>
                      <a:lnTo>
                        <a:pt x="42" y="42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4" y="59"/>
                      </a:lnTo>
                      <a:lnTo>
                        <a:pt x="31" y="59"/>
                      </a:lnTo>
                      <a:lnTo>
                        <a:pt x="28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17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71"/>
                      </a:lnTo>
                      <a:lnTo>
                        <a:pt x="14" y="71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9"/>
                      </a:lnTo>
                      <a:lnTo>
                        <a:pt x="11" y="79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1" y="107"/>
                      </a:lnTo>
                      <a:lnTo>
                        <a:pt x="0" y="110"/>
                      </a:lnTo>
                      <a:lnTo>
                        <a:pt x="20" y="127"/>
                      </a:lnTo>
                      <a:lnTo>
                        <a:pt x="28" y="133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5" y="139"/>
                      </a:lnTo>
                      <a:lnTo>
                        <a:pt x="45" y="136"/>
                      </a:lnTo>
                      <a:lnTo>
                        <a:pt x="45" y="139"/>
                      </a:lnTo>
                      <a:lnTo>
                        <a:pt x="45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9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6"/>
                      </a:lnTo>
                      <a:lnTo>
                        <a:pt x="59" y="136"/>
                      </a:lnTo>
                      <a:lnTo>
                        <a:pt x="59" y="136"/>
                      </a:lnTo>
                      <a:lnTo>
                        <a:pt x="59" y="136"/>
                      </a:lnTo>
                      <a:lnTo>
                        <a:pt x="59" y="136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71" y="133"/>
                      </a:lnTo>
                      <a:lnTo>
                        <a:pt x="71" y="133"/>
                      </a:lnTo>
                      <a:lnTo>
                        <a:pt x="71" y="133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lnTo>
                        <a:pt x="76" y="133"/>
                      </a:lnTo>
                      <a:lnTo>
                        <a:pt x="76" y="133"/>
                      </a:lnTo>
                      <a:lnTo>
                        <a:pt x="76" y="133"/>
                      </a:lnTo>
                      <a:lnTo>
                        <a:pt x="76" y="133"/>
                      </a:lnTo>
                      <a:lnTo>
                        <a:pt x="79" y="133"/>
                      </a:lnTo>
                      <a:lnTo>
                        <a:pt x="102" y="141"/>
                      </a:lnTo>
                      <a:lnTo>
                        <a:pt x="105" y="144"/>
                      </a:lnTo>
                      <a:lnTo>
                        <a:pt x="105" y="144"/>
                      </a:lnTo>
                      <a:lnTo>
                        <a:pt x="105" y="144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10" y="147"/>
                      </a:lnTo>
                      <a:lnTo>
                        <a:pt x="110" y="147"/>
                      </a:lnTo>
                      <a:lnTo>
                        <a:pt x="110" y="150"/>
                      </a:lnTo>
                      <a:lnTo>
                        <a:pt x="110" y="150"/>
                      </a:lnTo>
                      <a:lnTo>
                        <a:pt x="110" y="150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9" y="156"/>
                      </a:lnTo>
                      <a:lnTo>
                        <a:pt x="119" y="156"/>
                      </a:lnTo>
                      <a:lnTo>
                        <a:pt x="119" y="158"/>
                      </a:lnTo>
                      <a:lnTo>
                        <a:pt x="119" y="158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5" y="158"/>
                      </a:lnTo>
                      <a:lnTo>
                        <a:pt x="125" y="158"/>
                      </a:lnTo>
                      <a:lnTo>
                        <a:pt x="125" y="158"/>
                      </a:lnTo>
                      <a:lnTo>
                        <a:pt x="125" y="158"/>
                      </a:lnTo>
                      <a:lnTo>
                        <a:pt x="125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30" y="158"/>
                      </a:lnTo>
                      <a:lnTo>
                        <a:pt x="130" y="158"/>
                      </a:lnTo>
                      <a:lnTo>
                        <a:pt x="130" y="158"/>
                      </a:lnTo>
                      <a:lnTo>
                        <a:pt x="133" y="158"/>
                      </a:lnTo>
                      <a:lnTo>
                        <a:pt x="133" y="158"/>
                      </a:lnTo>
                      <a:lnTo>
                        <a:pt x="133" y="161"/>
                      </a:lnTo>
                      <a:lnTo>
                        <a:pt x="136" y="161"/>
                      </a:lnTo>
                      <a:lnTo>
                        <a:pt x="136" y="161"/>
                      </a:lnTo>
                      <a:lnTo>
                        <a:pt x="139" y="161"/>
                      </a:lnTo>
                      <a:lnTo>
                        <a:pt x="139" y="161"/>
                      </a:lnTo>
                      <a:lnTo>
                        <a:pt x="139" y="161"/>
                      </a:lnTo>
                      <a:lnTo>
                        <a:pt x="139" y="161"/>
                      </a:lnTo>
                      <a:lnTo>
                        <a:pt x="142" y="161"/>
                      </a:lnTo>
                      <a:lnTo>
                        <a:pt x="142" y="161"/>
                      </a:lnTo>
                      <a:lnTo>
                        <a:pt x="142" y="161"/>
                      </a:lnTo>
                      <a:lnTo>
                        <a:pt x="142" y="161"/>
                      </a:lnTo>
                      <a:lnTo>
                        <a:pt x="144" y="161"/>
                      </a:lnTo>
                      <a:lnTo>
                        <a:pt x="144" y="161"/>
                      </a:lnTo>
                      <a:lnTo>
                        <a:pt x="144" y="161"/>
                      </a:lnTo>
                      <a:lnTo>
                        <a:pt x="147" y="161"/>
                      </a:lnTo>
                      <a:lnTo>
                        <a:pt x="147" y="161"/>
                      </a:lnTo>
                      <a:lnTo>
                        <a:pt x="147" y="161"/>
                      </a:lnTo>
                      <a:lnTo>
                        <a:pt x="147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3" y="161"/>
                      </a:lnTo>
                      <a:lnTo>
                        <a:pt x="153" y="161"/>
                      </a:lnTo>
                      <a:lnTo>
                        <a:pt x="153" y="161"/>
                      </a:lnTo>
                      <a:lnTo>
                        <a:pt x="153" y="161"/>
                      </a:lnTo>
                      <a:lnTo>
                        <a:pt x="153" y="161"/>
                      </a:lnTo>
                      <a:lnTo>
                        <a:pt x="156" y="161"/>
                      </a:lnTo>
                      <a:lnTo>
                        <a:pt x="156" y="161"/>
                      </a:lnTo>
                      <a:lnTo>
                        <a:pt x="159" y="161"/>
                      </a:lnTo>
                      <a:lnTo>
                        <a:pt x="159" y="161"/>
                      </a:lnTo>
                      <a:lnTo>
                        <a:pt x="159" y="161"/>
                      </a:lnTo>
                      <a:lnTo>
                        <a:pt x="161" y="161"/>
                      </a:lnTo>
                      <a:lnTo>
                        <a:pt x="161" y="158"/>
                      </a:lnTo>
                      <a:lnTo>
                        <a:pt x="161" y="158"/>
                      </a:lnTo>
                      <a:lnTo>
                        <a:pt x="164" y="158"/>
                      </a:lnTo>
                      <a:lnTo>
                        <a:pt x="167" y="158"/>
                      </a:lnTo>
                      <a:lnTo>
                        <a:pt x="167" y="158"/>
                      </a:lnTo>
                      <a:lnTo>
                        <a:pt x="170" y="158"/>
                      </a:lnTo>
                      <a:lnTo>
                        <a:pt x="170" y="158"/>
                      </a:lnTo>
                      <a:lnTo>
                        <a:pt x="170" y="158"/>
                      </a:lnTo>
                      <a:lnTo>
                        <a:pt x="173" y="158"/>
                      </a:lnTo>
                      <a:lnTo>
                        <a:pt x="173" y="158"/>
                      </a:lnTo>
                      <a:lnTo>
                        <a:pt x="176" y="158"/>
                      </a:lnTo>
                      <a:lnTo>
                        <a:pt x="178" y="158"/>
                      </a:lnTo>
                      <a:lnTo>
                        <a:pt x="178" y="158"/>
                      </a:lnTo>
                      <a:lnTo>
                        <a:pt x="181" y="158"/>
                      </a:lnTo>
                      <a:lnTo>
                        <a:pt x="181" y="158"/>
                      </a:lnTo>
                      <a:lnTo>
                        <a:pt x="184" y="158"/>
                      </a:lnTo>
                      <a:lnTo>
                        <a:pt x="184" y="158"/>
                      </a:lnTo>
                      <a:lnTo>
                        <a:pt x="187" y="158"/>
                      </a:lnTo>
                      <a:lnTo>
                        <a:pt x="187" y="156"/>
                      </a:lnTo>
                      <a:lnTo>
                        <a:pt x="190" y="156"/>
                      </a:lnTo>
                      <a:lnTo>
                        <a:pt x="190" y="158"/>
                      </a:lnTo>
                      <a:lnTo>
                        <a:pt x="193" y="158"/>
                      </a:lnTo>
                      <a:lnTo>
                        <a:pt x="193" y="158"/>
                      </a:lnTo>
                      <a:lnTo>
                        <a:pt x="193" y="158"/>
                      </a:lnTo>
                      <a:lnTo>
                        <a:pt x="193" y="158"/>
                      </a:lnTo>
                      <a:lnTo>
                        <a:pt x="195" y="158"/>
                      </a:lnTo>
                      <a:lnTo>
                        <a:pt x="195" y="156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2" name="Freeform 98"/>
                <p:cNvSpPr>
                  <a:spLocks/>
                </p:cNvSpPr>
                <p:nvPr/>
              </p:nvSpPr>
              <p:spPr bwMode="auto">
                <a:xfrm>
                  <a:off x="812" y="3224"/>
                  <a:ext cx="139" cy="82"/>
                </a:xfrm>
                <a:custGeom>
                  <a:avLst/>
                  <a:gdLst/>
                  <a:ahLst/>
                  <a:cxnLst>
                    <a:cxn ang="0">
                      <a:pos x="201" y="158"/>
                    </a:cxn>
                    <a:cxn ang="0">
                      <a:pos x="272" y="156"/>
                    </a:cxn>
                    <a:cxn ang="0">
                      <a:pos x="272" y="144"/>
                    </a:cxn>
                    <a:cxn ang="0">
                      <a:pos x="263" y="130"/>
                    </a:cxn>
                    <a:cxn ang="0">
                      <a:pos x="261" y="124"/>
                    </a:cxn>
                    <a:cxn ang="0">
                      <a:pos x="255" y="122"/>
                    </a:cxn>
                    <a:cxn ang="0">
                      <a:pos x="249" y="119"/>
                    </a:cxn>
                    <a:cxn ang="0">
                      <a:pos x="246" y="116"/>
                    </a:cxn>
                    <a:cxn ang="0">
                      <a:pos x="244" y="105"/>
                    </a:cxn>
                    <a:cxn ang="0">
                      <a:pos x="232" y="99"/>
                    </a:cxn>
                    <a:cxn ang="0">
                      <a:pos x="224" y="102"/>
                    </a:cxn>
                    <a:cxn ang="0">
                      <a:pos x="221" y="102"/>
                    </a:cxn>
                    <a:cxn ang="0">
                      <a:pos x="212" y="102"/>
                    </a:cxn>
                    <a:cxn ang="0">
                      <a:pos x="207" y="99"/>
                    </a:cxn>
                    <a:cxn ang="0">
                      <a:pos x="207" y="88"/>
                    </a:cxn>
                    <a:cxn ang="0">
                      <a:pos x="201" y="90"/>
                    </a:cxn>
                    <a:cxn ang="0">
                      <a:pos x="198" y="88"/>
                    </a:cxn>
                    <a:cxn ang="0">
                      <a:pos x="195" y="88"/>
                    </a:cxn>
                    <a:cxn ang="0">
                      <a:pos x="190" y="85"/>
                    </a:cxn>
                    <a:cxn ang="0">
                      <a:pos x="184" y="85"/>
                    </a:cxn>
                    <a:cxn ang="0">
                      <a:pos x="187" y="76"/>
                    </a:cxn>
                    <a:cxn ang="0">
                      <a:pos x="190" y="73"/>
                    </a:cxn>
                    <a:cxn ang="0">
                      <a:pos x="190" y="85"/>
                    </a:cxn>
                    <a:cxn ang="0">
                      <a:pos x="198" y="85"/>
                    </a:cxn>
                    <a:cxn ang="0">
                      <a:pos x="204" y="85"/>
                    </a:cxn>
                    <a:cxn ang="0">
                      <a:pos x="210" y="85"/>
                    </a:cxn>
                    <a:cxn ang="0">
                      <a:pos x="218" y="68"/>
                    </a:cxn>
                    <a:cxn ang="0">
                      <a:pos x="227" y="56"/>
                    </a:cxn>
                    <a:cxn ang="0">
                      <a:pos x="229" y="45"/>
                    </a:cxn>
                    <a:cxn ang="0">
                      <a:pos x="235" y="37"/>
                    </a:cxn>
                    <a:cxn ang="0">
                      <a:pos x="227" y="0"/>
                    </a:cxn>
                    <a:cxn ang="0">
                      <a:pos x="215" y="5"/>
                    </a:cxn>
                    <a:cxn ang="0">
                      <a:pos x="198" y="54"/>
                    </a:cxn>
                    <a:cxn ang="0">
                      <a:pos x="181" y="25"/>
                    </a:cxn>
                    <a:cxn ang="0">
                      <a:pos x="170" y="25"/>
                    </a:cxn>
                    <a:cxn ang="0">
                      <a:pos x="170" y="34"/>
                    </a:cxn>
                    <a:cxn ang="0">
                      <a:pos x="164" y="39"/>
                    </a:cxn>
                    <a:cxn ang="0">
                      <a:pos x="156" y="45"/>
                    </a:cxn>
                    <a:cxn ang="0">
                      <a:pos x="144" y="45"/>
                    </a:cxn>
                    <a:cxn ang="0">
                      <a:pos x="136" y="42"/>
                    </a:cxn>
                    <a:cxn ang="0">
                      <a:pos x="122" y="31"/>
                    </a:cxn>
                    <a:cxn ang="0">
                      <a:pos x="88" y="14"/>
                    </a:cxn>
                    <a:cxn ang="0">
                      <a:pos x="76" y="17"/>
                    </a:cxn>
                    <a:cxn ang="0">
                      <a:pos x="71" y="22"/>
                    </a:cxn>
                    <a:cxn ang="0">
                      <a:pos x="65" y="25"/>
                    </a:cxn>
                    <a:cxn ang="0">
                      <a:pos x="59" y="31"/>
                    </a:cxn>
                    <a:cxn ang="0">
                      <a:pos x="54" y="37"/>
                    </a:cxn>
                    <a:cxn ang="0">
                      <a:pos x="45" y="42"/>
                    </a:cxn>
                    <a:cxn ang="0">
                      <a:pos x="40" y="48"/>
                    </a:cxn>
                    <a:cxn ang="0">
                      <a:pos x="20" y="59"/>
                    </a:cxn>
                    <a:cxn ang="0">
                      <a:pos x="8" y="85"/>
                    </a:cxn>
                    <a:cxn ang="0">
                      <a:pos x="37" y="136"/>
                    </a:cxn>
                    <a:cxn ang="0">
                      <a:pos x="42" y="139"/>
                    </a:cxn>
                    <a:cxn ang="0">
                      <a:pos x="51" y="136"/>
                    </a:cxn>
                    <a:cxn ang="0">
                      <a:pos x="59" y="136"/>
                    </a:cxn>
                    <a:cxn ang="0">
                      <a:pos x="71" y="136"/>
                    </a:cxn>
                    <a:cxn ang="0">
                      <a:pos x="79" y="133"/>
                    </a:cxn>
                    <a:cxn ang="0">
                      <a:pos x="113" y="153"/>
                    </a:cxn>
                    <a:cxn ang="0">
                      <a:pos x="125" y="158"/>
                    </a:cxn>
                    <a:cxn ang="0">
                      <a:pos x="136" y="161"/>
                    </a:cxn>
                    <a:cxn ang="0">
                      <a:pos x="147" y="161"/>
                    </a:cxn>
                    <a:cxn ang="0">
                      <a:pos x="159" y="161"/>
                    </a:cxn>
                    <a:cxn ang="0">
                      <a:pos x="181" y="158"/>
                    </a:cxn>
                  </a:cxnLst>
                  <a:rect l="0" t="0" r="r" b="b"/>
                  <a:pathLst>
                    <a:path w="272" h="161">
                      <a:moveTo>
                        <a:pt x="195" y="156"/>
                      </a:move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201" y="156"/>
                      </a:lnTo>
                      <a:lnTo>
                        <a:pt x="201" y="158"/>
                      </a:lnTo>
                      <a:lnTo>
                        <a:pt x="201" y="158"/>
                      </a:lnTo>
                      <a:lnTo>
                        <a:pt x="201" y="158"/>
                      </a:lnTo>
                      <a:lnTo>
                        <a:pt x="221" y="150"/>
                      </a:lnTo>
                      <a:lnTo>
                        <a:pt x="227" y="147"/>
                      </a:lnTo>
                      <a:lnTo>
                        <a:pt x="235" y="150"/>
                      </a:lnTo>
                      <a:lnTo>
                        <a:pt x="252" y="153"/>
                      </a:lnTo>
                      <a:lnTo>
                        <a:pt x="263" y="156"/>
                      </a:lnTo>
                      <a:lnTo>
                        <a:pt x="269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6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7"/>
                      </a:lnTo>
                      <a:lnTo>
                        <a:pt x="272" y="144"/>
                      </a:lnTo>
                      <a:lnTo>
                        <a:pt x="272" y="144"/>
                      </a:lnTo>
                      <a:lnTo>
                        <a:pt x="272" y="144"/>
                      </a:lnTo>
                      <a:lnTo>
                        <a:pt x="272" y="144"/>
                      </a:lnTo>
                      <a:lnTo>
                        <a:pt x="269" y="141"/>
                      </a:lnTo>
                      <a:lnTo>
                        <a:pt x="269" y="141"/>
                      </a:lnTo>
                      <a:lnTo>
                        <a:pt x="269" y="141"/>
                      </a:lnTo>
                      <a:lnTo>
                        <a:pt x="269" y="141"/>
                      </a:lnTo>
                      <a:lnTo>
                        <a:pt x="269" y="139"/>
                      </a:lnTo>
                      <a:lnTo>
                        <a:pt x="269" y="139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3"/>
                      </a:lnTo>
                      <a:lnTo>
                        <a:pt x="266" y="133"/>
                      </a:lnTo>
                      <a:lnTo>
                        <a:pt x="266" y="133"/>
                      </a:lnTo>
                      <a:lnTo>
                        <a:pt x="266" y="130"/>
                      </a:lnTo>
                      <a:lnTo>
                        <a:pt x="263" y="130"/>
                      </a:lnTo>
                      <a:lnTo>
                        <a:pt x="263" y="130"/>
                      </a:lnTo>
                      <a:lnTo>
                        <a:pt x="263" y="130"/>
                      </a:lnTo>
                      <a:lnTo>
                        <a:pt x="263" y="130"/>
                      </a:lnTo>
                      <a:lnTo>
                        <a:pt x="263" y="127"/>
                      </a:lnTo>
                      <a:lnTo>
                        <a:pt x="263" y="127"/>
                      </a:lnTo>
                      <a:lnTo>
                        <a:pt x="263" y="127"/>
                      </a:lnTo>
                      <a:lnTo>
                        <a:pt x="261" y="127"/>
                      </a:lnTo>
                      <a:lnTo>
                        <a:pt x="261" y="127"/>
                      </a:lnTo>
                      <a:lnTo>
                        <a:pt x="261" y="127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61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5" y="124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5" y="119"/>
                      </a:lnTo>
                      <a:lnTo>
                        <a:pt x="255" y="119"/>
                      </a:lnTo>
                      <a:lnTo>
                        <a:pt x="255" y="119"/>
                      </a:lnTo>
                      <a:lnTo>
                        <a:pt x="255" y="119"/>
                      </a:lnTo>
                      <a:lnTo>
                        <a:pt x="255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52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44" y="116"/>
                      </a:lnTo>
                      <a:lnTo>
                        <a:pt x="244" y="113"/>
                      </a:lnTo>
                      <a:lnTo>
                        <a:pt x="244" y="113"/>
                      </a:lnTo>
                      <a:lnTo>
                        <a:pt x="244" y="113"/>
                      </a:lnTo>
                      <a:lnTo>
                        <a:pt x="244" y="113"/>
                      </a:lnTo>
                      <a:lnTo>
                        <a:pt x="244" y="110"/>
                      </a:lnTo>
                      <a:lnTo>
                        <a:pt x="244" y="110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4" y="105"/>
                      </a:lnTo>
                      <a:lnTo>
                        <a:pt x="244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2"/>
                      </a:lnTo>
                      <a:lnTo>
                        <a:pt x="238" y="102"/>
                      </a:lnTo>
                      <a:lnTo>
                        <a:pt x="238" y="99"/>
                      </a:lnTo>
                      <a:lnTo>
                        <a:pt x="238" y="99"/>
                      </a:lnTo>
                      <a:lnTo>
                        <a:pt x="238" y="99"/>
                      </a:lnTo>
                      <a:lnTo>
                        <a:pt x="235" y="99"/>
                      </a:lnTo>
                      <a:lnTo>
                        <a:pt x="235" y="99"/>
                      </a:lnTo>
                      <a:lnTo>
                        <a:pt x="235" y="99"/>
                      </a:lnTo>
                      <a:lnTo>
                        <a:pt x="235" y="99"/>
                      </a:lnTo>
                      <a:lnTo>
                        <a:pt x="235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99"/>
                      </a:lnTo>
                      <a:lnTo>
                        <a:pt x="232" y="102"/>
                      </a:lnTo>
                      <a:lnTo>
                        <a:pt x="232" y="102"/>
                      </a:lnTo>
                      <a:lnTo>
                        <a:pt x="232" y="102"/>
                      </a:lnTo>
                      <a:lnTo>
                        <a:pt x="232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9" y="102"/>
                      </a:lnTo>
                      <a:lnTo>
                        <a:pt x="227" y="102"/>
                      </a:lnTo>
                      <a:lnTo>
                        <a:pt x="227" y="99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4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18" y="102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5" y="105"/>
                      </a:lnTo>
                      <a:lnTo>
                        <a:pt x="212" y="105"/>
                      </a:lnTo>
                      <a:lnTo>
                        <a:pt x="212" y="102"/>
                      </a:lnTo>
                      <a:lnTo>
                        <a:pt x="212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04" y="99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10" y="96"/>
                      </a:lnTo>
                      <a:lnTo>
                        <a:pt x="207" y="93"/>
                      </a:lnTo>
                      <a:lnTo>
                        <a:pt x="207" y="93"/>
                      </a:lnTo>
                      <a:lnTo>
                        <a:pt x="207" y="93"/>
                      </a:lnTo>
                      <a:lnTo>
                        <a:pt x="207" y="90"/>
                      </a:lnTo>
                      <a:lnTo>
                        <a:pt x="207" y="90"/>
                      </a:lnTo>
                      <a:lnTo>
                        <a:pt x="207" y="90"/>
                      </a:lnTo>
                      <a:lnTo>
                        <a:pt x="207" y="88"/>
                      </a:lnTo>
                      <a:lnTo>
                        <a:pt x="207" y="88"/>
                      </a:lnTo>
                      <a:lnTo>
                        <a:pt x="207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4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201" y="90"/>
                      </a:lnTo>
                      <a:lnTo>
                        <a:pt x="198" y="93"/>
                      </a:lnTo>
                      <a:lnTo>
                        <a:pt x="198" y="93"/>
                      </a:lnTo>
                      <a:lnTo>
                        <a:pt x="198" y="93"/>
                      </a:lnTo>
                      <a:lnTo>
                        <a:pt x="198" y="93"/>
                      </a:lnTo>
                      <a:lnTo>
                        <a:pt x="198" y="93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90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1" y="85"/>
                      </a:lnTo>
                      <a:lnTo>
                        <a:pt x="181" y="82"/>
                      </a:lnTo>
                      <a:lnTo>
                        <a:pt x="181" y="82"/>
                      </a:lnTo>
                      <a:lnTo>
                        <a:pt x="181" y="82"/>
                      </a:lnTo>
                      <a:lnTo>
                        <a:pt x="181" y="79"/>
                      </a:lnTo>
                      <a:lnTo>
                        <a:pt x="181" y="79"/>
                      </a:lnTo>
                      <a:lnTo>
                        <a:pt x="184" y="79"/>
                      </a:lnTo>
                      <a:lnTo>
                        <a:pt x="184" y="79"/>
                      </a:lnTo>
                      <a:lnTo>
                        <a:pt x="184" y="79"/>
                      </a:lnTo>
                      <a:lnTo>
                        <a:pt x="184" y="79"/>
                      </a:lnTo>
                      <a:lnTo>
                        <a:pt x="184" y="76"/>
                      </a:lnTo>
                      <a:lnTo>
                        <a:pt x="184" y="76"/>
                      </a:lnTo>
                      <a:lnTo>
                        <a:pt x="184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87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3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9"/>
                      </a:lnTo>
                      <a:lnTo>
                        <a:pt x="187" y="79"/>
                      </a:lnTo>
                      <a:lnTo>
                        <a:pt x="187" y="79"/>
                      </a:lnTo>
                      <a:lnTo>
                        <a:pt x="187" y="79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5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198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1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2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07" y="85"/>
                      </a:lnTo>
                      <a:lnTo>
                        <a:pt x="210" y="85"/>
                      </a:lnTo>
                      <a:lnTo>
                        <a:pt x="210" y="85"/>
                      </a:lnTo>
                      <a:lnTo>
                        <a:pt x="210" y="85"/>
                      </a:lnTo>
                      <a:lnTo>
                        <a:pt x="210" y="82"/>
                      </a:lnTo>
                      <a:lnTo>
                        <a:pt x="210" y="82"/>
                      </a:lnTo>
                      <a:lnTo>
                        <a:pt x="210" y="79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2" y="73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18" y="68"/>
                      </a:lnTo>
                      <a:lnTo>
                        <a:pt x="218" y="68"/>
                      </a:lnTo>
                      <a:lnTo>
                        <a:pt x="221" y="68"/>
                      </a:lnTo>
                      <a:lnTo>
                        <a:pt x="221" y="68"/>
                      </a:lnTo>
                      <a:lnTo>
                        <a:pt x="221" y="65"/>
                      </a:lnTo>
                      <a:lnTo>
                        <a:pt x="221" y="65"/>
                      </a:lnTo>
                      <a:lnTo>
                        <a:pt x="224" y="65"/>
                      </a:lnTo>
                      <a:lnTo>
                        <a:pt x="224" y="65"/>
                      </a:lnTo>
                      <a:lnTo>
                        <a:pt x="224" y="65"/>
                      </a:lnTo>
                      <a:lnTo>
                        <a:pt x="224" y="65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59"/>
                      </a:lnTo>
                      <a:lnTo>
                        <a:pt x="224" y="59"/>
                      </a:lnTo>
                      <a:lnTo>
                        <a:pt x="227" y="59"/>
                      </a:lnTo>
                      <a:lnTo>
                        <a:pt x="227" y="56"/>
                      </a:lnTo>
                      <a:lnTo>
                        <a:pt x="227" y="56"/>
                      </a:lnTo>
                      <a:lnTo>
                        <a:pt x="227" y="56"/>
                      </a:lnTo>
                      <a:lnTo>
                        <a:pt x="227" y="54"/>
                      </a:lnTo>
                      <a:lnTo>
                        <a:pt x="227" y="54"/>
                      </a:lnTo>
                      <a:lnTo>
                        <a:pt x="227" y="54"/>
                      </a:lnTo>
                      <a:lnTo>
                        <a:pt x="227" y="54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9" y="48"/>
                      </a:lnTo>
                      <a:lnTo>
                        <a:pt x="229" y="48"/>
                      </a:lnTo>
                      <a:lnTo>
                        <a:pt x="229" y="48"/>
                      </a:lnTo>
                      <a:lnTo>
                        <a:pt x="229" y="45"/>
                      </a:lnTo>
                      <a:lnTo>
                        <a:pt x="229" y="45"/>
                      </a:lnTo>
                      <a:lnTo>
                        <a:pt x="229" y="45"/>
                      </a:lnTo>
                      <a:lnTo>
                        <a:pt x="229" y="45"/>
                      </a:lnTo>
                      <a:lnTo>
                        <a:pt x="229" y="42"/>
                      </a:lnTo>
                      <a:lnTo>
                        <a:pt x="229" y="42"/>
                      </a:lnTo>
                      <a:lnTo>
                        <a:pt x="229" y="42"/>
                      </a:lnTo>
                      <a:lnTo>
                        <a:pt x="229" y="42"/>
                      </a:lnTo>
                      <a:lnTo>
                        <a:pt x="229" y="42"/>
                      </a:lnTo>
                      <a:lnTo>
                        <a:pt x="232" y="39"/>
                      </a:lnTo>
                      <a:lnTo>
                        <a:pt x="232" y="39"/>
                      </a:lnTo>
                      <a:lnTo>
                        <a:pt x="232" y="39"/>
                      </a:lnTo>
                      <a:lnTo>
                        <a:pt x="232" y="39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2" y="37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29" y="0"/>
                      </a:lnTo>
                      <a:lnTo>
                        <a:pt x="229" y="0"/>
                      </a:lnTo>
                      <a:lnTo>
                        <a:pt x="229" y="0"/>
                      </a:lnTo>
                      <a:lnTo>
                        <a:pt x="229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1" y="3"/>
                      </a:lnTo>
                      <a:lnTo>
                        <a:pt x="221" y="5"/>
                      </a:lnTo>
                      <a:lnTo>
                        <a:pt x="221" y="5"/>
                      </a:lnTo>
                      <a:lnTo>
                        <a:pt x="221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5" y="5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2" y="11"/>
                      </a:lnTo>
                      <a:lnTo>
                        <a:pt x="212" y="11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198" y="54"/>
                      </a:lnTo>
                      <a:lnTo>
                        <a:pt x="195" y="54"/>
                      </a:lnTo>
                      <a:lnTo>
                        <a:pt x="190" y="51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5"/>
                      </a:lnTo>
                      <a:lnTo>
                        <a:pt x="187" y="25"/>
                      </a:lnTo>
                      <a:lnTo>
                        <a:pt x="187" y="25"/>
                      </a:lnTo>
                      <a:lnTo>
                        <a:pt x="184" y="25"/>
                      </a:lnTo>
                      <a:lnTo>
                        <a:pt x="184" y="25"/>
                      </a:lnTo>
                      <a:lnTo>
                        <a:pt x="184" y="25"/>
                      </a:lnTo>
                      <a:lnTo>
                        <a:pt x="184" y="25"/>
                      </a:lnTo>
                      <a:lnTo>
                        <a:pt x="181" y="25"/>
                      </a:lnTo>
                      <a:lnTo>
                        <a:pt x="181" y="25"/>
                      </a:lnTo>
                      <a:lnTo>
                        <a:pt x="178" y="25"/>
                      </a:lnTo>
                      <a:lnTo>
                        <a:pt x="178" y="25"/>
                      </a:lnTo>
                      <a:lnTo>
                        <a:pt x="176" y="25"/>
                      </a:lnTo>
                      <a:lnTo>
                        <a:pt x="176" y="25"/>
                      </a:lnTo>
                      <a:lnTo>
                        <a:pt x="176" y="25"/>
                      </a:lnTo>
                      <a:lnTo>
                        <a:pt x="176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3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5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7" y="34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7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7" y="39"/>
                      </a:lnTo>
                      <a:lnTo>
                        <a:pt x="164" y="39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59" y="42"/>
                      </a:lnTo>
                      <a:lnTo>
                        <a:pt x="159" y="42"/>
                      </a:lnTo>
                      <a:lnTo>
                        <a:pt x="159" y="42"/>
                      </a:lnTo>
                      <a:lnTo>
                        <a:pt x="159" y="45"/>
                      </a:lnTo>
                      <a:lnTo>
                        <a:pt x="156" y="45"/>
                      </a:lnTo>
                      <a:lnTo>
                        <a:pt x="156" y="45"/>
                      </a:lnTo>
                      <a:lnTo>
                        <a:pt x="156" y="45"/>
                      </a:lnTo>
                      <a:lnTo>
                        <a:pt x="156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2"/>
                      </a:lnTo>
                      <a:lnTo>
                        <a:pt x="153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47" y="45"/>
                      </a:lnTo>
                      <a:lnTo>
                        <a:pt x="147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2" y="45"/>
                      </a:lnTo>
                      <a:lnTo>
                        <a:pt x="142" y="45"/>
                      </a:lnTo>
                      <a:lnTo>
                        <a:pt x="142" y="45"/>
                      </a:lnTo>
                      <a:lnTo>
                        <a:pt x="142" y="45"/>
                      </a:lnTo>
                      <a:lnTo>
                        <a:pt x="142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42"/>
                      </a:lnTo>
                      <a:lnTo>
                        <a:pt x="136" y="39"/>
                      </a:lnTo>
                      <a:lnTo>
                        <a:pt x="136" y="39"/>
                      </a:lnTo>
                      <a:lnTo>
                        <a:pt x="133" y="39"/>
                      </a:lnTo>
                      <a:lnTo>
                        <a:pt x="133" y="39"/>
                      </a:lnTo>
                      <a:lnTo>
                        <a:pt x="133" y="37"/>
                      </a:lnTo>
                      <a:lnTo>
                        <a:pt x="133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1"/>
                      </a:lnTo>
                      <a:lnTo>
                        <a:pt x="122" y="31"/>
                      </a:lnTo>
                      <a:lnTo>
                        <a:pt x="122" y="28"/>
                      </a:lnTo>
                      <a:lnTo>
                        <a:pt x="119" y="28"/>
                      </a:lnTo>
                      <a:lnTo>
                        <a:pt x="110" y="25"/>
                      </a:lnTo>
                      <a:lnTo>
                        <a:pt x="108" y="25"/>
                      </a:lnTo>
                      <a:lnTo>
                        <a:pt x="105" y="22"/>
                      </a:lnTo>
                      <a:lnTo>
                        <a:pt x="102" y="22"/>
                      </a:lnTo>
                      <a:lnTo>
                        <a:pt x="102" y="20"/>
                      </a:lnTo>
                      <a:lnTo>
                        <a:pt x="99" y="20"/>
                      </a:lnTo>
                      <a:lnTo>
                        <a:pt x="93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4" y="34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9"/>
                      </a:lnTo>
                      <a:lnTo>
                        <a:pt x="51" y="39"/>
                      </a:lnTo>
                      <a:lnTo>
                        <a:pt x="51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5" y="42"/>
                      </a:lnTo>
                      <a:lnTo>
                        <a:pt x="42" y="42"/>
                      </a:lnTo>
                      <a:lnTo>
                        <a:pt x="42" y="42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4" y="59"/>
                      </a:lnTo>
                      <a:lnTo>
                        <a:pt x="31" y="59"/>
                      </a:lnTo>
                      <a:lnTo>
                        <a:pt x="28" y="59"/>
                      </a:lnTo>
                      <a:lnTo>
                        <a:pt x="25" y="59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17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71"/>
                      </a:lnTo>
                      <a:lnTo>
                        <a:pt x="14" y="71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9"/>
                      </a:lnTo>
                      <a:lnTo>
                        <a:pt x="11" y="79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11" y="82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1" y="107"/>
                      </a:lnTo>
                      <a:lnTo>
                        <a:pt x="0" y="110"/>
                      </a:lnTo>
                      <a:lnTo>
                        <a:pt x="20" y="127"/>
                      </a:lnTo>
                      <a:lnTo>
                        <a:pt x="28" y="133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5" y="139"/>
                      </a:lnTo>
                      <a:lnTo>
                        <a:pt x="45" y="136"/>
                      </a:lnTo>
                      <a:lnTo>
                        <a:pt x="45" y="139"/>
                      </a:lnTo>
                      <a:lnTo>
                        <a:pt x="45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9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4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36"/>
                      </a:lnTo>
                      <a:lnTo>
                        <a:pt x="59" y="136"/>
                      </a:lnTo>
                      <a:lnTo>
                        <a:pt x="59" y="136"/>
                      </a:lnTo>
                      <a:lnTo>
                        <a:pt x="59" y="136"/>
                      </a:lnTo>
                      <a:lnTo>
                        <a:pt x="59" y="136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5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71" y="133"/>
                      </a:lnTo>
                      <a:lnTo>
                        <a:pt x="71" y="133"/>
                      </a:lnTo>
                      <a:lnTo>
                        <a:pt x="71" y="133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lnTo>
                        <a:pt x="76" y="133"/>
                      </a:lnTo>
                      <a:lnTo>
                        <a:pt x="76" y="133"/>
                      </a:lnTo>
                      <a:lnTo>
                        <a:pt x="76" y="133"/>
                      </a:lnTo>
                      <a:lnTo>
                        <a:pt x="76" y="133"/>
                      </a:lnTo>
                      <a:lnTo>
                        <a:pt x="79" y="133"/>
                      </a:lnTo>
                      <a:lnTo>
                        <a:pt x="102" y="141"/>
                      </a:lnTo>
                      <a:lnTo>
                        <a:pt x="105" y="144"/>
                      </a:lnTo>
                      <a:lnTo>
                        <a:pt x="105" y="144"/>
                      </a:lnTo>
                      <a:lnTo>
                        <a:pt x="105" y="144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10" y="147"/>
                      </a:lnTo>
                      <a:lnTo>
                        <a:pt x="110" y="147"/>
                      </a:lnTo>
                      <a:lnTo>
                        <a:pt x="110" y="150"/>
                      </a:lnTo>
                      <a:lnTo>
                        <a:pt x="110" y="150"/>
                      </a:lnTo>
                      <a:lnTo>
                        <a:pt x="110" y="150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9" y="156"/>
                      </a:lnTo>
                      <a:lnTo>
                        <a:pt x="119" y="156"/>
                      </a:lnTo>
                      <a:lnTo>
                        <a:pt x="119" y="158"/>
                      </a:lnTo>
                      <a:lnTo>
                        <a:pt x="119" y="158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5" y="158"/>
                      </a:lnTo>
                      <a:lnTo>
                        <a:pt x="125" y="158"/>
                      </a:lnTo>
                      <a:lnTo>
                        <a:pt x="125" y="158"/>
                      </a:lnTo>
                      <a:lnTo>
                        <a:pt x="125" y="158"/>
                      </a:lnTo>
                      <a:lnTo>
                        <a:pt x="125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27" y="158"/>
                      </a:lnTo>
                      <a:lnTo>
                        <a:pt x="130" y="158"/>
                      </a:lnTo>
                      <a:lnTo>
                        <a:pt x="130" y="158"/>
                      </a:lnTo>
                      <a:lnTo>
                        <a:pt x="130" y="158"/>
                      </a:lnTo>
                      <a:lnTo>
                        <a:pt x="133" y="158"/>
                      </a:lnTo>
                      <a:lnTo>
                        <a:pt x="133" y="158"/>
                      </a:lnTo>
                      <a:lnTo>
                        <a:pt x="133" y="161"/>
                      </a:lnTo>
                      <a:lnTo>
                        <a:pt x="136" y="161"/>
                      </a:lnTo>
                      <a:lnTo>
                        <a:pt x="136" y="161"/>
                      </a:lnTo>
                      <a:lnTo>
                        <a:pt x="139" y="161"/>
                      </a:lnTo>
                      <a:lnTo>
                        <a:pt x="139" y="161"/>
                      </a:lnTo>
                      <a:lnTo>
                        <a:pt x="139" y="161"/>
                      </a:lnTo>
                      <a:lnTo>
                        <a:pt x="139" y="161"/>
                      </a:lnTo>
                      <a:lnTo>
                        <a:pt x="142" y="161"/>
                      </a:lnTo>
                      <a:lnTo>
                        <a:pt x="142" y="161"/>
                      </a:lnTo>
                      <a:lnTo>
                        <a:pt x="142" y="161"/>
                      </a:lnTo>
                      <a:lnTo>
                        <a:pt x="142" y="161"/>
                      </a:lnTo>
                      <a:lnTo>
                        <a:pt x="144" y="161"/>
                      </a:lnTo>
                      <a:lnTo>
                        <a:pt x="144" y="161"/>
                      </a:lnTo>
                      <a:lnTo>
                        <a:pt x="144" y="161"/>
                      </a:lnTo>
                      <a:lnTo>
                        <a:pt x="147" y="161"/>
                      </a:lnTo>
                      <a:lnTo>
                        <a:pt x="147" y="161"/>
                      </a:lnTo>
                      <a:lnTo>
                        <a:pt x="147" y="161"/>
                      </a:lnTo>
                      <a:lnTo>
                        <a:pt x="147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0" y="161"/>
                      </a:lnTo>
                      <a:lnTo>
                        <a:pt x="153" y="161"/>
                      </a:lnTo>
                      <a:lnTo>
                        <a:pt x="153" y="161"/>
                      </a:lnTo>
                      <a:lnTo>
                        <a:pt x="153" y="161"/>
                      </a:lnTo>
                      <a:lnTo>
                        <a:pt x="153" y="161"/>
                      </a:lnTo>
                      <a:lnTo>
                        <a:pt x="153" y="161"/>
                      </a:lnTo>
                      <a:lnTo>
                        <a:pt x="156" y="161"/>
                      </a:lnTo>
                      <a:lnTo>
                        <a:pt x="156" y="161"/>
                      </a:lnTo>
                      <a:lnTo>
                        <a:pt x="159" y="161"/>
                      </a:lnTo>
                      <a:lnTo>
                        <a:pt x="159" y="161"/>
                      </a:lnTo>
                      <a:lnTo>
                        <a:pt x="159" y="161"/>
                      </a:lnTo>
                      <a:lnTo>
                        <a:pt x="161" y="161"/>
                      </a:lnTo>
                      <a:lnTo>
                        <a:pt x="161" y="158"/>
                      </a:lnTo>
                      <a:lnTo>
                        <a:pt x="161" y="158"/>
                      </a:lnTo>
                      <a:lnTo>
                        <a:pt x="164" y="158"/>
                      </a:lnTo>
                      <a:lnTo>
                        <a:pt x="167" y="158"/>
                      </a:lnTo>
                      <a:lnTo>
                        <a:pt x="167" y="158"/>
                      </a:lnTo>
                      <a:lnTo>
                        <a:pt x="170" y="158"/>
                      </a:lnTo>
                      <a:lnTo>
                        <a:pt x="170" y="158"/>
                      </a:lnTo>
                      <a:lnTo>
                        <a:pt x="170" y="158"/>
                      </a:lnTo>
                      <a:lnTo>
                        <a:pt x="173" y="158"/>
                      </a:lnTo>
                      <a:lnTo>
                        <a:pt x="173" y="158"/>
                      </a:lnTo>
                      <a:lnTo>
                        <a:pt x="176" y="158"/>
                      </a:lnTo>
                      <a:lnTo>
                        <a:pt x="178" y="158"/>
                      </a:lnTo>
                      <a:lnTo>
                        <a:pt x="178" y="158"/>
                      </a:lnTo>
                      <a:lnTo>
                        <a:pt x="181" y="158"/>
                      </a:lnTo>
                      <a:lnTo>
                        <a:pt x="181" y="158"/>
                      </a:lnTo>
                      <a:lnTo>
                        <a:pt x="184" y="158"/>
                      </a:lnTo>
                      <a:lnTo>
                        <a:pt x="184" y="158"/>
                      </a:lnTo>
                      <a:lnTo>
                        <a:pt x="187" y="158"/>
                      </a:lnTo>
                      <a:lnTo>
                        <a:pt x="187" y="156"/>
                      </a:lnTo>
                      <a:lnTo>
                        <a:pt x="190" y="156"/>
                      </a:lnTo>
                      <a:lnTo>
                        <a:pt x="190" y="158"/>
                      </a:lnTo>
                      <a:lnTo>
                        <a:pt x="193" y="158"/>
                      </a:lnTo>
                      <a:lnTo>
                        <a:pt x="193" y="158"/>
                      </a:lnTo>
                      <a:lnTo>
                        <a:pt x="193" y="158"/>
                      </a:lnTo>
                      <a:lnTo>
                        <a:pt x="193" y="158"/>
                      </a:lnTo>
                      <a:lnTo>
                        <a:pt x="195" y="158"/>
                      </a:lnTo>
                      <a:lnTo>
                        <a:pt x="195" y="15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3" name="Freeform 99"/>
                <p:cNvSpPr>
                  <a:spLocks/>
                </p:cNvSpPr>
                <p:nvPr/>
              </p:nvSpPr>
              <p:spPr bwMode="auto">
                <a:xfrm>
                  <a:off x="873" y="3326"/>
                  <a:ext cx="72" cy="92"/>
                </a:xfrm>
                <a:custGeom>
                  <a:avLst/>
                  <a:gdLst/>
                  <a:ahLst/>
                  <a:cxnLst>
                    <a:cxn ang="0">
                      <a:pos x="96" y="170"/>
                    </a:cxn>
                    <a:cxn ang="0">
                      <a:pos x="102" y="167"/>
                    </a:cxn>
                    <a:cxn ang="0">
                      <a:pos x="108" y="159"/>
                    </a:cxn>
                    <a:cxn ang="0">
                      <a:pos x="116" y="153"/>
                    </a:cxn>
                    <a:cxn ang="0">
                      <a:pos x="116" y="145"/>
                    </a:cxn>
                    <a:cxn ang="0">
                      <a:pos x="116" y="136"/>
                    </a:cxn>
                    <a:cxn ang="0">
                      <a:pos x="116" y="133"/>
                    </a:cxn>
                    <a:cxn ang="0">
                      <a:pos x="110" y="122"/>
                    </a:cxn>
                    <a:cxn ang="0">
                      <a:pos x="113" y="113"/>
                    </a:cxn>
                    <a:cxn ang="0">
                      <a:pos x="110" y="111"/>
                    </a:cxn>
                    <a:cxn ang="0">
                      <a:pos x="105" y="105"/>
                    </a:cxn>
                    <a:cxn ang="0">
                      <a:pos x="105" y="102"/>
                    </a:cxn>
                    <a:cxn ang="0">
                      <a:pos x="102" y="96"/>
                    </a:cxn>
                    <a:cxn ang="0">
                      <a:pos x="105" y="85"/>
                    </a:cxn>
                    <a:cxn ang="0">
                      <a:pos x="108" y="82"/>
                    </a:cxn>
                    <a:cxn ang="0">
                      <a:pos x="119" y="85"/>
                    </a:cxn>
                    <a:cxn ang="0">
                      <a:pos x="122" y="79"/>
                    </a:cxn>
                    <a:cxn ang="0">
                      <a:pos x="125" y="71"/>
                    </a:cxn>
                    <a:cxn ang="0">
                      <a:pos x="130" y="62"/>
                    </a:cxn>
                    <a:cxn ang="0">
                      <a:pos x="130" y="54"/>
                    </a:cxn>
                    <a:cxn ang="0">
                      <a:pos x="130" y="48"/>
                    </a:cxn>
                    <a:cxn ang="0">
                      <a:pos x="133" y="40"/>
                    </a:cxn>
                    <a:cxn ang="0">
                      <a:pos x="133" y="34"/>
                    </a:cxn>
                    <a:cxn ang="0">
                      <a:pos x="136" y="28"/>
                    </a:cxn>
                    <a:cxn ang="0">
                      <a:pos x="142" y="17"/>
                    </a:cxn>
                    <a:cxn ang="0">
                      <a:pos x="142" y="6"/>
                    </a:cxn>
                    <a:cxn ang="0">
                      <a:pos x="136" y="0"/>
                    </a:cxn>
                    <a:cxn ang="0">
                      <a:pos x="122" y="9"/>
                    </a:cxn>
                    <a:cxn ang="0">
                      <a:pos x="96" y="11"/>
                    </a:cxn>
                    <a:cxn ang="0">
                      <a:pos x="79" y="14"/>
                    </a:cxn>
                    <a:cxn ang="0">
                      <a:pos x="71" y="23"/>
                    </a:cxn>
                    <a:cxn ang="0">
                      <a:pos x="62" y="31"/>
                    </a:cxn>
                    <a:cxn ang="0">
                      <a:pos x="57" y="31"/>
                    </a:cxn>
                    <a:cxn ang="0">
                      <a:pos x="51" y="31"/>
                    </a:cxn>
                    <a:cxn ang="0">
                      <a:pos x="42" y="37"/>
                    </a:cxn>
                    <a:cxn ang="0">
                      <a:pos x="37" y="45"/>
                    </a:cxn>
                    <a:cxn ang="0">
                      <a:pos x="34" y="54"/>
                    </a:cxn>
                    <a:cxn ang="0">
                      <a:pos x="28" y="62"/>
                    </a:cxn>
                    <a:cxn ang="0">
                      <a:pos x="25" y="68"/>
                    </a:cxn>
                    <a:cxn ang="0">
                      <a:pos x="25" y="74"/>
                    </a:cxn>
                    <a:cxn ang="0">
                      <a:pos x="28" y="77"/>
                    </a:cxn>
                    <a:cxn ang="0">
                      <a:pos x="28" y="85"/>
                    </a:cxn>
                    <a:cxn ang="0">
                      <a:pos x="28" y="91"/>
                    </a:cxn>
                    <a:cxn ang="0">
                      <a:pos x="28" y="96"/>
                    </a:cxn>
                    <a:cxn ang="0">
                      <a:pos x="28" y="102"/>
                    </a:cxn>
                    <a:cxn ang="0">
                      <a:pos x="25" y="111"/>
                    </a:cxn>
                    <a:cxn ang="0">
                      <a:pos x="17" y="116"/>
                    </a:cxn>
                    <a:cxn ang="0">
                      <a:pos x="11" y="119"/>
                    </a:cxn>
                    <a:cxn ang="0">
                      <a:pos x="6" y="119"/>
                    </a:cxn>
                    <a:cxn ang="0">
                      <a:pos x="0" y="128"/>
                    </a:cxn>
                    <a:cxn ang="0">
                      <a:pos x="6" y="139"/>
                    </a:cxn>
                    <a:cxn ang="0">
                      <a:pos x="14" y="139"/>
                    </a:cxn>
                    <a:cxn ang="0">
                      <a:pos x="20" y="139"/>
                    </a:cxn>
                    <a:cxn ang="0">
                      <a:pos x="23" y="153"/>
                    </a:cxn>
                    <a:cxn ang="0">
                      <a:pos x="23" y="162"/>
                    </a:cxn>
                    <a:cxn ang="0">
                      <a:pos x="28" y="167"/>
                    </a:cxn>
                    <a:cxn ang="0">
                      <a:pos x="37" y="170"/>
                    </a:cxn>
                    <a:cxn ang="0">
                      <a:pos x="48" y="173"/>
                    </a:cxn>
                    <a:cxn ang="0">
                      <a:pos x="54" y="179"/>
                    </a:cxn>
                    <a:cxn ang="0">
                      <a:pos x="65" y="179"/>
                    </a:cxn>
                    <a:cxn ang="0">
                      <a:pos x="82" y="179"/>
                    </a:cxn>
                    <a:cxn ang="0">
                      <a:pos x="88" y="170"/>
                    </a:cxn>
                  </a:cxnLst>
                  <a:rect l="0" t="0" r="r" b="b"/>
                  <a:pathLst>
                    <a:path w="142" h="181">
                      <a:moveTo>
                        <a:pt x="88" y="170"/>
                      </a:move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9" y="173"/>
                      </a:lnTo>
                      <a:lnTo>
                        <a:pt x="99" y="173"/>
                      </a:lnTo>
                      <a:lnTo>
                        <a:pt x="99" y="173"/>
                      </a:lnTo>
                      <a:lnTo>
                        <a:pt x="99" y="173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5" y="167"/>
                      </a:lnTo>
                      <a:lnTo>
                        <a:pt x="105" y="167"/>
                      </a:lnTo>
                      <a:lnTo>
                        <a:pt x="105" y="167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8" y="164"/>
                      </a:lnTo>
                      <a:lnTo>
                        <a:pt x="108" y="164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6" y="153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3" y="122"/>
                      </a:lnTo>
                      <a:lnTo>
                        <a:pt x="113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96"/>
                      </a:lnTo>
                      <a:lnTo>
                        <a:pt x="105" y="96"/>
                      </a:lnTo>
                      <a:lnTo>
                        <a:pt x="105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10" y="82"/>
                      </a:lnTo>
                      <a:lnTo>
                        <a:pt x="110" y="82"/>
                      </a:lnTo>
                      <a:lnTo>
                        <a:pt x="110" y="82"/>
                      </a:lnTo>
                      <a:lnTo>
                        <a:pt x="110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79"/>
                      </a:lnTo>
                      <a:lnTo>
                        <a:pt x="113" y="79"/>
                      </a:lnTo>
                      <a:lnTo>
                        <a:pt x="113" y="79"/>
                      </a:lnTo>
                      <a:lnTo>
                        <a:pt x="113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5" y="77"/>
                      </a:lnTo>
                      <a:lnTo>
                        <a:pt x="125" y="77"/>
                      </a:lnTo>
                      <a:lnTo>
                        <a:pt x="125" y="77"/>
                      </a:lnTo>
                      <a:lnTo>
                        <a:pt x="125" y="77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7" y="71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5"/>
                      </a:lnTo>
                      <a:lnTo>
                        <a:pt x="130" y="65"/>
                      </a:lnTo>
                      <a:lnTo>
                        <a:pt x="130" y="65"/>
                      </a:lnTo>
                      <a:lnTo>
                        <a:pt x="130" y="65"/>
                      </a:lnTo>
                      <a:lnTo>
                        <a:pt x="130" y="65"/>
                      </a:lnTo>
                      <a:lnTo>
                        <a:pt x="130" y="65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3" y="54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3" y="51"/>
                      </a:lnTo>
                      <a:lnTo>
                        <a:pt x="133" y="51"/>
                      </a:lnTo>
                      <a:lnTo>
                        <a:pt x="133" y="51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0" y="48"/>
                      </a:lnTo>
                      <a:lnTo>
                        <a:pt x="130" y="48"/>
                      </a:lnTo>
                      <a:lnTo>
                        <a:pt x="130" y="48"/>
                      </a:lnTo>
                      <a:lnTo>
                        <a:pt x="130" y="48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9" y="20"/>
                      </a:lnTo>
                      <a:lnTo>
                        <a:pt x="139" y="20"/>
                      </a:lnTo>
                      <a:lnTo>
                        <a:pt x="139" y="20"/>
                      </a:lnTo>
                      <a:lnTo>
                        <a:pt x="139" y="20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39" y="6"/>
                      </a:lnTo>
                      <a:lnTo>
                        <a:pt x="139" y="6"/>
                      </a:lnTo>
                      <a:lnTo>
                        <a:pt x="139" y="6"/>
                      </a:lnTo>
                      <a:lnTo>
                        <a:pt x="139" y="6"/>
                      </a:lnTo>
                      <a:lnTo>
                        <a:pt x="139" y="6"/>
                      </a:lnTo>
                      <a:lnTo>
                        <a:pt x="139" y="3"/>
                      </a:lnTo>
                      <a:lnTo>
                        <a:pt x="142" y="3"/>
                      </a:lnTo>
                      <a:lnTo>
                        <a:pt x="142" y="3"/>
                      </a:lnTo>
                      <a:lnTo>
                        <a:pt x="139" y="3"/>
                      </a:lnTo>
                      <a:lnTo>
                        <a:pt x="139" y="3"/>
                      </a:lnTo>
                      <a:lnTo>
                        <a:pt x="139" y="3"/>
                      </a:lnTo>
                      <a:lnTo>
                        <a:pt x="139" y="3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3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27" y="9"/>
                      </a:lnTo>
                      <a:lnTo>
                        <a:pt x="127" y="9"/>
                      </a:lnTo>
                      <a:lnTo>
                        <a:pt x="125" y="9"/>
                      </a:lnTo>
                      <a:lnTo>
                        <a:pt x="125" y="9"/>
                      </a:lnTo>
                      <a:lnTo>
                        <a:pt x="122" y="9"/>
                      </a:lnTo>
                      <a:lnTo>
                        <a:pt x="122" y="9"/>
                      </a:lnTo>
                      <a:lnTo>
                        <a:pt x="122" y="9"/>
                      </a:lnTo>
                      <a:lnTo>
                        <a:pt x="119" y="9"/>
                      </a:lnTo>
                      <a:lnTo>
                        <a:pt x="119" y="9"/>
                      </a:lnTo>
                      <a:lnTo>
                        <a:pt x="116" y="9"/>
                      </a:lnTo>
                      <a:lnTo>
                        <a:pt x="116" y="6"/>
                      </a:lnTo>
                      <a:lnTo>
                        <a:pt x="116" y="6"/>
                      </a:lnTo>
                      <a:lnTo>
                        <a:pt x="113" y="6"/>
                      </a:lnTo>
                      <a:lnTo>
                        <a:pt x="113" y="6"/>
                      </a:lnTo>
                      <a:lnTo>
                        <a:pt x="113" y="6"/>
                      </a:lnTo>
                      <a:lnTo>
                        <a:pt x="110" y="6"/>
                      </a:lnTo>
                      <a:lnTo>
                        <a:pt x="110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2" y="6"/>
                      </a:lnTo>
                      <a:lnTo>
                        <a:pt x="99" y="6"/>
                      </a:lnTo>
                      <a:lnTo>
                        <a:pt x="99" y="9"/>
                      </a:lnTo>
                      <a:lnTo>
                        <a:pt x="99" y="9"/>
                      </a:lnTo>
                      <a:lnTo>
                        <a:pt x="96" y="9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4"/>
                      </a:lnTo>
                      <a:lnTo>
                        <a:pt x="93" y="14"/>
                      </a:lnTo>
                      <a:lnTo>
                        <a:pt x="93" y="14"/>
                      </a:lnTo>
                      <a:lnTo>
                        <a:pt x="91" y="14"/>
                      </a:lnTo>
                      <a:lnTo>
                        <a:pt x="91" y="14"/>
                      </a:lnTo>
                      <a:lnTo>
                        <a:pt x="91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68" y="23"/>
                      </a:lnTo>
                      <a:lnTo>
                        <a:pt x="68" y="23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5" y="28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2" y="34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7"/>
                      </a:lnTo>
                      <a:lnTo>
                        <a:pt x="31" y="57"/>
                      </a:lnTo>
                      <a:lnTo>
                        <a:pt x="31" y="57"/>
                      </a:lnTo>
                      <a:lnTo>
                        <a:pt x="31" y="57"/>
                      </a:lnTo>
                      <a:lnTo>
                        <a:pt x="28" y="57"/>
                      </a:lnTo>
                      <a:lnTo>
                        <a:pt x="28" y="57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9"/>
                      </a:lnTo>
                      <a:lnTo>
                        <a:pt x="28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25" y="102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11"/>
                      </a:lnTo>
                      <a:lnTo>
                        <a:pt x="23" y="111"/>
                      </a:lnTo>
                      <a:lnTo>
                        <a:pt x="23" y="111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3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3" y="139"/>
                      </a:lnTo>
                      <a:lnTo>
                        <a:pt x="23" y="142"/>
                      </a:lnTo>
                      <a:lnTo>
                        <a:pt x="23" y="142"/>
                      </a:lnTo>
                      <a:lnTo>
                        <a:pt x="23" y="142"/>
                      </a:lnTo>
                      <a:lnTo>
                        <a:pt x="23" y="142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5" y="147"/>
                      </a:lnTo>
                      <a:lnTo>
                        <a:pt x="25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5" y="153"/>
                      </a:lnTo>
                      <a:lnTo>
                        <a:pt x="25" y="153"/>
                      </a:lnTo>
                      <a:lnTo>
                        <a:pt x="25" y="153"/>
                      </a:lnTo>
                      <a:lnTo>
                        <a:pt x="25" y="153"/>
                      </a:lnTo>
                      <a:lnTo>
                        <a:pt x="25" y="153"/>
                      </a:lnTo>
                      <a:lnTo>
                        <a:pt x="25" y="156"/>
                      </a:lnTo>
                      <a:lnTo>
                        <a:pt x="25" y="156"/>
                      </a:lnTo>
                      <a:lnTo>
                        <a:pt x="25" y="156"/>
                      </a:lnTo>
                      <a:lnTo>
                        <a:pt x="25" y="156"/>
                      </a:lnTo>
                      <a:lnTo>
                        <a:pt x="25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3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4"/>
                      </a:lnTo>
                      <a:lnTo>
                        <a:pt x="25" y="164"/>
                      </a:lnTo>
                      <a:lnTo>
                        <a:pt x="25" y="164"/>
                      </a:lnTo>
                      <a:lnTo>
                        <a:pt x="25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4" y="167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4" y="167"/>
                      </a:lnTo>
                      <a:lnTo>
                        <a:pt x="34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2" y="173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2" y="179"/>
                      </a:lnTo>
                      <a:lnTo>
                        <a:pt x="45" y="176"/>
                      </a:lnTo>
                      <a:lnTo>
                        <a:pt x="45" y="176"/>
                      </a:lnTo>
                      <a:lnTo>
                        <a:pt x="45" y="176"/>
                      </a:lnTo>
                      <a:lnTo>
                        <a:pt x="45" y="176"/>
                      </a:lnTo>
                      <a:lnTo>
                        <a:pt x="45" y="176"/>
                      </a:lnTo>
                      <a:lnTo>
                        <a:pt x="45" y="173"/>
                      </a:lnTo>
                      <a:lnTo>
                        <a:pt x="48" y="173"/>
                      </a:lnTo>
                      <a:lnTo>
                        <a:pt x="48" y="173"/>
                      </a:lnTo>
                      <a:lnTo>
                        <a:pt x="48" y="173"/>
                      </a:lnTo>
                      <a:lnTo>
                        <a:pt x="48" y="173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9"/>
                      </a:lnTo>
                      <a:lnTo>
                        <a:pt x="51" y="179"/>
                      </a:lnTo>
                      <a:lnTo>
                        <a:pt x="51" y="179"/>
                      </a:lnTo>
                      <a:lnTo>
                        <a:pt x="51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81"/>
                      </a:lnTo>
                      <a:lnTo>
                        <a:pt x="51" y="181"/>
                      </a:lnTo>
                      <a:lnTo>
                        <a:pt x="51" y="181"/>
                      </a:lnTo>
                      <a:lnTo>
                        <a:pt x="51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7" y="179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9" y="179"/>
                      </a:lnTo>
                      <a:lnTo>
                        <a:pt x="59" y="179"/>
                      </a:lnTo>
                      <a:lnTo>
                        <a:pt x="59" y="179"/>
                      </a:lnTo>
                      <a:lnTo>
                        <a:pt x="62" y="179"/>
                      </a:lnTo>
                      <a:lnTo>
                        <a:pt x="62" y="179"/>
                      </a:lnTo>
                      <a:lnTo>
                        <a:pt x="65" y="179"/>
                      </a:lnTo>
                      <a:lnTo>
                        <a:pt x="65" y="179"/>
                      </a:lnTo>
                      <a:lnTo>
                        <a:pt x="65" y="179"/>
                      </a:lnTo>
                      <a:lnTo>
                        <a:pt x="68" y="179"/>
                      </a:lnTo>
                      <a:lnTo>
                        <a:pt x="68" y="179"/>
                      </a:lnTo>
                      <a:lnTo>
                        <a:pt x="71" y="179"/>
                      </a:lnTo>
                      <a:lnTo>
                        <a:pt x="71" y="179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6" y="176"/>
                      </a:lnTo>
                      <a:lnTo>
                        <a:pt x="76" y="179"/>
                      </a:lnTo>
                      <a:lnTo>
                        <a:pt x="76" y="179"/>
                      </a:lnTo>
                      <a:lnTo>
                        <a:pt x="76" y="179"/>
                      </a:lnTo>
                      <a:lnTo>
                        <a:pt x="76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5" y="176"/>
                      </a:lnTo>
                      <a:lnTo>
                        <a:pt x="85" y="176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4" name="Freeform 100"/>
                <p:cNvSpPr>
                  <a:spLocks/>
                </p:cNvSpPr>
                <p:nvPr/>
              </p:nvSpPr>
              <p:spPr bwMode="auto">
                <a:xfrm>
                  <a:off x="873" y="3326"/>
                  <a:ext cx="72" cy="92"/>
                </a:xfrm>
                <a:custGeom>
                  <a:avLst/>
                  <a:gdLst/>
                  <a:ahLst/>
                  <a:cxnLst>
                    <a:cxn ang="0">
                      <a:pos x="96" y="170"/>
                    </a:cxn>
                    <a:cxn ang="0">
                      <a:pos x="102" y="167"/>
                    </a:cxn>
                    <a:cxn ang="0">
                      <a:pos x="108" y="159"/>
                    </a:cxn>
                    <a:cxn ang="0">
                      <a:pos x="116" y="153"/>
                    </a:cxn>
                    <a:cxn ang="0">
                      <a:pos x="116" y="145"/>
                    </a:cxn>
                    <a:cxn ang="0">
                      <a:pos x="116" y="136"/>
                    </a:cxn>
                    <a:cxn ang="0">
                      <a:pos x="116" y="133"/>
                    </a:cxn>
                    <a:cxn ang="0">
                      <a:pos x="110" y="122"/>
                    </a:cxn>
                    <a:cxn ang="0">
                      <a:pos x="113" y="113"/>
                    </a:cxn>
                    <a:cxn ang="0">
                      <a:pos x="110" y="111"/>
                    </a:cxn>
                    <a:cxn ang="0">
                      <a:pos x="105" y="105"/>
                    </a:cxn>
                    <a:cxn ang="0">
                      <a:pos x="105" y="102"/>
                    </a:cxn>
                    <a:cxn ang="0">
                      <a:pos x="102" y="96"/>
                    </a:cxn>
                    <a:cxn ang="0">
                      <a:pos x="105" y="85"/>
                    </a:cxn>
                    <a:cxn ang="0">
                      <a:pos x="108" y="82"/>
                    </a:cxn>
                    <a:cxn ang="0">
                      <a:pos x="119" y="85"/>
                    </a:cxn>
                    <a:cxn ang="0">
                      <a:pos x="122" y="79"/>
                    </a:cxn>
                    <a:cxn ang="0">
                      <a:pos x="125" y="71"/>
                    </a:cxn>
                    <a:cxn ang="0">
                      <a:pos x="130" y="62"/>
                    </a:cxn>
                    <a:cxn ang="0">
                      <a:pos x="130" y="54"/>
                    </a:cxn>
                    <a:cxn ang="0">
                      <a:pos x="130" y="48"/>
                    </a:cxn>
                    <a:cxn ang="0">
                      <a:pos x="133" y="40"/>
                    </a:cxn>
                    <a:cxn ang="0">
                      <a:pos x="133" y="34"/>
                    </a:cxn>
                    <a:cxn ang="0">
                      <a:pos x="136" y="28"/>
                    </a:cxn>
                    <a:cxn ang="0">
                      <a:pos x="142" y="17"/>
                    </a:cxn>
                    <a:cxn ang="0">
                      <a:pos x="142" y="6"/>
                    </a:cxn>
                    <a:cxn ang="0">
                      <a:pos x="136" y="0"/>
                    </a:cxn>
                    <a:cxn ang="0">
                      <a:pos x="122" y="9"/>
                    </a:cxn>
                    <a:cxn ang="0">
                      <a:pos x="96" y="11"/>
                    </a:cxn>
                    <a:cxn ang="0">
                      <a:pos x="79" y="14"/>
                    </a:cxn>
                    <a:cxn ang="0">
                      <a:pos x="71" y="23"/>
                    </a:cxn>
                    <a:cxn ang="0">
                      <a:pos x="62" y="31"/>
                    </a:cxn>
                    <a:cxn ang="0">
                      <a:pos x="57" y="31"/>
                    </a:cxn>
                    <a:cxn ang="0">
                      <a:pos x="51" y="31"/>
                    </a:cxn>
                    <a:cxn ang="0">
                      <a:pos x="42" y="37"/>
                    </a:cxn>
                    <a:cxn ang="0">
                      <a:pos x="37" y="45"/>
                    </a:cxn>
                    <a:cxn ang="0">
                      <a:pos x="34" y="54"/>
                    </a:cxn>
                    <a:cxn ang="0">
                      <a:pos x="28" y="62"/>
                    </a:cxn>
                    <a:cxn ang="0">
                      <a:pos x="25" y="68"/>
                    </a:cxn>
                    <a:cxn ang="0">
                      <a:pos x="25" y="74"/>
                    </a:cxn>
                    <a:cxn ang="0">
                      <a:pos x="28" y="77"/>
                    </a:cxn>
                    <a:cxn ang="0">
                      <a:pos x="28" y="85"/>
                    </a:cxn>
                    <a:cxn ang="0">
                      <a:pos x="28" y="91"/>
                    </a:cxn>
                    <a:cxn ang="0">
                      <a:pos x="28" y="96"/>
                    </a:cxn>
                    <a:cxn ang="0">
                      <a:pos x="28" y="102"/>
                    </a:cxn>
                    <a:cxn ang="0">
                      <a:pos x="25" y="111"/>
                    </a:cxn>
                    <a:cxn ang="0">
                      <a:pos x="17" y="116"/>
                    </a:cxn>
                    <a:cxn ang="0">
                      <a:pos x="11" y="119"/>
                    </a:cxn>
                    <a:cxn ang="0">
                      <a:pos x="6" y="119"/>
                    </a:cxn>
                    <a:cxn ang="0">
                      <a:pos x="0" y="128"/>
                    </a:cxn>
                    <a:cxn ang="0">
                      <a:pos x="6" y="139"/>
                    </a:cxn>
                    <a:cxn ang="0">
                      <a:pos x="14" y="139"/>
                    </a:cxn>
                    <a:cxn ang="0">
                      <a:pos x="20" y="139"/>
                    </a:cxn>
                    <a:cxn ang="0">
                      <a:pos x="23" y="153"/>
                    </a:cxn>
                    <a:cxn ang="0">
                      <a:pos x="23" y="162"/>
                    </a:cxn>
                    <a:cxn ang="0">
                      <a:pos x="28" y="167"/>
                    </a:cxn>
                    <a:cxn ang="0">
                      <a:pos x="37" y="170"/>
                    </a:cxn>
                    <a:cxn ang="0">
                      <a:pos x="48" y="173"/>
                    </a:cxn>
                    <a:cxn ang="0">
                      <a:pos x="54" y="179"/>
                    </a:cxn>
                    <a:cxn ang="0">
                      <a:pos x="65" y="179"/>
                    </a:cxn>
                    <a:cxn ang="0">
                      <a:pos x="82" y="179"/>
                    </a:cxn>
                    <a:cxn ang="0">
                      <a:pos x="88" y="170"/>
                    </a:cxn>
                  </a:cxnLst>
                  <a:rect l="0" t="0" r="r" b="b"/>
                  <a:pathLst>
                    <a:path w="142" h="181">
                      <a:moveTo>
                        <a:pt x="88" y="170"/>
                      </a:move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3" y="173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9" y="173"/>
                      </a:lnTo>
                      <a:lnTo>
                        <a:pt x="99" y="173"/>
                      </a:lnTo>
                      <a:lnTo>
                        <a:pt x="99" y="173"/>
                      </a:lnTo>
                      <a:lnTo>
                        <a:pt x="99" y="173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5" y="167"/>
                      </a:lnTo>
                      <a:lnTo>
                        <a:pt x="105" y="167"/>
                      </a:lnTo>
                      <a:lnTo>
                        <a:pt x="105" y="167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8" y="164"/>
                      </a:lnTo>
                      <a:lnTo>
                        <a:pt x="108" y="164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08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3" y="153"/>
                      </a:lnTo>
                      <a:lnTo>
                        <a:pt x="116" y="153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7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42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9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3" y="122"/>
                      </a:lnTo>
                      <a:lnTo>
                        <a:pt x="113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9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0" y="116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3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96"/>
                      </a:lnTo>
                      <a:lnTo>
                        <a:pt x="105" y="96"/>
                      </a:lnTo>
                      <a:lnTo>
                        <a:pt x="105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4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5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10" y="82"/>
                      </a:lnTo>
                      <a:lnTo>
                        <a:pt x="110" y="82"/>
                      </a:lnTo>
                      <a:lnTo>
                        <a:pt x="110" y="82"/>
                      </a:lnTo>
                      <a:lnTo>
                        <a:pt x="110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79"/>
                      </a:lnTo>
                      <a:lnTo>
                        <a:pt x="113" y="79"/>
                      </a:lnTo>
                      <a:lnTo>
                        <a:pt x="113" y="79"/>
                      </a:lnTo>
                      <a:lnTo>
                        <a:pt x="113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5"/>
                      </a:lnTo>
                      <a:lnTo>
                        <a:pt x="119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2" y="77"/>
                      </a:lnTo>
                      <a:lnTo>
                        <a:pt x="125" y="77"/>
                      </a:lnTo>
                      <a:lnTo>
                        <a:pt x="125" y="77"/>
                      </a:lnTo>
                      <a:lnTo>
                        <a:pt x="125" y="77"/>
                      </a:lnTo>
                      <a:lnTo>
                        <a:pt x="125" y="77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7" y="71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8"/>
                      </a:lnTo>
                      <a:lnTo>
                        <a:pt x="127" y="65"/>
                      </a:lnTo>
                      <a:lnTo>
                        <a:pt x="130" y="65"/>
                      </a:lnTo>
                      <a:lnTo>
                        <a:pt x="130" y="65"/>
                      </a:lnTo>
                      <a:lnTo>
                        <a:pt x="130" y="65"/>
                      </a:lnTo>
                      <a:lnTo>
                        <a:pt x="130" y="65"/>
                      </a:lnTo>
                      <a:lnTo>
                        <a:pt x="130" y="65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2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3" y="54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0" y="51"/>
                      </a:lnTo>
                      <a:lnTo>
                        <a:pt x="133" y="51"/>
                      </a:lnTo>
                      <a:lnTo>
                        <a:pt x="133" y="51"/>
                      </a:lnTo>
                      <a:lnTo>
                        <a:pt x="133" y="51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3" y="48"/>
                      </a:lnTo>
                      <a:lnTo>
                        <a:pt x="130" y="48"/>
                      </a:lnTo>
                      <a:lnTo>
                        <a:pt x="130" y="48"/>
                      </a:lnTo>
                      <a:lnTo>
                        <a:pt x="130" y="48"/>
                      </a:lnTo>
                      <a:lnTo>
                        <a:pt x="130" y="48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40"/>
                      </a:lnTo>
                      <a:lnTo>
                        <a:pt x="133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6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3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9" y="20"/>
                      </a:lnTo>
                      <a:lnTo>
                        <a:pt x="139" y="20"/>
                      </a:lnTo>
                      <a:lnTo>
                        <a:pt x="139" y="20"/>
                      </a:lnTo>
                      <a:lnTo>
                        <a:pt x="139" y="20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7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11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9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39" y="6"/>
                      </a:lnTo>
                      <a:lnTo>
                        <a:pt x="139" y="6"/>
                      </a:lnTo>
                      <a:lnTo>
                        <a:pt x="139" y="6"/>
                      </a:lnTo>
                      <a:lnTo>
                        <a:pt x="139" y="6"/>
                      </a:lnTo>
                      <a:lnTo>
                        <a:pt x="139" y="6"/>
                      </a:lnTo>
                      <a:lnTo>
                        <a:pt x="139" y="3"/>
                      </a:lnTo>
                      <a:lnTo>
                        <a:pt x="142" y="3"/>
                      </a:lnTo>
                      <a:lnTo>
                        <a:pt x="142" y="3"/>
                      </a:lnTo>
                      <a:lnTo>
                        <a:pt x="139" y="3"/>
                      </a:lnTo>
                      <a:lnTo>
                        <a:pt x="139" y="3"/>
                      </a:lnTo>
                      <a:lnTo>
                        <a:pt x="139" y="3"/>
                      </a:lnTo>
                      <a:lnTo>
                        <a:pt x="139" y="3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9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6" y="0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3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27" y="9"/>
                      </a:lnTo>
                      <a:lnTo>
                        <a:pt x="127" y="9"/>
                      </a:lnTo>
                      <a:lnTo>
                        <a:pt x="125" y="9"/>
                      </a:lnTo>
                      <a:lnTo>
                        <a:pt x="125" y="9"/>
                      </a:lnTo>
                      <a:lnTo>
                        <a:pt x="122" y="9"/>
                      </a:lnTo>
                      <a:lnTo>
                        <a:pt x="122" y="9"/>
                      </a:lnTo>
                      <a:lnTo>
                        <a:pt x="122" y="9"/>
                      </a:lnTo>
                      <a:lnTo>
                        <a:pt x="119" y="9"/>
                      </a:lnTo>
                      <a:lnTo>
                        <a:pt x="119" y="9"/>
                      </a:lnTo>
                      <a:lnTo>
                        <a:pt x="116" y="9"/>
                      </a:lnTo>
                      <a:lnTo>
                        <a:pt x="116" y="6"/>
                      </a:lnTo>
                      <a:lnTo>
                        <a:pt x="116" y="6"/>
                      </a:lnTo>
                      <a:lnTo>
                        <a:pt x="113" y="6"/>
                      </a:lnTo>
                      <a:lnTo>
                        <a:pt x="113" y="6"/>
                      </a:lnTo>
                      <a:lnTo>
                        <a:pt x="113" y="6"/>
                      </a:lnTo>
                      <a:lnTo>
                        <a:pt x="110" y="6"/>
                      </a:lnTo>
                      <a:lnTo>
                        <a:pt x="110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5" y="6"/>
                      </a:lnTo>
                      <a:lnTo>
                        <a:pt x="102" y="6"/>
                      </a:lnTo>
                      <a:lnTo>
                        <a:pt x="99" y="6"/>
                      </a:lnTo>
                      <a:lnTo>
                        <a:pt x="99" y="9"/>
                      </a:lnTo>
                      <a:lnTo>
                        <a:pt x="99" y="9"/>
                      </a:lnTo>
                      <a:lnTo>
                        <a:pt x="96" y="9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4"/>
                      </a:lnTo>
                      <a:lnTo>
                        <a:pt x="93" y="14"/>
                      </a:lnTo>
                      <a:lnTo>
                        <a:pt x="93" y="14"/>
                      </a:lnTo>
                      <a:lnTo>
                        <a:pt x="91" y="14"/>
                      </a:lnTo>
                      <a:lnTo>
                        <a:pt x="91" y="14"/>
                      </a:lnTo>
                      <a:lnTo>
                        <a:pt x="91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71" y="23"/>
                      </a:lnTo>
                      <a:lnTo>
                        <a:pt x="68" y="23"/>
                      </a:lnTo>
                      <a:lnTo>
                        <a:pt x="68" y="23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5" y="28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5" y="34"/>
                      </a:lnTo>
                      <a:lnTo>
                        <a:pt x="42" y="34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7"/>
                      </a:lnTo>
                      <a:lnTo>
                        <a:pt x="31" y="57"/>
                      </a:lnTo>
                      <a:lnTo>
                        <a:pt x="31" y="57"/>
                      </a:lnTo>
                      <a:lnTo>
                        <a:pt x="31" y="57"/>
                      </a:lnTo>
                      <a:lnTo>
                        <a:pt x="28" y="57"/>
                      </a:lnTo>
                      <a:lnTo>
                        <a:pt x="28" y="57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3" y="71"/>
                      </a:lnTo>
                      <a:lnTo>
                        <a:pt x="23" y="71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5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8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9"/>
                      </a:lnTo>
                      <a:lnTo>
                        <a:pt x="28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5" y="102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25" y="102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08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11"/>
                      </a:lnTo>
                      <a:lnTo>
                        <a:pt x="23" y="111"/>
                      </a:lnTo>
                      <a:lnTo>
                        <a:pt x="23" y="111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5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3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6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4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6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3" y="139"/>
                      </a:lnTo>
                      <a:lnTo>
                        <a:pt x="23" y="142"/>
                      </a:lnTo>
                      <a:lnTo>
                        <a:pt x="23" y="142"/>
                      </a:lnTo>
                      <a:lnTo>
                        <a:pt x="23" y="142"/>
                      </a:lnTo>
                      <a:lnTo>
                        <a:pt x="23" y="142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5" y="147"/>
                      </a:lnTo>
                      <a:lnTo>
                        <a:pt x="25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0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5" y="153"/>
                      </a:lnTo>
                      <a:lnTo>
                        <a:pt x="25" y="153"/>
                      </a:lnTo>
                      <a:lnTo>
                        <a:pt x="25" y="153"/>
                      </a:lnTo>
                      <a:lnTo>
                        <a:pt x="25" y="153"/>
                      </a:lnTo>
                      <a:lnTo>
                        <a:pt x="25" y="153"/>
                      </a:lnTo>
                      <a:lnTo>
                        <a:pt x="25" y="156"/>
                      </a:lnTo>
                      <a:lnTo>
                        <a:pt x="25" y="156"/>
                      </a:lnTo>
                      <a:lnTo>
                        <a:pt x="25" y="156"/>
                      </a:lnTo>
                      <a:lnTo>
                        <a:pt x="25" y="156"/>
                      </a:lnTo>
                      <a:lnTo>
                        <a:pt x="25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6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3" y="162"/>
                      </a:lnTo>
                      <a:lnTo>
                        <a:pt x="25" y="162"/>
                      </a:lnTo>
                      <a:lnTo>
                        <a:pt x="25" y="162"/>
                      </a:lnTo>
                      <a:lnTo>
                        <a:pt x="25" y="164"/>
                      </a:lnTo>
                      <a:lnTo>
                        <a:pt x="25" y="164"/>
                      </a:lnTo>
                      <a:lnTo>
                        <a:pt x="25" y="164"/>
                      </a:lnTo>
                      <a:lnTo>
                        <a:pt x="25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28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1" y="167"/>
                      </a:lnTo>
                      <a:lnTo>
                        <a:pt x="34" y="167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4" y="167"/>
                      </a:lnTo>
                      <a:lnTo>
                        <a:pt x="34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67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2" y="173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2" y="179"/>
                      </a:lnTo>
                      <a:lnTo>
                        <a:pt x="45" y="176"/>
                      </a:lnTo>
                      <a:lnTo>
                        <a:pt x="45" y="176"/>
                      </a:lnTo>
                      <a:lnTo>
                        <a:pt x="45" y="176"/>
                      </a:lnTo>
                      <a:lnTo>
                        <a:pt x="45" y="176"/>
                      </a:lnTo>
                      <a:lnTo>
                        <a:pt x="45" y="176"/>
                      </a:lnTo>
                      <a:lnTo>
                        <a:pt x="45" y="173"/>
                      </a:lnTo>
                      <a:lnTo>
                        <a:pt x="48" y="173"/>
                      </a:lnTo>
                      <a:lnTo>
                        <a:pt x="48" y="173"/>
                      </a:lnTo>
                      <a:lnTo>
                        <a:pt x="48" y="173"/>
                      </a:lnTo>
                      <a:lnTo>
                        <a:pt x="48" y="173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9"/>
                      </a:lnTo>
                      <a:lnTo>
                        <a:pt x="51" y="179"/>
                      </a:lnTo>
                      <a:lnTo>
                        <a:pt x="51" y="179"/>
                      </a:lnTo>
                      <a:lnTo>
                        <a:pt x="51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48" y="181"/>
                      </a:lnTo>
                      <a:lnTo>
                        <a:pt x="51" y="181"/>
                      </a:lnTo>
                      <a:lnTo>
                        <a:pt x="51" y="181"/>
                      </a:lnTo>
                      <a:lnTo>
                        <a:pt x="51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7" y="179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81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9" y="179"/>
                      </a:lnTo>
                      <a:lnTo>
                        <a:pt x="59" y="179"/>
                      </a:lnTo>
                      <a:lnTo>
                        <a:pt x="59" y="179"/>
                      </a:lnTo>
                      <a:lnTo>
                        <a:pt x="62" y="179"/>
                      </a:lnTo>
                      <a:lnTo>
                        <a:pt x="62" y="179"/>
                      </a:lnTo>
                      <a:lnTo>
                        <a:pt x="65" y="179"/>
                      </a:lnTo>
                      <a:lnTo>
                        <a:pt x="65" y="179"/>
                      </a:lnTo>
                      <a:lnTo>
                        <a:pt x="65" y="179"/>
                      </a:lnTo>
                      <a:lnTo>
                        <a:pt x="68" y="179"/>
                      </a:lnTo>
                      <a:lnTo>
                        <a:pt x="68" y="179"/>
                      </a:lnTo>
                      <a:lnTo>
                        <a:pt x="71" y="179"/>
                      </a:lnTo>
                      <a:lnTo>
                        <a:pt x="71" y="179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4" y="176"/>
                      </a:lnTo>
                      <a:lnTo>
                        <a:pt x="76" y="176"/>
                      </a:lnTo>
                      <a:lnTo>
                        <a:pt x="76" y="179"/>
                      </a:lnTo>
                      <a:lnTo>
                        <a:pt x="76" y="179"/>
                      </a:lnTo>
                      <a:lnTo>
                        <a:pt x="76" y="179"/>
                      </a:lnTo>
                      <a:lnTo>
                        <a:pt x="76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79" y="179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2" y="179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2" y="176"/>
                      </a:lnTo>
                      <a:lnTo>
                        <a:pt x="85" y="176"/>
                      </a:lnTo>
                      <a:lnTo>
                        <a:pt x="85" y="176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lnTo>
                        <a:pt x="88" y="17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5" name="Freeform 101"/>
                <p:cNvSpPr>
                  <a:spLocks/>
                </p:cNvSpPr>
                <p:nvPr/>
              </p:nvSpPr>
              <p:spPr bwMode="auto">
                <a:xfrm>
                  <a:off x="860" y="3092"/>
                  <a:ext cx="210" cy="137"/>
                </a:xfrm>
                <a:custGeom>
                  <a:avLst/>
                  <a:gdLst/>
                  <a:ahLst/>
                  <a:cxnLst>
                    <a:cxn ang="0">
                      <a:pos x="119" y="34"/>
                    </a:cxn>
                    <a:cxn ang="0">
                      <a:pos x="122" y="43"/>
                    </a:cxn>
                    <a:cxn ang="0">
                      <a:pos x="119" y="54"/>
                    </a:cxn>
                    <a:cxn ang="0">
                      <a:pos x="128" y="71"/>
                    </a:cxn>
                    <a:cxn ang="0">
                      <a:pos x="136" y="88"/>
                    </a:cxn>
                    <a:cxn ang="0">
                      <a:pos x="139" y="102"/>
                    </a:cxn>
                    <a:cxn ang="0">
                      <a:pos x="145" y="113"/>
                    </a:cxn>
                    <a:cxn ang="0">
                      <a:pos x="145" y="133"/>
                    </a:cxn>
                    <a:cxn ang="0">
                      <a:pos x="136" y="167"/>
                    </a:cxn>
                    <a:cxn ang="0">
                      <a:pos x="179" y="145"/>
                    </a:cxn>
                    <a:cxn ang="0">
                      <a:pos x="213" y="164"/>
                    </a:cxn>
                    <a:cxn ang="0">
                      <a:pos x="219" y="116"/>
                    </a:cxn>
                    <a:cxn ang="0">
                      <a:pos x="253" y="91"/>
                    </a:cxn>
                    <a:cxn ang="0">
                      <a:pos x="261" y="79"/>
                    </a:cxn>
                    <a:cxn ang="0">
                      <a:pos x="267" y="91"/>
                    </a:cxn>
                    <a:cxn ang="0">
                      <a:pos x="275" y="94"/>
                    </a:cxn>
                    <a:cxn ang="0">
                      <a:pos x="284" y="96"/>
                    </a:cxn>
                    <a:cxn ang="0">
                      <a:pos x="355" y="111"/>
                    </a:cxn>
                    <a:cxn ang="0">
                      <a:pos x="369" y="113"/>
                    </a:cxn>
                    <a:cxn ang="0">
                      <a:pos x="380" y="111"/>
                    </a:cxn>
                    <a:cxn ang="0">
                      <a:pos x="383" y="91"/>
                    </a:cxn>
                    <a:cxn ang="0">
                      <a:pos x="391" y="108"/>
                    </a:cxn>
                    <a:cxn ang="0">
                      <a:pos x="397" y="125"/>
                    </a:cxn>
                    <a:cxn ang="0">
                      <a:pos x="400" y="125"/>
                    </a:cxn>
                    <a:cxn ang="0">
                      <a:pos x="394" y="147"/>
                    </a:cxn>
                    <a:cxn ang="0">
                      <a:pos x="414" y="179"/>
                    </a:cxn>
                    <a:cxn ang="0">
                      <a:pos x="397" y="207"/>
                    </a:cxn>
                    <a:cxn ang="0">
                      <a:pos x="389" y="238"/>
                    </a:cxn>
                    <a:cxn ang="0">
                      <a:pos x="389" y="266"/>
                    </a:cxn>
                    <a:cxn ang="0">
                      <a:pos x="377" y="255"/>
                    </a:cxn>
                    <a:cxn ang="0">
                      <a:pos x="366" y="258"/>
                    </a:cxn>
                    <a:cxn ang="0">
                      <a:pos x="352" y="252"/>
                    </a:cxn>
                    <a:cxn ang="0">
                      <a:pos x="352" y="235"/>
                    </a:cxn>
                    <a:cxn ang="0">
                      <a:pos x="357" y="221"/>
                    </a:cxn>
                    <a:cxn ang="0">
                      <a:pos x="340" y="201"/>
                    </a:cxn>
                    <a:cxn ang="0">
                      <a:pos x="304" y="196"/>
                    </a:cxn>
                    <a:cxn ang="0">
                      <a:pos x="284" y="190"/>
                    </a:cxn>
                    <a:cxn ang="0">
                      <a:pos x="264" y="179"/>
                    </a:cxn>
                    <a:cxn ang="0">
                      <a:pos x="236" y="184"/>
                    </a:cxn>
                    <a:cxn ang="0">
                      <a:pos x="210" y="190"/>
                    </a:cxn>
                    <a:cxn ang="0">
                      <a:pos x="182" y="193"/>
                    </a:cxn>
                    <a:cxn ang="0">
                      <a:pos x="159" y="224"/>
                    </a:cxn>
                    <a:cxn ang="0">
                      <a:pos x="145" y="196"/>
                    </a:cxn>
                    <a:cxn ang="0">
                      <a:pos x="139" y="187"/>
                    </a:cxn>
                    <a:cxn ang="0">
                      <a:pos x="136" y="181"/>
                    </a:cxn>
                    <a:cxn ang="0">
                      <a:pos x="125" y="184"/>
                    </a:cxn>
                    <a:cxn ang="0">
                      <a:pos x="114" y="190"/>
                    </a:cxn>
                    <a:cxn ang="0">
                      <a:pos x="108" y="193"/>
                    </a:cxn>
                    <a:cxn ang="0">
                      <a:pos x="102" y="190"/>
                    </a:cxn>
                    <a:cxn ang="0">
                      <a:pos x="100" y="181"/>
                    </a:cxn>
                    <a:cxn ang="0">
                      <a:pos x="91" y="179"/>
                    </a:cxn>
                    <a:cxn ang="0">
                      <a:pos x="80" y="167"/>
                    </a:cxn>
                    <a:cxn ang="0">
                      <a:pos x="66" y="159"/>
                    </a:cxn>
                    <a:cxn ang="0">
                      <a:pos x="63" y="150"/>
                    </a:cxn>
                    <a:cxn ang="0">
                      <a:pos x="57" y="147"/>
                    </a:cxn>
                    <a:cxn ang="0">
                      <a:pos x="51" y="145"/>
                    </a:cxn>
                    <a:cxn ang="0">
                      <a:pos x="46" y="142"/>
                    </a:cxn>
                    <a:cxn ang="0">
                      <a:pos x="40" y="136"/>
                    </a:cxn>
                    <a:cxn ang="0">
                      <a:pos x="29" y="128"/>
                    </a:cxn>
                    <a:cxn ang="0">
                      <a:pos x="20" y="54"/>
                    </a:cxn>
                    <a:cxn ang="0">
                      <a:pos x="32" y="48"/>
                    </a:cxn>
                    <a:cxn ang="0">
                      <a:pos x="46" y="28"/>
                    </a:cxn>
                    <a:cxn ang="0">
                      <a:pos x="60" y="3"/>
                    </a:cxn>
                  </a:cxnLst>
                  <a:rect l="0" t="0" r="r" b="b"/>
                  <a:pathLst>
                    <a:path w="417" h="269">
                      <a:moveTo>
                        <a:pt x="111" y="26"/>
                      </a:moveTo>
                      <a:lnTo>
                        <a:pt x="111" y="26"/>
                      </a:lnTo>
                      <a:lnTo>
                        <a:pt x="111" y="26"/>
                      </a:lnTo>
                      <a:lnTo>
                        <a:pt x="111" y="26"/>
                      </a:lnTo>
                      <a:lnTo>
                        <a:pt x="111" y="26"/>
                      </a:lnTo>
                      <a:lnTo>
                        <a:pt x="111" y="28"/>
                      </a:lnTo>
                      <a:lnTo>
                        <a:pt x="111" y="28"/>
                      </a:lnTo>
                      <a:lnTo>
                        <a:pt x="111" y="28"/>
                      </a:lnTo>
                      <a:lnTo>
                        <a:pt x="111" y="28"/>
                      </a:lnTo>
                      <a:lnTo>
                        <a:pt x="111" y="28"/>
                      </a:lnTo>
                      <a:lnTo>
                        <a:pt x="114" y="28"/>
                      </a:lnTo>
                      <a:lnTo>
                        <a:pt x="114" y="28"/>
                      </a:lnTo>
                      <a:lnTo>
                        <a:pt x="114" y="28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40"/>
                      </a:lnTo>
                      <a:lnTo>
                        <a:pt x="119" y="40"/>
                      </a:lnTo>
                      <a:lnTo>
                        <a:pt x="119" y="40"/>
                      </a:lnTo>
                      <a:lnTo>
                        <a:pt x="119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19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19" y="48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4"/>
                      </a:lnTo>
                      <a:lnTo>
                        <a:pt x="119" y="54"/>
                      </a:lnTo>
                      <a:lnTo>
                        <a:pt x="119" y="54"/>
                      </a:lnTo>
                      <a:lnTo>
                        <a:pt x="119" y="54"/>
                      </a:lnTo>
                      <a:lnTo>
                        <a:pt x="119" y="54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22" y="57"/>
                      </a:lnTo>
                      <a:lnTo>
                        <a:pt x="122" y="57"/>
                      </a:lnTo>
                      <a:lnTo>
                        <a:pt x="122" y="57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2"/>
                      </a:lnTo>
                      <a:lnTo>
                        <a:pt x="122" y="62"/>
                      </a:lnTo>
                      <a:lnTo>
                        <a:pt x="125" y="62"/>
                      </a:lnTo>
                      <a:lnTo>
                        <a:pt x="125" y="62"/>
                      </a:lnTo>
                      <a:lnTo>
                        <a:pt x="125" y="62"/>
                      </a:lnTo>
                      <a:lnTo>
                        <a:pt x="122" y="62"/>
                      </a:lnTo>
                      <a:lnTo>
                        <a:pt x="122" y="65"/>
                      </a:lnTo>
                      <a:lnTo>
                        <a:pt x="122" y="65"/>
                      </a:lnTo>
                      <a:lnTo>
                        <a:pt x="122" y="65"/>
                      </a:lnTo>
                      <a:lnTo>
                        <a:pt x="122" y="65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4" y="77"/>
                      </a:lnTo>
                      <a:lnTo>
                        <a:pt x="134" y="77"/>
                      </a:lnTo>
                      <a:lnTo>
                        <a:pt x="134" y="77"/>
                      </a:lnTo>
                      <a:lnTo>
                        <a:pt x="134" y="77"/>
                      </a:lnTo>
                      <a:lnTo>
                        <a:pt x="134" y="77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82"/>
                      </a:lnTo>
                      <a:lnTo>
                        <a:pt x="134" y="82"/>
                      </a:lnTo>
                      <a:lnTo>
                        <a:pt x="134" y="82"/>
                      </a:lnTo>
                      <a:lnTo>
                        <a:pt x="134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9"/>
                      </a:lnTo>
                      <a:lnTo>
                        <a:pt x="136" y="99"/>
                      </a:lnTo>
                      <a:lnTo>
                        <a:pt x="136" y="99"/>
                      </a:lnTo>
                      <a:lnTo>
                        <a:pt x="136" y="99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42" y="105"/>
                      </a:lnTo>
                      <a:lnTo>
                        <a:pt x="142" y="105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8" y="113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9"/>
                      </a:lnTo>
                      <a:lnTo>
                        <a:pt x="148" y="119"/>
                      </a:lnTo>
                      <a:lnTo>
                        <a:pt x="145" y="119"/>
                      </a:lnTo>
                      <a:lnTo>
                        <a:pt x="145" y="122"/>
                      </a:lnTo>
                      <a:lnTo>
                        <a:pt x="145" y="122"/>
                      </a:lnTo>
                      <a:lnTo>
                        <a:pt x="145" y="122"/>
                      </a:lnTo>
                      <a:lnTo>
                        <a:pt x="145" y="122"/>
                      </a:lnTo>
                      <a:lnTo>
                        <a:pt x="145" y="122"/>
                      </a:lnTo>
                      <a:lnTo>
                        <a:pt x="148" y="122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8"/>
                      </a:lnTo>
                      <a:lnTo>
                        <a:pt x="148" y="128"/>
                      </a:lnTo>
                      <a:lnTo>
                        <a:pt x="148" y="130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6"/>
                      </a:lnTo>
                      <a:lnTo>
                        <a:pt x="142" y="136"/>
                      </a:lnTo>
                      <a:lnTo>
                        <a:pt x="142" y="139"/>
                      </a:lnTo>
                      <a:lnTo>
                        <a:pt x="139" y="139"/>
                      </a:lnTo>
                      <a:lnTo>
                        <a:pt x="139" y="139"/>
                      </a:lnTo>
                      <a:lnTo>
                        <a:pt x="139" y="142"/>
                      </a:lnTo>
                      <a:lnTo>
                        <a:pt x="139" y="142"/>
                      </a:lnTo>
                      <a:lnTo>
                        <a:pt x="139" y="145"/>
                      </a:lnTo>
                      <a:lnTo>
                        <a:pt x="139" y="145"/>
                      </a:lnTo>
                      <a:lnTo>
                        <a:pt x="139" y="145"/>
                      </a:lnTo>
                      <a:lnTo>
                        <a:pt x="139" y="147"/>
                      </a:lnTo>
                      <a:lnTo>
                        <a:pt x="139" y="150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9"/>
                      </a:lnTo>
                      <a:lnTo>
                        <a:pt x="139" y="159"/>
                      </a:lnTo>
                      <a:lnTo>
                        <a:pt x="136" y="159"/>
                      </a:lnTo>
                      <a:lnTo>
                        <a:pt x="136" y="159"/>
                      </a:lnTo>
                      <a:lnTo>
                        <a:pt x="136" y="159"/>
                      </a:lnTo>
                      <a:lnTo>
                        <a:pt x="136" y="162"/>
                      </a:lnTo>
                      <a:lnTo>
                        <a:pt x="136" y="162"/>
                      </a:lnTo>
                      <a:lnTo>
                        <a:pt x="136" y="162"/>
                      </a:lnTo>
                      <a:lnTo>
                        <a:pt x="136" y="162"/>
                      </a:lnTo>
                      <a:lnTo>
                        <a:pt x="136" y="164"/>
                      </a:lnTo>
                      <a:lnTo>
                        <a:pt x="117" y="159"/>
                      </a:lnTo>
                      <a:lnTo>
                        <a:pt x="117" y="162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76" y="150"/>
                      </a:lnTo>
                      <a:lnTo>
                        <a:pt x="176" y="147"/>
                      </a:lnTo>
                      <a:lnTo>
                        <a:pt x="176" y="147"/>
                      </a:lnTo>
                      <a:lnTo>
                        <a:pt x="176" y="147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9" y="145"/>
                      </a:lnTo>
                      <a:lnTo>
                        <a:pt x="179" y="145"/>
                      </a:lnTo>
                      <a:lnTo>
                        <a:pt x="179" y="145"/>
                      </a:lnTo>
                      <a:lnTo>
                        <a:pt x="179" y="147"/>
                      </a:lnTo>
                      <a:lnTo>
                        <a:pt x="179" y="147"/>
                      </a:lnTo>
                      <a:lnTo>
                        <a:pt x="179" y="147"/>
                      </a:lnTo>
                      <a:lnTo>
                        <a:pt x="182" y="147"/>
                      </a:lnTo>
                      <a:lnTo>
                        <a:pt x="182" y="147"/>
                      </a:lnTo>
                      <a:lnTo>
                        <a:pt x="182" y="147"/>
                      </a:lnTo>
                      <a:lnTo>
                        <a:pt x="182" y="147"/>
                      </a:lnTo>
                      <a:lnTo>
                        <a:pt x="179" y="156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85" y="162"/>
                      </a:lnTo>
                      <a:lnTo>
                        <a:pt x="190" y="162"/>
                      </a:lnTo>
                      <a:lnTo>
                        <a:pt x="196" y="162"/>
                      </a:lnTo>
                      <a:lnTo>
                        <a:pt x="196" y="162"/>
                      </a:lnTo>
                      <a:lnTo>
                        <a:pt x="199" y="162"/>
                      </a:lnTo>
                      <a:lnTo>
                        <a:pt x="199" y="162"/>
                      </a:lnTo>
                      <a:lnTo>
                        <a:pt x="199" y="162"/>
                      </a:lnTo>
                      <a:lnTo>
                        <a:pt x="204" y="162"/>
                      </a:lnTo>
                      <a:lnTo>
                        <a:pt x="210" y="162"/>
                      </a:lnTo>
                      <a:lnTo>
                        <a:pt x="210" y="162"/>
                      </a:lnTo>
                      <a:lnTo>
                        <a:pt x="210" y="162"/>
                      </a:lnTo>
                      <a:lnTo>
                        <a:pt x="210" y="162"/>
                      </a:lnTo>
                      <a:lnTo>
                        <a:pt x="213" y="162"/>
                      </a:lnTo>
                      <a:lnTo>
                        <a:pt x="213" y="162"/>
                      </a:lnTo>
                      <a:lnTo>
                        <a:pt x="213" y="162"/>
                      </a:lnTo>
                      <a:lnTo>
                        <a:pt x="213" y="162"/>
                      </a:lnTo>
                      <a:lnTo>
                        <a:pt x="213" y="164"/>
                      </a:lnTo>
                      <a:lnTo>
                        <a:pt x="213" y="164"/>
                      </a:lnTo>
                      <a:lnTo>
                        <a:pt x="216" y="164"/>
                      </a:lnTo>
                      <a:lnTo>
                        <a:pt x="216" y="164"/>
                      </a:lnTo>
                      <a:lnTo>
                        <a:pt x="219" y="164"/>
                      </a:lnTo>
                      <a:lnTo>
                        <a:pt x="219" y="164"/>
                      </a:lnTo>
                      <a:lnTo>
                        <a:pt x="221" y="164"/>
                      </a:lnTo>
                      <a:lnTo>
                        <a:pt x="224" y="162"/>
                      </a:lnTo>
                      <a:lnTo>
                        <a:pt x="227" y="162"/>
                      </a:lnTo>
                      <a:lnTo>
                        <a:pt x="224" y="159"/>
                      </a:lnTo>
                      <a:lnTo>
                        <a:pt x="224" y="153"/>
                      </a:lnTo>
                      <a:lnTo>
                        <a:pt x="221" y="145"/>
                      </a:lnTo>
                      <a:lnTo>
                        <a:pt x="221" y="136"/>
                      </a:lnTo>
                      <a:lnTo>
                        <a:pt x="221" y="136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24" y="133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28"/>
                      </a:lnTo>
                      <a:lnTo>
                        <a:pt x="221" y="128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19" y="119"/>
                      </a:lnTo>
                      <a:lnTo>
                        <a:pt x="219" y="119"/>
                      </a:lnTo>
                      <a:lnTo>
                        <a:pt x="219" y="119"/>
                      </a:lnTo>
                      <a:lnTo>
                        <a:pt x="219" y="119"/>
                      </a:lnTo>
                      <a:lnTo>
                        <a:pt x="219" y="116"/>
                      </a:lnTo>
                      <a:lnTo>
                        <a:pt x="219" y="116"/>
                      </a:lnTo>
                      <a:lnTo>
                        <a:pt x="219" y="113"/>
                      </a:lnTo>
                      <a:lnTo>
                        <a:pt x="219" y="113"/>
                      </a:lnTo>
                      <a:lnTo>
                        <a:pt x="221" y="116"/>
                      </a:lnTo>
                      <a:lnTo>
                        <a:pt x="221" y="116"/>
                      </a:lnTo>
                      <a:lnTo>
                        <a:pt x="224" y="116"/>
                      </a:lnTo>
                      <a:lnTo>
                        <a:pt x="227" y="116"/>
                      </a:lnTo>
                      <a:lnTo>
                        <a:pt x="227" y="116"/>
                      </a:lnTo>
                      <a:lnTo>
                        <a:pt x="230" y="113"/>
                      </a:lnTo>
                      <a:lnTo>
                        <a:pt x="230" y="113"/>
                      </a:lnTo>
                      <a:lnTo>
                        <a:pt x="230" y="113"/>
                      </a:lnTo>
                      <a:lnTo>
                        <a:pt x="230" y="113"/>
                      </a:lnTo>
                      <a:lnTo>
                        <a:pt x="233" y="113"/>
                      </a:lnTo>
                      <a:lnTo>
                        <a:pt x="236" y="111"/>
                      </a:lnTo>
                      <a:lnTo>
                        <a:pt x="238" y="111"/>
                      </a:lnTo>
                      <a:lnTo>
                        <a:pt x="238" y="108"/>
                      </a:lnTo>
                      <a:lnTo>
                        <a:pt x="241" y="105"/>
                      </a:lnTo>
                      <a:lnTo>
                        <a:pt x="244" y="102"/>
                      </a:lnTo>
                      <a:lnTo>
                        <a:pt x="244" y="102"/>
                      </a:lnTo>
                      <a:lnTo>
                        <a:pt x="247" y="99"/>
                      </a:lnTo>
                      <a:lnTo>
                        <a:pt x="247" y="99"/>
                      </a:lnTo>
                      <a:lnTo>
                        <a:pt x="247" y="96"/>
                      </a:lnTo>
                      <a:lnTo>
                        <a:pt x="247" y="96"/>
                      </a:lnTo>
                      <a:lnTo>
                        <a:pt x="247" y="96"/>
                      </a:lnTo>
                      <a:lnTo>
                        <a:pt x="250" y="96"/>
                      </a:lnTo>
                      <a:lnTo>
                        <a:pt x="250" y="94"/>
                      </a:lnTo>
                      <a:lnTo>
                        <a:pt x="250" y="94"/>
                      </a:lnTo>
                      <a:lnTo>
                        <a:pt x="250" y="94"/>
                      </a:lnTo>
                      <a:lnTo>
                        <a:pt x="250" y="94"/>
                      </a:lnTo>
                      <a:lnTo>
                        <a:pt x="250" y="91"/>
                      </a:lnTo>
                      <a:lnTo>
                        <a:pt x="253" y="91"/>
                      </a:lnTo>
                      <a:lnTo>
                        <a:pt x="253" y="91"/>
                      </a:lnTo>
                      <a:lnTo>
                        <a:pt x="253" y="91"/>
                      </a:lnTo>
                      <a:lnTo>
                        <a:pt x="253" y="91"/>
                      </a:lnTo>
                      <a:lnTo>
                        <a:pt x="253" y="88"/>
                      </a:lnTo>
                      <a:lnTo>
                        <a:pt x="253" y="88"/>
                      </a:lnTo>
                      <a:lnTo>
                        <a:pt x="253" y="85"/>
                      </a:lnTo>
                      <a:lnTo>
                        <a:pt x="253" y="85"/>
                      </a:lnTo>
                      <a:lnTo>
                        <a:pt x="253" y="85"/>
                      </a:lnTo>
                      <a:lnTo>
                        <a:pt x="253" y="85"/>
                      </a:lnTo>
                      <a:lnTo>
                        <a:pt x="253" y="85"/>
                      </a:lnTo>
                      <a:lnTo>
                        <a:pt x="255" y="85"/>
                      </a:lnTo>
                      <a:lnTo>
                        <a:pt x="255" y="82"/>
                      </a:lnTo>
                      <a:lnTo>
                        <a:pt x="255" y="82"/>
                      </a:lnTo>
                      <a:lnTo>
                        <a:pt x="255" y="82"/>
                      </a:lnTo>
                      <a:lnTo>
                        <a:pt x="255" y="82"/>
                      </a:lnTo>
                      <a:lnTo>
                        <a:pt x="255" y="82"/>
                      </a:lnTo>
                      <a:lnTo>
                        <a:pt x="258" y="82"/>
                      </a:lnTo>
                      <a:lnTo>
                        <a:pt x="258" y="79"/>
                      </a:lnTo>
                      <a:lnTo>
                        <a:pt x="258" y="79"/>
                      </a:lnTo>
                      <a:lnTo>
                        <a:pt x="258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4" y="77"/>
                      </a:lnTo>
                      <a:lnTo>
                        <a:pt x="264" y="77"/>
                      </a:lnTo>
                      <a:lnTo>
                        <a:pt x="264" y="77"/>
                      </a:lnTo>
                      <a:lnTo>
                        <a:pt x="264" y="77"/>
                      </a:lnTo>
                      <a:lnTo>
                        <a:pt x="264" y="77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4" y="82"/>
                      </a:lnTo>
                      <a:lnTo>
                        <a:pt x="264" y="82"/>
                      </a:lnTo>
                      <a:lnTo>
                        <a:pt x="264" y="82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7" y="88"/>
                      </a:lnTo>
                      <a:lnTo>
                        <a:pt x="267" y="88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2" y="91"/>
                      </a:lnTo>
                      <a:lnTo>
                        <a:pt x="272" y="91"/>
                      </a:lnTo>
                      <a:lnTo>
                        <a:pt x="272" y="91"/>
                      </a:lnTo>
                      <a:lnTo>
                        <a:pt x="272" y="91"/>
                      </a:lnTo>
                      <a:lnTo>
                        <a:pt x="272" y="91"/>
                      </a:lnTo>
                      <a:lnTo>
                        <a:pt x="272" y="94"/>
                      </a:lnTo>
                      <a:lnTo>
                        <a:pt x="272" y="94"/>
                      </a:lnTo>
                      <a:lnTo>
                        <a:pt x="272" y="94"/>
                      </a:lnTo>
                      <a:lnTo>
                        <a:pt x="272" y="94"/>
                      </a:lnTo>
                      <a:lnTo>
                        <a:pt x="272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4" y="94"/>
                      </a:lnTo>
                      <a:lnTo>
                        <a:pt x="284" y="94"/>
                      </a:lnTo>
                      <a:lnTo>
                        <a:pt x="284" y="94"/>
                      </a:lnTo>
                      <a:lnTo>
                        <a:pt x="284" y="94"/>
                      </a:lnTo>
                      <a:lnTo>
                        <a:pt x="284" y="94"/>
                      </a:lnTo>
                      <a:lnTo>
                        <a:pt x="289" y="94"/>
                      </a:lnTo>
                      <a:lnTo>
                        <a:pt x="298" y="94"/>
                      </a:lnTo>
                      <a:lnTo>
                        <a:pt x="306" y="94"/>
                      </a:lnTo>
                      <a:lnTo>
                        <a:pt x="315" y="94"/>
                      </a:lnTo>
                      <a:lnTo>
                        <a:pt x="326" y="94"/>
                      </a:lnTo>
                      <a:lnTo>
                        <a:pt x="335" y="94"/>
                      </a:lnTo>
                      <a:lnTo>
                        <a:pt x="338" y="91"/>
                      </a:lnTo>
                      <a:lnTo>
                        <a:pt x="340" y="82"/>
                      </a:lnTo>
                      <a:lnTo>
                        <a:pt x="349" y="96"/>
                      </a:lnTo>
                      <a:lnTo>
                        <a:pt x="352" y="105"/>
                      </a:lnTo>
                      <a:lnTo>
                        <a:pt x="355" y="108"/>
                      </a:lnTo>
                      <a:lnTo>
                        <a:pt x="355" y="108"/>
                      </a:lnTo>
                      <a:lnTo>
                        <a:pt x="355" y="108"/>
                      </a:lnTo>
                      <a:lnTo>
                        <a:pt x="355" y="108"/>
                      </a:lnTo>
                      <a:lnTo>
                        <a:pt x="355" y="111"/>
                      </a:lnTo>
                      <a:lnTo>
                        <a:pt x="355" y="111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60" y="113"/>
                      </a:lnTo>
                      <a:lnTo>
                        <a:pt x="360" y="113"/>
                      </a:lnTo>
                      <a:lnTo>
                        <a:pt x="360" y="113"/>
                      </a:lnTo>
                      <a:lnTo>
                        <a:pt x="360" y="113"/>
                      </a:lnTo>
                      <a:lnTo>
                        <a:pt x="363" y="113"/>
                      </a:lnTo>
                      <a:lnTo>
                        <a:pt x="363" y="113"/>
                      </a:lnTo>
                      <a:lnTo>
                        <a:pt x="363" y="113"/>
                      </a:lnTo>
                      <a:lnTo>
                        <a:pt x="363" y="113"/>
                      </a:lnTo>
                      <a:lnTo>
                        <a:pt x="363" y="113"/>
                      </a:lnTo>
                      <a:lnTo>
                        <a:pt x="366" y="113"/>
                      </a:lnTo>
                      <a:lnTo>
                        <a:pt x="366" y="113"/>
                      </a:lnTo>
                      <a:lnTo>
                        <a:pt x="366" y="113"/>
                      </a:lnTo>
                      <a:lnTo>
                        <a:pt x="366" y="113"/>
                      </a:lnTo>
                      <a:lnTo>
                        <a:pt x="366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4" y="113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7" y="113"/>
                      </a:lnTo>
                      <a:lnTo>
                        <a:pt x="377" y="113"/>
                      </a:lnTo>
                      <a:lnTo>
                        <a:pt x="377" y="113"/>
                      </a:lnTo>
                      <a:lnTo>
                        <a:pt x="377" y="113"/>
                      </a:lnTo>
                      <a:lnTo>
                        <a:pt x="377" y="113"/>
                      </a:lnTo>
                      <a:lnTo>
                        <a:pt x="377" y="111"/>
                      </a:lnTo>
                      <a:lnTo>
                        <a:pt x="377" y="111"/>
                      </a:lnTo>
                      <a:lnTo>
                        <a:pt x="377" y="111"/>
                      </a:lnTo>
                      <a:lnTo>
                        <a:pt x="377" y="111"/>
                      </a:lnTo>
                      <a:lnTo>
                        <a:pt x="377" y="111"/>
                      </a:lnTo>
                      <a:lnTo>
                        <a:pt x="380" y="111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99"/>
                      </a:lnTo>
                      <a:lnTo>
                        <a:pt x="383" y="99"/>
                      </a:lnTo>
                      <a:lnTo>
                        <a:pt x="383" y="99"/>
                      </a:lnTo>
                      <a:lnTo>
                        <a:pt x="383" y="99"/>
                      </a:lnTo>
                      <a:lnTo>
                        <a:pt x="383" y="96"/>
                      </a:lnTo>
                      <a:lnTo>
                        <a:pt x="383" y="96"/>
                      </a:lnTo>
                      <a:lnTo>
                        <a:pt x="383" y="96"/>
                      </a:lnTo>
                      <a:lnTo>
                        <a:pt x="383" y="96"/>
                      </a:lnTo>
                      <a:lnTo>
                        <a:pt x="383" y="96"/>
                      </a:lnTo>
                      <a:lnTo>
                        <a:pt x="383" y="94"/>
                      </a:lnTo>
                      <a:lnTo>
                        <a:pt x="383" y="94"/>
                      </a:lnTo>
                      <a:lnTo>
                        <a:pt x="383" y="94"/>
                      </a:lnTo>
                      <a:lnTo>
                        <a:pt x="383" y="91"/>
                      </a:lnTo>
                      <a:lnTo>
                        <a:pt x="383" y="91"/>
                      </a:lnTo>
                      <a:lnTo>
                        <a:pt x="383" y="91"/>
                      </a:lnTo>
                      <a:lnTo>
                        <a:pt x="383" y="91"/>
                      </a:lnTo>
                      <a:lnTo>
                        <a:pt x="383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91"/>
                      </a:lnTo>
                      <a:lnTo>
                        <a:pt x="386" y="91"/>
                      </a:lnTo>
                      <a:lnTo>
                        <a:pt x="386" y="91"/>
                      </a:lnTo>
                      <a:lnTo>
                        <a:pt x="386" y="94"/>
                      </a:lnTo>
                      <a:lnTo>
                        <a:pt x="386" y="94"/>
                      </a:lnTo>
                      <a:lnTo>
                        <a:pt x="386" y="94"/>
                      </a:lnTo>
                      <a:lnTo>
                        <a:pt x="386" y="96"/>
                      </a:lnTo>
                      <a:lnTo>
                        <a:pt x="386" y="96"/>
                      </a:lnTo>
                      <a:lnTo>
                        <a:pt x="386" y="96"/>
                      </a:lnTo>
                      <a:lnTo>
                        <a:pt x="386" y="99"/>
                      </a:lnTo>
                      <a:lnTo>
                        <a:pt x="386" y="99"/>
                      </a:lnTo>
                      <a:lnTo>
                        <a:pt x="389" y="102"/>
                      </a:lnTo>
                      <a:lnTo>
                        <a:pt x="389" y="102"/>
                      </a:lnTo>
                      <a:lnTo>
                        <a:pt x="389" y="105"/>
                      </a:lnTo>
                      <a:lnTo>
                        <a:pt x="389" y="105"/>
                      </a:lnTo>
                      <a:lnTo>
                        <a:pt x="389" y="105"/>
                      </a:lnTo>
                      <a:lnTo>
                        <a:pt x="389" y="108"/>
                      </a:lnTo>
                      <a:lnTo>
                        <a:pt x="389" y="108"/>
                      </a:lnTo>
                      <a:lnTo>
                        <a:pt x="389" y="108"/>
                      </a:lnTo>
                      <a:lnTo>
                        <a:pt x="389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11"/>
                      </a:lnTo>
                      <a:lnTo>
                        <a:pt x="391" y="111"/>
                      </a:lnTo>
                      <a:lnTo>
                        <a:pt x="391" y="111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6"/>
                      </a:lnTo>
                      <a:lnTo>
                        <a:pt x="394" y="116"/>
                      </a:lnTo>
                      <a:lnTo>
                        <a:pt x="397" y="116"/>
                      </a:lnTo>
                      <a:lnTo>
                        <a:pt x="397" y="119"/>
                      </a:lnTo>
                      <a:lnTo>
                        <a:pt x="397" y="119"/>
                      </a:lnTo>
                      <a:lnTo>
                        <a:pt x="397" y="119"/>
                      </a:lnTo>
                      <a:lnTo>
                        <a:pt x="400" y="119"/>
                      </a:lnTo>
                      <a:lnTo>
                        <a:pt x="400" y="119"/>
                      </a:lnTo>
                      <a:lnTo>
                        <a:pt x="400" y="119"/>
                      </a:lnTo>
                      <a:lnTo>
                        <a:pt x="400" y="119"/>
                      </a:lnTo>
                      <a:lnTo>
                        <a:pt x="397" y="119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400" y="122"/>
                      </a:lnTo>
                      <a:lnTo>
                        <a:pt x="400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8"/>
                      </a:lnTo>
                      <a:lnTo>
                        <a:pt x="400" y="128"/>
                      </a:lnTo>
                      <a:lnTo>
                        <a:pt x="400" y="128"/>
                      </a:lnTo>
                      <a:lnTo>
                        <a:pt x="400" y="128"/>
                      </a:lnTo>
                      <a:lnTo>
                        <a:pt x="400" y="128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3"/>
                      </a:lnTo>
                      <a:lnTo>
                        <a:pt x="400" y="133"/>
                      </a:lnTo>
                      <a:lnTo>
                        <a:pt x="400" y="133"/>
                      </a:lnTo>
                      <a:lnTo>
                        <a:pt x="397" y="136"/>
                      </a:lnTo>
                      <a:lnTo>
                        <a:pt x="397" y="136"/>
                      </a:lnTo>
                      <a:lnTo>
                        <a:pt x="397" y="139"/>
                      </a:lnTo>
                      <a:lnTo>
                        <a:pt x="397" y="139"/>
                      </a:lnTo>
                      <a:lnTo>
                        <a:pt x="397" y="142"/>
                      </a:lnTo>
                      <a:lnTo>
                        <a:pt x="394" y="145"/>
                      </a:lnTo>
                      <a:lnTo>
                        <a:pt x="394" y="147"/>
                      </a:lnTo>
                      <a:lnTo>
                        <a:pt x="397" y="147"/>
                      </a:lnTo>
                      <a:lnTo>
                        <a:pt x="406" y="150"/>
                      </a:lnTo>
                      <a:lnTo>
                        <a:pt x="406" y="150"/>
                      </a:lnTo>
                      <a:lnTo>
                        <a:pt x="408" y="150"/>
                      </a:lnTo>
                      <a:lnTo>
                        <a:pt x="408" y="147"/>
                      </a:lnTo>
                      <a:lnTo>
                        <a:pt x="408" y="150"/>
                      </a:lnTo>
                      <a:lnTo>
                        <a:pt x="408" y="150"/>
                      </a:lnTo>
                      <a:lnTo>
                        <a:pt x="411" y="150"/>
                      </a:lnTo>
                      <a:lnTo>
                        <a:pt x="411" y="150"/>
                      </a:lnTo>
                      <a:lnTo>
                        <a:pt x="411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7" y="153"/>
                      </a:lnTo>
                      <a:lnTo>
                        <a:pt x="417" y="153"/>
                      </a:lnTo>
                      <a:lnTo>
                        <a:pt x="417" y="159"/>
                      </a:lnTo>
                      <a:lnTo>
                        <a:pt x="414" y="162"/>
                      </a:lnTo>
                      <a:lnTo>
                        <a:pt x="414" y="162"/>
                      </a:lnTo>
                      <a:lnTo>
                        <a:pt x="414" y="164"/>
                      </a:lnTo>
                      <a:lnTo>
                        <a:pt x="414" y="164"/>
                      </a:lnTo>
                      <a:lnTo>
                        <a:pt x="414" y="164"/>
                      </a:lnTo>
                      <a:lnTo>
                        <a:pt x="414" y="167"/>
                      </a:lnTo>
                      <a:lnTo>
                        <a:pt x="414" y="170"/>
                      </a:lnTo>
                      <a:lnTo>
                        <a:pt x="414" y="170"/>
                      </a:lnTo>
                      <a:lnTo>
                        <a:pt x="414" y="173"/>
                      </a:lnTo>
                      <a:lnTo>
                        <a:pt x="414" y="176"/>
                      </a:lnTo>
                      <a:lnTo>
                        <a:pt x="414" y="176"/>
                      </a:lnTo>
                      <a:lnTo>
                        <a:pt x="414" y="179"/>
                      </a:lnTo>
                      <a:lnTo>
                        <a:pt x="414" y="179"/>
                      </a:lnTo>
                      <a:lnTo>
                        <a:pt x="414" y="179"/>
                      </a:lnTo>
                      <a:lnTo>
                        <a:pt x="414" y="179"/>
                      </a:lnTo>
                      <a:lnTo>
                        <a:pt x="414" y="179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7" y="184"/>
                      </a:lnTo>
                      <a:lnTo>
                        <a:pt x="417" y="184"/>
                      </a:lnTo>
                      <a:lnTo>
                        <a:pt x="414" y="184"/>
                      </a:lnTo>
                      <a:lnTo>
                        <a:pt x="414" y="187"/>
                      </a:lnTo>
                      <a:lnTo>
                        <a:pt x="411" y="187"/>
                      </a:lnTo>
                      <a:lnTo>
                        <a:pt x="411" y="187"/>
                      </a:lnTo>
                      <a:lnTo>
                        <a:pt x="411" y="187"/>
                      </a:lnTo>
                      <a:lnTo>
                        <a:pt x="411" y="187"/>
                      </a:lnTo>
                      <a:lnTo>
                        <a:pt x="411" y="190"/>
                      </a:lnTo>
                      <a:lnTo>
                        <a:pt x="408" y="190"/>
                      </a:lnTo>
                      <a:lnTo>
                        <a:pt x="408" y="190"/>
                      </a:lnTo>
                      <a:lnTo>
                        <a:pt x="408" y="193"/>
                      </a:lnTo>
                      <a:lnTo>
                        <a:pt x="406" y="193"/>
                      </a:lnTo>
                      <a:lnTo>
                        <a:pt x="406" y="196"/>
                      </a:lnTo>
                      <a:lnTo>
                        <a:pt x="406" y="196"/>
                      </a:lnTo>
                      <a:lnTo>
                        <a:pt x="406" y="196"/>
                      </a:lnTo>
                      <a:lnTo>
                        <a:pt x="406" y="196"/>
                      </a:lnTo>
                      <a:lnTo>
                        <a:pt x="406" y="198"/>
                      </a:lnTo>
                      <a:lnTo>
                        <a:pt x="403" y="198"/>
                      </a:lnTo>
                      <a:lnTo>
                        <a:pt x="403" y="198"/>
                      </a:lnTo>
                      <a:lnTo>
                        <a:pt x="403" y="201"/>
                      </a:lnTo>
                      <a:lnTo>
                        <a:pt x="403" y="201"/>
                      </a:lnTo>
                      <a:lnTo>
                        <a:pt x="400" y="204"/>
                      </a:lnTo>
                      <a:lnTo>
                        <a:pt x="400" y="204"/>
                      </a:lnTo>
                      <a:lnTo>
                        <a:pt x="400" y="204"/>
                      </a:lnTo>
                      <a:lnTo>
                        <a:pt x="400" y="204"/>
                      </a:lnTo>
                      <a:lnTo>
                        <a:pt x="400" y="207"/>
                      </a:lnTo>
                      <a:lnTo>
                        <a:pt x="397" y="207"/>
                      </a:lnTo>
                      <a:lnTo>
                        <a:pt x="397" y="207"/>
                      </a:lnTo>
                      <a:lnTo>
                        <a:pt x="397" y="207"/>
                      </a:lnTo>
                      <a:lnTo>
                        <a:pt x="397" y="207"/>
                      </a:lnTo>
                      <a:lnTo>
                        <a:pt x="397" y="210"/>
                      </a:lnTo>
                      <a:lnTo>
                        <a:pt x="394" y="210"/>
                      </a:lnTo>
                      <a:lnTo>
                        <a:pt x="394" y="210"/>
                      </a:lnTo>
                      <a:lnTo>
                        <a:pt x="394" y="210"/>
                      </a:lnTo>
                      <a:lnTo>
                        <a:pt x="394" y="213"/>
                      </a:lnTo>
                      <a:lnTo>
                        <a:pt x="394" y="213"/>
                      </a:lnTo>
                      <a:lnTo>
                        <a:pt x="394" y="213"/>
                      </a:lnTo>
                      <a:lnTo>
                        <a:pt x="394" y="213"/>
                      </a:lnTo>
                      <a:lnTo>
                        <a:pt x="394" y="215"/>
                      </a:lnTo>
                      <a:lnTo>
                        <a:pt x="394" y="215"/>
                      </a:lnTo>
                      <a:lnTo>
                        <a:pt x="394" y="215"/>
                      </a:lnTo>
                      <a:lnTo>
                        <a:pt x="394" y="218"/>
                      </a:lnTo>
                      <a:lnTo>
                        <a:pt x="394" y="218"/>
                      </a:lnTo>
                      <a:lnTo>
                        <a:pt x="394" y="218"/>
                      </a:lnTo>
                      <a:lnTo>
                        <a:pt x="394" y="218"/>
                      </a:lnTo>
                      <a:lnTo>
                        <a:pt x="394" y="221"/>
                      </a:lnTo>
                      <a:lnTo>
                        <a:pt x="394" y="221"/>
                      </a:lnTo>
                      <a:lnTo>
                        <a:pt x="394" y="221"/>
                      </a:lnTo>
                      <a:lnTo>
                        <a:pt x="394" y="224"/>
                      </a:lnTo>
                      <a:lnTo>
                        <a:pt x="394" y="224"/>
                      </a:lnTo>
                      <a:lnTo>
                        <a:pt x="394" y="227"/>
                      </a:lnTo>
                      <a:lnTo>
                        <a:pt x="394" y="227"/>
                      </a:lnTo>
                      <a:lnTo>
                        <a:pt x="394" y="230"/>
                      </a:lnTo>
                      <a:lnTo>
                        <a:pt x="394" y="230"/>
                      </a:lnTo>
                      <a:lnTo>
                        <a:pt x="394" y="230"/>
                      </a:lnTo>
                      <a:lnTo>
                        <a:pt x="391" y="232"/>
                      </a:lnTo>
                      <a:lnTo>
                        <a:pt x="391" y="232"/>
                      </a:lnTo>
                      <a:lnTo>
                        <a:pt x="391" y="232"/>
                      </a:lnTo>
                      <a:lnTo>
                        <a:pt x="391" y="235"/>
                      </a:lnTo>
                      <a:lnTo>
                        <a:pt x="389" y="235"/>
                      </a:lnTo>
                      <a:lnTo>
                        <a:pt x="389" y="238"/>
                      </a:lnTo>
                      <a:lnTo>
                        <a:pt x="389" y="238"/>
                      </a:lnTo>
                      <a:lnTo>
                        <a:pt x="389" y="238"/>
                      </a:lnTo>
                      <a:lnTo>
                        <a:pt x="389" y="238"/>
                      </a:lnTo>
                      <a:lnTo>
                        <a:pt x="391" y="238"/>
                      </a:lnTo>
                      <a:lnTo>
                        <a:pt x="391" y="238"/>
                      </a:lnTo>
                      <a:lnTo>
                        <a:pt x="391" y="241"/>
                      </a:lnTo>
                      <a:lnTo>
                        <a:pt x="391" y="241"/>
                      </a:lnTo>
                      <a:lnTo>
                        <a:pt x="391" y="241"/>
                      </a:lnTo>
                      <a:lnTo>
                        <a:pt x="389" y="249"/>
                      </a:lnTo>
                      <a:lnTo>
                        <a:pt x="389" y="249"/>
                      </a:lnTo>
                      <a:lnTo>
                        <a:pt x="389" y="249"/>
                      </a:lnTo>
                      <a:lnTo>
                        <a:pt x="389" y="252"/>
                      </a:lnTo>
                      <a:lnTo>
                        <a:pt x="389" y="252"/>
                      </a:lnTo>
                      <a:lnTo>
                        <a:pt x="389" y="255"/>
                      </a:lnTo>
                      <a:lnTo>
                        <a:pt x="389" y="255"/>
                      </a:lnTo>
                      <a:lnTo>
                        <a:pt x="391" y="255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61"/>
                      </a:lnTo>
                      <a:lnTo>
                        <a:pt x="391" y="261"/>
                      </a:lnTo>
                      <a:lnTo>
                        <a:pt x="394" y="264"/>
                      </a:lnTo>
                      <a:lnTo>
                        <a:pt x="391" y="264"/>
                      </a:lnTo>
                      <a:lnTo>
                        <a:pt x="391" y="266"/>
                      </a:lnTo>
                      <a:lnTo>
                        <a:pt x="391" y="266"/>
                      </a:lnTo>
                      <a:lnTo>
                        <a:pt x="391" y="266"/>
                      </a:lnTo>
                      <a:lnTo>
                        <a:pt x="391" y="266"/>
                      </a:lnTo>
                      <a:lnTo>
                        <a:pt x="391" y="269"/>
                      </a:lnTo>
                      <a:lnTo>
                        <a:pt x="391" y="269"/>
                      </a:lnTo>
                      <a:lnTo>
                        <a:pt x="391" y="269"/>
                      </a:lnTo>
                      <a:lnTo>
                        <a:pt x="391" y="269"/>
                      </a:lnTo>
                      <a:lnTo>
                        <a:pt x="389" y="269"/>
                      </a:lnTo>
                      <a:lnTo>
                        <a:pt x="389" y="266"/>
                      </a:lnTo>
                      <a:lnTo>
                        <a:pt x="389" y="266"/>
                      </a:lnTo>
                      <a:lnTo>
                        <a:pt x="389" y="266"/>
                      </a:lnTo>
                      <a:lnTo>
                        <a:pt x="389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0" y="264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6" y="255"/>
                      </a:lnTo>
                      <a:lnTo>
                        <a:pt x="366" y="255"/>
                      </a:lnTo>
                      <a:lnTo>
                        <a:pt x="366" y="255"/>
                      </a:lnTo>
                      <a:lnTo>
                        <a:pt x="366" y="255"/>
                      </a:lnTo>
                      <a:lnTo>
                        <a:pt x="366" y="258"/>
                      </a:lnTo>
                      <a:lnTo>
                        <a:pt x="366" y="258"/>
                      </a:lnTo>
                      <a:lnTo>
                        <a:pt x="366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57" y="255"/>
                      </a:lnTo>
                      <a:lnTo>
                        <a:pt x="357" y="255"/>
                      </a:lnTo>
                      <a:lnTo>
                        <a:pt x="357" y="255"/>
                      </a:lnTo>
                      <a:lnTo>
                        <a:pt x="357" y="255"/>
                      </a:lnTo>
                      <a:lnTo>
                        <a:pt x="355" y="252"/>
                      </a:lnTo>
                      <a:lnTo>
                        <a:pt x="355" y="249"/>
                      </a:lnTo>
                      <a:lnTo>
                        <a:pt x="355" y="249"/>
                      </a:lnTo>
                      <a:lnTo>
                        <a:pt x="352" y="252"/>
                      </a:lnTo>
                      <a:lnTo>
                        <a:pt x="352" y="252"/>
                      </a:lnTo>
                      <a:lnTo>
                        <a:pt x="352" y="252"/>
                      </a:lnTo>
                      <a:lnTo>
                        <a:pt x="352" y="252"/>
                      </a:lnTo>
                      <a:lnTo>
                        <a:pt x="352" y="252"/>
                      </a:lnTo>
                      <a:lnTo>
                        <a:pt x="349" y="252"/>
                      </a:lnTo>
                      <a:lnTo>
                        <a:pt x="349" y="252"/>
                      </a:lnTo>
                      <a:lnTo>
                        <a:pt x="349" y="252"/>
                      </a:lnTo>
                      <a:lnTo>
                        <a:pt x="349" y="252"/>
                      </a:lnTo>
                      <a:lnTo>
                        <a:pt x="349" y="252"/>
                      </a:lnTo>
                      <a:lnTo>
                        <a:pt x="346" y="252"/>
                      </a:lnTo>
                      <a:lnTo>
                        <a:pt x="346" y="252"/>
                      </a:lnTo>
                      <a:lnTo>
                        <a:pt x="346" y="255"/>
                      </a:lnTo>
                      <a:lnTo>
                        <a:pt x="346" y="255"/>
                      </a:lnTo>
                      <a:lnTo>
                        <a:pt x="346" y="255"/>
                      </a:lnTo>
                      <a:lnTo>
                        <a:pt x="343" y="255"/>
                      </a:lnTo>
                      <a:lnTo>
                        <a:pt x="343" y="255"/>
                      </a:lnTo>
                      <a:lnTo>
                        <a:pt x="343" y="255"/>
                      </a:lnTo>
                      <a:lnTo>
                        <a:pt x="340" y="255"/>
                      </a:lnTo>
                      <a:lnTo>
                        <a:pt x="340" y="255"/>
                      </a:lnTo>
                      <a:lnTo>
                        <a:pt x="338" y="252"/>
                      </a:lnTo>
                      <a:lnTo>
                        <a:pt x="338" y="252"/>
                      </a:lnTo>
                      <a:lnTo>
                        <a:pt x="338" y="252"/>
                      </a:lnTo>
                      <a:lnTo>
                        <a:pt x="335" y="252"/>
                      </a:lnTo>
                      <a:lnTo>
                        <a:pt x="335" y="252"/>
                      </a:lnTo>
                      <a:lnTo>
                        <a:pt x="335" y="252"/>
                      </a:lnTo>
                      <a:lnTo>
                        <a:pt x="338" y="249"/>
                      </a:lnTo>
                      <a:lnTo>
                        <a:pt x="338" y="249"/>
                      </a:lnTo>
                      <a:lnTo>
                        <a:pt x="338" y="249"/>
                      </a:lnTo>
                      <a:lnTo>
                        <a:pt x="340" y="247"/>
                      </a:lnTo>
                      <a:lnTo>
                        <a:pt x="343" y="247"/>
                      </a:lnTo>
                      <a:lnTo>
                        <a:pt x="343" y="244"/>
                      </a:lnTo>
                      <a:lnTo>
                        <a:pt x="346" y="241"/>
                      </a:lnTo>
                      <a:lnTo>
                        <a:pt x="346" y="241"/>
                      </a:lnTo>
                      <a:lnTo>
                        <a:pt x="349" y="241"/>
                      </a:lnTo>
                      <a:lnTo>
                        <a:pt x="349" y="238"/>
                      </a:lnTo>
                      <a:lnTo>
                        <a:pt x="349" y="238"/>
                      </a:lnTo>
                      <a:lnTo>
                        <a:pt x="352" y="238"/>
                      </a:lnTo>
                      <a:lnTo>
                        <a:pt x="352" y="235"/>
                      </a:lnTo>
                      <a:lnTo>
                        <a:pt x="352" y="235"/>
                      </a:lnTo>
                      <a:lnTo>
                        <a:pt x="355" y="235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7" y="232"/>
                      </a:lnTo>
                      <a:lnTo>
                        <a:pt x="357" y="232"/>
                      </a:lnTo>
                      <a:lnTo>
                        <a:pt x="357" y="232"/>
                      </a:lnTo>
                      <a:lnTo>
                        <a:pt x="357" y="232"/>
                      </a:lnTo>
                      <a:lnTo>
                        <a:pt x="357" y="232"/>
                      </a:lnTo>
                      <a:lnTo>
                        <a:pt x="360" y="232"/>
                      </a:lnTo>
                      <a:lnTo>
                        <a:pt x="360" y="232"/>
                      </a:lnTo>
                      <a:lnTo>
                        <a:pt x="360" y="230"/>
                      </a:lnTo>
                      <a:lnTo>
                        <a:pt x="360" y="230"/>
                      </a:lnTo>
                      <a:lnTo>
                        <a:pt x="360" y="230"/>
                      </a:lnTo>
                      <a:lnTo>
                        <a:pt x="360" y="230"/>
                      </a:lnTo>
                      <a:lnTo>
                        <a:pt x="360" y="227"/>
                      </a:lnTo>
                      <a:lnTo>
                        <a:pt x="360" y="227"/>
                      </a:lnTo>
                      <a:lnTo>
                        <a:pt x="357" y="227"/>
                      </a:lnTo>
                      <a:lnTo>
                        <a:pt x="357" y="224"/>
                      </a:lnTo>
                      <a:lnTo>
                        <a:pt x="357" y="224"/>
                      </a:lnTo>
                      <a:lnTo>
                        <a:pt x="357" y="224"/>
                      </a:lnTo>
                      <a:lnTo>
                        <a:pt x="357" y="224"/>
                      </a:lnTo>
                      <a:lnTo>
                        <a:pt x="357" y="224"/>
                      </a:lnTo>
                      <a:lnTo>
                        <a:pt x="357" y="221"/>
                      </a:lnTo>
                      <a:lnTo>
                        <a:pt x="357" y="221"/>
                      </a:lnTo>
                      <a:lnTo>
                        <a:pt x="357" y="221"/>
                      </a:lnTo>
                      <a:lnTo>
                        <a:pt x="357" y="221"/>
                      </a:lnTo>
                      <a:lnTo>
                        <a:pt x="357" y="218"/>
                      </a:lnTo>
                      <a:lnTo>
                        <a:pt x="357" y="218"/>
                      </a:lnTo>
                      <a:lnTo>
                        <a:pt x="357" y="218"/>
                      </a:lnTo>
                      <a:lnTo>
                        <a:pt x="357" y="215"/>
                      </a:lnTo>
                      <a:lnTo>
                        <a:pt x="357" y="215"/>
                      </a:lnTo>
                      <a:lnTo>
                        <a:pt x="357" y="215"/>
                      </a:lnTo>
                      <a:lnTo>
                        <a:pt x="357" y="213"/>
                      </a:lnTo>
                      <a:lnTo>
                        <a:pt x="357" y="213"/>
                      </a:lnTo>
                      <a:lnTo>
                        <a:pt x="357" y="213"/>
                      </a:lnTo>
                      <a:lnTo>
                        <a:pt x="355" y="213"/>
                      </a:lnTo>
                      <a:lnTo>
                        <a:pt x="355" y="210"/>
                      </a:lnTo>
                      <a:lnTo>
                        <a:pt x="355" y="210"/>
                      </a:lnTo>
                      <a:lnTo>
                        <a:pt x="355" y="210"/>
                      </a:lnTo>
                      <a:lnTo>
                        <a:pt x="355" y="210"/>
                      </a:lnTo>
                      <a:lnTo>
                        <a:pt x="355" y="210"/>
                      </a:lnTo>
                      <a:lnTo>
                        <a:pt x="352" y="207"/>
                      </a:lnTo>
                      <a:lnTo>
                        <a:pt x="352" y="207"/>
                      </a:lnTo>
                      <a:lnTo>
                        <a:pt x="352" y="207"/>
                      </a:lnTo>
                      <a:lnTo>
                        <a:pt x="349" y="207"/>
                      </a:lnTo>
                      <a:lnTo>
                        <a:pt x="349" y="207"/>
                      </a:lnTo>
                      <a:lnTo>
                        <a:pt x="349" y="204"/>
                      </a:lnTo>
                      <a:lnTo>
                        <a:pt x="349" y="204"/>
                      </a:lnTo>
                      <a:lnTo>
                        <a:pt x="346" y="204"/>
                      </a:lnTo>
                      <a:lnTo>
                        <a:pt x="346" y="204"/>
                      </a:lnTo>
                      <a:lnTo>
                        <a:pt x="346" y="204"/>
                      </a:lnTo>
                      <a:lnTo>
                        <a:pt x="346" y="204"/>
                      </a:lnTo>
                      <a:lnTo>
                        <a:pt x="343" y="204"/>
                      </a:lnTo>
                      <a:lnTo>
                        <a:pt x="343" y="201"/>
                      </a:lnTo>
                      <a:lnTo>
                        <a:pt x="343" y="201"/>
                      </a:lnTo>
                      <a:lnTo>
                        <a:pt x="343" y="201"/>
                      </a:lnTo>
                      <a:lnTo>
                        <a:pt x="343" y="201"/>
                      </a:lnTo>
                      <a:lnTo>
                        <a:pt x="340" y="201"/>
                      </a:lnTo>
                      <a:lnTo>
                        <a:pt x="340" y="201"/>
                      </a:lnTo>
                      <a:lnTo>
                        <a:pt x="340" y="201"/>
                      </a:lnTo>
                      <a:lnTo>
                        <a:pt x="340" y="201"/>
                      </a:lnTo>
                      <a:lnTo>
                        <a:pt x="340" y="201"/>
                      </a:lnTo>
                      <a:lnTo>
                        <a:pt x="338" y="198"/>
                      </a:lnTo>
                      <a:lnTo>
                        <a:pt x="338" y="198"/>
                      </a:lnTo>
                      <a:lnTo>
                        <a:pt x="338" y="198"/>
                      </a:lnTo>
                      <a:lnTo>
                        <a:pt x="335" y="198"/>
                      </a:lnTo>
                      <a:lnTo>
                        <a:pt x="335" y="196"/>
                      </a:lnTo>
                      <a:lnTo>
                        <a:pt x="332" y="196"/>
                      </a:lnTo>
                      <a:lnTo>
                        <a:pt x="332" y="196"/>
                      </a:lnTo>
                      <a:lnTo>
                        <a:pt x="332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3"/>
                      </a:lnTo>
                      <a:lnTo>
                        <a:pt x="329" y="193"/>
                      </a:lnTo>
                      <a:lnTo>
                        <a:pt x="326" y="193"/>
                      </a:lnTo>
                      <a:lnTo>
                        <a:pt x="326" y="193"/>
                      </a:lnTo>
                      <a:lnTo>
                        <a:pt x="326" y="193"/>
                      </a:lnTo>
                      <a:lnTo>
                        <a:pt x="323" y="193"/>
                      </a:lnTo>
                      <a:lnTo>
                        <a:pt x="321" y="190"/>
                      </a:lnTo>
                      <a:lnTo>
                        <a:pt x="318" y="190"/>
                      </a:lnTo>
                      <a:lnTo>
                        <a:pt x="318" y="193"/>
                      </a:lnTo>
                      <a:lnTo>
                        <a:pt x="318" y="193"/>
                      </a:lnTo>
                      <a:lnTo>
                        <a:pt x="315" y="193"/>
                      </a:lnTo>
                      <a:lnTo>
                        <a:pt x="315" y="193"/>
                      </a:lnTo>
                      <a:lnTo>
                        <a:pt x="312" y="193"/>
                      </a:lnTo>
                      <a:lnTo>
                        <a:pt x="312" y="193"/>
                      </a:lnTo>
                      <a:lnTo>
                        <a:pt x="309" y="193"/>
                      </a:lnTo>
                      <a:lnTo>
                        <a:pt x="309" y="193"/>
                      </a:lnTo>
                      <a:lnTo>
                        <a:pt x="306" y="193"/>
                      </a:lnTo>
                      <a:lnTo>
                        <a:pt x="306" y="193"/>
                      </a:lnTo>
                      <a:lnTo>
                        <a:pt x="306" y="193"/>
                      </a:lnTo>
                      <a:lnTo>
                        <a:pt x="304" y="193"/>
                      </a:lnTo>
                      <a:lnTo>
                        <a:pt x="304" y="196"/>
                      </a:lnTo>
                      <a:lnTo>
                        <a:pt x="304" y="196"/>
                      </a:lnTo>
                      <a:lnTo>
                        <a:pt x="304" y="196"/>
                      </a:lnTo>
                      <a:lnTo>
                        <a:pt x="301" y="196"/>
                      </a:lnTo>
                      <a:lnTo>
                        <a:pt x="301" y="196"/>
                      </a:lnTo>
                      <a:lnTo>
                        <a:pt x="301" y="196"/>
                      </a:lnTo>
                      <a:lnTo>
                        <a:pt x="301" y="196"/>
                      </a:lnTo>
                      <a:lnTo>
                        <a:pt x="298" y="196"/>
                      </a:lnTo>
                      <a:lnTo>
                        <a:pt x="298" y="193"/>
                      </a:lnTo>
                      <a:lnTo>
                        <a:pt x="298" y="193"/>
                      </a:lnTo>
                      <a:lnTo>
                        <a:pt x="298" y="193"/>
                      </a:lnTo>
                      <a:lnTo>
                        <a:pt x="298" y="193"/>
                      </a:lnTo>
                      <a:lnTo>
                        <a:pt x="295" y="193"/>
                      </a:lnTo>
                      <a:lnTo>
                        <a:pt x="295" y="193"/>
                      </a:lnTo>
                      <a:lnTo>
                        <a:pt x="295" y="193"/>
                      </a:lnTo>
                      <a:lnTo>
                        <a:pt x="295" y="193"/>
                      </a:lnTo>
                      <a:lnTo>
                        <a:pt x="295" y="193"/>
                      </a:lnTo>
                      <a:lnTo>
                        <a:pt x="292" y="193"/>
                      </a:lnTo>
                      <a:lnTo>
                        <a:pt x="292" y="193"/>
                      </a:lnTo>
                      <a:lnTo>
                        <a:pt x="292" y="193"/>
                      </a:lnTo>
                      <a:lnTo>
                        <a:pt x="292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7" y="193"/>
                      </a:lnTo>
                      <a:lnTo>
                        <a:pt x="287" y="193"/>
                      </a:lnTo>
                      <a:lnTo>
                        <a:pt x="287" y="193"/>
                      </a:lnTo>
                      <a:lnTo>
                        <a:pt x="287" y="193"/>
                      </a:lnTo>
                      <a:lnTo>
                        <a:pt x="287" y="193"/>
                      </a:lnTo>
                      <a:lnTo>
                        <a:pt x="284" y="193"/>
                      </a:lnTo>
                      <a:lnTo>
                        <a:pt x="284" y="190"/>
                      </a:lnTo>
                      <a:lnTo>
                        <a:pt x="284" y="190"/>
                      </a:lnTo>
                      <a:lnTo>
                        <a:pt x="284" y="190"/>
                      </a:lnTo>
                      <a:lnTo>
                        <a:pt x="284" y="190"/>
                      </a:lnTo>
                      <a:lnTo>
                        <a:pt x="281" y="190"/>
                      </a:lnTo>
                      <a:lnTo>
                        <a:pt x="281" y="190"/>
                      </a:lnTo>
                      <a:lnTo>
                        <a:pt x="281" y="190"/>
                      </a:lnTo>
                      <a:lnTo>
                        <a:pt x="281" y="190"/>
                      </a:lnTo>
                      <a:lnTo>
                        <a:pt x="281" y="190"/>
                      </a:lnTo>
                      <a:lnTo>
                        <a:pt x="278" y="190"/>
                      </a:lnTo>
                      <a:lnTo>
                        <a:pt x="278" y="190"/>
                      </a:lnTo>
                      <a:lnTo>
                        <a:pt x="278" y="190"/>
                      </a:lnTo>
                      <a:lnTo>
                        <a:pt x="278" y="190"/>
                      </a:lnTo>
                      <a:lnTo>
                        <a:pt x="278" y="187"/>
                      </a:lnTo>
                      <a:lnTo>
                        <a:pt x="275" y="187"/>
                      </a:lnTo>
                      <a:lnTo>
                        <a:pt x="275" y="187"/>
                      </a:lnTo>
                      <a:lnTo>
                        <a:pt x="275" y="187"/>
                      </a:lnTo>
                      <a:lnTo>
                        <a:pt x="275" y="187"/>
                      </a:lnTo>
                      <a:lnTo>
                        <a:pt x="275" y="187"/>
                      </a:lnTo>
                      <a:lnTo>
                        <a:pt x="275" y="184"/>
                      </a:lnTo>
                      <a:lnTo>
                        <a:pt x="275" y="184"/>
                      </a:lnTo>
                      <a:lnTo>
                        <a:pt x="272" y="184"/>
                      </a:lnTo>
                      <a:lnTo>
                        <a:pt x="272" y="184"/>
                      </a:lnTo>
                      <a:lnTo>
                        <a:pt x="272" y="184"/>
                      </a:lnTo>
                      <a:lnTo>
                        <a:pt x="272" y="184"/>
                      </a:lnTo>
                      <a:lnTo>
                        <a:pt x="272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79"/>
                      </a:lnTo>
                      <a:lnTo>
                        <a:pt x="267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1" y="181"/>
                      </a:lnTo>
                      <a:lnTo>
                        <a:pt x="261" y="181"/>
                      </a:lnTo>
                      <a:lnTo>
                        <a:pt x="258" y="181"/>
                      </a:lnTo>
                      <a:lnTo>
                        <a:pt x="255" y="184"/>
                      </a:lnTo>
                      <a:lnTo>
                        <a:pt x="255" y="181"/>
                      </a:lnTo>
                      <a:lnTo>
                        <a:pt x="253" y="181"/>
                      </a:lnTo>
                      <a:lnTo>
                        <a:pt x="250" y="179"/>
                      </a:lnTo>
                      <a:lnTo>
                        <a:pt x="250" y="179"/>
                      </a:lnTo>
                      <a:lnTo>
                        <a:pt x="247" y="179"/>
                      </a:lnTo>
                      <a:lnTo>
                        <a:pt x="247" y="181"/>
                      </a:lnTo>
                      <a:lnTo>
                        <a:pt x="247" y="181"/>
                      </a:lnTo>
                      <a:lnTo>
                        <a:pt x="244" y="181"/>
                      </a:lnTo>
                      <a:lnTo>
                        <a:pt x="244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6" y="181"/>
                      </a:lnTo>
                      <a:lnTo>
                        <a:pt x="236" y="181"/>
                      </a:lnTo>
                      <a:lnTo>
                        <a:pt x="236" y="184"/>
                      </a:lnTo>
                      <a:lnTo>
                        <a:pt x="236" y="184"/>
                      </a:lnTo>
                      <a:lnTo>
                        <a:pt x="236" y="184"/>
                      </a:lnTo>
                      <a:lnTo>
                        <a:pt x="236" y="184"/>
                      </a:lnTo>
                      <a:lnTo>
                        <a:pt x="236" y="184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0" y="181"/>
                      </a:lnTo>
                      <a:lnTo>
                        <a:pt x="230" y="181"/>
                      </a:lnTo>
                      <a:lnTo>
                        <a:pt x="230" y="181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1" y="193"/>
                      </a:lnTo>
                      <a:lnTo>
                        <a:pt x="216" y="193"/>
                      </a:lnTo>
                      <a:lnTo>
                        <a:pt x="216" y="190"/>
                      </a:lnTo>
                      <a:lnTo>
                        <a:pt x="210" y="190"/>
                      </a:lnTo>
                      <a:lnTo>
                        <a:pt x="207" y="193"/>
                      </a:lnTo>
                      <a:lnTo>
                        <a:pt x="204" y="193"/>
                      </a:lnTo>
                      <a:lnTo>
                        <a:pt x="202" y="196"/>
                      </a:lnTo>
                      <a:lnTo>
                        <a:pt x="199" y="196"/>
                      </a:lnTo>
                      <a:lnTo>
                        <a:pt x="199" y="196"/>
                      </a:lnTo>
                      <a:lnTo>
                        <a:pt x="196" y="196"/>
                      </a:lnTo>
                      <a:lnTo>
                        <a:pt x="196" y="196"/>
                      </a:lnTo>
                      <a:lnTo>
                        <a:pt x="193" y="196"/>
                      </a:lnTo>
                      <a:lnTo>
                        <a:pt x="190" y="198"/>
                      </a:lnTo>
                      <a:lnTo>
                        <a:pt x="190" y="198"/>
                      </a:lnTo>
                      <a:lnTo>
                        <a:pt x="190" y="198"/>
                      </a:lnTo>
                      <a:lnTo>
                        <a:pt x="187" y="198"/>
                      </a:lnTo>
                      <a:lnTo>
                        <a:pt x="187" y="198"/>
                      </a:lnTo>
                      <a:lnTo>
                        <a:pt x="187" y="198"/>
                      </a:lnTo>
                      <a:lnTo>
                        <a:pt x="185" y="198"/>
                      </a:lnTo>
                      <a:lnTo>
                        <a:pt x="185" y="198"/>
                      </a:lnTo>
                      <a:lnTo>
                        <a:pt x="185" y="198"/>
                      </a:lnTo>
                      <a:lnTo>
                        <a:pt x="185" y="198"/>
                      </a:lnTo>
                      <a:lnTo>
                        <a:pt x="185" y="198"/>
                      </a:lnTo>
                      <a:lnTo>
                        <a:pt x="185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3"/>
                      </a:lnTo>
                      <a:lnTo>
                        <a:pt x="182" y="193"/>
                      </a:lnTo>
                      <a:lnTo>
                        <a:pt x="182" y="193"/>
                      </a:lnTo>
                      <a:lnTo>
                        <a:pt x="179" y="193"/>
                      </a:lnTo>
                      <a:lnTo>
                        <a:pt x="179" y="193"/>
                      </a:lnTo>
                      <a:lnTo>
                        <a:pt x="179" y="193"/>
                      </a:lnTo>
                      <a:lnTo>
                        <a:pt x="179" y="193"/>
                      </a:lnTo>
                      <a:lnTo>
                        <a:pt x="179" y="196"/>
                      </a:lnTo>
                      <a:lnTo>
                        <a:pt x="179" y="196"/>
                      </a:lnTo>
                      <a:lnTo>
                        <a:pt x="179" y="196"/>
                      </a:lnTo>
                      <a:lnTo>
                        <a:pt x="176" y="196"/>
                      </a:lnTo>
                      <a:lnTo>
                        <a:pt x="176" y="196"/>
                      </a:lnTo>
                      <a:lnTo>
                        <a:pt x="176" y="196"/>
                      </a:lnTo>
                      <a:lnTo>
                        <a:pt x="176" y="198"/>
                      </a:lnTo>
                      <a:lnTo>
                        <a:pt x="173" y="198"/>
                      </a:lnTo>
                      <a:lnTo>
                        <a:pt x="173" y="198"/>
                      </a:lnTo>
                      <a:lnTo>
                        <a:pt x="176" y="198"/>
                      </a:lnTo>
                      <a:lnTo>
                        <a:pt x="170" y="201"/>
                      </a:lnTo>
                      <a:lnTo>
                        <a:pt x="173" y="201"/>
                      </a:lnTo>
                      <a:lnTo>
                        <a:pt x="173" y="204"/>
                      </a:lnTo>
                      <a:lnTo>
                        <a:pt x="173" y="204"/>
                      </a:lnTo>
                      <a:lnTo>
                        <a:pt x="173" y="204"/>
                      </a:lnTo>
                      <a:lnTo>
                        <a:pt x="173" y="204"/>
                      </a:lnTo>
                      <a:lnTo>
                        <a:pt x="173" y="204"/>
                      </a:lnTo>
                      <a:lnTo>
                        <a:pt x="170" y="210"/>
                      </a:lnTo>
                      <a:lnTo>
                        <a:pt x="168" y="215"/>
                      </a:lnTo>
                      <a:lnTo>
                        <a:pt x="165" y="215"/>
                      </a:lnTo>
                      <a:lnTo>
                        <a:pt x="165" y="218"/>
                      </a:lnTo>
                      <a:lnTo>
                        <a:pt x="165" y="218"/>
                      </a:lnTo>
                      <a:lnTo>
                        <a:pt x="162" y="221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1"/>
                      </a:lnTo>
                      <a:lnTo>
                        <a:pt x="156" y="221"/>
                      </a:lnTo>
                      <a:lnTo>
                        <a:pt x="156" y="221"/>
                      </a:lnTo>
                      <a:lnTo>
                        <a:pt x="156" y="221"/>
                      </a:lnTo>
                      <a:lnTo>
                        <a:pt x="156" y="218"/>
                      </a:lnTo>
                      <a:lnTo>
                        <a:pt x="156" y="218"/>
                      </a:lnTo>
                      <a:lnTo>
                        <a:pt x="156" y="218"/>
                      </a:lnTo>
                      <a:lnTo>
                        <a:pt x="153" y="218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3"/>
                      </a:lnTo>
                      <a:lnTo>
                        <a:pt x="153" y="213"/>
                      </a:lnTo>
                      <a:lnTo>
                        <a:pt x="153" y="213"/>
                      </a:lnTo>
                      <a:lnTo>
                        <a:pt x="153" y="210"/>
                      </a:lnTo>
                      <a:lnTo>
                        <a:pt x="151" y="210"/>
                      </a:lnTo>
                      <a:lnTo>
                        <a:pt x="151" y="207"/>
                      </a:lnTo>
                      <a:lnTo>
                        <a:pt x="151" y="207"/>
                      </a:lnTo>
                      <a:lnTo>
                        <a:pt x="151" y="207"/>
                      </a:lnTo>
                      <a:lnTo>
                        <a:pt x="151" y="204"/>
                      </a:lnTo>
                      <a:lnTo>
                        <a:pt x="151" y="204"/>
                      </a:lnTo>
                      <a:lnTo>
                        <a:pt x="148" y="204"/>
                      </a:lnTo>
                      <a:lnTo>
                        <a:pt x="148" y="201"/>
                      </a:lnTo>
                      <a:lnTo>
                        <a:pt x="148" y="201"/>
                      </a:lnTo>
                      <a:lnTo>
                        <a:pt x="148" y="201"/>
                      </a:lnTo>
                      <a:lnTo>
                        <a:pt x="148" y="198"/>
                      </a:lnTo>
                      <a:lnTo>
                        <a:pt x="148" y="198"/>
                      </a:lnTo>
                      <a:lnTo>
                        <a:pt x="148" y="198"/>
                      </a:lnTo>
                      <a:lnTo>
                        <a:pt x="145" y="198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6" y="184"/>
                      </a:lnTo>
                      <a:lnTo>
                        <a:pt x="136" y="184"/>
                      </a:lnTo>
                      <a:lnTo>
                        <a:pt x="136" y="184"/>
                      </a:lnTo>
                      <a:lnTo>
                        <a:pt x="136" y="184"/>
                      </a:lnTo>
                      <a:lnTo>
                        <a:pt x="136" y="184"/>
                      </a:lnTo>
                      <a:lnTo>
                        <a:pt x="136" y="181"/>
                      </a:lnTo>
                      <a:lnTo>
                        <a:pt x="136" y="181"/>
                      </a:lnTo>
                      <a:lnTo>
                        <a:pt x="136" y="181"/>
                      </a:lnTo>
                      <a:lnTo>
                        <a:pt x="136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5" y="181"/>
                      </a:lnTo>
                      <a:lnTo>
                        <a:pt x="125" y="181"/>
                      </a:lnTo>
                      <a:lnTo>
                        <a:pt x="125" y="181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7"/>
                      </a:lnTo>
                      <a:lnTo>
                        <a:pt x="122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7" y="187"/>
                      </a:lnTo>
                      <a:lnTo>
                        <a:pt x="117" y="187"/>
                      </a:lnTo>
                      <a:lnTo>
                        <a:pt x="117" y="187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3"/>
                      </a:lnTo>
                      <a:lnTo>
                        <a:pt x="111" y="193"/>
                      </a:lnTo>
                      <a:lnTo>
                        <a:pt x="111" y="193"/>
                      </a:lnTo>
                      <a:lnTo>
                        <a:pt x="111" y="193"/>
                      </a:lnTo>
                      <a:lnTo>
                        <a:pt x="111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6"/>
                      </a:lnTo>
                      <a:lnTo>
                        <a:pt x="108" y="196"/>
                      </a:lnTo>
                      <a:lnTo>
                        <a:pt x="108" y="196"/>
                      </a:lnTo>
                      <a:lnTo>
                        <a:pt x="108" y="196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5" y="193"/>
                      </a:lnTo>
                      <a:lnTo>
                        <a:pt x="105" y="193"/>
                      </a:lnTo>
                      <a:lnTo>
                        <a:pt x="105" y="193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0" y="190"/>
                      </a:lnTo>
                      <a:lnTo>
                        <a:pt x="100" y="190"/>
                      </a:lnTo>
                      <a:lnTo>
                        <a:pt x="100" y="190"/>
                      </a:lnTo>
                      <a:lnTo>
                        <a:pt x="100" y="190"/>
                      </a:lnTo>
                      <a:lnTo>
                        <a:pt x="100" y="190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1" y="179"/>
                      </a:lnTo>
                      <a:lnTo>
                        <a:pt x="91" y="179"/>
                      </a:lnTo>
                      <a:lnTo>
                        <a:pt x="91" y="179"/>
                      </a:lnTo>
                      <a:lnTo>
                        <a:pt x="91" y="179"/>
                      </a:lnTo>
                      <a:lnTo>
                        <a:pt x="91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3" y="173"/>
                      </a:lnTo>
                      <a:lnTo>
                        <a:pt x="83" y="173"/>
                      </a:lnTo>
                      <a:lnTo>
                        <a:pt x="83" y="170"/>
                      </a:lnTo>
                      <a:lnTo>
                        <a:pt x="83" y="170"/>
                      </a:lnTo>
                      <a:lnTo>
                        <a:pt x="83" y="170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77" y="167"/>
                      </a:lnTo>
                      <a:lnTo>
                        <a:pt x="77" y="167"/>
                      </a:lnTo>
                      <a:lnTo>
                        <a:pt x="77" y="167"/>
                      </a:lnTo>
                      <a:lnTo>
                        <a:pt x="77" y="164"/>
                      </a:lnTo>
                      <a:lnTo>
                        <a:pt x="77" y="164"/>
                      </a:lnTo>
                      <a:lnTo>
                        <a:pt x="77" y="164"/>
                      </a:lnTo>
                      <a:lnTo>
                        <a:pt x="77" y="164"/>
                      </a:lnTo>
                      <a:lnTo>
                        <a:pt x="77" y="164"/>
                      </a:lnTo>
                      <a:lnTo>
                        <a:pt x="74" y="164"/>
                      </a:lnTo>
                      <a:lnTo>
                        <a:pt x="74" y="164"/>
                      </a:lnTo>
                      <a:lnTo>
                        <a:pt x="74" y="164"/>
                      </a:lnTo>
                      <a:lnTo>
                        <a:pt x="74" y="164"/>
                      </a:lnTo>
                      <a:lnTo>
                        <a:pt x="74" y="164"/>
                      </a:lnTo>
                      <a:lnTo>
                        <a:pt x="74" y="162"/>
                      </a:lnTo>
                      <a:lnTo>
                        <a:pt x="74" y="162"/>
                      </a:lnTo>
                      <a:lnTo>
                        <a:pt x="74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68" y="162"/>
                      </a:lnTo>
                      <a:lnTo>
                        <a:pt x="68" y="162"/>
                      </a:lnTo>
                      <a:lnTo>
                        <a:pt x="68" y="162"/>
                      </a:lnTo>
                      <a:lnTo>
                        <a:pt x="68" y="162"/>
                      </a:lnTo>
                      <a:lnTo>
                        <a:pt x="66" y="162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3" y="156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5"/>
                      </a:lnTo>
                      <a:lnTo>
                        <a:pt x="57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6" y="145"/>
                      </a:lnTo>
                      <a:lnTo>
                        <a:pt x="46" y="145"/>
                      </a:lnTo>
                      <a:lnTo>
                        <a:pt x="46" y="145"/>
                      </a:lnTo>
                      <a:lnTo>
                        <a:pt x="46" y="145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4" y="128"/>
                      </a:lnTo>
                      <a:lnTo>
                        <a:pt x="29" y="128"/>
                      </a:lnTo>
                      <a:lnTo>
                        <a:pt x="23" y="128"/>
                      </a:lnTo>
                      <a:lnTo>
                        <a:pt x="17" y="128"/>
                      </a:lnTo>
                      <a:lnTo>
                        <a:pt x="12" y="128"/>
                      </a:lnTo>
                      <a:lnTo>
                        <a:pt x="6" y="128"/>
                      </a:lnTo>
                      <a:lnTo>
                        <a:pt x="3" y="125"/>
                      </a:lnTo>
                      <a:lnTo>
                        <a:pt x="12" y="116"/>
                      </a:lnTo>
                      <a:lnTo>
                        <a:pt x="17" y="113"/>
                      </a:lnTo>
                      <a:lnTo>
                        <a:pt x="17" y="102"/>
                      </a:lnTo>
                      <a:lnTo>
                        <a:pt x="12" y="99"/>
                      </a:lnTo>
                      <a:lnTo>
                        <a:pt x="0" y="91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9" y="68"/>
                      </a:lnTo>
                      <a:lnTo>
                        <a:pt x="9" y="65"/>
                      </a:lnTo>
                      <a:lnTo>
                        <a:pt x="12" y="65"/>
                      </a:lnTo>
                      <a:lnTo>
                        <a:pt x="12" y="62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15" y="57"/>
                      </a:lnTo>
                      <a:lnTo>
                        <a:pt x="15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3"/>
                      </a:lnTo>
                      <a:lnTo>
                        <a:pt x="32" y="43"/>
                      </a:lnTo>
                      <a:lnTo>
                        <a:pt x="32" y="43"/>
                      </a:lnTo>
                      <a:lnTo>
                        <a:pt x="34" y="43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7" y="37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0" y="34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3" y="31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6" y="2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9" y="23"/>
                      </a:lnTo>
                      <a:lnTo>
                        <a:pt x="49" y="23"/>
                      </a:lnTo>
                      <a:lnTo>
                        <a:pt x="49" y="23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1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6"/>
                      </a:lnTo>
                      <a:lnTo>
                        <a:pt x="49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6" y="3"/>
                      </a:lnTo>
                      <a:lnTo>
                        <a:pt x="66" y="3"/>
                      </a:lnTo>
                      <a:lnTo>
                        <a:pt x="66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7" y="3"/>
                      </a:lnTo>
                      <a:lnTo>
                        <a:pt x="77" y="3"/>
                      </a:lnTo>
                      <a:lnTo>
                        <a:pt x="77" y="3"/>
                      </a:lnTo>
                      <a:lnTo>
                        <a:pt x="80" y="3"/>
                      </a:lnTo>
                      <a:lnTo>
                        <a:pt x="80" y="3"/>
                      </a:lnTo>
                      <a:lnTo>
                        <a:pt x="80" y="3"/>
                      </a:lnTo>
                      <a:lnTo>
                        <a:pt x="80" y="0"/>
                      </a:lnTo>
                      <a:lnTo>
                        <a:pt x="80" y="3"/>
                      </a:lnTo>
                      <a:lnTo>
                        <a:pt x="85" y="3"/>
                      </a:lnTo>
                      <a:lnTo>
                        <a:pt x="88" y="9"/>
                      </a:lnTo>
                      <a:lnTo>
                        <a:pt x="91" y="11"/>
                      </a:lnTo>
                      <a:lnTo>
                        <a:pt x="97" y="14"/>
                      </a:lnTo>
                      <a:lnTo>
                        <a:pt x="100" y="14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lnTo>
                        <a:pt x="105" y="23"/>
                      </a:lnTo>
                      <a:lnTo>
                        <a:pt x="111" y="2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6" name="Freeform 102"/>
                <p:cNvSpPr>
                  <a:spLocks/>
                </p:cNvSpPr>
                <p:nvPr/>
              </p:nvSpPr>
              <p:spPr bwMode="auto">
                <a:xfrm>
                  <a:off x="860" y="3092"/>
                  <a:ext cx="210" cy="137"/>
                </a:xfrm>
                <a:custGeom>
                  <a:avLst/>
                  <a:gdLst/>
                  <a:ahLst/>
                  <a:cxnLst>
                    <a:cxn ang="0">
                      <a:pos x="119" y="34"/>
                    </a:cxn>
                    <a:cxn ang="0">
                      <a:pos x="122" y="43"/>
                    </a:cxn>
                    <a:cxn ang="0">
                      <a:pos x="119" y="54"/>
                    </a:cxn>
                    <a:cxn ang="0">
                      <a:pos x="128" y="71"/>
                    </a:cxn>
                    <a:cxn ang="0">
                      <a:pos x="136" y="88"/>
                    </a:cxn>
                    <a:cxn ang="0">
                      <a:pos x="139" y="102"/>
                    </a:cxn>
                    <a:cxn ang="0">
                      <a:pos x="145" y="113"/>
                    </a:cxn>
                    <a:cxn ang="0">
                      <a:pos x="145" y="133"/>
                    </a:cxn>
                    <a:cxn ang="0">
                      <a:pos x="136" y="167"/>
                    </a:cxn>
                    <a:cxn ang="0">
                      <a:pos x="179" y="145"/>
                    </a:cxn>
                    <a:cxn ang="0">
                      <a:pos x="213" y="164"/>
                    </a:cxn>
                    <a:cxn ang="0">
                      <a:pos x="219" y="116"/>
                    </a:cxn>
                    <a:cxn ang="0">
                      <a:pos x="253" y="91"/>
                    </a:cxn>
                    <a:cxn ang="0">
                      <a:pos x="261" y="79"/>
                    </a:cxn>
                    <a:cxn ang="0">
                      <a:pos x="267" y="91"/>
                    </a:cxn>
                    <a:cxn ang="0">
                      <a:pos x="275" y="94"/>
                    </a:cxn>
                    <a:cxn ang="0">
                      <a:pos x="284" y="96"/>
                    </a:cxn>
                    <a:cxn ang="0">
                      <a:pos x="355" y="111"/>
                    </a:cxn>
                    <a:cxn ang="0">
                      <a:pos x="369" y="113"/>
                    </a:cxn>
                    <a:cxn ang="0">
                      <a:pos x="380" y="111"/>
                    </a:cxn>
                    <a:cxn ang="0">
                      <a:pos x="383" y="91"/>
                    </a:cxn>
                    <a:cxn ang="0">
                      <a:pos x="391" y="108"/>
                    </a:cxn>
                    <a:cxn ang="0">
                      <a:pos x="397" y="125"/>
                    </a:cxn>
                    <a:cxn ang="0">
                      <a:pos x="400" y="125"/>
                    </a:cxn>
                    <a:cxn ang="0">
                      <a:pos x="394" y="147"/>
                    </a:cxn>
                    <a:cxn ang="0">
                      <a:pos x="414" y="179"/>
                    </a:cxn>
                    <a:cxn ang="0">
                      <a:pos x="397" y="207"/>
                    </a:cxn>
                    <a:cxn ang="0">
                      <a:pos x="389" y="238"/>
                    </a:cxn>
                    <a:cxn ang="0">
                      <a:pos x="389" y="266"/>
                    </a:cxn>
                    <a:cxn ang="0">
                      <a:pos x="377" y="255"/>
                    </a:cxn>
                    <a:cxn ang="0">
                      <a:pos x="366" y="258"/>
                    </a:cxn>
                    <a:cxn ang="0">
                      <a:pos x="352" y="252"/>
                    </a:cxn>
                    <a:cxn ang="0">
                      <a:pos x="352" y="235"/>
                    </a:cxn>
                    <a:cxn ang="0">
                      <a:pos x="357" y="221"/>
                    </a:cxn>
                    <a:cxn ang="0">
                      <a:pos x="340" y="201"/>
                    </a:cxn>
                    <a:cxn ang="0">
                      <a:pos x="304" y="196"/>
                    </a:cxn>
                    <a:cxn ang="0">
                      <a:pos x="284" y="190"/>
                    </a:cxn>
                    <a:cxn ang="0">
                      <a:pos x="264" y="179"/>
                    </a:cxn>
                    <a:cxn ang="0">
                      <a:pos x="236" y="184"/>
                    </a:cxn>
                    <a:cxn ang="0">
                      <a:pos x="210" y="190"/>
                    </a:cxn>
                    <a:cxn ang="0">
                      <a:pos x="182" y="193"/>
                    </a:cxn>
                    <a:cxn ang="0">
                      <a:pos x="159" y="224"/>
                    </a:cxn>
                    <a:cxn ang="0">
                      <a:pos x="145" y="196"/>
                    </a:cxn>
                    <a:cxn ang="0">
                      <a:pos x="139" y="187"/>
                    </a:cxn>
                    <a:cxn ang="0">
                      <a:pos x="136" y="181"/>
                    </a:cxn>
                    <a:cxn ang="0">
                      <a:pos x="125" y="184"/>
                    </a:cxn>
                    <a:cxn ang="0">
                      <a:pos x="114" y="190"/>
                    </a:cxn>
                    <a:cxn ang="0">
                      <a:pos x="108" y="193"/>
                    </a:cxn>
                    <a:cxn ang="0">
                      <a:pos x="102" y="190"/>
                    </a:cxn>
                    <a:cxn ang="0">
                      <a:pos x="100" y="181"/>
                    </a:cxn>
                    <a:cxn ang="0">
                      <a:pos x="91" y="179"/>
                    </a:cxn>
                    <a:cxn ang="0">
                      <a:pos x="80" y="167"/>
                    </a:cxn>
                    <a:cxn ang="0">
                      <a:pos x="66" y="159"/>
                    </a:cxn>
                    <a:cxn ang="0">
                      <a:pos x="63" y="150"/>
                    </a:cxn>
                    <a:cxn ang="0">
                      <a:pos x="57" y="147"/>
                    </a:cxn>
                    <a:cxn ang="0">
                      <a:pos x="51" y="145"/>
                    </a:cxn>
                    <a:cxn ang="0">
                      <a:pos x="46" y="142"/>
                    </a:cxn>
                    <a:cxn ang="0">
                      <a:pos x="40" y="136"/>
                    </a:cxn>
                    <a:cxn ang="0">
                      <a:pos x="29" y="128"/>
                    </a:cxn>
                    <a:cxn ang="0">
                      <a:pos x="20" y="54"/>
                    </a:cxn>
                    <a:cxn ang="0">
                      <a:pos x="32" y="48"/>
                    </a:cxn>
                    <a:cxn ang="0">
                      <a:pos x="46" y="28"/>
                    </a:cxn>
                    <a:cxn ang="0">
                      <a:pos x="60" y="3"/>
                    </a:cxn>
                  </a:cxnLst>
                  <a:rect l="0" t="0" r="r" b="b"/>
                  <a:pathLst>
                    <a:path w="417" h="269">
                      <a:moveTo>
                        <a:pt x="111" y="26"/>
                      </a:moveTo>
                      <a:lnTo>
                        <a:pt x="111" y="26"/>
                      </a:lnTo>
                      <a:lnTo>
                        <a:pt x="111" y="26"/>
                      </a:lnTo>
                      <a:lnTo>
                        <a:pt x="111" y="26"/>
                      </a:lnTo>
                      <a:lnTo>
                        <a:pt x="111" y="26"/>
                      </a:lnTo>
                      <a:lnTo>
                        <a:pt x="111" y="28"/>
                      </a:lnTo>
                      <a:lnTo>
                        <a:pt x="111" y="28"/>
                      </a:lnTo>
                      <a:lnTo>
                        <a:pt x="111" y="28"/>
                      </a:lnTo>
                      <a:lnTo>
                        <a:pt x="111" y="28"/>
                      </a:lnTo>
                      <a:lnTo>
                        <a:pt x="111" y="28"/>
                      </a:lnTo>
                      <a:lnTo>
                        <a:pt x="114" y="28"/>
                      </a:lnTo>
                      <a:lnTo>
                        <a:pt x="114" y="28"/>
                      </a:lnTo>
                      <a:lnTo>
                        <a:pt x="114" y="28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7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40"/>
                      </a:lnTo>
                      <a:lnTo>
                        <a:pt x="119" y="40"/>
                      </a:lnTo>
                      <a:lnTo>
                        <a:pt x="119" y="40"/>
                      </a:lnTo>
                      <a:lnTo>
                        <a:pt x="119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19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19" y="48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4"/>
                      </a:lnTo>
                      <a:lnTo>
                        <a:pt x="119" y="54"/>
                      </a:lnTo>
                      <a:lnTo>
                        <a:pt x="119" y="54"/>
                      </a:lnTo>
                      <a:lnTo>
                        <a:pt x="119" y="54"/>
                      </a:lnTo>
                      <a:lnTo>
                        <a:pt x="119" y="54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22" y="57"/>
                      </a:lnTo>
                      <a:lnTo>
                        <a:pt x="122" y="57"/>
                      </a:lnTo>
                      <a:lnTo>
                        <a:pt x="122" y="57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2"/>
                      </a:lnTo>
                      <a:lnTo>
                        <a:pt x="122" y="62"/>
                      </a:lnTo>
                      <a:lnTo>
                        <a:pt x="125" y="62"/>
                      </a:lnTo>
                      <a:lnTo>
                        <a:pt x="125" y="62"/>
                      </a:lnTo>
                      <a:lnTo>
                        <a:pt x="125" y="62"/>
                      </a:lnTo>
                      <a:lnTo>
                        <a:pt x="122" y="62"/>
                      </a:lnTo>
                      <a:lnTo>
                        <a:pt x="122" y="65"/>
                      </a:lnTo>
                      <a:lnTo>
                        <a:pt x="122" y="65"/>
                      </a:lnTo>
                      <a:lnTo>
                        <a:pt x="122" y="65"/>
                      </a:lnTo>
                      <a:lnTo>
                        <a:pt x="122" y="65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1" y="74"/>
                      </a:lnTo>
                      <a:lnTo>
                        <a:pt x="134" y="77"/>
                      </a:lnTo>
                      <a:lnTo>
                        <a:pt x="134" y="77"/>
                      </a:lnTo>
                      <a:lnTo>
                        <a:pt x="134" y="77"/>
                      </a:lnTo>
                      <a:lnTo>
                        <a:pt x="134" y="77"/>
                      </a:lnTo>
                      <a:lnTo>
                        <a:pt x="134" y="77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82"/>
                      </a:lnTo>
                      <a:lnTo>
                        <a:pt x="134" y="82"/>
                      </a:lnTo>
                      <a:lnTo>
                        <a:pt x="134" y="82"/>
                      </a:lnTo>
                      <a:lnTo>
                        <a:pt x="134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1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6" y="94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9"/>
                      </a:lnTo>
                      <a:lnTo>
                        <a:pt x="136" y="99"/>
                      </a:lnTo>
                      <a:lnTo>
                        <a:pt x="136" y="99"/>
                      </a:lnTo>
                      <a:lnTo>
                        <a:pt x="136" y="99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2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39" y="105"/>
                      </a:lnTo>
                      <a:lnTo>
                        <a:pt x="142" y="105"/>
                      </a:lnTo>
                      <a:lnTo>
                        <a:pt x="142" y="105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2" y="111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5" y="113"/>
                      </a:lnTo>
                      <a:lnTo>
                        <a:pt x="148" y="113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48" y="119"/>
                      </a:lnTo>
                      <a:lnTo>
                        <a:pt x="148" y="119"/>
                      </a:lnTo>
                      <a:lnTo>
                        <a:pt x="145" y="119"/>
                      </a:lnTo>
                      <a:lnTo>
                        <a:pt x="145" y="122"/>
                      </a:lnTo>
                      <a:lnTo>
                        <a:pt x="145" y="122"/>
                      </a:lnTo>
                      <a:lnTo>
                        <a:pt x="145" y="122"/>
                      </a:lnTo>
                      <a:lnTo>
                        <a:pt x="145" y="122"/>
                      </a:lnTo>
                      <a:lnTo>
                        <a:pt x="145" y="122"/>
                      </a:lnTo>
                      <a:lnTo>
                        <a:pt x="148" y="122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8"/>
                      </a:lnTo>
                      <a:lnTo>
                        <a:pt x="148" y="128"/>
                      </a:lnTo>
                      <a:lnTo>
                        <a:pt x="148" y="130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3"/>
                      </a:lnTo>
                      <a:lnTo>
                        <a:pt x="145" y="136"/>
                      </a:lnTo>
                      <a:lnTo>
                        <a:pt x="142" y="136"/>
                      </a:lnTo>
                      <a:lnTo>
                        <a:pt x="142" y="139"/>
                      </a:lnTo>
                      <a:lnTo>
                        <a:pt x="139" y="139"/>
                      </a:lnTo>
                      <a:lnTo>
                        <a:pt x="139" y="139"/>
                      </a:lnTo>
                      <a:lnTo>
                        <a:pt x="139" y="142"/>
                      </a:lnTo>
                      <a:lnTo>
                        <a:pt x="139" y="142"/>
                      </a:lnTo>
                      <a:lnTo>
                        <a:pt x="139" y="145"/>
                      </a:lnTo>
                      <a:lnTo>
                        <a:pt x="139" y="145"/>
                      </a:lnTo>
                      <a:lnTo>
                        <a:pt x="139" y="145"/>
                      </a:lnTo>
                      <a:lnTo>
                        <a:pt x="139" y="147"/>
                      </a:lnTo>
                      <a:lnTo>
                        <a:pt x="139" y="150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6"/>
                      </a:lnTo>
                      <a:lnTo>
                        <a:pt x="139" y="156"/>
                      </a:lnTo>
                      <a:lnTo>
                        <a:pt x="139" y="159"/>
                      </a:lnTo>
                      <a:lnTo>
                        <a:pt x="139" y="159"/>
                      </a:lnTo>
                      <a:lnTo>
                        <a:pt x="136" y="159"/>
                      </a:lnTo>
                      <a:lnTo>
                        <a:pt x="136" y="159"/>
                      </a:lnTo>
                      <a:lnTo>
                        <a:pt x="136" y="159"/>
                      </a:lnTo>
                      <a:lnTo>
                        <a:pt x="136" y="162"/>
                      </a:lnTo>
                      <a:lnTo>
                        <a:pt x="136" y="162"/>
                      </a:lnTo>
                      <a:lnTo>
                        <a:pt x="136" y="162"/>
                      </a:lnTo>
                      <a:lnTo>
                        <a:pt x="136" y="162"/>
                      </a:lnTo>
                      <a:lnTo>
                        <a:pt x="136" y="164"/>
                      </a:lnTo>
                      <a:lnTo>
                        <a:pt x="117" y="159"/>
                      </a:lnTo>
                      <a:lnTo>
                        <a:pt x="117" y="162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6" y="167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39" y="164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59" y="153"/>
                      </a:lnTo>
                      <a:lnTo>
                        <a:pt x="176" y="150"/>
                      </a:lnTo>
                      <a:lnTo>
                        <a:pt x="176" y="147"/>
                      </a:lnTo>
                      <a:lnTo>
                        <a:pt x="176" y="147"/>
                      </a:lnTo>
                      <a:lnTo>
                        <a:pt x="176" y="147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9" y="145"/>
                      </a:lnTo>
                      <a:lnTo>
                        <a:pt x="179" y="145"/>
                      </a:lnTo>
                      <a:lnTo>
                        <a:pt x="179" y="145"/>
                      </a:lnTo>
                      <a:lnTo>
                        <a:pt x="179" y="147"/>
                      </a:lnTo>
                      <a:lnTo>
                        <a:pt x="179" y="147"/>
                      </a:lnTo>
                      <a:lnTo>
                        <a:pt x="179" y="147"/>
                      </a:lnTo>
                      <a:lnTo>
                        <a:pt x="182" y="147"/>
                      </a:lnTo>
                      <a:lnTo>
                        <a:pt x="182" y="147"/>
                      </a:lnTo>
                      <a:lnTo>
                        <a:pt x="182" y="147"/>
                      </a:lnTo>
                      <a:lnTo>
                        <a:pt x="182" y="147"/>
                      </a:lnTo>
                      <a:lnTo>
                        <a:pt x="179" y="156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79" y="159"/>
                      </a:lnTo>
                      <a:lnTo>
                        <a:pt x="185" y="162"/>
                      </a:lnTo>
                      <a:lnTo>
                        <a:pt x="190" y="162"/>
                      </a:lnTo>
                      <a:lnTo>
                        <a:pt x="196" y="162"/>
                      </a:lnTo>
                      <a:lnTo>
                        <a:pt x="196" y="162"/>
                      </a:lnTo>
                      <a:lnTo>
                        <a:pt x="199" y="162"/>
                      </a:lnTo>
                      <a:lnTo>
                        <a:pt x="199" y="162"/>
                      </a:lnTo>
                      <a:lnTo>
                        <a:pt x="199" y="162"/>
                      </a:lnTo>
                      <a:lnTo>
                        <a:pt x="204" y="162"/>
                      </a:lnTo>
                      <a:lnTo>
                        <a:pt x="210" y="162"/>
                      </a:lnTo>
                      <a:lnTo>
                        <a:pt x="210" y="162"/>
                      </a:lnTo>
                      <a:lnTo>
                        <a:pt x="210" y="162"/>
                      </a:lnTo>
                      <a:lnTo>
                        <a:pt x="210" y="162"/>
                      </a:lnTo>
                      <a:lnTo>
                        <a:pt x="213" y="162"/>
                      </a:lnTo>
                      <a:lnTo>
                        <a:pt x="213" y="162"/>
                      </a:lnTo>
                      <a:lnTo>
                        <a:pt x="213" y="162"/>
                      </a:lnTo>
                      <a:lnTo>
                        <a:pt x="213" y="162"/>
                      </a:lnTo>
                      <a:lnTo>
                        <a:pt x="213" y="164"/>
                      </a:lnTo>
                      <a:lnTo>
                        <a:pt x="213" y="164"/>
                      </a:lnTo>
                      <a:lnTo>
                        <a:pt x="216" y="164"/>
                      </a:lnTo>
                      <a:lnTo>
                        <a:pt x="216" y="164"/>
                      </a:lnTo>
                      <a:lnTo>
                        <a:pt x="219" y="164"/>
                      </a:lnTo>
                      <a:lnTo>
                        <a:pt x="219" y="164"/>
                      </a:lnTo>
                      <a:lnTo>
                        <a:pt x="221" y="164"/>
                      </a:lnTo>
                      <a:lnTo>
                        <a:pt x="224" y="162"/>
                      </a:lnTo>
                      <a:lnTo>
                        <a:pt x="227" y="162"/>
                      </a:lnTo>
                      <a:lnTo>
                        <a:pt x="224" y="159"/>
                      </a:lnTo>
                      <a:lnTo>
                        <a:pt x="224" y="153"/>
                      </a:lnTo>
                      <a:lnTo>
                        <a:pt x="221" y="145"/>
                      </a:lnTo>
                      <a:lnTo>
                        <a:pt x="221" y="136"/>
                      </a:lnTo>
                      <a:lnTo>
                        <a:pt x="221" y="136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24" y="133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28"/>
                      </a:lnTo>
                      <a:lnTo>
                        <a:pt x="221" y="128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1" y="125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19" y="119"/>
                      </a:lnTo>
                      <a:lnTo>
                        <a:pt x="219" y="119"/>
                      </a:lnTo>
                      <a:lnTo>
                        <a:pt x="219" y="119"/>
                      </a:lnTo>
                      <a:lnTo>
                        <a:pt x="219" y="119"/>
                      </a:lnTo>
                      <a:lnTo>
                        <a:pt x="219" y="116"/>
                      </a:lnTo>
                      <a:lnTo>
                        <a:pt x="219" y="116"/>
                      </a:lnTo>
                      <a:lnTo>
                        <a:pt x="219" y="113"/>
                      </a:lnTo>
                      <a:lnTo>
                        <a:pt x="219" y="113"/>
                      </a:lnTo>
                      <a:lnTo>
                        <a:pt x="221" y="116"/>
                      </a:lnTo>
                      <a:lnTo>
                        <a:pt x="221" y="116"/>
                      </a:lnTo>
                      <a:lnTo>
                        <a:pt x="224" y="116"/>
                      </a:lnTo>
                      <a:lnTo>
                        <a:pt x="227" y="116"/>
                      </a:lnTo>
                      <a:lnTo>
                        <a:pt x="227" y="116"/>
                      </a:lnTo>
                      <a:lnTo>
                        <a:pt x="230" y="113"/>
                      </a:lnTo>
                      <a:lnTo>
                        <a:pt x="230" y="113"/>
                      </a:lnTo>
                      <a:lnTo>
                        <a:pt x="230" y="113"/>
                      </a:lnTo>
                      <a:lnTo>
                        <a:pt x="230" y="113"/>
                      </a:lnTo>
                      <a:lnTo>
                        <a:pt x="233" y="113"/>
                      </a:lnTo>
                      <a:lnTo>
                        <a:pt x="236" y="111"/>
                      </a:lnTo>
                      <a:lnTo>
                        <a:pt x="238" y="111"/>
                      </a:lnTo>
                      <a:lnTo>
                        <a:pt x="238" y="108"/>
                      </a:lnTo>
                      <a:lnTo>
                        <a:pt x="241" y="105"/>
                      </a:lnTo>
                      <a:lnTo>
                        <a:pt x="244" y="102"/>
                      </a:lnTo>
                      <a:lnTo>
                        <a:pt x="244" y="102"/>
                      </a:lnTo>
                      <a:lnTo>
                        <a:pt x="247" y="99"/>
                      </a:lnTo>
                      <a:lnTo>
                        <a:pt x="247" y="99"/>
                      </a:lnTo>
                      <a:lnTo>
                        <a:pt x="247" y="96"/>
                      </a:lnTo>
                      <a:lnTo>
                        <a:pt x="247" y="96"/>
                      </a:lnTo>
                      <a:lnTo>
                        <a:pt x="247" y="96"/>
                      </a:lnTo>
                      <a:lnTo>
                        <a:pt x="250" y="96"/>
                      </a:lnTo>
                      <a:lnTo>
                        <a:pt x="250" y="94"/>
                      </a:lnTo>
                      <a:lnTo>
                        <a:pt x="250" y="94"/>
                      </a:lnTo>
                      <a:lnTo>
                        <a:pt x="250" y="94"/>
                      </a:lnTo>
                      <a:lnTo>
                        <a:pt x="250" y="94"/>
                      </a:lnTo>
                      <a:lnTo>
                        <a:pt x="250" y="91"/>
                      </a:lnTo>
                      <a:lnTo>
                        <a:pt x="253" y="91"/>
                      </a:lnTo>
                      <a:lnTo>
                        <a:pt x="253" y="91"/>
                      </a:lnTo>
                      <a:lnTo>
                        <a:pt x="253" y="91"/>
                      </a:lnTo>
                      <a:lnTo>
                        <a:pt x="253" y="91"/>
                      </a:lnTo>
                      <a:lnTo>
                        <a:pt x="253" y="88"/>
                      </a:lnTo>
                      <a:lnTo>
                        <a:pt x="253" y="88"/>
                      </a:lnTo>
                      <a:lnTo>
                        <a:pt x="253" y="85"/>
                      </a:lnTo>
                      <a:lnTo>
                        <a:pt x="253" y="85"/>
                      </a:lnTo>
                      <a:lnTo>
                        <a:pt x="253" y="85"/>
                      </a:lnTo>
                      <a:lnTo>
                        <a:pt x="253" y="85"/>
                      </a:lnTo>
                      <a:lnTo>
                        <a:pt x="253" y="85"/>
                      </a:lnTo>
                      <a:lnTo>
                        <a:pt x="255" y="85"/>
                      </a:lnTo>
                      <a:lnTo>
                        <a:pt x="255" y="82"/>
                      </a:lnTo>
                      <a:lnTo>
                        <a:pt x="255" y="82"/>
                      </a:lnTo>
                      <a:lnTo>
                        <a:pt x="255" y="82"/>
                      </a:lnTo>
                      <a:lnTo>
                        <a:pt x="255" y="82"/>
                      </a:lnTo>
                      <a:lnTo>
                        <a:pt x="255" y="82"/>
                      </a:lnTo>
                      <a:lnTo>
                        <a:pt x="258" y="82"/>
                      </a:lnTo>
                      <a:lnTo>
                        <a:pt x="258" y="79"/>
                      </a:lnTo>
                      <a:lnTo>
                        <a:pt x="258" y="79"/>
                      </a:lnTo>
                      <a:lnTo>
                        <a:pt x="258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4" y="77"/>
                      </a:lnTo>
                      <a:lnTo>
                        <a:pt x="264" y="77"/>
                      </a:lnTo>
                      <a:lnTo>
                        <a:pt x="264" y="77"/>
                      </a:lnTo>
                      <a:lnTo>
                        <a:pt x="264" y="77"/>
                      </a:lnTo>
                      <a:lnTo>
                        <a:pt x="264" y="77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4" y="82"/>
                      </a:lnTo>
                      <a:lnTo>
                        <a:pt x="264" y="82"/>
                      </a:lnTo>
                      <a:lnTo>
                        <a:pt x="264" y="82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4" y="88"/>
                      </a:lnTo>
                      <a:lnTo>
                        <a:pt x="267" y="88"/>
                      </a:lnTo>
                      <a:lnTo>
                        <a:pt x="267" y="88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67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0" y="91"/>
                      </a:lnTo>
                      <a:lnTo>
                        <a:pt x="272" y="91"/>
                      </a:lnTo>
                      <a:lnTo>
                        <a:pt x="272" y="91"/>
                      </a:lnTo>
                      <a:lnTo>
                        <a:pt x="272" y="91"/>
                      </a:lnTo>
                      <a:lnTo>
                        <a:pt x="272" y="91"/>
                      </a:lnTo>
                      <a:lnTo>
                        <a:pt x="272" y="91"/>
                      </a:lnTo>
                      <a:lnTo>
                        <a:pt x="272" y="94"/>
                      </a:lnTo>
                      <a:lnTo>
                        <a:pt x="272" y="94"/>
                      </a:lnTo>
                      <a:lnTo>
                        <a:pt x="272" y="94"/>
                      </a:lnTo>
                      <a:lnTo>
                        <a:pt x="272" y="94"/>
                      </a:lnTo>
                      <a:lnTo>
                        <a:pt x="272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5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4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1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6"/>
                      </a:lnTo>
                      <a:lnTo>
                        <a:pt x="284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1" y="94"/>
                      </a:lnTo>
                      <a:lnTo>
                        <a:pt x="284" y="94"/>
                      </a:lnTo>
                      <a:lnTo>
                        <a:pt x="284" y="94"/>
                      </a:lnTo>
                      <a:lnTo>
                        <a:pt x="284" y="94"/>
                      </a:lnTo>
                      <a:lnTo>
                        <a:pt x="284" y="94"/>
                      </a:lnTo>
                      <a:lnTo>
                        <a:pt x="284" y="94"/>
                      </a:lnTo>
                      <a:lnTo>
                        <a:pt x="289" y="94"/>
                      </a:lnTo>
                      <a:lnTo>
                        <a:pt x="298" y="94"/>
                      </a:lnTo>
                      <a:lnTo>
                        <a:pt x="306" y="94"/>
                      </a:lnTo>
                      <a:lnTo>
                        <a:pt x="315" y="94"/>
                      </a:lnTo>
                      <a:lnTo>
                        <a:pt x="326" y="94"/>
                      </a:lnTo>
                      <a:lnTo>
                        <a:pt x="335" y="94"/>
                      </a:lnTo>
                      <a:lnTo>
                        <a:pt x="338" y="91"/>
                      </a:lnTo>
                      <a:lnTo>
                        <a:pt x="340" y="82"/>
                      </a:lnTo>
                      <a:lnTo>
                        <a:pt x="349" y="96"/>
                      </a:lnTo>
                      <a:lnTo>
                        <a:pt x="352" y="105"/>
                      </a:lnTo>
                      <a:lnTo>
                        <a:pt x="355" y="108"/>
                      </a:lnTo>
                      <a:lnTo>
                        <a:pt x="355" y="108"/>
                      </a:lnTo>
                      <a:lnTo>
                        <a:pt x="355" y="108"/>
                      </a:lnTo>
                      <a:lnTo>
                        <a:pt x="355" y="108"/>
                      </a:lnTo>
                      <a:lnTo>
                        <a:pt x="355" y="111"/>
                      </a:lnTo>
                      <a:lnTo>
                        <a:pt x="355" y="111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57" y="113"/>
                      </a:lnTo>
                      <a:lnTo>
                        <a:pt x="360" y="113"/>
                      </a:lnTo>
                      <a:lnTo>
                        <a:pt x="360" y="113"/>
                      </a:lnTo>
                      <a:lnTo>
                        <a:pt x="360" y="113"/>
                      </a:lnTo>
                      <a:lnTo>
                        <a:pt x="360" y="113"/>
                      </a:lnTo>
                      <a:lnTo>
                        <a:pt x="363" y="113"/>
                      </a:lnTo>
                      <a:lnTo>
                        <a:pt x="363" y="113"/>
                      </a:lnTo>
                      <a:lnTo>
                        <a:pt x="363" y="113"/>
                      </a:lnTo>
                      <a:lnTo>
                        <a:pt x="363" y="113"/>
                      </a:lnTo>
                      <a:lnTo>
                        <a:pt x="363" y="113"/>
                      </a:lnTo>
                      <a:lnTo>
                        <a:pt x="366" y="113"/>
                      </a:lnTo>
                      <a:lnTo>
                        <a:pt x="366" y="113"/>
                      </a:lnTo>
                      <a:lnTo>
                        <a:pt x="366" y="113"/>
                      </a:lnTo>
                      <a:lnTo>
                        <a:pt x="366" y="113"/>
                      </a:lnTo>
                      <a:lnTo>
                        <a:pt x="366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1"/>
                      </a:lnTo>
                      <a:lnTo>
                        <a:pt x="369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2" y="113"/>
                      </a:lnTo>
                      <a:lnTo>
                        <a:pt x="374" y="113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4" y="116"/>
                      </a:lnTo>
                      <a:lnTo>
                        <a:pt x="377" y="113"/>
                      </a:lnTo>
                      <a:lnTo>
                        <a:pt x="377" y="113"/>
                      </a:lnTo>
                      <a:lnTo>
                        <a:pt x="377" y="113"/>
                      </a:lnTo>
                      <a:lnTo>
                        <a:pt x="377" y="113"/>
                      </a:lnTo>
                      <a:lnTo>
                        <a:pt x="377" y="113"/>
                      </a:lnTo>
                      <a:lnTo>
                        <a:pt x="377" y="111"/>
                      </a:lnTo>
                      <a:lnTo>
                        <a:pt x="377" y="111"/>
                      </a:lnTo>
                      <a:lnTo>
                        <a:pt x="377" y="111"/>
                      </a:lnTo>
                      <a:lnTo>
                        <a:pt x="377" y="111"/>
                      </a:lnTo>
                      <a:lnTo>
                        <a:pt x="377" y="111"/>
                      </a:lnTo>
                      <a:lnTo>
                        <a:pt x="380" y="111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8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5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102"/>
                      </a:lnTo>
                      <a:lnTo>
                        <a:pt x="380" y="99"/>
                      </a:lnTo>
                      <a:lnTo>
                        <a:pt x="383" y="99"/>
                      </a:lnTo>
                      <a:lnTo>
                        <a:pt x="383" y="99"/>
                      </a:lnTo>
                      <a:lnTo>
                        <a:pt x="383" y="99"/>
                      </a:lnTo>
                      <a:lnTo>
                        <a:pt x="383" y="96"/>
                      </a:lnTo>
                      <a:lnTo>
                        <a:pt x="383" y="96"/>
                      </a:lnTo>
                      <a:lnTo>
                        <a:pt x="383" y="96"/>
                      </a:lnTo>
                      <a:lnTo>
                        <a:pt x="383" y="96"/>
                      </a:lnTo>
                      <a:lnTo>
                        <a:pt x="383" y="96"/>
                      </a:lnTo>
                      <a:lnTo>
                        <a:pt x="383" y="94"/>
                      </a:lnTo>
                      <a:lnTo>
                        <a:pt x="383" y="94"/>
                      </a:lnTo>
                      <a:lnTo>
                        <a:pt x="383" y="94"/>
                      </a:lnTo>
                      <a:lnTo>
                        <a:pt x="383" y="91"/>
                      </a:lnTo>
                      <a:lnTo>
                        <a:pt x="383" y="91"/>
                      </a:lnTo>
                      <a:lnTo>
                        <a:pt x="383" y="91"/>
                      </a:lnTo>
                      <a:lnTo>
                        <a:pt x="383" y="91"/>
                      </a:lnTo>
                      <a:lnTo>
                        <a:pt x="383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88"/>
                      </a:lnTo>
                      <a:lnTo>
                        <a:pt x="386" y="91"/>
                      </a:lnTo>
                      <a:lnTo>
                        <a:pt x="386" y="91"/>
                      </a:lnTo>
                      <a:lnTo>
                        <a:pt x="386" y="91"/>
                      </a:lnTo>
                      <a:lnTo>
                        <a:pt x="386" y="94"/>
                      </a:lnTo>
                      <a:lnTo>
                        <a:pt x="386" y="94"/>
                      </a:lnTo>
                      <a:lnTo>
                        <a:pt x="386" y="94"/>
                      </a:lnTo>
                      <a:lnTo>
                        <a:pt x="386" y="96"/>
                      </a:lnTo>
                      <a:lnTo>
                        <a:pt x="386" y="96"/>
                      </a:lnTo>
                      <a:lnTo>
                        <a:pt x="386" y="96"/>
                      </a:lnTo>
                      <a:lnTo>
                        <a:pt x="386" y="99"/>
                      </a:lnTo>
                      <a:lnTo>
                        <a:pt x="386" y="99"/>
                      </a:lnTo>
                      <a:lnTo>
                        <a:pt x="389" y="102"/>
                      </a:lnTo>
                      <a:lnTo>
                        <a:pt x="389" y="102"/>
                      </a:lnTo>
                      <a:lnTo>
                        <a:pt x="389" y="105"/>
                      </a:lnTo>
                      <a:lnTo>
                        <a:pt x="389" y="105"/>
                      </a:lnTo>
                      <a:lnTo>
                        <a:pt x="389" y="105"/>
                      </a:lnTo>
                      <a:lnTo>
                        <a:pt x="389" y="108"/>
                      </a:lnTo>
                      <a:lnTo>
                        <a:pt x="389" y="108"/>
                      </a:lnTo>
                      <a:lnTo>
                        <a:pt x="389" y="108"/>
                      </a:lnTo>
                      <a:lnTo>
                        <a:pt x="389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08"/>
                      </a:lnTo>
                      <a:lnTo>
                        <a:pt x="391" y="111"/>
                      </a:lnTo>
                      <a:lnTo>
                        <a:pt x="391" y="111"/>
                      </a:lnTo>
                      <a:lnTo>
                        <a:pt x="391" y="111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3"/>
                      </a:lnTo>
                      <a:lnTo>
                        <a:pt x="391" y="116"/>
                      </a:lnTo>
                      <a:lnTo>
                        <a:pt x="394" y="116"/>
                      </a:lnTo>
                      <a:lnTo>
                        <a:pt x="397" y="116"/>
                      </a:lnTo>
                      <a:lnTo>
                        <a:pt x="397" y="119"/>
                      </a:lnTo>
                      <a:lnTo>
                        <a:pt x="397" y="119"/>
                      </a:lnTo>
                      <a:lnTo>
                        <a:pt x="397" y="119"/>
                      </a:lnTo>
                      <a:lnTo>
                        <a:pt x="400" y="119"/>
                      </a:lnTo>
                      <a:lnTo>
                        <a:pt x="400" y="119"/>
                      </a:lnTo>
                      <a:lnTo>
                        <a:pt x="400" y="119"/>
                      </a:lnTo>
                      <a:lnTo>
                        <a:pt x="400" y="119"/>
                      </a:lnTo>
                      <a:lnTo>
                        <a:pt x="397" y="119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400" y="122"/>
                      </a:lnTo>
                      <a:lnTo>
                        <a:pt x="400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2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397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5"/>
                      </a:lnTo>
                      <a:lnTo>
                        <a:pt x="400" y="128"/>
                      </a:lnTo>
                      <a:lnTo>
                        <a:pt x="400" y="128"/>
                      </a:lnTo>
                      <a:lnTo>
                        <a:pt x="400" y="128"/>
                      </a:lnTo>
                      <a:lnTo>
                        <a:pt x="400" y="128"/>
                      </a:lnTo>
                      <a:lnTo>
                        <a:pt x="400" y="128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0"/>
                      </a:lnTo>
                      <a:lnTo>
                        <a:pt x="400" y="133"/>
                      </a:lnTo>
                      <a:lnTo>
                        <a:pt x="400" y="133"/>
                      </a:lnTo>
                      <a:lnTo>
                        <a:pt x="400" y="133"/>
                      </a:lnTo>
                      <a:lnTo>
                        <a:pt x="397" y="136"/>
                      </a:lnTo>
                      <a:lnTo>
                        <a:pt x="397" y="136"/>
                      </a:lnTo>
                      <a:lnTo>
                        <a:pt x="397" y="139"/>
                      </a:lnTo>
                      <a:lnTo>
                        <a:pt x="397" y="139"/>
                      </a:lnTo>
                      <a:lnTo>
                        <a:pt x="397" y="142"/>
                      </a:lnTo>
                      <a:lnTo>
                        <a:pt x="394" y="145"/>
                      </a:lnTo>
                      <a:lnTo>
                        <a:pt x="394" y="147"/>
                      </a:lnTo>
                      <a:lnTo>
                        <a:pt x="397" y="147"/>
                      </a:lnTo>
                      <a:lnTo>
                        <a:pt x="406" y="150"/>
                      </a:lnTo>
                      <a:lnTo>
                        <a:pt x="406" y="150"/>
                      </a:lnTo>
                      <a:lnTo>
                        <a:pt x="408" y="150"/>
                      </a:lnTo>
                      <a:lnTo>
                        <a:pt x="408" y="147"/>
                      </a:lnTo>
                      <a:lnTo>
                        <a:pt x="408" y="150"/>
                      </a:lnTo>
                      <a:lnTo>
                        <a:pt x="408" y="150"/>
                      </a:lnTo>
                      <a:lnTo>
                        <a:pt x="411" y="150"/>
                      </a:lnTo>
                      <a:lnTo>
                        <a:pt x="411" y="150"/>
                      </a:lnTo>
                      <a:lnTo>
                        <a:pt x="411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7" y="153"/>
                      </a:lnTo>
                      <a:lnTo>
                        <a:pt x="417" y="153"/>
                      </a:lnTo>
                      <a:lnTo>
                        <a:pt x="417" y="159"/>
                      </a:lnTo>
                      <a:lnTo>
                        <a:pt x="414" y="162"/>
                      </a:lnTo>
                      <a:lnTo>
                        <a:pt x="414" y="162"/>
                      </a:lnTo>
                      <a:lnTo>
                        <a:pt x="414" y="164"/>
                      </a:lnTo>
                      <a:lnTo>
                        <a:pt x="414" y="164"/>
                      </a:lnTo>
                      <a:lnTo>
                        <a:pt x="414" y="164"/>
                      </a:lnTo>
                      <a:lnTo>
                        <a:pt x="414" y="167"/>
                      </a:lnTo>
                      <a:lnTo>
                        <a:pt x="414" y="170"/>
                      </a:lnTo>
                      <a:lnTo>
                        <a:pt x="414" y="170"/>
                      </a:lnTo>
                      <a:lnTo>
                        <a:pt x="414" y="173"/>
                      </a:lnTo>
                      <a:lnTo>
                        <a:pt x="414" y="176"/>
                      </a:lnTo>
                      <a:lnTo>
                        <a:pt x="414" y="176"/>
                      </a:lnTo>
                      <a:lnTo>
                        <a:pt x="414" y="179"/>
                      </a:lnTo>
                      <a:lnTo>
                        <a:pt x="414" y="179"/>
                      </a:lnTo>
                      <a:lnTo>
                        <a:pt x="414" y="179"/>
                      </a:lnTo>
                      <a:lnTo>
                        <a:pt x="414" y="179"/>
                      </a:lnTo>
                      <a:lnTo>
                        <a:pt x="414" y="179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4" y="181"/>
                      </a:lnTo>
                      <a:lnTo>
                        <a:pt x="417" y="184"/>
                      </a:lnTo>
                      <a:lnTo>
                        <a:pt x="417" y="184"/>
                      </a:lnTo>
                      <a:lnTo>
                        <a:pt x="414" y="184"/>
                      </a:lnTo>
                      <a:lnTo>
                        <a:pt x="414" y="187"/>
                      </a:lnTo>
                      <a:lnTo>
                        <a:pt x="411" y="187"/>
                      </a:lnTo>
                      <a:lnTo>
                        <a:pt x="411" y="187"/>
                      </a:lnTo>
                      <a:lnTo>
                        <a:pt x="411" y="187"/>
                      </a:lnTo>
                      <a:lnTo>
                        <a:pt x="411" y="187"/>
                      </a:lnTo>
                      <a:lnTo>
                        <a:pt x="411" y="190"/>
                      </a:lnTo>
                      <a:lnTo>
                        <a:pt x="408" y="190"/>
                      </a:lnTo>
                      <a:lnTo>
                        <a:pt x="408" y="190"/>
                      </a:lnTo>
                      <a:lnTo>
                        <a:pt x="408" y="193"/>
                      </a:lnTo>
                      <a:lnTo>
                        <a:pt x="406" y="193"/>
                      </a:lnTo>
                      <a:lnTo>
                        <a:pt x="406" y="196"/>
                      </a:lnTo>
                      <a:lnTo>
                        <a:pt x="406" y="196"/>
                      </a:lnTo>
                      <a:lnTo>
                        <a:pt x="406" y="196"/>
                      </a:lnTo>
                      <a:lnTo>
                        <a:pt x="406" y="196"/>
                      </a:lnTo>
                      <a:lnTo>
                        <a:pt x="406" y="198"/>
                      </a:lnTo>
                      <a:lnTo>
                        <a:pt x="403" y="198"/>
                      </a:lnTo>
                      <a:lnTo>
                        <a:pt x="403" y="198"/>
                      </a:lnTo>
                      <a:lnTo>
                        <a:pt x="403" y="201"/>
                      </a:lnTo>
                      <a:lnTo>
                        <a:pt x="403" y="201"/>
                      </a:lnTo>
                      <a:lnTo>
                        <a:pt x="400" y="204"/>
                      </a:lnTo>
                      <a:lnTo>
                        <a:pt x="400" y="204"/>
                      </a:lnTo>
                      <a:lnTo>
                        <a:pt x="400" y="204"/>
                      </a:lnTo>
                      <a:lnTo>
                        <a:pt x="400" y="204"/>
                      </a:lnTo>
                      <a:lnTo>
                        <a:pt x="400" y="207"/>
                      </a:lnTo>
                      <a:lnTo>
                        <a:pt x="397" y="207"/>
                      </a:lnTo>
                      <a:lnTo>
                        <a:pt x="397" y="207"/>
                      </a:lnTo>
                      <a:lnTo>
                        <a:pt x="397" y="207"/>
                      </a:lnTo>
                      <a:lnTo>
                        <a:pt x="397" y="207"/>
                      </a:lnTo>
                      <a:lnTo>
                        <a:pt x="397" y="210"/>
                      </a:lnTo>
                      <a:lnTo>
                        <a:pt x="394" y="210"/>
                      </a:lnTo>
                      <a:lnTo>
                        <a:pt x="394" y="210"/>
                      </a:lnTo>
                      <a:lnTo>
                        <a:pt x="394" y="210"/>
                      </a:lnTo>
                      <a:lnTo>
                        <a:pt x="394" y="213"/>
                      </a:lnTo>
                      <a:lnTo>
                        <a:pt x="394" y="213"/>
                      </a:lnTo>
                      <a:lnTo>
                        <a:pt x="394" y="213"/>
                      </a:lnTo>
                      <a:lnTo>
                        <a:pt x="394" y="213"/>
                      </a:lnTo>
                      <a:lnTo>
                        <a:pt x="394" y="215"/>
                      </a:lnTo>
                      <a:lnTo>
                        <a:pt x="394" y="215"/>
                      </a:lnTo>
                      <a:lnTo>
                        <a:pt x="394" y="215"/>
                      </a:lnTo>
                      <a:lnTo>
                        <a:pt x="394" y="218"/>
                      </a:lnTo>
                      <a:lnTo>
                        <a:pt x="394" y="218"/>
                      </a:lnTo>
                      <a:lnTo>
                        <a:pt x="394" y="218"/>
                      </a:lnTo>
                      <a:lnTo>
                        <a:pt x="394" y="218"/>
                      </a:lnTo>
                      <a:lnTo>
                        <a:pt x="394" y="221"/>
                      </a:lnTo>
                      <a:lnTo>
                        <a:pt x="394" y="221"/>
                      </a:lnTo>
                      <a:lnTo>
                        <a:pt x="394" y="221"/>
                      </a:lnTo>
                      <a:lnTo>
                        <a:pt x="394" y="224"/>
                      </a:lnTo>
                      <a:lnTo>
                        <a:pt x="394" y="224"/>
                      </a:lnTo>
                      <a:lnTo>
                        <a:pt x="394" y="227"/>
                      </a:lnTo>
                      <a:lnTo>
                        <a:pt x="394" y="227"/>
                      </a:lnTo>
                      <a:lnTo>
                        <a:pt x="394" y="230"/>
                      </a:lnTo>
                      <a:lnTo>
                        <a:pt x="394" y="230"/>
                      </a:lnTo>
                      <a:lnTo>
                        <a:pt x="394" y="230"/>
                      </a:lnTo>
                      <a:lnTo>
                        <a:pt x="391" y="232"/>
                      </a:lnTo>
                      <a:lnTo>
                        <a:pt x="391" y="232"/>
                      </a:lnTo>
                      <a:lnTo>
                        <a:pt x="391" y="232"/>
                      </a:lnTo>
                      <a:lnTo>
                        <a:pt x="391" y="235"/>
                      </a:lnTo>
                      <a:lnTo>
                        <a:pt x="389" y="235"/>
                      </a:lnTo>
                      <a:lnTo>
                        <a:pt x="389" y="238"/>
                      </a:lnTo>
                      <a:lnTo>
                        <a:pt x="389" y="238"/>
                      </a:lnTo>
                      <a:lnTo>
                        <a:pt x="389" y="238"/>
                      </a:lnTo>
                      <a:lnTo>
                        <a:pt x="389" y="238"/>
                      </a:lnTo>
                      <a:lnTo>
                        <a:pt x="391" y="238"/>
                      </a:lnTo>
                      <a:lnTo>
                        <a:pt x="391" y="238"/>
                      </a:lnTo>
                      <a:lnTo>
                        <a:pt x="391" y="241"/>
                      </a:lnTo>
                      <a:lnTo>
                        <a:pt x="391" y="241"/>
                      </a:lnTo>
                      <a:lnTo>
                        <a:pt x="391" y="241"/>
                      </a:lnTo>
                      <a:lnTo>
                        <a:pt x="389" y="249"/>
                      </a:lnTo>
                      <a:lnTo>
                        <a:pt x="389" y="249"/>
                      </a:lnTo>
                      <a:lnTo>
                        <a:pt x="389" y="249"/>
                      </a:lnTo>
                      <a:lnTo>
                        <a:pt x="389" y="252"/>
                      </a:lnTo>
                      <a:lnTo>
                        <a:pt x="389" y="252"/>
                      </a:lnTo>
                      <a:lnTo>
                        <a:pt x="389" y="255"/>
                      </a:lnTo>
                      <a:lnTo>
                        <a:pt x="389" y="255"/>
                      </a:lnTo>
                      <a:lnTo>
                        <a:pt x="391" y="255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61"/>
                      </a:lnTo>
                      <a:lnTo>
                        <a:pt x="391" y="261"/>
                      </a:lnTo>
                      <a:lnTo>
                        <a:pt x="394" y="264"/>
                      </a:lnTo>
                      <a:lnTo>
                        <a:pt x="391" y="264"/>
                      </a:lnTo>
                      <a:lnTo>
                        <a:pt x="391" y="266"/>
                      </a:lnTo>
                      <a:lnTo>
                        <a:pt x="391" y="266"/>
                      </a:lnTo>
                      <a:lnTo>
                        <a:pt x="391" y="266"/>
                      </a:lnTo>
                      <a:lnTo>
                        <a:pt x="391" y="266"/>
                      </a:lnTo>
                      <a:lnTo>
                        <a:pt x="391" y="269"/>
                      </a:lnTo>
                      <a:lnTo>
                        <a:pt x="391" y="269"/>
                      </a:lnTo>
                      <a:lnTo>
                        <a:pt x="391" y="269"/>
                      </a:lnTo>
                      <a:lnTo>
                        <a:pt x="391" y="269"/>
                      </a:lnTo>
                      <a:lnTo>
                        <a:pt x="389" y="269"/>
                      </a:lnTo>
                      <a:lnTo>
                        <a:pt x="389" y="266"/>
                      </a:lnTo>
                      <a:lnTo>
                        <a:pt x="389" y="266"/>
                      </a:lnTo>
                      <a:lnTo>
                        <a:pt x="389" y="266"/>
                      </a:lnTo>
                      <a:lnTo>
                        <a:pt x="389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6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3" y="264"/>
                      </a:lnTo>
                      <a:lnTo>
                        <a:pt x="380" y="264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61"/>
                      </a:lnTo>
                      <a:lnTo>
                        <a:pt x="380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4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72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9" y="255"/>
                      </a:lnTo>
                      <a:lnTo>
                        <a:pt x="366" y="255"/>
                      </a:lnTo>
                      <a:lnTo>
                        <a:pt x="366" y="255"/>
                      </a:lnTo>
                      <a:lnTo>
                        <a:pt x="366" y="255"/>
                      </a:lnTo>
                      <a:lnTo>
                        <a:pt x="366" y="255"/>
                      </a:lnTo>
                      <a:lnTo>
                        <a:pt x="366" y="258"/>
                      </a:lnTo>
                      <a:lnTo>
                        <a:pt x="366" y="258"/>
                      </a:lnTo>
                      <a:lnTo>
                        <a:pt x="366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57" y="255"/>
                      </a:lnTo>
                      <a:lnTo>
                        <a:pt x="357" y="255"/>
                      </a:lnTo>
                      <a:lnTo>
                        <a:pt x="357" y="255"/>
                      </a:lnTo>
                      <a:lnTo>
                        <a:pt x="357" y="255"/>
                      </a:lnTo>
                      <a:lnTo>
                        <a:pt x="355" y="252"/>
                      </a:lnTo>
                      <a:lnTo>
                        <a:pt x="355" y="249"/>
                      </a:lnTo>
                      <a:lnTo>
                        <a:pt x="355" y="249"/>
                      </a:lnTo>
                      <a:lnTo>
                        <a:pt x="352" y="252"/>
                      </a:lnTo>
                      <a:lnTo>
                        <a:pt x="352" y="252"/>
                      </a:lnTo>
                      <a:lnTo>
                        <a:pt x="352" y="252"/>
                      </a:lnTo>
                      <a:lnTo>
                        <a:pt x="352" y="252"/>
                      </a:lnTo>
                      <a:lnTo>
                        <a:pt x="352" y="252"/>
                      </a:lnTo>
                      <a:lnTo>
                        <a:pt x="349" y="252"/>
                      </a:lnTo>
                      <a:lnTo>
                        <a:pt x="349" y="252"/>
                      </a:lnTo>
                      <a:lnTo>
                        <a:pt x="349" y="252"/>
                      </a:lnTo>
                      <a:lnTo>
                        <a:pt x="349" y="252"/>
                      </a:lnTo>
                      <a:lnTo>
                        <a:pt x="349" y="252"/>
                      </a:lnTo>
                      <a:lnTo>
                        <a:pt x="346" y="252"/>
                      </a:lnTo>
                      <a:lnTo>
                        <a:pt x="346" y="252"/>
                      </a:lnTo>
                      <a:lnTo>
                        <a:pt x="346" y="255"/>
                      </a:lnTo>
                      <a:lnTo>
                        <a:pt x="346" y="255"/>
                      </a:lnTo>
                      <a:lnTo>
                        <a:pt x="346" y="255"/>
                      </a:lnTo>
                      <a:lnTo>
                        <a:pt x="343" y="255"/>
                      </a:lnTo>
                      <a:lnTo>
                        <a:pt x="343" y="255"/>
                      </a:lnTo>
                      <a:lnTo>
                        <a:pt x="343" y="255"/>
                      </a:lnTo>
                      <a:lnTo>
                        <a:pt x="340" y="255"/>
                      </a:lnTo>
                      <a:lnTo>
                        <a:pt x="340" y="255"/>
                      </a:lnTo>
                      <a:lnTo>
                        <a:pt x="338" y="252"/>
                      </a:lnTo>
                      <a:lnTo>
                        <a:pt x="338" y="252"/>
                      </a:lnTo>
                      <a:lnTo>
                        <a:pt x="338" y="252"/>
                      </a:lnTo>
                      <a:lnTo>
                        <a:pt x="335" y="252"/>
                      </a:lnTo>
                      <a:lnTo>
                        <a:pt x="335" y="252"/>
                      </a:lnTo>
                      <a:lnTo>
                        <a:pt x="335" y="252"/>
                      </a:lnTo>
                      <a:lnTo>
                        <a:pt x="338" y="249"/>
                      </a:lnTo>
                      <a:lnTo>
                        <a:pt x="338" y="249"/>
                      </a:lnTo>
                      <a:lnTo>
                        <a:pt x="338" y="249"/>
                      </a:lnTo>
                      <a:lnTo>
                        <a:pt x="340" y="247"/>
                      </a:lnTo>
                      <a:lnTo>
                        <a:pt x="343" y="247"/>
                      </a:lnTo>
                      <a:lnTo>
                        <a:pt x="343" y="244"/>
                      </a:lnTo>
                      <a:lnTo>
                        <a:pt x="346" y="241"/>
                      </a:lnTo>
                      <a:lnTo>
                        <a:pt x="346" y="241"/>
                      </a:lnTo>
                      <a:lnTo>
                        <a:pt x="349" y="241"/>
                      </a:lnTo>
                      <a:lnTo>
                        <a:pt x="349" y="238"/>
                      </a:lnTo>
                      <a:lnTo>
                        <a:pt x="349" y="238"/>
                      </a:lnTo>
                      <a:lnTo>
                        <a:pt x="352" y="238"/>
                      </a:lnTo>
                      <a:lnTo>
                        <a:pt x="352" y="235"/>
                      </a:lnTo>
                      <a:lnTo>
                        <a:pt x="352" y="235"/>
                      </a:lnTo>
                      <a:lnTo>
                        <a:pt x="355" y="235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5" y="232"/>
                      </a:lnTo>
                      <a:lnTo>
                        <a:pt x="357" y="232"/>
                      </a:lnTo>
                      <a:lnTo>
                        <a:pt x="357" y="232"/>
                      </a:lnTo>
                      <a:lnTo>
                        <a:pt x="357" y="232"/>
                      </a:lnTo>
                      <a:lnTo>
                        <a:pt x="357" y="232"/>
                      </a:lnTo>
                      <a:lnTo>
                        <a:pt x="357" y="232"/>
                      </a:lnTo>
                      <a:lnTo>
                        <a:pt x="360" y="232"/>
                      </a:lnTo>
                      <a:lnTo>
                        <a:pt x="360" y="232"/>
                      </a:lnTo>
                      <a:lnTo>
                        <a:pt x="360" y="230"/>
                      </a:lnTo>
                      <a:lnTo>
                        <a:pt x="360" y="230"/>
                      </a:lnTo>
                      <a:lnTo>
                        <a:pt x="360" y="230"/>
                      </a:lnTo>
                      <a:lnTo>
                        <a:pt x="360" y="230"/>
                      </a:lnTo>
                      <a:lnTo>
                        <a:pt x="360" y="227"/>
                      </a:lnTo>
                      <a:lnTo>
                        <a:pt x="360" y="227"/>
                      </a:lnTo>
                      <a:lnTo>
                        <a:pt x="357" y="227"/>
                      </a:lnTo>
                      <a:lnTo>
                        <a:pt x="357" y="224"/>
                      </a:lnTo>
                      <a:lnTo>
                        <a:pt x="357" y="224"/>
                      </a:lnTo>
                      <a:lnTo>
                        <a:pt x="357" y="224"/>
                      </a:lnTo>
                      <a:lnTo>
                        <a:pt x="357" y="224"/>
                      </a:lnTo>
                      <a:lnTo>
                        <a:pt x="357" y="224"/>
                      </a:lnTo>
                      <a:lnTo>
                        <a:pt x="357" y="221"/>
                      </a:lnTo>
                      <a:lnTo>
                        <a:pt x="357" y="221"/>
                      </a:lnTo>
                      <a:lnTo>
                        <a:pt x="357" y="221"/>
                      </a:lnTo>
                      <a:lnTo>
                        <a:pt x="357" y="221"/>
                      </a:lnTo>
                      <a:lnTo>
                        <a:pt x="357" y="218"/>
                      </a:lnTo>
                      <a:lnTo>
                        <a:pt x="357" y="218"/>
                      </a:lnTo>
                      <a:lnTo>
                        <a:pt x="357" y="218"/>
                      </a:lnTo>
                      <a:lnTo>
                        <a:pt x="357" y="215"/>
                      </a:lnTo>
                      <a:lnTo>
                        <a:pt x="357" y="215"/>
                      </a:lnTo>
                      <a:lnTo>
                        <a:pt x="357" y="215"/>
                      </a:lnTo>
                      <a:lnTo>
                        <a:pt x="357" y="213"/>
                      </a:lnTo>
                      <a:lnTo>
                        <a:pt x="357" y="213"/>
                      </a:lnTo>
                      <a:lnTo>
                        <a:pt x="357" y="213"/>
                      </a:lnTo>
                      <a:lnTo>
                        <a:pt x="355" y="213"/>
                      </a:lnTo>
                      <a:lnTo>
                        <a:pt x="355" y="210"/>
                      </a:lnTo>
                      <a:lnTo>
                        <a:pt x="355" y="210"/>
                      </a:lnTo>
                      <a:lnTo>
                        <a:pt x="355" y="210"/>
                      </a:lnTo>
                      <a:lnTo>
                        <a:pt x="355" y="210"/>
                      </a:lnTo>
                      <a:lnTo>
                        <a:pt x="355" y="210"/>
                      </a:lnTo>
                      <a:lnTo>
                        <a:pt x="352" y="207"/>
                      </a:lnTo>
                      <a:lnTo>
                        <a:pt x="352" y="207"/>
                      </a:lnTo>
                      <a:lnTo>
                        <a:pt x="352" y="207"/>
                      </a:lnTo>
                      <a:lnTo>
                        <a:pt x="349" y="207"/>
                      </a:lnTo>
                      <a:lnTo>
                        <a:pt x="349" y="207"/>
                      </a:lnTo>
                      <a:lnTo>
                        <a:pt x="349" y="204"/>
                      </a:lnTo>
                      <a:lnTo>
                        <a:pt x="349" y="204"/>
                      </a:lnTo>
                      <a:lnTo>
                        <a:pt x="346" y="204"/>
                      </a:lnTo>
                      <a:lnTo>
                        <a:pt x="346" y="204"/>
                      </a:lnTo>
                      <a:lnTo>
                        <a:pt x="346" y="204"/>
                      </a:lnTo>
                      <a:lnTo>
                        <a:pt x="346" y="204"/>
                      </a:lnTo>
                      <a:lnTo>
                        <a:pt x="343" y="204"/>
                      </a:lnTo>
                      <a:lnTo>
                        <a:pt x="343" y="201"/>
                      </a:lnTo>
                      <a:lnTo>
                        <a:pt x="343" y="201"/>
                      </a:lnTo>
                      <a:lnTo>
                        <a:pt x="343" y="201"/>
                      </a:lnTo>
                      <a:lnTo>
                        <a:pt x="343" y="201"/>
                      </a:lnTo>
                      <a:lnTo>
                        <a:pt x="340" y="201"/>
                      </a:lnTo>
                      <a:lnTo>
                        <a:pt x="340" y="201"/>
                      </a:lnTo>
                      <a:lnTo>
                        <a:pt x="340" y="201"/>
                      </a:lnTo>
                      <a:lnTo>
                        <a:pt x="340" y="201"/>
                      </a:lnTo>
                      <a:lnTo>
                        <a:pt x="340" y="201"/>
                      </a:lnTo>
                      <a:lnTo>
                        <a:pt x="338" y="198"/>
                      </a:lnTo>
                      <a:lnTo>
                        <a:pt x="338" y="198"/>
                      </a:lnTo>
                      <a:lnTo>
                        <a:pt x="338" y="198"/>
                      </a:lnTo>
                      <a:lnTo>
                        <a:pt x="335" y="198"/>
                      </a:lnTo>
                      <a:lnTo>
                        <a:pt x="335" y="196"/>
                      </a:lnTo>
                      <a:lnTo>
                        <a:pt x="332" y="196"/>
                      </a:lnTo>
                      <a:lnTo>
                        <a:pt x="332" y="196"/>
                      </a:lnTo>
                      <a:lnTo>
                        <a:pt x="332" y="196"/>
                      </a:lnTo>
                      <a:lnTo>
                        <a:pt x="329" y="196"/>
                      </a:lnTo>
                      <a:lnTo>
                        <a:pt x="329" y="196"/>
                      </a:lnTo>
                      <a:lnTo>
                        <a:pt x="329" y="193"/>
                      </a:lnTo>
                      <a:lnTo>
                        <a:pt x="329" y="193"/>
                      </a:lnTo>
                      <a:lnTo>
                        <a:pt x="326" y="193"/>
                      </a:lnTo>
                      <a:lnTo>
                        <a:pt x="326" y="193"/>
                      </a:lnTo>
                      <a:lnTo>
                        <a:pt x="326" y="193"/>
                      </a:lnTo>
                      <a:lnTo>
                        <a:pt x="323" y="193"/>
                      </a:lnTo>
                      <a:lnTo>
                        <a:pt x="321" y="190"/>
                      </a:lnTo>
                      <a:lnTo>
                        <a:pt x="318" y="190"/>
                      </a:lnTo>
                      <a:lnTo>
                        <a:pt x="318" y="193"/>
                      </a:lnTo>
                      <a:lnTo>
                        <a:pt x="318" y="193"/>
                      </a:lnTo>
                      <a:lnTo>
                        <a:pt x="315" y="193"/>
                      </a:lnTo>
                      <a:lnTo>
                        <a:pt x="315" y="193"/>
                      </a:lnTo>
                      <a:lnTo>
                        <a:pt x="312" y="193"/>
                      </a:lnTo>
                      <a:lnTo>
                        <a:pt x="312" y="193"/>
                      </a:lnTo>
                      <a:lnTo>
                        <a:pt x="309" y="193"/>
                      </a:lnTo>
                      <a:lnTo>
                        <a:pt x="309" y="193"/>
                      </a:lnTo>
                      <a:lnTo>
                        <a:pt x="306" y="193"/>
                      </a:lnTo>
                      <a:lnTo>
                        <a:pt x="306" y="193"/>
                      </a:lnTo>
                      <a:lnTo>
                        <a:pt x="306" y="193"/>
                      </a:lnTo>
                      <a:lnTo>
                        <a:pt x="304" y="193"/>
                      </a:lnTo>
                      <a:lnTo>
                        <a:pt x="304" y="196"/>
                      </a:lnTo>
                      <a:lnTo>
                        <a:pt x="304" y="196"/>
                      </a:lnTo>
                      <a:lnTo>
                        <a:pt x="304" y="196"/>
                      </a:lnTo>
                      <a:lnTo>
                        <a:pt x="301" y="196"/>
                      </a:lnTo>
                      <a:lnTo>
                        <a:pt x="301" y="196"/>
                      </a:lnTo>
                      <a:lnTo>
                        <a:pt x="301" y="196"/>
                      </a:lnTo>
                      <a:lnTo>
                        <a:pt x="301" y="196"/>
                      </a:lnTo>
                      <a:lnTo>
                        <a:pt x="298" y="196"/>
                      </a:lnTo>
                      <a:lnTo>
                        <a:pt x="298" y="193"/>
                      </a:lnTo>
                      <a:lnTo>
                        <a:pt x="298" y="193"/>
                      </a:lnTo>
                      <a:lnTo>
                        <a:pt x="298" y="193"/>
                      </a:lnTo>
                      <a:lnTo>
                        <a:pt x="298" y="193"/>
                      </a:lnTo>
                      <a:lnTo>
                        <a:pt x="295" y="193"/>
                      </a:lnTo>
                      <a:lnTo>
                        <a:pt x="295" y="193"/>
                      </a:lnTo>
                      <a:lnTo>
                        <a:pt x="295" y="193"/>
                      </a:lnTo>
                      <a:lnTo>
                        <a:pt x="295" y="193"/>
                      </a:lnTo>
                      <a:lnTo>
                        <a:pt x="295" y="193"/>
                      </a:lnTo>
                      <a:lnTo>
                        <a:pt x="292" y="193"/>
                      </a:lnTo>
                      <a:lnTo>
                        <a:pt x="292" y="193"/>
                      </a:lnTo>
                      <a:lnTo>
                        <a:pt x="292" y="193"/>
                      </a:lnTo>
                      <a:lnTo>
                        <a:pt x="292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9" y="193"/>
                      </a:lnTo>
                      <a:lnTo>
                        <a:pt x="287" y="193"/>
                      </a:lnTo>
                      <a:lnTo>
                        <a:pt x="287" y="193"/>
                      </a:lnTo>
                      <a:lnTo>
                        <a:pt x="287" y="193"/>
                      </a:lnTo>
                      <a:lnTo>
                        <a:pt x="287" y="193"/>
                      </a:lnTo>
                      <a:lnTo>
                        <a:pt x="287" y="193"/>
                      </a:lnTo>
                      <a:lnTo>
                        <a:pt x="284" y="193"/>
                      </a:lnTo>
                      <a:lnTo>
                        <a:pt x="284" y="190"/>
                      </a:lnTo>
                      <a:lnTo>
                        <a:pt x="284" y="190"/>
                      </a:lnTo>
                      <a:lnTo>
                        <a:pt x="284" y="190"/>
                      </a:lnTo>
                      <a:lnTo>
                        <a:pt x="284" y="190"/>
                      </a:lnTo>
                      <a:lnTo>
                        <a:pt x="281" y="190"/>
                      </a:lnTo>
                      <a:lnTo>
                        <a:pt x="281" y="190"/>
                      </a:lnTo>
                      <a:lnTo>
                        <a:pt x="281" y="190"/>
                      </a:lnTo>
                      <a:lnTo>
                        <a:pt x="281" y="190"/>
                      </a:lnTo>
                      <a:lnTo>
                        <a:pt x="281" y="190"/>
                      </a:lnTo>
                      <a:lnTo>
                        <a:pt x="278" y="190"/>
                      </a:lnTo>
                      <a:lnTo>
                        <a:pt x="278" y="190"/>
                      </a:lnTo>
                      <a:lnTo>
                        <a:pt x="278" y="190"/>
                      </a:lnTo>
                      <a:lnTo>
                        <a:pt x="278" y="190"/>
                      </a:lnTo>
                      <a:lnTo>
                        <a:pt x="278" y="187"/>
                      </a:lnTo>
                      <a:lnTo>
                        <a:pt x="275" y="187"/>
                      </a:lnTo>
                      <a:lnTo>
                        <a:pt x="275" y="187"/>
                      </a:lnTo>
                      <a:lnTo>
                        <a:pt x="275" y="187"/>
                      </a:lnTo>
                      <a:lnTo>
                        <a:pt x="275" y="187"/>
                      </a:lnTo>
                      <a:lnTo>
                        <a:pt x="275" y="187"/>
                      </a:lnTo>
                      <a:lnTo>
                        <a:pt x="275" y="184"/>
                      </a:lnTo>
                      <a:lnTo>
                        <a:pt x="275" y="184"/>
                      </a:lnTo>
                      <a:lnTo>
                        <a:pt x="272" y="184"/>
                      </a:lnTo>
                      <a:lnTo>
                        <a:pt x="272" y="184"/>
                      </a:lnTo>
                      <a:lnTo>
                        <a:pt x="272" y="184"/>
                      </a:lnTo>
                      <a:lnTo>
                        <a:pt x="272" y="184"/>
                      </a:lnTo>
                      <a:lnTo>
                        <a:pt x="272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70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81"/>
                      </a:lnTo>
                      <a:lnTo>
                        <a:pt x="267" y="179"/>
                      </a:lnTo>
                      <a:lnTo>
                        <a:pt x="267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4" y="179"/>
                      </a:lnTo>
                      <a:lnTo>
                        <a:pt x="261" y="181"/>
                      </a:lnTo>
                      <a:lnTo>
                        <a:pt x="261" y="181"/>
                      </a:lnTo>
                      <a:lnTo>
                        <a:pt x="258" y="181"/>
                      </a:lnTo>
                      <a:lnTo>
                        <a:pt x="255" y="184"/>
                      </a:lnTo>
                      <a:lnTo>
                        <a:pt x="255" y="181"/>
                      </a:lnTo>
                      <a:lnTo>
                        <a:pt x="253" y="181"/>
                      </a:lnTo>
                      <a:lnTo>
                        <a:pt x="250" y="179"/>
                      </a:lnTo>
                      <a:lnTo>
                        <a:pt x="250" y="179"/>
                      </a:lnTo>
                      <a:lnTo>
                        <a:pt x="247" y="179"/>
                      </a:lnTo>
                      <a:lnTo>
                        <a:pt x="247" y="181"/>
                      </a:lnTo>
                      <a:lnTo>
                        <a:pt x="247" y="181"/>
                      </a:lnTo>
                      <a:lnTo>
                        <a:pt x="244" y="181"/>
                      </a:lnTo>
                      <a:lnTo>
                        <a:pt x="244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41" y="181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6" y="181"/>
                      </a:lnTo>
                      <a:lnTo>
                        <a:pt x="236" y="181"/>
                      </a:lnTo>
                      <a:lnTo>
                        <a:pt x="236" y="184"/>
                      </a:lnTo>
                      <a:lnTo>
                        <a:pt x="236" y="184"/>
                      </a:lnTo>
                      <a:lnTo>
                        <a:pt x="236" y="184"/>
                      </a:lnTo>
                      <a:lnTo>
                        <a:pt x="236" y="184"/>
                      </a:lnTo>
                      <a:lnTo>
                        <a:pt x="236" y="184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3" y="181"/>
                      </a:lnTo>
                      <a:lnTo>
                        <a:pt x="230" y="181"/>
                      </a:lnTo>
                      <a:lnTo>
                        <a:pt x="230" y="181"/>
                      </a:lnTo>
                      <a:lnTo>
                        <a:pt x="230" y="181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30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1" y="193"/>
                      </a:lnTo>
                      <a:lnTo>
                        <a:pt x="216" y="193"/>
                      </a:lnTo>
                      <a:lnTo>
                        <a:pt x="216" y="190"/>
                      </a:lnTo>
                      <a:lnTo>
                        <a:pt x="210" y="190"/>
                      </a:lnTo>
                      <a:lnTo>
                        <a:pt x="207" y="193"/>
                      </a:lnTo>
                      <a:lnTo>
                        <a:pt x="204" y="193"/>
                      </a:lnTo>
                      <a:lnTo>
                        <a:pt x="202" y="196"/>
                      </a:lnTo>
                      <a:lnTo>
                        <a:pt x="199" y="196"/>
                      </a:lnTo>
                      <a:lnTo>
                        <a:pt x="199" y="196"/>
                      </a:lnTo>
                      <a:lnTo>
                        <a:pt x="196" y="196"/>
                      </a:lnTo>
                      <a:lnTo>
                        <a:pt x="196" y="196"/>
                      </a:lnTo>
                      <a:lnTo>
                        <a:pt x="193" y="196"/>
                      </a:lnTo>
                      <a:lnTo>
                        <a:pt x="190" y="198"/>
                      </a:lnTo>
                      <a:lnTo>
                        <a:pt x="190" y="198"/>
                      </a:lnTo>
                      <a:lnTo>
                        <a:pt x="190" y="198"/>
                      </a:lnTo>
                      <a:lnTo>
                        <a:pt x="187" y="198"/>
                      </a:lnTo>
                      <a:lnTo>
                        <a:pt x="187" y="198"/>
                      </a:lnTo>
                      <a:lnTo>
                        <a:pt x="187" y="198"/>
                      </a:lnTo>
                      <a:lnTo>
                        <a:pt x="185" y="198"/>
                      </a:lnTo>
                      <a:lnTo>
                        <a:pt x="185" y="198"/>
                      </a:lnTo>
                      <a:lnTo>
                        <a:pt x="185" y="198"/>
                      </a:lnTo>
                      <a:lnTo>
                        <a:pt x="185" y="198"/>
                      </a:lnTo>
                      <a:lnTo>
                        <a:pt x="185" y="198"/>
                      </a:lnTo>
                      <a:lnTo>
                        <a:pt x="185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6"/>
                      </a:lnTo>
                      <a:lnTo>
                        <a:pt x="182" y="193"/>
                      </a:lnTo>
                      <a:lnTo>
                        <a:pt x="182" y="193"/>
                      </a:lnTo>
                      <a:lnTo>
                        <a:pt x="182" y="193"/>
                      </a:lnTo>
                      <a:lnTo>
                        <a:pt x="179" y="193"/>
                      </a:lnTo>
                      <a:lnTo>
                        <a:pt x="179" y="193"/>
                      </a:lnTo>
                      <a:lnTo>
                        <a:pt x="179" y="193"/>
                      </a:lnTo>
                      <a:lnTo>
                        <a:pt x="179" y="193"/>
                      </a:lnTo>
                      <a:lnTo>
                        <a:pt x="179" y="196"/>
                      </a:lnTo>
                      <a:lnTo>
                        <a:pt x="179" y="196"/>
                      </a:lnTo>
                      <a:lnTo>
                        <a:pt x="179" y="196"/>
                      </a:lnTo>
                      <a:lnTo>
                        <a:pt x="176" y="196"/>
                      </a:lnTo>
                      <a:lnTo>
                        <a:pt x="176" y="196"/>
                      </a:lnTo>
                      <a:lnTo>
                        <a:pt x="176" y="196"/>
                      </a:lnTo>
                      <a:lnTo>
                        <a:pt x="176" y="198"/>
                      </a:lnTo>
                      <a:lnTo>
                        <a:pt x="173" y="198"/>
                      </a:lnTo>
                      <a:lnTo>
                        <a:pt x="173" y="198"/>
                      </a:lnTo>
                      <a:lnTo>
                        <a:pt x="176" y="198"/>
                      </a:lnTo>
                      <a:lnTo>
                        <a:pt x="170" y="201"/>
                      </a:lnTo>
                      <a:lnTo>
                        <a:pt x="173" y="201"/>
                      </a:lnTo>
                      <a:lnTo>
                        <a:pt x="173" y="204"/>
                      </a:lnTo>
                      <a:lnTo>
                        <a:pt x="173" y="204"/>
                      </a:lnTo>
                      <a:lnTo>
                        <a:pt x="173" y="204"/>
                      </a:lnTo>
                      <a:lnTo>
                        <a:pt x="173" y="204"/>
                      </a:lnTo>
                      <a:lnTo>
                        <a:pt x="173" y="204"/>
                      </a:lnTo>
                      <a:lnTo>
                        <a:pt x="170" y="210"/>
                      </a:lnTo>
                      <a:lnTo>
                        <a:pt x="168" y="215"/>
                      </a:lnTo>
                      <a:lnTo>
                        <a:pt x="165" y="215"/>
                      </a:lnTo>
                      <a:lnTo>
                        <a:pt x="165" y="218"/>
                      </a:lnTo>
                      <a:lnTo>
                        <a:pt x="165" y="218"/>
                      </a:lnTo>
                      <a:lnTo>
                        <a:pt x="162" y="221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1"/>
                      </a:lnTo>
                      <a:lnTo>
                        <a:pt x="156" y="221"/>
                      </a:lnTo>
                      <a:lnTo>
                        <a:pt x="156" y="221"/>
                      </a:lnTo>
                      <a:lnTo>
                        <a:pt x="156" y="221"/>
                      </a:lnTo>
                      <a:lnTo>
                        <a:pt x="156" y="218"/>
                      </a:lnTo>
                      <a:lnTo>
                        <a:pt x="156" y="218"/>
                      </a:lnTo>
                      <a:lnTo>
                        <a:pt x="156" y="218"/>
                      </a:lnTo>
                      <a:lnTo>
                        <a:pt x="153" y="218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3"/>
                      </a:lnTo>
                      <a:lnTo>
                        <a:pt x="153" y="213"/>
                      </a:lnTo>
                      <a:lnTo>
                        <a:pt x="153" y="213"/>
                      </a:lnTo>
                      <a:lnTo>
                        <a:pt x="153" y="210"/>
                      </a:lnTo>
                      <a:lnTo>
                        <a:pt x="151" y="210"/>
                      </a:lnTo>
                      <a:lnTo>
                        <a:pt x="151" y="207"/>
                      </a:lnTo>
                      <a:lnTo>
                        <a:pt x="151" y="207"/>
                      </a:lnTo>
                      <a:lnTo>
                        <a:pt x="151" y="207"/>
                      </a:lnTo>
                      <a:lnTo>
                        <a:pt x="151" y="204"/>
                      </a:lnTo>
                      <a:lnTo>
                        <a:pt x="151" y="204"/>
                      </a:lnTo>
                      <a:lnTo>
                        <a:pt x="148" y="204"/>
                      </a:lnTo>
                      <a:lnTo>
                        <a:pt x="148" y="201"/>
                      </a:lnTo>
                      <a:lnTo>
                        <a:pt x="148" y="201"/>
                      </a:lnTo>
                      <a:lnTo>
                        <a:pt x="148" y="201"/>
                      </a:lnTo>
                      <a:lnTo>
                        <a:pt x="148" y="198"/>
                      </a:lnTo>
                      <a:lnTo>
                        <a:pt x="148" y="198"/>
                      </a:lnTo>
                      <a:lnTo>
                        <a:pt x="148" y="198"/>
                      </a:lnTo>
                      <a:lnTo>
                        <a:pt x="145" y="198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42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7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6" y="184"/>
                      </a:lnTo>
                      <a:lnTo>
                        <a:pt x="136" y="184"/>
                      </a:lnTo>
                      <a:lnTo>
                        <a:pt x="136" y="184"/>
                      </a:lnTo>
                      <a:lnTo>
                        <a:pt x="136" y="184"/>
                      </a:lnTo>
                      <a:lnTo>
                        <a:pt x="136" y="184"/>
                      </a:lnTo>
                      <a:lnTo>
                        <a:pt x="136" y="181"/>
                      </a:lnTo>
                      <a:lnTo>
                        <a:pt x="136" y="181"/>
                      </a:lnTo>
                      <a:lnTo>
                        <a:pt x="136" y="181"/>
                      </a:lnTo>
                      <a:lnTo>
                        <a:pt x="136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4" y="181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8" y="181"/>
                      </a:lnTo>
                      <a:lnTo>
                        <a:pt x="125" y="181"/>
                      </a:lnTo>
                      <a:lnTo>
                        <a:pt x="125" y="181"/>
                      </a:lnTo>
                      <a:lnTo>
                        <a:pt x="125" y="181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5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4"/>
                      </a:lnTo>
                      <a:lnTo>
                        <a:pt x="122" y="187"/>
                      </a:lnTo>
                      <a:lnTo>
                        <a:pt x="122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9" y="187"/>
                      </a:lnTo>
                      <a:lnTo>
                        <a:pt x="117" y="187"/>
                      </a:lnTo>
                      <a:lnTo>
                        <a:pt x="117" y="187"/>
                      </a:lnTo>
                      <a:lnTo>
                        <a:pt x="117" y="187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7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0"/>
                      </a:lnTo>
                      <a:lnTo>
                        <a:pt x="111" y="193"/>
                      </a:lnTo>
                      <a:lnTo>
                        <a:pt x="111" y="193"/>
                      </a:lnTo>
                      <a:lnTo>
                        <a:pt x="111" y="193"/>
                      </a:lnTo>
                      <a:lnTo>
                        <a:pt x="111" y="193"/>
                      </a:lnTo>
                      <a:lnTo>
                        <a:pt x="111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6"/>
                      </a:lnTo>
                      <a:lnTo>
                        <a:pt x="108" y="196"/>
                      </a:lnTo>
                      <a:lnTo>
                        <a:pt x="108" y="196"/>
                      </a:lnTo>
                      <a:lnTo>
                        <a:pt x="108" y="196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8" y="193"/>
                      </a:lnTo>
                      <a:lnTo>
                        <a:pt x="105" y="193"/>
                      </a:lnTo>
                      <a:lnTo>
                        <a:pt x="105" y="193"/>
                      </a:lnTo>
                      <a:lnTo>
                        <a:pt x="105" y="193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5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2" y="190"/>
                      </a:lnTo>
                      <a:lnTo>
                        <a:pt x="100" y="190"/>
                      </a:lnTo>
                      <a:lnTo>
                        <a:pt x="100" y="190"/>
                      </a:lnTo>
                      <a:lnTo>
                        <a:pt x="100" y="190"/>
                      </a:lnTo>
                      <a:lnTo>
                        <a:pt x="100" y="190"/>
                      </a:lnTo>
                      <a:lnTo>
                        <a:pt x="100" y="190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4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81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100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7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4" y="179"/>
                      </a:lnTo>
                      <a:lnTo>
                        <a:pt x="91" y="179"/>
                      </a:lnTo>
                      <a:lnTo>
                        <a:pt x="91" y="179"/>
                      </a:lnTo>
                      <a:lnTo>
                        <a:pt x="91" y="179"/>
                      </a:lnTo>
                      <a:lnTo>
                        <a:pt x="91" y="179"/>
                      </a:lnTo>
                      <a:lnTo>
                        <a:pt x="91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5" y="173"/>
                      </a:lnTo>
                      <a:lnTo>
                        <a:pt x="83" y="173"/>
                      </a:lnTo>
                      <a:lnTo>
                        <a:pt x="83" y="173"/>
                      </a:lnTo>
                      <a:lnTo>
                        <a:pt x="83" y="170"/>
                      </a:lnTo>
                      <a:lnTo>
                        <a:pt x="83" y="170"/>
                      </a:lnTo>
                      <a:lnTo>
                        <a:pt x="83" y="170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77" y="167"/>
                      </a:lnTo>
                      <a:lnTo>
                        <a:pt x="77" y="167"/>
                      </a:lnTo>
                      <a:lnTo>
                        <a:pt x="77" y="167"/>
                      </a:lnTo>
                      <a:lnTo>
                        <a:pt x="77" y="164"/>
                      </a:lnTo>
                      <a:lnTo>
                        <a:pt x="77" y="164"/>
                      </a:lnTo>
                      <a:lnTo>
                        <a:pt x="77" y="164"/>
                      </a:lnTo>
                      <a:lnTo>
                        <a:pt x="77" y="164"/>
                      </a:lnTo>
                      <a:lnTo>
                        <a:pt x="77" y="164"/>
                      </a:lnTo>
                      <a:lnTo>
                        <a:pt x="74" y="164"/>
                      </a:lnTo>
                      <a:lnTo>
                        <a:pt x="74" y="164"/>
                      </a:lnTo>
                      <a:lnTo>
                        <a:pt x="74" y="164"/>
                      </a:lnTo>
                      <a:lnTo>
                        <a:pt x="74" y="164"/>
                      </a:lnTo>
                      <a:lnTo>
                        <a:pt x="74" y="164"/>
                      </a:lnTo>
                      <a:lnTo>
                        <a:pt x="74" y="162"/>
                      </a:lnTo>
                      <a:lnTo>
                        <a:pt x="74" y="162"/>
                      </a:lnTo>
                      <a:lnTo>
                        <a:pt x="74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71" y="162"/>
                      </a:lnTo>
                      <a:lnTo>
                        <a:pt x="68" y="162"/>
                      </a:lnTo>
                      <a:lnTo>
                        <a:pt x="68" y="162"/>
                      </a:lnTo>
                      <a:lnTo>
                        <a:pt x="68" y="162"/>
                      </a:lnTo>
                      <a:lnTo>
                        <a:pt x="68" y="162"/>
                      </a:lnTo>
                      <a:lnTo>
                        <a:pt x="66" y="162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9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6" y="156"/>
                      </a:lnTo>
                      <a:lnTo>
                        <a:pt x="63" y="156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3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6" y="153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3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7"/>
                      </a:lnTo>
                      <a:lnTo>
                        <a:pt x="57" y="145"/>
                      </a:lnTo>
                      <a:lnTo>
                        <a:pt x="57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4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51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9" y="145"/>
                      </a:lnTo>
                      <a:lnTo>
                        <a:pt x="46" y="145"/>
                      </a:lnTo>
                      <a:lnTo>
                        <a:pt x="46" y="145"/>
                      </a:lnTo>
                      <a:lnTo>
                        <a:pt x="46" y="145"/>
                      </a:lnTo>
                      <a:lnTo>
                        <a:pt x="46" y="145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6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42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9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3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6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3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4" y="128"/>
                      </a:lnTo>
                      <a:lnTo>
                        <a:pt x="29" y="128"/>
                      </a:lnTo>
                      <a:lnTo>
                        <a:pt x="23" y="128"/>
                      </a:lnTo>
                      <a:lnTo>
                        <a:pt x="17" y="128"/>
                      </a:lnTo>
                      <a:lnTo>
                        <a:pt x="12" y="128"/>
                      </a:lnTo>
                      <a:lnTo>
                        <a:pt x="6" y="128"/>
                      </a:lnTo>
                      <a:lnTo>
                        <a:pt x="3" y="125"/>
                      </a:lnTo>
                      <a:lnTo>
                        <a:pt x="12" y="116"/>
                      </a:lnTo>
                      <a:lnTo>
                        <a:pt x="17" y="113"/>
                      </a:lnTo>
                      <a:lnTo>
                        <a:pt x="17" y="102"/>
                      </a:lnTo>
                      <a:lnTo>
                        <a:pt x="12" y="99"/>
                      </a:lnTo>
                      <a:lnTo>
                        <a:pt x="0" y="91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9" y="68"/>
                      </a:lnTo>
                      <a:lnTo>
                        <a:pt x="9" y="65"/>
                      </a:lnTo>
                      <a:lnTo>
                        <a:pt x="12" y="65"/>
                      </a:lnTo>
                      <a:lnTo>
                        <a:pt x="12" y="62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15" y="57"/>
                      </a:lnTo>
                      <a:lnTo>
                        <a:pt x="15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7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3"/>
                      </a:lnTo>
                      <a:lnTo>
                        <a:pt x="32" y="43"/>
                      </a:lnTo>
                      <a:lnTo>
                        <a:pt x="32" y="43"/>
                      </a:lnTo>
                      <a:lnTo>
                        <a:pt x="34" y="43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7" y="37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0" y="34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3" y="31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3" y="28"/>
                      </a:lnTo>
                      <a:lnTo>
                        <a:pt x="46" y="2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9" y="23"/>
                      </a:lnTo>
                      <a:lnTo>
                        <a:pt x="49" y="23"/>
                      </a:lnTo>
                      <a:lnTo>
                        <a:pt x="49" y="23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1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6"/>
                      </a:lnTo>
                      <a:lnTo>
                        <a:pt x="49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57" y="6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6" y="3"/>
                      </a:lnTo>
                      <a:lnTo>
                        <a:pt x="66" y="3"/>
                      </a:lnTo>
                      <a:lnTo>
                        <a:pt x="66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7" y="3"/>
                      </a:lnTo>
                      <a:lnTo>
                        <a:pt x="77" y="3"/>
                      </a:lnTo>
                      <a:lnTo>
                        <a:pt x="77" y="3"/>
                      </a:lnTo>
                      <a:lnTo>
                        <a:pt x="80" y="3"/>
                      </a:lnTo>
                      <a:lnTo>
                        <a:pt x="80" y="3"/>
                      </a:lnTo>
                      <a:lnTo>
                        <a:pt x="80" y="3"/>
                      </a:lnTo>
                      <a:lnTo>
                        <a:pt x="80" y="0"/>
                      </a:lnTo>
                      <a:lnTo>
                        <a:pt x="80" y="3"/>
                      </a:lnTo>
                      <a:lnTo>
                        <a:pt x="85" y="3"/>
                      </a:lnTo>
                      <a:lnTo>
                        <a:pt x="88" y="9"/>
                      </a:lnTo>
                      <a:lnTo>
                        <a:pt x="91" y="11"/>
                      </a:lnTo>
                      <a:lnTo>
                        <a:pt x="97" y="14"/>
                      </a:lnTo>
                      <a:lnTo>
                        <a:pt x="100" y="14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lnTo>
                        <a:pt x="105" y="23"/>
                      </a:lnTo>
                      <a:lnTo>
                        <a:pt x="111" y="2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7" name="Freeform 103"/>
                <p:cNvSpPr>
                  <a:spLocks/>
                </p:cNvSpPr>
                <p:nvPr/>
              </p:nvSpPr>
              <p:spPr bwMode="auto">
                <a:xfrm>
                  <a:off x="916" y="3007"/>
                  <a:ext cx="200" cy="170"/>
                </a:xfrm>
                <a:custGeom>
                  <a:avLst/>
                  <a:gdLst/>
                  <a:ahLst/>
                  <a:cxnLst>
                    <a:cxn ang="0">
                      <a:pos x="238" y="263"/>
                    </a:cxn>
                    <a:cxn ang="0">
                      <a:pos x="258" y="278"/>
                    </a:cxn>
                    <a:cxn ang="0">
                      <a:pos x="266" y="280"/>
                    </a:cxn>
                    <a:cxn ang="0">
                      <a:pos x="272" y="263"/>
                    </a:cxn>
                    <a:cxn ang="0">
                      <a:pos x="278" y="275"/>
                    </a:cxn>
                    <a:cxn ang="0">
                      <a:pos x="286" y="289"/>
                    </a:cxn>
                    <a:cxn ang="0">
                      <a:pos x="289" y="292"/>
                    </a:cxn>
                    <a:cxn ang="0">
                      <a:pos x="286" y="303"/>
                    </a:cxn>
                    <a:cxn ang="0">
                      <a:pos x="314" y="292"/>
                    </a:cxn>
                    <a:cxn ang="0">
                      <a:pos x="323" y="297"/>
                    </a:cxn>
                    <a:cxn ang="0">
                      <a:pos x="351" y="317"/>
                    </a:cxn>
                    <a:cxn ang="0">
                      <a:pos x="362" y="329"/>
                    </a:cxn>
                    <a:cxn ang="0">
                      <a:pos x="374" y="334"/>
                    </a:cxn>
                    <a:cxn ang="0">
                      <a:pos x="382" y="314"/>
                    </a:cxn>
                    <a:cxn ang="0">
                      <a:pos x="388" y="300"/>
                    </a:cxn>
                    <a:cxn ang="0">
                      <a:pos x="394" y="289"/>
                    </a:cxn>
                    <a:cxn ang="0">
                      <a:pos x="385" y="272"/>
                    </a:cxn>
                    <a:cxn ang="0">
                      <a:pos x="365" y="255"/>
                    </a:cxn>
                    <a:cxn ang="0">
                      <a:pos x="345" y="238"/>
                    </a:cxn>
                    <a:cxn ang="0">
                      <a:pos x="334" y="193"/>
                    </a:cxn>
                    <a:cxn ang="0">
                      <a:pos x="320" y="170"/>
                    </a:cxn>
                    <a:cxn ang="0">
                      <a:pos x="320" y="164"/>
                    </a:cxn>
                    <a:cxn ang="0">
                      <a:pos x="314" y="159"/>
                    </a:cxn>
                    <a:cxn ang="0">
                      <a:pos x="309" y="150"/>
                    </a:cxn>
                    <a:cxn ang="0">
                      <a:pos x="303" y="153"/>
                    </a:cxn>
                    <a:cxn ang="0">
                      <a:pos x="300" y="153"/>
                    </a:cxn>
                    <a:cxn ang="0">
                      <a:pos x="295" y="142"/>
                    </a:cxn>
                    <a:cxn ang="0">
                      <a:pos x="297" y="136"/>
                    </a:cxn>
                    <a:cxn ang="0">
                      <a:pos x="303" y="133"/>
                    </a:cxn>
                    <a:cxn ang="0">
                      <a:pos x="297" y="122"/>
                    </a:cxn>
                    <a:cxn ang="0">
                      <a:pos x="295" y="116"/>
                    </a:cxn>
                    <a:cxn ang="0">
                      <a:pos x="300" y="110"/>
                    </a:cxn>
                    <a:cxn ang="0">
                      <a:pos x="295" y="93"/>
                    </a:cxn>
                    <a:cxn ang="0">
                      <a:pos x="198" y="65"/>
                    </a:cxn>
                    <a:cxn ang="0">
                      <a:pos x="159" y="37"/>
                    </a:cxn>
                    <a:cxn ang="0">
                      <a:pos x="150" y="20"/>
                    </a:cxn>
                    <a:cxn ang="0">
                      <a:pos x="130" y="14"/>
                    </a:cxn>
                    <a:cxn ang="0">
                      <a:pos x="96" y="3"/>
                    </a:cxn>
                    <a:cxn ang="0">
                      <a:pos x="79" y="8"/>
                    </a:cxn>
                    <a:cxn ang="0">
                      <a:pos x="79" y="28"/>
                    </a:cxn>
                    <a:cxn ang="0">
                      <a:pos x="74" y="45"/>
                    </a:cxn>
                    <a:cxn ang="0">
                      <a:pos x="71" y="65"/>
                    </a:cxn>
                    <a:cxn ang="0">
                      <a:pos x="76" y="76"/>
                    </a:cxn>
                    <a:cxn ang="0">
                      <a:pos x="88" y="91"/>
                    </a:cxn>
                    <a:cxn ang="0">
                      <a:pos x="23" y="161"/>
                    </a:cxn>
                    <a:cxn ang="0">
                      <a:pos x="11" y="178"/>
                    </a:cxn>
                    <a:cxn ang="0">
                      <a:pos x="3" y="195"/>
                    </a:cxn>
                    <a:cxn ang="0">
                      <a:pos x="8" y="204"/>
                    </a:cxn>
                    <a:cxn ang="0">
                      <a:pos x="8" y="212"/>
                    </a:cxn>
                    <a:cxn ang="0">
                      <a:pos x="11" y="227"/>
                    </a:cxn>
                    <a:cxn ang="0">
                      <a:pos x="23" y="244"/>
                    </a:cxn>
                    <a:cxn ang="0">
                      <a:pos x="25" y="261"/>
                    </a:cxn>
                    <a:cxn ang="0">
                      <a:pos x="28" y="272"/>
                    </a:cxn>
                    <a:cxn ang="0">
                      <a:pos x="34" y="289"/>
                    </a:cxn>
                    <a:cxn ang="0">
                      <a:pos x="28" y="314"/>
                    </a:cxn>
                    <a:cxn ang="0">
                      <a:pos x="48" y="320"/>
                    </a:cxn>
                    <a:cxn ang="0">
                      <a:pos x="68" y="326"/>
                    </a:cxn>
                    <a:cxn ang="0">
                      <a:pos x="110" y="303"/>
                    </a:cxn>
                    <a:cxn ang="0">
                      <a:pos x="119" y="280"/>
                    </a:cxn>
                    <a:cxn ang="0">
                      <a:pos x="144" y="249"/>
                    </a:cxn>
                    <a:cxn ang="0">
                      <a:pos x="153" y="249"/>
                    </a:cxn>
                    <a:cxn ang="0">
                      <a:pos x="156" y="258"/>
                    </a:cxn>
                    <a:cxn ang="0">
                      <a:pos x="167" y="261"/>
                    </a:cxn>
                  </a:cxnLst>
                  <a:rect l="0" t="0" r="r" b="b"/>
                  <a:pathLst>
                    <a:path w="396" h="334">
                      <a:moveTo>
                        <a:pt x="170" y="263"/>
                      </a:move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3" y="261"/>
                      </a:lnTo>
                      <a:lnTo>
                        <a:pt x="173" y="261"/>
                      </a:lnTo>
                      <a:lnTo>
                        <a:pt x="173" y="261"/>
                      </a:lnTo>
                      <a:lnTo>
                        <a:pt x="173" y="261"/>
                      </a:lnTo>
                      <a:lnTo>
                        <a:pt x="173" y="261"/>
                      </a:lnTo>
                      <a:lnTo>
                        <a:pt x="178" y="261"/>
                      </a:lnTo>
                      <a:lnTo>
                        <a:pt x="187" y="261"/>
                      </a:lnTo>
                      <a:lnTo>
                        <a:pt x="195" y="261"/>
                      </a:lnTo>
                      <a:lnTo>
                        <a:pt x="204" y="261"/>
                      </a:lnTo>
                      <a:lnTo>
                        <a:pt x="215" y="261"/>
                      </a:lnTo>
                      <a:lnTo>
                        <a:pt x="224" y="261"/>
                      </a:lnTo>
                      <a:lnTo>
                        <a:pt x="227" y="258"/>
                      </a:lnTo>
                      <a:lnTo>
                        <a:pt x="229" y="249"/>
                      </a:lnTo>
                      <a:lnTo>
                        <a:pt x="238" y="263"/>
                      </a:lnTo>
                      <a:lnTo>
                        <a:pt x="241" y="272"/>
                      </a:lnTo>
                      <a:lnTo>
                        <a:pt x="244" y="275"/>
                      </a:lnTo>
                      <a:lnTo>
                        <a:pt x="244" y="275"/>
                      </a:lnTo>
                      <a:lnTo>
                        <a:pt x="244" y="275"/>
                      </a:lnTo>
                      <a:lnTo>
                        <a:pt x="244" y="275"/>
                      </a:lnTo>
                      <a:lnTo>
                        <a:pt x="244" y="278"/>
                      </a:lnTo>
                      <a:lnTo>
                        <a:pt x="244" y="278"/>
                      </a:lnTo>
                      <a:lnTo>
                        <a:pt x="244" y="280"/>
                      </a:lnTo>
                      <a:lnTo>
                        <a:pt x="244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9" y="280"/>
                      </a:lnTo>
                      <a:lnTo>
                        <a:pt x="249" y="280"/>
                      </a:lnTo>
                      <a:lnTo>
                        <a:pt x="249" y="280"/>
                      </a:lnTo>
                      <a:lnTo>
                        <a:pt x="249" y="280"/>
                      </a:lnTo>
                      <a:lnTo>
                        <a:pt x="252" y="280"/>
                      </a:lnTo>
                      <a:lnTo>
                        <a:pt x="252" y="280"/>
                      </a:lnTo>
                      <a:lnTo>
                        <a:pt x="252" y="280"/>
                      </a:lnTo>
                      <a:lnTo>
                        <a:pt x="252" y="280"/>
                      </a:lnTo>
                      <a:lnTo>
                        <a:pt x="252" y="280"/>
                      </a:lnTo>
                      <a:lnTo>
                        <a:pt x="255" y="280"/>
                      </a:lnTo>
                      <a:lnTo>
                        <a:pt x="255" y="280"/>
                      </a:lnTo>
                      <a:lnTo>
                        <a:pt x="255" y="280"/>
                      </a:lnTo>
                      <a:lnTo>
                        <a:pt x="255" y="280"/>
                      </a:lnTo>
                      <a:lnTo>
                        <a:pt x="255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3" y="280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6" y="280"/>
                      </a:lnTo>
                      <a:lnTo>
                        <a:pt x="266" y="280"/>
                      </a:lnTo>
                      <a:lnTo>
                        <a:pt x="266" y="280"/>
                      </a:lnTo>
                      <a:lnTo>
                        <a:pt x="266" y="280"/>
                      </a:lnTo>
                      <a:lnTo>
                        <a:pt x="266" y="280"/>
                      </a:lnTo>
                      <a:lnTo>
                        <a:pt x="266" y="278"/>
                      </a:lnTo>
                      <a:lnTo>
                        <a:pt x="266" y="278"/>
                      </a:lnTo>
                      <a:lnTo>
                        <a:pt x="266" y="278"/>
                      </a:lnTo>
                      <a:lnTo>
                        <a:pt x="266" y="278"/>
                      </a:lnTo>
                      <a:lnTo>
                        <a:pt x="266" y="278"/>
                      </a:lnTo>
                      <a:lnTo>
                        <a:pt x="269" y="278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6"/>
                      </a:lnTo>
                      <a:lnTo>
                        <a:pt x="272" y="266"/>
                      </a:lnTo>
                      <a:lnTo>
                        <a:pt x="272" y="266"/>
                      </a:lnTo>
                      <a:lnTo>
                        <a:pt x="272" y="266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1"/>
                      </a:lnTo>
                      <a:lnTo>
                        <a:pt x="272" y="261"/>
                      </a:lnTo>
                      <a:lnTo>
                        <a:pt x="272" y="261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61"/>
                      </a:lnTo>
                      <a:lnTo>
                        <a:pt x="275" y="261"/>
                      </a:lnTo>
                      <a:lnTo>
                        <a:pt x="275" y="261"/>
                      </a:lnTo>
                      <a:lnTo>
                        <a:pt x="275" y="263"/>
                      </a:lnTo>
                      <a:lnTo>
                        <a:pt x="275" y="263"/>
                      </a:lnTo>
                      <a:lnTo>
                        <a:pt x="275" y="263"/>
                      </a:lnTo>
                      <a:lnTo>
                        <a:pt x="275" y="266"/>
                      </a:lnTo>
                      <a:lnTo>
                        <a:pt x="275" y="266"/>
                      </a:lnTo>
                      <a:lnTo>
                        <a:pt x="278" y="269"/>
                      </a:lnTo>
                      <a:lnTo>
                        <a:pt x="278" y="269"/>
                      </a:lnTo>
                      <a:lnTo>
                        <a:pt x="278" y="272"/>
                      </a:lnTo>
                      <a:lnTo>
                        <a:pt x="278" y="272"/>
                      </a:lnTo>
                      <a:lnTo>
                        <a:pt x="278" y="272"/>
                      </a:lnTo>
                      <a:lnTo>
                        <a:pt x="278" y="275"/>
                      </a:lnTo>
                      <a:lnTo>
                        <a:pt x="278" y="275"/>
                      </a:lnTo>
                      <a:lnTo>
                        <a:pt x="278" y="275"/>
                      </a:lnTo>
                      <a:lnTo>
                        <a:pt x="278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8"/>
                      </a:lnTo>
                      <a:lnTo>
                        <a:pt x="280" y="278"/>
                      </a:lnTo>
                      <a:lnTo>
                        <a:pt x="280" y="278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3"/>
                      </a:lnTo>
                      <a:lnTo>
                        <a:pt x="283" y="283"/>
                      </a:lnTo>
                      <a:lnTo>
                        <a:pt x="286" y="283"/>
                      </a:lnTo>
                      <a:lnTo>
                        <a:pt x="286" y="286"/>
                      </a:lnTo>
                      <a:lnTo>
                        <a:pt x="286" y="286"/>
                      </a:lnTo>
                      <a:lnTo>
                        <a:pt x="286" y="286"/>
                      </a:lnTo>
                      <a:lnTo>
                        <a:pt x="289" y="286"/>
                      </a:lnTo>
                      <a:lnTo>
                        <a:pt x="289" y="286"/>
                      </a:lnTo>
                      <a:lnTo>
                        <a:pt x="289" y="286"/>
                      </a:lnTo>
                      <a:lnTo>
                        <a:pt x="289" y="286"/>
                      </a:lnTo>
                      <a:lnTo>
                        <a:pt x="286" y="286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9" y="289"/>
                      </a:lnTo>
                      <a:lnTo>
                        <a:pt x="289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5"/>
                      </a:lnTo>
                      <a:lnTo>
                        <a:pt x="289" y="295"/>
                      </a:lnTo>
                      <a:lnTo>
                        <a:pt x="289" y="295"/>
                      </a:lnTo>
                      <a:lnTo>
                        <a:pt x="289" y="295"/>
                      </a:lnTo>
                      <a:lnTo>
                        <a:pt x="289" y="295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300"/>
                      </a:lnTo>
                      <a:lnTo>
                        <a:pt x="289" y="300"/>
                      </a:lnTo>
                      <a:lnTo>
                        <a:pt x="289" y="300"/>
                      </a:lnTo>
                      <a:lnTo>
                        <a:pt x="286" y="303"/>
                      </a:lnTo>
                      <a:lnTo>
                        <a:pt x="286" y="303"/>
                      </a:lnTo>
                      <a:lnTo>
                        <a:pt x="286" y="306"/>
                      </a:lnTo>
                      <a:lnTo>
                        <a:pt x="286" y="306"/>
                      </a:lnTo>
                      <a:lnTo>
                        <a:pt x="286" y="309"/>
                      </a:lnTo>
                      <a:lnTo>
                        <a:pt x="283" y="312"/>
                      </a:lnTo>
                      <a:lnTo>
                        <a:pt x="283" y="314"/>
                      </a:lnTo>
                      <a:lnTo>
                        <a:pt x="286" y="314"/>
                      </a:lnTo>
                      <a:lnTo>
                        <a:pt x="295" y="317"/>
                      </a:lnTo>
                      <a:lnTo>
                        <a:pt x="295" y="317"/>
                      </a:lnTo>
                      <a:lnTo>
                        <a:pt x="297" y="317"/>
                      </a:lnTo>
                      <a:lnTo>
                        <a:pt x="297" y="314"/>
                      </a:lnTo>
                      <a:lnTo>
                        <a:pt x="297" y="317"/>
                      </a:lnTo>
                      <a:lnTo>
                        <a:pt x="297" y="317"/>
                      </a:lnTo>
                      <a:lnTo>
                        <a:pt x="300" y="317"/>
                      </a:lnTo>
                      <a:lnTo>
                        <a:pt x="300" y="317"/>
                      </a:lnTo>
                      <a:lnTo>
                        <a:pt x="300" y="317"/>
                      </a:lnTo>
                      <a:lnTo>
                        <a:pt x="303" y="317"/>
                      </a:lnTo>
                      <a:lnTo>
                        <a:pt x="303" y="317"/>
                      </a:lnTo>
                      <a:lnTo>
                        <a:pt x="303" y="317"/>
                      </a:lnTo>
                      <a:lnTo>
                        <a:pt x="303" y="320"/>
                      </a:lnTo>
                      <a:lnTo>
                        <a:pt x="303" y="320"/>
                      </a:lnTo>
                      <a:lnTo>
                        <a:pt x="306" y="320"/>
                      </a:lnTo>
                      <a:lnTo>
                        <a:pt x="306" y="320"/>
                      </a:lnTo>
                      <a:lnTo>
                        <a:pt x="309" y="314"/>
                      </a:lnTo>
                      <a:lnTo>
                        <a:pt x="309" y="312"/>
                      </a:lnTo>
                      <a:lnTo>
                        <a:pt x="311" y="306"/>
                      </a:lnTo>
                      <a:lnTo>
                        <a:pt x="311" y="303"/>
                      </a:lnTo>
                      <a:lnTo>
                        <a:pt x="311" y="300"/>
                      </a:lnTo>
                      <a:lnTo>
                        <a:pt x="314" y="297"/>
                      </a:lnTo>
                      <a:lnTo>
                        <a:pt x="314" y="295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7" y="292"/>
                      </a:lnTo>
                      <a:lnTo>
                        <a:pt x="317" y="292"/>
                      </a:lnTo>
                      <a:lnTo>
                        <a:pt x="317" y="292"/>
                      </a:lnTo>
                      <a:lnTo>
                        <a:pt x="317" y="292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8" y="297"/>
                      </a:lnTo>
                      <a:lnTo>
                        <a:pt x="328" y="300"/>
                      </a:lnTo>
                      <a:lnTo>
                        <a:pt x="328" y="300"/>
                      </a:lnTo>
                      <a:lnTo>
                        <a:pt x="328" y="300"/>
                      </a:lnTo>
                      <a:lnTo>
                        <a:pt x="331" y="300"/>
                      </a:lnTo>
                      <a:lnTo>
                        <a:pt x="331" y="300"/>
                      </a:lnTo>
                      <a:lnTo>
                        <a:pt x="331" y="300"/>
                      </a:lnTo>
                      <a:lnTo>
                        <a:pt x="334" y="300"/>
                      </a:lnTo>
                      <a:lnTo>
                        <a:pt x="334" y="300"/>
                      </a:lnTo>
                      <a:lnTo>
                        <a:pt x="334" y="300"/>
                      </a:lnTo>
                      <a:lnTo>
                        <a:pt x="337" y="300"/>
                      </a:lnTo>
                      <a:lnTo>
                        <a:pt x="337" y="300"/>
                      </a:lnTo>
                      <a:lnTo>
                        <a:pt x="337" y="303"/>
                      </a:lnTo>
                      <a:lnTo>
                        <a:pt x="340" y="303"/>
                      </a:lnTo>
                      <a:lnTo>
                        <a:pt x="343" y="303"/>
                      </a:lnTo>
                      <a:lnTo>
                        <a:pt x="343" y="303"/>
                      </a:lnTo>
                      <a:lnTo>
                        <a:pt x="340" y="309"/>
                      </a:lnTo>
                      <a:lnTo>
                        <a:pt x="348" y="314"/>
                      </a:lnTo>
                      <a:lnTo>
                        <a:pt x="348" y="314"/>
                      </a:lnTo>
                      <a:lnTo>
                        <a:pt x="348" y="314"/>
                      </a:lnTo>
                      <a:lnTo>
                        <a:pt x="348" y="314"/>
                      </a:lnTo>
                      <a:lnTo>
                        <a:pt x="348" y="314"/>
                      </a:lnTo>
                      <a:lnTo>
                        <a:pt x="348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4" y="317"/>
                      </a:lnTo>
                      <a:lnTo>
                        <a:pt x="354" y="317"/>
                      </a:lnTo>
                      <a:lnTo>
                        <a:pt x="354" y="317"/>
                      </a:lnTo>
                      <a:lnTo>
                        <a:pt x="354" y="320"/>
                      </a:lnTo>
                      <a:lnTo>
                        <a:pt x="354" y="320"/>
                      </a:lnTo>
                      <a:lnTo>
                        <a:pt x="354" y="320"/>
                      </a:lnTo>
                      <a:lnTo>
                        <a:pt x="357" y="320"/>
                      </a:lnTo>
                      <a:lnTo>
                        <a:pt x="357" y="320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9"/>
                      </a:lnTo>
                      <a:lnTo>
                        <a:pt x="360" y="329"/>
                      </a:lnTo>
                      <a:lnTo>
                        <a:pt x="360" y="329"/>
                      </a:lnTo>
                      <a:lnTo>
                        <a:pt x="360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5" y="329"/>
                      </a:lnTo>
                      <a:lnTo>
                        <a:pt x="365" y="329"/>
                      </a:lnTo>
                      <a:lnTo>
                        <a:pt x="365" y="329"/>
                      </a:lnTo>
                      <a:lnTo>
                        <a:pt x="365" y="329"/>
                      </a:lnTo>
                      <a:lnTo>
                        <a:pt x="368" y="331"/>
                      </a:lnTo>
                      <a:lnTo>
                        <a:pt x="368" y="331"/>
                      </a:lnTo>
                      <a:lnTo>
                        <a:pt x="368" y="331"/>
                      </a:lnTo>
                      <a:lnTo>
                        <a:pt x="368" y="331"/>
                      </a:lnTo>
                      <a:lnTo>
                        <a:pt x="368" y="331"/>
                      </a:lnTo>
                      <a:lnTo>
                        <a:pt x="371" y="331"/>
                      </a:lnTo>
                      <a:lnTo>
                        <a:pt x="371" y="331"/>
                      </a:lnTo>
                      <a:lnTo>
                        <a:pt x="371" y="331"/>
                      </a:lnTo>
                      <a:lnTo>
                        <a:pt x="371" y="334"/>
                      </a:lnTo>
                      <a:lnTo>
                        <a:pt x="371" y="334"/>
                      </a:lnTo>
                      <a:lnTo>
                        <a:pt x="371" y="334"/>
                      </a:lnTo>
                      <a:lnTo>
                        <a:pt x="371" y="334"/>
                      </a:lnTo>
                      <a:lnTo>
                        <a:pt x="371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1"/>
                      </a:lnTo>
                      <a:lnTo>
                        <a:pt x="374" y="331"/>
                      </a:lnTo>
                      <a:lnTo>
                        <a:pt x="377" y="331"/>
                      </a:lnTo>
                      <a:lnTo>
                        <a:pt x="377" y="331"/>
                      </a:lnTo>
                      <a:lnTo>
                        <a:pt x="377" y="331"/>
                      </a:lnTo>
                      <a:lnTo>
                        <a:pt x="377" y="329"/>
                      </a:lnTo>
                      <a:lnTo>
                        <a:pt x="377" y="329"/>
                      </a:lnTo>
                      <a:lnTo>
                        <a:pt x="377" y="329"/>
                      </a:lnTo>
                      <a:lnTo>
                        <a:pt x="377" y="329"/>
                      </a:lnTo>
                      <a:lnTo>
                        <a:pt x="377" y="329"/>
                      </a:lnTo>
                      <a:lnTo>
                        <a:pt x="377" y="326"/>
                      </a:lnTo>
                      <a:lnTo>
                        <a:pt x="377" y="326"/>
                      </a:lnTo>
                      <a:lnTo>
                        <a:pt x="377" y="326"/>
                      </a:lnTo>
                      <a:lnTo>
                        <a:pt x="377" y="326"/>
                      </a:lnTo>
                      <a:lnTo>
                        <a:pt x="377" y="326"/>
                      </a:lnTo>
                      <a:lnTo>
                        <a:pt x="379" y="323"/>
                      </a:lnTo>
                      <a:lnTo>
                        <a:pt x="379" y="323"/>
                      </a:lnTo>
                      <a:lnTo>
                        <a:pt x="379" y="323"/>
                      </a:lnTo>
                      <a:lnTo>
                        <a:pt x="379" y="323"/>
                      </a:lnTo>
                      <a:lnTo>
                        <a:pt x="379" y="320"/>
                      </a:lnTo>
                      <a:lnTo>
                        <a:pt x="379" y="320"/>
                      </a:lnTo>
                      <a:lnTo>
                        <a:pt x="379" y="320"/>
                      </a:lnTo>
                      <a:lnTo>
                        <a:pt x="382" y="317"/>
                      </a:lnTo>
                      <a:lnTo>
                        <a:pt x="382" y="317"/>
                      </a:lnTo>
                      <a:lnTo>
                        <a:pt x="382" y="317"/>
                      </a:lnTo>
                      <a:lnTo>
                        <a:pt x="382" y="317"/>
                      </a:lnTo>
                      <a:lnTo>
                        <a:pt x="382" y="317"/>
                      </a:lnTo>
                      <a:lnTo>
                        <a:pt x="382" y="314"/>
                      </a:lnTo>
                      <a:lnTo>
                        <a:pt x="382" y="314"/>
                      </a:lnTo>
                      <a:lnTo>
                        <a:pt x="382" y="314"/>
                      </a:lnTo>
                      <a:lnTo>
                        <a:pt x="382" y="314"/>
                      </a:lnTo>
                      <a:lnTo>
                        <a:pt x="382" y="312"/>
                      </a:lnTo>
                      <a:lnTo>
                        <a:pt x="385" y="312"/>
                      </a:lnTo>
                      <a:lnTo>
                        <a:pt x="385" y="312"/>
                      </a:lnTo>
                      <a:lnTo>
                        <a:pt x="385" y="312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8" y="309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3"/>
                      </a:lnTo>
                      <a:lnTo>
                        <a:pt x="388" y="303"/>
                      </a:lnTo>
                      <a:lnTo>
                        <a:pt x="388" y="303"/>
                      </a:lnTo>
                      <a:lnTo>
                        <a:pt x="388" y="303"/>
                      </a:lnTo>
                      <a:lnTo>
                        <a:pt x="388" y="303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2"/>
                      </a:lnTo>
                      <a:lnTo>
                        <a:pt x="391" y="292"/>
                      </a:lnTo>
                      <a:lnTo>
                        <a:pt x="391" y="292"/>
                      </a:lnTo>
                      <a:lnTo>
                        <a:pt x="394" y="292"/>
                      </a:lnTo>
                      <a:lnTo>
                        <a:pt x="394" y="292"/>
                      </a:lnTo>
                      <a:lnTo>
                        <a:pt x="394" y="292"/>
                      </a:lnTo>
                      <a:lnTo>
                        <a:pt x="394" y="292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6" y="289"/>
                      </a:lnTo>
                      <a:lnTo>
                        <a:pt x="396" y="286"/>
                      </a:lnTo>
                      <a:lnTo>
                        <a:pt x="396" y="286"/>
                      </a:lnTo>
                      <a:lnTo>
                        <a:pt x="396" y="286"/>
                      </a:lnTo>
                      <a:lnTo>
                        <a:pt x="396" y="286"/>
                      </a:lnTo>
                      <a:lnTo>
                        <a:pt x="396" y="283"/>
                      </a:lnTo>
                      <a:lnTo>
                        <a:pt x="396" y="283"/>
                      </a:lnTo>
                      <a:lnTo>
                        <a:pt x="396" y="283"/>
                      </a:lnTo>
                      <a:lnTo>
                        <a:pt x="396" y="283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78"/>
                      </a:lnTo>
                      <a:lnTo>
                        <a:pt x="394" y="278"/>
                      </a:lnTo>
                      <a:lnTo>
                        <a:pt x="394" y="278"/>
                      </a:lnTo>
                      <a:lnTo>
                        <a:pt x="391" y="278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388" y="272"/>
                      </a:lnTo>
                      <a:lnTo>
                        <a:pt x="388" y="272"/>
                      </a:lnTo>
                      <a:lnTo>
                        <a:pt x="388" y="272"/>
                      </a:lnTo>
                      <a:lnTo>
                        <a:pt x="385" y="272"/>
                      </a:lnTo>
                      <a:lnTo>
                        <a:pt x="385" y="272"/>
                      </a:lnTo>
                      <a:lnTo>
                        <a:pt x="385" y="272"/>
                      </a:lnTo>
                      <a:lnTo>
                        <a:pt x="385" y="272"/>
                      </a:lnTo>
                      <a:lnTo>
                        <a:pt x="385" y="269"/>
                      </a:lnTo>
                      <a:lnTo>
                        <a:pt x="385" y="269"/>
                      </a:lnTo>
                      <a:lnTo>
                        <a:pt x="382" y="269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4" y="258"/>
                      </a:lnTo>
                      <a:lnTo>
                        <a:pt x="374" y="258"/>
                      </a:lnTo>
                      <a:lnTo>
                        <a:pt x="371" y="258"/>
                      </a:lnTo>
                      <a:lnTo>
                        <a:pt x="371" y="258"/>
                      </a:lnTo>
                      <a:lnTo>
                        <a:pt x="371" y="255"/>
                      </a:lnTo>
                      <a:lnTo>
                        <a:pt x="368" y="255"/>
                      </a:lnTo>
                      <a:lnTo>
                        <a:pt x="368" y="255"/>
                      </a:lnTo>
                      <a:lnTo>
                        <a:pt x="368" y="255"/>
                      </a:lnTo>
                      <a:lnTo>
                        <a:pt x="365" y="255"/>
                      </a:lnTo>
                      <a:lnTo>
                        <a:pt x="365" y="255"/>
                      </a:lnTo>
                      <a:lnTo>
                        <a:pt x="365" y="255"/>
                      </a:lnTo>
                      <a:lnTo>
                        <a:pt x="365" y="255"/>
                      </a:lnTo>
                      <a:lnTo>
                        <a:pt x="362" y="255"/>
                      </a:lnTo>
                      <a:lnTo>
                        <a:pt x="362" y="255"/>
                      </a:lnTo>
                      <a:lnTo>
                        <a:pt x="362" y="252"/>
                      </a:lnTo>
                      <a:lnTo>
                        <a:pt x="360" y="252"/>
                      </a:lnTo>
                      <a:lnTo>
                        <a:pt x="360" y="252"/>
                      </a:lnTo>
                      <a:lnTo>
                        <a:pt x="357" y="252"/>
                      </a:lnTo>
                      <a:lnTo>
                        <a:pt x="357" y="252"/>
                      </a:lnTo>
                      <a:lnTo>
                        <a:pt x="357" y="252"/>
                      </a:lnTo>
                      <a:lnTo>
                        <a:pt x="354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51" y="249"/>
                      </a:lnTo>
                      <a:lnTo>
                        <a:pt x="351" y="249"/>
                      </a:lnTo>
                      <a:lnTo>
                        <a:pt x="351" y="249"/>
                      </a:lnTo>
                      <a:lnTo>
                        <a:pt x="351" y="246"/>
                      </a:lnTo>
                      <a:lnTo>
                        <a:pt x="351" y="246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1"/>
                      </a:lnTo>
                      <a:lnTo>
                        <a:pt x="348" y="241"/>
                      </a:lnTo>
                      <a:lnTo>
                        <a:pt x="345" y="241"/>
                      </a:lnTo>
                      <a:lnTo>
                        <a:pt x="345" y="241"/>
                      </a:lnTo>
                      <a:lnTo>
                        <a:pt x="345" y="238"/>
                      </a:lnTo>
                      <a:lnTo>
                        <a:pt x="345" y="238"/>
                      </a:lnTo>
                      <a:lnTo>
                        <a:pt x="345" y="235"/>
                      </a:lnTo>
                      <a:lnTo>
                        <a:pt x="345" y="235"/>
                      </a:lnTo>
                      <a:lnTo>
                        <a:pt x="343" y="232"/>
                      </a:lnTo>
                      <a:lnTo>
                        <a:pt x="343" y="229"/>
                      </a:lnTo>
                      <a:lnTo>
                        <a:pt x="343" y="229"/>
                      </a:lnTo>
                      <a:lnTo>
                        <a:pt x="343" y="227"/>
                      </a:lnTo>
                      <a:lnTo>
                        <a:pt x="340" y="224"/>
                      </a:lnTo>
                      <a:lnTo>
                        <a:pt x="340" y="224"/>
                      </a:lnTo>
                      <a:lnTo>
                        <a:pt x="340" y="221"/>
                      </a:lnTo>
                      <a:lnTo>
                        <a:pt x="340" y="218"/>
                      </a:lnTo>
                      <a:lnTo>
                        <a:pt x="340" y="215"/>
                      </a:lnTo>
                      <a:lnTo>
                        <a:pt x="337" y="215"/>
                      </a:lnTo>
                      <a:lnTo>
                        <a:pt x="337" y="212"/>
                      </a:lnTo>
                      <a:lnTo>
                        <a:pt x="337" y="212"/>
                      </a:lnTo>
                      <a:lnTo>
                        <a:pt x="337" y="210"/>
                      </a:lnTo>
                      <a:lnTo>
                        <a:pt x="337" y="207"/>
                      </a:lnTo>
                      <a:lnTo>
                        <a:pt x="337" y="207"/>
                      </a:lnTo>
                      <a:lnTo>
                        <a:pt x="337" y="207"/>
                      </a:lnTo>
                      <a:lnTo>
                        <a:pt x="337" y="204"/>
                      </a:lnTo>
                      <a:lnTo>
                        <a:pt x="337" y="204"/>
                      </a:lnTo>
                      <a:lnTo>
                        <a:pt x="337" y="201"/>
                      </a:lnTo>
                      <a:lnTo>
                        <a:pt x="337" y="201"/>
                      </a:lnTo>
                      <a:lnTo>
                        <a:pt x="337" y="201"/>
                      </a:lnTo>
                      <a:lnTo>
                        <a:pt x="337" y="198"/>
                      </a:lnTo>
                      <a:lnTo>
                        <a:pt x="337" y="198"/>
                      </a:lnTo>
                      <a:lnTo>
                        <a:pt x="337" y="198"/>
                      </a:lnTo>
                      <a:lnTo>
                        <a:pt x="337" y="198"/>
                      </a:lnTo>
                      <a:lnTo>
                        <a:pt x="337" y="198"/>
                      </a:lnTo>
                      <a:lnTo>
                        <a:pt x="334" y="195"/>
                      </a:lnTo>
                      <a:lnTo>
                        <a:pt x="334" y="195"/>
                      </a:lnTo>
                      <a:lnTo>
                        <a:pt x="334" y="195"/>
                      </a:lnTo>
                      <a:lnTo>
                        <a:pt x="334" y="193"/>
                      </a:lnTo>
                      <a:lnTo>
                        <a:pt x="334" y="193"/>
                      </a:lnTo>
                      <a:lnTo>
                        <a:pt x="331" y="193"/>
                      </a:lnTo>
                      <a:lnTo>
                        <a:pt x="331" y="190"/>
                      </a:lnTo>
                      <a:lnTo>
                        <a:pt x="331" y="190"/>
                      </a:lnTo>
                      <a:lnTo>
                        <a:pt x="328" y="187"/>
                      </a:lnTo>
                      <a:lnTo>
                        <a:pt x="328" y="187"/>
                      </a:lnTo>
                      <a:lnTo>
                        <a:pt x="328" y="187"/>
                      </a:lnTo>
                      <a:lnTo>
                        <a:pt x="328" y="187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6" y="181"/>
                      </a:lnTo>
                      <a:lnTo>
                        <a:pt x="326" y="181"/>
                      </a:lnTo>
                      <a:lnTo>
                        <a:pt x="326" y="181"/>
                      </a:lnTo>
                      <a:lnTo>
                        <a:pt x="326" y="181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3" y="178"/>
                      </a:lnTo>
                      <a:lnTo>
                        <a:pt x="323" y="178"/>
                      </a:lnTo>
                      <a:lnTo>
                        <a:pt x="323" y="176"/>
                      </a:lnTo>
                      <a:lnTo>
                        <a:pt x="323" y="176"/>
                      </a:lnTo>
                      <a:lnTo>
                        <a:pt x="323" y="176"/>
                      </a:lnTo>
                      <a:lnTo>
                        <a:pt x="323" y="176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3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59"/>
                      </a:lnTo>
                      <a:lnTo>
                        <a:pt x="317" y="159"/>
                      </a:lnTo>
                      <a:lnTo>
                        <a:pt x="317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3"/>
                      </a:lnTo>
                      <a:lnTo>
                        <a:pt x="311" y="153"/>
                      </a:lnTo>
                      <a:lnTo>
                        <a:pt x="309" y="153"/>
                      </a:lnTo>
                      <a:lnTo>
                        <a:pt x="309" y="153"/>
                      </a:lnTo>
                      <a:lnTo>
                        <a:pt x="309" y="153"/>
                      </a:lnTo>
                      <a:lnTo>
                        <a:pt x="309" y="153"/>
                      </a:lnTo>
                      <a:lnTo>
                        <a:pt x="309" y="153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297" y="147"/>
                      </a:lnTo>
                      <a:lnTo>
                        <a:pt x="297" y="147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2"/>
                      </a:lnTo>
                      <a:lnTo>
                        <a:pt x="297" y="142"/>
                      </a:lnTo>
                      <a:lnTo>
                        <a:pt x="297" y="142"/>
                      </a:lnTo>
                      <a:lnTo>
                        <a:pt x="295" y="142"/>
                      </a:lnTo>
                      <a:lnTo>
                        <a:pt x="295" y="142"/>
                      </a:lnTo>
                      <a:lnTo>
                        <a:pt x="295" y="142"/>
                      </a:lnTo>
                      <a:lnTo>
                        <a:pt x="295" y="142"/>
                      </a:lnTo>
                      <a:lnTo>
                        <a:pt x="292" y="142"/>
                      </a:lnTo>
                      <a:lnTo>
                        <a:pt x="292" y="142"/>
                      </a:lnTo>
                      <a:lnTo>
                        <a:pt x="292" y="142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300" y="136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27"/>
                      </a:lnTo>
                      <a:lnTo>
                        <a:pt x="303" y="127"/>
                      </a:lnTo>
                      <a:lnTo>
                        <a:pt x="303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297" y="125"/>
                      </a:lnTo>
                      <a:lnTo>
                        <a:pt x="297" y="125"/>
                      </a:lnTo>
                      <a:lnTo>
                        <a:pt x="297" y="125"/>
                      </a:lnTo>
                      <a:lnTo>
                        <a:pt x="297" y="125"/>
                      </a:lnTo>
                      <a:lnTo>
                        <a:pt x="297" y="125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7" y="113"/>
                      </a:lnTo>
                      <a:lnTo>
                        <a:pt x="297" y="113"/>
                      </a:lnTo>
                      <a:lnTo>
                        <a:pt x="297" y="113"/>
                      </a:lnTo>
                      <a:lnTo>
                        <a:pt x="297" y="113"/>
                      </a:lnTo>
                      <a:lnTo>
                        <a:pt x="297" y="113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5"/>
                      </a:lnTo>
                      <a:lnTo>
                        <a:pt x="300" y="105"/>
                      </a:lnTo>
                      <a:lnTo>
                        <a:pt x="300" y="105"/>
                      </a:lnTo>
                      <a:lnTo>
                        <a:pt x="297" y="105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1"/>
                      </a:lnTo>
                      <a:lnTo>
                        <a:pt x="295" y="91"/>
                      </a:lnTo>
                      <a:lnTo>
                        <a:pt x="295" y="91"/>
                      </a:lnTo>
                      <a:lnTo>
                        <a:pt x="295" y="91"/>
                      </a:lnTo>
                      <a:lnTo>
                        <a:pt x="295" y="91"/>
                      </a:lnTo>
                      <a:lnTo>
                        <a:pt x="292" y="88"/>
                      </a:lnTo>
                      <a:lnTo>
                        <a:pt x="289" y="88"/>
                      </a:lnTo>
                      <a:lnTo>
                        <a:pt x="283" y="88"/>
                      </a:lnTo>
                      <a:lnTo>
                        <a:pt x="280" y="88"/>
                      </a:lnTo>
                      <a:lnTo>
                        <a:pt x="280" y="91"/>
                      </a:lnTo>
                      <a:lnTo>
                        <a:pt x="269" y="91"/>
                      </a:lnTo>
                      <a:lnTo>
                        <a:pt x="263" y="88"/>
                      </a:lnTo>
                      <a:lnTo>
                        <a:pt x="261" y="88"/>
                      </a:lnTo>
                      <a:lnTo>
                        <a:pt x="258" y="88"/>
                      </a:lnTo>
                      <a:lnTo>
                        <a:pt x="252" y="88"/>
                      </a:lnTo>
                      <a:lnTo>
                        <a:pt x="252" y="93"/>
                      </a:lnTo>
                      <a:lnTo>
                        <a:pt x="238" y="91"/>
                      </a:lnTo>
                      <a:lnTo>
                        <a:pt x="232" y="85"/>
                      </a:lnTo>
                      <a:lnTo>
                        <a:pt x="224" y="76"/>
                      </a:lnTo>
                      <a:lnTo>
                        <a:pt x="215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212" y="71"/>
                      </a:lnTo>
                      <a:lnTo>
                        <a:pt x="212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07" y="71"/>
                      </a:lnTo>
                      <a:lnTo>
                        <a:pt x="201" y="71"/>
                      </a:lnTo>
                      <a:lnTo>
                        <a:pt x="198" y="71"/>
                      </a:lnTo>
                      <a:lnTo>
                        <a:pt x="198" y="65"/>
                      </a:lnTo>
                      <a:lnTo>
                        <a:pt x="198" y="62"/>
                      </a:lnTo>
                      <a:lnTo>
                        <a:pt x="193" y="62"/>
                      </a:lnTo>
                      <a:lnTo>
                        <a:pt x="187" y="59"/>
                      </a:lnTo>
                      <a:lnTo>
                        <a:pt x="181" y="59"/>
                      </a:lnTo>
                      <a:lnTo>
                        <a:pt x="176" y="59"/>
                      </a:lnTo>
                      <a:lnTo>
                        <a:pt x="173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7" y="54"/>
                      </a:lnTo>
                      <a:lnTo>
                        <a:pt x="167" y="48"/>
                      </a:lnTo>
                      <a:lnTo>
                        <a:pt x="167" y="48"/>
                      </a:lnTo>
                      <a:lnTo>
                        <a:pt x="167" y="48"/>
                      </a:lnTo>
                      <a:lnTo>
                        <a:pt x="167" y="48"/>
                      </a:lnTo>
                      <a:lnTo>
                        <a:pt x="164" y="48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6" y="31"/>
                      </a:lnTo>
                      <a:lnTo>
                        <a:pt x="156" y="28"/>
                      </a:lnTo>
                      <a:lnTo>
                        <a:pt x="156" y="28"/>
                      </a:lnTo>
                      <a:lnTo>
                        <a:pt x="159" y="28"/>
                      </a:lnTo>
                      <a:lnTo>
                        <a:pt x="159" y="28"/>
                      </a:lnTo>
                      <a:lnTo>
                        <a:pt x="159" y="25"/>
                      </a:lnTo>
                      <a:lnTo>
                        <a:pt x="159" y="25"/>
                      </a:lnTo>
                      <a:lnTo>
                        <a:pt x="159" y="25"/>
                      </a:lnTo>
                      <a:lnTo>
                        <a:pt x="159" y="25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3" y="14"/>
                      </a:lnTo>
                      <a:lnTo>
                        <a:pt x="133" y="14"/>
                      </a:lnTo>
                      <a:lnTo>
                        <a:pt x="133" y="14"/>
                      </a:lnTo>
                      <a:lnTo>
                        <a:pt x="133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5" y="14"/>
                      </a:lnTo>
                      <a:lnTo>
                        <a:pt x="125" y="14"/>
                      </a:lnTo>
                      <a:lnTo>
                        <a:pt x="125" y="14"/>
                      </a:lnTo>
                      <a:lnTo>
                        <a:pt x="125" y="14"/>
                      </a:lnTo>
                      <a:lnTo>
                        <a:pt x="122" y="14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6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0" y="8"/>
                      </a:lnTo>
                      <a:lnTo>
                        <a:pt x="110" y="8"/>
                      </a:lnTo>
                      <a:lnTo>
                        <a:pt x="110" y="8"/>
                      </a:lnTo>
                      <a:lnTo>
                        <a:pt x="108" y="8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8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2" y="3"/>
                      </a:lnTo>
                      <a:lnTo>
                        <a:pt x="99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3" y="3"/>
                      </a:lnTo>
                      <a:lnTo>
                        <a:pt x="91" y="3"/>
                      </a:lnTo>
                      <a:lnTo>
                        <a:pt x="91" y="3"/>
                      </a:lnTo>
                      <a:lnTo>
                        <a:pt x="88" y="0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82" y="31"/>
                      </a:lnTo>
                      <a:lnTo>
                        <a:pt x="82" y="31"/>
                      </a:lnTo>
                      <a:lnTo>
                        <a:pt x="79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82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2"/>
                      </a:lnTo>
                      <a:lnTo>
                        <a:pt x="79" y="42"/>
                      </a:lnTo>
                      <a:lnTo>
                        <a:pt x="79" y="42"/>
                      </a:lnTo>
                      <a:lnTo>
                        <a:pt x="79" y="42"/>
                      </a:lnTo>
                      <a:lnTo>
                        <a:pt x="76" y="42"/>
                      </a:lnTo>
                      <a:lnTo>
                        <a:pt x="76" y="45"/>
                      </a:lnTo>
                      <a:lnTo>
                        <a:pt x="76" y="45"/>
                      </a:lnTo>
                      <a:lnTo>
                        <a:pt x="76" y="45"/>
                      </a:lnTo>
                      <a:lnTo>
                        <a:pt x="74" y="45"/>
                      </a:lnTo>
                      <a:lnTo>
                        <a:pt x="74" y="45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62"/>
                      </a:lnTo>
                      <a:lnTo>
                        <a:pt x="71" y="62"/>
                      </a:lnTo>
                      <a:lnTo>
                        <a:pt x="71" y="62"/>
                      </a:lnTo>
                      <a:lnTo>
                        <a:pt x="71" y="62"/>
                      </a:lnTo>
                      <a:lnTo>
                        <a:pt x="71" y="62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6" y="71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79" y="76"/>
                      </a:lnTo>
                      <a:lnTo>
                        <a:pt x="79" y="76"/>
                      </a:lnTo>
                      <a:lnTo>
                        <a:pt x="79" y="76"/>
                      </a:lnTo>
                      <a:lnTo>
                        <a:pt x="79" y="79"/>
                      </a:lnTo>
                      <a:lnTo>
                        <a:pt x="79" y="79"/>
                      </a:lnTo>
                      <a:lnTo>
                        <a:pt x="79" y="79"/>
                      </a:lnTo>
                      <a:lnTo>
                        <a:pt x="79" y="79"/>
                      </a:lnTo>
                      <a:lnTo>
                        <a:pt x="79" y="79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91"/>
                      </a:lnTo>
                      <a:lnTo>
                        <a:pt x="88" y="91"/>
                      </a:lnTo>
                      <a:lnTo>
                        <a:pt x="88" y="91"/>
                      </a:lnTo>
                      <a:lnTo>
                        <a:pt x="91" y="91"/>
                      </a:lnTo>
                      <a:lnTo>
                        <a:pt x="93" y="91"/>
                      </a:lnTo>
                      <a:lnTo>
                        <a:pt x="96" y="93"/>
                      </a:lnTo>
                      <a:lnTo>
                        <a:pt x="96" y="93"/>
                      </a:lnTo>
                      <a:lnTo>
                        <a:pt x="99" y="93"/>
                      </a:lnTo>
                      <a:lnTo>
                        <a:pt x="96" y="96"/>
                      </a:lnTo>
                      <a:lnTo>
                        <a:pt x="96" y="96"/>
                      </a:lnTo>
                      <a:lnTo>
                        <a:pt x="93" y="96"/>
                      </a:lnTo>
                      <a:lnTo>
                        <a:pt x="91" y="96"/>
                      </a:lnTo>
                      <a:lnTo>
                        <a:pt x="91" y="99"/>
                      </a:lnTo>
                      <a:lnTo>
                        <a:pt x="91" y="99"/>
                      </a:lnTo>
                      <a:lnTo>
                        <a:pt x="88" y="102"/>
                      </a:lnTo>
                      <a:lnTo>
                        <a:pt x="88" y="105"/>
                      </a:lnTo>
                      <a:lnTo>
                        <a:pt x="85" y="108"/>
                      </a:lnTo>
                      <a:lnTo>
                        <a:pt x="85" y="110"/>
                      </a:lnTo>
                      <a:lnTo>
                        <a:pt x="82" y="110"/>
                      </a:lnTo>
                      <a:lnTo>
                        <a:pt x="79" y="113"/>
                      </a:lnTo>
                      <a:lnTo>
                        <a:pt x="76" y="119"/>
                      </a:lnTo>
                      <a:lnTo>
                        <a:pt x="74" y="122"/>
                      </a:lnTo>
                      <a:lnTo>
                        <a:pt x="71" y="125"/>
                      </a:lnTo>
                      <a:lnTo>
                        <a:pt x="65" y="130"/>
                      </a:lnTo>
                      <a:lnTo>
                        <a:pt x="62" y="136"/>
                      </a:lnTo>
                      <a:lnTo>
                        <a:pt x="57" y="139"/>
                      </a:lnTo>
                      <a:lnTo>
                        <a:pt x="51" y="144"/>
                      </a:lnTo>
                      <a:lnTo>
                        <a:pt x="45" y="147"/>
                      </a:lnTo>
                      <a:lnTo>
                        <a:pt x="40" y="150"/>
                      </a:lnTo>
                      <a:lnTo>
                        <a:pt x="37" y="153"/>
                      </a:lnTo>
                      <a:lnTo>
                        <a:pt x="31" y="153"/>
                      </a:lnTo>
                      <a:lnTo>
                        <a:pt x="28" y="156"/>
                      </a:lnTo>
                      <a:lnTo>
                        <a:pt x="25" y="159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3" y="161"/>
                      </a:lnTo>
                      <a:lnTo>
                        <a:pt x="23" y="161"/>
                      </a:lnTo>
                      <a:lnTo>
                        <a:pt x="23" y="161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17" y="173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1" y="178"/>
                      </a:lnTo>
                      <a:lnTo>
                        <a:pt x="11" y="178"/>
                      </a:lnTo>
                      <a:lnTo>
                        <a:pt x="11" y="178"/>
                      </a:lnTo>
                      <a:lnTo>
                        <a:pt x="8" y="178"/>
                      </a:lnTo>
                      <a:lnTo>
                        <a:pt x="8" y="178"/>
                      </a:lnTo>
                      <a:lnTo>
                        <a:pt x="8" y="178"/>
                      </a:lnTo>
                      <a:lnTo>
                        <a:pt x="6" y="178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4"/>
                      </a:lnTo>
                      <a:lnTo>
                        <a:pt x="6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0" y="190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3" y="195"/>
                      </a:lnTo>
                      <a:lnTo>
                        <a:pt x="3" y="195"/>
                      </a:lnTo>
                      <a:lnTo>
                        <a:pt x="3" y="195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7"/>
                      </a:lnTo>
                      <a:lnTo>
                        <a:pt x="8" y="207"/>
                      </a:lnTo>
                      <a:lnTo>
                        <a:pt x="8" y="207"/>
                      </a:lnTo>
                      <a:lnTo>
                        <a:pt x="8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8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5"/>
                      </a:lnTo>
                      <a:lnTo>
                        <a:pt x="11" y="215"/>
                      </a:lnTo>
                      <a:lnTo>
                        <a:pt x="8" y="215"/>
                      </a:lnTo>
                      <a:lnTo>
                        <a:pt x="8" y="215"/>
                      </a:lnTo>
                      <a:lnTo>
                        <a:pt x="8" y="215"/>
                      </a:lnTo>
                      <a:lnTo>
                        <a:pt x="8" y="215"/>
                      </a:lnTo>
                      <a:lnTo>
                        <a:pt x="11" y="215"/>
                      </a:lnTo>
                      <a:lnTo>
                        <a:pt x="11" y="215"/>
                      </a:lnTo>
                      <a:lnTo>
                        <a:pt x="11" y="215"/>
                      </a:lnTo>
                      <a:lnTo>
                        <a:pt x="8" y="215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24"/>
                      </a:lnTo>
                      <a:lnTo>
                        <a:pt x="8" y="224"/>
                      </a:lnTo>
                      <a:lnTo>
                        <a:pt x="8" y="224"/>
                      </a:lnTo>
                      <a:lnTo>
                        <a:pt x="8" y="224"/>
                      </a:lnTo>
                      <a:lnTo>
                        <a:pt x="11" y="224"/>
                      </a:lnTo>
                      <a:lnTo>
                        <a:pt x="11" y="224"/>
                      </a:lnTo>
                      <a:lnTo>
                        <a:pt x="11" y="224"/>
                      </a:lnTo>
                      <a:lnTo>
                        <a:pt x="11" y="227"/>
                      </a:lnTo>
                      <a:lnTo>
                        <a:pt x="11" y="227"/>
                      </a:lnTo>
                      <a:lnTo>
                        <a:pt x="11" y="227"/>
                      </a:lnTo>
                      <a:lnTo>
                        <a:pt x="11" y="227"/>
                      </a:lnTo>
                      <a:lnTo>
                        <a:pt x="11" y="227"/>
                      </a:lnTo>
                      <a:lnTo>
                        <a:pt x="11" y="229"/>
                      </a:lnTo>
                      <a:lnTo>
                        <a:pt x="11" y="229"/>
                      </a:lnTo>
                      <a:lnTo>
                        <a:pt x="14" y="229"/>
                      </a:lnTo>
                      <a:lnTo>
                        <a:pt x="14" y="229"/>
                      </a:lnTo>
                      <a:lnTo>
                        <a:pt x="14" y="229"/>
                      </a:lnTo>
                      <a:lnTo>
                        <a:pt x="11" y="229"/>
                      </a:lnTo>
                      <a:lnTo>
                        <a:pt x="11" y="232"/>
                      </a:lnTo>
                      <a:lnTo>
                        <a:pt x="11" y="232"/>
                      </a:lnTo>
                      <a:lnTo>
                        <a:pt x="11" y="232"/>
                      </a:lnTo>
                      <a:lnTo>
                        <a:pt x="11" y="232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8"/>
                      </a:lnTo>
                      <a:lnTo>
                        <a:pt x="14" y="238"/>
                      </a:lnTo>
                      <a:lnTo>
                        <a:pt x="17" y="238"/>
                      </a:lnTo>
                      <a:lnTo>
                        <a:pt x="17" y="238"/>
                      </a:lnTo>
                      <a:lnTo>
                        <a:pt x="17" y="238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3" y="244"/>
                      </a:lnTo>
                      <a:lnTo>
                        <a:pt x="23" y="244"/>
                      </a:lnTo>
                      <a:lnTo>
                        <a:pt x="23" y="244"/>
                      </a:lnTo>
                      <a:lnTo>
                        <a:pt x="23" y="244"/>
                      </a:lnTo>
                      <a:lnTo>
                        <a:pt x="23" y="244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9"/>
                      </a:lnTo>
                      <a:lnTo>
                        <a:pt x="23" y="249"/>
                      </a:lnTo>
                      <a:lnTo>
                        <a:pt x="23" y="249"/>
                      </a:lnTo>
                      <a:lnTo>
                        <a:pt x="23" y="252"/>
                      </a:lnTo>
                      <a:lnTo>
                        <a:pt x="25" y="252"/>
                      </a:lnTo>
                      <a:lnTo>
                        <a:pt x="25" y="252"/>
                      </a:lnTo>
                      <a:lnTo>
                        <a:pt x="25" y="252"/>
                      </a:lnTo>
                      <a:lnTo>
                        <a:pt x="25" y="252"/>
                      </a:lnTo>
                      <a:lnTo>
                        <a:pt x="25" y="255"/>
                      </a:lnTo>
                      <a:lnTo>
                        <a:pt x="25" y="255"/>
                      </a:lnTo>
                      <a:lnTo>
                        <a:pt x="25" y="255"/>
                      </a:lnTo>
                      <a:lnTo>
                        <a:pt x="25" y="255"/>
                      </a:lnTo>
                      <a:lnTo>
                        <a:pt x="25" y="255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61"/>
                      </a:lnTo>
                      <a:lnTo>
                        <a:pt x="25" y="261"/>
                      </a:lnTo>
                      <a:lnTo>
                        <a:pt x="25" y="261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5" y="266"/>
                      </a:lnTo>
                      <a:lnTo>
                        <a:pt x="25" y="266"/>
                      </a:lnTo>
                      <a:lnTo>
                        <a:pt x="25" y="266"/>
                      </a:lnTo>
                      <a:lnTo>
                        <a:pt x="28" y="266"/>
                      </a:lnTo>
                      <a:lnTo>
                        <a:pt x="28" y="266"/>
                      </a:lnTo>
                      <a:lnTo>
                        <a:pt x="28" y="266"/>
                      </a:lnTo>
                      <a:lnTo>
                        <a:pt x="28" y="266"/>
                      </a:lnTo>
                      <a:lnTo>
                        <a:pt x="28" y="266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31" y="272"/>
                      </a:lnTo>
                      <a:lnTo>
                        <a:pt x="31" y="272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4" y="280"/>
                      </a:lnTo>
                      <a:lnTo>
                        <a:pt x="34" y="280"/>
                      </a:lnTo>
                      <a:lnTo>
                        <a:pt x="34" y="280"/>
                      </a:lnTo>
                      <a:lnTo>
                        <a:pt x="34" y="280"/>
                      </a:lnTo>
                      <a:lnTo>
                        <a:pt x="34" y="280"/>
                      </a:lnTo>
                      <a:lnTo>
                        <a:pt x="37" y="280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7" y="286"/>
                      </a:lnTo>
                      <a:lnTo>
                        <a:pt x="37" y="286"/>
                      </a:lnTo>
                      <a:lnTo>
                        <a:pt x="34" y="286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7" y="289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5"/>
                      </a:lnTo>
                      <a:lnTo>
                        <a:pt x="37" y="295"/>
                      </a:lnTo>
                      <a:lnTo>
                        <a:pt x="37" y="297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3"/>
                      </a:lnTo>
                      <a:lnTo>
                        <a:pt x="31" y="303"/>
                      </a:lnTo>
                      <a:lnTo>
                        <a:pt x="31" y="306"/>
                      </a:lnTo>
                      <a:lnTo>
                        <a:pt x="28" y="306"/>
                      </a:lnTo>
                      <a:lnTo>
                        <a:pt x="28" y="306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12"/>
                      </a:lnTo>
                      <a:lnTo>
                        <a:pt x="28" y="312"/>
                      </a:lnTo>
                      <a:lnTo>
                        <a:pt x="28" y="312"/>
                      </a:lnTo>
                      <a:lnTo>
                        <a:pt x="28" y="314"/>
                      </a:lnTo>
                      <a:lnTo>
                        <a:pt x="28" y="317"/>
                      </a:lnTo>
                      <a:lnTo>
                        <a:pt x="28" y="320"/>
                      </a:lnTo>
                      <a:lnTo>
                        <a:pt x="28" y="320"/>
                      </a:lnTo>
                      <a:lnTo>
                        <a:pt x="28" y="323"/>
                      </a:lnTo>
                      <a:lnTo>
                        <a:pt x="28" y="323"/>
                      </a:lnTo>
                      <a:lnTo>
                        <a:pt x="28" y="326"/>
                      </a:lnTo>
                      <a:lnTo>
                        <a:pt x="28" y="326"/>
                      </a:lnTo>
                      <a:lnTo>
                        <a:pt x="25" y="326"/>
                      </a:lnTo>
                      <a:lnTo>
                        <a:pt x="25" y="326"/>
                      </a:lnTo>
                      <a:lnTo>
                        <a:pt x="25" y="326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31"/>
                      </a:lnTo>
                      <a:lnTo>
                        <a:pt x="6" y="326"/>
                      </a:lnTo>
                      <a:lnTo>
                        <a:pt x="6" y="329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65" y="317"/>
                      </a:lnTo>
                      <a:lnTo>
                        <a:pt x="65" y="314"/>
                      </a:lnTo>
                      <a:lnTo>
                        <a:pt x="65" y="314"/>
                      </a:lnTo>
                      <a:lnTo>
                        <a:pt x="65" y="314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8" y="312"/>
                      </a:lnTo>
                      <a:lnTo>
                        <a:pt x="68" y="312"/>
                      </a:lnTo>
                      <a:lnTo>
                        <a:pt x="68" y="312"/>
                      </a:lnTo>
                      <a:lnTo>
                        <a:pt x="68" y="314"/>
                      </a:lnTo>
                      <a:lnTo>
                        <a:pt x="68" y="314"/>
                      </a:lnTo>
                      <a:lnTo>
                        <a:pt x="68" y="314"/>
                      </a:lnTo>
                      <a:lnTo>
                        <a:pt x="71" y="314"/>
                      </a:lnTo>
                      <a:lnTo>
                        <a:pt x="71" y="314"/>
                      </a:lnTo>
                      <a:lnTo>
                        <a:pt x="71" y="314"/>
                      </a:lnTo>
                      <a:lnTo>
                        <a:pt x="71" y="314"/>
                      </a:lnTo>
                      <a:lnTo>
                        <a:pt x="68" y="323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74" y="329"/>
                      </a:lnTo>
                      <a:lnTo>
                        <a:pt x="79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8" y="329"/>
                      </a:lnTo>
                      <a:lnTo>
                        <a:pt x="88" y="329"/>
                      </a:lnTo>
                      <a:lnTo>
                        <a:pt x="88" y="329"/>
                      </a:lnTo>
                      <a:lnTo>
                        <a:pt x="93" y="329"/>
                      </a:lnTo>
                      <a:lnTo>
                        <a:pt x="99" y="329"/>
                      </a:lnTo>
                      <a:lnTo>
                        <a:pt x="99" y="329"/>
                      </a:lnTo>
                      <a:lnTo>
                        <a:pt x="99" y="329"/>
                      </a:lnTo>
                      <a:lnTo>
                        <a:pt x="99" y="329"/>
                      </a:lnTo>
                      <a:lnTo>
                        <a:pt x="102" y="329"/>
                      </a:lnTo>
                      <a:lnTo>
                        <a:pt x="102" y="329"/>
                      </a:lnTo>
                      <a:lnTo>
                        <a:pt x="102" y="329"/>
                      </a:lnTo>
                      <a:lnTo>
                        <a:pt x="102" y="329"/>
                      </a:lnTo>
                      <a:lnTo>
                        <a:pt x="102" y="331"/>
                      </a:lnTo>
                      <a:lnTo>
                        <a:pt x="102" y="331"/>
                      </a:lnTo>
                      <a:lnTo>
                        <a:pt x="105" y="331"/>
                      </a:lnTo>
                      <a:lnTo>
                        <a:pt x="105" y="331"/>
                      </a:lnTo>
                      <a:lnTo>
                        <a:pt x="108" y="331"/>
                      </a:lnTo>
                      <a:lnTo>
                        <a:pt x="108" y="331"/>
                      </a:lnTo>
                      <a:lnTo>
                        <a:pt x="110" y="331"/>
                      </a:lnTo>
                      <a:lnTo>
                        <a:pt x="113" y="329"/>
                      </a:lnTo>
                      <a:lnTo>
                        <a:pt x="116" y="329"/>
                      </a:lnTo>
                      <a:lnTo>
                        <a:pt x="113" y="326"/>
                      </a:lnTo>
                      <a:lnTo>
                        <a:pt x="113" y="320"/>
                      </a:lnTo>
                      <a:lnTo>
                        <a:pt x="110" y="312"/>
                      </a:lnTo>
                      <a:lnTo>
                        <a:pt x="110" y="303"/>
                      </a:lnTo>
                      <a:lnTo>
                        <a:pt x="110" y="303"/>
                      </a:lnTo>
                      <a:lnTo>
                        <a:pt x="110" y="300"/>
                      </a:lnTo>
                      <a:lnTo>
                        <a:pt x="110" y="300"/>
                      </a:lnTo>
                      <a:lnTo>
                        <a:pt x="113" y="300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5"/>
                      </a:lnTo>
                      <a:lnTo>
                        <a:pt x="110" y="295"/>
                      </a:lnTo>
                      <a:lnTo>
                        <a:pt x="110" y="292"/>
                      </a:lnTo>
                      <a:lnTo>
                        <a:pt x="110" y="292"/>
                      </a:lnTo>
                      <a:lnTo>
                        <a:pt x="110" y="292"/>
                      </a:lnTo>
                      <a:lnTo>
                        <a:pt x="110" y="289"/>
                      </a:lnTo>
                      <a:lnTo>
                        <a:pt x="110" y="289"/>
                      </a:lnTo>
                      <a:lnTo>
                        <a:pt x="110" y="289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10" y="283"/>
                      </a:lnTo>
                      <a:lnTo>
                        <a:pt x="110" y="283"/>
                      </a:lnTo>
                      <a:lnTo>
                        <a:pt x="113" y="283"/>
                      </a:lnTo>
                      <a:lnTo>
                        <a:pt x="116" y="283"/>
                      </a:lnTo>
                      <a:lnTo>
                        <a:pt x="116" y="283"/>
                      </a:lnTo>
                      <a:lnTo>
                        <a:pt x="119" y="280"/>
                      </a:lnTo>
                      <a:lnTo>
                        <a:pt x="119" y="280"/>
                      </a:lnTo>
                      <a:lnTo>
                        <a:pt x="119" y="280"/>
                      </a:lnTo>
                      <a:lnTo>
                        <a:pt x="119" y="280"/>
                      </a:lnTo>
                      <a:lnTo>
                        <a:pt x="122" y="280"/>
                      </a:lnTo>
                      <a:lnTo>
                        <a:pt x="125" y="278"/>
                      </a:lnTo>
                      <a:lnTo>
                        <a:pt x="127" y="278"/>
                      </a:lnTo>
                      <a:lnTo>
                        <a:pt x="127" y="275"/>
                      </a:lnTo>
                      <a:lnTo>
                        <a:pt x="130" y="272"/>
                      </a:lnTo>
                      <a:lnTo>
                        <a:pt x="133" y="269"/>
                      </a:lnTo>
                      <a:lnTo>
                        <a:pt x="133" y="269"/>
                      </a:lnTo>
                      <a:lnTo>
                        <a:pt x="136" y="266"/>
                      </a:lnTo>
                      <a:lnTo>
                        <a:pt x="136" y="266"/>
                      </a:lnTo>
                      <a:lnTo>
                        <a:pt x="136" y="263"/>
                      </a:lnTo>
                      <a:lnTo>
                        <a:pt x="136" y="263"/>
                      </a:lnTo>
                      <a:lnTo>
                        <a:pt x="136" y="263"/>
                      </a:lnTo>
                      <a:lnTo>
                        <a:pt x="139" y="263"/>
                      </a:lnTo>
                      <a:lnTo>
                        <a:pt x="139" y="261"/>
                      </a:lnTo>
                      <a:lnTo>
                        <a:pt x="139" y="261"/>
                      </a:lnTo>
                      <a:lnTo>
                        <a:pt x="139" y="261"/>
                      </a:lnTo>
                      <a:lnTo>
                        <a:pt x="139" y="261"/>
                      </a:lnTo>
                      <a:lnTo>
                        <a:pt x="139" y="258"/>
                      </a:lnTo>
                      <a:lnTo>
                        <a:pt x="142" y="258"/>
                      </a:lnTo>
                      <a:lnTo>
                        <a:pt x="142" y="258"/>
                      </a:lnTo>
                      <a:lnTo>
                        <a:pt x="142" y="258"/>
                      </a:lnTo>
                      <a:lnTo>
                        <a:pt x="142" y="258"/>
                      </a:lnTo>
                      <a:lnTo>
                        <a:pt x="142" y="255"/>
                      </a:lnTo>
                      <a:lnTo>
                        <a:pt x="142" y="255"/>
                      </a:lnTo>
                      <a:lnTo>
                        <a:pt x="142" y="252"/>
                      </a:lnTo>
                      <a:lnTo>
                        <a:pt x="142" y="252"/>
                      </a:lnTo>
                      <a:lnTo>
                        <a:pt x="142" y="252"/>
                      </a:lnTo>
                      <a:lnTo>
                        <a:pt x="142" y="252"/>
                      </a:lnTo>
                      <a:lnTo>
                        <a:pt x="142" y="252"/>
                      </a:lnTo>
                      <a:lnTo>
                        <a:pt x="144" y="252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7" y="249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9"/>
                      </a:lnTo>
                      <a:lnTo>
                        <a:pt x="150" y="249"/>
                      </a:lnTo>
                      <a:lnTo>
                        <a:pt x="150" y="249"/>
                      </a:lnTo>
                      <a:lnTo>
                        <a:pt x="150" y="249"/>
                      </a:lnTo>
                      <a:lnTo>
                        <a:pt x="150" y="249"/>
                      </a:lnTo>
                      <a:lnTo>
                        <a:pt x="153" y="249"/>
                      </a:lnTo>
                      <a:lnTo>
                        <a:pt x="153" y="249"/>
                      </a:lnTo>
                      <a:lnTo>
                        <a:pt x="153" y="249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6" y="255"/>
                      </a:lnTo>
                      <a:lnTo>
                        <a:pt x="156" y="255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61" y="258"/>
                      </a:lnTo>
                      <a:lnTo>
                        <a:pt x="161" y="258"/>
                      </a:lnTo>
                      <a:lnTo>
                        <a:pt x="161" y="258"/>
                      </a:lnTo>
                      <a:lnTo>
                        <a:pt x="161" y="258"/>
                      </a:lnTo>
                      <a:lnTo>
                        <a:pt x="161" y="258"/>
                      </a:lnTo>
                      <a:lnTo>
                        <a:pt x="161" y="261"/>
                      </a:lnTo>
                      <a:lnTo>
                        <a:pt x="161" y="261"/>
                      </a:lnTo>
                      <a:lnTo>
                        <a:pt x="161" y="261"/>
                      </a:lnTo>
                      <a:lnTo>
                        <a:pt x="161" y="261"/>
                      </a:lnTo>
                      <a:lnTo>
                        <a:pt x="161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8" name="Freeform 104"/>
                <p:cNvSpPr>
                  <a:spLocks/>
                </p:cNvSpPr>
                <p:nvPr/>
              </p:nvSpPr>
              <p:spPr bwMode="auto">
                <a:xfrm>
                  <a:off x="916" y="3007"/>
                  <a:ext cx="200" cy="170"/>
                </a:xfrm>
                <a:custGeom>
                  <a:avLst/>
                  <a:gdLst/>
                  <a:ahLst/>
                  <a:cxnLst>
                    <a:cxn ang="0">
                      <a:pos x="238" y="263"/>
                    </a:cxn>
                    <a:cxn ang="0">
                      <a:pos x="258" y="278"/>
                    </a:cxn>
                    <a:cxn ang="0">
                      <a:pos x="266" y="280"/>
                    </a:cxn>
                    <a:cxn ang="0">
                      <a:pos x="272" y="263"/>
                    </a:cxn>
                    <a:cxn ang="0">
                      <a:pos x="278" y="275"/>
                    </a:cxn>
                    <a:cxn ang="0">
                      <a:pos x="286" y="289"/>
                    </a:cxn>
                    <a:cxn ang="0">
                      <a:pos x="289" y="292"/>
                    </a:cxn>
                    <a:cxn ang="0">
                      <a:pos x="286" y="303"/>
                    </a:cxn>
                    <a:cxn ang="0">
                      <a:pos x="314" y="292"/>
                    </a:cxn>
                    <a:cxn ang="0">
                      <a:pos x="323" y="297"/>
                    </a:cxn>
                    <a:cxn ang="0">
                      <a:pos x="351" y="317"/>
                    </a:cxn>
                    <a:cxn ang="0">
                      <a:pos x="362" y="329"/>
                    </a:cxn>
                    <a:cxn ang="0">
                      <a:pos x="374" y="334"/>
                    </a:cxn>
                    <a:cxn ang="0">
                      <a:pos x="382" y="314"/>
                    </a:cxn>
                    <a:cxn ang="0">
                      <a:pos x="388" y="300"/>
                    </a:cxn>
                    <a:cxn ang="0">
                      <a:pos x="394" y="289"/>
                    </a:cxn>
                    <a:cxn ang="0">
                      <a:pos x="385" y="272"/>
                    </a:cxn>
                    <a:cxn ang="0">
                      <a:pos x="365" y="255"/>
                    </a:cxn>
                    <a:cxn ang="0">
                      <a:pos x="345" y="238"/>
                    </a:cxn>
                    <a:cxn ang="0">
                      <a:pos x="334" y="193"/>
                    </a:cxn>
                    <a:cxn ang="0">
                      <a:pos x="320" y="170"/>
                    </a:cxn>
                    <a:cxn ang="0">
                      <a:pos x="320" y="164"/>
                    </a:cxn>
                    <a:cxn ang="0">
                      <a:pos x="314" y="159"/>
                    </a:cxn>
                    <a:cxn ang="0">
                      <a:pos x="309" y="150"/>
                    </a:cxn>
                    <a:cxn ang="0">
                      <a:pos x="303" y="153"/>
                    </a:cxn>
                    <a:cxn ang="0">
                      <a:pos x="300" y="153"/>
                    </a:cxn>
                    <a:cxn ang="0">
                      <a:pos x="295" y="142"/>
                    </a:cxn>
                    <a:cxn ang="0">
                      <a:pos x="297" y="136"/>
                    </a:cxn>
                    <a:cxn ang="0">
                      <a:pos x="303" y="133"/>
                    </a:cxn>
                    <a:cxn ang="0">
                      <a:pos x="297" y="122"/>
                    </a:cxn>
                    <a:cxn ang="0">
                      <a:pos x="295" y="116"/>
                    </a:cxn>
                    <a:cxn ang="0">
                      <a:pos x="300" y="110"/>
                    </a:cxn>
                    <a:cxn ang="0">
                      <a:pos x="295" y="93"/>
                    </a:cxn>
                    <a:cxn ang="0">
                      <a:pos x="198" y="65"/>
                    </a:cxn>
                    <a:cxn ang="0">
                      <a:pos x="159" y="37"/>
                    </a:cxn>
                    <a:cxn ang="0">
                      <a:pos x="150" y="20"/>
                    </a:cxn>
                    <a:cxn ang="0">
                      <a:pos x="130" y="14"/>
                    </a:cxn>
                    <a:cxn ang="0">
                      <a:pos x="96" y="3"/>
                    </a:cxn>
                    <a:cxn ang="0">
                      <a:pos x="79" y="8"/>
                    </a:cxn>
                    <a:cxn ang="0">
                      <a:pos x="79" y="28"/>
                    </a:cxn>
                    <a:cxn ang="0">
                      <a:pos x="74" y="45"/>
                    </a:cxn>
                    <a:cxn ang="0">
                      <a:pos x="71" y="65"/>
                    </a:cxn>
                    <a:cxn ang="0">
                      <a:pos x="76" y="76"/>
                    </a:cxn>
                    <a:cxn ang="0">
                      <a:pos x="88" y="91"/>
                    </a:cxn>
                    <a:cxn ang="0">
                      <a:pos x="23" y="161"/>
                    </a:cxn>
                    <a:cxn ang="0">
                      <a:pos x="11" y="178"/>
                    </a:cxn>
                    <a:cxn ang="0">
                      <a:pos x="3" y="195"/>
                    </a:cxn>
                    <a:cxn ang="0">
                      <a:pos x="8" y="204"/>
                    </a:cxn>
                    <a:cxn ang="0">
                      <a:pos x="8" y="212"/>
                    </a:cxn>
                    <a:cxn ang="0">
                      <a:pos x="11" y="227"/>
                    </a:cxn>
                    <a:cxn ang="0">
                      <a:pos x="23" y="244"/>
                    </a:cxn>
                    <a:cxn ang="0">
                      <a:pos x="25" y="261"/>
                    </a:cxn>
                    <a:cxn ang="0">
                      <a:pos x="28" y="272"/>
                    </a:cxn>
                    <a:cxn ang="0">
                      <a:pos x="34" y="289"/>
                    </a:cxn>
                    <a:cxn ang="0">
                      <a:pos x="28" y="314"/>
                    </a:cxn>
                    <a:cxn ang="0">
                      <a:pos x="48" y="320"/>
                    </a:cxn>
                    <a:cxn ang="0">
                      <a:pos x="68" y="326"/>
                    </a:cxn>
                    <a:cxn ang="0">
                      <a:pos x="110" y="303"/>
                    </a:cxn>
                    <a:cxn ang="0">
                      <a:pos x="119" y="280"/>
                    </a:cxn>
                    <a:cxn ang="0">
                      <a:pos x="144" y="249"/>
                    </a:cxn>
                    <a:cxn ang="0">
                      <a:pos x="153" y="249"/>
                    </a:cxn>
                    <a:cxn ang="0">
                      <a:pos x="156" y="258"/>
                    </a:cxn>
                    <a:cxn ang="0">
                      <a:pos x="167" y="261"/>
                    </a:cxn>
                  </a:cxnLst>
                  <a:rect l="0" t="0" r="r" b="b"/>
                  <a:pathLst>
                    <a:path w="396" h="334">
                      <a:moveTo>
                        <a:pt x="170" y="263"/>
                      </a:move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3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0" y="261"/>
                      </a:lnTo>
                      <a:lnTo>
                        <a:pt x="173" y="261"/>
                      </a:lnTo>
                      <a:lnTo>
                        <a:pt x="173" y="261"/>
                      </a:lnTo>
                      <a:lnTo>
                        <a:pt x="173" y="261"/>
                      </a:lnTo>
                      <a:lnTo>
                        <a:pt x="173" y="261"/>
                      </a:lnTo>
                      <a:lnTo>
                        <a:pt x="173" y="261"/>
                      </a:lnTo>
                      <a:lnTo>
                        <a:pt x="178" y="261"/>
                      </a:lnTo>
                      <a:lnTo>
                        <a:pt x="187" y="261"/>
                      </a:lnTo>
                      <a:lnTo>
                        <a:pt x="195" y="261"/>
                      </a:lnTo>
                      <a:lnTo>
                        <a:pt x="204" y="261"/>
                      </a:lnTo>
                      <a:lnTo>
                        <a:pt x="215" y="261"/>
                      </a:lnTo>
                      <a:lnTo>
                        <a:pt x="224" y="261"/>
                      </a:lnTo>
                      <a:lnTo>
                        <a:pt x="227" y="258"/>
                      </a:lnTo>
                      <a:lnTo>
                        <a:pt x="229" y="249"/>
                      </a:lnTo>
                      <a:lnTo>
                        <a:pt x="238" y="263"/>
                      </a:lnTo>
                      <a:lnTo>
                        <a:pt x="241" y="272"/>
                      </a:lnTo>
                      <a:lnTo>
                        <a:pt x="244" y="275"/>
                      </a:lnTo>
                      <a:lnTo>
                        <a:pt x="244" y="275"/>
                      </a:lnTo>
                      <a:lnTo>
                        <a:pt x="244" y="275"/>
                      </a:lnTo>
                      <a:lnTo>
                        <a:pt x="244" y="275"/>
                      </a:lnTo>
                      <a:lnTo>
                        <a:pt x="244" y="278"/>
                      </a:lnTo>
                      <a:lnTo>
                        <a:pt x="244" y="278"/>
                      </a:lnTo>
                      <a:lnTo>
                        <a:pt x="244" y="280"/>
                      </a:lnTo>
                      <a:lnTo>
                        <a:pt x="244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6" y="280"/>
                      </a:lnTo>
                      <a:lnTo>
                        <a:pt x="249" y="280"/>
                      </a:lnTo>
                      <a:lnTo>
                        <a:pt x="249" y="280"/>
                      </a:lnTo>
                      <a:lnTo>
                        <a:pt x="249" y="280"/>
                      </a:lnTo>
                      <a:lnTo>
                        <a:pt x="249" y="280"/>
                      </a:lnTo>
                      <a:lnTo>
                        <a:pt x="252" y="280"/>
                      </a:lnTo>
                      <a:lnTo>
                        <a:pt x="252" y="280"/>
                      </a:lnTo>
                      <a:lnTo>
                        <a:pt x="252" y="280"/>
                      </a:lnTo>
                      <a:lnTo>
                        <a:pt x="252" y="280"/>
                      </a:lnTo>
                      <a:lnTo>
                        <a:pt x="252" y="280"/>
                      </a:lnTo>
                      <a:lnTo>
                        <a:pt x="255" y="280"/>
                      </a:lnTo>
                      <a:lnTo>
                        <a:pt x="255" y="280"/>
                      </a:lnTo>
                      <a:lnTo>
                        <a:pt x="255" y="280"/>
                      </a:lnTo>
                      <a:lnTo>
                        <a:pt x="255" y="280"/>
                      </a:lnTo>
                      <a:lnTo>
                        <a:pt x="255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78"/>
                      </a:lnTo>
                      <a:lnTo>
                        <a:pt x="258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1" y="280"/>
                      </a:lnTo>
                      <a:lnTo>
                        <a:pt x="263" y="280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6" y="280"/>
                      </a:lnTo>
                      <a:lnTo>
                        <a:pt x="266" y="280"/>
                      </a:lnTo>
                      <a:lnTo>
                        <a:pt x="266" y="280"/>
                      </a:lnTo>
                      <a:lnTo>
                        <a:pt x="266" y="280"/>
                      </a:lnTo>
                      <a:lnTo>
                        <a:pt x="266" y="280"/>
                      </a:lnTo>
                      <a:lnTo>
                        <a:pt x="266" y="278"/>
                      </a:lnTo>
                      <a:lnTo>
                        <a:pt x="266" y="278"/>
                      </a:lnTo>
                      <a:lnTo>
                        <a:pt x="266" y="278"/>
                      </a:lnTo>
                      <a:lnTo>
                        <a:pt x="266" y="278"/>
                      </a:lnTo>
                      <a:lnTo>
                        <a:pt x="266" y="278"/>
                      </a:lnTo>
                      <a:lnTo>
                        <a:pt x="269" y="278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5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6"/>
                      </a:lnTo>
                      <a:lnTo>
                        <a:pt x="272" y="266"/>
                      </a:lnTo>
                      <a:lnTo>
                        <a:pt x="272" y="266"/>
                      </a:lnTo>
                      <a:lnTo>
                        <a:pt x="272" y="266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1"/>
                      </a:lnTo>
                      <a:lnTo>
                        <a:pt x="272" y="261"/>
                      </a:lnTo>
                      <a:lnTo>
                        <a:pt x="272" y="261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61"/>
                      </a:lnTo>
                      <a:lnTo>
                        <a:pt x="275" y="261"/>
                      </a:lnTo>
                      <a:lnTo>
                        <a:pt x="275" y="261"/>
                      </a:lnTo>
                      <a:lnTo>
                        <a:pt x="275" y="263"/>
                      </a:lnTo>
                      <a:lnTo>
                        <a:pt x="275" y="263"/>
                      </a:lnTo>
                      <a:lnTo>
                        <a:pt x="275" y="263"/>
                      </a:lnTo>
                      <a:lnTo>
                        <a:pt x="275" y="266"/>
                      </a:lnTo>
                      <a:lnTo>
                        <a:pt x="275" y="266"/>
                      </a:lnTo>
                      <a:lnTo>
                        <a:pt x="278" y="269"/>
                      </a:lnTo>
                      <a:lnTo>
                        <a:pt x="278" y="269"/>
                      </a:lnTo>
                      <a:lnTo>
                        <a:pt x="278" y="272"/>
                      </a:lnTo>
                      <a:lnTo>
                        <a:pt x="278" y="272"/>
                      </a:lnTo>
                      <a:lnTo>
                        <a:pt x="278" y="272"/>
                      </a:lnTo>
                      <a:lnTo>
                        <a:pt x="278" y="275"/>
                      </a:lnTo>
                      <a:lnTo>
                        <a:pt x="278" y="275"/>
                      </a:lnTo>
                      <a:lnTo>
                        <a:pt x="278" y="275"/>
                      </a:lnTo>
                      <a:lnTo>
                        <a:pt x="278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5"/>
                      </a:lnTo>
                      <a:lnTo>
                        <a:pt x="280" y="278"/>
                      </a:lnTo>
                      <a:lnTo>
                        <a:pt x="280" y="278"/>
                      </a:lnTo>
                      <a:lnTo>
                        <a:pt x="280" y="278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0"/>
                      </a:lnTo>
                      <a:lnTo>
                        <a:pt x="280" y="283"/>
                      </a:lnTo>
                      <a:lnTo>
                        <a:pt x="283" y="283"/>
                      </a:lnTo>
                      <a:lnTo>
                        <a:pt x="286" y="283"/>
                      </a:lnTo>
                      <a:lnTo>
                        <a:pt x="286" y="286"/>
                      </a:lnTo>
                      <a:lnTo>
                        <a:pt x="286" y="286"/>
                      </a:lnTo>
                      <a:lnTo>
                        <a:pt x="286" y="286"/>
                      </a:lnTo>
                      <a:lnTo>
                        <a:pt x="289" y="286"/>
                      </a:lnTo>
                      <a:lnTo>
                        <a:pt x="289" y="286"/>
                      </a:lnTo>
                      <a:lnTo>
                        <a:pt x="289" y="286"/>
                      </a:lnTo>
                      <a:lnTo>
                        <a:pt x="289" y="286"/>
                      </a:lnTo>
                      <a:lnTo>
                        <a:pt x="286" y="286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9" y="289"/>
                      </a:lnTo>
                      <a:lnTo>
                        <a:pt x="289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89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6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2"/>
                      </a:lnTo>
                      <a:lnTo>
                        <a:pt x="289" y="295"/>
                      </a:lnTo>
                      <a:lnTo>
                        <a:pt x="289" y="295"/>
                      </a:lnTo>
                      <a:lnTo>
                        <a:pt x="289" y="295"/>
                      </a:lnTo>
                      <a:lnTo>
                        <a:pt x="289" y="295"/>
                      </a:lnTo>
                      <a:lnTo>
                        <a:pt x="289" y="295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297"/>
                      </a:lnTo>
                      <a:lnTo>
                        <a:pt x="289" y="300"/>
                      </a:lnTo>
                      <a:lnTo>
                        <a:pt x="289" y="300"/>
                      </a:lnTo>
                      <a:lnTo>
                        <a:pt x="289" y="300"/>
                      </a:lnTo>
                      <a:lnTo>
                        <a:pt x="286" y="303"/>
                      </a:lnTo>
                      <a:lnTo>
                        <a:pt x="286" y="303"/>
                      </a:lnTo>
                      <a:lnTo>
                        <a:pt x="286" y="306"/>
                      </a:lnTo>
                      <a:lnTo>
                        <a:pt x="286" y="306"/>
                      </a:lnTo>
                      <a:lnTo>
                        <a:pt x="286" y="309"/>
                      </a:lnTo>
                      <a:lnTo>
                        <a:pt x="283" y="312"/>
                      </a:lnTo>
                      <a:lnTo>
                        <a:pt x="283" y="314"/>
                      </a:lnTo>
                      <a:lnTo>
                        <a:pt x="286" y="314"/>
                      </a:lnTo>
                      <a:lnTo>
                        <a:pt x="295" y="317"/>
                      </a:lnTo>
                      <a:lnTo>
                        <a:pt x="295" y="317"/>
                      </a:lnTo>
                      <a:lnTo>
                        <a:pt x="297" y="317"/>
                      </a:lnTo>
                      <a:lnTo>
                        <a:pt x="297" y="314"/>
                      </a:lnTo>
                      <a:lnTo>
                        <a:pt x="297" y="317"/>
                      </a:lnTo>
                      <a:lnTo>
                        <a:pt x="297" y="317"/>
                      </a:lnTo>
                      <a:lnTo>
                        <a:pt x="300" y="317"/>
                      </a:lnTo>
                      <a:lnTo>
                        <a:pt x="300" y="317"/>
                      </a:lnTo>
                      <a:lnTo>
                        <a:pt x="300" y="317"/>
                      </a:lnTo>
                      <a:lnTo>
                        <a:pt x="303" y="317"/>
                      </a:lnTo>
                      <a:lnTo>
                        <a:pt x="303" y="317"/>
                      </a:lnTo>
                      <a:lnTo>
                        <a:pt x="303" y="317"/>
                      </a:lnTo>
                      <a:lnTo>
                        <a:pt x="303" y="320"/>
                      </a:lnTo>
                      <a:lnTo>
                        <a:pt x="303" y="320"/>
                      </a:lnTo>
                      <a:lnTo>
                        <a:pt x="306" y="320"/>
                      </a:lnTo>
                      <a:lnTo>
                        <a:pt x="306" y="320"/>
                      </a:lnTo>
                      <a:lnTo>
                        <a:pt x="309" y="314"/>
                      </a:lnTo>
                      <a:lnTo>
                        <a:pt x="309" y="312"/>
                      </a:lnTo>
                      <a:lnTo>
                        <a:pt x="311" y="306"/>
                      </a:lnTo>
                      <a:lnTo>
                        <a:pt x="311" y="303"/>
                      </a:lnTo>
                      <a:lnTo>
                        <a:pt x="311" y="300"/>
                      </a:lnTo>
                      <a:lnTo>
                        <a:pt x="314" y="297"/>
                      </a:lnTo>
                      <a:lnTo>
                        <a:pt x="314" y="295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4" y="292"/>
                      </a:lnTo>
                      <a:lnTo>
                        <a:pt x="317" y="292"/>
                      </a:lnTo>
                      <a:lnTo>
                        <a:pt x="317" y="292"/>
                      </a:lnTo>
                      <a:lnTo>
                        <a:pt x="317" y="292"/>
                      </a:lnTo>
                      <a:lnTo>
                        <a:pt x="317" y="292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17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0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3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6" y="297"/>
                      </a:lnTo>
                      <a:lnTo>
                        <a:pt x="328" y="297"/>
                      </a:lnTo>
                      <a:lnTo>
                        <a:pt x="328" y="300"/>
                      </a:lnTo>
                      <a:lnTo>
                        <a:pt x="328" y="300"/>
                      </a:lnTo>
                      <a:lnTo>
                        <a:pt x="328" y="300"/>
                      </a:lnTo>
                      <a:lnTo>
                        <a:pt x="331" y="300"/>
                      </a:lnTo>
                      <a:lnTo>
                        <a:pt x="331" y="300"/>
                      </a:lnTo>
                      <a:lnTo>
                        <a:pt x="331" y="300"/>
                      </a:lnTo>
                      <a:lnTo>
                        <a:pt x="334" y="300"/>
                      </a:lnTo>
                      <a:lnTo>
                        <a:pt x="334" y="300"/>
                      </a:lnTo>
                      <a:lnTo>
                        <a:pt x="334" y="300"/>
                      </a:lnTo>
                      <a:lnTo>
                        <a:pt x="337" y="300"/>
                      </a:lnTo>
                      <a:lnTo>
                        <a:pt x="337" y="300"/>
                      </a:lnTo>
                      <a:lnTo>
                        <a:pt x="337" y="303"/>
                      </a:lnTo>
                      <a:lnTo>
                        <a:pt x="340" y="303"/>
                      </a:lnTo>
                      <a:lnTo>
                        <a:pt x="343" y="303"/>
                      </a:lnTo>
                      <a:lnTo>
                        <a:pt x="343" y="303"/>
                      </a:lnTo>
                      <a:lnTo>
                        <a:pt x="340" y="309"/>
                      </a:lnTo>
                      <a:lnTo>
                        <a:pt x="348" y="314"/>
                      </a:lnTo>
                      <a:lnTo>
                        <a:pt x="348" y="314"/>
                      </a:lnTo>
                      <a:lnTo>
                        <a:pt x="348" y="314"/>
                      </a:lnTo>
                      <a:lnTo>
                        <a:pt x="348" y="314"/>
                      </a:lnTo>
                      <a:lnTo>
                        <a:pt x="348" y="314"/>
                      </a:lnTo>
                      <a:lnTo>
                        <a:pt x="348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1" y="317"/>
                      </a:lnTo>
                      <a:lnTo>
                        <a:pt x="354" y="317"/>
                      </a:lnTo>
                      <a:lnTo>
                        <a:pt x="354" y="317"/>
                      </a:lnTo>
                      <a:lnTo>
                        <a:pt x="354" y="317"/>
                      </a:lnTo>
                      <a:lnTo>
                        <a:pt x="354" y="320"/>
                      </a:lnTo>
                      <a:lnTo>
                        <a:pt x="354" y="320"/>
                      </a:lnTo>
                      <a:lnTo>
                        <a:pt x="354" y="320"/>
                      </a:lnTo>
                      <a:lnTo>
                        <a:pt x="357" y="320"/>
                      </a:lnTo>
                      <a:lnTo>
                        <a:pt x="357" y="320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6"/>
                      </a:lnTo>
                      <a:lnTo>
                        <a:pt x="360" y="329"/>
                      </a:lnTo>
                      <a:lnTo>
                        <a:pt x="360" y="329"/>
                      </a:lnTo>
                      <a:lnTo>
                        <a:pt x="360" y="329"/>
                      </a:lnTo>
                      <a:lnTo>
                        <a:pt x="360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2" y="329"/>
                      </a:lnTo>
                      <a:lnTo>
                        <a:pt x="365" y="329"/>
                      </a:lnTo>
                      <a:lnTo>
                        <a:pt x="365" y="329"/>
                      </a:lnTo>
                      <a:lnTo>
                        <a:pt x="365" y="329"/>
                      </a:lnTo>
                      <a:lnTo>
                        <a:pt x="365" y="329"/>
                      </a:lnTo>
                      <a:lnTo>
                        <a:pt x="368" y="331"/>
                      </a:lnTo>
                      <a:lnTo>
                        <a:pt x="368" y="331"/>
                      </a:lnTo>
                      <a:lnTo>
                        <a:pt x="368" y="331"/>
                      </a:lnTo>
                      <a:lnTo>
                        <a:pt x="368" y="331"/>
                      </a:lnTo>
                      <a:lnTo>
                        <a:pt x="368" y="331"/>
                      </a:lnTo>
                      <a:lnTo>
                        <a:pt x="371" y="331"/>
                      </a:lnTo>
                      <a:lnTo>
                        <a:pt x="371" y="331"/>
                      </a:lnTo>
                      <a:lnTo>
                        <a:pt x="371" y="331"/>
                      </a:lnTo>
                      <a:lnTo>
                        <a:pt x="371" y="334"/>
                      </a:lnTo>
                      <a:lnTo>
                        <a:pt x="371" y="334"/>
                      </a:lnTo>
                      <a:lnTo>
                        <a:pt x="371" y="334"/>
                      </a:lnTo>
                      <a:lnTo>
                        <a:pt x="371" y="334"/>
                      </a:lnTo>
                      <a:lnTo>
                        <a:pt x="371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4"/>
                      </a:lnTo>
                      <a:lnTo>
                        <a:pt x="374" y="331"/>
                      </a:lnTo>
                      <a:lnTo>
                        <a:pt x="374" y="331"/>
                      </a:lnTo>
                      <a:lnTo>
                        <a:pt x="377" y="331"/>
                      </a:lnTo>
                      <a:lnTo>
                        <a:pt x="377" y="331"/>
                      </a:lnTo>
                      <a:lnTo>
                        <a:pt x="377" y="331"/>
                      </a:lnTo>
                      <a:lnTo>
                        <a:pt x="377" y="329"/>
                      </a:lnTo>
                      <a:lnTo>
                        <a:pt x="377" y="329"/>
                      </a:lnTo>
                      <a:lnTo>
                        <a:pt x="377" y="329"/>
                      </a:lnTo>
                      <a:lnTo>
                        <a:pt x="377" y="329"/>
                      </a:lnTo>
                      <a:lnTo>
                        <a:pt x="377" y="329"/>
                      </a:lnTo>
                      <a:lnTo>
                        <a:pt x="377" y="326"/>
                      </a:lnTo>
                      <a:lnTo>
                        <a:pt x="377" y="326"/>
                      </a:lnTo>
                      <a:lnTo>
                        <a:pt x="377" y="326"/>
                      </a:lnTo>
                      <a:lnTo>
                        <a:pt x="377" y="326"/>
                      </a:lnTo>
                      <a:lnTo>
                        <a:pt x="377" y="326"/>
                      </a:lnTo>
                      <a:lnTo>
                        <a:pt x="379" y="323"/>
                      </a:lnTo>
                      <a:lnTo>
                        <a:pt x="379" y="323"/>
                      </a:lnTo>
                      <a:lnTo>
                        <a:pt x="379" y="323"/>
                      </a:lnTo>
                      <a:lnTo>
                        <a:pt x="379" y="323"/>
                      </a:lnTo>
                      <a:lnTo>
                        <a:pt x="379" y="320"/>
                      </a:lnTo>
                      <a:lnTo>
                        <a:pt x="379" y="320"/>
                      </a:lnTo>
                      <a:lnTo>
                        <a:pt x="379" y="320"/>
                      </a:lnTo>
                      <a:lnTo>
                        <a:pt x="382" y="317"/>
                      </a:lnTo>
                      <a:lnTo>
                        <a:pt x="382" y="317"/>
                      </a:lnTo>
                      <a:lnTo>
                        <a:pt x="382" y="317"/>
                      </a:lnTo>
                      <a:lnTo>
                        <a:pt x="382" y="317"/>
                      </a:lnTo>
                      <a:lnTo>
                        <a:pt x="382" y="317"/>
                      </a:lnTo>
                      <a:lnTo>
                        <a:pt x="382" y="314"/>
                      </a:lnTo>
                      <a:lnTo>
                        <a:pt x="382" y="314"/>
                      </a:lnTo>
                      <a:lnTo>
                        <a:pt x="382" y="314"/>
                      </a:lnTo>
                      <a:lnTo>
                        <a:pt x="382" y="314"/>
                      </a:lnTo>
                      <a:lnTo>
                        <a:pt x="382" y="312"/>
                      </a:lnTo>
                      <a:lnTo>
                        <a:pt x="385" y="312"/>
                      </a:lnTo>
                      <a:lnTo>
                        <a:pt x="385" y="312"/>
                      </a:lnTo>
                      <a:lnTo>
                        <a:pt x="385" y="312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5" y="309"/>
                      </a:lnTo>
                      <a:lnTo>
                        <a:pt x="388" y="309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6"/>
                      </a:lnTo>
                      <a:lnTo>
                        <a:pt x="388" y="303"/>
                      </a:lnTo>
                      <a:lnTo>
                        <a:pt x="388" y="303"/>
                      </a:lnTo>
                      <a:lnTo>
                        <a:pt x="388" y="303"/>
                      </a:lnTo>
                      <a:lnTo>
                        <a:pt x="388" y="303"/>
                      </a:lnTo>
                      <a:lnTo>
                        <a:pt x="388" y="303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300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88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7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5"/>
                      </a:lnTo>
                      <a:lnTo>
                        <a:pt x="391" y="292"/>
                      </a:lnTo>
                      <a:lnTo>
                        <a:pt x="391" y="292"/>
                      </a:lnTo>
                      <a:lnTo>
                        <a:pt x="391" y="292"/>
                      </a:lnTo>
                      <a:lnTo>
                        <a:pt x="394" y="292"/>
                      </a:lnTo>
                      <a:lnTo>
                        <a:pt x="394" y="292"/>
                      </a:lnTo>
                      <a:lnTo>
                        <a:pt x="394" y="292"/>
                      </a:lnTo>
                      <a:lnTo>
                        <a:pt x="394" y="292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4" y="289"/>
                      </a:lnTo>
                      <a:lnTo>
                        <a:pt x="396" y="289"/>
                      </a:lnTo>
                      <a:lnTo>
                        <a:pt x="396" y="286"/>
                      </a:lnTo>
                      <a:lnTo>
                        <a:pt x="396" y="286"/>
                      </a:lnTo>
                      <a:lnTo>
                        <a:pt x="396" y="286"/>
                      </a:lnTo>
                      <a:lnTo>
                        <a:pt x="396" y="286"/>
                      </a:lnTo>
                      <a:lnTo>
                        <a:pt x="396" y="283"/>
                      </a:lnTo>
                      <a:lnTo>
                        <a:pt x="396" y="283"/>
                      </a:lnTo>
                      <a:lnTo>
                        <a:pt x="396" y="283"/>
                      </a:lnTo>
                      <a:lnTo>
                        <a:pt x="396" y="283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80"/>
                      </a:lnTo>
                      <a:lnTo>
                        <a:pt x="394" y="278"/>
                      </a:lnTo>
                      <a:lnTo>
                        <a:pt x="394" y="278"/>
                      </a:lnTo>
                      <a:lnTo>
                        <a:pt x="394" y="278"/>
                      </a:lnTo>
                      <a:lnTo>
                        <a:pt x="391" y="278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388" y="272"/>
                      </a:lnTo>
                      <a:lnTo>
                        <a:pt x="388" y="272"/>
                      </a:lnTo>
                      <a:lnTo>
                        <a:pt x="388" y="272"/>
                      </a:lnTo>
                      <a:lnTo>
                        <a:pt x="385" y="272"/>
                      </a:lnTo>
                      <a:lnTo>
                        <a:pt x="385" y="272"/>
                      </a:lnTo>
                      <a:lnTo>
                        <a:pt x="385" y="272"/>
                      </a:lnTo>
                      <a:lnTo>
                        <a:pt x="385" y="272"/>
                      </a:lnTo>
                      <a:lnTo>
                        <a:pt x="385" y="269"/>
                      </a:lnTo>
                      <a:lnTo>
                        <a:pt x="385" y="269"/>
                      </a:lnTo>
                      <a:lnTo>
                        <a:pt x="382" y="269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82" y="266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3"/>
                      </a:lnTo>
                      <a:lnTo>
                        <a:pt x="379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7" y="261"/>
                      </a:lnTo>
                      <a:lnTo>
                        <a:pt x="374" y="258"/>
                      </a:lnTo>
                      <a:lnTo>
                        <a:pt x="374" y="258"/>
                      </a:lnTo>
                      <a:lnTo>
                        <a:pt x="371" y="258"/>
                      </a:lnTo>
                      <a:lnTo>
                        <a:pt x="371" y="258"/>
                      </a:lnTo>
                      <a:lnTo>
                        <a:pt x="371" y="255"/>
                      </a:lnTo>
                      <a:lnTo>
                        <a:pt x="368" y="255"/>
                      </a:lnTo>
                      <a:lnTo>
                        <a:pt x="368" y="255"/>
                      </a:lnTo>
                      <a:lnTo>
                        <a:pt x="368" y="255"/>
                      </a:lnTo>
                      <a:lnTo>
                        <a:pt x="365" y="255"/>
                      </a:lnTo>
                      <a:lnTo>
                        <a:pt x="365" y="255"/>
                      </a:lnTo>
                      <a:lnTo>
                        <a:pt x="365" y="255"/>
                      </a:lnTo>
                      <a:lnTo>
                        <a:pt x="365" y="255"/>
                      </a:lnTo>
                      <a:lnTo>
                        <a:pt x="362" y="255"/>
                      </a:lnTo>
                      <a:lnTo>
                        <a:pt x="362" y="255"/>
                      </a:lnTo>
                      <a:lnTo>
                        <a:pt x="362" y="252"/>
                      </a:lnTo>
                      <a:lnTo>
                        <a:pt x="360" y="252"/>
                      </a:lnTo>
                      <a:lnTo>
                        <a:pt x="360" y="252"/>
                      </a:lnTo>
                      <a:lnTo>
                        <a:pt x="357" y="252"/>
                      </a:lnTo>
                      <a:lnTo>
                        <a:pt x="357" y="252"/>
                      </a:lnTo>
                      <a:lnTo>
                        <a:pt x="357" y="252"/>
                      </a:lnTo>
                      <a:lnTo>
                        <a:pt x="354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51" y="249"/>
                      </a:lnTo>
                      <a:lnTo>
                        <a:pt x="351" y="249"/>
                      </a:lnTo>
                      <a:lnTo>
                        <a:pt x="351" y="249"/>
                      </a:lnTo>
                      <a:lnTo>
                        <a:pt x="351" y="246"/>
                      </a:lnTo>
                      <a:lnTo>
                        <a:pt x="351" y="246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4"/>
                      </a:lnTo>
                      <a:lnTo>
                        <a:pt x="348" y="241"/>
                      </a:lnTo>
                      <a:lnTo>
                        <a:pt x="348" y="241"/>
                      </a:lnTo>
                      <a:lnTo>
                        <a:pt x="345" y="241"/>
                      </a:lnTo>
                      <a:lnTo>
                        <a:pt x="345" y="241"/>
                      </a:lnTo>
                      <a:lnTo>
                        <a:pt x="345" y="238"/>
                      </a:lnTo>
                      <a:lnTo>
                        <a:pt x="345" y="238"/>
                      </a:lnTo>
                      <a:lnTo>
                        <a:pt x="345" y="235"/>
                      </a:lnTo>
                      <a:lnTo>
                        <a:pt x="345" y="235"/>
                      </a:lnTo>
                      <a:lnTo>
                        <a:pt x="343" y="232"/>
                      </a:lnTo>
                      <a:lnTo>
                        <a:pt x="343" y="229"/>
                      </a:lnTo>
                      <a:lnTo>
                        <a:pt x="343" y="229"/>
                      </a:lnTo>
                      <a:lnTo>
                        <a:pt x="343" y="227"/>
                      </a:lnTo>
                      <a:lnTo>
                        <a:pt x="340" y="224"/>
                      </a:lnTo>
                      <a:lnTo>
                        <a:pt x="340" y="224"/>
                      </a:lnTo>
                      <a:lnTo>
                        <a:pt x="340" y="221"/>
                      </a:lnTo>
                      <a:lnTo>
                        <a:pt x="340" y="218"/>
                      </a:lnTo>
                      <a:lnTo>
                        <a:pt x="340" y="215"/>
                      </a:lnTo>
                      <a:lnTo>
                        <a:pt x="337" y="215"/>
                      </a:lnTo>
                      <a:lnTo>
                        <a:pt x="337" y="212"/>
                      </a:lnTo>
                      <a:lnTo>
                        <a:pt x="337" y="212"/>
                      </a:lnTo>
                      <a:lnTo>
                        <a:pt x="337" y="210"/>
                      </a:lnTo>
                      <a:lnTo>
                        <a:pt x="337" y="207"/>
                      </a:lnTo>
                      <a:lnTo>
                        <a:pt x="337" y="207"/>
                      </a:lnTo>
                      <a:lnTo>
                        <a:pt x="337" y="207"/>
                      </a:lnTo>
                      <a:lnTo>
                        <a:pt x="337" y="204"/>
                      </a:lnTo>
                      <a:lnTo>
                        <a:pt x="337" y="204"/>
                      </a:lnTo>
                      <a:lnTo>
                        <a:pt x="337" y="201"/>
                      </a:lnTo>
                      <a:lnTo>
                        <a:pt x="337" y="201"/>
                      </a:lnTo>
                      <a:lnTo>
                        <a:pt x="337" y="201"/>
                      </a:lnTo>
                      <a:lnTo>
                        <a:pt x="337" y="198"/>
                      </a:lnTo>
                      <a:lnTo>
                        <a:pt x="337" y="198"/>
                      </a:lnTo>
                      <a:lnTo>
                        <a:pt x="337" y="198"/>
                      </a:lnTo>
                      <a:lnTo>
                        <a:pt x="337" y="198"/>
                      </a:lnTo>
                      <a:lnTo>
                        <a:pt x="337" y="198"/>
                      </a:lnTo>
                      <a:lnTo>
                        <a:pt x="334" y="195"/>
                      </a:lnTo>
                      <a:lnTo>
                        <a:pt x="334" y="195"/>
                      </a:lnTo>
                      <a:lnTo>
                        <a:pt x="334" y="195"/>
                      </a:lnTo>
                      <a:lnTo>
                        <a:pt x="334" y="193"/>
                      </a:lnTo>
                      <a:lnTo>
                        <a:pt x="334" y="193"/>
                      </a:lnTo>
                      <a:lnTo>
                        <a:pt x="331" y="193"/>
                      </a:lnTo>
                      <a:lnTo>
                        <a:pt x="331" y="190"/>
                      </a:lnTo>
                      <a:lnTo>
                        <a:pt x="331" y="190"/>
                      </a:lnTo>
                      <a:lnTo>
                        <a:pt x="328" y="187"/>
                      </a:lnTo>
                      <a:lnTo>
                        <a:pt x="328" y="187"/>
                      </a:lnTo>
                      <a:lnTo>
                        <a:pt x="328" y="187"/>
                      </a:lnTo>
                      <a:lnTo>
                        <a:pt x="328" y="187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6" y="181"/>
                      </a:lnTo>
                      <a:lnTo>
                        <a:pt x="326" y="181"/>
                      </a:lnTo>
                      <a:lnTo>
                        <a:pt x="326" y="181"/>
                      </a:lnTo>
                      <a:lnTo>
                        <a:pt x="326" y="181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3" y="178"/>
                      </a:lnTo>
                      <a:lnTo>
                        <a:pt x="323" y="178"/>
                      </a:lnTo>
                      <a:lnTo>
                        <a:pt x="323" y="176"/>
                      </a:lnTo>
                      <a:lnTo>
                        <a:pt x="323" y="176"/>
                      </a:lnTo>
                      <a:lnTo>
                        <a:pt x="323" y="176"/>
                      </a:lnTo>
                      <a:lnTo>
                        <a:pt x="323" y="176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3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7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20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61"/>
                      </a:lnTo>
                      <a:lnTo>
                        <a:pt x="317" y="159"/>
                      </a:lnTo>
                      <a:lnTo>
                        <a:pt x="317" y="159"/>
                      </a:lnTo>
                      <a:lnTo>
                        <a:pt x="317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9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4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6"/>
                      </a:lnTo>
                      <a:lnTo>
                        <a:pt x="311" y="153"/>
                      </a:lnTo>
                      <a:lnTo>
                        <a:pt x="311" y="153"/>
                      </a:lnTo>
                      <a:lnTo>
                        <a:pt x="309" y="153"/>
                      </a:lnTo>
                      <a:lnTo>
                        <a:pt x="309" y="153"/>
                      </a:lnTo>
                      <a:lnTo>
                        <a:pt x="309" y="153"/>
                      </a:lnTo>
                      <a:lnTo>
                        <a:pt x="309" y="153"/>
                      </a:lnTo>
                      <a:lnTo>
                        <a:pt x="309" y="153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9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6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3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3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3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300" y="147"/>
                      </a:lnTo>
                      <a:lnTo>
                        <a:pt x="297" y="147"/>
                      </a:lnTo>
                      <a:lnTo>
                        <a:pt x="297" y="147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4"/>
                      </a:lnTo>
                      <a:lnTo>
                        <a:pt x="297" y="142"/>
                      </a:lnTo>
                      <a:lnTo>
                        <a:pt x="297" y="142"/>
                      </a:lnTo>
                      <a:lnTo>
                        <a:pt x="297" y="142"/>
                      </a:lnTo>
                      <a:lnTo>
                        <a:pt x="295" y="142"/>
                      </a:lnTo>
                      <a:lnTo>
                        <a:pt x="295" y="142"/>
                      </a:lnTo>
                      <a:lnTo>
                        <a:pt x="295" y="142"/>
                      </a:lnTo>
                      <a:lnTo>
                        <a:pt x="295" y="142"/>
                      </a:lnTo>
                      <a:lnTo>
                        <a:pt x="292" y="142"/>
                      </a:lnTo>
                      <a:lnTo>
                        <a:pt x="292" y="142"/>
                      </a:lnTo>
                      <a:lnTo>
                        <a:pt x="292" y="142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9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5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297" y="136"/>
                      </a:lnTo>
                      <a:lnTo>
                        <a:pt x="300" y="136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0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3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30"/>
                      </a:lnTo>
                      <a:lnTo>
                        <a:pt x="303" y="127"/>
                      </a:lnTo>
                      <a:lnTo>
                        <a:pt x="303" y="127"/>
                      </a:lnTo>
                      <a:lnTo>
                        <a:pt x="303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7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297" y="125"/>
                      </a:lnTo>
                      <a:lnTo>
                        <a:pt x="297" y="125"/>
                      </a:lnTo>
                      <a:lnTo>
                        <a:pt x="297" y="125"/>
                      </a:lnTo>
                      <a:lnTo>
                        <a:pt x="297" y="125"/>
                      </a:lnTo>
                      <a:lnTo>
                        <a:pt x="297" y="125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22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7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6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5" y="113"/>
                      </a:lnTo>
                      <a:lnTo>
                        <a:pt x="297" y="113"/>
                      </a:lnTo>
                      <a:lnTo>
                        <a:pt x="297" y="113"/>
                      </a:lnTo>
                      <a:lnTo>
                        <a:pt x="297" y="113"/>
                      </a:lnTo>
                      <a:lnTo>
                        <a:pt x="297" y="113"/>
                      </a:lnTo>
                      <a:lnTo>
                        <a:pt x="297" y="113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297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5"/>
                      </a:lnTo>
                      <a:lnTo>
                        <a:pt x="300" y="105"/>
                      </a:lnTo>
                      <a:lnTo>
                        <a:pt x="300" y="105"/>
                      </a:lnTo>
                      <a:lnTo>
                        <a:pt x="297" y="105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7" y="102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9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6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3"/>
                      </a:lnTo>
                      <a:lnTo>
                        <a:pt x="295" y="91"/>
                      </a:lnTo>
                      <a:lnTo>
                        <a:pt x="295" y="91"/>
                      </a:lnTo>
                      <a:lnTo>
                        <a:pt x="295" y="91"/>
                      </a:lnTo>
                      <a:lnTo>
                        <a:pt x="295" y="91"/>
                      </a:lnTo>
                      <a:lnTo>
                        <a:pt x="295" y="91"/>
                      </a:lnTo>
                      <a:lnTo>
                        <a:pt x="292" y="88"/>
                      </a:lnTo>
                      <a:lnTo>
                        <a:pt x="289" y="88"/>
                      </a:lnTo>
                      <a:lnTo>
                        <a:pt x="283" y="88"/>
                      </a:lnTo>
                      <a:lnTo>
                        <a:pt x="280" y="88"/>
                      </a:lnTo>
                      <a:lnTo>
                        <a:pt x="280" y="91"/>
                      </a:lnTo>
                      <a:lnTo>
                        <a:pt x="269" y="91"/>
                      </a:lnTo>
                      <a:lnTo>
                        <a:pt x="263" y="88"/>
                      </a:lnTo>
                      <a:lnTo>
                        <a:pt x="261" y="88"/>
                      </a:lnTo>
                      <a:lnTo>
                        <a:pt x="258" y="88"/>
                      </a:lnTo>
                      <a:lnTo>
                        <a:pt x="252" y="88"/>
                      </a:lnTo>
                      <a:lnTo>
                        <a:pt x="252" y="93"/>
                      </a:lnTo>
                      <a:lnTo>
                        <a:pt x="238" y="91"/>
                      </a:lnTo>
                      <a:lnTo>
                        <a:pt x="232" y="85"/>
                      </a:lnTo>
                      <a:lnTo>
                        <a:pt x="224" y="76"/>
                      </a:lnTo>
                      <a:lnTo>
                        <a:pt x="215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212" y="71"/>
                      </a:lnTo>
                      <a:lnTo>
                        <a:pt x="212" y="71"/>
                      </a:lnTo>
                      <a:lnTo>
                        <a:pt x="210" y="71"/>
                      </a:lnTo>
                      <a:lnTo>
                        <a:pt x="210" y="71"/>
                      </a:lnTo>
                      <a:lnTo>
                        <a:pt x="207" y="71"/>
                      </a:lnTo>
                      <a:lnTo>
                        <a:pt x="201" y="71"/>
                      </a:lnTo>
                      <a:lnTo>
                        <a:pt x="198" y="71"/>
                      </a:lnTo>
                      <a:lnTo>
                        <a:pt x="198" y="65"/>
                      </a:lnTo>
                      <a:lnTo>
                        <a:pt x="198" y="62"/>
                      </a:lnTo>
                      <a:lnTo>
                        <a:pt x="193" y="62"/>
                      </a:lnTo>
                      <a:lnTo>
                        <a:pt x="187" y="59"/>
                      </a:lnTo>
                      <a:lnTo>
                        <a:pt x="181" y="59"/>
                      </a:lnTo>
                      <a:lnTo>
                        <a:pt x="176" y="59"/>
                      </a:lnTo>
                      <a:lnTo>
                        <a:pt x="173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7" y="54"/>
                      </a:lnTo>
                      <a:lnTo>
                        <a:pt x="167" y="48"/>
                      </a:lnTo>
                      <a:lnTo>
                        <a:pt x="167" y="48"/>
                      </a:lnTo>
                      <a:lnTo>
                        <a:pt x="167" y="48"/>
                      </a:lnTo>
                      <a:lnTo>
                        <a:pt x="167" y="48"/>
                      </a:lnTo>
                      <a:lnTo>
                        <a:pt x="164" y="48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5"/>
                      </a:lnTo>
                      <a:lnTo>
                        <a:pt x="164" y="42"/>
                      </a:lnTo>
                      <a:lnTo>
                        <a:pt x="164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42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61" y="40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6" y="31"/>
                      </a:lnTo>
                      <a:lnTo>
                        <a:pt x="156" y="28"/>
                      </a:lnTo>
                      <a:lnTo>
                        <a:pt x="156" y="28"/>
                      </a:lnTo>
                      <a:lnTo>
                        <a:pt x="159" y="28"/>
                      </a:lnTo>
                      <a:lnTo>
                        <a:pt x="159" y="28"/>
                      </a:lnTo>
                      <a:lnTo>
                        <a:pt x="159" y="25"/>
                      </a:lnTo>
                      <a:lnTo>
                        <a:pt x="159" y="25"/>
                      </a:lnTo>
                      <a:lnTo>
                        <a:pt x="159" y="25"/>
                      </a:lnTo>
                      <a:lnTo>
                        <a:pt x="159" y="25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3"/>
                      </a:lnTo>
                      <a:lnTo>
                        <a:pt x="156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3" y="14"/>
                      </a:lnTo>
                      <a:lnTo>
                        <a:pt x="133" y="14"/>
                      </a:lnTo>
                      <a:lnTo>
                        <a:pt x="133" y="14"/>
                      </a:lnTo>
                      <a:lnTo>
                        <a:pt x="133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5" y="14"/>
                      </a:lnTo>
                      <a:lnTo>
                        <a:pt x="125" y="14"/>
                      </a:lnTo>
                      <a:lnTo>
                        <a:pt x="125" y="14"/>
                      </a:lnTo>
                      <a:lnTo>
                        <a:pt x="125" y="14"/>
                      </a:lnTo>
                      <a:lnTo>
                        <a:pt x="122" y="14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22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6" y="11"/>
                      </a:lnTo>
                      <a:lnTo>
                        <a:pt x="113" y="11"/>
                      </a:lnTo>
                      <a:lnTo>
                        <a:pt x="113" y="11"/>
                      </a:lnTo>
                      <a:lnTo>
                        <a:pt x="110" y="8"/>
                      </a:lnTo>
                      <a:lnTo>
                        <a:pt x="110" y="8"/>
                      </a:lnTo>
                      <a:lnTo>
                        <a:pt x="110" y="8"/>
                      </a:lnTo>
                      <a:lnTo>
                        <a:pt x="108" y="8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8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2" y="3"/>
                      </a:lnTo>
                      <a:lnTo>
                        <a:pt x="99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3" y="3"/>
                      </a:lnTo>
                      <a:lnTo>
                        <a:pt x="91" y="3"/>
                      </a:lnTo>
                      <a:lnTo>
                        <a:pt x="91" y="3"/>
                      </a:lnTo>
                      <a:lnTo>
                        <a:pt x="88" y="0"/>
                      </a:lnTo>
                      <a:lnTo>
                        <a:pt x="88" y="3"/>
                      </a:lnTo>
                      <a:lnTo>
                        <a:pt x="88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3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5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28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82" y="31"/>
                      </a:lnTo>
                      <a:lnTo>
                        <a:pt x="82" y="31"/>
                      </a:lnTo>
                      <a:lnTo>
                        <a:pt x="79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82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0"/>
                      </a:lnTo>
                      <a:lnTo>
                        <a:pt x="79" y="42"/>
                      </a:lnTo>
                      <a:lnTo>
                        <a:pt x="79" y="42"/>
                      </a:lnTo>
                      <a:lnTo>
                        <a:pt x="79" y="42"/>
                      </a:lnTo>
                      <a:lnTo>
                        <a:pt x="79" y="42"/>
                      </a:lnTo>
                      <a:lnTo>
                        <a:pt x="76" y="42"/>
                      </a:lnTo>
                      <a:lnTo>
                        <a:pt x="76" y="45"/>
                      </a:lnTo>
                      <a:lnTo>
                        <a:pt x="76" y="45"/>
                      </a:lnTo>
                      <a:lnTo>
                        <a:pt x="76" y="45"/>
                      </a:lnTo>
                      <a:lnTo>
                        <a:pt x="74" y="45"/>
                      </a:lnTo>
                      <a:lnTo>
                        <a:pt x="74" y="45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62"/>
                      </a:lnTo>
                      <a:lnTo>
                        <a:pt x="71" y="62"/>
                      </a:lnTo>
                      <a:lnTo>
                        <a:pt x="71" y="62"/>
                      </a:lnTo>
                      <a:lnTo>
                        <a:pt x="71" y="62"/>
                      </a:lnTo>
                      <a:lnTo>
                        <a:pt x="71" y="62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68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6" y="71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79" y="76"/>
                      </a:lnTo>
                      <a:lnTo>
                        <a:pt x="79" y="76"/>
                      </a:lnTo>
                      <a:lnTo>
                        <a:pt x="79" y="76"/>
                      </a:lnTo>
                      <a:lnTo>
                        <a:pt x="79" y="79"/>
                      </a:lnTo>
                      <a:lnTo>
                        <a:pt x="79" y="79"/>
                      </a:lnTo>
                      <a:lnTo>
                        <a:pt x="79" y="79"/>
                      </a:lnTo>
                      <a:lnTo>
                        <a:pt x="79" y="79"/>
                      </a:lnTo>
                      <a:lnTo>
                        <a:pt x="79" y="79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91"/>
                      </a:lnTo>
                      <a:lnTo>
                        <a:pt x="88" y="91"/>
                      </a:lnTo>
                      <a:lnTo>
                        <a:pt x="88" y="91"/>
                      </a:lnTo>
                      <a:lnTo>
                        <a:pt x="91" y="91"/>
                      </a:lnTo>
                      <a:lnTo>
                        <a:pt x="93" y="91"/>
                      </a:lnTo>
                      <a:lnTo>
                        <a:pt x="96" y="93"/>
                      </a:lnTo>
                      <a:lnTo>
                        <a:pt x="96" y="93"/>
                      </a:lnTo>
                      <a:lnTo>
                        <a:pt x="99" y="93"/>
                      </a:lnTo>
                      <a:lnTo>
                        <a:pt x="96" y="96"/>
                      </a:lnTo>
                      <a:lnTo>
                        <a:pt x="96" y="96"/>
                      </a:lnTo>
                      <a:lnTo>
                        <a:pt x="93" y="96"/>
                      </a:lnTo>
                      <a:lnTo>
                        <a:pt x="91" y="96"/>
                      </a:lnTo>
                      <a:lnTo>
                        <a:pt x="91" y="99"/>
                      </a:lnTo>
                      <a:lnTo>
                        <a:pt x="91" y="99"/>
                      </a:lnTo>
                      <a:lnTo>
                        <a:pt x="88" y="102"/>
                      </a:lnTo>
                      <a:lnTo>
                        <a:pt x="88" y="105"/>
                      </a:lnTo>
                      <a:lnTo>
                        <a:pt x="85" y="108"/>
                      </a:lnTo>
                      <a:lnTo>
                        <a:pt x="85" y="110"/>
                      </a:lnTo>
                      <a:lnTo>
                        <a:pt x="82" y="110"/>
                      </a:lnTo>
                      <a:lnTo>
                        <a:pt x="79" y="113"/>
                      </a:lnTo>
                      <a:lnTo>
                        <a:pt x="76" y="119"/>
                      </a:lnTo>
                      <a:lnTo>
                        <a:pt x="74" y="122"/>
                      </a:lnTo>
                      <a:lnTo>
                        <a:pt x="71" y="125"/>
                      </a:lnTo>
                      <a:lnTo>
                        <a:pt x="65" y="130"/>
                      </a:lnTo>
                      <a:lnTo>
                        <a:pt x="62" y="136"/>
                      </a:lnTo>
                      <a:lnTo>
                        <a:pt x="57" y="139"/>
                      </a:lnTo>
                      <a:lnTo>
                        <a:pt x="51" y="144"/>
                      </a:lnTo>
                      <a:lnTo>
                        <a:pt x="45" y="147"/>
                      </a:lnTo>
                      <a:lnTo>
                        <a:pt x="40" y="150"/>
                      </a:lnTo>
                      <a:lnTo>
                        <a:pt x="37" y="153"/>
                      </a:lnTo>
                      <a:lnTo>
                        <a:pt x="31" y="153"/>
                      </a:lnTo>
                      <a:lnTo>
                        <a:pt x="28" y="156"/>
                      </a:lnTo>
                      <a:lnTo>
                        <a:pt x="25" y="159"/>
                      </a:lnTo>
                      <a:lnTo>
                        <a:pt x="23" y="159"/>
                      </a:lnTo>
                      <a:lnTo>
                        <a:pt x="23" y="159"/>
                      </a:lnTo>
                      <a:lnTo>
                        <a:pt x="23" y="161"/>
                      </a:lnTo>
                      <a:lnTo>
                        <a:pt x="23" y="161"/>
                      </a:lnTo>
                      <a:lnTo>
                        <a:pt x="23" y="161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3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67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17" y="173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1" y="178"/>
                      </a:lnTo>
                      <a:lnTo>
                        <a:pt x="11" y="178"/>
                      </a:lnTo>
                      <a:lnTo>
                        <a:pt x="11" y="178"/>
                      </a:lnTo>
                      <a:lnTo>
                        <a:pt x="8" y="178"/>
                      </a:lnTo>
                      <a:lnTo>
                        <a:pt x="8" y="178"/>
                      </a:lnTo>
                      <a:lnTo>
                        <a:pt x="8" y="178"/>
                      </a:lnTo>
                      <a:lnTo>
                        <a:pt x="6" y="178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4"/>
                      </a:lnTo>
                      <a:lnTo>
                        <a:pt x="6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0" y="190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3" y="195"/>
                      </a:lnTo>
                      <a:lnTo>
                        <a:pt x="3" y="195"/>
                      </a:lnTo>
                      <a:lnTo>
                        <a:pt x="3" y="195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198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1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4"/>
                      </a:lnTo>
                      <a:lnTo>
                        <a:pt x="8" y="207"/>
                      </a:lnTo>
                      <a:lnTo>
                        <a:pt x="8" y="207"/>
                      </a:lnTo>
                      <a:lnTo>
                        <a:pt x="8" y="207"/>
                      </a:lnTo>
                      <a:lnTo>
                        <a:pt x="8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07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8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0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8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2"/>
                      </a:lnTo>
                      <a:lnTo>
                        <a:pt x="11" y="215"/>
                      </a:lnTo>
                      <a:lnTo>
                        <a:pt x="11" y="215"/>
                      </a:lnTo>
                      <a:lnTo>
                        <a:pt x="8" y="215"/>
                      </a:lnTo>
                      <a:lnTo>
                        <a:pt x="8" y="215"/>
                      </a:lnTo>
                      <a:lnTo>
                        <a:pt x="8" y="215"/>
                      </a:lnTo>
                      <a:lnTo>
                        <a:pt x="8" y="215"/>
                      </a:lnTo>
                      <a:lnTo>
                        <a:pt x="11" y="215"/>
                      </a:lnTo>
                      <a:lnTo>
                        <a:pt x="11" y="215"/>
                      </a:lnTo>
                      <a:lnTo>
                        <a:pt x="11" y="215"/>
                      </a:lnTo>
                      <a:lnTo>
                        <a:pt x="8" y="215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18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24"/>
                      </a:lnTo>
                      <a:lnTo>
                        <a:pt x="8" y="224"/>
                      </a:lnTo>
                      <a:lnTo>
                        <a:pt x="8" y="224"/>
                      </a:lnTo>
                      <a:lnTo>
                        <a:pt x="8" y="224"/>
                      </a:lnTo>
                      <a:lnTo>
                        <a:pt x="11" y="224"/>
                      </a:lnTo>
                      <a:lnTo>
                        <a:pt x="11" y="224"/>
                      </a:lnTo>
                      <a:lnTo>
                        <a:pt x="11" y="224"/>
                      </a:lnTo>
                      <a:lnTo>
                        <a:pt x="11" y="227"/>
                      </a:lnTo>
                      <a:lnTo>
                        <a:pt x="11" y="227"/>
                      </a:lnTo>
                      <a:lnTo>
                        <a:pt x="11" y="227"/>
                      </a:lnTo>
                      <a:lnTo>
                        <a:pt x="11" y="227"/>
                      </a:lnTo>
                      <a:lnTo>
                        <a:pt x="11" y="227"/>
                      </a:lnTo>
                      <a:lnTo>
                        <a:pt x="11" y="229"/>
                      </a:lnTo>
                      <a:lnTo>
                        <a:pt x="11" y="229"/>
                      </a:lnTo>
                      <a:lnTo>
                        <a:pt x="14" y="229"/>
                      </a:lnTo>
                      <a:lnTo>
                        <a:pt x="14" y="229"/>
                      </a:lnTo>
                      <a:lnTo>
                        <a:pt x="14" y="229"/>
                      </a:lnTo>
                      <a:lnTo>
                        <a:pt x="11" y="229"/>
                      </a:lnTo>
                      <a:lnTo>
                        <a:pt x="11" y="232"/>
                      </a:lnTo>
                      <a:lnTo>
                        <a:pt x="11" y="232"/>
                      </a:lnTo>
                      <a:lnTo>
                        <a:pt x="11" y="232"/>
                      </a:lnTo>
                      <a:lnTo>
                        <a:pt x="11" y="232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5"/>
                      </a:lnTo>
                      <a:lnTo>
                        <a:pt x="14" y="238"/>
                      </a:lnTo>
                      <a:lnTo>
                        <a:pt x="14" y="238"/>
                      </a:lnTo>
                      <a:lnTo>
                        <a:pt x="17" y="238"/>
                      </a:lnTo>
                      <a:lnTo>
                        <a:pt x="17" y="238"/>
                      </a:lnTo>
                      <a:lnTo>
                        <a:pt x="17" y="238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0" y="241"/>
                      </a:lnTo>
                      <a:lnTo>
                        <a:pt x="23" y="244"/>
                      </a:lnTo>
                      <a:lnTo>
                        <a:pt x="23" y="244"/>
                      </a:lnTo>
                      <a:lnTo>
                        <a:pt x="23" y="244"/>
                      </a:lnTo>
                      <a:lnTo>
                        <a:pt x="23" y="244"/>
                      </a:lnTo>
                      <a:lnTo>
                        <a:pt x="23" y="244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6"/>
                      </a:lnTo>
                      <a:lnTo>
                        <a:pt x="23" y="249"/>
                      </a:lnTo>
                      <a:lnTo>
                        <a:pt x="23" y="249"/>
                      </a:lnTo>
                      <a:lnTo>
                        <a:pt x="23" y="249"/>
                      </a:lnTo>
                      <a:lnTo>
                        <a:pt x="23" y="252"/>
                      </a:lnTo>
                      <a:lnTo>
                        <a:pt x="25" y="252"/>
                      </a:lnTo>
                      <a:lnTo>
                        <a:pt x="25" y="252"/>
                      </a:lnTo>
                      <a:lnTo>
                        <a:pt x="25" y="252"/>
                      </a:lnTo>
                      <a:lnTo>
                        <a:pt x="25" y="252"/>
                      </a:lnTo>
                      <a:lnTo>
                        <a:pt x="25" y="255"/>
                      </a:lnTo>
                      <a:lnTo>
                        <a:pt x="25" y="255"/>
                      </a:lnTo>
                      <a:lnTo>
                        <a:pt x="25" y="255"/>
                      </a:lnTo>
                      <a:lnTo>
                        <a:pt x="25" y="255"/>
                      </a:lnTo>
                      <a:lnTo>
                        <a:pt x="25" y="255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58"/>
                      </a:lnTo>
                      <a:lnTo>
                        <a:pt x="25" y="261"/>
                      </a:lnTo>
                      <a:lnTo>
                        <a:pt x="25" y="261"/>
                      </a:lnTo>
                      <a:lnTo>
                        <a:pt x="25" y="261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5" y="266"/>
                      </a:lnTo>
                      <a:lnTo>
                        <a:pt x="25" y="266"/>
                      </a:lnTo>
                      <a:lnTo>
                        <a:pt x="25" y="266"/>
                      </a:lnTo>
                      <a:lnTo>
                        <a:pt x="28" y="266"/>
                      </a:lnTo>
                      <a:lnTo>
                        <a:pt x="28" y="266"/>
                      </a:lnTo>
                      <a:lnTo>
                        <a:pt x="28" y="266"/>
                      </a:lnTo>
                      <a:lnTo>
                        <a:pt x="28" y="266"/>
                      </a:lnTo>
                      <a:lnTo>
                        <a:pt x="28" y="266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28" y="272"/>
                      </a:lnTo>
                      <a:lnTo>
                        <a:pt x="31" y="272"/>
                      </a:lnTo>
                      <a:lnTo>
                        <a:pt x="31" y="272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5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1" y="278"/>
                      </a:lnTo>
                      <a:lnTo>
                        <a:pt x="34" y="280"/>
                      </a:lnTo>
                      <a:lnTo>
                        <a:pt x="34" y="280"/>
                      </a:lnTo>
                      <a:lnTo>
                        <a:pt x="34" y="280"/>
                      </a:lnTo>
                      <a:lnTo>
                        <a:pt x="34" y="280"/>
                      </a:lnTo>
                      <a:lnTo>
                        <a:pt x="34" y="280"/>
                      </a:lnTo>
                      <a:lnTo>
                        <a:pt x="37" y="280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7" y="283"/>
                      </a:lnTo>
                      <a:lnTo>
                        <a:pt x="37" y="286"/>
                      </a:lnTo>
                      <a:lnTo>
                        <a:pt x="37" y="286"/>
                      </a:lnTo>
                      <a:lnTo>
                        <a:pt x="34" y="286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4" y="289"/>
                      </a:lnTo>
                      <a:lnTo>
                        <a:pt x="37" y="289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2"/>
                      </a:lnTo>
                      <a:lnTo>
                        <a:pt x="37" y="295"/>
                      </a:lnTo>
                      <a:lnTo>
                        <a:pt x="37" y="295"/>
                      </a:lnTo>
                      <a:lnTo>
                        <a:pt x="37" y="297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0"/>
                      </a:lnTo>
                      <a:lnTo>
                        <a:pt x="34" y="303"/>
                      </a:lnTo>
                      <a:lnTo>
                        <a:pt x="31" y="303"/>
                      </a:lnTo>
                      <a:lnTo>
                        <a:pt x="31" y="306"/>
                      </a:lnTo>
                      <a:lnTo>
                        <a:pt x="28" y="306"/>
                      </a:lnTo>
                      <a:lnTo>
                        <a:pt x="28" y="306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12"/>
                      </a:lnTo>
                      <a:lnTo>
                        <a:pt x="28" y="312"/>
                      </a:lnTo>
                      <a:lnTo>
                        <a:pt x="28" y="312"/>
                      </a:lnTo>
                      <a:lnTo>
                        <a:pt x="28" y="314"/>
                      </a:lnTo>
                      <a:lnTo>
                        <a:pt x="28" y="317"/>
                      </a:lnTo>
                      <a:lnTo>
                        <a:pt x="28" y="320"/>
                      </a:lnTo>
                      <a:lnTo>
                        <a:pt x="28" y="320"/>
                      </a:lnTo>
                      <a:lnTo>
                        <a:pt x="28" y="323"/>
                      </a:lnTo>
                      <a:lnTo>
                        <a:pt x="28" y="323"/>
                      </a:lnTo>
                      <a:lnTo>
                        <a:pt x="28" y="326"/>
                      </a:lnTo>
                      <a:lnTo>
                        <a:pt x="28" y="326"/>
                      </a:lnTo>
                      <a:lnTo>
                        <a:pt x="25" y="326"/>
                      </a:lnTo>
                      <a:lnTo>
                        <a:pt x="25" y="326"/>
                      </a:lnTo>
                      <a:lnTo>
                        <a:pt x="25" y="326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29"/>
                      </a:lnTo>
                      <a:lnTo>
                        <a:pt x="25" y="331"/>
                      </a:lnTo>
                      <a:lnTo>
                        <a:pt x="6" y="326"/>
                      </a:lnTo>
                      <a:lnTo>
                        <a:pt x="6" y="329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5" y="334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28" y="331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48" y="320"/>
                      </a:lnTo>
                      <a:lnTo>
                        <a:pt x="65" y="317"/>
                      </a:lnTo>
                      <a:lnTo>
                        <a:pt x="65" y="314"/>
                      </a:lnTo>
                      <a:lnTo>
                        <a:pt x="65" y="314"/>
                      </a:lnTo>
                      <a:lnTo>
                        <a:pt x="65" y="314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5" y="312"/>
                      </a:lnTo>
                      <a:lnTo>
                        <a:pt x="68" y="312"/>
                      </a:lnTo>
                      <a:lnTo>
                        <a:pt x="68" y="312"/>
                      </a:lnTo>
                      <a:lnTo>
                        <a:pt x="68" y="312"/>
                      </a:lnTo>
                      <a:lnTo>
                        <a:pt x="68" y="314"/>
                      </a:lnTo>
                      <a:lnTo>
                        <a:pt x="68" y="314"/>
                      </a:lnTo>
                      <a:lnTo>
                        <a:pt x="68" y="314"/>
                      </a:lnTo>
                      <a:lnTo>
                        <a:pt x="71" y="314"/>
                      </a:lnTo>
                      <a:lnTo>
                        <a:pt x="71" y="314"/>
                      </a:lnTo>
                      <a:lnTo>
                        <a:pt x="71" y="314"/>
                      </a:lnTo>
                      <a:lnTo>
                        <a:pt x="71" y="314"/>
                      </a:lnTo>
                      <a:lnTo>
                        <a:pt x="68" y="323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74" y="329"/>
                      </a:lnTo>
                      <a:lnTo>
                        <a:pt x="79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8" y="329"/>
                      </a:lnTo>
                      <a:lnTo>
                        <a:pt x="88" y="329"/>
                      </a:lnTo>
                      <a:lnTo>
                        <a:pt x="88" y="329"/>
                      </a:lnTo>
                      <a:lnTo>
                        <a:pt x="93" y="329"/>
                      </a:lnTo>
                      <a:lnTo>
                        <a:pt x="99" y="329"/>
                      </a:lnTo>
                      <a:lnTo>
                        <a:pt x="99" y="329"/>
                      </a:lnTo>
                      <a:lnTo>
                        <a:pt x="99" y="329"/>
                      </a:lnTo>
                      <a:lnTo>
                        <a:pt x="99" y="329"/>
                      </a:lnTo>
                      <a:lnTo>
                        <a:pt x="102" y="329"/>
                      </a:lnTo>
                      <a:lnTo>
                        <a:pt x="102" y="329"/>
                      </a:lnTo>
                      <a:lnTo>
                        <a:pt x="102" y="329"/>
                      </a:lnTo>
                      <a:lnTo>
                        <a:pt x="102" y="329"/>
                      </a:lnTo>
                      <a:lnTo>
                        <a:pt x="102" y="331"/>
                      </a:lnTo>
                      <a:lnTo>
                        <a:pt x="102" y="331"/>
                      </a:lnTo>
                      <a:lnTo>
                        <a:pt x="105" y="331"/>
                      </a:lnTo>
                      <a:lnTo>
                        <a:pt x="105" y="331"/>
                      </a:lnTo>
                      <a:lnTo>
                        <a:pt x="108" y="331"/>
                      </a:lnTo>
                      <a:lnTo>
                        <a:pt x="108" y="331"/>
                      </a:lnTo>
                      <a:lnTo>
                        <a:pt x="110" y="331"/>
                      </a:lnTo>
                      <a:lnTo>
                        <a:pt x="113" y="329"/>
                      </a:lnTo>
                      <a:lnTo>
                        <a:pt x="116" y="329"/>
                      </a:lnTo>
                      <a:lnTo>
                        <a:pt x="113" y="326"/>
                      </a:lnTo>
                      <a:lnTo>
                        <a:pt x="113" y="320"/>
                      </a:lnTo>
                      <a:lnTo>
                        <a:pt x="110" y="312"/>
                      </a:lnTo>
                      <a:lnTo>
                        <a:pt x="110" y="303"/>
                      </a:lnTo>
                      <a:lnTo>
                        <a:pt x="110" y="303"/>
                      </a:lnTo>
                      <a:lnTo>
                        <a:pt x="110" y="300"/>
                      </a:lnTo>
                      <a:lnTo>
                        <a:pt x="110" y="300"/>
                      </a:lnTo>
                      <a:lnTo>
                        <a:pt x="113" y="300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7"/>
                      </a:lnTo>
                      <a:lnTo>
                        <a:pt x="113" y="295"/>
                      </a:lnTo>
                      <a:lnTo>
                        <a:pt x="110" y="295"/>
                      </a:lnTo>
                      <a:lnTo>
                        <a:pt x="110" y="292"/>
                      </a:lnTo>
                      <a:lnTo>
                        <a:pt x="110" y="292"/>
                      </a:lnTo>
                      <a:lnTo>
                        <a:pt x="110" y="292"/>
                      </a:lnTo>
                      <a:lnTo>
                        <a:pt x="110" y="289"/>
                      </a:lnTo>
                      <a:lnTo>
                        <a:pt x="110" y="289"/>
                      </a:lnTo>
                      <a:lnTo>
                        <a:pt x="110" y="289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10" y="283"/>
                      </a:lnTo>
                      <a:lnTo>
                        <a:pt x="110" y="283"/>
                      </a:lnTo>
                      <a:lnTo>
                        <a:pt x="113" y="283"/>
                      </a:lnTo>
                      <a:lnTo>
                        <a:pt x="116" y="283"/>
                      </a:lnTo>
                      <a:lnTo>
                        <a:pt x="116" y="283"/>
                      </a:lnTo>
                      <a:lnTo>
                        <a:pt x="119" y="280"/>
                      </a:lnTo>
                      <a:lnTo>
                        <a:pt x="119" y="280"/>
                      </a:lnTo>
                      <a:lnTo>
                        <a:pt x="119" y="280"/>
                      </a:lnTo>
                      <a:lnTo>
                        <a:pt x="119" y="280"/>
                      </a:lnTo>
                      <a:lnTo>
                        <a:pt x="122" y="280"/>
                      </a:lnTo>
                      <a:lnTo>
                        <a:pt x="125" y="278"/>
                      </a:lnTo>
                      <a:lnTo>
                        <a:pt x="127" y="278"/>
                      </a:lnTo>
                      <a:lnTo>
                        <a:pt x="127" y="275"/>
                      </a:lnTo>
                      <a:lnTo>
                        <a:pt x="130" y="272"/>
                      </a:lnTo>
                      <a:lnTo>
                        <a:pt x="133" y="269"/>
                      </a:lnTo>
                      <a:lnTo>
                        <a:pt x="133" y="269"/>
                      </a:lnTo>
                      <a:lnTo>
                        <a:pt x="136" y="266"/>
                      </a:lnTo>
                      <a:lnTo>
                        <a:pt x="136" y="266"/>
                      </a:lnTo>
                      <a:lnTo>
                        <a:pt x="136" y="263"/>
                      </a:lnTo>
                      <a:lnTo>
                        <a:pt x="136" y="263"/>
                      </a:lnTo>
                      <a:lnTo>
                        <a:pt x="136" y="263"/>
                      </a:lnTo>
                      <a:lnTo>
                        <a:pt x="139" y="263"/>
                      </a:lnTo>
                      <a:lnTo>
                        <a:pt x="139" y="261"/>
                      </a:lnTo>
                      <a:lnTo>
                        <a:pt x="139" y="261"/>
                      </a:lnTo>
                      <a:lnTo>
                        <a:pt x="139" y="261"/>
                      </a:lnTo>
                      <a:lnTo>
                        <a:pt x="139" y="261"/>
                      </a:lnTo>
                      <a:lnTo>
                        <a:pt x="139" y="258"/>
                      </a:lnTo>
                      <a:lnTo>
                        <a:pt x="142" y="258"/>
                      </a:lnTo>
                      <a:lnTo>
                        <a:pt x="142" y="258"/>
                      </a:lnTo>
                      <a:lnTo>
                        <a:pt x="142" y="258"/>
                      </a:lnTo>
                      <a:lnTo>
                        <a:pt x="142" y="258"/>
                      </a:lnTo>
                      <a:lnTo>
                        <a:pt x="142" y="255"/>
                      </a:lnTo>
                      <a:lnTo>
                        <a:pt x="142" y="255"/>
                      </a:lnTo>
                      <a:lnTo>
                        <a:pt x="142" y="252"/>
                      </a:lnTo>
                      <a:lnTo>
                        <a:pt x="142" y="252"/>
                      </a:lnTo>
                      <a:lnTo>
                        <a:pt x="142" y="252"/>
                      </a:lnTo>
                      <a:lnTo>
                        <a:pt x="142" y="252"/>
                      </a:lnTo>
                      <a:lnTo>
                        <a:pt x="142" y="252"/>
                      </a:lnTo>
                      <a:lnTo>
                        <a:pt x="144" y="252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4" y="249"/>
                      </a:lnTo>
                      <a:lnTo>
                        <a:pt x="147" y="249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47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4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3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9"/>
                      </a:lnTo>
                      <a:lnTo>
                        <a:pt x="150" y="249"/>
                      </a:lnTo>
                      <a:lnTo>
                        <a:pt x="150" y="249"/>
                      </a:lnTo>
                      <a:lnTo>
                        <a:pt x="150" y="249"/>
                      </a:lnTo>
                      <a:lnTo>
                        <a:pt x="150" y="249"/>
                      </a:lnTo>
                      <a:lnTo>
                        <a:pt x="153" y="249"/>
                      </a:lnTo>
                      <a:lnTo>
                        <a:pt x="153" y="249"/>
                      </a:lnTo>
                      <a:lnTo>
                        <a:pt x="153" y="249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2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3" y="255"/>
                      </a:lnTo>
                      <a:lnTo>
                        <a:pt x="156" y="255"/>
                      </a:lnTo>
                      <a:lnTo>
                        <a:pt x="156" y="255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6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59" y="258"/>
                      </a:lnTo>
                      <a:lnTo>
                        <a:pt x="161" y="258"/>
                      </a:lnTo>
                      <a:lnTo>
                        <a:pt x="161" y="258"/>
                      </a:lnTo>
                      <a:lnTo>
                        <a:pt x="161" y="258"/>
                      </a:lnTo>
                      <a:lnTo>
                        <a:pt x="161" y="258"/>
                      </a:lnTo>
                      <a:lnTo>
                        <a:pt x="161" y="258"/>
                      </a:lnTo>
                      <a:lnTo>
                        <a:pt x="161" y="261"/>
                      </a:lnTo>
                      <a:lnTo>
                        <a:pt x="161" y="261"/>
                      </a:lnTo>
                      <a:lnTo>
                        <a:pt x="161" y="261"/>
                      </a:lnTo>
                      <a:lnTo>
                        <a:pt x="161" y="261"/>
                      </a:lnTo>
                      <a:lnTo>
                        <a:pt x="161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4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1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67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lnTo>
                        <a:pt x="170" y="263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09" name="Freeform 105"/>
                <p:cNvSpPr>
                  <a:spLocks/>
                </p:cNvSpPr>
                <p:nvPr/>
              </p:nvSpPr>
              <p:spPr bwMode="auto">
                <a:xfrm>
                  <a:off x="2004" y="2898"/>
                  <a:ext cx="169" cy="144"/>
                </a:xfrm>
                <a:custGeom>
                  <a:avLst/>
                  <a:gdLst/>
                  <a:ahLst/>
                  <a:cxnLst>
                    <a:cxn ang="0">
                      <a:pos x="266" y="230"/>
                    </a:cxn>
                    <a:cxn ang="0">
                      <a:pos x="235" y="199"/>
                    </a:cxn>
                    <a:cxn ang="0">
                      <a:pos x="227" y="193"/>
                    </a:cxn>
                    <a:cxn ang="0">
                      <a:pos x="218" y="188"/>
                    </a:cxn>
                    <a:cxn ang="0">
                      <a:pos x="207" y="185"/>
                    </a:cxn>
                    <a:cxn ang="0">
                      <a:pos x="198" y="185"/>
                    </a:cxn>
                    <a:cxn ang="0">
                      <a:pos x="187" y="179"/>
                    </a:cxn>
                    <a:cxn ang="0">
                      <a:pos x="187" y="168"/>
                    </a:cxn>
                    <a:cxn ang="0">
                      <a:pos x="170" y="170"/>
                    </a:cxn>
                    <a:cxn ang="0">
                      <a:pos x="153" y="170"/>
                    </a:cxn>
                    <a:cxn ang="0">
                      <a:pos x="159" y="179"/>
                    </a:cxn>
                    <a:cxn ang="0">
                      <a:pos x="139" y="190"/>
                    </a:cxn>
                    <a:cxn ang="0">
                      <a:pos x="142" y="182"/>
                    </a:cxn>
                    <a:cxn ang="0">
                      <a:pos x="136" y="173"/>
                    </a:cxn>
                    <a:cxn ang="0">
                      <a:pos x="130" y="165"/>
                    </a:cxn>
                    <a:cxn ang="0">
                      <a:pos x="127" y="156"/>
                    </a:cxn>
                    <a:cxn ang="0">
                      <a:pos x="127" y="151"/>
                    </a:cxn>
                    <a:cxn ang="0">
                      <a:pos x="125" y="148"/>
                    </a:cxn>
                    <a:cxn ang="0">
                      <a:pos x="122" y="142"/>
                    </a:cxn>
                    <a:cxn ang="0">
                      <a:pos x="113" y="136"/>
                    </a:cxn>
                    <a:cxn ang="0">
                      <a:pos x="85" y="136"/>
                    </a:cxn>
                    <a:cxn ang="0">
                      <a:pos x="79" y="134"/>
                    </a:cxn>
                    <a:cxn ang="0">
                      <a:pos x="74" y="128"/>
                    </a:cxn>
                    <a:cxn ang="0">
                      <a:pos x="65" y="119"/>
                    </a:cxn>
                    <a:cxn ang="0">
                      <a:pos x="51" y="128"/>
                    </a:cxn>
                    <a:cxn ang="0">
                      <a:pos x="37" y="117"/>
                    </a:cxn>
                    <a:cxn ang="0">
                      <a:pos x="20" y="114"/>
                    </a:cxn>
                    <a:cxn ang="0">
                      <a:pos x="17" y="102"/>
                    </a:cxn>
                    <a:cxn ang="0">
                      <a:pos x="6" y="88"/>
                    </a:cxn>
                    <a:cxn ang="0">
                      <a:pos x="0" y="60"/>
                    </a:cxn>
                    <a:cxn ang="0">
                      <a:pos x="17" y="29"/>
                    </a:cxn>
                    <a:cxn ang="0">
                      <a:pos x="59" y="3"/>
                    </a:cxn>
                    <a:cxn ang="0">
                      <a:pos x="74" y="20"/>
                    </a:cxn>
                    <a:cxn ang="0">
                      <a:pos x="110" y="32"/>
                    </a:cxn>
                    <a:cxn ang="0">
                      <a:pos x="130" y="34"/>
                    </a:cxn>
                    <a:cxn ang="0">
                      <a:pos x="150" y="34"/>
                    </a:cxn>
                    <a:cxn ang="0">
                      <a:pos x="156" y="34"/>
                    </a:cxn>
                    <a:cxn ang="0">
                      <a:pos x="167" y="23"/>
                    </a:cxn>
                    <a:cxn ang="0">
                      <a:pos x="184" y="26"/>
                    </a:cxn>
                    <a:cxn ang="0">
                      <a:pos x="207" y="23"/>
                    </a:cxn>
                    <a:cxn ang="0">
                      <a:pos x="229" y="43"/>
                    </a:cxn>
                    <a:cxn ang="0">
                      <a:pos x="255" y="57"/>
                    </a:cxn>
                    <a:cxn ang="0">
                      <a:pos x="280" y="43"/>
                    </a:cxn>
                    <a:cxn ang="0">
                      <a:pos x="300" y="66"/>
                    </a:cxn>
                    <a:cxn ang="0">
                      <a:pos x="289" y="77"/>
                    </a:cxn>
                    <a:cxn ang="0">
                      <a:pos x="272" y="80"/>
                    </a:cxn>
                    <a:cxn ang="0">
                      <a:pos x="258" y="83"/>
                    </a:cxn>
                    <a:cxn ang="0">
                      <a:pos x="249" y="80"/>
                    </a:cxn>
                    <a:cxn ang="0">
                      <a:pos x="241" y="74"/>
                    </a:cxn>
                    <a:cxn ang="0">
                      <a:pos x="238" y="97"/>
                    </a:cxn>
                    <a:cxn ang="0">
                      <a:pos x="255" y="97"/>
                    </a:cxn>
                    <a:cxn ang="0">
                      <a:pos x="258" y="114"/>
                    </a:cxn>
                    <a:cxn ang="0">
                      <a:pos x="261" y="128"/>
                    </a:cxn>
                    <a:cxn ang="0">
                      <a:pos x="261" y="145"/>
                    </a:cxn>
                    <a:cxn ang="0">
                      <a:pos x="266" y="151"/>
                    </a:cxn>
                    <a:cxn ang="0">
                      <a:pos x="272" y="173"/>
                    </a:cxn>
                    <a:cxn ang="0">
                      <a:pos x="289" y="193"/>
                    </a:cxn>
                    <a:cxn ang="0">
                      <a:pos x="309" y="216"/>
                    </a:cxn>
                    <a:cxn ang="0">
                      <a:pos x="331" y="247"/>
                    </a:cxn>
                    <a:cxn ang="0">
                      <a:pos x="331" y="270"/>
                    </a:cxn>
                    <a:cxn ang="0">
                      <a:pos x="337" y="278"/>
                    </a:cxn>
                    <a:cxn ang="0">
                      <a:pos x="314" y="270"/>
                    </a:cxn>
                  </a:cxnLst>
                  <a:rect l="0" t="0" r="r" b="b"/>
                  <a:pathLst>
                    <a:path w="337" h="284">
                      <a:moveTo>
                        <a:pt x="289" y="250"/>
                      </a:moveTo>
                      <a:lnTo>
                        <a:pt x="289" y="247"/>
                      </a:lnTo>
                      <a:lnTo>
                        <a:pt x="289" y="247"/>
                      </a:lnTo>
                      <a:lnTo>
                        <a:pt x="286" y="247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3" y="244"/>
                      </a:lnTo>
                      <a:lnTo>
                        <a:pt x="283" y="244"/>
                      </a:lnTo>
                      <a:lnTo>
                        <a:pt x="283" y="244"/>
                      </a:lnTo>
                      <a:lnTo>
                        <a:pt x="280" y="241"/>
                      </a:lnTo>
                      <a:lnTo>
                        <a:pt x="280" y="241"/>
                      </a:lnTo>
                      <a:lnTo>
                        <a:pt x="278" y="241"/>
                      </a:lnTo>
                      <a:lnTo>
                        <a:pt x="278" y="241"/>
                      </a:lnTo>
                      <a:lnTo>
                        <a:pt x="278" y="241"/>
                      </a:lnTo>
                      <a:lnTo>
                        <a:pt x="278" y="241"/>
                      </a:lnTo>
                      <a:lnTo>
                        <a:pt x="275" y="241"/>
                      </a:lnTo>
                      <a:lnTo>
                        <a:pt x="275" y="239"/>
                      </a:lnTo>
                      <a:lnTo>
                        <a:pt x="272" y="239"/>
                      </a:lnTo>
                      <a:lnTo>
                        <a:pt x="272" y="236"/>
                      </a:lnTo>
                      <a:lnTo>
                        <a:pt x="272" y="236"/>
                      </a:lnTo>
                      <a:lnTo>
                        <a:pt x="269" y="236"/>
                      </a:lnTo>
                      <a:lnTo>
                        <a:pt x="269" y="233"/>
                      </a:lnTo>
                      <a:lnTo>
                        <a:pt x="266" y="233"/>
                      </a:lnTo>
                      <a:lnTo>
                        <a:pt x="266" y="230"/>
                      </a:lnTo>
                      <a:lnTo>
                        <a:pt x="266" y="230"/>
                      </a:lnTo>
                      <a:lnTo>
                        <a:pt x="266" y="230"/>
                      </a:lnTo>
                      <a:lnTo>
                        <a:pt x="266" y="230"/>
                      </a:lnTo>
                      <a:lnTo>
                        <a:pt x="266" y="230"/>
                      </a:lnTo>
                      <a:lnTo>
                        <a:pt x="246" y="213"/>
                      </a:lnTo>
                      <a:lnTo>
                        <a:pt x="246" y="210"/>
                      </a:lnTo>
                      <a:lnTo>
                        <a:pt x="244" y="207"/>
                      </a:lnTo>
                      <a:lnTo>
                        <a:pt x="244" y="207"/>
                      </a:lnTo>
                      <a:lnTo>
                        <a:pt x="244" y="207"/>
                      </a:lnTo>
                      <a:lnTo>
                        <a:pt x="241" y="207"/>
                      </a:lnTo>
                      <a:lnTo>
                        <a:pt x="241" y="207"/>
                      </a:lnTo>
                      <a:lnTo>
                        <a:pt x="241" y="207"/>
                      </a:lnTo>
                      <a:lnTo>
                        <a:pt x="241" y="205"/>
                      </a:lnTo>
                      <a:lnTo>
                        <a:pt x="241" y="205"/>
                      </a:lnTo>
                      <a:lnTo>
                        <a:pt x="238" y="205"/>
                      </a:lnTo>
                      <a:lnTo>
                        <a:pt x="238" y="205"/>
                      </a:lnTo>
                      <a:lnTo>
                        <a:pt x="238" y="202"/>
                      </a:lnTo>
                      <a:lnTo>
                        <a:pt x="238" y="202"/>
                      </a:lnTo>
                      <a:lnTo>
                        <a:pt x="238" y="202"/>
                      </a:lnTo>
                      <a:lnTo>
                        <a:pt x="235" y="202"/>
                      </a:lnTo>
                      <a:lnTo>
                        <a:pt x="235" y="202"/>
                      </a:lnTo>
                      <a:lnTo>
                        <a:pt x="235" y="202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6"/>
                      </a:lnTo>
                      <a:lnTo>
                        <a:pt x="235" y="196"/>
                      </a:lnTo>
                      <a:lnTo>
                        <a:pt x="232" y="196"/>
                      </a:lnTo>
                      <a:lnTo>
                        <a:pt x="232" y="196"/>
                      </a:lnTo>
                      <a:lnTo>
                        <a:pt x="232" y="196"/>
                      </a:lnTo>
                      <a:lnTo>
                        <a:pt x="232" y="196"/>
                      </a:lnTo>
                      <a:lnTo>
                        <a:pt x="232" y="196"/>
                      </a:lnTo>
                      <a:lnTo>
                        <a:pt x="232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7" y="193"/>
                      </a:lnTo>
                      <a:lnTo>
                        <a:pt x="227" y="193"/>
                      </a:lnTo>
                      <a:lnTo>
                        <a:pt x="227" y="193"/>
                      </a:lnTo>
                      <a:lnTo>
                        <a:pt x="227" y="193"/>
                      </a:lnTo>
                      <a:lnTo>
                        <a:pt x="227" y="190"/>
                      </a:lnTo>
                      <a:lnTo>
                        <a:pt x="227" y="190"/>
                      </a:lnTo>
                      <a:lnTo>
                        <a:pt x="227" y="190"/>
                      </a:lnTo>
                      <a:lnTo>
                        <a:pt x="227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88"/>
                      </a:lnTo>
                      <a:lnTo>
                        <a:pt x="224" y="188"/>
                      </a:lnTo>
                      <a:lnTo>
                        <a:pt x="224" y="188"/>
                      </a:lnTo>
                      <a:lnTo>
                        <a:pt x="224" y="188"/>
                      </a:lnTo>
                      <a:lnTo>
                        <a:pt x="224" y="190"/>
                      </a:lnTo>
                      <a:lnTo>
                        <a:pt x="221" y="190"/>
                      </a:lnTo>
                      <a:lnTo>
                        <a:pt x="221" y="190"/>
                      </a:lnTo>
                      <a:lnTo>
                        <a:pt x="221" y="190"/>
                      </a:lnTo>
                      <a:lnTo>
                        <a:pt x="221" y="188"/>
                      </a:lnTo>
                      <a:lnTo>
                        <a:pt x="221" y="188"/>
                      </a:lnTo>
                      <a:lnTo>
                        <a:pt x="221" y="188"/>
                      </a:lnTo>
                      <a:lnTo>
                        <a:pt x="221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1" y="185"/>
                      </a:lnTo>
                      <a:lnTo>
                        <a:pt x="201" y="188"/>
                      </a:lnTo>
                      <a:lnTo>
                        <a:pt x="201" y="185"/>
                      </a:lnTo>
                      <a:lnTo>
                        <a:pt x="201" y="185"/>
                      </a:lnTo>
                      <a:lnTo>
                        <a:pt x="201" y="185"/>
                      </a:lnTo>
                      <a:lnTo>
                        <a:pt x="198" y="188"/>
                      </a:lnTo>
                      <a:lnTo>
                        <a:pt x="198" y="185"/>
                      </a:lnTo>
                      <a:lnTo>
                        <a:pt x="198" y="185"/>
                      </a:lnTo>
                      <a:lnTo>
                        <a:pt x="198" y="185"/>
                      </a:lnTo>
                      <a:lnTo>
                        <a:pt x="198" y="185"/>
                      </a:lnTo>
                      <a:lnTo>
                        <a:pt x="195" y="185"/>
                      </a:lnTo>
                      <a:lnTo>
                        <a:pt x="195" y="185"/>
                      </a:lnTo>
                      <a:lnTo>
                        <a:pt x="195" y="185"/>
                      </a:lnTo>
                      <a:lnTo>
                        <a:pt x="195" y="185"/>
                      </a:lnTo>
                      <a:lnTo>
                        <a:pt x="195" y="182"/>
                      </a:lnTo>
                      <a:lnTo>
                        <a:pt x="195" y="182"/>
                      </a:lnTo>
                      <a:lnTo>
                        <a:pt x="193" y="182"/>
                      </a:lnTo>
                      <a:lnTo>
                        <a:pt x="193" y="182"/>
                      </a:lnTo>
                      <a:lnTo>
                        <a:pt x="193" y="182"/>
                      </a:lnTo>
                      <a:lnTo>
                        <a:pt x="193" y="182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6"/>
                      </a:lnTo>
                      <a:lnTo>
                        <a:pt x="190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68"/>
                      </a:lnTo>
                      <a:lnTo>
                        <a:pt x="187" y="168"/>
                      </a:lnTo>
                      <a:lnTo>
                        <a:pt x="184" y="168"/>
                      </a:lnTo>
                      <a:lnTo>
                        <a:pt x="184" y="165"/>
                      </a:lnTo>
                      <a:lnTo>
                        <a:pt x="184" y="165"/>
                      </a:lnTo>
                      <a:lnTo>
                        <a:pt x="184" y="165"/>
                      </a:lnTo>
                      <a:lnTo>
                        <a:pt x="184" y="168"/>
                      </a:lnTo>
                      <a:lnTo>
                        <a:pt x="184" y="168"/>
                      </a:lnTo>
                      <a:lnTo>
                        <a:pt x="184" y="168"/>
                      </a:lnTo>
                      <a:lnTo>
                        <a:pt x="184" y="168"/>
                      </a:lnTo>
                      <a:lnTo>
                        <a:pt x="184" y="168"/>
                      </a:lnTo>
                      <a:lnTo>
                        <a:pt x="181" y="170"/>
                      </a:lnTo>
                      <a:lnTo>
                        <a:pt x="181" y="170"/>
                      </a:lnTo>
                      <a:lnTo>
                        <a:pt x="181" y="170"/>
                      </a:lnTo>
                      <a:lnTo>
                        <a:pt x="181" y="170"/>
                      </a:lnTo>
                      <a:lnTo>
                        <a:pt x="178" y="173"/>
                      </a:lnTo>
                      <a:lnTo>
                        <a:pt x="178" y="173"/>
                      </a:lnTo>
                      <a:lnTo>
                        <a:pt x="178" y="173"/>
                      </a:lnTo>
                      <a:lnTo>
                        <a:pt x="176" y="173"/>
                      </a:lnTo>
                      <a:lnTo>
                        <a:pt x="176" y="173"/>
                      </a:lnTo>
                      <a:lnTo>
                        <a:pt x="176" y="173"/>
                      </a:lnTo>
                      <a:lnTo>
                        <a:pt x="176" y="170"/>
                      </a:lnTo>
                      <a:lnTo>
                        <a:pt x="173" y="170"/>
                      </a:lnTo>
                      <a:lnTo>
                        <a:pt x="173" y="170"/>
                      </a:lnTo>
                      <a:lnTo>
                        <a:pt x="173" y="170"/>
                      </a:lnTo>
                      <a:lnTo>
                        <a:pt x="170" y="170"/>
                      </a:lnTo>
                      <a:lnTo>
                        <a:pt x="170" y="170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4" y="168"/>
                      </a:lnTo>
                      <a:lnTo>
                        <a:pt x="164" y="165"/>
                      </a:lnTo>
                      <a:lnTo>
                        <a:pt x="164" y="165"/>
                      </a:lnTo>
                      <a:lnTo>
                        <a:pt x="164" y="165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61" y="165"/>
                      </a:lnTo>
                      <a:lnTo>
                        <a:pt x="161" y="165"/>
                      </a:lnTo>
                      <a:lnTo>
                        <a:pt x="159" y="165"/>
                      </a:lnTo>
                      <a:lnTo>
                        <a:pt x="159" y="165"/>
                      </a:lnTo>
                      <a:lnTo>
                        <a:pt x="159" y="165"/>
                      </a:lnTo>
                      <a:lnTo>
                        <a:pt x="159" y="165"/>
                      </a:lnTo>
                      <a:lnTo>
                        <a:pt x="159" y="165"/>
                      </a:lnTo>
                      <a:lnTo>
                        <a:pt x="156" y="168"/>
                      </a:lnTo>
                      <a:lnTo>
                        <a:pt x="156" y="170"/>
                      </a:lnTo>
                      <a:lnTo>
                        <a:pt x="153" y="170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3" y="188"/>
                      </a:lnTo>
                      <a:lnTo>
                        <a:pt x="144" y="196"/>
                      </a:lnTo>
                      <a:lnTo>
                        <a:pt x="142" y="196"/>
                      </a:lnTo>
                      <a:lnTo>
                        <a:pt x="142" y="196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42" y="190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3"/>
                      </a:lnTo>
                      <a:lnTo>
                        <a:pt x="136" y="173"/>
                      </a:lnTo>
                      <a:lnTo>
                        <a:pt x="136" y="173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5"/>
                      </a:lnTo>
                      <a:lnTo>
                        <a:pt x="130" y="165"/>
                      </a:lnTo>
                      <a:lnTo>
                        <a:pt x="130" y="165"/>
                      </a:lnTo>
                      <a:lnTo>
                        <a:pt x="130" y="165"/>
                      </a:lnTo>
                      <a:lnTo>
                        <a:pt x="130" y="165"/>
                      </a:lnTo>
                      <a:lnTo>
                        <a:pt x="127" y="165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2" y="145"/>
                      </a:lnTo>
                      <a:lnTo>
                        <a:pt x="122" y="145"/>
                      </a:lnTo>
                      <a:lnTo>
                        <a:pt x="122" y="145"/>
                      </a:lnTo>
                      <a:lnTo>
                        <a:pt x="122" y="145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3" y="136"/>
                      </a:lnTo>
                      <a:lnTo>
                        <a:pt x="113" y="136"/>
                      </a:lnTo>
                      <a:lnTo>
                        <a:pt x="113" y="136"/>
                      </a:lnTo>
                      <a:lnTo>
                        <a:pt x="110" y="136"/>
                      </a:lnTo>
                      <a:lnTo>
                        <a:pt x="110" y="136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05" y="136"/>
                      </a:lnTo>
                      <a:lnTo>
                        <a:pt x="105" y="136"/>
                      </a:lnTo>
                      <a:lnTo>
                        <a:pt x="105" y="136"/>
                      </a:lnTo>
                      <a:lnTo>
                        <a:pt x="102" y="136"/>
                      </a:lnTo>
                      <a:lnTo>
                        <a:pt x="102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1" y="139"/>
                      </a:lnTo>
                      <a:lnTo>
                        <a:pt x="88" y="139"/>
                      </a:lnTo>
                      <a:lnTo>
                        <a:pt x="85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9" y="119"/>
                      </a:lnTo>
                      <a:lnTo>
                        <a:pt x="59" y="119"/>
                      </a:lnTo>
                      <a:lnTo>
                        <a:pt x="57" y="119"/>
                      </a:lnTo>
                      <a:lnTo>
                        <a:pt x="57" y="119"/>
                      </a:lnTo>
                      <a:lnTo>
                        <a:pt x="57" y="119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4" y="122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37" y="122"/>
                      </a:lnTo>
                      <a:lnTo>
                        <a:pt x="40" y="122"/>
                      </a:lnTo>
                      <a:lnTo>
                        <a:pt x="40" y="119"/>
                      </a:lnTo>
                      <a:lnTo>
                        <a:pt x="40" y="119"/>
                      </a:lnTo>
                      <a:lnTo>
                        <a:pt x="40" y="117"/>
                      </a:lnTo>
                      <a:lnTo>
                        <a:pt x="40" y="117"/>
                      </a:lnTo>
                      <a:lnTo>
                        <a:pt x="40" y="117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34" y="117"/>
                      </a:lnTo>
                      <a:lnTo>
                        <a:pt x="34" y="117"/>
                      </a:lnTo>
                      <a:lnTo>
                        <a:pt x="34" y="114"/>
                      </a:lnTo>
                      <a:lnTo>
                        <a:pt x="34" y="114"/>
                      </a:lnTo>
                      <a:lnTo>
                        <a:pt x="34" y="114"/>
                      </a:lnTo>
                      <a:lnTo>
                        <a:pt x="31" y="114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28" y="111"/>
                      </a:lnTo>
                      <a:lnTo>
                        <a:pt x="28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14"/>
                      </a:lnTo>
                      <a:lnTo>
                        <a:pt x="23" y="114"/>
                      </a:lnTo>
                      <a:lnTo>
                        <a:pt x="23" y="114"/>
                      </a:lnTo>
                      <a:lnTo>
                        <a:pt x="23" y="114"/>
                      </a:lnTo>
                      <a:lnTo>
                        <a:pt x="20" y="114"/>
                      </a:lnTo>
                      <a:lnTo>
                        <a:pt x="20" y="114"/>
                      </a:lnTo>
                      <a:lnTo>
                        <a:pt x="20" y="117"/>
                      </a:lnTo>
                      <a:lnTo>
                        <a:pt x="20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1"/>
                      </a:lnTo>
                      <a:lnTo>
                        <a:pt x="17" y="108"/>
                      </a:lnTo>
                      <a:lnTo>
                        <a:pt x="17" y="108"/>
                      </a:lnTo>
                      <a:lnTo>
                        <a:pt x="17" y="105"/>
                      </a:lnTo>
                      <a:lnTo>
                        <a:pt x="17" y="102"/>
                      </a:lnTo>
                      <a:lnTo>
                        <a:pt x="17" y="102"/>
                      </a:lnTo>
                      <a:lnTo>
                        <a:pt x="17" y="102"/>
                      </a:lnTo>
                      <a:lnTo>
                        <a:pt x="17" y="102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4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6" y="97"/>
                      </a:lnTo>
                      <a:lnTo>
                        <a:pt x="6" y="94"/>
                      </a:lnTo>
                      <a:lnTo>
                        <a:pt x="6" y="91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3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77"/>
                      </a:lnTo>
                      <a:lnTo>
                        <a:pt x="6" y="77"/>
                      </a:lnTo>
                      <a:lnTo>
                        <a:pt x="6" y="77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1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6"/>
                      </a:lnTo>
                      <a:lnTo>
                        <a:pt x="3" y="66"/>
                      </a:lnTo>
                      <a:lnTo>
                        <a:pt x="3" y="66"/>
                      </a:lnTo>
                      <a:lnTo>
                        <a:pt x="3" y="66"/>
                      </a:lnTo>
                      <a:lnTo>
                        <a:pt x="3" y="63"/>
                      </a:lnTo>
                      <a:lnTo>
                        <a:pt x="0" y="6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49"/>
                      </a:lnTo>
                      <a:lnTo>
                        <a:pt x="6" y="49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8" y="43"/>
                      </a:lnTo>
                      <a:lnTo>
                        <a:pt x="8" y="43"/>
                      </a:lnTo>
                      <a:lnTo>
                        <a:pt x="8" y="40"/>
                      </a:lnTo>
                      <a:lnTo>
                        <a:pt x="11" y="40"/>
                      </a:lnTo>
                      <a:lnTo>
                        <a:pt x="11" y="40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7" y="32"/>
                      </a:lnTo>
                      <a:lnTo>
                        <a:pt x="17" y="29"/>
                      </a:lnTo>
                      <a:lnTo>
                        <a:pt x="17" y="29"/>
                      </a:lnTo>
                      <a:lnTo>
                        <a:pt x="20" y="29"/>
                      </a:lnTo>
                      <a:lnTo>
                        <a:pt x="20" y="29"/>
                      </a:lnTo>
                      <a:lnTo>
                        <a:pt x="20" y="29"/>
                      </a:lnTo>
                      <a:lnTo>
                        <a:pt x="20" y="26"/>
                      </a:lnTo>
                      <a:lnTo>
                        <a:pt x="23" y="23"/>
                      </a:lnTo>
                      <a:lnTo>
                        <a:pt x="23" y="20"/>
                      </a:lnTo>
                      <a:lnTo>
                        <a:pt x="20" y="17"/>
                      </a:lnTo>
                      <a:lnTo>
                        <a:pt x="20" y="12"/>
                      </a:lnTo>
                      <a:lnTo>
                        <a:pt x="20" y="9"/>
                      </a:lnTo>
                      <a:lnTo>
                        <a:pt x="25" y="6"/>
                      </a:lnTo>
                      <a:lnTo>
                        <a:pt x="28" y="3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5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51" y="0"/>
                      </a:lnTo>
                      <a:lnTo>
                        <a:pt x="54" y="0"/>
                      </a:lnTo>
                      <a:lnTo>
                        <a:pt x="57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71" y="6"/>
                      </a:lnTo>
                      <a:lnTo>
                        <a:pt x="71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12"/>
                      </a:lnTo>
                      <a:lnTo>
                        <a:pt x="71" y="12"/>
                      </a:lnTo>
                      <a:lnTo>
                        <a:pt x="71" y="15"/>
                      </a:lnTo>
                      <a:lnTo>
                        <a:pt x="71" y="15"/>
                      </a:lnTo>
                      <a:lnTo>
                        <a:pt x="71" y="17"/>
                      </a:lnTo>
                      <a:lnTo>
                        <a:pt x="71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82" y="26"/>
                      </a:lnTo>
                      <a:lnTo>
                        <a:pt x="82" y="26"/>
                      </a:lnTo>
                      <a:lnTo>
                        <a:pt x="85" y="26"/>
                      </a:lnTo>
                      <a:lnTo>
                        <a:pt x="85" y="29"/>
                      </a:lnTo>
                      <a:lnTo>
                        <a:pt x="88" y="29"/>
                      </a:lnTo>
                      <a:lnTo>
                        <a:pt x="88" y="29"/>
                      </a:lnTo>
                      <a:lnTo>
                        <a:pt x="91" y="29"/>
                      </a:lnTo>
                      <a:lnTo>
                        <a:pt x="91" y="32"/>
                      </a:lnTo>
                      <a:lnTo>
                        <a:pt x="93" y="32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5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13" y="32"/>
                      </a:lnTo>
                      <a:lnTo>
                        <a:pt x="113" y="32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9" y="37"/>
                      </a:lnTo>
                      <a:lnTo>
                        <a:pt x="122" y="37"/>
                      </a:lnTo>
                      <a:lnTo>
                        <a:pt x="125" y="40"/>
                      </a:lnTo>
                      <a:lnTo>
                        <a:pt x="125" y="40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3" y="34"/>
                      </a:lnTo>
                      <a:lnTo>
                        <a:pt x="136" y="34"/>
                      </a:lnTo>
                      <a:lnTo>
                        <a:pt x="136" y="37"/>
                      </a:lnTo>
                      <a:lnTo>
                        <a:pt x="139" y="37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2"/>
                      </a:lnTo>
                      <a:lnTo>
                        <a:pt x="150" y="32"/>
                      </a:lnTo>
                      <a:lnTo>
                        <a:pt x="150" y="32"/>
                      </a:lnTo>
                      <a:lnTo>
                        <a:pt x="150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9" y="34"/>
                      </a:lnTo>
                      <a:lnTo>
                        <a:pt x="159" y="32"/>
                      </a:lnTo>
                      <a:lnTo>
                        <a:pt x="159" y="32"/>
                      </a:lnTo>
                      <a:lnTo>
                        <a:pt x="159" y="32"/>
                      </a:lnTo>
                      <a:lnTo>
                        <a:pt x="159" y="32"/>
                      </a:lnTo>
                      <a:lnTo>
                        <a:pt x="159" y="32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61" y="32"/>
                      </a:lnTo>
                      <a:lnTo>
                        <a:pt x="161" y="32"/>
                      </a:lnTo>
                      <a:lnTo>
                        <a:pt x="161" y="32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7" y="26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8" y="29"/>
                      </a:lnTo>
                      <a:lnTo>
                        <a:pt x="178" y="29"/>
                      </a:lnTo>
                      <a:lnTo>
                        <a:pt x="178" y="29"/>
                      </a:lnTo>
                      <a:lnTo>
                        <a:pt x="178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4" y="29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7" y="26"/>
                      </a:lnTo>
                      <a:lnTo>
                        <a:pt x="187" y="26"/>
                      </a:lnTo>
                      <a:lnTo>
                        <a:pt x="187" y="23"/>
                      </a:lnTo>
                      <a:lnTo>
                        <a:pt x="187" y="23"/>
                      </a:lnTo>
                      <a:lnTo>
                        <a:pt x="187" y="23"/>
                      </a:lnTo>
                      <a:lnTo>
                        <a:pt x="187" y="20"/>
                      </a:lnTo>
                      <a:lnTo>
                        <a:pt x="190" y="20"/>
                      </a:lnTo>
                      <a:lnTo>
                        <a:pt x="190" y="17"/>
                      </a:lnTo>
                      <a:lnTo>
                        <a:pt x="190" y="17"/>
                      </a:lnTo>
                      <a:lnTo>
                        <a:pt x="190" y="17"/>
                      </a:lnTo>
                      <a:lnTo>
                        <a:pt x="193" y="15"/>
                      </a:lnTo>
                      <a:lnTo>
                        <a:pt x="193" y="15"/>
                      </a:lnTo>
                      <a:lnTo>
                        <a:pt x="193" y="12"/>
                      </a:lnTo>
                      <a:lnTo>
                        <a:pt x="193" y="12"/>
                      </a:lnTo>
                      <a:lnTo>
                        <a:pt x="195" y="12"/>
                      </a:lnTo>
                      <a:lnTo>
                        <a:pt x="195" y="15"/>
                      </a:lnTo>
                      <a:lnTo>
                        <a:pt x="198" y="15"/>
                      </a:lnTo>
                      <a:lnTo>
                        <a:pt x="198" y="15"/>
                      </a:lnTo>
                      <a:lnTo>
                        <a:pt x="201" y="17"/>
                      </a:lnTo>
                      <a:lnTo>
                        <a:pt x="201" y="17"/>
                      </a:lnTo>
                      <a:lnTo>
                        <a:pt x="201" y="20"/>
                      </a:lnTo>
                      <a:lnTo>
                        <a:pt x="204" y="20"/>
                      </a:lnTo>
                      <a:lnTo>
                        <a:pt x="204" y="20"/>
                      </a:lnTo>
                      <a:lnTo>
                        <a:pt x="207" y="23"/>
                      </a:lnTo>
                      <a:lnTo>
                        <a:pt x="210" y="26"/>
                      </a:lnTo>
                      <a:lnTo>
                        <a:pt x="210" y="26"/>
                      </a:lnTo>
                      <a:lnTo>
                        <a:pt x="212" y="29"/>
                      </a:lnTo>
                      <a:lnTo>
                        <a:pt x="212" y="29"/>
                      </a:lnTo>
                      <a:lnTo>
                        <a:pt x="215" y="32"/>
                      </a:lnTo>
                      <a:lnTo>
                        <a:pt x="215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4"/>
                      </a:lnTo>
                      <a:lnTo>
                        <a:pt x="221" y="34"/>
                      </a:lnTo>
                      <a:lnTo>
                        <a:pt x="221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7" y="34"/>
                      </a:lnTo>
                      <a:lnTo>
                        <a:pt x="227" y="37"/>
                      </a:lnTo>
                      <a:lnTo>
                        <a:pt x="227" y="37"/>
                      </a:lnTo>
                      <a:lnTo>
                        <a:pt x="227" y="37"/>
                      </a:lnTo>
                      <a:lnTo>
                        <a:pt x="227" y="37"/>
                      </a:lnTo>
                      <a:lnTo>
                        <a:pt x="227" y="40"/>
                      </a:lnTo>
                      <a:lnTo>
                        <a:pt x="227" y="40"/>
                      </a:lnTo>
                      <a:lnTo>
                        <a:pt x="224" y="40"/>
                      </a:lnTo>
                      <a:lnTo>
                        <a:pt x="227" y="43"/>
                      </a:lnTo>
                      <a:lnTo>
                        <a:pt x="227" y="43"/>
                      </a:lnTo>
                      <a:lnTo>
                        <a:pt x="229" y="43"/>
                      </a:lnTo>
                      <a:lnTo>
                        <a:pt x="229" y="46"/>
                      </a:lnTo>
                      <a:lnTo>
                        <a:pt x="229" y="46"/>
                      </a:lnTo>
                      <a:lnTo>
                        <a:pt x="232" y="46"/>
                      </a:lnTo>
                      <a:lnTo>
                        <a:pt x="232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51"/>
                      </a:lnTo>
                      <a:lnTo>
                        <a:pt x="235" y="51"/>
                      </a:lnTo>
                      <a:lnTo>
                        <a:pt x="238" y="51"/>
                      </a:lnTo>
                      <a:lnTo>
                        <a:pt x="238" y="51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41" y="54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6" y="54"/>
                      </a:lnTo>
                      <a:lnTo>
                        <a:pt x="249" y="57"/>
                      </a:lnTo>
                      <a:lnTo>
                        <a:pt x="252" y="57"/>
                      </a:lnTo>
                      <a:lnTo>
                        <a:pt x="255" y="57"/>
                      </a:lnTo>
                      <a:lnTo>
                        <a:pt x="258" y="57"/>
                      </a:lnTo>
                      <a:lnTo>
                        <a:pt x="258" y="54"/>
                      </a:lnTo>
                      <a:lnTo>
                        <a:pt x="258" y="51"/>
                      </a:lnTo>
                      <a:lnTo>
                        <a:pt x="258" y="51"/>
                      </a:lnTo>
                      <a:lnTo>
                        <a:pt x="258" y="51"/>
                      </a:lnTo>
                      <a:lnTo>
                        <a:pt x="258" y="49"/>
                      </a:lnTo>
                      <a:lnTo>
                        <a:pt x="261" y="49"/>
                      </a:lnTo>
                      <a:lnTo>
                        <a:pt x="261" y="49"/>
                      </a:lnTo>
                      <a:lnTo>
                        <a:pt x="261" y="46"/>
                      </a:lnTo>
                      <a:lnTo>
                        <a:pt x="261" y="46"/>
                      </a:lnTo>
                      <a:lnTo>
                        <a:pt x="263" y="46"/>
                      </a:lnTo>
                      <a:lnTo>
                        <a:pt x="263" y="46"/>
                      </a:lnTo>
                      <a:lnTo>
                        <a:pt x="263" y="46"/>
                      </a:lnTo>
                      <a:lnTo>
                        <a:pt x="263" y="43"/>
                      </a:lnTo>
                      <a:lnTo>
                        <a:pt x="263" y="43"/>
                      </a:lnTo>
                      <a:lnTo>
                        <a:pt x="266" y="40"/>
                      </a:lnTo>
                      <a:lnTo>
                        <a:pt x="269" y="40"/>
                      </a:lnTo>
                      <a:lnTo>
                        <a:pt x="272" y="40"/>
                      </a:lnTo>
                      <a:lnTo>
                        <a:pt x="272" y="40"/>
                      </a:lnTo>
                      <a:lnTo>
                        <a:pt x="275" y="40"/>
                      </a:lnTo>
                      <a:lnTo>
                        <a:pt x="275" y="43"/>
                      </a:lnTo>
                      <a:lnTo>
                        <a:pt x="278" y="43"/>
                      </a:lnTo>
                      <a:lnTo>
                        <a:pt x="278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3" y="43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6" y="46"/>
                      </a:lnTo>
                      <a:lnTo>
                        <a:pt x="286" y="49"/>
                      </a:lnTo>
                      <a:lnTo>
                        <a:pt x="289" y="49"/>
                      </a:lnTo>
                      <a:lnTo>
                        <a:pt x="289" y="51"/>
                      </a:lnTo>
                      <a:lnTo>
                        <a:pt x="292" y="51"/>
                      </a:lnTo>
                      <a:lnTo>
                        <a:pt x="292" y="51"/>
                      </a:lnTo>
                      <a:lnTo>
                        <a:pt x="295" y="54"/>
                      </a:lnTo>
                      <a:lnTo>
                        <a:pt x="295" y="57"/>
                      </a:lnTo>
                      <a:lnTo>
                        <a:pt x="297" y="57"/>
                      </a:lnTo>
                      <a:lnTo>
                        <a:pt x="297" y="57"/>
                      </a:lnTo>
                      <a:lnTo>
                        <a:pt x="297" y="60"/>
                      </a:lnTo>
                      <a:lnTo>
                        <a:pt x="297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8"/>
                      </a:lnTo>
                      <a:lnTo>
                        <a:pt x="300" y="68"/>
                      </a:lnTo>
                      <a:lnTo>
                        <a:pt x="300" y="68"/>
                      </a:lnTo>
                      <a:lnTo>
                        <a:pt x="300" y="68"/>
                      </a:lnTo>
                      <a:lnTo>
                        <a:pt x="300" y="71"/>
                      </a:lnTo>
                      <a:lnTo>
                        <a:pt x="300" y="71"/>
                      </a:lnTo>
                      <a:lnTo>
                        <a:pt x="297" y="71"/>
                      </a:lnTo>
                      <a:lnTo>
                        <a:pt x="297" y="71"/>
                      </a:lnTo>
                      <a:lnTo>
                        <a:pt x="297" y="71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295" y="74"/>
                      </a:lnTo>
                      <a:lnTo>
                        <a:pt x="295" y="74"/>
                      </a:lnTo>
                      <a:lnTo>
                        <a:pt x="295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3" y="83"/>
                      </a:lnTo>
                      <a:lnTo>
                        <a:pt x="283" y="83"/>
                      </a:lnTo>
                      <a:lnTo>
                        <a:pt x="283" y="85"/>
                      </a:lnTo>
                      <a:lnTo>
                        <a:pt x="283" y="85"/>
                      </a:lnTo>
                      <a:lnTo>
                        <a:pt x="283" y="85"/>
                      </a:lnTo>
                      <a:lnTo>
                        <a:pt x="283" y="85"/>
                      </a:lnTo>
                      <a:lnTo>
                        <a:pt x="280" y="85"/>
                      </a:lnTo>
                      <a:lnTo>
                        <a:pt x="280" y="85"/>
                      </a:lnTo>
                      <a:lnTo>
                        <a:pt x="280" y="85"/>
                      </a:lnTo>
                      <a:lnTo>
                        <a:pt x="280" y="85"/>
                      </a:lnTo>
                      <a:lnTo>
                        <a:pt x="278" y="83"/>
                      </a:lnTo>
                      <a:lnTo>
                        <a:pt x="275" y="83"/>
                      </a:lnTo>
                      <a:lnTo>
                        <a:pt x="272" y="80"/>
                      </a:lnTo>
                      <a:lnTo>
                        <a:pt x="272" y="80"/>
                      </a:lnTo>
                      <a:lnTo>
                        <a:pt x="272" y="80"/>
                      </a:lnTo>
                      <a:lnTo>
                        <a:pt x="272" y="80"/>
                      </a:lnTo>
                      <a:lnTo>
                        <a:pt x="272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3"/>
                      </a:lnTo>
                      <a:lnTo>
                        <a:pt x="269" y="83"/>
                      </a:lnTo>
                      <a:lnTo>
                        <a:pt x="269" y="83"/>
                      </a:lnTo>
                      <a:lnTo>
                        <a:pt x="266" y="83"/>
                      </a:lnTo>
                      <a:lnTo>
                        <a:pt x="266" y="83"/>
                      </a:lnTo>
                      <a:lnTo>
                        <a:pt x="266" y="83"/>
                      </a:lnTo>
                      <a:lnTo>
                        <a:pt x="266" y="83"/>
                      </a:lnTo>
                      <a:lnTo>
                        <a:pt x="266" y="83"/>
                      </a:lnTo>
                      <a:lnTo>
                        <a:pt x="263" y="83"/>
                      </a:lnTo>
                      <a:lnTo>
                        <a:pt x="263" y="83"/>
                      </a:lnTo>
                      <a:lnTo>
                        <a:pt x="263" y="83"/>
                      </a:lnTo>
                      <a:lnTo>
                        <a:pt x="261" y="83"/>
                      </a:lnTo>
                      <a:lnTo>
                        <a:pt x="261" y="83"/>
                      </a:lnTo>
                      <a:lnTo>
                        <a:pt x="261" y="83"/>
                      </a:lnTo>
                      <a:lnTo>
                        <a:pt x="261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0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5" y="83"/>
                      </a:lnTo>
                      <a:lnTo>
                        <a:pt x="255" y="83"/>
                      </a:lnTo>
                      <a:lnTo>
                        <a:pt x="255" y="83"/>
                      </a:lnTo>
                      <a:lnTo>
                        <a:pt x="255" y="83"/>
                      </a:lnTo>
                      <a:lnTo>
                        <a:pt x="255" y="83"/>
                      </a:lnTo>
                      <a:lnTo>
                        <a:pt x="255" y="80"/>
                      </a:lnTo>
                      <a:lnTo>
                        <a:pt x="252" y="80"/>
                      </a:lnTo>
                      <a:lnTo>
                        <a:pt x="252" y="80"/>
                      </a:lnTo>
                      <a:lnTo>
                        <a:pt x="252" y="80"/>
                      </a:lnTo>
                      <a:lnTo>
                        <a:pt x="252" y="80"/>
                      </a:lnTo>
                      <a:lnTo>
                        <a:pt x="252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6" y="80"/>
                      </a:lnTo>
                      <a:lnTo>
                        <a:pt x="246" y="80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4" y="77"/>
                      </a:lnTo>
                      <a:lnTo>
                        <a:pt x="244" y="77"/>
                      </a:lnTo>
                      <a:lnTo>
                        <a:pt x="244" y="77"/>
                      </a:lnTo>
                      <a:lnTo>
                        <a:pt x="244" y="77"/>
                      </a:lnTo>
                      <a:lnTo>
                        <a:pt x="244" y="77"/>
                      </a:lnTo>
                      <a:lnTo>
                        <a:pt x="244" y="74"/>
                      </a:lnTo>
                      <a:lnTo>
                        <a:pt x="244" y="74"/>
                      </a:lnTo>
                      <a:lnTo>
                        <a:pt x="244" y="74"/>
                      </a:lnTo>
                      <a:lnTo>
                        <a:pt x="244" y="74"/>
                      </a:lnTo>
                      <a:lnTo>
                        <a:pt x="244" y="74"/>
                      </a:lnTo>
                      <a:lnTo>
                        <a:pt x="241" y="74"/>
                      </a:lnTo>
                      <a:lnTo>
                        <a:pt x="241" y="74"/>
                      </a:lnTo>
                      <a:lnTo>
                        <a:pt x="241" y="74"/>
                      </a:lnTo>
                      <a:lnTo>
                        <a:pt x="241" y="74"/>
                      </a:lnTo>
                      <a:lnTo>
                        <a:pt x="238" y="71"/>
                      </a:lnTo>
                      <a:lnTo>
                        <a:pt x="238" y="68"/>
                      </a:lnTo>
                      <a:lnTo>
                        <a:pt x="221" y="74"/>
                      </a:lnTo>
                      <a:lnTo>
                        <a:pt x="218" y="74"/>
                      </a:lnTo>
                      <a:lnTo>
                        <a:pt x="218" y="74"/>
                      </a:lnTo>
                      <a:lnTo>
                        <a:pt x="215" y="74"/>
                      </a:lnTo>
                      <a:lnTo>
                        <a:pt x="215" y="74"/>
                      </a:lnTo>
                      <a:lnTo>
                        <a:pt x="212" y="77"/>
                      </a:lnTo>
                      <a:lnTo>
                        <a:pt x="212" y="77"/>
                      </a:lnTo>
                      <a:lnTo>
                        <a:pt x="224" y="85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41" y="97"/>
                      </a:lnTo>
                      <a:lnTo>
                        <a:pt x="241" y="97"/>
                      </a:lnTo>
                      <a:lnTo>
                        <a:pt x="241" y="97"/>
                      </a:lnTo>
                      <a:lnTo>
                        <a:pt x="241" y="97"/>
                      </a:lnTo>
                      <a:lnTo>
                        <a:pt x="241" y="97"/>
                      </a:lnTo>
                      <a:lnTo>
                        <a:pt x="244" y="97"/>
                      </a:lnTo>
                      <a:lnTo>
                        <a:pt x="244" y="97"/>
                      </a:lnTo>
                      <a:lnTo>
                        <a:pt x="244" y="97"/>
                      </a:lnTo>
                      <a:lnTo>
                        <a:pt x="244" y="97"/>
                      </a:lnTo>
                      <a:lnTo>
                        <a:pt x="244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9" y="97"/>
                      </a:lnTo>
                      <a:lnTo>
                        <a:pt x="249" y="97"/>
                      </a:lnTo>
                      <a:lnTo>
                        <a:pt x="252" y="97"/>
                      </a:lnTo>
                      <a:lnTo>
                        <a:pt x="252" y="97"/>
                      </a:lnTo>
                      <a:lnTo>
                        <a:pt x="255" y="97"/>
                      </a:lnTo>
                      <a:lnTo>
                        <a:pt x="255" y="97"/>
                      </a:lnTo>
                      <a:lnTo>
                        <a:pt x="258" y="97"/>
                      </a:lnTo>
                      <a:lnTo>
                        <a:pt x="258" y="97"/>
                      </a:lnTo>
                      <a:lnTo>
                        <a:pt x="258" y="97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61" y="100"/>
                      </a:lnTo>
                      <a:lnTo>
                        <a:pt x="261" y="100"/>
                      </a:lnTo>
                      <a:lnTo>
                        <a:pt x="258" y="100"/>
                      </a:lnTo>
                      <a:lnTo>
                        <a:pt x="258" y="102"/>
                      </a:lnTo>
                      <a:lnTo>
                        <a:pt x="258" y="105"/>
                      </a:lnTo>
                      <a:lnTo>
                        <a:pt x="258" y="108"/>
                      </a:lnTo>
                      <a:lnTo>
                        <a:pt x="258" y="108"/>
                      </a:lnTo>
                      <a:lnTo>
                        <a:pt x="258" y="111"/>
                      </a:lnTo>
                      <a:lnTo>
                        <a:pt x="255" y="111"/>
                      </a:lnTo>
                      <a:lnTo>
                        <a:pt x="255" y="111"/>
                      </a:lnTo>
                      <a:lnTo>
                        <a:pt x="255" y="111"/>
                      </a:lnTo>
                      <a:lnTo>
                        <a:pt x="255" y="111"/>
                      </a:lnTo>
                      <a:lnTo>
                        <a:pt x="258" y="111"/>
                      </a:lnTo>
                      <a:lnTo>
                        <a:pt x="258" y="114"/>
                      </a:lnTo>
                      <a:lnTo>
                        <a:pt x="258" y="114"/>
                      </a:lnTo>
                      <a:lnTo>
                        <a:pt x="258" y="114"/>
                      </a:lnTo>
                      <a:lnTo>
                        <a:pt x="258" y="114"/>
                      </a:lnTo>
                      <a:lnTo>
                        <a:pt x="258" y="114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9"/>
                      </a:lnTo>
                      <a:lnTo>
                        <a:pt x="258" y="119"/>
                      </a:lnTo>
                      <a:lnTo>
                        <a:pt x="258" y="119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61" y="122"/>
                      </a:lnTo>
                      <a:lnTo>
                        <a:pt x="261" y="125"/>
                      </a:lnTo>
                      <a:lnTo>
                        <a:pt x="261" y="128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4"/>
                      </a:lnTo>
                      <a:lnTo>
                        <a:pt x="258" y="134"/>
                      </a:lnTo>
                      <a:lnTo>
                        <a:pt x="258" y="134"/>
                      </a:lnTo>
                      <a:lnTo>
                        <a:pt x="261" y="134"/>
                      </a:lnTo>
                      <a:lnTo>
                        <a:pt x="261" y="136"/>
                      </a:lnTo>
                      <a:lnTo>
                        <a:pt x="258" y="136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61" y="145"/>
                      </a:lnTo>
                      <a:lnTo>
                        <a:pt x="261" y="145"/>
                      </a:lnTo>
                      <a:lnTo>
                        <a:pt x="261" y="145"/>
                      </a:lnTo>
                      <a:lnTo>
                        <a:pt x="261" y="145"/>
                      </a:lnTo>
                      <a:lnTo>
                        <a:pt x="261" y="148"/>
                      </a:lnTo>
                      <a:lnTo>
                        <a:pt x="261" y="148"/>
                      </a:lnTo>
                      <a:lnTo>
                        <a:pt x="261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5"/>
                      </a:lnTo>
                      <a:lnTo>
                        <a:pt x="266" y="145"/>
                      </a:lnTo>
                      <a:lnTo>
                        <a:pt x="266" y="145"/>
                      </a:lnTo>
                      <a:lnTo>
                        <a:pt x="266" y="145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51"/>
                      </a:lnTo>
                      <a:lnTo>
                        <a:pt x="266" y="151"/>
                      </a:lnTo>
                      <a:lnTo>
                        <a:pt x="266" y="151"/>
                      </a:lnTo>
                      <a:lnTo>
                        <a:pt x="266" y="151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6"/>
                      </a:lnTo>
                      <a:lnTo>
                        <a:pt x="266" y="156"/>
                      </a:lnTo>
                      <a:lnTo>
                        <a:pt x="266" y="156"/>
                      </a:lnTo>
                      <a:lnTo>
                        <a:pt x="266" y="159"/>
                      </a:lnTo>
                      <a:lnTo>
                        <a:pt x="266" y="162"/>
                      </a:lnTo>
                      <a:lnTo>
                        <a:pt x="266" y="165"/>
                      </a:lnTo>
                      <a:lnTo>
                        <a:pt x="266" y="165"/>
                      </a:lnTo>
                      <a:lnTo>
                        <a:pt x="266" y="165"/>
                      </a:lnTo>
                      <a:lnTo>
                        <a:pt x="266" y="168"/>
                      </a:lnTo>
                      <a:lnTo>
                        <a:pt x="269" y="168"/>
                      </a:lnTo>
                      <a:lnTo>
                        <a:pt x="269" y="168"/>
                      </a:lnTo>
                      <a:lnTo>
                        <a:pt x="269" y="168"/>
                      </a:lnTo>
                      <a:lnTo>
                        <a:pt x="269" y="170"/>
                      </a:lnTo>
                      <a:lnTo>
                        <a:pt x="269" y="170"/>
                      </a:lnTo>
                      <a:lnTo>
                        <a:pt x="269" y="170"/>
                      </a:lnTo>
                      <a:lnTo>
                        <a:pt x="269" y="173"/>
                      </a:lnTo>
                      <a:lnTo>
                        <a:pt x="269" y="173"/>
                      </a:lnTo>
                      <a:lnTo>
                        <a:pt x="272" y="173"/>
                      </a:lnTo>
                      <a:lnTo>
                        <a:pt x="272" y="173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8" y="176"/>
                      </a:lnTo>
                      <a:lnTo>
                        <a:pt x="278" y="179"/>
                      </a:lnTo>
                      <a:lnTo>
                        <a:pt x="280" y="179"/>
                      </a:lnTo>
                      <a:lnTo>
                        <a:pt x="280" y="179"/>
                      </a:lnTo>
                      <a:lnTo>
                        <a:pt x="280" y="179"/>
                      </a:lnTo>
                      <a:lnTo>
                        <a:pt x="280" y="179"/>
                      </a:lnTo>
                      <a:lnTo>
                        <a:pt x="280" y="182"/>
                      </a:lnTo>
                      <a:lnTo>
                        <a:pt x="280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5"/>
                      </a:lnTo>
                      <a:lnTo>
                        <a:pt x="286" y="185"/>
                      </a:lnTo>
                      <a:lnTo>
                        <a:pt x="286" y="185"/>
                      </a:lnTo>
                      <a:lnTo>
                        <a:pt x="286" y="185"/>
                      </a:lnTo>
                      <a:lnTo>
                        <a:pt x="286" y="188"/>
                      </a:lnTo>
                      <a:lnTo>
                        <a:pt x="286" y="188"/>
                      </a:lnTo>
                      <a:lnTo>
                        <a:pt x="286" y="188"/>
                      </a:lnTo>
                      <a:lnTo>
                        <a:pt x="289" y="190"/>
                      </a:lnTo>
                      <a:lnTo>
                        <a:pt x="289" y="190"/>
                      </a:lnTo>
                      <a:lnTo>
                        <a:pt x="289" y="190"/>
                      </a:lnTo>
                      <a:lnTo>
                        <a:pt x="289" y="193"/>
                      </a:lnTo>
                      <a:lnTo>
                        <a:pt x="292" y="193"/>
                      </a:lnTo>
                      <a:lnTo>
                        <a:pt x="292" y="193"/>
                      </a:lnTo>
                      <a:lnTo>
                        <a:pt x="292" y="196"/>
                      </a:lnTo>
                      <a:lnTo>
                        <a:pt x="292" y="196"/>
                      </a:lnTo>
                      <a:lnTo>
                        <a:pt x="295" y="196"/>
                      </a:lnTo>
                      <a:lnTo>
                        <a:pt x="295" y="196"/>
                      </a:lnTo>
                      <a:lnTo>
                        <a:pt x="295" y="199"/>
                      </a:lnTo>
                      <a:lnTo>
                        <a:pt x="297" y="199"/>
                      </a:lnTo>
                      <a:lnTo>
                        <a:pt x="297" y="199"/>
                      </a:lnTo>
                      <a:lnTo>
                        <a:pt x="297" y="202"/>
                      </a:lnTo>
                      <a:lnTo>
                        <a:pt x="300" y="202"/>
                      </a:lnTo>
                      <a:lnTo>
                        <a:pt x="300" y="202"/>
                      </a:lnTo>
                      <a:lnTo>
                        <a:pt x="300" y="205"/>
                      </a:lnTo>
                      <a:lnTo>
                        <a:pt x="300" y="205"/>
                      </a:lnTo>
                      <a:lnTo>
                        <a:pt x="300" y="205"/>
                      </a:lnTo>
                      <a:lnTo>
                        <a:pt x="303" y="207"/>
                      </a:lnTo>
                      <a:lnTo>
                        <a:pt x="303" y="207"/>
                      </a:lnTo>
                      <a:lnTo>
                        <a:pt x="303" y="210"/>
                      </a:lnTo>
                      <a:lnTo>
                        <a:pt x="303" y="210"/>
                      </a:lnTo>
                      <a:lnTo>
                        <a:pt x="306" y="210"/>
                      </a:lnTo>
                      <a:lnTo>
                        <a:pt x="306" y="213"/>
                      </a:lnTo>
                      <a:lnTo>
                        <a:pt x="306" y="213"/>
                      </a:lnTo>
                      <a:lnTo>
                        <a:pt x="306" y="213"/>
                      </a:lnTo>
                      <a:lnTo>
                        <a:pt x="309" y="216"/>
                      </a:lnTo>
                      <a:lnTo>
                        <a:pt x="309" y="216"/>
                      </a:lnTo>
                      <a:lnTo>
                        <a:pt x="312" y="216"/>
                      </a:lnTo>
                      <a:lnTo>
                        <a:pt x="312" y="219"/>
                      </a:lnTo>
                      <a:lnTo>
                        <a:pt x="312" y="219"/>
                      </a:lnTo>
                      <a:lnTo>
                        <a:pt x="314" y="219"/>
                      </a:lnTo>
                      <a:lnTo>
                        <a:pt x="314" y="219"/>
                      </a:lnTo>
                      <a:lnTo>
                        <a:pt x="314" y="222"/>
                      </a:lnTo>
                      <a:lnTo>
                        <a:pt x="317" y="222"/>
                      </a:lnTo>
                      <a:lnTo>
                        <a:pt x="317" y="222"/>
                      </a:lnTo>
                      <a:lnTo>
                        <a:pt x="320" y="224"/>
                      </a:lnTo>
                      <a:lnTo>
                        <a:pt x="320" y="224"/>
                      </a:lnTo>
                      <a:lnTo>
                        <a:pt x="320" y="227"/>
                      </a:lnTo>
                      <a:lnTo>
                        <a:pt x="320" y="227"/>
                      </a:lnTo>
                      <a:lnTo>
                        <a:pt x="320" y="227"/>
                      </a:lnTo>
                      <a:lnTo>
                        <a:pt x="320" y="227"/>
                      </a:lnTo>
                      <a:lnTo>
                        <a:pt x="323" y="230"/>
                      </a:lnTo>
                      <a:lnTo>
                        <a:pt x="323" y="233"/>
                      </a:lnTo>
                      <a:lnTo>
                        <a:pt x="326" y="236"/>
                      </a:lnTo>
                      <a:lnTo>
                        <a:pt x="326" y="239"/>
                      </a:lnTo>
                      <a:lnTo>
                        <a:pt x="329" y="244"/>
                      </a:lnTo>
                      <a:lnTo>
                        <a:pt x="329" y="244"/>
                      </a:lnTo>
                      <a:lnTo>
                        <a:pt x="331" y="247"/>
                      </a:lnTo>
                      <a:lnTo>
                        <a:pt x="331" y="247"/>
                      </a:lnTo>
                      <a:lnTo>
                        <a:pt x="331" y="247"/>
                      </a:lnTo>
                      <a:lnTo>
                        <a:pt x="331" y="247"/>
                      </a:lnTo>
                      <a:lnTo>
                        <a:pt x="331" y="247"/>
                      </a:lnTo>
                      <a:lnTo>
                        <a:pt x="334" y="247"/>
                      </a:lnTo>
                      <a:lnTo>
                        <a:pt x="334" y="250"/>
                      </a:lnTo>
                      <a:lnTo>
                        <a:pt x="334" y="250"/>
                      </a:lnTo>
                      <a:lnTo>
                        <a:pt x="334" y="250"/>
                      </a:lnTo>
                      <a:lnTo>
                        <a:pt x="334" y="250"/>
                      </a:lnTo>
                      <a:lnTo>
                        <a:pt x="334" y="253"/>
                      </a:lnTo>
                      <a:lnTo>
                        <a:pt x="334" y="253"/>
                      </a:lnTo>
                      <a:lnTo>
                        <a:pt x="334" y="256"/>
                      </a:lnTo>
                      <a:lnTo>
                        <a:pt x="334" y="256"/>
                      </a:lnTo>
                      <a:lnTo>
                        <a:pt x="334" y="258"/>
                      </a:lnTo>
                      <a:lnTo>
                        <a:pt x="334" y="261"/>
                      </a:lnTo>
                      <a:lnTo>
                        <a:pt x="337" y="261"/>
                      </a:lnTo>
                      <a:lnTo>
                        <a:pt x="337" y="261"/>
                      </a:lnTo>
                      <a:lnTo>
                        <a:pt x="334" y="264"/>
                      </a:lnTo>
                      <a:lnTo>
                        <a:pt x="334" y="264"/>
                      </a:lnTo>
                      <a:lnTo>
                        <a:pt x="334" y="267"/>
                      </a:lnTo>
                      <a:lnTo>
                        <a:pt x="334" y="267"/>
                      </a:lnTo>
                      <a:lnTo>
                        <a:pt x="334" y="267"/>
                      </a:lnTo>
                      <a:lnTo>
                        <a:pt x="334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3"/>
                      </a:lnTo>
                      <a:lnTo>
                        <a:pt x="334" y="273"/>
                      </a:lnTo>
                      <a:lnTo>
                        <a:pt x="334" y="273"/>
                      </a:lnTo>
                      <a:lnTo>
                        <a:pt x="334" y="275"/>
                      </a:lnTo>
                      <a:lnTo>
                        <a:pt x="337" y="275"/>
                      </a:lnTo>
                      <a:lnTo>
                        <a:pt x="337" y="275"/>
                      </a:lnTo>
                      <a:lnTo>
                        <a:pt x="337" y="275"/>
                      </a:lnTo>
                      <a:lnTo>
                        <a:pt x="337" y="275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1" y="281"/>
                      </a:lnTo>
                      <a:lnTo>
                        <a:pt x="331" y="281"/>
                      </a:lnTo>
                      <a:lnTo>
                        <a:pt x="329" y="281"/>
                      </a:lnTo>
                      <a:lnTo>
                        <a:pt x="329" y="281"/>
                      </a:lnTo>
                      <a:lnTo>
                        <a:pt x="326" y="284"/>
                      </a:lnTo>
                      <a:lnTo>
                        <a:pt x="317" y="275"/>
                      </a:lnTo>
                      <a:lnTo>
                        <a:pt x="317" y="275"/>
                      </a:lnTo>
                      <a:lnTo>
                        <a:pt x="317" y="273"/>
                      </a:lnTo>
                      <a:lnTo>
                        <a:pt x="317" y="273"/>
                      </a:lnTo>
                      <a:lnTo>
                        <a:pt x="317" y="273"/>
                      </a:lnTo>
                      <a:lnTo>
                        <a:pt x="317" y="270"/>
                      </a:lnTo>
                      <a:lnTo>
                        <a:pt x="317" y="270"/>
                      </a:lnTo>
                      <a:lnTo>
                        <a:pt x="317" y="270"/>
                      </a:lnTo>
                      <a:lnTo>
                        <a:pt x="314" y="270"/>
                      </a:lnTo>
                      <a:lnTo>
                        <a:pt x="314" y="270"/>
                      </a:lnTo>
                      <a:lnTo>
                        <a:pt x="314" y="270"/>
                      </a:lnTo>
                      <a:lnTo>
                        <a:pt x="312" y="270"/>
                      </a:lnTo>
                      <a:lnTo>
                        <a:pt x="312" y="270"/>
                      </a:lnTo>
                      <a:lnTo>
                        <a:pt x="309" y="270"/>
                      </a:lnTo>
                      <a:lnTo>
                        <a:pt x="309" y="270"/>
                      </a:lnTo>
                      <a:lnTo>
                        <a:pt x="309" y="270"/>
                      </a:lnTo>
                      <a:lnTo>
                        <a:pt x="306" y="267"/>
                      </a:lnTo>
                      <a:lnTo>
                        <a:pt x="306" y="267"/>
                      </a:lnTo>
                      <a:lnTo>
                        <a:pt x="303" y="267"/>
                      </a:lnTo>
                      <a:lnTo>
                        <a:pt x="303" y="267"/>
                      </a:lnTo>
                      <a:lnTo>
                        <a:pt x="300" y="264"/>
                      </a:lnTo>
                      <a:lnTo>
                        <a:pt x="300" y="264"/>
                      </a:lnTo>
                      <a:lnTo>
                        <a:pt x="297" y="261"/>
                      </a:lnTo>
                      <a:lnTo>
                        <a:pt x="297" y="261"/>
                      </a:lnTo>
                      <a:lnTo>
                        <a:pt x="295" y="256"/>
                      </a:lnTo>
                      <a:lnTo>
                        <a:pt x="295" y="256"/>
                      </a:lnTo>
                      <a:lnTo>
                        <a:pt x="292" y="253"/>
                      </a:lnTo>
                      <a:lnTo>
                        <a:pt x="292" y="253"/>
                      </a:lnTo>
                      <a:lnTo>
                        <a:pt x="289" y="25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0" name="Freeform 106"/>
                <p:cNvSpPr>
                  <a:spLocks/>
                </p:cNvSpPr>
                <p:nvPr/>
              </p:nvSpPr>
              <p:spPr bwMode="auto">
                <a:xfrm>
                  <a:off x="2004" y="2898"/>
                  <a:ext cx="169" cy="144"/>
                </a:xfrm>
                <a:custGeom>
                  <a:avLst/>
                  <a:gdLst/>
                  <a:ahLst/>
                  <a:cxnLst>
                    <a:cxn ang="0">
                      <a:pos x="266" y="230"/>
                    </a:cxn>
                    <a:cxn ang="0">
                      <a:pos x="235" y="199"/>
                    </a:cxn>
                    <a:cxn ang="0">
                      <a:pos x="227" y="193"/>
                    </a:cxn>
                    <a:cxn ang="0">
                      <a:pos x="218" y="188"/>
                    </a:cxn>
                    <a:cxn ang="0">
                      <a:pos x="207" y="185"/>
                    </a:cxn>
                    <a:cxn ang="0">
                      <a:pos x="198" y="185"/>
                    </a:cxn>
                    <a:cxn ang="0">
                      <a:pos x="187" y="179"/>
                    </a:cxn>
                    <a:cxn ang="0">
                      <a:pos x="187" y="168"/>
                    </a:cxn>
                    <a:cxn ang="0">
                      <a:pos x="170" y="170"/>
                    </a:cxn>
                    <a:cxn ang="0">
                      <a:pos x="153" y="170"/>
                    </a:cxn>
                    <a:cxn ang="0">
                      <a:pos x="159" y="179"/>
                    </a:cxn>
                    <a:cxn ang="0">
                      <a:pos x="139" y="190"/>
                    </a:cxn>
                    <a:cxn ang="0">
                      <a:pos x="142" y="182"/>
                    </a:cxn>
                    <a:cxn ang="0">
                      <a:pos x="136" y="173"/>
                    </a:cxn>
                    <a:cxn ang="0">
                      <a:pos x="130" y="165"/>
                    </a:cxn>
                    <a:cxn ang="0">
                      <a:pos x="127" y="156"/>
                    </a:cxn>
                    <a:cxn ang="0">
                      <a:pos x="127" y="151"/>
                    </a:cxn>
                    <a:cxn ang="0">
                      <a:pos x="125" y="148"/>
                    </a:cxn>
                    <a:cxn ang="0">
                      <a:pos x="122" y="142"/>
                    </a:cxn>
                    <a:cxn ang="0">
                      <a:pos x="113" y="136"/>
                    </a:cxn>
                    <a:cxn ang="0">
                      <a:pos x="85" y="136"/>
                    </a:cxn>
                    <a:cxn ang="0">
                      <a:pos x="79" y="134"/>
                    </a:cxn>
                    <a:cxn ang="0">
                      <a:pos x="74" y="128"/>
                    </a:cxn>
                    <a:cxn ang="0">
                      <a:pos x="65" y="119"/>
                    </a:cxn>
                    <a:cxn ang="0">
                      <a:pos x="51" y="128"/>
                    </a:cxn>
                    <a:cxn ang="0">
                      <a:pos x="37" y="117"/>
                    </a:cxn>
                    <a:cxn ang="0">
                      <a:pos x="20" y="114"/>
                    </a:cxn>
                    <a:cxn ang="0">
                      <a:pos x="17" y="102"/>
                    </a:cxn>
                    <a:cxn ang="0">
                      <a:pos x="6" y="88"/>
                    </a:cxn>
                    <a:cxn ang="0">
                      <a:pos x="0" y="60"/>
                    </a:cxn>
                    <a:cxn ang="0">
                      <a:pos x="17" y="29"/>
                    </a:cxn>
                    <a:cxn ang="0">
                      <a:pos x="59" y="3"/>
                    </a:cxn>
                    <a:cxn ang="0">
                      <a:pos x="74" y="20"/>
                    </a:cxn>
                    <a:cxn ang="0">
                      <a:pos x="110" y="32"/>
                    </a:cxn>
                    <a:cxn ang="0">
                      <a:pos x="130" y="34"/>
                    </a:cxn>
                    <a:cxn ang="0">
                      <a:pos x="150" y="34"/>
                    </a:cxn>
                    <a:cxn ang="0">
                      <a:pos x="156" y="34"/>
                    </a:cxn>
                    <a:cxn ang="0">
                      <a:pos x="167" y="23"/>
                    </a:cxn>
                    <a:cxn ang="0">
                      <a:pos x="184" y="26"/>
                    </a:cxn>
                    <a:cxn ang="0">
                      <a:pos x="207" y="23"/>
                    </a:cxn>
                    <a:cxn ang="0">
                      <a:pos x="229" y="43"/>
                    </a:cxn>
                    <a:cxn ang="0">
                      <a:pos x="255" y="57"/>
                    </a:cxn>
                    <a:cxn ang="0">
                      <a:pos x="280" y="43"/>
                    </a:cxn>
                    <a:cxn ang="0">
                      <a:pos x="300" y="66"/>
                    </a:cxn>
                    <a:cxn ang="0">
                      <a:pos x="289" y="77"/>
                    </a:cxn>
                    <a:cxn ang="0">
                      <a:pos x="272" y="80"/>
                    </a:cxn>
                    <a:cxn ang="0">
                      <a:pos x="258" y="83"/>
                    </a:cxn>
                    <a:cxn ang="0">
                      <a:pos x="249" y="80"/>
                    </a:cxn>
                    <a:cxn ang="0">
                      <a:pos x="241" y="74"/>
                    </a:cxn>
                    <a:cxn ang="0">
                      <a:pos x="238" y="97"/>
                    </a:cxn>
                    <a:cxn ang="0">
                      <a:pos x="255" y="97"/>
                    </a:cxn>
                    <a:cxn ang="0">
                      <a:pos x="258" y="114"/>
                    </a:cxn>
                    <a:cxn ang="0">
                      <a:pos x="261" y="128"/>
                    </a:cxn>
                    <a:cxn ang="0">
                      <a:pos x="261" y="145"/>
                    </a:cxn>
                    <a:cxn ang="0">
                      <a:pos x="266" y="151"/>
                    </a:cxn>
                    <a:cxn ang="0">
                      <a:pos x="272" y="173"/>
                    </a:cxn>
                    <a:cxn ang="0">
                      <a:pos x="289" y="193"/>
                    </a:cxn>
                    <a:cxn ang="0">
                      <a:pos x="309" y="216"/>
                    </a:cxn>
                    <a:cxn ang="0">
                      <a:pos x="331" y="247"/>
                    </a:cxn>
                    <a:cxn ang="0">
                      <a:pos x="331" y="270"/>
                    </a:cxn>
                    <a:cxn ang="0">
                      <a:pos x="337" y="278"/>
                    </a:cxn>
                    <a:cxn ang="0">
                      <a:pos x="314" y="270"/>
                    </a:cxn>
                  </a:cxnLst>
                  <a:rect l="0" t="0" r="r" b="b"/>
                  <a:pathLst>
                    <a:path w="337" h="284">
                      <a:moveTo>
                        <a:pt x="289" y="250"/>
                      </a:moveTo>
                      <a:lnTo>
                        <a:pt x="289" y="247"/>
                      </a:lnTo>
                      <a:lnTo>
                        <a:pt x="289" y="247"/>
                      </a:lnTo>
                      <a:lnTo>
                        <a:pt x="286" y="247"/>
                      </a:lnTo>
                      <a:lnTo>
                        <a:pt x="286" y="244"/>
                      </a:lnTo>
                      <a:lnTo>
                        <a:pt x="286" y="244"/>
                      </a:lnTo>
                      <a:lnTo>
                        <a:pt x="283" y="244"/>
                      </a:lnTo>
                      <a:lnTo>
                        <a:pt x="283" y="244"/>
                      </a:lnTo>
                      <a:lnTo>
                        <a:pt x="283" y="244"/>
                      </a:lnTo>
                      <a:lnTo>
                        <a:pt x="280" y="241"/>
                      </a:lnTo>
                      <a:lnTo>
                        <a:pt x="280" y="241"/>
                      </a:lnTo>
                      <a:lnTo>
                        <a:pt x="278" y="241"/>
                      </a:lnTo>
                      <a:lnTo>
                        <a:pt x="278" y="241"/>
                      </a:lnTo>
                      <a:lnTo>
                        <a:pt x="278" y="241"/>
                      </a:lnTo>
                      <a:lnTo>
                        <a:pt x="278" y="241"/>
                      </a:lnTo>
                      <a:lnTo>
                        <a:pt x="275" y="241"/>
                      </a:lnTo>
                      <a:lnTo>
                        <a:pt x="275" y="239"/>
                      </a:lnTo>
                      <a:lnTo>
                        <a:pt x="272" y="239"/>
                      </a:lnTo>
                      <a:lnTo>
                        <a:pt x="272" y="236"/>
                      </a:lnTo>
                      <a:lnTo>
                        <a:pt x="272" y="236"/>
                      </a:lnTo>
                      <a:lnTo>
                        <a:pt x="269" y="236"/>
                      </a:lnTo>
                      <a:lnTo>
                        <a:pt x="269" y="233"/>
                      </a:lnTo>
                      <a:lnTo>
                        <a:pt x="266" y="233"/>
                      </a:lnTo>
                      <a:lnTo>
                        <a:pt x="266" y="230"/>
                      </a:lnTo>
                      <a:lnTo>
                        <a:pt x="266" y="230"/>
                      </a:lnTo>
                      <a:lnTo>
                        <a:pt x="266" y="230"/>
                      </a:lnTo>
                      <a:lnTo>
                        <a:pt x="266" y="230"/>
                      </a:lnTo>
                      <a:lnTo>
                        <a:pt x="266" y="230"/>
                      </a:lnTo>
                      <a:lnTo>
                        <a:pt x="246" y="213"/>
                      </a:lnTo>
                      <a:lnTo>
                        <a:pt x="246" y="210"/>
                      </a:lnTo>
                      <a:lnTo>
                        <a:pt x="244" y="207"/>
                      </a:lnTo>
                      <a:lnTo>
                        <a:pt x="244" y="207"/>
                      </a:lnTo>
                      <a:lnTo>
                        <a:pt x="244" y="207"/>
                      </a:lnTo>
                      <a:lnTo>
                        <a:pt x="241" y="207"/>
                      </a:lnTo>
                      <a:lnTo>
                        <a:pt x="241" y="207"/>
                      </a:lnTo>
                      <a:lnTo>
                        <a:pt x="241" y="207"/>
                      </a:lnTo>
                      <a:lnTo>
                        <a:pt x="241" y="205"/>
                      </a:lnTo>
                      <a:lnTo>
                        <a:pt x="241" y="205"/>
                      </a:lnTo>
                      <a:lnTo>
                        <a:pt x="238" y="205"/>
                      </a:lnTo>
                      <a:lnTo>
                        <a:pt x="238" y="205"/>
                      </a:lnTo>
                      <a:lnTo>
                        <a:pt x="238" y="202"/>
                      </a:lnTo>
                      <a:lnTo>
                        <a:pt x="238" y="202"/>
                      </a:lnTo>
                      <a:lnTo>
                        <a:pt x="238" y="202"/>
                      </a:lnTo>
                      <a:lnTo>
                        <a:pt x="235" y="202"/>
                      </a:lnTo>
                      <a:lnTo>
                        <a:pt x="235" y="202"/>
                      </a:lnTo>
                      <a:lnTo>
                        <a:pt x="235" y="202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9"/>
                      </a:lnTo>
                      <a:lnTo>
                        <a:pt x="235" y="196"/>
                      </a:lnTo>
                      <a:lnTo>
                        <a:pt x="235" y="196"/>
                      </a:lnTo>
                      <a:lnTo>
                        <a:pt x="232" y="196"/>
                      </a:lnTo>
                      <a:lnTo>
                        <a:pt x="232" y="196"/>
                      </a:lnTo>
                      <a:lnTo>
                        <a:pt x="232" y="196"/>
                      </a:lnTo>
                      <a:lnTo>
                        <a:pt x="232" y="196"/>
                      </a:lnTo>
                      <a:lnTo>
                        <a:pt x="232" y="196"/>
                      </a:lnTo>
                      <a:lnTo>
                        <a:pt x="232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9" y="193"/>
                      </a:lnTo>
                      <a:lnTo>
                        <a:pt x="227" y="193"/>
                      </a:lnTo>
                      <a:lnTo>
                        <a:pt x="227" y="193"/>
                      </a:lnTo>
                      <a:lnTo>
                        <a:pt x="227" y="193"/>
                      </a:lnTo>
                      <a:lnTo>
                        <a:pt x="227" y="193"/>
                      </a:lnTo>
                      <a:lnTo>
                        <a:pt x="227" y="190"/>
                      </a:lnTo>
                      <a:lnTo>
                        <a:pt x="227" y="190"/>
                      </a:lnTo>
                      <a:lnTo>
                        <a:pt x="227" y="190"/>
                      </a:lnTo>
                      <a:lnTo>
                        <a:pt x="227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88"/>
                      </a:lnTo>
                      <a:lnTo>
                        <a:pt x="224" y="188"/>
                      </a:lnTo>
                      <a:lnTo>
                        <a:pt x="224" y="188"/>
                      </a:lnTo>
                      <a:lnTo>
                        <a:pt x="224" y="188"/>
                      </a:lnTo>
                      <a:lnTo>
                        <a:pt x="224" y="190"/>
                      </a:lnTo>
                      <a:lnTo>
                        <a:pt x="221" y="190"/>
                      </a:lnTo>
                      <a:lnTo>
                        <a:pt x="221" y="190"/>
                      </a:lnTo>
                      <a:lnTo>
                        <a:pt x="221" y="190"/>
                      </a:lnTo>
                      <a:lnTo>
                        <a:pt x="221" y="188"/>
                      </a:lnTo>
                      <a:lnTo>
                        <a:pt x="221" y="188"/>
                      </a:lnTo>
                      <a:lnTo>
                        <a:pt x="221" y="188"/>
                      </a:lnTo>
                      <a:lnTo>
                        <a:pt x="221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5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10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7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4" y="185"/>
                      </a:lnTo>
                      <a:lnTo>
                        <a:pt x="201" y="185"/>
                      </a:lnTo>
                      <a:lnTo>
                        <a:pt x="201" y="188"/>
                      </a:lnTo>
                      <a:lnTo>
                        <a:pt x="201" y="185"/>
                      </a:lnTo>
                      <a:lnTo>
                        <a:pt x="201" y="185"/>
                      </a:lnTo>
                      <a:lnTo>
                        <a:pt x="201" y="185"/>
                      </a:lnTo>
                      <a:lnTo>
                        <a:pt x="198" y="188"/>
                      </a:lnTo>
                      <a:lnTo>
                        <a:pt x="198" y="185"/>
                      </a:lnTo>
                      <a:lnTo>
                        <a:pt x="198" y="185"/>
                      </a:lnTo>
                      <a:lnTo>
                        <a:pt x="198" y="185"/>
                      </a:lnTo>
                      <a:lnTo>
                        <a:pt x="198" y="185"/>
                      </a:lnTo>
                      <a:lnTo>
                        <a:pt x="195" y="185"/>
                      </a:lnTo>
                      <a:lnTo>
                        <a:pt x="195" y="185"/>
                      </a:lnTo>
                      <a:lnTo>
                        <a:pt x="195" y="185"/>
                      </a:lnTo>
                      <a:lnTo>
                        <a:pt x="195" y="185"/>
                      </a:lnTo>
                      <a:lnTo>
                        <a:pt x="195" y="182"/>
                      </a:lnTo>
                      <a:lnTo>
                        <a:pt x="195" y="182"/>
                      </a:lnTo>
                      <a:lnTo>
                        <a:pt x="193" y="182"/>
                      </a:lnTo>
                      <a:lnTo>
                        <a:pt x="193" y="182"/>
                      </a:lnTo>
                      <a:lnTo>
                        <a:pt x="193" y="182"/>
                      </a:lnTo>
                      <a:lnTo>
                        <a:pt x="193" y="182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3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9"/>
                      </a:lnTo>
                      <a:lnTo>
                        <a:pt x="190" y="176"/>
                      </a:lnTo>
                      <a:lnTo>
                        <a:pt x="190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7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9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68"/>
                      </a:lnTo>
                      <a:lnTo>
                        <a:pt x="187" y="168"/>
                      </a:lnTo>
                      <a:lnTo>
                        <a:pt x="184" y="168"/>
                      </a:lnTo>
                      <a:lnTo>
                        <a:pt x="184" y="165"/>
                      </a:lnTo>
                      <a:lnTo>
                        <a:pt x="184" y="165"/>
                      </a:lnTo>
                      <a:lnTo>
                        <a:pt x="184" y="165"/>
                      </a:lnTo>
                      <a:lnTo>
                        <a:pt x="184" y="168"/>
                      </a:lnTo>
                      <a:lnTo>
                        <a:pt x="184" y="168"/>
                      </a:lnTo>
                      <a:lnTo>
                        <a:pt x="184" y="168"/>
                      </a:lnTo>
                      <a:lnTo>
                        <a:pt x="184" y="168"/>
                      </a:lnTo>
                      <a:lnTo>
                        <a:pt x="184" y="168"/>
                      </a:lnTo>
                      <a:lnTo>
                        <a:pt x="181" y="170"/>
                      </a:lnTo>
                      <a:lnTo>
                        <a:pt x="181" y="170"/>
                      </a:lnTo>
                      <a:lnTo>
                        <a:pt x="181" y="170"/>
                      </a:lnTo>
                      <a:lnTo>
                        <a:pt x="181" y="170"/>
                      </a:lnTo>
                      <a:lnTo>
                        <a:pt x="178" y="173"/>
                      </a:lnTo>
                      <a:lnTo>
                        <a:pt x="178" y="173"/>
                      </a:lnTo>
                      <a:lnTo>
                        <a:pt x="178" y="173"/>
                      </a:lnTo>
                      <a:lnTo>
                        <a:pt x="176" y="173"/>
                      </a:lnTo>
                      <a:lnTo>
                        <a:pt x="176" y="173"/>
                      </a:lnTo>
                      <a:lnTo>
                        <a:pt x="176" y="173"/>
                      </a:lnTo>
                      <a:lnTo>
                        <a:pt x="176" y="170"/>
                      </a:lnTo>
                      <a:lnTo>
                        <a:pt x="173" y="170"/>
                      </a:lnTo>
                      <a:lnTo>
                        <a:pt x="173" y="170"/>
                      </a:lnTo>
                      <a:lnTo>
                        <a:pt x="173" y="170"/>
                      </a:lnTo>
                      <a:lnTo>
                        <a:pt x="170" y="170"/>
                      </a:lnTo>
                      <a:lnTo>
                        <a:pt x="170" y="170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7" y="168"/>
                      </a:lnTo>
                      <a:lnTo>
                        <a:pt x="164" y="168"/>
                      </a:lnTo>
                      <a:lnTo>
                        <a:pt x="164" y="165"/>
                      </a:lnTo>
                      <a:lnTo>
                        <a:pt x="164" y="165"/>
                      </a:lnTo>
                      <a:lnTo>
                        <a:pt x="164" y="165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61" y="165"/>
                      </a:lnTo>
                      <a:lnTo>
                        <a:pt x="161" y="165"/>
                      </a:lnTo>
                      <a:lnTo>
                        <a:pt x="159" y="165"/>
                      </a:lnTo>
                      <a:lnTo>
                        <a:pt x="159" y="165"/>
                      </a:lnTo>
                      <a:lnTo>
                        <a:pt x="159" y="165"/>
                      </a:lnTo>
                      <a:lnTo>
                        <a:pt x="159" y="165"/>
                      </a:lnTo>
                      <a:lnTo>
                        <a:pt x="159" y="165"/>
                      </a:lnTo>
                      <a:lnTo>
                        <a:pt x="156" y="168"/>
                      </a:lnTo>
                      <a:lnTo>
                        <a:pt x="156" y="170"/>
                      </a:lnTo>
                      <a:lnTo>
                        <a:pt x="153" y="170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3" y="173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6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6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9" y="182"/>
                      </a:lnTo>
                      <a:lnTo>
                        <a:pt x="153" y="188"/>
                      </a:lnTo>
                      <a:lnTo>
                        <a:pt x="144" y="196"/>
                      </a:lnTo>
                      <a:lnTo>
                        <a:pt x="142" y="196"/>
                      </a:lnTo>
                      <a:lnTo>
                        <a:pt x="142" y="196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42" y="190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8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82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9"/>
                      </a:lnTo>
                      <a:lnTo>
                        <a:pt x="142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6"/>
                      </a:lnTo>
                      <a:lnTo>
                        <a:pt x="139" y="173"/>
                      </a:lnTo>
                      <a:lnTo>
                        <a:pt x="136" y="173"/>
                      </a:lnTo>
                      <a:lnTo>
                        <a:pt x="136" y="173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8"/>
                      </a:lnTo>
                      <a:lnTo>
                        <a:pt x="130" y="165"/>
                      </a:lnTo>
                      <a:lnTo>
                        <a:pt x="130" y="165"/>
                      </a:lnTo>
                      <a:lnTo>
                        <a:pt x="130" y="165"/>
                      </a:lnTo>
                      <a:lnTo>
                        <a:pt x="130" y="165"/>
                      </a:lnTo>
                      <a:lnTo>
                        <a:pt x="130" y="165"/>
                      </a:lnTo>
                      <a:lnTo>
                        <a:pt x="127" y="165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62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3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8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5" y="145"/>
                      </a:lnTo>
                      <a:lnTo>
                        <a:pt x="122" y="145"/>
                      </a:lnTo>
                      <a:lnTo>
                        <a:pt x="122" y="145"/>
                      </a:lnTo>
                      <a:lnTo>
                        <a:pt x="122" y="145"/>
                      </a:lnTo>
                      <a:lnTo>
                        <a:pt x="122" y="145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42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6" y="136"/>
                      </a:lnTo>
                      <a:lnTo>
                        <a:pt x="116" y="136"/>
                      </a:lnTo>
                      <a:lnTo>
                        <a:pt x="113" y="136"/>
                      </a:lnTo>
                      <a:lnTo>
                        <a:pt x="113" y="136"/>
                      </a:lnTo>
                      <a:lnTo>
                        <a:pt x="113" y="136"/>
                      </a:lnTo>
                      <a:lnTo>
                        <a:pt x="110" y="136"/>
                      </a:lnTo>
                      <a:lnTo>
                        <a:pt x="110" y="136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05" y="136"/>
                      </a:lnTo>
                      <a:lnTo>
                        <a:pt x="105" y="136"/>
                      </a:lnTo>
                      <a:lnTo>
                        <a:pt x="105" y="136"/>
                      </a:lnTo>
                      <a:lnTo>
                        <a:pt x="102" y="136"/>
                      </a:lnTo>
                      <a:lnTo>
                        <a:pt x="102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1" y="139"/>
                      </a:lnTo>
                      <a:lnTo>
                        <a:pt x="88" y="139"/>
                      </a:lnTo>
                      <a:lnTo>
                        <a:pt x="85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82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4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4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9" y="119"/>
                      </a:lnTo>
                      <a:lnTo>
                        <a:pt x="59" y="119"/>
                      </a:lnTo>
                      <a:lnTo>
                        <a:pt x="57" y="119"/>
                      </a:lnTo>
                      <a:lnTo>
                        <a:pt x="57" y="119"/>
                      </a:lnTo>
                      <a:lnTo>
                        <a:pt x="57" y="119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4" y="122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2" y="125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37" y="122"/>
                      </a:lnTo>
                      <a:lnTo>
                        <a:pt x="40" y="122"/>
                      </a:lnTo>
                      <a:lnTo>
                        <a:pt x="40" y="119"/>
                      </a:lnTo>
                      <a:lnTo>
                        <a:pt x="40" y="119"/>
                      </a:lnTo>
                      <a:lnTo>
                        <a:pt x="40" y="117"/>
                      </a:lnTo>
                      <a:lnTo>
                        <a:pt x="40" y="117"/>
                      </a:lnTo>
                      <a:lnTo>
                        <a:pt x="40" y="117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34" y="117"/>
                      </a:lnTo>
                      <a:lnTo>
                        <a:pt x="34" y="117"/>
                      </a:lnTo>
                      <a:lnTo>
                        <a:pt x="34" y="114"/>
                      </a:lnTo>
                      <a:lnTo>
                        <a:pt x="34" y="114"/>
                      </a:lnTo>
                      <a:lnTo>
                        <a:pt x="34" y="114"/>
                      </a:lnTo>
                      <a:lnTo>
                        <a:pt x="31" y="114"/>
                      </a:lnTo>
                      <a:lnTo>
                        <a:pt x="31" y="111"/>
                      </a:lnTo>
                      <a:lnTo>
                        <a:pt x="31" y="111"/>
                      </a:lnTo>
                      <a:lnTo>
                        <a:pt x="28" y="111"/>
                      </a:lnTo>
                      <a:lnTo>
                        <a:pt x="28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14"/>
                      </a:lnTo>
                      <a:lnTo>
                        <a:pt x="23" y="114"/>
                      </a:lnTo>
                      <a:lnTo>
                        <a:pt x="23" y="114"/>
                      </a:lnTo>
                      <a:lnTo>
                        <a:pt x="23" y="114"/>
                      </a:lnTo>
                      <a:lnTo>
                        <a:pt x="20" y="114"/>
                      </a:lnTo>
                      <a:lnTo>
                        <a:pt x="20" y="114"/>
                      </a:lnTo>
                      <a:lnTo>
                        <a:pt x="20" y="117"/>
                      </a:lnTo>
                      <a:lnTo>
                        <a:pt x="20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7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4"/>
                      </a:lnTo>
                      <a:lnTo>
                        <a:pt x="17" y="111"/>
                      </a:lnTo>
                      <a:lnTo>
                        <a:pt x="17" y="108"/>
                      </a:lnTo>
                      <a:lnTo>
                        <a:pt x="17" y="108"/>
                      </a:lnTo>
                      <a:lnTo>
                        <a:pt x="17" y="105"/>
                      </a:lnTo>
                      <a:lnTo>
                        <a:pt x="17" y="102"/>
                      </a:lnTo>
                      <a:lnTo>
                        <a:pt x="17" y="102"/>
                      </a:lnTo>
                      <a:lnTo>
                        <a:pt x="17" y="102"/>
                      </a:lnTo>
                      <a:lnTo>
                        <a:pt x="17" y="102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7" y="100"/>
                      </a:lnTo>
                      <a:lnTo>
                        <a:pt x="14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6" y="97"/>
                      </a:lnTo>
                      <a:lnTo>
                        <a:pt x="6" y="94"/>
                      </a:lnTo>
                      <a:lnTo>
                        <a:pt x="6" y="91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3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77"/>
                      </a:lnTo>
                      <a:lnTo>
                        <a:pt x="6" y="77"/>
                      </a:lnTo>
                      <a:lnTo>
                        <a:pt x="6" y="77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1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6"/>
                      </a:lnTo>
                      <a:lnTo>
                        <a:pt x="3" y="66"/>
                      </a:lnTo>
                      <a:lnTo>
                        <a:pt x="3" y="66"/>
                      </a:lnTo>
                      <a:lnTo>
                        <a:pt x="3" y="66"/>
                      </a:lnTo>
                      <a:lnTo>
                        <a:pt x="3" y="63"/>
                      </a:lnTo>
                      <a:lnTo>
                        <a:pt x="0" y="6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49"/>
                      </a:lnTo>
                      <a:lnTo>
                        <a:pt x="6" y="49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8" y="43"/>
                      </a:lnTo>
                      <a:lnTo>
                        <a:pt x="8" y="43"/>
                      </a:lnTo>
                      <a:lnTo>
                        <a:pt x="8" y="40"/>
                      </a:lnTo>
                      <a:lnTo>
                        <a:pt x="11" y="40"/>
                      </a:lnTo>
                      <a:lnTo>
                        <a:pt x="11" y="40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7" y="32"/>
                      </a:lnTo>
                      <a:lnTo>
                        <a:pt x="17" y="29"/>
                      </a:lnTo>
                      <a:lnTo>
                        <a:pt x="17" y="29"/>
                      </a:lnTo>
                      <a:lnTo>
                        <a:pt x="20" y="29"/>
                      </a:lnTo>
                      <a:lnTo>
                        <a:pt x="20" y="29"/>
                      </a:lnTo>
                      <a:lnTo>
                        <a:pt x="20" y="29"/>
                      </a:lnTo>
                      <a:lnTo>
                        <a:pt x="20" y="26"/>
                      </a:lnTo>
                      <a:lnTo>
                        <a:pt x="23" y="23"/>
                      </a:lnTo>
                      <a:lnTo>
                        <a:pt x="23" y="20"/>
                      </a:lnTo>
                      <a:lnTo>
                        <a:pt x="20" y="17"/>
                      </a:lnTo>
                      <a:lnTo>
                        <a:pt x="20" y="12"/>
                      </a:lnTo>
                      <a:lnTo>
                        <a:pt x="20" y="9"/>
                      </a:lnTo>
                      <a:lnTo>
                        <a:pt x="25" y="6"/>
                      </a:lnTo>
                      <a:lnTo>
                        <a:pt x="28" y="3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5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51" y="0"/>
                      </a:lnTo>
                      <a:lnTo>
                        <a:pt x="54" y="0"/>
                      </a:lnTo>
                      <a:lnTo>
                        <a:pt x="57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71" y="6"/>
                      </a:lnTo>
                      <a:lnTo>
                        <a:pt x="71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12"/>
                      </a:lnTo>
                      <a:lnTo>
                        <a:pt x="71" y="12"/>
                      </a:lnTo>
                      <a:lnTo>
                        <a:pt x="71" y="15"/>
                      </a:lnTo>
                      <a:lnTo>
                        <a:pt x="71" y="15"/>
                      </a:lnTo>
                      <a:lnTo>
                        <a:pt x="71" y="17"/>
                      </a:lnTo>
                      <a:lnTo>
                        <a:pt x="71" y="17"/>
                      </a:lnTo>
                      <a:lnTo>
                        <a:pt x="74" y="17"/>
                      </a:lnTo>
                      <a:lnTo>
                        <a:pt x="74" y="17"/>
                      </a:lnTo>
                      <a:lnTo>
                        <a:pt x="74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79" y="23"/>
                      </a:lnTo>
                      <a:lnTo>
                        <a:pt x="82" y="26"/>
                      </a:lnTo>
                      <a:lnTo>
                        <a:pt x="82" y="26"/>
                      </a:lnTo>
                      <a:lnTo>
                        <a:pt x="85" y="26"/>
                      </a:lnTo>
                      <a:lnTo>
                        <a:pt x="85" y="29"/>
                      </a:lnTo>
                      <a:lnTo>
                        <a:pt x="88" y="29"/>
                      </a:lnTo>
                      <a:lnTo>
                        <a:pt x="88" y="29"/>
                      </a:lnTo>
                      <a:lnTo>
                        <a:pt x="91" y="29"/>
                      </a:lnTo>
                      <a:lnTo>
                        <a:pt x="91" y="32"/>
                      </a:lnTo>
                      <a:lnTo>
                        <a:pt x="93" y="32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5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13" y="32"/>
                      </a:lnTo>
                      <a:lnTo>
                        <a:pt x="113" y="32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9" y="37"/>
                      </a:lnTo>
                      <a:lnTo>
                        <a:pt x="122" y="37"/>
                      </a:lnTo>
                      <a:lnTo>
                        <a:pt x="125" y="40"/>
                      </a:lnTo>
                      <a:lnTo>
                        <a:pt x="125" y="40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3" y="34"/>
                      </a:lnTo>
                      <a:lnTo>
                        <a:pt x="136" y="34"/>
                      </a:lnTo>
                      <a:lnTo>
                        <a:pt x="136" y="37"/>
                      </a:lnTo>
                      <a:lnTo>
                        <a:pt x="139" y="37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4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2"/>
                      </a:lnTo>
                      <a:lnTo>
                        <a:pt x="150" y="32"/>
                      </a:lnTo>
                      <a:lnTo>
                        <a:pt x="150" y="32"/>
                      </a:lnTo>
                      <a:lnTo>
                        <a:pt x="150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2"/>
                      </a:lnTo>
                      <a:lnTo>
                        <a:pt x="153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9" y="34"/>
                      </a:lnTo>
                      <a:lnTo>
                        <a:pt x="159" y="32"/>
                      </a:lnTo>
                      <a:lnTo>
                        <a:pt x="159" y="32"/>
                      </a:lnTo>
                      <a:lnTo>
                        <a:pt x="159" y="32"/>
                      </a:lnTo>
                      <a:lnTo>
                        <a:pt x="159" y="32"/>
                      </a:lnTo>
                      <a:lnTo>
                        <a:pt x="159" y="32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59" y="34"/>
                      </a:lnTo>
                      <a:lnTo>
                        <a:pt x="161" y="32"/>
                      </a:lnTo>
                      <a:lnTo>
                        <a:pt x="161" y="32"/>
                      </a:lnTo>
                      <a:lnTo>
                        <a:pt x="161" y="32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7" y="26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8" y="29"/>
                      </a:lnTo>
                      <a:lnTo>
                        <a:pt x="178" y="29"/>
                      </a:lnTo>
                      <a:lnTo>
                        <a:pt x="178" y="29"/>
                      </a:lnTo>
                      <a:lnTo>
                        <a:pt x="178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4" y="29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7" y="26"/>
                      </a:lnTo>
                      <a:lnTo>
                        <a:pt x="187" y="26"/>
                      </a:lnTo>
                      <a:lnTo>
                        <a:pt x="187" y="23"/>
                      </a:lnTo>
                      <a:lnTo>
                        <a:pt x="187" y="23"/>
                      </a:lnTo>
                      <a:lnTo>
                        <a:pt x="187" y="23"/>
                      </a:lnTo>
                      <a:lnTo>
                        <a:pt x="187" y="20"/>
                      </a:lnTo>
                      <a:lnTo>
                        <a:pt x="190" y="20"/>
                      </a:lnTo>
                      <a:lnTo>
                        <a:pt x="190" y="17"/>
                      </a:lnTo>
                      <a:lnTo>
                        <a:pt x="190" y="17"/>
                      </a:lnTo>
                      <a:lnTo>
                        <a:pt x="190" y="17"/>
                      </a:lnTo>
                      <a:lnTo>
                        <a:pt x="193" y="15"/>
                      </a:lnTo>
                      <a:lnTo>
                        <a:pt x="193" y="15"/>
                      </a:lnTo>
                      <a:lnTo>
                        <a:pt x="193" y="12"/>
                      </a:lnTo>
                      <a:lnTo>
                        <a:pt x="193" y="12"/>
                      </a:lnTo>
                      <a:lnTo>
                        <a:pt x="195" y="12"/>
                      </a:lnTo>
                      <a:lnTo>
                        <a:pt x="195" y="15"/>
                      </a:lnTo>
                      <a:lnTo>
                        <a:pt x="198" y="15"/>
                      </a:lnTo>
                      <a:lnTo>
                        <a:pt x="198" y="15"/>
                      </a:lnTo>
                      <a:lnTo>
                        <a:pt x="201" y="17"/>
                      </a:lnTo>
                      <a:lnTo>
                        <a:pt x="201" y="17"/>
                      </a:lnTo>
                      <a:lnTo>
                        <a:pt x="201" y="20"/>
                      </a:lnTo>
                      <a:lnTo>
                        <a:pt x="204" y="20"/>
                      </a:lnTo>
                      <a:lnTo>
                        <a:pt x="204" y="20"/>
                      </a:lnTo>
                      <a:lnTo>
                        <a:pt x="207" y="23"/>
                      </a:lnTo>
                      <a:lnTo>
                        <a:pt x="210" y="26"/>
                      </a:lnTo>
                      <a:lnTo>
                        <a:pt x="210" y="26"/>
                      </a:lnTo>
                      <a:lnTo>
                        <a:pt x="212" y="29"/>
                      </a:lnTo>
                      <a:lnTo>
                        <a:pt x="212" y="29"/>
                      </a:lnTo>
                      <a:lnTo>
                        <a:pt x="215" y="32"/>
                      </a:lnTo>
                      <a:lnTo>
                        <a:pt x="215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4"/>
                      </a:lnTo>
                      <a:lnTo>
                        <a:pt x="221" y="34"/>
                      </a:lnTo>
                      <a:lnTo>
                        <a:pt x="221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7" y="34"/>
                      </a:lnTo>
                      <a:lnTo>
                        <a:pt x="227" y="37"/>
                      </a:lnTo>
                      <a:lnTo>
                        <a:pt x="227" y="37"/>
                      </a:lnTo>
                      <a:lnTo>
                        <a:pt x="227" y="37"/>
                      </a:lnTo>
                      <a:lnTo>
                        <a:pt x="227" y="37"/>
                      </a:lnTo>
                      <a:lnTo>
                        <a:pt x="227" y="40"/>
                      </a:lnTo>
                      <a:lnTo>
                        <a:pt x="227" y="40"/>
                      </a:lnTo>
                      <a:lnTo>
                        <a:pt x="224" y="40"/>
                      </a:lnTo>
                      <a:lnTo>
                        <a:pt x="227" y="43"/>
                      </a:lnTo>
                      <a:lnTo>
                        <a:pt x="227" y="43"/>
                      </a:lnTo>
                      <a:lnTo>
                        <a:pt x="229" y="43"/>
                      </a:lnTo>
                      <a:lnTo>
                        <a:pt x="229" y="46"/>
                      </a:lnTo>
                      <a:lnTo>
                        <a:pt x="229" y="46"/>
                      </a:lnTo>
                      <a:lnTo>
                        <a:pt x="232" y="46"/>
                      </a:lnTo>
                      <a:lnTo>
                        <a:pt x="232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49"/>
                      </a:lnTo>
                      <a:lnTo>
                        <a:pt x="235" y="51"/>
                      </a:lnTo>
                      <a:lnTo>
                        <a:pt x="235" y="51"/>
                      </a:lnTo>
                      <a:lnTo>
                        <a:pt x="238" y="51"/>
                      </a:lnTo>
                      <a:lnTo>
                        <a:pt x="238" y="51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41" y="54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6" y="54"/>
                      </a:lnTo>
                      <a:lnTo>
                        <a:pt x="249" y="57"/>
                      </a:lnTo>
                      <a:lnTo>
                        <a:pt x="252" y="57"/>
                      </a:lnTo>
                      <a:lnTo>
                        <a:pt x="255" y="57"/>
                      </a:lnTo>
                      <a:lnTo>
                        <a:pt x="258" y="57"/>
                      </a:lnTo>
                      <a:lnTo>
                        <a:pt x="258" y="54"/>
                      </a:lnTo>
                      <a:lnTo>
                        <a:pt x="258" y="51"/>
                      </a:lnTo>
                      <a:lnTo>
                        <a:pt x="258" y="51"/>
                      </a:lnTo>
                      <a:lnTo>
                        <a:pt x="258" y="51"/>
                      </a:lnTo>
                      <a:lnTo>
                        <a:pt x="258" y="49"/>
                      </a:lnTo>
                      <a:lnTo>
                        <a:pt x="261" y="49"/>
                      </a:lnTo>
                      <a:lnTo>
                        <a:pt x="261" y="49"/>
                      </a:lnTo>
                      <a:lnTo>
                        <a:pt x="261" y="46"/>
                      </a:lnTo>
                      <a:lnTo>
                        <a:pt x="261" y="46"/>
                      </a:lnTo>
                      <a:lnTo>
                        <a:pt x="263" y="46"/>
                      </a:lnTo>
                      <a:lnTo>
                        <a:pt x="263" y="46"/>
                      </a:lnTo>
                      <a:lnTo>
                        <a:pt x="263" y="46"/>
                      </a:lnTo>
                      <a:lnTo>
                        <a:pt x="263" y="43"/>
                      </a:lnTo>
                      <a:lnTo>
                        <a:pt x="263" y="43"/>
                      </a:lnTo>
                      <a:lnTo>
                        <a:pt x="266" y="40"/>
                      </a:lnTo>
                      <a:lnTo>
                        <a:pt x="269" y="40"/>
                      </a:lnTo>
                      <a:lnTo>
                        <a:pt x="272" y="40"/>
                      </a:lnTo>
                      <a:lnTo>
                        <a:pt x="272" y="40"/>
                      </a:lnTo>
                      <a:lnTo>
                        <a:pt x="275" y="40"/>
                      </a:lnTo>
                      <a:lnTo>
                        <a:pt x="275" y="43"/>
                      </a:lnTo>
                      <a:lnTo>
                        <a:pt x="278" y="43"/>
                      </a:lnTo>
                      <a:lnTo>
                        <a:pt x="278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0" y="43"/>
                      </a:lnTo>
                      <a:lnTo>
                        <a:pt x="283" y="43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6" y="46"/>
                      </a:lnTo>
                      <a:lnTo>
                        <a:pt x="286" y="49"/>
                      </a:lnTo>
                      <a:lnTo>
                        <a:pt x="289" y="49"/>
                      </a:lnTo>
                      <a:lnTo>
                        <a:pt x="289" y="51"/>
                      </a:lnTo>
                      <a:lnTo>
                        <a:pt x="292" y="51"/>
                      </a:lnTo>
                      <a:lnTo>
                        <a:pt x="292" y="51"/>
                      </a:lnTo>
                      <a:lnTo>
                        <a:pt x="295" y="54"/>
                      </a:lnTo>
                      <a:lnTo>
                        <a:pt x="295" y="57"/>
                      </a:lnTo>
                      <a:lnTo>
                        <a:pt x="297" y="57"/>
                      </a:lnTo>
                      <a:lnTo>
                        <a:pt x="297" y="57"/>
                      </a:lnTo>
                      <a:lnTo>
                        <a:pt x="297" y="60"/>
                      </a:lnTo>
                      <a:lnTo>
                        <a:pt x="297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6"/>
                      </a:lnTo>
                      <a:lnTo>
                        <a:pt x="300" y="68"/>
                      </a:lnTo>
                      <a:lnTo>
                        <a:pt x="300" y="68"/>
                      </a:lnTo>
                      <a:lnTo>
                        <a:pt x="300" y="68"/>
                      </a:lnTo>
                      <a:lnTo>
                        <a:pt x="300" y="68"/>
                      </a:lnTo>
                      <a:lnTo>
                        <a:pt x="300" y="71"/>
                      </a:lnTo>
                      <a:lnTo>
                        <a:pt x="300" y="71"/>
                      </a:lnTo>
                      <a:lnTo>
                        <a:pt x="297" y="71"/>
                      </a:lnTo>
                      <a:lnTo>
                        <a:pt x="297" y="71"/>
                      </a:lnTo>
                      <a:lnTo>
                        <a:pt x="297" y="71"/>
                      </a:lnTo>
                      <a:lnTo>
                        <a:pt x="297" y="74"/>
                      </a:lnTo>
                      <a:lnTo>
                        <a:pt x="297" y="74"/>
                      </a:lnTo>
                      <a:lnTo>
                        <a:pt x="295" y="74"/>
                      </a:lnTo>
                      <a:lnTo>
                        <a:pt x="295" y="74"/>
                      </a:lnTo>
                      <a:lnTo>
                        <a:pt x="295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3" y="83"/>
                      </a:lnTo>
                      <a:lnTo>
                        <a:pt x="283" y="83"/>
                      </a:lnTo>
                      <a:lnTo>
                        <a:pt x="283" y="85"/>
                      </a:lnTo>
                      <a:lnTo>
                        <a:pt x="283" y="85"/>
                      </a:lnTo>
                      <a:lnTo>
                        <a:pt x="283" y="85"/>
                      </a:lnTo>
                      <a:lnTo>
                        <a:pt x="283" y="85"/>
                      </a:lnTo>
                      <a:lnTo>
                        <a:pt x="280" y="85"/>
                      </a:lnTo>
                      <a:lnTo>
                        <a:pt x="280" y="85"/>
                      </a:lnTo>
                      <a:lnTo>
                        <a:pt x="280" y="85"/>
                      </a:lnTo>
                      <a:lnTo>
                        <a:pt x="280" y="85"/>
                      </a:lnTo>
                      <a:lnTo>
                        <a:pt x="278" y="83"/>
                      </a:lnTo>
                      <a:lnTo>
                        <a:pt x="275" y="83"/>
                      </a:lnTo>
                      <a:lnTo>
                        <a:pt x="272" y="80"/>
                      </a:lnTo>
                      <a:lnTo>
                        <a:pt x="272" y="80"/>
                      </a:lnTo>
                      <a:lnTo>
                        <a:pt x="272" y="80"/>
                      </a:lnTo>
                      <a:lnTo>
                        <a:pt x="272" y="80"/>
                      </a:lnTo>
                      <a:lnTo>
                        <a:pt x="272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0"/>
                      </a:lnTo>
                      <a:lnTo>
                        <a:pt x="269" y="83"/>
                      </a:lnTo>
                      <a:lnTo>
                        <a:pt x="269" y="83"/>
                      </a:lnTo>
                      <a:lnTo>
                        <a:pt x="269" y="83"/>
                      </a:lnTo>
                      <a:lnTo>
                        <a:pt x="266" y="83"/>
                      </a:lnTo>
                      <a:lnTo>
                        <a:pt x="266" y="83"/>
                      </a:lnTo>
                      <a:lnTo>
                        <a:pt x="266" y="83"/>
                      </a:lnTo>
                      <a:lnTo>
                        <a:pt x="266" y="83"/>
                      </a:lnTo>
                      <a:lnTo>
                        <a:pt x="266" y="83"/>
                      </a:lnTo>
                      <a:lnTo>
                        <a:pt x="263" y="83"/>
                      </a:lnTo>
                      <a:lnTo>
                        <a:pt x="263" y="83"/>
                      </a:lnTo>
                      <a:lnTo>
                        <a:pt x="263" y="83"/>
                      </a:lnTo>
                      <a:lnTo>
                        <a:pt x="261" y="83"/>
                      </a:lnTo>
                      <a:lnTo>
                        <a:pt x="261" y="83"/>
                      </a:lnTo>
                      <a:lnTo>
                        <a:pt x="261" y="83"/>
                      </a:lnTo>
                      <a:lnTo>
                        <a:pt x="261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0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8" y="83"/>
                      </a:lnTo>
                      <a:lnTo>
                        <a:pt x="255" y="83"/>
                      </a:lnTo>
                      <a:lnTo>
                        <a:pt x="255" y="83"/>
                      </a:lnTo>
                      <a:lnTo>
                        <a:pt x="255" y="83"/>
                      </a:lnTo>
                      <a:lnTo>
                        <a:pt x="255" y="83"/>
                      </a:lnTo>
                      <a:lnTo>
                        <a:pt x="255" y="83"/>
                      </a:lnTo>
                      <a:lnTo>
                        <a:pt x="255" y="80"/>
                      </a:lnTo>
                      <a:lnTo>
                        <a:pt x="252" y="80"/>
                      </a:lnTo>
                      <a:lnTo>
                        <a:pt x="252" y="80"/>
                      </a:lnTo>
                      <a:lnTo>
                        <a:pt x="252" y="80"/>
                      </a:lnTo>
                      <a:lnTo>
                        <a:pt x="252" y="80"/>
                      </a:lnTo>
                      <a:lnTo>
                        <a:pt x="252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9" y="80"/>
                      </a:lnTo>
                      <a:lnTo>
                        <a:pt x="246" y="80"/>
                      </a:lnTo>
                      <a:lnTo>
                        <a:pt x="246" y="80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6" y="77"/>
                      </a:lnTo>
                      <a:lnTo>
                        <a:pt x="244" y="77"/>
                      </a:lnTo>
                      <a:lnTo>
                        <a:pt x="244" y="77"/>
                      </a:lnTo>
                      <a:lnTo>
                        <a:pt x="244" y="77"/>
                      </a:lnTo>
                      <a:lnTo>
                        <a:pt x="244" y="77"/>
                      </a:lnTo>
                      <a:lnTo>
                        <a:pt x="244" y="77"/>
                      </a:lnTo>
                      <a:lnTo>
                        <a:pt x="244" y="74"/>
                      </a:lnTo>
                      <a:lnTo>
                        <a:pt x="244" y="74"/>
                      </a:lnTo>
                      <a:lnTo>
                        <a:pt x="244" y="74"/>
                      </a:lnTo>
                      <a:lnTo>
                        <a:pt x="244" y="74"/>
                      </a:lnTo>
                      <a:lnTo>
                        <a:pt x="244" y="74"/>
                      </a:lnTo>
                      <a:lnTo>
                        <a:pt x="241" y="74"/>
                      </a:lnTo>
                      <a:lnTo>
                        <a:pt x="241" y="74"/>
                      </a:lnTo>
                      <a:lnTo>
                        <a:pt x="241" y="74"/>
                      </a:lnTo>
                      <a:lnTo>
                        <a:pt x="241" y="74"/>
                      </a:lnTo>
                      <a:lnTo>
                        <a:pt x="238" y="71"/>
                      </a:lnTo>
                      <a:lnTo>
                        <a:pt x="238" y="68"/>
                      </a:lnTo>
                      <a:lnTo>
                        <a:pt x="221" y="74"/>
                      </a:lnTo>
                      <a:lnTo>
                        <a:pt x="218" y="74"/>
                      </a:lnTo>
                      <a:lnTo>
                        <a:pt x="218" y="74"/>
                      </a:lnTo>
                      <a:lnTo>
                        <a:pt x="215" y="74"/>
                      </a:lnTo>
                      <a:lnTo>
                        <a:pt x="215" y="74"/>
                      </a:lnTo>
                      <a:lnTo>
                        <a:pt x="212" y="77"/>
                      </a:lnTo>
                      <a:lnTo>
                        <a:pt x="212" y="77"/>
                      </a:lnTo>
                      <a:lnTo>
                        <a:pt x="224" y="85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38" y="97"/>
                      </a:lnTo>
                      <a:lnTo>
                        <a:pt x="241" y="97"/>
                      </a:lnTo>
                      <a:lnTo>
                        <a:pt x="241" y="97"/>
                      </a:lnTo>
                      <a:lnTo>
                        <a:pt x="241" y="97"/>
                      </a:lnTo>
                      <a:lnTo>
                        <a:pt x="241" y="97"/>
                      </a:lnTo>
                      <a:lnTo>
                        <a:pt x="241" y="97"/>
                      </a:lnTo>
                      <a:lnTo>
                        <a:pt x="244" y="97"/>
                      </a:lnTo>
                      <a:lnTo>
                        <a:pt x="244" y="97"/>
                      </a:lnTo>
                      <a:lnTo>
                        <a:pt x="244" y="97"/>
                      </a:lnTo>
                      <a:lnTo>
                        <a:pt x="244" y="97"/>
                      </a:lnTo>
                      <a:lnTo>
                        <a:pt x="244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9" y="97"/>
                      </a:lnTo>
                      <a:lnTo>
                        <a:pt x="249" y="97"/>
                      </a:lnTo>
                      <a:lnTo>
                        <a:pt x="252" y="97"/>
                      </a:lnTo>
                      <a:lnTo>
                        <a:pt x="252" y="97"/>
                      </a:lnTo>
                      <a:lnTo>
                        <a:pt x="255" y="97"/>
                      </a:lnTo>
                      <a:lnTo>
                        <a:pt x="255" y="97"/>
                      </a:lnTo>
                      <a:lnTo>
                        <a:pt x="258" y="97"/>
                      </a:lnTo>
                      <a:lnTo>
                        <a:pt x="258" y="97"/>
                      </a:lnTo>
                      <a:lnTo>
                        <a:pt x="258" y="97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61" y="100"/>
                      </a:lnTo>
                      <a:lnTo>
                        <a:pt x="261" y="100"/>
                      </a:lnTo>
                      <a:lnTo>
                        <a:pt x="258" y="100"/>
                      </a:lnTo>
                      <a:lnTo>
                        <a:pt x="258" y="102"/>
                      </a:lnTo>
                      <a:lnTo>
                        <a:pt x="258" y="105"/>
                      </a:lnTo>
                      <a:lnTo>
                        <a:pt x="258" y="108"/>
                      </a:lnTo>
                      <a:lnTo>
                        <a:pt x="258" y="108"/>
                      </a:lnTo>
                      <a:lnTo>
                        <a:pt x="258" y="111"/>
                      </a:lnTo>
                      <a:lnTo>
                        <a:pt x="255" y="111"/>
                      </a:lnTo>
                      <a:lnTo>
                        <a:pt x="255" y="111"/>
                      </a:lnTo>
                      <a:lnTo>
                        <a:pt x="255" y="111"/>
                      </a:lnTo>
                      <a:lnTo>
                        <a:pt x="255" y="111"/>
                      </a:lnTo>
                      <a:lnTo>
                        <a:pt x="258" y="111"/>
                      </a:lnTo>
                      <a:lnTo>
                        <a:pt x="258" y="114"/>
                      </a:lnTo>
                      <a:lnTo>
                        <a:pt x="258" y="114"/>
                      </a:lnTo>
                      <a:lnTo>
                        <a:pt x="258" y="114"/>
                      </a:lnTo>
                      <a:lnTo>
                        <a:pt x="258" y="114"/>
                      </a:lnTo>
                      <a:lnTo>
                        <a:pt x="258" y="114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7"/>
                      </a:lnTo>
                      <a:lnTo>
                        <a:pt x="258" y="119"/>
                      </a:lnTo>
                      <a:lnTo>
                        <a:pt x="258" y="119"/>
                      </a:lnTo>
                      <a:lnTo>
                        <a:pt x="258" y="119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61" y="122"/>
                      </a:lnTo>
                      <a:lnTo>
                        <a:pt x="261" y="125"/>
                      </a:lnTo>
                      <a:lnTo>
                        <a:pt x="261" y="128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4"/>
                      </a:lnTo>
                      <a:lnTo>
                        <a:pt x="258" y="134"/>
                      </a:lnTo>
                      <a:lnTo>
                        <a:pt x="258" y="134"/>
                      </a:lnTo>
                      <a:lnTo>
                        <a:pt x="261" y="134"/>
                      </a:lnTo>
                      <a:lnTo>
                        <a:pt x="261" y="136"/>
                      </a:lnTo>
                      <a:lnTo>
                        <a:pt x="258" y="136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5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61" y="145"/>
                      </a:lnTo>
                      <a:lnTo>
                        <a:pt x="261" y="145"/>
                      </a:lnTo>
                      <a:lnTo>
                        <a:pt x="261" y="145"/>
                      </a:lnTo>
                      <a:lnTo>
                        <a:pt x="261" y="145"/>
                      </a:lnTo>
                      <a:lnTo>
                        <a:pt x="261" y="148"/>
                      </a:lnTo>
                      <a:lnTo>
                        <a:pt x="261" y="148"/>
                      </a:lnTo>
                      <a:lnTo>
                        <a:pt x="261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8"/>
                      </a:lnTo>
                      <a:lnTo>
                        <a:pt x="263" y="145"/>
                      </a:lnTo>
                      <a:lnTo>
                        <a:pt x="266" y="145"/>
                      </a:lnTo>
                      <a:lnTo>
                        <a:pt x="266" y="145"/>
                      </a:lnTo>
                      <a:lnTo>
                        <a:pt x="266" y="145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48"/>
                      </a:lnTo>
                      <a:lnTo>
                        <a:pt x="266" y="151"/>
                      </a:lnTo>
                      <a:lnTo>
                        <a:pt x="266" y="151"/>
                      </a:lnTo>
                      <a:lnTo>
                        <a:pt x="266" y="151"/>
                      </a:lnTo>
                      <a:lnTo>
                        <a:pt x="266" y="151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6"/>
                      </a:lnTo>
                      <a:lnTo>
                        <a:pt x="266" y="156"/>
                      </a:lnTo>
                      <a:lnTo>
                        <a:pt x="266" y="156"/>
                      </a:lnTo>
                      <a:lnTo>
                        <a:pt x="266" y="159"/>
                      </a:lnTo>
                      <a:lnTo>
                        <a:pt x="266" y="162"/>
                      </a:lnTo>
                      <a:lnTo>
                        <a:pt x="266" y="165"/>
                      </a:lnTo>
                      <a:lnTo>
                        <a:pt x="266" y="165"/>
                      </a:lnTo>
                      <a:lnTo>
                        <a:pt x="266" y="165"/>
                      </a:lnTo>
                      <a:lnTo>
                        <a:pt x="266" y="168"/>
                      </a:lnTo>
                      <a:lnTo>
                        <a:pt x="269" y="168"/>
                      </a:lnTo>
                      <a:lnTo>
                        <a:pt x="269" y="168"/>
                      </a:lnTo>
                      <a:lnTo>
                        <a:pt x="269" y="168"/>
                      </a:lnTo>
                      <a:lnTo>
                        <a:pt x="269" y="170"/>
                      </a:lnTo>
                      <a:lnTo>
                        <a:pt x="269" y="170"/>
                      </a:lnTo>
                      <a:lnTo>
                        <a:pt x="269" y="170"/>
                      </a:lnTo>
                      <a:lnTo>
                        <a:pt x="269" y="173"/>
                      </a:lnTo>
                      <a:lnTo>
                        <a:pt x="269" y="173"/>
                      </a:lnTo>
                      <a:lnTo>
                        <a:pt x="272" y="173"/>
                      </a:lnTo>
                      <a:lnTo>
                        <a:pt x="272" y="173"/>
                      </a:lnTo>
                      <a:lnTo>
                        <a:pt x="275" y="176"/>
                      </a:lnTo>
                      <a:lnTo>
                        <a:pt x="275" y="176"/>
                      </a:lnTo>
                      <a:lnTo>
                        <a:pt x="278" y="176"/>
                      </a:lnTo>
                      <a:lnTo>
                        <a:pt x="278" y="179"/>
                      </a:lnTo>
                      <a:lnTo>
                        <a:pt x="280" y="179"/>
                      </a:lnTo>
                      <a:lnTo>
                        <a:pt x="280" y="179"/>
                      </a:lnTo>
                      <a:lnTo>
                        <a:pt x="280" y="179"/>
                      </a:lnTo>
                      <a:lnTo>
                        <a:pt x="280" y="179"/>
                      </a:lnTo>
                      <a:lnTo>
                        <a:pt x="280" y="182"/>
                      </a:lnTo>
                      <a:lnTo>
                        <a:pt x="280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5"/>
                      </a:lnTo>
                      <a:lnTo>
                        <a:pt x="286" y="185"/>
                      </a:lnTo>
                      <a:lnTo>
                        <a:pt x="286" y="185"/>
                      </a:lnTo>
                      <a:lnTo>
                        <a:pt x="286" y="185"/>
                      </a:lnTo>
                      <a:lnTo>
                        <a:pt x="286" y="188"/>
                      </a:lnTo>
                      <a:lnTo>
                        <a:pt x="286" y="188"/>
                      </a:lnTo>
                      <a:lnTo>
                        <a:pt x="286" y="188"/>
                      </a:lnTo>
                      <a:lnTo>
                        <a:pt x="289" y="190"/>
                      </a:lnTo>
                      <a:lnTo>
                        <a:pt x="289" y="190"/>
                      </a:lnTo>
                      <a:lnTo>
                        <a:pt x="289" y="190"/>
                      </a:lnTo>
                      <a:lnTo>
                        <a:pt x="289" y="193"/>
                      </a:lnTo>
                      <a:lnTo>
                        <a:pt x="292" y="193"/>
                      </a:lnTo>
                      <a:lnTo>
                        <a:pt x="292" y="193"/>
                      </a:lnTo>
                      <a:lnTo>
                        <a:pt x="292" y="196"/>
                      </a:lnTo>
                      <a:lnTo>
                        <a:pt x="292" y="196"/>
                      </a:lnTo>
                      <a:lnTo>
                        <a:pt x="295" y="196"/>
                      </a:lnTo>
                      <a:lnTo>
                        <a:pt x="295" y="196"/>
                      </a:lnTo>
                      <a:lnTo>
                        <a:pt x="295" y="199"/>
                      </a:lnTo>
                      <a:lnTo>
                        <a:pt x="297" y="199"/>
                      </a:lnTo>
                      <a:lnTo>
                        <a:pt x="297" y="199"/>
                      </a:lnTo>
                      <a:lnTo>
                        <a:pt x="297" y="202"/>
                      </a:lnTo>
                      <a:lnTo>
                        <a:pt x="300" y="202"/>
                      </a:lnTo>
                      <a:lnTo>
                        <a:pt x="300" y="202"/>
                      </a:lnTo>
                      <a:lnTo>
                        <a:pt x="300" y="205"/>
                      </a:lnTo>
                      <a:lnTo>
                        <a:pt x="300" y="205"/>
                      </a:lnTo>
                      <a:lnTo>
                        <a:pt x="300" y="205"/>
                      </a:lnTo>
                      <a:lnTo>
                        <a:pt x="303" y="207"/>
                      </a:lnTo>
                      <a:lnTo>
                        <a:pt x="303" y="207"/>
                      </a:lnTo>
                      <a:lnTo>
                        <a:pt x="303" y="210"/>
                      </a:lnTo>
                      <a:lnTo>
                        <a:pt x="303" y="210"/>
                      </a:lnTo>
                      <a:lnTo>
                        <a:pt x="306" y="210"/>
                      </a:lnTo>
                      <a:lnTo>
                        <a:pt x="306" y="213"/>
                      </a:lnTo>
                      <a:lnTo>
                        <a:pt x="306" y="213"/>
                      </a:lnTo>
                      <a:lnTo>
                        <a:pt x="306" y="213"/>
                      </a:lnTo>
                      <a:lnTo>
                        <a:pt x="309" y="216"/>
                      </a:lnTo>
                      <a:lnTo>
                        <a:pt x="309" y="216"/>
                      </a:lnTo>
                      <a:lnTo>
                        <a:pt x="312" y="216"/>
                      </a:lnTo>
                      <a:lnTo>
                        <a:pt x="312" y="219"/>
                      </a:lnTo>
                      <a:lnTo>
                        <a:pt x="312" y="219"/>
                      </a:lnTo>
                      <a:lnTo>
                        <a:pt x="314" y="219"/>
                      </a:lnTo>
                      <a:lnTo>
                        <a:pt x="314" y="219"/>
                      </a:lnTo>
                      <a:lnTo>
                        <a:pt x="314" y="222"/>
                      </a:lnTo>
                      <a:lnTo>
                        <a:pt x="317" y="222"/>
                      </a:lnTo>
                      <a:lnTo>
                        <a:pt x="317" y="222"/>
                      </a:lnTo>
                      <a:lnTo>
                        <a:pt x="320" y="224"/>
                      </a:lnTo>
                      <a:lnTo>
                        <a:pt x="320" y="224"/>
                      </a:lnTo>
                      <a:lnTo>
                        <a:pt x="320" y="227"/>
                      </a:lnTo>
                      <a:lnTo>
                        <a:pt x="320" y="227"/>
                      </a:lnTo>
                      <a:lnTo>
                        <a:pt x="320" y="227"/>
                      </a:lnTo>
                      <a:lnTo>
                        <a:pt x="320" y="227"/>
                      </a:lnTo>
                      <a:lnTo>
                        <a:pt x="323" y="230"/>
                      </a:lnTo>
                      <a:lnTo>
                        <a:pt x="323" y="233"/>
                      </a:lnTo>
                      <a:lnTo>
                        <a:pt x="326" y="236"/>
                      </a:lnTo>
                      <a:lnTo>
                        <a:pt x="326" y="239"/>
                      </a:lnTo>
                      <a:lnTo>
                        <a:pt x="329" y="244"/>
                      </a:lnTo>
                      <a:lnTo>
                        <a:pt x="329" y="244"/>
                      </a:lnTo>
                      <a:lnTo>
                        <a:pt x="331" y="247"/>
                      </a:lnTo>
                      <a:lnTo>
                        <a:pt x="331" y="247"/>
                      </a:lnTo>
                      <a:lnTo>
                        <a:pt x="331" y="247"/>
                      </a:lnTo>
                      <a:lnTo>
                        <a:pt x="331" y="247"/>
                      </a:lnTo>
                      <a:lnTo>
                        <a:pt x="331" y="247"/>
                      </a:lnTo>
                      <a:lnTo>
                        <a:pt x="334" y="247"/>
                      </a:lnTo>
                      <a:lnTo>
                        <a:pt x="334" y="250"/>
                      </a:lnTo>
                      <a:lnTo>
                        <a:pt x="334" y="250"/>
                      </a:lnTo>
                      <a:lnTo>
                        <a:pt x="334" y="250"/>
                      </a:lnTo>
                      <a:lnTo>
                        <a:pt x="334" y="250"/>
                      </a:lnTo>
                      <a:lnTo>
                        <a:pt x="334" y="253"/>
                      </a:lnTo>
                      <a:lnTo>
                        <a:pt x="334" y="253"/>
                      </a:lnTo>
                      <a:lnTo>
                        <a:pt x="334" y="256"/>
                      </a:lnTo>
                      <a:lnTo>
                        <a:pt x="334" y="256"/>
                      </a:lnTo>
                      <a:lnTo>
                        <a:pt x="334" y="258"/>
                      </a:lnTo>
                      <a:lnTo>
                        <a:pt x="334" y="261"/>
                      </a:lnTo>
                      <a:lnTo>
                        <a:pt x="337" y="261"/>
                      </a:lnTo>
                      <a:lnTo>
                        <a:pt x="337" y="261"/>
                      </a:lnTo>
                      <a:lnTo>
                        <a:pt x="334" y="264"/>
                      </a:lnTo>
                      <a:lnTo>
                        <a:pt x="334" y="264"/>
                      </a:lnTo>
                      <a:lnTo>
                        <a:pt x="334" y="267"/>
                      </a:lnTo>
                      <a:lnTo>
                        <a:pt x="334" y="267"/>
                      </a:lnTo>
                      <a:lnTo>
                        <a:pt x="334" y="267"/>
                      </a:lnTo>
                      <a:lnTo>
                        <a:pt x="334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0"/>
                      </a:lnTo>
                      <a:lnTo>
                        <a:pt x="331" y="273"/>
                      </a:lnTo>
                      <a:lnTo>
                        <a:pt x="334" y="273"/>
                      </a:lnTo>
                      <a:lnTo>
                        <a:pt x="334" y="273"/>
                      </a:lnTo>
                      <a:lnTo>
                        <a:pt x="334" y="275"/>
                      </a:lnTo>
                      <a:lnTo>
                        <a:pt x="337" y="275"/>
                      </a:lnTo>
                      <a:lnTo>
                        <a:pt x="337" y="275"/>
                      </a:lnTo>
                      <a:lnTo>
                        <a:pt x="337" y="275"/>
                      </a:lnTo>
                      <a:lnTo>
                        <a:pt x="337" y="275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7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4" y="278"/>
                      </a:lnTo>
                      <a:lnTo>
                        <a:pt x="331" y="281"/>
                      </a:lnTo>
                      <a:lnTo>
                        <a:pt x="331" y="281"/>
                      </a:lnTo>
                      <a:lnTo>
                        <a:pt x="329" y="281"/>
                      </a:lnTo>
                      <a:lnTo>
                        <a:pt x="329" y="281"/>
                      </a:lnTo>
                      <a:lnTo>
                        <a:pt x="326" y="284"/>
                      </a:lnTo>
                      <a:lnTo>
                        <a:pt x="317" y="275"/>
                      </a:lnTo>
                      <a:lnTo>
                        <a:pt x="317" y="275"/>
                      </a:lnTo>
                      <a:lnTo>
                        <a:pt x="317" y="273"/>
                      </a:lnTo>
                      <a:lnTo>
                        <a:pt x="317" y="273"/>
                      </a:lnTo>
                      <a:lnTo>
                        <a:pt x="317" y="273"/>
                      </a:lnTo>
                      <a:lnTo>
                        <a:pt x="317" y="270"/>
                      </a:lnTo>
                      <a:lnTo>
                        <a:pt x="317" y="270"/>
                      </a:lnTo>
                      <a:lnTo>
                        <a:pt x="317" y="270"/>
                      </a:lnTo>
                      <a:lnTo>
                        <a:pt x="314" y="270"/>
                      </a:lnTo>
                      <a:lnTo>
                        <a:pt x="314" y="270"/>
                      </a:lnTo>
                      <a:lnTo>
                        <a:pt x="314" y="270"/>
                      </a:lnTo>
                      <a:lnTo>
                        <a:pt x="312" y="270"/>
                      </a:lnTo>
                      <a:lnTo>
                        <a:pt x="312" y="270"/>
                      </a:lnTo>
                      <a:lnTo>
                        <a:pt x="309" y="270"/>
                      </a:lnTo>
                      <a:lnTo>
                        <a:pt x="309" y="270"/>
                      </a:lnTo>
                      <a:lnTo>
                        <a:pt x="309" y="270"/>
                      </a:lnTo>
                      <a:lnTo>
                        <a:pt x="306" y="267"/>
                      </a:lnTo>
                      <a:lnTo>
                        <a:pt x="306" y="267"/>
                      </a:lnTo>
                      <a:lnTo>
                        <a:pt x="303" y="267"/>
                      </a:lnTo>
                      <a:lnTo>
                        <a:pt x="303" y="267"/>
                      </a:lnTo>
                      <a:lnTo>
                        <a:pt x="300" y="264"/>
                      </a:lnTo>
                      <a:lnTo>
                        <a:pt x="300" y="264"/>
                      </a:lnTo>
                      <a:lnTo>
                        <a:pt x="297" y="261"/>
                      </a:lnTo>
                      <a:lnTo>
                        <a:pt x="297" y="261"/>
                      </a:lnTo>
                      <a:lnTo>
                        <a:pt x="295" y="256"/>
                      </a:lnTo>
                      <a:lnTo>
                        <a:pt x="295" y="256"/>
                      </a:lnTo>
                      <a:lnTo>
                        <a:pt x="292" y="253"/>
                      </a:lnTo>
                      <a:lnTo>
                        <a:pt x="292" y="253"/>
                      </a:lnTo>
                      <a:lnTo>
                        <a:pt x="289" y="25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1" name="Freeform 107"/>
                <p:cNvSpPr>
                  <a:spLocks/>
                </p:cNvSpPr>
                <p:nvPr/>
              </p:nvSpPr>
              <p:spPr bwMode="auto">
                <a:xfrm>
                  <a:off x="1880" y="2958"/>
                  <a:ext cx="292" cy="140"/>
                </a:xfrm>
                <a:custGeom>
                  <a:avLst/>
                  <a:gdLst/>
                  <a:ahLst/>
                  <a:cxnLst>
                    <a:cxn ang="0">
                      <a:pos x="482" y="261"/>
                    </a:cxn>
                    <a:cxn ang="0">
                      <a:pos x="448" y="267"/>
                    </a:cxn>
                    <a:cxn ang="0">
                      <a:pos x="437" y="275"/>
                    </a:cxn>
                    <a:cxn ang="0">
                      <a:pos x="422" y="273"/>
                    </a:cxn>
                    <a:cxn ang="0">
                      <a:pos x="405" y="267"/>
                    </a:cxn>
                    <a:cxn ang="0">
                      <a:pos x="397" y="258"/>
                    </a:cxn>
                    <a:cxn ang="0">
                      <a:pos x="386" y="256"/>
                    </a:cxn>
                    <a:cxn ang="0">
                      <a:pos x="374" y="256"/>
                    </a:cxn>
                    <a:cxn ang="0">
                      <a:pos x="366" y="256"/>
                    </a:cxn>
                    <a:cxn ang="0">
                      <a:pos x="354" y="258"/>
                    </a:cxn>
                    <a:cxn ang="0">
                      <a:pos x="343" y="256"/>
                    </a:cxn>
                    <a:cxn ang="0">
                      <a:pos x="335" y="253"/>
                    </a:cxn>
                    <a:cxn ang="0">
                      <a:pos x="329" y="250"/>
                    </a:cxn>
                    <a:cxn ang="0">
                      <a:pos x="323" y="247"/>
                    </a:cxn>
                    <a:cxn ang="0">
                      <a:pos x="315" y="244"/>
                    </a:cxn>
                    <a:cxn ang="0">
                      <a:pos x="309" y="239"/>
                    </a:cxn>
                    <a:cxn ang="0">
                      <a:pos x="298" y="241"/>
                    </a:cxn>
                    <a:cxn ang="0">
                      <a:pos x="286" y="241"/>
                    </a:cxn>
                    <a:cxn ang="0">
                      <a:pos x="272" y="239"/>
                    </a:cxn>
                    <a:cxn ang="0">
                      <a:pos x="264" y="233"/>
                    </a:cxn>
                    <a:cxn ang="0">
                      <a:pos x="252" y="227"/>
                    </a:cxn>
                    <a:cxn ang="0">
                      <a:pos x="241" y="216"/>
                    </a:cxn>
                    <a:cxn ang="0">
                      <a:pos x="204" y="224"/>
                    </a:cxn>
                    <a:cxn ang="0">
                      <a:pos x="184" y="227"/>
                    </a:cxn>
                    <a:cxn ang="0">
                      <a:pos x="170" y="224"/>
                    </a:cxn>
                    <a:cxn ang="0">
                      <a:pos x="3" y="128"/>
                    </a:cxn>
                    <a:cxn ang="0">
                      <a:pos x="162" y="71"/>
                    </a:cxn>
                    <a:cxn ang="0">
                      <a:pos x="182" y="34"/>
                    </a:cxn>
                    <a:cxn ang="0">
                      <a:pos x="187" y="49"/>
                    </a:cxn>
                    <a:cxn ang="0">
                      <a:pos x="193" y="49"/>
                    </a:cxn>
                    <a:cxn ang="0">
                      <a:pos x="204" y="49"/>
                    </a:cxn>
                    <a:cxn ang="0">
                      <a:pos x="230" y="34"/>
                    </a:cxn>
                    <a:cxn ang="0">
                      <a:pos x="247" y="32"/>
                    </a:cxn>
                    <a:cxn ang="0">
                      <a:pos x="255" y="26"/>
                    </a:cxn>
                    <a:cxn ang="0">
                      <a:pos x="258" y="15"/>
                    </a:cxn>
                    <a:cxn ang="0">
                      <a:pos x="286" y="12"/>
                    </a:cxn>
                    <a:cxn ang="0">
                      <a:pos x="303" y="0"/>
                    </a:cxn>
                    <a:cxn ang="0">
                      <a:pos x="315" y="9"/>
                    </a:cxn>
                    <a:cxn ang="0">
                      <a:pos x="323" y="12"/>
                    </a:cxn>
                    <a:cxn ang="0">
                      <a:pos x="326" y="17"/>
                    </a:cxn>
                    <a:cxn ang="0">
                      <a:pos x="357" y="17"/>
                    </a:cxn>
                    <a:cxn ang="0">
                      <a:pos x="366" y="26"/>
                    </a:cxn>
                    <a:cxn ang="0">
                      <a:pos x="371" y="29"/>
                    </a:cxn>
                    <a:cxn ang="0">
                      <a:pos x="371" y="34"/>
                    </a:cxn>
                    <a:cxn ang="0">
                      <a:pos x="371" y="40"/>
                    </a:cxn>
                    <a:cxn ang="0">
                      <a:pos x="377" y="51"/>
                    </a:cxn>
                    <a:cxn ang="0">
                      <a:pos x="386" y="63"/>
                    </a:cxn>
                    <a:cxn ang="0">
                      <a:pos x="380" y="71"/>
                    </a:cxn>
                    <a:cxn ang="0">
                      <a:pos x="403" y="60"/>
                    </a:cxn>
                    <a:cxn ang="0">
                      <a:pos x="403" y="46"/>
                    </a:cxn>
                    <a:cxn ang="0">
                      <a:pos x="420" y="54"/>
                    </a:cxn>
                    <a:cxn ang="0">
                      <a:pos x="428" y="57"/>
                    </a:cxn>
                    <a:cxn ang="0">
                      <a:pos x="437" y="63"/>
                    </a:cxn>
                    <a:cxn ang="0">
                      <a:pos x="448" y="66"/>
                    </a:cxn>
                    <a:cxn ang="0">
                      <a:pos x="459" y="69"/>
                    </a:cxn>
                    <a:cxn ang="0">
                      <a:pos x="471" y="71"/>
                    </a:cxn>
                    <a:cxn ang="0">
                      <a:pos x="479" y="80"/>
                    </a:cxn>
                    <a:cxn ang="0">
                      <a:pos x="516" y="117"/>
                    </a:cxn>
                    <a:cxn ang="0">
                      <a:pos x="544" y="145"/>
                    </a:cxn>
                    <a:cxn ang="0">
                      <a:pos x="570" y="173"/>
                    </a:cxn>
                    <a:cxn ang="0">
                      <a:pos x="573" y="210"/>
                    </a:cxn>
                    <a:cxn ang="0">
                      <a:pos x="578" y="250"/>
                    </a:cxn>
                  </a:cxnLst>
                  <a:rect l="0" t="0" r="r" b="b"/>
                  <a:pathLst>
                    <a:path w="578" h="275">
                      <a:moveTo>
                        <a:pt x="578" y="273"/>
                      </a:moveTo>
                      <a:lnTo>
                        <a:pt x="575" y="273"/>
                      </a:lnTo>
                      <a:lnTo>
                        <a:pt x="575" y="273"/>
                      </a:lnTo>
                      <a:lnTo>
                        <a:pt x="573" y="270"/>
                      </a:lnTo>
                      <a:lnTo>
                        <a:pt x="567" y="267"/>
                      </a:lnTo>
                      <a:lnTo>
                        <a:pt x="564" y="267"/>
                      </a:lnTo>
                      <a:lnTo>
                        <a:pt x="561" y="264"/>
                      </a:lnTo>
                      <a:lnTo>
                        <a:pt x="556" y="261"/>
                      </a:lnTo>
                      <a:lnTo>
                        <a:pt x="536" y="261"/>
                      </a:lnTo>
                      <a:lnTo>
                        <a:pt x="530" y="258"/>
                      </a:lnTo>
                      <a:lnTo>
                        <a:pt x="524" y="258"/>
                      </a:lnTo>
                      <a:lnTo>
                        <a:pt x="522" y="256"/>
                      </a:lnTo>
                      <a:lnTo>
                        <a:pt x="519" y="256"/>
                      </a:lnTo>
                      <a:lnTo>
                        <a:pt x="519" y="256"/>
                      </a:lnTo>
                      <a:lnTo>
                        <a:pt x="516" y="253"/>
                      </a:lnTo>
                      <a:lnTo>
                        <a:pt x="513" y="253"/>
                      </a:lnTo>
                      <a:lnTo>
                        <a:pt x="510" y="253"/>
                      </a:lnTo>
                      <a:lnTo>
                        <a:pt x="507" y="250"/>
                      </a:lnTo>
                      <a:lnTo>
                        <a:pt x="505" y="250"/>
                      </a:lnTo>
                      <a:lnTo>
                        <a:pt x="493" y="250"/>
                      </a:lnTo>
                      <a:lnTo>
                        <a:pt x="490" y="253"/>
                      </a:lnTo>
                      <a:lnTo>
                        <a:pt x="490" y="253"/>
                      </a:lnTo>
                      <a:lnTo>
                        <a:pt x="488" y="256"/>
                      </a:lnTo>
                      <a:lnTo>
                        <a:pt x="488" y="256"/>
                      </a:lnTo>
                      <a:lnTo>
                        <a:pt x="485" y="258"/>
                      </a:lnTo>
                      <a:lnTo>
                        <a:pt x="485" y="258"/>
                      </a:lnTo>
                      <a:lnTo>
                        <a:pt x="482" y="261"/>
                      </a:lnTo>
                      <a:lnTo>
                        <a:pt x="479" y="264"/>
                      </a:lnTo>
                      <a:lnTo>
                        <a:pt x="476" y="267"/>
                      </a:lnTo>
                      <a:lnTo>
                        <a:pt x="473" y="267"/>
                      </a:lnTo>
                      <a:lnTo>
                        <a:pt x="473" y="267"/>
                      </a:lnTo>
                      <a:lnTo>
                        <a:pt x="471" y="267"/>
                      </a:lnTo>
                      <a:lnTo>
                        <a:pt x="471" y="267"/>
                      </a:lnTo>
                      <a:lnTo>
                        <a:pt x="468" y="267"/>
                      </a:lnTo>
                      <a:lnTo>
                        <a:pt x="468" y="267"/>
                      </a:lnTo>
                      <a:lnTo>
                        <a:pt x="468" y="267"/>
                      </a:lnTo>
                      <a:lnTo>
                        <a:pt x="465" y="267"/>
                      </a:lnTo>
                      <a:lnTo>
                        <a:pt x="465" y="267"/>
                      </a:lnTo>
                      <a:lnTo>
                        <a:pt x="465" y="267"/>
                      </a:lnTo>
                      <a:lnTo>
                        <a:pt x="462" y="267"/>
                      </a:lnTo>
                      <a:lnTo>
                        <a:pt x="462" y="267"/>
                      </a:lnTo>
                      <a:lnTo>
                        <a:pt x="459" y="267"/>
                      </a:lnTo>
                      <a:lnTo>
                        <a:pt x="459" y="267"/>
                      </a:lnTo>
                      <a:lnTo>
                        <a:pt x="456" y="267"/>
                      </a:lnTo>
                      <a:lnTo>
                        <a:pt x="456" y="267"/>
                      </a:lnTo>
                      <a:lnTo>
                        <a:pt x="456" y="267"/>
                      </a:lnTo>
                      <a:lnTo>
                        <a:pt x="454" y="267"/>
                      </a:lnTo>
                      <a:lnTo>
                        <a:pt x="454" y="267"/>
                      </a:lnTo>
                      <a:lnTo>
                        <a:pt x="454" y="267"/>
                      </a:lnTo>
                      <a:lnTo>
                        <a:pt x="451" y="267"/>
                      </a:lnTo>
                      <a:lnTo>
                        <a:pt x="451" y="267"/>
                      </a:lnTo>
                      <a:lnTo>
                        <a:pt x="451" y="267"/>
                      </a:lnTo>
                      <a:lnTo>
                        <a:pt x="448" y="267"/>
                      </a:lnTo>
                      <a:lnTo>
                        <a:pt x="448" y="267"/>
                      </a:lnTo>
                      <a:lnTo>
                        <a:pt x="445" y="267"/>
                      </a:lnTo>
                      <a:lnTo>
                        <a:pt x="445" y="267"/>
                      </a:lnTo>
                      <a:lnTo>
                        <a:pt x="445" y="264"/>
                      </a:lnTo>
                      <a:lnTo>
                        <a:pt x="442" y="264"/>
                      </a:lnTo>
                      <a:lnTo>
                        <a:pt x="442" y="264"/>
                      </a:lnTo>
                      <a:lnTo>
                        <a:pt x="442" y="264"/>
                      </a:lnTo>
                      <a:lnTo>
                        <a:pt x="442" y="264"/>
                      </a:lnTo>
                      <a:lnTo>
                        <a:pt x="439" y="264"/>
                      </a:lnTo>
                      <a:lnTo>
                        <a:pt x="439" y="264"/>
                      </a:lnTo>
                      <a:lnTo>
                        <a:pt x="439" y="264"/>
                      </a:lnTo>
                      <a:lnTo>
                        <a:pt x="439" y="267"/>
                      </a:lnTo>
                      <a:lnTo>
                        <a:pt x="439" y="267"/>
                      </a:lnTo>
                      <a:lnTo>
                        <a:pt x="439" y="267"/>
                      </a:lnTo>
                      <a:lnTo>
                        <a:pt x="439" y="270"/>
                      </a:lnTo>
                      <a:lnTo>
                        <a:pt x="439" y="270"/>
                      </a:lnTo>
                      <a:lnTo>
                        <a:pt x="439" y="270"/>
                      </a:lnTo>
                      <a:lnTo>
                        <a:pt x="439" y="273"/>
                      </a:lnTo>
                      <a:lnTo>
                        <a:pt x="439" y="273"/>
                      </a:lnTo>
                      <a:lnTo>
                        <a:pt x="439" y="275"/>
                      </a:lnTo>
                      <a:lnTo>
                        <a:pt x="439" y="275"/>
                      </a:lnTo>
                      <a:lnTo>
                        <a:pt x="439" y="275"/>
                      </a:lnTo>
                      <a:lnTo>
                        <a:pt x="439" y="275"/>
                      </a:lnTo>
                      <a:lnTo>
                        <a:pt x="439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1" y="275"/>
                      </a:lnTo>
                      <a:lnTo>
                        <a:pt x="431" y="275"/>
                      </a:lnTo>
                      <a:lnTo>
                        <a:pt x="431" y="275"/>
                      </a:lnTo>
                      <a:lnTo>
                        <a:pt x="428" y="275"/>
                      </a:lnTo>
                      <a:lnTo>
                        <a:pt x="428" y="275"/>
                      </a:lnTo>
                      <a:lnTo>
                        <a:pt x="428" y="275"/>
                      </a:lnTo>
                      <a:lnTo>
                        <a:pt x="428" y="273"/>
                      </a:lnTo>
                      <a:lnTo>
                        <a:pt x="425" y="273"/>
                      </a:lnTo>
                      <a:lnTo>
                        <a:pt x="425" y="273"/>
                      </a:lnTo>
                      <a:lnTo>
                        <a:pt x="425" y="273"/>
                      </a:lnTo>
                      <a:lnTo>
                        <a:pt x="425" y="273"/>
                      </a:lnTo>
                      <a:lnTo>
                        <a:pt x="425" y="273"/>
                      </a:lnTo>
                      <a:lnTo>
                        <a:pt x="422" y="273"/>
                      </a:lnTo>
                      <a:lnTo>
                        <a:pt x="422" y="273"/>
                      </a:lnTo>
                      <a:lnTo>
                        <a:pt x="422" y="273"/>
                      </a:lnTo>
                      <a:lnTo>
                        <a:pt x="422" y="273"/>
                      </a:lnTo>
                      <a:lnTo>
                        <a:pt x="420" y="273"/>
                      </a:lnTo>
                      <a:lnTo>
                        <a:pt x="420" y="273"/>
                      </a:lnTo>
                      <a:lnTo>
                        <a:pt x="420" y="273"/>
                      </a:lnTo>
                      <a:lnTo>
                        <a:pt x="420" y="270"/>
                      </a:lnTo>
                      <a:lnTo>
                        <a:pt x="417" y="270"/>
                      </a:lnTo>
                      <a:lnTo>
                        <a:pt x="417" y="270"/>
                      </a:lnTo>
                      <a:lnTo>
                        <a:pt x="417" y="270"/>
                      </a:lnTo>
                      <a:lnTo>
                        <a:pt x="417" y="270"/>
                      </a:lnTo>
                      <a:lnTo>
                        <a:pt x="414" y="270"/>
                      </a:lnTo>
                      <a:lnTo>
                        <a:pt x="414" y="270"/>
                      </a:lnTo>
                      <a:lnTo>
                        <a:pt x="414" y="270"/>
                      </a:lnTo>
                      <a:lnTo>
                        <a:pt x="414" y="270"/>
                      </a:lnTo>
                      <a:lnTo>
                        <a:pt x="414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08" y="267"/>
                      </a:lnTo>
                      <a:lnTo>
                        <a:pt x="408" y="267"/>
                      </a:lnTo>
                      <a:lnTo>
                        <a:pt x="408" y="267"/>
                      </a:lnTo>
                      <a:lnTo>
                        <a:pt x="408" y="267"/>
                      </a:lnTo>
                      <a:lnTo>
                        <a:pt x="408" y="267"/>
                      </a:lnTo>
                      <a:lnTo>
                        <a:pt x="405" y="267"/>
                      </a:lnTo>
                      <a:lnTo>
                        <a:pt x="405" y="267"/>
                      </a:lnTo>
                      <a:lnTo>
                        <a:pt x="405" y="267"/>
                      </a:lnTo>
                      <a:lnTo>
                        <a:pt x="405" y="267"/>
                      </a:lnTo>
                      <a:lnTo>
                        <a:pt x="405" y="267"/>
                      </a:lnTo>
                      <a:lnTo>
                        <a:pt x="403" y="267"/>
                      </a:lnTo>
                      <a:lnTo>
                        <a:pt x="403" y="267"/>
                      </a:lnTo>
                      <a:lnTo>
                        <a:pt x="403" y="264"/>
                      </a:lnTo>
                      <a:lnTo>
                        <a:pt x="403" y="264"/>
                      </a:lnTo>
                      <a:lnTo>
                        <a:pt x="403" y="264"/>
                      </a:lnTo>
                      <a:lnTo>
                        <a:pt x="403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397" y="264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58"/>
                      </a:lnTo>
                      <a:lnTo>
                        <a:pt x="397" y="258"/>
                      </a:lnTo>
                      <a:lnTo>
                        <a:pt x="397" y="258"/>
                      </a:lnTo>
                      <a:lnTo>
                        <a:pt x="394" y="258"/>
                      </a:lnTo>
                      <a:lnTo>
                        <a:pt x="394" y="258"/>
                      </a:lnTo>
                      <a:lnTo>
                        <a:pt x="394" y="258"/>
                      </a:lnTo>
                      <a:lnTo>
                        <a:pt x="394" y="258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6" y="256"/>
                      </a:lnTo>
                      <a:lnTo>
                        <a:pt x="386" y="256"/>
                      </a:lnTo>
                      <a:lnTo>
                        <a:pt x="386" y="256"/>
                      </a:lnTo>
                      <a:lnTo>
                        <a:pt x="386" y="256"/>
                      </a:lnTo>
                      <a:lnTo>
                        <a:pt x="386" y="256"/>
                      </a:lnTo>
                      <a:lnTo>
                        <a:pt x="383" y="256"/>
                      </a:lnTo>
                      <a:lnTo>
                        <a:pt x="383" y="256"/>
                      </a:lnTo>
                      <a:lnTo>
                        <a:pt x="383" y="256"/>
                      </a:lnTo>
                      <a:lnTo>
                        <a:pt x="383" y="253"/>
                      </a:lnTo>
                      <a:lnTo>
                        <a:pt x="383" y="253"/>
                      </a:lnTo>
                      <a:lnTo>
                        <a:pt x="383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4" y="253"/>
                      </a:lnTo>
                      <a:lnTo>
                        <a:pt x="374" y="256"/>
                      </a:lnTo>
                      <a:lnTo>
                        <a:pt x="374" y="253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6" y="256"/>
                      </a:lnTo>
                      <a:lnTo>
                        <a:pt x="366" y="256"/>
                      </a:lnTo>
                      <a:lnTo>
                        <a:pt x="366" y="256"/>
                      </a:lnTo>
                      <a:lnTo>
                        <a:pt x="366" y="256"/>
                      </a:lnTo>
                      <a:lnTo>
                        <a:pt x="366" y="256"/>
                      </a:lnTo>
                      <a:lnTo>
                        <a:pt x="363" y="256"/>
                      </a:lnTo>
                      <a:lnTo>
                        <a:pt x="363" y="256"/>
                      </a:lnTo>
                      <a:lnTo>
                        <a:pt x="363" y="256"/>
                      </a:lnTo>
                      <a:lnTo>
                        <a:pt x="363" y="256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4" y="258"/>
                      </a:lnTo>
                      <a:lnTo>
                        <a:pt x="354" y="258"/>
                      </a:lnTo>
                      <a:lnTo>
                        <a:pt x="354" y="258"/>
                      </a:lnTo>
                      <a:lnTo>
                        <a:pt x="354" y="258"/>
                      </a:lnTo>
                      <a:lnTo>
                        <a:pt x="354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49" y="258"/>
                      </a:lnTo>
                      <a:lnTo>
                        <a:pt x="349" y="258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0" y="256"/>
                      </a:lnTo>
                      <a:lnTo>
                        <a:pt x="340" y="256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0"/>
                      </a:lnTo>
                      <a:lnTo>
                        <a:pt x="332" y="250"/>
                      </a:lnTo>
                      <a:lnTo>
                        <a:pt x="332" y="250"/>
                      </a:lnTo>
                      <a:lnTo>
                        <a:pt x="332" y="250"/>
                      </a:lnTo>
                      <a:lnTo>
                        <a:pt x="332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47"/>
                      </a:lnTo>
                      <a:lnTo>
                        <a:pt x="326" y="247"/>
                      </a:lnTo>
                      <a:lnTo>
                        <a:pt x="326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5" y="244"/>
                      </a:lnTo>
                      <a:lnTo>
                        <a:pt x="315" y="244"/>
                      </a:lnTo>
                      <a:lnTo>
                        <a:pt x="315" y="244"/>
                      </a:lnTo>
                      <a:lnTo>
                        <a:pt x="315" y="244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39"/>
                      </a:lnTo>
                      <a:lnTo>
                        <a:pt x="312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6" y="239"/>
                      </a:lnTo>
                      <a:lnTo>
                        <a:pt x="306" y="239"/>
                      </a:lnTo>
                      <a:lnTo>
                        <a:pt x="306" y="239"/>
                      </a:lnTo>
                      <a:lnTo>
                        <a:pt x="306" y="239"/>
                      </a:lnTo>
                      <a:lnTo>
                        <a:pt x="306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1" y="239"/>
                      </a:lnTo>
                      <a:lnTo>
                        <a:pt x="301" y="239"/>
                      </a:lnTo>
                      <a:lnTo>
                        <a:pt x="301" y="239"/>
                      </a:lnTo>
                      <a:lnTo>
                        <a:pt x="301" y="239"/>
                      </a:lnTo>
                      <a:lnTo>
                        <a:pt x="301" y="239"/>
                      </a:lnTo>
                      <a:lnTo>
                        <a:pt x="298" y="239"/>
                      </a:lnTo>
                      <a:lnTo>
                        <a:pt x="298" y="239"/>
                      </a:lnTo>
                      <a:lnTo>
                        <a:pt x="298" y="241"/>
                      </a:lnTo>
                      <a:lnTo>
                        <a:pt x="298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4" y="241"/>
                      </a:lnTo>
                      <a:lnTo>
                        <a:pt x="284" y="241"/>
                      </a:lnTo>
                      <a:lnTo>
                        <a:pt x="284" y="241"/>
                      </a:lnTo>
                      <a:lnTo>
                        <a:pt x="284" y="241"/>
                      </a:lnTo>
                      <a:lnTo>
                        <a:pt x="284" y="241"/>
                      </a:lnTo>
                      <a:lnTo>
                        <a:pt x="281" y="241"/>
                      </a:lnTo>
                      <a:lnTo>
                        <a:pt x="281" y="241"/>
                      </a:lnTo>
                      <a:lnTo>
                        <a:pt x="281" y="239"/>
                      </a:lnTo>
                      <a:lnTo>
                        <a:pt x="281" y="239"/>
                      </a:lnTo>
                      <a:lnTo>
                        <a:pt x="281" y="239"/>
                      </a:lnTo>
                      <a:lnTo>
                        <a:pt x="281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5" y="239"/>
                      </a:lnTo>
                      <a:lnTo>
                        <a:pt x="275" y="239"/>
                      </a:lnTo>
                      <a:lnTo>
                        <a:pt x="275" y="239"/>
                      </a:lnTo>
                      <a:lnTo>
                        <a:pt x="275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69" y="239"/>
                      </a:lnTo>
                      <a:lnTo>
                        <a:pt x="269" y="239"/>
                      </a:lnTo>
                      <a:lnTo>
                        <a:pt x="269" y="239"/>
                      </a:lnTo>
                      <a:lnTo>
                        <a:pt x="269" y="239"/>
                      </a:lnTo>
                      <a:lnTo>
                        <a:pt x="267" y="239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5" y="227"/>
                      </a:lnTo>
                      <a:lnTo>
                        <a:pt x="255" y="227"/>
                      </a:lnTo>
                      <a:lnTo>
                        <a:pt x="255" y="227"/>
                      </a:lnTo>
                      <a:lnTo>
                        <a:pt x="255" y="227"/>
                      </a:lnTo>
                      <a:lnTo>
                        <a:pt x="255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47" y="224"/>
                      </a:lnTo>
                      <a:lnTo>
                        <a:pt x="247" y="224"/>
                      </a:lnTo>
                      <a:lnTo>
                        <a:pt x="247" y="224"/>
                      </a:lnTo>
                      <a:lnTo>
                        <a:pt x="247" y="222"/>
                      </a:lnTo>
                      <a:lnTo>
                        <a:pt x="247" y="222"/>
                      </a:lnTo>
                      <a:lnTo>
                        <a:pt x="247" y="222"/>
                      </a:lnTo>
                      <a:lnTo>
                        <a:pt x="247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1" y="222"/>
                      </a:lnTo>
                      <a:lnTo>
                        <a:pt x="241" y="222"/>
                      </a:lnTo>
                      <a:lnTo>
                        <a:pt x="241" y="222"/>
                      </a:lnTo>
                      <a:lnTo>
                        <a:pt x="241" y="219"/>
                      </a:lnTo>
                      <a:lnTo>
                        <a:pt x="241" y="219"/>
                      </a:lnTo>
                      <a:lnTo>
                        <a:pt x="241" y="216"/>
                      </a:lnTo>
                      <a:lnTo>
                        <a:pt x="241" y="216"/>
                      </a:lnTo>
                      <a:lnTo>
                        <a:pt x="241" y="213"/>
                      </a:lnTo>
                      <a:lnTo>
                        <a:pt x="235" y="210"/>
                      </a:lnTo>
                      <a:lnTo>
                        <a:pt x="233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27" y="210"/>
                      </a:lnTo>
                      <a:lnTo>
                        <a:pt x="227" y="210"/>
                      </a:lnTo>
                      <a:lnTo>
                        <a:pt x="227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3"/>
                      </a:lnTo>
                      <a:lnTo>
                        <a:pt x="221" y="219"/>
                      </a:lnTo>
                      <a:lnTo>
                        <a:pt x="213" y="216"/>
                      </a:lnTo>
                      <a:lnTo>
                        <a:pt x="207" y="222"/>
                      </a:lnTo>
                      <a:lnTo>
                        <a:pt x="207" y="222"/>
                      </a:lnTo>
                      <a:lnTo>
                        <a:pt x="207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199" y="227"/>
                      </a:lnTo>
                      <a:lnTo>
                        <a:pt x="199" y="227"/>
                      </a:lnTo>
                      <a:lnTo>
                        <a:pt x="199" y="227"/>
                      </a:lnTo>
                      <a:lnTo>
                        <a:pt x="196" y="227"/>
                      </a:lnTo>
                      <a:lnTo>
                        <a:pt x="196" y="227"/>
                      </a:lnTo>
                      <a:lnTo>
                        <a:pt x="193" y="227"/>
                      </a:lnTo>
                      <a:lnTo>
                        <a:pt x="193" y="227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87" y="227"/>
                      </a:lnTo>
                      <a:lnTo>
                        <a:pt x="187" y="227"/>
                      </a:lnTo>
                      <a:lnTo>
                        <a:pt x="187" y="227"/>
                      </a:lnTo>
                      <a:lnTo>
                        <a:pt x="187" y="227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2" y="227"/>
                      </a:lnTo>
                      <a:lnTo>
                        <a:pt x="182" y="227"/>
                      </a:lnTo>
                      <a:lnTo>
                        <a:pt x="182" y="227"/>
                      </a:lnTo>
                      <a:lnTo>
                        <a:pt x="182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4"/>
                      </a:lnTo>
                      <a:lnTo>
                        <a:pt x="176" y="224"/>
                      </a:lnTo>
                      <a:lnTo>
                        <a:pt x="176" y="224"/>
                      </a:lnTo>
                      <a:lnTo>
                        <a:pt x="176" y="224"/>
                      </a:lnTo>
                      <a:lnTo>
                        <a:pt x="173" y="224"/>
                      </a:lnTo>
                      <a:lnTo>
                        <a:pt x="173" y="224"/>
                      </a:lnTo>
                      <a:lnTo>
                        <a:pt x="170" y="224"/>
                      </a:lnTo>
                      <a:lnTo>
                        <a:pt x="170" y="224"/>
                      </a:lnTo>
                      <a:lnTo>
                        <a:pt x="167" y="224"/>
                      </a:lnTo>
                      <a:lnTo>
                        <a:pt x="167" y="224"/>
                      </a:lnTo>
                      <a:lnTo>
                        <a:pt x="165" y="224"/>
                      </a:lnTo>
                      <a:lnTo>
                        <a:pt x="165" y="222"/>
                      </a:lnTo>
                      <a:lnTo>
                        <a:pt x="165" y="222"/>
                      </a:lnTo>
                      <a:lnTo>
                        <a:pt x="165" y="222"/>
                      </a:lnTo>
                      <a:lnTo>
                        <a:pt x="162" y="199"/>
                      </a:lnTo>
                      <a:lnTo>
                        <a:pt x="139" y="165"/>
                      </a:lnTo>
                      <a:lnTo>
                        <a:pt x="133" y="165"/>
                      </a:lnTo>
                      <a:lnTo>
                        <a:pt x="77" y="173"/>
                      </a:lnTo>
                      <a:lnTo>
                        <a:pt x="88" y="207"/>
                      </a:lnTo>
                      <a:lnTo>
                        <a:pt x="71" y="219"/>
                      </a:lnTo>
                      <a:lnTo>
                        <a:pt x="68" y="216"/>
                      </a:lnTo>
                      <a:lnTo>
                        <a:pt x="63" y="222"/>
                      </a:lnTo>
                      <a:lnTo>
                        <a:pt x="60" y="224"/>
                      </a:lnTo>
                      <a:lnTo>
                        <a:pt x="60" y="224"/>
                      </a:lnTo>
                      <a:lnTo>
                        <a:pt x="48" y="222"/>
                      </a:lnTo>
                      <a:lnTo>
                        <a:pt x="3" y="213"/>
                      </a:lnTo>
                      <a:lnTo>
                        <a:pt x="0" y="134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6" y="128"/>
                      </a:lnTo>
                      <a:lnTo>
                        <a:pt x="6" y="128"/>
                      </a:lnTo>
                      <a:lnTo>
                        <a:pt x="6" y="125"/>
                      </a:lnTo>
                      <a:lnTo>
                        <a:pt x="9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4" y="125"/>
                      </a:lnTo>
                      <a:lnTo>
                        <a:pt x="17" y="125"/>
                      </a:lnTo>
                      <a:lnTo>
                        <a:pt x="20" y="125"/>
                      </a:lnTo>
                      <a:lnTo>
                        <a:pt x="20" y="125"/>
                      </a:lnTo>
                      <a:lnTo>
                        <a:pt x="20" y="125"/>
                      </a:lnTo>
                      <a:lnTo>
                        <a:pt x="23" y="125"/>
                      </a:lnTo>
                      <a:lnTo>
                        <a:pt x="23" y="125"/>
                      </a:lnTo>
                      <a:lnTo>
                        <a:pt x="23" y="122"/>
                      </a:lnTo>
                      <a:lnTo>
                        <a:pt x="23" y="122"/>
                      </a:lnTo>
                      <a:lnTo>
                        <a:pt x="23" y="122"/>
                      </a:lnTo>
                      <a:lnTo>
                        <a:pt x="23" y="120"/>
                      </a:lnTo>
                      <a:lnTo>
                        <a:pt x="23" y="120"/>
                      </a:lnTo>
                      <a:lnTo>
                        <a:pt x="26" y="120"/>
                      </a:lnTo>
                      <a:lnTo>
                        <a:pt x="46" y="114"/>
                      </a:lnTo>
                      <a:lnTo>
                        <a:pt x="85" y="91"/>
                      </a:lnTo>
                      <a:lnTo>
                        <a:pt x="85" y="91"/>
                      </a:lnTo>
                      <a:lnTo>
                        <a:pt x="88" y="91"/>
                      </a:lnTo>
                      <a:lnTo>
                        <a:pt x="114" y="83"/>
                      </a:lnTo>
                      <a:lnTo>
                        <a:pt x="125" y="80"/>
                      </a:lnTo>
                      <a:lnTo>
                        <a:pt x="133" y="80"/>
                      </a:lnTo>
                      <a:lnTo>
                        <a:pt x="162" y="71"/>
                      </a:lnTo>
                      <a:lnTo>
                        <a:pt x="162" y="71"/>
                      </a:lnTo>
                      <a:lnTo>
                        <a:pt x="162" y="71"/>
                      </a:lnTo>
                      <a:lnTo>
                        <a:pt x="162" y="71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76" y="66"/>
                      </a:lnTo>
                      <a:lnTo>
                        <a:pt x="176" y="66"/>
                      </a:lnTo>
                      <a:lnTo>
                        <a:pt x="176" y="66"/>
                      </a:lnTo>
                      <a:lnTo>
                        <a:pt x="176" y="66"/>
                      </a:lnTo>
                      <a:lnTo>
                        <a:pt x="176" y="66"/>
                      </a:lnTo>
                      <a:lnTo>
                        <a:pt x="179" y="66"/>
                      </a:lnTo>
                      <a:lnTo>
                        <a:pt x="179" y="66"/>
                      </a:lnTo>
                      <a:lnTo>
                        <a:pt x="179" y="43"/>
                      </a:lnTo>
                      <a:lnTo>
                        <a:pt x="179" y="40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3"/>
                      </a:lnTo>
                      <a:lnTo>
                        <a:pt x="184" y="43"/>
                      </a:lnTo>
                      <a:lnTo>
                        <a:pt x="184" y="43"/>
                      </a:lnTo>
                      <a:lnTo>
                        <a:pt x="184" y="43"/>
                      </a:lnTo>
                      <a:lnTo>
                        <a:pt x="184" y="43"/>
                      </a:lnTo>
                      <a:lnTo>
                        <a:pt x="184" y="43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6" y="49"/>
                      </a:lnTo>
                      <a:lnTo>
                        <a:pt x="196" y="49"/>
                      </a:lnTo>
                      <a:lnTo>
                        <a:pt x="196" y="51"/>
                      </a:lnTo>
                      <a:lnTo>
                        <a:pt x="196" y="51"/>
                      </a:lnTo>
                      <a:lnTo>
                        <a:pt x="196" y="51"/>
                      </a:lnTo>
                      <a:lnTo>
                        <a:pt x="196" y="51"/>
                      </a:lnTo>
                      <a:lnTo>
                        <a:pt x="196" y="49"/>
                      </a:lnTo>
                      <a:lnTo>
                        <a:pt x="199" y="49"/>
                      </a:lnTo>
                      <a:lnTo>
                        <a:pt x="199" y="49"/>
                      </a:lnTo>
                      <a:lnTo>
                        <a:pt x="199" y="49"/>
                      </a:lnTo>
                      <a:lnTo>
                        <a:pt x="199" y="49"/>
                      </a:lnTo>
                      <a:lnTo>
                        <a:pt x="199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10" y="43"/>
                      </a:lnTo>
                      <a:lnTo>
                        <a:pt x="210" y="43"/>
                      </a:lnTo>
                      <a:lnTo>
                        <a:pt x="213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30" y="46"/>
                      </a:lnTo>
                      <a:lnTo>
                        <a:pt x="230" y="43"/>
                      </a:lnTo>
                      <a:lnTo>
                        <a:pt x="230" y="34"/>
                      </a:lnTo>
                      <a:lnTo>
                        <a:pt x="230" y="34"/>
                      </a:lnTo>
                      <a:lnTo>
                        <a:pt x="233" y="34"/>
                      </a:lnTo>
                      <a:lnTo>
                        <a:pt x="233" y="34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8" y="37"/>
                      </a:lnTo>
                      <a:lnTo>
                        <a:pt x="238" y="37"/>
                      </a:lnTo>
                      <a:lnTo>
                        <a:pt x="238" y="37"/>
                      </a:lnTo>
                      <a:lnTo>
                        <a:pt x="238" y="37"/>
                      </a:lnTo>
                      <a:lnTo>
                        <a:pt x="238" y="37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7" y="32"/>
                      </a:lnTo>
                      <a:lnTo>
                        <a:pt x="247" y="32"/>
                      </a:lnTo>
                      <a:lnTo>
                        <a:pt x="247" y="32"/>
                      </a:lnTo>
                      <a:lnTo>
                        <a:pt x="247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2" y="32"/>
                      </a:lnTo>
                      <a:lnTo>
                        <a:pt x="252" y="32"/>
                      </a:lnTo>
                      <a:lnTo>
                        <a:pt x="252" y="32"/>
                      </a:lnTo>
                      <a:lnTo>
                        <a:pt x="252" y="29"/>
                      </a:lnTo>
                      <a:lnTo>
                        <a:pt x="252" y="29"/>
                      </a:lnTo>
                      <a:lnTo>
                        <a:pt x="252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2" y="26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5"/>
                      </a:lnTo>
                      <a:lnTo>
                        <a:pt x="255" y="15"/>
                      </a:lnTo>
                      <a:lnTo>
                        <a:pt x="255" y="15"/>
                      </a:lnTo>
                      <a:lnTo>
                        <a:pt x="258" y="15"/>
                      </a:lnTo>
                      <a:lnTo>
                        <a:pt x="258" y="15"/>
                      </a:lnTo>
                      <a:lnTo>
                        <a:pt x="258" y="15"/>
                      </a:lnTo>
                      <a:lnTo>
                        <a:pt x="258" y="15"/>
                      </a:lnTo>
                      <a:lnTo>
                        <a:pt x="261" y="15"/>
                      </a:lnTo>
                      <a:lnTo>
                        <a:pt x="261" y="15"/>
                      </a:lnTo>
                      <a:lnTo>
                        <a:pt x="261" y="15"/>
                      </a:lnTo>
                      <a:lnTo>
                        <a:pt x="261" y="15"/>
                      </a:lnTo>
                      <a:lnTo>
                        <a:pt x="264" y="15"/>
                      </a:lnTo>
                      <a:lnTo>
                        <a:pt x="264" y="15"/>
                      </a:lnTo>
                      <a:lnTo>
                        <a:pt x="267" y="15"/>
                      </a:lnTo>
                      <a:lnTo>
                        <a:pt x="267" y="15"/>
                      </a:lnTo>
                      <a:lnTo>
                        <a:pt x="267" y="15"/>
                      </a:lnTo>
                      <a:lnTo>
                        <a:pt x="269" y="15"/>
                      </a:lnTo>
                      <a:lnTo>
                        <a:pt x="275" y="17"/>
                      </a:lnTo>
                      <a:lnTo>
                        <a:pt x="275" y="20"/>
                      </a:lnTo>
                      <a:lnTo>
                        <a:pt x="284" y="23"/>
                      </a:lnTo>
                      <a:lnTo>
                        <a:pt x="284" y="20"/>
                      </a:lnTo>
                      <a:lnTo>
                        <a:pt x="284" y="17"/>
                      </a:lnTo>
                      <a:lnTo>
                        <a:pt x="284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9" y="12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6"/>
                      </a:lnTo>
                      <a:lnTo>
                        <a:pt x="289" y="6"/>
                      </a:lnTo>
                      <a:lnTo>
                        <a:pt x="295" y="9"/>
                      </a:lnTo>
                      <a:lnTo>
                        <a:pt x="295" y="9"/>
                      </a:lnTo>
                      <a:lnTo>
                        <a:pt x="295" y="9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3"/>
                      </a:lnTo>
                      <a:lnTo>
                        <a:pt x="301" y="3"/>
                      </a:lnTo>
                      <a:lnTo>
                        <a:pt x="301" y="3"/>
                      </a:lnTo>
                      <a:lnTo>
                        <a:pt x="301" y="0"/>
                      </a:lnTo>
                      <a:lnTo>
                        <a:pt x="301" y="0"/>
                      </a:lnTo>
                      <a:lnTo>
                        <a:pt x="301" y="0"/>
                      </a:lnTo>
                      <a:lnTo>
                        <a:pt x="303" y="0"/>
                      </a:lnTo>
                      <a:lnTo>
                        <a:pt x="303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3"/>
                      </a:lnTo>
                      <a:lnTo>
                        <a:pt x="309" y="3"/>
                      </a:lnTo>
                      <a:lnTo>
                        <a:pt x="312" y="3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5" y="6"/>
                      </a:lnTo>
                      <a:lnTo>
                        <a:pt x="315" y="6"/>
                      </a:lnTo>
                      <a:lnTo>
                        <a:pt x="315" y="6"/>
                      </a:lnTo>
                      <a:lnTo>
                        <a:pt x="315" y="6"/>
                      </a:lnTo>
                      <a:lnTo>
                        <a:pt x="315" y="9"/>
                      </a:lnTo>
                      <a:lnTo>
                        <a:pt x="315" y="9"/>
                      </a:lnTo>
                      <a:lnTo>
                        <a:pt x="315" y="9"/>
                      </a:lnTo>
                      <a:lnTo>
                        <a:pt x="315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20" y="12"/>
                      </a:lnTo>
                      <a:lnTo>
                        <a:pt x="320" y="12"/>
                      </a:lnTo>
                      <a:lnTo>
                        <a:pt x="320" y="12"/>
                      </a:lnTo>
                      <a:lnTo>
                        <a:pt x="320" y="12"/>
                      </a:lnTo>
                      <a:lnTo>
                        <a:pt x="320" y="12"/>
                      </a:lnTo>
                      <a:lnTo>
                        <a:pt x="323" y="12"/>
                      </a:lnTo>
                      <a:lnTo>
                        <a:pt x="323" y="12"/>
                      </a:lnTo>
                      <a:lnTo>
                        <a:pt x="323" y="12"/>
                      </a:lnTo>
                      <a:lnTo>
                        <a:pt x="323" y="12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6" y="17"/>
                      </a:lnTo>
                      <a:lnTo>
                        <a:pt x="326" y="17"/>
                      </a:lnTo>
                      <a:lnTo>
                        <a:pt x="326" y="17"/>
                      </a:lnTo>
                      <a:lnTo>
                        <a:pt x="326" y="17"/>
                      </a:lnTo>
                      <a:lnTo>
                        <a:pt x="326" y="17"/>
                      </a:lnTo>
                      <a:lnTo>
                        <a:pt x="329" y="17"/>
                      </a:lnTo>
                      <a:lnTo>
                        <a:pt x="332" y="20"/>
                      </a:lnTo>
                      <a:lnTo>
                        <a:pt x="335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40" y="20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6" y="17"/>
                      </a:lnTo>
                      <a:lnTo>
                        <a:pt x="346" y="17"/>
                      </a:lnTo>
                      <a:lnTo>
                        <a:pt x="349" y="17"/>
                      </a:lnTo>
                      <a:lnTo>
                        <a:pt x="349" y="17"/>
                      </a:lnTo>
                      <a:lnTo>
                        <a:pt x="349" y="17"/>
                      </a:lnTo>
                      <a:lnTo>
                        <a:pt x="352" y="17"/>
                      </a:lnTo>
                      <a:lnTo>
                        <a:pt x="352" y="17"/>
                      </a:lnTo>
                      <a:lnTo>
                        <a:pt x="352" y="17"/>
                      </a:lnTo>
                      <a:lnTo>
                        <a:pt x="354" y="17"/>
                      </a:lnTo>
                      <a:lnTo>
                        <a:pt x="354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60" y="17"/>
                      </a:lnTo>
                      <a:lnTo>
                        <a:pt x="360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6"/>
                      </a:lnTo>
                      <a:lnTo>
                        <a:pt x="366" y="26"/>
                      </a:lnTo>
                      <a:lnTo>
                        <a:pt x="366" y="26"/>
                      </a:lnTo>
                      <a:lnTo>
                        <a:pt x="366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69" y="34"/>
                      </a:lnTo>
                      <a:lnTo>
                        <a:pt x="369" y="34"/>
                      </a:lnTo>
                      <a:lnTo>
                        <a:pt x="369" y="34"/>
                      </a:lnTo>
                      <a:lnTo>
                        <a:pt x="369" y="34"/>
                      </a:lnTo>
                      <a:lnTo>
                        <a:pt x="369" y="34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6"/>
                      </a:lnTo>
                      <a:lnTo>
                        <a:pt x="374" y="46"/>
                      </a:lnTo>
                      <a:lnTo>
                        <a:pt x="374" y="46"/>
                      </a:lnTo>
                      <a:lnTo>
                        <a:pt x="374" y="46"/>
                      </a:lnTo>
                      <a:lnTo>
                        <a:pt x="374" y="46"/>
                      </a:lnTo>
                      <a:lnTo>
                        <a:pt x="374" y="46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7" y="49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80" y="51"/>
                      </a:lnTo>
                      <a:lnTo>
                        <a:pt x="380" y="51"/>
                      </a:lnTo>
                      <a:lnTo>
                        <a:pt x="380" y="51"/>
                      </a:lnTo>
                      <a:lnTo>
                        <a:pt x="380" y="54"/>
                      </a:lnTo>
                      <a:lnTo>
                        <a:pt x="380" y="54"/>
                      </a:lnTo>
                      <a:lnTo>
                        <a:pt x="383" y="54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6" y="57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71"/>
                      </a:lnTo>
                      <a:lnTo>
                        <a:pt x="383" y="71"/>
                      </a:lnTo>
                      <a:lnTo>
                        <a:pt x="383" y="71"/>
                      </a:lnTo>
                      <a:lnTo>
                        <a:pt x="383" y="71"/>
                      </a:lnTo>
                      <a:lnTo>
                        <a:pt x="383" y="71"/>
                      </a:lnTo>
                      <a:lnTo>
                        <a:pt x="380" y="71"/>
                      </a:lnTo>
                      <a:lnTo>
                        <a:pt x="380" y="71"/>
                      </a:lnTo>
                      <a:lnTo>
                        <a:pt x="380" y="71"/>
                      </a:lnTo>
                      <a:lnTo>
                        <a:pt x="383" y="71"/>
                      </a:lnTo>
                      <a:lnTo>
                        <a:pt x="383" y="71"/>
                      </a:lnTo>
                      <a:lnTo>
                        <a:pt x="383" y="74"/>
                      </a:lnTo>
                      <a:lnTo>
                        <a:pt x="383" y="74"/>
                      </a:lnTo>
                      <a:lnTo>
                        <a:pt x="383" y="74"/>
                      </a:lnTo>
                      <a:lnTo>
                        <a:pt x="383" y="74"/>
                      </a:lnTo>
                      <a:lnTo>
                        <a:pt x="386" y="74"/>
                      </a:lnTo>
                      <a:lnTo>
                        <a:pt x="386" y="74"/>
                      </a:lnTo>
                      <a:lnTo>
                        <a:pt x="386" y="74"/>
                      </a:lnTo>
                      <a:lnTo>
                        <a:pt x="386" y="74"/>
                      </a:lnTo>
                      <a:lnTo>
                        <a:pt x="386" y="77"/>
                      </a:lnTo>
                      <a:lnTo>
                        <a:pt x="386" y="77"/>
                      </a:lnTo>
                      <a:lnTo>
                        <a:pt x="388" y="77"/>
                      </a:lnTo>
                      <a:lnTo>
                        <a:pt x="397" y="69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0"/>
                      </a:lnTo>
                      <a:lnTo>
                        <a:pt x="403" y="60"/>
                      </a:lnTo>
                      <a:lnTo>
                        <a:pt x="403" y="60"/>
                      </a:lnTo>
                      <a:lnTo>
                        <a:pt x="403" y="60"/>
                      </a:lnTo>
                      <a:lnTo>
                        <a:pt x="403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1"/>
                      </a:lnTo>
                      <a:lnTo>
                        <a:pt x="400" y="51"/>
                      </a:lnTo>
                      <a:lnTo>
                        <a:pt x="400" y="49"/>
                      </a:lnTo>
                      <a:lnTo>
                        <a:pt x="403" y="46"/>
                      </a:lnTo>
                      <a:lnTo>
                        <a:pt x="403" y="46"/>
                      </a:lnTo>
                      <a:lnTo>
                        <a:pt x="403" y="46"/>
                      </a:lnTo>
                      <a:lnTo>
                        <a:pt x="403" y="46"/>
                      </a:lnTo>
                      <a:lnTo>
                        <a:pt x="403" y="46"/>
                      </a:lnTo>
                      <a:lnTo>
                        <a:pt x="405" y="46"/>
                      </a:lnTo>
                      <a:lnTo>
                        <a:pt x="405" y="46"/>
                      </a:lnTo>
                      <a:lnTo>
                        <a:pt x="405" y="46"/>
                      </a:lnTo>
                      <a:lnTo>
                        <a:pt x="408" y="46"/>
                      </a:lnTo>
                      <a:lnTo>
                        <a:pt x="408" y="46"/>
                      </a:lnTo>
                      <a:lnTo>
                        <a:pt x="408" y="46"/>
                      </a:lnTo>
                      <a:lnTo>
                        <a:pt x="408" y="46"/>
                      </a:lnTo>
                      <a:lnTo>
                        <a:pt x="408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4" y="51"/>
                      </a:lnTo>
                      <a:lnTo>
                        <a:pt x="414" y="51"/>
                      </a:lnTo>
                      <a:lnTo>
                        <a:pt x="417" y="51"/>
                      </a:lnTo>
                      <a:lnTo>
                        <a:pt x="417" y="51"/>
                      </a:lnTo>
                      <a:lnTo>
                        <a:pt x="417" y="51"/>
                      </a:lnTo>
                      <a:lnTo>
                        <a:pt x="420" y="51"/>
                      </a:lnTo>
                      <a:lnTo>
                        <a:pt x="420" y="54"/>
                      </a:lnTo>
                      <a:lnTo>
                        <a:pt x="420" y="54"/>
                      </a:lnTo>
                      <a:lnTo>
                        <a:pt x="420" y="54"/>
                      </a:lnTo>
                      <a:lnTo>
                        <a:pt x="422" y="54"/>
                      </a:lnTo>
                      <a:lnTo>
                        <a:pt x="422" y="54"/>
                      </a:lnTo>
                      <a:lnTo>
                        <a:pt x="422" y="54"/>
                      </a:lnTo>
                      <a:lnTo>
                        <a:pt x="425" y="51"/>
                      </a:lnTo>
                      <a:lnTo>
                        <a:pt x="425" y="51"/>
                      </a:lnTo>
                      <a:lnTo>
                        <a:pt x="425" y="51"/>
                      </a:lnTo>
                      <a:lnTo>
                        <a:pt x="425" y="51"/>
                      </a:lnTo>
                      <a:lnTo>
                        <a:pt x="428" y="49"/>
                      </a:lnTo>
                      <a:lnTo>
                        <a:pt x="428" y="49"/>
                      </a:lnTo>
                      <a:lnTo>
                        <a:pt x="428" y="49"/>
                      </a:lnTo>
                      <a:lnTo>
                        <a:pt x="428" y="49"/>
                      </a:lnTo>
                      <a:lnTo>
                        <a:pt x="428" y="49"/>
                      </a:lnTo>
                      <a:lnTo>
                        <a:pt x="428" y="46"/>
                      </a:lnTo>
                      <a:lnTo>
                        <a:pt x="428" y="46"/>
                      </a:lnTo>
                      <a:lnTo>
                        <a:pt x="428" y="46"/>
                      </a:lnTo>
                      <a:lnTo>
                        <a:pt x="428" y="49"/>
                      </a:lnTo>
                      <a:lnTo>
                        <a:pt x="431" y="49"/>
                      </a:lnTo>
                      <a:lnTo>
                        <a:pt x="431" y="49"/>
                      </a:lnTo>
                      <a:lnTo>
                        <a:pt x="431" y="51"/>
                      </a:lnTo>
                      <a:lnTo>
                        <a:pt x="431" y="51"/>
                      </a:lnTo>
                      <a:lnTo>
                        <a:pt x="431" y="51"/>
                      </a:lnTo>
                      <a:lnTo>
                        <a:pt x="431" y="54"/>
                      </a:lnTo>
                      <a:lnTo>
                        <a:pt x="431" y="54"/>
                      </a:lnTo>
                      <a:lnTo>
                        <a:pt x="428" y="54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4" y="60"/>
                      </a:lnTo>
                      <a:lnTo>
                        <a:pt x="434" y="57"/>
                      </a:lnTo>
                      <a:lnTo>
                        <a:pt x="434" y="60"/>
                      </a:lnTo>
                      <a:lnTo>
                        <a:pt x="434" y="60"/>
                      </a:lnTo>
                      <a:lnTo>
                        <a:pt x="434" y="60"/>
                      </a:lnTo>
                      <a:lnTo>
                        <a:pt x="434" y="60"/>
                      </a:lnTo>
                      <a:lnTo>
                        <a:pt x="437" y="60"/>
                      </a:lnTo>
                      <a:lnTo>
                        <a:pt x="437" y="60"/>
                      </a:lnTo>
                      <a:lnTo>
                        <a:pt x="437" y="60"/>
                      </a:lnTo>
                      <a:lnTo>
                        <a:pt x="437" y="63"/>
                      </a:lnTo>
                      <a:lnTo>
                        <a:pt x="437" y="63"/>
                      </a:lnTo>
                      <a:lnTo>
                        <a:pt x="437" y="63"/>
                      </a:lnTo>
                      <a:lnTo>
                        <a:pt x="437" y="63"/>
                      </a:lnTo>
                      <a:lnTo>
                        <a:pt x="439" y="63"/>
                      </a:lnTo>
                      <a:lnTo>
                        <a:pt x="439" y="63"/>
                      </a:lnTo>
                      <a:lnTo>
                        <a:pt x="439" y="66"/>
                      </a:lnTo>
                      <a:lnTo>
                        <a:pt x="439" y="66"/>
                      </a:lnTo>
                      <a:lnTo>
                        <a:pt x="439" y="66"/>
                      </a:lnTo>
                      <a:lnTo>
                        <a:pt x="439" y="66"/>
                      </a:lnTo>
                      <a:lnTo>
                        <a:pt x="442" y="66"/>
                      </a:lnTo>
                      <a:lnTo>
                        <a:pt x="442" y="66"/>
                      </a:lnTo>
                      <a:lnTo>
                        <a:pt x="442" y="66"/>
                      </a:lnTo>
                      <a:lnTo>
                        <a:pt x="442" y="66"/>
                      </a:lnTo>
                      <a:lnTo>
                        <a:pt x="442" y="69"/>
                      </a:lnTo>
                      <a:lnTo>
                        <a:pt x="445" y="66"/>
                      </a:lnTo>
                      <a:lnTo>
                        <a:pt x="445" y="66"/>
                      </a:lnTo>
                      <a:lnTo>
                        <a:pt x="445" y="66"/>
                      </a:lnTo>
                      <a:lnTo>
                        <a:pt x="445" y="69"/>
                      </a:lnTo>
                      <a:lnTo>
                        <a:pt x="445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62" y="69"/>
                      </a:lnTo>
                      <a:lnTo>
                        <a:pt x="462" y="69"/>
                      </a:lnTo>
                      <a:lnTo>
                        <a:pt x="462" y="69"/>
                      </a:lnTo>
                      <a:lnTo>
                        <a:pt x="462" y="69"/>
                      </a:lnTo>
                      <a:lnTo>
                        <a:pt x="462" y="69"/>
                      </a:lnTo>
                      <a:lnTo>
                        <a:pt x="465" y="69"/>
                      </a:lnTo>
                      <a:lnTo>
                        <a:pt x="465" y="69"/>
                      </a:lnTo>
                      <a:lnTo>
                        <a:pt x="465" y="69"/>
                      </a:lnTo>
                      <a:lnTo>
                        <a:pt x="465" y="69"/>
                      </a:lnTo>
                      <a:lnTo>
                        <a:pt x="465" y="71"/>
                      </a:lnTo>
                      <a:lnTo>
                        <a:pt x="465" y="71"/>
                      </a:lnTo>
                      <a:lnTo>
                        <a:pt x="465" y="71"/>
                      </a:lnTo>
                      <a:lnTo>
                        <a:pt x="468" y="71"/>
                      </a:lnTo>
                      <a:lnTo>
                        <a:pt x="468" y="69"/>
                      </a:lnTo>
                      <a:lnTo>
                        <a:pt x="468" y="69"/>
                      </a:lnTo>
                      <a:lnTo>
                        <a:pt x="468" y="69"/>
                      </a:lnTo>
                      <a:lnTo>
                        <a:pt x="468" y="69"/>
                      </a:lnTo>
                      <a:lnTo>
                        <a:pt x="468" y="71"/>
                      </a:lnTo>
                      <a:lnTo>
                        <a:pt x="468" y="71"/>
                      </a:lnTo>
                      <a:lnTo>
                        <a:pt x="471" y="71"/>
                      </a:lnTo>
                      <a:lnTo>
                        <a:pt x="471" y="71"/>
                      </a:lnTo>
                      <a:lnTo>
                        <a:pt x="471" y="71"/>
                      </a:lnTo>
                      <a:lnTo>
                        <a:pt x="471" y="71"/>
                      </a:lnTo>
                      <a:lnTo>
                        <a:pt x="471" y="74"/>
                      </a:lnTo>
                      <a:lnTo>
                        <a:pt x="471" y="74"/>
                      </a:lnTo>
                      <a:lnTo>
                        <a:pt x="471" y="74"/>
                      </a:lnTo>
                      <a:lnTo>
                        <a:pt x="471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6" y="74"/>
                      </a:lnTo>
                      <a:lnTo>
                        <a:pt x="476" y="77"/>
                      </a:lnTo>
                      <a:lnTo>
                        <a:pt x="476" y="77"/>
                      </a:lnTo>
                      <a:lnTo>
                        <a:pt x="476" y="77"/>
                      </a:lnTo>
                      <a:lnTo>
                        <a:pt x="476" y="77"/>
                      </a:lnTo>
                      <a:lnTo>
                        <a:pt x="476" y="77"/>
                      </a:lnTo>
                      <a:lnTo>
                        <a:pt x="479" y="77"/>
                      </a:lnTo>
                      <a:lnTo>
                        <a:pt x="479" y="77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3"/>
                      </a:lnTo>
                      <a:lnTo>
                        <a:pt x="479" y="83"/>
                      </a:lnTo>
                      <a:lnTo>
                        <a:pt x="479" y="83"/>
                      </a:lnTo>
                      <a:lnTo>
                        <a:pt x="482" y="83"/>
                      </a:lnTo>
                      <a:lnTo>
                        <a:pt x="482" y="83"/>
                      </a:lnTo>
                      <a:lnTo>
                        <a:pt x="482" y="83"/>
                      </a:lnTo>
                      <a:lnTo>
                        <a:pt x="482" y="86"/>
                      </a:lnTo>
                      <a:lnTo>
                        <a:pt x="482" y="86"/>
                      </a:lnTo>
                      <a:lnTo>
                        <a:pt x="485" y="86"/>
                      </a:lnTo>
                      <a:lnTo>
                        <a:pt x="485" y="86"/>
                      </a:lnTo>
                      <a:lnTo>
                        <a:pt x="485" y="88"/>
                      </a:lnTo>
                      <a:lnTo>
                        <a:pt x="485" y="88"/>
                      </a:lnTo>
                      <a:lnTo>
                        <a:pt x="485" y="88"/>
                      </a:lnTo>
                      <a:lnTo>
                        <a:pt x="488" y="88"/>
                      </a:lnTo>
                      <a:lnTo>
                        <a:pt x="488" y="88"/>
                      </a:lnTo>
                      <a:lnTo>
                        <a:pt x="488" y="88"/>
                      </a:lnTo>
                      <a:lnTo>
                        <a:pt x="490" y="91"/>
                      </a:lnTo>
                      <a:lnTo>
                        <a:pt x="490" y="94"/>
                      </a:lnTo>
                      <a:lnTo>
                        <a:pt x="510" y="111"/>
                      </a:lnTo>
                      <a:lnTo>
                        <a:pt x="510" y="111"/>
                      </a:lnTo>
                      <a:lnTo>
                        <a:pt x="510" y="111"/>
                      </a:lnTo>
                      <a:lnTo>
                        <a:pt x="510" y="111"/>
                      </a:lnTo>
                      <a:lnTo>
                        <a:pt x="510" y="111"/>
                      </a:lnTo>
                      <a:lnTo>
                        <a:pt x="510" y="114"/>
                      </a:lnTo>
                      <a:lnTo>
                        <a:pt x="513" y="114"/>
                      </a:lnTo>
                      <a:lnTo>
                        <a:pt x="513" y="117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6" y="120"/>
                      </a:lnTo>
                      <a:lnTo>
                        <a:pt x="519" y="120"/>
                      </a:lnTo>
                      <a:lnTo>
                        <a:pt x="519" y="122"/>
                      </a:lnTo>
                      <a:lnTo>
                        <a:pt x="522" y="122"/>
                      </a:lnTo>
                      <a:lnTo>
                        <a:pt x="522" y="122"/>
                      </a:lnTo>
                      <a:lnTo>
                        <a:pt x="522" y="122"/>
                      </a:lnTo>
                      <a:lnTo>
                        <a:pt x="522" y="122"/>
                      </a:lnTo>
                      <a:lnTo>
                        <a:pt x="524" y="122"/>
                      </a:lnTo>
                      <a:lnTo>
                        <a:pt x="524" y="122"/>
                      </a:lnTo>
                      <a:lnTo>
                        <a:pt x="527" y="125"/>
                      </a:lnTo>
                      <a:lnTo>
                        <a:pt x="527" y="125"/>
                      </a:lnTo>
                      <a:lnTo>
                        <a:pt x="527" y="125"/>
                      </a:lnTo>
                      <a:lnTo>
                        <a:pt x="530" y="125"/>
                      </a:lnTo>
                      <a:lnTo>
                        <a:pt x="530" y="125"/>
                      </a:lnTo>
                      <a:lnTo>
                        <a:pt x="530" y="128"/>
                      </a:lnTo>
                      <a:lnTo>
                        <a:pt x="533" y="128"/>
                      </a:lnTo>
                      <a:lnTo>
                        <a:pt x="533" y="128"/>
                      </a:lnTo>
                      <a:lnTo>
                        <a:pt x="533" y="131"/>
                      </a:lnTo>
                      <a:lnTo>
                        <a:pt x="536" y="134"/>
                      </a:lnTo>
                      <a:lnTo>
                        <a:pt x="536" y="134"/>
                      </a:lnTo>
                      <a:lnTo>
                        <a:pt x="539" y="137"/>
                      </a:lnTo>
                      <a:lnTo>
                        <a:pt x="539" y="137"/>
                      </a:lnTo>
                      <a:lnTo>
                        <a:pt x="541" y="142"/>
                      </a:lnTo>
                      <a:lnTo>
                        <a:pt x="541" y="142"/>
                      </a:lnTo>
                      <a:lnTo>
                        <a:pt x="544" y="145"/>
                      </a:lnTo>
                      <a:lnTo>
                        <a:pt x="544" y="145"/>
                      </a:lnTo>
                      <a:lnTo>
                        <a:pt x="547" y="148"/>
                      </a:lnTo>
                      <a:lnTo>
                        <a:pt x="547" y="148"/>
                      </a:lnTo>
                      <a:lnTo>
                        <a:pt x="550" y="148"/>
                      </a:lnTo>
                      <a:lnTo>
                        <a:pt x="550" y="148"/>
                      </a:lnTo>
                      <a:lnTo>
                        <a:pt x="553" y="151"/>
                      </a:lnTo>
                      <a:lnTo>
                        <a:pt x="553" y="151"/>
                      </a:lnTo>
                      <a:lnTo>
                        <a:pt x="553" y="151"/>
                      </a:lnTo>
                      <a:lnTo>
                        <a:pt x="556" y="151"/>
                      </a:lnTo>
                      <a:lnTo>
                        <a:pt x="556" y="151"/>
                      </a:lnTo>
                      <a:lnTo>
                        <a:pt x="558" y="151"/>
                      </a:lnTo>
                      <a:lnTo>
                        <a:pt x="558" y="151"/>
                      </a:lnTo>
                      <a:lnTo>
                        <a:pt x="558" y="151"/>
                      </a:lnTo>
                      <a:lnTo>
                        <a:pt x="561" y="151"/>
                      </a:lnTo>
                      <a:lnTo>
                        <a:pt x="561" y="151"/>
                      </a:lnTo>
                      <a:lnTo>
                        <a:pt x="561" y="151"/>
                      </a:lnTo>
                      <a:lnTo>
                        <a:pt x="561" y="154"/>
                      </a:lnTo>
                      <a:lnTo>
                        <a:pt x="561" y="154"/>
                      </a:lnTo>
                      <a:lnTo>
                        <a:pt x="561" y="154"/>
                      </a:lnTo>
                      <a:lnTo>
                        <a:pt x="561" y="156"/>
                      </a:lnTo>
                      <a:lnTo>
                        <a:pt x="561" y="156"/>
                      </a:lnTo>
                      <a:lnTo>
                        <a:pt x="570" y="165"/>
                      </a:lnTo>
                      <a:lnTo>
                        <a:pt x="570" y="165"/>
                      </a:lnTo>
                      <a:lnTo>
                        <a:pt x="570" y="168"/>
                      </a:lnTo>
                      <a:lnTo>
                        <a:pt x="570" y="171"/>
                      </a:lnTo>
                      <a:lnTo>
                        <a:pt x="570" y="171"/>
                      </a:lnTo>
                      <a:lnTo>
                        <a:pt x="570" y="173"/>
                      </a:lnTo>
                      <a:lnTo>
                        <a:pt x="570" y="173"/>
                      </a:lnTo>
                      <a:lnTo>
                        <a:pt x="570" y="176"/>
                      </a:lnTo>
                      <a:lnTo>
                        <a:pt x="570" y="176"/>
                      </a:lnTo>
                      <a:lnTo>
                        <a:pt x="570" y="179"/>
                      </a:lnTo>
                      <a:lnTo>
                        <a:pt x="570" y="179"/>
                      </a:lnTo>
                      <a:lnTo>
                        <a:pt x="570" y="182"/>
                      </a:lnTo>
                      <a:lnTo>
                        <a:pt x="570" y="182"/>
                      </a:lnTo>
                      <a:lnTo>
                        <a:pt x="570" y="185"/>
                      </a:lnTo>
                      <a:lnTo>
                        <a:pt x="570" y="188"/>
                      </a:lnTo>
                      <a:lnTo>
                        <a:pt x="570" y="188"/>
                      </a:lnTo>
                      <a:lnTo>
                        <a:pt x="570" y="190"/>
                      </a:lnTo>
                      <a:lnTo>
                        <a:pt x="570" y="190"/>
                      </a:lnTo>
                      <a:lnTo>
                        <a:pt x="570" y="193"/>
                      </a:lnTo>
                      <a:lnTo>
                        <a:pt x="573" y="193"/>
                      </a:lnTo>
                      <a:lnTo>
                        <a:pt x="573" y="196"/>
                      </a:lnTo>
                      <a:lnTo>
                        <a:pt x="573" y="196"/>
                      </a:lnTo>
                      <a:lnTo>
                        <a:pt x="573" y="199"/>
                      </a:lnTo>
                      <a:lnTo>
                        <a:pt x="573" y="199"/>
                      </a:lnTo>
                      <a:lnTo>
                        <a:pt x="573" y="202"/>
                      </a:lnTo>
                      <a:lnTo>
                        <a:pt x="573" y="202"/>
                      </a:lnTo>
                      <a:lnTo>
                        <a:pt x="573" y="205"/>
                      </a:lnTo>
                      <a:lnTo>
                        <a:pt x="573" y="205"/>
                      </a:lnTo>
                      <a:lnTo>
                        <a:pt x="573" y="207"/>
                      </a:lnTo>
                      <a:lnTo>
                        <a:pt x="573" y="207"/>
                      </a:lnTo>
                      <a:lnTo>
                        <a:pt x="573" y="207"/>
                      </a:lnTo>
                      <a:lnTo>
                        <a:pt x="573" y="210"/>
                      </a:lnTo>
                      <a:lnTo>
                        <a:pt x="573" y="210"/>
                      </a:lnTo>
                      <a:lnTo>
                        <a:pt x="573" y="210"/>
                      </a:lnTo>
                      <a:lnTo>
                        <a:pt x="573" y="213"/>
                      </a:lnTo>
                      <a:lnTo>
                        <a:pt x="573" y="213"/>
                      </a:lnTo>
                      <a:lnTo>
                        <a:pt x="573" y="213"/>
                      </a:lnTo>
                      <a:lnTo>
                        <a:pt x="573" y="216"/>
                      </a:lnTo>
                      <a:lnTo>
                        <a:pt x="573" y="216"/>
                      </a:lnTo>
                      <a:lnTo>
                        <a:pt x="573" y="216"/>
                      </a:lnTo>
                      <a:lnTo>
                        <a:pt x="573" y="219"/>
                      </a:lnTo>
                      <a:lnTo>
                        <a:pt x="573" y="219"/>
                      </a:lnTo>
                      <a:lnTo>
                        <a:pt x="573" y="222"/>
                      </a:lnTo>
                      <a:lnTo>
                        <a:pt x="573" y="222"/>
                      </a:lnTo>
                      <a:lnTo>
                        <a:pt x="573" y="222"/>
                      </a:lnTo>
                      <a:lnTo>
                        <a:pt x="573" y="222"/>
                      </a:lnTo>
                      <a:lnTo>
                        <a:pt x="575" y="224"/>
                      </a:lnTo>
                      <a:lnTo>
                        <a:pt x="575" y="227"/>
                      </a:lnTo>
                      <a:lnTo>
                        <a:pt x="575" y="227"/>
                      </a:lnTo>
                      <a:lnTo>
                        <a:pt x="575" y="230"/>
                      </a:lnTo>
                      <a:lnTo>
                        <a:pt x="575" y="233"/>
                      </a:lnTo>
                      <a:lnTo>
                        <a:pt x="575" y="236"/>
                      </a:lnTo>
                      <a:lnTo>
                        <a:pt x="575" y="239"/>
                      </a:lnTo>
                      <a:lnTo>
                        <a:pt x="575" y="239"/>
                      </a:lnTo>
                      <a:lnTo>
                        <a:pt x="575" y="241"/>
                      </a:lnTo>
                      <a:lnTo>
                        <a:pt x="575" y="241"/>
                      </a:lnTo>
                      <a:lnTo>
                        <a:pt x="578" y="244"/>
                      </a:lnTo>
                      <a:lnTo>
                        <a:pt x="578" y="247"/>
                      </a:lnTo>
                      <a:lnTo>
                        <a:pt x="578" y="247"/>
                      </a:lnTo>
                      <a:lnTo>
                        <a:pt x="578" y="250"/>
                      </a:lnTo>
                      <a:lnTo>
                        <a:pt x="578" y="250"/>
                      </a:lnTo>
                      <a:lnTo>
                        <a:pt x="578" y="250"/>
                      </a:lnTo>
                      <a:lnTo>
                        <a:pt x="578" y="253"/>
                      </a:lnTo>
                      <a:lnTo>
                        <a:pt x="578" y="253"/>
                      </a:lnTo>
                      <a:lnTo>
                        <a:pt x="578" y="256"/>
                      </a:lnTo>
                      <a:lnTo>
                        <a:pt x="578" y="256"/>
                      </a:lnTo>
                      <a:lnTo>
                        <a:pt x="578" y="258"/>
                      </a:lnTo>
                      <a:lnTo>
                        <a:pt x="578" y="261"/>
                      </a:lnTo>
                      <a:lnTo>
                        <a:pt x="578" y="261"/>
                      </a:lnTo>
                      <a:lnTo>
                        <a:pt x="578" y="264"/>
                      </a:lnTo>
                      <a:lnTo>
                        <a:pt x="578" y="267"/>
                      </a:lnTo>
                      <a:lnTo>
                        <a:pt x="578" y="270"/>
                      </a:lnTo>
                      <a:lnTo>
                        <a:pt x="578" y="270"/>
                      </a:lnTo>
                      <a:lnTo>
                        <a:pt x="578" y="273"/>
                      </a:lnTo>
                      <a:lnTo>
                        <a:pt x="578" y="27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2" name="Freeform 108"/>
                <p:cNvSpPr>
                  <a:spLocks/>
                </p:cNvSpPr>
                <p:nvPr/>
              </p:nvSpPr>
              <p:spPr bwMode="auto">
                <a:xfrm>
                  <a:off x="1880" y="2958"/>
                  <a:ext cx="292" cy="140"/>
                </a:xfrm>
                <a:custGeom>
                  <a:avLst/>
                  <a:gdLst/>
                  <a:ahLst/>
                  <a:cxnLst>
                    <a:cxn ang="0">
                      <a:pos x="482" y="261"/>
                    </a:cxn>
                    <a:cxn ang="0">
                      <a:pos x="448" y="267"/>
                    </a:cxn>
                    <a:cxn ang="0">
                      <a:pos x="437" y="275"/>
                    </a:cxn>
                    <a:cxn ang="0">
                      <a:pos x="422" y="273"/>
                    </a:cxn>
                    <a:cxn ang="0">
                      <a:pos x="405" y="267"/>
                    </a:cxn>
                    <a:cxn ang="0">
                      <a:pos x="397" y="258"/>
                    </a:cxn>
                    <a:cxn ang="0">
                      <a:pos x="386" y="256"/>
                    </a:cxn>
                    <a:cxn ang="0">
                      <a:pos x="374" y="256"/>
                    </a:cxn>
                    <a:cxn ang="0">
                      <a:pos x="366" y="256"/>
                    </a:cxn>
                    <a:cxn ang="0">
                      <a:pos x="354" y="258"/>
                    </a:cxn>
                    <a:cxn ang="0">
                      <a:pos x="343" y="256"/>
                    </a:cxn>
                    <a:cxn ang="0">
                      <a:pos x="335" y="253"/>
                    </a:cxn>
                    <a:cxn ang="0">
                      <a:pos x="329" y="250"/>
                    </a:cxn>
                    <a:cxn ang="0">
                      <a:pos x="323" y="247"/>
                    </a:cxn>
                    <a:cxn ang="0">
                      <a:pos x="315" y="244"/>
                    </a:cxn>
                    <a:cxn ang="0">
                      <a:pos x="309" y="239"/>
                    </a:cxn>
                    <a:cxn ang="0">
                      <a:pos x="298" y="241"/>
                    </a:cxn>
                    <a:cxn ang="0">
                      <a:pos x="286" y="241"/>
                    </a:cxn>
                    <a:cxn ang="0">
                      <a:pos x="272" y="239"/>
                    </a:cxn>
                    <a:cxn ang="0">
                      <a:pos x="264" y="233"/>
                    </a:cxn>
                    <a:cxn ang="0">
                      <a:pos x="252" y="227"/>
                    </a:cxn>
                    <a:cxn ang="0">
                      <a:pos x="241" y="216"/>
                    </a:cxn>
                    <a:cxn ang="0">
                      <a:pos x="204" y="224"/>
                    </a:cxn>
                    <a:cxn ang="0">
                      <a:pos x="184" y="227"/>
                    </a:cxn>
                    <a:cxn ang="0">
                      <a:pos x="170" y="224"/>
                    </a:cxn>
                    <a:cxn ang="0">
                      <a:pos x="3" y="128"/>
                    </a:cxn>
                    <a:cxn ang="0">
                      <a:pos x="162" y="71"/>
                    </a:cxn>
                    <a:cxn ang="0">
                      <a:pos x="182" y="34"/>
                    </a:cxn>
                    <a:cxn ang="0">
                      <a:pos x="187" y="49"/>
                    </a:cxn>
                    <a:cxn ang="0">
                      <a:pos x="193" y="49"/>
                    </a:cxn>
                    <a:cxn ang="0">
                      <a:pos x="204" y="49"/>
                    </a:cxn>
                    <a:cxn ang="0">
                      <a:pos x="230" y="34"/>
                    </a:cxn>
                    <a:cxn ang="0">
                      <a:pos x="247" y="32"/>
                    </a:cxn>
                    <a:cxn ang="0">
                      <a:pos x="255" y="26"/>
                    </a:cxn>
                    <a:cxn ang="0">
                      <a:pos x="258" y="15"/>
                    </a:cxn>
                    <a:cxn ang="0">
                      <a:pos x="286" y="12"/>
                    </a:cxn>
                    <a:cxn ang="0">
                      <a:pos x="303" y="0"/>
                    </a:cxn>
                    <a:cxn ang="0">
                      <a:pos x="315" y="9"/>
                    </a:cxn>
                    <a:cxn ang="0">
                      <a:pos x="323" y="12"/>
                    </a:cxn>
                    <a:cxn ang="0">
                      <a:pos x="326" y="17"/>
                    </a:cxn>
                    <a:cxn ang="0">
                      <a:pos x="357" y="17"/>
                    </a:cxn>
                    <a:cxn ang="0">
                      <a:pos x="366" y="26"/>
                    </a:cxn>
                    <a:cxn ang="0">
                      <a:pos x="371" y="29"/>
                    </a:cxn>
                    <a:cxn ang="0">
                      <a:pos x="371" y="34"/>
                    </a:cxn>
                    <a:cxn ang="0">
                      <a:pos x="371" y="40"/>
                    </a:cxn>
                    <a:cxn ang="0">
                      <a:pos x="377" y="51"/>
                    </a:cxn>
                    <a:cxn ang="0">
                      <a:pos x="386" y="63"/>
                    </a:cxn>
                    <a:cxn ang="0">
                      <a:pos x="380" y="71"/>
                    </a:cxn>
                    <a:cxn ang="0">
                      <a:pos x="403" y="60"/>
                    </a:cxn>
                    <a:cxn ang="0">
                      <a:pos x="403" y="46"/>
                    </a:cxn>
                    <a:cxn ang="0">
                      <a:pos x="420" y="54"/>
                    </a:cxn>
                    <a:cxn ang="0">
                      <a:pos x="428" y="57"/>
                    </a:cxn>
                    <a:cxn ang="0">
                      <a:pos x="437" y="63"/>
                    </a:cxn>
                    <a:cxn ang="0">
                      <a:pos x="448" y="66"/>
                    </a:cxn>
                    <a:cxn ang="0">
                      <a:pos x="459" y="69"/>
                    </a:cxn>
                    <a:cxn ang="0">
                      <a:pos x="471" y="71"/>
                    </a:cxn>
                    <a:cxn ang="0">
                      <a:pos x="479" y="80"/>
                    </a:cxn>
                    <a:cxn ang="0">
                      <a:pos x="516" y="117"/>
                    </a:cxn>
                    <a:cxn ang="0">
                      <a:pos x="544" y="145"/>
                    </a:cxn>
                    <a:cxn ang="0">
                      <a:pos x="570" y="173"/>
                    </a:cxn>
                    <a:cxn ang="0">
                      <a:pos x="573" y="210"/>
                    </a:cxn>
                    <a:cxn ang="0">
                      <a:pos x="578" y="250"/>
                    </a:cxn>
                  </a:cxnLst>
                  <a:rect l="0" t="0" r="r" b="b"/>
                  <a:pathLst>
                    <a:path w="578" h="275">
                      <a:moveTo>
                        <a:pt x="578" y="273"/>
                      </a:moveTo>
                      <a:lnTo>
                        <a:pt x="575" y="273"/>
                      </a:lnTo>
                      <a:lnTo>
                        <a:pt x="575" y="273"/>
                      </a:lnTo>
                      <a:lnTo>
                        <a:pt x="573" y="270"/>
                      </a:lnTo>
                      <a:lnTo>
                        <a:pt x="567" y="267"/>
                      </a:lnTo>
                      <a:lnTo>
                        <a:pt x="564" y="267"/>
                      </a:lnTo>
                      <a:lnTo>
                        <a:pt x="561" y="264"/>
                      </a:lnTo>
                      <a:lnTo>
                        <a:pt x="556" y="261"/>
                      </a:lnTo>
                      <a:lnTo>
                        <a:pt x="536" y="261"/>
                      </a:lnTo>
                      <a:lnTo>
                        <a:pt x="530" y="258"/>
                      </a:lnTo>
                      <a:lnTo>
                        <a:pt x="524" y="258"/>
                      </a:lnTo>
                      <a:lnTo>
                        <a:pt x="522" y="256"/>
                      </a:lnTo>
                      <a:lnTo>
                        <a:pt x="519" y="256"/>
                      </a:lnTo>
                      <a:lnTo>
                        <a:pt x="519" y="256"/>
                      </a:lnTo>
                      <a:lnTo>
                        <a:pt x="516" y="253"/>
                      </a:lnTo>
                      <a:lnTo>
                        <a:pt x="513" y="253"/>
                      </a:lnTo>
                      <a:lnTo>
                        <a:pt x="510" y="253"/>
                      </a:lnTo>
                      <a:lnTo>
                        <a:pt x="507" y="250"/>
                      </a:lnTo>
                      <a:lnTo>
                        <a:pt x="505" y="250"/>
                      </a:lnTo>
                      <a:lnTo>
                        <a:pt x="493" y="250"/>
                      </a:lnTo>
                      <a:lnTo>
                        <a:pt x="490" y="253"/>
                      </a:lnTo>
                      <a:lnTo>
                        <a:pt x="490" y="253"/>
                      </a:lnTo>
                      <a:lnTo>
                        <a:pt x="488" y="256"/>
                      </a:lnTo>
                      <a:lnTo>
                        <a:pt x="488" y="256"/>
                      </a:lnTo>
                      <a:lnTo>
                        <a:pt x="485" y="258"/>
                      </a:lnTo>
                      <a:lnTo>
                        <a:pt x="485" y="258"/>
                      </a:lnTo>
                      <a:lnTo>
                        <a:pt x="482" y="261"/>
                      </a:lnTo>
                      <a:lnTo>
                        <a:pt x="479" y="264"/>
                      </a:lnTo>
                      <a:lnTo>
                        <a:pt x="476" y="267"/>
                      </a:lnTo>
                      <a:lnTo>
                        <a:pt x="473" y="267"/>
                      </a:lnTo>
                      <a:lnTo>
                        <a:pt x="473" y="267"/>
                      </a:lnTo>
                      <a:lnTo>
                        <a:pt x="471" y="267"/>
                      </a:lnTo>
                      <a:lnTo>
                        <a:pt x="471" y="267"/>
                      </a:lnTo>
                      <a:lnTo>
                        <a:pt x="468" y="267"/>
                      </a:lnTo>
                      <a:lnTo>
                        <a:pt x="468" y="267"/>
                      </a:lnTo>
                      <a:lnTo>
                        <a:pt x="468" y="267"/>
                      </a:lnTo>
                      <a:lnTo>
                        <a:pt x="465" y="267"/>
                      </a:lnTo>
                      <a:lnTo>
                        <a:pt x="465" y="267"/>
                      </a:lnTo>
                      <a:lnTo>
                        <a:pt x="465" y="267"/>
                      </a:lnTo>
                      <a:lnTo>
                        <a:pt x="462" y="267"/>
                      </a:lnTo>
                      <a:lnTo>
                        <a:pt x="462" y="267"/>
                      </a:lnTo>
                      <a:lnTo>
                        <a:pt x="459" y="267"/>
                      </a:lnTo>
                      <a:lnTo>
                        <a:pt x="459" y="267"/>
                      </a:lnTo>
                      <a:lnTo>
                        <a:pt x="456" y="267"/>
                      </a:lnTo>
                      <a:lnTo>
                        <a:pt x="456" y="267"/>
                      </a:lnTo>
                      <a:lnTo>
                        <a:pt x="456" y="267"/>
                      </a:lnTo>
                      <a:lnTo>
                        <a:pt x="454" y="267"/>
                      </a:lnTo>
                      <a:lnTo>
                        <a:pt x="454" y="267"/>
                      </a:lnTo>
                      <a:lnTo>
                        <a:pt x="454" y="267"/>
                      </a:lnTo>
                      <a:lnTo>
                        <a:pt x="451" y="267"/>
                      </a:lnTo>
                      <a:lnTo>
                        <a:pt x="451" y="267"/>
                      </a:lnTo>
                      <a:lnTo>
                        <a:pt x="451" y="267"/>
                      </a:lnTo>
                      <a:lnTo>
                        <a:pt x="448" y="267"/>
                      </a:lnTo>
                      <a:lnTo>
                        <a:pt x="448" y="267"/>
                      </a:lnTo>
                      <a:lnTo>
                        <a:pt x="445" y="267"/>
                      </a:lnTo>
                      <a:lnTo>
                        <a:pt x="445" y="267"/>
                      </a:lnTo>
                      <a:lnTo>
                        <a:pt x="445" y="264"/>
                      </a:lnTo>
                      <a:lnTo>
                        <a:pt x="442" y="264"/>
                      </a:lnTo>
                      <a:lnTo>
                        <a:pt x="442" y="264"/>
                      </a:lnTo>
                      <a:lnTo>
                        <a:pt x="442" y="264"/>
                      </a:lnTo>
                      <a:lnTo>
                        <a:pt x="442" y="264"/>
                      </a:lnTo>
                      <a:lnTo>
                        <a:pt x="439" y="264"/>
                      </a:lnTo>
                      <a:lnTo>
                        <a:pt x="439" y="264"/>
                      </a:lnTo>
                      <a:lnTo>
                        <a:pt x="439" y="264"/>
                      </a:lnTo>
                      <a:lnTo>
                        <a:pt x="439" y="267"/>
                      </a:lnTo>
                      <a:lnTo>
                        <a:pt x="439" y="267"/>
                      </a:lnTo>
                      <a:lnTo>
                        <a:pt x="439" y="267"/>
                      </a:lnTo>
                      <a:lnTo>
                        <a:pt x="439" y="270"/>
                      </a:lnTo>
                      <a:lnTo>
                        <a:pt x="439" y="270"/>
                      </a:lnTo>
                      <a:lnTo>
                        <a:pt x="439" y="270"/>
                      </a:lnTo>
                      <a:lnTo>
                        <a:pt x="439" y="273"/>
                      </a:lnTo>
                      <a:lnTo>
                        <a:pt x="439" y="273"/>
                      </a:lnTo>
                      <a:lnTo>
                        <a:pt x="439" y="275"/>
                      </a:lnTo>
                      <a:lnTo>
                        <a:pt x="439" y="275"/>
                      </a:lnTo>
                      <a:lnTo>
                        <a:pt x="439" y="275"/>
                      </a:lnTo>
                      <a:lnTo>
                        <a:pt x="439" y="275"/>
                      </a:lnTo>
                      <a:lnTo>
                        <a:pt x="439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7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4" y="275"/>
                      </a:lnTo>
                      <a:lnTo>
                        <a:pt x="431" y="275"/>
                      </a:lnTo>
                      <a:lnTo>
                        <a:pt x="431" y="275"/>
                      </a:lnTo>
                      <a:lnTo>
                        <a:pt x="431" y="275"/>
                      </a:lnTo>
                      <a:lnTo>
                        <a:pt x="428" y="275"/>
                      </a:lnTo>
                      <a:lnTo>
                        <a:pt x="428" y="275"/>
                      </a:lnTo>
                      <a:lnTo>
                        <a:pt x="428" y="275"/>
                      </a:lnTo>
                      <a:lnTo>
                        <a:pt x="428" y="273"/>
                      </a:lnTo>
                      <a:lnTo>
                        <a:pt x="425" y="273"/>
                      </a:lnTo>
                      <a:lnTo>
                        <a:pt x="425" y="273"/>
                      </a:lnTo>
                      <a:lnTo>
                        <a:pt x="425" y="273"/>
                      </a:lnTo>
                      <a:lnTo>
                        <a:pt x="425" y="273"/>
                      </a:lnTo>
                      <a:lnTo>
                        <a:pt x="425" y="273"/>
                      </a:lnTo>
                      <a:lnTo>
                        <a:pt x="422" y="273"/>
                      </a:lnTo>
                      <a:lnTo>
                        <a:pt x="422" y="273"/>
                      </a:lnTo>
                      <a:lnTo>
                        <a:pt x="422" y="273"/>
                      </a:lnTo>
                      <a:lnTo>
                        <a:pt x="422" y="273"/>
                      </a:lnTo>
                      <a:lnTo>
                        <a:pt x="420" y="273"/>
                      </a:lnTo>
                      <a:lnTo>
                        <a:pt x="420" y="273"/>
                      </a:lnTo>
                      <a:lnTo>
                        <a:pt x="420" y="273"/>
                      </a:lnTo>
                      <a:lnTo>
                        <a:pt x="420" y="270"/>
                      </a:lnTo>
                      <a:lnTo>
                        <a:pt x="417" y="270"/>
                      </a:lnTo>
                      <a:lnTo>
                        <a:pt x="417" y="270"/>
                      </a:lnTo>
                      <a:lnTo>
                        <a:pt x="417" y="270"/>
                      </a:lnTo>
                      <a:lnTo>
                        <a:pt x="417" y="270"/>
                      </a:lnTo>
                      <a:lnTo>
                        <a:pt x="414" y="270"/>
                      </a:lnTo>
                      <a:lnTo>
                        <a:pt x="414" y="270"/>
                      </a:lnTo>
                      <a:lnTo>
                        <a:pt x="414" y="270"/>
                      </a:lnTo>
                      <a:lnTo>
                        <a:pt x="414" y="270"/>
                      </a:lnTo>
                      <a:lnTo>
                        <a:pt x="414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11" y="267"/>
                      </a:lnTo>
                      <a:lnTo>
                        <a:pt x="408" y="267"/>
                      </a:lnTo>
                      <a:lnTo>
                        <a:pt x="408" y="267"/>
                      </a:lnTo>
                      <a:lnTo>
                        <a:pt x="408" y="267"/>
                      </a:lnTo>
                      <a:lnTo>
                        <a:pt x="408" y="267"/>
                      </a:lnTo>
                      <a:lnTo>
                        <a:pt x="408" y="267"/>
                      </a:lnTo>
                      <a:lnTo>
                        <a:pt x="405" y="267"/>
                      </a:lnTo>
                      <a:lnTo>
                        <a:pt x="405" y="267"/>
                      </a:lnTo>
                      <a:lnTo>
                        <a:pt x="405" y="267"/>
                      </a:lnTo>
                      <a:lnTo>
                        <a:pt x="405" y="267"/>
                      </a:lnTo>
                      <a:lnTo>
                        <a:pt x="405" y="267"/>
                      </a:lnTo>
                      <a:lnTo>
                        <a:pt x="403" y="267"/>
                      </a:lnTo>
                      <a:lnTo>
                        <a:pt x="403" y="267"/>
                      </a:lnTo>
                      <a:lnTo>
                        <a:pt x="403" y="264"/>
                      </a:lnTo>
                      <a:lnTo>
                        <a:pt x="403" y="264"/>
                      </a:lnTo>
                      <a:lnTo>
                        <a:pt x="403" y="264"/>
                      </a:lnTo>
                      <a:lnTo>
                        <a:pt x="403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400" y="264"/>
                      </a:lnTo>
                      <a:lnTo>
                        <a:pt x="397" y="264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61"/>
                      </a:lnTo>
                      <a:lnTo>
                        <a:pt x="397" y="258"/>
                      </a:lnTo>
                      <a:lnTo>
                        <a:pt x="397" y="258"/>
                      </a:lnTo>
                      <a:lnTo>
                        <a:pt x="397" y="258"/>
                      </a:lnTo>
                      <a:lnTo>
                        <a:pt x="394" y="258"/>
                      </a:lnTo>
                      <a:lnTo>
                        <a:pt x="394" y="258"/>
                      </a:lnTo>
                      <a:lnTo>
                        <a:pt x="394" y="258"/>
                      </a:lnTo>
                      <a:lnTo>
                        <a:pt x="394" y="258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91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8" y="256"/>
                      </a:lnTo>
                      <a:lnTo>
                        <a:pt x="386" y="256"/>
                      </a:lnTo>
                      <a:lnTo>
                        <a:pt x="386" y="256"/>
                      </a:lnTo>
                      <a:lnTo>
                        <a:pt x="386" y="256"/>
                      </a:lnTo>
                      <a:lnTo>
                        <a:pt x="386" y="256"/>
                      </a:lnTo>
                      <a:lnTo>
                        <a:pt x="386" y="256"/>
                      </a:lnTo>
                      <a:lnTo>
                        <a:pt x="383" y="256"/>
                      </a:lnTo>
                      <a:lnTo>
                        <a:pt x="383" y="256"/>
                      </a:lnTo>
                      <a:lnTo>
                        <a:pt x="383" y="256"/>
                      </a:lnTo>
                      <a:lnTo>
                        <a:pt x="383" y="253"/>
                      </a:lnTo>
                      <a:lnTo>
                        <a:pt x="383" y="253"/>
                      </a:lnTo>
                      <a:lnTo>
                        <a:pt x="383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80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7" y="253"/>
                      </a:lnTo>
                      <a:lnTo>
                        <a:pt x="374" y="253"/>
                      </a:lnTo>
                      <a:lnTo>
                        <a:pt x="374" y="256"/>
                      </a:lnTo>
                      <a:lnTo>
                        <a:pt x="374" y="253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4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71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9" y="256"/>
                      </a:lnTo>
                      <a:lnTo>
                        <a:pt x="366" y="256"/>
                      </a:lnTo>
                      <a:lnTo>
                        <a:pt x="366" y="256"/>
                      </a:lnTo>
                      <a:lnTo>
                        <a:pt x="366" y="256"/>
                      </a:lnTo>
                      <a:lnTo>
                        <a:pt x="366" y="256"/>
                      </a:lnTo>
                      <a:lnTo>
                        <a:pt x="366" y="256"/>
                      </a:lnTo>
                      <a:lnTo>
                        <a:pt x="363" y="256"/>
                      </a:lnTo>
                      <a:lnTo>
                        <a:pt x="363" y="256"/>
                      </a:lnTo>
                      <a:lnTo>
                        <a:pt x="363" y="256"/>
                      </a:lnTo>
                      <a:lnTo>
                        <a:pt x="363" y="256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3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60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4" y="258"/>
                      </a:lnTo>
                      <a:lnTo>
                        <a:pt x="354" y="258"/>
                      </a:lnTo>
                      <a:lnTo>
                        <a:pt x="354" y="258"/>
                      </a:lnTo>
                      <a:lnTo>
                        <a:pt x="354" y="258"/>
                      </a:lnTo>
                      <a:lnTo>
                        <a:pt x="354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52" y="258"/>
                      </a:lnTo>
                      <a:lnTo>
                        <a:pt x="349" y="258"/>
                      </a:lnTo>
                      <a:lnTo>
                        <a:pt x="349" y="258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6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0" y="256"/>
                      </a:lnTo>
                      <a:lnTo>
                        <a:pt x="340" y="256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40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7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5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3"/>
                      </a:lnTo>
                      <a:lnTo>
                        <a:pt x="332" y="250"/>
                      </a:lnTo>
                      <a:lnTo>
                        <a:pt x="332" y="250"/>
                      </a:lnTo>
                      <a:lnTo>
                        <a:pt x="332" y="250"/>
                      </a:lnTo>
                      <a:lnTo>
                        <a:pt x="332" y="250"/>
                      </a:lnTo>
                      <a:lnTo>
                        <a:pt x="332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9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50"/>
                      </a:lnTo>
                      <a:lnTo>
                        <a:pt x="326" y="247"/>
                      </a:lnTo>
                      <a:lnTo>
                        <a:pt x="326" y="247"/>
                      </a:lnTo>
                      <a:lnTo>
                        <a:pt x="326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3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20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7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8" y="244"/>
                      </a:lnTo>
                      <a:lnTo>
                        <a:pt x="315" y="244"/>
                      </a:lnTo>
                      <a:lnTo>
                        <a:pt x="315" y="244"/>
                      </a:lnTo>
                      <a:lnTo>
                        <a:pt x="315" y="244"/>
                      </a:lnTo>
                      <a:lnTo>
                        <a:pt x="315" y="244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5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41"/>
                      </a:lnTo>
                      <a:lnTo>
                        <a:pt x="312" y="239"/>
                      </a:lnTo>
                      <a:lnTo>
                        <a:pt x="312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9" y="239"/>
                      </a:lnTo>
                      <a:lnTo>
                        <a:pt x="306" y="239"/>
                      </a:lnTo>
                      <a:lnTo>
                        <a:pt x="306" y="239"/>
                      </a:lnTo>
                      <a:lnTo>
                        <a:pt x="306" y="239"/>
                      </a:lnTo>
                      <a:lnTo>
                        <a:pt x="306" y="239"/>
                      </a:lnTo>
                      <a:lnTo>
                        <a:pt x="306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3" y="239"/>
                      </a:lnTo>
                      <a:lnTo>
                        <a:pt x="301" y="239"/>
                      </a:lnTo>
                      <a:lnTo>
                        <a:pt x="301" y="239"/>
                      </a:lnTo>
                      <a:lnTo>
                        <a:pt x="301" y="239"/>
                      </a:lnTo>
                      <a:lnTo>
                        <a:pt x="301" y="239"/>
                      </a:lnTo>
                      <a:lnTo>
                        <a:pt x="301" y="239"/>
                      </a:lnTo>
                      <a:lnTo>
                        <a:pt x="298" y="239"/>
                      </a:lnTo>
                      <a:lnTo>
                        <a:pt x="298" y="239"/>
                      </a:lnTo>
                      <a:lnTo>
                        <a:pt x="298" y="241"/>
                      </a:lnTo>
                      <a:lnTo>
                        <a:pt x="298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5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92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9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6" y="241"/>
                      </a:lnTo>
                      <a:lnTo>
                        <a:pt x="284" y="241"/>
                      </a:lnTo>
                      <a:lnTo>
                        <a:pt x="284" y="241"/>
                      </a:lnTo>
                      <a:lnTo>
                        <a:pt x="284" y="241"/>
                      </a:lnTo>
                      <a:lnTo>
                        <a:pt x="284" y="241"/>
                      </a:lnTo>
                      <a:lnTo>
                        <a:pt x="284" y="241"/>
                      </a:lnTo>
                      <a:lnTo>
                        <a:pt x="281" y="241"/>
                      </a:lnTo>
                      <a:lnTo>
                        <a:pt x="281" y="241"/>
                      </a:lnTo>
                      <a:lnTo>
                        <a:pt x="281" y="239"/>
                      </a:lnTo>
                      <a:lnTo>
                        <a:pt x="281" y="239"/>
                      </a:lnTo>
                      <a:lnTo>
                        <a:pt x="281" y="239"/>
                      </a:lnTo>
                      <a:lnTo>
                        <a:pt x="281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8" y="239"/>
                      </a:lnTo>
                      <a:lnTo>
                        <a:pt x="275" y="239"/>
                      </a:lnTo>
                      <a:lnTo>
                        <a:pt x="275" y="239"/>
                      </a:lnTo>
                      <a:lnTo>
                        <a:pt x="275" y="239"/>
                      </a:lnTo>
                      <a:lnTo>
                        <a:pt x="275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72" y="239"/>
                      </a:lnTo>
                      <a:lnTo>
                        <a:pt x="269" y="239"/>
                      </a:lnTo>
                      <a:lnTo>
                        <a:pt x="269" y="239"/>
                      </a:lnTo>
                      <a:lnTo>
                        <a:pt x="269" y="239"/>
                      </a:lnTo>
                      <a:lnTo>
                        <a:pt x="269" y="239"/>
                      </a:lnTo>
                      <a:lnTo>
                        <a:pt x="267" y="239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7" y="236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4" y="233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61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5" y="227"/>
                      </a:lnTo>
                      <a:lnTo>
                        <a:pt x="255" y="227"/>
                      </a:lnTo>
                      <a:lnTo>
                        <a:pt x="255" y="227"/>
                      </a:lnTo>
                      <a:lnTo>
                        <a:pt x="255" y="227"/>
                      </a:lnTo>
                      <a:lnTo>
                        <a:pt x="255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2" y="227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50" y="224"/>
                      </a:lnTo>
                      <a:lnTo>
                        <a:pt x="247" y="224"/>
                      </a:lnTo>
                      <a:lnTo>
                        <a:pt x="247" y="224"/>
                      </a:lnTo>
                      <a:lnTo>
                        <a:pt x="247" y="224"/>
                      </a:lnTo>
                      <a:lnTo>
                        <a:pt x="247" y="222"/>
                      </a:lnTo>
                      <a:lnTo>
                        <a:pt x="247" y="222"/>
                      </a:lnTo>
                      <a:lnTo>
                        <a:pt x="247" y="222"/>
                      </a:lnTo>
                      <a:lnTo>
                        <a:pt x="247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4" y="222"/>
                      </a:lnTo>
                      <a:lnTo>
                        <a:pt x="241" y="222"/>
                      </a:lnTo>
                      <a:lnTo>
                        <a:pt x="241" y="222"/>
                      </a:lnTo>
                      <a:lnTo>
                        <a:pt x="241" y="222"/>
                      </a:lnTo>
                      <a:lnTo>
                        <a:pt x="241" y="219"/>
                      </a:lnTo>
                      <a:lnTo>
                        <a:pt x="241" y="219"/>
                      </a:lnTo>
                      <a:lnTo>
                        <a:pt x="241" y="216"/>
                      </a:lnTo>
                      <a:lnTo>
                        <a:pt x="241" y="216"/>
                      </a:lnTo>
                      <a:lnTo>
                        <a:pt x="241" y="213"/>
                      </a:lnTo>
                      <a:lnTo>
                        <a:pt x="235" y="210"/>
                      </a:lnTo>
                      <a:lnTo>
                        <a:pt x="233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30" y="210"/>
                      </a:lnTo>
                      <a:lnTo>
                        <a:pt x="227" y="210"/>
                      </a:lnTo>
                      <a:lnTo>
                        <a:pt x="227" y="210"/>
                      </a:lnTo>
                      <a:lnTo>
                        <a:pt x="227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3"/>
                      </a:lnTo>
                      <a:lnTo>
                        <a:pt x="221" y="219"/>
                      </a:lnTo>
                      <a:lnTo>
                        <a:pt x="213" y="216"/>
                      </a:lnTo>
                      <a:lnTo>
                        <a:pt x="207" y="222"/>
                      </a:lnTo>
                      <a:lnTo>
                        <a:pt x="207" y="222"/>
                      </a:lnTo>
                      <a:lnTo>
                        <a:pt x="207" y="224"/>
                      </a:lnTo>
                      <a:lnTo>
                        <a:pt x="204" y="224"/>
                      </a:lnTo>
                      <a:lnTo>
                        <a:pt x="204" y="224"/>
                      </a:lnTo>
                      <a:lnTo>
                        <a:pt x="204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201" y="227"/>
                      </a:lnTo>
                      <a:lnTo>
                        <a:pt x="199" y="227"/>
                      </a:lnTo>
                      <a:lnTo>
                        <a:pt x="199" y="227"/>
                      </a:lnTo>
                      <a:lnTo>
                        <a:pt x="199" y="227"/>
                      </a:lnTo>
                      <a:lnTo>
                        <a:pt x="196" y="227"/>
                      </a:lnTo>
                      <a:lnTo>
                        <a:pt x="196" y="227"/>
                      </a:lnTo>
                      <a:lnTo>
                        <a:pt x="193" y="227"/>
                      </a:lnTo>
                      <a:lnTo>
                        <a:pt x="193" y="227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87" y="227"/>
                      </a:lnTo>
                      <a:lnTo>
                        <a:pt x="187" y="227"/>
                      </a:lnTo>
                      <a:lnTo>
                        <a:pt x="187" y="227"/>
                      </a:lnTo>
                      <a:lnTo>
                        <a:pt x="187" y="227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4" y="227"/>
                      </a:lnTo>
                      <a:lnTo>
                        <a:pt x="182" y="227"/>
                      </a:lnTo>
                      <a:lnTo>
                        <a:pt x="182" y="227"/>
                      </a:lnTo>
                      <a:lnTo>
                        <a:pt x="182" y="227"/>
                      </a:lnTo>
                      <a:lnTo>
                        <a:pt x="182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7"/>
                      </a:lnTo>
                      <a:lnTo>
                        <a:pt x="179" y="224"/>
                      </a:lnTo>
                      <a:lnTo>
                        <a:pt x="176" y="224"/>
                      </a:lnTo>
                      <a:lnTo>
                        <a:pt x="176" y="224"/>
                      </a:lnTo>
                      <a:lnTo>
                        <a:pt x="176" y="224"/>
                      </a:lnTo>
                      <a:lnTo>
                        <a:pt x="173" y="224"/>
                      </a:lnTo>
                      <a:lnTo>
                        <a:pt x="173" y="224"/>
                      </a:lnTo>
                      <a:lnTo>
                        <a:pt x="170" y="224"/>
                      </a:lnTo>
                      <a:lnTo>
                        <a:pt x="170" y="224"/>
                      </a:lnTo>
                      <a:lnTo>
                        <a:pt x="167" y="224"/>
                      </a:lnTo>
                      <a:lnTo>
                        <a:pt x="167" y="224"/>
                      </a:lnTo>
                      <a:lnTo>
                        <a:pt x="165" y="224"/>
                      </a:lnTo>
                      <a:lnTo>
                        <a:pt x="165" y="222"/>
                      </a:lnTo>
                      <a:lnTo>
                        <a:pt x="165" y="222"/>
                      </a:lnTo>
                      <a:lnTo>
                        <a:pt x="165" y="222"/>
                      </a:lnTo>
                      <a:lnTo>
                        <a:pt x="162" y="199"/>
                      </a:lnTo>
                      <a:lnTo>
                        <a:pt x="139" y="165"/>
                      </a:lnTo>
                      <a:lnTo>
                        <a:pt x="133" y="165"/>
                      </a:lnTo>
                      <a:lnTo>
                        <a:pt x="77" y="173"/>
                      </a:lnTo>
                      <a:lnTo>
                        <a:pt x="88" y="207"/>
                      </a:lnTo>
                      <a:lnTo>
                        <a:pt x="71" y="219"/>
                      </a:lnTo>
                      <a:lnTo>
                        <a:pt x="68" y="216"/>
                      </a:lnTo>
                      <a:lnTo>
                        <a:pt x="63" y="222"/>
                      </a:lnTo>
                      <a:lnTo>
                        <a:pt x="60" y="224"/>
                      </a:lnTo>
                      <a:lnTo>
                        <a:pt x="60" y="224"/>
                      </a:lnTo>
                      <a:lnTo>
                        <a:pt x="48" y="222"/>
                      </a:lnTo>
                      <a:lnTo>
                        <a:pt x="3" y="213"/>
                      </a:lnTo>
                      <a:lnTo>
                        <a:pt x="0" y="134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6" y="128"/>
                      </a:lnTo>
                      <a:lnTo>
                        <a:pt x="6" y="128"/>
                      </a:lnTo>
                      <a:lnTo>
                        <a:pt x="6" y="125"/>
                      </a:lnTo>
                      <a:lnTo>
                        <a:pt x="9" y="125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14" y="125"/>
                      </a:lnTo>
                      <a:lnTo>
                        <a:pt x="17" y="125"/>
                      </a:lnTo>
                      <a:lnTo>
                        <a:pt x="20" y="125"/>
                      </a:lnTo>
                      <a:lnTo>
                        <a:pt x="20" y="125"/>
                      </a:lnTo>
                      <a:lnTo>
                        <a:pt x="20" y="125"/>
                      </a:lnTo>
                      <a:lnTo>
                        <a:pt x="23" y="125"/>
                      </a:lnTo>
                      <a:lnTo>
                        <a:pt x="23" y="125"/>
                      </a:lnTo>
                      <a:lnTo>
                        <a:pt x="23" y="122"/>
                      </a:lnTo>
                      <a:lnTo>
                        <a:pt x="23" y="122"/>
                      </a:lnTo>
                      <a:lnTo>
                        <a:pt x="23" y="122"/>
                      </a:lnTo>
                      <a:lnTo>
                        <a:pt x="23" y="120"/>
                      </a:lnTo>
                      <a:lnTo>
                        <a:pt x="23" y="120"/>
                      </a:lnTo>
                      <a:lnTo>
                        <a:pt x="26" y="120"/>
                      </a:lnTo>
                      <a:lnTo>
                        <a:pt x="46" y="114"/>
                      </a:lnTo>
                      <a:lnTo>
                        <a:pt x="85" y="91"/>
                      </a:lnTo>
                      <a:lnTo>
                        <a:pt x="85" y="91"/>
                      </a:lnTo>
                      <a:lnTo>
                        <a:pt x="88" y="91"/>
                      </a:lnTo>
                      <a:lnTo>
                        <a:pt x="114" y="83"/>
                      </a:lnTo>
                      <a:lnTo>
                        <a:pt x="125" y="80"/>
                      </a:lnTo>
                      <a:lnTo>
                        <a:pt x="133" y="80"/>
                      </a:lnTo>
                      <a:lnTo>
                        <a:pt x="162" y="71"/>
                      </a:lnTo>
                      <a:lnTo>
                        <a:pt x="162" y="71"/>
                      </a:lnTo>
                      <a:lnTo>
                        <a:pt x="162" y="71"/>
                      </a:lnTo>
                      <a:lnTo>
                        <a:pt x="162" y="71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76" y="66"/>
                      </a:lnTo>
                      <a:lnTo>
                        <a:pt x="176" y="66"/>
                      </a:lnTo>
                      <a:lnTo>
                        <a:pt x="176" y="66"/>
                      </a:lnTo>
                      <a:lnTo>
                        <a:pt x="176" y="66"/>
                      </a:lnTo>
                      <a:lnTo>
                        <a:pt x="176" y="66"/>
                      </a:lnTo>
                      <a:lnTo>
                        <a:pt x="179" y="66"/>
                      </a:lnTo>
                      <a:lnTo>
                        <a:pt x="179" y="66"/>
                      </a:lnTo>
                      <a:lnTo>
                        <a:pt x="179" y="43"/>
                      </a:lnTo>
                      <a:lnTo>
                        <a:pt x="179" y="40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7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79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37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0"/>
                      </a:lnTo>
                      <a:lnTo>
                        <a:pt x="182" y="43"/>
                      </a:lnTo>
                      <a:lnTo>
                        <a:pt x="184" y="43"/>
                      </a:lnTo>
                      <a:lnTo>
                        <a:pt x="184" y="43"/>
                      </a:lnTo>
                      <a:lnTo>
                        <a:pt x="184" y="43"/>
                      </a:lnTo>
                      <a:lnTo>
                        <a:pt x="184" y="43"/>
                      </a:lnTo>
                      <a:lnTo>
                        <a:pt x="184" y="43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6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49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51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6" y="49"/>
                      </a:lnTo>
                      <a:lnTo>
                        <a:pt x="196" y="49"/>
                      </a:lnTo>
                      <a:lnTo>
                        <a:pt x="196" y="51"/>
                      </a:lnTo>
                      <a:lnTo>
                        <a:pt x="196" y="51"/>
                      </a:lnTo>
                      <a:lnTo>
                        <a:pt x="196" y="51"/>
                      </a:lnTo>
                      <a:lnTo>
                        <a:pt x="196" y="51"/>
                      </a:lnTo>
                      <a:lnTo>
                        <a:pt x="196" y="49"/>
                      </a:lnTo>
                      <a:lnTo>
                        <a:pt x="199" y="49"/>
                      </a:lnTo>
                      <a:lnTo>
                        <a:pt x="199" y="49"/>
                      </a:lnTo>
                      <a:lnTo>
                        <a:pt x="199" y="49"/>
                      </a:lnTo>
                      <a:lnTo>
                        <a:pt x="199" y="49"/>
                      </a:lnTo>
                      <a:lnTo>
                        <a:pt x="199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1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04" y="49"/>
                      </a:lnTo>
                      <a:lnTo>
                        <a:pt x="210" y="43"/>
                      </a:lnTo>
                      <a:lnTo>
                        <a:pt x="210" y="43"/>
                      </a:lnTo>
                      <a:lnTo>
                        <a:pt x="213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18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1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30" y="46"/>
                      </a:lnTo>
                      <a:lnTo>
                        <a:pt x="230" y="43"/>
                      </a:lnTo>
                      <a:lnTo>
                        <a:pt x="230" y="34"/>
                      </a:lnTo>
                      <a:lnTo>
                        <a:pt x="230" y="34"/>
                      </a:lnTo>
                      <a:lnTo>
                        <a:pt x="233" y="34"/>
                      </a:lnTo>
                      <a:lnTo>
                        <a:pt x="233" y="34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34"/>
                      </a:lnTo>
                      <a:lnTo>
                        <a:pt x="235" y="34"/>
                      </a:lnTo>
                      <a:lnTo>
                        <a:pt x="238" y="37"/>
                      </a:lnTo>
                      <a:lnTo>
                        <a:pt x="238" y="37"/>
                      </a:lnTo>
                      <a:lnTo>
                        <a:pt x="238" y="37"/>
                      </a:lnTo>
                      <a:lnTo>
                        <a:pt x="238" y="37"/>
                      </a:lnTo>
                      <a:lnTo>
                        <a:pt x="238" y="37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7" y="32"/>
                      </a:lnTo>
                      <a:lnTo>
                        <a:pt x="247" y="32"/>
                      </a:lnTo>
                      <a:lnTo>
                        <a:pt x="247" y="32"/>
                      </a:lnTo>
                      <a:lnTo>
                        <a:pt x="247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0" y="32"/>
                      </a:lnTo>
                      <a:lnTo>
                        <a:pt x="252" y="32"/>
                      </a:lnTo>
                      <a:lnTo>
                        <a:pt x="252" y="32"/>
                      </a:lnTo>
                      <a:lnTo>
                        <a:pt x="252" y="32"/>
                      </a:lnTo>
                      <a:lnTo>
                        <a:pt x="252" y="29"/>
                      </a:lnTo>
                      <a:lnTo>
                        <a:pt x="252" y="29"/>
                      </a:lnTo>
                      <a:lnTo>
                        <a:pt x="252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9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5" y="26"/>
                      </a:lnTo>
                      <a:lnTo>
                        <a:pt x="252" y="26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3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15"/>
                      </a:lnTo>
                      <a:lnTo>
                        <a:pt x="255" y="15"/>
                      </a:lnTo>
                      <a:lnTo>
                        <a:pt x="255" y="15"/>
                      </a:lnTo>
                      <a:lnTo>
                        <a:pt x="258" y="15"/>
                      </a:lnTo>
                      <a:lnTo>
                        <a:pt x="258" y="15"/>
                      </a:lnTo>
                      <a:lnTo>
                        <a:pt x="258" y="15"/>
                      </a:lnTo>
                      <a:lnTo>
                        <a:pt x="258" y="15"/>
                      </a:lnTo>
                      <a:lnTo>
                        <a:pt x="261" y="15"/>
                      </a:lnTo>
                      <a:lnTo>
                        <a:pt x="261" y="15"/>
                      </a:lnTo>
                      <a:lnTo>
                        <a:pt x="261" y="15"/>
                      </a:lnTo>
                      <a:lnTo>
                        <a:pt x="261" y="15"/>
                      </a:lnTo>
                      <a:lnTo>
                        <a:pt x="264" y="15"/>
                      </a:lnTo>
                      <a:lnTo>
                        <a:pt x="264" y="15"/>
                      </a:lnTo>
                      <a:lnTo>
                        <a:pt x="267" y="15"/>
                      </a:lnTo>
                      <a:lnTo>
                        <a:pt x="267" y="15"/>
                      </a:lnTo>
                      <a:lnTo>
                        <a:pt x="267" y="15"/>
                      </a:lnTo>
                      <a:lnTo>
                        <a:pt x="269" y="15"/>
                      </a:lnTo>
                      <a:lnTo>
                        <a:pt x="275" y="17"/>
                      </a:lnTo>
                      <a:lnTo>
                        <a:pt x="275" y="20"/>
                      </a:lnTo>
                      <a:lnTo>
                        <a:pt x="284" y="23"/>
                      </a:lnTo>
                      <a:lnTo>
                        <a:pt x="284" y="20"/>
                      </a:lnTo>
                      <a:lnTo>
                        <a:pt x="284" y="17"/>
                      </a:lnTo>
                      <a:lnTo>
                        <a:pt x="284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9" y="12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6"/>
                      </a:lnTo>
                      <a:lnTo>
                        <a:pt x="289" y="6"/>
                      </a:lnTo>
                      <a:lnTo>
                        <a:pt x="295" y="9"/>
                      </a:lnTo>
                      <a:lnTo>
                        <a:pt x="295" y="9"/>
                      </a:lnTo>
                      <a:lnTo>
                        <a:pt x="295" y="9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3"/>
                      </a:lnTo>
                      <a:lnTo>
                        <a:pt x="301" y="3"/>
                      </a:lnTo>
                      <a:lnTo>
                        <a:pt x="301" y="3"/>
                      </a:lnTo>
                      <a:lnTo>
                        <a:pt x="301" y="0"/>
                      </a:lnTo>
                      <a:lnTo>
                        <a:pt x="301" y="0"/>
                      </a:lnTo>
                      <a:lnTo>
                        <a:pt x="301" y="0"/>
                      </a:lnTo>
                      <a:lnTo>
                        <a:pt x="303" y="0"/>
                      </a:lnTo>
                      <a:lnTo>
                        <a:pt x="303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09" y="3"/>
                      </a:lnTo>
                      <a:lnTo>
                        <a:pt x="309" y="3"/>
                      </a:lnTo>
                      <a:lnTo>
                        <a:pt x="312" y="3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2" y="6"/>
                      </a:lnTo>
                      <a:lnTo>
                        <a:pt x="315" y="6"/>
                      </a:lnTo>
                      <a:lnTo>
                        <a:pt x="315" y="6"/>
                      </a:lnTo>
                      <a:lnTo>
                        <a:pt x="315" y="6"/>
                      </a:lnTo>
                      <a:lnTo>
                        <a:pt x="315" y="6"/>
                      </a:lnTo>
                      <a:lnTo>
                        <a:pt x="315" y="9"/>
                      </a:lnTo>
                      <a:lnTo>
                        <a:pt x="315" y="9"/>
                      </a:lnTo>
                      <a:lnTo>
                        <a:pt x="315" y="9"/>
                      </a:lnTo>
                      <a:lnTo>
                        <a:pt x="315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18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20" y="12"/>
                      </a:lnTo>
                      <a:lnTo>
                        <a:pt x="320" y="12"/>
                      </a:lnTo>
                      <a:lnTo>
                        <a:pt x="320" y="12"/>
                      </a:lnTo>
                      <a:lnTo>
                        <a:pt x="320" y="12"/>
                      </a:lnTo>
                      <a:lnTo>
                        <a:pt x="320" y="12"/>
                      </a:lnTo>
                      <a:lnTo>
                        <a:pt x="323" y="12"/>
                      </a:lnTo>
                      <a:lnTo>
                        <a:pt x="323" y="12"/>
                      </a:lnTo>
                      <a:lnTo>
                        <a:pt x="323" y="12"/>
                      </a:lnTo>
                      <a:lnTo>
                        <a:pt x="323" y="12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5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6" y="17"/>
                      </a:lnTo>
                      <a:lnTo>
                        <a:pt x="326" y="17"/>
                      </a:lnTo>
                      <a:lnTo>
                        <a:pt x="326" y="17"/>
                      </a:lnTo>
                      <a:lnTo>
                        <a:pt x="326" y="17"/>
                      </a:lnTo>
                      <a:lnTo>
                        <a:pt x="326" y="17"/>
                      </a:lnTo>
                      <a:lnTo>
                        <a:pt x="329" y="17"/>
                      </a:lnTo>
                      <a:lnTo>
                        <a:pt x="332" y="20"/>
                      </a:lnTo>
                      <a:lnTo>
                        <a:pt x="335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40" y="20"/>
                      </a:lnTo>
                      <a:lnTo>
                        <a:pt x="340" y="17"/>
                      </a:lnTo>
                      <a:lnTo>
                        <a:pt x="340" y="17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3" y="17"/>
                      </a:lnTo>
                      <a:lnTo>
                        <a:pt x="346" y="17"/>
                      </a:lnTo>
                      <a:lnTo>
                        <a:pt x="346" y="17"/>
                      </a:lnTo>
                      <a:lnTo>
                        <a:pt x="349" y="17"/>
                      </a:lnTo>
                      <a:lnTo>
                        <a:pt x="349" y="17"/>
                      </a:lnTo>
                      <a:lnTo>
                        <a:pt x="349" y="17"/>
                      </a:lnTo>
                      <a:lnTo>
                        <a:pt x="352" y="17"/>
                      </a:lnTo>
                      <a:lnTo>
                        <a:pt x="352" y="17"/>
                      </a:lnTo>
                      <a:lnTo>
                        <a:pt x="352" y="17"/>
                      </a:lnTo>
                      <a:lnTo>
                        <a:pt x="354" y="17"/>
                      </a:lnTo>
                      <a:lnTo>
                        <a:pt x="354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60" y="17"/>
                      </a:lnTo>
                      <a:lnTo>
                        <a:pt x="360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0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3"/>
                      </a:lnTo>
                      <a:lnTo>
                        <a:pt x="366" y="26"/>
                      </a:lnTo>
                      <a:lnTo>
                        <a:pt x="366" y="26"/>
                      </a:lnTo>
                      <a:lnTo>
                        <a:pt x="366" y="26"/>
                      </a:lnTo>
                      <a:lnTo>
                        <a:pt x="366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6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69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29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2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69" y="34"/>
                      </a:lnTo>
                      <a:lnTo>
                        <a:pt x="369" y="34"/>
                      </a:lnTo>
                      <a:lnTo>
                        <a:pt x="369" y="34"/>
                      </a:lnTo>
                      <a:lnTo>
                        <a:pt x="369" y="34"/>
                      </a:lnTo>
                      <a:lnTo>
                        <a:pt x="369" y="34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37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3"/>
                      </a:lnTo>
                      <a:lnTo>
                        <a:pt x="371" y="46"/>
                      </a:lnTo>
                      <a:lnTo>
                        <a:pt x="374" y="46"/>
                      </a:lnTo>
                      <a:lnTo>
                        <a:pt x="374" y="46"/>
                      </a:lnTo>
                      <a:lnTo>
                        <a:pt x="374" y="46"/>
                      </a:lnTo>
                      <a:lnTo>
                        <a:pt x="374" y="46"/>
                      </a:lnTo>
                      <a:lnTo>
                        <a:pt x="374" y="46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4" y="49"/>
                      </a:lnTo>
                      <a:lnTo>
                        <a:pt x="377" y="49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77" y="51"/>
                      </a:lnTo>
                      <a:lnTo>
                        <a:pt x="380" y="51"/>
                      </a:lnTo>
                      <a:lnTo>
                        <a:pt x="380" y="51"/>
                      </a:lnTo>
                      <a:lnTo>
                        <a:pt x="380" y="51"/>
                      </a:lnTo>
                      <a:lnTo>
                        <a:pt x="380" y="54"/>
                      </a:lnTo>
                      <a:lnTo>
                        <a:pt x="380" y="54"/>
                      </a:lnTo>
                      <a:lnTo>
                        <a:pt x="383" y="54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3" y="57"/>
                      </a:lnTo>
                      <a:lnTo>
                        <a:pt x="386" y="57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0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3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6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69"/>
                      </a:lnTo>
                      <a:lnTo>
                        <a:pt x="386" y="71"/>
                      </a:lnTo>
                      <a:lnTo>
                        <a:pt x="383" y="71"/>
                      </a:lnTo>
                      <a:lnTo>
                        <a:pt x="383" y="71"/>
                      </a:lnTo>
                      <a:lnTo>
                        <a:pt x="383" y="71"/>
                      </a:lnTo>
                      <a:lnTo>
                        <a:pt x="383" y="71"/>
                      </a:lnTo>
                      <a:lnTo>
                        <a:pt x="380" y="71"/>
                      </a:lnTo>
                      <a:lnTo>
                        <a:pt x="380" y="71"/>
                      </a:lnTo>
                      <a:lnTo>
                        <a:pt x="380" y="71"/>
                      </a:lnTo>
                      <a:lnTo>
                        <a:pt x="383" y="71"/>
                      </a:lnTo>
                      <a:lnTo>
                        <a:pt x="383" y="71"/>
                      </a:lnTo>
                      <a:lnTo>
                        <a:pt x="383" y="74"/>
                      </a:lnTo>
                      <a:lnTo>
                        <a:pt x="383" y="74"/>
                      </a:lnTo>
                      <a:lnTo>
                        <a:pt x="383" y="74"/>
                      </a:lnTo>
                      <a:lnTo>
                        <a:pt x="383" y="74"/>
                      </a:lnTo>
                      <a:lnTo>
                        <a:pt x="386" y="74"/>
                      </a:lnTo>
                      <a:lnTo>
                        <a:pt x="386" y="74"/>
                      </a:lnTo>
                      <a:lnTo>
                        <a:pt x="386" y="74"/>
                      </a:lnTo>
                      <a:lnTo>
                        <a:pt x="386" y="74"/>
                      </a:lnTo>
                      <a:lnTo>
                        <a:pt x="386" y="77"/>
                      </a:lnTo>
                      <a:lnTo>
                        <a:pt x="386" y="77"/>
                      </a:lnTo>
                      <a:lnTo>
                        <a:pt x="388" y="77"/>
                      </a:lnTo>
                      <a:lnTo>
                        <a:pt x="397" y="69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3"/>
                      </a:lnTo>
                      <a:lnTo>
                        <a:pt x="403" y="60"/>
                      </a:lnTo>
                      <a:lnTo>
                        <a:pt x="403" y="60"/>
                      </a:lnTo>
                      <a:lnTo>
                        <a:pt x="403" y="60"/>
                      </a:lnTo>
                      <a:lnTo>
                        <a:pt x="403" y="60"/>
                      </a:lnTo>
                      <a:lnTo>
                        <a:pt x="403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60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400" y="57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4"/>
                      </a:lnTo>
                      <a:lnTo>
                        <a:pt x="397" y="51"/>
                      </a:lnTo>
                      <a:lnTo>
                        <a:pt x="400" y="51"/>
                      </a:lnTo>
                      <a:lnTo>
                        <a:pt x="400" y="49"/>
                      </a:lnTo>
                      <a:lnTo>
                        <a:pt x="403" y="46"/>
                      </a:lnTo>
                      <a:lnTo>
                        <a:pt x="403" y="46"/>
                      </a:lnTo>
                      <a:lnTo>
                        <a:pt x="403" y="46"/>
                      </a:lnTo>
                      <a:lnTo>
                        <a:pt x="403" y="46"/>
                      </a:lnTo>
                      <a:lnTo>
                        <a:pt x="403" y="46"/>
                      </a:lnTo>
                      <a:lnTo>
                        <a:pt x="405" y="46"/>
                      </a:lnTo>
                      <a:lnTo>
                        <a:pt x="405" y="46"/>
                      </a:lnTo>
                      <a:lnTo>
                        <a:pt x="405" y="46"/>
                      </a:lnTo>
                      <a:lnTo>
                        <a:pt x="408" y="46"/>
                      </a:lnTo>
                      <a:lnTo>
                        <a:pt x="408" y="46"/>
                      </a:lnTo>
                      <a:lnTo>
                        <a:pt x="408" y="46"/>
                      </a:lnTo>
                      <a:lnTo>
                        <a:pt x="408" y="46"/>
                      </a:lnTo>
                      <a:lnTo>
                        <a:pt x="408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1" y="49"/>
                      </a:lnTo>
                      <a:lnTo>
                        <a:pt x="414" y="51"/>
                      </a:lnTo>
                      <a:lnTo>
                        <a:pt x="414" y="51"/>
                      </a:lnTo>
                      <a:lnTo>
                        <a:pt x="417" y="51"/>
                      </a:lnTo>
                      <a:lnTo>
                        <a:pt x="417" y="51"/>
                      </a:lnTo>
                      <a:lnTo>
                        <a:pt x="417" y="51"/>
                      </a:lnTo>
                      <a:lnTo>
                        <a:pt x="420" y="51"/>
                      </a:lnTo>
                      <a:lnTo>
                        <a:pt x="420" y="54"/>
                      </a:lnTo>
                      <a:lnTo>
                        <a:pt x="420" y="54"/>
                      </a:lnTo>
                      <a:lnTo>
                        <a:pt x="420" y="54"/>
                      </a:lnTo>
                      <a:lnTo>
                        <a:pt x="422" y="54"/>
                      </a:lnTo>
                      <a:lnTo>
                        <a:pt x="422" y="54"/>
                      </a:lnTo>
                      <a:lnTo>
                        <a:pt x="422" y="54"/>
                      </a:lnTo>
                      <a:lnTo>
                        <a:pt x="425" y="51"/>
                      </a:lnTo>
                      <a:lnTo>
                        <a:pt x="425" y="51"/>
                      </a:lnTo>
                      <a:lnTo>
                        <a:pt x="425" y="51"/>
                      </a:lnTo>
                      <a:lnTo>
                        <a:pt x="425" y="51"/>
                      </a:lnTo>
                      <a:lnTo>
                        <a:pt x="428" y="49"/>
                      </a:lnTo>
                      <a:lnTo>
                        <a:pt x="428" y="49"/>
                      </a:lnTo>
                      <a:lnTo>
                        <a:pt x="428" y="49"/>
                      </a:lnTo>
                      <a:lnTo>
                        <a:pt x="428" y="49"/>
                      </a:lnTo>
                      <a:lnTo>
                        <a:pt x="428" y="49"/>
                      </a:lnTo>
                      <a:lnTo>
                        <a:pt x="428" y="46"/>
                      </a:lnTo>
                      <a:lnTo>
                        <a:pt x="428" y="46"/>
                      </a:lnTo>
                      <a:lnTo>
                        <a:pt x="428" y="46"/>
                      </a:lnTo>
                      <a:lnTo>
                        <a:pt x="428" y="49"/>
                      </a:lnTo>
                      <a:lnTo>
                        <a:pt x="431" y="49"/>
                      </a:lnTo>
                      <a:lnTo>
                        <a:pt x="431" y="49"/>
                      </a:lnTo>
                      <a:lnTo>
                        <a:pt x="431" y="51"/>
                      </a:lnTo>
                      <a:lnTo>
                        <a:pt x="431" y="51"/>
                      </a:lnTo>
                      <a:lnTo>
                        <a:pt x="431" y="51"/>
                      </a:lnTo>
                      <a:lnTo>
                        <a:pt x="431" y="54"/>
                      </a:lnTo>
                      <a:lnTo>
                        <a:pt x="431" y="54"/>
                      </a:lnTo>
                      <a:lnTo>
                        <a:pt x="428" y="54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57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28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1" y="60"/>
                      </a:lnTo>
                      <a:lnTo>
                        <a:pt x="434" y="60"/>
                      </a:lnTo>
                      <a:lnTo>
                        <a:pt x="434" y="57"/>
                      </a:lnTo>
                      <a:lnTo>
                        <a:pt x="434" y="60"/>
                      </a:lnTo>
                      <a:lnTo>
                        <a:pt x="434" y="60"/>
                      </a:lnTo>
                      <a:lnTo>
                        <a:pt x="434" y="60"/>
                      </a:lnTo>
                      <a:lnTo>
                        <a:pt x="434" y="60"/>
                      </a:lnTo>
                      <a:lnTo>
                        <a:pt x="437" y="60"/>
                      </a:lnTo>
                      <a:lnTo>
                        <a:pt x="437" y="60"/>
                      </a:lnTo>
                      <a:lnTo>
                        <a:pt x="437" y="60"/>
                      </a:lnTo>
                      <a:lnTo>
                        <a:pt x="437" y="63"/>
                      </a:lnTo>
                      <a:lnTo>
                        <a:pt x="437" y="63"/>
                      </a:lnTo>
                      <a:lnTo>
                        <a:pt x="437" y="63"/>
                      </a:lnTo>
                      <a:lnTo>
                        <a:pt x="437" y="63"/>
                      </a:lnTo>
                      <a:lnTo>
                        <a:pt x="439" y="63"/>
                      </a:lnTo>
                      <a:lnTo>
                        <a:pt x="439" y="63"/>
                      </a:lnTo>
                      <a:lnTo>
                        <a:pt x="439" y="66"/>
                      </a:lnTo>
                      <a:lnTo>
                        <a:pt x="439" y="66"/>
                      </a:lnTo>
                      <a:lnTo>
                        <a:pt x="439" y="66"/>
                      </a:lnTo>
                      <a:lnTo>
                        <a:pt x="439" y="66"/>
                      </a:lnTo>
                      <a:lnTo>
                        <a:pt x="442" y="66"/>
                      </a:lnTo>
                      <a:lnTo>
                        <a:pt x="442" y="66"/>
                      </a:lnTo>
                      <a:lnTo>
                        <a:pt x="442" y="66"/>
                      </a:lnTo>
                      <a:lnTo>
                        <a:pt x="442" y="66"/>
                      </a:lnTo>
                      <a:lnTo>
                        <a:pt x="442" y="69"/>
                      </a:lnTo>
                      <a:lnTo>
                        <a:pt x="445" y="66"/>
                      </a:lnTo>
                      <a:lnTo>
                        <a:pt x="445" y="66"/>
                      </a:lnTo>
                      <a:lnTo>
                        <a:pt x="445" y="66"/>
                      </a:lnTo>
                      <a:lnTo>
                        <a:pt x="445" y="69"/>
                      </a:lnTo>
                      <a:lnTo>
                        <a:pt x="445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48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1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4" y="66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6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59" y="69"/>
                      </a:lnTo>
                      <a:lnTo>
                        <a:pt x="462" y="69"/>
                      </a:lnTo>
                      <a:lnTo>
                        <a:pt x="462" y="69"/>
                      </a:lnTo>
                      <a:lnTo>
                        <a:pt x="462" y="69"/>
                      </a:lnTo>
                      <a:lnTo>
                        <a:pt x="462" y="69"/>
                      </a:lnTo>
                      <a:lnTo>
                        <a:pt x="462" y="69"/>
                      </a:lnTo>
                      <a:lnTo>
                        <a:pt x="465" y="69"/>
                      </a:lnTo>
                      <a:lnTo>
                        <a:pt x="465" y="69"/>
                      </a:lnTo>
                      <a:lnTo>
                        <a:pt x="465" y="69"/>
                      </a:lnTo>
                      <a:lnTo>
                        <a:pt x="465" y="69"/>
                      </a:lnTo>
                      <a:lnTo>
                        <a:pt x="465" y="71"/>
                      </a:lnTo>
                      <a:lnTo>
                        <a:pt x="465" y="71"/>
                      </a:lnTo>
                      <a:lnTo>
                        <a:pt x="465" y="71"/>
                      </a:lnTo>
                      <a:lnTo>
                        <a:pt x="468" y="71"/>
                      </a:lnTo>
                      <a:lnTo>
                        <a:pt x="468" y="69"/>
                      </a:lnTo>
                      <a:lnTo>
                        <a:pt x="468" y="69"/>
                      </a:lnTo>
                      <a:lnTo>
                        <a:pt x="468" y="69"/>
                      </a:lnTo>
                      <a:lnTo>
                        <a:pt x="468" y="69"/>
                      </a:lnTo>
                      <a:lnTo>
                        <a:pt x="468" y="71"/>
                      </a:lnTo>
                      <a:lnTo>
                        <a:pt x="468" y="71"/>
                      </a:lnTo>
                      <a:lnTo>
                        <a:pt x="471" y="71"/>
                      </a:lnTo>
                      <a:lnTo>
                        <a:pt x="471" y="71"/>
                      </a:lnTo>
                      <a:lnTo>
                        <a:pt x="471" y="71"/>
                      </a:lnTo>
                      <a:lnTo>
                        <a:pt x="471" y="71"/>
                      </a:lnTo>
                      <a:lnTo>
                        <a:pt x="471" y="74"/>
                      </a:lnTo>
                      <a:lnTo>
                        <a:pt x="471" y="74"/>
                      </a:lnTo>
                      <a:lnTo>
                        <a:pt x="471" y="74"/>
                      </a:lnTo>
                      <a:lnTo>
                        <a:pt x="471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3" y="74"/>
                      </a:lnTo>
                      <a:lnTo>
                        <a:pt x="476" y="74"/>
                      </a:lnTo>
                      <a:lnTo>
                        <a:pt x="476" y="77"/>
                      </a:lnTo>
                      <a:lnTo>
                        <a:pt x="476" y="77"/>
                      </a:lnTo>
                      <a:lnTo>
                        <a:pt x="476" y="77"/>
                      </a:lnTo>
                      <a:lnTo>
                        <a:pt x="476" y="77"/>
                      </a:lnTo>
                      <a:lnTo>
                        <a:pt x="476" y="77"/>
                      </a:lnTo>
                      <a:lnTo>
                        <a:pt x="479" y="77"/>
                      </a:lnTo>
                      <a:lnTo>
                        <a:pt x="479" y="77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0"/>
                      </a:lnTo>
                      <a:lnTo>
                        <a:pt x="479" y="83"/>
                      </a:lnTo>
                      <a:lnTo>
                        <a:pt x="479" y="83"/>
                      </a:lnTo>
                      <a:lnTo>
                        <a:pt x="479" y="83"/>
                      </a:lnTo>
                      <a:lnTo>
                        <a:pt x="482" y="83"/>
                      </a:lnTo>
                      <a:lnTo>
                        <a:pt x="482" y="83"/>
                      </a:lnTo>
                      <a:lnTo>
                        <a:pt x="482" y="83"/>
                      </a:lnTo>
                      <a:lnTo>
                        <a:pt x="482" y="86"/>
                      </a:lnTo>
                      <a:lnTo>
                        <a:pt x="482" y="86"/>
                      </a:lnTo>
                      <a:lnTo>
                        <a:pt x="485" y="86"/>
                      </a:lnTo>
                      <a:lnTo>
                        <a:pt x="485" y="86"/>
                      </a:lnTo>
                      <a:lnTo>
                        <a:pt x="485" y="88"/>
                      </a:lnTo>
                      <a:lnTo>
                        <a:pt x="485" y="88"/>
                      </a:lnTo>
                      <a:lnTo>
                        <a:pt x="485" y="88"/>
                      </a:lnTo>
                      <a:lnTo>
                        <a:pt x="488" y="88"/>
                      </a:lnTo>
                      <a:lnTo>
                        <a:pt x="488" y="88"/>
                      </a:lnTo>
                      <a:lnTo>
                        <a:pt x="488" y="88"/>
                      </a:lnTo>
                      <a:lnTo>
                        <a:pt x="490" y="91"/>
                      </a:lnTo>
                      <a:lnTo>
                        <a:pt x="490" y="94"/>
                      </a:lnTo>
                      <a:lnTo>
                        <a:pt x="510" y="111"/>
                      </a:lnTo>
                      <a:lnTo>
                        <a:pt x="510" y="111"/>
                      </a:lnTo>
                      <a:lnTo>
                        <a:pt x="510" y="111"/>
                      </a:lnTo>
                      <a:lnTo>
                        <a:pt x="510" y="111"/>
                      </a:lnTo>
                      <a:lnTo>
                        <a:pt x="510" y="111"/>
                      </a:lnTo>
                      <a:lnTo>
                        <a:pt x="510" y="114"/>
                      </a:lnTo>
                      <a:lnTo>
                        <a:pt x="513" y="114"/>
                      </a:lnTo>
                      <a:lnTo>
                        <a:pt x="513" y="117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6" y="120"/>
                      </a:lnTo>
                      <a:lnTo>
                        <a:pt x="519" y="120"/>
                      </a:lnTo>
                      <a:lnTo>
                        <a:pt x="519" y="122"/>
                      </a:lnTo>
                      <a:lnTo>
                        <a:pt x="522" y="122"/>
                      </a:lnTo>
                      <a:lnTo>
                        <a:pt x="522" y="122"/>
                      </a:lnTo>
                      <a:lnTo>
                        <a:pt x="522" y="122"/>
                      </a:lnTo>
                      <a:lnTo>
                        <a:pt x="522" y="122"/>
                      </a:lnTo>
                      <a:lnTo>
                        <a:pt x="524" y="122"/>
                      </a:lnTo>
                      <a:lnTo>
                        <a:pt x="524" y="122"/>
                      </a:lnTo>
                      <a:lnTo>
                        <a:pt x="527" y="125"/>
                      </a:lnTo>
                      <a:lnTo>
                        <a:pt x="527" y="125"/>
                      </a:lnTo>
                      <a:lnTo>
                        <a:pt x="527" y="125"/>
                      </a:lnTo>
                      <a:lnTo>
                        <a:pt x="530" y="125"/>
                      </a:lnTo>
                      <a:lnTo>
                        <a:pt x="530" y="125"/>
                      </a:lnTo>
                      <a:lnTo>
                        <a:pt x="530" y="128"/>
                      </a:lnTo>
                      <a:lnTo>
                        <a:pt x="533" y="128"/>
                      </a:lnTo>
                      <a:lnTo>
                        <a:pt x="533" y="128"/>
                      </a:lnTo>
                      <a:lnTo>
                        <a:pt x="533" y="131"/>
                      </a:lnTo>
                      <a:lnTo>
                        <a:pt x="536" y="134"/>
                      </a:lnTo>
                      <a:lnTo>
                        <a:pt x="536" y="134"/>
                      </a:lnTo>
                      <a:lnTo>
                        <a:pt x="539" y="137"/>
                      </a:lnTo>
                      <a:lnTo>
                        <a:pt x="539" y="137"/>
                      </a:lnTo>
                      <a:lnTo>
                        <a:pt x="541" y="142"/>
                      </a:lnTo>
                      <a:lnTo>
                        <a:pt x="541" y="142"/>
                      </a:lnTo>
                      <a:lnTo>
                        <a:pt x="544" y="145"/>
                      </a:lnTo>
                      <a:lnTo>
                        <a:pt x="544" y="145"/>
                      </a:lnTo>
                      <a:lnTo>
                        <a:pt x="547" y="148"/>
                      </a:lnTo>
                      <a:lnTo>
                        <a:pt x="547" y="148"/>
                      </a:lnTo>
                      <a:lnTo>
                        <a:pt x="550" y="148"/>
                      </a:lnTo>
                      <a:lnTo>
                        <a:pt x="550" y="148"/>
                      </a:lnTo>
                      <a:lnTo>
                        <a:pt x="553" y="151"/>
                      </a:lnTo>
                      <a:lnTo>
                        <a:pt x="553" y="151"/>
                      </a:lnTo>
                      <a:lnTo>
                        <a:pt x="553" y="151"/>
                      </a:lnTo>
                      <a:lnTo>
                        <a:pt x="556" y="151"/>
                      </a:lnTo>
                      <a:lnTo>
                        <a:pt x="556" y="151"/>
                      </a:lnTo>
                      <a:lnTo>
                        <a:pt x="558" y="151"/>
                      </a:lnTo>
                      <a:lnTo>
                        <a:pt x="558" y="151"/>
                      </a:lnTo>
                      <a:lnTo>
                        <a:pt x="558" y="151"/>
                      </a:lnTo>
                      <a:lnTo>
                        <a:pt x="561" y="151"/>
                      </a:lnTo>
                      <a:lnTo>
                        <a:pt x="561" y="151"/>
                      </a:lnTo>
                      <a:lnTo>
                        <a:pt x="561" y="151"/>
                      </a:lnTo>
                      <a:lnTo>
                        <a:pt x="561" y="154"/>
                      </a:lnTo>
                      <a:lnTo>
                        <a:pt x="561" y="154"/>
                      </a:lnTo>
                      <a:lnTo>
                        <a:pt x="561" y="154"/>
                      </a:lnTo>
                      <a:lnTo>
                        <a:pt x="561" y="156"/>
                      </a:lnTo>
                      <a:lnTo>
                        <a:pt x="561" y="156"/>
                      </a:lnTo>
                      <a:lnTo>
                        <a:pt x="570" y="165"/>
                      </a:lnTo>
                      <a:lnTo>
                        <a:pt x="570" y="165"/>
                      </a:lnTo>
                      <a:lnTo>
                        <a:pt x="570" y="168"/>
                      </a:lnTo>
                      <a:lnTo>
                        <a:pt x="570" y="171"/>
                      </a:lnTo>
                      <a:lnTo>
                        <a:pt x="570" y="171"/>
                      </a:lnTo>
                      <a:lnTo>
                        <a:pt x="570" y="173"/>
                      </a:lnTo>
                      <a:lnTo>
                        <a:pt x="570" y="173"/>
                      </a:lnTo>
                      <a:lnTo>
                        <a:pt x="570" y="176"/>
                      </a:lnTo>
                      <a:lnTo>
                        <a:pt x="570" y="176"/>
                      </a:lnTo>
                      <a:lnTo>
                        <a:pt x="570" y="179"/>
                      </a:lnTo>
                      <a:lnTo>
                        <a:pt x="570" y="179"/>
                      </a:lnTo>
                      <a:lnTo>
                        <a:pt x="570" y="182"/>
                      </a:lnTo>
                      <a:lnTo>
                        <a:pt x="570" y="182"/>
                      </a:lnTo>
                      <a:lnTo>
                        <a:pt x="570" y="185"/>
                      </a:lnTo>
                      <a:lnTo>
                        <a:pt x="570" y="188"/>
                      </a:lnTo>
                      <a:lnTo>
                        <a:pt x="570" y="188"/>
                      </a:lnTo>
                      <a:lnTo>
                        <a:pt x="570" y="190"/>
                      </a:lnTo>
                      <a:lnTo>
                        <a:pt x="570" y="190"/>
                      </a:lnTo>
                      <a:lnTo>
                        <a:pt x="570" y="193"/>
                      </a:lnTo>
                      <a:lnTo>
                        <a:pt x="573" y="193"/>
                      </a:lnTo>
                      <a:lnTo>
                        <a:pt x="573" y="196"/>
                      </a:lnTo>
                      <a:lnTo>
                        <a:pt x="573" y="196"/>
                      </a:lnTo>
                      <a:lnTo>
                        <a:pt x="573" y="199"/>
                      </a:lnTo>
                      <a:lnTo>
                        <a:pt x="573" y="199"/>
                      </a:lnTo>
                      <a:lnTo>
                        <a:pt x="573" y="202"/>
                      </a:lnTo>
                      <a:lnTo>
                        <a:pt x="573" y="202"/>
                      </a:lnTo>
                      <a:lnTo>
                        <a:pt x="573" y="205"/>
                      </a:lnTo>
                      <a:lnTo>
                        <a:pt x="573" y="205"/>
                      </a:lnTo>
                      <a:lnTo>
                        <a:pt x="573" y="207"/>
                      </a:lnTo>
                      <a:lnTo>
                        <a:pt x="573" y="207"/>
                      </a:lnTo>
                      <a:lnTo>
                        <a:pt x="573" y="207"/>
                      </a:lnTo>
                      <a:lnTo>
                        <a:pt x="573" y="210"/>
                      </a:lnTo>
                      <a:lnTo>
                        <a:pt x="573" y="210"/>
                      </a:lnTo>
                      <a:lnTo>
                        <a:pt x="573" y="210"/>
                      </a:lnTo>
                      <a:lnTo>
                        <a:pt x="573" y="213"/>
                      </a:lnTo>
                      <a:lnTo>
                        <a:pt x="573" y="213"/>
                      </a:lnTo>
                      <a:lnTo>
                        <a:pt x="573" y="213"/>
                      </a:lnTo>
                      <a:lnTo>
                        <a:pt x="573" y="216"/>
                      </a:lnTo>
                      <a:lnTo>
                        <a:pt x="573" y="216"/>
                      </a:lnTo>
                      <a:lnTo>
                        <a:pt x="573" y="216"/>
                      </a:lnTo>
                      <a:lnTo>
                        <a:pt x="573" y="219"/>
                      </a:lnTo>
                      <a:lnTo>
                        <a:pt x="573" y="219"/>
                      </a:lnTo>
                      <a:lnTo>
                        <a:pt x="573" y="222"/>
                      </a:lnTo>
                      <a:lnTo>
                        <a:pt x="573" y="222"/>
                      </a:lnTo>
                      <a:lnTo>
                        <a:pt x="573" y="222"/>
                      </a:lnTo>
                      <a:lnTo>
                        <a:pt x="573" y="222"/>
                      </a:lnTo>
                      <a:lnTo>
                        <a:pt x="575" y="224"/>
                      </a:lnTo>
                      <a:lnTo>
                        <a:pt x="575" y="227"/>
                      </a:lnTo>
                      <a:lnTo>
                        <a:pt x="575" y="227"/>
                      </a:lnTo>
                      <a:lnTo>
                        <a:pt x="575" y="230"/>
                      </a:lnTo>
                      <a:lnTo>
                        <a:pt x="575" y="233"/>
                      </a:lnTo>
                      <a:lnTo>
                        <a:pt x="575" y="236"/>
                      </a:lnTo>
                      <a:lnTo>
                        <a:pt x="575" y="239"/>
                      </a:lnTo>
                      <a:lnTo>
                        <a:pt x="575" y="239"/>
                      </a:lnTo>
                      <a:lnTo>
                        <a:pt x="575" y="241"/>
                      </a:lnTo>
                      <a:lnTo>
                        <a:pt x="575" y="241"/>
                      </a:lnTo>
                      <a:lnTo>
                        <a:pt x="578" y="244"/>
                      </a:lnTo>
                      <a:lnTo>
                        <a:pt x="578" y="247"/>
                      </a:lnTo>
                      <a:lnTo>
                        <a:pt x="578" y="247"/>
                      </a:lnTo>
                      <a:lnTo>
                        <a:pt x="578" y="250"/>
                      </a:lnTo>
                      <a:lnTo>
                        <a:pt x="578" y="250"/>
                      </a:lnTo>
                      <a:lnTo>
                        <a:pt x="578" y="250"/>
                      </a:lnTo>
                      <a:lnTo>
                        <a:pt x="578" y="253"/>
                      </a:lnTo>
                      <a:lnTo>
                        <a:pt x="578" y="253"/>
                      </a:lnTo>
                      <a:lnTo>
                        <a:pt x="578" y="256"/>
                      </a:lnTo>
                      <a:lnTo>
                        <a:pt x="578" y="256"/>
                      </a:lnTo>
                      <a:lnTo>
                        <a:pt x="578" y="258"/>
                      </a:lnTo>
                      <a:lnTo>
                        <a:pt x="578" y="261"/>
                      </a:lnTo>
                      <a:lnTo>
                        <a:pt x="578" y="261"/>
                      </a:lnTo>
                      <a:lnTo>
                        <a:pt x="578" y="264"/>
                      </a:lnTo>
                      <a:lnTo>
                        <a:pt x="578" y="267"/>
                      </a:lnTo>
                      <a:lnTo>
                        <a:pt x="578" y="270"/>
                      </a:lnTo>
                      <a:lnTo>
                        <a:pt x="578" y="270"/>
                      </a:lnTo>
                      <a:lnTo>
                        <a:pt x="578" y="273"/>
                      </a:lnTo>
                      <a:lnTo>
                        <a:pt x="578" y="273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3" name="Freeform 109"/>
                <p:cNvSpPr>
                  <a:spLocks/>
                </p:cNvSpPr>
                <p:nvPr/>
              </p:nvSpPr>
              <p:spPr bwMode="auto">
                <a:xfrm>
                  <a:off x="1943" y="2919"/>
                  <a:ext cx="38" cy="28"/>
                </a:xfrm>
                <a:custGeom>
                  <a:avLst/>
                  <a:gdLst/>
                  <a:ahLst/>
                  <a:cxnLst>
                    <a:cxn ang="0">
                      <a:pos x="37" y="48"/>
                    </a:cxn>
                    <a:cxn ang="0">
                      <a:pos x="37" y="51"/>
                    </a:cxn>
                    <a:cxn ang="0">
                      <a:pos x="45" y="51"/>
                    </a:cxn>
                    <a:cxn ang="0">
                      <a:pos x="48" y="54"/>
                    </a:cxn>
                    <a:cxn ang="0">
                      <a:pos x="51" y="54"/>
                    </a:cxn>
                    <a:cxn ang="0">
                      <a:pos x="54" y="54"/>
                    </a:cxn>
                    <a:cxn ang="0">
                      <a:pos x="59" y="57"/>
                    </a:cxn>
                    <a:cxn ang="0">
                      <a:pos x="59" y="48"/>
                    </a:cxn>
                    <a:cxn ang="0">
                      <a:pos x="68" y="48"/>
                    </a:cxn>
                    <a:cxn ang="0">
                      <a:pos x="74" y="51"/>
                    </a:cxn>
                    <a:cxn ang="0">
                      <a:pos x="74" y="48"/>
                    </a:cxn>
                    <a:cxn ang="0">
                      <a:pos x="74" y="45"/>
                    </a:cxn>
                    <a:cxn ang="0">
                      <a:pos x="74" y="43"/>
                    </a:cxn>
                    <a:cxn ang="0">
                      <a:pos x="74" y="40"/>
                    </a:cxn>
                    <a:cxn ang="0">
                      <a:pos x="74" y="37"/>
                    </a:cxn>
                    <a:cxn ang="0">
                      <a:pos x="74" y="37"/>
                    </a:cxn>
                    <a:cxn ang="0">
                      <a:pos x="74" y="34"/>
                    </a:cxn>
                    <a:cxn ang="0">
                      <a:pos x="74" y="31"/>
                    </a:cxn>
                    <a:cxn ang="0">
                      <a:pos x="76" y="31"/>
                    </a:cxn>
                    <a:cxn ang="0">
                      <a:pos x="76" y="28"/>
                    </a:cxn>
                    <a:cxn ang="0">
                      <a:pos x="76" y="28"/>
                    </a:cxn>
                    <a:cxn ang="0">
                      <a:pos x="76" y="26"/>
                    </a:cxn>
                    <a:cxn ang="0">
                      <a:pos x="74" y="26"/>
                    </a:cxn>
                    <a:cxn ang="0">
                      <a:pos x="74" y="23"/>
                    </a:cxn>
                    <a:cxn ang="0">
                      <a:pos x="76" y="20"/>
                    </a:cxn>
                    <a:cxn ang="0">
                      <a:pos x="76" y="17"/>
                    </a:cxn>
                    <a:cxn ang="0">
                      <a:pos x="74" y="14"/>
                    </a:cxn>
                    <a:cxn ang="0">
                      <a:pos x="74" y="11"/>
                    </a:cxn>
                    <a:cxn ang="0">
                      <a:pos x="71" y="6"/>
                    </a:cxn>
                    <a:cxn ang="0">
                      <a:pos x="65" y="0"/>
                    </a:cxn>
                    <a:cxn ang="0">
                      <a:pos x="59" y="3"/>
                    </a:cxn>
                    <a:cxn ang="0">
                      <a:pos x="48" y="3"/>
                    </a:cxn>
                    <a:cxn ang="0">
                      <a:pos x="40" y="9"/>
                    </a:cxn>
                    <a:cxn ang="0">
                      <a:pos x="25" y="17"/>
                    </a:cxn>
                    <a:cxn ang="0">
                      <a:pos x="14" y="17"/>
                    </a:cxn>
                    <a:cxn ang="0">
                      <a:pos x="11" y="17"/>
                    </a:cxn>
                    <a:cxn ang="0">
                      <a:pos x="8" y="17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3" y="14"/>
                    </a:cxn>
                    <a:cxn ang="0">
                      <a:pos x="3" y="17"/>
                    </a:cxn>
                    <a:cxn ang="0">
                      <a:pos x="0" y="20"/>
                    </a:cxn>
                    <a:cxn ang="0">
                      <a:pos x="0" y="23"/>
                    </a:cxn>
                    <a:cxn ang="0">
                      <a:pos x="0" y="26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0" y="34"/>
                    </a:cxn>
                    <a:cxn ang="0">
                      <a:pos x="6" y="37"/>
                    </a:cxn>
                    <a:cxn ang="0">
                      <a:pos x="11" y="37"/>
                    </a:cxn>
                    <a:cxn ang="0">
                      <a:pos x="14" y="31"/>
                    </a:cxn>
                    <a:cxn ang="0">
                      <a:pos x="17" y="28"/>
                    </a:cxn>
                    <a:cxn ang="0">
                      <a:pos x="17" y="26"/>
                    </a:cxn>
                    <a:cxn ang="0">
                      <a:pos x="20" y="28"/>
                    </a:cxn>
                    <a:cxn ang="0">
                      <a:pos x="25" y="40"/>
                    </a:cxn>
                    <a:cxn ang="0">
                      <a:pos x="31" y="43"/>
                    </a:cxn>
                    <a:cxn ang="0">
                      <a:pos x="34" y="43"/>
                    </a:cxn>
                    <a:cxn ang="0">
                      <a:pos x="34" y="43"/>
                    </a:cxn>
                    <a:cxn ang="0">
                      <a:pos x="37" y="45"/>
                    </a:cxn>
                  </a:cxnLst>
                  <a:rect l="0" t="0" r="r" b="b"/>
                  <a:pathLst>
                    <a:path w="76" h="57">
                      <a:moveTo>
                        <a:pt x="37" y="48"/>
                      </a:move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2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4" y="54"/>
                      </a:lnTo>
                      <a:lnTo>
                        <a:pt x="57" y="54"/>
                      </a:lnTo>
                      <a:lnTo>
                        <a:pt x="57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1"/>
                      </a:lnTo>
                      <a:lnTo>
                        <a:pt x="59" y="48"/>
                      </a:lnTo>
                      <a:lnTo>
                        <a:pt x="62" y="48"/>
                      </a:lnTo>
                      <a:lnTo>
                        <a:pt x="65" y="48"/>
                      </a:lnTo>
                      <a:lnTo>
                        <a:pt x="68" y="48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4" y="51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5"/>
                      </a:lnTo>
                      <a:lnTo>
                        <a:pt x="74" y="45"/>
                      </a:lnTo>
                      <a:lnTo>
                        <a:pt x="74" y="45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4" y="40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6"/>
                      </a:lnTo>
                      <a:lnTo>
                        <a:pt x="76" y="26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1" y="14"/>
                      </a:lnTo>
                      <a:lnTo>
                        <a:pt x="71" y="11"/>
                      </a:lnTo>
                      <a:lnTo>
                        <a:pt x="74" y="11"/>
                      </a:lnTo>
                      <a:lnTo>
                        <a:pt x="74" y="9"/>
                      </a:lnTo>
                      <a:lnTo>
                        <a:pt x="71" y="6"/>
                      </a:lnTo>
                      <a:lnTo>
                        <a:pt x="71" y="6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6"/>
                      </a:lnTo>
                      <a:lnTo>
                        <a:pt x="59" y="3"/>
                      </a:lnTo>
                      <a:lnTo>
                        <a:pt x="57" y="9"/>
                      </a:lnTo>
                      <a:lnTo>
                        <a:pt x="51" y="6"/>
                      </a:lnTo>
                      <a:lnTo>
                        <a:pt x="48" y="3"/>
                      </a:lnTo>
                      <a:lnTo>
                        <a:pt x="42" y="3"/>
                      </a:lnTo>
                      <a:lnTo>
                        <a:pt x="40" y="3"/>
                      </a:lnTo>
                      <a:lnTo>
                        <a:pt x="40" y="9"/>
                      </a:lnTo>
                      <a:lnTo>
                        <a:pt x="37" y="20"/>
                      </a:lnTo>
                      <a:lnTo>
                        <a:pt x="31" y="20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17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3" y="34"/>
                      </a:lnTo>
                      <a:lnTo>
                        <a:pt x="6" y="37"/>
                      </a:lnTo>
                      <a:lnTo>
                        <a:pt x="8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4"/>
                      </a:lnTo>
                      <a:lnTo>
                        <a:pt x="14" y="34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3" y="34"/>
                      </a:lnTo>
                      <a:lnTo>
                        <a:pt x="25" y="37"/>
                      </a:lnTo>
                      <a:lnTo>
                        <a:pt x="25" y="40"/>
                      </a:lnTo>
                      <a:lnTo>
                        <a:pt x="28" y="43"/>
                      </a:lnTo>
                      <a:lnTo>
                        <a:pt x="31" y="40"/>
                      </a:lnTo>
                      <a:lnTo>
                        <a:pt x="31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4" name="Freeform 110"/>
                <p:cNvSpPr>
                  <a:spLocks/>
                </p:cNvSpPr>
                <p:nvPr/>
              </p:nvSpPr>
              <p:spPr bwMode="auto">
                <a:xfrm>
                  <a:off x="1943" y="2919"/>
                  <a:ext cx="38" cy="28"/>
                </a:xfrm>
                <a:custGeom>
                  <a:avLst/>
                  <a:gdLst/>
                  <a:ahLst/>
                  <a:cxnLst>
                    <a:cxn ang="0">
                      <a:pos x="37" y="48"/>
                    </a:cxn>
                    <a:cxn ang="0">
                      <a:pos x="37" y="51"/>
                    </a:cxn>
                    <a:cxn ang="0">
                      <a:pos x="45" y="51"/>
                    </a:cxn>
                    <a:cxn ang="0">
                      <a:pos x="48" y="54"/>
                    </a:cxn>
                    <a:cxn ang="0">
                      <a:pos x="51" y="54"/>
                    </a:cxn>
                    <a:cxn ang="0">
                      <a:pos x="54" y="54"/>
                    </a:cxn>
                    <a:cxn ang="0">
                      <a:pos x="59" y="57"/>
                    </a:cxn>
                    <a:cxn ang="0">
                      <a:pos x="59" y="48"/>
                    </a:cxn>
                    <a:cxn ang="0">
                      <a:pos x="68" y="48"/>
                    </a:cxn>
                    <a:cxn ang="0">
                      <a:pos x="74" y="51"/>
                    </a:cxn>
                    <a:cxn ang="0">
                      <a:pos x="74" y="48"/>
                    </a:cxn>
                    <a:cxn ang="0">
                      <a:pos x="74" y="45"/>
                    </a:cxn>
                    <a:cxn ang="0">
                      <a:pos x="74" y="43"/>
                    </a:cxn>
                    <a:cxn ang="0">
                      <a:pos x="74" y="40"/>
                    </a:cxn>
                    <a:cxn ang="0">
                      <a:pos x="74" y="37"/>
                    </a:cxn>
                    <a:cxn ang="0">
                      <a:pos x="74" y="37"/>
                    </a:cxn>
                    <a:cxn ang="0">
                      <a:pos x="74" y="34"/>
                    </a:cxn>
                    <a:cxn ang="0">
                      <a:pos x="74" y="31"/>
                    </a:cxn>
                    <a:cxn ang="0">
                      <a:pos x="76" y="31"/>
                    </a:cxn>
                    <a:cxn ang="0">
                      <a:pos x="76" y="28"/>
                    </a:cxn>
                    <a:cxn ang="0">
                      <a:pos x="76" y="28"/>
                    </a:cxn>
                    <a:cxn ang="0">
                      <a:pos x="76" y="26"/>
                    </a:cxn>
                    <a:cxn ang="0">
                      <a:pos x="74" y="26"/>
                    </a:cxn>
                    <a:cxn ang="0">
                      <a:pos x="74" y="23"/>
                    </a:cxn>
                    <a:cxn ang="0">
                      <a:pos x="76" y="20"/>
                    </a:cxn>
                    <a:cxn ang="0">
                      <a:pos x="76" y="17"/>
                    </a:cxn>
                    <a:cxn ang="0">
                      <a:pos x="74" y="14"/>
                    </a:cxn>
                    <a:cxn ang="0">
                      <a:pos x="74" y="11"/>
                    </a:cxn>
                    <a:cxn ang="0">
                      <a:pos x="71" y="6"/>
                    </a:cxn>
                    <a:cxn ang="0">
                      <a:pos x="65" y="0"/>
                    </a:cxn>
                    <a:cxn ang="0">
                      <a:pos x="59" y="3"/>
                    </a:cxn>
                    <a:cxn ang="0">
                      <a:pos x="48" y="3"/>
                    </a:cxn>
                    <a:cxn ang="0">
                      <a:pos x="40" y="9"/>
                    </a:cxn>
                    <a:cxn ang="0">
                      <a:pos x="25" y="17"/>
                    </a:cxn>
                    <a:cxn ang="0">
                      <a:pos x="14" y="17"/>
                    </a:cxn>
                    <a:cxn ang="0">
                      <a:pos x="11" y="17"/>
                    </a:cxn>
                    <a:cxn ang="0">
                      <a:pos x="8" y="17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3" y="14"/>
                    </a:cxn>
                    <a:cxn ang="0">
                      <a:pos x="3" y="17"/>
                    </a:cxn>
                    <a:cxn ang="0">
                      <a:pos x="0" y="20"/>
                    </a:cxn>
                    <a:cxn ang="0">
                      <a:pos x="0" y="23"/>
                    </a:cxn>
                    <a:cxn ang="0">
                      <a:pos x="0" y="26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0" y="34"/>
                    </a:cxn>
                    <a:cxn ang="0">
                      <a:pos x="6" y="37"/>
                    </a:cxn>
                    <a:cxn ang="0">
                      <a:pos x="11" y="37"/>
                    </a:cxn>
                    <a:cxn ang="0">
                      <a:pos x="14" y="31"/>
                    </a:cxn>
                    <a:cxn ang="0">
                      <a:pos x="17" y="28"/>
                    </a:cxn>
                    <a:cxn ang="0">
                      <a:pos x="17" y="26"/>
                    </a:cxn>
                    <a:cxn ang="0">
                      <a:pos x="20" y="28"/>
                    </a:cxn>
                    <a:cxn ang="0">
                      <a:pos x="25" y="40"/>
                    </a:cxn>
                    <a:cxn ang="0">
                      <a:pos x="31" y="43"/>
                    </a:cxn>
                    <a:cxn ang="0">
                      <a:pos x="34" y="43"/>
                    </a:cxn>
                    <a:cxn ang="0">
                      <a:pos x="34" y="43"/>
                    </a:cxn>
                    <a:cxn ang="0">
                      <a:pos x="37" y="45"/>
                    </a:cxn>
                  </a:cxnLst>
                  <a:rect l="0" t="0" r="r" b="b"/>
                  <a:pathLst>
                    <a:path w="76" h="57">
                      <a:moveTo>
                        <a:pt x="37" y="48"/>
                      </a:move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2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4" y="54"/>
                      </a:lnTo>
                      <a:lnTo>
                        <a:pt x="57" y="54"/>
                      </a:lnTo>
                      <a:lnTo>
                        <a:pt x="57" y="57"/>
                      </a:lnTo>
                      <a:lnTo>
                        <a:pt x="59" y="57"/>
                      </a:lnTo>
                      <a:lnTo>
                        <a:pt x="59" y="57"/>
                      </a:lnTo>
                      <a:lnTo>
                        <a:pt x="59" y="51"/>
                      </a:lnTo>
                      <a:lnTo>
                        <a:pt x="59" y="48"/>
                      </a:lnTo>
                      <a:lnTo>
                        <a:pt x="62" y="48"/>
                      </a:lnTo>
                      <a:lnTo>
                        <a:pt x="65" y="48"/>
                      </a:lnTo>
                      <a:lnTo>
                        <a:pt x="68" y="48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4" y="51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5"/>
                      </a:lnTo>
                      <a:lnTo>
                        <a:pt x="74" y="45"/>
                      </a:lnTo>
                      <a:lnTo>
                        <a:pt x="74" y="45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4" y="40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6"/>
                      </a:lnTo>
                      <a:lnTo>
                        <a:pt x="76" y="26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6" y="17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1" y="14"/>
                      </a:lnTo>
                      <a:lnTo>
                        <a:pt x="71" y="11"/>
                      </a:lnTo>
                      <a:lnTo>
                        <a:pt x="74" y="11"/>
                      </a:lnTo>
                      <a:lnTo>
                        <a:pt x="74" y="9"/>
                      </a:lnTo>
                      <a:lnTo>
                        <a:pt x="71" y="6"/>
                      </a:lnTo>
                      <a:lnTo>
                        <a:pt x="71" y="6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6"/>
                      </a:lnTo>
                      <a:lnTo>
                        <a:pt x="59" y="3"/>
                      </a:lnTo>
                      <a:lnTo>
                        <a:pt x="57" y="9"/>
                      </a:lnTo>
                      <a:lnTo>
                        <a:pt x="51" y="6"/>
                      </a:lnTo>
                      <a:lnTo>
                        <a:pt x="48" y="3"/>
                      </a:lnTo>
                      <a:lnTo>
                        <a:pt x="42" y="3"/>
                      </a:lnTo>
                      <a:lnTo>
                        <a:pt x="40" y="3"/>
                      </a:lnTo>
                      <a:lnTo>
                        <a:pt x="40" y="9"/>
                      </a:lnTo>
                      <a:lnTo>
                        <a:pt x="37" y="20"/>
                      </a:lnTo>
                      <a:lnTo>
                        <a:pt x="31" y="20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17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3" y="34"/>
                      </a:lnTo>
                      <a:lnTo>
                        <a:pt x="6" y="37"/>
                      </a:lnTo>
                      <a:lnTo>
                        <a:pt x="8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4"/>
                      </a:lnTo>
                      <a:lnTo>
                        <a:pt x="14" y="34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3" y="34"/>
                      </a:lnTo>
                      <a:lnTo>
                        <a:pt x="25" y="37"/>
                      </a:lnTo>
                      <a:lnTo>
                        <a:pt x="25" y="40"/>
                      </a:lnTo>
                      <a:lnTo>
                        <a:pt x="28" y="43"/>
                      </a:lnTo>
                      <a:lnTo>
                        <a:pt x="31" y="40"/>
                      </a:lnTo>
                      <a:lnTo>
                        <a:pt x="31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5" name="Freeform 111"/>
                <p:cNvSpPr>
                  <a:spLocks/>
                </p:cNvSpPr>
                <p:nvPr/>
              </p:nvSpPr>
              <p:spPr bwMode="auto">
                <a:xfrm>
                  <a:off x="1892" y="2920"/>
                  <a:ext cx="96" cy="100"/>
                </a:xfrm>
                <a:custGeom>
                  <a:avLst/>
                  <a:gdLst/>
                  <a:ahLst/>
                  <a:cxnLst>
                    <a:cxn ang="0">
                      <a:pos x="11" y="88"/>
                    </a:cxn>
                    <a:cxn ang="0">
                      <a:pos x="6" y="88"/>
                    </a:cxn>
                    <a:cxn ang="0">
                      <a:pos x="3" y="85"/>
                    </a:cxn>
                    <a:cxn ang="0">
                      <a:pos x="0" y="196"/>
                    </a:cxn>
                    <a:cxn ang="0">
                      <a:pos x="110" y="156"/>
                    </a:cxn>
                    <a:cxn ang="0">
                      <a:pos x="153" y="142"/>
                    </a:cxn>
                    <a:cxn ang="0">
                      <a:pos x="156" y="113"/>
                    </a:cxn>
                    <a:cxn ang="0">
                      <a:pos x="156" y="110"/>
                    </a:cxn>
                    <a:cxn ang="0">
                      <a:pos x="159" y="110"/>
                    </a:cxn>
                    <a:cxn ang="0">
                      <a:pos x="159" y="116"/>
                    </a:cxn>
                    <a:cxn ang="0">
                      <a:pos x="161" y="122"/>
                    </a:cxn>
                    <a:cxn ang="0">
                      <a:pos x="164" y="125"/>
                    </a:cxn>
                    <a:cxn ang="0">
                      <a:pos x="164" y="127"/>
                    </a:cxn>
                    <a:cxn ang="0">
                      <a:pos x="167" y="127"/>
                    </a:cxn>
                    <a:cxn ang="0">
                      <a:pos x="170" y="125"/>
                    </a:cxn>
                    <a:cxn ang="0">
                      <a:pos x="173" y="127"/>
                    </a:cxn>
                    <a:cxn ang="0">
                      <a:pos x="178" y="125"/>
                    </a:cxn>
                    <a:cxn ang="0">
                      <a:pos x="181" y="125"/>
                    </a:cxn>
                    <a:cxn ang="0">
                      <a:pos x="181" y="125"/>
                    </a:cxn>
                    <a:cxn ang="0">
                      <a:pos x="184" y="113"/>
                    </a:cxn>
                    <a:cxn ang="0">
                      <a:pos x="178" y="102"/>
                    </a:cxn>
                    <a:cxn ang="0">
                      <a:pos x="176" y="96"/>
                    </a:cxn>
                    <a:cxn ang="0">
                      <a:pos x="173" y="99"/>
                    </a:cxn>
                    <a:cxn ang="0">
                      <a:pos x="170" y="102"/>
                    </a:cxn>
                    <a:cxn ang="0">
                      <a:pos x="170" y="102"/>
                    </a:cxn>
                    <a:cxn ang="0">
                      <a:pos x="161" y="68"/>
                    </a:cxn>
                    <a:cxn ang="0">
                      <a:pos x="159" y="51"/>
                    </a:cxn>
                    <a:cxn ang="0">
                      <a:pos x="147" y="48"/>
                    </a:cxn>
                    <a:cxn ang="0">
                      <a:pos x="139" y="45"/>
                    </a:cxn>
                    <a:cxn ang="0">
                      <a:pos x="136" y="40"/>
                    </a:cxn>
                    <a:cxn ang="0">
                      <a:pos x="127" y="34"/>
                    </a:cxn>
                    <a:cxn ang="0">
                      <a:pos x="119" y="25"/>
                    </a:cxn>
                    <a:cxn ang="0">
                      <a:pos x="110" y="34"/>
                    </a:cxn>
                    <a:cxn ang="0">
                      <a:pos x="102" y="28"/>
                    </a:cxn>
                    <a:cxn ang="0">
                      <a:pos x="102" y="20"/>
                    </a:cxn>
                    <a:cxn ang="0">
                      <a:pos x="105" y="11"/>
                    </a:cxn>
                    <a:cxn ang="0">
                      <a:pos x="108" y="11"/>
                    </a:cxn>
                    <a:cxn ang="0">
                      <a:pos x="116" y="14"/>
                    </a:cxn>
                    <a:cxn ang="0">
                      <a:pos x="91" y="0"/>
                    </a:cxn>
                    <a:cxn ang="0">
                      <a:pos x="59" y="25"/>
                    </a:cxn>
                    <a:cxn ang="0">
                      <a:pos x="54" y="42"/>
                    </a:cxn>
                    <a:cxn ang="0">
                      <a:pos x="25" y="42"/>
                    </a:cxn>
                    <a:cxn ang="0">
                      <a:pos x="31" y="45"/>
                    </a:cxn>
                    <a:cxn ang="0">
                      <a:pos x="34" y="45"/>
                    </a:cxn>
                    <a:cxn ang="0">
                      <a:pos x="37" y="48"/>
                    </a:cxn>
                    <a:cxn ang="0">
                      <a:pos x="40" y="51"/>
                    </a:cxn>
                    <a:cxn ang="0">
                      <a:pos x="42" y="57"/>
                    </a:cxn>
                    <a:cxn ang="0">
                      <a:pos x="42" y="59"/>
                    </a:cxn>
                    <a:cxn ang="0">
                      <a:pos x="42" y="62"/>
                    </a:cxn>
                    <a:cxn ang="0">
                      <a:pos x="42" y="65"/>
                    </a:cxn>
                    <a:cxn ang="0">
                      <a:pos x="42" y="71"/>
                    </a:cxn>
                    <a:cxn ang="0">
                      <a:pos x="42" y="74"/>
                    </a:cxn>
                    <a:cxn ang="0">
                      <a:pos x="40" y="76"/>
                    </a:cxn>
                    <a:cxn ang="0">
                      <a:pos x="40" y="79"/>
                    </a:cxn>
                    <a:cxn ang="0">
                      <a:pos x="37" y="82"/>
                    </a:cxn>
                    <a:cxn ang="0">
                      <a:pos x="34" y="85"/>
                    </a:cxn>
                    <a:cxn ang="0">
                      <a:pos x="31" y="88"/>
                    </a:cxn>
                    <a:cxn ang="0">
                      <a:pos x="28" y="88"/>
                    </a:cxn>
                    <a:cxn ang="0">
                      <a:pos x="23" y="91"/>
                    </a:cxn>
                    <a:cxn ang="0">
                      <a:pos x="20" y="91"/>
                    </a:cxn>
                    <a:cxn ang="0">
                      <a:pos x="17" y="91"/>
                    </a:cxn>
                  </a:cxnLst>
                  <a:rect l="0" t="0" r="r" b="b"/>
                  <a:pathLst>
                    <a:path w="190" h="196">
                      <a:moveTo>
                        <a:pt x="14" y="91"/>
                      </a:moveTo>
                      <a:lnTo>
                        <a:pt x="14" y="91"/>
                      </a:lnTo>
                      <a:lnTo>
                        <a:pt x="14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8"/>
                      </a:lnTo>
                      <a:lnTo>
                        <a:pt x="3" y="93"/>
                      </a:lnTo>
                      <a:lnTo>
                        <a:pt x="3" y="102"/>
                      </a:lnTo>
                      <a:lnTo>
                        <a:pt x="3" y="113"/>
                      </a:lnTo>
                      <a:lnTo>
                        <a:pt x="3" y="119"/>
                      </a:lnTo>
                      <a:lnTo>
                        <a:pt x="3" y="156"/>
                      </a:lnTo>
                      <a:lnTo>
                        <a:pt x="0" y="173"/>
                      </a:lnTo>
                      <a:lnTo>
                        <a:pt x="0" y="196"/>
                      </a:lnTo>
                      <a:lnTo>
                        <a:pt x="3" y="196"/>
                      </a:lnTo>
                      <a:lnTo>
                        <a:pt x="23" y="190"/>
                      </a:lnTo>
                      <a:lnTo>
                        <a:pt x="62" y="167"/>
                      </a:lnTo>
                      <a:lnTo>
                        <a:pt x="62" y="167"/>
                      </a:lnTo>
                      <a:lnTo>
                        <a:pt x="65" y="167"/>
                      </a:lnTo>
                      <a:lnTo>
                        <a:pt x="91" y="159"/>
                      </a:lnTo>
                      <a:lnTo>
                        <a:pt x="102" y="156"/>
                      </a:lnTo>
                      <a:lnTo>
                        <a:pt x="110" y="156"/>
                      </a:lnTo>
                      <a:lnTo>
                        <a:pt x="139" y="147"/>
                      </a:lnTo>
                      <a:lnTo>
                        <a:pt x="139" y="147"/>
                      </a:lnTo>
                      <a:lnTo>
                        <a:pt x="139" y="147"/>
                      </a:lnTo>
                      <a:lnTo>
                        <a:pt x="139" y="147"/>
                      </a:lnTo>
                      <a:lnTo>
                        <a:pt x="142" y="147"/>
                      </a:lnTo>
                      <a:lnTo>
                        <a:pt x="142" y="147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19"/>
                      </a:lnTo>
                      <a:lnTo>
                        <a:pt x="156" y="116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0"/>
                      </a:lnTo>
                      <a:lnTo>
                        <a:pt x="156" y="110"/>
                      </a:lnTo>
                      <a:lnTo>
                        <a:pt x="156" y="110"/>
                      </a:lnTo>
                      <a:lnTo>
                        <a:pt x="156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9" y="116"/>
                      </a:lnTo>
                      <a:lnTo>
                        <a:pt x="159" y="116"/>
                      </a:lnTo>
                      <a:lnTo>
                        <a:pt x="159" y="116"/>
                      </a:lnTo>
                      <a:lnTo>
                        <a:pt x="159" y="116"/>
                      </a:lnTo>
                      <a:lnTo>
                        <a:pt x="159" y="119"/>
                      </a:lnTo>
                      <a:lnTo>
                        <a:pt x="161" y="119"/>
                      </a:lnTo>
                      <a:lnTo>
                        <a:pt x="161" y="119"/>
                      </a:lnTo>
                      <a:lnTo>
                        <a:pt x="161" y="119"/>
                      </a:lnTo>
                      <a:lnTo>
                        <a:pt x="161" y="119"/>
                      </a:lnTo>
                      <a:lnTo>
                        <a:pt x="161" y="119"/>
                      </a:lnTo>
                      <a:lnTo>
                        <a:pt x="161" y="122"/>
                      </a:lnTo>
                      <a:lnTo>
                        <a:pt x="161" y="122"/>
                      </a:lnTo>
                      <a:lnTo>
                        <a:pt x="161" y="122"/>
                      </a:lnTo>
                      <a:lnTo>
                        <a:pt x="161" y="122"/>
                      </a:lnTo>
                      <a:lnTo>
                        <a:pt x="164" y="122"/>
                      </a:lnTo>
                      <a:lnTo>
                        <a:pt x="164" y="122"/>
                      </a:lnTo>
                      <a:lnTo>
                        <a:pt x="164" y="122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7" y="127"/>
                      </a:lnTo>
                      <a:lnTo>
                        <a:pt x="167" y="127"/>
                      </a:lnTo>
                      <a:lnTo>
                        <a:pt x="167" y="127"/>
                      </a:lnTo>
                      <a:lnTo>
                        <a:pt x="167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7"/>
                      </a:lnTo>
                      <a:lnTo>
                        <a:pt x="173" y="127"/>
                      </a:lnTo>
                      <a:lnTo>
                        <a:pt x="173" y="127"/>
                      </a:lnTo>
                      <a:lnTo>
                        <a:pt x="173" y="127"/>
                      </a:lnTo>
                      <a:lnTo>
                        <a:pt x="173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7" y="119"/>
                      </a:lnTo>
                      <a:lnTo>
                        <a:pt x="187" y="119"/>
                      </a:lnTo>
                      <a:lnTo>
                        <a:pt x="190" y="119"/>
                      </a:lnTo>
                      <a:lnTo>
                        <a:pt x="187" y="113"/>
                      </a:lnTo>
                      <a:lnTo>
                        <a:pt x="184" y="113"/>
                      </a:lnTo>
                      <a:lnTo>
                        <a:pt x="184" y="113"/>
                      </a:lnTo>
                      <a:lnTo>
                        <a:pt x="184" y="113"/>
                      </a:lnTo>
                      <a:lnTo>
                        <a:pt x="181" y="113"/>
                      </a:lnTo>
                      <a:lnTo>
                        <a:pt x="181" y="113"/>
                      </a:lnTo>
                      <a:lnTo>
                        <a:pt x="181" y="113"/>
                      </a:lnTo>
                      <a:lnTo>
                        <a:pt x="178" y="113"/>
                      </a:lnTo>
                      <a:lnTo>
                        <a:pt x="178" y="113"/>
                      </a:lnTo>
                      <a:lnTo>
                        <a:pt x="178" y="105"/>
                      </a:lnTo>
                      <a:lnTo>
                        <a:pt x="178" y="102"/>
                      </a:lnTo>
                      <a:lnTo>
                        <a:pt x="176" y="102"/>
                      </a:lnTo>
                      <a:lnTo>
                        <a:pt x="176" y="102"/>
                      </a:lnTo>
                      <a:lnTo>
                        <a:pt x="176" y="99"/>
                      </a:lnTo>
                      <a:lnTo>
                        <a:pt x="176" y="99"/>
                      </a:lnTo>
                      <a:lnTo>
                        <a:pt x="178" y="99"/>
                      </a:lnTo>
                      <a:lnTo>
                        <a:pt x="178" y="96"/>
                      </a:lnTo>
                      <a:lnTo>
                        <a:pt x="178" y="96"/>
                      </a:lnTo>
                      <a:lnTo>
                        <a:pt x="176" y="96"/>
                      </a:lnTo>
                      <a:lnTo>
                        <a:pt x="176" y="96"/>
                      </a:lnTo>
                      <a:lnTo>
                        <a:pt x="176" y="96"/>
                      </a:lnTo>
                      <a:lnTo>
                        <a:pt x="176" y="96"/>
                      </a:lnTo>
                      <a:lnTo>
                        <a:pt x="173" y="96"/>
                      </a:lnTo>
                      <a:lnTo>
                        <a:pt x="173" y="96"/>
                      </a:lnTo>
                      <a:lnTo>
                        <a:pt x="173" y="96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61" y="91"/>
                      </a:lnTo>
                      <a:lnTo>
                        <a:pt x="161" y="82"/>
                      </a:lnTo>
                      <a:lnTo>
                        <a:pt x="161" y="74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5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1" y="54"/>
                      </a:lnTo>
                      <a:lnTo>
                        <a:pt x="161" y="54"/>
                      </a:lnTo>
                      <a:lnTo>
                        <a:pt x="159" y="54"/>
                      </a:lnTo>
                      <a:lnTo>
                        <a:pt x="159" y="51"/>
                      </a:lnTo>
                      <a:lnTo>
                        <a:pt x="156" y="51"/>
                      </a:lnTo>
                      <a:lnTo>
                        <a:pt x="153" y="51"/>
                      </a:lnTo>
                      <a:lnTo>
                        <a:pt x="153" y="51"/>
                      </a:lnTo>
                      <a:lnTo>
                        <a:pt x="153" y="51"/>
                      </a:lnTo>
                      <a:lnTo>
                        <a:pt x="153" y="51"/>
                      </a:lnTo>
                      <a:lnTo>
                        <a:pt x="150" y="51"/>
                      </a:lnTo>
                      <a:lnTo>
                        <a:pt x="150" y="51"/>
                      </a:lnTo>
                      <a:lnTo>
                        <a:pt x="147" y="48"/>
                      </a:lnTo>
                      <a:lnTo>
                        <a:pt x="147" y="48"/>
                      </a:lnTo>
                      <a:lnTo>
                        <a:pt x="147" y="48"/>
                      </a:lnTo>
                      <a:lnTo>
                        <a:pt x="144" y="48"/>
                      </a:lnTo>
                      <a:lnTo>
                        <a:pt x="139" y="48"/>
                      </a:lnTo>
                      <a:lnTo>
                        <a:pt x="139" y="48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3" y="40"/>
                      </a:lnTo>
                      <a:lnTo>
                        <a:pt x="133" y="37"/>
                      </a:lnTo>
                      <a:lnTo>
                        <a:pt x="130" y="40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5" y="31"/>
                      </a:lnTo>
                      <a:lnTo>
                        <a:pt x="122" y="25"/>
                      </a:lnTo>
                      <a:lnTo>
                        <a:pt x="122" y="25"/>
                      </a:lnTo>
                      <a:lnTo>
                        <a:pt x="119" y="25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5"/>
                      </a:lnTo>
                      <a:lnTo>
                        <a:pt x="119" y="25"/>
                      </a:lnTo>
                      <a:lnTo>
                        <a:pt x="116" y="28"/>
                      </a:lnTo>
                      <a:lnTo>
                        <a:pt x="116" y="28"/>
                      </a:lnTo>
                      <a:lnTo>
                        <a:pt x="116" y="31"/>
                      </a:lnTo>
                      <a:lnTo>
                        <a:pt x="113" y="31"/>
                      </a:lnTo>
                      <a:lnTo>
                        <a:pt x="113" y="34"/>
                      </a:lnTo>
                      <a:lnTo>
                        <a:pt x="113" y="34"/>
                      </a:lnTo>
                      <a:lnTo>
                        <a:pt x="110" y="34"/>
                      </a:lnTo>
                      <a:lnTo>
                        <a:pt x="108" y="34"/>
                      </a:lnTo>
                      <a:lnTo>
                        <a:pt x="105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28"/>
                      </a:lnTo>
                      <a:lnTo>
                        <a:pt x="102" y="28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3"/>
                      </a:lnTo>
                      <a:lnTo>
                        <a:pt x="102" y="23"/>
                      </a:lnTo>
                      <a:lnTo>
                        <a:pt x="102" y="23"/>
                      </a:lnTo>
                      <a:lnTo>
                        <a:pt x="102" y="20"/>
                      </a:lnTo>
                      <a:lnTo>
                        <a:pt x="102" y="20"/>
                      </a:lnTo>
                      <a:lnTo>
                        <a:pt x="102" y="17"/>
                      </a:lnTo>
                      <a:lnTo>
                        <a:pt x="102" y="17"/>
                      </a:lnTo>
                      <a:lnTo>
                        <a:pt x="102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8" y="11"/>
                      </a:lnTo>
                      <a:lnTo>
                        <a:pt x="108" y="11"/>
                      </a:lnTo>
                      <a:lnTo>
                        <a:pt x="108" y="11"/>
                      </a:lnTo>
                      <a:lnTo>
                        <a:pt x="108" y="11"/>
                      </a:lnTo>
                      <a:lnTo>
                        <a:pt x="108" y="11"/>
                      </a:lnTo>
                      <a:lnTo>
                        <a:pt x="108" y="14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13" y="14"/>
                      </a:lnTo>
                      <a:lnTo>
                        <a:pt x="113" y="14"/>
                      </a:lnTo>
                      <a:lnTo>
                        <a:pt x="113" y="14"/>
                      </a:lnTo>
                      <a:lnTo>
                        <a:pt x="116" y="14"/>
                      </a:lnTo>
                      <a:lnTo>
                        <a:pt x="119" y="14"/>
                      </a:lnTo>
                      <a:lnTo>
                        <a:pt x="119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5" y="0"/>
                      </a:lnTo>
                      <a:lnTo>
                        <a:pt x="102" y="0"/>
                      </a:lnTo>
                      <a:lnTo>
                        <a:pt x="96" y="0"/>
                      </a:lnTo>
                      <a:lnTo>
                        <a:pt x="91" y="0"/>
                      </a:lnTo>
                      <a:lnTo>
                        <a:pt x="88" y="0"/>
                      </a:lnTo>
                      <a:lnTo>
                        <a:pt x="82" y="0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65" y="8"/>
                      </a:lnTo>
                      <a:lnTo>
                        <a:pt x="65" y="8"/>
                      </a:lnTo>
                      <a:lnTo>
                        <a:pt x="65" y="28"/>
                      </a:lnTo>
                      <a:lnTo>
                        <a:pt x="59" y="25"/>
                      </a:lnTo>
                      <a:lnTo>
                        <a:pt x="59" y="31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7" y="37"/>
                      </a:lnTo>
                      <a:lnTo>
                        <a:pt x="57" y="37"/>
                      </a:lnTo>
                      <a:lnTo>
                        <a:pt x="57" y="37"/>
                      </a:lnTo>
                      <a:lnTo>
                        <a:pt x="54" y="42"/>
                      </a:lnTo>
                      <a:lnTo>
                        <a:pt x="42" y="40"/>
                      </a:lnTo>
                      <a:lnTo>
                        <a:pt x="31" y="40"/>
                      </a:lnTo>
                      <a:lnTo>
                        <a:pt x="25" y="37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31" y="42"/>
                      </a:lnTo>
                      <a:lnTo>
                        <a:pt x="31" y="42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2" y="54"/>
                      </a:lnTo>
                      <a:lnTo>
                        <a:pt x="42" y="54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6" name="Freeform 112"/>
                <p:cNvSpPr>
                  <a:spLocks/>
                </p:cNvSpPr>
                <p:nvPr/>
              </p:nvSpPr>
              <p:spPr bwMode="auto">
                <a:xfrm>
                  <a:off x="1892" y="2920"/>
                  <a:ext cx="96" cy="100"/>
                </a:xfrm>
                <a:custGeom>
                  <a:avLst/>
                  <a:gdLst/>
                  <a:ahLst/>
                  <a:cxnLst>
                    <a:cxn ang="0">
                      <a:pos x="11" y="88"/>
                    </a:cxn>
                    <a:cxn ang="0">
                      <a:pos x="6" y="88"/>
                    </a:cxn>
                    <a:cxn ang="0">
                      <a:pos x="3" y="85"/>
                    </a:cxn>
                    <a:cxn ang="0">
                      <a:pos x="0" y="196"/>
                    </a:cxn>
                    <a:cxn ang="0">
                      <a:pos x="110" y="156"/>
                    </a:cxn>
                    <a:cxn ang="0">
                      <a:pos x="153" y="142"/>
                    </a:cxn>
                    <a:cxn ang="0">
                      <a:pos x="156" y="113"/>
                    </a:cxn>
                    <a:cxn ang="0">
                      <a:pos x="156" y="110"/>
                    </a:cxn>
                    <a:cxn ang="0">
                      <a:pos x="159" y="110"/>
                    </a:cxn>
                    <a:cxn ang="0">
                      <a:pos x="159" y="116"/>
                    </a:cxn>
                    <a:cxn ang="0">
                      <a:pos x="161" y="122"/>
                    </a:cxn>
                    <a:cxn ang="0">
                      <a:pos x="164" y="125"/>
                    </a:cxn>
                    <a:cxn ang="0">
                      <a:pos x="164" y="127"/>
                    </a:cxn>
                    <a:cxn ang="0">
                      <a:pos x="167" y="127"/>
                    </a:cxn>
                    <a:cxn ang="0">
                      <a:pos x="170" y="125"/>
                    </a:cxn>
                    <a:cxn ang="0">
                      <a:pos x="173" y="127"/>
                    </a:cxn>
                    <a:cxn ang="0">
                      <a:pos x="178" y="125"/>
                    </a:cxn>
                    <a:cxn ang="0">
                      <a:pos x="181" y="125"/>
                    </a:cxn>
                    <a:cxn ang="0">
                      <a:pos x="181" y="125"/>
                    </a:cxn>
                    <a:cxn ang="0">
                      <a:pos x="184" y="113"/>
                    </a:cxn>
                    <a:cxn ang="0">
                      <a:pos x="178" y="102"/>
                    </a:cxn>
                    <a:cxn ang="0">
                      <a:pos x="176" y="96"/>
                    </a:cxn>
                    <a:cxn ang="0">
                      <a:pos x="173" y="99"/>
                    </a:cxn>
                    <a:cxn ang="0">
                      <a:pos x="170" y="102"/>
                    </a:cxn>
                    <a:cxn ang="0">
                      <a:pos x="170" y="102"/>
                    </a:cxn>
                    <a:cxn ang="0">
                      <a:pos x="161" y="68"/>
                    </a:cxn>
                    <a:cxn ang="0">
                      <a:pos x="159" y="51"/>
                    </a:cxn>
                    <a:cxn ang="0">
                      <a:pos x="147" y="48"/>
                    </a:cxn>
                    <a:cxn ang="0">
                      <a:pos x="139" y="45"/>
                    </a:cxn>
                    <a:cxn ang="0">
                      <a:pos x="136" y="40"/>
                    </a:cxn>
                    <a:cxn ang="0">
                      <a:pos x="127" y="34"/>
                    </a:cxn>
                    <a:cxn ang="0">
                      <a:pos x="119" y="25"/>
                    </a:cxn>
                    <a:cxn ang="0">
                      <a:pos x="110" y="34"/>
                    </a:cxn>
                    <a:cxn ang="0">
                      <a:pos x="102" y="28"/>
                    </a:cxn>
                    <a:cxn ang="0">
                      <a:pos x="102" y="20"/>
                    </a:cxn>
                    <a:cxn ang="0">
                      <a:pos x="105" y="11"/>
                    </a:cxn>
                    <a:cxn ang="0">
                      <a:pos x="108" y="11"/>
                    </a:cxn>
                    <a:cxn ang="0">
                      <a:pos x="116" y="14"/>
                    </a:cxn>
                    <a:cxn ang="0">
                      <a:pos x="91" y="0"/>
                    </a:cxn>
                    <a:cxn ang="0">
                      <a:pos x="59" y="25"/>
                    </a:cxn>
                    <a:cxn ang="0">
                      <a:pos x="54" y="42"/>
                    </a:cxn>
                    <a:cxn ang="0">
                      <a:pos x="25" y="42"/>
                    </a:cxn>
                    <a:cxn ang="0">
                      <a:pos x="31" y="45"/>
                    </a:cxn>
                    <a:cxn ang="0">
                      <a:pos x="34" y="45"/>
                    </a:cxn>
                    <a:cxn ang="0">
                      <a:pos x="37" y="48"/>
                    </a:cxn>
                    <a:cxn ang="0">
                      <a:pos x="40" y="51"/>
                    </a:cxn>
                    <a:cxn ang="0">
                      <a:pos x="42" y="57"/>
                    </a:cxn>
                    <a:cxn ang="0">
                      <a:pos x="42" y="59"/>
                    </a:cxn>
                    <a:cxn ang="0">
                      <a:pos x="42" y="62"/>
                    </a:cxn>
                    <a:cxn ang="0">
                      <a:pos x="42" y="65"/>
                    </a:cxn>
                    <a:cxn ang="0">
                      <a:pos x="42" y="71"/>
                    </a:cxn>
                    <a:cxn ang="0">
                      <a:pos x="42" y="74"/>
                    </a:cxn>
                    <a:cxn ang="0">
                      <a:pos x="40" y="76"/>
                    </a:cxn>
                    <a:cxn ang="0">
                      <a:pos x="40" y="79"/>
                    </a:cxn>
                    <a:cxn ang="0">
                      <a:pos x="37" y="82"/>
                    </a:cxn>
                    <a:cxn ang="0">
                      <a:pos x="34" y="85"/>
                    </a:cxn>
                    <a:cxn ang="0">
                      <a:pos x="31" y="88"/>
                    </a:cxn>
                    <a:cxn ang="0">
                      <a:pos x="28" y="88"/>
                    </a:cxn>
                    <a:cxn ang="0">
                      <a:pos x="23" y="91"/>
                    </a:cxn>
                    <a:cxn ang="0">
                      <a:pos x="20" y="91"/>
                    </a:cxn>
                    <a:cxn ang="0">
                      <a:pos x="17" y="91"/>
                    </a:cxn>
                  </a:cxnLst>
                  <a:rect l="0" t="0" r="r" b="b"/>
                  <a:pathLst>
                    <a:path w="190" h="196">
                      <a:moveTo>
                        <a:pt x="14" y="91"/>
                      </a:moveTo>
                      <a:lnTo>
                        <a:pt x="14" y="91"/>
                      </a:lnTo>
                      <a:lnTo>
                        <a:pt x="14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11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6" y="88"/>
                      </a:lnTo>
                      <a:lnTo>
                        <a:pt x="6" y="88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8"/>
                      </a:lnTo>
                      <a:lnTo>
                        <a:pt x="3" y="93"/>
                      </a:lnTo>
                      <a:lnTo>
                        <a:pt x="3" y="102"/>
                      </a:lnTo>
                      <a:lnTo>
                        <a:pt x="3" y="113"/>
                      </a:lnTo>
                      <a:lnTo>
                        <a:pt x="3" y="119"/>
                      </a:lnTo>
                      <a:lnTo>
                        <a:pt x="3" y="156"/>
                      </a:lnTo>
                      <a:lnTo>
                        <a:pt x="0" y="173"/>
                      </a:lnTo>
                      <a:lnTo>
                        <a:pt x="0" y="196"/>
                      </a:lnTo>
                      <a:lnTo>
                        <a:pt x="3" y="196"/>
                      </a:lnTo>
                      <a:lnTo>
                        <a:pt x="23" y="190"/>
                      </a:lnTo>
                      <a:lnTo>
                        <a:pt x="62" y="167"/>
                      </a:lnTo>
                      <a:lnTo>
                        <a:pt x="62" y="167"/>
                      </a:lnTo>
                      <a:lnTo>
                        <a:pt x="65" y="167"/>
                      </a:lnTo>
                      <a:lnTo>
                        <a:pt x="91" y="159"/>
                      </a:lnTo>
                      <a:lnTo>
                        <a:pt x="102" y="156"/>
                      </a:lnTo>
                      <a:lnTo>
                        <a:pt x="110" y="156"/>
                      </a:lnTo>
                      <a:lnTo>
                        <a:pt x="139" y="147"/>
                      </a:lnTo>
                      <a:lnTo>
                        <a:pt x="139" y="147"/>
                      </a:lnTo>
                      <a:lnTo>
                        <a:pt x="139" y="147"/>
                      </a:lnTo>
                      <a:lnTo>
                        <a:pt x="139" y="147"/>
                      </a:lnTo>
                      <a:lnTo>
                        <a:pt x="142" y="147"/>
                      </a:lnTo>
                      <a:lnTo>
                        <a:pt x="142" y="147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19"/>
                      </a:lnTo>
                      <a:lnTo>
                        <a:pt x="156" y="116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6" y="110"/>
                      </a:lnTo>
                      <a:lnTo>
                        <a:pt x="156" y="110"/>
                      </a:lnTo>
                      <a:lnTo>
                        <a:pt x="156" y="110"/>
                      </a:lnTo>
                      <a:lnTo>
                        <a:pt x="156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0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9" y="116"/>
                      </a:lnTo>
                      <a:lnTo>
                        <a:pt x="159" y="116"/>
                      </a:lnTo>
                      <a:lnTo>
                        <a:pt x="159" y="116"/>
                      </a:lnTo>
                      <a:lnTo>
                        <a:pt x="159" y="116"/>
                      </a:lnTo>
                      <a:lnTo>
                        <a:pt x="159" y="119"/>
                      </a:lnTo>
                      <a:lnTo>
                        <a:pt x="161" y="119"/>
                      </a:lnTo>
                      <a:lnTo>
                        <a:pt x="161" y="119"/>
                      </a:lnTo>
                      <a:lnTo>
                        <a:pt x="161" y="119"/>
                      </a:lnTo>
                      <a:lnTo>
                        <a:pt x="161" y="119"/>
                      </a:lnTo>
                      <a:lnTo>
                        <a:pt x="161" y="119"/>
                      </a:lnTo>
                      <a:lnTo>
                        <a:pt x="161" y="122"/>
                      </a:lnTo>
                      <a:lnTo>
                        <a:pt x="161" y="122"/>
                      </a:lnTo>
                      <a:lnTo>
                        <a:pt x="161" y="122"/>
                      </a:lnTo>
                      <a:lnTo>
                        <a:pt x="161" y="122"/>
                      </a:lnTo>
                      <a:lnTo>
                        <a:pt x="164" y="122"/>
                      </a:lnTo>
                      <a:lnTo>
                        <a:pt x="164" y="122"/>
                      </a:lnTo>
                      <a:lnTo>
                        <a:pt x="164" y="122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5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4" y="127"/>
                      </a:lnTo>
                      <a:lnTo>
                        <a:pt x="167" y="127"/>
                      </a:lnTo>
                      <a:lnTo>
                        <a:pt x="167" y="127"/>
                      </a:lnTo>
                      <a:lnTo>
                        <a:pt x="167" y="127"/>
                      </a:lnTo>
                      <a:lnTo>
                        <a:pt x="167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7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0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7"/>
                      </a:lnTo>
                      <a:lnTo>
                        <a:pt x="173" y="127"/>
                      </a:lnTo>
                      <a:lnTo>
                        <a:pt x="173" y="127"/>
                      </a:lnTo>
                      <a:lnTo>
                        <a:pt x="173" y="127"/>
                      </a:lnTo>
                      <a:lnTo>
                        <a:pt x="173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78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1" y="125"/>
                      </a:lnTo>
                      <a:lnTo>
                        <a:pt x="187" y="119"/>
                      </a:lnTo>
                      <a:lnTo>
                        <a:pt x="187" y="119"/>
                      </a:lnTo>
                      <a:lnTo>
                        <a:pt x="190" y="119"/>
                      </a:lnTo>
                      <a:lnTo>
                        <a:pt x="187" y="113"/>
                      </a:lnTo>
                      <a:lnTo>
                        <a:pt x="184" y="113"/>
                      </a:lnTo>
                      <a:lnTo>
                        <a:pt x="184" y="113"/>
                      </a:lnTo>
                      <a:lnTo>
                        <a:pt x="184" y="113"/>
                      </a:lnTo>
                      <a:lnTo>
                        <a:pt x="181" y="113"/>
                      </a:lnTo>
                      <a:lnTo>
                        <a:pt x="181" y="113"/>
                      </a:lnTo>
                      <a:lnTo>
                        <a:pt x="181" y="113"/>
                      </a:lnTo>
                      <a:lnTo>
                        <a:pt x="178" y="113"/>
                      </a:lnTo>
                      <a:lnTo>
                        <a:pt x="178" y="113"/>
                      </a:lnTo>
                      <a:lnTo>
                        <a:pt x="178" y="105"/>
                      </a:lnTo>
                      <a:lnTo>
                        <a:pt x="178" y="102"/>
                      </a:lnTo>
                      <a:lnTo>
                        <a:pt x="176" y="102"/>
                      </a:lnTo>
                      <a:lnTo>
                        <a:pt x="176" y="102"/>
                      </a:lnTo>
                      <a:lnTo>
                        <a:pt x="176" y="99"/>
                      </a:lnTo>
                      <a:lnTo>
                        <a:pt x="176" y="99"/>
                      </a:lnTo>
                      <a:lnTo>
                        <a:pt x="178" y="99"/>
                      </a:lnTo>
                      <a:lnTo>
                        <a:pt x="178" y="96"/>
                      </a:lnTo>
                      <a:lnTo>
                        <a:pt x="178" y="96"/>
                      </a:lnTo>
                      <a:lnTo>
                        <a:pt x="176" y="96"/>
                      </a:lnTo>
                      <a:lnTo>
                        <a:pt x="176" y="96"/>
                      </a:lnTo>
                      <a:lnTo>
                        <a:pt x="176" y="96"/>
                      </a:lnTo>
                      <a:lnTo>
                        <a:pt x="176" y="96"/>
                      </a:lnTo>
                      <a:lnTo>
                        <a:pt x="173" y="96"/>
                      </a:lnTo>
                      <a:lnTo>
                        <a:pt x="173" y="96"/>
                      </a:lnTo>
                      <a:lnTo>
                        <a:pt x="173" y="96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3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61" y="91"/>
                      </a:lnTo>
                      <a:lnTo>
                        <a:pt x="161" y="82"/>
                      </a:lnTo>
                      <a:lnTo>
                        <a:pt x="161" y="74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71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8"/>
                      </a:lnTo>
                      <a:lnTo>
                        <a:pt x="161" y="65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1" y="54"/>
                      </a:lnTo>
                      <a:lnTo>
                        <a:pt x="161" y="54"/>
                      </a:lnTo>
                      <a:lnTo>
                        <a:pt x="159" y="54"/>
                      </a:lnTo>
                      <a:lnTo>
                        <a:pt x="159" y="51"/>
                      </a:lnTo>
                      <a:lnTo>
                        <a:pt x="156" y="51"/>
                      </a:lnTo>
                      <a:lnTo>
                        <a:pt x="153" y="51"/>
                      </a:lnTo>
                      <a:lnTo>
                        <a:pt x="153" y="51"/>
                      </a:lnTo>
                      <a:lnTo>
                        <a:pt x="153" y="51"/>
                      </a:lnTo>
                      <a:lnTo>
                        <a:pt x="153" y="51"/>
                      </a:lnTo>
                      <a:lnTo>
                        <a:pt x="150" y="51"/>
                      </a:lnTo>
                      <a:lnTo>
                        <a:pt x="150" y="51"/>
                      </a:lnTo>
                      <a:lnTo>
                        <a:pt x="147" y="48"/>
                      </a:lnTo>
                      <a:lnTo>
                        <a:pt x="147" y="48"/>
                      </a:lnTo>
                      <a:lnTo>
                        <a:pt x="147" y="48"/>
                      </a:lnTo>
                      <a:lnTo>
                        <a:pt x="144" y="48"/>
                      </a:lnTo>
                      <a:lnTo>
                        <a:pt x="139" y="48"/>
                      </a:lnTo>
                      <a:lnTo>
                        <a:pt x="139" y="48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3" y="40"/>
                      </a:lnTo>
                      <a:lnTo>
                        <a:pt x="133" y="37"/>
                      </a:lnTo>
                      <a:lnTo>
                        <a:pt x="130" y="40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5" y="31"/>
                      </a:lnTo>
                      <a:lnTo>
                        <a:pt x="122" y="25"/>
                      </a:lnTo>
                      <a:lnTo>
                        <a:pt x="122" y="25"/>
                      </a:lnTo>
                      <a:lnTo>
                        <a:pt x="119" y="25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9" y="25"/>
                      </a:lnTo>
                      <a:lnTo>
                        <a:pt x="119" y="25"/>
                      </a:lnTo>
                      <a:lnTo>
                        <a:pt x="116" y="28"/>
                      </a:lnTo>
                      <a:lnTo>
                        <a:pt x="116" y="28"/>
                      </a:lnTo>
                      <a:lnTo>
                        <a:pt x="116" y="31"/>
                      </a:lnTo>
                      <a:lnTo>
                        <a:pt x="113" y="31"/>
                      </a:lnTo>
                      <a:lnTo>
                        <a:pt x="113" y="34"/>
                      </a:lnTo>
                      <a:lnTo>
                        <a:pt x="113" y="34"/>
                      </a:lnTo>
                      <a:lnTo>
                        <a:pt x="110" y="34"/>
                      </a:lnTo>
                      <a:lnTo>
                        <a:pt x="108" y="34"/>
                      </a:lnTo>
                      <a:lnTo>
                        <a:pt x="105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28"/>
                      </a:lnTo>
                      <a:lnTo>
                        <a:pt x="102" y="28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3"/>
                      </a:lnTo>
                      <a:lnTo>
                        <a:pt x="102" y="23"/>
                      </a:lnTo>
                      <a:lnTo>
                        <a:pt x="102" y="23"/>
                      </a:lnTo>
                      <a:lnTo>
                        <a:pt x="102" y="20"/>
                      </a:lnTo>
                      <a:lnTo>
                        <a:pt x="102" y="20"/>
                      </a:lnTo>
                      <a:lnTo>
                        <a:pt x="102" y="17"/>
                      </a:lnTo>
                      <a:lnTo>
                        <a:pt x="102" y="17"/>
                      </a:lnTo>
                      <a:lnTo>
                        <a:pt x="102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5" y="11"/>
                      </a:lnTo>
                      <a:lnTo>
                        <a:pt x="108" y="11"/>
                      </a:lnTo>
                      <a:lnTo>
                        <a:pt x="108" y="11"/>
                      </a:lnTo>
                      <a:lnTo>
                        <a:pt x="108" y="11"/>
                      </a:lnTo>
                      <a:lnTo>
                        <a:pt x="108" y="11"/>
                      </a:lnTo>
                      <a:lnTo>
                        <a:pt x="108" y="11"/>
                      </a:lnTo>
                      <a:lnTo>
                        <a:pt x="108" y="14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13" y="14"/>
                      </a:lnTo>
                      <a:lnTo>
                        <a:pt x="113" y="14"/>
                      </a:lnTo>
                      <a:lnTo>
                        <a:pt x="113" y="14"/>
                      </a:lnTo>
                      <a:lnTo>
                        <a:pt x="116" y="14"/>
                      </a:lnTo>
                      <a:lnTo>
                        <a:pt x="119" y="14"/>
                      </a:lnTo>
                      <a:lnTo>
                        <a:pt x="119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5" y="0"/>
                      </a:lnTo>
                      <a:lnTo>
                        <a:pt x="102" y="0"/>
                      </a:lnTo>
                      <a:lnTo>
                        <a:pt x="96" y="0"/>
                      </a:lnTo>
                      <a:lnTo>
                        <a:pt x="91" y="0"/>
                      </a:lnTo>
                      <a:lnTo>
                        <a:pt x="88" y="0"/>
                      </a:lnTo>
                      <a:lnTo>
                        <a:pt x="82" y="0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65" y="8"/>
                      </a:lnTo>
                      <a:lnTo>
                        <a:pt x="65" y="8"/>
                      </a:lnTo>
                      <a:lnTo>
                        <a:pt x="65" y="28"/>
                      </a:lnTo>
                      <a:lnTo>
                        <a:pt x="59" y="25"/>
                      </a:lnTo>
                      <a:lnTo>
                        <a:pt x="59" y="31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7" y="37"/>
                      </a:lnTo>
                      <a:lnTo>
                        <a:pt x="57" y="37"/>
                      </a:lnTo>
                      <a:lnTo>
                        <a:pt x="57" y="37"/>
                      </a:lnTo>
                      <a:lnTo>
                        <a:pt x="54" y="42"/>
                      </a:lnTo>
                      <a:lnTo>
                        <a:pt x="42" y="40"/>
                      </a:lnTo>
                      <a:lnTo>
                        <a:pt x="31" y="40"/>
                      </a:lnTo>
                      <a:lnTo>
                        <a:pt x="25" y="37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31" y="42"/>
                      </a:lnTo>
                      <a:lnTo>
                        <a:pt x="31" y="42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2" y="54"/>
                      </a:lnTo>
                      <a:lnTo>
                        <a:pt x="42" y="54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59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7" name="Freeform 113"/>
                <p:cNvSpPr>
                  <a:spLocks/>
                </p:cNvSpPr>
                <p:nvPr/>
              </p:nvSpPr>
              <p:spPr bwMode="auto">
                <a:xfrm>
                  <a:off x="2004" y="2955"/>
                  <a:ext cx="22" cy="15"/>
                </a:xfrm>
                <a:custGeom>
                  <a:avLst/>
                  <a:gdLst/>
                  <a:ahLst/>
                  <a:cxnLst>
                    <a:cxn ang="0">
                      <a:pos x="14" y="23"/>
                    </a:cxn>
                    <a:cxn ang="0">
                      <a:pos x="17" y="23"/>
                    </a:cxn>
                    <a:cxn ang="0">
                      <a:pos x="20" y="23"/>
                    </a:cxn>
                    <a:cxn ang="0">
                      <a:pos x="23" y="23"/>
                    </a:cxn>
                    <a:cxn ang="0">
                      <a:pos x="31" y="28"/>
                    </a:cxn>
                    <a:cxn ang="0">
                      <a:pos x="40" y="25"/>
                    </a:cxn>
                    <a:cxn ang="0">
                      <a:pos x="42" y="25"/>
                    </a:cxn>
                    <a:cxn ang="0">
                      <a:pos x="42" y="23"/>
                    </a:cxn>
                    <a:cxn ang="0">
                      <a:pos x="42" y="20"/>
                    </a:cxn>
                    <a:cxn ang="0">
                      <a:pos x="42" y="20"/>
                    </a:cxn>
                    <a:cxn ang="0">
                      <a:pos x="45" y="20"/>
                    </a:cxn>
                    <a:cxn ang="0">
                      <a:pos x="45" y="17"/>
                    </a:cxn>
                    <a:cxn ang="0">
                      <a:pos x="45" y="14"/>
                    </a:cxn>
                    <a:cxn ang="0">
                      <a:pos x="42" y="14"/>
                    </a:cxn>
                    <a:cxn ang="0">
                      <a:pos x="42" y="14"/>
                    </a:cxn>
                    <a:cxn ang="0">
                      <a:pos x="40" y="11"/>
                    </a:cxn>
                    <a:cxn ang="0">
                      <a:pos x="40" y="11"/>
                    </a:cxn>
                    <a:cxn ang="0">
                      <a:pos x="40" y="6"/>
                    </a:cxn>
                    <a:cxn ang="0">
                      <a:pos x="37" y="6"/>
                    </a:cxn>
                    <a:cxn ang="0">
                      <a:pos x="37" y="6"/>
                    </a:cxn>
                    <a:cxn ang="0">
                      <a:pos x="34" y="6"/>
                    </a:cxn>
                    <a:cxn ang="0">
                      <a:pos x="34" y="3"/>
                    </a:cxn>
                    <a:cxn ang="0">
                      <a:pos x="31" y="0"/>
                    </a:cxn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23" y="0"/>
                    </a:cxn>
                    <a:cxn ang="0">
                      <a:pos x="23" y="3"/>
                    </a:cxn>
                    <a:cxn ang="0">
                      <a:pos x="20" y="3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17" y="3"/>
                    </a:cxn>
                    <a:cxn ang="0">
                      <a:pos x="11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6"/>
                    </a:cxn>
                    <a:cxn ang="0">
                      <a:pos x="0" y="8"/>
                    </a:cxn>
                    <a:cxn ang="0">
                      <a:pos x="0" y="11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6" y="14"/>
                    </a:cxn>
                    <a:cxn ang="0">
                      <a:pos x="11" y="14"/>
                    </a:cxn>
                    <a:cxn ang="0">
                      <a:pos x="8" y="20"/>
                    </a:cxn>
                    <a:cxn ang="0">
                      <a:pos x="8" y="20"/>
                    </a:cxn>
                    <a:cxn ang="0">
                      <a:pos x="11" y="20"/>
                    </a:cxn>
                    <a:cxn ang="0">
                      <a:pos x="11" y="23"/>
                    </a:cxn>
                  </a:cxnLst>
                  <a:rect l="0" t="0" r="r" b="b"/>
                  <a:pathLst>
                    <a:path w="45" h="31">
                      <a:moveTo>
                        <a:pt x="14" y="23"/>
                      </a:move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31" y="25"/>
                      </a:lnTo>
                      <a:lnTo>
                        <a:pt x="31" y="28"/>
                      </a:lnTo>
                      <a:lnTo>
                        <a:pt x="40" y="31"/>
                      </a:lnTo>
                      <a:lnTo>
                        <a:pt x="40" y="28"/>
                      </a:lnTo>
                      <a:lnTo>
                        <a:pt x="40" y="25"/>
                      </a:lnTo>
                      <a:lnTo>
                        <a:pt x="40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5" y="20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4"/>
                      </a:lnTo>
                      <a:lnTo>
                        <a:pt x="45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37" y="11"/>
                      </a:lnTo>
                      <a:lnTo>
                        <a:pt x="40" y="11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8" name="Freeform 114"/>
                <p:cNvSpPr>
                  <a:spLocks/>
                </p:cNvSpPr>
                <p:nvPr/>
              </p:nvSpPr>
              <p:spPr bwMode="auto">
                <a:xfrm>
                  <a:off x="2004" y="2955"/>
                  <a:ext cx="22" cy="15"/>
                </a:xfrm>
                <a:custGeom>
                  <a:avLst/>
                  <a:gdLst/>
                  <a:ahLst/>
                  <a:cxnLst>
                    <a:cxn ang="0">
                      <a:pos x="14" y="23"/>
                    </a:cxn>
                    <a:cxn ang="0">
                      <a:pos x="17" y="23"/>
                    </a:cxn>
                    <a:cxn ang="0">
                      <a:pos x="20" y="23"/>
                    </a:cxn>
                    <a:cxn ang="0">
                      <a:pos x="23" y="23"/>
                    </a:cxn>
                    <a:cxn ang="0">
                      <a:pos x="31" y="28"/>
                    </a:cxn>
                    <a:cxn ang="0">
                      <a:pos x="40" y="25"/>
                    </a:cxn>
                    <a:cxn ang="0">
                      <a:pos x="42" y="25"/>
                    </a:cxn>
                    <a:cxn ang="0">
                      <a:pos x="42" y="23"/>
                    </a:cxn>
                    <a:cxn ang="0">
                      <a:pos x="42" y="20"/>
                    </a:cxn>
                    <a:cxn ang="0">
                      <a:pos x="42" y="20"/>
                    </a:cxn>
                    <a:cxn ang="0">
                      <a:pos x="45" y="20"/>
                    </a:cxn>
                    <a:cxn ang="0">
                      <a:pos x="45" y="17"/>
                    </a:cxn>
                    <a:cxn ang="0">
                      <a:pos x="45" y="14"/>
                    </a:cxn>
                    <a:cxn ang="0">
                      <a:pos x="42" y="14"/>
                    </a:cxn>
                    <a:cxn ang="0">
                      <a:pos x="42" y="14"/>
                    </a:cxn>
                    <a:cxn ang="0">
                      <a:pos x="40" y="11"/>
                    </a:cxn>
                    <a:cxn ang="0">
                      <a:pos x="40" y="11"/>
                    </a:cxn>
                    <a:cxn ang="0">
                      <a:pos x="40" y="6"/>
                    </a:cxn>
                    <a:cxn ang="0">
                      <a:pos x="37" y="6"/>
                    </a:cxn>
                    <a:cxn ang="0">
                      <a:pos x="37" y="6"/>
                    </a:cxn>
                    <a:cxn ang="0">
                      <a:pos x="34" y="6"/>
                    </a:cxn>
                    <a:cxn ang="0">
                      <a:pos x="34" y="3"/>
                    </a:cxn>
                    <a:cxn ang="0">
                      <a:pos x="31" y="0"/>
                    </a:cxn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23" y="0"/>
                    </a:cxn>
                    <a:cxn ang="0">
                      <a:pos x="23" y="3"/>
                    </a:cxn>
                    <a:cxn ang="0">
                      <a:pos x="20" y="3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17" y="3"/>
                    </a:cxn>
                    <a:cxn ang="0">
                      <a:pos x="11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3"/>
                    </a:cxn>
                    <a:cxn ang="0">
                      <a:pos x="3" y="6"/>
                    </a:cxn>
                    <a:cxn ang="0">
                      <a:pos x="0" y="8"/>
                    </a:cxn>
                    <a:cxn ang="0">
                      <a:pos x="0" y="11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6" y="14"/>
                    </a:cxn>
                    <a:cxn ang="0">
                      <a:pos x="11" y="14"/>
                    </a:cxn>
                    <a:cxn ang="0">
                      <a:pos x="8" y="20"/>
                    </a:cxn>
                    <a:cxn ang="0">
                      <a:pos x="8" y="20"/>
                    </a:cxn>
                    <a:cxn ang="0">
                      <a:pos x="11" y="20"/>
                    </a:cxn>
                    <a:cxn ang="0">
                      <a:pos x="11" y="23"/>
                    </a:cxn>
                  </a:cxnLst>
                  <a:rect l="0" t="0" r="r" b="b"/>
                  <a:pathLst>
                    <a:path w="45" h="31">
                      <a:moveTo>
                        <a:pt x="14" y="23"/>
                      </a:move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31" y="25"/>
                      </a:lnTo>
                      <a:lnTo>
                        <a:pt x="31" y="28"/>
                      </a:lnTo>
                      <a:lnTo>
                        <a:pt x="40" y="31"/>
                      </a:lnTo>
                      <a:lnTo>
                        <a:pt x="40" y="28"/>
                      </a:lnTo>
                      <a:lnTo>
                        <a:pt x="40" y="25"/>
                      </a:lnTo>
                      <a:lnTo>
                        <a:pt x="40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5" y="20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7"/>
                      </a:lnTo>
                      <a:lnTo>
                        <a:pt x="45" y="14"/>
                      </a:lnTo>
                      <a:lnTo>
                        <a:pt x="45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37" y="11"/>
                      </a:lnTo>
                      <a:lnTo>
                        <a:pt x="40" y="11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19" name="Freeform 115"/>
                <p:cNvSpPr>
                  <a:spLocks/>
                </p:cNvSpPr>
                <p:nvPr/>
              </p:nvSpPr>
              <p:spPr bwMode="auto">
                <a:xfrm>
                  <a:off x="1974" y="2924"/>
                  <a:ext cx="39" cy="58"/>
                </a:xfrm>
                <a:custGeom>
                  <a:avLst/>
                  <a:gdLst/>
                  <a:ahLst/>
                  <a:cxnLst>
                    <a:cxn ang="0">
                      <a:pos x="29" y="85"/>
                    </a:cxn>
                    <a:cxn ang="0">
                      <a:pos x="37" y="85"/>
                    </a:cxn>
                    <a:cxn ang="0">
                      <a:pos x="43" y="85"/>
                    </a:cxn>
                    <a:cxn ang="0">
                      <a:pos x="46" y="82"/>
                    </a:cxn>
                    <a:cxn ang="0">
                      <a:pos x="49" y="76"/>
                    </a:cxn>
                    <a:cxn ang="0">
                      <a:pos x="49" y="70"/>
                    </a:cxn>
                    <a:cxn ang="0">
                      <a:pos x="49" y="68"/>
                    </a:cxn>
                    <a:cxn ang="0">
                      <a:pos x="46" y="65"/>
                    </a:cxn>
                    <a:cxn ang="0">
                      <a:pos x="43" y="65"/>
                    </a:cxn>
                    <a:cxn ang="0">
                      <a:pos x="40" y="65"/>
                    </a:cxn>
                    <a:cxn ang="0">
                      <a:pos x="32" y="65"/>
                    </a:cxn>
                    <a:cxn ang="0">
                      <a:pos x="20" y="62"/>
                    </a:cxn>
                    <a:cxn ang="0">
                      <a:pos x="3" y="39"/>
                    </a:cxn>
                    <a:cxn ang="0">
                      <a:pos x="15" y="39"/>
                    </a:cxn>
                    <a:cxn ang="0">
                      <a:pos x="15" y="34"/>
                    </a:cxn>
                    <a:cxn ang="0">
                      <a:pos x="15" y="28"/>
                    </a:cxn>
                    <a:cxn ang="0">
                      <a:pos x="15" y="25"/>
                    </a:cxn>
                    <a:cxn ang="0">
                      <a:pos x="17" y="19"/>
                    </a:cxn>
                    <a:cxn ang="0">
                      <a:pos x="15" y="17"/>
                    </a:cxn>
                    <a:cxn ang="0">
                      <a:pos x="17" y="11"/>
                    </a:cxn>
                    <a:cxn ang="0">
                      <a:pos x="15" y="5"/>
                    </a:cxn>
                    <a:cxn ang="0">
                      <a:pos x="17" y="2"/>
                    </a:cxn>
                    <a:cxn ang="0">
                      <a:pos x="23" y="11"/>
                    </a:cxn>
                    <a:cxn ang="0">
                      <a:pos x="49" y="11"/>
                    </a:cxn>
                    <a:cxn ang="0">
                      <a:pos x="63" y="14"/>
                    </a:cxn>
                    <a:cxn ang="0">
                      <a:pos x="63" y="19"/>
                    </a:cxn>
                    <a:cxn ang="0">
                      <a:pos x="66" y="28"/>
                    </a:cxn>
                    <a:cxn ang="0">
                      <a:pos x="66" y="36"/>
                    </a:cxn>
                    <a:cxn ang="0">
                      <a:pos x="68" y="48"/>
                    </a:cxn>
                    <a:cxn ang="0">
                      <a:pos x="77" y="51"/>
                    </a:cxn>
                    <a:cxn ang="0">
                      <a:pos x="77" y="51"/>
                    </a:cxn>
                    <a:cxn ang="0">
                      <a:pos x="77" y="59"/>
                    </a:cxn>
                    <a:cxn ang="0">
                      <a:pos x="77" y="65"/>
                    </a:cxn>
                    <a:cxn ang="0">
                      <a:pos x="66" y="65"/>
                    </a:cxn>
                    <a:cxn ang="0">
                      <a:pos x="63" y="68"/>
                    </a:cxn>
                    <a:cxn ang="0">
                      <a:pos x="60" y="73"/>
                    </a:cxn>
                    <a:cxn ang="0">
                      <a:pos x="63" y="73"/>
                    </a:cxn>
                    <a:cxn ang="0">
                      <a:pos x="71" y="79"/>
                    </a:cxn>
                    <a:cxn ang="0">
                      <a:pos x="71" y="82"/>
                    </a:cxn>
                    <a:cxn ang="0">
                      <a:pos x="71" y="85"/>
                    </a:cxn>
                    <a:cxn ang="0">
                      <a:pos x="71" y="87"/>
                    </a:cxn>
                    <a:cxn ang="0">
                      <a:pos x="71" y="90"/>
                    </a:cxn>
                    <a:cxn ang="0">
                      <a:pos x="71" y="93"/>
                    </a:cxn>
                    <a:cxn ang="0">
                      <a:pos x="71" y="96"/>
                    </a:cxn>
                    <a:cxn ang="0">
                      <a:pos x="71" y="99"/>
                    </a:cxn>
                    <a:cxn ang="0">
                      <a:pos x="68" y="102"/>
                    </a:cxn>
                    <a:cxn ang="0">
                      <a:pos x="66" y="102"/>
                    </a:cxn>
                    <a:cxn ang="0">
                      <a:pos x="60" y="104"/>
                    </a:cxn>
                    <a:cxn ang="0">
                      <a:pos x="57" y="104"/>
                    </a:cxn>
                    <a:cxn ang="0">
                      <a:pos x="54" y="107"/>
                    </a:cxn>
                    <a:cxn ang="0">
                      <a:pos x="49" y="104"/>
                    </a:cxn>
                    <a:cxn ang="0">
                      <a:pos x="40" y="107"/>
                    </a:cxn>
                    <a:cxn ang="0">
                      <a:pos x="34" y="99"/>
                    </a:cxn>
                    <a:cxn ang="0">
                      <a:pos x="29" y="96"/>
                    </a:cxn>
                    <a:cxn ang="0">
                      <a:pos x="26" y="87"/>
                    </a:cxn>
                  </a:cxnLst>
                  <a:rect l="0" t="0" r="r" b="b"/>
                  <a:pathLst>
                    <a:path w="77" h="116">
                      <a:moveTo>
                        <a:pt x="29" y="87"/>
                      </a:moveTo>
                      <a:lnTo>
                        <a:pt x="29" y="87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2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2" y="85"/>
                      </a:lnTo>
                      <a:lnTo>
                        <a:pt x="34" y="85"/>
                      </a:lnTo>
                      <a:lnTo>
                        <a:pt x="37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6" y="85"/>
                      </a:lnTo>
                      <a:lnTo>
                        <a:pt x="46" y="87"/>
                      </a:lnTo>
                      <a:lnTo>
                        <a:pt x="46" y="87"/>
                      </a:lnTo>
                      <a:lnTo>
                        <a:pt x="46" y="85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49" y="73"/>
                      </a:lnTo>
                      <a:lnTo>
                        <a:pt x="49" y="73"/>
                      </a:lnTo>
                      <a:lnTo>
                        <a:pt x="49" y="73"/>
                      </a:lnTo>
                      <a:lnTo>
                        <a:pt x="49" y="73"/>
                      </a:lnTo>
                      <a:lnTo>
                        <a:pt x="49" y="70"/>
                      </a:lnTo>
                      <a:lnTo>
                        <a:pt x="49" y="70"/>
                      </a:lnTo>
                      <a:lnTo>
                        <a:pt x="49" y="70"/>
                      </a:lnTo>
                      <a:lnTo>
                        <a:pt x="49" y="70"/>
                      </a:lnTo>
                      <a:lnTo>
                        <a:pt x="49" y="70"/>
                      </a:lnTo>
                      <a:lnTo>
                        <a:pt x="49" y="68"/>
                      </a:lnTo>
                      <a:lnTo>
                        <a:pt x="49" y="68"/>
                      </a:lnTo>
                      <a:lnTo>
                        <a:pt x="49" y="68"/>
                      </a:lnTo>
                      <a:lnTo>
                        <a:pt x="49" y="68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29" y="65"/>
                      </a:lnTo>
                      <a:lnTo>
                        <a:pt x="29" y="65"/>
                      </a:lnTo>
                      <a:lnTo>
                        <a:pt x="26" y="62"/>
                      </a:lnTo>
                      <a:lnTo>
                        <a:pt x="23" y="65"/>
                      </a:lnTo>
                      <a:lnTo>
                        <a:pt x="20" y="62"/>
                      </a:lnTo>
                      <a:lnTo>
                        <a:pt x="15" y="62"/>
                      </a:lnTo>
                      <a:lnTo>
                        <a:pt x="6" y="59"/>
                      </a:lnTo>
                      <a:lnTo>
                        <a:pt x="0" y="56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0" y="39"/>
                      </a:lnTo>
                      <a:lnTo>
                        <a:pt x="3" y="39"/>
                      </a:lnTo>
                      <a:lnTo>
                        <a:pt x="6" y="39"/>
                      </a:lnTo>
                      <a:lnTo>
                        <a:pt x="9" y="39"/>
                      </a:lnTo>
                      <a:lnTo>
                        <a:pt x="12" y="39"/>
                      </a:lnTo>
                      <a:lnTo>
                        <a:pt x="12" y="42"/>
                      </a:lnTo>
                      <a:lnTo>
                        <a:pt x="15" y="42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1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5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4"/>
                      </a:lnTo>
                      <a:lnTo>
                        <a:pt x="23" y="11"/>
                      </a:lnTo>
                      <a:lnTo>
                        <a:pt x="29" y="11"/>
                      </a:lnTo>
                      <a:lnTo>
                        <a:pt x="34" y="11"/>
                      </a:lnTo>
                      <a:lnTo>
                        <a:pt x="40" y="11"/>
                      </a:lnTo>
                      <a:lnTo>
                        <a:pt x="46" y="11"/>
                      </a:lnTo>
                      <a:lnTo>
                        <a:pt x="49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60" y="11"/>
                      </a:lnTo>
                      <a:lnTo>
                        <a:pt x="60" y="11"/>
                      </a:lnTo>
                      <a:lnTo>
                        <a:pt x="60" y="11"/>
                      </a:lnTo>
                      <a:lnTo>
                        <a:pt x="60" y="14"/>
                      </a:lnTo>
                      <a:lnTo>
                        <a:pt x="63" y="14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3" y="19"/>
                      </a:lnTo>
                      <a:lnTo>
                        <a:pt x="63" y="19"/>
                      </a:lnTo>
                      <a:lnTo>
                        <a:pt x="63" y="19"/>
                      </a:lnTo>
                      <a:lnTo>
                        <a:pt x="63" y="19"/>
                      </a:lnTo>
                      <a:lnTo>
                        <a:pt x="66" y="22"/>
                      </a:lnTo>
                      <a:lnTo>
                        <a:pt x="66" y="25"/>
                      </a:lnTo>
                      <a:lnTo>
                        <a:pt x="66" y="25"/>
                      </a:lnTo>
                      <a:lnTo>
                        <a:pt x="66" y="25"/>
                      </a:lnTo>
                      <a:lnTo>
                        <a:pt x="66" y="28"/>
                      </a:lnTo>
                      <a:lnTo>
                        <a:pt x="66" y="28"/>
                      </a:lnTo>
                      <a:lnTo>
                        <a:pt x="66" y="28"/>
                      </a:lnTo>
                      <a:lnTo>
                        <a:pt x="66" y="31"/>
                      </a:lnTo>
                      <a:lnTo>
                        <a:pt x="66" y="31"/>
                      </a:lnTo>
                      <a:lnTo>
                        <a:pt x="66" y="31"/>
                      </a:lnTo>
                      <a:lnTo>
                        <a:pt x="66" y="34"/>
                      </a:lnTo>
                      <a:lnTo>
                        <a:pt x="66" y="36"/>
                      </a:lnTo>
                      <a:lnTo>
                        <a:pt x="66" y="36"/>
                      </a:lnTo>
                      <a:lnTo>
                        <a:pt x="66" y="39"/>
                      </a:lnTo>
                      <a:lnTo>
                        <a:pt x="66" y="39"/>
                      </a:lnTo>
                      <a:lnTo>
                        <a:pt x="66" y="42"/>
                      </a:lnTo>
                      <a:lnTo>
                        <a:pt x="66" y="45"/>
                      </a:lnTo>
                      <a:lnTo>
                        <a:pt x="66" y="48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71" y="48"/>
                      </a:lnTo>
                      <a:lnTo>
                        <a:pt x="71" y="48"/>
                      </a:lnTo>
                      <a:lnTo>
                        <a:pt x="74" y="48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3"/>
                      </a:lnTo>
                      <a:lnTo>
                        <a:pt x="77" y="53"/>
                      </a:lnTo>
                      <a:lnTo>
                        <a:pt x="77" y="53"/>
                      </a:lnTo>
                      <a:lnTo>
                        <a:pt x="77" y="53"/>
                      </a:lnTo>
                      <a:lnTo>
                        <a:pt x="77" y="56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62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68" y="65"/>
                      </a:lnTo>
                      <a:lnTo>
                        <a:pt x="66" y="65"/>
                      </a:lnTo>
                      <a:lnTo>
                        <a:pt x="66" y="65"/>
                      </a:lnTo>
                      <a:lnTo>
                        <a:pt x="66" y="65"/>
                      </a:lnTo>
                      <a:lnTo>
                        <a:pt x="66" y="65"/>
                      </a:lnTo>
                      <a:lnTo>
                        <a:pt x="63" y="65"/>
                      </a:lnTo>
                      <a:lnTo>
                        <a:pt x="63" y="65"/>
                      </a:lnTo>
                      <a:lnTo>
                        <a:pt x="63" y="65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70"/>
                      </a:lnTo>
                      <a:lnTo>
                        <a:pt x="60" y="70"/>
                      </a:lnTo>
                      <a:lnTo>
                        <a:pt x="60" y="70"/>
                      </a:lnTo>
                      <a:lnTo>
                        <a:pt x="60" y="70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3" y="73"/>
                      </a:lnTo>
                      <a:lnTo>
                        <a:pt x="63" y="73"/>
                      </a:lnTo>
                      <a:lnTo>
                        <a:pt x="63" y="73"/>
                      </a:lnTo>
                      <a:lnTo>
                        <a:pt x="63" y="73"/>
                      </a:lnTo>
                      <a:lnTo>
                        <a:pt x="66" y="73"/>
                      </a:lnTo>
                      <a:lnTo>
                        <a:pt x="66" y="76"/>
                      </a:lnTo>
                      <a:lnTo>
                        <a:pt x="66" y="76"/>
                      </a:lnTo>
                      <a:lnTo>
                        <a:pt x="68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4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68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4" y="107"/>
                      </a:lnTo>
                      <a:lnTo>
                        <a:pt x="54" y="107"/>
                      </a:lnTo>
                      <a:lnTo>
                        <a:pt x="54" y="107"/>
                      </a:lnTo>
                      <a:lnTo>
                        <a:pt x="54" y="107"/>
                      </a:lnTo>
                      <a:lnTo>
                        <a:pt x="54" y="107"/>
                      </a:lnTo>
                      <a:lnTo>
                        <a:pt x="51" y="104"/>
                      </a:lnTo>
                      <a:lnTo>
                        <a:pt x="51" y="104"/>
                      </a:lnTo>
                      <a:lnTo>
                        <a:pt x="51" y="107"/>
                      </a:lnTo>
                      <a:lnTo>
                        <a:pt x="51" y="107"/>
                      </a:lnTo>
                      <a:lnTo>
                        <a:pt x="49" y="104"/>
                      </a:lnTo>
                      <a:lnTo>
                        <a:pt x="49" y="104"/>
                      </a:lnTo>
                      <a:lnTo>
                        <a:pt x="46" y="104"/>
                      </a:lnTo>
                      <a:lnTo>
                        <a:pt x="46" y="104"/>
                      </a:lnTo>
                      <a:lnTo>
                        <a:pt x="46" y="113"/>
                      </a:lnTo>
                      <a:lnTo>
                        <a:pt x="46" y="116"/>
                      </a:lnTo>
                      <a:lnTo>
                        <a:pt x="43" y="116"/>
                      </a:lnTo>
                      <a:lnTo>
                        <a:pt x="43" y="113"/>
                      </a:lnTo>
                      <a:lnTo>
                        <a:pt x="40" y="107"/>
                      </a:lnTo>
                      <a:lnTo>
                        <a:pt x="37" y="104"/>
                      </a:lnTo>
                      <a:lnTo>
                        <a:pt x="34" y="102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2" y="99"/>
                      </a:lnTo>
                      <a:lnTo>
                        <a:pt x="32" y="99"/>
                      </a:lnTo>
                      <a:lnTo>
                        <a:pt x="29" y="96"/>
                      </a:lnTo>
                      <a:lnTo>
                        <a:pt x="29" y="96"/>
                      </a:lnTo>
                      <a:lnTo>
                        <a:pt x="29" y="96"/>
                      </a:lnTo>
                      <a:lnTo>
                        <a:pt x="29" y="96"/>
                      </a:lnTo>
                      <a:lnTo>
                        <a:pt x="29" y="96"/>
                      </a:lnTo>
                      <a:lnTo>
                        <a:pt x="26" y="93"/>
                      </a:lnTo>
                      <a:lnTo>
                        <a:pt x="26" y="93"/>
                      </a:lnTo>
                      <a:lnTo>
                        <a:pt x="26" y="90"/>
                      </a:lnTo>
                      <a:lnTo>
                        <a:pt x="26" y="90"/>
                      </a:lnTo>
                      <a:lnTo>
                        <a:pt x="26" y="90"/>
                      </a:lnTo>
                      <a:lnTo>
                        <a:pt x="26" y="87"/>
                      </a:lnTo>
                      <a:lnTo>
                        <a:pt x="26" y="87"/>
                      </a:lnTo>
                      <a:lnTo>
                        <a:pt x="26" y="87"/>
                      </a:lnTo>
                      <a:lnTo>
                        <a:pt x="29" y="87"/>
                      </a:lnTo>
                      <a:lnTo>
                        <a:pt x="29" y="8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0" name="Freeform 116"/>
                <p:cNvSpPr>
                  <a:spLocks/>
                </p:cNvSpPr>
                <p:nvPr/>
              </p:nvSpPr>
              <p:spPr bwMode="auto">
                <a:xfrm>
                  <a:off x="1974" y="2924"/>
                  <a:ext cx="39" cy="58"/>
                </a:xfrm>
                <a:custGeom>
                  <a:avLst/>
                  <a:gdLst/>
                  <a:ahLst/>
                  <a:cxnLst>
                    <a:cxn ang="0">
                      <a:pos x="29" y="85"/>
                    </a:cxn>
                    <a:cxn ang="0">
                      <a:pos x="37" y="85"/>
                    </a:cxn>
                    <a:cxn ang="0">
                      <a:pos x="43" y="85"/>
                    </a:cxn>
                    <a:cxn ang="0">
                      <a:pos x="46" y="82"/>
                    </a:cxn>
                    <a:cxn ang="0">
                      <a:pos x="49" y="76"/>
                    </a:cxn>
                    <a:cxn ang="0">
                      <a:pos x="49" y="70"/>
                    </a:cxn>
                    <a:cxn ang="0">
                      <a:pos x="49" y="68"/>
                    </a:cxn>
                    <a:cxn ang="0">
                      <a:pos x="46" y="65"/>
                    </a:cxn>
                    <a:cxn ang="0">
                      <a:pos x="43" y="65"/>
                    </a:cxn>
                    <a:cxn ang="0">
                      <a:pos x="40" y="65"/>
                    </a:cxn>
                    <a:cxn ang="0">
                      <a:pos x="32" y="65"/>
                    </a:cxn>
                    <a:cxn ang="0">
                      <a:pos x="20" y="62"/>
                    </a:cxn>
                    <a:cxn ang="0">
                      <a:pos x="3" y="39"/>
                    </a:cxn>
                    <a:cxn ang="0">
                      <a:pos x="15" y="39"/>
                    </a:cxn>
                    <a:cxn ang="0">
                      <a:pos x="15" y="34"/>
                    </a:cxn>
                    <a:cxn ang="0">
                      <a:pos x="15" y="28"/>
                    </a:cxn>
                    <a:cxn ang="0">
                      <a:pos x="15" y="25"/>
                    </a:cxn>
                    <a:cxn ang="0">
                      <a:pos x="17" y="19"/>
                    </a:cxn>
                    <a:cxn ang="0">
                      <a:pos x="15" y="17"/>
                    </a:cxn>
                    <a:cxn ang="0">
                      <a:pos x="17" y="11"/>
                    </a:cxn>
                    <a:cxn ang="0">
                      <a:pos x="15" y="5"/>
                    </a:cxn>
                    <a:cxn ang="0">
                      <a:pos x="17" y="2"/>
                    </a:cxn>
                    <a:cxn ang="0">
                      <a:pos x="23" y="11"/>
                    </a:cxn>
                    <a:cxn ang="0">
                      <a:pos x="49" y="11"/>
                    </a:cxn>
                    <a:cxn ang="0">
                      <a:pos x="63" y="14"/>
                    </a:cxn>
                    <a:cxn ang="0">
                      <a:pos x="63" y="19"/>
                    </a:cxn>
                    <a:cxn ang="0">
                      <a:pos x="66" y="28"/>
                    </a:cxn>
                    <a:cxn ang="0">
                      <a:pos x="66" y="36"/>
                    </a:cxn>
                    <a:cxn ang="0">
                      <a:pos x="68" y="48"/>
                    </a:cxn>
                    <a:cxn ang="0">
                      <a:pos x="77" y="51"/>
                    </a:cxn>
                    <a:cxn ang="0">
                      <a:pos x="77" y="51"/>
                    </a:cxn>
                    <a:cxn ang="0">
                      <a:pos x="77" y="59"/>
                    </a:cxn>
                    <a:cxn ang="0">
                      <a:pos x="77" y="65"/>
                    </a:cxn>
                    <a:cxn ang="0">
                      <a:pos x="66" y="65"/>
                    </a:cxn>
                    <a:cxn ang="0">
                      <a:pos x="63" y="68"/>
                    </a:cxn>
                    <a:cxn ang="0">
                      <a:pos x="60" y="73"/>
                    </a:cxn>
                    <a:cxn ang="0">
                      <a:pos x="63" y="73"/>
                    </a:cxn>
                    <a:cxn ang="0">
                      <a:pos x="71" y="79"/>
                    </a:cxn>
                    <a:cxn ang="0">
                      <a:pos x="71" y="82"/>
                    </a:cxn>
                    <a:cxn ang="0">
                      <a:pos x="71" y="85"/>
                    </a:cxn>
                    <a:cxn ang="0">
                      <a:pos x="71" y="87"/>
                    </a:cxn>
                    <a:cxn ang="0">
                      <a:pos x="71" y="90"/>
                    </a:cxn>
                    <a:cxn ang="0">
                      <a:pos x="71" y="93"/>
                    </a:cxn>
                    <a:cxn ang="0">
                      <a:pos x="71" y="96"/>
                    </a:cxn>
                    <a:cxn ang="0">
                      <a:pos x="71" y="99"/>
                    </a:cxn>
                    <a:cxn ang="0">
                      <a:pos x="68" y="102"/>
                    </a:cxn>
                    <a:cxn ang="0">
                      <a:pos x="66" y="102"/>
                    </a:cxn>
                    <a:cxn ang="0">
                      <a:pos x="60" y="104"/>
                    </a:cxn>
                    <a:cxn ang="0">
                      <a:pos x="57" y="104"/>
                    </a:cxn>
                    <a:cxn ang="0">
                      <a:pos x="54" y="107"/>
                    </a:cxn>
                    <a:cxn ang="0">
                      <a:pos x="49" y="104"/>
                    </a:cxn>
                    <a:cxn ang="0">
                      <a:pos x="40" y="107"/>
                    </a:cxn>
                    <a:cxn ang="0">
                      <a:pos x="34" y="99"/>
                    </a:cxn>
                    <a:cxn ang="0">
                      <a:pos x="29" y="96"/>
                    </a:cxn>
                    <a:cxn ang="0">
                      <a:pos x="26" y="87"/>
                    </a:cxn>
                  </a:cxnLst>
                  <a:rect l="0" t="0" r="r" b="b"/>
                  <a:pathLst>
                    <a:path w="77" h="116">
                      <a:moveTo>
                        <a:pt x="29" y="87"/>
                      </a:moveTo>
                      <a:lnTo>
                        <a:pt x="29" y="87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2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2" y="85"/>
                      </a:lnTo>
                      <a:lnTo>
                        <a:pt x="34" y="85"/>
                      </a:lnTo>
                      <a:lnTo>
                        <a:pt x="37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3" y="85"/>
                      </a:lnTo>
                      <a:lnTo>
                        <a:pt x="46" y="85"/>
                      </a:lnTo>
                      <a:lnTo>
                        <a:pt x="46" y="87"/>
                      </a:lnTo>
                      <a:lnTo>
                        <a:pt x="46" y="87"/>
                      </a:lnTo>
                      <a:lnTo>
                        <a:pt x="46" y="85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49" y="73"/>
                      </a:lnTo>
                      <a:lnTo>
                        <a:pt x="49" y="73"/>
                      </a:lnTo>
                      <a:lnTo>
                        <a:pt x="49" y="73"/>
                      </a:lnTo>
                      <a:lnTo>
                        <a:pt x="49" y="73"/>
                      </a:lnTo>
                      <a:lnTo>
                        <a:pt x="49" y="70"/>
                      </a:lnTo>
                      <a:lnTo>
                        <a:pt x="49" y="70"/>
                      </a:lnTo>
                      <a:lnTo>
                        <a:pt x="49" y="70"/>
                      </a:lnTo>
                      <a:lnTo>
                        <a:pt x="49" y="70"/>
                      </a:lnTo>
                      <a:lnTo>
                        <a:pt x="49" y="70"/>
                      </a:lnTo>
                      <a:lnTo>
                        <a:pt x="49" y="68"/>
                      </a:lnTo>
                      <a:lnTo>
                        <a:pt x="49" y="68"/>
                      </a:lnTo>
                      <a:lnTo>
                        <a:pt x="49" y="68"/>
                      </a:lnTo>
                      <a:lnTo>
                        <a:pt x="49" y="68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29" y="65"/>
                      </a:lnTo>
                      <a:lnTo>
                        <a:pt x="29" y="65"/>
                      </a:lnTo>
                      <a:lnTo>
                        <a:pt x="26" y="62"/>
                      </a:lnTo>
                      <a:lnTo>
                        <a:pt x="23" y="65"/>
                      </a:lnTo>
                      <a:lnTo>
                        <a:pt x="20" y="62"/>
                      </a:lnTo>
                      <a:lnTo>
                        <a:pt x="15" y="62"/>
                      </a:lnTo>
                      <a:lnTo>
                        <a:pt x="6" y="59"/>
                      </a:lnTo>
                      <a:lnTo>
                        <a:pt x="0" y="56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0" y="39"/>
                      </a:lnTo>
                      <a:lnTo>
                        <a:pt x="3" y="39"/>
                      </a:lnTo>
                      <a:lnTo>
                        <a:pt x="6" y="39"/>
                      </a:lnTo>
                      <a:lnTo>
                        <a:pt x="9" y="39"/>
                      </a:lnTo>
                      <a:lnTo>
                        <a:pt x="12" y="39"/>
                      </a:lnTo>
                      <a:lnTo>
                        <a:pt x="12" y="42"/>
                      </a:lnTo>
                      <a:lnTo>
                        <a:pt x="15" y="42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1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8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5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4"/>
                      </a:lnTo>
                      <a:lnTo>
                        <a:pt x="23" y="11"/>
                      </a:lnTo>
                      <a:lnTo>
                        <a:pt x="29" y="11"/>
                      </a:lnTo>
                      <a:lnTo>
                        <a:pt x="34" y="11"/>
                      </a:lnTo>
                      <a:lnTo>
                        <a:pt x="40" y="11"/>
                      </a:lnTo>
                      <a:lnTo>
                        <a:pt x="46" y="11"/>
                      </a:lnTo>
                      <a:lnTo>
                        <a:pt x="49" y="11"/>
                      </a:lnTo>
                      <a:lnTo>
                        <a:pt x="57" y="11"/>
                      </a:lnTo>
                      <a:lnTo>
                        <a:pt x="57" y="11"/>
                      </a:lnTo>
                      <a:lnTo>
                        <a:pt x="60" y="11"/>
                      </a:lnTo>
                      <a:lnTo>
                        <a:pt x="60" y="11"/>
                      </a:lnTo>
                      <a:lnTo>
                        <a:pt x="60" y="11"/>
                      </a:lnTo>
                      <a:lnTo>
                        <a:pt x="60" y="14"/>
                      </a:lnTo>
                      <a:lnTo>
                        <a:pt x="63" y="14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3" y="19"/>
                      </a:lnTo>
                      <a:lnTo>
                        <a:pt x="63" y="19"/>
                      </a:lnTo>
                      <a:lnTo>
                        <a:pt x="63" y="19"/>
                      </a:lnTo>
                      <a:lnTo>
                        <a:pt x="63" y="19"/>
                      </a:lnTo>
                      <a:lnTo>
                        <a:pt x="66" y="22"/>
                      </a:lnTo>
                      <a:lnTo>
                        <a:pt x="66" y="25"/>
                      </a:lnTo>
                      <a:lnTo>
                        <a:pt x="66" y="25"/>
                      </a:lnTo>
                      <a:lnTo>
                        <a:pt x="66" y="25"/>
                      </a:lnTo>
                      <a:lnTo>
                        <a:pt x="66" y="28"/>
                      </a:lnTo>
                      <a:lnTo>
                        <a:pt x="66" y="28"/>
                      </a:lnTo>
                      <a:lnTo>
                        <a:pt x="66" y="28"/>
                      </a:lnTo>
                      <a:lnTo>
                        <a:pt x="66" y="31"/>
                      </a:lnTo>
                      <a:lnTo>
                        <a:pt x="66" y="31"/>
                      </a:lnTo>
                      <a:lnTo>
                        <a:pt x="66" y="31"/>
                      </a:lnTo>
                      <a:lnTo>
                        <a:pt x="66" y="34"/>
                      </a:lnTo>
                      <a:lnTo>
                        <a:pt x="66" y="36"/>
                      </a:lnTo>
                      <a:lnTo>
                        <a:pt x="66" y="36"/>
                      </a:lnTo>
                      <a:lnTo>
                        <a:pt x="66" y="39"/>
                      </a:lnTo>
                      <a:lnTo>
                        <a:pt x="66" y="39"/>
                      </a:lnTo>
                      <a:lnTo>
                        <a:pt x="66" y="42"/>
                      </a:lnTo>
                      <a:lnTo>
                        <a:pt x="66" y="45"/>
                      </a:lnTo>
                      <a:lnTo>
                        <a:pt x="66" y="48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71" y="48"/>
                      </a:lnTo>
                      <a:lnTo>
                        <a:pt x="71" y="48"/>
                      </a:lnTo>
                      <a:lnTo>
                        <a:pt x="74" y="48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53"/>
                      </a:lnTo>
                      <a:lnTo>
                        <a:pt x="77" y="53"/>
                      </a:lnTo>
                      <a:lnTo>
                        <a:pt x="77" y="53"/>
                      </a:lnTo>
                      <a:lnTo>
                        <a:pt x="77" y="53"/>
                      </a:lnTo>
                      <a:lnTo>
                        <a:pt x="77" y="56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62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68" y="65"/>
                      </a:lnTo>
                      <a:lnTo>
                        <a:pt x="66" y="65"/>
                      </a:lnTo>
                      <a:lnTo>
                        <a:pt x="66" y="65"/>
                      </a:lnTo>
                      <a:lnTo>
                        <a:pt x="66" y="65"/>
                      </a:lnTo>
                      <a:lnTo>
                        <a:pt x="66" y="65"/>
                      </a:lnTo>
                      <a:lnTo>
                        <a:pt x="63" y="65"/>
                      </a:lnTo>
                      <a:lnTo>
                        <a:pt x="63" y="65"/>
                      </a:lnTo>
                      <a:lnTo>
                        <a:pt x="63" y="65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70"/>
                      </a:lnTo>
                      <a:lnTo>
                        <a:pt x="60" y="70"/>
                      </a:lnTo>
                      <a:lnTo>
                        <a:pt x="60" y="70"/>
                      </a:lnTo>
                      <a:lnTo>
                        <a:pt x="60" y="70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0" y="73"/>
                      </a:lnTo>
                      <a:lnTo>
                        <a:pt x="63" y="73"/>
                      </a:lnTo>
                      <a:lnTo>
                        <a:pt x="63" y="73"/>
                      </a:lnTo>
                      <a:lnTo>
                        <a:pt x="63" y="73"/>
                      </a:lnTo>
                      <a:lnTo>
                        <a:pt x="63" y="73"/>
                      </a:lnTo>
                      <a:lnTo>
                        <a:pt x="66" y="73"/>
                      </a:lnTo>
                      <a:lnTo>
                        <a:pt x="66" y="76"/>
                      </a:lnTo>
                      <a:lnTo>
                        <a:pt x="66" y="76"/>
                      </a:lnTo>
                      <a:lnTo>
                        <a:pt x="68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4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87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0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71" y="93"/>
                      </a:lnTo>
                      <a:lnTo>
                        <a:pt x="68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6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71" y="99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4" y="107"/>
                      </a:lnTo>
                      <a:lnTo>
                        <a:pt x="54" y="107"/>
                      </a:lnTo>
                      <a:lnTo>
                        <a:pt x="54" y="107"/>
                      </a:lnTo>
                      <a:lnTo>
                        <a:pt x="54" y="107"/>
                      </a:lnTo>
                      <a:lnTo>
                        <a:pt x="54" y="107"/>
                      </a:lnTo>
                      <a:lnTo>
                        <a:pt x="51" y="104"/>
                      </a:lnTo>
                      <a:lnTo>
                        <a:pt x="51" y="104"/>
                      </a:lnTo>
                      <a:lnTo>
                        <a:pt x="51" y="107"/>
                      </a:lnTo>
                      <a:lnTo>
                        <a:pt x="51" y="107"/>
                      </a:lnTo>
                      <a:lnTo>
                        <a:pt x="49" y="104"/>
                      </a:lnTo>
                      <a:lnTo>
                        <a:pt x="49" y="104"/>
                      </a:lnTo>
                      <a:lnTo>
                        <a:pt x="46" y="104"/>
                      </a:lnTo>
                      <a:lnTo>
                        <a:pt x="46" y="104"/>
                      </a:lnTo>
                      <a:lnTo>
                        <a:pt x="46" y="113"/>
                      </a:lnTo>
                      <a:lnTo>
                        <a:pt x="46" y="116"/>
                      </a:lnTo>
                      <a:lnTo>
                        <a:pt x="43" y="116"/>
                      </a:lnTo>
                      <a:lnTo>
                        <a:pt x="43" y="113"/>
                      </a:lnTo>
                      <a:lnTo>
                        <a:pt x="40" y="107"/>
                      </a:lnTo>
                      <a:lnTo>
                        <a:pt x="37" y="104"/>
                      </a:lnTo>
                      <a:lnTo>
                        <a:pt x="34" y="102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2" y="99"/>
                      </a:lnTo>
                      <a:lnTo>
                        <a:pt x="32" y="99"/>
                      </a:lnTo>
                      <a:lnTo>
                        <a:pt x="29" y="96"/>
                      </a:lnTo>
                      <a:lnTo>
                        <a:pt x="29" y="96"/>
                      </a:lnTo>
                      <a:lnTo>
                        <a:pt x="29" y="96"/>
                      </a:lnTo>
                      <a:lnTo>
                        <a:pt x="29" y="96"/>
                      </a:lnTo>
                      <a:lnTo>
                        <a:pt x="29" y="96"/>
                      </a:lnTo>
                      <a:lnTo>
                        <a:pt x="26" y="93"/>
                      </a:lnTo>
                      <a:lnTo>
                        <a:pt x="26" y="93"/>
                      </a:lnTo>
                      <a:lnTo>
                        <a:pt x="26" y="90"/>
                      </a:lnTo>
                      <a:lnTo>
                        <a:pt x="26" y="90"/>
                      </a:lnTo>
                      <a:lnTo>
                        <a:pt x="26" y="90"/>
                      </a:lnTo>
                      <a:lnTo>
                        <a:pt x="26" y="87"/>
                      </a:lnTo>
                      <a:lnTo>
                        <a:pt x="26" y="87"/>
                      </a:lnTo>
                      <a:lnTo>
                        <a:pt x="26" y="87"/>
                      </a:lnTo>
                      <a:lnTo>
                        <a:pt x="29" y="87"/>
                      </a:lnTo>
                      <a:lnTo>
                        <a:pt x="29" y="8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1" name="Freeform 117"/>
                <p:cNvSpPr>
                  <a:spLocks/>
                </p:cNvSpPr>
                <p:nvPr/>
              </p:nvSpPr>
              <p:spPr bwMode="auto">
                <a:xfrm>
                  <a:off x="1974" y="2951"/>
                  <a:ext cx="24" cy="31"/>
                </a:xfrm>
                <a:custGeom>
                  <a:avLst/>
                  <a:gdLst/>
                  <a:ahLst/>
                  <a:cxnLst>
                    <a:cxn ang="0">
                      <a:pos x="34" y="43"/>
                    </a:cxn>
                    <a:cxn ang="0">
                      <a:pos x="29" y="40"/>
                    </a:cxn>
                    <a:cxn ang="0">
                      <a:pos x="29" y="40"/>
                    </a:cxn>
                    <a:cxn ang="0">
                      <a:pos x="26" y="37"/>
                    </a:cxn>
                    <a:cxn ang="0">
                      <a:pos x="26" y="34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29" y="29"/>
                    </a:cxn>
                    <a:cxn ang="0">
                      <a:pos x="29" y="29"/>
                    </a:cxn>
                    <a:cxn ang="0">
                      <a:pos x="32" y="26"/>
                    </a:cxn>
                    <a:cxn ang="0">
                      <a:pos x="37" y="29"/>
                    </a:cxn>
                    <a:cxn ang="0">
                      <a:pos x="40" y="29"/>
                    </a:cxn>
                    <a:cxn ang="0">
                      <a:pos x="43" y="29"/>
                    </a:cxn>
                    <a:cxn ang="0">
                      <a:pos x="46" y="31"/>
                    </a:cxn>
                    <a:cxn ang="0">
                      <a:pos x="46" y="26"/>
                    </a:cxn>
                    <a:cxn ang="0">
                      <a:pos x="46" y="26"/>
                    </a:cxn>
                    <a:cxn ang="0">
                      <a:pos x="46" y="23"/>
                    </a:cxn>
                    <a:cxn ang="0">
                      <a:pos x="49" y="20"/>
                    </a:cxn>
                    <a:cxn ang="0">
                      <a:pos x="49" y="17"/>
                    </a:cxn>
                    <a:cxn ang="0">
                      <a:pos x="49" y="17"/>
                    </a:cxn>
                    <a:cxn ang="0">
                      <a:pos x="49" y="14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9" y="9"/>
                    </a:cxn>
                    <a:cxn ang="0">
                      <a:pos x="46" y="9"/>
                    </a:cxn>
                    <a:cxn ang="0">
                      <a:pos x="46" y="9"/>
                    </a:cxn>
                    <a:cxn ang="0">
                      <a:pos x="43" y="9"/>
                    </a:cxn>
                    <a:cxn ang="0">
                      <a:pos x="43" y="9"/>
                    </a:cxn>
                    <a:cxn ang="0">
                      <a:pos x="40" y="9"/>
                    </a:cxn>
                    <a:cxn ang="0">
                      <a:pos x="40" y="9"/>
                    </a:cxn>
                    <a:cxn ang="0">
                      <a:pos x="34" y="9"/>
                    </a:cxn>
                    <a:cxn ang="0">
                      <a:pos x="32" y="9"/>
                    </a:cxn>
                    <a:cxn ang="0">
                      <a:pos x="29" y="9"/>
                    </a:cxn>
                    <a:cxn ang="0">
                      <a:pos x="23" y="9"/>
                    </a:cxn>
                    <a:cxn ang="0">
                      <a:pos x="6" y="3"/>
                    </a:cxn>
                    <a:cxn ang="0">
                      <a:pos x="0" y="6"/>
                    </a:cxn>
                    <a:cxn ang="0">
                      <a:pos x="0" y="9"/>
                    </a:cxn>
                    <a:cxn ang="0">
                      <a:pos x="0" y="12"/>
                    </a:cxn>
                    <a:cxn ang="0">
                      <a:pos x="9" y="40"/>
                    </a:cxn>
                    <a:cxn ang="0">
                      <a:pos x="9" y="40"/>
                    </a:cxn>
                    <a:cxn ang="0">
                      <a:pos x="9" y="40"/>
                    </a:cxn>
                    <a:cxn ang="0">
                      <a:pos x="9" y="40"/>
                    </a:cxn>
                    <a:cxn ang="0">
                      <a:pos x="9" y="37"/>
                    </a:cxn>
                    <a:cxn ang="0">
                      <a:pos x="12" y="37"/>
                    </a:cxn>
                    <a:cxn ang="0">
                      <a:pos x="12" y="34"/>
                    </a:cxn>
                    <a:cxn ang="0">
                      <a:pos x="15" y="34"/>
                    </a:cxn>
                    <a:cxn ang="0">
                      <a:pos x="15" y="34"/>
                    </a:cxn>
                    <a:cxn ang="0">
                      <a:pos x="17" y="37"/>
                    </a:cxn>
                    <a:cxn ang="0">
                      <a:pos x="15" y="40"/>
                    </a:cxn>
                    <a:cxn ang="0">
                      <a:pos x="17" y="43"/>
                    </a:cxn>
                    <a:cxn ang="0">
                      <a:pos x="20" y="51"/>
                    </a:cxn>
                    <a:cxn ang="0">
                      <a:pos x="23" y="51"/>
                    </a:cxn>
                    <a:cxn ang="0">
                      <a:pos x="26" y="51"/>
                    </a:cxn>
                    <a:cxn ang="0">
                      <a:pos x="34" y="57"/>
                    </a:cxn>
                    <a:cxn ang="0">
                      <a:pos x="34" y="57"/>
                    </a:cxn>
                    <a:cxn ang="0">
                      <a:pos x="37" y="57"/>
                    </a:cxn>
                    <a:cxn ang="0">
                      <a:pos x="37" y="57"/>
                    </a:cxn>
                    <a:cxn ang="0">
                      <a:pos x="37" y="57"/>
                    </a:cxn>
                    <a:cxn ang="0">
                      <a:pos x="43" y="60"/>
                    </a:cxn>
                    <a:cxn ang="0">
                      <a:pos x="37" y="48"/>
                    </a:cxn>
                    <a:cxn ang="0">
                      <a:pos x="34" y="43"/>
                    </a:cxn>
                  </a:cxnLst>
                  <a:rect l="0" t="0" r="r" b="b"/>
                  <a:pathLst>
                    <a:path w="49" h="60">
                      <a:moveTo>
                        <a:pt x="34" y="43"/>
                      </a:move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2" y="43"/>
                      </a:lnTo>
                      <a:lnTo>
                        <a:pt x="32" y="43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9"/>
                      </a:lnTo>
                      <a:lnTo>
                        <a:pt x="34" y="29"/>
                      </a:lnTo>
                      <a:lnTo>
                        <a:pt x="37" y="29"/>
                      </a:lnTo>
                      <a:lnTo>
                        <a:pt x="40" y="29"/>
                      </a:lnTo>
                      <a:lnTo>
                        <a:pt x="40" y="29"/>
                      </a:lnTo>
                      <a:lnTo>
                        <a:pt x="40" y="29"/>
                      </a:lnTo>
                      <a:lnTo>
                        <a:pt x="40" y="29"/>
                      </a:lnTo>
                      <a:lnTo>
                        <a:pt x="43" y="29"/>
                      </a:lnTo>
                      <a:lnTo>
                        <a:pt x="43" y="29"/>
                      </a:lnTo>
                      <a:lnTo>
                        <a:pt x="43" y="29"/>
                      </a:lnTo>
                      <a:lnTo>
                        <a:pt x="46" y="29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29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3"/>
                      </a:lnTo>
                      <a:lnTo>
                        <a:pt x="46" y="23"/>
                      </a:lnTo>
                      <a:lnTo>
                        <a:pt x="46" y="23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6" y="9"/>
                      </a:lnTo>
                      <a:lnTo>
                        <a:pt x="46" y="9"/>
                      </a:lnTo>
                      <a:lnTo>
                        <a:pt x="46" y="9"/>
                      </a:lnTo>
                      <a:lnTo>
                        <a:pt x="46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29" y="9"/>
                      </a:lnTo>
                      <a:lnTo>
                        <a:pt x="29" y="9"/>
                      </a:lnTo>
                      <a:lnTo>
                        <a:pt x="26" y="6"/>
                      </a:lnTo>
                      <a:lnTo>
                        <a:pt x="23" y="9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5" y="40"/>
                      </a:lnTo>
                      <a:lnTo>
                        <a:pt x="15" y="40"/>
                      </a:lnTo>
                      <a:lnTo>
                        <a:pt x="17" y="40"/>
                      </a:lnTo>
                      <a:lnTo>
                        <a:pt x="17" y="43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6" y="51"/>
                      </a:lnTo>
                      <a:lnTo>
                        <a:pt x="29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40" y="57"/>
                      </a:lnTo>
                      <a:lnTo>
                        <a:pt x="40" y="57"/>
                      </a:lnTo>
                      <a:lnTo>
                        <a:pt x="43" y="60"/>
                      </a:lnTo>
                      <a:lnTo>
                        <a:pt x="43" y="57"/>
                      </a:lnTo>
                      <a:lnTo>
                        <a:pt x="40" y="51"/>
                      </a:lnTo>
                      <a:lnTo>
                        <a:pt x="37" y="48"/>
                      </a:lnTo>
                      <a:lnTo>
                        <a:pt x="34" y="46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2" name="Freeform 118"/>
                <p:cNvSpPr>
                  <a:spLocks/>
                </p:cNvSpPr>
                <p:nvPr/>
              </p:nvSpPr>
              <p:spPr bwMode="auto">
                <a:xfrm>
                  <a:off x="1974" y="2951"/>
                  <a:ext cx="24" cy="31"/>
                </a:xfrm>
                <a:custGeom>
                  <a:avLst/>
                  <a:gdLst/>
                  <a:ahLst/>
                  <a:cxnLst>
                    <a:cxn ang="0">
                      <a:pos x="34" y="43"/>
                    </a:cxn>
                    <a:cxn ang="0">
                      <a:pos x="29" y="40"/>
                    </a:cxn>
                    <a:cxn ang="0">
                      <a:pos x="29" y="40"/>
                    </a:cxn>
                    <a:cxn ang="0">
                      <a:pos x="26" y="37"/>
                    </a:cxn>
                    <a:cxn ang="0">
                      <a:pos x="26" y="34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29" y="29"/>
                    </a:cxn>
                    <a:cxn ang="0">
                      <a:pos x="29" y="29"/>
                    </a:cxn>
                    <a:cxn ang="0">
                      <a:pos x="32" y="26"/>
                    </a:cxn>
                    <a:cxn ang="0">
                      <a:pos x="37" y="29"/>
                    </a:cxn>
                    <a:cxn ang="0">
                      <a:pos x="40" y="29"/>
                    </a:cxn>
                    <a:cxn ang="0">
                      <a:pos x="43" y="29"/>
                    </a:cxn>
                    <a:cxn ang="0">
                      <a:pos x="46" y="31"/>
                    </a:cxn>
                    <a:cxn ang="0">
                      <a:pos x="46" y="26"/>
                    </a:cxn>
                    <a:cxn ang="0">
                      <a:pos x="46" y="26"/>
                    </a:cxn>
                    <a:cxn ang="0">
                      <a:pos x="46" y="23"/>
                    </a:cxn>
                    <a:cxn ang="0">
                      <a:pos x="49" y="20"/>
                    </a:cxn>
                    <a:cxn ang="0">
                      <a:pos x="49" y="17"/>
                    </a:cxn>
                    <a:cxn ang="0">
                      <a:pos x="49" y="17"/>
                    </a:cxn>
                    <a:cxn ang="0">
                      <a:pos x="49" y="14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9" y="9"/>
                    </a:cxn>
                    <a:cxn ang="0">
                      <a:pos x="46" y="9"/>
                    </a:cxn>
                    <a:cxn ang="0">
                      <a:pos x="46" y="9"/>
                    </a:cxn>
                    <a:cxn ang="0">
                      <a:pos x="43" y="9"/>
                    </a:cxn>
                    <a:cxn ang="0">
                      <a:pos x="43" y="9"/>
                    </a:cxn>
                    <a:cxn ang="0">
                      <a:pos x="40" y="9"/>
                    </a:cxn>
                    <a:cxn ang="0">
                      <a:pos x="40" y="9"/>
                    </a:cxn>
                    <a:cxn ang="0">
                      <a:pos x="34" y="9"/>
                    </a:cxn>
                    <a:cxn ang="0">
                      <a:pos x="32" y="9"/>
                    </a:cxn>
                    <a:cxn ang="0">
                      <a:pos x="29" y="9"/>
                    </a:cxn>
                    <a:cxn ang="0">
                      <a:pos x="23" y="9"/>
                    </a:cxn>
                    <a:cxn ang="0">
                      <a:pos x="6" y="3"/>
                    </a:cxn>
                    <a:cxn ang="0">
                      <a:pos x="0" y="6"/>
                    </a:cxn>
                    <a:cxn ang="0">
                      <a:pos x="0" y="9"/>
                    </a:cxn>
                    <a:cxn ang="0">
                      <a:pos x="0" y="12"/>
                    </a:cxn>
                    <a:cxn ang="0">
                      <a:pos x="9" y="40"/>
                    </a:cxn>
                    <a:cxn ang="0">
                      <a:pos x="9" y="40"/>
                    </a:cxn>
                    <a:cxn ang="0">
                      <a:pos x="9" y="40"/>
                    </a:cxn>
                    <a:cxn ang="0">
                      <a:pos x="9" y="40"/>
                    </a:cxn>
                    <a:cxn ang="0">
                      <a:pos x="9" y="37"/>
                    </a:cxn>
                    <a:cxn ang="0">
                      <a:pos x="12" y="37"/>
                    </a:cxn>
                    <a:cxn ang="0">
                      <a:pos x="12" y="34"/>
                    </a:cxn>
                    <a:cxn ang="0">
                      <a:pos x="15" y="34"/>
                    </a:cxn>
                    <a:cxn ang="0">
                      <a:pos x="15" y="34"/>
                    </a:cxn>
                    <a:cxn ang="0">
                      <a:pos x="17" y="37"/>
                    </a:cxn>
                    <a:cxn ang="0">
                      <a:pos x="15" y="40"/>
                    </a:cxn>
                    <a:cxn ang="0">
                      <a:pos x="17" y="43"/>
                    </a:cxn>
                    <a:cxn ang="0">
                      <a:pos x="20" y="51"/>
                    </a:cxn>
                    <a:cxn ang="0">
                      <a:pos x="23" y="51"/>
                    </a:cxn>
                    <a:cxn ang="0">
                      <a:pos x="26" y="51"/>
                    </a:cxn>
                    <a:cxn ang="0">
                      <a:pos x="34" y="57"/>
                    </a:cxn>
                    <a:cxn ang="0">
                      <a:pos x="34" y="57"/>
                    </a:cxn>
                    <a:cxn ang="0">
                      <a:pos x="37" y="57"/>
                    </a:cxn>
                    <a:cxn ang="0">
                      <a:pos x="37" y="57"/>
                    </a:cxn>
                    <a:cxn ang="0">
                      <a:pos x="37" y="57"/>
                    </a:cxn>
                    <a:cxn ang="0">
                      <a:pos x="43" y="60"/>
                    </a:cxn>
                    <a:cxn ang="0">
                      <a:pos x="37" y="48"/>
                    </a:cxn>
                    <a:cxn ang="0">
                      <a:pos x="34" y="43"/>
                    </a:cxn>
                  </a:cxnLst>
                  <a:rect l="0" t="0" r="r" b="b"/>
                  <a:pathLst>
                    <a:path w="49" h="60">
                      <a:moveTo>
                        <a:pt x="34" y="43"/>
                      </a:move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2" y="43"/>
                      </a:lnTo>
                      <a:lnTo>
                        <a:pt x="32" y="43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9"/>
                      </a:lnTo>
                      <a:lnTo>
                        <a:pt x="34" y="29"/>
                      </a:lnTo>
                      <a:lnTo>
                        <a:pt x="37" y="29"/>
                      </a:lnTo>
                      <a:lnTo>
                        <a:pt x="40" y="29"/>
                      </a:lnTo>
                      <a:lnTo>
                        <a:pt x="40" y="29"/>
                      </a:lnTo>
                      <a:lnTo>
                        <a:pt x="40" y="29"/>
                      </a:lnTo>
                      <a:lnTo>
                        <a:pt x="40" y="29"/>
                      </a:lnTo>
                      <a:lnTo>
                        <a:pt x="43" y="29"/>
                      </a:lnTo>
                      <a:lnTo>
                        <a:pt x="43" y="29"/>
                      </a:lnTo>
                      <a:lnTo>
                        <a:pt x="43" y="29"/>
                      </a:lnTo>
                      <a:lnTo>
                        <a:pt x="46" y="29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29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3"/>
                      </a:lnTo>
                      <a:lnTo>
                        <a:pt x="46" y="23"/>
                      </a:lnTo>
                      <a:lnTo>
                        <a:pt x="46" y="23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9" y="9"/>
                      </a:lnTo>
                      <a:lnTo>
                        <a:pt x="46" y="9"/>
                      </a:lnTo>
                      <a:lnTo>
                        <a:pt x="46" y="9"/>
                      </a:lnTo>
                      <a:lnTo>
                        <a:pt x="46" y="9"/>
                      </a:lnTo>
                      <a:lnTo>
                        <a:pt x="46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4" y="9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29" y="9"/>
                      </a:lnTo>
                      <a:lnTo>
                        <a:pt x="29" y="9"/>
                      </a:lnTo>
                      <a:lnTo>
                        <a:pt x="26" y="6"/>
                      </a:lnTo>
                      <a:lnTo>
                        <a:pt x="23" y="9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40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5" y="40"/>
                      </a:lnTo>
                      <a:lnTo>
                        <a:pt x="15" y="40"/>
                      </a:lnTo>
                      <a:lnTo>
                        <a:pt x="17" y="40"/>
                      </a:lnTo>
                      <a:lnTo>
                        <a:pt x="17" y="43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6" y="51"/>
                      </a:lnTo>
                      <a:lnTo>
                        <a:pt x="29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40" y="57"/>
                      </a:lnTo>
                      <a:lnTo>
                        <a:pt x="40" y="57"/>
                      </a:lnTo>
                      <a:lnTo>
                        <a:pt x="43" y="60"/>
                      </a:lnTo>
                      <a:lnTo>
                        <a:pt x="43" y="57"/>
                      </a:lnTo>
                      <a:lnTo>
                        <a:pt x="40" y="51"/>
                      </a:lnTo>
                      <a:lnTo>
                        <a:pt x="37" y="48"/>
                      </a:lnTo>
                      <a:lnTo>
                        <a:pt x="34" y="46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3" name="Freeform 119"/>
                <p:cNvSpPr>
                  <a:spLocks/>
                </p:cNvSpPr>
                <p:nvPr/>
              </p:nvSpPr>
              <p:spPr bwMode="auto">
                <a:xfrm>
                  <a:off x="1457" y="3043"/>
                  <a:ext cx="143" cy="55"/>
                </a:xfrm>
                <a:custGeom>
                  <a:avLst/>
                  <a:gdLst/>
                  <a:ahLst/>
                  <a:cxnLst>
                    <a:cxn ang="0">
                      <a:pos x="224" y="31"/>
                    </a:cxn>
                    <a:cxn ang="0">
                      <a:pos x="209" y="28"/>
                    </a:cxn>
                    <a:cxn ang="0">
                      <a:pos x="207" y="37"/>
                    </a:cxn>
                    <a:cxn ang="0">
                      <a:pos x="201" y="34"/>
                    </a:cxn>
                    <a:cxn ang="0">
                      <a:pos x="198" y="31"/>
                    </a:cxn>
                    <a:cxn ang="0">
                      <a:pos x="195" y="28"/>
                    </a:cxn>
                    <a:cxn ang="0">
                      <a:pos x="190" y="28"/>
                    </a:cxn>
                    <a:cxn ang="0">
                      <a:pos x="187" y="28"/>
                    </a:cxn>
                    <a:cxn ang="0">
                      <a:pos x="178" y="28"/>
                    </a:cxn>
                    <a:cxn ang="0">
                      <a:pos x="175" y="28"/>
                    </a:cxn>
                    <a:cxn ang="0">
                      <a:pos x="175" y="22"/>
                    </a:cxn>
                    <a:cxn ang="0">
                      <a:pos x="175" y="11"/>
                    </a:cxn>
                    <a:cxn ang="0">
                      <a:pos x="173" y="11"/>
                    </a:cxn>
                    <a:cxn ang="0">
                      <a:pos x="170" y="11"/>
                    </a:cxn>
                    <a:cxn ang="0">
                      <a:pos x="167" y="11"/>
                    </a:cxn>
                    <a:cxn ang="0">
                      <a:pos x="161" y="11"/>
                    </a:cxn>
                    <a:cxn ang="0">
                      <a:pos x="153" y="3"/>
                    </a:cxn>
                    <a:cxn ang="0">
                      <a:pos x="150" y="3"/>
                    </a:cxn>
                    <a:cxn ang="0">
                      <a:pos x="150" y="5"/>
                    </a:cxn>
                    <a:cxn ang="0">
                      <a:pos x="150" y="8"/>
                    </a:cxn>
                    <a:cxn ang="0">
                      <a:pos x="147" y="11"/>
                    </a:cxn>
                    <a:cxn ang="0">
                      <a:pos x="147" y="14"/>
                    </a:cxn>
                    <a:cxn ang="0">
                      <a:pos x="147" y="17"/>
                    </a:cxn>
                    <a:cxn ang="0">
                      <a:pos x="141" y="20"/>
                    </a:cxn>
                    <a:cxn ang="0">
                      <a:pos x="141" y="22"/>
                    </a:cxn>
                    <a:cxn ang="0">
                      <a:pos x="141" y="28"/>
                    </a:cxn>
                    <a:cxn ang="0">
                      <a:pos x="136" y="28"/>
                    </a:cxn>
                    <a:cxn ang="0">
                      <a:pos x="133" y="28"/>
                    </a:cxn>
                    <a:cxn ang="0">
                      <a:pos x="130" y="31"/>
                    </a:cxn>
                    <a:cxn ang="0">
                      <a:pos x="130" y="34"/>
                    </a:cxn>
                    <a:cxn ang="0">
                      <a:pos x="127" y="37"/>
                    </a:cxn>
                    <a:cxn ang="0">
                      <a:pos x="127" y="37"/>
                    </a:cxn>
                    <a:cxn ang="0">
                      <a:pos x="124" y="37"/>
                    </a:cxn>
                    <a:cxn ang="0">
                      <a:pos x="119" y="39"/>
                    </a:cxn>
                    <a:cxn ang="0">
                      <a:pos x="116" y="39"/>
                    </a:cxn>
                    <a:cxn ang="0">
                      <a:pos x="110" y="42"/>
                    </a:cxn>
                    <a:cxn ang="0">
                      <a:pos x="105" y="42"/>
                    </a:cxn>
                    <a:cxn ang="0">
                      <a:pos x="105" y="45"/>
                    </a:cxn>
                    <a:cxn ang="0">
                      <a:pos x="102" y="48"/>
                    </a:cxn>
                    <a:cxn ang="0">
                      <a:pos x="99" y="51"/>
                    </a:cxn>
                    <a:cxn ang="0">
                      <a:pos x="96" y="56"/>
                    </a:cxn>
                    <a:cxn ang="0">
                      <a:pos x="79" y="62"/>
                    </a:cxn>
                    <a:cxn ang="0">
                      <a:pos x="68" y="76"/>
                    </a:cxn>
                    <a:cxn ang="0">
                      <a:pos x="45" y="82"/>
                    </a:cxn>
                    <a:cxn ang="0">
                      <a:pos x="22" y="96"/>
                    </a:cxn>
                    <a:cxn ang="0">
                      <a:pos x="127" y="88"/>
                    </a:cxn>
                    <a:cxn ang="0">
                      <a:pos x="136" y="82"/>
                    </a:cxn>
                    <a:cxn ang="0">
                      <a:pos x="144" y="82"/>
                    </a:cxn>
                    <a:cxn ang="0">
                      <a:pos x="147" y="68"/>
                    </a:cxn>
                    <a:cxn ang="0">
                      <a:pos x="156" y="59"/>
                    </a:cxn>
                    <a:cxn ang="0">
                      <a:pos x="164" y="59"/>
                    </a:cxn>
                    <a:cxn ang="0">
                      <a:pos x="173" y="59"/>
                    </a:cxn>
                    <a:cxn ang="0">
                      <a:pos x="181" y="59"/>
                    </a:cxn>
                    <a:cxn ang="0">
                      <a:pos x="246" y="45"/>
                    </a:cxn>
                    <a:cxn ang="0">
                      <a:pos x="263" y="42"/>
                    </a:cxn>
                    <a:cxn ang="0">
                      <a:pos x="277" y="39"/>
                    </a:cxn>
                    <a:cxn ang="0">
                      <a:pos x="277" y="37"/>
                    </a:cxn>
                    <a:cxn ang="0">
                      <a:pos x="269" y="34"/>
                    </a:cxn>
                    <a:cxn ang="0">
                      <a:pos x="260" y="28"/>
                    </a:cxn>
                    <a:cxn ang="0">
                      <a:pos x="255" y="25"/>
                    </a:cxn>
                    <a:cxn ang="0">
                      <a:pos x="246" y="22"/>
                    </a:cxn>
                    <a:cxn ang="0">
                      <a:pos x="243" y="28"/>
                    </a:cxn>
                  </a:cxnLst>
                  <a:rect l="0" t="0" r="r" b="b"/>
                  <a:pathLst>
                    <a:path w="283" h="107">
                      <a:moveTo>
                        <a:pt x="241" y="31"/>
                      </a:move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5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6" y="31"/>
                      </a:lnTo>
                      <a:lnTo>
                        <a:pt x="224" y="31"/>
                      </a:lnTo>
                      <a:lnTo>
                        <a:pt x="224" y="31"/>
                      </a:lnTo>
                      <a:lnTo>
                        <a:pt x="224" y="31"/>
                      </a:lnTo>
                      <a:lnTo>
                        <a:pt x="224" y="31"/>
                      </a:lnTo>
                      <a:lnTo>
                        <a:pt x="221" y="31"/>
                      </a:lnTo>
                      <a:lnTo>
                        <a:pt x="221" y="31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5" y="28"/>
                      </a:lnTo>
                      <a:lnTo>
                        <a:pt x="215" y="28"/>
                      </a:lnTo>
                      <a:lnTo>
                        <a:pt x="215" y="28"/>
                      </a:lnTo>
                      <a:lnTo>
                        <a:pt x="212" y="28"/>
                      </a:lnTo>
                      <a:lnTo>
                        <a:pt x="212" y="28"/>
                      </a:lnTo>
                      <a:lnTo>
                        <a:pt x="212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31"/>
                      </a:lnTo>
                      <a:lnTo>
                        <a:pt x="209" y="31"/>
                      </a:lnTo>
                      <a:lnTo>
                        <a:pt x="209" y="31"/>
                      </a:lnTo>
                      <a:lnTo>
                        <a:pt x="209" y="31"/>
                      </a:lnTo>
                      <a:lnTo>
                        <a:pt x="209" y="31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7" y="34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4" y="37"/>
                      </a:lnTo>
                      <a:lnTo>
                        <a:pt x="204" y="37"/>
                      </a:lnTo>
                      <a:lnTo>
                        <a:pt x="204" y="37"/>
                      </a:lnTo>
                      <a:lnTo>
                        <a:pt x="204" y="37"/>
                      </a:lnTo>
                      <a:lnTo>
                        <a:pt x="204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1"/>
                      </a:lnTo>
                      <a:lnTo>
                        <a:pt x="201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2"/>
                      </a:lnTo>
                      <a:lnTo>
                        <a:pt x="175" y="22"/>
                      </a:lnTo>
                      <a:lnTo>
                        <a:pt x="175" y="22"/>
                      </a:lnTo>
                      <a:lnTo>
                        <a:pt x="175" y="20"/>
                      </a:lnTo>
                      <a:lnTo>
                        <a:pt x="175" y="20"/>
                      </a:lnTo>
                      <a:lnTo>
                        <a:pt x="175" y="20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5" y="14"/>
                      </a:lnTo>
                      <a:lnTo>
                        <a:pt x="175" y="14"/>
                      </a:lnTo>
                      <a:lnTo>
                        <a:pt x="175" y="14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58" y="8"/>
                      </a:lnTo>
                      <a:lnTo>
                        <a:pt x="158" y="8"/>
                      </a:ln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20"/>
                      </a:lnTo>
                      <a:lnTo>
                        <a:pt x="144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6" y="39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39"/>
                      </a:lnTo>
                      <a:lnTo>
                        <a:pt x="116" y="39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39"/>
                      </a:lnTo>
                      <a:lnTo>
                        <a:pt x="113" y="39"/>
                      </a:lnTo>
                      <a:lnTo>
                        <a:pt x="113" y="39"/>
                      </a:lnTo>
                      <a:lnTo>
                        <a:pt x="113" y="39"/>
                      </a:lnTo>
                      <a:lnTo>
                        <a:pt x="113" y="42"/>
                      </a:lnTo>
                      <a:lnTo>
                        <a:pt x="113" y="42"/>
                      </a:lnTo>
                      <a:lnTo>
                        <a:pt x="113" y="42"/>
                      </a:lnTo>
                      <a:lnTo>
                        <a:pt x="110" y="42"/>
                      </a:lnTo>
                      <a:lnTo>
                        <a:pt x="110" y="42"/>
                      </a:lnTo>
                      <a:lnTo>
                        <a:pt x="110" y="42"/>
                      </a:lnTo>
                      <a:lnTo>
                        <a:pt x="110" y="42"/>
                      </a:lnTo>
                      <a:lnTo>
                        <a:pt x="110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2" y="45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6" y="48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4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9"/>
                      </a:lnTo>
                      <a:lnTo>
                        <a:pt x="90" y="59"/>
                      </a:lnTo>
                      <a:lnTo>
                        <a:pt x="90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2" y="59"/>
                      </a:lnTo>
                      <a:lnTo>
                        <a:pt x="82" y="59"/>
                      </a:lnTo>
                      <a:lnTo>
                        <a:pt x="82" y="59"/>
                      </a:lnTo>
                      <a:lnTo>
                        <a:pt x="82" y="59"/>
                      </a:lnTo>
                      <a:lnTo>
                        <a:pt x="79" y="62"/>
                      </a:lnTo>
                      <a:lnTo>
                        <a:pt x="76" y="62"/>
                      </a:lnTo>
                      <a:lnTo>
                        <a:pt x="76" y="65"/>
                      </a:lnTo>
                      <a:lnTo>
                        <a:pt x="76" y="65"/>
                      </a:lnTo>
                      <a:lnTo>
                        <a:pt x="76" y="65"/>
                      </a:lnTo>
                      <a:lnTo>
                        <a:pt x="76" y="68"/>
                      </a:lnTo>
                      <a:lnTo>
                        <a:pt x="76" y="68"/>
                      </a:lnTo>
                      <a:lnTo>
                        <a:pt x="73" y="71"/>
                      </a:lnTo>
                      <a:lnTo>
                        <a:pt x="73" y="73"/>
                      </a:lnTo>
                      <a:lnTo>
                        <a:pt x="71" y="73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9"/>
                      </a:lnTo>
                      <a:lnTo>
                        <a:pt x="65" y="79"/>
                      </a:lnTo>
                      <a:lnTo>
                        <a:pt x="62" y="82"/>
                      </a:lnTo>
                      <a:lnTo>
                        <a:pt x="59" y="82"/>
                      </a:lnTo>
                      <a:lnTo>
                        <a:pt x="56" y="85"/>
                      </a:lnTo>
                      <a:lnTo>
                        <a:pt x="56" y="85"/>
                      </a:lnTo>
                      <a:lnTo>
                        <a:pt x="56" y="85"/>
                      </a:lnTo>
                      <a:lnTo>
                        <a:pt x="54" y="85"/>
                      </a:lnTo>
                      <a:lnTo>
                        <a:pt x="54" y="79"/>
                      </a:lnTo>
                      <a:lnTo>
                        <a:pt x="51" y="79"/>
                      </a:lnTo>
                      <a:lnTo>
                        <a:pt x="48" y="79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5" y="82"/>
                      </a:lnTo>
                      <a:lnTo>
                        <a:pt x="45" y="79"/>
                      </a:lnTo>
                      <a:lnTo>
                        <a:pt x="37" y="88"/>
                      </a:lnTo>
                      <a:lnTo>
                        <a:pt x="37" y="90"/>
                      </a:lnTo>
                      <a:lnTo>
                        <a:pt x="37" y="90"/>
                      </a:lnTo>
                      <a:lnTo>
                        <a:pt x="37" y="90"/>
                      </a:lnTo>
                      <a:lnTo>
                        <a:pt x="37" y="90"/>
                      </a:lnTo>
                      <a:lnTo>
                        <a:pt x="37" y="90"/>
                      </a:lnTo>
                      <a:lnTo>
                        <a:pt x="28" y="93"/>
                      </a:lnTo>
                      <a:lnTo>
                        <a:pt x="25" y="93"/>
                      </a:lnTo>
                      <a:lnTo>
                        <a:pt x="25" y="93"/>
                      </a:lnTo>
                      <a:lnTo>
                        <a:pt x="22" y="93"/>
                      </a:lnTo>
                      <a:lnTo>
                        <a:pt x="22" y="93"/>
                      </a:lnTo>
                      <a:lnTo>
                        <a:pt x="22" y="96"/>
                      </a:lnTo>
                      <a:lnTo>
                        <a:pt x="22" y="96"/>
                      </a:lnTo>
                      <a:lnTo>
                        <a:pt x="22" y="96"/>
                      </a:lnTo>
                      <a:lnTo>
                        <a:pt x="0" y="107"/>
                      </a:lnTo>
                      <a:lnTo>
                        <a:pt x="39" y="105"/>
                      </a:lnTo>
                      <a:lnTo>
                        <a:pt x="39" y="105"/>
                      </a:lnTo>
                      <a:lnTo>
                        <a:pt x="39" y="105"/>
                      </a:lnTo>
                      <a:lnTo>
                        <a:pt x="42" y="105"/>
                      </a:lnTo>
                      <a:lnTo>
                        <a:pt x="51" y="105"/>
                      </a:lnTo>
                      <a:lnTo>
                        <a:pt x="65" y="99"/>
                      </a:lnTo>
                      <a:lnTo>
                        <a:pt x="79" y="96"/>
                      </a:lnTo>
                      <a:lnTo>
                        <a:pt x="124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3" y="85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9" y="82"/>
                      </a:lnTo>
                      <a:lnTo>
                        <a:pt x="139" y="82"/>
                      </a:lnTo>
                      <a:lnTo>
                        <a:pt x="139" y="82"/>
                      </a:lnTo>
                      <a:lnTo>
                        <a:pt x="139" y="82"/>
                      </a:lnTo>
                      <a:lnTo>
                        <a:pt x="139" y="82"/>
                      </a:lnTo>
                      <a:lnTo>
                        <a:pt x="141" y="82"/>
                      </a:lnTo>
                      <a:lnTo>
                        <a:pt x="141" y="82"/>
                      </a:lnTo>
                      <a:lnTo>
                        <a:pt x="141" y="82"/>
                      </a:lnTo>
                      <a:lnTo>
                        <a:pt x="141" y="82"/>
                      </a:lnTo>
                      <a:lnTo>
                        <a:pt x="141" y="82"/>
                      </a:lnTo>
                      <a:lnTo>
                        <a:pt x="144" y="82"/>
                      </a:lnTo>
                      <a:lnTo>
                        <a:pt x="144" y="82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1"/>
                      </a:lnTo>
                      <a:lnTo>
                        <a:pt x="144" y="71"/>
                      </a:lnTo>
                      <a:lnTo>
                        <a:pt x="147" y="71"/>
                      </a:lnTo>
                      <a:lnTo>
                        <a:pt x="147" y="68"/>
                      </a:lnTo>
                      <a:lnTo>
                        <a:pt x="147" y="68"/>
                      </a:lnTo>
                      <a:lnTo>
                        <a:pt x="147" y="68"/>
                      </a:lnTo>
                      <a:lnTo>
                        <a:pt x="150" y="65"/>
                      </a:lnTo>
                      <a:lnTo>
                        <a:pt x="150" y="65"/>
                      </a:lnTo>
                      <a:lnTo>
                        <a:pt x="150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59"/>
                      </a:lnTo>
                      <a:lnTo>
                        <a:pt x="156" y="59"/>
                      </a:lnTo>
                      <a:lnTo>
                        <a:pt x="156" y="59"/>
                      </a:lnTo>
                      <a:lnTo>
                        <a:pt x="156" y="59"/>
                      </a:lnTo>
                      <a:lnTo>
                        <a:pt x="156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5" y="59"/>
                      </a:lnTo>
                      <a:lnTo>
                        <a:pt x="175" y="59"/>
                      </a:lnTo>
                      <a:lnTo>
                        <a:pt x="175" y="59"/>
                      </a:lnTo>
                      <a:lnTo>
                        <a:pt x="175" y="59"/>
                      </a:lnTo>
                      <a:lnTo>
                        <a:pt x="175" y="59"/>
                      </a:lnTo>
                      <a:lnTo>
                        <a:pt x="178" y="59"/>
                      </a:lnTo>
                      <a:lnTo>
                        <a:pt x="178" y="59"/>
                      </a:lnTo>
                      <a:lnTo>
                        <a:pt x="178" y="59"/>
                      </a:lnTo>
                      <a:lnTo>
                        <a:pt x="178" y="59"/>
                      </a:lnTo>
                      <a:lnTo>
                        <a:pt x="181" y="59"/>
                      </a:lnTo>
                      <a:lnTo>
                        <a:pt x="181" y="59"/>
                      </a:lnTo>
                      <a:lnTo>
                        <a:pt x="181" y="59"/>
                      </a:lnTo>
                      <a:lnTo>
                        <a:pt x="184" y="56"/>
                      </a:lnTo>
                      <a:lnTo>
                        <a:pt x="184" y="56"/>
                      </a:lnTo>
                      <a:lnTo>
                        <a:pt x="187" y="54"/>
                      </a:lnTo>
                      <a:lnTo>
                        <a:pt x="238" y="51"/>
                      </a:lnTo>
                      <a:lnTo>
                        <a:pt x="238" y="48"/>
                      </a:lnTo>
                      <a:lnTo>
                        <a:pt x="238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3" y="45"/>
                      </a:lnTo>
                      <a:lnTo>
                        <a:pt x="246" y="45"/>
                      </a:lnTo>
                      <a:lnTo>
                        <a:pt x="246" y="45"/>
                      </a:lnTo>
                      <a:lnTo>
                        <a:pt x="246" y="45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52" y="42"/>
                      </a:lnTo>
                      <a:lnTo>
                        <a:pt x="252" y="42"/>
                      </a:lnTo>
                      <a:lnTo>
                        <a:pt x="252" y="42"/>
                      </a:lnTo>
                      <a:lnTo>
                        <a:pt x="252" y="42"/>
                      </a:lnTo>
                      <a:lnTo>
                        <a:pt x="255" y="42"/>
                      </a:lnTo>
                      <a:lnTo>
                        <a:pt x="255" y="42"/>
                      </a:lnTo>
                      <a:lnTo>
                        <a:pt x="258" y="42"/>
                      </a:lnTo>
                      <a:lnTo>
                        <a:pt x="258" y="42"/>
                      </a:lnTo>
                      <a:lnTo>
                        <a:pt x="258" y="42"/>
                      </a:lnTo>
                      <a:lnTo>
                        <a:pt x="260" y="42"/>
                      </a:lnTo>
                      <a:lnTo>
                        <a:pt x="260" y="42"/>
                      </a:lnTo>
                      <a:lnTo>
                        <a:pt x="263" y="42"/>
                      </a:lnTo>
                      <a:lnTo>
                        <a:pt x="263" y="42"/>
                      </a:lnTo>
                      <a:lnTo>
                        <a:pt x="266" y="42"/>
                      </a:lnTo>
                      <a:lnTo>
                        <a:pt x="266" y="42"/>
                      </a:lnTo>
                      <a:lnTo>
                        <a:pt x="266" y="39"/>
                      </a:lnTo>
                      <a:lnTo>
                        <a:pt x="266" y="39"/>
                      </a:lnTo>
                      <a:lnTo>
                        <a:pt x="269" y="39"/>
                      </a:lnTo>
                      <a:lnTo>
                        <a:pt x="269" y="39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5" y="39"/>
                      </a:lnTo>
                      <a:lnTo>
                        <a:pt x="275" y="39"/>
                      </a:lnTo>
                      <a:lnTo>
                        <a:pt x="275" y="39"/>
                      </a:lnTo>
                      <a:lnTo>
                        <a:pt x="277" y="39"/>
                      </a:lnTo>
                      <a:lnTo>
                        <a:pt x="277" y="39"/>
                      </a:lnTo>
                      <a:lnTo>
                        <a:pt x="277" y="39"/>
                      </a:lnTo>
                      <a:lnTo>
                        <a:pt x="280" y="39"/>
                      </a:lnTo>
                      <a:lnTo>
                        <a:pt x="280" y="39"/>
                      </a:lnTo>
                      <a:lnTo>
                        <a:pt x="280" y="39"/>
                      </a:lnTo>
                      <a:lnTo>
                        <a:pt x="283" y="39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77" y="37"/>
                      </a:lnTo>
                      <a:lnTo>
                        <a:pt x="277" y="37"/>
                      </a:lnTo>
                      <a:lnTo>
                        <a:pt x="277" y="37"/>
                      </a:lnTo>
                      <a:lnTo>
                        <a:pt x="275" y="37"/>
                      </a:lnTo>
                      <a:lnTo>
                        <a:pt x="275" y="37"/>
                      </a:lnTo>
                      <a:lnTo>
                        <a:pt x="275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6" y="34"/>
                      </a:lnTo>
                      <a:lnTo>
                        <a:pt x="266" y="34"/>
                      </a:lnTo>
                      <a:lnTo>
                        <a:pt x="266" y="34"/>
                      </a:lnTo>
                      <a:lnTo>
                        <a:pt x="266" y="34"/>
                      </a:lnTo>
                      <a:lnTo>
                        <a:pt x="263" y="34"/>
                      </a:lnTo>
                      <a:lnTo>
                        <a:pt x="263" y="34"/>
                      </a:lnTo>
                      <a:lnTo>
                        <a:pt x="263" y="34"/>
                      </a:lnTo>
                      <a:lnTo>
                        <a:pt x="263" y="31"/>
                      </a:lnTo>
                      <a:lnTo>
                        <a:pt x="260" y="31"/>
                      </a:lnTo>
                      <a:lnTo>
                        <a:pt x="260" y="31"/>
                      </a:lnTo>
                      <a:lnTo>
                        <a:pt x="260" y="31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5" y="28"/>
                      </a:lnTo>
                      <a:lnTo>
                        <a:pt x="255" y="28"/>
                      </a:lnTo>
                      <a:lnTo>
                        <a:pt x="255" y="28"/>
                      </a:lnTo>
                      <a:lnTo>
                        <a:pt x="255" y="28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3" y="25"/>
                      </a:lnTo>
                      <a:lnTo>
                        <a:pt x="243" y="25"/>
                      </a:lnTo>
                      <a:lnTo>
                        <a:pt x="243" y="25"/>
                      </a:lnTo>
                      <a:lnTo>
                        <a:pt x="243" y="25"/>
                      </a:lnTo>
                      <a:lnTo>
                        <a:pt x="243" y="25"/>
                      </a:lnTo>
                      <a:lnTo>
                        <a:pt x="243" y="28"/>
                      </a:lnTo>
                      <a:lnTo>
                        <a:pt x="243" y="28"/>
                      </a:lnTo>
                      <a:lnTo>
                        <a:pt x="243" y="28"/>
                      </a:lnTo>
                      <a:lnTo>
                        <a:pt x="243" y="28"/>
                      </a:lnTo>
                      <a:lnTo>
                        <a:pt x="241" y="28"/>
                      </a:lnTo>
                      <a:lnTo>
                        <a:pt x="241" y="28"/>
                      </a:lnTo>
                      <a:lnTo>
                        <a:pt x="241" y="28"/>
                      </a:lnTo>
                      <a:lnTo>
                        <a:pt x="241" y="31"/>
                      </a:lnTo>
                      <a:lnTo>
                        <a:pt x="241" y="31"/>
                      </a:lnTo>
                      <a:lnTo>
                        <a:pt x="241" y="31"/>
                      </a:lnTo>
                      <a:lnTo>
                        <a:pt x="241" y="31"/>
                      </a:lnTo>
                      <a:lnTo>
                        <a:pt x="241" y="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4" name="Freeform 120"/>
                <p:cNvSpPr>
                  <a:spLocks/>
                </p:cNvSpPr>
                <p:nvPr/>
              </p:nvSpPr>
              <p:spPr bwMode="auto">
                <a:xfrm>
                  <a:off x="1457" y="3043"/>
                  <a:ext cx="143" cy="55"/>
                </a:xfrm>
                <a:custGeom>
                  <a:avLst/>
                  <a:gdLst/>
                  <a:ahLst/>
                  <a:cxnLst>
                    <a:cxn ang="0">
                      <a:pos x="224" y="31"/>
                    </a:cxn>
                    <a:cxn ang="0">
                      <a:pos x="209" y="28"/>
                    </a:cxn>
                    <a:cxn ang="0">
                      <a:pos x="207" y="37"/>
                    </a:cxn>
                    <a:cxn ang="0">
                      <a:pos x="201" y="34"/>
                    </a:cxn>
                    <a:cxn ang="0">
                      <a:pos x="198" y="31"/>
                    </a:cxn>
                    <a:cxn ang="0">
                      <a:pos x="195" y="28"/>
                    </a:cxn>
                    <a:cxn ang="0">
                      <a:pos x="190" y="28"/>
                    </a:cxn>
                    <a:cxn ang="0">
                      <a:pos x="187" y="28"/>
                    </a:cxn>
                    <a:cxn ang="0">
                      <a:pos x="178" y="28"/>
                    </a:cxn>
                    <a:cxn ang="0">
                      <a:pos x="175" y="28"/>
                    </a:cxn>
                    <a:cxn ang="0">
                      <a:pos x="175" y="22"/>
                    </a:cxn>
                    <a:cxn ang="0">
                      <a:pos x="175" y="11"/>
                    </a:cxn>
                    <a:cxn ang="0">
                      <a:pos x="173" y="11"/>
                    </a:cxn>
                    <a:cxn ang="0">
                      <a:pos x="170" y="11"/>
                    </a:cxn>
                    <a:cxn ang="0">
                      <a:pos x="167" y="11"/>
                    </a:cxn>
                    <a:cxn ang="0">
                      <a:pos x="161" y="11"/>
                    </a:cxn>
                    <a:cxn ang="0">
                      <a:pos x="153" y="3"/>
                    </a:cxn>
                    <a:cxn ang="0">
                      <a:pos x="150" y="3"/>
                    </a:cxn>
                    <a:cxn ang="0">
                      <a:pos x="150" y="5"/>
                    </a:cxn>
                    <a:cxn ang="0">
                      <a:pos x="150" y="8"/>
                    </a:cxn>
                    <a:cxn ang="0">
                      <a:pos x="147" y="11"/>
                    </a:cxn>
                    <a:cxn ang="0">
                      <a:pos x="147" y="14"/>
                    </a:cxn>
                    <a:cxn ang="0">
                      <a:pos x="147" y="17"/>
                    </a:cxn>
                    <a:cxn ang="0">
                      <a:pos x="141" y="20"/>
                    </a:cxn>
                    <a:cxn ang="0">
                      <a:pos x="141" y="22"/>
                    </a:cxn>
                    <a:cxn ang="0">
                      <a:pos x="141" y="28"/>
                    </a:cxn>
                    <a:cxn ang="0">
                      <a:pos x="136" y="28"/>
                    </a:cxn>
                    <a:cxn ang="0">
                      <a:pos x="133" y="28"/>
                    </a:cxn>
                    <a:cxn ang="0">
                      <a:pos x="130" y="31"/>
                    </a:cxn>
                    <a:cxn ang="0">
                      <a:pos x="130" y="34"/>
                    </a:cxn>
                    <a:cxn ang="0">
                      <a:pos x="127" y="37"/>
                    </a:cxn>
                    <a:cxn ang="0">
                      <a:pos x="127" y="37"/>
                    </a:cxn>
                    <a:cxn ang="0">
                      <a:pos x="124" y="37"/>
                    </a:cxn>
                    <a:cxn ang="0">
                      <a:pos x="119" y="39"/>
                    </a:cxn>
                    <a:cxn ang="0">
                      <a:pos x="116" y="39"/>
                    </a:cxn>
                    <a:cxn ang="0">
                      <a:pos x="110" y="42"/>
                    </a:cxn>
                    <a:cxn ang="0">
                      <a:pos x="105" y="42"/>
                    </a:cxn>
                    <a:cxn ang="0">
                      <a:pos x="105" y="45"/>
                    </a:cxn>
                    <a:cxn ang="0">
                      <a:pos x="102" y="48"/>
                    </a:cxn>
                    <a:cxn ang="0">
                      <a:pos x="99" y="51"/>
                    </a:cxn>
                    <a:cxn ang="0">
                      <a:pos x="96" y="56"/>
                    </a:cxn>
                    <a:cxn ang="0">
                      <a:pos x="79" y="62"/>
                    </a:cxn>
                    <a:cxn ang="0">
                      <a:pos x="68" y="76"/>
                    </a:cxn>
                    <a:cxn ang="0">
                      <a:pos x="45" y="82"/>
                    </a:cxn>
                    <a:cxn ang="0">
                      <a:pos x="22" y="96"/>
                    </a:cxn>
                    <a:cxn ang="0">
                      <a:pos x="127" y="88"/>
                    </a:cxn>
                    <a:cxn ang="0">
                      <a:pos x="136" y="82"/>
                    </a:cxn>
                    <a:cxn ang="0">
                      <a:pos x="144" y="82"/>
                    </a:cxn>
                    <a:cxn ang="0">
                      <a:pos x="147" y="68"/>
                    </a:cxn>
                    <a:cxn ang="0">
                      <a:pos x="156" y="59"/>
                    </a:cxn>
                    <a:cxn ang="0">
                      <a:pos x="164" y="59"/>
                    </a:cxn>
                    <a:cxn ang="0">
                      <a:pos x="173" y="59"/>
                    </a:cxn>
                    <a:cxn ang="0">
                      <a:pos x="181" y="59"/>
                    </a:cxn>
                    <a:cxn ang="0">
                      <a:pos x="246" y="45"/>
                    </a:cxn>
                    <a:cxn ang="0">
                      <a:pos x="263" y="42"/>
                    </a:cxn>
                    <a:cxn ang="0">
                      <a:pos x="277" y="39"/>
                    </a:cxn>
                    <a:cxn ang="0">
                      <a:pos x="277" y="37"/>
                    </a:cxn>
                    <a:cxn ang="0">
                      <a:pos x="269" y="34"/>
                    </a:cxn>
                    <a:cxn ang="0">
                      <a:pos x="260" y="28"/>
                    </a:cxn>
                    <a:cxn ang="0">
                      <a:pos x="255" y="25"/>
                    </a:cxn>
                    <a:cxn ang="0">
                      <a:pos x="246" y="22"/>
                    </a:cxn>
                    <a:cxn ang="0">
                      <a:pos x="243" y="28"/>
                    </a:cxn>
                  </a:cxnLst>
                  <a:rect l="0" t="0" r="r" b="b"/>
                  <a:pathLst>
                    <a:path w="283" h="107">
                      <a:moveTo>
                        <a:pt x="241" y="31"/>
                      </a:move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8" y="31"/>
                      </a:lnTo>
                      <a:lnTo>
                        <a:pt x="235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29" y="31"/>
                      </a:lnTo>
                      <a:lnTo>
                        <a:pt x="229" y="31"/>
                      </a:lnTo>
                      <a:lnTo>
                        <a:pt x="226" y="31"/>
                      </a:lnTo>
                      <a:lnTo>
                        <a:pt x="224" y="31"/>
                      </a:lnTo>
                      <a:lnTo>
                        <a:pt x="224" y="31"/>
                      </a:lnTo>
                      <a:lnTo>
                        <a:pt x="224" y="31"/>
                      </a:lnTo>
                      <a:lnTo>
                        <a:pt x="224" y="31"/>
                      </a:lnTo>
                      <a:lnTo>
                        <a:pt x="221" y="31"/>
                      </a:lnTo>
                      <a:lnTo>
                        <a:pt x="221" y="31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5" y="28"/>
                      </a:lnTo>
                      <a:lnTo>
                        <a:pt x="215" y="28"/>
                      </a:lnTo>
                      <a:lnTo>
                        <a:pt x="215" y="28"/>
                      </a:lnTo>
                      <a:lnTo>
                        <a:pt x="212" y="28"/>
                      </a:lnTo>
                      <a:lnTo>
                        <a:pt x="212" y="28"/>
                      </a:lnTo>
                      <a:lnTo>
                        <a:pt x="212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31"/>
                      </a:lnTo>
                      <a:lnTo>
                        <a:pt x="209" y="31"/>
                      </a:lnTo>
                      <a:lnTo>
                        <a:pt x="209" y="31"/>
                      </a:lnTo>
                      <a:lnTo>
                        <a:pt x="209" y="31"/>
                      </a:lnTo>
                      <a:lnTo>
                        <a:pt x="209" y="31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7" y="34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7" y="37"/>
                      </a:lnTo>
                      <a:lnTo>
                        <a:pt x="204" y="37"/>
                      </a:lnTo>
                      <a:lnTo>
                        <a:pt x="204" y="37"/>
                      </a:lnTo>
                      <a:lnTo>
                        <a:pt x="204" y="37"/>
                      </a:lnTo>
                      <a:lnTo>
                        <a:pt x="204" y="37"/>
                      </a:lnTo>
                      <a:lnTo>
                        <a:pt x="204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4"/>
                      </a:lnTo>
                      <a:lnTo>
                        <a:pt x="201" y="31"/>
                      </a:lnTo>
                      <a:lnTo>
                        <a:pt x="201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8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31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5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2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7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5"/>
                      </a:lnTo>
                      <a:lnTo>
                        <a:pt x="175" y="22"/>
                      </a:lnTo>
                      <a:lnTo>
                        <a:pt x="175" y="22"/>
                      </a:lnTo>
                      <a:lnTo>
                        <a:pt x="175" y="22"/>
                      </a:lnTo>
                      <a:lnTo>
                        <a:pt x="175" y="20"/>
                      </a:lnTo>
                      <a:lnTo>
                        <a:pt x="175" y="20"/>
                      </a:lnTo>
                      <a:lnTo>
                        <a:pt x="175" y="20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5" y="14"/>
                      </a:lnTo>
                      <a:lnTo>
                        <a:pt x="175" y="14"/>
                      </a:lnTo>
                      <a:lnTo>
                        <a:pt x="175" y="14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5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70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7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4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58" y="8"/>
                      </a:lnTo>
                      <a:lnTo>
                        <a:pt x="158" y="8"/>
                      </a:ln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47" y="8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1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17"/>
                      </a:lnTo>
                      <a:lnTo>
                        <a:pt x="144" y="20"/>
                      </a:lnTo>
                      <a:lnTo>
                        <a:pt x="144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2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5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3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7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4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6" y="39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39"/>
                      </a:lnTo>
                      <a:lnTo>
                        <a:pt x="116" y="39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16" y="39"/>
                      </a:lnTo>
                      <a:lnTo>
                        <a:pt x="113" y="39"/>
                      </a:lnTo>
                      <a:lnTo>
                        <a:pt x="113" y="39"/>
                      </a:lnTo>
                      <a:lnTo>
                        <a:pt x="113" y="39"/>
                      </a:lnTo>
                      <a:lnTo>
                        <a:pt x="113" y="42"/>
                      </a:lnTo>
                      <a:lnTo>
                        <a:pt x="113" y="42"/>
                      </a:lnTo>
                      <a:lnTo>
                        <a:pt x="113" y="42"/>
                      </a:lnTo>
                      <a:lnTo>
                        <a:pt x="110" y="42"/>
                      </a:lnTo>
                      <a:lnTo>
                        <a:pt x="110" y="42"/>
                      </a:lnTo>
                      <a:lnTo>
                        <a:pt x="110" y="42"/>
                      </a:lnTo>
                      <a:lnTo>
                        <a:pt x="110" y="42"/>
                      </a:lnTo>
                      <a:lnTo>
                        <a:pt x="110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7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5" y="45"/>
                      </a:lnTo>
                      <a:lnTo>
                        <a:pt x="102" y="45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51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9" y="48"/>
                      </a:lnTo>
                      <a:lnTo>
                        <a:pt x="96" y="48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1"/>
                      </a:lnTo>
                      <a:lnTo>
                        <a:pt x="96" y="54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9"/>
                      </a:lnTo>
                      <a:lnTo>
                        <a:pt x="90" y="59"/>
                      </a:lnTo>
                      <a:lnTo>
                        <a:pt x="90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2" y="59"/>
                      </a:lnTo>
                      <a:lnTo>
                        <a:pt x="82" y="59"/>
                      </a:lnTo>
                      <a:lnTo>
                        <a:pt x="82" y="59"/>
                      </a:lnTo>
                      <a:lnTo>
                        <a:pt x="82" y="59"/>
                      </a:lnTo>
                      <a:lnTo>
                        <a:pt x="79" y="62"/>
                      </a:lnTo>
                      <a:lnTo>
                        <a:pt x="76" y="62"/>
                      </a:lnTo>
                      <a:lnTo>
                        <a:pt x="76" y="65"/>
                      </a:lnTo>
                      <a:lnTo>
                        <a:pt x="76" y="65"/>
                      </a:lnTo>
                      <a:lnTo>
                        <a:pt x="76" y="65"/>
                      </a:lnTo>
                      <a:lnTo>
                        <a:pt x="76" y="68"/>
                      </a:lnTo>
                      <a:lnTo>
                        <a:pt x="76" y="68"/>
                      </a:lnTo>
                      <a:lnTo>
                        <a:pt x="73" y="71"/>
                      </a:lnTo>
                      <a:lnTo>
                        <a:pt x="73" y="73"/>
                      </a:lnTo>
                      <a:lnTo>
                        <a:pt x="71" y="73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71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9"/>
                      </a:lnTo>
                      <a:lnTo>
                        <a:pt x="65" y="79"/>
                      </a:lnTo>
                      <a:lnTo>
                        <a:pt x="62" y="82"/>
                      </a:lnTo>
                      <a:lnTo>
                        <a:pt x="59" y="82"/>
                      </a:lnTo>
                      <a:lnTo>
                        <a:pt x="56" y="85"/>
                      </a:lnTo>
                      <a:lnTo>
                        <a:pt x="56" y="85"/>
                      </a:lnTo>
                      <a:lnTo>
                        <a:pt x="56" y="85"/>
                      </a:lnTo>
                      <a:lnTo>
                        <a:pt x="54" y="85"/>
                      </a:lnTo>
                      <a:lnTo>
                        <a:pt x="54" y="79"/>
                      </a:lnTo>
                      <a:lnTo>
                        <a:pt x="51" y="79"/>
                      </a:lnTo>
                      <a:lnTo>
                        <a:pt x="48" y="79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5" y="82"/>
                      </a:lnTo>
                      <a:lnTo>
                        <a:pt x="45" y="79"/>
                      </a:lnTo>
                      <a:lnTo>
                        <a:pt x="37" y="88"/>
                      </a:lnTo>
                      <a:lnTo>
                        <a:pt x="37" y="90"/>
                      </a:lnTo>
                      <a:lnTo>
                        <a:pt x="37" y="90"/>
                      </a:lnTo>
                      <a:lnTo>
                        <a:pt x="37" y="90"/>
                      </a:lnTo>
                      <a:lnTo>
                        <a:pt x="37" y="90"/>
                      </a:lnTo>
                      <a:lnTo>
                        <a:pt x="37" y="90"/>
                      </a:lnTo>
                      <a:lnTo>
                        <a:pt x="28" y="93"/>
                      </a:lnTo>
                      <a:lnTo>
                        <a:pt x="25" y="93"/>
                      </a:lnTo>
                      <a:lnTo>
                        <a:pt x="25" y="93"/>
                      </a:lnTo>
                      <a:lnTo>
                        <a:pt x="22" y="93"/>
                      </a:lnTo>
                      <a:lnTo>
                        <a:pt x="22" y="93"/>
                      </a:lnTo>
                      <a:lnTo>
                        <a:pt x="22" y="96"/>
                      </a:lnTo>
                      <a:lnTo>
                        <a:pt x="22" y="96"/>
                      </a:lnTo>
                      <a:lnTo>
                        <a:pt x="22" y="96"/>
                      </a:lnTo>
                      <a:lnTo>
                        <a:pt x="0" y="107"/>
                      </a:lnTo>
                      <a:lnTo>
                        <a:pt x="39" y="105"/>
                      </a:lnTo>
                      <a:lnTo>
                        <a:pt x="39" y="105"/>
                      </a:lnTo>
                      <a:lnTo>
                        <a:pt x="39" y="105"/>
                      </a:lnTo>
                      <a:lnTo>
                        <a:pt x="42" y="105"/>
                      </a:lnTo>
                      <a:lnTo>
                        <a:pt x="51" y="105"/>
                      </a:lnTo>
                      <a:lnTo>
                        <a:pt x="65" y="99"/>
                      </a:lnTo>
                      <a:lnTo>
                        <a:pt x="79" y="96"/>
                      </a:lnTo>
                      <a:lnTo>
                        <a:pt x="124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0" y="85"/>
                      </a:lnTo>
                      <a:lnTo>
                        <a:pt x="133" y="85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6" y="82"/>
                      </a:lnTo>
                      <a:lnTo>
                        <a:pt x="139" y="82"/>
                      </a:lnTo>
                      <a:lnTo>
                        <a:pt x="139" y="82"/>
                      </a:lnTo>
                      <a:lnTo>
                        <a:pt x="139" y="82"/>
                      </a:lnTo>
                      <a:lnTo>
                        <a:pt x="139" y="82"/>
                      </a:lnTo>
                      <a:lnTo>
                        <a:pt x="139" y="82"/>
                      </a:lnTo>
                      <a:lnTo>
                        <a:pt x="141" y="82"/>
                      </a:lnTo>
                      <a:lnTo>
                        <a:pt x="141" y="82"/>
                      </a:lnTo>
                      <a:lnTo>
                        <a:pt x="141" y="82"/>
                      </a:lnTo>
                      <a:lnTo>
                        <a:pt x="141" y="82"/>
                      </a:lnTo>
                      <a:lnTo>
                        <a:pt x="141" y="82"/>
                      </a:lnTo>
                      <a:lnTo>
                        <a:pt x="144" y="82"/>
                      </a:lnTo>
                      <a:lnTo>
                        <a:pt x="144" y="82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9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3"/>
                      </a:lnTo>
                      <a:lnTo>
                        <a:pt x="144" y="71"/>
                      </a:lnTo>
                      <a:lnTo>
                        <a:pt x="144" y="71"/>
                      </a:lnTo>
                      <a:lnTo>
                        <a:pt x="147" y="71"/>
                      </a:lnTo>
                      <a:lnTo>
                        <a:pt x="147" y="68"/>
                      </a:lnTo>
                      <a:lnTo>
                        <a:pt x="147" y="68"/>
                      </a:lnTo>
                      <a:lnTo>
                        <a:pt x="147" y="68"/>
                      </a:lnTo>
                      <a:lnTo>
                        <a:pt x="150" y="65"/>
                      </a:lnTo>
                      <a:lnTo>
                        <a:pt x="150" y="65"/>
                      </a:lnTo>
                      <a:lnTo>
                        <a:pt x="150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59"/>
                      </a:lnTo>
                      <a:lnTo>
                        <a:pt x="156" y="59"/>
                      </a:lnTo>
                      <a:lnTo>
                        <a:pt x="156" y="59"/>
                      </a:lnTo>
                      <a:lnTo>
                        <a:pt x="156" y="59"/>
                      </a:lnTo>
                      <a:lnTo>
                        <a:pt x="156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67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0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3" y="59"/>
                      </a:lnTo>
                      <a:lnTo>
                        <a:pt x="175" y="59"/>
                      </a:lnTo>
                      <a:lnTo>
                        <a:pt x="175" y="59"/>
                      </a:lnTo>
                      <a:lnTo>
                        <a:pt x="175" y="59"/>
                      </a:lnTo>
                      <a:lnTo>
                        <a:pt x="175" y="59"/>
                      </a:lnTo>
                      <a:lnTo>
                        <a:pt x="175" y="59"/>
                      </a:lnTo>
                      <a:lnTo>
                        <a:pt x="178" y="59"/>
                      </a:lnTo>
                      <a:lnTo>
                        <a:pt x="178" y="59"/>
                      </a:lnTo>
                      <a:lnTo>
                        <a:pt x="178" y="59"/>
                      </a:lnTo>
                      <a:lnTo>
                        <a:pt x="178" y="59"/>
                      </a:lnTo>
                      <a:lnTo>
                        <a:pt x="181" y="59"/>
                      </a:lnTo>
                      <a:lnTo>
                        <a:pt x="181" y="59"/>
                      </a:lnTo>
                      <a:lnTo>
                        <a:pt x="181" y="59"/>
                      </a:lnTo>
                      <a:lnTo>
                        <a:pt x="184" y="56"/>
                      </a:lnTo>
                      <a:lnTo>
                        <a:pt x="184" y="56"/>
                      </a:lnTo>
                      <a:lnTo>
                        <a:pt x="187" y="54"/>
                      </a:lnTo>
                      <a:lnTo>
                        <a:pt x="238" y="51"/>
                      </a:lnTo>
                      <a:lnTo>
                        <a:pt x="238" y="48"/>
                      </a:lnTo>
                      <a:lnTo>
                        <a:pt x="238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1" y="48"/>
                      </a:lnTo>
                      <a:lnTo>
                        <a:pt x="243" y="45"/>
                      </a:lnTo>
                      <a:lnTo>
                        <a:pt x="246" y="45"/>
                      </a:lnTo>
                      <a:lnTo>
                        <a:pt x="246" y="45"/>
                      </a:lnTo>
                      <a:lnTo>
                        <a:pt x="246" y="45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52" y="42"/>
                      </a:lnTo>
                      <a:lnTo>
                        <a:pt x="252" y="42"/>
                      </a:lnTo>
                      <a:lnTo>
                        <a:pt x="252" y="42"/>
                      </a:lnTo>
                      <a:lnTo>
                        <a:pt x="252" y="42"/>
                      </a:lnTo>
                      <a:lnTo>
                        <a:pt x="255" y="42"/>
                      </a:lnTo>
                      <a:lnTo>
                        <a:pt x="255" y="42"/>
                      </a:lnTo>
                      <a:lnTo>
                        <a:pt x="258" y="42"/>
                      </a:lnTo>
                      <a:lnTo>
                        <a:pt x="258" y="42"/>
                      </a:lnTo>
                      <a:lnTo>
                        <a:pt x="258" y="42"/>
                      </a:lnTo>
                      <a:lnTo>
                        <a:pt x="260" y="42"/>
                      </a:lnTo>
                      <a:lnTo>
                        <a:pt x="260" y="42"/>
                      </a:lnTo>
                      <a:lnTo>
                        <a:pt x="263" y="42"/>
                      </a:lnTo>
                      <a:lnTo>
                        <a:pt x="263" y="42"/>
                      </a:lnTo>
                      <a:lnTo>
                        <a:pt x="266" y="42"/>
                      </a:lnTo>
                      <a:lnTo>
                        <a:pt x="266" y="42"/>
                      </a:lnTo>
                      <a:lnTo>
                        <a:pt x="266" y="39"/>
                      </a:lnTo>
                      <a:lnTo>
                        <a:pt x="266" y="39"/>
                      </a:lnTo>
                      <a:lnTo>
                        <a:pt x="269" y="39"/>
                      </a:lnTo>
                      <a:lnTo>
                        <a:pt x="269" y="39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5" y="39"/>
                      </a:lnTo>
                      <a:lnTo>
                        <a:pt x="275" y="39"/>
                      </a:lnTo>
                      <a:lnTo>
                        <a:pt x="275" y="39"/>
                      </a:lnTo>
                      <a:lnTo>
                        <a:pt x="277" y="39"/>
                      </a:lnTo>
                      <a:lnTo>
                        <a:pt x="277" y="39"/>
                      </a:lnTo>
                      <a:lnTo>
                        <a:pt x="277" y="39"/>
                      </a:lnTo>
                      <a:lnTo>
                        <a:pt x="280" y="39"/>
                      </a:lnTo>
                      <a:lnTo>
                        <a:pt x="280" y="39"/>
                      </a:lnTo>
                      <a:lnTo>
                        <a:pt x="280" y="39"/>
                      </a:lnTo>
                      <a:lnTo>
                        <a:pt x="283" y="39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3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80" y="37"/>
                      </a:lnTo>
                      <a:lnTo>
                        <a:pt x="277" y="37"/>
                      </a:lnTo>
                      <a:lnTo>
                        <a:pt x="277" y="37"/>
                      </a:lnTo>
                      <a:lnTo>
                        <a:pt x="277" y="37"/>
                      </a:lnTo>
                      <a:lnTo>
                        <a:pt x="275" y="37"/>
                      </a:lnTo>
                      <a:lnTo>
                        <a:pt x="275" y="37"/>
                      </a:lnTo>
                      <a:lnTo>
                        <a:pt x="275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9" y="34"/>
                      </a:lnTo>
                      <a:lnTo>
                        <a:pt x="266" y="34"/>
                      </a:lnTo>
                      <a:lnTo>
                        <a:pt x="266" y="34"/>
                      </a:lnTo>
                      <a:lnTo>
                        <a:pt x="266" y="34"/>
                      </a:lnTo>
                      <a:lnTo>
                        <a:pt x="266" y="34"/>
                      </a:lnTo>
                      <a:lnTo>
                        <a:pt x="263" y="34"/>
                      </a:lnTo>
                      <a:lnTo>
                        <a:pt x="263" y="34"/>
                      </a:lnTo>
                      <a:lnTo>
                        <a:pt x="263" y="34"/>
                      </a:lnTo>
                      <a:lnTo>
                        <a:pt x="263" y="31"/>
                      </a:lnTo>
                      <a:lnTo>
                        <a:pt x="260" y="31"/>
                      </a:lnTo>
                      <a:lnTo>
                        <a:pt x="260" y="31"/>
                      </a:lnTo>
                      <a:lnTo>
                        <a:pt x="260" y="31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5" y="28"/>
                      </a:lnTo>
                      <a:lnTo>
                        <a:pt x="255" y="28"/>
                      </a:lnTo>
                      <a:lnTo>
                        <a:pt x="255" y="28"/>
                      </a:lnTo>
                      <a:lnTo>
                        <a:pt x="255" y="28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5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3" y="25"/>
                      </a:lnTo>
                      <a:lnTo>
                        <a:pt x="243" y="25"/>
                      </a:lnTo>
                      <a:lnTo>
                        <a:pt x="243" y="25"/>
                      </a:lnTo>
                      <a:lnTo>
                        <a:pt x="243" y="25"/>
                      </a:lnTo>
                      <a:lnTo>
                        <a:pt x="243" y="25"/>
                      </a:lnTo>
                      <a:lnTo>
                        <a:pt x="243" y="28"/>
                      </a:lnTo>
                      <a:lnTo>
                        <a:pt x="243" y="28"/>
                      </a:lnTo>
                      <a:lnTo>
                        <a:pt x="243" y="28"/>
                      </a:lnTo>
                      <a:lnTo>
                        <a:pt x="243" y="28"/>
                      </a:lnTo>
                      <a:lnTo>
                        <a:pt x="241" y="28"/>
                      </a:lnTo>
                      <a:lnTo>
                        <a:pt x="241" y="28"/>
                      </a:lnTo>
                      <a:lnTo>
                        <a:pt x="241" y="28"/>
                      </a:lnTo>
                      <a:lnTo>
                        <a:pt x="241" y="31"/>
                      </a:lnTo>
                      <a:lnTo>
                        <a:pt x="241" y="31"/>
                      </a:lnTo>
                      <a:lnTo>
                        <a:pt x="241" y="31"/>
                      </a:lnTo>
                      <a:lnTo>
                        <a:pt x="241" y="31"/>
                      </a:lnTo>
                      <a:lnTo>
                        <a:pt x="241" y="3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5" name="Freeform 121"/>
                <p:cNvSpPr>
                  <a:spLocks/>
                </p:cNvSpPr>
                <p:nvPr/>
              </p:nvSpPr>
              <p:spPr bwMode="auto">
                <a:xfrm>
                  <a:off x="1311" y="3307"/>
                  <a:ext cx="176" cy="133"/>
                </a:xfrm>
                <a:custGeom>
                  <a:avLst/>
                  <a:gdLst/>
                  <a:ahLst/>
                  <a:cxnLst>
                    <a:cxn ang="0">
                      <a:pos x="275" y="250"/>
                    </a:cxn>
                    <a:cxn ang="0">
                      <a:pos x="272" y="244"/>
                    </a:cxn>
                    <a:cxn ang="0">
                      <a:pos x="275" y="238"/>
                    </a:cxn>
                    <a:cxn ang="0">
                      <a:pos x="269" y="227"/>
                    </a:cxn>
                    <a:cxn ang="0">
                      <a:pos x="269" y="216"/>
                    </a:cxn>
                    <a:cxn ang="0">
                      <a:pos x="263" y="210"/>
                    </a:cxn>
                    <a:cxn ang="0">
                      <a:pos x="243" y="210"/>
                    </a:cxn>
                    <a:cxn ang="0">
                      <a:pos x="229" y="213"/>
                    </a:cxn>
                    <a:cxn ang="0">
                      <a:pos x="229" y="201"/>
                    </a:cxn>
                    <a:cxn ang="0">
                      <a:pos x="226" y="190"/>
                    </a:cxn>
                    <a:cxn ang="0">
                      <a:pos x="232" y="179"/>
                    </a:cxn>
                    <a:cxn ang="0">
                      <a:pos x="229" y="170"/>
                    </a:cxn>
                    <a:cxn ang="0">
                      <a:pos x="215" y="170"/>
                    </a:cxn>
                    <a:cxn ang="0">
                      <a:pos x="204" y="170"/>
                    </a:cxn>
                    <a:cxn ang="0">
                      <a:pos x="195" y="170"/>
                    </a:cxn>
                    <a:cxn ang="0">
                      <a:pos x="184" y="176"/>
                    </a:cxn>
                    <a:cxn ang="0">
                      <a:pos x="173" y="187"/>
                    </a:cxn>
                    <a:cxn ang="0">
                      <a:pos x="150" y="187"/>
                    </a:cxn>
                    <a:cxn ang="0">
                      <a:pos x="147" y="182"/>
                    </a:cxn>
                    <a:cxn ang="0">
                      <a:pos x="144" y="173"/>
                    </a:cxn>
                    <a:cxn ang="0">
                      <a:pos x="147" y="159"/>
                    </a:cxn>
                    <a:cxn ang="0">
                      <a:pos x="147" y="153"/>
                    </a:cxn>
                    <a:cxn ang="0">
                      <a:pos x="147" y="142"/>
                    </a:cxn>
                    <a:cxn ang="0">
                      <a:pos x="119" y="145"/>
                    </a:cxn>
                    <a:cxn ang="0">
                      <a:pos x="5" y="105"/>
                    </a:cxn>
                    <a:cxn ang="0">
                      <a:pos x="3" y="82"/>
                    </a:cxn>
                    <a:cxn ang="0">
                      <a:pos x="31" y="43"/>
                    </a:cxn>
                    <a:cxn ang="0">
                      <a:pos x="71" y="43"/>
                    </a:cxn>
                    <a:cxn ang="0">
                      <a:pos x="127" y="31"/>
                    </a:cxn>
                    <a:cxn ang="0">
                      <a:pos x="170" y="31"/>
                    </a:cxn>
                    <a:cxn ang="0">
                      <a:pos x="175" y="17"/>
                    </a:cxn>
                    <a:cxn ang="0">
                      <a:pos x="173" y="9"/>
                    </a:cxn>
                    <a:cxn ang="0">
                      <a:pos x="167" y="3"/>
                    </a:cxn>
                    <a:cxn ang="0">
                      <a:pos x="175" y="3"/>
                    </a:cxn>
                    <a:cxn ang="0">
                      <a:pos x="187" y="6"/>
                    </a:cxn>
                    <a:cxn ang="0">
                      <a:pos x="192" y="6"/>
                    </a:cxn>
                    <a:cxn ang="0">
                      <a:pos x="198" y="9"/>
                    </a:cxn>
                    <a:cxn ang="0">
                      <a:pos x="207" y="26"/>
                    </a:cxn>
                    <a:cxn ang="0">
                      <a:pos x="221" y="14"/>
                    </a:cxn>
                    <a:cxn ang="0">
                      <a:pos x="246" y="17"/>
                    </a:cxn>
                    <a:cxn ang="0">
                      <a:pos x="260" y="11"/>
                    </a:cxn>
                    <a:cxn ang="0">
                      <a:pos x="289" y="37"/>
                    </a:cxn>
                    <a:cxn ang="0">
                      <a:pos x="337" y="74"/>
                    </a:cxn>
                    <a:cxn ang="0">
                      <a:pos x="337" y="85"/>
                    </a:cxn>
                    <a:cxn ang="0">
                      <a:pos x="340" y="91"/>
                    </a:cxn>
                    <a:cxn ang="0">
                      <a:pos x="340" y="99"/>
                    </a:cxn>
                    <a:cxn ang="0">
                      <a:pos x="340" y="119"/>
                    </a:cxn>
                    <a:cxn ang="0">
                      <a:pos x="334" y="131"/>
                    </a:cxn>
                    <a:cxn ang="0">
                      <a:pos x="331" y="142"/>
                    </a:cxn>
                    <a:cxn ang="0">
                      <a:pos x="326" y="153"/>
                    </a:cxn>
                    <a:cxn ang="0">
                      <a:pos x="323" y="165"/>
                    </a:cxn>
                    <a:cxn ang="0">
                      <a:pos x="320" y="176"/>
                    </a:cxn>
                    <a:cxn ang="0">
                      <a:pos x="300" y="184"/>
                    </a:cxn>
                    <a:cxn ang="0">
                      <a:pos x="297" y="190"/>
                    </a:cxn>
                    <a:cxn ang="0">
                      <a:pos x="297" y="196"/>
                    </a:cxn>
                    <a:cxn ang="0">
                      <a:pos x="297" y="201"/>
                    </a:cxn>
                    <a:cxn ang="0">
                      <a:pos x="294" y="201"/>
                    </a:cxn>
                    <a:cxn ang="0">
                      <a:pos x="294" y="218"/>
                    </a:cxn>
                    <a:cxn ang="0">
                      <a:pos x="297" y="233"/>
                    </a:cxn>
                    <a:cxn ang="0">
                      <a:pos x="292" y="252"/>
                    </a:cxn>
                    <a:cxn ang="0">
                      <a:pos x="289" y="258"/>
                    </a:cxn>
                    <a:cxn ang="0">
                      <a:pos x="280" y="258"/>
                    </a:cxn>
                  </a:cxnLst>
                  <a:rect l="0" t="0" r="r" b="b"/>
                  <a:pathLst>
                    <a:path w="348" h="261">
                      <a:moveTo>
                        <a:pt x="275" y="258"/>
                      </a:move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0"/>
                      </a:lnTo>
                      <a:lnTo>
                        <a:pt x="275" y="250"/>
                      </a:lnTo>
                      <a:lnTo>
                        <a:pt x="275" y="250"/>
                      </a:lnTo>
                      <a:lnTo>
                        <a:pt x="275" y="250"/>
                      </a:lnTo>
                      <a:lnTo>
                        <a:pt x="275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4"/>
                      </a:lnTo>
                      <a:lnTo>
                        <a:pt x="272" y="244"/>
                      </a:lnTo>
                      <a:lnTo>
                        <a:pt x="272" y="244"/>
                      </a:lnTo>
                      <a:lnTo>
                        <a:pt x="272" y="244"/>
                      </a:lnTo>
                      <a:lnTo>
                        <a:pt x="272" y="244"/>
                      </a:lnTo>
                      <a:lnTo>
                        <a:pt x="272" y="241"/>
                      </a:lnTo>
                      <a:lnTo>
                        <a:pt x="272" y="241"/>
                      </a:lnTo>
                      <a:lnTo>
                        <a:pt x="272" y="241"/>
                      </a:lnTo>
                      <a:lnTo>
                        <a:pt x="272" y="241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5" y="238"/>
                      </a:lnTo>
                      <a:lnTo>
                        <a:pt x="275" y="238"/>
                      </a:lnTo>
                      <a:lnTo>
                        <a:pt x="275" y="238"/>
                      </a:lnTo>
                      <a:lnTo>
                        <a:pt x="275" y="238"/>
                      </a:lnTo>
                      <a:lnTo>
                        <a:pt x="272" y="235"/>
                      </a:lnTo>
                      <a:lnTo>
                        <a:pt x="272" y="235"/>
                      </a:lnTo>
                      <a:lnTo>
                        <a:pt x="272" y="235"/>
                      </a:lnTo>
                      <a:lnTo>
                        <a:pt x="272" y="235"/>
                      </a:lnTo>
                      <a:lnTo>
                        <a:pt x="272" y="233"/>
                      </a:lnTo>
                      <a:lnTo>
                        <a:pt x="272" y="233"/>
                      </a:lnTo>
                      <a:lnTo>
                        <a:pt x="272" y="230"/>
                      </a:lnTo>
                      <a:lnTo>
                        <a:pt x="269" y="230"/>
                      </a:lnTo>
                      <a:lnTo>
                        <a:pt x="269" y="230"/>
                      </a:lnTo>
                      <a:lnTo>
                        <a:pt x="269" y="230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1"/>
                      </a:lnTo>
                      <a:lnTo>
                        <a:pt x="269" y="221"/>
                      </a:lnTo>
                      <a:lnTo>
                        <a:pt x="269" y="221"/>
                      </a:lnTo>
                      <a:lnTo>
                        <a:pt x="269" y="221"/>
                      </a:lnTo>
                      <a:lnTo>
                        <a:pt x="269" y="218"/>
                      </a:lnTo>
                      <a:lnTo>
                        <a:pt x="269" y="218"/>
                      </a:lnTo>
                      <a:lnTo>
                        <a:pt x="269" y="218"/>
                      </a:lnTo>
                      <a:lnTo>
                        <a:pt x="269" y="216"/>
                      </a:lnTo>
                      <a:lnTo>
                        <a:pt x="269" y="216"/>
                      </a:lnTo>
                      <a:lnTo>
                        <a:pt x="269" y="216"/>
                      </a:lnTo>
                      <a:lnTo>
                        <a:pt x="269" y="216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0"/>
                      </a:lnTo>
                      <a:lnTo>
                        <a:pt x="266" y="210"/>
                      </a:lnTo>
                      <a:lnTo>
                        <a:pt x="266" y="210"/>
                      </a:lnTo>
                      <a:lnTo>
                        <a:pt x="266" y="210"/>
                      </a:lnTo>
                      <a:lnTo>
                        <a:pt x="263" y="210"/>
                      </a:lnTo>
                      <a:lnTo>
                        <a:pt x="263" y="210"/>
                      </a:lnTo>
                      <a:lnTo>
                        <a:pt x="260" y="207"/>
                      </a:lnTo>
                      <a:lnTo>
                        <a:pt x="260" y="207"/>
                      </a:lnTo>
                      <a:lnTo>
                        <a:pt x="260" y="207"/>
                      </a:lnTo>
                      <a:lnTo>
                        <a:pt x="258" y="207"/>
                      </a:lnTo>
                      <a:lnTo>
                        <a:pt x="258" y="207"/>
                      </a:lnTo>
                      <a:lnTo>
                        <a:pt x="258" y="207"/>
                      </a:lnTo>
                      <a:lnTo>
                        <a:pt x="255" y="207"/>
                      </a:lnTo>
                      <a:lnTo>
                        <a:pt x="255" y="207"/>
                      </a:lnTo>
                      <a:lnTo>
                        <a:pt x="252" y="210"/>
                      </a:lnTo>
                      <a:lnTo>
                        <a:pt x="252" y="210"/>
                      </a:lnTo>
                      <a:lnTo>
                        <a:pt x="249" y="210"/>
                      </a:lnTo>
                      <a:lnTo>
                        <a:pt x="249" y="210"/>
                      </a:lnTo>
                      <a:lnTo>
                        <a:pt x="249" y="210"/>
                      </a:lnTo>
                      <a:lnTo>
                        <a:pt x="246" y="210"/>
                      </a:lnTo>
                      <a:lnTo>
                        <a:pt x="246" y="210"/>
                      </a:lnTo>
                      <a:lnTo>
                        <a:pt x="243" y="210"/>
                      </a:lnTo>
                      <a:lnTo>
                        <a:pt x="243" y="210"/>
                      </a:lnTo>
                      <a:lnTo>
                        <a:pt x="241" y="210"/>
                      </a:lnTo>
                      <a:lnTo>
                        <a:pt x="241" y="210"/>
                      </a:lnTo>
                      <a:lnTo>
                        <a:pt x="241" y="207"/>
                      </a:lnTo>
                      <a:lnTo>
                        <a:pt x="238" y="207"/>
                      </a:lnTo>
                      <a:lnTo>
                        <a:pt x="238" y="210"/>
                      </a:lnTo>
                      <a:lnTo>
                        <a:pt x="238" y="210"/>
                      </a:lnTo>
                      <a:lnTo>
                        <a:pt x="235" y="210"/>
                      </a:lnTo>
                      <a:lnTo>
                        <a:pt x="235" y="210"/>
                      </a:lnTo>
                      <a:lnTo>
                        <a:pt x="232" y="210"/>
                      </a:lnTo>
                      <a:lnTo>
                        <a:pt x="232" y="210"/>
                      </a:lnTo>
                      <a:lnTo>
                        <a:pt x="232" y="213"/>
                      </a:lnTo>
                      <a:lnTo>
                        <a:pt x="232" y="213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04"/>
                      </a:lnTo>
                      <a:lnTo>
                        <a:pt x="226" y="204"/>
                      </a:lnTo>
                      <a:lnTo>
                        <a:pt x="226" y="204"/>
                      </a:lnTo>
                      <a:lnTo>
                        <a:pt x="229" y="204"/>
                      </a:lnTo>
                      <a:lnTo>
                        <a:pt x="229" y="204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6" y="201"/>
                      </a:lnTo>
                      <a:lnTo>
                        <a:pt x="226" y="199"/>
                      </a:lnTo>
                      <a:lnTo>
                        <a:pt x="226" y="199"/>
                      </a:lnTo>
                      <a:lnTo>
                        <a:pt x="226" y="199"/>
                      </a:lnTo>
                      <a:lnTo>
                        <a:pt x="226" y="199"/>
                      </a:lnTo>
                      <a:lnTo>
                        <a:pt x="226" y="199"/>
                      </a:lnTo>
                      <a:lnTo>
                        <a:pt x="226" y="196"/>
                      </a:lnTo>
                      <a:lnTo>
                        <a:pt x="226" y="196"/>
                      </a:lnTo>
                      <a:lnTo>
                        <a:pt x="226" y="196"/>
                      </a:lnTo>
                      <a:lnTo>
                        <a:pt x="226" y="196"/>
                      </a:lnTo>
                      <a:lnTo>
                        <a:pt x="226" y="193"/>
                      </a:lnTo>
                      <a:lnTo>
                        <a:pt x="226" y="193"/>
                      </a:lnTo>
                      <a:lnTo>
                        <a:pt x="226" y="193"/>
                      </a:lnTo>
                      <a:lnTo>
                        <a:pt x="226" y="193"/>
                      </a:lnTo>
                      <a:lnTo>
                        <a:pt x="226" y="190"/>
                      </a:lnTo>
                      <a:lnTo>
                        <a:pt x="226" y="190"/>
                      </a:lnTo>
                      <a:lnTo>
                        <a:pt x="226" y="190"/>
                      </a:lnTo>
                      <a:lnTo>
                        <a:pt x="226" y="190"/>
                      </a:lnTo>
                      <a:lnTo>
                        <a:pt x="226" y="187"/>
                      </a:lnTo>
                      <a:lnTo>
                        <a:pt x="226" y="187"/>
                      </a:lnTo>
                      <a:lnTo>
                        <a:pt x="226" y="187"/>
                      </a:lnTo>
                      <a:lnTo>
                        <a:pt x="226" y="184"/>
                      </a:lnTo>
                      <a:lnTo>
                        <a:pt x="226" y="184"/>
                      </a:lnTo>
                      <a:lnTo>
                        <a:pt x="226" y="184"/>
                      </a:lnTo>
                      <a:lnTo>
                        <a:pt x="229" y="184"/>
                      </a:lnTo>
                      <a:lnTo>
                        <a:pt x="229" y="182"/>
                      </a:lnTo>
                      <a:lnTo>
                        <a:pt x="229" y="182"/>
                      </a:lnTo>
                      <a:lnTo>
                        <a:pt x="229" y="182"/>
                      </a:lnTo>
                      <a:lnTo>
                        <a:pt x="229" y="182"/>
                      </a:lnTo>
                      <a:lnTo>
                        <a:pt x="232" y="182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5" y="176"/>
                      </a:lnTo>
                      <a:lnTo>
                        <a:pt x="235" y="176"/>
                      </a:lnTo>
                      <a:lnTo>
                        <a:pt x="232" y="176"/>
                      </a:lnTo>
                      <a:lnTo>
                        <a:pt x="232" y="176"/>
                      </a:lnTo>
                      <a:lnTo>
                        <a:pt x="232" y="176"/>
                      </a:lnTo>
                      <a:lnTo>
                        <a:pt x="232" y="176"/>
                      </a:lnTo>
                      <a:lnTo>
                        <a:pt x="232" y="173"/>
                      </a:lnTo>
                      <a:lnTo>
                        <a:pt x="232" y="173"/>
                      </a:lnTo>
                      <a:lnTo>
                        <a:pt x="232" y="173"/>
                      </a:lnTo>
                      <a:lnTo>
                        <a:pt x="232" y="173"/>
                      </a:lnTo>
                      <a:lnTo>
                        <a:pt x="229" y="173"/>
                      </a:lnTo>
                      <a:lnTo>
                        <a:pt x="229" y="173"/>
                      </a:lnTo>
                      <a:lnTo>
                        <a:pt x="229" y="170"/>
                      </a:lnTo>
                      <a:lnTo>
                        <a:pt x="229" y="170"/>
                      </a:lnTo>
                      <a:lnTo>
                        <a:pt x="229" y="170"/>
                      </a:lnTo>
                      <a:lnTo>
                        <a:pt x="229" y="170"/>
                      </a:lnTo>
                      <a:lnTo>
                        <a:pt x="226" y="170"/>
                      </a:lnTo>
                      <a:lnTo>
                        <a:pt x="226" y="170"/>
                      </a:lnTo>
                      <a:lnTo>
                        <a:pt x="226" y="170"/>
                      </a:lnTo>
                      <a:lnTo>
                        <a:pt x="226" y="170"/>
                      </a:lnTo>
                      <a:lnTo>
                        <a:pt x="226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1" y="170"/>
                      </a:lnTo>
                      <a:lnTo>
                        <a:pt x="221" y="170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67"/>
                      </a:lnTo>
                      <a:lnTo>
                        <a:pt x="209" y="167"/>
                      </a:lnTo>
                      <a:lnTo>
                        <a:pt x="209" y="167"/>
                      </a:lnTo>
                      <a:lnTo>
                        <a:pt x="209" y="167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78" y="179"/>
                      </a:lnTo>
                      <a:lnTo>
                        <a:pt x="178" y="179"/>
                      </a:lnTo>
                      <a:lnTo>
                        <a:pt x="178" y="182"/>
                      </a:lnTo>
                      <a:lnTo>
                        <a:pt x="178" y="182"/>
                      </a:lnTo>
                      <a:lnTo>
                        <a:pt x="175" y="182"/>
                      </a:lnTo>
                      <a:lnTo>
                        <a:pt x="175" y="184"/>
                      </a:lnTo>
                      <a:lnTo>
                        <a:pt x="175" y="184"/>
                      </a:lnTo>
                      <a:lnTo>
                        <a:pt x="175" y="184"/>
                      </a:lnTo>
                      <a:lnTo>
                        <a:pt x="175" y="184"/>
                      </a:lnTo>
                      <a:lnTo>
                        <a:pt x="175" y="184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0" y="187"/>
                      </a:lnTo>
                      <a:lnTo>
                        <a:pt x="167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1" y="187"/>
                      </a:lnTo>
                      <a:lnTo>
                        <a:pt x="158" y="187"/>
                      </a:lnTo>
                      <a:lnTo>
                        <a:pt x="158" y="187"/>
                      </a:lnTo>
                      <a:lnTo>
                        <a:pt x="156" y="187"/>
                      </a:lnTo>
                      <a:lnTo>
                        <a:pt x="156" y="187"/>
                      </a:lnTo>
                      <a:lnTo>
                        <a:pt x="156" y="187"/>
                      </a:lnTo>
                      <a:lnTo>
                        <a:pt x="153" y="187"/>
                      </a:lnTo>
                      <a:lnTo>
                        <a:pt x="153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47" y="187"/>
                      </a:lnTo>
                      <a:lnTo>
                        <a:pt x="147" y="187"/>
                      </a:lnTo>
                      <a:lnTo>
                        <a:pt x="147" y="187"/>
                      </a:lnTo>
                      <a:lnTo>
                        <a:pt x="147" y="187"/>
                      </a:lnTo>
                      <a:lnTo>
                        <a:pt x="147" y="184"/>
                      </a:lnTo>
                      <a:lnTo>
                        <a:pt x="147" y="184"/>
                      </a:lnTo>
                      <a:lnTo>
                        <a:pt x="147" y="184"/>
                      </a:lnTo>
                      <a:lnTo>
                        <a:pt x="147" y="184"/>
                      </a:lnTo>
                      <a:lnTo>
                        <a:pt x="147" y="184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4" y="182"/>
                      </a:lnTo>
                      <a:lnTo>
                        <a:pt x="144" y="182"/>
                      </a:lnTo>
                      <a:lnTo>
                        <a:pt x="144" y="179"/>
                      </a:lnTo>
                      <a:lnTo>
                        <a:pt x="144" y="179"/>
                      </a:lnTo>
                      <a:lnTo>
                        <a:pt x="144" y="179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4" y="176"/>
                      </a:lnTo>
                      <a:lnTo>
                        <a:pt x="144" y="176"/>
                      </a:lnTo>
                      <a:lnTo>
                        <a:pt x="144" y="176"/>
                      </a:lnTo>
                      <a:lnTo>
                        <a:pt x="144" y="176"/>
                      </a:lnTo>
                      <a:lnTo>
                        <a:pt x="141" y="176"/>
                      </a:lnTo>
                      <a:lnTo>
                        <a:pt x="141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4" y="170"/>
                      </a:lnTo>
                      <a:lnTo>
                        <a:pt x="141" y="170"/>
                      </a:lnTo>
                      <a:lnTo>
                        <a:pt x="144" y="170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5"/>
                      </a:lnTo>
                      <a:lnTo>
                        <a:pt x="144" y="165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0"/>
                      </a:lnTo>
                      <a:lnTo>
                        <a:pt x="147" y="150"/>
                      </a:lnTo>
                      <a:lnTo>
                        <a:pt x="147" y="150"/>
                      </a:lnTo>
                      <a:lnTo>
                        <a:pt x="147" y="148"/>
                      </a:lnTo>
                      <a:lnTo>
                        <a:pt x="147" y="148"/>
                      </a:lnTo>
                      <a:lnTo>
                        <a:pt x="147" y="148"/>
                      </a:lnTo>
                      <a:lnTo>
                        <a:pt x="147" y="148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2"/>
                      </a:lnTo>
                      <a:lnTo>
                        <a:pt x="147" y="142"/>
                      </a:lnTo>
                      <a:lnTo>
                        <a:pt x="147" y="142"/>
                      </a:lnTo>
                      <a:lnTo>
                        <a:pt x="147" y="142"/>
                      </a:lnTo>
                      <a:lnTo>
                        <a:pt x="147" y="142"/>
                      </a:lnTo>
                      <a:lnTo>
                        <a:pt x="144" y="142"/>
                      </a:lnTo>
                      <a:lnTo>
                        <a:pt x="141" y="142"/>
                      </a:lnTo>
                      <a:lnTo>
                        <a:pt x="141" y="142"/>
                      </a:lnTo>
                      <a:lnTo>
                        <a:pt x="141" y="142"/>
                      </a:lnTo>
                      <a:lnTo>
                        <a:pt x="139" y="145"/>
                      </a:lnTo>
                      <a:lnTo>
                        <a:pt x="139" y="145"/>
                      </a:lnTo>
                      <a:lnTo>
                        <a:pt x="136" y="145"/>
                      </a:lnTo>
                      <a:lnTo>
                        <a:pt x="136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0" y="145"/>
                      </a:lnTo>
                      <a:lnTo>
                        <a:pt x="130" y="145"/>
                      </a:lnTo>
                      <a:lnTo>
                        <a:pt x="127" y="145"/>
                      </a:lnTo>
                      <a:lnTo>
                        <a:pt x="124" y="145"/>
                      </a:lnTo>
                      <a:lnTo>
                        <a:pt x="122" y="145"/>
                      </a:lnTo>
                      <a:lnTo>
                        <a:pt x="119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3" y="145"/>
                      </a:lnTo>
                      <a:lnTo>
                        <a:pt x="102" y="145"/>
                      </a:lnTo>
                      <a:lnTo>
                        <a:pt x="96" y="142"/>
                      </a:lnTo>
                      <a:lnTo>
                        <a:pt x="85" y="142"/>
                      </a:lnTo>
                      <a:lnTo>
                        <a:pt x="62" y="136"/>
                      </a:lnTo>
                      <a:lnTo>
                        <a:pt x="59" y="136"/>
                      </a:lnTo>
                      <a:lnTo>
                        <a:pt x="56" y="136"/>
                      </a:lnTo>
                      <a:lnTo>
                        <a:pt x="39" y="139"/>
                      </a:lnTo>
                      <a:lnTo>
                        <a:pt x="25" y="128"/>
                      </a:lnTo>
                      <a:lnTo>
                        <a:pt x="22" y="128"/>
                      </a:lnTo>
                      <a:lnTo>
                        <a:pt x="22" y="128"/>
                      </a:lnTo>
                      <a:lnTo>
                        <a:pt x="17" y="116"/>
                      </a:lnTo>
                      <a:lnTo>
                        <a:pt x="11" y="111"/>
                      </a:lnTo>
                      <a:lnTo>
                        <a:pt x="8" y="108"/>
                      </a:lnTo>
                      <a:lnTo>
                        <a:pt x="5" y="105"/>
                      </a:lnTo>
                      <a:lnTo>
                        <a:pt x="3" y="102"/>
                      </a:lnTo>
                      <a:lnTo>
                        <a:pt x="3" y="99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88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2"/>
                      </a:lnTo>
                      <a:lnTo>
                        <a:pt x="5" y="82"/>
                      </a:lnTo>
                      <a:lnTo>
                        <a:pt x="5" y="82"/>
                      </a:lnTo>
                      <a:lnTo>
                        <a:pt x="5" y="82"/>
                      </a:lnTo>
                      <a:lnTo>
                        <a:pt x="5" y="82"/>
                      </a:lnTo>
                      <a:lnTo>
                        <a:pt x="8" y="82"/>
                      </a:lnTo>
                      <a:lnTo>
                        <a:pt x="8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7" y="77"/>
                      </a:lnTo>
                      <a:lnTo>
                        <a:pt x="25" y="71"/>
                      </a:lnTo>
                      <a:lnTo>
                        <a:pt x="25" y="68"/>
                      </a:lnTo>
                      <a:lnTo>
                        <a:pt x="22" y="40"/>
                      </a:lnTo>
                      <a:lnTo>
                        <a:pt x="25" y="43"/>
                      </a:lnTo>
                      <a:lnTo>
                        <a:pt x="28" y="43"/>
                      </a:lnTo>
                      <a:lnTo>
                        <a:pt x="28" y="43"/>
                      </a:lnTo>
                      <a:lnTo>
                        <a:pt x="31" y="43"/>
                      </a:lnTo>
                      <a:lnTo>
                        <a:pt x="31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7" y="43"/>
                      </a:lnTo>
                      <a:lnTo>
                        <a:pt x="39" y="43"/>
                      </a:lnTo>
                      <a:lnTo>
                        <a:pt x="39" y="43"/>
                      </a:lnTo>
                      <a:lnTo>
                        <a:pt x="42" y="43"/>
                      </a:lnTo>
                      <a:lnTo>
                        <a:pt x="45" y="43"/>
                      </a:lnTo>
                      <a:lnTo>
                        <a:pt x="54" y="43"/>
                      </a:lnTo>
                      <a:lnTo>
                        <a:pt x="56" y="43"/>
                      </a:lnTo>
                      <a:lnTo>
                        <a:pt x="59" y="43"/>
                      </a:lnTo>
                      <a:lnTo>
                        <a:pt x="59" y="43"/>
                      </a:lnTo>
                      <a:lnTo>
                        <a:pt x="62" y="43"/>
                      </a:lnTo>
                      <a:lnTo>
                        <a:pt x="65" y="43"/>
                      </a:lnTo>
                      <a:lnTo>
                        <a:pt x="65" y="43"/>
                      </a:lnTo>
                      <a:lnTo>
                        <a:pt x="68" y="43"/>
                      </a:lnTo>
                      <a:lnTo>
                        <a:pt x="71" y="43"/>
                      </a:lnTo>
                      <a:lnTo>
                        <a:pt x="71" y="43"/>
                      </a:lnTo>
                      <a:lnTo>
                        <a:pt x="76" y="43"/>
                      </a:lnTo>
                      <a:lnTo>
                        <a:pt x="76" y="28"/>
                      </a:lnTo>
                      <a:lnTo>
                        <a:pt x="90" y="28"/>
                      </a:lnTo>
                      <a:lnTo>
                        <a:pt x="102" y="28"/>
                      </a:lnTo>
                      <a:lnTo>
                        <a:pt x="107" y="28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9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4" y="31"/>
                      </a:lnTo>
                      <a:lnTo>
                        <a:pt x="124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6" y="31"/>
                      </a:lnTo>
                      <a:lnTo>
                        <a:pt x="136" y="31"/>
                      </a:lnTo>
                      <a:lnTo>
                        <a:pt x="136" y="31"/>
                      </a:lnTo>
                      <a:lnTo>
                        <a:pt x="144" y="31"/>
                      </a:lnTo>
                      <a:lnTo>
                        <a:pt x="150" y="31"/>
                      </a:lnTo>
                      <a:lnTo>
                        <a:pt x="156" y="31"/>
                      </a:lnTo>
                      <a:lnTo>
                        <a:pt x="164" y="34"/>
                      </a:lnTo>
                      <a:lnTo>
                        <a:pt x="170" y="34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5" y="20"/>
                      </a:lnTo>
                      <a:lnTo>
                        <a:pt x="175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0" y="9"/>
                      </a:lnTo>
                      <a:lnTo>
                        <a:pt x="170" y="9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0"/>
                      </a:lnTo>
                      <a:lnTo>
                        <a:pt x="170" y="0"/>
                      </a:lnTo>
                      <a:lnTo>
                        <a:pt x="170" y="0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75" y="3"/>
                      </a:lnTo>
                      <a:lnTo>
                        <a:pt x="175" y="3"/>
                      </a:lnTo>
                      <a:lnTo>
                        <a:pt x="175" y="3"/>
                      </a:lnTo>
                      <a:lnTo>
                        <a:pt x="175" y="3"/>
                      </a:lnTo>
                      <a:lnTo>
                        <a:pt x="178" y="3"/>
                      </a:lnTo>
                      <a:lnTo>
                        <a:pt x="178" y="3"/>
                      </a:lnTo>
                      <a:lnTo>
                        <a:pt x="178" y="3"/>
                      </a:lnTo>
                      <a:lnTo>
                        <a:pt x="178" y="3"/>
                      </a:lnTo>
                      <a:lnTo>
                        <a:pt x="181" y="3"/>
                      </a:lnTo>
                      <a:lnTo>
                        <a:pt x="181" y="3"/>
                      </a:lnTo>
                      <a:lnTo>
                        <a:pt x="181" y="3"/>
                      </a:lnTo>
                      <a:lnTo>
                        <a:pt x="181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9"/>
                      </a:lnTo>
                      <a:lnTo>
                        <a:pt x="195" y="9"/>
                      </a:lnTo>
                      <a:lnTo>
                        <a:pt x="198" y="9"/>
                      </a:lnTo>
                      <a:lnTo>
                        <a:pt x="198" y="9"/>
                      </a:lnTo>
                      <a:lnTo>
                        <a:pt x="198" y="9"/>
                      </a:lnTo>
                      <a:lnTo>
                        <a:pt x="198" y="9"/>
                      </a:lnTo>
                      <a:lnTo>
                        <a:pt x="198" y="17"/>
                      </a:lnTo>
                      <a:lnTo>
                        <a:pt x="198" y="26"/>
                      </a:lnTo>
                      <a:lnTo>
                        <a:pt x="198" y="26"/>
                      </a:lnTo>
                      <a:lnTo>
                        <a:pt x="198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7" y="26"/>
                      </a:lnTo>
                      <a:lnTo>
                        <a:pt x="207" y="26"/>
                      </a:lnTo>
                      <a:lnTo>
                        <a:pt x="207" y="26"/>
                      </a:lnTo>
                      <a:lnTo>
                        <a:pt x="207" y="26"/>
                      </a:lnTo>
                      <a:lnTo>
                        <a:pt x="207" y="23"/>
                      </a:lnTo>
                      <a:lnTo>
                        <a:pt x="209" y="23"/>
                      </a:lnTo>
                      <a:lnTo>
                        <a:pt x="209" y="23"/>
                      </a:lnTo>
                      <a:lnTo>
                        <a:pt x="209" y="23"/>
                      </a:lnTo>
                      <a:lnTo>
                        <a:pt x="209" y="23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17"/>
                      </a:lnTo>
                      <a:lnTo>
                        <a:pt x="215" y="17"/>
                      </a:lnTo>
                      <a:lnTo>
                        <a:pt x="215" y="17"/>
                      </a:lnTo>
                      <a:lnTo>
                        <a:pt x="218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4" y="23"/>
                      </a:lnTo>
                      <a:lnTo>
                        <a:pt x="226" y="23"/>
                      </a:lnTo>
                      <a:lnTo>
                        <a:pt x="226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20"/>
                      </a:lnTo>
                      <a:lnTo>
                        <a:pt x="235" y="20"/>
                      </a:lnTo>
                      <a:lnTo>
                        <a:pt x="235" y="17"/>
                      </a:lnTo>
                      <a:lnTo>
                        <a:pt x="238" y="17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41" y="17"/>
                      </a:lnTo>
                      <a:lnTo>
                        <a:pt x="243" y="17"/>
                      </a:lnTo>
                      <a:lnTo>
                        <a:pt x="243" y="17"/>
                      </a:lnTo>
                      <a:lnTo>
                        <a:pt x="246" y="17"/>
                      </a:lnTo>
                      <a:lnTo>
                        <a:pt x="246" y="20"/>
                      </a:lnTo>
                      <a:lnTo>
                        <a:pt x="249" y="23"/>
                      </a:lnTo>
                      <a:lnTo>
                        <a:pt x="249" y="17"/>
                      </a:lnTo>
                      <a:lnTo>
                        <a:pt x="246" y="17"/>
                      </a:lnTo>
                      <a:lnTo>
                        <a:pt x="246" y="17"/>
                      </a:lnTo>
                      <a:lnTo>
                        <a:pt x="243" y="17"/>
                      </a:lnTo>
                      <a:lnTo>
                        <a:pt x="243" y="17"/>
                      </a:lnTo>
                      <a:lnTo>
                        <a:pt x="249" y="17"/>
                      </a:lnTo>
                      <a:lnTo>
                        <a:pt x="249" y="11"/>
                      </a:lnTo>
                      <a:lnTo>
                        <a:pt x="249" y="11"/>
                      </a:lnTo>
                      <a:lnTo>
                        <a:pt x="249" y="9"/>
                      </a:lnTo>
                      <a:lnTo>
                        <a:pt x="252" y="11"/>
                      </a:lnTo>
                      <a:lnTo>
                        <a:pt x="252" y="11"/>
                      </a:lnTo>
                      <a:lnTo>
                        <a:pt x="252" y="11"/>
                      </a:lnTo>
                      <a:lnTo>
                        <a:pt x="255" y="11"/>
                      </a:lnTo>
                      <a:lnTo>
                        <a:pt x="255" y="11"/>
                      </a:lnTo>
                      <a:lnTo>
                        <a:pt x="260" y="11"/>
                      </a:lnTo>
                      <a:lnTo>
                        <a:pt x="260" y="11"/>
                      </a:lnTo>
                      <a:lnTo>
                        <a:pt x="263" y="11"/>
                      </a:lnTo>
                      <a:lnTo>
                        <a:pt x="263" y="14"/>
                      </a:lnTo>
                      <a:lnTo>
                        <a:pt x="263" y="14"/>
                      </a:lnTo>
                      <a:lnTo>
                        <a:pt x="263" y="14"/>
                      </a:lnTo>
                      <a:lnTo>
                        <a:pt x="260" y="14"/>
                      </a:lnTo>
                      <a:lnTo>
                        <a:pt x="260" y="14"/>
                      </a:lnTo>
                      <a:lnTo>
                        <a:pt x="260" y="14"/>
                      </a:lnTo>
                      <a:lnTo>
                        <a:pt x="260" y="14"/>
                      </a:lnTo>
                      <a:lnTo>
                        <a:pt x="260" y="23"/>
                      </a:lnTo>
                      <a:lnTo>
                        <a:pt x="263" y="26"/>
                      </a:lnTo>
                      <a:lnTo>
                        <a:pt x="263" y="26"/>
                      </a:lnTo>
                      <a:lnTo>
                        <a:pt x="263" y="34"/>
                      </a:lnTo>
                      <a:lnTo>
                        <a:pt x="258" y="34"/>
                      </a:lnTo>
                      <a:lnTo>
                        <a:pt x="258" y="37"/>
                      </a:lnTo>
                      <a:lnTo>
                        <a:pt x="280" y="37"/>
                      </a:lnTo>
                      <a:lnTo>
                        <a:pt x="289" y="37"/>
                      </a:lnTo>
                      <a:lnTo>
                        <a:pt x="303" y="37"/>
                      </a:lnTo>
                      <a:lnTo>
                        <a:pt x="320" y="37"/>
                      </a:lnTo>
                      <a:lnTo>
                        <a:pt x="331" y="37"/>
                      </a:lnTo>
                      <a:lnTo>
                        <a:pt x="343" y="40"/>
                      </a:lnTo>
                      <a:lnTo>
                        <a:pt x="343" y="57"/>
                      </a:lnTo>
                      <a:lnTo>
                        <a:pt x="343" y="65"/>
                      </a:lnTo>
                      <a:lnTo>
                        <a:pt x="343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71"/>
                      </a:lnTo>
                      <a:lnTo>
                        <a:pt x="340" y="71"/>
                      </a:lnTo>
                      <a:lnTo>
                        <a:pt x="340" y="71"/>
                      </a:lnTo>
                      <a:lnTo>
                        <a:pt x="337" y="71"/>
                      </a:lnTo>
                      <a:lnTo>
                        <a:pt x="337" y="71"/>
                      </a:lnTo>
                      <a:lnTo>
                        <a:pt x="337" y="74"/>
                      </a:lnTo>
                      <a:lnTo>
                        <a:pt x="337" y="74"/>
                      </a:lnTo>
                      <a:lnTo>
                        <a:pt x="337" y="74"/>
                      </a:lnTo>
                      <a:lnTo>
                        <a:pt x="337" y="74"/>
                      </a:lnTo>
                      <a:lnTo>
                        <a:pt x="337" y="74"/>
                      </a:lnTo>
                      <a:lnTo>
                        <a:pt x="334" y="74"/>
                      </a:lnTo>
                      <a:lnTo>
                        <a:pt x="334" y="77"/>
                      </a:lnTo>
                      <a:lnTo>
                        <a:pt x="334" y="77"/>
                      </a:lnTo>
                      <a:lnTo>
                        <a:pt x="334" y="77"/>
                      </a:lnTo>
                      <a:lnTo>
                        <a:pt x="334" y="77"/>
                      </a:lnTo>
                      <a:lnTo>
                        <a:pt x="334" y="80"/>
                      </a:lnTo>
                      <a:lnTo>
                        <a:pt x="334" y="80"/>
                      </a:lnTo>
                      <a:lnTo>
                        <a:pt x="334" y="80"/>
                      </a:lnTo>
                      <a:lnTo>
                        <a:pt x="334" y="80"/>
                      </a:lnTo>
                      <a:lnTo>
                        <a:pt x="334" y="82"/>
                      </a:lnTo>
                      <a:lnTo>
                        <a:pt x="334" y="82"/>
                      </a:lnTo>
                      <a:lnTo>
                        <a:pt x="334" y="85"/>
                      </a:lnTo>
                      <a:lnTo>
                        <a:pt x="337" y="85"/>
                      </a:lnTo>
                      <a:lnTo>
                        <a:pt x="337" y="85"/>
                      </a:lnTo>
                      <a:lnTo>
                        <a:pt x="337" y="85"/>
                      </a:lnTo>
                      <a:lnTo>
                        <a:pt x="337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3" y="88"/>
                      </a:lnTo>
                      <a:lnTo>
                        <a:pt x="343" y="91"/>
                      </a:lnTo>
                      <a:lnTo>
                        <a:pt x="343" y="91"/>
                      </a:lnTo>
                      <a:lnTo>
                        <a:pt x="343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4"/>
                      </a:lnTo>
                      <a:lnTo>
                        <a:pt x="340" y="94"/>
                      </a:lnTo>
                      <a:lnTo>
                        <a:pt x="340" y="94"/>
                      </a:lnTo>
                      <a:lnTo>
                        <a:pt x="340" y="97"/>
                      </a:lnTo>
                      <a:lnTo>
                        <a:pt x="340" y="97"/>
                      </a:lnTo>
                      <a:lnTo>
                        <a:pt x="340" y="99"/>
                      </a:lnTo>
                      <a:lnTo>
                        <a:pt x="340" y="99"/>
                      </a:lnTo>
                      <a:lnTo>
                        <a:pt x="340" y="99"/>
                      </a:lnTo>
                      <a:lnTo>
                        <a:pt x="340" y="99"/>
                      </a:lnTo>
                      <a:lnTo>
                        <a:pt x="340" y="102"/>
                      </a:lnTo>
                      <a:lnTo>
                        <a:pt x="340" y="102"/>
                      </a:lnTo>
                      <a:lnTo>
                        <a:pt x="340" y="102"/>
                      </a:lnTo>
                      <a:lnTo>
                        <a:pt x="340" y="105"/>
                      </a:lnTo>
                      <a:lnTo>
                        <a:pt x="340" y="105"/>
                      </a:lnTo>
                      <a:lnTo>
                        <a:pt x="348" y="108"/>
                      </a:lnTo>
                      <a:lnTo>
                        <a:pt x="348" y="114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0" y="119"/>
                      </a:lnTo>
                      <a:lnTo>
                        <a:pt x="340" y="119"/>
                      </a:lnTo>
                      <a:lnTo>
                        <a:pt x="340" y="122"/>
                      </a:lnTo>
                      <a:lnTo>
                        <a:pt x="340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4" y="125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4" y="131"/>
                      </a:lnTo>
                      <a:lnTo>
                        <a:pt x="334" y="131"/>
                      </a:lnTo>
                      <a:lnTo>
                        <a:pt x="334" y="131"/>
                      </a:lnTo>
                      <a:lnTo>
                        <a:pt x="334" y="131"/>
                      </a:lnTo>
                      <a:lnTo>
                        <a:pt x="334" y="133"/>
                      </a:lnTo>
                      <a:lnTo>
                        <a:pt x="334" y="133"/>
                      </a:lnTo>
                      <a:lnTo>
                        <a:pt x="331" y="133"/>
                      </a:lnTo>
                      <a:lnTo>
                        <a:pt x="331" y="133"/>
                      </a:lnTo>
                      <a:lnTo>
                        <a:pt x="331" y="136"/>
                      </a:lnTo>
                      <a:lnTo>
                        <a:pt x="331" y="136"/>
                      </a:lnTo>
                      <a:lnTo>
                        <a:pt x="331" y="136"/>
                      </a:lnTo>
                      <a:lnTo>
                        <a:pt x="331" y="139"/>
                      </a:lnTo>
                      <a:lnTo>
                        <a:pt x="331" y="139"/>
                      </a:lnTo>
                      <a:lnTo>
                        <a:pt x="331" y="139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5"/>
                      </a:lnTo>
                      <a:lnTo>
                        <a:pt x="328" y="145"/>
                      </a:lnTo>
                      <a:lnTo>
                        <a:pt x="328" y="145"/>
                      </a:lnTo>
                      <a:lnTo>
                        <a:pt x="328" y="148"/>
                      </a:lnTo>
                      <a:lnTo>
                        <a:pt x="328" y="148"/>
                      </a:lnTo>
                      <a:lnTo>
                        <a:pt x="328" y="148"/>
                      </a:lnTo>
                      <a:lnTo>
                        <a:pt x="328" y="148"/>
                      </a:lnTo>
                      <a:lnTo>
                        <a:pt x="328" y="150"/>
                      </a:lnTo>
                      <a:lnTo>
                        <a:pt x="328" y="150"/>
                      </a:lnTo>
                      <a:lnTo>
                        <a:pt x="328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3"/>
                      </a:lnTo>
                      <a:lnTo>
                        <a:pt x="326" y="153"/>
                      </a:lnTo>
                      <a:lnTo>
                        <a:pt x="326" y="153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9"/>
                      </a:lnTo>
                      <a:lnTo>
                        <a:pt x="323" y="159"/>
                      </a:lnTo>
                      <a:lnTo>
                        <a:pt x="320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6" y="165"/>
                      </a:lnTo>
                      <a:lnTo>
                        <a:pt x="326" y="165"/>
                      </a:lnTo>
                      <a:lnTo>
                        <a:pt x="326" y="165"/>
                      </a:lnTo>
                      <a:lnTo>
                        <a:pt x="326" y="167"/>
                      </a:lnTo>
                      <a:lnTo>
                        <a:pt x="326" y="167"/>
                      </a:lnTo>
                      <a:lnTo>
                        <a:pt x="326" y="167"/>
                      </a:lnTo>
                      <a:lnTo>
                        <a:pt x="323" y="167"/>
                      </a:lnTo>
                      <a:lnTo>
                        <a:pt x="323" y="170"/>
                      </a:lnTo>
                      <a:lnTo>
                        <a:pt x="323" y="170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6"/>
                      </a:lnTo>
                      <a:lnTo>
                        <a:pt x="320" y="176"/>
                      </a:lnTo>
                      <a:lnTo>
                        <a:pt x="320" y="176"/>
                      </a:lnTo>
                      <a:lnTo>
                        <a:pt x="320" y="176"/>
                      </a:lnTo>
                      <a:lnTo>
                        <a:pt x="320" y="176"/>
                      </a:lnTo>
                      <a:lnTo>
                        <a:pt x="317" y="176"/>
                      </a:lnTo>
                      <a:lnTo>
                        <a:pt x="314" y="176"/>
                      </a:lnTo>
                      <a:lnTo>
                        <a:pt x="309" y="176"/>
                      </a:lnTo>
                      <a:lnTo>
                        <a:pt x="306" y="176"/>
                      </a:lnTo>
                      <a:lnTo>
                        <a:pt x="306" y="176"/>
                      </a:lnTo>
                      <a:lnTo>
                        <a:pt x="303" y="179"/>
                      </a:lnTo>
                      <a:lnTo>
                        <a:pt x="303" y="179"/>
                      </a:lnTo>
                      <a:lnTo>
                        <a:pt x="303" y="179"/>
                      </a:lnTo>
                      <a:lnTo>
                        <a:pt x="303" y="179"/>
                      </a:lnTo>
                      <a:lnTo>
                        <a:pt x="303" y="182"/>
                      </a:lnTo>
                      <a:lnTo>
                        <a:pt x="303" y="182"/>
                      </a:lnTo>
                      <a:lnTo>
                        <a:pt x="303" y="182"/>
                      </a:lnTo>
                      <a:lnTo>
                        <a:pt x="303" y="182"/>
                      </a:lnTo>
                      <a:lnTo>
                        <a:pt x="303" y="182"/>
                      </a:lnTo>
                      <a:lnTo>
                        <a:pt x="303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297" y="187"/>
                      </a:lnTo>
                      <a:lnTo>
                        <a:pt x="297" y="187"/>
                      </a:lnTo>
                      <a:lnTo>
                        <a:pt x="297" y="187"/>
                      </a:lnTo>
                      <a:lnTo>
                        <a:pt x="297" y="187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300" y="193"/>
                      </a:lnTo>
                      <a:lnTo>
                        <a:pt x="300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300" y="196"/>
                      </a:lnTo>
                      <a:lnTo>
                        <a:pt x="300" y="196"/>
                      </a:lnTo>
                      <a:lnTo>
                        <a:pt x="300" y="199"/>
                      </a:lnTo>
                      <a:lnTo>
                        <a:pt x="300" y="199"/>
                      </a:lnTo>
                      <a:lnTo>
                        <a:pt x="300" y="199"/>
                      </a:lnTo>
                      <a:lnTo>
                        <a:pt x="300" y="199"/>
                      </a:lnTo>
                      <a:lnTo>
                        <a:pt x="300" y="199"/>
                      </a:lnTo>
                      <a:lnTo>
                        <a:pt x="300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199"/>
                      </a:lnTo>
                      <a:lnTo>
                        <a:pt x="297" y="199"/>
                      </a:lnTo>
                      <a:lnTo>
                        <a:pt x="294" y="199"/>
                      </a:lnTo>
                      <a:lnTo>
                        <a:pt x="294" y="199"/>
                      </a:lnTo>
                      <a:lnTo>
                        <a:pt x="294" y="199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4"/>
                      </a:lnTo>
                      <a:lnTo>
                        <a:pt x="294" y="204"/>
                      </a:lnTo>
                      <a:lnTo>
                        <a:pt x="294" y="204"/>
                      </a:lnTo>
                      <a:lnTo>
                        <a:pt x="294" y="207"/>
                      </a:lnTo>
                      <a:lnTo>
                        <a:pt x="294" y="207"/>
                      </a:lnTo>
                      <a:lnTo>
                        <a:pt x="294" y="210"/>
                      </a:lnTo>
                      <a:lnTo>
                        <a:pt x="294" y="210"/>
                      </a:lnTo>
                      <a:lnTo>
                        <a:pt x="294" y="210"/>
                      </a:lnTo>
                      <a:lnTo>
                        <a:pt x="294" y="213"/>
                      </a:lnTo>
                      <a:lnTo>
                        <a:pt x="294" y="213"/>
                      </a:lnTo>
                      <a:lnTo>
                        <a:pt x="294" y="213"/>
                      </a:lnTo>
                      <a:lnTo>
                        <a:pt x="294" y="213"/>
                      </a:lnTo>
                      <a:lnTo>
                        <a:pt x="294" y="213"/>
                      </a:lnTo>
                      <a:lnTo>
                        <a:pt x="294" y="216"/>
                      </a:lnTo>
                      <a:lnTo>
                        <a:pt x="294" y="216"/>
                      </a:lnTo>
                      <a:lnTo>
                        <a:pt x="294" y="218"/>
                      </a:lnTo>
                      <a:lnTo>
                        <a:pt x="294" y="218"/>
                      </a:lnTo>
                      <a:lnTo>
                        <a:pt x="294" y="218"/>
                      </a:lnTo>
                      <a:lnTo>
                        <a:pt x="294" y="221"/>
                      </a:lnTo>
                      <a:lnTo>
                        <a:pt x="294" y="221"/>
                      </a:lnTo>
                      <a:lnTo>
                        <a:pt x="294" y="221"/>
                      </a:lnTo>
                      <a:lnTo>
                        <a:pt x="294" y="224"/>
                      </a:lnTo>
                      <a:lnTo>
                        <a:pt x="294" y="224"/>
                      </a:lnTo>
                      <a:lnTo>
                        <a:pt x="294" y="224"/>
                      </a:lnTo>
                      <a:lnTo>
                        <a:pt x="297" y="224"/>
                      </a:lnTo>
                      <a:lnTo>
                        <a:pt x="294" y="227"/>
                      </a:lnTo>
                      <a:lnTo>
                        <a:pt x="294" y="227"/>
                      </a:lnTo>
                      <a:lnTo>
                        <a:pt x="294" y="227"/>
                      </a:lnTo>
                      <a:lnTo>
                        <a:pt x="297" y="227"/>
                      </a:lnTo>
                      <a:lnTo>
                        <a:pt x="297" y="230"/>
                      </a:lnTo>
                      <a:lnTo>
                        <a:pt x="297" y="230"/>
                      </a:lnTo>
                      <a:lnTo>
                        <a:pt x="297" y="233"/>
                      </a:lnTo>
                      <a:lnTo>
                        <a:pt x="297" y="233"/>
                      </a:lnTo>
                      <a:lnTo>
                        <a:pt x="297" y="233"/>
                      </a:lnTo>
                      <a:lnTo>
                        <a:pt x="297" y="235"/>
                      </a:lnTo>
                      <a:lnTo>
                        <a:pt x="297" y="235"/>
                      </a:lnTo>
                      <a:lnTo>
                        <a:pt x="297" y="235"/>
                      </a:lnTo>
                      <a:lnTo>
                        <a:pt x="297" y="238"/>
                      </a:lnTo>
                      <a:lnTo>
                        <a:pt x="297" y="238"/>
                      </a:lnTo>
                      <a:lnTo>
                        <a:pt x="297" y="238"/>
                      </a:lnTo>
                      <a:lnTo>
                        <a:pt x="297" y="241"/>
                      </a:lnTo>
                      <a:lnTo>
                        <a:pt x="294" y="241"/>
                      </a:lnTo>
                      <a:lnTo>
                        <a:pt x="294" y="241"/>
                      </a:lnTo>
                      <a:lnTo>
                        <a:pt x="294" y="244"/>
                      </a:lnTo>
                      <a:lnTo>
                        <a:pt x="294" y="247"/>
                      </a:lnTo>
                      <a:lnTo>
                        <a:pt x="294" y="247"/>
                      </a:lnTo>
                      <a:lnTo>
                        <a:pt x="294" y="250"/>
                      </a:lnTo>
                      <a:lnTo>
                        <a:pt x="294" y="250"/>
                      </a:lnTo>
                      <a:lnTo>
                        <a:pt x="294" y="250"/>
                      </a:lnTo>
                      <a:lnTo>
                        <a:pt x="292" y="252"/>
                      </a:lnTo>
                      <a:lnTo>
                        <a:pt x="292" y="252"/>
                      </a:lnTo>
                      <a:lnTo>
                        <a:pt x="292" y="252"/>
                      </a:lnTo>
                      <a:lnTo>
                        <a:pt x="292" y="252"/>
                      </a:lnTo>
                      <a:lnTo>
                        <a:pt x="292" y="255"/>
                      </a:lnTo>
                      <a:lnTo>
                        <a:pt x="289" y="255"/>
                      </a:lnTo>
                      <a:lnTo>
                        <a:pt x="289" y="255"/>
                      </a:lnTo>
                      <a:lnTo>
                        <a:pt x="292" y="255"/>
                      </a:lnTo>
                      <a:lnTo>
                        <a:pt x="292" y="255"/>
                      </a:lnTo>
                      <a:lnTo>
                        <a:pt x="292" y="258"/>
                      </a:lnTo>
                      <a:lnTo>
                        <a:pt x="292" y="258"/>
                      </a:lnTo>
                      <a:lnTo>
                        <a:pt x="292" y="258"/>
                      </a:lnTo>
                      <a:lnTo>
                        <a:pt x="292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6" y="258"/>
                      </a:lnTo>
                      <a:lnTo>
                        <a:pt x="286" y="258"/>
                      </a:lnTo>
                      <a:lnTo>
                        <a:pt x="286" y="258"/>
                      </a:lnTo>
                      <a:lnTo>
                        <a:pt x="286" y="261"/>
                      </a:lnTo>
                      <a:lnTo>
                        <a:pt x="283" y="261"/>
                      </a:lnTo>
                      <a:lnTo>
                        <a:pt x="283" y="261"/>
                      </a:lnTo>
                      <a:lnTo>
                        <a:pt x="283" y="261"/>
                      </a:lnTo>
                      <a:lnTo>
                        <a:pt x="283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77" y="258"/>
                      </a:lnTo>
                      <a:lnTo>
                        <a:pt x="277" y="258"/>
                      </a:lnTo>
                      <a:lnTo>
                        <a:pt x="277" y="258"/>
                      </a:lnTo>
                      <a:lnTo>
                        <a:pt x="277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6" name="Freeform 122"/>
                <p:cNvSpPr>
                  <a:spLocks/>
                </p:cNvSpPr>
                <p:nvPr/>
              </p:nvSpPr>
              <p:spPr bwMode="auto">
                <a:xfrm>
                  <a:off x="1311" y="3307"/>
                  <a:ext cx="176" cy="133"/>
                </a:xfrm>
                <a:custGeom>
                  <a:avLst/>
                  <a:gdLst/>
                  <a:ahLst/>
                  <a:cxnLst>
                    <a:cxn ang="0">
                      <a:pos x="275" y="250"/>
                    </a:cxn>
                    <a:cxn ang="0">
                      <a:pos x="272" y="244"/>
                    </a:cxn>
                    <a:cxn ang="0">
                      <a:pos x="275" y="238"/>
                    </a:cxn>
                    <a:cxn ang="0">
                      <a:pos x="269" y="227"/>
                    </a:cxn>
                    <a:cxn ang="0">
                      <a:pos x="269" y="216"/>
                    </a:cxn>
                    <a:cxn ang="0">
                      <a:pos x="263" y="210"/>
                    </a:cxn>
                    <a:cxn ang="0">
                      <a:pos x="243" y="210"/>
                    </a:cxn>
                    <a:cxn ang="0">
                      <a:pos x="229" y="213"/>
                    </a:cxn>
                    <a:cxn ang="0">
                      <a:pos x="229" y="201"/>
                    </a:cxn>
                    <a:cxn ang="0">
                      <a:pos x="226" y="190"/>
                    </a:cxn>
                    <a:cxn ang="0">
                      <a:pos x="232" y="179"/>
                    </a:cxn>
                    <a:cxn ang="0">
                      <a:pos x="229" y="170"/>
                    </a:cxn>
                    <a:cxn ang="0">
                      <a:pos x="215" y="170"/>
                    </a:cxn>
                    <a:cxn ang="0">
                      <a:pos x="204" y="170"/>
                    </a:cxn>
                    <a:cxn ang="0">
                      <a:pos x="195" y="170"/>
                    </a:cxn>
                    <a:cxn ang="0">
                      <a:pos x="184" y="176"/>
                    </a:cxn>
                    <a:cxn ang="0">
                      <a:pos x="173" y="187"/>
                    </a:cxn>
                    <a:cxn ang="0">
                      <a:pos x="150" y="187"/>
                    </a:cxn>
                    <a:cxn ang="0">
                      <a:pos x="147" y="182"/>
                    </a:cxn>
                    <a:cxn ang="0">
                      <a:pos x="144" y="173"/>
                    </a:cxn>
                    <a:cxn ang="0">
                      <a:pos x="147" y="159"/>
                    </a:cxn>
                    <a:cxn ang="0">
                      <a:pos x="147" y="153"/>
                    </a:cxn>
                    <a:cxn ang="0">
                      <a:pos x="147" y="142"/>
                    </a:cxn>
                    <a:cxn ang="0">
                      <a:pos x="119" y="145"/>
                    </a:cxn>
                    <a:cxn ang="0">
                      <a:pos x="5" y="105"/>
                    </a:cxn>
                    <a:cxn ang="0">
                      <a:pos x="3" y="82"/>
                    </a:cxn>
                    <a:cxn ang="0">
                      <a:pos x="31" y="43"/>
                    </a:cxn>
                    <a:cxn ang="0">
                      <a:pos x="71" y="43"/>
                    </a:cxn>
                    <a:cxn ang="0">
                      <a:pos x="127" y="31"/>
                    </a:cxn>
                    <a:cxn ang="0">
                      <a:pos x="170" y="31"/>
                    </a:cxn>
                    <a:cxn ang="0">
                      <a:pos x="175" y="17"/>
                    </a:cxn>
                    <a:cxn ang="0">
                      <a:pos x="173" y="9"/>
                    </a:cxn>
                    <a:cxn ang="0">
                      <a:pos x="167" y="3"/>
                    </a:cxn>
                    <a:cxn ang="0">
                      <a:pos x="175" y="3"/>
                    </a:cxn>
                    <a:cxn ang="0">
                      <a:pos x="187" y="6"/>
                    </a:cxn>
                    <a:cxn ang="0">
                      <a:pos x="192" y="6"/>
                    </a:cxn>
                    <a:cxn ang="0">
                      <a:pos x="198" y="9"/>
                    </a:cxn>
                    <a:cxn ang="0">
                      <a:pos x="207" y="26"/>
                    </a:cxn>
                    <a:cxn ang="0">
                      <a:pos x="221" y="14"/>
                    </a:cxn>
                    <a:cxn ang="0">
                      <a:pos x="246" y="17"/>
                    </a:cxn>
                    <a:cxn ang="0">
                      <a:pos x="260" y="11"/>
                    </a:cxn>
                    <a:cxn ang="0">
                      <a:pos x="289" y="37"/>
                    </a:cxn>
                    <a:cxn ang="0">
                      <a:pos x="337" y="74"/>
                    </a:cxn>
                    <a:cxn ang="0">
                      <a:pos x="337" y="85"/>
                    </a:cxn>
                    <a:cxn ang="0">
                      <a:pos x="340" y="91"/>
                    </a:cxn>
                    <a:cxn ang="0">
                      <a:pos x="340" y="99"/>
                    </a:cxn>
                    <a:cxn ang="0">
                      <a:pos x="340" y="119"/>
                    </a:cxn>
                    <a:cxn ang="0">
                      <a:pos x="334" y="131"/>
                    </a:cxn>
                    <a:cxn ang="0">
                      <a:pos x="331" y="142"/>
                    </a:cxn>
                    <a:cxn ang="0">
                      <a:pos x="326" y="153"/>
                    </a:cxn>
                    <a:cxn ang="0">
                      <a:pos x="323" y="165"/>
                    </a:cxn>
                    <a:cxn ang="0">
                      <a:pos x="320" y="176"/>
                    </a:cxn>
                    <a:cxn ang="0">
                      <a:pos x="300" y="184"/>
                    </a:cxn>
                    <a:cxn ang="0">
                      <a:pos x="297" y="190"/>
                    </a:cxn>
                    <a:cxn ang="0">
                      <a:pos x="297" y="196"/>
                    </a:cxn>
                    <a:cxn ang="0">
                      <a:pos x="297" y="201"/>
                    </a:cxn>
                    <a:cxn ang="0">
                      <a:pos x="294" y="201"/>
                    </a:cxn>
                    <a:cxn ang="0">
                      <a:pos x="294" y="218"/>
                    </a:cxn>
                    <a:cxn ang="0">
                      <a:pos x="297" y="233"/>
                    </a:cxn>
                    <a:cxn ang="0">
                      <a:pos x="292" y="252"/>
                    </a:cxn>
                    <a:cxn ang="0">
                      <a:pos x="289" y="258"/>
                    </a:cxn>
                    <a:cxn ang="0">
                      <a:pos x="280" y="258"/>
                    </a:cxn>
                  </a:cxnLst>
                  <a:rect l="0" t="0" r="r" b="b"/>
                  <a:pathLst>
                    <a:path w="348" h="261">
                      <a:moveTo>
                        <a:pt x="275" y="258"/>
                      </a:move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0"/>
                      </a:lnTo>
                      <a:lnTo>
                        <a:pt x="275" y="250"/>
                      </a:lnTo>
                      <a:lnTo>
                        <a:pt x="275" y="250"/>
                      </a:lnTo>
                      <a:lnTo>
                        <a:pt x="275" y="250"/>
                      </a:lnTo>
                      <a:lnTo>
                        <a:pt x="275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50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7"/>
                      </a:lnTo>
                      <a:lnTo>
                        <a:pt x="272" y="244"/>
                      </a:lnTo>
                      <a:lnTo>
                        <a:pt x="272" y="244"/>
                      </a:lnTo>
                      <a:lnTo>
                        <a:pt x="272" y="244"/>
                      </a:lnTo>
                      <a:lnTo>
                        <a:pt x="272" y="244"/>
                      </a:lnTo>
                      <a:lnTo>
                        <a:pt x="272" y="244"/>
                      </a:lnTo>
                      <a:lnTo>
                        <a:pt x="272" y="241"/>
                      </a:lnTo>
                      <a:lnTo>
                        <a:pt x="272" y="241"/>
                      </a:lnTo>
                      <a:lnTo>
                        <a:pt x="272" y="241"/>
                      </a:lnTo>
                      <a:lnTo>
                        <a:pt x="272" y="241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2" y="238"/>
                      </a:lnTo>
                      <a:lnTo>
                        <a:pt x="275" y="238"/>
                      </a:lnTo>
                      <a:lnTo>
                        <a:pt x="275" y="238"/>
                      </a:lnTo>
                      <a:lnTo>
                        <a:pt x="275" y="238"/>
                      </a:lnTo>
                      <a:lnTo>
                        <a:pt x="275" y="238"/>
                      </a:lnTo>
                      <a:lnTo>
                        <a:pt x="272" y="235"/>
                      </a:lnTo>
                      <a:lnTo>
                        <a:pt x="272" y="235"/>
                      </a:lnTo>
                      <a:lnTo>
                        <a:pt x="272" y="235"/>
                      </a:lnTo>
                      <a:lnTo>
                        <a:pt x="272" y="235"/>
                      </a:lnTo>
                      <a:lnTo>
                        <a:pt x="272" y="233"/>
                      </a:lnTo>
                      <a:lnTo>
                        <a:pt x="272" y="233"/>
                      </a:lnTo>
                      <a:lnTo>
                        <a:pt x="272" y="230"/>
                      </a:lnTo>
                      <a:lnTo>
                        <a:pt x="269" y="230"/>
                      </a:lnTo>
                      <a:lnTo>
                        <a:pt x="269" y="230"/>
                      </a:lnTo>
                      <a:lnTo>
                        <a:pt x="269" y="230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7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4"/>
                      </a:lnTo>
                      <a:lnTo>
                        <a:pt x="269" y="221"/>
                      </a:lnTo>
                      <a:lnTo>
                        <a:pt x="269" y="221"/>
                      </a:lnTo>
                      <a:lnTo>
                        <a:pt x="269" y="221"/>
                      </a:lnTo>
                      <a:lnTo>
                        <a:pt x="269" y="221"/>
                      </a:lnTo>
                      <a:lnTo>
                        <a:pt x="269" y="218"/>
                      </a:lnTo>
                      <a:lnTo>
                        <a:pt x="269" y="218"/>
                      </a:lnTo>
                      <a:lnTo>
                        <a:pt x="269" y="218"/>
                      </a:lnTo>
                      <a:lnTo>
                        <a:pt x="269" y="216"/>
                      </a:lnTo>
                      <a:lnTo>
                        <a:pt x="269" y="216"/>
                      </a:lnTo>
                      <a:lnTo>
                        <a:pt x="269" y="216"/>
                      </a:lnTo>
                      <a:lnTo>
                        <a:pt x="269" y="216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3"/>
                      </a:lnTo>
                      <a:lnTo>
                        <a:pt x="269" y="210"/>
                      </a:lnTo>
                      <a:lnTo>
                        <a:pt x="266" y="210"/>
                      </a:lnTo>
                      <a:lnTo>
                        <a:pt x="266" y="210"/>
                      </a:lnTo>
                      <a:lnTo>
                        <a:pt x="266" y="210"/>
                      </a:lnTo>
                      <a:lnTo>
                        <a:pt x="263" y="210"/>
                      </a:lnTo>
                      <a:lnTo>
                        <a:pt x="263" y="210"/>
                      </a:lnTo>
                      <a:lnTo>
                        <a:pt x="260" y="207"/>
                      </a:lnTo>
                      <a:lnTo>
                        <a:pt x="260" y="207"/>
                      </a:lnTo>
                      <a:lnTo>
                        <a:pt x="260" y="207"/>
                      </a:lnTo>
                      <a:lnTo>
                        <a:pt x="258" y="207"/>
                      </a:lnTo>
                      <a:lnTo>
                        <a:pt x="258" y="207"/>
                      </a:lnTo>
                      <a:lnTo>
                        <a:pt x="258" y="207"/>
                      </a:lnTo>
                      <a:lnTo>
                        <a:pt x="255" y="207"/>
                      </a:lnTo>
                      <a:lnTo>
                        <a:pt x="255" y="207"/>
                      </a:lnTo>
                      <a:lnTo>
                        <a:pt x="252" y="210"/>
                      </a:lnTo>
                      <a:lnTo>
                        <a:pt x="252" y="210"/>
                      </a:lnTo>
                      <a:lnTo>
                        <a:pt x="249" y="210"/>
                      </a:lnTo>
                      <a:lnTo>
                        <a:pt x="249" y="210"/>
                      </a:lnTo>
                      <a:lnTo>
                        <a:pt x="249" y="210"/>
                      </a:lnTo>
                      <a:lnTo>
                        <a:pt x="246" y="210"/>
                      </a:lnTo>
                      <a:lnTo>
                        <a:pt x="246" y="210"/>
                      </a:lnTo>
                      <a:lnTo>
                        <a:pt x="243" y="210"/>
                      </a:lnTo>
                      <a:lnTo>
                        <a:pt x="243" y="210"/>
                      </a:lnTo>
                      <a:lnTo>
                        <a:pt x="241" y="210"/>
                      </a:lnTo>
                      <a:lnTo>
                        <a:pt x="241" y="210"/>
                      </a:lnTo>
                      <a:lnTo>
                        <a:pt x="241" y="207"/>
                      </a:lnTo>
                      <a:lnTo>
                        <a:pt x="238" y="207"/>
                      </a:lnTo>
                      <a:lnTo>
                        <a:pt x="238" y="210"/>
                      </a:lnTo>
                      <a:lnTo>
                        <a:pt x="238" y="210"/>
                      </a:lnTo>
                      <a:lnTo>
                        <a:pt x="235" y="210"/>
                      </a:lnTo>
                      <a:lnTo>
                        <a:pt x="235" y="210"/>
                      </a:lnTo>
                      <a:lnTo>
                        <a:pt x="232" y="210"/>
                      </a:lnTo>
                      <a:lnTo>
                        <a:pt x="232" y="210"/>
                      </a:lnTo>
                      <a:lnTo>
                        <a:pt x="232" y="213"/>
                      </a:lnTo>
                      <a:lnTo>
                        <a:pt x="232" y="213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04"/>
                      </a:lnTo>
                      <a:lnTo>
                        <a:pt x="226" y="204"/>
                      </a:lnTo>
                      <a:lnTo>
                        <a:pt x="226" y="204"/>
                      </a:lnTo>
                      <a:lnTo>
                        <a:pt x="229" y="204"/>
                      </a:lnTo>
                      <a:lnTo>
                        <a:pt x="229" y="204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9" y="201"/>
                      </a:lnTo>
                      <a:lnTo>
                        <a:pt x="226" y="201"/>
                      </a:lnTo>
                      <a:lnTo>
                        <a:pt x="226" y="199"/>
                      </a:lnTo>
                      <a:lnTo>
                        <a:pt x="226" y="199"/>
                      </a:lnTo>
                      <a:lnTo>
                        <a:pt x="226" y="199"/>
                      </a:lnTo>
                      <a:lnTo>
                        <a:pt x="226" y="199"/>
                      </a:lnTo>
                      <a:lnTo>
                        <a:pt x="226" y="199"/>
                      </a:lnTo>
                      <a:lnTo>
                        <a:pt x="226" y="196"/>
                      </a:lnTo>
                      <a:lnTo>
                        <a:pt x="226" y="196"/>
                      </a:lnTo>
                      <a:lnTo>
                        <a:pt x="226" y="196"/>
                      </a:lnTo>
                      <a:lnTo>
                        <a:pt x="226" y="196"/>
                      </a:lnTo>
                      <a:lnTo>
                        <a:pt x="226" y="193"/>
                      </a:lnTo>
                      <a:lnTo>
                        <a:pt x="226" y="193"/>
                      </a:lnTo>
                      <a:lnTo>
                        <a:pt x="226" y="193"/>
                      </a:lnTo>
                      <a:lnTo>
                        <a:pt x="226" y="193"/>
                      </a:lnTo>
                      <a:lnTo>
                        <a:pt x="226" y="190"/>
                      </a:lnTo>
                      <a:lnTo>
                        <a:pt x="226" y="190"/>
                      </a:lnTo>
                      <a:lnTo>
                        <a:pt x="226" y="190"/>
                      </a:lnTo>
                      <a:lnTo>
                        <a:pt x="226" y="190"/>
                      </a:lnTo>
                      <a:lnTo>
                        <a:pt x="226" y="187"/>
                      </a:lnTo>
                      <a:lnTo>
                        <a:pt x="226" y="187"/>
                      </a:lnTo>
                      <a:lnTo>
                        <a:pt x="226" y="187"/>
                      </a:lnTo>
                      <a:lnTo>
                        <a:pt x="226" y="184"/>
                      </a:lnTo>
                      <a:lnTo>
                        <a:pt x="226" y="184"/>
                      </a:lnTo>
                      <a:lnTo>
                        <a:pt x="226" y="184"/>
                      </a:lnTo>
                      <a:lnTo>
                        <a:pt x="229" y="184"/>
                      </a:lnTo>
                      <a:lnTo>
                        <a:pt x="229" y="182"/>
                      </a:lnTo>
                      <a:lnTo>
                        <a:pt x="229" y="182"/>
                      </a:lnTo>
                      <a:lnTo>
                        <a:pt x="229" y="182"/>
                      </a:lnTo>
                      <a:lnTo>
                        <a:pt x="229" y="182"/>
                      </a:lnTo>
                      <a:lnTo>
                        <a:pt x="232" y="182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2" y="179"/>
                      </a:lnTo>
                      <a:lnTo>
                        <a:pt x="235" y="176"/>
                      </a:lnTo>
                      <a:lnTo>
                        <a:pt x="235" y="176"/>
                      </a:lnTo>
                      <a:lnTo>
                        <a:pt x="232" y="176"/>
                      </a:lnTo>
                      <a:lnTo>
                        <a:pt x="232" y="176"/>
                      </a:lnTo>
                      <a:lnTo>
                        <a:pt x="232" y="176"/>
                      </a:lnTo>
                      <a:lnTo>
                        <a:pt x="232" y="176"/>
                      </a:lnTo>
                      <a:lnTo>
                        <a:pt x="232" y="173"/>
                      </a:lnTo>
                      <a:lnTo>
                        <a:pt x="232" y="173"/>
                      </a:lnTo>
                      <a:lnTo>
                        <a:pt x="232" y="173"/>
                      </a:lnTo>
                      <a:lnTo>
                        <a:pt x="232" y="173"/>
                      </a:lnTo>
                      <a:lnTo>
                        <a:pt x="229" y="173"/>
                      </a:lnTo>
                      <a:lnTo>
                        <a:pt x="229" y="173"/>
                      </a:lnTo>
                      <a:lnTo>
                        <a:pt x="229" y="170"/>
                      </a:lnTo>
                      <a:lnTo>
                        <a:pt x="229" y="170"/>
                      </a:lnTo>
                      <a:lnTo>
                        <a:pt x="229" y="170"/>
                      </a:lnTo>
                      <a:lnTo>
                        <a:pt x="229" y="170"/>
                      </a:lnTo>
                      <a:lnTo>
                        <a:pt x="226" y="170"/>
                      </a:lnTo>
                      <a:lnTo>
                        <a:pt x="226" y="170"/>
                      </a:lnTo>
                      <a:lnTo>
                        <a:pt x="226" y="170"/>
                      </a:lnTo>
                      <a:lnTo>
                        <a:pt x="226" y="170"/>
                      </a:lnTo>
                      <a:lnTo>
                        <a:pt x="226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4" y="170"/>
                      </a:lnTo>
                      <a:lnTo>
                        <a:pt x="221" y="170"/>
                      </a:lnTo>
                      <a:lnTo>
                        <a:pt x="221" y="170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15" y="170"/>
                      </a:lnTo>
                      <a:lnTo>
                        <a:pt x="215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70"/>
                      </a:lnTo>
                      <a:lnTo>
                        <a:pt x="212" y="167"/>
                      </a:lnTo>
                      <a:lnTo>
                        <a:pt x="209" y="167"/>
                      </a:lnTo>
                      <a:lnTo>
                        <a:pt x="209" y="167"/>
                      </a:lnTo>
                      <a:lnTo>
                        <a:pt x="209" y="167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9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7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5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192" y="173"/>
                      </a:lnTo>
                      <a:lnTo>
                        <a:pt x="192" y="173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6"/>
                      </a:lnTo>
                      <a:lnTo>
                        <a:pt x="187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1" y="179"/>
                      </a:lnTo>
                      <a:lnTo>
                        <a:pt x="181" y="179"/>
                      </a:lnTo>
                      <a:lnTo>
                        <a:pt x="178" y="179"/>
                      </a:lnTo>
                      <a:lnTo>
                        <a:pt x="178" y="179"/>
                      </a:lnTo>
                      <a:lnTo>
                        <a:pt x="178" y="182"/>
                      </a:lnTo>
                      <a:lnTo>
                        <a:pt x="178" y="182"/>
                      </a:lnTo>
                      <a:lnTo>
                        <a:pt x="175" y="182"/>
                      </a:lnTo>
                      <a:lnTo>
                        <a:pt x="175" y="184"/>
                      </a:lnTo>
                      <a:lnTo>
                        <a:pt x="175" y="184"/>
                      </a:lnTo>
                      <a:lnTo>
                        <a:pt x="175" y="184"/>
                      </a:lnTo>
                      <a:lnTo>
                        <a:pt x="175" y="184"/>
                      </a:lnTo>
                      <a:lnTo>
                        <a:pt x="175" y="184"/>
                      </a:lnTo>
                      <a:lnTo>
                        <a:pt x="175" y="187"/>
                      </a:lnTo>
                      <a:lnTo>
                        <a:pt x="175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3" y="187"/>
                      </a:lnTo>
                      <a:lnTo>
                        <a:pt x="170" y="187"/>
                      </a:lnTo>
                      <a:lnTo>
                        <a:pt x="167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1" y="187"/>
                      </a:lnTo>
                      <a:lnTo>
                        <a:pt x="158" y="187"/>
                      </a:lnTo>
                      <a:lnTo>
                        <a:pt x="158" y="187"/>
                      </a:lnTo>
                      <a:lnTo>
                        <a:pt x="156" y="187"/>
                      </a:lnTo>
                      <a:lnTo>
                        <a:pt x="156" y="187"/>
                      </a:lnTo>
                      <a:lnTo>
                        <a:pt x="156" y="187"/>
                      </a:lnTo>
                      <a:lnTo>
                        <a:pt x="153" y="187"/>
                      </a:lnTo>
                      <a:lnTo>
                        <a:pt x="153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47" y="187"/>
                      </a:lnTo>
                      <a:lnTo>
                        <a:pt x="147" y="187"/>
                      </a:lnTo>
                      <a:lnTo>
                        <a:pt x="147" y="187"/>
                      </a:lnTo>
                      <a:lnTo>
                        <a:pt x="147" y="187"/>
                      </a:lnTo>
                      <a:lnTo>
                        <a:pt x="147" y="184"/>
                      </a:lnTo>
                      <a:lnTo>
                        <a:pt x="147" y="184"/>
                      </a:lnTo>
                      <a:lnTo>
                        <a:pt x="147" y="184"/>
                      </a:lnTo>
                      <a:lnTo>
                        <a:pt x="147" y="184"/>
                      </a:lnTo>
                      <a:lnTo>
                        <a:pt x="147" y="184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7" y="182"/>
                      </a:lnTo>
                      <a:lnTo>
                        <a:pt x="144" y="182"/>
                      </a:lnTo>
                      <a:lnTo>
                        <a:pt x="144" y="182"/>
                      </a:lnTo>
                      <a:lnTo>
                        <a:pt x="144" y="179"/>
                      </a:lnTo>
                      <a:lnTo>
                        <a:pt x="144" y="179"/>
                      </a:lnTo>
                      <a:lnTo>
                        <a:pt x="144" y="179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4" y="176"/>
                      </a:lnTo>
                      <a:lnTo>
                        <a:pt x="144" y="176"/>
                      </a:lnTo>
                      <a:lnTo>
                        <a:pt x="144" y="176"/>
                      </a:lnTo>
                      <a:lnTo>
                        <a:pt x="144" y="176"/>
                      </a:lnTo>
                      <a:lnTo>
                        <a:pt x="141" y="176"/>
                      </a:lnTo>
                      <a:lnTo>
                        <a:pt x="141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4" y="173"/>
                      </a:lnTo>
                      <a:lnTo>
                        <a:pt x="144" y="170"/>
                      </a:lnTo>
                      <a:lnTo>
                        <a:pt x="141" y="170"/>
                      </a:lnTo>
                      <a:lnTo>
                        <a:pt x="144" y="170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7"/>
                      </a:lnTo>
                      <a:lnTo>
                        <a:pt x="144" y="165"/>
                      </a:lnTo>
                      <a:lnTo>
                        <a:pt x="144" y="165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62"/>
                      </a:lnTo>
                      <a:lnTo>
                        <a:pt x="144" y="159"/>
                      </a:lnTo>
                      <a:lnTo>
                        <a:pt x="144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9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6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3"/>
                      </a:lnTo>
                      <a:lnTo>
                        <a:pt x="147" y="150"/>
                      </a:lnTo>
                      <a:lnTo>
                        <a:pt x="147" y="150"/>
                      </a:lnTo>
                      <a:lnTo>
                        <a:pt x="147" y="150"/>
                      </a:lnTo>
                      <a:lnTo>
                        <a:pt x="147" y="148"/>
                      </a:lnTo>
                      <a:lnTo>
                        <a:pt x="147" y="148"/>
                      </a:lnTo>
                      <a:lnTo>
                        <a:pt x="147" y="148"/>
                      </a:lnTo>
                      <a:lnTo>
                        <a:pt x="147" y="148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5"/>
                      </a:lnTo>
                      <a:lnTo>
                        <a:pt x="147" y="142"/>
                      </a:lnTo>
                      <a:lnTo>
                        <a:pt x="147" y="142"/>
                      </a:lnTo>
                      <a:lnTo>
                        <a:pt x="147" y="142"/>
                      </a:lnTo>
                      <a:lnTo>
                        <a:pt x="147" y="142"/>
                      </a:lnTo>
                      <a:lnTo>
                        <a:pt x="147" y="142"/>
                      </a:lnTo>
                      <a:lnTo>
                        <a:pt x="144" y="142"/>
                      </a:lnTo>
                      <a:lnTo>
                        <a:pt x="141" y="142"/>
                      </a:lnTo>
                      <a:lnTo>
                        <a:pt x="141" y="142"/>
                      </a:lnTo>
                      <a:lnTo>
                        <a:pt x="141" y="142"/>
                      </a:lnTo>
                      <a:lnTo>
                        <a:pt x="139" y="145"/>
                      </a:lnTo>
                      <a:lnTo>
                        <a:pt x="139" y="145"/>
                      </a:lnTo>
                      <a:lnTo>
                        <a:pt x="136" y="145"/>
                      </a:lnTo>
                      <a:lnTo>
                        <a:pt x="136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0" y="145"/>
                      </a:lnTo>
                      <a:lnTo>
                        <a:pt x="130" y="145"/>
                      </a:lnTo>
                      <a:lnTo>
                        <a:pt x="127" y="145"/>
                      </a:lnTo>
                      <a:lnTo>
                        <a:pt x="124" y="145"/>
                      </a:lnTo>
                      <a:lnTo>
                        <a:pt x="122" y="145"/>
                      </a:lnTo>
                      <a:lnTo>
                        <a:pt x="119" y="145"/>
                      </a:lnTo>
                      <a:lnTo>
                        <a:pt x="116" y="145"/>
                      </a:lnTo>
                      <a:lnTo>
                        <a:pt x="116" y="145"/>
                      </a:lnTo>
                      <a:lnTo>
                        <a:pt x="113" y="145"/>
                      </a:lnTo>
                      <a:lnTo>
                        <a:pt x="102" y="145"/>
                      </a:lnTo>
                      <a:lnTo>
                        <a:pt x="96" y="142"/>
                      </a:lnTo>
                      <a:lnTo>
                        <a:pt x="85" y="142"/>
                      </a:lnTo>
                      <a:lnTo>
                        <a:pt x="62" y="136"/>
                      </a:lnTo>
                      <a:lnTo>
                        <a:pt x="59" y="136"/>
                      </a:lnTo>
                      <a:lnTo>
                        <a:pt x="56" y="136"/>
                      </a:lnTo>
                      <a:lnTo>
                        <a:pt x="39" y="139"/>
                      </a:lnTo>
                      <a:lnTo>
                        <a:pt x="25" y="128"/>
                      </a:lnTo>
                      <a:lnTo>
                        <a:pt x="22" y="128"/>
                      </a:lnTo>
                      <a:lnTo>
                        <a:pt x="22" y="128"/>
                      </a:lnTo>
                      <a:lnTo>
                        <a:pt x="17" y="116"/>
                      </a:lnTo>
                      <a:lnTo>
                        <a:pt x="11" y="111"/>
                      </a:lnTo>
                      <a:lnTo>
                        <a:pt x="8" y="108"/>
                      </a:lnTo>
                      <a:lnTo>
                        <a:pt x="5" y="105"/>
                      </a:lnTo>
                      <a:lnTo>
                        <a:pt x="3" y="102"/>
                      </a:lnTo>
                      <a:lnTo>
                        <a:pt x="3" y="99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88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2"/>
                      </a:lnTo>
                      <a:lnTo>
                        <a:pt x="5" y="82"/>
                      </a:lnTo>
                      <a:lnTo>
                        <a:pt x="5" y="82"/>
                      </a:lnTo>
                      <a:lnTo>
                        <a:pt x="5" y="82"/>
                      </a:lnTo>
                      <a:lnTo>
                        <a:pt x="5" y="82"/>
                      </a:lnTo>
                      <a:lnTo>
                        <a:pt x="8" y="82"/>
                      </a:lnTo>
                      <a:lnTo>
                        <a:pt x="8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1" y="80"/>
                      </a:lnTo>
                      <a:lnTo>
                        <a:pt x="17" y="77"/>
                      </a:lnTo>
                      <a:lnTo>
                        <a:pt x="25" y="71"/>
                      </a:lnTo>
                      <a:lnTo>
                        <a:pt x="25" y="68"/>
                      </a:lnTo>
                      <a:lnTo>
                        <a:pt x="22" y="40"/>
                      </a:lnTo>
                      <a:lnTo>
                        <a:pt x="25" y="43"/>
                      </a:lnTo>
                      <a:lnTo>
                        <a:pt x="28" y="43"/>
                      </a:lnTo>
                      <a:lnTo>
                        <a:pt x="28" y="43"/>
                      </a:lnTo>
                      <a:lnTo>
                        <a:pt x="31" y="43"/>
                      </a:lnTo>
                      <a:lnTo>
                        <a:pt x="31" y="43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7" y="43"/>
                      </a:lnTo>
                      <a:lnTo>
                        <a:pt x="39" y="43"/>
                      </a:lnTo>
                      <a:lnTo>
                        <a:pt x="39" y="43"/>
                      </a:lnTo>
                      <a:lnTo>
                        <a:pt x="42" y="43"/>
                      </a:lnTo>
                      <a:lnTo>
                        <a:pt x="45" y="43"/>
                      </a:lnTo>
                      <a:lnTo>
                        <a:pt x="54" y="43"/>
                      </a:lnTo>
                      <a:lnTo>
                        <a:pt x="56" y="43"/>
                      </a:lnTo>
                      <a:lnTo>
                        <a:pt x="59" y="43"/>
                      </a:lnTo>
                      <a:lnTo>
                        <a:pt x="59" y="43"/>
                      </a:lnTo>
                      <a:lnTo>
                        <a:pt x="62" y="43"/>
                      </a:lnTo>
                      <a:lnTo>
                        <a:pt x="65" y="43"/>
                      </a:lnTo>
                      <a:lnTo>
                        <a:pt x="65" y="43"/>
                      </a:lnTo>
                      <a:lnTo>
                        <a:pt x="68" y="43"/>
                      </a:lnTo>
                      <a:lnTo>
                        <a:pt x="71" y="43"/>
                      </a:lnTo>
                      <a:lnTo>
                        <a:pt x="71" y="43"/>
                      </a:lnTo>
                      <a:lnTo>
                        <a:pt x="76" y="43"/>
                      </a:lnTo>
                      <a:lnTo>
                        <a:pt x="76" y="28"/>
                      </a:lnTo>
                      <a:lnTo>
                        <a:pt x="90" y="28"/>
                      </a:lnTo>
                      <a:lnTo>
                        <a:pt x="102" y="28"/>
                      </a:lnTo>
                      <a:lnTo>
                        <a:pt x="107" y="28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9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4" y="31"/>
                      </a:lnTo>
                      <a:lnTo>
                        <a:pt x="124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27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6" y="31"/>
                      </a:lnTo>
                      <a:lnTo>
                        <a:pt x="136" y="31"/>
                      </a:lnTo>
                      <a:lnTo>
                        <a:pt x="136" y="31"/>
                      </a:lnTo>
                      <a:lnTo>
                        <a:pt x="144" y="31"/>
                      </a:lnTo>
                      <a:lnTo>
                        <a:pt x="150" y="31"/>
                      </a:lnTo>
                      <a:lnTo>
                        <a:pt x="156" y="31"/>
                      </a:lnTo>
                      <a:lnTo>
                        <a:pt x="164" y="34"/>
                      </a:lnTo>
                      <a:lnTo>
                        <a:pt x="170" y="34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6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5" y="20"/>
                      </a:lnTo>
                      <a:lnTo>
                        <a:pt x="175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11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0" y="9"/>
                      </a:lnTo>
                      <a:lnTo>
                        <a:pt x="170" y="9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0"/>
                      </a:lnTo>
                      <a:lnTo>
                        <a:pt x="170" y="0"/>
                      </a:lnTo>
                      <a:lnTo>
                        <a:pt x="170" y="0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75" y="3"/>
                      </a:lnTo>
                      <a:lnTo>
                        <a:pt x="175" y="3"/>
                      </a:lnTo>
                      <a:lnTo>
                        <a:pt x="175" y="3"/>
                      </a:lnTo>
                      <a:lnTo>
                        <a:pt x="175" y="3"/>
                      </a:lnTo>
                      <a:lnTo>
                        <a:pt x="178" y="3"/>
                      </a:lnTo>
                      <a:lnTo>
                        <a:pt x="178" y="3"/>
                      </a:lnTo>
                      <a:lnTo>
                        <a:pt x="178" y="3"/>
                      </a:lnTo>
                      <a:lnTo>
                        <a:pt x="178" y="3"/>
                      </a:lnTo>
                      <a:lnTo>
                        <a:pt x="181" y="3"/>
                      </a:lnTo>
                      <a:lnTo>
                        <a:pt x="181" y="3"/>
                      </a:lnTo>
                      <a:lnTo>
                        <a:pt x="181" y="3"/>
                      </a:lnTo>
                      <a:lnTo>
                        <a:pt x="181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2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6"/>
                      </a:lnTo>
                      <a:lnTo>
                        <a:pt x="195" y="9"/>
                      </a:lnTo>
                      <a:lnTo>
                        <a:pt x="195" y="9"/>
                      </a:lnTo>
                      <a:lnTo>
                        <a:pt x="198" y="9"/>
                      </a:lnTo>
                      <a:lnTo>
                        <a:pt x="198" y="9"/>
                      </a:lnTo>
                      <a:lnTo>
                        <a:pt x="198" y="9"/>
                      </a:lnTo>
                      <a:lnTo>
                        <a:pt x="198" y="9"/>
                      </a:lnTo>
                      <a:lnTo>
                        <a:pt x="198" y="17"/>
                      </a:lnTo>
                      <a:lnTo>
                        <a:pt x="198" y="26"/>
                      </a:lnTo>
                      <a:lnTo>
                        <a:pt x="198" y="26"/>
                      </a:lnTo>
                      <a:lnTo>
                        <a:pt x="198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7" y="26"/>
                      </a:lnTo>
                      <a:lnTo>
                        <a:pt x="207" y="26"/>
                      </a:lnTo>
                      <a:lnTo>
                        <a:pt x="207" y="26"/>
                      </a:lnTo>
                      <a:lnTo>
                        <a:pt x="207" y="26"/>
                      </a:lnTo>
                      <a:lnTo>
                        <a:pt x="207" y="23"/>
                      </a:lnTo>
                      <a:lnTo>
                        <a:pt x="209" y="23"/>
                      </a:lnTo>
                      <a:lnTo>
                        <a:pt x="209" y="23"/>
                      </a:lnTo>
                      <a:lnTo>
                        <a:pt x="209" y="23"/>
                      </a:lnTo>
                      <a:lnTo>
                        <a:pt x="209" y="23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17"/>
                      </a:lnTo>
                      <a:lnTo>
                        <a:pt x="215" y="17"/>
                      </a:lnTo>
                      <a:lnTo>
                        <a:pt x="215" y="17"/>
                      </a:lnTo>
                      <a:lnTo>
                        <a:pt x="218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4" y="23"/>
                      </a:lnTo>
                      <a:lnTo>
                        <a:pt x="226" y="23"/>
                      </a:lnTo>
                      <a:lnTo>
                        <a:pt x="226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20"/>
                      </a:lnTo>
                      <a:lnTo>
                        <a:pt x="235" y="20"/>
                      </a:lnTo>
                      <a:lnTo>
                        <a:pt x="235" y="17"/>
                      </a:lnTo>
                      <a:lnTo>
                        <a:pt x="238" y="17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41" y="17"/>
                      </a:lnTo>
                      <a:lnTo>
                        <a:pt x="243" y="17"/>
                      </a:lnTo>
                      <a:lnTo>
                        <a:pt x="243" y="17"/>
                      </a:lnTo>
                      <a:lnTo>
                        <a:pt x="246" y="17"/>
                      </a:lnTo>
                      <a:lnTo>
                        <a:pt x="246" y="20"/>
                      </a:lnTo>
                      <a:lnTo>
                        <a:pt x="249" y="23"/>
                      </a:lnTo>
                      <a:lnTo>
                        <a:pt x="249" y="17"/>
                      </a:lnTo>
                      <a:lnTo>
                        <a:pt x="246" y="17"/>
                      </a:lnTo>
                      <a:lnTo>
                        <a:pt x="246" y="17"/>
                      </a:lnTo>
                      <a:lnTo>
                        <a:pt x="243" y="17"/>
                      </a:lnTo>
                      <a:lnTo>
                        <a:pt x="243" y="17"/>
                      </a:lnTo>
                      <a:lnTo>
                        <a:pt x="249" y="17"/>
                      </a:lnTo>
                      <a:lnTo>
                        <a:pt x="249" y="11"/>
                      </a:lnTo>
                      <a:lnTo>
                        <a:pt x="249" y="11"/>
                      </a:lnTo>
                      <a:lnTo>
                        <a:pt x="249" y="9"/>
                      </a:lnTo>
                      <a:lnTo>
                        <a:pt x="252" y="11"/>
                      </a:lnTo>
                      <a:lnTo>
                        <a:pt x="252" y="11"/>
                      </a:lnTo>
                      <a:lnTo>
                        <a:pt x="252" y="11"/>
                      </a:lnTo>
                      <a:lnTo>
                        <a:pt x="255" y="11"/>
                      </a:lnTo>
                      <a:lnTo>
                        <a:pt x="255" y="11"/>
                      </a:lnTo>
                      <a:lnTo>
                        <a:pt x="260" y="11"/>
                      </a:lnTo>
                      <a:lnTo>
                        <a:pt x="260" y="11"/>
                      </a:lnTo>
                      <a:lnTo>
                        <a:pt x="263" y="11"/>
                      </a:lnTo>
                      <a:lnTo>
                        <a:pt x="263" y="14"/>
                      </a:lnTo>
                      <a:lnTo>
                        <a:pt x="263" y="14"/>
                      </a:lnTo>
                      <a:lnTo>
                        <a:pt x="263" y="14"/>
                      </a:lnTo>
                      <a:lnTo>
                        <a:pt x="260" y="14"/>
                      </a:lnTo>
                      <a:lnTo>
                        <a:pt x="260" y="14"/>
                      </a:lnTo>
                      <a:lnTo>
                        <a:pt x="260" y="14"/>
                      </a:lnTo>
                      <a:lnTo>
                        <a:pt x="260" y="14"/>
                      </a:lnTo>
                      <a:lnTo>
                        <a:pt x="260" y="23"/>
                      </a:lnTo>
                      <a:lnTo>
                        <a:pt x="263" y="26"/>
                      </a:lnTo>
                      <a:lnTo>
                        <a:pt x="263" y="26"/>
                      </a:lnTo>
                      <a:lnTo>
                        <a:pt x="263" y="34"/>
                      </a:lnTo>
                      <a:lnTo>
                        <a:pt x="258" y="34"/>
                      </a:lnTo>
                      <a:lnTo>
                        <a:pt x="258" y="37"/>
                      </a:lnTo>
                      <a:lnTo>
                        <a:pt x="280" y="37"/>
                      </a:lnTo>
                      <a:lnTo>
                        <a:pt x="289" y="37"/>
                      </a:lnTo>
                      <a:lnTo>
                        <a:pt x="303" y="37"/>
                      </a:lnTo>
                      <a:lnTo>
                        <a:pt x="320" y="37"/>
                      </a:lnTo>
                      <a:lnTo>
                        <a:pt x="331" y="37"/>
                      </a:lnTo>
                      <a:lnTo>
                        <a:pt x="343" y="40"/>
                      </a:lnTo>
                      <a:lnTo>
                        <a:pt x="343" y="57"/>
                      </a:lnTo>
                      <a:lnTo>
                        <a:pt x="343" y="65"/>
                      </a:lnTo>
                      <a:lnTo>
                        <a:pt x="343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68"/>
                      </a:lnTo>
                      <a:lnTo>
                        <a:pt x="340" y="71"/>
                      </a:lnTo>
                      <a:lnTo>
                        <a:pt x="340" y="71"/>
                      </a:lnTo>
                      <a:lnTo>
                        <a:pt x="340" y="71"/>
                      </a:lnTo>
                      <a:lnTo>
                        <a:pt x="337" y="71"/>
                      </a:lnTo>
                      <a:lnTo>
                        <a:pt x="337" y="71"/>
                      </a:lnTo>
                      <a:lnTo>
                        <a:pt x="337" y="74"/>
                      </a:lnTo>
                      <a:lnTo>
                        <a:pt x="337" y="74"/>
                      </a:lnTo>
                      <a:lnTo>
                        <a:pt x="337" y="74"/>
                      </a:lnTo>
                      <a:lnTo>
                        <a:pt x="337" y="74"/>
                      </a:lnTo>
                      <a:lnTo>
                        <a:pt x="337" y="74"/>
                      </a:lnTo>
                      <a:lnTo>
                        <a:pt x="334" y="74"/>
                      </a:lnTo>
                      <a:lnTo>
                        <a:pt x="334" y="77"/>
                      </a:lnTo>
                      <a:lnTo>
                        <a:pt x="334" y="77"/>
                      </a:lnTo>
                      <a:lnTo>
                        <a:pt x="334" y="77"/>
                      </a:lnTo>
                      <a:lnTo>
                        <a:pt x="334" y="77"/>
                      </a:lnTo>
                      <a:lnTo>
                        <a:pt x="334" y="80"/>
                      </a:lnTo>
                      <a:lnTo>
                        <a:pt x="334" y="80"/>
                      </a:lnTo>
                      <a:lnTo>
                        <a:pt x="334" y="80"/>
                      </a:lnTo>
                      <a:lnTo>
                        <a:pt x="334" y="80"/>
                      </a:lnTo>
                      <a:lnTo>
                        <a:pt x="334" y="82"/>
                      </a:lnTo>
                      <a:lnTo>
                        <a:pt x="334" y="82"/>
                      </a:lnTo>
                      <a:lnTo>
                        <a:pt x="334" y="85"/>
                      </a:lnTo>
                      <a:lnTo>
                        <a:pt x="337" y="85"/>
                      </a:lnTo>
                      <a:lnTo>
                        <a:pt x="337" y="85"/>
                      </a:lnTo>
                      <a:lnTo>
                        <a:pt x="337" y="85"/>
                      </a:lnTo>
                      <a:lnTo>
                        <a:pt x="337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0" y="88"/>
                      </a:lnTo>
                      <a:lnTo>
                        <a:pt x="343" y="88"/>
                      </a:lnTo>
                      <a:lnTo>
                        <a:pt x="343" y="91"/>
                      </a:lnTo>
                      <a:lnTo>
                        <a:pt x="343" y="91"/>
                      </a:lnTo>
                      <a:lnTo>
                        <a:pt x="343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4"/>
                      </a:lnTo>
                      <a:lnTo>
                        <a:pt x="340" y="94"/>
                      </a:lnTo>
                      <a:lnTo>
                        <a:pt x="340" y="94"/>
                      </a:lnTo>
                      <a:lnTo>
                        <a:pt x="340" y="97"/>
                      </a:lnTo>
                      <a:lnTo>
                        <a:pt x="340" y="97"/>
                      </a:lnTo>
                      <a:lnTo>
                        <a:pt x="340" y="99"/>
                      </a:lnTo>
                      <a:lnTo>
                        <a:pt x="340" y="99"/>
                      </a:lnTo>
                      <a:lnTo>
                        <a:pt x="340" y="99"/>
                      </a:lnTo>
                      <a:lnTo>
                        <a:pt x="340" y="99"/>
                      </a:lnTo>
                      <a:lnTo>
                        <a:pt x="340" y="102"/>
                      </a:lnTo>
                      <a:lnTo>
                        <a:pt x="340" y="102"/>
                      </a:lnTo>
                      <a:lnTo>
                        <a:pt x="340" y="102"/>
                      </a:lnTo>
                      <a:lnTo>
                        <a:pt x="340" y="105"/>
                      </a:lnTo>
                      <a:lnTo>
                        <a:pt x="340" y="105"/>
                      </a:lnTo>
                      <a:lnTo>
                        <a:pt x="348" y="108"/>
                      </a:lnTo>
                      <a:lnTo>
                        <a:pt x="348" y="114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3" y="119"/>
                      </a:lnTo>
                      <a:lnTo>
                        <a:pt x="340" y="119"/>
                      </a:lnTo>
                      <a:lnTo>
                        <a:pt x="340" y="119"/>
                      </a:lnTo>
                      <a:lnTo>
                        <a:pt x="340" y="122"/>
                      </a:lnTo>
                      <a:lnTo>
                        <a:pt x="340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4" y="125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4" y="131"/>
                      </a:lnTo>
                      <a:lnTo>
                        <a:pt x="334" y="131"/>
                      </a:lnTo>
                      <a:lnTo>
                        <a:pt x="334" y="131"/>
                      </a:lnTo>
                      <a:lnTo>
                        <a:pt x="334" y="131"/>
                      </a:lnTo>
                      <a:lnTo>
                        <a:pt x="334" y="133"/>
                      </a:lnTo>
                      <a:lnTo>
                        <a:pt x="334" y="133"/>
                      </a:lnTo>
                      <a:lnTo>
                        <a:pt x="331" y="133"/>
                      </a:lnTo>
                      <a:lnTo>
                        <a:pt x="331" y="133"/>
                      </a:lnTo>
                      <a:lnTo>
                        <a:pt x="331" y="136"/>
                      </a:lnTo>
                      <a:lnTo>
                        <a:pt x="331" y="136"/>
                      </a:lnTo>
                      <a:lnTo>
                        <a:pt x="331" y="136"/>
                      </a:lnTo>
                      <a:lnTo>
                        <a:pt x="331" y="139"/>
                      </a:lnTo>
                      <a:lnTo>
                        <a:pt x="331" y="139"/>
                      </a:lnTo>
                      <a:lnTo>
                        <a:pt x="331" y="139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2"/>
                      </a:lnTo>
                      <a:lnTo>
                        <a:pt x="331" y="145"/>
                      </a:lnTo>
                      <a:lnTo>
                        <a:pt x="328" y="145"/>
                      </a:lnTo>
                      <a:lnTo>
                        <a:pt x="328" y="145"/>
                      </a:lnTo>
                      <a:lnTo>
                        <a:pt x="328" y="148"/>
                      </a:lnTo>
                      <a:lnTo>
                        <a:pt x="328" y="148"/>
                      </a:lnTo>
                      <a:lnTo>
                        <a:pt x="328" y="148"/>
                      </a:lnTo>
                      <a:lnTo>
                        <a:pt x="328" y="148"/>
                      </a:lnTo>
                      <a:lnTo>
                        <a:pt x="328" y="150"/>
                      </a:lnTo>
                      <a:lnTo>
                        <a:pt x="328" y="150"/>
                      </a:lnTo>
                      <a:lnTo>
                        <a:pt x="328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3"/>
                      </a:lnTo>
                      <a:lnTo>
                        <a:pt x="326" y="153"/>
                      </a:lnTo>
                      <a:lnTo>
                        <a:pt x="326" y="153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9"/>
                      </a:lnTo>
                      <a:lnTo>
                        <a:pt x="323" y="159"/>
                      </a:lnTo>
                      <a:lnTo>
                        <a:pt x="320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3" y="165"/>
                      </a:lnTo>
                      <a:lnTo>
                        <a:pt x="326" y="165"/>
                      </a:lnTo>
                      <a:lnTo>
                        <a:pt x="326" y="165"/>
                      </a:lnTo>
                      <a:lnTo>
                        <a:pt x="326" y="165"/>
                      </a:lnTo>
                      <a:lnTo>
                        <a:pt x="326" y="167"/>
                      </a:lnTo>
                      <a:lnTo>
                        <a:pt x="326" y="167"/>
                      </a:lnTo>
                      <a:lnTo>
                        <a:pt x="326" y="167"/>
                      </a:lnTo>
                      <a:lnTo>
                        <a:pt x="323" y="167"/>
                      </a:lnTo>
                      <a:lnTo>
                        <a:pt x="323" y="170"/>
                      </a:lnTo>
                      <a:lnTo>
                        <a:pt x="323" y="170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3"/>
                      </a:lnTo>
                      <a:lnTo>
                        <a:pt x="323" y="176"/>
                      </a:lnTo>
                      <a:lnTo>
                        <a:pt x="320" y="176"/>
                      </a:lnTo>
                      <a:lnTo>
                        <a:pt x="320" y="176"/>
                      </a:lnTo>
                      <a:lnTo>
                        <a:pt x="320" y="176"/>
                      </a:lnTo>
                      <a:lnTo>
                        <a:pt x="320" y="176"/>
                      </a:lnTo>
                      <a:lnTo>
                        <a:pt x="317" y="176"/>
                      </a:lnTo>
                      <a:lnTo>
                        <a:pt x="314" y="176"/>
                      </a:lnTo>
                      <a:lnTo>
                        <a:pt x="309" y="176"/>
                      </a:lnTo>
                      <a:lnTo>
                        <a:pt x="306" y="176"/>
                      </a:lnTo>
                      <a:lnTo>
                        <a:pt x="306" y="176"/>
                      </a:lnTo>
                      <a:lnTo>
                        <a:pt x="303" y="179"/>
                      </a:lnTo>
                      <a:lnTo>
                        <a:pt x="303" y="179"/>
                      </a:lnTo>
                      <a:lnTo>
                        <a:pt x="303" y="179"/>
                      </a:lnTo>
                      <a:lnTo>
                        <a:pt x="303" y="179"/>
                      </a:lnTo>
                      <a:lnTo>
                        <a:pt x="303" y="182"/>
                      </a:lnTo>
                      <a:lnTo>
                        <a:pt x="303" y="182"/>
                      </a:lnTo>
                      <a:lnTo>
                        <a:pt x="303" y="182"/>
                      </a:lnTo>
                      <a:lnTo>
                        <a:pt x="303" y="182"/>
                      </a:lnTo>
                      <a:lnTo>
                        <a:pt x="303" y="182"/>
                      </a:lnTo>
                      <a:lnTo>
                        <a:pt x="303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300" y="184"/>
                      </a:lnTo>
                      <a:lnTo>
                        <a:pt x="297" y="187"/>
                      </a:lnTo>
                      <a:lnTo>
                        <a:pt x="297" y="187"/>
                      </a:lnTo>
                      <a:lnTo>
                        <a:pt x="297" y="187"/>
                      </a:lnTo>
                      <a:lnTo>
                        <a:pt x="297" y="187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0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300" y="193"/>
                      </a:lnTo>
                      <a:lnTo>
                        <a:pt x="300" y="193"/>
                      </a:lnTo>
                      <a:lnTo>
                        <a:pt x="297" y="193"/>
                      </a:lnTo>
                      <a:lnTo>
                        <a:pt x="297" y="193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297" y="196"/>
                      </a:lnTo>
                      <a:lnTo>
                        <a:pt x="300" y="196"/>
                      </a:lnTo>
                      <a:lnTo>
                        <a:pt x="300" y="196"/>
                      </a:lnTo>
                      <a:lnTo>
                        <a:pt x="300" y="199"/>
                      </a:lnTo>
                      <a:lnTo>
                        <a:pt x="300" y="199"/>
                      </a:lnTo>
                      <a:lnTo>
                        <a:pt x="300" y="199"/>
                      </a:lnTo>
                      <a:lnTo>
                        <a:pt x="300" y="199"/>
                      </a:lnTo>
                      <a:lnTo>
                        <a:pt x="300" y="199"/>
                      </a:lnTo>
                      <a:lnTo>
                        <a:pt x="300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201"/>
                      </a:lnTo>
                      <a:lnTo>
                        <a:pt x="297" y="199"/>
                      </a:lnTo>
                      <a:lnTo>
                        <a:pt x="297" y="199"/>
                      </a:lnTo>
                      <a:lnTo>
                        <a:pt x="294" y="199"/>
                      </a:lnTo>
                      <a:lnTo>
                        <a:pt x="294" y="199"/>
                      </a:lnTo>
                      <a:lnTo>
                        <a:pt x="294" y="199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1"/>
                      </a:lnTo>
                      <a:lnTo>
                        <a:pt x="294" y="204"/>
                      </a:lnTo>
                      <a:lnTo>
                        <a:pt x="294" y="204"/>
                      </a:lnTo>
                      <a:lnTo>
                        <a:pt x="294" y="204"/>
                      </a:lnTo>
                      <a:lnTo>
                        <a:pt x="294" y="207"/>
                      </a:lnTo>
                      <a:lnTo>
                        <a:pt x="294" y="207"/>
                      </a:lnTo>
                      <a:lnTo>
                        <a:pt x="294" y="210"/>
                      </a:lnTo>
                      <a:lnTo>
                        <a:pt x="294" y="210"/>
                      </a:lnTo>
                      <a:lnTo>
                        <a:pt x="294" y="210"/>
                      </a:lnTo>
                      <a:lnTo>
                        <a:pt x="294" y="213"/>
                      </a:lnTo>
                      <a:lnTo>
                        <a:pt x="294" y="213"/>
                      </a:lnTo>
                      <a:lnTo>
                        <a:pt x="294" y="213"/>
                      </a:lnTo>
                      <a:lnTo>
                        <a:pt x="294" y="213"/>
                      </a:lnTo>
                      <a:lnTo>
                        <a:pt x="294" y="213"/>
                      </a:lnTo>
                      <a:lnTo>
                        <a:pt x="294" y="216"/>
                      </a:lnTo>
                      <a:lnTo>
                        <a:pt x="294" y="216"/>
                      </a:lnTo>
                      <a:lnTo>
                        <a:pt x="294" y="218"/>
                      </a:lnTo>
                      <a:lnTo>
                        <a:pt x="294" y="218"/>
                      </a:lnTo>
                      <a:lnTo>
                        <a:pt x="294" y="218"/>
                      </a:lnTo>
                      <a:lnTo>
                        <a:pt x="294" y="221"/>
                      </a:lnTo>
                      <a:lnTo>
                        <a:pt x="294" y="221"/>
                      </a:lnTo>
                      <a:lnTo>
                        <a:pt x="294" y="221"/>
                      </a:lnTo>
                      <a:lnTo>
                        <a:pt x="294" y="224"/>
                      </a:lnTo>
                      <a:lnTo>
                        <a:pt x="294" y="224"/>
                      </a:lnTo>
                      <a:lnTo>
                        <a:pt x="294" y="224"/>
                      </a:lnTo>
                      <a:lnTo>
                        <a:pt x="297" y="224"/>
                      </a:lnTo>
                      <a:lnTo>
                        <a:pt x="294" y="227"/>
                      </a:lnTo>
                      <a:lnTo>
                        <a:pt x="294" y="227"/>
                      </a:lnTo>
                      <a:lnTo>
                        <a:pt x="294" y="227"/>
                      </a:lnTo>
                      <a:lnTo>
                        <a:pt x="297" y="227"/>
                      </a:lnTo>
                      <a:lnTo>
                        <a:pt x="297" y="230"/>
                      </a:lnTo>
                      <a:lnTo>
                        <a:pt x="297" y="230"/>
                      </a:lnTo>
                      <a:lnTo>
                        <a:pt x="297" y="233"/>
                      </a:lnTo>
                      <a:lnTo>
                        <a:pt x="297" y="233"/>
                      </a:lnTo>
                      <a:lnTo>
                        <a:pt x="297" y="233"/>
                      </a:lnTo>
                      <a:lnTo>
                        <a:pt x="297" y="235"/>
                      </a:lnTo>
                      <a:lnTo>
                        <a:pt x="297" y="235"/>
                      </a:lnTo>
                      <a:lnTo>
                        <a:pt x="297" y="235"/>
                      </a:lnTo>
                      <a:lnTo>
                        <a:pt x="297" y="238"/>
                      </a:lnTo>
                      <a:lnTo>
                        <a:pt x="297" y="238"/>
                      </a:lnTo>
                      <a:lnTo>
                        <a:pt x="297" y="238"/>
                      </a:lnTo>
                      <a:lnTo>
                        <a:pt x="297" y="241"/>
                      </a:lnTo>
                      <a:lnTo>
                        <a:pt x="294" y="241"/>
                      </a:lnTo>
                      <a:lnTo>
                        <a:pt x="294" y="241"/>
                      </a:lnTo>
                      <a:lnTo>
                        <a:pt x="294" y="244"/>
                      </a:lnTo>
                      <a:lnTo>
                        <a:pt x="294" y="247"/>
                      </a:lnTo>
                      <a:lnTo>
                        <a:pt x="294" y="247"/>
                      </a:lnTo>
                      <a:lnTo>
                        <a:pt x="294" y="250"/>
                      </a:lnTo>
                      <a:lnTo>
                        <a:pt x="294" y="250"/>
                      </a:lnTo>
                      <a:lnTo>
                        <a:pt x="294" y="250"/>
                      </a:lnTo>
                      <a:lnTo>
                        <a:pt x="292" y="252"/>
                      </a:lnTo>
                      <a:lnTo>
                        <a:pt x="292" y="252"/>
                      </a:lnTo>
                      <a:lnTo>
                        <a:pt x="292" y="252"/>
                      </a:lnTo>
                      <a:lnTo>
                        <a:pt x="292" y="252"/>
                      </a:lnTo>
                      <a:lnTo>
                        <a:pt x="292" y="255"/>
                      </a:lnTo>
                      <a:lnTo>
                        <a:pt x="289" y="255"/>
                      </a:lnTo>
                      <a:lnTo>
                        <a:pt x="289" y="255"/>
                      </a:lnTo>
                      <a:lnTo>
                        <a:pt x="292" y="255"/>
                      </a:lnTo>
                      <a:lnTo>
                        <a:pt x="292" y="255"/>
                      </a:lnTo>
                      <a:lnTo>
                        <a:pt x="292" y="258"/>
                      </a:lnTo>
                      <a:lnTo>
                        <a:pt x="292" y="258"/>
                      </a:lnTo>
                      <a:lnTo>
                        <a:pt x="292" y="258"/>
                      </a:lnTo>
                      <a:lnTo>
                        <a:pt x="292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9" y="258"/>
                      </a:lnTo>
                      <a:lnTo>
                        <a:pt x="286" y="258"/>
                      </a:lnTo>
                      <a:lnTo>
                        <a:pt x="286" y="258"/>
                      </a:lnTo>
                      <a:lnTo>
                        <a:pt x="286" y="258"/>
                      </a:lnTo>
                      <a:lnTo>
                        <a:pt x="286" y="261"/>
                      </a:lnTo>
                      <a:lnTo>
                        <a:pt x="283" y="261"/>
                      </a:lnTo>
                      <a:lnTo>
                        <a:pt x="283" y="261"/>
                      </a:lnTo>
                      <a:lnTo>
                        <a:pt x="283" y="261"/>
                      </a:lnTo>
                      <a:lnTo>
                        <a:pt x="283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80" y="258"/>
                      </a:lnTo>
                      <a:lnTo>
                        <a:pt x="277" y="258"/>
                      </a:lnTo>
                      <a:lnTo>
                        <a:pt x="277" y="258"/>
                      </a:lnTo>
                      <a:lnTo>
                        <a:pt x="277" y="258"/>
                      </a:lnTo>
                      <a:lnTo>
                        <a:pt x="277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7" name="Freeform 123"/>
                <p:cNvSpPr>
                  <a:spLocks/>
                </p:cNvSpPr>
                <p:nvPr/>
              </p:nvSpPr>
              <p:spPr bwMode="auto">
                <a:xfrm>
                  <a:off x="1487" y="3285"/>
                  <a:ext cx="50" cy="20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94" y="17"/>
                    </a:cxn>
                    <a:cxn ang="0">
                      <a:pos x="91" y="17"/>
                    </a:cxn>
                    <a:cxn ang="0">
                      <a:pos x="88" y="14"/>
                    </a:cxn>
                    <a:cxn ang="0">
                      <a:pos x="88" y="14"/>
                    </a:cxn>
                    <a:cxn ang="0">
                      <a:pos x="85" y="11"/>
                    </a:cxn>
                    <a:cxn ang="0">
                      <a:pos x="82" y="11"/>
                    </a:cxn>
                    <a:cxn ang="0">
                      <a:pos x="82" y="11"/>
                    </a:cxn>
                    <a:cxn ang="0">
                      <a:pos x="80" y="8"/>
                    </a:cxn>
                    <a:cxn ang="0">
                      <a:pos x="80" y="8"/>
                    </a:cxn>
                    <a:cxn ang="0">
                      <a:pos x="77" y="5"/>
                    </a:cxn>
                    <a:cxn ang="0">
                      <a:pos x="77" y="5"/>
                    </a:cxn>
                    <a:cxn ang="0">
                      <a:pos x="74" y="3"/>
                    </a:cxn>
                    <a:cxn ang="0">
                      <a:pos x="74" y="0"/>
                    </a:cxn>
                    <a:cxn ang="0">
                      <a:pos x="71" y="0"/>
                    </a:cxn>
                    <a:cxn ang="0">
                      <a:pos x="68" y="3"/>
                    </a:cxn>
                    <a:cxn ang="0">
                      <a:pos x="65" y="3"/>
                    </a:cxn>
                    <a:cxn ang="0">
                      <a:pos x="63" y="3"/>
                    </a:cxn>
                    <a:cxn ang="0">
                      <a:pos x="65" y="3"/>
                    </a:cxn>
                    <a:cxn ang="0">
                      <a:pos x="63" y="3"/>
                    </a:cxn>
                    <a:cxn ang="0">
                      <a:pos x="63" y="3"/>
                    </a:cxn>
                    <a:cxn ang="0">
                      <a:pos x="60" y="3"/>
                    </a:cxn>
                    <a:cxn ang="0">
                      <a:pos x="60" y="3"/>
                    </a:cxn>
                    <a:cxn ang="0">
                      <a:pos x="60" y="3"/>
                    </a:cxn>
                    <a:cxn ang="0">
                      <a:pos x="54" y="3"/>
                    </a:cxn>
                    <a:cxn ang="0">
                      <a:pos x="54" y="3"/>
                    </a:cxn>
                    <a:cxn ang="0">
                      <a:pos x="48" y="14"/>
                    </a:cxn>
                    <a:cxn ang="0">
                      <a:pos x="20" y="8"/>
                    </a:cxn>
                    <a:cxn ang="0">
                      <a:pos x="20" y="8"/>
                    </a:cxn>
                    <a:cxn ang="0">
                      <a:pos x="17" y="5"/>
                    </a:cxn>
                    <a:cxn ang="0">
                      <a:pos x="17" y="8"/>
                    </a:cxn>
                    <a:cxn ang="0">
                      <a:pos x="14" y="8"/>
                    </a:cxn>
                    <a:cxn ang="0">
                      <a:pos x="14" y="11"/>
                    </a:cxn>
                    <a:cxn ang="0">
                      <a:pos x="12" y="11"/>
                    </a:cxn>
                    <a:cxn ang="0">
                      <a:pos x="9" y="11"/>
                    </a:cxn>
                    <a:cxn ang="0">
                      <a:pos x="6" y="11"/>
                    </a:cxn>
                    <a:cxn ang="0">
                      <a:pos x="3" y="14"/>
                    </a:cxn>
                    <a:cxn ang="0">
                      <a:pos x="0" y="17"/>
                    </a:cxn>
                    <a:cxn ang="0">
                      <a:pos x="0" y="20"/>
                    </a:cxn>
                    <a:cxn ang="0">
                      <a:pos x="17" y="25"/>
                    </a:cxn>
                    <a:cxn ang="0">
                      <a:pos x="60" y="39"/>
                    </a:cxn>
                    <a:cxn ang="0">
                      <a:pos x="91" y="34"/>
                    </a:cxn>
                    <a:cxn ang="0">
                      <a:pos x="99" y="34"/>
                    </a:cxn>
                    <a:cxn ang="0">
                      <a:pos x="99" y="28"/>
                    </a:cxn>
                    <a:cxn ang="0">
                      <a:pos x="97" y="25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9" h="39">
                      <a:moveTo>
                        <a:pt x="94" y="22"/>
                      </a:moveTo>
                      <a:lnTo>
                        <a:pt x="94" y="20"/>
                      </a:lnTo>
                      <a:lnTo>
                        <a:pt x="94" y="20"/>
                      </a:lnTo>
                      <a:lnTo>
                        <a:pt x="94" y="20"/>
                      </a:lnTo>
                      <a:lnTo>
                        <a:pt x="94" y="20"/>
                      </a:lnTo>
                      <a:lnTo>
                        <a:pt x="94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5" y="14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0" y="11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3"/>
                      </a:lnTo>
                      <a:lnTo>
                        <a:pt x="77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1" y="0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3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5"/>
                      </a:lnTo>
                      <a:lnTo>
                        <a:pt x="51" y="11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3" y="14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17" y="25"/>
                      </a:lnTo>
                      <a:lnTo>
                        <a:pt x="20" y="25"/>
                      </a:lnTo>
                      <a:lnTo>
                        <a:pt x="43" y="34"/>
                      </a:lnTo>
                      <a:lnTo>
                        <a:pt x="60" y="39"/>
                      </a:lnTo>
                      <a:lnTo>
                        <a:pt x="63" y="37"/>
                      </a:lnTo>
                      <a:lnTo>
                        <a:pt x="74" y="37"/>
                      </a:lnTo>
                      <a:lnTo>
                        <a:pt x="91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25"/>
                      </a:lnTo>
                      <a:lnTo>
                        <a:pt x="97" y="25"/>
                      </a:lnTo>
                      <a:lnTo>
                        <a:pt x="94" y="25"/>
                      </a:lnTo>
                      <a:lnTo>
                        <a:pt x="94" y="25"/>
                      </a:lnTo>
                      <a:lnTo>
                        <a:pt x="94" y="22"/>
                      </a:lnTo>
                      <a:lnTo>
                        <a:pt x="94" y="22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8" name="Freeform 124"/>
                <p:cNvSpPr>
                  <a:spLocks/>
                </p:cNvSpPr>
                <p:nvPr/>
              </p:nvSpPr>
              <p:spPr bwMode="auto">
                <a:xfrm>
                  <a:off x="1487" y="3285"/>
                  <a:ext cx="50" cy="20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94" y="17"/>
                    </a:cxn>
                    <a:cxn ang="0">
                      <a:pos x="91" y="17"/>
                    </a:cxn>
                    <a:cxn ang="0">
                      <a:pos x="88" y="14"/>
                    </a:cxn>
                    <a:cxn ang="0">
                      <a:pos x="88" y="14"/>
                    </a:cxn>
                    <a:cxn ang="0">
                      <a:pos x="85" y="11"/>
                    </a:cxn>
                    <a:cxn ang="0">
                      <a:pos x="82" y="11"/>
                    </a:cxn>
                    <a:cxn ang="0">
                      <a:pos x="82" y="11"/>
                    </a:cxn>
                    <a:cxn ang="0">
                      <a:pos x="80" y="8"/>
                    </a:cxn>
                    <a:cxn ang="0">
                      <a:pos x="80" y="8"/>
                    </a:cxn>
                    <a:cxn ang="0">
                      <a:pos x="77" y="5"/>
                    </a:cxn>
                    <a:cxn ang="0">
                      <a:pos x="77" y="5"/>
                    </a:cxn>
                    <a:cxn ang="0">
                      <a:pos x="74" y="3"/>
                    </a:cxn>
                    <a:cxn ang="0">
                      <a:pos x="74" y="0"/>
                    </a:cxn>
                    <a:cxn ang="0">
                      <a:pos x="71" y="0"/>
                    </a:cxn>
                    <a:cxn ang="0">
                      <a:pos x="68" y="3"/>
                    </a:cxn>
                    <a:cxn ang="0">
                      <a:pos x="65" y="3"/>
                    </a:cxn>
                    <a:cxn ang="0">
                      <a:pos x="63" y="3"/>
                    </a:cxn>
                    <a:cxn ang="0">
                      <a:pos x="65" y="3"/>
                    </a:cxn>
                    <a:cxn ang="0">
                      <a:pos x="63" y="3"/>
                    </a:cxn>
                    <a:cxn ang="0">
                      <a:pos x="63" y="3"/>
                    </a:cxn>
                    <a:cxn ang="0">
                      <a:pos x="60" y="3"/>
                    </a:cxn>
                    <a:cxn ang="0">
                      <a:pos x="60" y="3"/>
                    </a:cxn>
                    <a:cxn ang="0">
                      <a:pos x="60" y="3"/>
                    </a:cxn>
                    <a:cxn ang="0">
                      <a:pos x="54" y="3"/>
                    </a:cxn>
                    <a:cxn ang="0">
                      <a:pos x="54" y="3"/>
                    </a:cxn>
                    <a:cxn ang="0">
                      <a:pos x="48" y="14"/>
                    </a:cxn>
                    <a:cxn ang="0">
                      <a:pos x="20" y="8"/>
                    </a:cxn>
                    <a:cxn ang="0">
                      <a:pos x="20" y="8"/>
                    </a:cxn>
                    <a:cxn ang="0">
                      <a:pos x="17" y="5"/>
                    </a:cxn>
                    <a:cxn ang="0">
                      <a:pos x="17" y="8"/>
                    </a:cxn>
                    <a:cxn ang="0">
                      <a:pos x="14" y="8"/>
                    </a:cxn>
                    <a:cxn ang="0">
                      <a:pos x="14" y="11"/>
                    </a:cxn>
                    <a:cxn ang="0">
                      <a:pos x="12" y="11"/>
                    </a:cxn>
                    <a:cxn ang="0">
                      <a:pos x="9" y="11"/>
                    </a:cxn>
                    <a:cxn ang="0">
                      <a:pos x="6" y="11"/>
                    </a:cxn>
                    <a:cxn ang="0">
                      <a:pos x="3" y="14"/>
                    </a:cxn>
                    <a:cxn ang="0">
                      <a:pos x="0" y="17"/>
                    </a:cxn>
                    <a:cxn ang="0">
                      <a:pos x="0" y="20"/>
                    </a:cxn>
                    <a:cxn ang="0">
                      <a:pos x="17" y="25"/>
                    </a:cxn>
                    <a:cxn ang="0">
                      <a:pos x="60" y="39"/>
                    </a:cxn>
                    <a:cxn ang="0">
                      <a:pos x="91" y="34"/>
                    </a:cxn>
                    <a:cxn ang="0">
                      <a:pos x="99" y="34"/>
                    </a:cxn>
                    <a:cxn ang="0">
                      <a:pos x="99" y="28"/>
                    </a:cxn>
                    <a:cxn ang="0">
                      <a:pos x="97" y="25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9" h="39">
                      <a:moveTo>
                        <a:pt x="94" y="22"/>
                      </a:moveTo>
                      <a:lnTo>
                        <a:pt x="94" y="20"/>
                      </a:lnTo>
                      <a:lnTo>
                        <a:pt x="94" y="20"/>
                      </a:lnTo>
                      <a:lnTo>
                        <a:pt x="94" y="20"/>
                      </a:lnTo>
                      <a:lnTo>
                        <a:pt x="94" y="20"/>
                      </a:lnTo>
                      <a:lnTo>
                        <a:pt x="94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5" y="14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0" y="11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3"/>
                      </a:lnTo>
                      <a:lnTo>
                        <a:pt x="77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1" y="0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3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5"/>
                      </a:lnTo>
                      <a:lnTo>
                        <a:pt x="51" y="11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3" y="14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17" y="25"/>
                      </a:lnTo>
                      <a:lnTo>
                        <a:pt x="20" y="25"/>
                      </a:lnTo>
                      <a:lnTo>
                        <a:pt x="43" y="34"/>
                      </a:lnTo>
                      <a:lnTo>
                        <a:pt x="60" y="39"/>
                      </a:lnTo>
                      <a:lnTo>
                        <a:pt x="63" y="37"/>
                      </a:lnTo>
                      <a:lnTo>
                        <a:pt x="74" y="37"/>
                      </a:lnTo>
                      <a:lnTo>
                        <a:pt x="91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25"/>
                      </a:lnTo>
                      <a:lnTo>
                        <a:pt x="97" y="25"/>
                      </a:lnTo>
                      <a:lnTo>
                        <a:pt x="94" y="25"/>
                      </a:lnTo>
                      <a:lnTo>
                        <a:pt x="94" y="25"/>
                      </a:lnTo>
                      <a:lnTo>
                        <a:pt x="94" y="22"/>
                      </a:lnTo>
                      <a:lnTo>
                        <a:pt x="94" y="2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29" name="Freeform 125"/>
                <p:cNvSpPr>
                  <a:spLocks/>
                </p:cNvSpPr>
                <p:nvPr/>
              </p:nvSpPr>
              <p:spPr bwMode="auto">
                <a:xfrm>
                  <a:off x="1492" y="3270"/>
                  <a:ext cx="36" cy="21"/>
                </a:xfrm>
                <a:custGeom>
                  <a:avLst/>
                  <a:gdLst/>
                  <a:ahLst/>
                  <a:cxnLst>
                    <a:cxn ang="0">
                      <a:pos x="42" y="32"/>
                    </a:cxn>
                    <a:cxn ang="0">
                      <a:pos x="42" y="32"/>
                    </a:cxn>
                    <a:cxn ang="0">
                      <a:pos x="39" y="40"/>
                    </a:cxn>
                    <a:cxn ang="0">
                      <a:pos x="34" y="43"/>
                    </a:cxn>
                    <a:cxn ang="0">
                      <a:pos x="8" y="37"/>
                    </a:cxn>
                    <a:cxn ang="0">
                      <a:pos x="8" y="37"/>
                    </a:cxn>
                    <a:cxn ang="0">
                      <a:pos x="8" y="37"/>
                    </a:cxn>
                    <a:cxn ang="0">
                      <a:pos x="5" y="34"/>
                    </a:cxn>
                    <a:cxn ang="0">
                      <a:pos x="5" y="34"/>
                    </a:cxn>
                    <a:cxn ang="0">
                      <a:pos x="2" y="34"/>
                    </a:cxn>
                    <a:cxn ang="0">
                      <a:pos x="2" y="34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2" y="29"/>
                    </a:cxn>
                    <a:cxn ang="0">
                      <a:pos x="2" y="26"/>
                    </a:cxn>
                    <a:cxn ang="0">
                      <a:pos x="2" y="26"/>
                    </a:cxn>
                    <a:cxn ang="0">
                      <a:pos x="2" y="23"/>
                    </a:cxn>
                    <a:cxn ang="0">
                      <a:pos x="2" y="23"/>
                    </a:cxn>
                    <a:cxn ang="0">
                      <a:pos x="2" y="20"/>
                    </a:cxn>
                    <a:cxn ang="0">
                      <a:pos x="0" y="20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5"/>
                    </a:cxn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2" y="12"/>
                    </a:cxn>
                    <a:cxn ang="0">
                      <a:pos x="2" y="9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8" y="9"/>
                    </a:cxn>
                    <a:cxn ang="0">
                      <a:pos x="11" y="9"/>
                    </a:cxn>
                    <a:cxn ang="0">
                      <a:pos x="14" y="6"/>
                    </a:cxn>
                    <a:cxn ang="0">
                      <a:pos x="14" y="0"/>
                    </a:cxn>
                    <a:cxn ang="0">
                      <a:pos x="36" y="9"/>
                    </a:cxn>
                    <a:cxn ang="0">
                      <a:pos x="56" y="9"/>
                    </a:cxn>
                    <a:cxn ang="0">
                      <a:pos x="59" y="12"/>
                    </a:cxn>
                    <a:cxn ang="0">
                      <a:pos x="59" y="15"/>
                    </a:cxn>
                    <a:cxn ang="0">
                      <a:pos x="65" y="15"/>
                    </a:cxn>
                    <a:cxn ang="0">
                      <a:pos x="68" y="17"/>
                    </a:cxn>
                    <a:cxn ang="0">
                      <a:pos x="65" y="17"/>
                    </a:cxn>
                    <a:cxn ang="0">
                      <a:pos x="65" y="20"/>
                    </a:cxn>
                    <a:cxn ang="0">
                      <a:pos x="65" y="23"/>
                    </a:cxn>
                    <a:cxn ang="0">
                      <a:pos x="68" y="23"/>
                    </a:cxn>
                    <a:cxn ang="0">
                      <a:pos x="65" y="26"/>
                    </a:cxn>
                    <a:cxn ang="0">
                      <a:pos x="62" y="29"/>
                    </a:cxn>
                    <a:cxn ang="0">
                      <a:pos x="62" y="29"/>
                    </a:cxn>
                    <a:cxn ang="0">
                      <a:pos x="59" y="29"/>
                    </a:cxn>
                    <a:cxn ang="0">
                      <a:pos x="56" y="32"/>
                    </a:cxn>
                    <a:cxn ang="0">
                      <a:pos x="56" y="32"/>
                    </a:cxn>
                    <a:cxn ang="0">
                      <a:pos x="53" y="32"/>
                    </a:cxn>
                    <a:cxn ang="0">
                      <a:pos x="53" y="32"/>
                    </a:cxn>
                    <a:cxn ang="0">
                      <a:pos x="53" y="32"/>
                    </a:cxn>
                    <a:cxn ang="0">
                      <a:pos x="53" y="32"/>
                    </a:cxn>
                    <a:cxn ang="0">
                      <a:pos x="53" y="32"/>
                    </a:cxn>
                    <a:cxn ang="0">
                      <a:pos x="51" y="32"/>
                    </a:cxn>
                    <a:cxn ang="0">
                      <a:pos x="51" y="32"/>
                    </a:cxn>
                    <a:cxn ang="0">
                      <a:pos x="48" y="32"/>
                    </a:cxn>
                    <a:cxn ang="0">
                      <a:pos x="48" y="32"/>
                    </a:cxn>
                    <a:cxn ang="0">
                      <a:pos x="48" y="32"/>
                    </a:cxn>
                    <a:cxn ang="0">
                      <a:pos x="48" y="32"/>
                    </a:cxn>
                    <a:cxn ang="0">
                      <a:pos x="42" y="32"/>
                    </a:cxn>
                    <a:cxn ang="0">
                      <a:pos x="42" y="32"/>
                    </a:cxn>
                  </a:cxnLst>
                  <a:rect l="0" t="0" r="r" b="b"/>
                  <a:pathLst>
                    <a:path w="70" h="43">
                      <a:moveTo>
                        <a:pt x="42" y="32"/>
                      </a:move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39" y="40"/>
                      </a:lnTo>
                      <a:lnTo>
                        <a:pt x="36" y="43"/>
                      </a:lnTo>
                      <a:lnTo>
                        <a:pt x="34" y="43"/>
                      </a:lnTo>
                      <a:lnTo>
                        <a:pt x="31" y="43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29"/>
                      </a:lnTo>
                      <a:lnTo>
                        <a:pt x="2" y="29"/>
                      </a:lnTo>
                      <a:lnTo>
                        <a:pt x="2" y="29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8" y="9"/>
                      </a:lnTo>
                      <a:lnTo>
                        <a:pt x="8" y="6"/>
                      </a:lnTo>
                      <a:lnTo>
                        <a:pt x="11" y="9"/>
                      </a:lnTo>
                      <a:lnTo>
                        <a:pt x="11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39" y="3"/>
                      </a:lnTo>
                      <a:lnTo>
                        <a:pt x="36" y="9"/>
                      </a:lnTo>
                      <a:lnTo>
                        <a:pt x="48" y="9"/>
                      </a:lnTo>
                      <a:lnTo>
                        <a:pt x="56" y="9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5"/>
                      </a:lnTo>
                      <a:lnTo>
                        <a:pt x="65" y="15"/>
                      </a:lnTo>
                      <a:lnTo>
                        <a:pt x="65" y="15"/>
                      </a:lnTo>
                      <a:lnTo>
                        <a:pt x="70" y="15"/>
                      </a:lnTo>
                      <a:lnTo>
                        <a:pt x="68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3"/>
                      </a:lnTo>
                      <a:lnTo>
                        <a:pt x="65" y="23"/>
                      </a:lnTo>
                      <a:lnTo>
                        <a:pt x="68" y="23"/>
                      </a:lnTo>
                      <a:lnTo>
                        <a:pt x="68" y="26"/>
                      </a:lnTo>
                      <a:lnTo>
                        <a:pt x="65" y="26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59" y="29"/>
                      </a:lnTo>
                      <a:lnTo>
                        <a:pt x="59" y="32"/>
                      </a:lnTo>
                      <a:lnTo>
                        <a:pt x="56" y="32"/>
                      </a:lnTo>
                      <a:lnTo>
                        <a:pt x="56" y="32"/>
                      </a:lnTo>
                      <a:lnTo>
                        <a:pt x="56" y="32"/>
                      </a:lnTo>
                      <a:lnTo>
                        <a:pt x="56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1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0" name="Freeform 126"/>
                <p:cNvSpPr>
                  <a:spLocks/>
                </p:cNvSpPr>
                <p:nvPr/>
              </p:nvSpPr>
              <p:spPr bwMode="auto">
                <a:xfrm>
                  <a:off x="1492" y="3270"/>
                  <a:ext cx="36" cy="21"/>
                </a:xfrm>
                <a:custGeom>
                  <a:avLst/>
                  <a:gdLst/>
                  <a:ahLst/>
                  <a:cxnLst>
                    <a:cxn ang="0">
                      <a:pos x="42" y="32"/>
                    </a:cxn>
                    <a:cxn ang="0">
                      <a:pos x="42" y="32"/>
                    </a:cxn>
                    <a:cxn ang="0">
                      <a:pos x="39" y="40"/>
                    </a:cxn>
                    <a:cxn ang="0">
                      <a:pos x="34" y="43"/>
                    </a:cxn>
                    <a:cxn ang="0">
                      <a:pos x="8" y="37"/>
                    </a:cxn>
                    <a:cxn ang="0">
                      <a:pos x="8" y="37"/>
                    </a:cxn>
                    <a:cxn ang="0">
                      <a:pos x="8" y="37"/>
                    </a:cxn>
                    <a:cxn ang="0">
                      <a:pos x="5" y="34"/>
                    </a:cxn>
                    <a:cxn ang="0">
                      <a:pos x="5" y="34"/>
                    </a:cxn>
                    <a:cxn ang="0">
                      <a:pos x="2" y="34"/>
                    </a:cxn>
                    <a:cxn ang="0">
                      <a:pos x="2" y="34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2" y="29"/>
                    </a:cxn>
                    <a:cxn ang="0">
                      <a:pos x="2" y="26"/>
                    </a:cxn>
                    <a:cxn ang="0">
                      <a:pos x="2" y="26"/>
                    </a:cxn>
                    <a:cxn ang="0">
                      <a:pos x="2" y="23"/>
                    </a:cxn>
                    <a:cxn ang="0">
                      <a:pos x="2" y="23"/>
                    </a:cxn>
                    <a:cxn ang="0">
                      <a:pos x="2" y="20"/>
                    </a:cxn>
                    <a:cxn ang="0">
                      <a:pos x="0" y="20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5"/>
                    </a:cxn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2" y="12"/>
                    </a:cxn>
                    <a:cxn ang="0">
                      <a:pos x="2" y="9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8" y="9"/>
                    </a:cxn>
                    <a:cxn ang="0">
                      <a:pos x="11" y="9"/>
                    </a:cxn>
                    <a:cxn ang="0">
                      <a:pos x="14" y="6"/>
                    </a:cxn>
                    <a:cxn ang="0">
                      <a:pos x="14" y="0"/>
                    </a:cxn>
                    <a:cxn ang="0">
                      <a:pos x="36" y="9"/>
                    </a:cxn>
                    <a:cxn ang="0">
                      <a:pos x="56" y="9"/>
                    </a:cxn>
                    <a:cxn ang="0">
                      <a:pos x="59" y="12"/>
                    </a:cxn>
                    <a:cxn ang="0">
                      <a:pos x="59" y="15"/>
                    </a:cxn>
                    <a:cxn ang="0">
                      <a:pos x="65" y="15"/>
                    </a:cxn>
                    <a:cxn ang="0">
                      <a:pos x="68" y="17"/>
                    </a:cxn>
                    <a:cxn ang="0">
                      <a:pos x="65" y="17"/>
                    </a:cxn>
                    <a:cxn ang="0">
                      <a:pos x="65" y="20"/>
                    </a:cxn>
                    <a:cxn ang="0">
                      <a:pos x="65" y="23"/>
                    </a:cxn>
                    <a:cxn ang="0">
                      <a:pos x="68" y="23"/>
                    </a:cxn>
                    <a:cxn ang="0">
                      <a:pos x="65" y="26"/>
                    </a:cxn>
                    <a:cxn ang="0">
                      <a:pos x="62" y="29"/>
                    </a:cxn>
                    <a:cxn ang="0">
                      <a:pos x="62" y="29"/>
                    </a:cxn>
                    <a:cxn ang="0">
                      <a:pos x="59" y="29"/>
                    </a:cxn>
                    <a:cxn ang="0">
                      <a:pos x="56" y="32"/>
                    </a:cxn>
                    <a:cxn ang="0">
                      <a:pos x="56" y="32"/>
                    </a:cxn>
                    <a:cxn ang="0">
                      <a:pos x="53" y="32"/>
                    </a:cxn>
                    <a:cxn ang="0">
                      <a:pos x="53" y="32"/>
                    </a:cxn>
                    <a:cxn ang="0">
                      <a:pos x="53" y="32"/>
                    </a:cxn>
                    <a:cxn ang="0">
                      <a:pos x="53" y="32"/>
                    </a:cxn>
                    <a:cxn ang="0">
                      <a:pos x="53" y="32"/>
                    </a:cxn>
                    <a:cxn ang="0">
                      <a:pos x="51" y="32"/>
                    </a:cxn>
                    <a:cxn ang="0">
                      <a:pos x="51" y="32"/>
                    </a:cxn>
                    <a:cxn ang="0">
                      <a:pos x="48" y="32"/>
                    </a:cxn>
                    <a:cxn ang="0">
                      <a:pos x="48" y="32"/>
                    </a:cxn>
                    <a:cxn ang="0">
                      <a:pos x="48" y="32"/>
                    </a:cxn>
                    <a:cxn ang="0">
                      <a:pos x="48" y="32"/>
                    </a:cxn>
                    <a:cxn ang="0">
                      <a:pos x="42" y="32"/>
                    </a:cxn>
                    <a:cxn ang="0">
                      <a:pos x="42" y="32"/>
                    </a:cxn>
                  </a:cxnLst>
                  <a:rect l="0" t="0" r="r" b="b"/>
                  <a:pathLst>
                    <a:path w="70" h="43">
                      <a:moveTo>
                        <a:pt x="42" y="32"/>
                      </a:move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39" y="40"/>
                      </a:lnTo>
                      <a:lnTo>
                        <a:pt x="36" y="43"/>
                      </a:lnTo>
                      <a:lnTo>
                        <a:pt x="34" y="43"/>
                      </a:lnTo>
                      <a:lnTo>
                        <a:pt x="31" y="43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29"/>
                      </a:lnTo>
                      <a:lnTo>
                        <a:pt x="2" y="29"/>
                      </a:lnTo>
                      <a:lnTo>
                        <a:pt x="2" y="29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8" y="9"/>
                      </a:lnTo>
                      <a:lnTo>
                        <a:pt x="8" y="6"/>
                      </a:lnTo>
                      <a:lnTo>
                        <a:pt x="11" y="9"/>
                      </a:lnTo>
                      <a:lnTo>
                        <a:pt x="11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39" y="3"/>
                      </a:lnTo>
                      <a:lnTo>
                        <a:pt x="36" y="9"/>
                      </a:lnTo>
                      <a:lnTo>
                        <a:pt x="48" y="9"/>
                      </a:lnTo>
                      <a:lnTo>
                        <a:pt x="56" y="9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2"/>
                      </a:lnTo>
                      <a:lnTo>
                        <a:pt x="59" y="15"/>
                      </a:lnTo>
                      <a:lnTo>
                        <a:pt x="65" y="15"/>
                      </a:lnTo>
                      <a:lnTo>
                        <a:pt x="65" y="15"/>
                      </a:lnTo>
                      <a:lnTo>
                        <a:pt x="70" y="15"/>
                      </a:lnTo>
                      <a:lnTo>
                        <a:pt x="68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3"/>
                      </a:lnTo>
                      <a:lnTo>
                        <a:pt x="65" y="23"/>
                      </a:lnTo>
                      <a:lnTo>
                        <a:pt x="68" y="23"/>
                      </a:lnTo>
                      <a:lnTo>
                        <a:pt x="68" y="26"/>
                      </a:lnTo>
                      <a:lnTo>
                        <a:pt x="65" y="26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59" y="29"/>
                      </a:lnTo>
                      <a:lnTo>
                        <a:pt x="59" y="32"/>
                      </a:lnTo>
                      <a:lnTo>
                        <a:pt x="56" y="32"/>
                      </a:lnTo>
                      <a:lnTo>
                        <a:pt x="56" y="32"/>
                      </a:lnTo>
                      <a:lnTo>
                        <a:pt x="56" y="32"/>
                      </a:lnTo>
                      <a:lnTo>
                        <a:pt x="56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1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3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1" name="Freeform 127"/>
                <p:cNvSpPr>
                  <a:spLocks/>
                </p:cNvSpPr>
                <p:nvPr/>
              </p:nvSpPr>
              <p:spPr bwMode="auto">
                <a:xfrm>
                  <a:off x="1323" y="3243"/>
                  <a:ext cx="157" cy="86"/>
                </a:xfrm>
                <a:custGeom>
                  <a:avLst/>
                  <a:gdLst/>
                  <a:ahLst/>
                  <a:cxnLst>
                    <a:cxn ang="0">
                      <a:pos x="247" y="42"/>
                    </a:cxn>
                    <a:cxn ang="0">
                      <a:pos x="247" y="56"/>
                    </a:cxn>
                    <a:cxn ang="0">
                      <a:pos x="253" y="56"/>
                    </a:cxn>
                    <a:cxn ang="0">
                      <a:pos x="258" y="56"/>
                    </a:cxn>
                    <a:cxn ang="0">
                      <a:pos x="264" y="56"/>
                    </a:cxn>
                    <a:cxn ang="0">
                      <a:pos x="267" y="56"/>
                    </a:cxn>
                    <a:cxn ang="0">
                      <a:pos x="272" y="62"/>
                    </a:cxn>
                    <a:cxn ang="0">
                      <a:pos x="278" y="56"/>
                    </a:cxn>
                    <a:cxn ang="0">
                      <a:pos x="272" y="53"/>
                    </a:cxn>
                    <a:cxn ang="0">
                      <a:pos x="289" y="45"/>
                    </a:cxn>
                    <a:cxn ang="0">
                      <a:pos x="284" y="70"/>
                    </a:cxn>
                    <a:cxn ang="0">
                      <a:pos x="275" y="70"/>
                    </a:cxn>
                    <a:cxn ang="0">
                      <a:pos x="270" y="70"/>
                    </a:cxn>
                    <a:cxn ang="0">
                      <a:pos x="258" y="70"/>
                    </a:cxn>
                    <a:cxn ang="0">
                      <a:pos x="244" y="65"/>
                    </a:cxn>
                    <a:cxn ang="0">
                      <a:pos x="236" y="70"/>
                    </a:cxn>
                    <a:cxn ang="0">
                      <a:pos x="230" y="70"/>
                    </a:cxn>
                    <a:cxn ang="0">
                      <a:pos x="224" y="85"/>
                    </a:cxn>
                    <a:cxn ang="0">
                      <a:pos x="230" y="90"/>
                    </a:cxn>
                    <a:cxn ang="0">
                      <a:pos x="221" y="99"/>
                    </a:cxn>
                    <a:cxn ang="0">
                      <a:pos x="224" y="107"/>
                    </a:cxn>
                    <a:cxn ang="0">
                      <a:pos x="233" y="107"/>
                    </a:cxn>
                    <a:cxn ang="0">
                      <a:pos x="221" y="116"/>
                    </a:cxn>
                    <a:cxn ang="0">
                      <a:pos x="213" y="124"/>
                    </a:cxn>
                    <a:cxn ang="0">
                      <a:pos x="210" y="136"/>
                    </a:cxn>
                    <a:cxn ang="0">
                      <a:pos x="204" y="138"/>
                    </a:cxn>
                    <a:cxn ang="0">
                      <a:pos x="193" y="144"/>
                    </a:cxn>
                    <a:cxn ang="0">
                      <a:pos x="187" y="150"/>
                    </a:cxn>
                    <a:cxn ang="0">
                      <a:pos x="182" y="153"/>
                    </a:cxn>
                    <a:cxn ang="0">
                      <a:pos x="176" y="136"/>
                    </a:cxn>
                    <a:cxn ang="0">
                      <a:pos x="173" y="133"/>
                    </a:cxn>
                    <a:cxn ang="0">
                      <a:pos x="170" y="133"/>
                    </a:cxn>
                    <a:cxn ang="0">
                      <a:pos x="165" y="133"/>
                    </a:cxn>
                    <a:cxn ang="0">
                      <a:pos x="162" y="133"/>
                    </a:cxn>
                    <a:cxn ang="0">
                      <a:pos x="156" y="130"/>
                    </a:cxn>
                    <a:cxn ang="0">
                      <a:pos x="148" y="127"/>
                    </a:cxn>
                    <a:cxn ang="0">
                      <a:pos x="145" y="130"/>
                    </a:cxn>
                    <a:cxn ang="0">
                      <a:pos x="148" y="133"/>
                    </a:cxn>
                    <a:cxn ang="0">
                      <a:pos x="151" y="138"/>
                    </a:cxn>
                    <a:cxn ang="0">
                      <a:pos x="151" y="141"/>
                    </a:cxn>
                    <a:cxn ang="0">
                      <a:pos x="151" y="150"/>
                    </a:cxn>
                    <a:cxn ang="0">
                      <a:pos x="148" y="158"/>
                    </a:cxn>
                    <a:cxn ang="0">
                      <a:pos x="111" y="158"/>
                    </a:cxn>
                    <a:cxn ang="0">
                      <a:pos x="105" y="158"/>
                    </a:cxn>
                    <a:cxn ang="0">
                      <a:pos x="80" y="155"/>
                    </a:cxn>
                    <a:cxn ang="0">
                      <a:pos x="37" y="170"/>
                    </a:cxn>
                    <a:cxn ang="0">
                      <a:pos x="12" y="170"/>
                    </a:cxn>
                    <a:cxn ang="0">
                      <a:pos x="17" y="144"/>
                    </a:cxn>
                    <a:cxn ang="0">
                      <a:pos x="142" y="8"/>
                    </a:cxn>
                    <a:cxn ang="0">
                      <a:pos x="148" y="2"/>
                    </a:cxn>
                    <a:cxn ang="0">
                      <a:pos x="156" y="5"/>
                    </a:cxn>
                    <a:cxn ang="0">
                      <a:pos x="168" y="2"/>
                    </a:cxn>
                    <a:cxn ang="0">
                      <a:pos x="176" y="2"/>
                    </a:cxn>
                    <a:cxn ang="0">
                      <a:pos x="185" y="2"/>
                    </a:cxn>
                    <a:cxn ang="0">
                      <a:pos x="199" y="11"/>
                    </a:cxn>
                    <a:cxn ang="0">
                      <a:pos x="199" y="17"/>
                    </a:cxn>
                    <a:cxn ang="0">
                      <a:pos x="202" y="34"/>
                    </a:cxn>
                    <a:cxn ang="0">
                      <a:pos x="213" y="36"/>
                    </a:cxn>
                    <a:cxn ang="0">
                      <a:pos x="224" y="34"/>
                    </a:cxn>
                    <a:cxn ang="0">
                      <a:pos x="233" y="31"/>
                    </a:cxn>
                  </a:cxnLst>
                  <a:rect l="0" t="0" r="r" b="b"/>
                  <a:pathLst>
                    <a:path w="312" h="170">
                      <a:moveTo>
                        <a:pt x="241" y="34"/>
                      </a:moveTo>
                      <a:lnTo>
                        <a:pt x="241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6"/>
                      </a:lnTo>
                      <a:lnTo>
                        <a:pt x="244" y="42"/>
                      </a:lnTo>
                      <a:lnTo>
                        <a:pt x="247" y="39"/>
                      </a:lnTo>
                      <a:lnTo>
                        <a:pt x="247" y="42"/>
                      </a:lnTo>
                      <a:lnTo>
                        <a:pt x="247" y="42"/>
                      </a:lnTo>
                      <a:lnTo>
                        <a:pt x="247" y="42"/>
                      </a:lnTo>
                      <a:lnTo>
                        <a:pt x="247" y="42"/>
                      </a:lnTo>
                      <a:lnTo>
                        <a:pt x="247" y="45"/>
                      </a:lnTo>
                      <a:lnTo>
                        <a:pt x="247" y="45"/>
                      </a:lnTo>
                      <a:lnTo>
                        <a:pt x="247" y="48"/>
                      </a:lnTo>
                      <a:lnTo>
                        <a:pt x="244" y="48"/>
                      </a:lnTo>
                      <a:lnTo>
                        <a:pt x="244" y="51"/>
                      </a:lnTo>
                      <a:lnTo>
                        <a:pt x="244" y="51"/>
                      </a:lnTo>
                      <a:lnTo>
                        <a:pt x="244" y="56"/>
                      </a:lnTo>
                      <a:lnTo>
                        <a:pt x="247" y="56"/>
                      </a:lnTo>
                      <a:lnTo>
                        <a:pt x="247" y="56"/>
                      </a:lnTo>
                      <a:lnTo>
                        <a:pt x="247" y="56"/>
                      </a:lnTo>
                      <a:lnTo>
                        <a:pt x="247" y="53"/>
                      </a:lnTo>
                      <a:lnTo>
                        <a:pt x="247" y="53"/>
                      </a:lnTo>
                      <a:lnTo>
                        <a:pt x="247" y="59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5" y="56"/>
                      </a:lnTo>
                      <a:lnTo>
                        <a:pt x="255" y="59"/>
                      </a:lnTo>
                      <a:lnTo>
                        <a:pt x="255" y="59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61" y="56"/>
                      </a:lnTo>
                      <a:lnTo>
                        <a:pt x="261" y="56"/>
                      </a:lnTo>
                      <a:lnTo>
                        <a:pt x="261" y="56"/>
                      </a:lnTo>
                      <a:lnTo>
                        <a:pt x="261" y="56"/>
                      </a:lnTo>
                      <a:lnTo>
                        <a:pt x="261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6"/>
                      </a:lnTo>
                      <a:lnTo>
                        <a:pt x="267" y="56"/>
                      </a:lnTo>
                      <a:lnTo>
                        <a:pt x="267" y="56"/>
                      </a:lnTo>
                      <a:lnTo>
                        <a:pt x="267" y="59"/>
                      </a:lnTo>
                      <a:lnTo>
                        <a:pt x="267" y="59"/>
                      </a:lnTo>
                      <a:lnTo>
                        <a:pt x="267" y="59"/>
                      </a:lnTo>
                      <a:lnTo>
                        <a:pt x="270" y="59"/>
                      </a:lnTo>
                      <a:lnTo>
                        <a:pt x="270" y="59"/>
                      </a:lnTo>
                      <a:lnTo>
                        <a:pt x="270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59"/>
                      </a:lnTo>
                      <a:lnTo>
                        <a:pt x="275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81" y="59"/>
                      </a:lnTo>
                      <a:lnTo>
                        <a:pt x="281" y="56"/>
                      </a:lnTo>
                      <a:lnTo>
                        <a:pt x="281" y="56"/>
                      </a:lnTo>
                      <a:lnTo>
                        <a:pt x="278" y="56"/>
                      </a:lnTo>
                      <a:lnTo>
                        <a:pt x="278" y="56"/>
                      </a:lnTo>
                      <a:lnTo>
                        <a:pt x="275" y="56"/>
                      </a:lnTo>
                      <a:lnTo>
                        <a:pt x="275" y="56"/>
                      </a:lnTo>
                      <a:lnTo>
                        <a:pt x="275" y="56"/>
                      </a:lnTo>
                      <a:lnTo>
                        <a:pt x="275" y="53"/>
                      </a:lnTo>
                      <a:lnTo>
                        <a:pt x="275" y="53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1"/>
                      </a:lnTo>
                      <a:lnTo>
                        <a:pt x="272" y="48"/>
                      </a:lnTo>
                      <a:lnTo>
                        <a:pt x="270" y="48"/>
                      </a:lnTo>
                      <a:lnTo>
                        <a:pt x="270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89" y="45"/>
                      </a:lnTo>
                      <a:lnTo>
                        <a:pt x="289" y="45"/>
                      </a:lnTo>
                      <a:lnTo>
                        <a:pt x="298" y="45"/>
                      </a:lnTo>
                      <a:lnTo>
                        <a:pt x="301" y="36"/>
                      </a:lnTo>
                      <a:lnTo>
                        <a:pt x="304" y="34"/>
                      </a:lnTo>
                      <a:lnTo>
                        <a:pt x="304" y="17"/>
                      </a:lnTo>
                      <a:lnTo>
                        <a:pt x="312" y="19"/>
                      </a:lnTo>
                      <a:lnTo>
                        <a:pt x="312" y="48"/>
                      </a:lnTo>
                      <a:lnTo>
                        <a:pt x="289" y="56"/>
                      </a:lnTo>
                      <a:lnTo>
                        <a:pt x="289" y="73"/>
                      </a:lnTo>
                      <a:lnTo>
                        <a:pt x="284" y="73"/>
                      </a:lnTo>
                      <a:lnTo>
                        <a:pt x="284" y="70"/>
                      </a:lnTo>
                      <a:lnTo>
                        <a:pt x="281" y="70"/>
                      </a:lnTo>
                      <a:lnTo>
                        <a:pt x="281" y="70"/>
                      </a:lnTo>
                      <a:lnTo>
                        <a:pt x="281" y="70"/>
                      </a:lnTo>
                      <a:lnTo>
                        <a:pt x="281" y="70"/>
                      </a:lnTo>
                      <a:lnTo>
                        <a:pt x="278" y="70"/>
                      </a:lnTo>
                      <a:lnTo>
                        <a:pt x="278" y="70"/>
                      </a:lnTo>
                      <a:lnTo>
                        <a:pt x="278" y="70"/>
                      </a:lnTo>
                      <a:lnTo>
                        <a:pt x="275" y="70"/>
                      </a:lnTo>
                      <a:lnTo>
                        <a:pt x="275" y="70"/>
                      </a:lnTo>
                      <a:lnTo>
                        <a:pt x="275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0" y="70"/>
                      </a:lnTo>
                      <a:lnTo>
                        <a:pt x="270" y="70"/>
                      </a:lnTo>
                      <a:lnTo>
                        <a:pt x="270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1" y="70"/>
                      </a:lnTo>
                      <a:lnTo>
                        <a:pt x="261" y="70"/>
                      </a:lnTo>
                      <a:lnTo>
                        <a:pt x="258" y="70"/>
                      </a:lnTo>
                      <a:lnTo>
                        <a:pt x="255" y="70"/>
                      </a:lnTo>
                      <a:lnTo>
                        <a:pt x="255" y="70"/>
                      </a:lnTo>
                      <a:lnTo>
                        <a:pt x="253" y="70"/>
                      </a:lnTo>
                      <a:lnTo>
                        <a:pt x="253" y="70"/>
                      </a:lnTo>
                      <a:lnTo>
                        <a:pt x="253" y="70"/>
                      </a:lnTo>
                      <a:lnTo>
                        <a:pt x="253" y="70"/>
                      </a:lnTo>
                      <a:lnTo>
                        <a:pt x="250" y="70"/>
                      </a:lnTo>
                      <a:lnTo>
                        <a:pt x="247" y="65"/>
                      </a:lnTo>
                      <a:lnTo>
                        <a:pt x="244" y="65"/>
                      </a:lnTo>
                      <a:lnTo>
                        <a:pt x="244" y="65"/>
                      </a:lnTo>
                      <a:lnTo>
                        <a:pt x="244" y="70"/>
                      </a:lnTo>
                      <a:lnTo>
                        <a:pt x="241" y="73"/>
                      </a:lnTo>
                      <a:lnTo>
                        <a:pt x="241" y="73"/>
                      </a:lnTo>
                      <a:lnTo>
                        <a:pt x="238" y="73"/>
                      </a:lnTo>
                      <a:lnTo>
                        <a:pt x="238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3"/>
                      </a:lnTo>
                      <a:lnTo>
                        <a:pt x="236" y="73"/>
                      </a:lnTo>
                      <a:lnTo>
                        <a:pt x="236" y="73"/>
                      </a:lnTo>
                      <a:lnTo>
                        <a:pt x="233" y="73"/>
                      </a:lnTo>
                      <a:lnTo>
                        <a:pt x="233" y="70"/>
                      </a:lnTo>
                      <a:lnTo>
                        <a:pt x="230" y="70"/>
                      </a:lnTo>
                      <a:lnTo>
                        <a:pt x="230" y="73"/>
                      </a:lnTo>
                      <a:lnTo>
                        <a:pt x="230" y="73"/>
                      </a:lnTo>
                      <a:lnTo>
                        <a:pt x="233" y="73"/>
                      </a:lnTo>
                      <a:lnTo>
                        <a:pt x="233" y="76"/>
                      </a:lnTo>
                      <a:lnTo>
                        <a:pt x="230" y="76"/>
                      </a:lnTo>
                      <a:lnTo>
                        <a:pt x="230" y="82"/>
                      </a:lnTo>
                      <a:lnTo>
                        <a:pt x="227" y="82"/>
                      </a:lnTo>
                      <a:lnTo>
                        <a:pt x="227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7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7"/>
                      </a:lnTo>
                      <a:lnTo>
                        <a:pt x="221" y="87"/>
                      </a:lnTo>
                      <a:lnTo>
                        <a:pt x="221" y="90"/>
                      </a:lnTo>
                      <a:lnTo>
                        <a:pt x="224" y="90"/>
                      </a:lnTo>
                      <a:lnTo>
                        <a:pt x="230" y="90"/>
                      </a:lnTo>
                      <a:lnTo>
                        <a:pt x="230" y="93"/>
                      </a:lnTo>
                      <a:lnTo>
                        <a:pt x="227" y="93"/>
                      </a:lnTo>
                      <a:lnTo>
                        <a:pt x="227" y="93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4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7" y="107"/>
                      </a:lnTo>
                      <a:lnTo>
                        <a:pt x="227" y="107"/>
                      </a:lnTo>
                      <a:lnTo>
                        <a:pt x="227" y="107"/>
                      </a:lnTo>
                      <a:lnTo>
                        <a:pt x="230" y="107"/>
                      </a:lnTo>
                      <a:lnTo>
                        <a:pt x="230" y="107"/>
                      </a:lnTo>
                      <a:lnTo>
                        <a:pt x="230" y="107"/>
                      </a:lnTo>
                      <a:lnTo>
                        <a:pt x="233" y="107"/>
                      </a:lnTo>
                      <a:lnTo>
                        <a:pt x="233" y="107"/>
                      </a:lnTo>
                      <a:lnTo>
                        <a:pt x="233" y="110"/>
                      </a:lnTo>
                      <a:lnTo>
                        <a:pt x="230" y="110"/>
                      </a:lnTo>
                      <a:lnTo>
                        <a:pt x="230" y="113"/>
                      </a:lnTo>
                      <a:lnTo>
                        <a:pt x="224" y="113"/>
                      </a:lnTo>
                      <a:lnTo>
                        <a:pt x="224" y="110"/>
                      </a:lnTo>
                      <a:lnTo>
                        <a:pt x="221" y="110"/>
                      </a:lnTo>
                      <a:lnTo>
                        <a:pt x="221" y="110"/>
                      </a:lnTo>
                      <a:lnTo>
                        <a:pt x="219" y="110"/>
                      </a:lnTo>
                      <a:lnTo>
                        <a:pt x="219" y="113"/>
                      </a:lnTo>
                      <a:lnTo>
                        <a:pt x="221" y="116"/>
                      </a:lnTo>
                      <a:lnTo>
                        <a:pt x="227" y="116"/>
                      </a:lnTo>
                      <a:lnTo>
                        <a:pt x="227" y="119"/>
                      </a:lnTo>
                      <a:lnTo>
                        <a:pt x="221" y="119"/>
                      </a:lnTo>
                      <a:lnTo>
                        <a:pt x="221" y="121"/>
                      </a:lnTo>
                      <a:lnTo>
                        <a:pt x="219" y="121"/>
                      </a:lnTo>
                      <a:lnTo>
                        <a:pt x="219" y="124"/>
                      </a:lnTo>
                      <a:lnTo>
                        <a:pt x="213" y="124"/>
                      </a:lnTo>
                      <a:lnTo>
                        <a:pt x="213" y="124"/>
                      </a:lnTo>
                      <a:lnTo>
                        <a:pt x="213" y="124"/>
                      </a:lnTo>
                      <a:lnTo>
                        <a:pt x="213" y="124"/>
                      </a:lnTo>
                      <a:lnTo>
                        <a:pt x="210" y="124"/>
                      </a:lnTo>
                      <a:lnTo>
                        <a:pt x="210" y="127"/>
                      </a:lnTo>
                      <a:lnTo>
                        <a:pt x="210" y="127"/>
                      </a:lnTo>
                      <a:lnTo>
                        <a:pt x="210" y="130"/>
                      </a:lnTo>
                      <a:lnTo>
                        <a:pt x="210" y="130"/>
                      </a:lnTo>
                      <a:lnTo>
                        <a:pt x="210" y="130"/>
                      </a:lnTo>
                      <a:lnTo>
                        <a:pt x="210" y="133"/>
                      </a:lnTo>
                      <a:lnTo>
                        <a:pt x="210" y="133"/>
                      </a:lnTo>
                      <a:lnTo>
                        <a:pt x="210" y="136"/>
                      </a:lnTo>
                      <a:lnTo>
                        <a:pt x="210" y="136"/>
                      </a:lnTo>
                      <a:lnTo>
                        <a:pt x="210" y="138"/>
                      </a:lnTo>
                      <a:lnTo>
                        <a:pt x="210" y="138"/>
                      </a:lnTo>
                      <a:lnTo>
                        <a:pt x="210" y="138"/>
                      </a:lnTo>
                      <a:lnTo>
                        <a:pt x="210" y="138"/>
                      </a:lnTo>
                      <a:lnTo>
                        <a:pt x="210" y="138"/>
                      </a:lnTo>
                      <a:lnTo>
                        <a:pt x="207" y="138"/>
                      </a:lnTo>
                      <a:lnTo>
                        <a:pt x="207" y="138"/>
                      </a:lnTo>
                      <a:lnTo>
                        <a:pt x="207" y="138"/>
                      </a:lnTo>
                      <a:lnTo>
                        <a:pt x="207" y="138"/>
                      </a:lnTo>
                      <a:lnTo>
                        <a:pt x="204" y="138"/>
                      </a:lnTo>
                      <a:lnTo>
                        <a:pt x="204" y="138"/>
                      </a:lnTo>
                      <a:lnTo>
                        <a:pt x="204" y="138"/>
                      </a:lnTo>
                      <a:lnTo>
                        <a:pt x="202" y="138"/>
                      </a:lnTo>
                      <a:lnTo>
                        <a:pt x="202" y="138"/>
                      </a:lnTo>
                      <a:lnTo>
                        <a:pt x="202" y="138"/>
                      </a:lnTo>
                      <a:lnTo>
                        <a:pt x="199" y="138"/>
                      </a:lnTo>
                      <a:lnTo>
                        <a:pt x="199" y="141"/>
                      </a:lnTo>
                      <a:lnTo>
                        <a:pt x="199" y="141"/>
                      </a:lnTo>
                      <a:lnTo>
                        <a:pt x="196" y="141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3" y="147"/>
                      </a:lnTo>
                      <a:lnTo>
                        <a:pt x="193" y="147"/>
                      </a:lnTo>
                      <a:lnTo>
                        <a:pt x="190" y="147"/>
                      </a:lnTo>
                      <a:lnTo>
                        <a:pt x="190" y="147"/>
                      </a:lnTo>
                      <a:lnTo>
                        <a:pt x="190" y="147"/>
                      </a:lnTo>
                      <a:lnTo>
                        <a:pt x="190" y="147"/>
                      </a:lnTo>
                      <a:lnTo>
                        <a:pt x="190" y="147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5" y="150"/>
                      </a:lnTo>
                      <a:lnTo>
                        <a:pt x="185" y="153"/>
                      </a:lnTo>
                      <a:lnTo>
                        <a:pt x="185" y="153"/>
                      </a:lnTo>
                      <a:lnTo>
                        <a:pt x="185" y="153"/>
                      </a:lnTo>
                      <a:lnTo>
                        <a:pt x="185" y="153"/>
                      </a:lnTo>
                      <a:lnTo>
                        <a:pt x="182" y="153"/>
                      </a:lnTo>
                      <a:lnTo>
                        <a:pt x="182" y="153"/>
                      </a:lnTo>
                      <a:lnTo>
                        <a:pt x="182" y="153"/>
                      </a:lnTo>
                      <a:lnTo>
                        <a:pt x="182" y="153"/>
                      </a:lnTo>
                      <a:lnTo>
                        <a:pt x="179" y="153"/>
                      </a:lnTo>
                      <a:lnTo>
                        <a:pt x="179" y="153"/>
                      </a:lnTo>
                      <a:lnTo>
                        <a:pt x="176" y="153"/>
                      </a:lnTo>
                      <a:lnTo>
                        <a:pt x="176" y="153"/>
                      </a:lnTo>
                      <a:lnTo>
                        <a:pt x="176" y="153"/>
                      </a:lnTo>
                      <a:lnTo>
                        <a:pt x="176" y="144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3" y="136"/>
                      </a:lnTo>
                      <a:lnTo>
                        <a:pt x="173" y="136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59" y="133"/>
                      </a:lnTo>
                      <a:lnTo>
                        <a:pt x="159" y="130"/>
                      </a:lnTo>
                      <a:lnTo>
                        <a:pt x="159" y="130"/>
                      </a:lnTo>
                      <a:lnTo>
                        <a:pt x="159" y="130"/>
                      </a:lnTo>
                      <a:lnTo>
                        <a:pt x="156" y="130"/>
                      </a:lnTo>
                      <a:lnTo>
                        <a:pt x="156" y="130"/>
                      </a:lnTo>
                      <a:lnTo>
                        <a:pt x="156" y="130"/>
                      </a:lnTo>
                      <a:lnTo>
                        <a:pt x="156" y="130"/>
                      </a:lnTo>
                      <a:lnTo>
                        <a:pt x="153" y="130"/>
                      </a:lnTo>
                      <a:lnTo>
                        <a:pt x="153" y="130"/>
                      </a:lnTo>
                      <a:lnTo>
                        <a:pt x="153" y="130"/>
                      </a:lnTo>
                      <a:lnTo>
                        <a:pt x="153" y="130"/>
                      </a:lnTo>
                      <a:lnTo>
                        <a:pt x="151" y="127"/>
                      </a:lnTo>
                      <a:lnTo>
                        <a:pt x="151" y="127"/>
                      </a:lnTo>
                      <a:lnTo>
                        <a:pt x="151" y="127"/>
                      </a:lnTo>
                      <a:lnTo>
                        <a:pt x="151" y="127"/>
                      </a:lnTo>
                      <a:lnTo>
                        <a:pt x="151" y="127"/>
                      </a:lnTo>
                      <a:lnTo>
                        <a:pt x="148" y="127"/>
                      </a:lnTo>
                      <a:lnTo>
                        <a:pt x="148" y="127"/>
                      </a:lnTo>
                      <a:lnTo>
                        <a:pt x="148" y="127"/>
                      </a:lnTo>
                      <a:lnTo>
                        <a:pt x="148" y="130"/>
                      </a:lnTo>
                      <a:lnTo>
                        <a:pt x="148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6"/>
                      </a:lnTo>
                      <a:lnTo>
                        <a:pt x="148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41"/>
                      </a:lnTo>
                      <a:lnTo>
                        <a:pt x="151" y="141"/>
                      </a:lnTo>
                      <a:lnTo>
                        <a:pt x="151" y="141"/>
                      </a:lnTo>
                      <a:lnTo>
                        <a:pt x="151" y="141"/>
                      </a:lnTo>
                      <a:lnTo>
                        <a:pt x="151" y="144"/>
                      </a:lnTo>
                      <a:lnTo>
                        <a:pt x="151" y="144"/>
                      </a:lnTo>
                      <a:lnTo>
                        <a:pt x="151" y="144"/>
                      </a:lnTo>
                      <a:lnTo>
                        <a:pt x="153" y="144"/>
                      </a:lnTo>
                      <a:lnTo>
                        <a:pt x="153" y="147"/>
                      </a:lnTo>
                      <a:lnTo>
                        <a:pt x="151" y="147"/>
                      </a:lnTo>
                      <a:lnTo>
                        <a:pt x="151" y="147"/>
                      </a:lnTo>
                      <a:lnTo>
                        <a:pt x="151" y="147"/>
                      </a:lnTo>
                      <a:lnTo>
                        <a:pt x="151" y="147"/>
                      </a:lnTo>
                      <a:lnTo>
                        <a:pt x="151" y="150"/>
                      </a:lnTo>
                      <a:lnTo>
                        <a:pt x="151" y="150"/>
                      </a:lnTo>
                      <a:lnTo>
                        <a:pt x="151" y="153"/>
                      </a:lnTo>
                      <a:lnTo>
                        <a:pt x="151" y="153"/>
                      </a:lnTo>
                      <a:lnTo>
                        <a:pt x="151" y="153"/>
                      </a:lnTo>
                      <a:lnTo>
                        <a:pt x="151" y="155"/>
                      </a:lnTo>
                      <a:lnTo>
                        <a:pt x="151" y="155"/>
                      </a:lnTo>
                      <a:lnTo>
                        <a:pt x="151" y="155"/>
                      </a:lnTo>
                      <a:lnTo>
                        <a:pt x="148" y="158"/>
                      </a:lnTo>
                      <a:lnTo>
                        <a:pt x="148" y="158"/>
                      </a:lnTo>
                      <a:lnTo>
                        <a:pt x="148" y="158"/>
                      </a:lnTo>
                      <a:lnTo>
                        <a:pt x="148" y="158"/>
                      </a:lnTo>
                      <a:lnTo>
                        <a:pt x="148" y="161"/>
                      </a:lnTo>
                      <a:lnTo>
                        <a:pt x="142" y="161"/>
                      </a:lnTo>
                      <a:lnTo>
                        <a:pt x="134" y="158"/>
                      </a:lnTo>
                      <a:lnTo>
                        <a:pt x="128" y="158"/>
                      </a:lnTo>
                      <a:lnTo>
                        <a:pt x="122" y="158"/>
                      </a:lnTo>
                      <a:lnTo>
                        <a:pt x="114" y="158"/>
                      </a:lnTo>
                      <a:lnTo>
                        <a:pt x="114" y="158"/>
                      </a:lnTo>
                      <a:lnTo>
                        <a:pt x="114" y="158"/>
                      </a:lnTo>
                      <a:lnTo>
                        <a:pt x="111" y="158"/>
                      </a:lnTo>
                      <a:lnTo>
                        <a:pt x="111" y="158"/>
                      </a:lnTo>
                      <a:lnTo>
                        <a:pt x="111" y="158"/>
                      </a:lnTo>
                      <a:lnTo>
                        <a:pt x="111" y="158"/>
                      </a:lnTo>
                      <a:lnTo>
                        <a:pt x="108" y="158"/>
                      </a:lnTo>
                      <a:lnTo>
                        <a:pt x="108" y="158"/>
                      </a:lnTo>
                      <a:lnTo>
                        <a:pt x="108" y="158"/>
                      </a:lnTo>
                      <a:lnTo>
                        <a:pt x="108" y="158"/>
                      </a:lnTo>
                      <a:lnTo>
                        <a:pt x="105" y="158"/>
                      </a:lnTo>
                      <a:lnTo>
                        <a:pt x="105" y="158"/>
                      </a:lnTo>
                      <a:lnTo>
                        <a:pt x="105" y="158"/>
                      </a:lnTo>
                      <a:lnTo>
                        <a:pt x="105" y="158"/>
                      </a:lnTo>
                      <a:lnTo>
                        <a:pt x="102" y="158"/>
                      </a:lnTo>
                      <a:lnTo>
                        <a:pt x="102" y="158"/>
                      </a:lnTo>
                      <a:lnTo>
                        <a:pt x="100" y="158"/>
                      </a:lnTo>
                      <a:lnTo>
                        <a:pt x="100" y="158"/>
                      </a:lnTo>
                      <a:lnTo>
                        <a:pt x="97" y="158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85" y="155"/>
                      </a:lnTo>
                      <a:lnTo>
                        <a:pt x="80" y="155"/>
                      </a:lnTo>
                      <a:lnTo>
                        <a:pt x="68" y="155"/>
                      </a:lnTo>
                      <a:lnTo>
                        <a:pt x="54" y="155"/>
                      </a:lnTo>
                      <a:lnTo>
                        <a:pt x="54" y="170"/>
                      </a:lnTo>
                      <a:lnTo>
                        <a:pt x="49" y="170"/>
                      </a:lnTo>
                      <a:lnTo>
                        <a:pt x="49" y="170"/>
                      </a:lnTo>
                      <a:lnTo>
                        <a:pt x="46" y="170"/>
                      </a:lnTo>
                      <a:lnTo>
                        <a:pt x="43" y="170"/>
                      </a:lnTo>
                      <a:lnTo>
                        <a:pt x="43" y="170"/>
                      </a:lnTo>
                      <a:lnTo>
                        <a:pt x="40" y="170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34" y="170"/>
                      </a:lnTo>
                      <a:lnTo>
                        <a:pt x="32" y="170"/>
                      </a:lnTo>
                      <a:lnTo>
                        <a:pt x="23" y="170"/>
                      </a:lnTo>
                      <a:lnTo>
                        <a:pt x="20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5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9" y="170"/>
                      </a:lnTo>
                      <a:lnTo>
                        <a:pt x="9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3" y="170"/>
                      </a:lnTo>
                      <a:lnTo>
                        <a:pt x="0" y="167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5"/>
                      </a:lnTo>
                      <a:lnTo>
                        <a:pt x="17" y="144"/>
                      </a:lnTo>
                      <a:lnTo>
                        <a:pt x="37" y="121"/>
                      </a:lnTo>
                      <a:lnTo>
                        <a:pt x="49" y="107"/>
                      </a:lnTo>
                      <a:lnTo>
                        <a:pt x="51" y="104"/>
                      </a:lnTo>
                      <a:lnTo>
                        <a:pt x="57" y="96"/>
                      </a:lnTo>
                      <a:lnTo>
                        <a:pt x="68" y="85"/>
                      </a:lnTo>
                      <a:lnTo>
                        <a:pt x="77" y="73"/>
                      </a:lnTo>
                      <a:lnTo>
                        <a:pt x="102" y="56"/>
                      </a:lnTo>
                      <a:lnTo>
                        <a:pt x="125" y="42"/>
                      </a:lnTo>
                      <a:lnTo>
                        <a:pt x="139" y="17"/>
                      </a:lnTo>
                      <a:lnTo>
                        <a:pt x="142" y="8"/>
                      </a:lnTo>
                      <a:lnTo>
                        <a:pt x="134" y="8"/>
                      </a:lnTo>
                      <a:lnTo>
                        <a:pt x="136" y="5"/>
                      </a:lnTo>
                      <a:lnTo>
                        <a:pt x="136" y="2"/>
                      </a:lnTo>
                      <a:lnTo>
                        <a:pt x="136" y="5"/>
                      </a:lnTo>
                      <a:lnTo>
                        <a:pt x="136" y="5"/>
                      </a:lnTo>
                      <a:lnTo>
                        <a:pt x="139" y="5"/>
                      </a:lnTo>
                      <a:lnTo>
                        <a:pt x="139" y="2"/>
                      </a:lnTo>
                      <a:lnTo>
                        <a:pt x="142" y="2"/>
                      </a:lnTo>
                      <a:lnTo>
                        <a:pt x="142" y="5"/>
                      </a:lnTo>
                      <a:lnTo>
                        <a:pt x="148" y="2"/>
                      </a:lnTo>
                      <a:lnTo>
                        <a:pt x="148" y="5"/>
                      </a:lnTo>
                      <a:lnTo>
                        <a:pt x="151" y="5"/>
                      </a:lnTo>
                      <a:lnTo>
                        <a:pt x="151" y="5"/>
                      </a:lnTo>
                      <a:lnTo>
                        <a:pt x="151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9" y="5"/>
                      </a:lnTo>
                      <a:lnTo>
                        <a:pt x="159" y="5"/>
                      </a:lnTo>
                      <a:lnTo>
                        <a:pt x="162" y="5"/>
                      </a:lnTo>
                      <a:lnTo>
                        <a:pt x="162" y="8"/>
                      </a:lnTo>
                      <a:lnTo>
                        <a:pt x="165" y="8"/>
                      </a:lnTo>
                      <a:lnTo>
                        <a:pt x="165" y="5"/>
                      </a:lnTo>
                      <a:lnTo>
                        <a:pt x="165" y="5"/>
                      </a:lnTo>
                      <a:lnTo>
                        <a:pt x="165" y="2"/>
                      </a:lnTo>
                      <a:lnTo>
                        <a:pt x="168" y="2"/>
                      </a:lnTo>
                      <a:lnTo>
                        <a:pt x="168" y="2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0"/>
                      </a:lnTo>
                      <a:lnTo>
                        <a:pt x="173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9" y="2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5" y="2"/>
                      </a:lnTo>
                      <a:lnTo>
                        <a:pt x="185" y="2"/>
                      </a:lnTo>
                      <a:lnTo>
                        <a:pt x="185" y="2"/>
                      </a:lnTo>
                      <a:lnTo>
                        <a:pt x="185" y="2"/>
                      </a:lnTo>
                      <a:lnTo>
                        <a:pt x="187" y="2"/>
                      </a:lnTo>
                      <a:lnTo>
                        <a:pt x="187" y="5"/>
                      </a:lnTo>
                      <a:lnTo>
                        <a:pt x="193" y="5"/>
                      </a:lnTo>
                      <a:lnTo>
                        <a:pt x="193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11"/>
                      </a:lnTo>
                      <a:lnTo>
                        <a:pt x="196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7"/>
                      </a:lnTo>
                      <a:lnTo>
                        <a:pt x="199" y="17"/>
                      </a:lnTo>
                      <a:lnTo>
                        <a:pt x="199" y="17"/>
                      </a:lnTo>
                      <a:lnTo>
                        <a:pt x="196" y="22"/>
                      </a:lnTo>
                      <a:lnTo>
                        <a:pt x="196" y="25"/>
                      </a:lnTo>
                      <a:lnTo>
                        <a:pt x="196" y="28"/>
                      </a:lnTo>
                      <a:lnTo>
                        <a:pt x="196" y="31"/>
                      </a:lnTo>
                      <a:lnTo>
                        <a:pt x="196" y="34"/>
                      </a:lnTo>
                      <a:lnTo>
                        <a:pt x="196" y="36"/>
                      </a:lnTo>
                      <a:lnTo>
                        <a:pt x="199" y="36"/>
                      </a:lnTo>
                      <a:lnTo>
                        <a:pt x="199" y="34"/>
                      </a:lnTo>
                      <a:lnTo>
                        <a:pt x="202" y="34"/>
                      </a:lnTo>
                      <a:lnTo>
                        <a:pt x="202" y="34"/>
                      </a:lnTo>
                      <a:lnTo>
                        <a:pt x="202" y="34"/>
                      </a:lnTo>
                      <a:lnTo>
                        <a:pt x="204" y="36"/>
                      </a:lnTo>
                      <a:lnTo>
                        <a:pt x="204" y="36"/>
                      </a:lnTo>
                      <a:lnTo>
                        <a:pt x="204" y="36"/>
                      </a:lnTo>
                      <a:lnTo>
                        <a:pt x="204" y="36"/>
                      </a:lnTo>
                      <a:lnTo>
                        <a:pt x="207" y="36"/>
                      </a:lnTo>
                      <a:lnTo>
                        <a:pt x="210" y="36"/>
                      </a:lnTo>
                      <a:lnTo>
                        <a:pt x="210" y="36"/>
                      </a:lnTo>
                      <a:lnTo>
                        <a:pt x="213" y="36"/>
                      </a:lnTo>
                      <a:lnTo>
                        <a:pt x="213" y="36"/>
                      </a:lnTo>
                      <a:lnTo>
                        <a:pt x="213" y="36"/>
                      </a:lnTo>
                      <a:lnTo>
                        <a:pt x="216" y="36"/>
                      </a:lnTo>
                      <a:lnTo>
                        <a:pt x="216" y="39"/>
                      </a:lnTo>
                      <a:lnTo>
                        <a:pt x="216" y="39"/>
                      </a:lnTo>
                      <a:lnTo>
                        <a:pt x="216" y="39"/>
                      </a:lnTo>
                      <a:lnTo>
                        <a:pt x="221" y="39"/>
                      </a:lnTo>
                      <a:lnTo>
                        <a:pt x="221" y="39"/>
                      </a:lnTo>
                      <a:lnTo>
                        <a:pt x="224" y="39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7" y="34"/>
                      </a:lnTo>
                      <a:lnTo>
                        <a:pt x="227" y="34"/>
                      </a:lnTo>
                      <a:lnTo>
                        <a:pt x="227" y="34"/>
                      </a:lnTo>
                      <a:lnTo>
                        <a:pt x="227" y="34"/>
                      </a:lnTo>
                      <a:lnTo>
                        <a:pt x="230" y="34"/>
                      </a:lnTo>
                      <a:lnTo>
                        <a:pt x="230" y="34"/>
                      </a:lnTo>
                      <a:lnTo>
                        <a:pt x="230" y="34"/>
                      </a:lnTo>
                      <a:lnTo>
                        <a:pt x="230" y="31"/>
                      </a:lnTo>
                      <a:lnTo>
                        <a:pt x="233" y="31"/>
                      </a:lnTo>
                      <a:lnTo>
                        <a:pt x="233" y="34"/>
                      </a:lnTo>
                      <a:lnTo>
                        <a:pt x="236" y="34"/>
                      </a:lnTo>
                      <a:lnTo>
                        <a:pt x="236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2" name="Freeform 128"/>
                <p:cNvSpPr>
                  <a:spLocks/>
                </p:cNvSpPr>
                <p:nvPr/>
              </p:nvSpPr>
              <p:spPr bwMode="auto">
                <a:xfrm>
                  <a:off x="1323" y="3243"/>
                  <a:ext cx="157" cy="86"/>
                </a:xfrm>
                <a:custGeom>
                  <a:avLst/>
                  <a:gdLst/>
                  <a:ahLst/>
                  <a:cxnLst>
                    <a:cxn ang="0">
                      <a:pos x="247" y="42"/>
                    </a:cxn>
                    <a:cxn ang="0">
                      <a:pos x="247" y="56"/>
                    </a:cxn>
                    <a:cxn ang="0">
                      <a:pos x="253" y="56"/>
                    </a:cxn>
                    <a:cxn ang="0">
                      <a:pos x="258" y="56"/>
                    </a:cxn>
                    <a:cxn ang="0">
                      <a:pos x="264" y="56"/>
                    </a:cxn>
                    <a:cxn ang="0">
                      <a:pos x="267" y="56"/>
                    </a:cxn>
                    <a:cxn ang="0">
                      <a:pos x="272" y="62"/>
                    </a:cxn>
                    <a:cxn ang="0">
                      <a:pos x="278" y="56"/>
                    </a:cxn>
                    <a:cxn ang="0">
                      <a:pos x="272" y="53"/>
                    </a:cxn>
                    <a:cxn ang="0">
                      <a:pos x="289" y="45"/>
                    </a:cxn>
                    <a:cxn ang="0">
                      <a:pos x="284" y="70"/>
                    </a:cxn>
                    <a:cxn ang="0">
                      <a:pos x="275" y="70"/>
                    </a:cxn>
                    <a:cxn ang="0">
                      <a:pos x="270" y="70"/>
                    </a:cxn>
                    <a:cxn ang="0">
                      <a:pos x="258" y="70"/>
                    </a:cxn>
                    <a:cxn ang="0">
                      <a:pos x="244" y="65"/>
                    </a:cxn>
                    <a:cxn ang="0">
                      <a:pos x="236" y="70"/>
                    </a:cxn>
                    <a:cxn ang="0">
                      <a:pos x="230" y="70"/>
                    </a:cxn>
                    <a:cxn ang="0">
                      <a:pos x="224" y="85"/>
                    </a:cxn>
                    <a:cxn ang="0">
                      <a:pos x="230" y="90"/>
                    </a:cxn>
                    <a:cxn ang="0">
                      <a:pos x="221" y="99"/>
                    </a:cxn>
                    <a:cxn ang="0">
                      <a:pos x="224" y="107"/>
                    </a:cxn>
                    <a:cxn ang="0">
                      <a:pos x="233" y="107"/>
                    </a:cxn>
                    <a:cxn ang="0">
                      <a:pos x="221" y="116"/>
                    </a:cxn>
                    <a:cxn ang="0">
                      <a:pos x="213" y="124"/>
                    </a:cxn>
                    <a:cxn ang="0">
                      <a:pos x="210" y="136"/>
                    </a:cxn>
                    <a:cxn ang="0">
                      <a:pos x="204" y="138"/>
                    </a:cxn>
                    <a:cxn ang="0">
                      <a:pos x="193" y="144"/>
                    </a:cxn>
                    <a:cxn ang="0">
                      <a:pos x="187" y="150"/>
                    </a:cxn>
                    <a:cxn ang="0">
                      <a:pos x="182" y="153"/>
                    </a:cxn>
                    <a:cxn ang="0">
                      <a:pos x="176" y="136"/>
                    </a:cxn>
                    <a:cxn ang="0">
                      <a:pos x="173" y="133"/>
                    </a:cxn>
                    <a:cxn ang="0">
                      <a:pos x="170" y="133"/>
                    </a:cxn>
                    <a:cxn ang="0">
                      <a:pos x="165" y="133"/>
                    </a:cxn>
                    <a:cxn ang="0">
                      <a:pos x="162" y="133"/>
                    </a:cxn>
                    <a:cxn ang="0">
                      <a:pos x="156" y="130"/>
                    </a:cxn>
                    <a:cxn ang="0">
                      <a:pos x="148" y="127"/>
                    </a:cxn>
                    <a:cxn ang="0">
                      <a:pos x="145" y="130"/>
                    </a:cxn>
                    <a:cxn ang="0">
                      <a:pos x="148" y="133"/>
                    </a:cxn>
                    <a:cxn ang="0">
                      <a:pos x="151" y="138"/>
                    </a:cxn>
                    <a:cxn ang="0">
                      <a:pos x="151" y="141"/>
                    </a:cxn>
                    <a:cxn ang="0">
                      <a:pos x="151" y="150"/>
                    </a:cxn>
                    <a:cxn ang="0">
                      <a:pos x="148" y="158"/>
                    </a:cxn>
                    <a:cxn ang="0">
                      <a:pos x="111" y="158"/>
                    </a:cxn>
                    <a:cxn ang="0">
                      <a:pos x="105" y="158"/>
                    </a:cxn>
                    <a:cxn ang="0">
                      <a:pos x="80" y="155"/>
                    </a:cxn>
                    <a:cxn ang="0">
                      <a:pos x="37" y="170"/>
                    </a:cxn>
                    <a:cxn ang="0">
                      <a:pos x="12" y="170"/>
                    </a:cxn>
                    <a:cxn ang="0">
                      <a:pos x="17" y="144"/>
                    </a:cxn>
                    <a:cxn ang="0">
                      <a:pos x="142" y="8"/>
                    </a:cxn>
                    <a:cxn ang="0">
                      <a:pos x="148" y="2"/>
                    </a:cxn>
                    <a:cxn ang="0">
                      <a:pos x="156" y="5"/>
                    </a:cxn>
                    <a:cxn ang="0">
                      <a:pos x="168" y="2"/>
                    </a:cxn>
                    <a:cxn ang="0">
                      <a:pos x="176" y="2"/>
                    </a:cxn>
                    <a:cxn ang="0">
                      <a:pos x="185" y="2"/>
                    </a:cxn>
                    <a:cxn ang="0">
                      <a:pos x="199" y="11"/>
                    </a:cxn>
                    <a:cxn ang="0">
                      <a:pos x="199" y="17"/>
                    </a:cxn>
                    <a:cxn ang="0">
                      <a:pos x="202" y="34"/>
                    </a:cxn>
                    <a:cxn ang="0">
                      <a:pos x="213" y="36"/>
                    </a:cxn>
                    <a:cxn ang="0">
                      <a:pos x="224" y="34"/>
                    </a:cxn>
                    <a:cxn ang="0">
                      <a:pos x="233" y="31"/>
                    </a:cxn>
                  </a:cxnLst>
                  <a:rect l="0" t="0" r="r" b="b"/>
                  <a:pathLst>
                    <a:path w="312" h="170">
                      <a:moveTo>
                        <a:pt x="241" y="34"/>
                      </a:moveTo>
                      <a:lnTo>
                        <a:pt x="241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6"/>
                      </a:lnTo>
                      <a:lnTo>
                        <a:pt x="244" y="42"/>
                      </a:lnTo>
                      <a:lnTo>
                        <a:pt x="247" y="39"/>
                      </a:lnTo>
                      <a:lnTo>
                        <a:pt x="247" y="42"/>
                      </a:lnTo>
                      <a:lnTo>
                        <a:pt x="247" y="42"/>
                      </a:lnTo>
                      <a:lnTo>
                        <a:pt x="247" y="42"/>
                      </a:lnTo>
                      <a:lnTo>
                        <a:pt x="247" y="42"/>
                      </a:lnTo>
                      <a:lnTo>
                        <a:pt x="247" y="45"/>
                      </a:lnTo>
                      <a:lnTo>
                        <a:pt x="247" y="45"/>
                      </a:lnTo>
                      <a:lnTo>
                        <a:pt x="247" y="48"/>
                      </a:lnTo>
                      <a:lnTo>
                        <a:pt x="244" y="48"/>
                      </a:lnTo>
                      <a:lnTo>
                        <a:pt x="244" y="51"/>
                      </a:lnTo>
                      <a:lnTo>
                        <a:pt x="244" y="51"/>
                      </a:lnTo>
                      <a:lnTo>
                        <a:pt x="244" y="56"/>
                      </a:lnTo>
                      <a:lnTo>
                        <a:pt x="247" y="56"/>
                      </a:lnTo>
                      <a:lnTo>
                        <a:pt x="247" y="56"/>
                      </a:lnTo>
                      <a:lnTo>
                        <a:pt x="247" y="56"/>
                      </a:lnTo>
                      <a:lnTo>
                        <a:pt x="247" y="53"/>
                      </a:lnTo>
                      <a:lnTo>
                        <a:pt x="247" y="53"/>
                      </a:lnTo>
                      <a:lnTo>
                        <a:pt x="247" y="59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3" y="56"/>
                      </a:lnTo>
                      <a:lnTo>
                        <a:pt x="255" y="56"/>
                      </a:lnTo>
                      <a:lnTo>
                        <a:pt x="255" y="59"/>
                      </a:lnTo>
                      <a:lnTo>
                        <a:pt x="255" y="59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lnTo>
                        <a:pt x="261" y="56"/>
                      </a:lnTo>
                      <a:lnTo>
                        <a:pt x="261" y="56"/>
                      </a:lnTo>
                      <a:lnTo>
                        <a:pt x="261" y="56"/>
                      </a:lnTo>
                      <a:lnTo>
                        <a:pt x="261" y="56"/>
                      </a:lnTo>
                      <a:lnTo>
                        <a:pt x="261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4" y="56"/>
                      </a:lnTo>
                      <a:lnTo>
                        <a:pt x="267" y="53"/>
                      </a:lnTo>
                      <a:lnTo>
                        <a:pt x="267" y="53"/>
                      </a:lnTo>
                      <a:lnTo>
                        <a:pt x="267" y="56"/>
                      </a:lnTo>
                      <a:lnTo>
                        <a:pt x="267" y="56"/>
                      </a:lnTo>
                      <a:lnTo>
                        <a:pt x="267" y="56"/>
                      </a:lnTo>
                      <a:lnTo>
                        <a:pt x="267" y="59"/>
                      </a:lnTo>
                      <a:lnTo>
                        <a:pt x="267" y="59"/>
                      </a:lnTo>
                      <a:lnTo>
                        <a:pt x="267" y="59"/>
                      </a:lnTo>
                      <a:lnTo>
                        <a:pt x="270" y="59"/>
                      </a:lnTo>
                      <a:lnTo>
                        <a:pt x="270" y="59"/>
                      </a:lnTo>
                      <a:lnTo>
                        <a:pt x="270" y="59"/>
                      </a:lnTo>
                      <a:lnTo>
                        <a:pt x="272" y="59"/>
                      </a:lnTo>
                      <a:lnTo>
                        <a:pt x="272" y="59"/>
                      </a:lnTo>
                      <a:lnTo>
                        <a:pt x="272" y="62"/>
                      </a:lnTo>
                      <a:lnTo>
                        <a:pt x="275" y="62"/>
                      </a:lnTo>
                      <a:lnTo>
                        <a:pt x="275" y="62"/>
                      </a:lnTo>
                      <a:lnTo>
                        <a:pt x="275" y="59"/>
                      </a:lnTo>
                      <a:lnTo>
                        <a:pt x="275" y="59"/>
                      </a:lnTo>
                      <a:lnTo>
                        <a:pt x="278" y="59"/>
                      </a:lnTo>
                      <a:lnTo>
                        <a:pt x="278" y="59"/>
                      </a:lnTo>
                      <a:lnTo>
                        <a:pt x="281" y="59"/>
                      </a:lnTo>
                      <a:lnTo>
                        <a:pt x="281" y="56"/>
                      </a:lnTo>
                      <a:lnTo>
                        <a:pt x="281" y="56"/>
                      </a:lnTo>
                      <a:lnTo>
                        <a:pt x="278" y="56"/>
                      </a:lnTo>
                      <a:lnTo>
                        <a:pt x="278" y="56"/>
                      </a:lnTo>
                      <a:lnTo>
                        <a:pt x="275" y="56"/>
                      </a:lnTo>
                      <a:lnTo>
                        <a:pt x="275" y="56"/>
                      </a:lnTo>
                      <a:lnTo>
                        <a:pt x="275" y="56"/>
                      </a:lnTo>
                      <a:lnTo>
                        <a:pt x="275" y="53"/>
                      </a:lnTo>
                      <a:lnTo>
                        <a:pt x="275" y="53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1"/>
                      </a:lnTo>
                      <a:lnTo>
                        <a:pt x="272" y="48"/>
                      </a:lnTo>
                      <a:lnTo>
                        <a:pt x="270" y="48"/>
                      </a:lnTo>
                      <a:lnTo>
                        <a:pt x="270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72" y="45"/>
                      </a:lnTo>
                      <a:lnTo>
                        <a:pt x="289" y="45"/>
                      </a:lnTo>
                      <a:lnTo>
                        <a:pt x="289" y="45"/>
                      </a:lnTo>
                      <a:lnTo>
                        <a:pt x="298" y="45"/>
                      </a:lnTo>
                      <a:lnTo>
                        <a:pt x="301" y="36"/>
                      </a:lnTo>
                      <a:lnTo>
                        <a:pt x="304" y="34"/>
                      </a:lnTo>
                      <a:lnTo>
                        <a:pt x="304" y="17"/>
                      </a:lnTo>
                      <a:lnTo>
                        <a:pt x="312" y="19"/>
                      </a:lnTo>
                      <a:lnTo>
                        <a:pt x="312" y="48"/>
                      </a:lnTo>
                      <a:lnTo>
                        <a:pt x="289" y="56"/>
                      </a:lnTo>
                      <a:lnTo>
                        <a:pt x="289" y="73"/>
                      </a:lnTo>
                      <a:lnTo>
                        <a:pt x="284" y="73"/>
                      </a:lnTo>
                      <a:lnTo>
                        <a:pt x="284" y="70"/>
                      </a:lnTo>
                      <a:lnTo>
                        <a:pt x="281" y="70"/>
                      </a:lnTo>
                      <a:lnTo>
                        <a:pt x="281" y="70"/>
                      </a:lnTo>
                      <a:lnTo>
                        <a:pt x="281" y="70"/>
                      </a:lnTo>
                      <a:lnTo>
                        <a:pt x="281" y="70"/>
                      </a:lnTo>
                      <a:lnTo>
                        <a:pt x="278" y="70"/>
                      </a:lnTo>
                      <a:lnTo>
                        <a:pt x="278" y="70"/>
                      </a:lnTo>
                      <a:lnTo>
                        <a:pt x="278" y="70"/>
                      </a:lnTo>
                      <a:lnTo>
                        <a:pt x="275" y="70"/>
                      </a:lnTo>
                      <a:lnTo>
                        <a:pt x="275" y="70"/>
                      </a:lnTo>
                      <a:lnTo>
                        <a:pt x="275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70" y="70"/>
                      </a:lnTo>
                      <a:lnTo>
                        <a:pt x="270" y="70"/>
                      </a:lnTo>
                      <a:lnTo>
                        <a:pt x="270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7" y="70"/>
                      </a:lnTo>
                      <a:lnTo>
                        <a:pt x="261" y="70"/>
                      </a:lnTo>
                      <a:lnTo>
                        <a:pt x="261" y="70"/>
                      </a:lnTo>
                      <a:lnTo>
                        <a:pt x="258" y="70"/>
                      </a:lnTo>
                      <a:lnTo>
                        <a:pt x="255" y="70"/>
                      </a:lnTo>
                      <a:lnTo>
                        <a:pt x="255" y="70"/>
                      </a:lnTo>
                      <a:lnTo>
                        <a:pt x="253" y="70"/>
                      </a:lnTo>
                      <a:lnTo>
                        <a:pt x="253" y="70"/>
                      </a:lnTo>
                      <a:lnTo>
                        <a:pt x="253" y="70"/>
                      </a:lnTo>
                      <a:lnTo>
                        <a:pt x="253" y="70"/>
                      </a:lnTo>
                      <a:lnTo>
                        <a:pt x="250" y="70"/>
                      </a:lnTo>
                      <a:lnTo>
                        <a:pt x="247" y="65"/>
                      </a:lnTo>
                      <a:lnTo>
                        <a:pt x="244" y="65"/>
                      </a:lnTo>
                      <a:lnTo>
                        <a:pt x="244" y="65"/>
                      </a:lnTo>
                      <a:lnTo>
                        <a:pt x="244" y="70"/>
                      </a:lnTo>
                      <a:lnTo>
                        <a:pt x="241" y="73"/>
                      </a:lnTo>
                      <a:lnTo>
                        <a:pt x="241" y="73"/>
                      </a:lnTo>
                      <a:lnTo>
                        <a:pt x="238" y="73"/>
                      </a:lnTo>
                      <a:lnTo>
                        <a:pt x="238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0"/>
                      </a:lnTo>
                      <a:lnTo>
                        <a:pt x="236" y="73"/>
                      </a:lnTo>
                      <a:lnTo>
                        <a:pt x="236" y="73"/>
                      </a:lnTo>
                      <a:lnTo>
                        <a:pt x="236" y="73"/>
                      </a:lnTo>
                      <a:lnTo>
                        <a:pt x="233" y="73"/>
                      </a:lnTo>
                      <a:lnTo>
                        <a:pt x="233" y="70"/>
                      </a:lnTo>
                      <a:lnTo>
                        <a:pt x="230" y="70"/>
                      </a:lnTo>
                      <a:lnTo>
                        <a:pt x="230" y="73"/>
                      </a:lnTo>
                      <a:lnTo>
                        <a:pt x="230" y="73"/>
                      </a:lnTo>
                      <a:lnTo>
                        <a:pt x="233" y="73"/>
                      </a:lnTo>
                      <a:lnTo>
                        <a:pt x="233" y="76"/>
                      </a:lnTo>
                      <a:lnTo>
                        <a:pt x="230" y="76"/>
                      </a:lnTo>
                      <a:lnTo>
                        <a:pt x="230" y="82"/>
                      </a:lnTo>
                      <a:lnTo>
                        <a:pt x="227" y="82"/>
                      </a:lnTo>
                      <a:lnTo>
                        <a:pt x="227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7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7"/>
                      </a:lnTo>
                      <a:lnTo>
                        <a:pt x="221" y="87"/>
                      </a:lnTo>
                      <a:lnTo>
                        <a:pt x="221" y="90"/>
                      </a:lnTo>
                      <a:lnTo>
                        <a:pt x="224" y="90"/>
                      </a:lnTo>
                      <a:lnTo>
                        <a:pt x="230" y="90"/>
                      </a:lnTo>
                      <a:lnTo>
                        <a:pt x="230" y="93"/>
                      </a:lnTo>
                      <a:lnTo>
                        <a:pt x="227" y="93"/>
                      </a:lnTo>
                      <a:lnTo>
                        <a:pt x="227" y="93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99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2"/>
                      </a:lnTo>
                      <a:lnTo>
                        <a:pt x="221" y="104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4" y="107"/>
                      </a:lnTo>
                      <a:lnTo>
                        <a:pt x="227" y="107"/>
                      </a:lnTo>
                      <a:lnTo>
                        <a:pt x="227" y="107"/>
                      </a:lnTo>
                      <a:lnTo>
                        <a:pt x="227" y="107"/>
                      </a:lnTo>
                      <a:lnTo>
                        <a:pt x="230" y="107"/>
                      </a:lnTo>
                      <a:lnTo>
                        <a:pt x="230" y="107"/>
                      </a:lnTo>
                      <a:lnTo>
                        <a:pt x="230" y="107"/>
                      </a:lnTo>
                      <a:lnTo>
                        <a:pt x="233" y="107"/>
                      </a:lnTo>
                      <a:lnTo>
                        <a:pt x="233" y="107"/>
                      </a:lnTo>
                      <a:lnTo>
                        <a:pt x="233" y="110"/>
                      </a:lnTo>
                      <a:lnTo>
                        <a:pt x="230" y="110"/>
                      </a:lnTo>
                      <a:lnTo>
                        <a:pt x="230" y="113"/>
                      </a:lnTo>
                      <a:lnTo>
                        <a:pt x="224" y="113"/>
                      </a:lnTo>
                      <a:lnTo>
                        <a:pt x="224" y="110"/>
                      </a:lnTo>
                      <a:lnTo>
                        <a:pt x="221" y="110"/>
                      </a:lnTo>
                      <a:lnTo>
                        <a:pt x="221" y="110"/>
                      </a:lnTo>
                      <a:lnTo>
                        <a:pt x="219" y="110"/>
                      </a:lnTo>
                      <a:lnTo>
                        <a:pt x="219" y="113"/>
                      </a:lnTo>
                      <a:lnTo>
                        <a:pt x="221" y="116"/>
                      </a:lnTo>
                      <a:lnTo>
                        <a:pt x="227" y="116"/>
                      </a:lnTo>
                      <a:lnTo>
                        <a:pt x="227" y="119"/>
                      </a:lnTo>
                      <a:lnTo>
                        <a:pt x="221" y="119"/>
                      </a:lnTo>
                      <a:lnTo>
                        <a:pt x="221" y="121"/>
                      </a:lnTo>
                      <a:lnTo>
                        <a:pt x="219" y="121"/>
                      </a:lnTo>
                      <a:lnTo>
                        <a:pt x="219" y="124"/>
                      </a:lnTo>
                      <a:lnTo>
                        <a:pt x="213" y="124"/>
                      </a:lnTo>
                      <a:lnTo>
                        <a:pt x="213" y="124"/>
                      </a:lnTo>
                      <a:lnTo>
                        <a:pt x="213" y="124"/>
                      </a:lnTo>
                      <a:lnTo>
                        <a:pt x="213" y="124"/>
                      </a:lnTo>
                      <a:lnTo>
                        <a:pt x="210" y="124"/>
                      </a:lnTo>
                      <a:lnTo>
                        <a:pt x="210" y="127"/>
                      </a:lnTo>
                      <a:lnTo>
                        <a:pt x="210" y="127"/>
                      </a:lnTo>
                      <a:lnTo>
                        <a:pt x="210" y="130"/>
                      </a:lnTo>
                      <a:lnTo>
                        <a:pt x="210" y="130"/>
                      </a:lnTo>
                      <a:lnTo>
                        <a:pt x="210" y="130"/>
                      </a:lnTo>
                      <a:lnTo>
                        <a:pt x="210" y="133"/>
                      </a:lnTo>
                      <a:lnTo>
                        <a:pt x="210" y="133"/>
                      </a:lnTo>
                      <a:lnTo>
                        <a:pt x="210" y="136"/>
                      </a:lnTo>
                      <a:lnTo>
                        <a:pt x="210" y="136"/>
                      </a:lnTo>
                      <a:lnTo>
                        <a:pt x="210" y="138"/>
                      </a:lnTo>
                      <a:lnTo>
                        <a:pt x="210" y="138"/>
                      </a:lnTo>
                      <a:lnTo>
                        <a:pt x="210" y="138"/>
                      </a:lnTo>
                      <a:lnTo>
                        <a:pt x="210" y="138"/>
                      </a:lnTo>
                      <a:lnTo>
                        <a:pt x="210" y="138"/>
                      </a:lnTo>
                      <a:lnTo>
                        <a:pt x="207" y="138"/>
                      </a:lnTo>
                      <a:lnTo>
                        <a:pt x="207" y="138"/>
                      </a:lnTo>
                      <a:lnTo>
                        <a:pt x="207" y="138"/>
                      </a:lnTo>
                      <a:lnTo>
                        <a:pt x="207" y="138"/>
                      </a:lnTo>
                      <a:lnTo>
                        <a:pt x="204" y="138"/>
                      </a:lnTo>
                      <a:lnTo>
                        <a:pt x="204" y="138"/>
                      </a:lnTo>
                      <a:lnTo>
                        <a:pt x="204" y="138"/>
                      </a:lnTo>
                      <a:lnTo>
                        <a:pt x="202" y="138"/>
                      </a:lnTo>
                      <a:lnTo>
                        <a:pt x="202" y="138"/>
                      </a:lnTo>
                      <a:lnTo>
                        <a:pt x="202" y="138"/>
                      </a:lnTo>
                      <a:lnTo>
                        <a:pt x="199" y="138"/>
                      </a:lnTo>
                      <a:lnTo>
                        <a:pt x="199" y="141"/>
                      </a:lnTo>
                      <a:lnTo>
                        <a:pt x="199" y="141"/>
                      </a:lnTo>
                      <a:lnTo>
                        <a:pt x="196" y="141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3" y="147"/>
                      </a:lnTo>
                      <a:lnTo>
                        <a:pt x="193" y="147"/>
                      </a:lnTo>
                      <a:lnTo>
                        <a:pt x="190" y="147"/>
                      </a:lnTo>
                      <a:lnTo>
                        <a:pt x="190" y="147"/>
                      </a:lnTo>
                      <a:lnTo>
                        <a:pt x="190" y="147"/>
                      </a:lnTo>
                      <a:lnTo>
                        <a:pt x="190" y="147"/>
                      </a:lnTo>
                      <a:lnTo>
                        <a:pt x="190" y="147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5" y="150"/>
                      </a:lnTo>
                      <a:lnTo>
                        <a:pt x="185" y="153"/>
                      </a:lnTo>
                      <a:lnTo>
                        <a:pt x="185" y="153"/>
                      </a:lnTo>
                      <a:lnTo>
                        <a:pt x="185" y="153"/>
                      </a:lnTo>
                      <a:lnTo>
                        <a:pt x="185" y="153"/>
                      </a:lnTo>
                      <a:lnTo>
                        <a:pt x="182" y="153"/>
                      </a:lnTo>
                      <a:lnTo>
                        <a:pt x="182" y="153"/>
                      </a:lnTo>
                      <a:lnTo>
                        <a:pt x="182" y="153"/>
                      </a:lnTo>
                      <a:lnTo>
                        <a:pt x="182" y="153"/>
                      </a:lnTo>
                      <a:lnTo>
                        <a:pt x="179" y="153"/>
                      </a:lnTo>
                      <a:lnTo>
                        <a:pt x="179" y="153"/>
                      </a:lnTo>
                      <a:lnTo>
                        <a:pt x="176" y="153"/>
                      </a:lnTo>
                      <a:lnTo>
                        <a:pt x="176" y="153"/>
                      </a:lnTo>
                      <a:lnTo>
                        <a:pt x="176" y="153"/>
                      </a:lnTo>
                      <a:lnTo>
                        <a:pt x="176" y="144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6" y="136"/>
                      </a:lnTo>
                      <a:lnTo>
                        <a:pt x="173" y="136"/>
                      </a:lnTo>
                      <a:lnTo>
                        <a:pt x="173" y="136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5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59" y="133"/>
                      </a:lnTo>
                      <a:lnTo>
                        <a:pt x="159" y="130"/>
                      </a:lnTo>
                      <a:lnTo>
                        <a:pt x="159" y="130"/>
                      </a:lnTo>
                      <a:lnTo>
                        <a:pt x="159" y="130"/>
                      </a:lnTo>
                      <a:lnTo>
                        <a:pt x="156" y="130"/>
                      </a:lnTo>
                      <a:lnTo>
                        <a:pt x="156" y="130"/>
                      </a:lnTo>
                      <a:lnTo>
                        <a:pt x="156" y="130"/>
                      </a:lnTo>
                      <a:lnTo>
                        <a:pt x="156" y="130"/>
                      </a:lnTo>
                      <a:lnTo>
                        <a:pt x="153" y="130"/>
                      </a:lnTo>
                      <a:lnTo>
                        <a:pt x="153" y="130"/>
                      </a:lnTo>
                      <a:lnTo>
                        <a:pt x="153" y="130"/>
                      </a:lnTo>
                      <a:lnTo>
                        <a:pt x="153" y="130"/>
                      </a:lnTo>
                      <a:lnTo>
                        <a:pt x="151" y="127"/>
                      </a:lnTo>
                      <a:lnTo>
                        <a:pt x="151" y="127"/>
                      </a:lnTo>
                      <a:lnTo>
                        <a:pt x="151" y="127"/>
                      </a:lnTo>
                      <a:lnTo>
                        <a:pt x="151" y="127"/>
                      </a:lnTo>
                      <a:lnTo>
                        <a:pt x="151" y="127"/>
                      </a:lnTo>
                      <a:lnTo>
                        <a:pt x="148" y="127"/>
                      </a:lnTo>
                      <a:lnTo>
                        <a:pt x="148" y="127"/>
                      </a:lnTo>
                      <a:lnTo>
                        <a:pt x="148" y="127"/>
                      </a:lnTo>
                      <a:lnTo>
                        <a:pt x="148" y="130"/>
                      </a:lnTo>
                      <a:lnTo>
                        <a:pt x="148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3"/>
                      </a:lnTo>
                      <a:lnTo>
                        <a:pt x="148" y="136"/>
                      </a:lnTo>
                      <a:lnTo>
                        <a:pt x="148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6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38"/>
                      </a:lnTo>
                      <a:lnTo>
                        <a:pt x="151" y="141"/>
                      </a:lnTo>
                      <a:lnTo>
                        <a:pt x="151" y="141"/>
                      </a:lnTo>
                      <a:lnTo>
                        <a:pt x="151" y="141"/>
                      </a:lnTo>
                      <a:lnTo>
                        <a:pt x="151" y="141"/>
                      </a:lnTo>
                      <a:lnTo>
                        <a:pt x="151" y="144"/>
                      </a:lnTo>
                      <a:lnTo>
                        <a:pt x="151" y="144"/>
                      </a:lnTo>
                      <a:lnTo>
                        <a:pt x="151" y="144"/>
                      </a:lnTo>
                      <a:lnTo>
                        <a:pt x="153" y="144"/>
                      </a:lnTo>
                      <a:lnTo>
                        <a:pt x="153" y="147"/>
                      </a:lnTo>
                      <a:lnTo>
                        <a:pt x="151" y="147"/>
                      </a:lnTo>
                      <a:lnTo>
                        <a:pt x="151" y="147"/>
                      </a:lnTo>
                      <a:lnTo>
                        <a:pt x="151" y="147"/>
                      </a:lnTo>
                      <a:lnTo>
                        <a:pt x="151" y="147"/>
                      </a:lnTo>
                      <a:lnTo>
                        <a:pt x="151" y="150"/>
                      </a:lnTo>
                      <a:lnTo>
                        <a:pt x="151" y="150"/>
                      </a:lnTo>
                      <a:lnTo>
                        <a:pt x="151" y="153"/>
                      </a:lnTo>
                      <a:lnTo>
                        <a:pt x="151" y="153"/>
                      </a:lnTo>
                      <a:lnTo>
                        <a:pt x="151" y="153"/>
                      </a:lnTo>
                      <a:lnTo>
                        <a:pt x="151" y="155"/>
                      </a:lnTo>
                      <a:lnTo>
                        <a:pt x="151" y="155"/>
                      </a:lnTo>
                      <a:lnTo>
                        <a:pt x="151" y="155"/>
                      </a:lnTo>
                      <a:lnTo>
                        <a:pt x="148" y="158"/>
                      </a:lnTo>
                      <a:lnTo>
                        <a:pt x="148" y="158"/>
                      </a:lnTo>
                      <a:lnTo>
                        <a:pt x="148" y="158"/>
                      </a:lnTo>
                      <a:lnTo>
                        <a:pt x="148" y="158"/>
                      </a:lnTo>
                      <a:lnTo>
                        <a:pt x="148" y="161"/>
                      </a:lnTo>
                      <a:lnTo>
                        <a:pt x="142" y="161"/>
                      </a:lnTo>
                      <a:lnTo>
                        <a:pt x="134" y="158"/>
                      </a:lnTo>
                      <a:lnTo>
                        <a:pt x="128" y="158"/>
                      </a:lnTo>
                      <a:lnTo>
                        <a:pt x="122" y="158"/>
                      </a:lnTo>
                      <a:lnTo>
                        <a:pt x="114" y="158"/>
                      </a:lnTo>
                      <a:lnTo>
                        <a:pt x="114" y="158"/>
                      </a:lnTo>
                      <a:lnTo>
                        <a:pt x="114" y="158"/>
                      </a:lnTo>
                      <a:lnTo>
                        <a:pt x="111" y="158"/>
                      </a:lnTo>
                      <a:lnTo>
                        <a:pt x="111" y="158"/>
                      </a:lnTo>
                      <a:lnTo>
                        <a:pt x="111" y="158"/>
                      </a:lnTo>
                      <a:lnTo>
                        <a:pt x="111" y="158"/>
                      </a:lnTo>
                      <a:lnTo>
                        <a:pt x="108" y="158"/>
                      </a:lnTo>
                      <a:lnTo>
                        <a:pt x="108" y="158"/>
                      </a:lnTo>
                      <a:lnTo>
                        <a:pt x="108" y="158"/>
                      </a:lnTo>
                      <a:lnTo>
                        <a:pt x="108" y="158"/>
                      </a:lnTo>
                      <a:lnTo>
                        <a:pt x="105" y="158"/>
                      </a:lnTo>
                      <a:lnTo>
                        <a:pt x="105" y="158"/>
                      </a:lnTo>
                      <a:lnTo>
                        <a:pt x="105" y="158"/>
                      </a:lnTo>
                      <a:lnTo>
                        <a:pt x="105" y="158"/>
                      </a:lnTo>
                      <a:lnTo>
                        <a:pt x="102" y="158"/>
                      </a:lnTo>
                      <a:lnTo>
                        <a:pt x="102" y="158"/>
                      </a:lnTo>
                      <a:lnTo>
                        <a:pt x="100" y="158"/>
                      </a:lnTo>
                      <a:lnTo>
                        <a:pt x="100" y="158"/>
                      </a:lnTo>
                      <a:lnTo>
                        <a:pt x="97" y="158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85" y="155"/>
                      </a:lnTo>
                      <a:lnTo>
                        <a:pt x="80" y="155"/>
                      </a:lnTo>
                      <a:lnTo>
                        <a:pt x="68" y="155"/>
                      </a:lnTo>
                      <a:lnTo>
                        <a:pt x="54" y="155"/>
                      </a:lnTo>
                      <a:lnTo>
                        <a:pt x="54" y="170"/>
                      </a:lnTo>
                      <a:lnTo>
                        <a:pt x="49" y="170"/>
                      </a:lnTo>
                      <a:lnTo>
                        <a:pt x="49" y="170"/>
                      </a:lnTo>
                      <a:lnTo>
                        <a:pt x="46" y="170"/>
                      </a:lnTo>
                      <a:lnTo>
                        <a:pt x="43" y="170"/>
                      </a:lnTo>
                      <a:lnTo>
                        <a:pt x="43" y="170"/>
                      </a:lnTo>
                      <a:lnTo>
                        <a:pt x="40" y="170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34" y="170"/>
                      </a:lnTo>
                      <a:lnTo>
                        <a:pt x="32" y="170"/>
                      </a:lnTo>
                      <a:lnTo>
                        <a:pt x="23" y="170"/>
                      </a:lnTo>
                      <a:lnTo>
                        <a:pt x="20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5" y="170"/>
                      </a:lnTo>
                      <a:lnTo>
                        <a:pt x="12" y="170"/>
                      </a:lnTo>
                      <a:lnTo>
                        <a:pt x="12" y="170"/>
                      </a:lnTo>
                      <a:lnTo>
                        <a:pt x="9" y="170"/>
                      </a:lnTo>
                      <a:lnTo>
                        <a:pt x="9" y="170"/>
                      </a:lnTo>
                      <a:lnTo>
                        <a:pt x="6" y="170"/>
                      </a:lnTo>
                      <a:lnTo>
                        <a:pt x="6" y="170"/>
                      </a:lnTo>
                      <a:lnTo>
                        <a:pt x="3" y="170"/>
                      </a:lnTo>
                      <a:lnTo>
                        <a:pt x="0" y="167"/>
                      </a:lnTo>
                      <a:lnTo>
                        <a:pt x="6" y="158"/>
                      </a:lnTo>
                      <a:lnTo>
                        <a:pt x="6" y="158"/>
                      </a:lnTo>
                      <a:lnTo>
                        <a:pt x="6" y="155"/>
                      </a:lnTo>
                      <a:lnTo>
                        <a:pt x="17" y="144"/>
                      </a:lnTo>
                      <a:lnTo>
                        <a:pt x="37" y="121"/>
                      </a:lnTo>
                      <a:lnTo>
                        <a:pt x="49" y="107"/>
                      </a:lnTo>
                      <a:lnTo>
                        <a:pt x="51" y="104"/>
                      </a:lnTo>
                      <a:lnTo>
                        <a:pt x="57" y="96"/>
                      </a:lnTo>
                      <a:lnTo>
                        <a:pt x="68" y="85"/>
                      </a:lnTo>
                      <a:lnTo>
                        <a:pt x="77" y="73"/>
                      </a:lnTo>
                      <a:lnTo>
                        <a:pt x="102" y="56"/>
                      </a:lnTo>
                      <a:lnTo>
                        <a:pt x="125" y="42"/>
                      </a:lnTo>
                      <a:lnTo>
                        <a:pt x="139" y="17"/>
                      </a:lnTo>
                      <a:lnTo>
                        <a:pt x="142" y="8"/>
                      </a:lnTo>
                      <a:lnTo>
                        <a:pt x="134" y="8"/>
                      </a:lnTo>
                      <a:lnTo>
                        <a:pt x="136" y="5"/>
                      </a:lnTo>
                      <a:lnTo>
                        <a:pt x="136" y="2"/>
                      </a:lnTo>
                      <a:lnTo>
                        <a:pt x="136" y="5"/>
                      </a:lnTo>
                      <a:lnTo>
                        <a:pt x="136" y="5"/>
                      </a:lnTo>
                      <a:lnTo>
                        <a:pt x="139" y="5"/>
                      </a:lnTo>
                      <a:lnTo>
                        <a:pt x="139" y="2"/>
                      </a:lnTo>
                      <a:lnTo>
                        <a:pt x="142" y="2"/>
                      </a:lnTo>
                      <a:lnTo>
                        <a:pt x="142" y="5"/>
                      </a:lnTo>
                      <a:lnTo>
                        <a:pt x="148" y="2"/>
                      </a:lnTo>
                      <a:lnTo>
                        <a:pt x="148" y="5"/>
                      </a:lnTo>
                      <a:lnTo>
                        <a:pt x="151" y="5"/>
                      </a:lnTo>
                      <a:lnTo>
                        <a:pt x="151" y="5"/>
                      </a:lnTo>
                      <a:lnTo>
                        <a:pt x="151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9" y="5"/>
                      </a:lnTo>
                      <a:lnTo>
                        <a:pt x="159" y="5"/>
                      </a:lnTo>
                      <a:lnTo>
                        <a:pt x="162" y="5"/>
                      </a:lnTo>
                      <a:lnTo>
                        <a:pt x="162" y="8"/>
                      </a:lnTo>
                      <a:lnTo>
                        <a:pt x="165" y="8"/>
                      </a:lnTo>
                      <a:lnTo>
                        <a:pt x="165" y="5"/>
                      </a:lnTo>
                      <a:lnTo>
                        <a:pt x="165" y="5"/>
                      </a:lnTo>
                      <a:lnTo>
                        <a:pt x="165" y="2"/>
                      </a:lnTo>
                      <a:lnTo>
                        <a:pt x="168" y="2"/>
                      </a:lnTo>
                      <a:lnTo>
                        <a:pt x="168" y="2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0"/>
                      </a:lnTo>
                      <a:lnTo>
                        <a:pt x="173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9" y="2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5" y="2"/>
                      </a:lnTo>
                      <a:lnTo>
                        <a:pt x="185" y="2"/>
                      </a:lnTo>
                      <a:lnTo>
                        <a:pt x="185" y="2"/>
                      </a:lnTo>
                      <a:lnTo>
                        <a:pt x="185" y="2"/>
                      </a:lnTo>
                      <a:lnTo>
                        <a:pt x="187" y="2"/>
                      </a:lnTo>
                      <a:lnTo>
                        <a:pt x="187" y="5"/>
                      </a:lnTo>
                      <a:lnTo>
                        <a:pt x="193" y="5"/>
                      </a:lnTo>
                      <a:lnTo>
                        <a:pt x="193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11"/>
                      </a:lnTo>
                      <a:lnTo>
                        <a:pt x="196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1"/>
                      </a:lnTo>
                      <a:lnTo>
                        <a:pt x="199" y="14"/>
                      </a:lnTo>
                      <a:lnTo>
                        <a:pt x="199" y="14"/>
                      </a:lnTo>
                      <a:lnTo>
                        <a:pt x="199" y="17"/>
                      </a:lnTo>
                      <a:lnTo>
                        <a:pt x="199" y="17"/>
                      </a:lnTo>
                      <a:lnTo>
                        <a:pt x="199" y="17"/>
                      </a:lnTo>
                      <a:lnTo>
                        <a:pt x="196" y="22"/>
                      </a:lnTo>
                      <a:lnTo>
                        <a:pt x="196" y="25"/>
                      </a:lnTo>
                      <a:lnTo>
                        <a:pt x="196" y="28"/>
                      </a:lnTo>
                      <a:lnTo>
                        <a:pt x="196" y="31"/>
                      </a:lnTo>
                      <a:lnTo>
                        <a:pt x="196" y="34"/>
                      </a:lnTo>
                      <a:lnTo>
                        <a:pt x="196" y="36"/>
                      </a:lnTo>
                      <a:lnTo>
                        <a:pt x="199" y="36"/>
                      </a:lnTo>
                      <a:lnTo>
                        <a:pt x="199" y="34"/>
                      </a:lnTo>
                      <a:lnTo>
                        <a:pt x="202" y="34"/>
                      </a:lnTo>
                      <a:lnTo>
                        <a:pt x="202" y="34"/>
                      </a:lnTo>
                      <a:lnTo>
                        <a:pt x="202" y="34"/>
                      </a:lnTo>
                      <a:lnTo>
                        <a:pt x="204" y="36"/>
                      </a:lnTo>
                      <a:lnTo>
                        <a:pt x="204" y="36"/>
                      </a:lnTo>
                      <a:lnTo>
                        <a:pt x="204" y="36"/>
                      </a:lnTo>
                      <a:lnTo>
                        <a:pt x="204" y="36"/>
                      </a:lnTo>
                      <a:lnTo>
                        <a:pt x="207" y="36"/>
                      </a:lnTo>
                      <a:lnTo>
                        <a:pt x="210" y="36"/>
                      </a:lnTo>
                      <a:lnTo>
                        <a:pt x="210" y="36"/>
                      </a:lnTo>
                      <a:lnTo>
                        <a:pt x="213" y="36"/>
                      </a:lnTo>
                      <a:lnTo>
                        <a:pt x="213" y="36"/>
                      </a:lnTo>
                      <a:lnTo>
                        <a:pt x="213" y="36"/>
                      </a:lnTo>
                      <a:lnTo>
                        <a:pt x="216" y="36"/>
                      </a:lnTo>
                      <a:lnTo>
                        <a:pt x="216" y="39"/>
                      </a:lnTo>
                      <a:lnTo>
                        <a:pt x="216" y="39"/>
                      </a:lnTo>
                      <a:lnTo>
                        <a:pt x="216" y="39"/>
                      </a:lnTo>
                      <a:lnTo>
                        <a:pt x="221" y="39"/>
                      </a:lnTo>
                      <a:lnTo>
                        <a:pt x="221" y="39"/>
                      </a:lnTo>
                      <a:lnTo>
                        <a:pt x="224" y="39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4" y="34"/>
                      </a:lnTo>
                      <a:lnTo>
                        <a:pt x="227" y="34"/>
                      </a:lnTo>
                      <a:lnTo>
                        <a:pt x="227" y="34"/>
                      </a:lnTo>
                      <a:lnTo>
                        <a:pt x="227" y="34"/>
                      </a:lnTo>
                      <a:lnTo>
                        <a:pt x="227" y="34"/>
                      </a:lnTo>
                      <a:lnTo>
                        <a:pt x="230" y="34"/>
                      </a:lnTo>
                      <a:lnTo>
                        <a:pt x="230" y="34"/>
                      </a:lnTo>
                      <a:lnTo>
                        <a:pt x="230" y="34"/>
                      </a:lnTo>
                      <a:lnTo>
                        <a:pt x="230" y="31"/>
                      </a:lnTo>
                      <a:lnTo>
                        <a:pt x="233" y="31"/>
                      </a:lnTo>
                      <a:lnTo>
                        <a:pt x="233" y="34"/>
                      </a:lnTo>
                      <a:lnTo>
                        <a:pt x="236" y="34"/>
                      </a:lnTo>
                      <a:lnTo>
                        <a:pt x="236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3" name="Freeform 129"/>
                <p:cNvSpPr>
                  <a:spLocks/>
                </p:cNvSpPr>
                <p:nvPr/>
              </p:nvSpPr>
              <p:spPr bwMode="auto">
                <a:xfrm>
                  <a:off x="1279" y="3016"/>
                  <a:ext cx="207" cy="420"/>
                </a:xfrm>
                <a:custGeom>
                  <a:avLst/>
                  <a:gdLst/>
                  <a:ahLst/>
                  <a:cxnLst>
                    <a:cxn ang="0">
                      <a:pos x="241" y="374"/>
                    </a:cxn>
                    <a:cxn ang="0">
                      <a:pos x="247" y="414"/>
                    </a:cxn>
                    <a:cxn ang="0">
                      <a:pos x="230" y="436"/>
                    </a:cxn>
                    <a:cxn ang="0">
                      <a:pos x="134" y="555"/>
                    </a:cxn>
                    <a:cxn ang="0">
                      <a:pos x="63" y="672"/>
                    </a:cxn>
                    <a:cxn ang="0">
                      <a:pos x="80" y="748"/>
                    </a:cxn>
                    <a:cxn ang="0">
                      <a:pos x="54" y="757"/>
                    </a:cxn>
                    <a:cxn ang="0">
                      <a:pos x="57" y="785"/>
                    </a:cxn>
                    <a:cxn ang="0">
                      <a:pos x="57" y="805"/>
                    </a:cxn>
                    <a:cxn ang="0">
                      <a:pos x="66" y="825"/>
                    </a:cxn>
                    <a:cxn ang="0">
                      <a:pos x="37" y="808"/>
                    </a:cxn>
                    <a:cxn ang="0">
                      <a:pos x="34" y="785"/>
                    </a:cxn>
                    <a:cxn ang="0">
                      <a:pos x="26" y="768"/>
                    </a:cxn>
                    <a:cxn ang="0">
                      <a:pos x="32" y="745"/>
                    </a:cxn>
                    <a:cxn ang="0">
                      <a:pos x="26" y="575"/>
                    </a:cxn>
                    <a:cxn ang="0">
                      <a:pos x="57" y="504"/>
                    </a:cxn>
                    <a:cxn ang="0">
                      <a:pos x="74" y="467"/>
                    </a:cxn>
                    <a:cxn ang="0">
                      <a:pos x="100" y="445"/>
                    </a:cxn>
                    <a:cxn ang="0">
                      <a:pos x="105" y="422"/>
                    </a:cxn>
                    <a:cxn ang="0">
                      <a:pos x="111" y="397"/>
                    </a:cxn>
                    <a:cxn ang="0">
                      <a:pos x="117" y="346"/>
                    </a:cxn>
                    <a:cxn ang="0">
                      <a:pos x="148" y="323"/>
                    </a:cxn>
                    <a:cxn ang="0">
                      <a:pos x="125" y="303"/>
                    </a:cxn>
                    <a:cxn ang="0">
                      <a:pos x="114" y="300"/>
                    </a:cxn>
                    <a:cxn ang="0">
                      <a:pos x="111" y="297"/>
                    </a:cxn>
                    <a:cxn ang="0">
                      <a:pos x="111" y="292"/>
                    </a:cxn>
                    <a:cxn ang="0">
                      <a:pos x="108" y="286"/>
                    </a:cxn>
                    <a:cxn ang="0">
                      <a:pos x="111" y="278"/>
                    </a:cxn>
                    <a:cxn ang="0">
                      <a:pos x="108" y="278"/>
                    </a:cxn>
                    <a:cxn ang="0">
                      <a:pos x="102" y="283"/>
                    </a:cxn>
                    <a:cxn ang="0">
                      <a:pos x="97" y="286"/>
                    </a:cxn>
                    <a:cxn ang="0">
                      <a:pos x="105" y="252"/>
                    </a:cxn>
                    <a:cxn ang="0">
                      <a:pos x="108" y="232"/>
                    </a:cxn>
                    <a:cxn ang="0">
                      <a:pos x="94" y="198"/>
                    </a:cxn>
                    <a:cxn ang="0">
                      <a:pos x="91" y="193"/>
                    </a:cxn>
                    <a:cxn ang="0">
                      <a:pos x="94" y="184"/>
                    </a:cxn>
                    <a:cxn ang="0">
                      <a:pos x="94" y="178"/>
                    </a:cxn>
                    <a:cxn ang="0">
                      <a:pos x="91" y="170"/>
                    </a:cxn>
                    <a:cxn ang="0">
                      <a:pos x="91" y="164"/>
                    </a:cxn>
                    <a:cxn ang="0">
                      <a:pos x="91" y="159"/>
                    </a:cxn>
                    <a:cxn ang="0">
                      <a:pos x="91" y="153"/>
                    </a:cxn>
                    <a:cxn ang="0">
                      <a:pos x="88" y="147"/>
                    </a:cxn>
                    <a:cxn ang="0">
                      <a:pos x="131" y="122"/>
                    </a:cxn>
                    <a:cxn ang="0">
                      <a:pos x="156" y="85"/>
                    </a:cxn>
                    <a:cxn ang="0">
                      <a:pos x="176" y="68"/>
                    </a:cxn>
                    <a:cxn ang="0">
                      <a:pos x="185" y="79"/>
                    </a:cxn>
                    <a:cxn ang="0">
                      <a:pos x="187" y="76"/>
                    </a:cxn>
                    <a:cxn ang="0">
                      <a:pos x="193" y="85"/>
                    </a:cxn>
                    <a:cxn ang="0">
                      <a:pos x="185" y="88"/>
                    </a:cxn>
                    <a:cxn ang="0">
                      <a:pos x="190" y="88"/>
                    </a:cxn>
                    <a:cxn ang="0">
                      <a:pos x="199" y="76"/>
                    </a:cxn>
                    <a:cxn ang="0">
                      <a:pos x="199" y="65"/>
                    </a:cxn>
                    <a:cxn ang="0">
                      <a:pos x="204" y="11"/>
                    </a:cxn>
                    <a:cxn ang="0">
                      <a:pos x="202" y="25"/>
                    </a:cxn>
                    <a:cxn ang="0">
                      <a:pos x="216" y="28"/>
                    </a:cxn>
                    <a:cxn ang="0">
                      <a:pos x="230" y="65"/>
                    </a:cxn>
                    <a:cxn ang="0">
                      <a:pos x="233" y="99"/>
                    </a:cxn>
                    <a:cxn ang="0">
                      <a:pos x="255" y="125"/>
                    </a:cxn>
                    <a:cxn ang="0">
                      <a:pos x="261" y="139"/>
                    </a:cxn>
                    <a:cxn ang="0">
                      <a:pos x="250" y="150"/>
                    </a:cxn>
                    <a:cxn ang="0">
                      <a:pos x="261" y="167"/>
                    </a:cxn>
                    <a:cxn ang="0">
                      <a:pos x="332" y="181"/>
                    </a:cxn>
                    <a:cxn ang="0">
                      <a:pos x="389" y="221"/>
                    </a:cxn>
                  </a:cxnLst>
                  <a:rect l="0" t="0" r="r" b="b"/>
                  <a:pathLst>
                    <a:path w="408" h="827">
                      <a:moveTo>
                        <a:pt x="366" y="340"/>
                      </a:moveTo>
                      <a:lnTo>
                        <a:pt x="343" y="340"/>
                      </a:lnTo>
                      <a:lnTo>
                        <a:pt x="335" y="340"/>
                      </a:lnTo>
                      <a:lnTo>
                        <a:pt x="318" y="337"/>
                      </a:lnTo>
                      <a:lnTo>
                        <a:pt x="298" y="337"/>
                      </a:lnTo>
                      <a:lnTo>
                        <a:pt x="289" y="337"/>
                      </a:lnTo>
                      <a:lnTo>
                        <a:pt x="289" y="337"/>
                      </a:lnTo>
                      <a:lnTo>
                        <a:pt x="289" y="337"/>
                      </a:lnTo>
                      <a:lnTo>
                        <a:pt x="289" y="337"/>
                      </a:lnTo>
                      <a:lnTo>
                        <a:pt x="289" y="340"/>
                      </a:lnTo>
                      <a:lnTo>
                        <a:pt x="289" y="340"/>
                      </a:lnTo>
                      <a:lnTo>
                        <a:pt x="289" y="340"/>
                      </a:lnTo>
                      <a:lnTo>
                        <a:pt x="287" y="340"/>
                      </a:lnTo>
                      <a:lnTo>
                        <a:pt x="287" y="340"/>
                      </a:lnTo>
                      <a:lnTo>
                        <a:pt x="287" y="340"/>
                      </a:lnTo>
                      <a:lnTo>
                        <a:pt x="287" y="340"/>
                      </a:lnTo>
                      <a:lnTo>
                        <a:pt x="287" y="343"/>
                      </a:lnTo>
                      <a:lnTo>
                        <a:pt x="287" y="343"/>
                      </a:lnTo>
                      <a:lnTo>
                        <a:pt x="287" y="348"/>
                      </a:lnTo>
                      <a:lnTo>
                        <a:pt x="287" y="357"/>
                      </a:lnTo>
                      <a:lnTo>
                        <a:pt x="287" y="357"/>
                      </a:lnTo>
                      <a:lnTo>
                        <a:pt x="270" y="360"/>
                      </a:lnTo>
                      <a:lnTo>
                        <a:pt x="261" y="360"/>
                      </a:lnTo>
                      <a:lnTo>
                        <a:pt x="258" y="360"/>
                      </a:lnTo>
                      <a:lnTo>
                        <a:pt x="255" y="363"/>
                      </a:lnTo>
                      <a:lnTo>
                        <a:pt x="253" y="363"/>
                      </a:lnTo>
                      <a:lnTo>
                        <a:pt x="247" y="363"/>
                      </a:lnTo>
                      <a:lnTo>
                        <a:pt x="247" y="368"/>
                      </a:lnTo>
                      <a:lnTo>
                        <a:pt x="241" y="365"/>
                      </a:lnTo>
                      <a:lnTo>
                        <a:pt x="241" y="374"/>
                      </a:lnTo>
                      <a:lnTo>
                        <a:pt x="244" y="377"/>
                      </a:lnTo>
                      <a:lnTo>
                        <a:pt x="227" y="377"/>
                      </a:lnTo>
                      <a:lnTo>
                        <a:pt x="227" y="377"/>
                      </a:lnTo>
                      <a:lnTo>
                        <a:pt x="227" y="380"/>
                      </a:lnTo>
                      <a:lnTo>
                        <a:pt x="230" y="382"/>
                      </a:lnTo>
                      <a:lnTo>
                        <a:pt x="230" y="382"/>
                      </a:lnTo>
                      <a:lnTo>
                        <a:pt x="230" y="385"/>
                      </a:lnTo>
                      <a:lnTo>
                        <a:pt x="230" y="385"/>
                      </a:lnTo>
                      <a:lnTo>
                        <a:pt x="233" y="385"/>
                      </a:lnTo>
                      <a:lnTo>
                        <a:pt x="233" y="388"/>
                      </a:lnTo>
                      <a:lnTo>
                        <a:pt x="238" y="391"/>
                      </a:lnTo>
                      <a:lnTo>
                        <a:pt x="241" y="394"/>
                      </a:lnTo>
                      <a:lnTo>
                        <a:pt x="241" y="397"/>
                      </a:lnTo>
                      <a:lnTo>
                        <a:pt x="244" y="397"/>
                      </a:lnTo>
                      <a:lnTo>
                        <a:pt x="244" y="397"/>
                      </a:lnTo>
                      <a:lnTo>
                        <a:pt x="244" y="399"/>
                      </a:lnTo>
                      <a:lnTo>
                        <a:pt x="247" y="402"/>
                      </a:lnTo>
                      <a:lnTo>
                        <a:pt x="247" y="402"/>
                      </a:lnTo>
                      <a:lnTo>
                        <a:pt x="247" y="402"/>
                      </a:lnTo>
                      <a:lnTo>
                        <a:pt x="247" y="405"/>
                      </a:lnTo>
                      <a:lnTo>
                        <a:pt x="250" y="405"/>
                      </a:lnTo>
                      <a:lnTo>
                        <a:pt x="250" y="408"/>
                      </a:lnTo>
                      <a:lnTo>
                        <a:pt x="250" y="408"/>
                      </a:lnTo>
                      <a:lnTo>
                        <a:pt x="250" y="408"/>
                      </a:lnTo>
                      <a:lnTo>
                        <a:pt x="250" y="408"/>
                      </a:lnTo>
                      <a:lnTo>
                        <a:pt x="250" y="411"/>
                      </a:lnTo>
                      <a:lnTo>
                        <a:pt x="250" y="411"/>
                      </a:lnTo>
                      <a:lnTo>
                        <a:pt x="247" y="411"/>
                      </a:lnTo>
                      <a:lnTo>
                        <a:pt x="247" y="411"/>
                      </a:lnTo>
                      <a:lnTo>
                        <a:pt x="247" y="414"/>
                      </a:lnTo>
                      <a:lnTo>
                        <a:pt x="247" y="414"/>
                      </a:lnTo>
                      <a:lnTo>
                        <a:pt x="247" y="414"/>
                      </a:lnTo>
                      <a:lnTo>
                        <a:pt x="247" y="416"/>
                      </a:lnTo>
                      <a:lnTo>
                        <a:pt x="244" y="416"/>
                      </a:lnTo>
                      <a:lnTo>
                        <a:pt x="244" y="416"/>
                      </a:lnTo>
                      <a:lnTo>
                        <a:pt x="244" y="416"/>
                      </a:lnTo>
                      <a:lnTo>
                        <a:pt x="244" y="419"/>
                      </a:lnTo>
                      <a:lnTo>
                        <a:pt x="244" y="419"/>
                      </a:lnTo>
                      <a:lnTo>
                        <a:pt x="244" y="419"/>
                      </a:lnTo>
                      <a:lnTo>
                        <a:pt x="244" y="419"/>
                      </a:lnTo>
                      <a:lnTo>
                        <a:pt x="247" y="419"/>
                      </a:lnTo>
                      <a:lnTo>
                        <a:pt x="247" y="419"/>
                      </a:lnTo>
                      <a:lnTo>
                        <a:pt x="247" y="422"/>
                      </a:lnTo>
                      <a:lnTo>
                        <a:pt x="247" y="425"/>
                      </a:lnTo>
                      <a:lnTo>
                        <a:pt x="244" y="425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1" y="428"/>
                      </a:lnTo>
                      <a:lnTo>
                        <a:pt x="241" y="431"/>
                      </a:lnTo>
                      <a:lnTo>
                        <a:pt x="241" y="431"/>
                      </a:lnTo>
                      <a:lnTo>
                        <a:pt x="241" y="433"/>
                      </a:lnTo>
                      <a:lnTo>
                        <a:pt x="238" y="433"/>
                      </a:lnTo>
                      <a:lnTo>
                        <a:pt x="238" y="433"/>
                      </a:lnTo>
                      <a:lnTo>
                        <a:pt x="233" y="433"/>
                      </a:lnTo>
                      <a:lnTo>
                        <a:pt x="233" y="433"/>
                      </a:lnTo>
                      <a:lnTo>
                        <a:pt x="233" y="433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0" y="436"/>
                      </a:lnTo>
                      <a:lnTo>
                        <a:pt x="230" y="436"/>
                      </a:lnTo>
                      <a:lnTo>
                        <a:pt x="230" y="439"/>
                      </a:lnTo>
                      <a:lnTo>
                        <a:pt x="230" y="439"/>
                      </a:lnTo>
                      <a:lnTo>
                        <a:pt x="227" y="439"/>
                      </a:lnTo>
                      <a:lnTo>
                        <a:pt x="227" y="442"/>
                      </a:lnTo>
                      <a:lnTo>
                        <a:pt x="224" y="442"/>
                      </a:lnTo>
                      <a:lnTo>
                        <a:pt x="224" y="445"/>
                      </a:lnTo>
                      <a:lnTo>
                        <a:pt x="227" y="445"/>
                      </a:lnTo>
                      <a:lnTo>
                        <a:pt x="224" y="445"/>
                      </a:lnTo>
                      <a:lnTo>
                        <a:pt x="224" y="448"/>
                      </a:lnTo>
                      <a:lnTo>
                        <a:pt x="224" y="448"/>
                      </a:lnTo>
                      <a:lnTo>
                        <a:pt x="224" y="448"/>
                      </a:lnTo>
                      <a:lnTo>
                        <a:pt x="227" y="448"/>
                      </a:lnTo>
                      <a:lnTo>
                        <a:pt x="227" y="448"/>
                      </a:lnTo>
                      <a:lnTo>
                        <a:pt x="227" y="450"/>
                      </a:lnTo>
                      <a:lnTo>
                        <a:pt x="224" y="450"/>
                      </a:lnTo>
                      <a:lnTo>
                        <a:pt x="224" y="453"/>
                      </a:lnTo>
                      <a:lnTo>
                        <a:pt x="221" y="453"/>
                      </a:lnTo>
                      <a:lnTo>
                        <a:pt x="221" y="453"/>
                      </a:lnTo>
                      <a:lnTo>
                        <a:pt x="221" y="450"/>
                      </a:lnTo>
                      <a:lnTo>
                        <a:pt x="221" y="453"/>
                      </a:lnTo>
                      <a:lnTo>
                        <a:pt x="219" y="456"/>
                      </a:lnTo>
                      <a:lnTo>
                        <a:pt x="227" y="456"/>
                      </a:lnTo>
                      <a:lnTo>
                        <a:pt x="224" y="465"/>
                      </a:lnTo>
                      <a:lnTo>
                        <a:pt x="210" y="490"/>
                      </a:lnTo>
                      <a:lnTo>
                        <a:pt x="187" y="504"/>
                      </a:lnTo>
                      <a:lnTo>
                        <a:pt x="162" y="521"/>
                      </a:lnTo>
                      <a:lnTo>
                        <a:pt x="153" y="533"/>
                      </a:lnTo>
                      <a:lnTo>
                        <a:pt x="142" y="544"/>
                      </a:lnTo>
                      <a:lnTo>
                        <a:pt x="136" y="552"/>
                      </a:lnTo>
                      <a:lnTo>
                        <a:pt x="134" y="555"/>
                      </a:lnTo>
                      <a:lnTo>
                        <a:pt x="122" y="569"/>
                      </a:lnTo>
                      <a:lnTo>
                        <a:pt x="102" y="592"/>
                      </a:lnTo>
                      <a:lnTo>
                        <a:pt x="91" y="603"/>
                      </a:lnTo>
                      <a:lnTo>
                        <a:pt x="91" y="606"/>
                      </a:lnTo>
                      <a:lnTo>
                        <a:pt x="91" y="606"/>
                      </a:lnTo>
                      <a:lnTo>
                        <a:pt x="85" y="615"/>
                      </a:lnTo>
                      <a:lnTo>
                        <a:pt x="88" y="643"/>
                      </a:lnTo>
                      <a:lnTo>
                        <a:pt x="88" y="646"/>
                      </a:lnTo>
                      <a:lnTo>
                        <a:pt x="80" y="652"/>
                      </a:lnTo>
                      <a:lnTo>
                        <a:pt x="74" y="655"/>
                      </a:lnTo>
                      <a:lnTo>
                        <a:pt x="74" y="655"/>
                      </a:lnTo>
                      <a:lnTo>
                        <a:pt x="74" y="655"/>
                      </a:lnTo>
                      <a:lnTo>
                        <a:pt x="71" y="655"/>
                      </a:lnTo>
                      <a:lnTo>
                        <a:pt x="71" y="657"/>
                      </a:lnTo>
                      <a:lnTo>
                        <a:pt x="68" y="657"/>
                      </a:lnTo>
                      <a:lnTo>
                        <a:pt x="68" y="657"/>
                      </a:lnTo>
                      <a:lnTo>
                        <a:pt x="68" y="657"/>
                      </a:lnTo>
                      <a:lnTo>
                        <a:pt x="68" y="657"/>
                      </a:lnTo>
                      <a:lnTo>
                        <a:pt x="66" y="657"/>
                      </a:lnTo>
                      <a:lnTo>
                        <a:pt x="66" y="660"/>
                      </a:lnTo>
                      <a:lnTo>
                        <a:pt x="66" y="660"/>
                      </a:lnTo>
                      <a:lnTo>
                        <a:pt x="66" y="660"/>
                      </a:lnTo>
                      <a:lnTo>
                        <a:pt x="66" y="660"/>
                      </a:lnTo>
                      <a:lnTo>
                        <a:pt x="66" y="663"/>
                      </a:lnTo>
                      <a:lnTo>
                        <a:pt x="63" y="666"/>
                      </a:lnTo>
                      <a:lnTo>
                        <a:pt x="63" y="666"/>
                      </a:lnTo>
                      <a:lnTo>
                        <a:pt x="63" y="669"/>
                      </a:lnTo>
                      <a:lnTo>
                        <a:pt x="63" y="669"/>
                      </a:lnTo>
                      <a:lnTo>
                        <a:pt x="63" y="672"/>
                      </a:lnTo>
                      <a:lnTo>
                        <a:pt x="63" y="672"/>
                      </a:lnTo>
                      <a:lnTo>
                        <a:pt x="63" y="672"/>
                      </a:lnTo>
                      <a:lnTo>
                        <a:pt x="63" y="674"/>
                      </a:lnTo>
                      <a:lnTo>
                        <a:pt x="63" y="674"/>
                      </a:lnTo>
                      <a:lnTo>
                        <a:pt x="66" y="674"/>
                      </a:lnTo>
                      <a:lnTo>
                        <a:pt x="66" y="677"/>
                      </a:lnTo>
                      <a:lnTo>
                        <a:pt x="68" y="680"/>
                      </a:lnTo>
                      <a:lnTo>
                        <a:pt x="71" y="683"/>
                      </a:lnTo>
                      <a:lnTo>
                        <a:pt x="74" y="686"/>
                      </a:lnTo>
                      <a:lnTo>
                        <a:pt x="80" y="691"/>
                      </a:lnTo>
                      <a:lnTo>
                        <a:pt x="85" y="703"/>
                      </a:lnTo>
                      <a:lnTo>
                        <a:pt x="85" y="703"/>
                      </a:lnTo>
                      <a:lnTo>
                        <a:pt x="88" y="703"/>
                      </a:lnTo>
                      <a:lnTo>
                        <a:pt x="102" y="714"/>
                      </a:lnTo>
                      <a:lnTo>
                        <a:pt x="97" y="725"/>
                      </a:lnTo>
                      <a:lnTo>
                        <a:pt x="94" y="723"/>
                      </a:lnTo>
                      <a:lnTo>
                        <a:pt x="85" y="734"/>
                      </a:lnTo>
                      <a:lnTo>
                        <a:pt x="80" y="740"/>
                      </a:lnTo>
                      <a:lnTo>
                        <a:pt x="80" y="742"/>
                      </a:lnTo>
                      <a:lnTo>
                        <a:pt x="80" y="742"/>
                      </a:lnTo>
                      <a:lnTo>
                        <a:pt x="80" y="742"/>
                      </a:lnTo>
                      <a:lnTo>
                        <a:pt x="80" y="742"/>
                      </a:lnTo>
                      <a:lnTo>
                        <a:pt x="80" y="742"/>
                      </a:lnTo>
                      <a:lnTo>
                        <a:pt x="80" y="745"/>
                      </a:lnTo>
                      <a:lnTo>
                        <a:pt x="80" y="745"/>
                      </a:lnTo>
                      <a:lnTo>
                        <a:pt x="80" y="745"/>
                      </a:lnTo>
                      <a:lnTo>
                        <a:pt x="80" y="745"/>
                      </a:lnTo>
                      <a:lnTo>
                        <a:pt x="80" y="748"/>
                      </a:lnTo>
                      <a:lnTo>
                        <a:pt x="80" y="748"/>
                      </a:lnTo>
                      <a:lnTo>
                        <a:pt x="80" y="748"/>
                      </a:lnTo>
                      <a:lnTo>
                        <a:pt x="80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4" y="745"/>
                      </a:lnTo>
                      <a:lnTo>
                        <a:pt x="74" y="745"/>
                      </a:lnTo>
                      <a:lnTo>
                        <a:pt x="71" y="745"/>
                      </a:lnTo>
                      <a:lnTo>
                        <a:pt x="68" y="745"/>
                      </a:lnTo>
                      <a:lnTo>
                        <a:pt x="68" y="745"/>
                      </a:lnTo>
                      <a:lnTo>
                        <a:pt x="68" y="745"/>
                      </a:lnTo>
                      <a:lnTo>
                        <a:pt x="66" y="745"/>
                      </a:lnTo>
                      <a:lnTo>
                        <a:pt x="66" y="745"/>
                      </a:lnTo>
                      <a:lnTo>
                        <a:pt x="66" y="748"/>
                      </a:lnTo>
                      <a:lnTo>
                        <a:pt x="63" y="748"/>
                      </a:lnTo>
                      <a:lnTo>
                        <a:pt x="63" y="748"/>
                      </a:lnTo>
                      <a:lnTo>
                        <a:pt x="60" y="748"/>
                      </a:lnTo>
                      <a:lnTo>
                        <a:pt x="60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51"/>
                      </a:lnTo>
                      <a:lnTo>
                        <a:pt x="54" y="751"/>
                      </a:lnTo>
                      <a:lnTo>
                        <a:pt x="54" y="751"/>
                      </a:lnTo>
                      <a:lnTo>
                        <a:pt x="54" y="754"/>
                      </a:lnTo>
                      <a:lnTo>
                        <a:pt x="54" y="754"/>
                      </a:lnTo>
                      <a:lnTo>
                        <a:pt x="54" y="754"/>
                      </a:lnTo>
                      <a:lnTo>
                        <a:pt x="54" y="754"/>
                      </a:lnTo>
                      <a:lnTo>
                        <a:pt x="54" y="757"/>
                      </a:lnTo>
                      <a:lnTo>
                        <a:pt x="54" y="757"/>
                      </a:lnTo>
                      <a:lnTo>
                        <a:pt x="54" y="757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62"/>
                      </a:lnTo>
                      <a:lnTo>
                        <a:pt x="54" y="762"/>
                      </a:lnTo>
                      <a:lnTo>
                        <a:pt x="57" y="762"/>
                      </a:lnTo>
                      <a:lnTo>
                        <a:pt x="57" y="765"/>
                      </a:lnTo>
                      <a:lnTo>
                        <a:pt x="57" y="765"/>
                      </a:lnTo>
                      <a:lnTo>
                        <a:pt x="57" y="768"/>
                      </a:lnTo>
                      <a:lnTo>
                        <a:pt x="57" y="768"/>
                      </a:lnTo>
                      <a:lnTo>
                        <a:pt x="57" y="768"/>
                      </a:lnTo>
                      <a:lnTo>
                        <a:pt x="54" y="771"/>
                      </a:lnTo>
                      <a:lnTo>
                        <a:pt x="54" y="771"/>
                      </a:lnTo>
                      <a:lnTo>
                        <a:pt x="54" y="774"/>
                      </a:lnTo>
                      <a:lnTo>
                        <a:pt x="54" y="774"/>
                      </a:lnTo>
                      <a:lnTo>
                        <a:pt x="54" y="774"/>
                      </a:lnTo>
                      <a:lnTo>
                        <a:pt x="54" y="776"/>
                      </a:lnTo>
                      <a:lnTo>
                        <a:pt x="54" y="776"/>
                      </a:lnTo>
                      <a:lnTo>
                        <a:pt x="54" y="776"/>
                      </a:lnTo>
                      <a:lnTo>
                        <a:pt x="57" y="779"/>
                      </a:lnTo>
                      <a:lnTo>
                        <a:pt x="57" y="779"/>
                      </a:lnTo>
                      <a:lnTo>
                        <a:pt x="57" y="782"/>
                      </a:lnTo>
                      <a:lnTo>
                        <a:pt x="57" y="782"/>
                      </a:lnTo>
                      <a:lnTo>
                        <a:pt x="57" y="782"/>
                      </a:lnTo>
                      <a:lnTo>
                        <a:pt x="57" y="785"/>
                      </a:lnTo>
                      <a:lnTo>
                        <a:pt x="57" y="785"/>
                      </a:lnTo>
                      <a:lnTo>
                        <a:pt x="57" y="785"/>
                      </a:lnTo>
                      <a:lnTo>
                        <a:pt x="57" y="785"/>
                      </a:lnTo>
                      <a:lnTo>
                        <a:pt x="57" y="788"/>
                      </a:lnTo>
                      <a:lnTo>
                        <a:pt x="57" y="788"/>
                      </a:lnTo>
                      <a:lnTo>
                        <a:pt x="57" y="788"/>
                      </a:lnTo>
                      <a:lnTo>
                        <a:pt x="60" y="791"/>
                      </a:lnTo>
                      <a:lnTo>
                        <a:pt x="60" y="791"/>
                      </a:lnTo>
                      <a:lnTo>
                        <a:pt x="60" y="793"/>
                      </a:lnTo>
                      <a:lnTo>
                        <a:pt x="60" y="793"/>
                      </a:lnTo>
                      <a:lnTo>
                        <a:pt x="60" y="793"/>
                      </a:lnTo>
                      <a:lnTo>
                        <a:pt x="60" y="793"/>
                      </a:lnTo>
                      <a:lnTo>
                        <a:pt x="60" y="796"/>
                      </a:lnTo>
                      <a:lnTo>
                        <a:pt x="60" y="796"/>
                      </a:lnTo>
                      <a:lnTo>
                        <a:pt x="60" y="796"/>
                      </a:lnTo>
                      <a:lnTo>
                        <a:pt x="60" y="796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802"/>
                      </a:lnTo>
                      <a:lnTo>
                        <a:pt x="60" y="802"/>
                      </a:lnTo>
                      <a:lnTo>
                        <a:pt x="60" y="802"/>
                      </a:lnTo>
                      <a:lnTo>
                        <a:pt x="60" y="802"/>
                      </a:lnTo>
                      <a:lnTo>
                        <a:pt x="60" y="802"/>
                      </a:lnTo>
                      <a:lnTo>
                        <a:pt x="60" y="805"/>
                      </a:lnTo>
                      <a:lnTo>
                        <a:pt x="60" y="805"/>
                      </a:lnTo>
                      <a:lnTo>
                        <a:pt x="57" y="805"/>
                      </a:lnTo>
                      <a:lnTo>
                        <a:pt x="57" y="805"/>
                      </a:lnTo>
                      <a:lnTo>
                        <a:pt x="57" y="808"/>
                      </a:lnTo>
                      <a:lnTo>
                        <a:pt x="57" y="808"/>
                      </a:lnTo>
                      <a:lnTo>
                        <a:pt x="57" y="808"/>
                      </a:lnTo>
                      <a:lnTo>
                        <a:pt x="57" y="810"/>
                      </a:lnTo>
                      <a:lnTo>
                        <a:pt x="57" y="810"/>
                      </a:lnTo>
                      <a:lnTo>
                        <a:pt x="57" y="810"/>
                      </a:lnTo>
                      <a:lnTo>
                        <a:pt x="57" y="813"/>
                      </a:lnTo>
                      <a:lnTo>
                        <a:pt x="57" y="813"/>
                      </a:lnTo>
                      <a:lnTo>
                        <a:pt x="57" y="813"/>
                      </a:lnTo>
                      <a:lnTo>
                        <a:pt x="57" y="813"/>
                      </a:lnTo>
                      <a:lnTo>
                        <a:pt x="57" y="813"/>
                      </a:lnTo>
                      <a:lnTo>
                        <a:pt x="57" y="816"/>
                      </a:lnTo>
                      <a:lnTo>
                        <a:pt x="57" y="816"/>
                      </a:lnTo>
                      <a:lnTo>
                        <a:pt x="57" y="816"/>
                      </a:lnTo>
                      <a:lnTo>
                        <a:pt x="57" y="816"/>
                      </a:lnTo>
                      <a:lnTo>
                        <a:pt x="57" y="816"/>
                      </a:lnTo>
                      <a:lnTo>
                        <a:pt x="60" y="816"/>
                      </a:lnTo>
                      <a:lnTo>
                        <a:pt x="60" y="819"/>
                      </a:lnTo>
                      <a:lnTo>
                        <a:pt x="60" y="819"/>
                      </a:lnTo>
                      <a:lnTo>
                        <a:pt x="60" y="819"/>
                      </a:lnTo>
                      <a:lnTo>
                        <a:pt x="63" y="819"/>
                      </a:lnTo>
                      <a:lnTo>
                        <a:pt x="63" y="819"/>
                      </a:lnTo>
                      <a:lnTo>
                        <a:pt x="63" y="819"/>
                      </a:lnTo>
                      <a:lnTo>
                        <a:pt x="63" y="819"/>
                      </a:lnTo>
                      <a:lnTo>
                        <a:pt x="66" y="822"/>
                      </a:lnTo>
                      <a:lnTo>
                        <a:pt x="66" y="822"/>
                      </a:lnTo>
                      <a:lnTo>
                        <a:pt x="66" y="822"/>
                      </a:lnTo>
                      <a:lnTo>
                        <a:pt x="66" y="825"/>
                      </a:lnTo>
                      <a:lnTo>
                        <a:pt x="66" y="825"/>
                      </a:lnTo>
                      <a:lnTo>
                        <a:pt x="63" y="827"/>
                      </a:lnTo>
                      <a:lnTo>
                        <a:pt x="63" y="827"/>
                      </a:lnTo>
                      <a:lnTo>
                        <a:pt x="63" y="827"/>
                      </a:lnTo>
                      <a:lnTo>
                        <a:pt x="63" y="827"/>
                      </a:lnTo>
                      <a:lnTo>
                        <a:pt x="63" y="827"/>
                      </a:lnTo>
                      <a:lnTo>
                        <a:pt x="60" y="827"/>
                      </a:lnTo>
                      <a:lnTo>
                        <a:pt x="60" y="825"/>
                      </a:lnTo>
                      <a:lnTo>
                        <a:pt x="57" y="825"/>
                      </a:lnTo>
                      <a:lnTo>
                        <a:pt x="57" y="825"/>
                      </a:lnTo>
                      <a:lnTo>
                        <a:pt x="54" y="822"/>
                      </a:lnTo>
                      <a:lnTo>
                        <a:pt x="54" y="822"/>
                      </a:lnTo>
                      <a:lnTo>
                        <a:pt x="51" y="822"/>
                      </a:lnTo>
                      <a:lnTo>
                        <a:pt x="51" y="819"/>
                      </a:lnTo>
                      <a:lnTo>
                        <a:pt x="51" y="819"/>
                      </a:lnTo>
                      <a:lnTo>
                        <a:pt x="49" y="819"/>
                      </a:lnTo>
                      <a:lnTo>
                        <a:pt x="49" y="819"/>
                      </a:lnTo>
                      <a:lnTo>
                        <a:pt x="49" y="819"/>
                      </a:lnTo>
                      <a:lnTo>
                        <a:pt x="46" y="816"/>
                      </a:lnTo>
                      <a:lnTo>
                        <a:pt x="46" y="816"/>
                      </a:lnTo>
                      <a:lnTo>
                        <a:pt x="43" y="816"/>
                      </a:lnTo>
                      <a:lnTo>
                        <a:pt x="43" y="816"/>
                      </a:lnTo>
                      <a:lnTo>
                        <a:pt x="40" y="813"/>
                      </a:lnTo>
                      <a:lnTo>
                        <a:pt x="40" y="813"/>
                      </a:lnTo>
                      <a:lnTo>
                        <a:pt x="40" y="810"/>
                      </a:lnTo>
                      <a:lnTo>
                        <a:pt x="40" y="810"/>
                      </a:lnTo>
                      <a:lnTo>
                        <a:pt x="40" y="810"/>
                      </a:lnTo>
                      <a:lnTo>
                        <a:pt x="37" y="808"/>
                      </a:lnTo>
                      <a:lnTo>
                        <a:pt x="37" y="808"/>
                      </a:lnTo>
                      <a:lnTo>
                        <a:pt x="37" y="808"/>
                      </a:lnTo>
                      <a:lnTo>
                        <a:pt x="37" y="808"/>
                      </a:lnTo>
                      <a:lnTo>
                        <a:pt x="37" y="805"/>
                      </a:lnTo>
                      <a:lnTo>
                        <a:pt x="37" y="805"/>
                      </a:lnTo>
                      <a:lnTo>
                        <a:pt x="37" y="805"/>
                      </a:lnTo>
                      <a:lnTo>
                        <a:pt x="37" y="805"/>
                      </a:lnTo>
                      <a:lnTo>
                        <a:pt x="37" y="805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4" y="799"/>
                      </a:lnTo>
                      <a:lnTo>
                        <a:pt x="34" y="799"/>
                      </a:lnTo>
                      <a:lnTo>
                        <a:pt x="34" y="799"/>
                      </a:lnTo>
                      <a:lnTo>
                        <a:pt x="37" y="799"/>
                      </a:lnTo>
                      <a:lnTo>
                        <a:pt x="37" y="796"/>
                      </a:lnTo>
                      <a:lnTo>
                        <a:pt x="37" y="796"/>
                      </a:lnTo>
                      <a:lnTo>
                        <a:pt x="37" y="796"/>
                      </a:lnTo>
                      <a:lnTo>
                        <a:pt x="37" y="793"/>
                      </a:lnTo>
                      <a:lnTo>
                        <a:pt x="37" y="793"/>
                      </a:lnTo>
                      <a:lnTo>
                        <a:pt x="37" y="793"/>
                      </a:lnTo>
                      <a:lnTo>
                        <a:pt x="37" y="793"/>
                      </a:lnTo>
                      <a:lnTo>
                        <a:pt x="37" y="791"/>
                      </a:lnTo>
                      <a:lnTo>
                        <a:pt x="37" y="791"/>
                      </a:lnTo>
                      <a:lnTo>
                        <a:pt x="37" y="791"/>
                      </a:lnTo>
                      <a:lnTo>
                        <a:pt x="37" y="788"/>
                      </a:lnTo>
                      <a:lnTo>
                        <a:pt x="37" y="788"/>
                      </a:lnTo>
                      <a:lnTo>
                        <a:pt x="37" y="788"/>
                      </a:lnTo>
                      <a:lnTo>
                        <a:pt x="34" y="785"/>
                      </a:lnTo>
                      <a:lnTo>
                        <a:pt x="34" y="785"/>
                      </a:lnTo>
                      <a:lnTo>
                        <a:pt x="34" y="785"/>
                      </a:lnTo>
                      <a:lnTo>
                        <a:pt x="34" y="785"/>
                      </a:lnTo>
                      <a:lnTo>
                        <a:pt x="34" y="782"/>
                      </a:lnTo>
                      <a:lnTo>
                        <a:pt x="34" y="782"/>
                      </a:lnTo>
                      <a:lnTo>
                        <a:pt x="34" y="782"/>
                      </a:lnTo>
                      <a:lnTo>
                        <a:pt x="34" y="782"/>
                      </a:lnTo>
                      <a:lnTo>
                        <a:pt x="34" y="782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29" y="776"/>
                      </a:lnTo>
                      <a:lnTo>
                        <a:pt x="29" y="776"/>
                      </a:lnTo>
                      <a:lnTo>
                        <a:pt x="29" y="776"/>
                      </a:lnTo>
                      <a:lnTo>
                        <a:pt x="29" y="776"/>
                      </a:lnTo>
                      <a:lnTo>
                        <a:pt x="29" y="776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1"/>
                      </a:lnTo>
                      <a:lnTo>
                        <a:pt x="29" y="771"/>
                      </a:lnTo>
                      <a:lnTo>
                        <a:pt x="29" y="771"/>
                      </a:lnTo>
                      <a:lnTo>
                        <a:pt x="29" y="771"/>
                      </a:lnTo>
                      <a:lnTo>
                        <a:pt x="26" y="768"/>
                      </a:lnTo>
                      <a:lnTo>
                        <a:pt x="26" y="768"/>
                      </a:lnTo>
                      <a:lnTo>
                        <a:pt x="26" y="768"/>
                      </a:lnTo>
                      <a:lnTo>
                        <a:pt x="26" y="768"/>
                      </a:lnTo>
                      <a:lnTo>
                        <a:pt x="26" y="765"/>
                      </a:lnTo>
                      <a:lnTo>
                        <a:pt x="26" y="765"/>
                      </a:lnTo>
                      <a:lnTo>
                        <a:pt x="26" y="765"/>
                      </a:lnTo>
                      <a:lnTo>
                        <a:pt x="26" y="765"/>
                      </a:lnTo>
                      <a:lnTo>
                        <a:pt x="26" y="762"/>
                      </a:lnTo>
                      <a:lnTo>
                        <a:pt x="26" y="762"/>
                      </a:lnTo>
                      <a:lnTo>
                        <a:pt x="26" y="762"/>
                      </a:lnTo>
                      <a:lnTo>
                        <a:pt x="26" y="762"/>
                      </a:lnTo>
                      <a:lnTo>
                        <a:pt x="26" y="762"/>
                      </a:lnTo>
                      <a:lnTo>
                        <a:pt x="26" y="759"/>
                      </a:lnTo>
                      <a:lnTo>
                        <a:pt x="26" y="759"/>
                      </a:lnTo>
                      <a:lnTo>
                        <a:pt x="29" y="759"/>
                      </a:lnTo>
                      <a:lnTo>
                        <a:pt x="29" y="759"/>
                      </a:lnTo>
                      <a:lnTo>
                        <a:pt x="29" y="759"/>
                      </a:lnTo>
                      <a:lnTo>
                        <a:pt x="29" y="759"/>
                      </a:lnTo>
                      <a:lnTo>
                        <a:pt x="29" y="757"/>
                      </a:lnTo>
                      <a:lnTo>
                        <a:pt x="29" y="757"/>
                      </a:lnTo>
                      <a:lnTo>
                        <a:pt x="29" y="757"/>
                      </a:lnTo>
                      <a:lnTo>
                        <a:pt x="32" y="757"/>
                      </a:lnTo>
                      <a:lnTo>
                        <a:pt x="32" y="757"/>
                      </a:lnTo>
                      <a:lnTo>
                        <a:pt x="32" y="754"/>
                      </a:lnTo>
                      <a:lnTo>
                        <a:pt x="32" y="754"/>
                      </a:lnTo>
                      <a:lnTo>
                        <a:pt x="32" y="754"/>
                      </a:lnTo>
                      <a:lnTo>
                        <a:pt x="32" y="754"/>
                      </a:lnTo>
                      <a:lnTo>
                        <a:pt x="32" y="751"/>
                      </a:lnTo>
                      <a:lnTo>
                        <a:pt x="32" y="751"/>
                      </a:lnTo>
                      <a:lnTo>
                        <a:pt x="32" y="745"/>
                      </a:lnTo>
                      <a:lnTo>
                        <a:pt x="32" y="745"/>
                      </a:lnTo>
                      <a:lnTo>
                        <a:pt x="32" y="734"/>
                      </a:lnTo>
                      <a:lnTo>
                        <a:pt x="32" y="734"/>
                      </a:lnTo>
                      <a:lnTo>
                        <a:pt x="32" y="734"/>
                      </a:lnTo>
                      <a:lnTo>
                        <a:pt x="32" y="717"/>
                      </a:lnTo>
                      <a:lnTo>
                        <a:pt x="17" y="703"/>
                      </a:lnTo>
                      <a:lnTo>
                        <a:pt x="3" y="703"/>
                      </a:lnTo>
                      <a:lnTo>
                        <a:pt x="0" y="697"/>
                      </a:lnTo>
                      <a:lnTo>
                        <a:pt x="12" y="700"/>
                      </a:lnTo>
                      <a:lnTo>
                        <a:pt x="34" y="703"/>
                      </a:lnTo>
                      <a:lnTo>
                        <a:pt x="34" y="686"/>
                      </a:lnTo>
                      <a:lnTo>
                        <a:pt x="34" y="672"/>
                      </a:lnTo>
                      <a:lnTo>
                        <a:pt x="34" y="663"/>
                      </a:lnTo>
                      <a:lnTo>
                        <a:pt x="26" y="660"/>
                      </a:lnTo>
                      <a:lnTo>
                        <a:pt x="17" y="655"/>
                      </a:lnTo>
                      <a:lnTo>
                        <a:pt x="15" y="652"/>
                      </a:lnTo>
                      <a:lnTo>
                        <a:pt x="12" y="646"/>
                      </a:lnTo>
                      <a:lnTo>
                        <a:pt x="15" y="646"/>
                      </a:lnTo>
                      <a:lnTo>
                        <a:pt x="12" y="643"/>
                      </a:lnTo>
                      <a:lnTo>
                        <a:pt x="15" y="643"/>
                      </a:lnTo>
                      <a:lnTo>
                        <a:pt x="15" y="643"/>
                      </a:lnTo>
                      <a:lnTo>
                        <a:pt x="12" y="632"/>
                      </a:lnTo>
                      <a:lnTo>
                        <a:pt x="37" y="603"/>
                      </a:lnTo>
                      <a:lnTo>
                        <a:pt x="32" y="589"/>
                      </a:lnTo>
                      <a:lnTo>
                        <a:pt x="29" y="581"/>
                      </a:lnTo>
                      <a:lnTo>
                        <a:pt x="29" y="578"/>
                      </a:lnTo>
                      <a:lnTo>
                        <a:pt x="29" y="578"/>
                      </a:lnTo>
                      <a:lnTo>
                        <a:pt x="26" y="575"/>
                      </a:lnTo>
                      <a:lnTo>
                        <a:pt x="26" y="575"/>
                      </a:lnTo>
                      <a:lnTo>
                        <a:pt x="26" y="575"/>
                      </a:lnTo>
                      <a:lnTo>
                        <a:pt x="26" y="575"/>
                      </a:lnTo>
                      <a:lnTo>
                        <a:pt x="26" y="572"/>
                      </a:lnTo>
                      <a:lnTo>
                        <a:pt x="26" y="572"/>
                      </a:lnTo>
                      <a:lnTo>
                        <a:pt x="26" y="572"/>
                      </a:lnTo>
                      <a:lnTo>
                        <a:pt x="26" y="572"/>
                      </a:lnTo>
                      <a:lnTo>
                        <a:pt x="26" y="569"/>
                      </a:lnTo>
                      <a:lnTo>
                        <a:pt x="29" y="569"/>
                      </a:lnTo>
                      <a:lnTo>
                        <a:pt x="29" y="567"/>
                      </a:lnTo>
                      <a:lnTo>
                        <a:pt x="29" y="567"/>
                      </a:lnTo>
                      <a:lnTo>
                        <a:pt x="32" y="564"/>
                      </a:lnTo>
                      <a:lnTo>
                        <a:pt x="32" y="561"/>
                      </a:lnTo>
                      <a:lnTo>
                        <a:pt x="34" y="558"/>
                      </a:lnTo>
                      <a:lnTo>
                        <a:pt x="34" y="555"/>
                      </a:lnTo>
                      <a:lnTo>
                        <a:pt x="34" y="555"/>
                      </a:lnTo>
                      <a:lnTo>
                        <a:pt x="34" y="552"/>
                      </a:lnTo>
                      <a:lnTo>
                        <a:pt x="34" y="552"/>
                      </a:lnTo>
                      <a:lnTo>
                        <a:pt x="34" y="550"/>
                      </a:lnTo>
                      <a:lnTo>
                        <a:pt x="34" y="550"/>
                      </a:lnTo>
                      <a:lnTo>
                        <a:pt x="34" y="550"/>
                      </a:lnTo>
                      <a:lnTo>
                        <a:pt x="34" y="544"/>
                      </a:lnTo>
                      <a:lnTo>
                        <a:pt x="34" y="544"/>
                      </a:lnTo>
                      <a:lnTo>
                        <a:pt x="32" y="544"/>
                      </a:lnTo>
                      <a:lnTo>
                        <a:pt x="34" y="538"/>
                      </a:lnTo>
                      <a:lnTo>
                        <a:pt x="34" y="538"/>
                      </a:lnTo>
                      <a:lnTo>
                        <a:pt x="40" y="533"/>
                      </a:lnTo>
                      <a:lnTo>
                        <a:pt x="40" y="530"/>
                      </a:lnTo>
                      <a:lnTo>
                        <a:pt x="40" y="530"/>
                      </a:lnTo>
                      <a:lnTo>
                        <a:pt x="43" y="524"/>
                      </a:lnTo>
                      <a:lnTo>
                        <a:pt x="49" y="516"/>
                      </a:lnTo>
                      <a:lnTo>
                        <a:pt x="54" y="510"/>
                      </a:lnTo>
                      <a:lnTo>
                        <a:pt x="57" y="504"/>
                      </a:lnTo>
                      <a:lnTo>
                        <a:pt x="63" y="499"/>
                      </a:lnTo>
                      <a:lnTo>
                        <a:pt x="66" y="490"/>
                      </a:lnTo>
                      <a:lnTo>
                        <a:pt x="66" y="490"/>
                      </a:lnTo>
                      <a:lnTo>
                        <a:pt x="66" y="490"/>
                      </a:lnTo>
                      <a:lnTo>
                        <a:pt x="66" y="487"/>
                      </a:lnTo>
                      <a:lnTo>
                        <a:pt x="66" y="487"/>
                      </a:lnTo>
                      <a:lnTo>
                        <a:pt x="66" y="484"/>
                      </a:lnTo>
                      <a:lnTo>
                        <a:pt x="66" y="484"/>
                      </a:lnTo>
                      <a:lnTo>
                        <a:pt x="66" y="482"/>
                      </a:lnTo>
                      <a:lnTo>
                        <a:pt x="66" y="482"/>
                      </a:lnTo>
                      <a:lnTo>
                        <a:pt x="66" y="482"/>
                      </a:lnTo>
                      <a:lnTo>
                        <a:pt x="68" y="479"/>
                      </a:lnTo>
                      <a:lnTo>
                        <a:pt x="68" y="479"/>
                      </a:lnTo>
                      <a:lnTo>
                        <a:pt x="68" y="476"/>
                      </a:lnTo>
                      <a:lnTo>
                        <a:pt x="68" y="476"/>
                      </a:lnTo>
                      <a:lnTo>
                        <a:pt x="68" y="473"/>
                      </a:lnTo>
                      <a:lnTo>
                        <a:pt x="71" y="473"/>
                      </a:lnTo>
                      <a:lnTo>
                        <a:pt x="71" y="470"/>
                      </a:lnTo>
                      <a:lnTo>
                        <a:pt x="71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67"/>
                      </a:lnTo>
                      <a:lnTo>
                        <a:pt x="74" y="467"/>
                      </a:lnTo>
                      <a:lnTo>
                        <a:pt x="74" y="467"/>
                      </a:lnTo>
                      <a:lnTo>
                        <a:pt x="74" y="467"/>
                      </a:lnTo>
                      <a:lnTo>
                        <a:pt x="74" y="467"/>
                      </a:lnTo>
                      <a:lnTo>
                        <a:pt x="77" y="467"/>
                      </a:lnTo>
                      <a:lnTo>
                        <a:pt x="77" y="465"/>
                      </a:lnTo>
                      <a:lnTo>
                        <a:pt x="77" y="465"/>
                      </a:lnTo>
                      <a:lnTo>
                        <a:pt x="77" y="465"/>
                      </a:lnTo>
                      <a:lnTo>
                        <a:pt x="77" y="465"/>
                      </a:lnTo>
                      <a:lnTo>
                        <a:pt x="77" y="465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80" y="459"/>
                      </a:lnTo>
                      <a:lnTo>
                        <a:pt x="80" y="459"/>
                      </a:lnTo>
                      <a:lnTo>
                        <a:pt x="80" y="459"/>
                      </a:lnTo>
                      <a:lnTo>
                        <a:pt x="80" y="459"/>
                      </a:lnTo>
                      <a:lnTo>
                        <a:pt x="91" y="462"/>
                      </a:lnTo>
                      <a:lnTo>
                        <a:pt x="91" y="462"/>
                      </a:lnTo>
                      <a:lnTo>
                        <a:pt x="91" y="459"/>
                      </a:lnTo>
                      <a:lnTo>
                        <a:pt x="94" y="456"/>
                      </a:lnTo>
                      <a:lnTo>
                        <a:pt x="100" y="448"/>
                      </a:lnTo>
                      <a:lnTo>
                        <a:pt x="100" y="448"/>
                      </a:lnTo>
                      <a:lnTo>
                        <a:pt x="100" y="448"/>
                      </a:lnTo>
                      <a:lnTo>
                        <a:pt x="100" y="448"/>
                      </a:lnTo>
                      <a:lnTo>
                        <a:pt x="100" y="445"/>
                      </a:lnTo>
                      <a:lnTo>
                        <a:pt x="100" y="445"/>
                      </a:lnTo>
                      <a:lnTo>
                        <a:pt x="102" y="445"/>
                      </a:lnTo>
                      <a:lnTo>
                        <a:pt x="102" y="442"/>
                      </a:lnTo>
                      <a:lnTo>
                        <a:pt x="102" y="442"/>
                      </a:lnTo>
                      <a:lnTo>
                        <a:pt x="102" y="439"/>
                      </a:lnTo>
                      <a:lnTo>
                        <a:pt x="102" y="439"/>
                      </a:lnTo>
                      <a:lnTo>
                        <a:pt x="105" y="439"/>
                      </a:lnTo>
                      <a:lnTo>
                        <a:pt x="105" y="439"/>
                      </a:lnTo>
                      <a:lnTo>
                        <a:pt x="105" y="439"/>
                      </a:lnTo>
                      <a:lnTo>
                        <a:pt x="105" y="439"/>
                      </a:lnTo>
                      <a:lnTo>
                        <a:pt x="105" y="439"/>
                      </a:lnTo>
                      <a:lnTo>
                        <a:pt x="105" y="436"/>
                      </a:lnTo>
                      <a:lnTo>
                        <a:pt x="108" y="436"/>
                      </a:lnTo>
                      <a:lnTo>
                        <a:pt x="108" y="436"/>
                      </a:lnTo>
                      <a:lnTo>
                        <a:pt x="108" y="436"/>
                      </a:lnTo>
                      <a:lnTo>
                        <a:pt x="108" y="433"/>
                      </a:lnTo>
                      <a:lnTo>
                        <a:pt x="108" y="433"/>
                      </a:lnTo>
                      <a:lnTo>
                        <a:pt x="108" y="431"/>
                      </a:lnTo>
                      <a:lnTo>
                        <a:pt x="111" y="431"/>
                      </a:lnTo>
                      <a:lnTo>
                        <a:pt x="111" y="431"/>
                      </a:lnTo>
                      <a:lnTo>
                        <a:pt x="111" y="428"/>
                      </a:lnTo>
                      <a:lnTo>
                        <a:pt x="111" y="428"/>
                      </a:lnTo>
                      <a:lnTo>
                        <a:pt x="111" y="428"/>
                      </a:lnTo>
                      <a:lnTo>
                        <a:pt x="111" y="428"/>
                      </a:lnTo>
                      <a:lnTo>
                        <a:pt x="111" y="425"/>
                      </a:lnTo>
                      <a:lnTo>
                        <a:pt x="111" y="425"/>
                      </a:lnTo>
                      <a:lnTo>
                        <a:pt x="111" y="425"/>
                      </a:lnTo>
                      <a:lnTo>
                        <a:pt x="108" y="425"/>
                      </a:lnTo>
                      <a:lnTo>
                        <a:pt x="108" y="425"/>
                      </a:lnTo>
                      <a:lnTo>
                        <a:pt x="105" y="425"/>
                      </a:lnTo>
                      <a:lnTo>
                        <a:pt x="105" y="422"/>
                      </a:lnTo>
                      <a:lnTo>
                        <a:pt x="105" y="422"/>
                      </a:lnTo>
                      <a:lnTo>
                        <a:pt x="105" y="419"/>
                      </a:lnTo>
                      <a:lnTo>
                        <a:pt x="108" y="419"/>
                      </a:lnTo>
                      <a:lnTo>
                        <a:pt x="108" y="416"/>
                      </a:lnTo>
                      <a:lnTo>
                        <a:pt x="108" y="416"/>
                      </a:lnTo>
                      <a:lnTo>
                        <a:pt x="108" y="416"/>
                      </a:lnTo>
                      <a:lnTo>
                        <a:pt x="108" y="414"/>
                      </a:lnTo>
                      <a:lnTo>
                        <a:pt x="108" y="414"/>
                      </a:lnTo>
                      <a:lnTo>
                        <a:pt x="108" y="414"/>
                      </a:lnTo>
                      <a:lnTo>
                        <a:pt x="111" y="411"/>
                      </a:lnTo>
                      <a:lnTo>
                        <a:pt x="111" y="411"/>
                      </a:lnTo>
                      <a:lnTo>
                        <a:pt x="111" y="411"/>
                      </a:lnTo>
                      <a:lnTo>
                        <a:pt x="111" y="411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1" y="405"/>
                      </a:lnTo>
                      <a:lnTo>
                        <a:pt x="111" y="405"/>
                      </a:lnTo>
                      <a:lnTo>
                        <a:pt x="111" y="405"/>
                      </a:lnTo>
                      <a:lnTo>
                        <a:pt x="111" y="402"/>
                      </a:lnTo>
                      <a:lnTo>
                        <a:pt x="111" y="402"/>
                      </a:lnTo>
                      <a:lnTo>
                        <a:pt x="111" y="402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4"/>
                      </a:lnTo>
                      <a:lnTo>
                        <a:pt x="111" y="394"/>
                      </a:lnTo>
                      <a:lnTo>
                        <a:pt x="111" y="391"/>
                      </a:lnTo>
                      <a:lnTo>
                        <a:pt x="111" y="388"/>
                      </a:lnTo>
                      <a:lnTo>
                        <a:pt x="111" y="382"/>
                      </a:lnTo>
                      <a:lnTo>
                        <a:pt x="111" y="382"/>
                      </a:lnTo>
                      <a:lnTo>
                        <a:pt x="111" y="382"/>
                      </a:lnTo>
                      <a:lnTo>
                        <a:pt x="97" y="391"/>
                      </a:lnTo>
                      <a:lnTo>
                        <a:pt x="97" y="391"/>
                      </a:lnTo>
                      <a:lnTo>
                        <a:pt x="94" y="391"/>
                      </a:lnTo>
                      <a:lnTo>
                        <a:pt x="94" y="388"/>
                      </a:lnTo>
                      <a:lnTo>
                        <a:pt x="94" y="385"/>
                      </a:lnTo>
                      <a:lnTo>
                        <a:pt x="94" y="382"/>
                      </a:lnTo>
                      <a:lnTo>
                        <a:pt x="94" y="380"/>
                      </a:lnTo>
                      <a:lnTo>
                        <a:pt x="94" y="377"/>
                      </a:lnTo>
                      <a:lnTo>
                        <a:pt x="94" y="377"/>
                      </a:lnTo>
                      <a:lnTo>
                        <a:pt x="91" y="371"/>
                      </a:lnTo>
                      <a:lnTo>
                        <a:pt x="97" y="371"/>
                      </a:lnTo>
                      <a:lnTo>
                        <a:pt x="97" y="363"/>
                      </a:lnTo>
                      <a:lnTo>
                        <a:pt x="100" y="363"/>
                      </a:lnTo>
                      <a:lnTo>
                        <a:pt x="105" y="360"/>
                      </a:lnTo>
                      <a:lnTo>
                        <a:pt x="105" y="346"/>
                      </a:lnTo>
                      <a:lnTo>
                        <a:pt x="117" y="348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8" y="346"/>
                      </a:lnTo>
                      <a:lnTo>
                        <a:pt x="131" y="348"/>
                      </a:lnTo>
                      <a:lnTo>
                        <a:pt x="136" y="348"/>
                      </a:lnTo>
                      <a:lnTo>
                        <a:pt x="139" y="348"/>
                      </a:lnTo>
                      <a:lnTo>
                        <a:pt x="142" y="348"/>
                      </a:lnTo>
                      <a:lnTo>
                        <a:pt x="145" y="348"/>
                      </a:lnTo>
                      <a:lnTo>
                        <a:pt x="145" y="346"/>
                      </a:lnTo>
                      <a:lnTo>
                        <a:pt x="145" y="346"/>
                      </a:lnTo>
                      <a:lnTo>
                        <a:pt x="145" y="343"/>
                      </a:lnTo>
                      <a:lnTo>
                        <a:pt x="145" y="343"/>
                      </a:lnTo>
                      <a:lnTo>
                        <a:pt x="145" y="343"/>
                      </a:lnTo>
                      <a:lnTo>
                        <a:pt x="145" y="340"/>
                      </a:lnTo>
                      <a:lnTo>
                        <a:pt x="145" y="340"/>
                      </a:lnTo>
                      <a:lnTo>
                        <a:pt x="145" y="340"/>
                      </a:lnTo>
                      <a:lnTo>
                        <a:pt x="148" y="340"/>
                      </a:lnTo>
                      <a:lnTo>
                        <a:pt x="148" y="337"/>
                      </a:lnTo>
                      <a:lnTo>
                        <a:pt x="148" y="337"/>
                      </a:lnTo>
                      <a:lnTo>
                        <a:pt x="148" y="334"/>
                      </a:lnTo>
                      <a:lnTo>
                        <a:pt x="148" y="334"/>
                      </a:lnTo>
                      <a:lnTo>
                        <a:pt x="148" y="334"/>
                      </a:lnTo>
                      <a:lnTo>
                        <a:pt x="148" y="331"/>
                      </a:lnTo>
                      <a:lnTo>
                        <a:pt x="148" y="331"/>
                      </a:lnTo>
                      <a:lnTo>
                        <a:pt x="148" y="331"/>
                      </a:lnTo>
                      <a:lnTo>
                        <a:pt x="148" y="331"/>
                      </a:lnTo>
                      <a:lnTo>
                        <a:pt x="148" y="329"/>
                      </a:lnTo>
                      <a:lnTo>
                        <a:pt x="148" y="329"/>
                      </a:lnTo>
                      <a:lnTo>
                        <a:pt x="148" y="326"/>
                      </a:lnTo>
                      <a:lnTo>
                        <a:pt x="148" y="326"/>
                      </a:lnTo>
                      <a:lnTo>
                        <a:pt x="148" y="323"/>
                      </a:lnTo>
                      <a:lnTo>
                        <a:pt x="148" y="323"/>
                      </a:lnTo>
                      <a:lnTo>
                        <a:pt x="145" y="323"/>
                      </a:lnTo>
                      <a:lnTo>
                        <a:pt x="142" y="323"/>
                      </a:lnTo>
                      <a:lnTo>
                        <a:pt x="139" y="323"/>
                      </a:lnTo>
                      <a:lnTo>
                        <a:pt x="139" y="323"/>
                      </a:lnTo>
                      <a:lnTo>
                        <a:pt x="136" y="323"/>
                      </a:lnTo>
                      <a:lnTo>
                        <a:pt x="136" y="320"/>
                      </a:lnTo>
                      <a:lnTo>
                        <a:pt x="136" y="320"/>
                      </a:lnTo>
                      <a:lnTo>
                        <a:pt x="136" y="320"/>
                      </a:lnTo>
                      <a:lnTo>
                        <a:pt x="136" y="320"/>
                      </a:lnTo>
                      <a:lnTo>
                        <a:pt x="134" y="317"/>
                      </a:lnTo>
                      <a:lnTo>
                        <a:pt x="134" y="317"/>
                      </a:lnTo>
                      <a:lnTo>
                        <a:pt x="134" y="317"/>
                      </a:lnTo>
                      <a:lnTo>
                        <a:pt x="134" y="317"/>
                      </a:lnTo>
                      <a:lnTo>
                        <a:pt x="134" y="317"/>
                      </a:lnTo>
                      <a:lnTo>
                        <a:pt x="134" y="314"/>
                      </a:lnTo>
                      <a:lnTo>
                        <a:pt x="131" y="306"/>
                      </a:lnTo>
                      <a:lnTo>
                        <a:pt x="131" y="303"/>
                      </a:lnTo>
                      <a:lnTo>
                        <a:pt x="131" y="300"/>
                      </a:lnTo>
                      <a:lnTo>
                        <a:pt x="131" y="303"/>
                      </a:lnTo>
                      <a:lnTo>
                        <a:pt x="131" y="303"/>
                      </a:lnTo>
                      <a:lnTo>
                        <a:pt x="131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2" y="303"/>
                      </a:lnTo>
                      <a:lnTo>
                        <a:pt x="122" y="303"/>
                      </a:lnTo>
                      <a:lnTo>
                        <a:pt x="122" y="303"/>
                      </a:lnTo>
                      <a:lnTo>
                        <a:pt x="122" y="303"/>
                      </a:lnTo>
                      <a:lnTo>
                        <a:pt x="122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0"/>
                      </a:lnTo>
                      <a:lnTo>
                        <a:pt x="117" y="300"/>
                      </a:lnTo>
                      <a:lnTo>
                        <a:pt x="117" y="300"/>
                      </a:lnTo>
                      <a:lnTo>
                        <a:pt x="117" y="300"/>
                      </a:lnTo>
                      <a:lnTo>
                        <a:pt x="117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08" y="297"/>
                      </a:lnTo>
                      <a:lnTo>
                        <a:pt x="108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08" y="292"/>
                      </a:lnTo>
                      <a:lnTo>
                        <a:pt x="108" y="292"/>
                      </a:lnTo>
                      <a:lnTo>
                        <a:pt x="108" y="292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11" y="280"/>
                      </a:lnTo>
                      <a:lnTo>
                        <a:pt x="111" y="280"/>
                      </a:lnTo>
                      <a:lnTo>
                        <a:pt x="111" y="280"/>
                      </a:lnTo>
                      <a:lnTo>
                        <a:pt x="111" y="280"/>
                      </a:lnTo>
                      <a:lnTo>
                        <a:pt x="111" y="280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5" y="280"/>
                      </a:lnTo>
                      <a:lnTo>
                        <a:pt x="105" y="280"/>
                      </a:lnTo>
                      <a:lnTo>
                        <a:pt x="105" y="280"/>
                      </a:lnTo>
                      <a:lnTo>
                        <a:pt x="105" y="283"/>
                      </a:lnTo>
                      <a:lnTo>
                        <a:pt x="105" y="283"/>
                      </a:lnTo>
                      <a:lnTo>
                        <a:pt x="105" y="283"/>
                      </a:lnTo>
                      <a:lnTo>
                        <a:pt x="105" y="283"/>
                      </a:lnTo>
                      <a:lnTo>
                        <a:pt x="105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6"/>
                      </a:lnTo>
                      <a:lnTo>
                        <a:pt x="102" y="286"/>
                      </a:lnTo>
                      <a:lnTo>
                        <a:pt x="102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7" y="272"/>
                      </a:lnTo>
                      <a:lnTo>
                        <a:pt x="97" y="269"/>
                      </a:lnTo>
                      <a:lnTo>
                        <a:pt x="91" y="269"/>
                      </a:lnTo>
                      <a:lnTo>
                        <a:pt x="91" y="261"/>
                      </a:lnTo>
                      <a:lnTo>
                        <a:pt x="100" y="258"/>
                      </a:lnTo>
                      <a:lnTo>
                        <a:pt x="105" y="258"/>
                      </a:lnTo>
                      <a:lnTo>
                        <a:pt x="102" y="258"/>
                      </a:lnTo>
                      <a:lnTo>
                        <a:pt x="102" y="255"/>
                      </a:lnTo>
                      <a:lnTo>
                        <a:pt x="102" y="255"/>
                      </a:lnTo>
                      <a:lnTo>
                        <a:pt x="102" y="255"/>
                      </a:lnTo>
                      <a:lnTo>
                        <a:pt x="102" y="255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49"/>
                      </a:lnTo>
                      <a:lnTo>
                        <a:pt x="105" y="249"/>
                      </a:lnTo>
                      <a:lnTo>
                        <a:pt x="105" y="249"/>
                      </a:lnTo>
                      <a:lnTo>
                        <a:pt x="105" y="249"/>
                      </a:lnTo>
                      <a:lnTo>
                        <a:pt x="105" y="249"/>
                      </a:lnTo>
                      <a:lnTo>
                        <a:pt x="105" y="246"/>
                      </a:lnTo>
                      <a:lnTo>
                        <a:pt x="105" y="246"/>
                      </a:lnTo>
                      <a:lnTo>
                        <a:pt x="105" y="244"/>
                      </a:lnTo>
                      <a:lnTo>
                        <a:pt x="108" y="244"/>
                      </a:lnTo>
                      <a:lnTo>
                        <a:pt x="108" y="244"/>
                      </a:lnTo>
                      <a:lnTo>
                        <a:pt x="108" y="244"/>
                      </a:lnTo>
                      <a:lnTo>
                        <a:pt x="108" y="241"/>
                      </a:lnTo>
                      <a:lnTo>
                        <a:pt x="108" y="241"/>
                      </a:lnTo>
                      <a:lnTo>
                        <a:pt x="108" y="241"/>
                      </a:lnTo>
                      <a:lnTo>
                        <a:pt x="108" y="241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11" y="238"/>
                      </a:lnTo>
                      <a:lnTo>
                        <a:pt x="111" y="235"/>
                      </a:lnTo>
                      <a:lnTo>
                        <a:pt x="111" y="235"/>
                      </a:lnTo>
                      <a:lnTo>
                        <a:pt x="111" y="235"/>
                      </a:lnTo>
                      <a:lnTo>
                        <a:pt x="108" y="235"/>
                      </a:lnTo>
                      <a:lnTo>
                        <a:pt x="108" y="235"/>
                      </a:lnTo>
                      <a:lnTo>
                        <a:pt x="108" y="232"/>
                      </a:lnTo>
                      <a:lnTo>
                        <a:pt x="108" y="232"/>
                      </a:lnTo>
                      <a:lnTo>
                        <a:pt x="108" y="232"/>
                      </a:lnTo>
                      <a:lnTo>
                        <a:pt x="111" y="232"/>
                      </a:lnTo>
                      <a:lnTo>
                        <a:pt x="111" y="229"/>
                      </a:lnTo>
                      <a:lnTo>
                        <a:pt x="111" y="229"/>
                      </a:lnTo>
                      <a:lnTo>
                        <a:pt x="114" y="229"/>
                      </a:lnTo>
                      <a:lnTo>
                        <a:pt x="114" y="227"/>
                      </a:lnTo>
                      <a:lnTo>
                        <a:pt x="114" y="224"/>
                      </a:lnTo>
                      <a:lnTo>
                        <a:pt x="111" y="221"/>
                      </a:lnTo>
                      <a:lnTo>
                        <a:pt x="111" y="218"/>
                      </a:lnTo>
                      <a:lnTo>
                        <a:pt x="105" y="215"/>
                      </a:lnTo>
                      <a:lnTo>
                        <a:pt x="102" y="212"/>
                      </a:lnTo>
                      <a:lnTo>
                        <a:pt x="100" y="210"/>
                      </a:lnTo>
                      <a:lnTo>
                        <a:pt x="97" y="207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4" y="193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1" y="190"/>
                      </a:lnTo>
                      <a:lnTo>
                        <a:pt x="91" y="187"/>
                      </a:lnTo>
                      <a:lnTo>
                        <a:pt x="94" y="187"/>
                      </a:lnTo>
                      <a:lnTo>
                        <a:pt x="94" y="187"/>
                      </a:lnTo>
                      <a:lnTo>
                        <a:pt x="94" y="187"/>
                      </a:lnTo>
                      <a:lnTo>
                        <a:pt x="94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3"/>
                      </a:lnTo>
                      <a:lnTo>
                        <a:pt x="94" y="173"/>
                      </a:lnTo>
                      <a:lnTo>
                        <a:pt x="94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4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4" y="159"/>
                      </a:lnTo>
                      <a:lnTo>
                        <a:pt x="94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88" y="153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91" y="144"/>
                      </a:lnTo>
                      <a:lnTo>
                        <a:pt x="111" y="142"/>
                      </a:lnTo>
                      <a:lnTo>
                        <a:pt x="111" y="133"/>
                      </a:lnTo>
                      <a:lnTo>
                        <a:pt x="111" y="125"/>
                      </a:lnTo>
                      <a:lnTo>
                        <a:pt x="111" y="122"/>
                      </a:lnTo>
                      <a:lnTo>
                        <a:pt x="111" y="119"/>
                      </a:lnTo>
                      <a:lnTo>
                        <a:pt x="111" y="116"/>
                      </a:lnTo>
                      <a:lnTo>
                        <a:pt x="119" y="116"/>
                      </a:lnTo>
                      <a:lnTo>
                        <a:pt x="128" y="122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48" y="108"/>
                      </a:lnTo>
                      <a:lnTo>
                        <a:pt x="151" y="108"/>
                      </a:lnTo>
                      <a:lnTo>
                        <a:pt x="151" y="105"/>
                      </a:lnTo>
                      <a:lnTo>
                        <a:pt x="151" y="102"/>
                      </a:lnTo>
                      <a:lnTo>
                        <a:pt x="151" y="102"/>
                      </a:lnTo>
                      <a:lnTo>
                        <a:pt x="151" y="99"/>
                      </a:lnTo>
                      <a:lnTo>
                        <a:pt x="151" y="99"/>
                      </a:lnTo>
                      <a:lnTo>
                        <a:pt x="151" y="96"/>
                      </a:lnTo>
                      <a:lnTo>
                        <a:pt x="151" y="96"/>
                      </a:lnTo>
                      <a:lnTo>
                        <a:pt x="151" y="93"/>
                      </a:lnTo>
                      <a:lnTo>
                        <a:pt x="151" y="93"/>
                      </a:lnTo>
                      <a:lnTo>
                        <a:pt x="151" y="93"/>
                      </a:lnTo>
                      <a:lnTo>
                        <a:pt x="151" y="93"/>
                      </a:lnTo>
                      <a:lnTo>
                        <a:pt x="151" y="91"/>
                      </a:lnTo>
                      <a:lnTo>
                        <a:pt x="151" y="91"/>
                      </a:lnTo>
                      <a:lnTo>
                        <a:pt x="151" y="91"/>
                      </a:lnTo>
                      <a:lnTo>
                        <a:pt x="153" y="91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6" y="85"/>
                      </a:lnTo>
                      <a:lnTo>
                        <a:pt x="159" y="82"/>
                      </a:lnTo>
                      <a:lnTo>
                        <a:pt x="159" y="79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2" y="76"/>
                      </a:lnTo>
                      <a:lnTo>
                        <a:pt x="165" y="74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6" y="68"/>
                      </a:lnTo>
                      <a:lnTo>
                        <a:pt x="176" y="68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5" y="74"/>
                      </a:lnTo>
                      <a:lnTo>
                        <a:pt x="185" y="74"/>
                      </a:lnTo>
                      <a:lnTo>
                        <a:pt x="185" y="74"/>
                      </a:lnTo>
                      <a:lnTo>
                        <a:pt x="185" y="74"/>
                      </a:lnTo>
                      <a:lnTo>
                        <a:pt x="185" y="74"/>
                      </a:lnTo>
                      <a:lnTo>
                        <a:pt x="185" y="76"/>
                      </a:lnTo>
                      <a:lnTo>
                        <a:pt x="185" y="76"/>
                      </a:lnTo>
                      <a:lnTo>
                        <a:pt x="185" y="76"/>
                      </a:lnTo>
                      <a:lnTo>
                        <a:pt x="185" y="76"/>
                      </a:lnTo>
                      <a:lnTo>
                        <a:pt x="185" y="76"/>
                      </a:lnTo>
                      <a:lnTo>
                        <a:pt x="185" y="79"/>
                      </a:lnTo>
                      <a:lnTo>
                        <a:pt x="185" y="79"/>
                      </a:lnTo>
                      <a:lnTo>
                        <a:pt x="185" y="79"/>
                      </a:lnTo>
                      <a:lnTo>
                        <a:pt x="182" y="79"/>
                      </a:lnTo>
                      <a:lnTo>
                        <a:pt x="182" y="79"/>
                      </a:lnTo>
                      <a:lnTo>
                        <a:pt x="182" y="79"/>
                      </a:lnTo>
                      <a:lnTo>
                        <a:pt x="179" y="79"/>
                      </a:lnTo>
                      <a:lnTo>
                        <a:pt x="179" y="79"/>
                      </a:lnTo>
                      <a:lnTo>
                        <a:pt x="179" y="79"/>
                      </a:lnTo>
                      <a:lnTo>
                        <a:pt x="179" y="79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5" y="82"/>
                      </a:lnTo>
                      <a:lnTo>
                        <a:pt x="185" y="82"/>
                      </a:lnTo>
                      <a:lnTo>
                        <a:pt x="185" y="82"/>
                      </a:lnTo>
                      <a:lnTo>
                        <a:pt x="185" y="82"/>
                      </a:lnTo>
                      <a:lnTo>
                        <a:pt x="185" y="79"/>
                      </a:lnTo>
                      <a:lnTo>
                        <a:pt x="187" y="79"/>
                      </a:lnTo>
                      <a:lnTo>
                        <a:pt x="187" y="79"/>
                      </a:lnTo>
                      <a:lnTo>
                        <a:pt x="187" y="79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6" y="76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82"/>
                      </a:lnTo>
                      <a:lnTo>
                        <a:pt x="196" y="82"/>
                      </a:lnTo>
                      <a:lnTo>
                        <a:pt x="196" y="82"/>
                      </a:lnTo>
                      <a:lnTo>
                        <a:pt x="196" y="82"/>
                      </a:lnTo>
                      <a:lnTo>
                        <a:pt x="196" y="82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90" y="91"/>
                      </a:lnTo>
                      <a:lnTo>
                        <a:pt x="190" y="88"/>
                      </a:lnTo>
                      <a:lnTo>
                        <a:pt x="190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6"/>
                      </a:lnTo>
                      <a:lnTo>
                        <a:pt x="199" y="76"/>
                      </a:lnTo>
                      <a:lnTo>
                        <a:pt x="199" y="76"/>
                      </a:lnTo>
                      <a:lnTo>
                        <a:pt x="199" y="76"/>
                      </a:lnTo>
                      <a:lnTo>
                        <a:pt x="199" y="76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5"/>
                      </a:lnTo>
                      <a:lnTo>
                        <a:pt x="196" y="65"/>
                      </a:lnTo>
                      <a:lnTo>
                        <a:pt x="196" y="65"/>
                      </a:lnTo>
                      <a:lnTo>
                        <a:pt x="196" y="65"/>
                      </a:lnTo>
                      <a:lnTo>
                        <a:pt x="199" y="65"/>
                      </a:lnTo>
                      <a:lnTo>
                        <a:pt x="199" y="65"/>
                      </a:lnTo>
                      <a:lnTo>
                        <a:pt x="199" y="65"/>
                      </a:lnTo>
                      <a:lnTo>
                        <a:pt x="199" y="65"/>
                      </a:lnTo>
                      <a:lnTo>
                        <a:pt x="196" y="54"/>
                      </a:lnTo>
                      <a:lnTo>
                        <a:pt x="196" y="48"/>
                      </a:lnTo>
                      <a:lnTo>
                        <a:pt x="193" y="45"/>
                      </a:lnTo>
                      <a:lnTo>
                        <a:pt x="196" y="42"/>
                      </a:lnTo>
                      <a:lnTo>
                        <a:pt x="190" y="42"/>
                      </a:lnTo>
                      <a:lnTo>
                        <a:pt x="193" y="20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6"/>
                      </a:lnTo>
                      <a:lnTo>
                        <a:pt x="193" y="3"/>
                      </a:lnTo>
                      <a:lnTo>
                        <a:pt x="196" y="0"/>
                      </a:lnTo>
                      <a:lnTo>
                        <a:pt x="196" y="0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2" y="8"/>
                      </a:lnTo>
                      <a:lnTo>
                        <a:pt x="202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2" y="14"/>
                      </a:lnTo>
                      <a:lnTo>
                        <a:pt x="202" y="17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5"/>
                      </a:lnTo>
                      <a:lnTo>
                        <a:pt x="230" y="31"/>
                      </a:lnTo>
                      <a:lnTo>
                        <a:pt x="233" y="31"/>
                      </a:lnTo>
                      <a:lnTo>
                        <a:pt x="233" y="40"/>
                      </a:lnTo>
                      <a:lnTo>
                        <a:pt x="233" y="42"/>
                      </a:lnTo>
                      <a:lnTo>
                        <a:pt x="233" y="42"/>
                      </a:lnTo>
                      <a:lnTo>
                        <a:pt x="233" y="42"/>
                      </a:lnTo>
                      <a:lnTo>
                        <a:pt x="233" y="45"/>
                      </a:lnTo>
                      <a:lnTo>
                        <a:pt x="233" y="45"/>
                      </a:lnTo>
                      <a:lnTo>
                        <a:pt x="233" y="48"/>
                      </a:lnTo>
                      <a:lnTo>
                        <a:pt x="233" y="48"/>
                      </a:lnTo>
                      <a:lnTo>
                        <a:pt x="233" y="48"/>
                      </a:lnTo>
                      <a:lnTo>
                        <a:pt x="233" y="51"/>
                      </a:lnTo>
                      <a:lnTo>
                        <a:pt x="230" y="54"/>
                      </a:lnTo>
                      <a:lnTo>
                        <a:pt x="230" y="54"/>
                      </a:lnTo>
                      <a:lnTo>
                        <a:pt x="230" y="54"/>
                      </a:lnTo>
                      <a:lnTo>
                        <a:pt x="230" y="57"/>
                      </a:lnTo>
                      <a:lnTo>
                        <a:pt x="230" y="57"/>
                      </a:lnTo>
                      <a:lnTo>
                        <a:pt x="230" y="57"/>
                      </a:lnTo>
                      <a:lnTo>
                        <a:pt x="230" y="57"/>
                      </a:lnTo>
                      <a:lnTo>
                        <a:pt x="230" y="57"/>
                      </a:lnTo>
                      <a:lnTo>
                        <a:pt x="230" y="59"/>
                      </a:lnTo>
                      <a:lnTo>
                        <a:pt x="230" y="59"/>
                      </a:lnTo>
                      <a:lnTo>
                        <a:pt x="230" y="59"/>
                      </a:lnTo>
                      <a:lnTo>
                        <a:pt x="230" y="59"/>
                      </a:lnTo>
                      <a:lnTo>
                        <a:pt x="230" y="59"/>
                      </a:lnTo>
                      <a:lnTo>
                        <a:pt x="230" y="62"/>
                      </a:lnTo>
                      <a:lnTo>
                        <a:pt x="230" y="65"/>
                      </a:lnTo>
                      <a:lnTo>
                        <a:pt x="230" y="68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6"/>
                      </a:lnTo>
                      <a:lnTo>
                        <a:pt x="227" y="85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3" y="96"/>
                      </a:lnTo>
                      <a:lnTo>
                        <a:pt x="233" y="96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102"/>
                      </a:lnTo>
                      <a:lnTo>
                        <a:pt x="233" y="102"/>
                      </a:lnTo>
                      <a:lnTo>
                        <a:pt x="233" y="102"/>
                      </a:lnTo>
                      <a:lnTo>
                        <a:pt x="233" y="102"/>
                      </a:lnTo>
                      <a:lnTo>
                        <a:pt x="233" y="102"/>
                      </a:lnTo>
                      <a:lnTo>
                        <a:pt x="236" y="99"/>
                      </a:lnTo>
                      <a:lnTo>
                        <a:pt x="236" y="99"/>
                      </a:lnTo>
                      <a:lnTo>
                        <a:pt x="238" y="102"/>
                      </a:lnTo>
                      <a:lnTo>
                        <a:pt x="238" y="102"/>
                      </a:lnTo>
                      <a:lnTo>
                        <a:pt x="238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8"/>
                      </a:lnTo>
                      <a:lnTo>
                        <a:pt x="244" y="108"/>
                      </a:lnTo>
                      <a:lnTo>
                        <a:pt x="244" y="108"/>
                      </a:lnTo>
                      <a:lnTo>
                        <a:pt x="244" y="108"/>
                      </a:lnTo>
                      <a:lnTo>
                        <a:pt x="253" y="122"/>
                      </a:lnTo>
                      <a:lnTo>
                        <a:pt x="255" y="122"/>
                      </a:lnTo>
                      <a:lnTo>
                        <a:pt x="255" y="125"/>
                      </a:lnTo>
                      <a:lnTo>
                        <a:pt x="255" y="125"/>
                      </a:lnTo>
                      <a:lnTo>
                        <a:pt x="258" y="125"/>
                      </a:lnTo>
                      <a:lnTo>
                        <a:pt x="258" y="127"/>
                      </a:lnTo>
                      <a:lnTo>
                        <a:pt x="264" y="130"/>
                      </a:lnTo>
                      <a:lnTo>
                        <a:pt x="264" y="130"/>
                      </a:lnTo>
                      <a:lnTo>
                        <a:pt x="267" y="130"/>
                      </a:lnTo>
                      <a:lnTo>
                        <a:pt x="267" y="130"/>
                      </a:lnTo>
                      <a:lnTo>
                        <a:pt x="267" y="130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1" y="136"/>
                      </a:lnTo>
                      <a:lnTo>
                        <a:pt x="261" y="136"/>
                      </a:lnTo>
                      <a:lnTo>
                        <a:pt x="261" y="136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42"/>
                      </a:lnTo>
                      <a:lnTo>
                        <a:pt x="261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4"/>
                      </a:lnTo>
                      <a:lnTo>
                        <a:pt x="258" y="144"/>
                      </a:lnTo>
                      <a:lnTo>
                        <a:pt x="255" y="144"/>
                      </a:lnTo>
                      <a:lnTo>
                        <a:pt x="255" y="144"/>
                      </a:lnTo>
                      <a:lnTo>
                        <a:pt x="255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7"/>
                      </a:lnTo>
                      <a:lnTo>
                        <a:pt x="253" y="147"/>
                      </a:lnTo>
                      <a:lnTo>
                        <a:pt x="253" y="147"/>
                      </a:lnTo>
                      <a:lnTo>
                        <a:pt x="250" y="147"/>
                      </a:lnTo>
                      <a:lnTo>
                        <a:pt x="250" y="147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6"/>
                      </a:lnTo>
                      <a:lnTo>
                        <a:pt x="250" y="156"/>
                      </a:lnTo>
                      <a:lnTo>
                        <a:pt x="250" y="156"/>
                      </a:lnTo>
                      <a:lnTo>
                        <a:pt x="250" y="156"/>
                      </a:lnTo>
                      <a:lnTo>
                        <a:pt x="250" y="159"/>
                      </a:lnTo>
                      <a:lnTo>
                        <a:pt x="250" y="159"/>
                      </a:lnTo>
                      <a:lnTo>
                        <a:pt x="247" y="159"/>
                      </a:lnTo>
                      <a:lnTo>
                        <a:pt x="247" y="159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4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50" y="164"/>
                      </a:lnTo>
                      <a:lnTo>
                        <a:pt x="253" y="164"/>
                      </a:lnTo>
                      <a:lnTo>
                        <a:pt x="255" y="164"/>
                      </a:lnTo>
                      <a:lnTo>
                        <a:pt x="261" y="167"/>
                      </a:lnTo>
                      <a:lnTo>
                        <a:pt x="261" y="170"/>
                      </a:lnTo>
                      <a:lnTo>
                        <a:pt x="258" y="173"/>
                      </a:lnTo>
                      <a:lnTo>
                        <a:pt x="258" y="176"/>
                      </a:lnTo>
                      <a:lnTo>
                        <a:pt x="258" y="178"/>
                      </a:lnTo>
                      <a:lnTo>
                        <a:pt x="255" y="184"/>
                      </a:lnTo>
                      <a:lnTo>
                        <a:pt x="267" y="187"/>
                      </a:lnTo>
                      <a:lnTo>
                        <a:pt x="267" y="184"/>
                      </a:lnTo>
                      <a:lnTo>
                        <a:pt x="270" y="181"/>
                      </a:lnTo>
                      <a:lnTo>
                        <a:pt x="275" y="176"/>
                      </a:lnTo>
                      <a:lnTo>
                        <a:pt x="287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92" y="184"/>
                      </a:lnTo>
                      <a:lnTo>
                        <a:pt x="301" y="181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5" y="187"/>
                      </a:lnTo>
                      <a:lnTo>
                        <a:pt x="323" y="193"/>
                      </a:lnTo>
                      <a:lnTo>
                        <a:pt x="323" y="193"/>
                      </a:lnTo>
                      <a:lnTo>
                        <a:pt x="326" y="190"/>
                      </a:lnTo>
                      <a:lnTo>
                        <a:pt x="329" y="187"/>
                      </a:lnTo>
                      <a:lnTo>
                        <a:pt x="332" y="181"/>
                      </a:lnTo>
                      <a:lnTo>
                        <a:pt x="332" y="181"/>
                      </a:lnTo>
                      <a:lnTo>
                        <a:pt x="332" y="181"/>
                      </a:lnTo>
                      <a:lnTo>
                        <a:pt x="332" y="181"/>
                      </a:lnTo>
                      <a:lnTo>
                        <a:pt x="332" y="178"/>
                      </a:lnTo>
                      <a:lnTo>
                        <a:pt x="332" y="178"/>
                      </a:lnTo>
                      <a:lnTo>
                        <a:pt x="332" y="178"/>
                      </a:lnTo>
                      <a:lnTo>
                        <a:pt x="335" y="178"/>
                      </a:lnTo>
                      <a:lnTo>
                        <a:pt x="335" y="173"/>
                      </a:lnTo>
                      <a:lnTo>
                        <a:pt x="338" y="170"/>
                      </a:lnTo>
                      <a:lnTo>
                        <a:pt x="340" y="167"/>
                      </a:lnTo>
                      <a:lnTo>
                        <a:pt x="340" y="167"/>
                      </a:lnTo>
                      <a:lnTo>
                        <a:pt x="340" y="167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1"/>
                      </a:lnTo>
                      <a:lnTo>
                        <a:pt x="340" y="161"/>
                      </a:lnTo>
                      <a:lnTo>
                        <a:pt x="340" y="161"/>
                      </a:lnTo>
                      <a:lnTo>
                        <a:pt x="343" y="164"/>
                      </a:lnTo>
                      <a:lnTo>
                        <a:pt x="357" y="178"/>
                      </a:lnTo>
                      <a:lnTo>
                        <a:pt x="374" y="198"/>
                      </a:lnTo>
                      <a:lnTo>
                        <a:pt x="377" y="201"/>
                      </a:lnTo>
                      <a:lnTo>
                        <a:pt x="380" y="204"/>
                      </a:lnTo>
                      <a:lnTo>
                        <a:pt x="380" y="207"/>
                      </a:lnTo>
                      <a:lnTo>
                        <a:pt x="380" y="207"/>
                      </a:lnTo>
                      <a:lnTo>
                        <a:pt x="383" y="210"/>
                      </a:lnTo>
                      <a:lnTo>
                        <a:pt x="386" y="212"/>
                      </a:lnTo>
                      <a:lnTo>
                        <a:pt x="389" y="221"/>
                      </a:lnTo>
                      <a:lnTo>
                        <a:pt x="391" y="229"/>
                      </a:lnTo>
                      <a:lnTo>
                        <a:pt x="400" y="244"/>
                      </a:lnTo>
                      <a:lnTo>
                        <a:pt x="403" y="249"/>
                      </a:lnTo>
                      <a:lnTo>
                        <a:pt x="403" y="252"/>
                      </a:lnTo>
                      <a:lnTo>
                        <a:pt x="403" y="258"/>
                      </a:lnTo>
                      <a:lnTo>
                        <a:pt x="406" y="266"/>
                      </a:lnTo>
                      <a:lnTo>
                        <a:pt x="406" y="272"/>
                      </a:lnTo>
                      <a:lnTo>
                        <a:pt x="408" y="275"/>
                      </a:lnTo>
                      <a:lnTo>
                        <a:pt x="408" y="283"/>
                      </a:lnTo>
                      <a:lnTo>
                        <a:pt x="408" y="286"/>
                      </a:lnTo>
                      <a:lnTo>
                        <a:pt x="406" y="286"/>
                      </a:lnTo>
                      <a:lnTo>
                        <a:pt x="383" y="292"/>
                      </a:lnTo>
                      <a:lnTo>
                        <a:pt x="374" y="297"/>
                      </a:lnTo>
                      <a:lnTo>
                        <a:pt x="366" y="300"/>
                      </a:lnTo>
                      <a:lnTo>
                        <a:pt x="360" y="300"/>
                      </a:lnTo>
                      <a:lnTo>
                        <a:pt x="357" y="303"/>
                      </a:lnTo>
                      <a:lnTo>
                        <a:pt x="363" y="326"/>
                      </a:lnTo>
                      <a:lnTo>
                        <a:pt x="366" y="340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4" name="Freeform 130"/>
                <p:cNvSpPr>
                  <a:spLocks/>
                </p:cNvSpPr>
                <p:nvPr/>
              </p:nvSpPr>
              <p:spPr bwMode="auto">
                <a:xfrm>
                  <a:off x="1279" y="3016"/>
                  <a:ext cx="207" cy="420"/>
                </a:xfrm>
                <a:custGeom>
                  <a:avLst/>
                  <a:gdLst/>
                  <a:ahLst/>
                  <a:cxnLst>
                    <a:cxn ang="0">
                      <a:pos x="241" y="374"/>
                    </a:cxn>
                    <a:cxn ang="0">
                      <a:pos x="247" y="414"/>
                    </a:cxn>
                    <a:cxn ang="0">
                      <a:pos x="230" y="436"/>
                    </a:cxn>
                    <a:cxn ang="0">
                      <a:pos x="134" y="555"/>
                    </a:cxn>
                    <a:cxn ang="0">
                      <a:pos x="63" y="672"/>
                    </a:cxn>
                    <a:cxn ang="0">
                      <a:pos x="80" y="748"/>
                    </a:cxn>
                    <a:cxn ang="0">
                      <a:pos x="54" y="757"/>
                    </a:cxn>
                    <a:cxn ang="0">
                      <a:pos x="57" y="785"/>
                    </a:cxn>
                    <a:cxn ang="0">
                      <a:pos x="57" y="805"/>
                    </a:cxn>
                    <a:cxn ang="0">
                      <a:pos x="66" y="825"/>
                    </a:cxn>
                    <a:cxn ang="0">
                      <a:pos x="37" y="808"/>
                    </a:cxn>
                    <a:cxn ang="0">
                      <a:pos x="34" y="785"/>
                    </a:cxn>
                    <a:cxn ang="0">
                      <a:pos x="26" y="768"/>
                    </a:cxn>
                    <a:cxn ang="0">
                      <a:pos x="32" y="745"/>
                    </a:cxn>
                    <a:cxn ang="0">
                      <a:pos x="26" y="575"/>
                    </a:cxn>
                    <a:cxn ang="0">
                      <a:pos x="57" y="504"/>
                    </a:cxn>
                    <a:cxn ang="0">
                      <a:pos x="74" y="467"/>
                    </a:cxn>
                    <a:cxn ang="0">
                      <a:pos x="100" y="445"/>
                    </a:cxn>
                    <a:cxn ang="0">
                      <a:pos x="105" y="422"/>
                    </a:cxn>
                    <a:cxn ang="0">
                      <a:pos x="111" y="397"/>
                    </a:cxn>
                    <a:cxn ang="0">
                      <a:pos x="117" y="346"/>
                    </a:cxn>
                    <a:cxn ang="0">
                      <a:pos x="148" y="323"/>
                    </a:cxn>
                    <a:cxn ang="0">
                      <a:pos x="125" y="303"/>
                    </a:cxn>
                    <a:cxn ang="0">
                      <a:pos x="114" y="300"/>
                    </a:cxn>
                    <a:cxn ang="0">
                      <a:pos x="111" y="297"/>
                    </a:cxn>
                    <a:cxn ang="0">
                      <a:pos x="111" y="292"/>
                    </a:cxn>
                    <a:cxn ang="0">
                      <a:pos x="108" y="286"/>
                    </a:cxn>
                    <a:cxn ang="0">
                      <a:pos x="111" y="278"/>
                    </a:cxn>
                    <a:cxn ang="0">
                      <a:pos x="108" y="278"/>
                    </a:cxn>
                    <a:cxn ang="0">
                      <a:pos x="102" y="283"/>
                    </a:cxn>
                    <a:cxn ang="0">
                      <a:pos x="97" y="286"/>
                    </a:cxn>
                    <a:cxn ang="0">
                      <a:pos x="105" y="252"/>
                    </a:cxn>
                    <a:cxn ang="0">
                      <a:pos x="108" y="232"/>
                    </a:cxn>
                    <a:cxn ang="0">
                      <a:pos x="94" y="198"/>
                    </a:cxn>
                    <a:cxn ang="0">
                      <a:pos x="91" y="193"/>
                    </a:cxn>
                    <a:cxn ang="0">
                      <a:pos x="94" y="184"/>
                    </a:cxn>
                    <a:cxn ang="0">
                      <a:pos x="94" y="178"/>
                    </a:cxn>
                    <a:cxn ang="0">
                      <a:pos x="91" y="170"/>
                    </a:cxn>
                    <a:cxn ang="0">
                      <a:pos x="91" y="164"/>
                    </a:cxn>
                    <a:cxn ang="0">
                      <a:pos x="91" y="159"/>
                    </a:cxn>
                    <a:cxn ang="0">
                      <a:pos x="91" y="153"/>
                    </a:cxn>
                    <a:cxn ang="0">
                      <a:pos x="88" y="147"/>
                    </a:cxn>
                    <a:cxn ang="0">
                      <a:pos x="131" y="122"/>
                    </a:cxn>
                    <a:cxn ang="0">
                      <a:pos x="156" y="85"/>
                    </a:cxn>
                    <a:cxn ang="0">
                      <a:pos x="176" y="68"/>
                    </a:cxn>
                    <a:cxn ang="0">
                      <a:pos x="185" y="79"/>
                    </a:cxn>
                    <a:cxn ang="0">
                      <a:pos x="187" y="76"/>
                    </a:cxn>
                    <a:cxn ang="0">
                      <a:pos x="193" y="85"/>
                    </a:cxn>
                    <a:cxn ang="0">
                      <a:pos x="185" y="88"/>
                    </a:cxn>
                    <a:cxn ang="0">
                      <a:pos x="190" y="88"/>
                    </a:cxn>
                    <a:cxn ang="0">
                      <a:pos x="199" y="76"/>
                    </a:cxn>
                    <a:cxn ang="0">
                      <a:pos x="199" y="65"/>
                    </a:cxn>
                    <a:cxn ang="0">
                      <a:pos x="204" y="11"/>
                    </a:cxn>
                    <a:cxn ang="0">
                      <a:pos x="202" y="25"/>
                    </a:cxn>
                    <a:cxn ang="0">
                      <a:pos x="216" y="28"/>
                    </a:cxn>
                    <a:cxn ang="0">
                      <a:pos x="230" y="65"/>
                    </a:cxn>
                    <a:cxn ang="0">
                      <a:pos x="233" y="99"/>
                    </a:cxn>
                    <a:cxn ang="0">
                      <a:pos x="255" y="125"/>
                    </a:cxn>
                    <a:cxn ang="0">
                      <a:pos x="261" y="139"/>
                    </a:cxn>
                    <a:cxn ang="0">
                      <a:pos x="250" y="150"/>
                    </a:cxn>
                    <a:cxn ang="0">
                      <a:pos x="261" y="167"/>
                    </a:cxn>
                    <a:cxn ang="0">
                      <a:pos x="332" y="181"/>
                    </a:cxn>
                    <a:cxn ang="0">
                      <a:pos x="389" y="221"/>
                    </a:cxn>
                  </a:cxnLst>
                  <a:rect l="0" t="0" r="r" b="b"/>
                  <a:pathLst>
                    <a:path w="408" h="827">
                      <a:moveTo>
                        <a:pt x="366" y="340"/>
                      </a:moveTo>
                      <a:lnTo>
                        <a:pt x="343" y="340"/>
                      </a:lnTo>
                      <a:lnTo>
                        <a:pt x="335" y="340"/>
                      </a:lnTo>
                      <a:lnTo>
                        <a:pt x="318" y="337"/>
                      </a:lnTo>
                      <a:lnTo>
                        <a:pt x="298" y="337"/>
                      </a:lnTo>
                      <a:lnTo>
                        <a:pt x="289" y="337"/>
                      </a:lnTo>
                      <a:lnTo>
                        <a:pt x="289" y="337"/>
                      </a:lnTo>
                      <a:lnTo>
                        <a:pt x="289" y="337"/>
                      </a:lnTo>
                      <a:lnTo>
                        <a:pt x="289" y="337"/>
                      </a:lnTo>
                      <a:lnTo>
                        <a:pt x="289" y="340"/>
                      </a:lnTo>
                      <a:lnTo>
                        <a:pt x="289" y="340"/>
                      </a:lnTo>
                      <a:lnTo>
                        <a:pt x="289" y="340"/>
                      </a:lnTo>
                      <a:lnTo>
                        <a:pt x="287" y="340"/>
                      </a:lnTo>
                      <a:lnTo>
                        <a:pt x="287" y="340"/>
                      </a:lnTo>
                      <a:lnTo>
                        <a:pt x="287" y="340"/>
                      </a:lnTo>
                      <a:lnTo>
                        <a:pt x="287" y="340"/>
                      </a:lnTo>
                      <a:lnTo>
                        <a:pt x="287" y="343"/>
                      </a:lnTo>
                      <a:lnTo>
                        <a:pt x="287" y="343"/>
                      </a:lnTo>
                      <a:lnTo>
                        <a:pt x="287" y="348"/>
                      </a:lnTo>
                      <a:lnTo>
                        <a:pt x="287" y="357"/>
                      </a:lnTo>
                      <a:lnTo>
                        <a:pt x="287" y="357"/>
                      </a:lnTo>
                      <a:lnTo>
                        <a:pt x="270" y="360"/>
                      </a:lnTo>
                      <a:lnTo>
                        <a:pt x="261" y="360"/>
                      </a:lnTo>
                      <a:lnTo>
                        <a:pt x="258" y="360"/>
                      </a:lnTo>
                      <a:lnTo>
                        <a:pt x="255" y="363"/>
                      </a:lnTo>
                      <a:lnTo>
                        <a:pt x="253" y="363"/>
                      </a:lnTo>
                      <a:lnTo>
                        <a:pt x="247" y="363"/>
                      </a:lnTo>
                      <a:lnTo>
                        <a:pt x="247" y="368"/>
                      </a:lnTo>
                      <a:lnTo>
                        <a:pt x="241" y="365"/>
                      </a:lnTo>
                      <a:lnTo>
                        <a:pt x="241" y="374"/>
                      </a:lnTo>
                      <a:lnTo>
                        <a:pt x="244" y="377"/>
                      </a:lnTo>
                      <a:lnTo>
                        <a:pt x="227" y="377"/>
                      </a:lnTo>
                      <a:lnTo>
                        <a:pt x="227" y="377"/>
                      </a:lnTo>
                      <a:lnTo>
                        <a:pt x="227" y="380"/>
                      </a:lnTo>
                      <a:lnTo>
                        <a:pt x="230" y="382"/>
                      </a:lnTo>
                      <a:lnTo>
                        <a:pt x="230" y="382"/>
                      </a:lnTo>
                      <a:lnTo>
                        <a:pt x="230" y="385"/>
                      </a:lnTo>
                      <a:lnTo>
                        <a:pt x="230" y="385"/>
                      </a:lnTo>
                      <a:lnTo>
                        <a:pt x="233" y="385"/>
                      </a:lnTo>
                      <a:lnTo>
                        <a:pt x="233" y="388"/>
                      </a:lnTo>
                      <a:lnTo>
                        <a:pt x="238" y="391"/>
                      </a:lnTo>
                      <a:lnTo>
                        <a:pt x="241" y="394"/>
                      </a:lnTo>
                      <a:lnTo>
                        <a:pt x="241" y="397"/>
                      </a:lnTo>
                      <a:lnTo>
                        <a:pt x="244" y="397"/>
                      </a:lnTo>
                      <a:lnTo>
                        <a:pt x="244" y="397"/>
                      </a:lnTo>
                      <a:lnTo>
                        <a:pt x="244" y="399"/>
                      </a:lnTo>
                      <a:lnTo>
                        <a:pt x="247" y="402"/>
                      </a:lnTo>
                      <a:lnTo>
                        <a:pt x="247" y="402"/>
                      </a:lnTo>
                      <a:lnTo>
                        <a:pt x="247" y="402"/>
                      </a:lnTo>
                      <a:lnTo>
                        <a:pt x="247" y="405"/>
                      </a:lnTo>
                      <a:lnTo>
                        <a:pt x="250" y="405"/>
                      </a:lnTo>
                      <a:lnTo>
                        <a:pt x="250" y="408"/>
                      </a:lnTo>
                      <a:lnTo>
                        <a:pt x="250" y="408"/>
                      </a:lnTo>
                      <a:lnTo>
                        <a:pt x="250" y="408"/>
                      </a:lnTo>
                      <a:lnTo>
                        <a:pt x="250" y="408"/>
                      </a:lnTo>
                      <a:lnTo>
                        <a:pt x="250" y="411"/>
                      </a:lnTo>
                      <a:lnTo>
                        <a:pt x="250" y="411"/>
                      </a:lnTo>
                      <a:lnTo>
                        <a:pt x="247" y="411"/>
                      </a:lnTo>
                      <a:lnTo>
                        <a:pt x="247" y="411"/>
                      </a:lnTo>
                      <a:lnTo>
                        <a:pt x="247" y="414"/>
                      </a:lnTo>
                      <a:lnTo>
                        <a:pt x="247" y="414"/>
                      </a:lnTo>
                      <a:lnTo>
                        <a:pt x="247" y="414"/>
                      </a:lnTo>
                      <a:lnTo>
                        <a:pt x="247" y="416"/>
                      </a:lnTo>
                      <a:lnTo>
                        <a:pt x="244" y="416"/>
                      </a:lnTo>
                      <a:lnTo>
                        <a:pt x="244" y="416"/>
                      </a:lnTo>
                      <a:lnTo>
                        <a:pt x="244" y="416"/>
                      </a:lnTo>
                      <a:lnTo>
                        <a:pt x="244" y="419"/>
                      </a:lnTo>
                      <a:lnTo>
                        <a:pt x="244" y="419"/>
                      </a:lnTo>
                      <a:lnTo>
                        <a:pt x="244" y="419"/>
                      </a:lnTo>
                      <a:lnTo>
                        <a:pt x="244" y="419"/>
                      </a:lnTo>
                      <a:lnTo>
                        <a:pt x="247" y="419"/>
                      </a:lnTo>
                      <a:lnTo>
                        <a:pt x="247" y="419"/>
                      </a:lnTo>
                      <a:lnTo>
                        <a:pt x="247" y="422"/>
                      </a:lnTo>
                      <a:lnTo>
                        <a:pt x="247" y="425"/>
                      </a:lnTo>
                      <a:lnTo>
                        <a:pt x="244" y="425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1" y="428"/>
                      </a:lnTo>
                      <a:lnTo>
                        <a:pt x="241" y="431"/>
                      </a:lnTo>
                      <a:lnTo>
                        <a:pt x="241" y="431"/>
                      </a:lnTo>
                      <a:lnTo>
                        <a:pt x="241" y="433"/>
                      </a:lnTo>
                      <a:lnTo>
                        <a:pt x="238" y="433"/>
                      </a:lnTo>
                      <a:lnTo>
                        <a:pt x="238" y="433"/>
                      </a:lnTo>
                      <a:lnTo>
                        <a:pt x="233" y="433"/>
                      </a:lnTo>
                      <a:lnTo>
                        <a:pt x="233" y="433"/>
                      </a:lnTo>
                      <a:lnTo>
                        <a:pt x="233" y="433"/>
                      </a:lnTo>
                      <a:lnTo>
                        <a:pt x="233" y="436"/>
                      </a:lnTo>
                      <a:lnTo>
                        <a:pt x="233" y="436"/>
                      </a:lnTo>
                      <a:lnTo>
                        <a:pt x="230" y="436"/>
                      </a:lnTo>
                      <a:lnTo>
                        <a:pt x="230" y="436"/>
                      </a:lnTo>
                      <a:lnTo>
                        <a:pt x="230" y="439"/>
                      </a:lnTo>
                      <a:lnTo>
                        <a:pt x="230" y="439"/>
                      </a:lnTo>
                      <a:lnTo>
                        <a:pt x="227" y="439"/>
                      </a:lnTo>
                      <a:lnTo>
                        <a:pt x="227" y="442"/>
                      </a:lnTo>
                      <a:lnTo>
                        <a:pt x="224" y="442"/>
                      </a:lnTo>
                      <a:lnTo>
                        <a:pt x="224" y="445"/>
                      </a:lnTo>
                      <a:lnTo>
                        <a:pt x="227" y="445"/>
                      </a:lnTo>
                      <a:lnTo>
                        <a:pt x="224" y="445"/>
                      </a:lnTo>
                      <a:lnTo>
                        <a:pt x="224" y="448"/>
                      </a:lnTo>
                      <a:lnTo>
                        <a:pt x="224" y="448"/>
                      </a:lnTo>
                      <a:lnTo>
                        <a:pt x="224" y="448"/>
                      </a:lnTo>
                      <a:lnTo>
                        <a:pt x="227" y="448"/>
                      </a:lnTo>
                      <a:lnTo>
                        <a:pt x="227" y="448"/>
                      </a:lnTo>
                      <a:lnTo>
                        <a:pt x="227" y="450"/>
                      </a:lnTo>
                      <a:lnTo>
                        <a:pt x="224" y="450"/>
                      </a:lnTo>
                      <a:lnTo>
                        <a:pt x="224" y="453"/>
                      </a:lnTo>
                      <a:lnTo>
                        <a:pt x="221" y="453"/>
                      </a:lnTo>
                      <a:lnTo>
                        <a:pt x="221" y="453"/>
                      </a:lnTo>
                      <a:lnTo>
                        <a:pt x="221" y="450"/>
                      </a:lnTo>
                      <a:lnTo>
                        <a:pt x="221" y="453"/>
                      </a:lnTo>
                      <a:lnTo>
                        <a:pt x="219" y="456"/>
                      </a:lnTo>
                      <a:lnTo>
                        <a:pt x="227" y="456"/>
                      </a:lnTo>
                      <a:lnTo>
                        <a:pt x="224" y="465"/>
                      </a:lnTo>
                      <a:lnTo>
                        <a:pt x="210" y="490"/>
                      </a:lnTo>
                      <a:lnTo>
                        <a:pt x="187" y="504"/>
                      </a:lnTo>
                      <a:lnTo>
                        <a:pt x="162" y="521"/>
                      </a:lnTo>
                      <a:lnTo>
                        <a:pt x="153" y="533"/>
                      </a:lnTo>
                      <a:lnTo>
                        <a:pt x="142" y="544"/>
                      </a:lnTo>
                      <a:lnTo>
                        <a:pt x="136" y="552"/>
                      </a:lnTo>
                      <a:lnTo>
                        <a:pt x="134" y="555"/>
                      </a:lnTo>
                      <a:lnTo>
                        <a:pt x="122" y="569"/>
                      </a:lnTo>
                      <a:lnTo>
                        <a:pt x="102" y="592"/>
                      </a:lnTo>
                      <a:lnTo>
                        <a:pt x="91" y="603"/>
                      </a:lnTo>
                      <a:lnTo>
                        <a:pt x="91" y="606"/>
                      </a:lnTo>
                      <a:lnTo>
                        <a:pt x="91" y="606"/>
                      </a:lnTo>
                      <a:lnTo>
                        <a:pt x="85" y="615"/>
                      </a:lnTo>
                      <a:lnTo>
                        <a:pt x="88" y="643"/>
                      </a:lnTo>
                      <a:lnTo>
                        <a:pt x="88" y="646"/>
                      </a:lnTo>
                      <a:lnTo>
                        <a:pt x="80" y="652"/>
                      </a:lnTo>
                      <a:lnTo>
                        <a:pt x="74" y="655"/>
                      </a:lnTo>
                      <a:lnTo>
                        <a:pt x="74" y="655"/>
                      </a:lnTo>
                      <a:lnTo>
                        <a:pt x="74" y="655"/>
                      </a:lnTo>
                      <a:lnTo>
                        <a:pt x="71" y="655"/>
                      </a:lnTo>
                      <a:lnTo>
                        <a:pt x="71" y="657"/>
                      </a:lnTo>
                      <a:lnTo>
                        <a:pt x="68" y="657"/>
                      </a:lnTo>
                      <a:lnTo>
                        <a:pt x="68" y="657"/>
                      </a:lnTo>
                      <a:lnTo>
                        <a:pt x="68" y="657"/>
                      </a:lnTo>
                      <a:lnTo>
                        <a:pt x="68" y="657"/>
                      </a:lnTo>
                      <a:lnTo>
                        <a:pt x="66" y="657"/>
                      </a:lnTo>
                      <a:lnTo>
                        <a:pt x="66" y="660"/>
                      </a:lnTo>
                      <a:lnTo>
                        <a:pt x="66" y="660"/>
                      </a:lnTo>
                      <a:lnTo>
                        <a:pt x="66" y="660"/>
                      </a:lnTo>
                      <a:lnTo>
                        <a:pt x="66" y="660"/>
                      </a:lnTo>
                      <a:lnTo>
                        <a:pt x="66" y="663"/>
                      </a:lnTo>
                      <a:lnTo>
                        <a:pt x="63" y="666"/>
                      </a:lnTo>
                      <a:lnTo>
                        <a:pt x="63" y="666"/>
                      </a:lnTo>
                      <a:lnTo>
                        <a:pt x="63" y="669"/>
                      </a:lnTo>
                      <a:lnTo>
                        <a:pt x="63" y="669"/>
                      </a:lnTo>
                      <a:lnTo>
                        <a:pt x="63" y="672"/>
                      </a:lnTo>
                      <a:lnTo>
                        <a:pt x="63" y="672"/>
                      </a:lnTo>
                      <a:lnTo>
                        <a:pt x="63" y="672"/>
                      </a:lnTo>
                      <a:lnTo>
                        <a:pt x="63" y="674"/>
                      </a:lnTo>
                      <a:lnTo>
                        <a:pt x="63" y="674"/>
                      </a:lnTo>
                      <a:lnTo>
                        <a:pt x="66" y="674"/>
                      </a:lnTo>
                      <a:lnTo>
                        <a:pt x="66" y="677"/>
                      </a:lnTo>
                      <a:lnTo>
                        <a:pt x="68" y="680"/>
                      </a:lnTo>
                      <a:lnTo>
                        <a:pt x="71" y="683"/>
                      </a:lnTo>
                      <a:lnTo>
                        <a:pt x="74" y="686"/>
                      </a:lnTo>
                      <a:lnTo>
                        <a:pt x="80" y="691"/>
                      </a:lnTo>
                      <a:lnTo>
                        <a:pt x="85" y="703"/>
                      </a:lnTo>
                      <a:lnTo>
                        <a:pt x="85" y="703"/>
                      </a:lnTo>
                      <a:lnTo>
                        <a:pt x="88" y="703"/>
                      </a:lnTo>
                      <a:lnTo>
                        <a:pt x="102" y="714"/>
                      </a:lnTo>
                      <a:lnTo>
                        <a:pt x="97" y="725"/>
                      </a:lnTo>
                      <a:lnTo>
                        <a:pt x="94" y="723"/>
                      </a:lnTo>
                      <a:lnTo>
                        <a:pt x="85" y="734"/>
                      </a:lnTo>
                      <a:lnTo>
                        <a:pt x="80" y="740"/>
                      </a:lnTo>
                      <a:lnTo>
                        <a:pt x="80" y="742"/>
                      </a:lnTo>
                      <a:lnTo>
                        <a:pt x="80" y="742"/>
                      </a:lnTo>
                      <a:lnTo>
                        <a:pt x="80" y="742"/>
                      </a:lnTo>
                      <a:lnTo>
                        <a:pt x="80" y="742"/>
                      </a:lnTo>
                      <a:lnTo>
                        <a:pt x="80" y="742"/>
                      </a:lnTo>
                      <a:lnTo>
                        <a:pt x="80" y="745"/>
                      </a:lnTo>
                      <a:lnTo>
                        <a:pt x="80" y="745"/>
                      </a:lnTo>
                      <a:lnTo>
                        <a:pt x="80" y="745"/>
                      </a:lnTo>
                      <a:lnTo>
                        <a:pt x="80" y="745"/>
                      </a:lnTo>
                      <a:lnTo>
                        <a:pt x="80" y="748"/>
                      </a:lnTo>
                      <a:lnTo>
                        <a:pt x="80" y="748"/>
                      </a:lnTo>
                      <a:lnTo>
                        <a:pt x="80" y="748"/>
                      </a:lnTo>
                      <a:lnTo>
                        <a:pt x="80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7" y="748"/>
                      </a:lnTo>
                      <a:lnTo>
                        <a:pt x="74" y="745"/>
                      </a:lnTo>
                      <a:lnTo>
                        <a:pt x="74" y="745"/>
                      </a:lnTo>
                      <a:lnTo>
                        <a:pt x="71" y="745"/>
                      </a:lnTo>
                      <a:lnTo>
                        <a:pt x="68" y="745"/>
                      </a:lnTo>
                      <a:lnTo>
                        <a:pt x="68" y="745"/>
                      </a:lnTo>
                      <a:lnTo>
                        <a:pt x="68" y="745"/>
                      </a:lnTo>
                      <a:lnTo>
                        <a:pt x="66" y="745"/>
                      </a:lnTo>
                      <a:lnTo>
                        <a:pt x="66" y="745"/>
                      </a:lnTo>
                      <a:lnTo>
                        <a:pt x="66" y="748"/>
                      </a:lnTo>
                      <a:lnTo>
                        <a:pt x="63" y="748"/>
                      </a:lnTo>
                      <a:lnTo>
                        <a:pt x="63" y="748"/>
                      </a:lnTo>
                      <a:lnTo>
                        <a:pt x="60" y="748"/>
                      </a:lnTo>
                      <a:lnTo>
                        <a:pt x="60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51"/>
                      </a:lnTo>
                      <a:lnTo>
                        <a:pt x="54" y="751"/>
                      </a:lnTo>
                      <a:lnTo>
                        <a:pt x="54" y="751"/>
                      </a:lnTo>
                      <a:lnTo>
                        <a:pt x="54" y="754"/>
                      </a:lnTo>
                      <a:lnTo>
                        <a:pt x="54" y="754"/>
                      </a:lnTo>
                      <a:lnTo>
                        <a:pt x="54" y="754"/>
                      </a:lnTo>
                      <a:lnTo>
                        <a:pt x="54" y="754"/>
                      </a:lnTo>
                      <a:lnTo>
                        <a:pt x="54" y="757"/>
                      </a:lnTo>
                      <a:lnTo>
                        <a:pt x="54" y="757"/>
                      </a:lnTo>
                      <a:lnTo>
                        <a:pt x="54" y="757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59"/>
                      </a:lnTo>
                      <a:lnTo>
                        <a:pt x="54" y="762"/>
                      </a:lnTo>
                      <a:lnTo>
                        <a:pt x="54" y="762"/>
                      </a:lnTo>
                      <a:lnTo>
                        <a:pt x="57" y="762"/>
                      </a:lnTo>
                      <a:lnTo>
                        <a:pt x="57" y="765"/>
                      </a:lnTo>
                      <a:lnTo>
                        <a:pt x="57" y="765"/>
                      </a:lnTo>
                      <a:lnTo>
                        <a:pt x="57" y="768"/>
                      </a:lnTo>
                      <a:lnTo>
                        <a:pt x="57" y="768"/>
                      </a:lnTo>
                      <a:lnTo>
                        <a:pt x="57" y="768"/>
                      </a:lnTo>
                      <a:lnTo>
                        <a:pt x="54" y="771"/>
                      </a:lnTo>
                      <a:lnTo>
                        <a:pt x="54" y="771"/>
                      </a:lnTo>
                      <a:lnTo>
                        <a:pt x="54" y="774"/>
                      </a:lnTo>
                      <a:lnTo>
                        <a:pt x="54" y="774"/>
                      </a:lnTo>
                      <a:lnTo>
                        <a:pt x="54" y="774"/>
                      </a:lnTo>
                      <a:lnTo>
                        <a:pt x="54" y="776"/>
                      </a:lnTo>
                      <a:lnTo>
                        <a:pt x="54" y="776"/>
                      </a:lnTo>
                      <a:lnTo>
                        <a:pt x="54" y="776"/>
                      </a:lnTo>
                      <a:lnTo>
                        <a:pt x="57" y="779"/>
                      </a:lnTo>
                      <a:lnTo>
                        <a:pt x="57" y="779"/>
                      </a:lnTo>
                      <a:lnTo>
                        <a:pt x="57" y="782"/>
                      </a:lnTo>
                      <a:lnTo>
                        <a:pt x="57" y="782"/>
                      </a:lnTo>
                      <a:lnTo>
                        <a:pt x="57" y="782"/>
                      </a:lnTo>
                      <a:lnTo>
                        <a:pt x="57" y="785"/>
                      </a:lnTo>
                      <a:lnTo>
                        <a:pt x="57" y="785"/>
                      </a:lnTo>
                      <a:lnTo>
                        <a:pt x="57" y="785"/>
                      </a:lnTo>
                      <a:lnTo>
                        <a:pt x="57" y="785"/>
                      </a:lnTo>
                      <a:lnTo>
                        <a:pt x="57" y="788"/>
                      </a:lnTo>
                      <a:lnTo>
                        <a:pt x="57" y="788"/>
                      </a:lnTo>
                      <a:lnTo>
                        <a:pt x="57" y="788"/>
                      </a:lnTo>
                      <a:lnTo>
                        <a:pt x="60" y="791"/>
                      </a:lnTo>
                      <a:lnTo>
                        <a:pt x="60" y="791"/>
                      </a:lnTo>
                      <a:lnTo>
                        <a:pt x="60" y="793"/>
                      </a:lnTo>
                      <a:lnTo>
                        <a:pt x="60" y="793"/>
                      </a:lnTo>
                      <a:lnTo>
                        <a:pt x="60" y="793"/>
                      </a:lnTo>
                      <a:lnTo>
                        <a:pt x="60" y="793"/>
                      </a:lnTo>
                      <a:lnTo>
                        <a:pt x="60" y="796"/>
                      </a:lnTo>
                      <a:lnTo>
                        <a:pt x="60" y="796"/>
                      </a:lnTo>
                      <a:lnTo>
                        <a:pt x="60" y="796"/>
                      </a:lnTo>
                      <a:lnTo>
                        <a:pt x="60" y="796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799"/>
                      </a:lnTo>
                      <a:lnTo>
                        <a:pt x="60" y="802"/>
                      </a:lnTo>
                      <a:lnTo>
                        <a:pt x="60" y="802"/>
                      </a:lnTo>
                      <a:lnTo>
                        <a:pt x="60" y="802"/>
                      </a:lnTo>
                      <a:lnTo>
                        <a:pt x="60" y="802"/>
                      </a:lnTo>
                      <a:lnTo>
                        <a:pt x="60" y="802"/>
                      </a:lnTo>
                      <a:lnTo>
                        <a:pt x="60" y="805"/>
                      </a:lnTo>
                      <a:lnTo>
                        <a:pt x="60" y="805"/>
                      </a:lnTo>
                      <a:lnTo>
                        <a:pt x="57" y="805"/>
                      </a:lnTo>
                      <a:lnTo>
                        <a:pt x="57" y="805"/>
                      </a:lnTo>
                      <a:lnTo>
                        <a:pt x="57" y="808"/>
                      </a:lnTo>
                      <a:lnTo>
                        <a:pt x="57" y="808"/>
                      </a:lnTo>
                      <a:lnTo>
                        <a:pt x="57" y="808"/>
                      </a:lnTo>
                      <a:lnTo>
                        <a:pt x="57" y="810"/>
                      </a:lnTo>
                      <a:lnTo>
                        <a:pt x="57" y="810"/>
                      </a:lnTo>
                      <a:lnTo>
                        <a:pt x="57" y="810"/>
                      </a:lnTo>
                      <a:lnTo>
                        <a:pt x="57" y="813"/>
                      </a:lnTo>
                      <a:lnTo>
                        <a:pt x="57" y="813"/>
                      </a:lnTo>
                      <a:lnTo>
                        <a:pt x="57" y="813"/>
                      </a:lnTo>
                      <a:lnTo>
                        <a:pt x="57" y="813"/>
                      </a:lnTo>
                      <a:lnTo>
                        <a:pt x="57" y="813"/>
                      </a:lnTo>
                      <a:lnTo>
                        <a:pt x="57" y="816"/>
                      </a:lnTo>
                      <a:lnTo>
                        <a:pt x="57" y="816"/>
                      </a:lnTo>
                      <a:lnTo>
                        <a:pt x="57" y="816"/>
                      </a:lnTo>
                      <a:lnTo>
                        <a:pt x="57" y="816"/>
                      </a:lnTo>
                      <a:lnTo>
                        <a:pt x="57" y="816"/>
                      </a:lnTo>
                      <a:lnTo>
                        <a:pt x="60" y="816"/>
                      </a:lnTo>
                      <a:lnTo>
                        <a:pt x="60" y="819"/>
                      </a:lnTo>
                      <a:lnTo>
                        <a:pt x="60" y="819"/>
                      </a:lnTo>
                      <a:lnTo>
                        <a:pt x="60" y="819"/>
                      </a:lnTo>
                      <a:lnTo>
                        <a:pt x="63" y="819"/>
                      </a:lnTo>
                      <a:lnTo>
                        <a:pt x="63" y="819"/>
                      </a:lnTo>
                      <a:lnTo>
                        <a:pt x="63" y="819"/>
                      </a:lnTo>
                      <a:lnTo>
                        <a:pt x="63" y="819"/>
                      </a:lnTo>
                      <a:lnTo>
                        <a:pt x="66" y="822"/>
                      </a:lnTo>
                      <a:lnTo>
                        <a:pt x="66" y="822"/>
                      </a:lnTo>
                      <a:lnTo>
                        <a:pt x="66" y="822"/>
                      </a:lnTo>
                      <a:lnTo>
                        <a:pt x="66" y="825"/>
                      </a:lnTo>
                      <a:lnTo>
                        <a:pt x="66" y="825"/>
                      </a:lnTo>
                      <a:lnTo>
                        <a:pt x="63" y="827"/>
                      </a:lnTo>
                      <a:lnTo>
                        <a:pt x="63" y="827"/>
                      </a:lnTo>
                      <a:lnTo>
                        <a:pt x="63" y="827"/>
                      </a:lnTo>
                      <a:lnTo>
                        <a:pt x="63" y="827"/>
                      </a:lnTo>
                      <a:lnTo>
                        <a:pt x="63" y="827"/>
                      </a:lnTo>
                      <a:lnTo>
                        <a:pt x="60" y="827"/>
                      </a:lnTo>
                      <a:lnTo>
                        <a:pt x="60" y="825"/>
                      </a:lnTo>
                      <a:lnTo>
                        <a:pt x="57" y="825"/>
                      </a:lnTo>
                      <a:lnTo>
                        <a:pt x="57" y="825"/>
                      </a:lnTo>
                      <a:lnTo>
                        <a:pt x="54" y="822"/>
                      </a:lnTo>
                      <a:lnTo>
                        <a:pt x="54" y="822"/>
                      </a:lnTo>
                      <a:lnTo>
                        <a:pt x="51" y="822"/>
                      </a:lnTo>
                      <a:lnTo>
                        <a:pt x="51" y="819"/>
                      </a:lnTo>
                      <a:lnTo>
                        <a:pt x="51" y="819"/>
                      </a:lnTo>
                      <a:lnTo>
                        <a:pt x="49" y="819"/>
                      </a:lnTo>
                      <a:lnTo>
                        <a:pt x="49" y="819"/>
                      </a:lnTo>
                      <a:lnTo>
                        <a:pt x="49" y="819"/>
                      </a:lnTo>
                      <a:lnTo>
                        <a:pt x="46" y="816"/>
                      </a:lnTo>
                      <a:lnTo>
                        <a:pt x="46" y="816"/>
                      </a:lnTo>
                      <a:lnTo>
                        <a:pt x="43" y="816"/>
                      </a:lnTo>
                      <a:lnTo>
                        <a:pt x="43" y="816"/>
                      </a:lnTo>
                      <a:lnTo>
                        <a:pt x="40" y="813"/>
                      </a:lnTo>
                      <a:lnTo>
                        <a:pt x="40" y="813"/>
                      </a:lnTo>
                      <a:lnTo>
                        <a:pt x="40" y="810"/>
                      </a:lnTo>
                      <a:lnTo>
                        <a:pt x="40" y="810"/>
                      </a:lnTo>
                      <a:lnTo>
                        <a:pt x="40" y="810"/>
                      </a:lnTo>
                      <a:lnTo>
                        <a:pt x="37" y="808"/>
                      </a:lnTo>
                      <a:lnTo>
                        <a:pt x="37" y="808"/>
                      </a:lnTo>
                      <a:lnTo>
                        <a:pt x="37" y="808"/>
                      </a:lnTo>
                      <a:lnTo>
                        <a:pt x="37" y="808"/>
                      </a:lnTo>
                      <a:lnTo>
                        <a:pt x="37" y="805"/>
                      </a:lnTo>
                      <a:lnTo>
                        <a:pt x="37" y="805"/>
                      </a:lnTo>
                      <a:lnTo>
                        <a:pt x="37" y="805"/>
                      </a:lnTo>
                      <a:lnTo>
                        <a:pt x="37" y="805"/>
                      </a:lnTo>
                      <a:lnTo>
                        <a:pt x="37" y="805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7" y="802"/>
                      </a:lnTo>
                      <a:lnTo>
                        <a:pt x="34" y="799"/>
                      </a:lnTo>
                      <a:lnTo>
                        <a:pt x="34" y="799"/>
                      </a:lnTo>
                      <a:lnTo>
                        <a:pt x="34" y="799"/>
                      </a:lnTo>
                      <a:lnTo>
                        <a:pt x="37" y="799"/>
                      </a:lnTo>
                      <a:lnTo>
                        <a:pt x="37" y="796"/>
                      </a:lnTo>
                      <a:lnTo>
                        <a:pt x="37" y="796"/>
                      </a:lnTo>
                      <a:lnTo>
                        <a:pt x="37" y="796"/>
                      </a:lnTo>
                      <a:lnTo>
                        <a:pt x="37" y="793"/>
                      </a:lnTo>
                      <a:lnTo>
                        <a:pt x="37" y="793"/>
                      </a:lnTo>
                      <a:lnTo>
                        <a:pt x="37" y="793"/>
                      </a:lnTo>
                      <a:lnTo>
                        <a:pt x="37" y="793"/>
                      </a:lnTo>
                      <a:lnTo>
                        <a:pt x="37" y="791"/>
                      </a:lnTo>
                      <a:lnTo>
                        <a:pt x="37" y="791"/>
                      </a:lnTo>
                      <a:lnTo>
                        <a:pt x="37" y="791"/>
                      </a:lnTo>
                      <a:lnTo>
                        <a:pt x="37" y="788"/>
                      </a:lnTo>
                      <a:lnTo>
                        <a:pt x="37" y="788"/>
                      </a:lnTo>
                      <a:lnTo>
                        <a:pt x="37" y="788"/>
                      </a:lnTo>
                      <a:lnTo>
                        <a:pt x="34" y="785"/>
                      </a:lnTo>
                      <a:lnTo>
                        <a:pt x="34" y="785"/>
                      </a:lnTo>
                      <a:lnTo>
                        <a:pt x="34" y="785"/>
                      </a:lnTo>
                      <a:lnTo>
                        <a:pt x="34" y="785"/>
                      </a:lnTo>
                      <a:lnTo>
                        <a:pt x="34" y="782"/>
                      </a:lnTo>
                      <a:lnTo>
                        <a:pt x="34" y="782"/>
                      </a:lnTo>
                      <a:lnTo>
                        <a:pt x="34" y="782"/>
                      </a:lnTo>
                      <a:lnTo>
                        <a:pt x="34" y="782"/>
                      </a:lnTo>
                      <a:lnTo>
                        <a:pt x="34" y="782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32" y="779"/>
                      </a:lnTo>
                      <a:lnTo>
                        <a:pt x="29" y="776"/>
                      </a:lnTo>
                      <a:lnTo>
                        <a:pt x="29" y="776"/>
                      </a:lnTo>
                      <a:lnTo>
                        <a:pt x="29" y="776"/>
                      </a:lnTo>
                      <a:lnTo>
                        <a:pt x="29" y="776"/>
                      </a:lnTo>
                      <a:lnTo>
                        <a:pt x="29" y="776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4"/>
                      </a:lnTo>
                      <a:lnTo>
                        <a:pt x="29" y="771"/>
                      </a:lnTo>
                      <a:lnTo>
                        <a:pt x="29" y="771"/>
                      </a:lnTo>
                      <a:lnTo>
                        <a:pt x="29" y="771"/>
                      </a:lnTo>
                      <a:lnTo>
                        <a:pt x="29" y="771"/>
                      </a:lnTo>
                      <a:lnTo>
                        <a:pt x="26" y="768"/>
                      </a:lnTo>
                      <a:lnTo>
                        <a:pt x="26" y="768"/>
                      </a:lnTo>
                      <a:lnTo>
                        <a:pt x="26" y="768"/>
                      </a:lnTo>
                      <a:lnTo>
                        <a:pt x="26" y="768"/>
                      </a:lnTo>
                      <a:lnTo>
                        <a:pt x="26" y="765"/>
                      </a:lnTo>
                      <a:lnTo>
                        <a:pt x="26" y="765"/>
                      </a:lnTo>
                      <a:lnTo>
                        <a:pt x="26" y="765"/>
                      </a:lnTo>
                      <a:lnTo>
                        <a:pt x="26" y="765"/>
                      </a:lnTo>
                      <a:lnTo>
                        <a:pt x="26" y="762"/>
                      </a:lnTo>
                      <a:lnTo>
                        <a:pt x="26" y="762"/>
                      </a:lnTo>
                      <a:lnTo>
                        <a:pt x="26" y="762"/>
                      </a:lnTo>
                      <a:lnTo>
                        <a:pt x="26" y="762"/>
                      </a:lnTo>
                      <a:lnTo>
                        <a:pt x="26" y="762"/>
                      </a:lnTo>
                      <a:lnTo>
                        <a:pt x="26" y="759"/>
                      </a:lnTo>
                      <a:lnTo>
                        <a:pt x="26" y="759"/>
                      </a:lnTo>
                      <a:lnTo>
                        <a:pt x="29" y="759"/>
                      </a:lnTo>
                      <a:lnTo>
                        <a:pt x="29" y="759"/>
                      </a:lnTo>
                      <a:lnTo>
                        <a:pt x="29" y="759"/>
                      </a:lnTo>
                      <a:lnTo>
                        <a:pt x="29" y="759"/>
                      </a:lnTo>
                      <a:lnTo>
                        <a:pt x="29" y="757"/>
                      </a:lnTo>
                      <a:lnTo>
                        <a:pt x="29" y="757"/>
                      </a:lnTo>
                      <a:lnTo>
                        <a:pt x="29" y="757"/>
                      </a:lnTo>
                      <a:lnTo>
                        <a:pt x="32" y="757"/>
                      </a:lnTo>
                      <a:lnTo>
                        <a:pt x="32" y="757"/>
                      </a:lnTo>
                      <a:lnTo>
                        <a:pt x="32" y="754"/>
                      </a:lnTo>
                      <a:lnTo>
                        <a:pt x="32" y="754"/>
                      </a:lnTo>
                      <a:lnTo>
                        <a:pt x="32" y="754"/>
                      </a:lnTo>
                      <a:lnTo>
                        <a:pt x="32" y="754"/>
                      </a:lnTo>
                      <a:lnTo>
                        <a:pt x="32" y="751"/>
                      </a:lnTo>
                      <a:lnTo>
                        <a:pt x="32" y="751"/>
                      </a:lnTo>
                      <a:lnTo>
                        <a:pt x="32" y="745"/>
                      </a:lnTo>
                      <a:lnTo>
                        <a:pt x="32" y="745"/>
                      </a:lnTo>
                      <a:lnTo>
                        <a:pt x="32" y="734"/>
                      </a:lnTo>
                      <a:lnTo>
                        <a:pt x="32" y="734"/>
                      </a:lnTo>
                      <a:lnTo>
                        <a:pt x="32" y="734"/>
                      </a:lnTo>
                      <a:lnTo>
                        <a:pt x="32" y="717"/>
                      </a:lnTo>
                      <a:lnTo>
                        <a:pt x="17" y="703"/>
                      </a:lnTo>
                      <a:lnTo>
                        <a:pt x="3" y="703"/>
                      </a:lnTo>
                      <a:lnTo>
                        <a:pt x="0" y="697"/>
                      </a:lnTo>
                      <a:lnTo>
                        <a:pt x="12" y="700"/>
                      </a:lnTo>
                      <a:lnTo>
                        <a:pt x="34" y="703"/>
                      </a:lnTo>
                      <a:lnTo>
                        <a:pt x="34" y="686"/>
                      </a:lnTo>
                      <a:lnTo>
                        <a:pt x="34" y="672"/>
                      </a:lnTo>
                      <a:lnTo>
                        <a:pt x="34" y="663"/>
                      </a:lnTo>
                      <a:lnTo>
                        <a:pt x="26" y="660"/>
                      </a:lnTo>
                      <a:lnTo>
                        <a:pt x="17" y="655"/>
                      </a:lnTo>
                      <a:lnTo>
                        <a:pt x="15" y="652"/>
                      </a:lnTo>
                      <a:lnTo>
                        <a:pt x="12" y="646"/>
                      </a:lnTo>
                      <a:lnTo>
                        <a:pt x="15" y="646"/>
                      </a:lnTo>
                      <a:lnTo>
                        <a:pt x="12" y="643"/>
                      </a:lnTo>
                      <a:lnTo>
                        <a:pt x="15" y="643"/>
                      </a:lnTo>
                      <a:lnTo>
                        <a:pt x="15" y="643"/>
                      </a:lnTo>
                      <a:lnTo>
                        <a:pt x="12" y="632"/>
                      </a:lnTo>
                      <a:lnTo>
                        <a:pt x="37" y="603"/>
                      </a:lnTo>
                      <a:lnTo>
                        <a:pt x="32" y="589"/>
                      </a:lnTo>
                      <a:lnTo>
                        <a:pt x="29" y="581"/>
                      </a:lnTo>
                      <a:lnTo>
                        <a:pt x="29" y="578"/>
                      </a:lnTo>
                      <a:lnTo>
                        <a:pt x="29" y="578"/>
                      </a:lnTo>
                      <a:lnTo>
                        <a:pt x="26" y="575"/>
                      </a:lnTo>
                      <a:lnTo>
                        <a:pt x="26" y="575"/>
                      </a:lnTo>
                      <a:lnTo>
                        <a:pt x="26" y="575"/>
                      </a:lnTo>
                      <a:lnTo>
                        <a:pt x="26" y="575"/>
                      </a:lnTo>
                      <a:lnTo>
                        <a:pt x="26" y="572"/>
                      </a:lnTo>
                      <a:lnTo>
                        <a:pt x="26" y="572"/>
                      </a:lnTo>
                      <a:lnTo>
                        <a:pt x="26" y="572"/>
                      </a:lnTo>
                      <a:lnTo>
                        <a:pt x="26" y="572"/>
                      </a:lnTo>
                      <a:lnTo>
                        <a:pt x="26" y="569"/>
                      </a:lnTo>
                      <a:lnTo>
                        <a:pt x="29" y="569"/>
                      </a:lnTo>
                      <a:lnTo>
                        <a:pt x="29" y="567"/>
                      </a:lnTo>
                      <a:lnTo>
                        <a:pt x="29" y="567"/>
                      </a:lnTo>
                      <a:lnTo>
                        <a:pt x="32" y="564"/>
                      </a:lnTo>
                      <a:lnTo>
                        <a:pt x="32" y="561"/>
                      </a:lnTo>
                      <a:lnTo>
                        <a:pt x="34" y="558"/>
                      </a:lnTo>
                      <a:lnTo>
                        <a:pt x="34" y="555"/>
                      </a:lnTo>
                      <a:lnTo>
                        <a:pt x="34" y="555"/>
                      </a:lnTo>
                      <a:lnTo>
                        <a:pt x="34" y="552"/>
                      </a:lnTo>
                      <a:lnTo>
                        <a:pt x="34" y="552"/>
                      </a:lnTo>
                      <a:lnTo>
                        <a:pt x="34" y="550"/>
                      </a:lnTo>
                      <a:lnTo>
                        <a:pt x="34" y="550"/>
                      </a:lnTo>
                      <a:lnTo>
                        <a:pt x="34" y="550"/>
                      </a:lnTo>
                      <a:lnTo>
                        <a:pt x="34" y="544"/>
                      </a:lnTo>
                      <a:lnTo>
                        <a:pt x="34" y="544"/>
                      </a:lnTo>
                      <a:lnTo>
                        <a:pt x="32" y="544"/>
                      </a:lnTo>
                      <a:lnTo>
                        <a:pt x="34" y="538"/>
                      </a:lnTo>
                      <a:lnTo>
                        <a:pt x="34" y="538"/>
                      </a:lnTo>
                      <a:lnTo>
                        <a:pt x="40" y="533"/>
                      </a:lnTo>
                      <a:lnTo>
                        <a:pt x="40" y="530"/>
                      </a:lnTo>
                      <a:lnTo>
                        <a:pt x="40" y="530"/>
                      </a:lnTo>
                      <a:lnTo>
                        <a:pt x="43" y="524"/>
                      </a:lnTo>
                      <a:lnTo>
                        <a:pt x="49" y="516"/>
                      </a:lnTo>
                      <a:lnTo>
                        <a:pt x="54" y="510"/>
                      </a:lnTo>
                      <a:lnTo>
                        <a:pt x="57" y="504"/>
                      </a:lnTo>
                      <a:lnTo>
                        <a:pt x="63" y="499"/>
                      </a:lnTo>
                      <a:lnTo>
                        <a:pt x="66" y="490"/>
                      </a:lnTo>
                      <a:lnTo>
                        <a:pt x="66" y="490"/>
                      </a:lnTo>
                      <a:lnTo>
                        <a:pt x="66" y="490"/>
                      </a:lnTo>
                      <a:lnTo>
                        <a:pt x="66" y="487"/>
                      </a:lnTo>
                      <a:lnTo>
                        <a:pt x="66" y="487"/>
                      </a:lnTo>
                      <a:lnTo>
                        <a:pt x="66" y="484"/>
                      </a:lnTo>
                      <a:lnTo>
                        <a:pt x="66" y="484"/>
                      </a:lnTo>
                      <a:lnTo>
                        <a:pt x="66" y="482"/>
                      </a:lnTo>
                      <a:lnTo>
                        <a:pt x="66" y="482"/>
                      </a:lnTo>
                      <a:lnTo>
                        <a:pt x="66" y="482"/>
                      </a:lnTo>
                      <a:lnTo>
                        <a:pt x="68" y="479"/>
                      </a:lnTo>
                      <a:lnTo>
                        <a:pt x="68" y="479"/>
                      </a:lnTo>
                      <a:lnTo>
                        <a:pt x="68" y="476"/>
                      </a:lnTo>
                      <a:lnTo>
                        <a:pt x="68" y="476"/>
                      </a:lnTo>
                      <a:lnTo>
                        <a:pt x="68" y="473"/>
                      </a:lnTo>
                      <a:lnTo>
                        <a:pt x="71" y="473"/>
                      </a:lnTo>
                      <a:lnTo>
                        <a:pt x="71" y="470"/>
                      </a:lnTo>
                      <a:lnTo>
                        <a:pt x="71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70"/>
                      </a:lnTo>
                      <a:lnTo>
                        <a:pt x="74" y="467"/>
                      </a:lnTo>
                      <a:lnTo>
                        <a:pt x="74" y="467"/>
                      </a:lnTo>
                      <a:lnTo>
                        <a:pt x="74" y="467"/>
                      </a:lnTo>
                      <a:lnTo>
                        <a:pt x="74" y="467"/>
                      </a:lnTo>
                      <a:lnTo>
                        <a:pt x="74" y="467"/>
                      </a:lnTo>
                      <a:lnTo>
                        <a:pt x="77" y="467"/>
                      </a:lnTo>
                      <a:lnTo>
                        <a:pt x="77" y="465"/>
                      </a:lnTo>
                      <a:lnTo>
                        <a:pt x="77" y="465"/>
                      </a:lnTo>
                      <a:lnTo>
                        <a:pt x="77" y="465"/>
                      </a:lnTo>
                      <a:lnTo>
                        <a:pt x="77" y="465"/>
                      </a:lnTo>
                      <a:lnTo>
                        <a:pt x="77" y="465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77" y="462"/>
                      </a:lnTo>
                      <a:lnTo>
                        <a:pt x="80" y="459"/>
                      </a:lnTo>
                      <a:lnTo>
                        <a:pt x="80" y="459"/>
                      </a:lnTo>
                      <a:lnTo>
                        <a:pt x="80" y="459"/>
                      </a:lnTo>
                      <a:lnTo>
                        <a:pt x="80" y="459"/>
                      </a:lnTo>
                      <a:lnTo>
                        <a:pt x="91" y="462"/>
                      </a:lnTo>
                      <a:lnTo>
                        <a:pt x="91" y="462"/>
                      </a:lnTo>
                      <a:lnTo>
                        <a:pt x="91" y="459"/>
                      </a:lnTo>
                      <a:lnTo>
                        <a:pt x="94" y="456"/>
                      </a:lnTo>
                      <a:lnTo>
                        <a:pt x="100" y="448"/>
                      </a:lnTo>
                      <a:lnTo>
                        <a:pt x="100" y="448"/>
                      </a:lnTo>
                      <a:lnTo>
                        <a:pt x="100" y="448"/>
                      </a:lnTo>
                      <a:lnTo>
                        <a:pt x="100" y="448"/>
                      </a:lnTo>
                      <a:lnTo>
                        <a:pt x="100" y="445"/>
                      </a:lnTo>
                      <a:lnTo>
                        <a:pt x="100" y="445"/>
                      </a:lnTo>
                      <a:lnTo>
                        <a:pt x="102" y="445"/>
                      </a:lnTo>
                      <a:lnTo>
                        <a:pt x="102" y="442"/>
                      </a:lnTo>
                      <a:lnTo>
                        <a:pt x="102" y="442"/>
                      </a:lnTo>
                      <a:lnTo>
                        <a:pt x="102" y="439"/>
                      </a:lnTo>
                      <a:lnTo>
                        <a:pt x="102" y="439"/>
                      </a:lnTo>
                      <a:lnTo>
                        <a:pt x="105" y="439"/>
                      </a:lnTo>
                      <a:lnTo>
                        <a:pt x="105" y="439"/>
                      </a:lnTo>
                      <a:lnTo>
                        <a:pt x="105" y="439"/>
                      </a:lnTo>
                      <a:lnTo>
                        <a:pt x="105" y="439"/>
                      </a:lnTo>
                      <a:lnTo>
                        <a:pt x="105" y="439"/>
                      </a:lnTo>
                      <a:lnTo>
                        <a:pt x="105" y="436"/>
                      </a:lnTo>
                      <a:lnTo>
                        <a:pt x="108" y="436"/>
                      </a:lnTo>
                      <a:lnTo>
                        <a:pt x="108" y="436"/>
                      </a:lnTo>
                      <a:lnTo>
                        <a:pt x="108" y="436"/>
                      </a:lnTo>
                      <a:lnTo>
                        <a:pt x="108" y="433"/>
                      </a:lnTo>
                      <a:lnTo>
                        <a:pt x="108" y="433"/>
                      </a:lnTo>
                      <a:lnTo>
                        <a:pt x="108" y="431"/>
                      </a:lnTo>
                      <a:lnTo>
                        <a:pt x="111" y="431"/>
                      </a:lnTo>
                      <a:lnTo>
                        <a:pt x="111" y="431"/>
                      </a:lnTo>
                      <a:lnTo>
                        <a:pt x="111" y="428"/>
                      </a:lnTo>
                      <a:lnTo>
                        <a:pt x="111" y="428"/>
                      </a:lnTo>
                      <a:lnTo>
                        <a:pt x="111" y="428"/>
                      </a:lnTo>
                      <a:lnTo>
                        <a:pt x="111" y="428"/>
                      </a:lnTo>
                      <a:lnTo>
                        <a:pt x="111" y="425"/>
                      </a:lnTo>
                      <a:lnTo>
                        <a:pt x="111" y="425"/>
                      </a:lnTo>
                      <a:lnTo>
                        <a:pt x="111" y="425"/>
                      </a:lnTo>
                      <a:lnTo>
                        <a:pt x="108" y="425"/>
                      </a:lnTo>
                      <a:lnTo>
                        <a:pt x="108" y="425"/>
                      </a:lnTo>
                      <a:lnTo>
                        <a:pt x="105" y="425"/>
                      </a:lnTo>
                      <a:lnTo>
                        <a:pt x="105" y="422"/>
                      </a:lnTo>
                      <a:lnTo>
                        <a:pt x="105" y="422"/>
                      </a:lnTo>
                      <a:lnTo>
                        <a:pt x="105" y="419"/>
                      </a:lnTo>
                      <a:lnTo>
                        <a:pt x="108" y="419"/>
                      </a:lnTo>
                      <a:lnTo>
                        <a:pt x="108" y="416"/>
                      </a:lnTo>
                      <a:lnTo>
                        <a:pt x="108" y="416"/>
                      </a:lnTo>
                      <a:lnTo>
                        <a:pt x="108" y="416"/>
                      </a:lnTo>
                      <a:lnTo>
                        <a:pt x="108" y="414"/>
                      </a:lnTo>
                      <a:lnTo>
                        <a:pt x="108" y="414"/>
                      </a:lnTo>
                      <a:lnTo>
                        <a:pt x="108" y="414"/>
                      </a:lnTo>
                      <a:lnTo>
                        <a:pt x="111" y="411"/>
                      </a:lnTo>
                      <a:lnTo>
                        <a:pt x="111" y="411"/>
                      </a:lnTo>
                      <a:lnTo>
                        <a:pt x="111" y="411"/>
                      </a:lnTo>
                      <a:lnTo>
                        <a:pt x="111" y="411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1" y="408"/>
                      </a:lnTo>
                      <a:lnTo>
                        <a:pt x="111" y="405"/>
                      </a:lnTo>
                      <a:lnTo>
                        <a:pt x="111" y="405"/>
                      </a:lnTo>
                      <a:lnTo>
                        <a:pt x="111" y="405"/>
                      </a:lnTo>
                      <a:lnTo>
                        <a:pt x="111" y="402"/>
                      </a:lnTo>
                      <a:lnTo>
                        <a:pt x="111" y="402"/>
                      </a:lnTo>
                      <a:lnTo>
                        <a:pt x="111" y="402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9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7"/>
                      </a:lnTo>
                      <a:lnTo>
                        <a:pt x="111" y="394"/>
                      </a:lnTo>
                      <a:lnTo>
                        <a:pt x="111" y="394"/>
                      </a:lnTo>
                      <a:lnTo>
                        <a:pt x="111" y="391"/>
                      </a:lnTo>
                      <a:lnTo>
                        <a:pt x="111" y="388"/>
                      </a:lnTo>
                      <a:lnTo>
                        <a:pt x="111" y="382"/>
                      </a:lnTo>
                      <a:lnTo>
                        <a:pt x="111" y="382"/>
                      </a:lnTo>
                      <a:lnTo>
                        <a:pt x="111" y="382"/>
                      </a:lnTo>
                      <a:lnTo>
                        <a:pt x="97" y="391"/>
                      </a:lnTo>
                      <a:lnTo>
                        <a:pt x="97" y="391"/>
                      </a:lnTo>
                      <a:lnTo>
                        <a:pt x="94" y="391"/>
                      </a:lnTo>
                      <a:lnTo>
                        <a:pt x="94" y="388"/>
                      </a:lnTo>
                      <a:lnTo>
                        <a:pt x="94" y="385"/>
                      </a:lnTo>
                      <a:lnTo>
                        <a:pt x="94" y="382"/>
                      </a:lnTo>
                      <a:lnTo>
                        <a:pt x="94" y="380"/>
                      </a:lnTo>
                      <a:lnTo>
                        <a:pt x="94" y="377"/>
                      </a:lnTo>
                      <a:lnTo>
                        <a:pt x="94" y="377"/>
                      </a:lnTo>
                      <a:lnTo>
                        <a:pt x="91" y="371"/>
                      </a:lnTo>
                      <a:lnTo>
                        <a:pt x="97" y="371"/>
                      </a:lnTo>
                      <a:lnTo>
                        <a:pt x="97" y="363"/>
                      </a:lnTo>
                      <a:lnTo>
                        <a:pt x="100" y="363"/>
                      </a:lnTo>
                      <a:lnTo>
                        <a:pt x="105" y="360"/>
                      </a:lnTo>
                      <a:lnTo>
                        <a:pt x="105" y="346"/>
                      </a:lnTo>
                      <a:lnTo>
                        <a:pt x="117" y="348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8" y="346"/>
                      </a:lnTo>
                      <a:lnTo>
                        <a:pt x="131" y="348"/>
                      </a:lnTo>
                      <a:lnTo>
                        <a:pt x="136" y="348"/>
                      </a:lnTo>
                      <a:lnTo>
                        <a:pt x="139" y="348"/>
                      </a:lnTo>
                      <a:lnTo>
                        <a:pt x="142" y="348"/>
                      </a:lnTo>
                      <a:lnTo>
                        <a:pt x="145" y="348"/>
                      </a:lnTo>
                      <a:lnTo>
                        <a:pt x="145" y="346"/>
                      </a:lnTo>
                      <a:lnTo>
                        <a:pt x="145" y="346"/>
                      </a:lnTo>
                      <a:lnTo>
                        <a:pt x="145" y="343"/>
                      </a:lnTo>
                      <a:lnTo>
                        <a:pt x="145" y="343"/>
                      </a:lnTo>
                      <a:lnTo>
                        <a:pt x="145" y="343"/>
                      </a:lnTo>
                      <a:lnTo>
                        <a:pt x="145" y="340"/>
                      </a:lnTo>
                      <a:lnTo>
                        <a:pt x="145" y="340"/>
                      </a:lnTo>
                      <a:lnTo>
                        <a:pt x="145" y="340"/>
                      </a:lnTo>
                      <a:lnTo>
                        <a:pt x="148" y="340"/>
                      </a:lnTo>
                      <a:lnTo>
                        <a:pt x="148" y="337"/>
                      </a:lnTo>
                      <a:lnTo>
                        <a:pt x="148" y="337"/>
                      </a:lnTo>
                      <a:lnTo>
                        <a:pt x="148" y="334"/>
                      </a:lnTo>
                      <a:lnTo>
                        <a:pt x="148" y="334"/>
                      </a:lnTo>
                      <a:lnTo>
                        <a:pt x="148" y="334"/>
                      </a:lnTo>
                      <a:lnTo>
                        <a:pt x="148" y="331"/>
                      </a:lnTo>
                      <a:lnTo>
                        <a:pt x="148" y="331"/>
                      </a:lnTo>
                      <a:lnTo>
                        <a:pt x="148" y="331"/>
                      </a:lnTo>
                      <a:lnTo>
                        <a:pt x="148" y="331"/>
                      </a:lnTo>
                      <a:lnTo>
                        <a:pt x="148" y="329"/>
                      </a:lnTo>
                      <a:lnTo>
                        <a:pt x="148" y="329"/>
                      </a:lnTo>
                      <a:lnTo>
                        <a:pt x="148" y="326"/>
                      </a:lnTo>
                      <a:lnTo>
                        <a:pt x="148" y="326"/>
                      </a:lnTo>
                      <a:lnTo>
                        <a:pt x="148" y="323"/>
                      </a:lnTo>
                      <a:lnTo>
                        <a:pt x="148" y="323"/>
                      </a:lnTo>
                      <a:lnTo>
                        <a:pt x="145" y="323"/>
                      </a:lnTo>
                      <a:lnTo>
                        <a:pt x="142" y="323"/>
                      </a:lnTo>
                      <a:lnTo>
                        <a:pt x="139" y="323"/>
                      </a:lnTo>
                      <a:lnTo>
                        <a:pt x="139" y="323"/>
                      </a:lnTo>
                      <a:lnTo>
                        <a:pt x="136" y="323"/>
                      </a:lnTo>
                      <a:lnTo>
                        <a:pt x="136" y="320"/>
                      </a:lnTo>
                      <a:lnTo>
                        <a:pt x="136" y="320"/>
                      </a:lnTo>
                      <a:lnTo>
                        <a:pt x="136" y="320"/>
                      </a:lnTo>
                      <a:lnTo>
                        <a:pt x="136" y="320"/>
                      </a:lnTo>
                      <a:lnTo>
                        <a:pt x="134" y="317"/>
                      </a:lnTo>
                      <a:lnTo>
                        <a:pt x="134" y="317"/>
                      </a:lnTo>
                      <a:lnTo>
                        <a:pt x="134" y="317"/>
                      </a:lnTo>
                      <a:lnTo>
                        <a:pt x="134" y="317"/>
                      </a:lnTo>
                      <a:lnTo>
                        <a:pt x="134" y="317"/>
                      </a:lnTo>
                      <a:lnTo>
                        <a:pt x="134" y="314"/>
                      </a:lnTo>
                      <a:lnTo>
                        <a:pt x="131" y="306"/>
                      </a:lnTo>
                      <a:lnTo>
                        <a:pt x="131" y="303"/>
                      </a:lnTo>
                      <a:lnTo>
                        <a:pt x="131" y="300"/>
                      </a:lnTo>
                      <a:lnTo>
                        <a:pt x="131" y="303"/>
                      </a:lnTo>
                      <a:lnTo>
                        <a:pt x="131" y="303"/>
                      </a:lnTo>
                      <a:lnTo>
                        <a:pt x="131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8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5" y="303"/>
                      </a:lnTo>
                      <a:lnTo>
                        <a:pt x="122" y="303"/>
                      </a:lnTo>
                      <a:lnTo>
                        <a:pt x="122" y="303"/>
                      </a:lnTo>
                      <a:lnTo>
                        <a:pt x="122" y="303"/>
                      </a:lnTo>
                      <a:lnTo>
                        <a:pt x="122" y="303"/>
                      </a:lnTo>
                      <a:lnTo>
                        <a:pt x="122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3"/>
                      </a:lnTo>
                      <a:lnTo>
                        <a:pt x="119" y="300"/>
                      </a:lnTo>
                      <a:lnTo>
                        <a:pt x="117" y="300"/>
                      </a:lnTo>
                      <a:lnTo>
                        <a:pt x="117" y="300"/>
                      </a:lnTo>
                      <a:lnTo>
                        <a:pt x="117" y="300"/>
                      </a:lnTo>
                      <a:lnTo>
                        <a:pt x="117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300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08" y="297"/>
                      </a:lnTo>
                      <a:lnTo>
                        <a:pt x="108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7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11" y="292"/>
                      </a:lnTo>
                      <a:lnTo>
                        <a:pt x="108" y="292"/>
                      </a:lnTo>
                      <a:lnTo>
                        <a:pt x="108" y="292"/>
                      </a:lnTo>
                      <a:lnTo>
                        <a:pt x="108" y="292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9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6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3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11" y="280"/>
                      </a:lnTo>
                      <a:lnTo>
                        <a:pt x="111" y="280"/>
                      </a:lnTo>
                      <a:lnTo>
                        <a:pt x="111" y="280"/>
                      </a:lnTo>
                      <a:lnTo>
                        <a:pt x="111" y="280"/>
                      </a:lnTo>
                      <a:lnTo>
                        <a:pt x="111" y="280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5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11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78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8" y="280"/>
                      </a:lnTo>
                      <a:lnTo>
                        <a:pt x="105" y="280"/>
                      </a:lnTo>
                      <a:lnTo>
                        <a:pt x="105" y="280"/>
                      </a:lnTo>
                      <a:lnTo>
                        <a:pt x="105" y="280"/>
                      </a:lnTo>
                      <a:lnTo>
                        <a:pt x="105" y="283"/>
                      </a:lnTo>
                      <a:lnTo>
                        <a:pt x="105" y="283"/>
                      </a:lnTo>
                      <a:lnTo>
                        <a:pt x="105" y="283"/>
                      </a:lnTo>
                      <a:lnTo>
                        <a:pt x="105" y="283"/>
                      </a:lnTo>
                      <a:lnTo>
                        <a:pt x="105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3"/>
                      </a:lnTo>
                      <a:lnTo>
                        <a:pt x="102" y="286"/>
                      </a:lnTo>
                      <a:lnTo>
                        <a:pt x="102" y="286"/>
                      </a:lnTo>
                      <a:lnTo>
                        <a:pt x="102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100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7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7" y="272"/>
                      </a:lnTo>
                      <a:lnTo>
                        <a:pt x="97" y="269"/>
                      </a:lnTo>
                      <a:lnTo>
                        <a:pt x="91" y="269"/>
                      </a:lnTo>
                      <a:lnTo>
                        <a:pt x="91" y="261"/>
                      </a:lnTo>
                      <a:lnTo>
                        <a:pt x="100" y="258"/>
                      </a:lnTo>
                      <a:lnTo>
                        <a:pt x="105" y="258"/>
                      </a:lnTo>
                      <a:lnTo>
                        <a:pt x="102" y="258"/>
                      </a:lnTo>
                      <a:lnTo>
                        <a:pt x="102" y="255"/>
                      </a:lnTo>
                      <a:lnTo>
                        <a:pt x="102" y="255"/>
                      </a:lnTo>
                      <a:lnTo>
                        <a:pt x="102" y="255"/>
                      </a:lnTo>
                      <a:lnTo>
                        <a:pt x="102" y="255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52"/>
                      </a:lnTo>
                      <a:lnTo>
                        <a:pt x="105" y="249"/>
                      </a:lnTo>
                      <a:lnTo>
                        <a:pt x="105" y="249"/>
                      </a:lnTo>
                      <a:lnTo>
                        <a:pt x="105" y="249"/>
                      </a:lnTo>
                      <a:lnTo>
                        <a:pt x="105" y="249"/>
                      </a:lnTo>
                      <a:lnTo>
                        <a:pt x="105" y="249"/>
                      </a:lnTo>
                      <a:lnTo>
                        <a:pt x="105" y="246"/>
                      </a:lnTo>
                      <a:lnTo>
                        <a:pt x="105" y="246"/>
                      </a:lnTo>
                      <a:lnTo>
                        <a:pt x="105" y="244"/>
                      </a:lnTo>
                      <a:lnTo>
                        <a:pt x="108" y="244"/>
                      </a:lnTo>
                      <a:lnTo>
                        <a:pt x="108" y="244"/>
                      </a:lnTo>
                      <a:lnTo>
                        <a:pt x="108" y="244"/>
                      </a:lnTo>
                      <a:lnTo>
                        <a:pt x="108" y="241"/>
                      </a:lnTo>
                      <a:lnTo>
                        <a:pt x="108" y="241"/>
                      </a:lnTo>
                      <a:lnTo>
                        <a:pt x="108" y="241"/>
                      </a:lnTo>
                      <a:lnTo>
                        <a:pt x="108" y="241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11" y="238"/>
                      </a:lnTo>
                      <a:lnTo>
                        <a:pt x="111" y="235"/>
                      </a:lnTo>
                      <a:lnTo>
                        <a:pt x="111" y="235"/>
                      </a:lnTo>
                      <a:lnTo>
                        <a:pt x="111" y="235"/>
                      </a:lnTo>
                      <a:lnTo>
                        <a:pt x="108" y="235"/>
                      </a:lnTo>
                      <a:lnTo>
                        <a:pt x="108" y="235"/>
                      </a:lnTo>
                      <a:lnTo>
                        <a:pt x="108" y="232"/>
                      </a:lnTo>
                      <a:lnTo>
                        <a:pt x="108" y="232"/>
                      </a:lnTo>
                      <a:lnTo>
                        <a:pt x="108" y="232"/>
                      </a:lnTo>
                      <a:lnTo>
                        <a:pt x="111" y="232"/>
                      </a:lnTo>
                      <a:lnTo>
                        <a:pt x="111" y="229"/>
                      </a:lnTo>
                      <a:lnTo>
                        <a:pt x="111" y="229"/>
                      </a:lnTo>
                      <a:lnTo>
                        <a:pt x="114" y="229"/>
                      </a:lnTo>
                      <a:lnTo>
                        <a:pt x="114" y="227"/>
                      </a:lnTo>
                      <a:lnTo>
                        <a:pt x="114" y="224"/>
                      </a:lnTo>
                      <a:lnTo>
                        <a:pt x="111" y="221"/>
                      </a:lnTo>
                      <a:lnTo>
                        <a:pt x="111" y="218"/>
                      </a:lnTo>
                      <a:lnTo>
                        <a:pt x="105" y="215"/>
                      </a:lnTo>
                      <a:lnTo>
                        <a:pt x="102" y="212"/>
                      </a:lnTo>
                      <a:lnTo>
                        <a:pt x="100" y="210"/>
                      </a:lnTo>
                      <a:lnTo>
                        <a:pt x="97" y="207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201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4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5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4" y="193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4" y="190"/>
                      </a:lnTo>
                      <a:lnTo>
                        <a:pt x="91" y="190"/>
                      </a:lnTo>
                      <a:lnTo>
                        <a:pt x="91" y="187"/>
                      </a:lnTo>
                      <a:lnTo>
                        <a:pt x="94" y="187"/>
                      </a:lnTo>
                      <a:lnTo>
                        <a:pt x="94" y="187"/>
                      </a:lnTo>
                      <a:lnTo>
                        <a:pt x="94" y="187"/>
                      </a:lnTo>
                      <a:lnTo>
                        <a:pt x="94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1" y="187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4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81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8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3"/>
                      </a:lnTo>
                      <a:lnTo>
                        <a:pt x="94" y="173"/>
                      </a:lnTo>
                      <a:lnTo>
                        <a:pt x="94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4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3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7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61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4" y="159"/>
                      </a:lnTo>
                      <a:lnTo>
                        <a:pt x="94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9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6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88" y="153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7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91" y="144"/>
                      </a:lnTo>
                      <a:lnTo>
                        <a:pt x="111" y="142"/>
                      </a:lnTo>
                      <a:lnTo>
                        <a:pt x="111" y="133"/>
                      </a:lnTo>
                      <a:lnTo>
                        <a:pt x="111" y="125"/>
                      </a:lnTo>
                      <a:lnTo>
                        <a:pt x="111" y="122"/>
                      </a:lnTo>
                      <a:lnTo>
                        <a:pt x="111" y="119"/>
                      </a:lnTo>
                      <a:lnTo>
                        <a:pt x="111" y="116"/>
                      </a:lnTo>
                      <a:lnTo>
                        <a:pt x="119" y="116"/>
                      </a:lnTo>
                      <a:lnTo>
                        <a:pt x="128" y="122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5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22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31" y="119"/>
                      </a:lnTo>
                      <a:lnTo>
                        <a:pt x="148" y="108"/>
                      </a:lnTo>
                      <a:lnTo>
                        <a:pt x="151" y="108"/>
                      </a:lnTo>
                      <a:lnTo>
                        <a:pt x="151" y="105"/>
                      </a:lnTo>
                      <a:lnTo>
                        <a:pt x="151" y="102"/>
                      </a:lnTo>
                      <a:lnTo>
                        <a:pt x="151" y="102"/>
                      </a:lnTo>
                      <a:lnTo>
                        <a:pt x="151" y="99"/>
                      </a:lnTo>
                      <a:lnTo>
                        <a:pt x="151" y="99"/>
                      </a:lnTo>
                      <a:lnTo>
                        <a:pt x="151" y="96"/>
                      </a:lnTo>
                      <a:lnTo>
                        <a:pt x="151" y="96"/>
                      </a:lnTo>
                      <a:lnTo>
                        <a:pt x="151" y="93"/>
                      </a:lnTo>
                      <a:lnTo>
                        <a:pt x="151" y="93"/>
                      </a:lnTo>
                      <a:lnTo>
                        <a:pt x="151" y="93"/>
                      </a:lnTo>
                      <a:lnTo>
                        <a:pt x="151" y="93"/>
                      </a:lnTo>
                      <a:lnTo>
                        <a:pt x="151" y="91"/>
                      </a:lnTo>
                      <a:lnTo>
                        <a:pt x="151" y="91"/>
                      </a:lnTo>
                      <a:lnTo>
                        <a:pt x="151" y="91"/>
                      </a:lnTo>
                      <a:lnTo>
                        <a:pt x="153" y="91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6" y="85"/>
                      </a:lnTo>
                      <a:lnTo>
                        <a:pt x="159" y="82"/>
                      </a:lnTo>
                      <a:lnTo>
                        <a:pt x="159" y="79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2" y="76"/>
                      </a:lnTo>
                      <a:lnTo>
                        <a:pt x="165" y="74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65" y="71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6" y="68"/>
                      </a:lnTo>
                      <a:lnTo>
                        <a:pt x="176" y="68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6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79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5" y="74"/>
                      </a:lnTo>
                      <a:lnTo>
                        <a:pt x="185" y="74"/>
                      </a:lnTo>
                      <a:lnTo>
                        <a:pt x="185" y="74"/>
                      </a:lnTo>
                      <a:lnTo>
                        <a:pt x="185" y="74"/>
                      </a:lnTo>
                      <a:lnTo>
                        <a:pt x="185" y="74"/>
                      </a:lnTo>
                      <a:lnTo>
                        <a:pt x="185" y="76"/>
                      </a:lnTo>
                      <a:lnTo>
                        <a:pt x="185" y="76"/>
                      </a:lnTo>
                      <a:lnTo>
                        <a:pt x="185" y="76"/>
                      </a:lnTo>
                      <a:lnTo>
                        <a:pt x="185" y="76"/>
                      </a:lnTo>
                      <a:lnTo>
                        <a:pt x="185" y="76"/>
                      </a:lnTo>
                      <a:lnTo>
                        <a:pt x="185" y="79"/>
                      </a:lnTo>
                      <a:lnTo>
                        <a:pt x="185" y="79"/>
                      </a:lnTo>
                      <a:lnTo>
                        <a:pt x="185" y="79"/>
                      </a:lnTo>
                      <a:lnTo>
                        <a:pt x="182" y="79"/>
                      </a:lnTo>
                      <a:lnTo>
                        <a:pt x="182" y="79"/>
                      </a:lnTo>
                      <a:lnTo>
                        <a:pt x="182" y="79"/>
                      </a:lnTo>
                      <a:lnTo>
                        <a:pt x="179" y="79"/>
                      </a:lnTo>
                      <a:lnTo>
                        <a:pt x="179" y="79"/>
                      </a:lnTo>
                      <a:lnTo>
                        <a:pt x="179" y="79"/>
                      </a:lnTo>
                      <a:lnTo>
                        <a:pt x="179" y="79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5" y="82"/>
                      </a:lnTo>
                      <a:lnTo>
                        <a:pt x="185" y="82"/>
                      </a:lnTo>
                      <a:lnTo>
                        <a:pt x="185" y="82"/>
                      </a:lnTo>
                      <a:lnTo>
                        <a:pt x="185" y="82"/>
                      </a:lnTo>
                      <a:lnTo>
                        <a:pt x="185" y="79"/>
                      </a:lnTo>
                      <a:lnTo>
                        <a:pt x="187" y="79"/>
                      </a:lnTo>
                      <a:lnTo>
                        <a:pt x="187" y="79"/>
                      </a:lnTo>
                      <a:lnTo>
                        <a:pt x="187" y="79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87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0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3" y="76"/>
                      </a:lnTo>
                      <a:lnTo>
                        <a:pt x="196" y="76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79"/>
                      </a:lnTo>
                      <a:lnTo>
                        <a:pt x="196" y="82"/>
                      </a:lnTo>
                      <a:lnTo>
                        <a:pt x="196" y="82"/>
                      </a:lnTo>
                      <a:lnTo>
                        <a:pt x="196" y="82"/>
                      </a:lnTo>
                      <a:lnTo>
                        <a:pt x="196" y="82"/>
                      </a:lnTo>
                      <a:lnTo>
                        <a:pt x="196" y="82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3" y="82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3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88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3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90" y="91"/>
                      </a:lnTo>
                      <a:lnTo>
                        <a:pt x="190" y="88"/>
                      </a:lnTo>
                      <a:lnTo>
                        <a:pt x="190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6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5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9"/>
                      </a:lnTo>
                      <a:lnTo>
                        <a:pt x="199" y="76"/>
                      </a:lnTo>
                      <a:lnTo>
                        <a:pt x="199" y="76"/>
                      </a:lnTo>
                      <a:lnTo>
                        <a:pt x="199" y="76"/>
                      </a:lnTo>
                      <a:lnTo>
                        <a:pt x="199" y="76"/>
                      </a:lnTo>
                      <a:lnTo>
                        <a:pt x="199" y="76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9" y="74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71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8"/>
                      </a:lnTo>
                      <a:lnTo>
                        <a:pt x="196" y="65"/>
                      </a:lnTo>
                      <a:lnTo>
                        <a:pt x="196" y="65"/>
                      </a:lnTo>
                      <a:lnTo>
                        <a:pt x="196" y="65"/>
                      </a:lnTo>
                      <a:lnTo>
                        <a:pt x="196" y="65"/>
                      </a:lnTo>
                      <a:lnTo>
                        <a:pt x="199" y="65"/>
                      </a:lnTo>
                      <a:lnTo>
                        <a:pt x="199" y="65"/>
                      </a:lnTo>
                      <a:lnTo>
                        <a:pt x="199" y="65"/>
                      </a:lnTo>
                      <a:lnTo>
                        <a:pt x="199" y="65"/>
                      </a:lnTo>
                      <a:lnTo>
                        <a:pt x="196" y="54"/>
                      </a:lnTo>
                      <a:lnTo>
                        <a:pt x="196" y="48"/>
                      </a:lnTo>
                      <a:lnTo>
                        <a:pt x="193" y="45"/>
                      </a:lnTo>
                      <a:lnTo>
                        <a:pt x="196" y="42"/>
                      </a:lnTo>
                      <a:lnTo>
                        <a:pt x="190" y="42"/>
                      </a:lnTo>
                      <a:lnTo>
                        <a:pt x="193" y="20"/>
                      </a:lnTo>
                      <a:lnTo>
                        <a:pt x="193" y="17"/>
                      </a:lnTo>
                      <a:lnTo>
                        <a:pt x="193" y="17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6"/>
                      </a:lnTo>
                      <a:lnTo>
                        <a:pt x="193" y="3"/>
                      </a:lnTo>
                      <a:lnTo>
                        <a:pt x="196" y="0"/>
                      </a:lnTo>
                      <a:lnTo>
                        <a:pt x="196" y="0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2" y="8"/>
                      </a:lnTo>
                      <a:lnTo>
                        <a:pt x="202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2" y="14"/>
                      </a:lnTo>
                      <a:lnTo>
                        <a:pt x="202" y="17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3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5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02" y="28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6" y="25"/>
                      </a:lnTo>
                      <a:lnTo>
                        <a:pt x="230" y="31"/>
                      </a:lnTo>
                      <a:lnTo>
                        <a:pt x="233" y="31"/>
                      </a:lnTo>
                      <a:lnTo>
                        <a:pt x="233" y="40"/>
                      </a:lnTo>
                      <a:lnTo>
                        <a:pt x="233" y="42"/>
                      </a:lnTo>
                      <a:lnTo>
                        <a:pt x="233" y="42"/>
                      </a:lnTo>
                      <a:lnTo>
                        <a:pt x="233" y="42"/>
                      </a:lnTo>
                      <a:lnTo>
                        <a:pt x="233" y="45"/>
                      </a:lnTo>
                      <a:lnTo>
                        <a:pt x="233" y="45"/>
                      </a:lnTo>
                      <a:lnTo>
                        <a:pt x="233" y="48"/>
                      </a:lnTo>
                      <a:lnTo>
                        <a:pt x="233" y="48"/>
                      </a:lnTo>
                      <a:lnTo>
                        <a:pt x="233" y="48"/>
                      </a:lnTo>
                      <a:lnTo>
                        <a:pt x="233" y="51"/>
                      </a:lnTo>
                      <a:lnTo>
                        <a:pt x="230" y="54"/>
                      </a:lnTo>
                      <a:lnTo>
                        <a:pt x="230" y="54"/>
                      </a:lnTo>
                      <a:lnTo>
                        <a:pt x="230" y="54"/>
                      </a:lnTo>
                      <a:lnTo>
                        <a:pt x="230" y="57"/>
                      </a:lnTo>
                      <a:lnTo>
                        <a:pt x="230" y="57"/>
                      </a:lnTo>
                      <a:lnTo>
                        <a:pt x="230" y="57"/>
                      </a:lnTo>
                      <a:lnTo>
                        <a:pt x="230" y="57"/>
                      </a:lnTo>
                      <a:lnTo>
                        <a:pt x="230" y="57"/>
                      </a:lnTo>
                      <a:lnTo>
                        <a:pt x="230" y="59"/>
                      </a:lnTo>
                      <a:lnTo>
                        <a:pt x="230" y="59"/>
                      </a:lnTo>
                      <a:lnTo>
                        <a:pt x="230" y="59"/>
                      </a:lnTo>
                      <a:lnTo>
                        <a:pt x="230" y="59"/>
                      </a:lnTo>
                      <a:lnTo>
                        <a:pt x="230" y="59"/>
                      </a:lnTo>
                      <a:lnTo>
                        <a:pt x="230" y="62"/>
                      </a:lnTo>
                      <a:lnTo>
                        <a:pt x="230" y="65"/>
                      </a:lnTo>
                      <a:lnTo>
                        <a:pt x="230" y="68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6"/>
                      </a:lnTo>
                      <a:lnTo>
                        <a:pt x="227" y="85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27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3" y="96"/>
                      </a:lnTo>
                      <a:lnTo>
                        <a:pt x="233" y="96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99"/>
                      </a:lnTo>
                      <a:lnTo>
                        <a:pt x="233" y="102"/>
                      </a:lnTo>
                      <a:lnTo>
                        <a:pt x="233" y="102"/>
                      </a:lnTo>
                      <a:lnTo>
                        <a:pt x="233" y="102"/>
                      </a:lnTo>
                      <a:lnTo>
                        <a:pt x="233" y="102"/>
                      </a:lnTo>
                      <a:lnTo>
                        <a:pt x="233" y="102"/>
                      </a:lnTo>
                      <a:lnTo>
                        <a:pt x="236" y="99"/>
                      </a:lnTo>
                      <a:lnTo>
                        <a:pt x="236" y="99"/>
                      </a:lnTo>
                      <a:lnTo>
                        <a:pt x="238" y="102"/>
                      </a:lnTo>
                      <a:lnTo>
                        <a:pt x="238" y="102"/>
                      </a:lnTo>
                      <a:lnTo>
                        <a:pt x="238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8"/>
                      </a:lnTo>
                      <a:lnTo>
                        <a:pt x="244" y="108"/>
                      </a:lnTo>
                      <a:lnTo>
                        <a:pt x="244" y="108"/>
                      </a:lnTo>
                      <a:lnTo>
                        <a:pt x="244" y="108"/>
                      </a:lnTo>
                      <a:lnTo>
                        <a:pt x="253" y="122"/>
                      </a:lnTo>
                      <a:lnTo>
                        <a:pt x="255" y="122"/>
                      </a:lnTo>
                      <a:lnTo>
                        <a:pt x="255" y="125"/>
                      </a:lnTo>
                      <a:lnTo>
                        <a:pt x="255" y="125"/>
                      </a:lnTo>
                      <a:lnTo>
                        <a:pt x="258" y="125"/>
                      </a:lnTo>
                      <a:lnTo>
                        <a:pt x="258" y="127"/>
                      </a:lnTo>
                      <a:lnTo>
                        <a:pt x="264" y="130"/>
                      </a:lnTo>
                      <a:lnTo>
                        <a:pt x="264" y="130"/>
                      </a:lnTo>
                      <a:lnTo>
                        <a:pt x="267" y="130"/>
                      </a:lnTo>
                      <a:lnTo>
                        <a:pt x="267" y="130"/>
                      </a:lnTo>
                      <a:lnTo>
                        <a:pt x="267" y="130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1" y="136"/>
                      </a:lnTo>
                      <a:lnTo>
                        <a:pt x="261" y="136"/>
                      </a:lnTo>
                      <a:lnTo>
                        <a:pt x="261" y="136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61" y="142"/>
                      </a:lnTo>
                      <a:lnTo>
                        <a:pt x="261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4"/>
                      </a:lnTo>
                      <a:lnTo>
                        <a:pt x="258" y="144"/>
                      </a:lnTo>
                      <a:lnTo>
                        <a:pt x="255" y="144"/>
                      </a:lnTo>
                      <a:lnTo>
                        <a:pt x="255" y="144"/>
                      </a:lnTo>
                      <a:lnTo>
                        <a:pt x="255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4"/>
                      </a:lnTo>
                      <a:lnTo>
                        <a:pt x="253" y="147"/>
                      </a:lnTo>
                      <a:lnTo>
                        <a:pt x="253" y="147"/>
                      </a:lnTo>
                      <a:lnTo>
                        <a:pt x="253" y="147"/>
                      </a:lnTo>
                      <a:lnTo>
                        <a:pt x="250" y="147"/>
                      </a:lnTo>
                      <a:lnTo>
                        <a:pt x="250" y="147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3"/>
                      </a:lnTo>
                      <a:lnTo>
                        <a:pt x="250" y="156"/>
                      </a:lnTo>
                      <a:lnTo>
                        <a:pt x="250" y="156"/>
                      </a:lnTo>
                      <a:lnTo>
                        <a:pt x="250" y="156"/>
                      </a:lnTo>
                      <a:lnTo>
                        <a:pt x="250" y="156"/>
                      </a:lnTo>
                      <a:lnTo>
                        <a:pt x="250" y="159"/>
                      </a:lnTo>
                      <a:lnTo>
                        <a:pt x="250" y="159"/>
                      </a:lnTo>
                      <a:lnTo>
                        <a:pt x="247" y="159"/>
                      </a:lnTo>
                      <a:lnTo>
                        <a:pt x="247" y="159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44" y="161"/>
                      </a:lnTo>
                      <a:lnTo>
                        <a:pt x="247" y="161"/>
                      </a:lnTo>
                      <a:lnTo>
                        <a:pt x="247" y="161"/>
                      </a:lnTo>
                      <a:lnTo>
                        <a:pt x="250" y="164"/>
                      </a:lnTo>
                      <a:lnTo>
                        <a:pt x="253" y="164"/>
                      </a:lnTo>
                      <a:lnTo>
                        <a:pt x="255" y="164"/>
                      </a:lnTo>
                      <a:lnTo>
                        <a:pt x="261" y="167"/>
                      </a:lnTo>
                      <a:lnTo>
                        <a:pt x="261" y="170"/>
                      </a:lnTo>
                      <a:lnTo>
                        <a:pt x="258" y="173"/>
                      </a:lnTo>
                      <a:lnTo>
                        <a:pt x="258" y="176"/>
                      </a:lnTo>
                      <a:lnTo>
                        <a:pt x="258" y="178"/>
                      </a:lnTo>
                      <a:lnTo>
                        <a:pt x="255" y="184"/>
                      </a:lnTo>
                      <a:lnTo>
                        <a:pt x="267" y="187"/>
                      </a:lnTo>
                      <a:lnTo>
                        <a:pt x="267" y="184"/>
                      </a:lnTo>
                      <a:lnTo>
                        <a:pt x="270" y="181"/>
                      </a:lnTo>
                      <a:lnTo>
                        <a:pt x="275" y="176"/>
                      </a:lnTo>
                      <a:lnTo>
                        <a:pt x="287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89" y="184"/>
                      </a:lnTo>
                      <a:lnTo>
                        <a:pt x="292" y="184"/>
                      </a:lnTo>
                      <a:lnTo>
                        <a:pt x="301" y="181"/>
                      </a:lnTo>
                      <a:lnTo>
                        <a:pt x="309" y="187"/>
                      </a:lnTo>
                      <a:lnTo>
                        <a:pt x="309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5" y="187"/>
                      </a:lnTo>
                      <a:lnTo>
                        <a:pt x="323" y="193"/>
                      </a:lnTo>
                      <a:lnTo>
                        <a:pt x="323" y="193"/>
                      </a:lnTo>
                      <a:lnTo>
                        <a:pt x="326" y="190"/>
                      </a:lnTo>
                      <a:lnTo>
                        <a:pt x="329" y="187"/>
                      </a:lnTo>
                      <a:lnTo>
                        <a:pt x="332" y="181"/>
                      </a:lnTo>
                      <a:lnTo>
                        <a:pt x="332" y="181"/>
                      </a:lnTo>
                      <a:lnTo>
                        <a:pt x="332" y="181"/>
                      </a:lnTo>
                      <a:lnTo>
                        <a:pt x="332" y="181"/>
                      </a:lnTo>
                      <a:lnTo>
                        <a:pt x="332" y="178"/>
                      </a:lnTo>
                      <a:lnTo>
                        <a:pt x="332" y="178"/>
                      </a:lnTo>
                      <a:lnTo>
                        <a:pt x="332" y="178"/>
                      </a:lnTo>
                      <a:lnTo>
                        <a:pt x="335" y="178"/>
                      </a:lnTo>
                      <a:lnTo>
                        <a:pt x="335" y="173"/>
                      </a:lnTo>
                      <a:lnTo>
                        <a:pt x="338" y="170"/>
                      </a:lnTo>
                      <a:lnTo>
                        <a:pt x="340" y="167"/>
                      </a:lnTo>
                      <a:lnTo>
                        <a:pt x="340" y="167"/>
                      </a:lnTo>
                      <a:lnTo>
                        <a:pt x="340" y="167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4"/>
                      </a:lnTo>
                      <a:lnTo>
                        <a:pt x="340" y="161"/>
                      </a:lnTo>
                      <a:lnTo>
                        <a:pt x="340" y="161"/>
                      </a:lnTo>
                      <a:lnTo>
                        <a:pt x="340" y="161"/>
                      </a:lnTo>
                      <a:lnTo>
                        <a:pt x="343" y="164"/>
                      </a:lnTo>
                      <a:lnTo>
                        <a:pt x="357" y="178"/>
                      </a:lnTo>
                      <a:lnTo>
                        <a:pt x="374" y="198"/>
                      </a:lnTo>
                      <a:lnTo>
                        <a:pt x="377" y="201"/>
                      </a:lnTo>
                      <a:lnTo>
                        <a:pt x="380" y="204"/>
                      </a:lnTo>
                      <a:lnTo>
                        <a:pt x="380" y="207"/>
                      </a:lnTo>
                      <a:lnTo>
                        <a:pt x="380" y="207"/>
                      </a:lnTo>
                      <a:lnTo>
                        <a:pt x="383" y="210"/>
                      </a:lnTo>
                      <a:lnTo>
                        <a:pt x="386" y="212"/>
                      </a:lnTo>
                      <a:lnTo>
                        <a:pt x="389" y="221"/>
                      </a:lnTo>
                      <a:lnTo>
                        <a:pt x="391" y="229"/>
                      </a:lnTo>
                      <a:lnTo>
                        <a:pt x="400" y="244"/>
                      </a:lnTo>
                      <a:lnTo>
                        <a:pt x="403" y="249"/>
                      </a:lnTo>
                      <a:lnTo>
                        <a:pt x="403" y="252"/>
                      </a:lnTo>
                      <a:lnTo>
                        <a:pt x="403" y="258"/>
                      </a:lnTo>
                      <a:lnTo>
                        <a:pt x="406" y="266"/>
                      </a:lnTo>
                      <a:lnTo>
                        <a:pt x="406" y="272"/>
                      </a:lnTo>
                      <a:lnTo>
                        <a:pt x="408" y="275"/>
                      </a:lnTo>
                      <a:lnTo>
                        <a:pt x="408" y="283"/>
                      </a:lnTo>
                      <a:lnTo>
                        <a:pt x="408" y="286"/>
                      </a:lnTo>
                      <a:lnTo>
                        <a:pt x="406" y="286"/>
                      </a:lnTo>
                      <a:lnTo>
                        <a:pt x="383" y="292"/>
                      </a:lnTo>
                      <a:lnTo>
                        <a:pt x="374" y="297"/>
                      </a:lnTo>
                      <a:lnTo>
                        <a:pt x="366" y="300"/>
                      </a:lnTo>
                      <a:lnTo>
                        <a:pt x="360" y="300"/>
                      </a:lnTo>
                      <a:lnTo>
                        <a:pt x="357" y="303"/>
                      </a:lnTo>
                      <a:lnTo>
                        <a:pt x="363" y="326"/>
                      </a:lnTo>
                      <a:lnTo>
                        <a:pt x="366" y="34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5" name="Freeform 131"/>
                <p:cNvSpPr>
                  <a:spLocks/>
                </p:cNvSpPr>
                <p:nvPr/>
              </p:nvSpPr>
              <p:spPr bwMode="auto">
                <a:xfrm>
                  <a:off x="1279" y="3364"/>
                  <a:ext cx="51" cy="72"/>
                </a:xfrm>
                <a:custGeom>
                  <a:avLst/>
                  <a:gdLst/>
                  <a:ahLst/>
                  <a:cxnLst>
                    <a:cxn ang="0">
                      <a:pos x="88" y="17"/>
                    </a:cxn>
                    <a:cxn ang="0">
                      <a:pos x="80" y="54"/>
                    </a:cxn>
                    <a:cxn ang="0">
                      <a:pos x="80" y="56"/>
                    </a:cxn>
                    <a:cxn ang="0">
                      <a:pos x="80" y="62"/>
                    </a:cxn>
                    <a:cxn ang="0">
                      <a:pos x="77" y="62"/>
                    </a:cxn>
                    <a:cxn ang="0">
                      <a:pos x="77" y="62"/>
                    </a:cxn>
                    <a:cxn ang="0">
                      <a:pos x="68" y="59"/>
                    </a:cxn>
                    <a:cxn ang="0">
                      <a:pos x="63" y="62"/>
                    </a:cxn>
                    <a:cxn ang="0">
                      <a:pos x="57" y="62"/>
                    </a:cxn>
                    <a:cxn ang="0">
                      <a:pos x="54" y="68"/>
                    </a:cxn>
                    <a:cxn ang="0">
                      <a:pos x="54" y="71"/>
                    </a:cxn>
                    <a:cxn ang="0">
                      <a:pos x="54" y="73"/>
                    </a:cxn>
                    <a:cxn ang="0">
                      <a:pos x="57" y="79"/>
                    </a:cxn>
                    <a:cxn ang="0">
                      <a:pos x="57" y="85"/>
                    </a:cxn>
                    <a:cxn ang="0">
                      <a:pos x="54" y="90"/>
                    </a:cxn>
                    <a:cxn ang="0">
                      <a:pos x="57" y="96"/>
                    </a:cxn>
                    <a:cxn ang="0">
                      <a:pos x="57" y="99"/>
                    </a:cxn>
                    <a:cxn ang="0">
                      <a:pos x="60" y="105"/>
                    </a:cxn>
                    <a:cxn ang="0">
                      <a:pos x="60" y="107"/>
                    </a:cxn>
                    <a:cxn ang="0">
                      <a:pos x="60" y="113"/>
                    </a:cxn>
                    <a:cxn ang="0">
                      <a:pos x="60" y="113"/>
                    </a:cxn>
                    <a:cxn ang="0">
                      <a:pos x="60" y="116"/>
                    </a:cxn>
                    <a:cxn ang="0">
                      <a:pos x="60" y="122"/>
                    </a:cxn>
                    <a:cxn ang="0">
                      <a:pos x="60" y="124"/>
                    </a:cxn>
                    <a:cxn ang="0">
                      <a:pos x="57" y="127"/>
                    </a:cxn>
                    <a:cxn ang="0">
                      <a:pos x="60" y="130"/>
                    </a:cxn>
                    <a:cxn ang="0">
                      <a:pos x="63" y="133"/>
                    </a:cxn>
                    <a:cxn ang="0">
                      <a:pos x="66" y="136"/>
                    </a:cxn>
                    <a:cxn ang="0">
                      <a:pos x="63" y="141"/>
                    </a:cxn>
                    <a:cxn ang="0">
                      <a:pos x="60" y="139"/>
                    </a:cxn>
                    <a:cxn ang="0">
                      <a:pos x="51" y="136"/>
                    </a:cxn>
                    <a:cxn ang="0">
                      <a:pos x="49" y="133"/>
                    </a:cxn>
                    <a:cxn ang="0">
                      <a:pos x="43" y="127"/>
                    </a:cxn>
                    <a:cxn ang="0">
                      <a:pos x="37" y="122"/>
                    </a:cxn>
                    <a:cxn ang="0">
                      <a:pos x="37" y="119"/>
                    </a:cxn>
                    <a:cxn ang="0">
                      <a:pos x="37" y="116"/>
                    </a:cxn>
                    <a:cxn ang="0">
                      <a:pos x="34" y="113"/>
                    </a:cxn>
                    <a:cxn ang="0">
                      <a:pos x="37" y="110"/>
                    </a:cxn>
                    <a:cxn ang="0">
                      <a:pos x="37" y="107"/>
                    </a:cxn>
                    <a:cxn ang="0">
                      <a:pos x="37" y="102"/>
                    </a:cxn>
                    <a:cxn ang="0">
                      <a:pos x="34" y="99"/>
                    </a:cxn>
                    <a:cxn ang="0">
                      <a:pos x="34" y="96"/>
                    </a:cxn>
                    <a:cxn ang="0">
                      <a:pos x="32" y="93"/>
                    </a:cxn>
                    <a:cxn ang="0">
                      <a:pos x="29" y="90"/>
                    </a:cxn>
                    <a:cxn ang="0">
                      <a:pos x="29" y="88"/>
                    </a:cxn>
                    <a:cxn ang="0">
                      <a:pos x="29" y="85"/>
                    </a:cxn>
                    <a:cxn ang="0">
                      <a:pos x="26" y="79"/>
                    </a:cxn>
                    <a:cxn ang="0">
                      <a:pos x="26" y="76"/>
                    </a:cxn>
                    <a:cxn ang="0">
                      <a:pos x="26" y="73"/>
                    </a:cxn>
                    <a:cxn ang="0">
                      <a:pos x="29" y="71"/>
                    </a:cxn>
                    <a:cxn ang="0">
                      <a:pos x="32" y="71"/>
                    </a:cxn>
                    <a:cxn ang="0">
                      <a:pos x="32" y="65"/>
                    </a:cxn>
                    <a:cxn ang="0">
                      <a:pos x="32" y="48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2" h="141">
                      <a:moveTo>
                        <a:pt x="74" y="0"/>
                      </a:moveTo>
                      <a:lnTo>
                        <a:pt x="80" y="5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7"/>
                      </a:lnTo>
                      <a:lnTo>
                        <a:pt x="102" y="28"/>
                      </a:lnTo>
                      <a:lnTo>
                        <a:pt x="97" y="39"/>
                      </a:lnTo>
                      <a:lnTo>
                        <a:pt x="94" y="37"/>
                      </a:lnTo>
                      <a:lnTo>
                        <a:pt x="85" y="48"/>
                      </a:lnTo>
                      <a:lnTo>
                        <a:pt x="80" y="54"/>
                      </a:lnTo>
                      <a:lnTo>
                        <a:pt x="80" y="54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62"/>
                      </a:lnTo>
                      <a:lnTo>
                        <a:pt x="80" y="62"/>
                      </a:lnTo>
                      <a:lnTo>
                        <a:pt x="80" y="62"/>
                      </a:lnTo>
                      <a:lnTo>
                        <a:pt x="80" y="62"/>
                      </a:lnTo>
                      <a:lnTo>
                        <a:pt x="80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1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6" y="59"/>
                      </a:lnTo>
                      <a:lnTo>
                        <a:pt x="66" y="59"/>
                      </a:lnTo>
                      <a:lnTo>
                        <a:pt x="66" y="62"/>
                      </a:lnTo>
                      <a:lnTo>
                        <a:pt x="63" y="62"/>
                      </a:lnTo>
                      <a:lnTo>
                        <a:pt x="63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6"/>
                      </a:lnTo>
                      <a:lnTo>
                        <a:pt x="57" y="76"/>
                      </a:lnTo>
                      <a:lnTo>
                        <a:pt x="57" y="76"/>
                      </a:lnTo>
                      <a:lnTo>
                        <a:pt x="57" y="79"/>
                      </a:lnTo>
                      <a:lnTo>
                        <a:pt x="57" y="79"/>
                      </a:lnTo>
                      <a:lnTo>
                        <a:pt x="57" y="82"/>
                      </a:lnTo>
                      <a:lnTo>
                        <a:pt x="57" y="82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90"/>
                      </a:lnTo>
                      <a:lnTo>
                        <a:pt x="54" y="90"/>
                      </a:lnTo>
                      <a:lnTo>
                        <a:pt x="54" y="90"/>
                      </a:lnTo>
                      <a:lnTo>
                        <a:pt x="57" y="93"/>
                      </a:lnTo>
                      <a:lnTo>
                        <a:pt x="57" y="93"/>
                      </a:lnTo>
                      <a:lnTo>
                        <a:pt x="57" y="96"/>
                      </a:lnTo>
                      <a:lnTo>
                        <a:pt x="57" y="96"/>
                      </a:lnTo>
                      <a:lnTo>
                        <a:pt x="57" y="96"/>
                      </a:lnTo>
                      <a:lnTo>
                        <a:pt x="57" y="96"/>
                      </a:lnTo>
                      <a:lnTo>
                        <a:pt x="57" y="99"/>
                      </a:lnTo>
                      <a:lnTo>
                        <a:pt x="57" y="99"/>
                      </a:lnTo>
                      <a:lnTo>
                        <a:pt x="57" y="99"/>
                      </a:lnTo>
                      <a:lnTo>
                        <a:pt x="57" y="102"/>
                      </a:lnTo>
                      <a:lnTo>
                        <a:pt x="57" y="102"/>
                      </a:lnTo>
                      <a:lnTo>
                        <a:pt x="57" y="102"/>
                      </a:lnTo>
                      <a:lnTo>
                        <a:pt x="60" y="105"/>
                      </a:lnTo>
                      <a:lnTo>
                        <a:pt x="60" y="105"/>
                      </a:lnTo>
                      <a:lnTo>
                        <a:pt x="60" y="107"/>
                      </a:lnTo>
                      <a:lnTo>
                        <a:pt x="60" y="107"/>
                      </a:lnTo>
                      <a:lnTo>
                        <a:pt x="60" y="107"/>
                      </a:lnTo>
                      <a:lnTo>
                        <a:pt x="60" y="107"/>
                      </a:lnTo>
                      <a:lnTo>
                        <a:pt x="60" y="110"/>
                      </a:lnTo>
                      <a:lnTo>
                        <a:pt x="60" y="110"/>
                      </a:lnTo>
                      <a:lnTo>
                        <a:pt x="60" y="110"/>
                      </a:lnTo>
                      <a:lnTo>
                        <a:pt x="60" y="110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9"/>
                      </a:lnTo>
                      <a:lnTo>
                        <a:pt x="60" y="119"/>
                      </a:lnTo>
                      <a:lnTo>
                        <a:pt x="57" y="119"/>
                      </a:lnTo>
                      <a:lnTo>
                        <a:pt x="57" y="119"/>
                      </a:lnTo>
                      <a:lnTo>
                        <a:pt x="60" y="122"/>
                      </a:lnTo>
                      <a:lnTo>
                        <a:pt x="60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4"/>
                      </a:lnTo>
                      <a:lnTo>
                        <a:pt x="60" y="124"/>
                      </a:lnTo>
                      <a:lnTo>
                        <a:pt x="60" y="127"/>
                      </a:lnTo>
                      <a:lnTo>
                        <a:pt x="57" y="127"/>
                      </a:lnTo>
                      <a:lnTo>
                        <a:pt x="57" y="127"/>
                      </a:lnTo>
                      <a:lnTo>
                        <a:pt x="57" y="127"/>
                      </a:lnTo>
                      <a:lnTo>
                        <a:pt x="57" y="127"/>
                      </a:lnTo>
                      <a:lnTo>
                        <a:pt x="57" y="130"/>
                      </a:lnTo>
                      <a:lnTo>
                        <a:pt x="57" y="130"/>
                      </a:lnTo>
                      <a:lnTo>
                        <a:pt x="60" y="130"/>
                      </a:lnTo>
                      <a:lnTo>
                        <a:pt x="57" y="130"/>
                      </a:lnTo>
                      <a:lnTo>
                        <a:pt x="60" y="130"/>
                      </a:lnTo>
                      <a:lnTo>
                        <a:pt x="60" y="130"/>
                      </a:lnTo>
                      <a:lnTo>
                        <a:pt x="60" y="133"/>
                      </a:lnTo>
                      <a:lnTo>
                        <a:pt x="60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6" y="136"/>
                      </a:lnTo>
                      <a:lnTo>
                        <a:pt x="66" y="136"/>
                      </a:lnTo>
                      <a:lnTo>
                        <a:pt x="66" y="136"/>
                      </a:lnTo>
                      <a:lnTo>
                        <a:pt x="66" y="139"/>
                      </a:lnTo>
                      <a:lnTo>
                        <a:pt x="66" y="139"/>
                      </a:lnTo>
                      <a:lnTo>
                        <a:pt x="63" y="141"/>
                      </a:lnTo>
                      <a:lnTo>
                        <a:pt x="63" y="141"/>
                      </a:lnTo>
                      <a:lnTo>
                        <a:pt x="63" y="141"/>
                      </a:lnTo>
                      <a:lnTo>
                        <a:pt x="63" y="141"/>
                      </a:lnTo>
                      <a:lnTo>
                        <a:pt x="63" y="141"/>
                      </a:lnTo>
                      <a:lnTo>
                        <a:pt x="60" y="141"/>
                      </a:lnTo>
                      <a:lnTo>
                        <a:pt x="60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1" y="136"/>
                      </a:lnTo>
                      <a:lnTo>
                        <a:pt x="51" y="133"/>
                      </a:lnTo>
                      <a:lnTo>
                        <a:pt x="51" y="133"/>
                      </a:lnTo>
                      <a:lnTo>
                        <a:pt x="49" y="133"/>
                      </a:lnTo>
                      <a:lnTo>
                        <a:pt x="49" y="133"/>
                      </a:lnTo>
                      <a:lnTo>
                        <a:pt x="49" y="133"/>
                      </a:lnTo>
                      <a:lnTo>
                        <a:pt x="46" y="130"/>
                      </a:lnTo>
                      <a:lnTo>
                        <a:pt x="46" y="130"/>
                      </a:lnTo>
                      <a:lnTo>
                        <a:pt x="43" y="130"/>
                      </a:lnTo>
                      <a:lnTo>
                        <a:pt x="43" y="130"/>
                      </a:lnTo>
                      <a:lnTo>
                        <a:pt x="43" y="127"/>
                      </a:lnTo>
                      <a:lnTo>
                        <a:pt x="40" y="127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7" y="110"/>
                      </a:lnTo>
                      <a:lnTo>
                        <a:pt x="37" y="110"/>
                      </a:lnTo>
                      <a:lnTo>
                        <a:pt x="37" y="110"/>
                      </a:lnTo>
                      <a:lnTo>
                        <a:pt x="37" y="110"/>
                      </a:lnTo>
                      <a:lnTo>
                        <a:pt x="37" y="107"/>
                      </a:lnTo>
                      <a:lnTo>
                        <a:pt x="37" y="107"/>
                      </a:lnTo>
                      <a:lnTo>
                        <a:pt x="37" y="107"/>
                      </a:lnTo>
                      <a:lnTo>
                        <a:pt x="37" y="107"/>
                      </a:lnTo>
                      <a:lnTo>
                        <a:pt x="37" y="105"/>
                      </a:lnTo>
                      <a:lnTo>
                        <a:pt x="37" y="105"/>
                      </a:lnTo>
                      <a:lnTo>
                        <a:pt x="37" y="105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3"/>
                      </a:lnTo>
                      <a:lnTo>
                        <a:pt x="26" y="73"/>
                      </a:lnTo>
                      <a:lnTo>
                        <a:pt x="29" y="73"/>
                      </a:lnTo>
                      <a:lnTo>
                        <a:pt x="29" y="73"/>
                      </a:lnTo>
                      <a:lnTo>
                        <a:pt x="29" y="73"/>
                      </a:lnTo>
                      <a:lnTo>
                        <a:pt x="29" y="71"/>
                      </a:lnTo>
                      <a:lnTo>
                        <a:pt x="29" y="71"/>
                      </a:lnTo>
                      <a:lnTo>
                        <a:pt x="29" y="71"/>
                      </a:lnTo>
                      <a:lnTo>
                        <a:pt x="29" y="71"/>
                      </a:lnTo>
                      <a:lnTo>
                        <a:pt x="32" y="71"/>
                      </a:lnTo>
                      <a:lnTo>
                        <a:pt x="32" y="71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31"/>
                      </a:lnTo>
                      <a:lnTo>
                        <a:pt x="17" y="17"/>
                      </a:lnTo>
                      <a:lnTo>
                        <a:pt x="3" y="17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34" y="17"/>
                      </a:lnTo>
                      <a:lnTo>
                        <a:pt x="34" y="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6" name="Freeform 132"/>
                <p:cNvSpPr>
                  <a:spLocks/>
                </p:cNvSpPr>
                <p:nvPr/>
              </p:nvSpPr>
              <p:spPr bwMode="auto">
                <a:xfrm>
                  <a:off x="1279" y="3364"/>
                  <a:ext cx="51" cy="72"/>
                </a:xfrm>
                <a:custGeom>
                  <a:avLst/>
                  <a:gdLst/>
                  <a:ahLst/>
                  <a:cxnLst>
                    <a:cxn ang="0">
                      <a:pos x="88" y="17"/>
                    </a:cxn>
                    <a:cxn ang="0">
                      <a:pos x="80" y="54"/>
                    </a:cxn>
                    <a:cxn ang="0">
                      <a:pos x="80" y="56"/>
                    </a:cxn>
                    <a:cxn ang="0">
                      <a:pos x="80" y="62"/>
                    </a:cxn>
                    <a:cxn ang="0">
                      <a:pos x="77" y="62"/>
                    </a:cxn>
                    <a:cxn ang="0">
                      <a:pos x="77" y="62"/>
                    </a:cxn>
                    <a:cxn ang="0">
                      <a:pos x="68" y="59"/>
                    </a:cxn>
                    <a:cxn ang="0">
                      <a:pos x="63" y="62"/>
                    </a:cxn>
                    <a:cxn ang="0">
                      <a:pos x="57" y="62"/>
                    </a:cxn>
                    <a:cxn ang="0">
                      <a:pos x="54" y="68"/>
                    </a:cxn>
                    <a:cxn ang="0">
                      <a:pos x="54" y="71"/>
                    </a:cxn>
                    <a:cxn ang="0">
                      <a:pos x="54" y="73"/>
                    </a:cxn>
                    <a:cxn ang="0">
                      <a:pos x="57" y="79"/>
                    </a:cxn>
                    <a:cxn ang="0">
                      <a:pos x="57" y="85"/>
                    </a:cxn>
                    <a:cxn ang="0">
                      <a:pos x="54" y="90"/>
                    </a:cxn>
                    <a:cxn ang="0">
                      <a:pos x="57" y="96"/>
                    </a:cxn>
                    <a:cxn ang="0">
                      <a:pos x="57" y="99"/>
                    </a:cxn>
                    <a:cxn ang="0">
                      <a:pos x="60" y="105"/>
                    </a:cxn>
                    <a:cxn ang="0">
                      <a:pos x="60" y="107"/>
                    </a:cxn>
                    <a:cxn ang="0">
                      <a:pos x="60" y="113"/>
                    </a:cxn>
                    <a:cxn ang="0">
                      <a:pos x="60" y="113"/>
                    </a:cxn>
                    <a:cxn ang="0">
                      <a:pos x="60" y="116"/>
                    </a:cxn>
                    <a:cxn ang="0">
                      <a:pos x="60" y="122"/>
                    </a:cxn>
                    <a:cxn ang="0">
                      <a:pos x="60" y="124"/>
                    </a:cxn>
                    <a:cxn ang="0">
                      <a:pos x="57" y="127"/>
                    </a:cxn>
                    <a:cxn ang="0">
                      <a:pos x="60" y="130"/>
                    </a:cxn>
                    <a:cxn ang="0">
                      <a:pos x="63" y="133"/>
                    </a:cxn>
                    <a:cxn ang="0">
                      <a:pos x="66" y="136"/>
                    </a:cxn>
                    <a:cxn ang="0">
                      <a:pos x="63" y="141"/>
                    </a:cxn>
                    <a:cxn ang="0">
                      <a:pos x="60" y="139"/>
                    </a:cxn>
                    <a:cxn ang="0">
                      <a:pos x="51" y="136"/>
                    </a:cxn>
                    <a:cxn ang="0">
                      <a:pos x="49" y="133"/>
                    </a:cxn>
                    <a:cxn ang="0">
                      <a:pos x="43" y="127"/>
                    </a:cxn>
                    <a:cxn ang="0">
                      <a:pos x="37" y="122"/>
                    </a:cxn>
                    <a:cxn ang="0">
                      <a:pos x="37" y="119"/>
                    </a:cxn>
                    <a:cxn ang="0">
                      <a:pos x="37" y="116"/>
                    </a:cxn>
                    <a:cxn ang="0">
                      <a:pos x="34" y="113"/>
                    </a:cxn>
                    <a:cxn ang="0">
                      <a:pos x="37" y="110"/>
                    </a:cxn>
                    <a:cxn ang="0">
                      <a:pos x="37" y="107"/>
                    </a:cxn>
                    <a:cxn ang="0">
                      <a:pos x="37" y="102"/>
                    </a:cxn>
                    <a:cxn ang="0">
                      <a:pos x="34" y="99"/>
                    </a:cxn>
                    <a:cxn ang="0">
                      <a:pos x="34" y="96"/>
                    </a:cxn>
                    <a:cxn ang="0">
                      <a:pos x="32" y="93"/>
                    </a:cxn>
                    <a:cxn ang="0">
                      <a:pos x="29" y="90"/>
                    </a:cxn>
                    <a:cxn ang="0">
                      <a:pos x="29" y="88"/>
                    </a:cxn>
                    <a:cxn ang="0">
                      <a:pos x="29" y="85"/>
                    </a:cxn>
                    <a:cxn ang="0">
                      <a:pos x="26" y="79"/>
                    </a:cxn>
                    <a:cxn ang="0">
                      <a:pos x="26" y="76"/>
                    </a:cxn>
                    <a:cxn ang="0">
                      <a:pos x="26" y="73"/>
                    </a:cxn>
                    <a:cxn ang="0">
                      <a:pos x="29" y="71"/>
                    </a:cxn>
                    <a:cxn ang="0">
                      <a:pos x="32" y="71"/>
                    </a:cxn>
                    <a:cxn ang="0">
                      <a:pos x="32" y="65"/>
                    </a:cxn>
                    <a:cxn ang="0">
                      <a:pos x="32" y="48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2" h="141">
                      <a:moveTo>
                        <a:pt x="74" y="0"/>
                      </a:moveTo>
                      <a:lnTo>
                        <a:pt x="80" y="5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7"/>
                      </a:lnTo>
                      <a:lnTo>
                        <a:pt x="102" y="28"/>
                      </a:lnTo>
                      <a:lnTo>
                        <a:pt x="97" y="39"/>
                      </a:lnTo>
                      <a:lnTo>
                        <a:pt x="94" y="37"/>
                      </a:lnTo>
                      <a:lnTo>
                        <a:pt x="85" y="48"/>
                      </a:lnTo>
                      <a:lnTo>
                        <a:pt x="80" y="54"/>
                      </a:lnTo>
                      <a:lnTo>
                        <a:pt x="80" y="54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62"/>
                      </a:lnTo>
                      <a:lnTo>
                        <a:pt x="80" y="62"/>
                      </a:lnTo>
                      <a:lnTo>
                        <a:pt x="80" y="62"/>
                      </a:lnTo>
                      <a:lnTo>
                        <a:pt x="80" y="62"/>
                      </a:lnTo>
                      <a:lnTo>
                        <a:pt x="80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7" y="62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1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6" y="59"/>
                      </a:lnTo>
                      <a:lnTo>
                        <a:pt x="66" y="59"/>
                      </a:lnTo>
                      <a:lnTo>
                        <a:pt x="66" y="62"/>
                      </a:lnTo>
                      <a:lnTo>
                        <a:pt x="63" y="62"/>
                      </a:lnTo>
                      <a:lnTo>
                        <a:pt x="63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3"/>
                      </a:lnTo>
                      <a:lnTo>
                        <a:pt x="54" y="76"/>
                      </a:lnTo>
                      <a:lnTo>
                        <a:pt x="57" y="76"/>
                      </a:lnTo>
                      <a:lnTo>
                        <a:pt x="57" y="76"/>
                      </a:lnTo>
                      <a:lnTo>
                        <a:pt x="57" y="79"/>
                      </a:lnTo>
                      <a:lnTo>
                        <a:pt x="57" y="79"/>
                      </a:lnTo>
                      <a:lnTo>
                        <a:pt x="57" y="82"/>
                      </a:lnTo>
                      <a:lnTo>
                        <a:pt x="57" y="82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90"/>
                      </a:lnTo>
                      <a:lnTo>
                        <a:pt x="54" y="90"/>
                      </a:lnTo>
                      <a:lnTo>
                        <a:pt x="54" y="90"/>
                      </a:lnTo>
                      <a:lnTo>
                        <a:pt x="57" y="93"/>
                      </a:lnTo>
                      <a:lnTo>
                        <a:pt x="57" y="93"/>
                      </a:lnTo>
                      <a:lnTo>
                        <a:pt x="57" y="96"/>
                      </a:lnTo>
                      <a:lnTo>
                        <a:pt x="57" y="96"/>
                      </a:lnTo>
                      <a:lnTo>
                        <a:pt x="57" y="96"/>
                      </a:lnTo>
                      <a:lnTo>
                        <a:pt x="57" y="96"/>
                      </a:lnTo>
                      <a:lnTo>
                        <a:pt x="57" y="99"/>
                      </a:lnTo>
                      <a:lnTo>
                        <a:pt x="57" y="99"/>
                      </a:lnTo>
                      <a:lnTo>
                        <a:pt x="57" y="99"/>
                      </a:lnTo>
                      <a:lnTo>
                        <a:pt x="57" y="102"/>
                      </a:lnTo>
                      <a:lnTo>
                        <a:pt x="57" y="102"/>
                      </a:lnTo>
                      <a:lnTo>
                        <a:pt x="57" y="102"/>
                      </a:lnTo>
                      <a:lnTo>
                        <a:pt x="60" y="105"/>
                      </a:lnTo>
                      <a:lnTo>
                        <a:pt x="60" y="105"/>
                      </a:lnTo>
                      <a:lnTo>
                        <a:pt x="60" y="107"/>
                      </a:lnTo>
                      <a:lnTo>
                        <a:pt x="60" y="107"/>
                      </a:lnTo>
                      <a:lnTo>
                        <a:pt x="60" y="107"/>
                      </a:lnTo>
                      <a:lnTo>
                        <a:pt x="60" y="107"/>
                      </a:lnTo>
                      <a:lnTo>
                        <a:pt x="60" y="110"/>
                      </a:lnTo>
                      <a:lnTo>
                        <a:pt x="60" y="110"/>
                      </a:lnTo>
                      <a:lnTo>
                        <a:pt x="60" y="110"/>
                      </a:lnTo>
                      <a:lnTo>
                        <a:pt x="60" y="110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9"/>
                      </a:lnTo>
                      <a:lnTo>
                        <a:pt x="60" y="119"/>
                      </a:lnTo>
                      <a:lnTo>
                        <a:pt x="57" y="119"/>
                      </a:lnTo>
                      <a:lnTo>
                        <a:pt x="57" y="119"/>
                      </a:lnTo>
                      <a:lnTo>
                        <a:pt x="60" y="122"/>
                      </a:lnTo>
                      <a:lnTo>
                        <a:pt x="60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4"/>
                      </a:lnTo>
                      <a:lnTo>
                        <a:pt x="60" y="124"/>
                      </a:lnTo>
                      <a:lnTo>
                        <a:pt x="60" y="127"/>
                      </a:lnTo>
                      <a:lnTo>
                        <a:pt x="57" y="127"/>
                      </a:lnTo>
                      <a:lnTo>
                        <a:pt x="57" y="127"/>
                      </a:lnTo>
                      <a:lnTo>
                        <a:pt x="57" y="127"/>
                      </a:lnTo>
                      <a:lnTo>
                        <a:pt x="57" y="127"/>
                      </a:lnTo>
                      <a:lnTo>
                        <a:pt x="57" y="130"/>
                      </a:lnTo>
                      <a:lnTo>
                        <a:pt x="57" y="130"/>
                      </a:lnTo>
                      <a:lnTo>
                        <a:pt x="60" y="130"/>
                      </a:lnTo>
                      <a:lnTo>
                        <a:pt x="57" y="130"/>
                      </a:lnTo>
                      <a:lnTo>
                        <a:pt x="60" y="130"/>
                      </a:lnTo>
                      <a:lnTo>
                        <a:pt x="60" y="130"/>
                      </a:lnTo>
                      <a:lnTo>
                        <a:pt x="60" y="133"/>
                      </a:lnTo>
                      <a:lnTo>
                        <a:pt x="60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3" y="133"/>
                      </a:lnTo>
                      <a:lnTo>
                        <a:pt x="66" y="136"/>
                      </a:lnTo>
                      <a:lnTo>
                        <a:pt x="66" y="136"/>
                      </a:lnTo>
                      <a:lnTo>
                        <a:pt x="66" y="136"/>
                      </a:lnTo>
                      <a:lnTo>
                        <a:pt x="66" y="139"/>
                      </a:lnTo>
                      <a:lnTo>
                        <a:pt x="66" y="139"/>
                      </a:lnTo>
                      <a:lnTo>
                        <a:pt x="63" y="141"/>
                      </a:lnTo>
                      <a:lnTo>
                        <a:pt x="63" y="141"/>
                      </a:lnTo>
                      <a:lnTo>
                        <a:pt x="63" y="141"/>
                      </a:lnTo>
                      <a:lnTo>
                        <a:pt x="63" y="141"/>
                      </a:lnTo>
                      <a:lnTo>
                        <a:pt x="63" y="141"/>
                      </a:lnTo>
                      <a:lnTo>
                        <a:pt x="60" y="141"/>
                      </a:lnTo>
                      <a:lnTo>
                        <a:pt x="60" y="139"/>
                      </a:lnTo>
                      <a:lnTo>
                        <a:pt x="57" y="139"/>
                      </a:lnTo>
                      <a:lnTo>
                        <a:pt x="57" y="139"/>
                      </a:lnTo>
                      <a:lnTo>
                        <a:pt x="54" y="136"/>
                      </a:lnTo>
                      <a:lnTo>
                        <a:pt x="54" y="136"/>
                      </a:lnTo>
                      <a:lnTo>
                        <a:pt x="51" y="136"/>
                      </a:lnTo>
                      <a:lnTo>
                        <a:pt x="51" y="133"/>
                      </a:lnTo>
                      <a:lnTo>
                        <a:pt x="51" y="133"/>
                      </a:lnTo>
                      <a:lnTo>
                        <a:pt x="49" y="133"/>
                      </a:lnTo>
                      <a:lnTo>
                        <a:pt x="49" y="133"/>
                      </a:lnTo>
                      <a:lnTo>
                        <a:pt x="49" y="133"/>
                      </a:lnTo>
                      <a:lnTo>
                        <a:pt x="46" y="130"/>
                      </a:lnTo>
                      <a:lnTo>
                        <a:pt x="46" y="130"/>
                      </a:lnTo>
                      <a:lnTo>
                        <a:pt x="43" y="130"/>
                      </a:lnTo>
                      <a:lnTo>
                        <a:pt x="43" y="130"/>
                      </a:lnTo>
                      <a:lnTo>
                        <a:pt x="43" y="127"/>
                      </a:lnTo>
                      <a:lnTo>
                        <a:pt x="40" y="127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7" y="116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7" y="110"/>
                      </a:lnTo>
                      <a:lnTo>
                        <a:pt x="37" y="110"/>
                      </a:lnTo>
                      <a:lnTo>
                        <a:pt x="37" y="110"/>
                      </a:lnTo>
                      <a:lnTo>
                        <a:pt x="37" y="110"/>
                      </a:lnTo>
                      <a:lnTo>
                        <a:pt x="37" y="107"/>
                      </a:lnTo>
                      <a:lnTo>
                        <a:pt x="37" y="107"/>
                      </a:lnTo>
                      <a:lnTo>
                        <a:pt x="37" y="107"/>
                      </a:lnTo>
                      <a:lnTo>
                        <a:pt x="37" y="107"/>
                      </a:lnTo>
                      <a:lnTo>
                        <a:pt x="37" y="105"/>
                      </a:lnTo>
                      <a:lnTo>
                        <a:pt x="37" y="105"/>
                      </a:lnTo>
                      <a:lnTo>
                        <a:pt x="37" y="105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8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9" y="85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3"/>
                      </a:lnTo>
                      <a:lnTo>
                        <a:pt x="26" y="73"/>
                      </a:lnTo>
                      <a:lnTo>
                        <a:pt x="29" y="73"/>
                      </a:lnTo>
                      <a:lnTo>
                        <a:pt x="29" y="73"/>
                      </a:lnTo>
                      <a:lnTo>
                        <a:pt x="29" y="73"/>
                      </a:lnTo>
                      <a:lnTo>
                        <a:pt x="29" y="71"/>
                      </a:lnTo>
                      <a:lnTo>
                        <a:pt x="29" y="71"/>
                      </a:lnTo>
                      <a:lnTo>
                        <a:pt x="29" y="71"/>
                      </a:lnTo>
                      <a:lnTo>
                        <a:pt x="29" y="71"/>
                      </a:lnTo>
                      <a:lnTo>
                        <a:pt x="32" y="71"/>
                      </a:lnTo>
                      <a:lnTo>
                        <a:pt x="32" y="71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31"/>
                      </a:lnTo>
                      <a:lnTo>
                        <a:pt x="17" y="17"/>
                      </a:lnTo>
                      <a:lnTo>
                        <a:pt x="3" y="17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34" y="17"/>
                      </a:lnTo>
                      <a:lnTo>
                        <a:pt x="34" y="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7" name="Freeform 133"/>
                <p:cNvSpPr>
                  <a:spLocks/>
                </p:cNvSpPr>
                <p:nvPr/>
              </p:nvSpPr>
              <p:spPr bwMode="auto">
                <a:xfrm>
                  <a:off x="1163" y="2967"/>
                  <a:ext cx="186" cy="257"/>
                </a:xfrm>
                <a:custGeom>
                  <a:avLst/>
                  <a:gdLst/>
                  <a:ahLst/>
                  <a:cxnLst>
                    <a:cxn ang="0">
                      <a:pos x="130" y="406"/>
                    </a:cxn>
                    <a:cxn ang="0">
                      <a:pos x="119" y="482"/>
                    </a:cxn>
                    <a:cxn ang="0">
                      <a:pos x="57" y="485"/>
                    </a:cxn>
                    <a:cxn ang="0">
                      <a:pos x="37" y="440"/>
                    </a:cxn>
                    <a:cxn ang="0">
                      <a:pos x="31" y="414"/>
                    </a:cxn>
                    <a:cxn ang="0">
                      <a:pos x="31" y="400"/>
                    </a:cxn>
                    <a:cxn ang="0">
                      <a:pos x="25" y="380"/>
                    </a:cxn>
                    <a:cxn ang="0">
                      <a:pos x="20" y="355"/>
                    </a:cxn>
                    <a:cxn ang="0">
                      <a:pos x="25" y="341"/>
                    </a:cxn>
                    <a:cxn ang="0">
                      <a:pos x="25" y="321"/>
                    </a:cxn>
                    <a:cxn ang="0">
                      <a:pos x="25" y="309"/>
                    </a:cxn>
                    <a:cxn ang="0">
                      <a:pos x="71" y="301"/>
                    </a:cxn>
                    <a:cxn ang="0">
                      <a:pos x="42" y="253"/>
                    </a:cxn>
                    <a:cxn ang="0">
                      <a:pos x="93" y="207"/>
                    </a:cxn>
                    <a:cxn ang="0">
                      <a:pos x="105" y="207"/>
                    </a:cxn>
                    <a:cxn ang="0">
                      <a:pos x="130" y="216"/>
                    </a:cxn>
                    <a:cxn ang="0">
                      <a:pos x="85" y="190"/>
                    </a:cxn>
                    <a:cxn ang="0">
                      <a:pos x="51" y="148"/>
                    </a:cxn>
                    <a:cxn ang="0">
                      <a:pos x="37" y="122"/>
                    </a:cxn>
                    <a:cxn ang="0">
                      <a:pos x="3" y="88"/>
                    </a:cxn>
                    <a:cxn ang="0">
                      <a:pos x="14" y="29"/>
                    </a:cxn>
                    <a:cxn ang="0">
                      <a:pos x="127" y="26"/>
                    </a:cxn>
                    <a:cxn ang="0">
                      <a:pos x="167" y="32"/>
                    </a:cxn>
                    <a:cxn ang="0">
                      <a:pos x="201" y="57"/>
                    </a:cxn>
                    <a:cxn ang="0">
                      <a:pos x="229" y="111"/>
                    </a:cxn>
                    <a:cxn ang="0">
                      <a:pos x="258" y="128"/>
                    </a:cxn>
                    <a:cxn ang="0">
                      <a:pos x="261" y="131"/>
                    </a:cxn>
                    <a:cxn ang="0">
                      <a:pos x="283" y="120"/>
                    </a:cxn>
                    <a:cxn ang="0">
                      <a:pos x="292" y="122"/>
                    </a:cxn>
                    <a:cxn ang="0">
                      <a:pos x="295" y="128"/>
                    </a:cxn>
                    <a:cxn ang="0">
                      <a:pos x="306" y="128"/>
                    </a:cxn>
                    <a:cxn ang="0">
                      <a:pos x="317" y="131"/>
                    </a:cxn>
                    <a:cxn ang="0">
                      <a:pos x="320" y="120"/>
                    </a:cxn>
                    <a:cxn ang="0">
                      <a:pos x="334" y="125"/>
                    </a:cxn>
                    <a:cxn ang="0">
                      <a:pos x="343" y="137"/>
                    </a:cxn>
                    <a:cxn ang="0">
                      <a:pos x="357" y="145"/>
                    </a:cxn>
                    <a:cxn ang="0">
                      <a:pos x="363" y="151"/>
                    </a:cxn>
                    <a:cxn ang="0">
                      <a:pos x="363" y="188"/>
                    </a:cxn>
                    <a:cxn ang="0">
                      <a:pos x="360" y="196"/>
                    </a:cxn>
                    <a:cxn ang="0">
                      <a:pos x="360" y="207"/>
                    </a:cxn>
                    <a:cxn ang="0">
                      <a:pos x="360" y="219"/>
                    </a:cxn>
                    <a:cxn ang="0">
                      <a:pos x="317" y="250"/>
                    </a:cxn>
                    <a:cxn ang="0">
                      <a:pos x="320" y="258"/>
                    </a:cxn>
                    <a:cxn ang="0">
                      <a:pos x="320" y="267"/>
                    </a:cxn>
                    <a:cxn ang="0">
                      <a:pos x="323" y="275"/>
                    </a:cxn>
                    <a:cxn ang="0">
                      <a:pos x="323" y="287"/>
                    </a:cxn>
                    <a:cxn ang="0">
                      <a:pos x="323" y="298"/>
                    </a:cxn>
                    <a:cxn ang="0">
                      <a:pos x="334" y="341"/>
                    </a:cxn>
                    <a:cxn ang="0">
                      <a:pos x="289" y="360"/>
                    </a:cxn>
                    <a:cxn ang="0">
                      <a:pos x="266" y="394"/>
                    </a:cxn>
                    <a:cxn ang="0">
                      <a:pos x="280" y="409"/>
                    </a:cxn>
                    <a:cxn ang="0">
                      <a:pos x="258" y="443"/>
                    </a:cxn>
                    <a:cxn ang="0">
                      <a:pos x="244" y="434"/>
                    </a:cxn>
                    <a:cxn ang="0">
                      <a:pos x="244" y="423"/>
                    </a:cxn>
                    <a:cxn ang="0">
                      <a:pos x="201" y="445"/>
                    </a:cxn>
                    <a:cxn ang="0">
                      <a:pos x="184" y="437"/>
                    </a:cxn>
                    <a:cxn ang="0">
                      <a:pos x="193" y="426"/>
                    </a:cxn>
                    <a:cxn ang="0">
                      <a:pos x="190" y="420"/>
                    </a:cxn>
                    <a:cxn ang="0">
                      <a:pos x="193" y="409"/>
                    </a:cxn>
                    <a:cxn ang="0">
                      <a:pos x="195" y="400"/>
                    </a:cxn>
                    <a:cxn ang="0">
                      <a:pos x="195" y="392"/>
                    </a:cxn>
                    <a:cxn ang="0">
                      <a:pos x="198" y="386"/>
                    </a:cxn>
                    <a:cxn ang="0">
                      <a:pos x="170" y="386"/>
                    </a:cxn>
                  </a:cxnLst>
                  <a:rect l="0" t="0" r="r" b="b"/>
                  <a:pathLst>
                    <a:path w="368" h="508">
                      <a:moveTo>
                        <a:pt x="161" y="397"/>
                      </a:moveTo>
                      <a:lnTo>
                        <a:pt x="161" y="397"/>
                      </a:lnTo>
                      <a:lnTo>
                        <a:pt x="159" y="397"/>
                      </a:lnTo>
                      <a:lnTo>
                        <a:pt x="159" y="397"/>
                      </a:lnTo>
                      <a:lnTo>
                        <a:pt x="159" y="397"/>
                      </a:lnTo>
                      <a:lnTo>
                        <a:pt x="156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3"/>
                      </a:lnTo>
                      <a:lnTo>
                        <a:pt x="153" y="403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47" y="400"/>
                      </a:lnTo>
                      <a:lnTo>
                        <a:pt x="147" y="397"/>
                      </a:lnTo>
                      <a:lnTo>
                        <a:pt x="144" y="397"/>
                      </a:lnTo>
                      <a:lnTo>
                        <a:pt x="144" y="397"/>
                      </a:lnTo>
                      <a:lnTo>
                        <a:pt x="144" y="397"/>
                      </a:lnTo>
                      <a:lnTo>
                        <a:pt x="142" y="397"/>
                      </a:lnTo>
                      <a:lnTo>
                        <a:pt x="142" y="397"/>
                      </a:lnTo>
                      <a:lnTo>
                        <a:pt x="142" y="397"/>
                      </a:lnTo>
                      <a:lnTo>
                        <a:pt x="142" y="397"/>
                      </a:lnTo>
                      <a:lnTo>
                        <a:pt x="139" y="397"/>
                      </a:lnTo>
                      <a:lnTo>
                        <a:pt x="139" y="397"/>
                      </a:lnTo>
                      <a:lnTo>
                        <a:pt x="136" y="397"/>
                      </a:lnTo>
                      <a:lnTo>
                        <a:pt x="136" y="397"/>
                      </a:lnTo>
                      <a:lnTo>
                        <a:pt x="136" y="397"/>
                      </a:lnTo>
                      <a:lnTo>
                        <a:pt x="133" y="397"/>
                      </a:lnTo>
                      <a:lnTo>
                        <a:pt x="133" y="397"/>
                      </a:lnTo>
                      <a:lnTo>
                        <a:pt x="130" y="397"/>
                      </a:lnTo>
                      <a:lnTo>
                        <a:pt x="130" y="403"/>
                      </a:lnTo>
                      <a:lnTo>
                        <a:pt x="130" y="406"/>
                      </a:lnTo>
                      <a:lnTo>
                        <a:pt x="130" y="406"/>
                      </a:lnTo>
                      <a:lnTo>
                        <a:pt x="130" y="406"/>
                      </a:lnTo>
                      <a:lnTo>
                        <a:pt x="130" y="409"/>
                      </a:lnTo>
                      <a:lnTo>
                        <a:pt x="130" y="409"/>
                      </a:lnTo>
                      <a:lnTo>
                        <a:pt x="130" y="409"/>
                      </a:lnTo>
                      <a:lnTo>
                        <a:pt x="127" y="411"/>
                      </a:lnTo>
                      <a:lnTo>
                        <a:pt x="127" y="414"/>
                      </a:lnTo>
                      <a:lnTo>
                        <a:pt x="127" y="417"/>
                      </a:lnTo>
                      <a:lnTo>
                        <a:pt x="127" y="420"/>
                      </a:lnTo>
                      <a:lnTo>
                        <a:pt x="127" y="420"/>
                      </a:lnTo>
                      <a:lnTo>
                        <a:pt x="127" y="426"/>
                      </a:lnTo>
                      <a:lnTo>
                        <a:pt x="127" y="428"/>
                      </a:lnTo>
                      <a:lnTo>
                        <a:pt x="127" y="431"/>
                      </a:lnTo>
                      <a:lnTo>
                        <a:pt x="127" y="434"/>
                      </a:lnTo>
                      <a:lnTo>
                        <a:pt x="127" y="437"/>
                      </a:lnTo>
                      <a:lnTo>
                        <a:pt x="127" y="440"/>
                      </a:lnTo>
                      <a:lnTo>
                        <a:pt x="125" y="443"/>
                      </a:lnTo>
                      <a:lnTo>
                        <a:pt x="125" y="445"/>
                      </a:lnTo>
                      <a:lnTo>
                        <a:pt x="125" y="448"/>
                      </a:lnTo>
                      <a:lnTo>
                        <a:pt x="125" y="448"/>
                      </a:lnTo>
                      <a:lnTo>
                        <a:pt x="125" y="448"/>
                      </a:lnTo>
                      <a:lnTo>
                        <a:pt x="125" y="451"/>
                      </a:lnTo>
                      <a:lnTo>
                        <a:pt x="125" y="451"/>
                      </a:lnTo>
                      <a:lnTo>
                        <a:pt x="125" y="451"/>
                      </a:lnTo>
                      <a:lnTo>
                        <a:pt x="125" y="454"/>
                      </a:lnTo>
                      <a:lnTo>
                        <a:pt x="125" y="454"/>
                      </a:lnTo>
                      <a:lnTo>
                        <a:pt x="125" y="454"/>
                      </a:lnTo>
                      <a:lnTo>
                        <a:pt x="125" y="457"/>
                      </a:lnTo>
                      <a:lnTo>
                        <a:pt x="125" y="457"/>
                      </a:lnTo>
                      <a:lnTo>
                        <a:pt x="125" y="460"/>
                      </a:lnTo>
                      <a:lnTo>
                        <a:pt x="125" y="460"/>
                      </a:lnTo>
                      <a:lnTo>
                        <a:pt x="125" y="462"/>
                      </a:lnTo>
                      <a:lnTo>
                        <a:pt x="122" y="462"/>
                      </a:lnTo>
                      <a:lnTo>
                        <a:pt x="122" y="465"/>
                      </a:lnTo>
                      <a:lnTo>
                        <a:pt x="122" y="465"/>
                      </a:lnTo>
                      <a:lnTo>
                        <a:pt x="122" y="468"/>
                      </a:lnTo>
                      <a:lnTo>
                        <a:pt x="122" y="468"/>
                      </a:lnTo>
                      <a:lnTo>
                        <a:pt x="122" y="468"/>
                      </a:lnTo>
                      <a:lnTo>
                        <a:pt x="122" y="471"/>
                      </a:lnTo>
                      <a:lnTo>
                        <a:pt x="122" y="471"/>
                      </a:lnTo>
                      <a:lnTo>
                        <a:pt x="122" y="471"/>
                      </a:lnTo>
                      <a:lnTo>
                        <a:pt x="122" y="474"/>
                      </a:lnTo>
                      <a:lnTo>
                        <a:pt x="122" y="474"/>
                      </a:lnTo>
                      <a:lnTo>
                        <a:pt x="122" y="477"/>
                      </a:lnTo>
                      <a:lnTo>
                        <a:pt x="119" y="479"/>
                      </a:lnTo>
                      <a:lnTo>
                        <a:pt x="119" y="479"/>
                      </a:lnTo>
                      <a:lnTo>
                        <a:pt x="119" y="482"/>
                      </a:lnTo>
                      <a:lnTo>
                        <a:pt x="119" y="482"/>
                      </a:lnTo>
                      <a:lnTo>
                        <a:pt x="119" y="485"/>
                      </a:lnTo>
                      <a:lnTo>
                        <a:pt x="116" y="485"/>
                      </a:lnTo>
                      <a:lnTo>
                        <a:pt x="116" y="488"/>
                      </a:lnTo>
                      <a:lnTo>
                        <a:pt x="116" y="491"/>
                      </a:lnTo>
                      <a:lnTo>
                        <a:pt x="116" y="491"/>
                      </a:lnTo>
                      <a:lnTo>
                        <a:pt x="116" y="494"/>
                      </a:lnTo>
                      <a:lnTo>
                        <a:pt x="116" y="496"/>
                      </a:lnTo>
                      <a:lnTo>
                        <a:pt x="113" y="499"/>
                      </a:lnTo>
                      <a:lnTo>
                        <a:pt x="113" y="499"/>
                      </a:lnTo>
                      <a:lnTo>
                        <a:pt x="113" y="502"/>
                      </a:lnTo>
                      <a:lnTo>
                        <a:pt x="110" y="505"/>
                      </a:lnTo>
                      <a:lnTo>
                        <a:pt x="110" y="505"/>
                      </a:lnTo>
                      <a:lnTo>
                        <a:pt x="110" y="505"/>
                      </a:lnTo>
                      <a:lnTo>
                        <a:pt x="108" y="505"/>
                      </a:lnTo>
                      <a:lnTo>
                        <a:pt x="108" y="508"/>
                      </a:lnTo>
                      <a:lnTo>
                        <a:pt x="105" y="508"/>
                      </a:lnTo>
                      <a:lnTo>
                        <a:pt x="105" y="508"/>
                      </a:lnTo>
                      <a:lnTo>
                        <a:pt x="102" y="505"/>
                      </a:lnTo>
                      <a:lnTo>
                        <a:pt x="102" y="505"/>
                      </a:lnTo>
                      <a:lnTo>
                        <a:pt x="99" y="505"/>
                      </a:lnTo>
                      <a:lnTo>
                        <a:pt x="99" y="502"/>
                      </a:lnTo>
                      <a:lnTo>
                        <a:pt x="99" y="502"/>
                      </a:lnTo>
                      <a:lnTo>
                        <a:pt x="96" y="502"/>
                      </a:lnTo>
                      <a:lnTo>
                        <a:pt x="96" y="499"/>
                      </a:lnTo>
                      <a:lnTo>
                        <a:pt x="96" y="499"/>
                      </a:lnTo>
                      <a:lnTo>
                        <a:pt x="93" y="499"/>
                      </a:lnTo>
                      <a:lnTo>
                        <a:pt x="93" y="499"/>
                      </a:lnTo>
                      <a:lnTo>
                        <a:pt x="93" y="499"/>
                      </a:lnTo>
                      <a:lnTo>
                        <a:pt x="93" y="496"/>
                      </a:lnTo>
                      <a:lnTo>
                        <a:pt x="91" y="496"/>
                      </a:lnTo>
                      <a:lnTo>
                        <a:pt x="91" y="496"/>
                      </a:lnTo>
                      <a:lnTo>
                        <a:pt x="91" y="496"/>
                      </a:lnTo>
                      <a:lnTo>
                        <a:pt x="91" y="496"/>
                      </a:lnTo>
                      <a:lnTo>
                        <a:pt x="91" y="496"/>
                      </a:lnTo>
                      <a:lnTo>
                        <a:pt x="91" y="494"/>
                      </a:lnTo>
                      <a:lnTo>
                        <a:pt x="93" y="494"/>
                      </a:lnTo>
                      <a:lnTo>
                        <a:pt x="93" y="491"/>
                      </a:lnTo>
                      <a:lnTo>
                        <a:pt x="93" y="485"/>
                      </a:lnTo>
                      <a:lnTo>
                        <a:pt x="96" y="485"/>
                      </a:lnTo>
                      <a:lnTo>
                        <a:pt x="96" y="482"/>
                      </a:lnTo>
                      <a:lnTo>
                        <a:pt x="96" y="482"/>
                      </a:lnTo>
                      <a:lnTo>
                        <a:pt x="96" y="479"/>
                      </a:lnTo>
                      <a:lnTo>
                        <a:pt x="96" y="479"/>
                      </a:lnTo>
                      <a:lnTo>
                        <a:pt x="57" y="485"/>
                      </a:lnTo>
                      <a:lnTo>
                        <a:pt x="57" y="474"/>
                      </a:lnTo>
                      <a:lnTo>
                        <a:pt x="57" y="471"/>
                      </a:lnTo>
                      <a:lnTo>
                        <a:pt x="57" y="471"/>
                      </a:lnTo>
                      <a:lnTo>
                        <a:pt x="57" y="465"/>
                      </a:lnTo>
                      <a:lnTo>
                        <a:pt x="57" y="460"/>
                      </a:lnTo>
                      <a:lnTo>
                        <a:pt x="57" y="460"/>
                      </a:lnTo>
                      <a:lnTo>
                        <a:pt x="57" y="457"/>
                      </a:lnTo>
                      <a:lnTo>
                        <a:pt x="54" y="457"/>
                      </a:lnTo>
                      <a:lnTo>
                        <a:pt x="54" y="457"/>
                      </a:lnTo>
                      <a:lnTo>
                        <a:pt x="54" y="454"/>
                      </a:lnTo>
                      <a:lnTo>
                        <a:pt x="51" y="454"/>
                      </a:lnTo>
                      <a:lnTo>
                        <a:pt x="51" y="454"/>
                      </a:lnTo>
                      <a:lnTo>
                        <a:pt x="51" y="454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2" y="448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0"/>
                      </a:lnTo>
                      <a:lnTo>
                        <a:pt x="40" y="440"/>
                      </a:lnTo>
                      <a:lnTo>
                        <a:pt x="40" y="440"/>
                      </a:lnTo>
                      <a:lnTo>
                        <a:pt x="37" y="440"/>
                      </a:lnTo>
                      <a:lnTo>
                        <a:pt x="37" y="440"/>
                      </a:lnTo>
                      <a:lnTo>
                        <a:pt x="37" y="440"/>
                      </a:lnTo>
                      <a:lnTo>
                        <a:pt x="37" y="437"/>
                      </a:lnTo>
                      <a:lnTo>
                        <a:pt x="37" y="437"/>
                      </a:lnTo>
                      <a:lnTo>
                        <a:pt x="37" y="437"/>
                      </a:lnTo>
                      <a:lnTo>
                        <a:pt x="34" y="434"/>
                      </a:lnTo>
                      <a:lnTo>
                        <a:pt x="34" y="434"/>
                      </a:lnTo>
                      <a:lnTo>
                        <a:pt x="34" y="434"/>
                      </a:lnTo>
                      <a:lnTo>
                        <a:pt x="34" y="434"/>
                      </a:lnTo>
                      <a:lnTo>
                        <a:pt x="34" y="431"/>
                      </a:lnTo>
                      <a:lnTo>
                        <a:pt x="31" y="428"/>
                      </a:lnTo>
                      <a:lnTo>
                        <a:pt x="31" y="428"/>
                      </a:lnTo>
                      <a:lnTo>
                        <a:pt x="28" y="426"/>
                      </a:lnTo>
                      <a:lnTo>
                        <a:pt x="28" y="426"/>
                      </a:lnTo>
                      <a:lnTo>
                        <a:pt x="28" y="426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31" y="423"/>
                      </a:lnTo>
                      <a:lnTo>
                        <a:pt x="31" y="423"/>
                      </a:lnTo>
                      <a:lnTo>
                        <a:pt x="31" y="423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1" y="403"/>
                      </a:lnTo>
                      <a:lnTo>
                        <a:pt x="31" y="403"/>
                      </a:lnTo>
                      <a:lnTo>
                        <a:pt x="31" y="403"/>
                      </a:lnTo>
                      <a:lnTo>
                        <a:pt x="31" y="403"/>
                      </a:lnTo>
                      <a:lnTo>
                        <a:pt x="31" y="403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4"/>
                      </a:lnTo>
                      <a:lnTo>
                        <a:pt x="31" y="394"/>
                      </a:lnTo>
                      <a:lnTo>
                        <a:pt x="31" y="394"/>
                      </a:lnTo>
                      <a:lnTo>
                        <a:pt x="31" y="394"/>
                      </a:lnTo>
                      <a:lnTo>
                        <a:pt x="31" y="394"/>
                      </a:lnTo>
                      <a:lnTo>
                        <a:pt x="28" y="394"/>
                      </a:lnTo>
                      <a:lnTo>
                        <a:pt x="28" y="394"/>
                      </a:lnTo>
                      <a:lnTo>
                        <a:pt x="28" y="394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89"/>
                      </a:lnTo>
                      <a:lnTo>
                        <a:pt x="28" y="389"/>
                      </a:lnTo>
                      <a:lnTo>
                        <a:pt x="28" y="389"/>
                      </a:lnTo>
                      <a:lnTo>
                        <a:pt x="28" y="389"/>
                      </a:lnTo>
                      <a:lnTo>
                        <a:pt x="28" y="389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3"/>
                      </a:lnTo>
                      <a:lnTo>
                        <a:pt x="28" y="383"/>
                      </a:lnTo>
                      <a:lnTo>
                        <a:pt x="25" y="383"/>
                      </a:lnTo>
                      <a:lnTo>
                        <a:pt x="25" y="383"/>
                      </a:lnTo>
                      <a:lnTo>
                        <a:pt x="25" y="383"/>
                      </a:lnTo>
                      <a:lnTo>
                        <a:pt x="25" y="380"/>
                      </a:lnTo>
                      <a:lnTo>
                        <a:pt x="25" y="380"/>
                      </a:lnTo>
                      <a:lnTo>
                        <a:pt x="25" y="380"/>
                      </a:lnTo>
                      <a:lnTo>
                        <a:pt x="25" y="380"/>
                      </a:lnTo>
                      <a:lnTo>
                        <a:pt x="25" y="380"/>
                      </a:lnTo>
                      <a:lnTo>
                        <a:pt x="25" y="377"/>
                      </a:lnTo>
                      <a:lnTo>
                        <a:pt x="25" y="377"/>
                      </a:lnTo>
                      <a:lnTo>
                        <a:pt x="25" y="377"/>
                      </a:lnTo>
                      <a:lnTo>
                        <a:pt x="25" y="377"/>
                      </a:lnTo>
                      <a:lnTo>
                        <a:pt x="25" y="377"/>
                      </a:lnTo>
                      <a:lnTo>
                        <a:pt x="25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2"/>
                      </a:lnTo>
                      <a:lnTo>
                        <a:pt x="23" y="372"/>
                      </a:lnTo>
                      <a:lnTo>
                        <a:pt x="23" y="372"/>
                      </a:lnTo>
                      <a:lnTo>
                        <a:pt x="23" y="372"/>
                      </a:lnTo>
                      <a:lnTo>
                        <a:pt x="23" y="369"/>
                      </a:lnTo>
                      <a:lnTo>
                        <a:pt x="23" y="369"/>
                      </a:lnTo>
                      <a:lnTo>
                        <a:pt x="23" y="369"/>
                      </a:lnTo>
                      <a:lnTo>
                        <a:pt x="23" y="369"/>
                      </a:lnTo>
                      <a:lnTo>
                        <a:pt x="20" y="369"/>
                      </a:lnTo>
                      <a:lnTo>
                        <a:pt x="20" y="366"/>
                      </a:lnTo>
                      <a:lnTo>
                        <a:pt x="20" y="366"/>
                      </a:lnTo>
                      <a:lnTo>
                        <a:pt x="20" y="366"/>
                      </a:lnTo>
                      <a:lnTo>
                        <a:pt x="20" y="366"/>
                      </a:lnTo>
                      <a:lnTo>
                        <a:pt x="20" y="366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58"/>
                      </a:lnTo>
                      <a:lnTo>
                        <a:pt x="20" y="358"/>
                      </a:lnTo>
                      <a:lnTo>
                        <a:pt x="20" y="358"/>
                      </a:lnTo>
                      <a:lnTo>
                        <a:pt x="20" y="358"/>
                      </a:lnTo>
                      <a:lnTo>
                        <a:pt x="20" y="358"/>
                      </a:lnTo>
                      <a:lnTo>
                        <a:pt x="20" y="355"/>
                      </a:lnTo>
                      <a:lnTo>
                        <a:pt x="20" y="355"/>
                      </a:lnTo>
                      <a:lnTo>
                        <a:pt x="20" y="355"/>
                      </a:lnTo>
                      <a:lnTo>
                        <a:pt x="20" y="355"/>
                      </a:lnTo>
                      <a:lnTo>
                        <a:pt x="20" y="352"/>
                      </a:lnTo>
                      <a:lnTo>
                        <a:pt x="20" y="352"/>
                      </a:lnTo>
                      <a:lnTo>
                        <a:pt x="20" y="352"/>
                      </a:lnTo>
                      <a:lnTo>
                        <a:pt x="20" y="352"/>
                      </a:lnTo>
                      <a:lnTo>
                        <a:pt x="20" y="352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6"/>
                      </a:lnTo>
                      <a:lnTo>
                        <a:pt x="20" y="346"/>
                      </a:lnTo>
                      <a:lnTo>
                        <a:pt x="20" y="346"/>
                      </a:lnTo>
                      <a:lnTo>
                        <a:pt x="20" y="346"/>
                      </a:lnTo>
                      <a:lnTo>
                        <a:pt x="20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5" y="343"/>
                      </a:lnTo>
                      <a:lnTo>
                        <a:pt x="25" y="343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5"/>
                      </a:lnTo>
                      <a:lnTo>
                        <a:pt x="25" y="335"/>
                      </a:lnTo>
                      <a:lnTo>
                        <a:pt x="25" y="335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1"/>
                      </a:lnTo>
                      <a:lnTo>
                        <a:pt x="23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18"/>
                      </a:lnTo>
                      <a:lnTo>
                        <a:pt x="25" y="318"/>
                      </a:lnTo>
                      <a:lnTo>
                        <a:pt x="25" y="318"/>
                      </a:lnTo>
                      <a:lnTo>
                        <a:pt x="25" y="318"/>
                      </a:lnTo>
                      <a:lnTo>
                        <a:pt x="25" y="315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4"/>
                      </a:lnTo>
                      <a:lnTo>
                        <a:pt x="34" y="304"/>
                      </a:lnTo>
                      <a:lnTo>
                        <a:pt x="37" y="307"/>
                      </a:lnTo>
                      <a:lnTo>
                        <a:pt x="40" y="304"/>
                      </a:lnTo>
                      <a:lnTo>
                        <a:pt x="42" y="304"/>
                      </a:lnTo>
                      <a:lnTo>
                        <a:pt x="48" y="307"/>
                      </a:lnTo>
                      <a:lnTo>
                        <a:pt x="57" y="304"/>
                      </a:lnTo>
                      <a:lnTo>
                        <a:pt x="62" y="307"/>
                      </a:lnTo>
                      <a:lnTo>
                        <a:pt x="65" y="304"/>
                      </a:lnTo>
                      <a:lnTo>
                        <a:pt x="65" y="304"/>
                      </a:lnTo>
                      <a:lnTo>
                        <a:pt x="65" y="304"/>
                      </a:lnTo>
                      <a:lnTo>
                        <a:pt x="65" y="304"/>
                      </a:lnTo>
                      <a:lnTo>
                        <a:pt x="65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71" y="301"/>
                      </a:lnTo>
                      <a:lnTo>
                        <a:pt x="71" y="301"/>
                      </a:lnTo>
                      <a:lnTo>
                        <a:pt x="71" y="301"/>
                      </a:lnTo>
                      <a:lnTo>
                        <a:pt x="71" y="298"/>
                      </a:lnTo>
                      <a:lnTo>
                        <a:pt x="71" y="298"/>
                      </a:lnTo>
                      <a:lnTo>
                        <a:pt x="71" y="298"/>
                      </a:lnTo>
                      <a:lnTo>
                        <a:pt x="71" y="295"/>
                      </a:lnTo>
                      <a:lnTo>
                        <a:pt x="71" y="295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68" y="287"/>
                      </a:lnTo>
                      <a:lnTo>
                        <a:pt x="68" y="284"/>
                      </a:lnTo>
                      <a:lnTo>
                        <a:pt x="65" y="284"/>
                      </a:lnTo>
                      <a:lnTo>
                        <a:pt x="65" y="284"/>
                      </a:lnTo>
                      <a:lnTo>
                        <a:pt x="62" y="284"/>
                      </a:lnTo>
                      <a:lnTo>
                        <a:pt x="62" y="284"/>
                      </a:lnTo>
                      <a:lnTo>
                        <a:pt x="59" y="284"/>
                      </a:lnTo>
                      <a:lnTo>
                        <a:pt x="57" y="284"/>
                      </a:lnTo>
                      <a:lnTo>
                        <a:pt x="54" y="284"/>
                      </a:lnTo>
                      <a:lnTo>
                        <a:pt x="54" y="284"/>
                      </a:lnTo>
                      <a:lnTo>
                        <a:pt x="54" y="284"/>
                      </a:lnTo>
                      <a:lnTo>
                        <a:pt x="51" y="284"/>
                      </a:lnTo>
                      <a:lnTo>
                        <a:pt x="51" y="284"/>
                      </a:lnTo>
                      <a:lnTo>
                        <a:pt x="51" y="284"/>
                      </a:lnTo>
                      <a:lnTo>
                        <a:pt x="48" y="287"/>
                      </a:lnTo>
                      <a:lnTo>
                        <a:pt x="48" y="287"/>
                      </a:lnTo>
                      <a:lnTo>
                        <a:pt x="48" y="287"/>
                      </a:lnTo>
                      <a:lnTo>
                        <a:pt x="48" y="290"/>
                      </a:lnTo>
                      <a:lnTo>
                        <a:pt x="48" y="290"/>
                      </a:lnTo>
                      <a:lnTo>
                        <a:pt x="48" y="290"/>
                      </a:lnTo>
                      <a:lnTo>
                        <a:pt x="48" y="292"/>
                      </a:lnTo>
                      <a:lnTo>
                        <a:pt x="45" y="292"/>
                      </a:lnTo>
                      <a:lnTo>
                        <a:pt x="42" y="292"/>
                      </a:lnTo>
                      <a:lnTo>
                        <a:pt x="42" y="292"/>
                      </a:lnTo>
                      <a:lnTo>
                        <a:pt x="42" y="292"/>
                      </a:lnTo>
                      <a:lnTo>
                        <a:pt x="40" y="292"/>
                      </a:lnTo>
                      <a:lnTo>
                        <a:pt x="40" y="292"/>
                      </a:lnTo>
                      <a:lnTo>
                        <a:pt x="37" y="292"/>
                      </a:lnTo>
                      <a:lnTo>
                        <a:pt x="40" y="287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5"/>
                      </a:lnTo>
                      <a:lnTo>
                        <a:pt x="40" y="273"/>
                      </a:lnTo>
                      <a:lnTo>
                        <a:pt x="40" y="267"/>
                      </a:lnTo>
                      <a:lnTo>
                        <a:pt x="40" y="264"/>
                      </a:lnTo>
                      <a:lnTo>
                        <a:pt x="42" y="258"/>
                      </a:lnTo>
                      <a:lnTo>
                        <a:pt x="42" y="256"/>
                      </a:lnTo>
                      <a:lnTo>
                        <a:pt x="42" y="253"/>
                      </a:lnTo>
                      <a:lnTo>
                        <a:pt x="42" y="250"/>
                      </a:lnTo>
                      <a:lnTo>
                        <a:pt x="51" y="250"/>
                      </a:lnTo>
                      <a:lnTo>
                        <a:pt x="57" y="247"/>
                      </a:lnTo>
                      <a:lnTo>
                        <a:pt x="57" y="244"/>
                      </a:lnTo>
                      <a:lnTo>
                        <a:pt x="57" y="241"/>
                      </a:lnTo>
                      <a:lnTo>
                        <a:pt x="57" y="241"/>
                      </a:lnTo>
                      <a:lnTo>
                        <a:pt x="57" y="239"/>
                      </a:lnTo>
                      <a:lnTo>
                        <a:pt x="57" y="239"/>
                      </a:lnTo>
                      <a:lnTo>
                        <a:pt x="57" y="236"/>
                      </a:lnTo>
                      <a:lnTo>
                        <a:pt x="59" y="236"/>
                      </a:lnTo>
                      <a:lnTo>
                        <a:pt x="62" y="236"/>
                      </a:lnTo>
                      <a:lnTo>
                        <a:pt x="74" y="233"/>
                      </a:lnTo>
                      <a:lnTo>
                        <a:pt x="74" y="236"/>
                      </a:lnTo>
                      <a:lnTo>
                        <a:pt x="74" y="236"/>
                      </a:lnTo>
                      <a:lnTo>
                        <a:pt x="74" y="239"/>
                      </a:lnTo>
                      <a:lnTo>
                        <a:pt x="71" y="247"/>
                      </a:lnTo>
                      <a:lnTo>
                        <a:pt x="85" y="244"/>
                      </a:lnTo>
                      <a:lnTo>
                        <a:pt x="85" y="239"/>
                      </a:lnTo>
                      <a:lnTo>
                        <a:pt x="85" y="219"/>
                      </a:lnTo>
                      <a:lnTo>
                        <a:pt x="79" y="219"/>
                      </a:lnTo>
                      <a:lnTo>
                        <a:pt x="79" y="216"/>
                      </a:lnTo>
                      <a:lnTo>
                        <a:pt x="91" y="216"/>
                      </a:lnTo>
                      <a:lnTo>
                        <a:pt x="91" y="239"/>
                      </a:lnTo>
                      <a:lnTo>
                        <a:pt x="110" y="239"/>
                      </a:lnTo>
                      <a:lnTo>
                        <a:pt x="110" y="233"/>
                      </a:lnTo>
                      <a:lnTo>
                        <a:pt x="108" y="230"/>
                      </a:lnTo>
                      <a:lnTo>
                        <a:pt x="108" y="227"/>
                      </a:lnTo>
                      <a:lnTo>
                        <a:pt x="108" y="224"/>
                      </a:lnTo>
                      <a:lnTo>
                        <a:pt x="105" y="222"/>
                      </a:lnTo>
                      <a:lnTo>
                        <a:pt x="102" y="216"/>
                      </a:lnTo>
                      <a:lnTo>
                        <a:pt x="99" y="213"/>
                      </a:lnTo>
                      <a:lnTo>
                        <a:pt x="99" y="213"/>
                      </a:lnTo>
                      <a:lnTo>
                        <a:pt x="99" y="213"/>
                      </a:lnTo>
                      <a:lnTo>
                        <a:pt x="99" y="213"/>
                      </a:lnTo>
                      <a:lnTo>
                        <a:pt x="99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0"/>
                      </a:lnTo>
                      <a:lnTo>
                        <a:pt x="96" y="210"/>
                      </a:lnTo>
                      <a:lnTo>
                        <a:pt x="96" y="210"/>
                      </a:lnTo>
                      <a:lnTo>
                        <a:pt x="93" y="210"/>
                      </a:lnTo>
                      <a:lnTo>
                        <a:pt x="93" y="210"/>
                      </a:lnTo>
                      <a:lnTo>
                        <a:pt x="93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9" y="207"/>
                      </a:lnTo>
                      <a:lnTo>
                        <a:pt x="99" y="210"/>
                      </a:lnTo>
                      <a:lnTo>
                        <a:pt x="99" y="210"/>
                      </a:lnTo>
                      <a:lnTo>
                        <a:pt x="99" y="210"/>
                      </a:lnTo>
                      <a:lnTo>
                        <a:pt x="99" y="210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8" y="213"/>
                      </a:lnTo>
                      <a:lnTo>
                        <a:pt x="108" y="213"/>
                      </a:lnTo>
                      <a:lnTo>
                        <a:pt x="108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8" y="216"/>
                      </a:lnTo>
                      <a:lnTo>
                        <a:pt x="110" y="216"/>
                      </a:lnTo>
                      <a:lnTo>
                        <a:pt x="116" y="216"/>
                      </a:lnTo>
                      <a:lnTo>
                        <a:pt x="119" y="216"/>
                      </a:lnTo>
                      <a:lnTo>
                        <a:pt x="125" y="216"/>
                      </a:lnTo>
                      <a:lnTo>
                        <a:pt x="127" y="219"/>
                      </a:lnTo>
                      <a:lnTo>
                        <a:pt x="127" y="219"/>
                      </a:lnTo>
                      <a:lnTo>
                        <a:pt x="127" y="216"/>
                      </a:lnTo>
                      <a:lnTo>
                        <a:pt x="130" y="216"/>
                      </a:lnTo>
                      <a:lnTo>
                        <a:pt x="130" y="216"/>
                      </a:lnTo>
                      <a:lnTo>
                        <a:pt x="130" y="216"/>
                      </a:lnTo>
                      <a:lnTo>
                        <a:pt x="130" y="216"/>
                      </a:lnTo>
                      <a:lnTo>
                        <a:pt x="133" y="216"/>
                      </a:lnTo>
                      <a:lnTo>
                        <a:pt x="133" y="216"/>
                      </a:lnTo>
                      <a:lnTo>
                        <a:pt x="133" y="216"/>
                      </a:lnTo>
                      <a:lnTo>
                        <a:pt x="133" y="216"/>
                      </a:lnTo>
                      <a:lnTo>
                        <a:pt x="133" y="213"/>
                      </a:lnTo>
                      <a:lnTo>
                        <a:pt x="133" y="213"/>
                      </a:lnTo>
                      <a:lnTo>
                        <a:pt x="130" y="213"/>
                      </a:lnTo>
                      <a:lnTo>
                        <a:pt x="130" y="213"/>
                      </a:lnTo>
                      <a:lnTo>
                        <a:pt x="130" y="210"/>
                      </a:lnTo>
                      <a:lnTo>
                        <a:pt x="130" y="210"/>
                      </a:lnTo>
                      <a:lnTo>
                        <a:pt x="130" y="207"/>
                      </a:lnTo>
                      <a:lnTo>
                        <a:pt x="130" y="207"/>
                      </a:lnTo>
                      <a:lnTo>
                        <a:pt x="130" y="207"/>
                      </a:lnTo>
                      <a:lnTo>
                        <a:pt x="130" y="207"/>
                      </a:lnTo>
                      <a:lnTo>
                        <a:pt x="127" y="205"/>
                      </a:lnTo>
                      <a:lnTo>
                        <a:pt x="127" y="202"/>
                      </a:lnTo>
                      <a:lnTo>
                        <a:pt x="127" y="199"/>
                      </a:lnTo>
                      <a:lnTo>
                        <a:pt x="125" y="199"/>
                      </a:lnTo>
                      <a:lnTo>
                        <a:pt x="125" y="196"/>
                      </a:lnTo>
                      <a:lnTo>
                        <a:pt x="125" y="193"/>
                      </a:lnTo>
                      <a:lnTo>
                        <a:pt x="122" y="190"/>
                      </a:lnTo>
                      <a:lnTo>
                        <a:pt x="122" y="188"/>
                      </a:lnTo>
                      <a:lnTo>
                        <a:pt x="122" y="188"/>
                      </a:lnTo>
                      <a:lnTo>
                        <a:pt x="122" y="188"/>
                      </a:lnTo>
                      <a:lnTo>
                        <a:pt x="122" y="188"/>
                      </a:lnTo>
                      <a:lnTo>
                        <a:pt x="119" y="188"/>
                      </a:lnTo>
                      <a:lnTo>
                        <a:pt x="119" y="185"/>
                      </a:lnTo>
                      <a:lnTo>
                        <a:pt x="119" y="185"/>
                      </a:lnTo>
                      <a:lnTo>
                        <a:pt x="119" y="185"/>
                      </a:lnTo>
                      <a:lnTo>
                        <a:pt x="116" y="185"/>
                      </a:lnTo>
                      <a:lnTo>
                        <a:pt x="116" y="185"/>
                      </a:lnTo>
                      <a:lnTo>
                        <a:pt x="116" y="185"/>
                      </a:lnTo>
                      <a:lnTo>
                        <a:pt x="113" y="185"/>
                      </a:lnTo>
                      <a:lnTo>
                        <a:pt x="113" y="185"/>
                      </a:lnTo>
                      <a:lnTo>
                        <a:pt x="113" y="185"/>
                      </a:lnTo>
                      <a:lnTo>
                        <a:pt x="110" y="185"/>
                      </a:lnTo>
                      <a:lnTo>
                        <a:pt x="108" y="182"/>
                      </a:lnTo>
                      <a:lnTo>
                        <a:pt x="105" y="182"/>
                      </a:lnTo>
                      <a:lnTo>
                        <a:pt x="102" y="182"/>
                      </a:lnTo>
                      <a:lnTo>
                        <a:pt x="99" y="182"/>
                      </a:lnTo>
                      <a:lnTo>
                        <a:pt x="96" y="182"/>
                      </a:lnTo>
                      <a:lnTo>
                        <a:pt x="93" y="182"/>
                      </a:lnTo>
                      <a:lnTo>
                        <a:pt x="93" y="182"/>
                      </a:lnTo>
                      <a:lnTo>
                        <a:pt x="85" y="190"/>
                      </a:lnTo>
                      <a:lnTo>
                        <a:pt x="79" y="190"/>
                      </a:lnTo>
                      <a:lnTo>
                        <a:pt x="79" y="188"/>
                      </a:lnTo>
                      <a:lnTo>
                        <a:pt x="79" y="188"/>
                      </a:lnTo>
                      <a:lnTo>
                        <a:pt x="76" y="188"/>
                      </a:lnTo>
                      <a:lnTo>
                        <a:pt x="74" y="188"/>
                      </a:lnTo>
                      <a:lnTo>
                        <a:pt x="74" y="188"/>
                      </a:lnTo>
                      <a:lnTo>
                        <a:pt x="71" y="188"/>
                      </a:lnTo>
                      <a:lnTo>
                        <a:pt x="71" y="185"/>
                      </a:lnTo>
                      <a:lnTo>
                        <a:pt x="71" y="182"/>
                      </a:lnTo>
                      <a:lnTo>
                        <a:pt x="74" y="179"/>
                      </a:lnTo>
                      <a:lnTo>
                        <a:pt x="74" y="176"/>
                      </a:lnTo>
                      <a:lnTo>
                        <a:pt x="74" y="173"/>
                      </a:lnTo>
                      <a:lnTo>
                        <a:pt x="74" y="171"/>
                      </a:lnTo>
                      <a:lnTo>
                        <a:pt x="76" y="162"/>
                      </a:lnTo>
                      <a:lnTo>
                        <a:pt x="71" y="159"/>
                      </a:lnTo>
                      <a:lnTo>
                        <a:pt x="71" y="159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4"/>
                      </a:lnTo>
                      <a:lnTo>
                        <a:pt x="71" y="154"/>
                      </a:lnTo>
                      <a:lnTo>
                        <a:pt x="68" y="148"/>
                      </a:lnTo>
                      <a:lnTo>
                        <a:pt x="65" y="145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59" y="142"/>
                      </a:lnTo>
                      <a:lnTo>
                        <a:pt x="57" y="142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48" y="145"/>
                      </a:lnTo>
                      <a:lnTo>
                        <a:pt x="48" y="145"/>
                      </a:lnTo>
                      <a:lnTo>
                        <a:pt x="48" y="145"/>
                      </a:lnTo>
                      <a:lnTo>
                        <a:pt x="51" y="145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7"/>
                      </a:lnTo>
                      <a:lnTo>
                        <a:pt x="51" y="137"/>
                      </a:lnTo>
                      <a:lnTo>
                        <a:pt x="48" y="137"/>
                      </a:lnTo>
                      <a:lnTo>
                        <a:pt x="45" y="137"/>
                      </a:lnTo>
                      <a:lnTo>
                        <a:pt x="45" y="137"/>
                      </a:lnTo>
                      <a:lnTo>
                        <a:pt x="45" y="134"/>
                      </a:lnTo>
                      <a:lnTo>
                        <a:pt x="42" y="131"/>
                      </a:lnTo>
                      <a:lnTo>
                        <a:pt x="42" y="131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0"/>
                      </a:lnTo>
                      <a:lnTo>
                        <a:pt x="37" y="120"/>
                      </a:lnTo>
                      <a:lnTo>
                        <a:pt x="34" y="117"/>
                      </a:lnTo>
                      <a:lnTo>
                        <a:pt x="34" y="117"/>
                      </a:lnTo>
                      <a:lnTo>
                        <a:pt x="34" y="114"/>
                      </a:lnTo>
                      <a:lnTo>
                        <a:pt x="34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1"/>
                      </a:lnTo>
                      <a:lnTo>
                        <a:pt x="28" y="111"/>
                      </a:lnTo>
                      <a:lnTo>
                        <a:pt x="28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08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17" y="108"/>
                      </a:lnTo>
                      <a:lnTo>
                        <a:pt x="14" y="108"/>
                      </a:lnTo>
                      <a:lnTo>
                        <a:pt x="14" y="108"/>
                      </a:lnTo>
                      <a:lnTo>
                        <a:pt x="11" y="105"/>
                      </a:lnTo>
                      <a:lnTo>
                        <a:pt x="11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3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3" y="103"/>
                      </a:lnTo>
                      <a:lnTo>
                        <a:pt x="3" y="103"/>
                      </a:lnTo>
                      <a:lnTo>
                        <a:pt x="0" y="103"/>
                      </a:lnTo>
                      <a:lnTo>
                        <a:pt x="0" y="103"/>
                      </a:lnTo>
                      <a:lnTo>
                        <a:pt x="0" y="103"/>
                      </a:lnTo>
                      <a:lnTo>
                        <a:pt x="0" y="103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1"/>
                      </a:lnTo>
                      <a:lnTo>
                        <a:pt x="3" y="91"/>
                      </a:lnTo>
                      <a:lnTo>
                        <a:pt x="3" y="91"/>
                      </a:lnTo>
                      <a:lnTo>
                        <a:pt x="3" y="88"/>
                      </a:lnTo>
                      <a:lnTo>
                        <a:pt x="3" y="88"/>
                      </a:lnTo>
                      <a:lnTo>
                        <a:pt x="3" y="86"/>
                      </a:lnTo>
                      <a:lnTo>
                        <a:pt x="3" y="86"/>
                      </a:lnTo>
                      <a:lnTo>
                        <a:pt x="3" y="83"/>
                      </a:lnTo>
                      <a:lnTo>
                        <a:pt x="3" y="80"/>
                      </a:lnTo>
                      <a:lnTo>
                        <a:pt x="3" y="80"/>
                      </a:lnTo>
                      <a:lnTo>
                        <a:pt x="6" y="77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1"/>
                      </a:lnTo>
                      <a:lnTo>
                        <a:pt x="6" y="69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6" y="63"/>
                      </a:lnTo>
                      <a:lnTo>
                        <a:pt x="6" y="63"/>
                      </a:lnTo>
                      <a:lnTo>
                        <a:pt x="8" y="60"/>
                      </a:lnTo>
                      <a:lnTo>
                        <a:pt x="8" y="60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8" y="54"/>
                      </a:lnTo>
                      <a:lnTo>
                        <a:pt x="8" y="52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1" y="40"/>
                      </a:lnTo>
                      <a:lnTo>
                        <a:pt x="11" y="40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2"/>
                      </a:lnTo>
                      <a:lnTo>
                        <a:pt x="11" y="32"/>
                      </a:lnTo>
                      <a:lnTo>
                        <a:pt x="14" y="32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7" y="6"/>
                      </a:lnTo>
                      <a:lnTo>
                        <a:pt x="42" y="6"/>
                      </a:lnTo>
                      <a:lnTo>
                        <a:pt x="48" y="6"/>
                      </a:lnTo>
                      <a:lnTo>
                        <a:pt x="51" y="6"/>
                      </a:lnTo>
                      <a:lnTo>
                        <a:pt x="51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9" y="9"/>
                      </a:lnTo>
                      <a:lnTo>
                        <a:pt x="62" y="9"/>
                      </a:lnTo>
                      <a:lnTo>
                        <a:pt x="62" y="9"/>
                      </a:lnTo>
                      <a:lnTo>
                        <a:pt x="65" y="9"/>
                      </a:lnTo>
                      <a:lnTo>
                        <a:pt x="68" y="9"/>
                      </a:lnTo>
                      <a:lnTo>
                        <a:pt x="110" y="17"/>
                      </a:lnTo>
                      <a:lnTo>
                        <a:pt x="110" y="20"/>
                      </a:lnTo>
                      <a:lnTo>
                        <a:pt x="116" y="20"/>
                      </a:lnTo>
                      <a:lnTo>
                        <a:pt x="119" y="20"/>
                      </a:lnTo>
                      <a:lnTo>
                        <a:pt x="125" y="20"/>
                      </a:lnTo>
                      <a:lnTo>
                        <a:pt x="125" y="23"/>
                      </a:lnTo>
                      <a:lnTo>
                        <a:pt x="127" y="23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4" y="32"/>
                      </a:lnTo>
                      <a:lnTo>
                        <a:pt x="144" y="32"/>
                      </a:lnTo>
                      <a:lnTo>
                        <a:pt x="147" y="32"/>
                      </a:lnTo>
                      <a:lnTo>
                        <a:pt x="147" y="32"/>
                      </a:lnTo>
                      <a:lnTo>
                        <a:pt x="147" y="32"/>
                      </a:lnTo>
                      <a:lnTo>
                        <a:pt x="156" y="26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7" y="29"/>
                      </a:lnTo>
                      <a:lnTo>
                        <a:pt x="167" y="32"/>
                      </a:lnTo>
                      <a:lnTo>
                        <a:pt x="167" y="32"/>
                      </a:lnTo>
                      <a:lnTo>
                        <a:pt x="170" y="32"/>
                      </a:lnTo>
                      <a:lnTo>
                        <a:pt x="170" y="32"/>
                      </a:lnTo>
                      <a:lnTo>
                        <a:pt x="170" y="34"/>
                      </a:lnTo>
                      <a:lnTo>
                        <a:pt x="173" y="34"/>
                      </a:lnTo>
                      <a:lnTo>
                        <a:pt x="173" y="34"/>
                      </a:lnTo>
                      <a:lnTo>
                        <a:pt x="173" y="34"/>
                      </a:lnTo>
                      <a:lnTo>
                        <a:pt x="173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8" y="37"/>
                      </a:lnTo>
                      <a:lnTo>
                        <a:pt x="178" y="37"/>
                      </a:lnTo>
                      <a:lnTo>
                        <a:pt x="178" y="37"/>
                      </a:lnTo>
                      <a:lnTo>
                        <a:pt x="181" y="37"/>
                      </a:lnTo>
                      <a:lnTo>
                        <a:pt x="181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3"/>
                      </a:lnTo>
                      <a:lnTo>
                        <a:pt x="187" y="43"/>
                      </a:lnTo>
                      <a:lnTo>
                        <a:pt x="187" y="43"/>
                      </a:lnTo>
                      <a:lnTo>
                        <a:pt x="187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3" y="46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5" y="49"/>
                      </a:lnTo>
                      <a:lnTo>
                        <a:pt x="195" y="49"/>
                      </a:lnTo>
                      <a:lnTo>
                        <a:pt x="195" y="49"/>
                      </a:lnTo>
                      <a:lnTo>
                        <a:pt x="195" y="52"/>
                      </a:lnTo>
                      <a:lnTo>
                        <a:pt x="195" y="52"/>
                      </a:lnTo>
                      <a:lnTo>
                        <a:pt x="198" y="52"/>
                      </a:lnTo>
                      <a:lnTo>
                        <a:pt x="198" y="52"/>
                      </a:lnTo>
                      <a:lnTo>
                        <a:pt x="198" y="52"/>
                      </a:lnTo>
                      <a:lnTo>
                        <a:pt x="198" y="54"/>
                      </a:lnTo>
                      <a:lnTo>
                        <a:pt x="201" y="54"/>
                      </a:lnTo>
                      <a:lnTo>
                        <a:pt x="201" y="54"/>
                      </a:lnTo>
                      <a:lnTo>
                        <a:pt x="201" y="54"/>
                      </a:lnTo>
                      <a:lnTo>
                        <a:pt x="201" y="54"/>
                      </a:lnTo>
                      <a:lnTo>
                        <a:pt x="201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60"/>
                      </a:lnTo>
                      <a:lnTo>
                        <a:pt x="204" y="60"/>
                      </a:lnTo>
                      <a:lnTo>
                        <a:pt x="207" y="60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6"/>
                      </a:lnTo>
                      <a:lnTo>
                        <a:pt x="210" y="66"/>
                      </a:lnTo>
                      <a:lnTo>
                        <a:pt x="212" y="69"/>
                      </a:lnTo>
                      <a:lnTo>
                        <a:pt x="212" y="69"/>
                      </a:lnTo>
                      <a:lnTo>
                        <a:pt x="212" y="69"/>
                      </a:lnTo>
                      <a:lnTo>
                        <a:pt x="212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21" y="74"/>
                      </a:lnTo>
                      <a:lnTo>
                        <a:pt x="221" y="74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80"/>
                      </a:lnTo>
                      <a:lnTo>
                        <a:pt x="227" y="80"/>
                      </a:lnTo>
                      <a:lnTo>
                        <a:pt x="227" y="83"/>
                      </a:lnTo>
                      <a:lnTo>
                        <a:pt x="227" y="83"/>
                      </a:lnTo>
                      <a:lnTo>
                        <a:pt x="227" y="83"/>
                      </a:lnTo>
                      <a:lnTo>
                        <a:pt x="227" y="86"/>
                      </a:lnTo>
                      <a:lnTo>
                        <a:pt x="227" y="86"/>
                      </a:lnTo>
                      <a:lnTo>
                        <a:pt x="227" y="86"/>
                      </a:lnTo>
                      <a:lnTo>
                        <a:pt x="227" y="88"/>
                      </a:lnTo>
                      <a:lnTo>
                        <a:pt x="227" y="88"/>
                      </a:lnTo>
                      <a:lnTo>
                        <a:pt x="227" y="91"/>
                      </a:lnTo>
                      <a:lnTo>
                        <a:pt x="227" y="91"/>
                      </a:lnTo>
                      <a:lnTo>
                        <a:pt x="227" y="94"/>
                      </a:lnTo>
                      <a:lnTo>
                        <a:pt x="227" y="94"/>
                      </a:lnTo>
                      <a:lnTo>
                        <a:pt x="227" y="94"/>
                      </a:lnTo>
                      <a:lnTo>
                        <a:pt x="229" y="111"/>
                      </a:lnTo>
                      <a:lnTo>
                        <a:pt x="238" y="114"/>
                      </a:lnTo>
                      <a:lnTo>
                        <a:pt x="238" y="117"/>
                      </a:lnTo>
                      <a:lnTo>
                        <a:pt x="238" y="117"/>
                      </a:lnTo>
                      <a:lnTo>
                        <a:pt x="238" y="117"/>
                      </a:lnTo>
                      <a:lnTo>
                        <a:pt x="244" y="120"/>
                      </a:lnTo>
                      <a:lnTo>
                        <a:pt x="246" y="120"/>
                      </a:lnTo>
                      <a:lnTo>
                        <a:pt x="246" y="120"/>
                      </a:lnTo>
                      <a:lnTo>
                        <a:pt x="249" y="120"/>
                      </a:lnTo>
                      <a:lnTo>
                        <a:pt x="249" y="120"/>
                      </a:lnTo>
                      <a:lnTo>
                        <a:pt x="252" y="120"/>
                      </a:lnTo>
                      <a:lnTo>
                        <a:pt x="255" y="120"/>
                      </a:lnTo>
                      <a:lnTo>
                        <a:pt x="255" y="120"/>
                      </a:lnTo>
                      <a:lnTo>
                        <a:pt x="255" y="120"/>
                      </a:lnTo>
                      <a:lnTo>
                        <a:pt x="255" y="120"/>
                      </a:lnTo>
                      <a:lnTo>
                        <a:pt x="255" y="120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5"/>
                      </a:lnTo>
                      <a:lnTo>
                        <a:pt x="258" y="125"/>
                      </a:lnTo>
                      <a:lnTo>
                        <a:pt x="258" y="125"/>
                      </a:lnTo>
                      <a:lnTo>
                        <a:pt x="258" y="125"/>
                      </a:lnTo>
                      <a:lnTo>
                        <a:pt x="258" y="125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61" y="131"/>
                      </a:lnTo>
                      <a:lnTo>
                        <a:pt x="261" y="131"/>
                      </a:lnTo>
                      <a:lnTo>
                        <a:pt x="261" y="131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58" y="134"/>
                      </a:lnTo>
                      <a:lnTo>
                        <a:pt x="258" y="134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3" y="134"/>
                      </a:lnTo>
                      <a:lnTo>
                        <a:pt x="263" y="134"/>
                      </a:lnTo>
                      <a:lnTo>
                        <a:pt x="261" y="131"/>
                      </a:lnTo>
                      <a:lnTo>
                        <a:pt x="261" y="128"/>
                      </a:lnTo>
                      <a:lnTo>
                        <a:pt x="261" y="125"/>
                      </a:lnTo>
                      <a:lnTo>
                        <a:pt x="261" y="122"/>
                      </a:lnTo>
                      <a:lnTo>
                        <a:pt x="261" y="120"/>
                      </a:lnTo>
                      <a:lnTo>
                        <a:pt x="261" y="117"/>
                      </a:lnTo>
                      <a:lnTo>
                        <a:pt x="261" y="117"/>
                      </a:lnTo>
                      <a:lnTo>
                        <a:pt x="266" y="114"/>
                      </a:lnTo>
                      <a:lnTo>
                        <a:pt x="275" y="114"/>
                      </a:lnTo>
                      <a:lnTo>
                        <a:pt x="278" y="111"/>
                      </a:lnTo>
                      <a:lnTo>
                        <a:pt x="278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4"/>
                      </a:lnTo>
                      <a:lnTo>
                        <a:pt x="283" y="114"/>
                      </a:lnTo>
                      <a:lnTo>
                        <a:pt x="283" y="114"/>
                      </a:lnTo>
                      <a:lnTo>
                        <a:pt x="286" y="114"/>
                      </a:lnTo>
                      <a:lnTo>
                        <a:pt x="286" y="114"/>
                      </a:lnTo>
                      <a:lnTo>
                        <a:pt x="286" y="114"/>
                      </a:lnTo>
                      <a:lnTo>
                        <a:pt x="286" y="114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6" y="122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92" y="125"/>
                      </a:lnTo>
                      <a:lnTo>
                        <a:pt x="292" y="125"/>
                      </a:lnTo>
                      <a:lnTo>
                        <a:pt x="292" y="125"/>
                      </a:lnTo>
                      <a:lnTo>
                        <a:pt x="292" y="125"/>
                      </a:lnTo>
                      <a:lnTo>
                        <a:pt x="292" y="128"/>
                      </a:lnTo>
                      <a:lnTo>
                        <a:pt x="292" y="128"/>
                      </a:lnTo>
                      <a:lnTo>
                        <a:pt x="292" y="128"/>
                      </a:lnTo>
                      <a:lnTo>
                        <a:pt x="295" y="128"/>
                      </a:lnTo>
                      <a:lnTo>
                        <a:pt x="295" y="128"/>
                      </a:lnTo>
                      <a:lnTo>
                        <a:pt x="295" y="128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28"/>
                      </a:lnTo>
                      <a:lnTo>
                        <a:pt x="297" y="128"/>
                      </a:lnTo>
                      <a:lnTo>
                        <a:pt x="297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9" y="120"/>
                      </a:lnTo>
                      <a:lnTo>
                        <a:pt x="329" y="117"/>
                      </a:lnTo>
                      <a:lnTo>
                        <a:pt x="329" y="117"/>
                      </a:lnTo>
                      <a:lnTo>
                        <a:pt x="329" y="117"/>
                      </a:lnTo>
                      <a:lnTo>
                        <a:pt x="329" y="117"/>
                      </a:lnTo>
                      <a:lnTo>
                        <a:pt x="329" y="117"/>
                      </a:lnTo>
                      <a:lnTo>
                        <a:pt x="331" y="117"/>
                      </a:lnTo>
                      <a:lnTo>
                        <a:pt x="331" y="117"/>
                      </a:lnTo>
                      <a:lnTo>
                        <a:pt x="331" y="120"/>
                      </a:lnTo>
                      <a:lnTo>
                        <a:pt x="331" y="120"/>
                      </a:lnTo>
                      <a:lnTo>
                        <a:pt x="331" y="120"/>
                      </a:lnTo>
                      <a:lnTo>
                        <a:pt x="331" y="120"/>
                      </a:lnTo>
                      <a:lnTo>
                        <a:pt x="331" y="120"/>
                      </a:lnTo>
                      <a:lnTo>
                        <a:pt x="331" y="122"/>
                      </a:lnTo>
                      <a:lnTo>
                        <a:pt x="331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5"/>
                      </a:lnTo>
                      <a:lnTo>
                        <a:pt x="334" y="125"/>
                      </a:lnTo>
                      <a:lnTo>
                        <a:pt x="334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8"/>
                      </a:lnTo>
                      <a:lnTo>
                        <a:pt x="337" y="128"/>
                      </a:lnTo>
                      <a:lnTo>
                        <a:pt x="337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6" y="128"/>
                      </a:lnTo>
                      <a:lnTo>
                        <a:pt x="346" y="128"/>
                      </a:lnTo>
                      <a:lnTo>
                        <a:pt x="346" y="128"/>
                      </a:lnTo>
                      <a:lnTo>
                        <a:pt x="346" y="131"/>
                      </a:lnTo>
                      <a:lnTo>
                        <a:pt x="346" y="131"/>
                      </a:lnTo>
                      <a:lnTo>
                        <a:pt x="346" y="131"/>
                      </a:lnTo>
                      <a:lnTo>
                        <a:pt x="343" y="131"/>
                      </a:lnTo>
                      <a:lnTo>
                        <a:pt x="343" y="131"/>
                      </a:lnTo>
                      <a:lnTo>
                        <a:pt x="343" y="131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7"/>
                      </a:lnTo>
                      <a:lnTo>
                        <a:pt x="340" y="137"/>
                      </a:lnTo>
                      <a:lnTo>
                        <a:pt x="340" y="137"/>
                      </a:lnTo>
                      <a:lnTo>
                        <a:pt x="343" y="137"/>
                      </a:lnTo>
                      <a:lnTo>
                        <a:pt x="343" y="137"/>
                      </a:lnTo>
                      <a:lnTo>
                        <a:pt x="343" y="137"/>
                      </a:lnTo>
                      <a:lnTo>
                        <a:pt x="343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8" y="137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9"/>
                      </a:lnTo>
                      <a:lnTo>
                        <a:pt x="348" y="139"/>
                      </a:lnTo>
                      <a:lnTo>
                        <a:pt x="348" y="139"/>
                      </a:lnTo>
                      <a:lnTo>
                        <a:pt x="348" y="139"/>
                      </a:lnTo>
                      <a:lnTo>
                        <a:pt x="348" y="139"/>
                      </a:lnTo>
                      <a:lnTo>
                        <a:pt x="351" y="139"/>
                      </a:lnTo>
                      <a:lnTo>
                        <a:pt x="351" y="139"/>
                      </a:lnTo>
                      <a:lnTo>
                        <a:pt x="351" y="139"/>
                      </a:lnTo>
                      <a:lnTo>
                        <a:pt x="351" y="139"/>
                      </a:lnTo>
                      <a:lnTo>
                        <a:pt x="354" y="139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5"/>
                      </a:lnTo>
                      <a:lnTo>
                        <a:pt x="354" y="145"/>
                      </a:lnTo>
                      <a:lnTo>
                        <a:pt x="354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39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3" y="151"/>
                      </a:lnTo>
                      <a:lnTo>
                        <a:pt x="363" y="151"/>
                      </a:lnTo>
                      <a:lnTo>
                        <a:pt x="363" y="151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6"/>
                      </a:lnTo>
                      <a:lnTo>
                        <a:pt x="363" y="156"/>
                      </a:lnTo>
                      <a:lnTo>
                        <a:pt x="360" y="156"/>
                      </a:lnTo>
                      <a:lnTo>
                        <a:pt x="360" y="156"/>
                      </a:lnTo>
                      <a:lnTo>
                        <a:pt x="360" y="156"/>
                      </a:lnTo>
                      <a:lnTo>
                        <a:pt x="360" y="156"/>
                      </a:lnTo>
                      <a:lnTo>
                        <a:pt x="360" y="156"/>
                      </a:lnTo>
                      <a:lnTo>
                        <a:pt x="357" y="154"/>
                      </a:lnTo>
                      <a:lnTo>
                        <a:pt x="351" y="159"/>
                      </a:lnTo>
                      <a:lnTo>
                        <a:pt x="354" y="159"/>
                      </a:lnTo>
                      <a:lnTo>
                        <a:pt x="357" y="156"/>
                      </a:lnTo>
                      <a:lnTo>
                        <a:pt x="354" y="159"/>
                      </a:lnTo>
                      <a:lnTo>
                        <a:pt x="354" y="159"/>
                      </a:lnTo>
                      <a:lnTo>
                        <a:pt x="354" y="162"/>
                      </a:lnTo>
                      <a:lnTo>
                        <a:pt x="351" y="162"/>
                      </a:lnTo>
                      <a:lnTo>
                        <a:pt x="343" y="171"/>
                      </a:lnTo>
                      <a:lnTo>
                        <a:pt x="343" y="171"/>
                      </a:lnTo>
                      <a:lnTo>
                        <a:pt x="343" y="185"/>
                      </a:lnTo>
                      <a:lnTo>
                        <a:pt x="348" y="188"/>
                      </a:lnTo>
                      <a:lnTo>
                        <a:pt x="348" y="185"/>
                      </a:lnTo>
                      <a:lnTo>
                        <a:pt x="363" y="185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0" y="188"/>
                      </a:lnTo>
                      <a:lnTo>
                        <a:pt x="360" y="188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7"/>
                      </a:lnTo>
                      <a:lnTo>
                        <a:pt x="360" y="207"/>
                      </a:lnTo>
                      <a:lnTo>
                        <a:pt x="360" y="207"/>
                      </a:lnTo>
                      <a:lnTo>
                        <a:pt x="360" y="207"/>
                      </a:lnTo>
                      <a:lnTo>
                        <a:pt x="360" y="207"/>
                      </a:lnTo>
                      <a:lnTo>
                        <a:pt x="357" y="207"/>
                      </a:lnTo>
                      <a:lnTo>
                        <a:pt x="357" y="207"/>
                      </a:lnTo>
                      <a:lnTo>
                        <a:pt x="360" y="207"/>
                      </a:lnTo>
                      <a:lnTo>
                        <a:pt x="357" y="207"/>
                      </a:lnTo>
                      <a:lnTo>
                        <a:pt x="357" y="210"/>
                      </a:lnTo>
                      <a:lnTo>
                        <a:pt x="357" y="210"/>
                      </a:lnTo>
                      <a:lnTo>
                        <a:pt x="357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57" y="219"/>
                      </a:lnTo>
                      <a:lnTo>
                        <a:pt x="348" y="213"/>
                      </a:lnTo>
                      <a:lnTo>
                        <a:pt x="340" y="213"/>
                      </a:lnTo>
                      <a:lnTo>
                        <a:pt x="340" y="216"/>
                      </a:lnTo>
                      <a:lnTo>
                        <a:pt x="340" y="219"/>
                      </a:lnTo>
                      <a:lnTo>
                        <a:pt x="340" y="222"/>
                      </a:lnTo>
                      <a:lnTo>
                        <a:pt x="340" y="230"/>
                      </a:lnTo>
                      <a:lnTo>
                        <a:pt x="340" y="239"/>
                      </a:lnTo>
                      <a:lnTo>
                        <a:pt x="320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3" y="256"/>
                      </a:lnTo>
                      <a:lnTo>
                        <a:pt x="323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3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3" y="270"/>
                      </a:lnTo>
                      <a:lnTo>
                        <a:pt x="323" y="270"/>
                      </a:lnTo>
                      <a:lnTo>
                        <a:pt x="323" y="270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3" y="284"/>
                      </a:lnTo>
                      <a:lnTo>
                        <a:pt x="323" y="284"/>
                      </a:lnTo>
                      <a:lnTo>
                        <a:pt x="323" y="284"/>
                      </a:lnTo>
                      <a:lnTo>
                        <a:pt x="323" y="284"/>
                      </a:lnTo>
                      <a:lnTo>
                        <a:pt x="320" y="284"/>
                      </a:lnTo>
                      <a:lnTo>
                        <a:pt x="320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6" y="304"/>
                      </a:lnTo>
                      <a:lnTo>
                        <a:pt x="329" y="307"/>
                      </a:lnTo>
                      <a:lnTo>
                        <a:pt x="331" y="309"/>
                      </a:lnTo>
                      <a:lnTo>
                        <a:pt x="334" y="312"/>
                      </a:lnTo>
                      <a:lnTo>
                        <a:pt x="340" y="315"/>
                      </a:lnTo>
                      <a:lnTo>
                        <a:pt x="340" y="318"/>
                      </a:lnTo>
                      <a:lnTo>
                        <a:pt x="343" y="321"/>
                      </a:lnTo>
                      <a:lnTo>
                        <a:pt x="343" y="324"/>
                      </a:lnTo>
                      <a:lnTo>
                        <a:pt x="343" y="326"/>
                      </a:lnTo>
                      <a:lnTo>
                        <a:pt x="340" y="326"/>
                      </a:lnTo>
                      <a:lnTo>
                        <a:pt x="340" y="326"/>
                      </a:lnTo>
                      <a:lnTo>
                        <a:pt x="340" y="329"/>
                      </a:lnTo>
                      <a:lnTo>
                        <a:pt x="337" y="329"/>
                      </a:lnTo>
                      <a:lnTo>
                        <a:pt x="337" y="329"/>
                      </a:lnTo>
                      <a:lnTo>
                        <a:pt x="337" y="329"/>
                      </a:lnTo>
                      <a:lnTo>
                        <a:pt x="337" y="332"/>
                      </a:lnTo>
                      <a:lnTo>
                        <a:pt x="337" y="332"/>
                      </a:lnTo>
                      <a:lnTo>
                        <a:pt x="340" y="332"/>
                      </a:lnTo>
                      <a:lnTo>
                        <a:pt x="340" y="332"/>
                      </a:lnTo>
                      <a:lnTo>
                        <a:pt x="340" y="332"/>
                      </a:lnTo>
                      <a:lnTo>
                        <a:pt x="340" y="335"/>
                      </a:lnTo>
                      <a:lnTo>
                        <a:pt x="337" y="335"/>
                      </a:lnTo>
                      <a:lnTo>
                        <a:pt x="337" y="335"/>
                      </a:lnTo>
                      <a:lnTo>
                        <a:pt x="337" y="335"/>
                      </a:lnTo>
                      <a:lnTo>
                        <a:pt x="337" y="335"/>
                      </a:lnTo>
                      <a:lnTo>
                        <a:pt x="337" y="335"/>
                      </a:lnTo>
                      <a:lnTo>
                        <a:pt x="337" y="338"/>
                      </a:lnTo>
                      <a:lnTo>
                        <a:pt x="337" y="338"/>
                      </a:lnTo>
                      <a:lnTo>
                        <a:pt x="337" y="338"/>
                      </a:lnTo>
                      <a:lnTo>
                        <a:pt x="337" y="338"/>
                      </a:lnTo>
                      <a:lnTo>
                        <a:pt x="337" y="341"/>
                      </a:lnTo>
                      <a:lnTo>
                        <a:pt x="337" y="341"/>
                      </a:lnTo>
                      <a:lnTo>
                        <a:pt x="337" y="341"/>
                      </a:lnTo>
                      <a:lnTo>
                        <a:pt x="334" y="341"/>
                      </a:lnTo>
                      <a:lnTo>
                        <a:pt x="334" y="343"/>
                      </a:lnTo>
                      <a:lnTo>
                        <a:pt x="334" y="343"/>
                      </a:lnTo>
                      <a:lnTo>
                        <a:pt x="334" y="346"/>
                      </a:lnTo>
                      <a:lnTo>
                        <a:pt x="334" y="346"/>
                      </a:lnTo>
                      <a:lnTo>
                        <a:pt x="334" y="346"/>
                      </a:lnTo>
                      <a:lnTo>
                        <a:pt x="334" y="346"/>
                      </a:lnTo>
                      <a:lnTo>
                        <a:pt x="334" y="346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1" y="352"/>
                      </a:lnTo>
                      <a:lnTo>
                        <a:pt x="331" y="352"/>
                      </a:lnTo>
                      <a:lnTo>
                        <a:pt x="331" y="352"/>
                      </a:lnTo>
                      <a:lnTo>
                        <a:pt x="331" y="352"/>
                      </a:lnTo>
                      <a:lnTo>
                        <a:pt x="331" y="355"/>
                      </a:lnTo>
                      <a:lnTo>
                        <a:pt x="334" y="355"/>
                      </a:lnTo>
                      <a:lnTo>
                        <a:pt x="329" y="355"/>
                      </a:lnTo>
                      <a:lnTo>
                        <a:pt x="320" y="358"/>
                      </a:lnTo>
                      <a:lnTo>
                        <a:pt x="320" y="366"/>
                      </a:lnTo>
                      <a:lnTo>
                        <a:pt x="309" y="363"/>
                      </a:lnTo>
                      <a:lnTo>
                        <a:pt x="309" y="366"/>
                      </a:lnTo>
                      <a:lnTo>
                        <a:pt x="309" y="369"/>
                      </a:lnTo>
                      <a:lnTo>
                        <a:pt x="309" y="369"/>
                      </a:lnTo>
                      <a:lnTo>
                        <a:pt x="309" y="372"/>
                      </a:lnTo>
                      <a:lnTo>
                        <a:pt x="309" y="372"/>
                      </a:lnTo>
                      <a:lnTo>
                        <a:pt x="303" y="372"/>
                      </a:lnTo>
                      <a:lnTo>
                        <a:pt x="300" y="372"/>
                      </a:lnTo>
                      <a:lnTo>
                        <a:pt x="289" y="369"/>
                      </a:lnTo>
                      <a:lnTo>
                        <a:pt x="289" y="369"/>
                      </a:lnTo>
                      <a:lnTo>
                        <a:pt x="289" y="366"/>
                      </a:lnTo>
                      <a:lnTo>
                        <a:pt x="289" y="366"/>
                      </a:lnTo>
                      <a:lnTo>
                        <a:pt x="289" y="366"/>
                      </a:lnTo>
                      <a:lnTo>
                        <a:pt x="289" y="363"/>
                      </a:lnTo>
                      <a:lnTo>
                        <a:pt x="289" y="363"/>
                      </a:lnTo>
                      <a:lnTo>
                        <a:pt x="289" y="363"/>
                      </a:lnTo>
                      <a:lnTo>
                        <a:pt x="289" y="363"/>
                      </a:lnTo>
                      <a:lnTo>
                        <a:pt x="292" y="360"/>
                      </a:lnTo>
                      <a:lnTo>
                        <a:pt x="289" y="360"/>
                      </a:lnTo>
                      <a:lnTo>
                        <a:pt x="286" y="360"/>
                      </a:lnTo>
                      <a:lnTo>
                        <a:pt x="283" y="360"/>
                      </a:lnTo>
                      <a:lnTo>
                        <a:pt x="275" y="360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6"/>
                      </a:lnTo>
                      <a:lnTo>
                        <a:pt x="278" y="366"/>
                      </a:lnTo>
                      <a:lnTo>
                        <a:pt x="278" y="366"/>
                      </a:lnTo>
                      <a:lnTo>
                        <a:pt x="278" y="366"/>
                      </a:lnTo>
                      <a:lnTo>
                        <a:pt x="258" y="363"/>
                      </a:lnTo>
                      <a:lnTo>
                        <a:pt x="255" y="380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61" y="386"/>
                      </a:lnTo>
                      <a:lnTo>
                        <a:pt x="261" y="386"/>
                      </a:lnTo>
                      <a:lnTo>
                        <a:pt x="261" y="389"/>
                      </a:lnTo>
                      <a:lnTo>
                        <a:pt x="261" y="392"/>
                      </a:lnTo>
                      <a:lnTo>
                        <a:pt x="263" y="392"/>
                      </a:lnTo>
                      <a:lnTo>
                        <a:pt x="263" y="392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5" y="392"/>
                      </a:lnTo>
                      <a:lnTo>
                        <a:pt x="275" y="392"/>
                      </a:lnTo>
                      <a:lnTo>
                        <a:pt x="275" y="392"/>
                      </a:lnTo>
                      <a:lnTo>
                        <a:pt x="278" y="392"/>
                      </a:lnTo>
                      <a:lnTo>
                        <a:pt x="278" y="392"/>
                      </a:lnTo>
                      <a:lnTo>
                        <a:pt x="278" y="389"/>
                      </a:lnTo>
                      <a:lnTo>
                        <a:pt x="278" y="397"/>
                      </a:lnTo>
                      <a:lnTo>
                        <a:pt x="278" y="400"/>
                      </a:lnTo>
                      <a:lnTo>
                        <a:pt x="278" y="403"/>
                      </a:lnTo>
                      <a:lnTo>
                        <a:pt x="275" y="409"/>
                      </a:lnTo>
                      <a:lnTo>
                        <a:pt x="280" y="409"/>
                      </a:lnTo>
                      <a:lnTo>
                        <a:pt x="280" y="409"/>
                      </a:lnTo>
                      <a:lnTo>
                        <a:pt x="280" y="409"/>
                      </a:lnTo>
                      <a:lnTo>
                        <a:pt x="280" y="409"/>
                      </a:lnTo>
                      <a:lnTo>
                        <a:pt x="280" y="411"/>
                      </a:lnTo>
                      <a:lnTo>
                        <a:pt x="280" y="411"/>
                      </a:lnTo>
                      <a:lnTo>
                        <a:pt x="280" y="411"/>
                      </a:lnTo>
                      <a:lnTo>
                        <a:pt x="280" y="411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80" y="417"/>
                      </a:lnTo>
                      <a:lnTo>
                        <a:pt x="280" y="417"/>
                      </a:lnTo>
                      <a:lnTo>
                        <a:pt x="280" y="417"/>
                      </a:lnTo>
                      <a:lnTo>
                        <a:pt x="280" y="420"/>
                      </a:lnTo>
                      <a:lnTo>
                        <a:pt x="280" y="420"/>
                      </a:lnTo>
                      <a:lnTo>
                        <a:pt x="280" y="423"/>
                      </a:lnTo>
                      <a:lnTo>
                        <a:pt x="280" y="423"/>
                      </a:lnTo>
                      <a:lnTo>
                        <a:pt x="280" y="426"/>
                      </a:lnTo>
                      <a:lnTo>
                        <a:pt x="278" y="426"/>
                      </a:lnTo>
                      <a:lnTo>
                        <a:pt x="278" y="428"/>
                      </a:lnTo>
                      <a:lnTo>
                        <a:pt x="278" y="428"/>
                      </a:lnTo>
                      <a:lnTo>
                        <a:pt x="278" y="428"/>
                      </a:lnTo>
                      <a:lnTo>
                        <a:pt x="275" y="428"/>
                      </a:lnTo>
                      <a:lnTo>
                        <a:pt x="272" y="428"/>
                      </a:lnTo>
                      <a:lnTo>
                        <a:pt x="269" y="428"/>
                      </a:lnTo>
                      <a:lnTo>
                        <a:pt x="269" y="428"/>
                      </a:lnTo>
                      <a:lnTo>
                        <a:pt x="269" y="431"/>
                      </a:lnTo>
                      <a:lnTo>
                        <a:pt x="269" y="431"/>
                      </a:lnTo>
                      <a:lnTo>
                        <a:pt x="266" y="434"/>
                      </a:lnTo>
                      <a:lnTo>
                        <a:pt x="266" y="434"/>
                      </a:lnTo>
                      <a:lnTo>
                        <a:pt x="266" y="440"/>
                      </a:lnTo>
                      <a:lnTo>
                        <a:pt x="266" y="440"/>
                      </a:lnTo>
                      <a:lnTo>
                        <a:pt x="263" y="440"/>
                      </a:lnTo>
                      <a:lnTo>
                        <a:pt x="263" y="440"/>
                      </a:lnTo>
                      <a:lnTo>
                        <a:pt x="263" y="440"/>
                      </a:lnTo>
                      <a:lnTo>
                        <a:pt x="263" y="440"/>
                      </a:lnTo>
                      <a:lnTo>
                        <a:pt x="263" y="440"/>
                      </a:lnTo>
                      <a:lnTo>
                        <a:pt x="261" y="440"/>
                      </a:lnTo>
                      <a:lnTo>
                        <a:pt x="258" y="440"/>
                      </a:lnTo>
                      <a:lnTo>
                        <a:pt x="258" y="440"/>
                      </a:lnTo>
                      <a:lnTo>
                        <a:pt x="258" y="440"/>
                      </a:lnTo>
                      <a:lnTo>
                        <a:pt x="258" y="443"/>
                      </a:lnTo>
                      <a:lnTo>
                        <a:pt x="258" y="443"/>
                      </a:lnTo>
                      <a:lnTo>
                        <a:pt x="258" y="443"/>
                      </a:lnTo>
                      <a:lnTo>
                        <a:pt x="258" y="443"/>
                      </a:lnTo>
                      <a:lnTo>
                        <a:pt x="255" y="443"/>
                      </a:lnTo>
                      <a:lnTo>
                        <a:pt x="255" y="443"/>
                      </a:lnTo>
                      <a:lnTo>
                        <a:pt x="255" y="443"/>
                      </a:lnTo>
                      <a:lnTo>
                        <a:pt x="255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6" y="437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4" y="434"/>
                      </a:lnTo>
                      <a:lnTo>
                        <a:pt x="244" y="434"/>
                      </a:lnTo>
                      <a:lnTo>
                        <a:pt x="244" y="434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4"/>
                      </a:lnTo>
                      <a:lnTo>
                        <a:pt x="229" y="409"/>
                      </a:lnTo>
                      <a:lnTo>
                        <a:pt x="224" y="420"/>
                      </a:lnTo>
                      <a:lnTo>
                        <a:pt x="215" y="423"/>
                      </a:lnTo>
                      <a:lnTo>
                        <a:pt x="212" y="423"/>
                      </a:lnTo>
                      <a:lnTo>
                        <a:pt x="212" y="423"/>
                      </a:lnTo>
                      <a:lnTo>
                        <a:pt x="210" y="423"/>
                      </a:lnTo>
                      <a:lnTo>
                        <a:pt x="212" y="428"/>
                      </a:lnTo>
                      <a:lnTo>
                        <a:pt x="212" y="431"/>
                      </a:lnTo>
                      <a:lnTo>
                        <a:pt x="215" y="434"/>
                      </a:lnTo>
                      <a:lnTo>
                        <a:pt x="215" y="434"/>
                      </a:lnTo>
                      <a:lnTo>
                        <a:pt x="215" y="434"/>
                      </a:lnTo>
                      <a:lnTo>
                        <a:pt x="215" y="437"/>
                      </a:lnTo>
                      <a:lnTo>
                        <a:pt x="212" y="437"/>
                      </a:lnTo>
                      <a:lnTo>
                        <a:pt x="212" y="437"/>
                      </a:lnTo>
                      <a:lnTo>
                        <a:pt x="212" y="437"/>
                      </a:lnTo>
                      <a:lnTo>
                        <a:pt x="210" y="437"/>
                      </a:lnTo>
                      <a:lnTo>
                        <a:pt x="210" y="437"/>
                      </a:lnTo>
                      <a:lnTo>
                        <a:pt x="210" y="440"/>
                      </a:lnTo>
                      <a:lnTo>
                        <a:pt x="207" y="440"/>
                      </a:lnTo>
                      <a:lnTo>
                        <a:pt x="207" y="440"/>
                      </a:lnTo>
                      <a:lnTo>
                        <a:pt x="204" y="443"/>
                      </a:lnTo>
                      <a:lnTo>
                        <a:pt x="201" y="443"/>
                      </a:lnTo>
                      <a:lnTo>
                        <a:pt x="201" y="445"/>
                      </a:lnTo>
                      <a:lnTo>
                        <a:pt x="201" y="445"/>
                      </a:lnTo>
                      <a:lnTo>
                        <a:pt x="198" y="445"/>
                      </a:lnTo>
                      <a:lnTo>
                        <a:pt x="198" y="445"/>
                      </a:lnTo>
                      <a:lnTo>
                        <a:pt x="198" y="445"/>
                      </a:lnTo>
                      <a:lnTo>
                        <a:pt x="198" y="448"/>
                      </a:lnTo>
                      <a:lnTo>
                        <a:pt x="195" y="448"/>
                      </a:lnTo>
                      <a:lnTo>
                        <a:pt x="195" y="448"/>
                      </a:lnTo>
                      <a:lnTo>
                        <a:pt x="195" y="448"/>
                      </a:lnTo>
                      <a:lnTo>
                        <a:pt x="195" y="448"/>
                      </a:lnTo>
                      <a:lnTo>
                        <a:pt x="193" y="451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0" y="448"/>
                      </a:lnTo>
                      <a:lnTo>
                        <a:pt x="190" y="445"/>
                      </a:lnTo>
                      <a:lnTo>
                        <a:pt x="190" y="445"/>
                      </a:lnTo>
                      <a:lnTo>
                        <a:pt x="187" y="445"/>
                      </a:lnTo>
                      <a:lnTo>
                        <a:pt x="187" y="443"/>
                      </a:lnTo>
                      <a:lnTo>
                        <a:pt x="187" y="443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90" y="434"/>
                      </a:lnTo>
                      <a:lnTo>
                        <a:pt x="190" y="434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0"/>
                      </a:lnTo>
                      <a:lnTo>
                        <a:pt x="193" y="400"/>
                      </a:lnTo>
                      <a:lnTo>
                        <a:pt x="193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0"/>
                      </a:lnTo>
                      <a:lnTo>
                        <a:pt x="201" y="380"/>
                      </a:lnTo>
                      <a:lnTo>
                        <a:pt x="198" y="380"/>
                      </a:lnTo>
                      <a:lnTo>
                        <a:pt x="195" y="380"/>
                      </a:lnTo>
                      <a:lnTo>
                        <a:pt x="195" y="380"/>
                      </a:lnTo>
                      <a:lnTo>
                        <a:pt x="193" y="380"/>
                      </a:lnTo>
                      <a:lnTo>
                        <a:pt x="193" y="380"/>
                      </a:lnTo>
                      <a:lnTo>
                        <a:pt x="190" y="380"/>
                      </a:lnTo>
                      <a:lnTo>
                        <a:pt x="190" y="380"/>
                      </a:lnTo>
                      <a:lnTo>
                        <a:pt x="187" y="380"/>
                      </a:lnTo>
                      <a:lnTo>
                        <a:pt x="187" y="380"/>
                      </a:lnTo>
                      <a:lnTo>
                        <a:pt x="187" y="380"/>
                      </a:lnTo>
                      <a:lnTo>
                        <a:pt x="184" y="380"/>
                      </a:lnTo>
                      <a:lnTo>
                        <a:pt x="184" y="380"/>
                      </a:lnTo>
                      <a:lnTo>
                        <a:pt x="181" y="380"/>
                      </a:lnTo>
                      <a:lnTo>
                        <a:pt x="178" y="380"/>
                      </a:lnTo>
                      <a:lnTo>
                        <a:pt x="176" y="377"/>
                      </a:lnTo>
                      <a:lnTo>
                        <a:pt x="176" y="380"/>
                      </a:lnTo>
                      <a:lnTo>
                        <a:pt x="176" y="380"/>
                      </a:lnTo>
                      <a:lnTo>
                        <a:pt x="176" y="380"/>
                      </a:lnTo>
                      <a:lnTo>
                        <a:pt x="173" y="380"/>
                      </a:lnTo>
                      <a:lnTo>
                        <a:pt x="173" y="383"/>
                      </a:lnTo>
                      <a:lnTo>
                        <a:pt x="173" y="383"/>
                      </a:lnTo>
                      <a:lnTo>
                        <a:pt x="170" y="383"/>
                      </a:lnTo>
                      <a:lnTo>
                        <a:pt x="170" y="386"/>
                      </a:lnTo>
                      <a:lnTo>
                        <a:pt x="170" y="386"/>
                      </a:lnTo>
                      <a:lnTo>
                        <a:pt x="167" y="386"/>
                      </a:lnTo>
                      <a:lnTo>
                        <a:pt x="167" y="389"/>
                      </a:lnTo>
                      <a:lnTo>
                        <a:pt x="167" y="389"/>
                      </a:lnTo>
                      <a:lnTo>
                        <a:pt x="167" y="389"/>
                      </a:lnTo>
                      <a:lnTo>
                        <a:pt x="164" y="389"/>
                      </a:lnTo>
                      <a:lnTo>
                        <a:pt x="164" y="389"/>
                      </a:lnTo>
                      <a:lnTo>
                        <a:pt x="164" y="392"/>
                      </a:lnTo>
                      <a:lnTo>
                        <a:pt x="164" y="392"/>
                      </a:lnTo>
                      <a:lnTo>
                        <a:pt x="164" y="392"/>
                      </a:lnTo>
                      <a:lnTo>
                        <a:pt x="164" y="392"/>
                      </a:lnTo>
                      <a:lnTo>
                        <a:pt x="161" y="394"/>
                      </a:lnTo>
                      <a:lnTo>
                        <a:pt x="161" y="394"/>
                      </a:lnTo>
                      <a:lnTo>
                        <a:pt x="161" y="394"/>
                      </a:lnTo>
                      <a:lnTo>
                        <a:pt x="161" y="394"/>
                      </a:lnTo>
                      <a:lnTo>
                        <a:pt x="161" y="394"/>
                      </a:lnTo>
                      <a:lnTo>
                        <a:pt x="161" y="397"/>
                      </a:lnTo>
                      <a:lnTo>
                        <a:pt x="161" y="39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8" name="Freeform 134"/>
                <p:cNvSpPr>
                  <a:spLocks/>
                </p:cNvSpPr>
                <p:nvPr/>
              </p:nvSpPr>
              <p:spPr bwMode="auto">
                <a:xfrm>
                  <a:off x="1163" y="2967"/>
                  <a:ext cx="186" cy="257"/>
                </a:xfrm>
                <a:custGeom>
                  <a:avLst/>
                  <a:gdLst/>
                  <a:ahLst/>
                  <a:cxnLst>
                    <a:cxn ang="0">
                      <a:pos x="130" y="406"/>
                    </a:cxn>
                    <a:cxn ang="0">
                      <a:pos x="119" y="482"/>
                    </a:cxn>
                    <a:cxn ang="0">
                      <a:pos x="57" y="485"/>
                    </a:cxn>
                    <a:cxn ang="0">
                      <a:pos x="37" y="440"/>
                    </a:cxn>
                    <a:cxn ang="0">
                      <a:pos x="31" y="414"/>
                    </a:cxn>
                    <a:cxn ang="0">
                      <a:pos x="31" y="400"/>
                    </a:cxn>
                    <a:cxn ang="0">
                      <a:pos x="25" y="380"/>
                    </a:cxn>
                    <a:cxn ang="0">
                      <a:pos x="20" y="355"/>
                    </a:cxn>
                    <a:cxn ang="0">
                      <a:pos x="25" y="341"/>
                    </a:cxn>
                    <a:cxn ang="0">
                      <a:pos x="25" y="321"/>
                    </a:cxn>
                    <a:cxn ang="0">
                      <a:pos x="25" y="309"/>
                    </a:cxn>
                    <a:cxn ang="0">
                      <a:pos x="71" y="301"/>
                    </a:cxn>
                    <a:cxn ang="0">
                      <a:pos x="42" y="253"/>
                    </a:cxn>
                    <a:cxn ang="0">
                      <a:pos x="93" y="207"/>
                    </a:cxn>
                    <a:cxn ang="0">
                      <a:pos x="105" y="207"/>
                    </a:cxn>
                    <a:cxn ang="0">
                      <a:pos x="130" y="216"/>
                    </a:cxn>
                    <a:cxn ang="0">
                      <a:pos x="85" y="190"/>
                    </a:cxn>
                    <a:cxn ang="0">
                      <a:pos x="51" y="148"/>
                    </a:cxn>
                    <a:cxn ang="0">
                      <a:pos x="37" y="122"/>
                    </a:cxn>
                    <a:cxn ang="0">
                      <a:pos x="3" y="88"/>
                    </a:cxn>
                    <a:cxn ang="0">
                      <a:pos x="14" y="29"/>
                    </a:cxn>
                    <a:cxn ang="0">
                      <a:pos x="127" y="26"/>
                    </a:cxn>
                    <a:cxn ang="0">
                      <a:pos x="167" y="32"/>
                    </a:cxn>
                    <a:cxn ang="0">
                      <a:pos x="201" y="57"/>
                    </a:cxn>
                    <a:cxn ang="0">
                      <a:pos x="229" y="111"/>
                    </a:cxn>
                    <a:cxn ang="0">
                      <a:pos x="258" y="128"/>
                    </a:cxn>
                    <a:cxn ang="0">
                      <a:pos x="261" y="131"/>
                    </a:cxn>
                    <a:cxn ang="0">
                      <a:pos x="283" y="120"/>
                    </a:cxn>
                    <a:cxn ang="0">
                      <a:pos x="292" y="122"/>
                    </a:cxn>
                    <a:cxn ang="0">
                      <a:pos x="295" y="128"/>
                    </a:cxn>
                    <a:cxn ang="0">
                      <a:pos x="306" y="128"/>
                    </a:cxn>
                    <a:cxn ang="0">
                      <a:pos x="317" y="131"/>
                    </a:cxn>
                    <a:cxn ang="0">
                      <a:pos x="320" y="120"/>
                    </a:cxn>
                    <a:cxn ang="0">
                      <a:pos x="334" y="125"/>
                    </a:cxn>
                    <a:cxn ang="0">
                      <a:pos x="343" y="137"/>
                    </a:cxn>
                    <a:cxn ang="0">
                      <a:pos x="357" y="145"/>
                    </a:cxn>
                    <a:cxn ang="0">
                      <a:pos x="363" y="151"/>
                    </a:cxn>
                    <a:cxn ang="0">
                      <a:pos x="363" y="188"/>
                    </a:cxn>
                    <a:cxn ang="0">
                      <a:pos x="360" y="196"/>
                    </a:cxn>
                    <a:cxn ang="0">
                      <a:pos x="360" y="207"/>
                    </a:cxn>
                    <a:cxn ang="0">
                      <a:pos x="360" y="219"/>
                    </a:cxn>
                    <a:cxn ang="0">
                      <a:pos x="317" y="250"/>
                    </a:cxn>
                    <a:cxn ang="0">
                      <a:pos x="320" y="258"/>
                    </a:cxn>
                    <a:cxn ang="0">
                      <a:pos x="320" y="267"/>
                    </a:cxn>
                    <a:cxn ang="0">
                      <a:pos x="323" y="275"/>
                    </a:cxn>
                    <a:cxn ang="0">
                      <a:pos x="323" y="287"/>
                    </a:cxn>
                    <a:cxn ang="0">
                      <a:pos x="323" y="298"/>
                    </a:cxn>
                    <a:cxn ang="0">
                      <a:pos x="334" y="341"/>
                    </a:cxn>
                    <a:cxn ang="0">
                      <a:pos x="289" y="360"/>
                    </a:cxn>
                    <a:cxn ang="0">
                      <a:pos x="266" y="394"/>
                    </a:cxn>
                    <a:cxn ang="0">
                      <a:pos x="280" y="409"/>
                    </a:cxn>
                    <a:cxn ang="0">
                      <a:pos x="258" y="443"/>
                    </a:cxn>
                    <a:cxn ang="0">
                      <a:pos x="244" y="434"/>
                    </a:cxn>
                    <a:cxn ang="0">
                      <a:pos x="244" y="423"/>
                    </a:cxn>
                    <a:cxn ang="0">
                      <a:pos x="201" y="445"/>
                    </a:cxn>
                    <a:cxn ang="0">
                      <a:pos x="184" y="437"/>
                    </a:cxn>
                    <a:cxn ang="0">
                      <a:pos x="193" y="426"/>
                    </a:cxn>
                    <a:cxn ang="0">
                      <a:pos x="190" y="420"/>
                    </a:cxn>
                    <a:cxn ang="0">
                      <a:pos x="193" y="409"/>
                    </a:cxn>
                    <a:cxn ang="0">
                      <a:pos x="195" y="400"/>
                    </a:cxn>
                    <a:cxn ang="0">
                      <a:pos x="195" y="392"/>
                    </a:cxn>
                    <a:cxn ang="0">
                      <a:pos x="198" y="386"/>
                    </a:cxn>
                    <a:cxn ang="0">
                      <a:pos x="170" y="386"/>
                    </a:cxn>
                  </a:cxnLst>
                  <a:rect l="0" t="0" r="r" b="b"/>
                  <a:pathLst>
                    <a:path w="368" h="508">
                      <a:moveTo>
                        <a:pt x="161" y="397"/>
                      </a:moveTo>
                      <a:lnTo>
                        <a:pt x="161" y="397"/>
                      </a:lnTo>
                      <a:lnTo>
                        <a:pt x="159" y="397"/>
                      </a:lnTo>
                      <a:lnTo>
                        <a:pt x="159" y="397"/>
                      </a:lnTo>
                      <a:lnTo>
                        <a:pt x="159" y="397"/>
                      </a:lnTo>
                      <a:lnTo>
                        <a:pt x="156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3"/>
                      </a:lnTo>
                      <a:lnTo>
                        <a:pt x="153" y="403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3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50" y="400"/>
                      </a:lnTo>
                      <a:lnTo>
                        <a:pt x="147" y="400"/>
                      </a:lnTo>
                      <a:lnTo>
                        <a:pt x="147" y="397"/>
                      </a:lnTo>
                      <a:lnTo>
                        <a:pt x="144" y="397"/>
                      </a:lnTo>
                      <a:lnTo>
                        <a:pt x="144" y="397"/>
                      </a:lnTo>
                      <a:lnTo>
                        <a:pt x="144" y="397"/>
                      </a:lnTo>
                      <a:lnTo>
                        <a:pt x="142" y="397"/>
                      </a:lnTo>
                      <a:lnTo>
                        <a:pt x="142" y="397"/>
                      </a:lnTo>
                      <a:lnTo>
                        <a:pt x="142" y="397"/>
                      </a:lnTo>
                      <a:lnTo>
                        <a:pt x="142" y="397"/>
                      </a:lnTo>
                      <a:lnTo>
                        <a:pt x="139" y="397"/>
                      </a:lnTo>
                      <a:lnTo>
                        <a:pt x="139" y="397"/>
                      </a:lnTo>
                      <a:lnTo>
                        <a:pt x="136" y="397"/>
                      </a:lnTo>
                      <a:lnTo>
                        <a:pt x="136" y="397"/>
                      </a:lnTo>
                      <a:lnTo>
                        <a:pt x="136" y="397"/>
                      </a:lnTo>
                      <a:lnTo>
                        <a:pt x="133" y="397"/>
                      </a:lnTo>
                      <a:lnTo>
                        <a:pt x="133" y="397"/>
                      </a:lnTo>
                      <a:lnTo>
                        <a:pt x="130" y="397"/>
                      </a:lnTo>
                      <a:lnTo>
                        <a:pt x="130" y="403"/>
                      </a:lnTo>
                      <a:lnTo>
                        <a:pt x="130" y="406"/>
                      </a:lnTo>
                      <a:lnTo>
                        <a:pt x="130" y="406"/>
                      </a:lnTo>
                      <a:lnTo>
                        <a:pt x="130" y="406"/>
                      </a:lnTo>
                      <a:lnTo>
                        <a:pt x="130" y="409"/>
                      </a:lnTo>
                      <a:lnTo>
                        <a:pt x="130" y="409"/>
                      </a:lnTo>
                      <a:lnTo>
                        <a:pt x="130" y="409"/>
                      </a:lnTo>
                      <a:lnTo>
                        <a:pt x="127" y="411"/>
                      </a:lnTo>
                      <a:lnTo>
                        <a:pt x="127" y="414"/>
                      </a:lnTo>
                      <a:lnTo>
                        <a:pt x="127" y="417"/>
                      </a:lnTo>
                      <a:lnTo>
                        <a:pt x="127" y="420"/>
                      </a:lnTo>
                      <a:lnTo>
                        <a:pt x="127" y="420"/>
                      </a:lnTo>
                      <a:lnTo>
                        <a:pt x="127" y="426"/>
                      </a:lnTo>
                      <a:lnTo>
                        <a:pt x="127" y="428"/>
                      </a:lnTo>
                      <a:lnTo>
                        <a:pt x="127" y="431"/>
                      </a:lnTo>
                      <a:lnTo>
                        <a:pt x="127" y="434"/>
                      </a:lnTo>
                      <a:lnTo>
                        <a:pt x="127" y="437"/>
                      </a:lnTo>
                      <a:lnTo>
                        <a:pt x="127" y="440"/>
                      </a:lnTo>
                      <a:lnTo>
                        <a:pt x="125" y="443"/>
                      </a:lnTo>
                      <a:lnTo>
                        <a:pt x="125" y="445"/>
                      </a:lnTo>
                      <a:lnTo>
                        <a:pt x="125" y="448"/>
                      </a:lnTo>
                      <a:lnTo>
                        <a:pt x="125" y="448"/>
                      </a:lnTo>
                      <a:lnTo>
                        <a:pt x="125" y="448"/>
                      </a:lnTo>
                      <a:lnTo>
                        <a:pt x="125" y="451"/>
                      </a:lnTo>
                      <a:lnTo>
                        <a:pt x="125" y="451"/>
                      </a:lnTo>
                      <a:lnTo>
                        <a:pt x="125" y="451"/>
                      </a:lnTo>
                      <a:lnTo>
                        <a:pt x="125" y="454"/>
                      </a:lnTo>
                      <a:lnTo>
                        <a:pt x="125" y="454"/>
                      </a:lnTo>
                      <a:lnTo>
                        <a:pt x="125" y="454"/>
                      </a:lnTo>
                      <a:lnTo>
                        <a:pt x="125" y="457"/>
                      </a:lnTo>
                      <a:lnTo>
                        <a:pt x="125" y="457"/>
                      </a:lnTo>
                      <a:lnTo>
                        <a:pt x="125" y="460"/>
                      </a:lnTo>
                      <a:lnTo>
                        <a:pt x="125" y="460"/>
                      </a:lnTo>
                      <a:lnTo>
                        <a:pt x="125" y="462"/>
                      </a:lnTo>
                      <a:lnTo>
                        <a:pt x="122" y="462"/>
                      </a:lnTo>
                      <a:lnTo>
                        <a:pt x="122" y="465"/>
                      </a:lnTo>
                      <a:lnTo>
                        <a:pt x="122" y="465"/>
                      </a:lnTo>
                      <a:lnTo>
                        <a:pt x="122" y="468"/>
                      </a:lnTo>
                      <a:lnTo>
                        <a:pt x="122" y="468"/>
                      </a:lnTo>
                      <a:lnTo>
                        <a:pt x="122" y="468"/>
                      </a:lnTo>
                      <a:lnTo>
                        <a:pt x="122" y="471"/>
                      </a:lnTo>
                      <a:lnTo>
                        <a:pt x="122" y="471"/>
                      </a:lnTo>
                      <a:lnTo>
                        <a:pt x="122" y="471"/>
                      </a:lnTo>
                      <a:lnTo>
                        <a:pt x="122" y="474"/>
                      </a:lnTo>
                      <a:lnTo>
                        <a:pt x="122" y="474"/>
                      </a:lnTo>
                      <a:lnTo>
                        <a:pt x="122" y="477"/>
                      </a:lnTo>
                      <a:lnTo>
                        <a:pt x="119" y="479"/>
                      </a:lnTo>
                      <a:lnTo>
                        <a:pt x="119" y="479"/>
                      </a:lnTo>
                      <a:lnTo>
                        <a:pt x="119" y="482"/>
                      </a:lnTo>
                      <a:lnTo>
                        <a:pt x="119" y="482"/>
                      </a:lnTo>
                      <a:lnTo>
                        <a:pt x="119" y="485"/>
                      </a:lnTo>
                      <a:lnTo>
                        <a:pt x="116" y="485"/>
                      </a:lnTo>
                      <a:lnTo>
                        <a:pt x="116" y="488"/>
                      </a:lnTo>
                      <a:lnTo>
                        <a:pt x="116" y="491"/>
                      </a:lnTo>
                      <a:lnTo>
                        <a:pt x="116" y="491"/>
                      </a:lnTo>
                      <a:lnTo>
                        <a:pt x="116" y="494"/>
                      </a:lnTo>
                      <a:lnTo>
                        <a:pt x="116" y="496"/>
                      </a:lnTo>
                      <a:lnTo>
                        <a:pt x="113" y="499"/>
                      </a:lnTo>
                      <a:lnTo>
                        <a:pt x="113" y="499"/>
                      </a:lnTo>
                      <a:lnTo>
                        <a:pt x="113" y="502"/>
                      </a:lnTo>
                      <a:lnTo>
                        <a:pt x="110" y="505"/>
                      </a:lnTo>
                      <a:lnTo>
                        <a:pt x="110" y="505"/>
                      </a:lnTo>
                      <a:lnTo>
                        <a:pt x="110" y="505"/>
                      </a:lnTo>
                      <a:lnTo>
                        <a:pt x="108" y="505"/>
                      </a:lnTo>
                      <a:lnTo>
                        <a:pt x="108" y="508"/>
                      </a:lnTo>
                      <a:lnTo>
                        <a:pt x="105" y="508"/>
                      </a:lnTo>
                      <a:lnTo>
                        <a:pt x="105" y="508"/>
                      </a:lnTo>
                      <a:lnTo>
                        <a:pt x="102" y="505"/>
                      </a:lnTo>
                      <a:lnTo>
                        <a:pt x="102" y="505"/>
                      </a:lnTo>
                      <a:lnTo>
                        <a:pt x="99" y="505"/>
                      </a:lnTo>
                      <a:lnTo>
                        <a:pt x="99" y="502"/>
                      </a:lnTo>
                      <a:lnTo>
                        <a:pt x="99" y="502"/>
                      </a:lnTo>
                      <a:lnTo>
                        <a:pt x="96" y="502"/>
                      </a:lnTo>
                      <a:lnTo>
                        <a:pt x="96" y="499"/>
                      </a:lnTo>
                      <a:lnTo>
                        <a:pt x="96" y="499"/>
                      </a:lnTo>
                      <a:lnTo>
                        <a:pt x="93" y="499"/>
                      </a:lnTo>
                      <a:lnTo>
                        <a:pt x="93" y="499"/>
                      </a:lnTo>
                      <a:lnTo>
                        <a:pt x="93" y="499"/>
                      </a:lnTo>
                      <a:lnTo>
                        <a:pt x="93" y="496"/>
                      </a:lnTo>
                      <a:lnTo>
                        <a:pt x="91" y="496"/>
                      </a:lnTo>
                      <a:lnTo>
                        <a:pt x="91" y="496"/>
                      </a:lnTo>
                      <a:lnTo>
                        <a:pt x="91" y="496"/>
                      </a:lnTo>
                      <a:lnTo>
                        <a:pt x="91" y="496"/>
                      </a:lnTo>
                      <a:lnTo>
                        <a:pt x="91" y="496"/>
                      </a:lnTo>
                      <a:lnTo>
                        <a:pt x="91" y="494"/>
                      </a:lnTo>
                      <a:lnTo>
                        <a:pt x="93" y="494"/>
                      </a:lnTo>
                      <a:lnTo>
                        <a:pt x="93" y="491"/>
                      </a:lnTo>
                      <a:lnTo>
                        <a:pt x="93" y="485"/>
                      </a:lnTo>
                      <a:lnTo>
                        <a:pt x="96" y="485"/>
                      </a:lnTo>
                      <a:lnTo>
                        <a:pt x="96" y="482"/>
                      </a:lnTo>
                      <a:lnTo>
                        <a:pt x="96" y="482"/>
                      </a:lnTo>
                      <a:lnTo>
                        <a:pt x="96" y="479"/>
                      </a:lnTo>
                      <a:lnTo>
                        <a:pt x="96" y="479"/>
                      </a:lnTo>
                      <a:lnTo>
                        <a:pt x="57" y="485"/>
                      </a:lnTo>
                      <a:lnTo>
                        <a:pt x="57" y="474"/>
                      </a:lnTo>
                      <a:lnTo>
                        <a:pt x="57" y="471"/>
                      </a:lnTo>
                      <a:lnTo>
                        <a:pt x="57" y="471"/>
                      </a:lnTo>
                      <a:lnTo>
                        <a:pt x="57" y="465"/>
                      </a:lnTo>
                      <a:lnTo>
                        <a:pt x="57" y="460"/>
                      </a:lnTo>
                      <a:lnTo>
                        <a:pt x="57" y="460"/>
                      </a:lnTo>
                      <a:lnTo>
                        <a:pt x="57" y="457"/>
                      </a:lnTo>
                      <a:lnTo>
                        <a:pt x="54" y="457"/>
                      </a:lnTo>
                      <a:lnTo>
                        <a:pt x="54" y="457"/>
                      </a:lnTo>
                      <a:lnTo>
                        <a:pt x="54" y="454"/>
                      </a:lnTo>
                      <a:lnTo>
                        <a:pt x="51" y="454"/>
                      </a:lnTo>
                      <a:lnTo>
                        <a:pt x="51" y="454"/>
                      </a:lnTo>
                      <a:lnTo>
                        <a:pt x="51" y="454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8" y="451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5" y="448"/>
                      </a:lnTo>
                      <a:lnTo>
                        <a:pt x="42" y="448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2" y="445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3"/>
                      </a:lnTo>
                      <a:lnTo>
                        <a:pt x="40" y="440"/>
                      </a:lnTo>
                      <a:lnTo>
                        <a:pt x="40" y="440"/>
                      </a:lnTo>
                      <a:lnTo>
                        <a:pt x="40" y="440"/>
                      </a:lnTo>
                      <a:lnTo>
                        <a:pt x="37" y="440"/>
                      </a:lnTo>
                      <a:lnTo>
                        <a:pt x="37" y="440"/>
                      </a:lnTo>
                      <a:lnTo>
                        <a:pt x="37" y="440"/>
                      </a:lnTo>
                      <a:lnTo>
                        <a:pt x="37" y="437"/>
                      </a:lnTo>
                      <a:lnTo>
                        <a:pt x="37" y="437"/>
                      </a:lnTo>
                      <a:lnTo>
                        <a:pt x="37" y="437"/>
                      </a:lnTo>
                      <a:lnTo>
                        <a:pt x="34" y="434"/>
                      </a:lnTo>
                      <a:lnTo>
                        <a:pt x="34" y="434"/>
                      </a:lnTo>
                      <a:lnTo>
                        <a:pt x="34" y="434"/>
                      </a:lnTo>
                      <a:lnTo>
                        <a:pt x="34" y="434"/>
                      </a:lnTo>
                      <a:lnTo>
                        <a:pt x="34" y="431"/>
                      </a:lnTo>
                      <a:lnTo>
                        <a:pt x="31" y="428"/>
                      </a:lnTo>
                      <a:lnTo>
                        <a:pt x="31" y="428"/>
                      </a:lnTo>
                      <a:lnTo>
                        <a:pt x="28" y="426"/>
                      </a:lnTo>
                      <a:lnTo>
                        <a:pt x="28" y="426"/>
                      </a:lnTo>
                      <a:lnTo>
                        <a:pt x="28" y="426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28" y="423"/>
                      </a:lnTo>
                      <a:lnTo>
                        <a:pt x="31" y="423"/>
                      </a:lnTo>
                      <a:lnTo>
                        <a:pt x="31" y="423"/>
                      </a:lnTo>
                      <a:lnTo>
                        <a:pt x="31" y="423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20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7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4"/>
                      </a:lnTo>
                      <a:lnTo>
                        <a:pt x="31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9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6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4" y="403"/>
                      </a:lnTo>
                      <a:lnTo>
                        <a:pt x="31" y="403"/>
                      </a:lnTo>
                      <a:lnTo>
                        <a:pt x="31" y="403"/>
                      </a:lnTo>
                      <a:lnTo>
                        <a:pt x="31" y="403"/>
                      </a:lnTo>
                      <a:lnTo>
                        <a:pt x="31" y="403"/>
                      </a:lnTo>
                      <a:lnTo>
                        <a:pt x="31" y="403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400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7"/>
                      </a:lnTo>
                      <a:lnTo>
                        <a:pt x="31" y="394"/>
                      </a:lnTo>
                      <a:lnTo>
                        <a:pt x="31" y="394"/>
                      </a:lnTo>
                      <a:lnTo>
                        <a:pt x="31" y="394"/>
                      </a:lnTo>
                      <a:lnTo>
                        <a:pt x="31" y="394"/>
                      </a:lnTo>
                      <a:lnTo>
                        <a:pt x="31" y="394"/>
                      </a:lnTo>
                      <a:lnTo>
                        <a:pt x="28" y="394"/>
                      </a:lnTo>
                      <a:lnTo>
                        <a:pt x="28" y="394"/>
                      </a:lnTo>
                      <a:lnTo>
                        <a:pt x="28" y="394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92"/>
                      </a:lnTo>
                      <a:lnTo>
                        <a:pt x="28" y="389"/>
                      </a:lnTo>
                      <a:lnTo>
                        <a:pt x="28" y="389"/>
                      </a:lnTo>
                      <a:lnTo>
                        <a:pt x="28" y="389"/>
                      </a:lnTo>
                      <a:lnTo>
                        <a:pt x="28" y="389"/>
                      </a:lnTo>
                      <a:lnTo>
                        <a:pt x="28" y="389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6"/>
                      </a:lnTo>
                      <a:lnTo>
                        <a:pt x="28" y="383"/>
                      </a:lnTo>
                      <a:lnTo>
                        <a:pt x="28" y="383"/>
                      </a:lnTo>
                      <a:lnTo>
                        <a:pt x="25" y="383"/>
                      </a:lnTo>
                      <a:lnTo>
                        <a:pt x="25" y="383"/>
                      </a:lnTo>
                      <a:lnTo>
                        <a:pt x="25" y="383"/>
                      </a:lnTo>
                      <a:lnTo>
                        <a:pt x="25" y="380"/>
                      </a:lnTo>
                      <a:lnTo>
                        <a:pt x="25" y="380"/>
                      </a:lnTo>
                      <a:lnTo>
                        <a:pt x="25" y="380"/>
                      </a:lnTo>
                      <a:lnTo>
                        <a:pt x="25" y="380"/>
                      </a:lnTo>
                      <a:lnTo>
                        <a:pt x="25" y="380"/>
                      </a:lnTo>
                      <a:lnTo>
                        <a:pt x="25" y="377"/>
                      </a:lnTo>
                      <a:lnTo>
                        <a:pt x="25" y="377"/>
                      </a:lnTo>
                      <a:lnTo>
                        <a:pt x="25" y="377"/>
                      </a:lnTo>
                      <a:lnTo>
                        <a:pt x="25" y="377"/>
                      </a:lnTo>
                      <a:lnTo>
                        <a:pt x="25" y="377"/>
                      </a:lnTo>
                      <a:lnTo>
                        <a:pt x="25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5"/>
                      </a:lnTo>
                      <a:lnTo>
                        <a:pt x="23" y="372"/>
                      </a:lnTo>
                      <a:lnTo>
                        <a:pt x="23" y="372"/>
                      </a:lnTo>
                      <a:lnTo>
                        <a:pt x="23" y="372"/>
                      </a:lnTo>
                      <a:lnTo>
                        <a:pt x="23" y="372"/>
                      </a:lnTo>
                      <a:lnTo>
                        <a:pt x="23" y="369"/>
                      </a:lnTo>
                      <a:lnTo>
                        <a:pt x="23" y="369"/>
                      </a:lnTo>
                      <a:lnTo>
                        <a:pt x="23" y="369"/>
                      </a:lnTo>
                      <a:lnTo>
                        <a:pt x="23" y="369"/>
                      </a:lnTo>
                      <a:lnTo>
                        <a:pt x="20" y="369"/>
                      </a:lnTo>
                      <a:lnTo>
                        <a:pt x="20" y="366"/>
                      </a:lnTo>
                      <a:lnTo>
                        <a:pt x="20" y="366"/>
                      </a:lnTo>
                      <a:lnTo>
                        <a:pt x="20" y="366"/>
                      </a:lnTo>
                      <a:lnTo>
                        <a:pt x="20" y="366"/>
                      </a:lnTo>
                      <a:lnTo>
                        <a:pt x="20" y="366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3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20" y="358"/>
                      </a:lnTo>
                      <a:lnTo>
                        <a:pt x="20" y="358"/>
                      </a:lnTo>
                      <a:lnTo>
                        <a:pt x="20" y="358"/>
                      </a:lnTo>
                      <a:lnTo>
                        <a:pt x="20" y="358"/>
                      </a:lnTo>
                      <a:lnTo>
                        <a:pt x="20" y="358"/>
                      </a:lnTo>
                      <a:lnTo>
                        <a:pt x="20" y="355"/>
                      </a:lnTo>
                      <a:lnTo>
                        <a:pt x="20" y="355"/>
                      </a:lnTo>
                      <a:lnTo>
                        <a:pt x="20" y="355"/>
                      </a:lnTo>
                      <a:lnTo>
                        <a:pt x="20" y="355"/>
                      </a:lnTo>
                      <a:lnTo>
                        <a:pt x="20" y="352"/>
                      </a:lnTo>
                      <a:lnTo>
                        <a:pt x="20" y="352"/>
                      </a:lnTo>
                      <a:lnTo>
                        <a:pt x="20" y="352"/>
                      </a:lnTo>
                      <a:lnTo>
                        <a:pt x="20" y="352"/>
                      </a:lnTo>
                      <a:lnTo>
                        <a:pt x="20" y="352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9"/>
                      </a:lnTo>
                      <a:lnTo>
                        <a:pt x="20" y="346"/>
                      </a:lnTo>
                      <a:lnTo>
                        <a:pt x="20" y="346"/>
                      </a:lnTo>
                      <a:lnTo>
                        <a:pt x="20" y="346"/>
                      </a:lnTo>
                      <a:lnTo>
                        <a:pt x="20" y="346"/>
                      </a:lnTo>
                      <a:lnTo>
                        <a:pt x="20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6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3" y="343"/>
                      </a:lnTo>
                      <a:lnTo>
                        <a:pt x="25" y="343"/>
                      </a:lnTo>
                      <a:lnTo>
                        <a:pt x="25" y="343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41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8"/>
                      </a:lnTo>
                      <a:lnTo>
                        <a:pt x="25" y="335"/>
                      </a:lnTo>
                      <a:lnTo>
                        <a:pt x="25" y="335"/>
                      </a:lnTo>
                      <a:lnTo>
                        <a:pt x="25" y="335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5" y="332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9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6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4"/>
                      </a:lnTo>
                      <a:lnTo>
                        <a:pt x="23" y="321"/>
                      </a:lnTo>
                      <a:lnTo>
                        <a:pt x="23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21"/>
                      </a:lnTo>
                      <a:lnTo>
                        <a:pt x="25" y="318"/>
                      </a:lnTo>
                      <a:lnTo>
                        <a:pt x="25" y="318"/>
                      </a:lnTo>
                      <a:lnTo>
                        <a:pt x="25" y="318"/>
                      </a:lnTo>
                      <a:lnTo>
                        <a:pt x="25" y="318"/>
                      </a:lnTo>
                      <a:lnTo>
                        <a:pt x="25" y="315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5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12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5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9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7"/>
                      </a:lnTo>
                      <a:lnTo>
                        <a:pt x="28" y="304"/>
                      </a:lnTo>
                      <a:lnTo>
                        <a:pt x="34" y="304"/>
                      </a:lnTo>
                      <a:lnTo>
                        <a:pt x="37" y="307"/>
                      </a:lnTo>
                      <a:lnTo>
                        <a:pt x="40" y="304"/>
                      </a:lnTo>
                      <a:lnTo>
                        <a:pt x="42" y="304"/>
                      </a:lnTo>
                      <a:lnTo>
                        <a:pt x="48" y="307"/>
                      </a:lnTo>
                      <a:lnTo>
                        <a:pt x="57" y="304"/>
                      </a:lnTo>
                      <a:lnTo>
                        <a:pt x="62" y="307"/>
                      </a:lnTo>
                      <a:lnTo>
                        <a:pt x="65" y="304"/>
                      </a:lnTo>
                      <a:lnTo>
                        <a:pt x="65" y="304"/>
                      </a:lnTo>
                      <a:lnTo>
                        <a:pt x="65" y="304"/>
                      </a:lnTo>
                      <a:lnTo>
                        <a:pt x="65" y="304"/>
                      </a:lnTo>
                      <a:lnTo>
                        <a:pt x="65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68" y="304"/>
                      </a:lnTo>
                      <a:lnTo>
                        <a:pt x="71" y="301"/>
                      </a:lnTo>
                      <a:lnTo>
                        <a:pt x="71" y="301"/>
                      </a:lnTo>
                      <a:lnTo>
                        <a:pt x="71" y="301"/>
                      </a:lnTo>
                      <a:lnTo>
                        <a:pt x="71" y="298"/>
                      </a:lnTo>
                      <a:lnTo>
                        <a:pt x="71" y="298"/>
                      </a:lnTo>
                      <a:lnTo>
                        <a:pt x="71" y="298"/>
                      </a:lnTo>
                      <a:lnTo>
                        <a:pt x="71" y="295"/>
                      </a:lnTo>
                      <a:lnTo>
                        <a:pt x="71" y="295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68" y="287"/>
                      </a:lnTo>
                      <a:lnTo>
                        <a:pt x="68" y="284"/>
                      </a:lnTo>
                      <a:lnTo>
                        <a:pt x="65" y="284"/>
                      </a:lnTo>
                      <a:lnTo>
                        <a:pt x="65" y="284"/>
                      </a:lnTo>
                      <a:lnTo>
                        <a:pt x="62" y="284"/>
                      </a:lnTo>
                      <a:lnTo>
                        <a:pt x="62" y="284"/>
                      </a:lnTo>
                      <a:lnTo>
                        <a:pt x="59" y="284"/>
                      </a:lnTo>
                      <a:lnTo>
                        <a:pt x="57" y="284"/>
                      </a:lnTo>
                      <a:lnTo>
                        <a:pt x="54" y="284"/>
                      </a:lnTo>
                      <a:lnTo>
                        <a:pt x="54" y="284"/>
                      </a:lnTo>
                      <a:lnTo>
                        <a:pt x="54" y="284"/>
                      </a:lnTo>
                      <a:lnTo>
                        <a:pt x="51" y="284"/>
                      </a:lnTo>
                      <a:lnTo>
                        <a:pt x="51" y="284"/>
                      </a:lnTo>
                      <a:lnTo>
                        <a:pt x="51" y="284"/>
                      </a:lnTo>
                      <a:lnTo>
                        <a:pt x="48" y="287"/>
                      </a:lnTo>
                      <a:lnTo>
                        <a:pt x="48" y="287"/>
                      </a:lnTo>
                      <a:lnTo>
                        <a:pt x="48" y="287"/>
                      </a:lnTo>
                      <a:lnTo>
                        <a:pt x="48" y="290"/>
                      </a:lnTo>
                      <a:lnTo>
                        <a:pt x="48" y="290"/>
                      </a:lnTo>
                      <a:lnTo>
                        <a:pt x="48" y="290"/>
                      </a:lnTo>
                      <a:lnTo>
                        <a:pt x="48" y="292"/>
                      </a:lnTo>
                      <a:lnTo>
                        <a:pt x="45" y="292"/>
                      </a:lnTo>
                      <a:lnTo>
                        <a:pt x="42" y="292"/>
                      </a:lnTo>
                      <a:lnTo>
                        <a:pt x="42" y="292"/>
                      </a:lnTo>
                      <a:lnTo>
                        <a:pt x="42" y="292"/>
                      </a:lnTo>
                      <a:lnTo>
                        <a:pt x="40" y="292"/>
                      </a:lnTo>
                      <a:lnTo>
                        <a:pt x="40" y="292"/>
                      </a:lnTo>
                      <a:lnTo>
                        <a:pt x="37" y="292"/>
                      </a:lnTo>
                      <a:lnTo>
                        <a:pt x="40" y="287"/>
                      </a:lnTo>
                      <a:lnTo>
                        <a:pt x="40" y="278"/>
                      </a:lnTo>
                      <a:lnTo>
                        <a:pt x="40" y="278"/>
                      </a:lnTo>
                      <a:lnTo>
                        <a:pt x="40" y="275"/>
                      </a:lnTo>
                      <a:lnTo>
                        <a:pt x="40" y="273"/>
                      </a:lnTo>
                      <a:lnTo>
                        <a:pt x="40" y="267"/>
                      </a:lnTo>
                      <a:lnTo>
                        <a:pt x="40" y="264"/>
                      </a:lnTo>
                      <a:lnTo>
                        <a:pt x="42" y="258"/>
                      </a:lnTo>
                      <a:lnTo>
                        <a:pt x="42" y="256"/>
                      </a:lnTo>
                      <a:lnTo>
                        <a:pt x="42" y="253"/>
                      </a:lnTo>
                      <a:lnTo>
                        <a:pt x="42" y="250"/>
                      </a:lnTo>
                      <a:lnTo>
                        <a:pt x="51" y="250"/>
                      </a:lnTo>
                      <a:lnTo>
                        <a:pt x="57" y="247"/>
                      </a:lnTo>
                      <a:lnTo>
                        <a:pt x="57" y="244"/>
                      </a:lnTo>
                      <a:lnTo>
                        <a:pt x="57" y="241"/>
                      </a:lnTo>
                      <a:lnTo>
                        <a:pt x="57" y="241"/>
                      </a:lnTo>
                      <a:lnTo>
                        <a:pt x="57" y="239"/>
                      </a:lnTo>
                      <a:lnTo>
                        <a:pt x="57" y="239"/>
                      </a:lnTo>
                      <a:lnTo>
                        <a:pt x="57" y="236"/>
                      </a:lnTo>
                      <a:lnTo>
                        <a:pt x="59" y="236"/>
                      </a:lnTo>
                      <a:lnTo>
                        <a:pt x="62" y="236"/>
                      </a:lnTo>
                      <a:lnTo>
                        <a:pt x="74" y="233"/>
                      </a:lnTo>
                      <a:lnTo>
                        <a:pt x="74" y="236"/>
                      </a:lnTo>
                      <a:lnTo>
                        <a:pt x="74" y="236"/>
                      </a:lnTo>
                      <a:lnTo>
                        <a:pt x="74" y="239"/>
                      </a:lnTo>
                      <a:lnTo>
                        <a:pt x="71" y="247"/>
                      </a:lnTo>
                      <a:lnTo>
                        <a:pt x="85" y="244"/>
                      </a:lnTo>
                      <a:lnTo>
                        <a:pt x="85" y="239"/>
                      </a:lnTo>
                      <a:lnTo>
                        <a:pt x="85" y="219"/>
                      </a:lnTo>
                      <a:lnTo>
                        <a:pt x="79" y="219"/>
                      </a:lnTo>
                      <a:lnTo>
                        <a:pt x="79" y="216"/>
                      </a:lnTo>
                      <a:lnTo>
                        <a:pt x="91" y="216"/>
                      </a:lnTo>
                      <a:lnTo>
                        <a:pt x="91" y="239"/>
                      </a:lnTo>
                      <a:lnTo>
                        <a:pt x="110" y="239"/>
                      </a:lnTo>
                      <a:lnTo>
                        <a:pt x="110" y="233"/>
                      </a:lnTo>
                      <a:lnTo>
                        <a:pt x="108" y="230"/>
                      </a:lnTo>
                      <a:lnTo>
                        <a:pt x="108" y="227"/>
                      </a:lnTo>
                      <a:lnTo>
                        <a:pt x="108" y="224"/>
                      </a:lnTo>
                      <a:lnTo>
                        <a:pt x="105" y="222"/>
                      </a:lnTo>
                      <a:lnTo>
                        <a:pt x="102" y="216"/>
                      </a:lnTo>
                      <a:lnTo>
                        <a:pt x="99" y="213"/>
                      </a:lnTo>
                      <a:lnTo>
                        <a:pt x="99" y="213"/>
                      </a:lnTo>
                      <a:lnTo>
                        <a:pt x="99" y="213"/>
                      </a:lnTo>
                      <a:lnTo>
                        <a:pt x="99" y="213"/>
                      </a:lnTo>
                      <a:lnTo>
                        <a:pt x="99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3"/>
                      </a:lnTo>
                      <a:lnTo>
                        <a:pt x="96" y="210"/>
                      </a:lnTo>
                      <a:lnTo>
                        <a:pt x="96" y="210"/>
                      </a:lnTo>
                      <a:lnTo>
                        <a:pt x="96" y="210"/>
                      </a:lnTo>
                      <a:lnTo>
                        <a:pt x="93" y="210"/>
                      </a:lnTo>
                      <a:lnTo>
                        <a:pt x="93" y="210"/>
                      </a:lnTo>
                      <a:lnTo>
                        <a:pt x="93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6" y="207"/>
                      </a:lnTo>
                      <a:lnTo>
                        <a:pt x="99" y="207"/>
                      </a:lnTo>
                      <a:lnTo>
                        <a:pt x="99" y="210"/>
                      </a:lnTo>
                      <a:lnTo>
                        <a:pt x="99" y="210"/>
                      </a:lnTo>
                      <a:lnTo>
                        <a:pt x="99" y="210"/>
                      </a:lnTo>
                      <a:lnTo>
                        <a:pt x="99" y="210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99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5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2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07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0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8" y="213"/>
                      </a:lnTo>
                      <a:lnTo>
                        <a:pt x="108" y="213"/>
                      </a:lnTo>
                      <a:lnTo>
                        <a:pt x="108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5" y="216"/>
                      </a:lnTo>
                      <a:lnTo>
                        <a:pt x="108" y="216"/>
                      </a:lnTo>
                      <a:lnTo>
                        <a:pt x="110" y="216"/>
                      </a:lnTo>
                      <a:lnTo>
                        <a:pt x="116" y="216"/>
                      </a:lnTo>
                      <a:lnTo>
                        <a:pt x="119" y="216"/>
                      </a:lnTo>
                      <a:lnTo>
                        <a:pt x="125" y="216"/>
                      </a:lnTo>
                      <a:lnTo>
                        <a:pt x="127" y="219"/>
                      </a:lnTo>
                      <a:lnTo>
                        <a:pt x="127" y="219"/>
                      </a:lnTo>
                      <a:lnTo>
                        <a:pt x="127" y="216"/>
                      </a:lnTo>
                      <a:lnTo>
                        <a:pt x="130" y="216"/>
                      </a:lnTo>
                      <a:lnTo>
                        <a:pt x="130" y="216"/>
                      </a:lnTo>
                      <a:lnTo>
                        <a:pt x="130" y="216"/>
                      </a:lnTo>
                      <a:lnTo>
                        <a:pt x="130" y="216"/>
                      </a:lnTo>
                      <a:lnTo>
                        <a:pt x="133" y="216"/>
                      </a:lnTo>
                      <a:lnTo>
                        <a:pt x="133" y="216"/>
                      </a:lnTo>
                      <a:lnTo>
                        <a:pt x="133" y="216"/>
                      </a:lnTo>
                      <a:lnTo>
                        <a:pt x="133" y="216"/>
                      </a:lnTo>
                      <a:lnTo>
                        <a:pt x="133" y="213"/>
                      </a:lnTo>
                      <a:lnTo>
                        <a:pt x="133" y="213"/>
                      </a:lnTo>
                      <a:lnTo>
                        <a:pt x="130" y="213"/>
                      </a:lnTo>
                      <a:lnTo>
                        <a:pt x="130" y="213"/>
                      </a:lnTo>
                      <a:lnTo>
                        <a:pt x="130" y="210"/>
                      </a:lnTo>
                      <a:lnTo>
                        <a:pt x="130" y="210"/>
                      </a:lnTo>
                      <a:lnTo>
                        <a:pt x="130" y="207"/>
                      </a:lnTo>
                      <a:lnTo>
                        <a:pt x="130" y="207"/>
                      </a:lnTo>
                      <a:lnTo>
                        <a:pt x="130" y="207"/>
                      </a:lnTo>
                      <a:lnTo>
                        <a:pt x="130" y="207"/>
                      </a:lnTo>
                      <a:lnTo>
                        <a:pt x="127" y="205"/>
                      </a:lnTo>
                      <a:lnTo>
                        <a:pt x="127" y="202"/>
                      </a:lnTo>
                      <a:lnTo>
                        <a:pt x="127" y="199"/>
                      </a:lnTo>
                      <a:lnTo>
                        <a:pt x="125" y="199"/>
                      </a:lnTo>
                      <a:lnTo>
                        <a:pt x="125" y="196"/>
                      </a:lnTo>
                      <a:lnTo>
                        <a:pt x="125" y="193"/>
                      </a:lnTo>
                      <a:lnTo>
                        <a:pt x="122" y="190"/>
                      </a:lnTo>
                      <a:lnTo>
                        <a:pt x="122" y="188"/>
                      </a:lnTo>
                      <a:lnTo>
                        <a:pt x="122" y="188"/>
                      </a:lnTo>
                      <a:lnTo>
                        <a:pt x="122" y="188"/>
                      </a:lnTo>
                      <a:lnTo>
                        <a:pt x="122" y="188"/>
                      </a:lnTo>
                      <a:lnTo>
                        <a:pt x="119" y="188"/>
                      </a:lnTo>
                      <a:lnTo>
                        <a:pt x="119" y="185"/>
                      </a:lnTo>
                      <a:lnTo>
                        <a:pt x="119" y="185"/>
                      </a:lnTo>
                      <a:lnTo>
                        <a:pt x="119" y="185"/>
                      </a:lnTo>
                      <a:lnTo>
                        <a:pt x="116" y="185"/>
                      </a:lnTo>
                      <a:lnTo>
                        <a:pt x="116" y="185"/>
                      </a:lnTo>
                      <a:lnTo>
                        <a:pt x="116" y="185"/>
                      </a:lnTo>
                      <a:lnTo>
                        <a:pt x="113" y="185"/>
                      </a:lnTo>
                      <a:lnTo>
                        <a:pt x="113" y="185"/>
                      </a:lnTo>
                      <a:lnTo>
                        <a:pt x="113" y="185"/>
                      </a:lnTo>
                      <a:lnTo>
                        <a:pt x="110" y="185"/>
                      </a:lnTo>
                      <a:lnTo>
                        <a:pt x="108" y="182"/>
                      </a:lnTo>
                      <a:lnTo>
                        <a:pt x="105" y="182"/>
                      </a:lnTo>
                      <a:lnTo>
                        <a:pt x="102" y="182"/>
                      </a:lnTo>
                      <a:lnTo>
                        <a:pt x="99" y="182"/>
                      </a:lnTo>
                      <a:lnTo>
                        <a:pt x="96" y="182"/>
                      </a:lnTo>
                      <a:lnTo>
                        <a:pt x="93" y="182"/>
                      </a:lnTo>
                      <a:lnTo>
                        <a:pt x="93" y="182"/>
                      </a:lnTo>
                      <a:lnTo>
                        <a:pt x="85" y="190"/>
                      </a:lnTo>
                      <a:lnTo>
                        <a:pt x="79" y="190"/>
                      </a:lnTo>
                      <a:lnTo>
                        <a:pt x="79" y="188"/>
                      </a:lnTo>
                      <a:lnTo>
                        <a:pt x="79" y="188"/>
                      </a:lnTo>
                      <a:lnTo>
                        <a:pt x="76" y="188"/>
                      </a:lnTo>
                      <a:lnTo>
                        <a:pt x="74" y="188"/>
                      </a:lnTo>
                      <a:lnTo>
                        <a:pt x="74" y="188"/>
                      </a:lnTo>
                      <a:lnTo>
                        <a:pt x="71" y="188"/>
                      </a:lnTo>
                      <a:lnTo>
                        <a:pt x="71" y="185"/>
                      </a:lnTo>
                      <a:lnTo>
                        <a:pt x="71" y="182"/>
                      </a:lnTo>
                      <a:lnTo>
                        <a:pt x="74" y="179"/>
                      </a:lnTo>
                      <a:lnTo>
                        <a:pt x="74" y="176"/>
                      </a:lnTo>
                      <a:lnTo>
                        <a:pt x="74" y="173"/>
                      </a:lnTo>
                      <a:lnTo>
                        <a:pt x="74" y="171"/>
                      </a:lnTo>
                      <a:lnTo>
                        <a:pt x="76" y="162"/>
                      </a:lnTo>
                      <a:lnTo>
                        <a:pt x="71" y="159"/>
                      </a:lnTo>
                      <a:lnTo>
                        <a:pt x="71" y="159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4"/>
                      </a:lnTo>
                      <a:lnTo>
                        <a:pt x="71" y="154"/>
                      </a:lnTo>
                      <a:lnTo>
                        <a:pt x="68" y="148"/>
                      </a:lnTo>
                      <a:lnTo>
                        <a:pt x="65" y="145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62" y="142"/>
                      </a:lnTo>
                      <a:lnTo>
                        <a:pt x="59" y="142"/>
                      </a:lnTo>
                      <a:lnTo>
                        <a:pt x="57" y="142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48" y="145"/>
                      </a:lnTo>
                      <a:lnTo>
                        <a:pt x="48" y="145"/>
                      </a:lnTo>
                      <a:lnTo>
                        <a:pt x="48" y="145"/>
                      </a:lnTo>
                      <a:lnTo>
                        <a:pt x="51" y="145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42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7"/>
                      </a:lnTo>
                      <a:lnTo>
                        <a:pt x="51" y="137"/>
                      </a:lnTo>
                      <a:lnTo>
                        <a:pt x="48" y="137"/>
                      </a:lnTo>
                      <a:lnTo>
                        <a:pt x="45" y="137"/>
                      </a:lnTo>
                      <a:lnTo>
                        <a:pt x="45" y="137"/>
                      </a:lnTo>
                      <a:lnTo>
                        <a:pt x="45" y="134"/>
                      </a:lnTo>
                      <a:lnTo>
                        <a:pt x="42" y="131"/>
                      </a:lnTo>
                      <a:lnTo>
                        <a:pt x="42" y="131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0"/>
                      </a:lnTo>
                      <a:lnTo>
                        <a:pt x="37" y="120"/>
                      </a:lnTo>
                      <a:lnTo>
                        <a:pt x="34" y="117"/>
                      </a:lnTo>
                      <a:lnTo>
                        <a:pt x="34" y="117"/>
                      </a:lnTo>
                      <a:lnTo>
                        <a:pt x="34" y="114"/>
                      </a:lnTo>
                      <a:lnTo>
                        <a:pt x="34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4"/>
                      </a:lnTo>
                      <a:lnTo>
                        <a:pt x="31" y="111"/>
                      </a:lnTo>
                      <a:lnTo>
                        <a:pt x="28" y="111"/>
                      </a:lnTo>
                      <a:lnTo>
                        <a:pt x="28" y="111"/>
                      </a:lnTo>
                      <a:lnTo>
                        <a:pt x="25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08"/>
                      </a:lnTo>
                      <a:lnTo>
                        <a:pt x="20" y="108"/>
                      </a:lnTo>
                      <a:lnTo>
                        <a:pt x="20" y="108"/>
                      </a:lnTo>
                      <a:lnTo>
                        <a:pt x="17" y="108"/>
                      </a:lnTo>
                      <a:lnTo>
                        <a:pt x="14" y="108"/>
                      </a:lnTo>
                      <a:lnTo>
                        <a:pt x="14" y="108"/>
                      </a:lnTo>
                      <a:lnTo>
                        <a:pt x="11" y="105"/>
                      </a:lnTo>
                      <a:lnTo>
                        <a:pt x="11" y="105"/>
                      </a:lnTo>
                      <a:lnTo>
                        <a:pt x="8" y="105"/>
                      </a:lnTo>
                      <a:lnTo>
                        <a:pt x="8" y="105"/>
                      </a:lnTo>
                      <a:lnTo>
                        <a:pt x="8" y="103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3" y="103"/>
                      </a:lnTo>
                      <a:lnTo>
                        <a:pt x="3" y="103"/>
                      </a:lnTo>
                      <a:lnTo>
                        <a:pt x="0" y="103"/>
                      </a:lnTo>
                      <a:lnTo>
                        <a:pt x="0" y="103"/>
                      </a:lnTo>
                      <a:lnTo>
                        <a:pt x="0" y="103"/>
                      </a:lnTo>
                      <a:lnTo>
                        <a:pt x="0" y="103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1"/>
                      </a:lnTo>
                      <a:lnTo>
                        <a:pt x="3" y="91"/>
                      </a:lnTo>
                      <a:lnTo>
                        <a:pt x="3" y="91"/>
                      </a:lnTo>
                      <a:lnTo>
                        <a:pt x="3" y="88"/>
                      </a:lnTo>
                      <a:lnTo>
                        <a:pt x="3" y="88"/>
                      </a:lnTo>
                      <a:lnTo>
                        <a:pt x="3" y="86"/>
                      </a:lnTo>
                      <a:lnTo>
                        <a:pt x="3" y="86"/>
                      </a:lnTo>
                      <a:lnTo>
                        <a:pt x="3" y="83"/>
                      </a:lnTo>
                      <a:lnTo>
                        <a:pt x="3" y="80"/>
                      </a:lnTo>
                      <a:lnTo>
                        <a:pt x="3" y="80"/>
                      </a:lnTo>
                      <a:lnTo>
                        <a:pt x="6" y="77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1"/>
                      </a:lnTo>
                      <a:lnTo>
                        <a:pt x="6" y="69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6" y="63"/>
                      </a:lnTo>
                      <a:lnTo>
                        <a:pt x="6" y="63"/>
                      </a:lnTo>
                      <a:lnTo>
                        <a:pt x="8" y="60"/>
                      </a:lnTo>
                      <a:lnTo>
                        <a:pt x="8" y="60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8" y="54"/>
                      </a:lnTo>
                      <a:lnTo>
                        <a:pt x="8" y="52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1" y="40"/>
                      </a:lnTo>
                      <a:lnTo>
                        <a:pt x="11" y="40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1" y="32"/>
                      </a:lnTo>
                      <a:lnTo>
                        <a:pt x="11" y="32"/>
                      </a:lnTo>
                      <a:lnTo>
                        <a:pt x="14" y="32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7" y="6"/>
                      </a:lnTo>
                      <a:lnTo>
                        <a:pt x="42" y="6"/>
                      </a:lnTo>
                      <a:lnTo>
                        <a:pt x="48" y="6"/>
                      </a:lnTo>
                      <a:lnTo>
                        <a:pt x="51" y="6"/>
                      </a:lnTo>
                      <a:lnTo>
                        <a:pt x="51" y="9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9" y="9"/>
                      </a:lnTo>
                      <a:lnTo>
                        <a:pt x="62" y="9"/>
                      </a:lnTo>
                      <a:lnTo>
                        <a:pt x="62" y="9"/>
                      </a:lnTo>
                      <a:lnTo>
                        <a:pt x="65" y="9"/>
                      </a:lnTo>
                      <a:lnTo>
                        <a:pt x="68" y="9"/>
                      </a:lnTo>
                      <a:lnTo>
                        <a:pt x="110" y="17"/>
                      </a:lnTo>
                      <a:lnTo>
                        <a:pt x="110" y="20"/>
                      </a:lnTo>
                      <a:lnTo>
                        <a:pt x="116" y="20"/>
                      </a:lnTo>
                      <a:lnTo>
                        <a:pt x="119" y="20"/>
                      </a:lnTo>
                      <a:lnTo>
                        <a:pt x="125" y="20"/>
                      </a:lnTo>
                      <a:lnTo>
                        <a:pt x="125" y="23"/>
                      </a:lnTo>
                      <a:lnTo>
                        <a:pt x="127" y="23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27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6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39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2" y="29"/>
                      </a:lnTo>
                      <a:lnTo>
                        <a:pt x="144" y="32"/>
                      </a:lnTo>
                      <a:lnTo>
                        <a:pt x="144" y="32"/>
                      </a:lnTo>
                      <a:lnTo>
                        <a:pt x="147" y="32"/>
                      </a:lnTo>
                      <a:lnTo>
                        <a:pt x="147" y="32"/>
                      </a:lnTo>
                      <a:lnTo>
                        <a:pt x="147" y="32"/>
                      </a:lnTo>
                      <a:lnTo>
                        <a:pt x="156" y="26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1" y="20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4" y="23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7" y="29"/>
                      </a:lnTo>
                      <a:lnTo>
                        <a:pt x="167" y="32"/>
                      </a:lnTo>
                      <a:lnTo>
                        <a:pt x="167" y="32"/>
                      </a:lnTo>
                      <a:lnTo>
                        <a:pt x="170" y="32"/>
                      </a:lnTo>
                      <a:lnTo>
                        <a:pt x="170" y="32"/>
                      </a:lnTo>
                      <a:lnTo>
                        <a:pt x="170" y="34"/>
                      </a:lnTo>
                      <a:lnTo>
                        <a:pt x="173" y="34"/>
                      </a:lnTo>
                      <a:lnTo>
                        <a:pt x="173" y="34"/>
                      </a:lnTo>
                      <a:lnTo>
                        <a:pt x="173" y="34"/>
                      </a:lnTo>
                      <a:lnTo>
                        <a:pt x="173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8" y="37"/>
                      </a:lnTo>
                      <a:lnTo>
                        <a:pt x="178" y="37"/>
                      </a:lnTo>
                      <a:lnTo>
                        <a:pt x="178" y="37"/>
                      </a:lnTo>
                      <a:lnTo>
                        <a:pt x="181" y="37"/>
                      </a:lnTo>
                      <a:lnTo>
                        <a:pt x="181" y="40"/>
                      </a:lnTo>
                      <a:lnTo>
                        <a:pt x="184" y="40"/>
                      </a:lnTo>
                      <a:lnTo>
                        <a:pt x="184" y="40"/>
                      </a:lnTo>
                      <a:lnTo>
                        <a:pt x="184" y="43"/>
                      </a:lnTo>
                      <a:lnTo>
                        <a:pt x="187" y="43"/>
                      </a:lnTo>
                      <a:lnTo>
                        <a:pt x="187" y="43"/>
                      </a:lnTo>
                      <a:lnTo>
                        <a:pt x="187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0" y="46"/>
                      </a:lnTo>
                      <a:lnTo>
                        <a:pt x="193" y="46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195" y="49"/>
                      </a:lnTo>
                      <a:lnTo>
                        <a:pt x="195" y="49"/>
                      </a:lnTo>
                      <a:lnTo>
                        <a:pt x="195" y="49"/>
                      </a:lnTo>
                      <a:lnTo>
                        <a:pt x="195" y="52"/>
                      </a:lnTo>
                      <a:lnTo>
                        <a:pt x="195" y="52"/>
                      </a:lnTo>
                      <a:lnTo>
                        <a:pt x="198" y="52"/>
                      </a:lnTo>
                      <a:lnTo>
                        <a:pt x="198" y="52"/>
                      </a:lnTo>
                      <a:lnTo>
                        <a:pt x="198" y="52"/>
                      </a:lnTo>
                      <a:lnTo>
                        <a:pt x="198" y="54"/>
                      </a:lnTo>
                      <a:lnTo>
                        <a:pt x="201" y="54"/>
                      </a:lnTo>
                      <a:lnTo>
                        <a:pt x="201" y="54"/>
                      </a:lnTo>
                      <a:lnTo>
                        <a:pt x="201" y="54"/>
                      </a:lnTo>
                      <a:lnTo>
                        <a:pt x="201" y="54"/>
                      </a:lnTo>
                      <a:lnTo>
                        <a:pt x="201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60"/>
                      </a:lnTo>
                      <a:lnTo>
                        <a:pt x="204" y="60"/>
                      </a:lnTo>
                      <a:lnTo>
                        <a:pt x="207" y="60"/>
                      </a:lnTo>
                      <a:lnTo>
                        <a:pt x="207" y="63"/>
                      </a:lnTo>
                      <a:lnTo>
                        <a:pt x="207" y="63"/>
                      </a:lnTo>
                      <a:lnTo>
                        <a:pt x="210" y="63"/>
                      </a:lnTo>
                      <a:lnTo>
                        <a:pt x="210" y="63"/>
                      </a:lnTo>
                      <a:lnTo>
                        <a:pt x="210" y="66"/>
                      </a:lnTo>
                      <a:lnTo>
                        <a:pt x="210" y="66"/>
                      </a:lnTo>
                      <a:lnTo>
                        <a:pt x="212" y="69"/>
                      </a:lnTo>
                      <a:lnTo>
                        <a:pt x="212" y="69"/>
                      </a:lnTo>
                      <a:lnTo>
                        <a:pt x="212" y="69"/>
                      </a:lnTo>
                      <a:lnTo>
                        <a:pt x="212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18" y="71"/>
                      </a:lnTo>
                      <a:lnTo>
                        <a:pt x="221" y="74"/>
                      </a:lnTo>
                      <a:lnTo>
                        <a:pt x="221" y="74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80"/>
                      </a:lnTo>
                      <a:lnTo>
                        <a:pt x="227" y="80"/>
                      </a:lnTo>
                      <a:lnTo>
                        <a:pt x="227" y="83"/>
                      </a:lnTo>
                      <a:lnTo>
                        <a:pt x="227" y="83"/>
                      </a:lnTo>
                      <a:lnTo>
                        <a:pt x="227" y="83"/>
                      </a:lnTo>
                      <a:lnTo>
                        <a:pt x="227" y="86"/>
                      </a:lnTo>
                      <a:lnTo>
                        <a:pt x="227" y="86"/>
                      </a:lnTo>
                      <a:lnTo>
                        <a:pt x="227" y="86"/>
                      </a:lnTo>
                      <a:lnTo>
                        <a:pt x="227" y="88"/>
                      </a:lnTo>
                      <a:lnTo>
                        <a:pt x="227" y="88"/>
                      </a:lnTo>
                      <a:lnTo>
                        <a:pt x="227" y="91"/>
                      </a:lnTo>
                      <a:lnTo>
                        <a:pt x="227" y="91"/>
                      </a:lnTo>
                      <a:lnTo>
                        <a:pt x="227" y="94"/>
                      </a:lnTo>
                      <a:lnTo>
                        <a:pt x="227" y="94"/>
                      </a:lnTo>
                      <a:lnTo>
                        <a:pt x="227" y="94"/>
                      </a:lnTo>
                      <a:lnTo>
                        <a:pt x="229" y="111"/>
                      </a:lnTo>
                      <a:lnTo>
                        <a:pt x="238" y="114"/>
                      </a:lnTo>
                      <a:lnTo>
                        <a:pt x="238" y="117"/>
                      </a:lnTo>
                      <a:lnTo>
                        <a:pt x="238" y="117"/>
                      </a:lnTo>
                      <a:lnTo>
                        <a:pt x="238" y="117"/>
                      </a:lnTo>
                      <a:lnTo>
                        <a:pt x="244" y="120"/>
                      </a:lnTo>
                      <a:lnTo>
                        <a:pt x="246" y="120"/>
                      </a:lnTo>
                      <a:lnTo>
                        <a:pt x="246" y="120"/>
                      </a:lnTo>
                      <a:lnTo>
                        <a:pt x="249" y="120"/>
                      </a:lnTo>
                      <a:lnTo>
                        <a:pt x="249" y="120"/>
                      </a:lnTo>
                      <a:lnTo>
                        <a:pt x="252" y="120"/>
                      </a:lnTo>
                      <a:lnTo>
                        <a:pt x="255" y="120"/>
                      </a:lnTo>
                      <a:lnTo>
                        <a:pt x="255" y="120"/>
                      </a:lnTo>
                      <a:lnTo>
                        <a:pt x="255" y="120"/>
                      </a:lnTo>
                      <a:lnTo>
                        <a:pt x="255" y="120"/>
                      </a:lnTo>
                      <a:lnTo>
                        <a:pt x="255" y="120"/>
                      </a:lnTo>
                      <a:lnTo>
                        <a:pt x="255" y="122"/>
                      </a:lnTo>
                      <a:lnTo>
                        <a:pt x="255" y="122"/>
                      </a:lnTo>
                      <a:lnTo>
                        <a:pt x="258" y="122"/>
                      </a:lnTo>
                      <a:lnTo>
                        <a:pt x="258" y="122"/>
                      </a:lnTo>
                      <a:lnTo>
                        <a:pt x="258" y="125"/>
                      </a:lnTo>
                      <a:lnTo>
                        <a:pt x="258" y="125"/>
                      </a:lnTo>
                      <a:lnTo>
                        <a:pt x="258" y="125"/>
                      </a:lnTo>
                      <a:lnTo>
                        <a:pt x="258" y="125"/>
                      </a:lnTo>
                      <a:lnTo>
                        <a:pt x="258" y="125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5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58" y="131"/>
                      </a:lnTo>
                      <a:lnTo>
                        <a:pt x="261" y="131"/>
                      </a:lnTo>
                      <a:lnTo>
                        <a:pt x="261" y="131"/>
                      </a:lnTo>
                      <a:lnTo>
                        <a:pt x="261" y="131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58" y="134"/>
                      </a:lnTo>
                      <a:lnTo>
                        <a:pt x="258" y="134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58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7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1" y="134"/>
                      </a:lnTo>
                      <a:lnTo>
                        <a:pt x="263" y="134"/>
                      </a:lnTo>
                      <a:lnTo>
                        <a:pt x="263" y="134"/>
                      </a:lnTo>
                      <a:lnTo>
                        <a:pt x="261" y="131"/>
                      </a:lnTo>
                      <a:lnTo>
                        <a:pt x="261" y="128"/>
                      </a:lnTo>
                      <a:lnTo>
                        <a:pt x="261" y="125"/>
                      </a:lnTo>
                      <a:lnTo>
                        <a:pt x="261" y="122"/>
                      </a:lnTo>
                      <a:lnTo>
                        <a:pt x="261" y="120"/>
                      </a:lnTo>
                      <a:lnTo>
                        <a:pt x="261" y="117"/>
                      </a:lnTo>
                      <a:lnTo>
                        <a:pt x="261" y="117"/>
                      </a:lnTo>
                      <a:lnTo>
                        <a:pt x="266" y="114"/>
                      </a:lnTo>
                      <a:lnTo>
                        <a:pt x="275" y="114"/>
                      </a:lnTo>
                      <a:lnTo>
                        <a:pt x="278" y="111"/>
                      </a:lnTo>
                      <a:lnTo>
                        <a:pt x="278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4"/>
                      </a:lnTo>
                      <a:lnTo>
                        <a:pt x="283" y="114"/>
                      </a:lnTo>
                      <a:lnTo>
                        <a:pt x="283" y="114"/>
                      </a:lnTo>
                      <a:lnTo>
                        <a:pt x="286" y="114"/>
                      </a:lnTo>
                      <a:lnTo>
                        <a:pt x="286" y="114"/>
                      </a:lnTo>
                      <a:lnTo>
                        <a:pt x="286" y="114"/>
                      </a:lnTo>
                      <a:lnTo>
                        <a:pt x="286" y="114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6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0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3" y="122"/>
                      </a:lnTo>
                      <a:lnTo>
                        <a:pt x="286" y="122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20"/>
                      </a:lnTo>
                      <a:lnTo>
                        <a:pt x="286" y="117"/>
                      </a:lnTo>
                      <a:lnTo>
                        <a:pt x="286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89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17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0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9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2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6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89" y="125"/>
                      </a:lnTo>
                      <a:lnTo>
                        <a:pt x="292" y="125"/>
                      </a:lnTo>
                      <a:lnTo>
                        <a:pt x="292" y="125"/>
                      </a:lnTo>
                      <a:lnTo>
                        <a:pt x="292" y="125"/>
                      </a:lnTo>
                      <a:lnTo>
                        <a:pt x="292" y="125"/>
                      </a:lnTo>
                      <a:lnTo>
                        <a:pt x="292" y="128"/>
                      </a:lnTo>
                      <a:lnTo>
                        <a:pt x="292" y="128"/>
                      </a:lnTo>
                      <a:lnTo>
                        <a:pt x="292" y="128"/>
                      </a:lnTo>
                      <a:lnTo>
                        <a:pt x="295" y="128"/>
                      </a:lnTo>
                      <a:lnTo>
                        <a:pt x="295" y="128"/>
                      </a:lnTo>
                      <a:lnTo>
                        <a:pt x="295" y="128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5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31"/>
                      </a:lnTo>
                      <a:lnTo>
                        <a:pt x="297" y="128"/>
                      </a:lnTo>
                      <a:lnTo>
                        <a:pt x="297" y="128"/>
                      </a:lnTo>
                      <a:lnTo>
                        <a:pt x="297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5"/>
                      </a:lnTo>
                      <a:lnTo>
                        <a:pt x="300" y="128"/>
                      </a:lnTo>
                      <a:lnTo>
                        <a:pt x="300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28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31"/>
                      </a:lnTo>
                      <a:lnTo>
                        <a:pt x="303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6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28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09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2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4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31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8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5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2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0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3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6" y="120"/>
                      </a:lnTo>
                      <a:lnTo>
                        <a:pt x="329" y="120"/>
                      </a:lnTo>
                      <a:lnTo>
                        <a:pt x="329" y="117"/>
                      </a:lnTo>
                      <a:lnTo>
                        <a:pt x="329" y="117"/>
                      </a:lnTo>
                      <a:lnTo>
                        <a:pt x="329" y="117"/>
                      </a:lnTo>
                      <a:lnTo>
                        <a:pt x="329" y="117"/>
                      </a:lnTo>
                      <a:lnTo>
                        <a:pt x="329" y="117"/>
                      </a:lnTo>
                      <a:lnTo>
                        <a:pt x="331" y="117"/>
                      </a:lnTo>
                      <a:lnTo>
                        <a:pt x="331" y="117"/>
                      </a:lnTo>
                      <a:lnTo>
                        <a:pt x="331" y="120"/>
                      </a:lnTo>
                      <a:lnTo>
                        <a:pt x="331" y="120"/>
                      </a:lnTo>
                      <a:lnTo>
                        <a:pt x="331" y="120"/>
                      </a:lnTo>
                      <a:lnTo>
                        <a:pt x="331" y="120"/>
                      </a:lnTo>
                      <a:lnTo>
                        <a:pt x="331" y="120"/>
                      </a:lnTo>
                      <a:lnTo>
                        <a:pt x="331" y="122"/>
                      </a:lnTo>
                      <a:lnTo>
                        <a:pt x="331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2"/>
                      </a:lnTo>
                      <a:lnTo>
                        <a:pt x="334" y="125"/>
                      </a:lnTo>
                      <a:lnTo>
                        <a:pt x="334" y="125"/>
                      </a:lnTo>
                      <a:lnTo>
                        <a:pt x="334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5"/>
                      </a:lnTo>
                      <a:lnTo>
                        <a:pt x="337" y="128"/>
                      </a:lnTo>
                      <a:lnTo>
                        <a:pt x="337" y="128"/>
                      </a:lnTo>
                      <a:lnTo>
                        <a:pt x="337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0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6" y="128"/>
                      </a:lnTo>
                      <a:lnTo>
                        <a:pt x="346" y="128"/>
                      </a:lnTo>
                      <a:lnTo>
                        <a:pt x="346" y="128"/>
                      </a:lnTo>
                      <a:lnTo>
                        <a:pt x="346" y="131"/>
                      </a:lnTo>
                      <a:lnTo>
                        <a:pt x="346" y="131"/>
                      </a:lnTo>
                      <a:lnTo>
                        <a:pt x="346" y="131"/>
                      </a:lnTo>
                      <a:lnTo>
                        <a:pt x="343" y="131"/>
                      </a:lnTo>
                      <a:lnTo>
                        <a:pt x="343" y="131"/>
                      </a:lnTo>
                      <a:lnTo>
                        <a:pt x="343" y="131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7"/>
                      </a:lnTo>
                      <a:lnTo>
                        <a:pt x="340" y="137"/>
                      </a:lnTo>
                      <a:lnTo>
                        <a:pt x="340" y="137"/>
                      </a:lnTo>
                      <a:lnTo>
                        <a:pt x="343" y="137"/>
                      </a:lnTo>
                      <a:lnTo>
                        <a:pt x="343" y="137"/>
                      </a:lnTo>
                      <a:lnTo>
                        <a:pt x="343" y="137"/>
                      </a:lnTo>
                      <a:lnTo>
                        <a:pt x="343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6" y="137"/>
                      </a:lnTo>
                      <a:lnTo>
                        <a:pt x="348" y="137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7"/>
                      </a:lnTo>
                      <a:lnTo>
                        <a:pt x="351" y="139"/>
                      </a:lnTo>
                      <a:lnTo>
                        <a:pt x="348" y="139"/>
                      </a:lnTo>
                      <a:lnTo>
                        <a:pt x="348" y="139"/>
                      </a:lnTo>
                      <a:lnTo>
                        <a:pt x="348" y="139"/>
                      </a:lnTo>
                      <a:lnTo>
                        <a:pt x="348" y="139"/>
                      </a:lnTo>
                      <a:lnTo>
                        <a:pt x="351" y="139"/>
                      </a:lnTo>
                      <a:lnTo>
                        <a:pt x="351" y="139"/>
                      </a:lnTo>
                      <a:lnTo>
                        <a:pt x="351" y="139"/>
                      </a:lnTo>
                      <a:lnTo>
                        <a:pt x="351" y="139"/>
                      </a:lnTo>
                      <a:lnTo>
                        <a:pt x="354" y="139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2"/>
                      </a:lnTo>
                      <a:lnTo>
                        <a:pt x="354" y="145"/>
                      </a:lnTo>
                      <a:lnTo>
                        <a:pt x="354" y="145"/>
                      </a:lnTo>
                      <a:lnTo>
                        <a:pt x="354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57" y="145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42"/>
                      </a:lnTo>
                      <a:lnTo>
                        <a:pt x="360" y="139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5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8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48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5" y="151"/>
                      </a:lnTo>
                      <a:lnTo>
                        <a:pt x="363" y="151"/>
                      </a:lnTo>
                      <a:lnTo>
                        <a:pt x="363" y="151"/>
                      </a:lnTo>
                      <a:lnTo>
                        <a:pt x="363" y="151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4"/>
                      </a:lnTo>
                      <a:lnTo>
                        <a:pt x="363" y="156"/>
                      </a:lnTo>
                      <a:lnTo>
                        <a:pt x="363" y="156"/>
                      </a:lnTo>
                      <a:lnTo>
                        <a:pt x="360" y="156"/>
                      </a:lnTo>
                      <a:lnTo>
                        <a:pt x="360" y="156"/>
                      </a:lnTo>
                      <a:lnTo>
                        <a:pt x="360" y="156"/>
                      </a:lnTo>
                      <a:lnTo>
                        <a:pt x="360" y="156"/>
                      </a:lnTo>
                      <a:lnTo>
                        <a:pt x="360" y="156"/>
                      </a:lnTo>
                      <a:lnTo>
                        <a:pt x="357" y="154"/>
                      </a:lnTo>
                      <a:lnTo>
                        <a:pt x="351" y="159"/>
                      </a:lnTo>
                      <a:lnTo>
                        <a:pt x="354" y="159"/>
                      </a:lnTo>
                      <a:lnTo>
                        <a:pt x="357" y="156"/>
                      </a:lnTo>
                      <a:lnTo>
                        <a:pt x="354" y="159"/>
                      </a:lnTo>
                      <a:lnTo>
                        <a:pt x="354" y="159"/>
                      </a:lnTo>
                      <a:lnTo>
                        <a:pt x="354" y="162"/>
                      </a:lnTo>
                      <a:lnTo>
                        <a:pt x="351" y="162"/>
                      </a:lnTo>
                      <a:lnTo>
                        <a:pt x="343" y="171"/>
                      </a:lnTo>
                      <a:lnTo>
                        <a:pt x="343" y="171"/>
                      </a:lnTo>
                      <a:lnTo>
                        <a:pt x="343" y="185"/>
                      </a:lnTo>
                      <a:lnTo>
                        <a:pt x="348" y="188"/>
                      </a:lnTo>
                      <a:lnTo>
                        <a:pt x="348" y="185"/>
                      </a:lnTo>
                      <a:lnTo>
                        <a:pt x="363" y="185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3" y="188"/>
                      </a:lnTo>
                      <a:lnTo>
                        <a:pt x="360" y="188"/>
                      </a:lnTo>
                      <a:lnTo>
                        <a:pt x="360" y="188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199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2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5"/>
                      </a:lnTo>
                      <a:lnTo>
                        <a:pt x="360" y="207"/>
                      </a:lnTo>
                      <a:lnTo>
                        <a:pt x="360" y="207"/>
                      </a:lnTo>
                      <a:lnTo>
                        <a:pt x="360" y="207"/>
                      </a:lnTo>
                      <a:lnTo>
                        <a:pt x="360" y="207"/>
                      </a:lnTo>
                      <a:lnTo>
                        <a:pt x="360" y="207"/>
                      </a:lnTo>
                      <a:lnTo>
                        <a:pt x="357" y="207"/>
                      </a:lnTo>
                      <a:lnTo>
                        <a:pt x="357" y="207"/>
                      </a:lnTo>
                      <a:lnTo>
                        <a:pt x="360" y="207"/>
                      </a:lnTo>
                      <a:lnTo>
                        <a:pt x="357" y="207"/>
                      </a:lnTo>
                      <a:lnTo>
                        <a:pt x="357" y="210"/>
                      </a:lnTo>
                      <a:lnTo>
                        <a:pt x="357" y="210"/>
                      </a:lnTo>
                      <a:lnTo>
                        <a:pt x="357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0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3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6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19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60" y="222"/>
                      </a:lnTo>
                      <a:lnTo>
                        <a:pt x="357" y="219"/>
                      </a:lnTo>
                      <a:lnTo>
                        <a:pt x="348" y="213"/>
                      </a:lnTo>
                      <a:lnTo>
                        <a:pt x="340" y="213"/>
                      </a:lnTo>
                      <a:lnTo>
                        <a:pt x="340" y="216"/>
                      </a:lnTo>
                      <a:lnTo>
                        <a:pt x="340" y="219"/>
                      </a:lnTo>
                      <a:lnTo>
                        <a:pt x="340" y="222"/>
                      </a:lnTo>
                      <a:lnTo>
                        <a:pt x="340" y="230"/>
                      </a:lnTo>
                      <a:lnTo>
                        <a:pt x="340" y="239"/>
                      </a:lnTo>
                      <a:lnTo>
                        <a:pt x="320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1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4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47"/>
                      </a:lnTo>
                      <a:lnTo>
                        <a:pt x="317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3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3" y="256"/>
                      </a:lnTo>
                      <a:lnTo>
                        <a:pt x="323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58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1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67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3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0" y="270"/>
                      </a:lnTo>
                      <a:lnTo>
                        <a:pt x="323" y="270"/>
                      </a:lnTo>
                      <a:lnTo>
                        <a:pt x="323" y="270"/>
                      </a:lnTo>
                      <a:lnTo>
                        <a:pt x="323" y="270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3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5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78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3" y="281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0" y="284"/>
                      </a:lnTo>
                      <a:lnTo>
                        <a:pt x="323" y="284"/>
                      </a:lnTo>
                      <a:lnTo>
                        <a:pt x="323" y="284"/>
                      </a:lnTo>
                      <a:lnTo>
                        <a:pt x="323" y="284"/>
                      </a:lnTo>
                      <a:lnTo>
                        <a:pt x="323" y="284"/>
                      </a:lnTo>
                      <a:lnTo>
                        <a:pt x="320" y="284"/>
                      </a:lnTo>
                      <a:lnTo>
                        <a:pt x="320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87"/>
                      </a:lnTo>
                      <a:lnTo>
                        <a:pt x="323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0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0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2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5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298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3" y="301"/>
                      </a:lnTo>
                      <a:lnTo>
                        <a:pt x="326" y="304"/>
                      </a:lnTo>
                      <a:lnTo>
                        <a:pt x="329" y="307"/>
                      </a:lnTo>
                      <a:lnTo>
                        <a:pt x="331" y="309"/>
                      </a:lnTo>
                      <a:lnTo>
                        <a:pt x="334" y="312"/>
                      </a:lnTo>
                      <a:lnTo>
                        <a:pt x="340" y="315"/>
                      </a:lnTo>
                      <a:lnTo>
                        <a:pt x="340" y="318"/>
                      </a:lnTo>
                      <a:lnTo>
                        <a:pt x="343" y="321"/>
                      </a:lnTo>
                      <a:lnTo>
                        <a:pt x="343" y="324"/>
                      </a:lnTo>
                      <a:lnTo>
                        <a:pt x="343" y="326"/>
                      </a:lnTo>
                      <a:lnTo>
                        <a:pt x="340" y="326"/>
                      </a:lnTo>
                      <a:lnTo>
                        <a:pt x="340" y="326"/>
                      </a:lnTo>
                      <a:lnTo>
                        <a:pt x="340" y="329"/>
                      </a:lnTo>
                      <a:lnTo>
                        <a:pt x="337" y="329"/>
                      </a:lnTo>
                      <a:lnTo>
                        <a:pt x="337" y="329"/>
                      </a:lnTo>
                      <a:lnTo>
                        <a:pt x="337" y="329"/>
                      </a:lnTo>
                      <a:lnTo>
                        <a:pt x="337" y="332"/>
                      </a:lnTo>
                      <a:lnTo>
                        <a:pt x="337" y="332"/>
                      </a:lnTo>
                      <a:lnTo>
                        <a:pt x="340" y="332"/>
                      </a:lnTo>
                      <a:lnTo>
                        <a:pt x="340" y="332"/>
                      </a:lnTo>
                      <a:lnTo>
                        <a:pt x="340" y="332"/>
                      </a:lnTo>
                      <a:lnTo>
                        <a:pt x="340" y="335"/>
                      </a:lnTo>
                      <a:lnTo>
                        <a:pt x="337" y="335"/>
                      </a:lnTo>
                      <a:lnTo>
                        <a:pt x="337" y="335"/>
                      </a:lnTo>
                      <a:lnTo>
                        <a:pt x="337" y="335"/>
                      </a:lnTo>
                      <a:lnTo>
                        <a:pt x="337" y="335"/>
                      </a:lnTo>
                      <a:lnTo>
                        <a:pt x="337" y="335"/>
                      </a:lnTo>
                      <a:lnTo>
                        <a:pt x="337" y="338"/>
                      </a:lnTo>
                      <a:lnTo>
                        <a:pt x="337" y="338"/>
                      </a:lnTo>
                      <a:lnTo>
                        <a:pt x="337" y="338"/>
                      </a:lnTo>
                      <a:lnTo>
                        <a:pt x="337" y="338"/>
                      </a:lnTo>
                      <a:lnTo>
                        <a:pt x="337" y="341"/>
                      </a:lnTo>
                      <a:lnTo>
                        <a:pt x="337" y="341"/>
                      </a:lnTo>
                      <a:lnTo>
                        <a:pt x="337" y="341"/>
                      </a:lnTo>
                      <a:lnTo>
                        <a:pt x="334" y="341"/>
                      </a:lnTo>
                      <a:lnTo>
                        <a:pt x="334" y="343"/>
                      </a:lnTo>
                      <a:lnTo>
                        <a:pt x="334" y="343"/>
                      </a:lnTo>
                      <a:lnTo>
                        <a:pt x="334" y="346"/>
                      </a:lnTo>
                      <a:lnTo>
                        <a:pt x="334" y="346"/>
                      </a:lnTo>
                      <a:lnTo>
                        <a:pt x="334" y="346"/>
                      </a:lnTo>
                      <a:lnTo>
                        <a:pt x="334" y="346"/>
                      </a:lnTo>
                      <a:lnTo>
                        <a:pt x="334" y="346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4" y="349"/>
                      </a:lnTo>
                      <a:lnTo>
                        <a:pt x="331" y="352"/>
                      </a:lnTo>
                      <a:lnTo>
                        <a:pt x="331" y="352"/>
                      </a:lnTo>
                      <a:lnTo>
                        <a:pt x="331" y="352"/>
                      </a:lnTo>
                      <a:lnTo>
                        <a:pt x="331" y="352"/>
                      </a:lnTo>
                      <a:lnTo>
                        <a:pt x="331" y="355"/>
                      </a:lnTo>
                      <a:lnTo>
                        <a:pt x="334" y="355"/>
                      </a:lnTo>
                      <a:lnTo>
                        <a:pt x="329" y="355"/>
                      </a:lnTo>
                      <a:lnTo>
                        <a:pt x="320" y="358"/>
                      </a:lnTo>
                      <a:lnTo>
                        <a:pt x="320" y="366"/>
                      </a:lnTo>
                      <a:lnTo>
                        <a:pt x="309" y="363"/>
                      </a:lnTo>
                      <a:lnTo>
                        <a:pt x="309" y="366"/>
                      </a:lnTo>
                      <a:lnTo>
                        <a:pt x="309" y="369"/>
                      </a:lnTo>
                      <a:lnTo>
                        <a:pt x="309" y="369"/>
                      </a:lnTo>
                      <a:lnTo>
                        <a:pt x="309" y="372"/>
                      </a:lnTo>
                      <a:lnTo>
                        <a:pt x="309" y="372"/>
                      </a:lnTo>
                      <a:lnTo>
                        <a:pt x="303" y="372"/>
                      </a:lnTo>
                      <a:lnTo>
                        <a:pt x="300" y="372"/>
                      </a:lnTo>
                      <a:lnTo>
                        <a:pt x="289" y="369"/>
                      </a:lnTo>
                      <a:lnTo>
                        <a:pt x="289" y="369"/>
                      </a:lnTo>
                      <a:lnTo>
                        <a:pt x="289" y="366"/>
                      </a:lnTo>
                      <a:lnTo>
                        <a:pt x="289" y="366"/>
                      </a:lnTo>
                      <a:lnTo>
                        <a:pt x="289" y="366"/>
                      </a:lnTo>
                      <a:lnTo>
                        <a:pt x="289" y="363"/>
                      </a:lnTo>
                      <a:lnTo>
                        <a:pt x="289" y="363"/>
                      </a:lnTo>
                      <a:lnTo>
                        <a:pt x="289" y="363"/>
                      </a:lnTo>
                      <a:lnTo>
                        <a:pt x="289" y="363"/>
                      </a:lnTo>
                      <a:lnTo>
                        <a:pt x="292" y="360"/>
                      </a:lnTo>
                      <a:lnTo>
                        <a:pt x="289" y="360"/>
                      </a:lnTo>
                      <a:lnTo>
                        <a:pt x="286" y="360"/>
                      </a:lnTo>
                      <a:lnTo>
                        <a:pt x="283" y="360"/>
                      </a:lnTo>
                      <a:lnTo>
                        <a:pt x="275" y="360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3"/>
                      </a:lnTo>
                      <a:lnTo>
                        <a:pt x="278" y="366"/>
                      </a:lnTo>
                      <a:lnTo>
                        <a:pt x="278" y="366"/>
                      </a:lnTo>
                      <a:lnTo>
                        <a:pt x="278" y="366"/>
                      </a:lnTo>
                      <a:lnTo>
                        <a:pt x="278" y="366"/>
                      </a:lnTo>
                      <a:lnTo>
                        <a:pt x="258" y="363"/>
                      </a:lnTo>
                      <a:lnTo>
                        <a:pt x="255" y="380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58" y="383"/>
                      </a:lnTo>
                      <a:lnTo>
                        <a:pt x="261" y="386"/>
                      </a:lnTo>
                      <a:lnTo>
                        <a:pt x="261" y="386"/>
                      </a:lnTo>
                      <a:lnTo>
                        <a:pt x="261" y="389"/>
                      </a:lnTo>
                      <a:lnTo>
                        <a:pt x="261" y="392"/>
                      </a:lnTo>
                      <a:lnTo>
                        <a:pt x="263" y="392"/>
                      </a:lnTo>
                      <a:lnTo>
                        <a:pt x="263" y="392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3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6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4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2" y="392"/>
                      </a:lnTo>
                      <a:lnTo>
                        <a:pt x="275" y="392"/>
                      </a:lnTo>
                      <a:lnTo>
                        <a:pt x="275" y="392"/>
                      </a:lnTo>
                      <a:lnTo>
                        <a:pt x="275" y="392"/>
                      </a:lnTo>
                      <a:lnTo>
                        <a:pt x="278" y="392"/>
                      </a:lnTo>
                      <a:lnTo>
                        <a:pt x="278" y="392"/>
                      </a:lnTo>
                      <a:lnTo>
                        <a:pt x="278" y="389"/>
                      </a:lnTo>
                      <a:lnTo>
                        <a:pt x="278" y="397"/>
                      </a:lnTo>
                      <a:lnTo>
                        <a:pt x="278" y="400"/>
                      </a:lnTo>
                      <a:lnTo>
                        <a:pt x="278" y="403"/>
                      </a:lnTo>
                      <a:lnTo>
                        <a:pt x="275" y="409"/>
                      </a:lnTo>
                      <a:lnTo>
                        <a:pt x="280" y="409"/>
                      </a:lnTo>
                      <a:lnTo>
                        <a:pt x="280" y="409"/>
                      </a:lnTo>
                      <a:lnTo>
                        <a:pt x="280" y="409"/>
                      </a:lnTo>
                      <a:lnTo>
                        <a:pt x="280" y="409"/>
                      </a:lnTo>
                      <a:lnTo>
                        <a:pt x="280" y="411"/>
                      </a:lnTo>
                      <a:lnTo>
                        <a:pt x="280" y="411"/>
                      </a:lnTo>
                      <a:lnTo>
                        <a:pt x="280" y="411"/>
                      </a:lnTo>
                      <a:lnTo>
                        <a:pt x="280" y="411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80" y="414"/>
                      </a:lnTo>
                      <a:lnTo>
                        <a:pt x="280" y="417"/>
                      </a:lnTo>
                      <a:lnTo>
                        <a:pt x="280" y="417"/>
                      </a:lnTo>
                      <a:lnTo>
                        <a:pt x="280" y="417"/>
                      </a:lnTo>
                      <a:lnTo>
                        <a:pt x="280" y="420"/>
                      </a:lnTo>
                      <a:lnTo>
                        <a:pt x="280" y="420"/>
                      </a:lnTo>
                      <a:lnTo>
                        <a:pt x="280" y="423"/>
                      </a:lnTo>
                      <a:lnTo>
                        <a:pt x="280" y="423"/>
                      </a:lnTo>
                      <a:lnTo>
                        <a:pt x="280" y="426"/>
                      </a:lnTo>
                      <a:lnTo>
                        <a:pt x="278" y="426"/>
                      </a:lnTo>
                      <a:lnTo>
                        <a:pt x="278" y="428"/>
                      </a:lnTo>
                      <a:lnTo>
                        <a:pt x="278" y="428"/>
                      </a:lnTo>
                      <a:lnTo>
                        <a:pt x="278" y="428"/>
                      </a:lnTo>
                      <a:lnTo>
                        <a:pt x="275" y="428"/>
                      </a:lnTo>
                      <a:lnTo>
                        <a:pt x="272" y="428"/>
                      </a:lnTo>
                      <a:lnTo>
                        <a:pt x="269" y="428"/>
                      </a:lnTo>
                      <a:lnTo>
                        <a:pt x="269" y="428"/>
                      </a:lnTo>
                      <a:lnTo>
                        <a:pt x="269" y="431"/>
                      </a:lnTo>
                      <a:lnTo>
                        <a:pt x="269" y="431"/>
                      </a:lnTo>
                      <a:lnTo>
                        <a:pt x="266" y="434"/>
                      </a:lnTo>
                      <a:lnTo>
                        <a:pt x="266" y="434"/>
                      </a:lnTo>
                      <a:lnTo>
                        <a:pt x="266" y="440"/>
                      </a:lnTo>
                      <a:lnTo>
                        <a:pt x="266" y="440"/>
                      </a:lnTo>
                      <a:lnTo>
                        <a:pt x="263" y="440"/>
                      </a:lnTo>
                      <a:lnTo>
                        <a:pt x="263" y="440"/>
                      </a:lnTo>
                      <a:lnTo>
                        <a:pt x="263" y="440"/>
                      </a:lnTo>
                      <a:lnTo>
                        <a:pt x="263" y="440"/>
                      </a:lnTo>
                      <a:lnTo>
                        <a:pt x="263" y="440"/>
                      </a:lnTo>
                      <a:lnTo>
                        <a:pt x="261" y="440"/>
                      </a:lnTo>
                      <a:lnTo>
                        <a:pt x="258" y="440"/>
                      </a:lnTo>
                      <a:lnTo>
                        <a:pt x="258" y="440"/>
                      </a:lnTo>
                      <a:lnTo>
                        <a:pt x="258" y="440"/>
                      </a:lnTo>
                      <a:lnTo>
                        <a:pt x="258" y="443"/>
                      </a:lnTo>
                      <a:lnTo>
                        <a:pt x="258" y="443"/>
                      </a:lnTo>
                      <a:lnTo>
                        <a:pt x="258" y="443"/>
                      </a:lnTo>
                      <a:lnTo>
                        <a:pt x="258" y="443"/>
                      </a:lnTo>
                      <a:lnTo>
                        <a:pt x="255" y="443"/>
                      </a:lnTo>
                      <a:lnTo>
                        <a:pt x="255" y="443"/>
                      </a:lnTo>
                      <a:lnTo>
                        <a:pt x="255" y="443"/>
                      </a:lnTo>
                      <a:lnTo>
                        <a:pt x="255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52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40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9" y="437"/>
                      </a:lnTo>
                      <a:lnTo>
                        <a:pt x="246" y="437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6" y="434"/>
                      </a:lnTo>
                      <a:lnTo>
                        <a:pt x="244" y="434"/>
                      </a:lnTo>
                      <a:lnTo>
                        <a:pt x="244" y="434"/>
                      </a:lnTo>
                      <a:lnTo>
                        <a:pt x="244" y="434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31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3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20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7"/>
                      </a:lnTo>
                      <a:lnTo>
                        <a:pt x="244" y="414"/>
                      </a:lnTo>
                      <a:lnTo>
                        <a:pt x="229" y="409"/>
                      </a:lnTo>
                      <a:lnTo>
                        <a:pt x="224" y="420"/>
                      </a:lnTo>
                      <a:lnTo>
                        <a:pt x="215" y="423"/>
                      </a:lnTo>
                      <a:lnTo>
                        <a:pt x="212" y="423"/>
                      </a:lnTo>
                      <a:lnTo>
                        <a:pt x="212" y="423"/>
                      </a:lnTo>
                      <a:lnTo>
                        <a:pt x="210" y="423"/>
                      </a:lnTo>
                      <a:lnTo>
                        <a:pt x="212" y="428"/>
                      </a:lnTo>
                      <a:lnTo>
                        <a:pt x="212" y="431"/>
                      </a:lnTo>
                      <a:lnTo>
                        <a:pt x="215" y="434"/>
                      </a:lnTo>
                      <a:lnTo>
                        <a:pt x="215" y="434"/>
                      </a:lnTo>
                      <a:lnTo>
                        <a:pt x="215" y="434"/>
                      </a:lnTo>
                      <a:lnTo>
                        <a:pt x="215" y="437"/>
                      </a:lnTo>
                      <a:lnTo>
                        <a:pt x="212" y="437"/>
                      </a:lnTo>
                      <a:lnTo>
                        <a:pt x="212" y="437"/>
                      </a:lnTo>
                      <a:lnTo>
                        <a:pt x="212" y="437"/>
                      </a:lnTo>
                      <a:lnTo>
                        <a:pt x="210" y="437"/>
                      </a:lnTo>
                      <a:lnTo>
                        <a:pt x="210" y="437"/>
                      </a:lnTo>
                      <a:lnTo>
                        <a:pt x="210" y="440"/>
                      </a:lnTo>
                      <a:lnTo>
                        <a:pt x="207" y="440"/>
                      </a:lnTo>
                      <a:lnTo>
                        <a:pt x="207" y="440"/>
                      </a:lnTo>
                      <a:lnTo>
                        <a:pt x="204" y="443"/>
                      </a:lnTo>
                      <a:lnTo>
                        <a:pt x="201" y="443"/>
                      </a:lnTo>
                      <a:lnTo>
                        <a:pt x="201" y="445"/>
                      </a:lnTo>
                      <a:lnTo>
                        <a:pt x="201" y="445"/>
                      </a:lnTo>
                      <a:lnTo>
                        <a:pt x="198" y="445"/>
                      </a:lnTo>
                      <a:lnTo>
                        <a:pt x="198" y="445"/>
                      </a:lnTo>
                      <a:lnTo>
                        <a:pt x="198" y="445"/>
                      </a:lnTo>
                      <a:lnTo>
                        <a:pt x="198" y="448"/>
                      </a:lnTo>
                      <a:lnTo>
                        <a:pt x="195" y="448"/>
                      </a:lnTo>
                      <a:lnTo>
                        <a:pt x="195" y="448"/>
                      </a:lnTo>
                      <a:lnTo>
                        <a:pt x="195" y="448"/>
                      </a:lnTo>
                      <a:lnTo>
                        <a:pt x="195" y="448"/>
                      </a:lnTo>
                      <a:lnTo>
                        <a:pt x="193" y="451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3" y="448"/>
                      </a:lnTo>
                      <a:lnTo>
                        <a:pt x="190" y="448"/>
                      </a:lnTo>
                      <a:lnTo>
                        <a:pt x="190" y="445"/>
                      </a:lnTo>
                      <a:lnTo>
                        <a:pt x="190" y="445"/>
                      </a:lnTo>
                      <a:lnTo>
                        <a:pt x="187" y="445"/>
                      </a:lnTo>
                      <a:lnTo>
                        <a:pt x="187" y="443"/>
                      </a:lnTo>
                      <a:lnTo>
                        <a:pt x="187" y="443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40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4" y="437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87" y="434"/>
                      </a:lnTo>
                      <a:lnTo>
                        <a:pt x="190" y="434"/>
                      </a:lnTo>
                      <a:lnTo>
                        <a:pt x="190" y="434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31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0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8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3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6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3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20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7"/>
                      </a:lnTo>
                      <a:lnTo>
                        <a:pt x="190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4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11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9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6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3"/>
                      </a:lnTo>
                      <a:lnTo>
                        <a:pt x="193" y="400"/>
                      </a:lnTo>
                      <a:lnTo>
                        <a:pt x="193" y="400"/>
                      </a:lnTo>
                      <a:lnTo>
                        <a:pt x="193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400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7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4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92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5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9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6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198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3"/>
                      </a:lnTo>
                      <a:lnTo>
                        <a:pt x="201" y="380"/>
                      </a:lnTo>
                      <a:lnTo>
                        <a:pt x="201" y="380"/>
                      </a:lnTo>
                      <a:lnTo>
                        <a:pt x="198" y="380"/>
                      </a:lnTo>
                      <a:lnTo>
                        <a:pt x="195" y="380"/>
                      </a:lnTo>
                      <a:lnTo>
                        <a:pt x="195" y="380"/>
                      </a:lnTo>
                      <a:lnTo>
                        <a:pt x="193" y="380"/>
                      </a:lnTo>
                      <a:lnTo>
                        <a:pt x="193" y="380"/>
                      </a:lnTo>
                      <a:lnTo>
                        <a:pt x="190" y="380"/>
                      </a:lnTo>
                      <a:lnTo>
                        <a:pt x="190" y="380"/>
                      </a:lnTo>
                      <a:lnTo>
                        <a:pt x="187" y="380"/>
                      </a:lnTo>
                      <a:lnTo>
                        <a:pt x="187" y="380"/>
                      </a:lnTo>
                      <a:lnTo>
                        <a:pt x="187" y="380"/>
                      </a:lnTo>
                      <a:lnTo>
                        <a:pt x="184" y="380"/>
                      </a:lnTo>
                      <a:lnTo>
                        <a:pt x="184" y="380"/>
                      </a:lnTo>
                      <a:lnTo>
                        <a:pt x="181" y="380"/>
                      </a:lnTo>
                      <a:lnTo>
                        <a:pt x="178" y="380"/>
                      </a:lnTo>
                      <a:lnTo>
                        <a:pt x="176" y="377"/>
                      </a:lnTo>
                      <a:lnTo>
                        <a:pt x="176" y="380"/>
                      </a:lnTo>
                      <a:lnTo>
                        <a:pt x="176" y="380"/>
                      </a:lnTo>
                      <a:lnTo>
                        <a:pt x="176" y="380"/>
                      </a:lnTo>
                      <a:lnTo>
                        <a:pt x="173" y="380"/>
                      </a:lnTo>
                      <a:lnTo>
                        <a:pt x="173" y="383"/>
                      </a:lnTo>
                      <a:lnTo>
                        <a:pt x="173" y="383"/>
                      </a:lnTo>
                      <a:lnTo>
                        <a:pt x="170" y="383"/>
                      </a:lnTo>
                      <a:lnTo>
                        <a:pt x="170" y="386"/>
                      </a:lnTo>
                      <a:lnTo>
                        <a:pt x="170" y="386"/>
                      </a:lnTo>
                      <a:lnTo>
                        <a:pt x="167" y="386"/>
                      </a:lnTo>
                      <a:lnTo>
                        <a:pt x="167" y="389"/>
                      </a:lnTo>
                      <a:lnTo>
                        <a:pt x="167" y="389"/>
                      </a:lnTo>
                      <a:lnTo>
                        <a:pt x="167" y="389"/>
                      </a:lnTo>
                      <a:lnTo>
                        <a:pt x="164" y="389"/>
                      </a:lnTo>
                      <a:lnTo>
                        <a:pt x="164" y="389"/>
                      </a:lnTo>
                      <a:lnTo>
                        <a:pt x="164" y="392"/>
                      </a:lnTo>
                      <a:lnTo>
                        <a:pt x="164" y="392"/>
                      </a:lnTo>
                      <a:lnTo>
                        <a:pt x="164" y="392"/>
                      </a:lnTo>
                      <a:lnTo>
                        <a:pt x="164" y="392"/>
                      </a:lnTo>
                      <a:lnTo>
                        <a:pt x="161" y="394"/>
                      </a:lnTo>
                      <a:lnTo>
                        <a:pt x="161" y="394"/>
                      </a:lnTo>
                      <a:lnTo>
                        <a:pt x="161" y="394"/>
                      </a:lnTo>
                      <a:lnTo>
                        <a:pt x="161" y="394"/>
                      </a:lnTo>
                      <a:lnTo>
                        <a:pt x="161" y="394"/>
                      </a:lnTo>
                      <a:lnTo>
                        <a:pt x="161" y="397"/>
                      </a:lnTo>
                      <a:lnTo>
                        <a:pt x="161" y="39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39" name="Freeform 135"/>
                <p:cNvSpPr>
                  <a:spLocks/>
                </p:cNvSpPr>
                <p:nvPr/>
              </p:nvSpPr>
              <p:spPr bwMode="auto">
                <a:xfrm>
                  <a:off x="1327" y="2941"/>
                  <a:ext cx="199" cy="155"/>
                </a:xfrm>
                <a:custGeom>
                  <a:avLst/>
                  <a:gdLst/>
                  <a:ahLst/>
                  <a:cxnLst>
                    <a:cxn ang="0">
                      <a:pos x="377" y="122"/>
                    </a:cxn>
                    <a:cxn ang="0">
                      <a:pos x="363" y="125"/>
                    </a:cxn>
                    <a:cxn ang="0">
                      <a:pos x="354" y="131"/>
                    </a:cxn>
                    <a:cxn ang="0">
                      <a:pos x="346" y="134"/>
                    </a:cxn>
                    <a:cxn ang="0">
                      <a:pos x="334" y="137"/>
                    </a:cxn>
                    <a:cxn ang="0">
                      <a:pos x="314" y="142"/>
                    </a:cxn>
                    <a:cxn ang="0">
                      <a:pos x="297" y="156"/>
                    </a:cxn>
                    <a:cxn ang="0">
                      <a:pos x="289" y="168"/>
                    </a:cxn>
                    <a:cxn ang="0">
                      <a:pos x="272" y="182"/>
                    </a:cxn>
                    <a:cxn ang="0">
                      <a:pos x="252" y="199"/>
                    </a:cxn>
                    <a:cxn ang="0">
                      <a:pos x="258" y="224"/>
                    </a:cxn>
                    <a:cxn ang="0">
                      <a:pos x="258" y="247"/>
                    </a:cxn>
                    <a:cxn ang="0">
                      <a:pos x="249" y="278"/>
                    </a:cxn>
                    <a:cxn ang="0">
                      <a:pos x="207" y="290"/>
                    </a:cxn>
                    <a:cxn ang="0">
                      <a:pos x="187" y="290"/>
                    </a:cxn>
                    <a:cxn ang="0">
                      <a:pos x="176" y="284"/>
                    </a:cxn>
                    <a:cxn ang="0">
                      <a:pos x="139" y="250"/>
                    </a:cxn>
                    <a:cxn ang="0">
                      <a:pos x="136" y="216"/>
                    </a:cxn>
                    <a:cxn ang="0">
                      <a:pos x="122" y="176"/>
                    </a:cxn>
                    <a:cxn ang="0">
                      <a:pos x="108" y="171"/>
                    </a:cxn>
                    <a:cxn ang="0">
                      <a:pos x="105" y="213"/>
                    </a:cxn>
                    <a:cxn ang="0">
                      <a:pos x="105" y="230"/>
                    </a:cxn>
                    <a:cxn ang="0">
                      <a:pos x="91" y="239"/>
                    </a:cxn>
                    <a:cxn ang="0">
                      <a:pos x="99" y="233"/>
                    </a:cxn>
                    <a:cxn ang="0">
                      <a:pos x="88" y="230"/>
                    </a:cxn>
                    <a:cxn ang="0">
                      <a:pos x="85" y="219"/>
                    </a:cxn>
                    <a:cxn ang="0">
                      <a:pos x="65" y="230"/>
                    </a:cxn>
                    <a:cxn ang="0">
                      <a:pos x="37" y="261"/>
                    </a:cxn>
                    <a:cxn ang="0">
                      <a:pos x="37" y="250"/>
                    </a:cxn>
                    <a:cxn ang="0">
                      <a:pos x="37" y="244"/>
                    </a:cxn>
                    <a:cxn ang="0">
                      <a:pos x="28" y="213"/>
                    </a:cxn>
                    <a:cxn ang="0">
                      <a:pos x="42" y="199"/>
                    </a:cxn>
                    <a:cxn ang="0">
                      <a:pos x="31" y="196"/>
                    </a:cxn>
                    <a:cxn ang="0">
                      <a:pos x="20" y="188"/>
                    </a:cxn>
                    <a:cxn ang="0">
                      <a:pos x="14" y="176"/>
                    </a:cxn>
                    <a:cxn ang="0">
                      <a:pos x="0" y="171"/>
                    </a:cxn>
                    <a:cxn ang="0">
                      <a:pos x="20" y="165"/>
                    </a:cxn>
                    <a:cxn ang="0">
                      <a:pos x="25" y="168"/>
                    </a:cxn>
                    <a:cxn ang="0">
                      <a:pos x="28" y="162"/>
                    </a:cxn>
                    <a:cxn ang="0">
                      <a:pos x="40" y="139"/>
                    </a:cxn>
                    <a:cxn ang="0">
                      <a:pos x="51" y="117"/>
                    </a:cxn>
                    <a:cxn ang="0">
                      <a:pos x="68" y="100"/>
                    </a:cxn>
                    <a:cxn ang="0">
                      <a:pos x="68" y="125"/>
                    </a:cxn>
                    <a:cxn ang="0">
                      <a:pos x="68" y="134"/>
                    </a:cxn>
                    <a:cxn ang="0">
                      <a:pos x="88" y="125"/>
                    </a:cxn>
                    <a:cxn ang="0">
                      <a:pos x="96" y="137"/>
                    </a:cxn>
                    <a:cxn ang="0">
                      <a:pos x="105" y="125"/>
                    </a:cxn>
                    <a:cxn ang="0">
                      <a:pos x="119" y="122"/>
                    </a:cxn>
                    <a:cxn ang="0">
                      <a:pos x="125" y="165"/>
                    </a:cxn>
                    <a:cxn ang="0">
                      <a:pos x="133" y="145"/>
                    </a:cxn>
                    <a:cxn ang="0">
                      <a:pos x="142" y="134"/>
                    </a:cxn>
                    <a:cxn ang="0">
                      <a:pos x="161" y="137"/>
                    </a:cxn>
                    <a:cxn ang="0">
                      <a:pos x="204" y="111"/>
                    </a:cxn>
                    <a:cxn ang="0">
                      <a:pos x="241" y="94"/>
                    </a:cxn>
                    <a:cxn ang="0">
                      <a:pos x="252" y="83"/>
                    </a:cxn>
                    <a:cxn ang="0">
                      <a:pos x="255" y="71"/>
                    </a:cxn>
                    <a:cxn ang="0">
                      <a:pos x="261" y="60"/>
                    </a:cxn>
                    <a:cxn ang="0">
                      <a:pos x="269" y="37"/>
                    </a:cxn>
                    <a:cxn ang="0">
                      <a:pos x="280" y="17"/>
                    </a:cxn>
                    <a:cxn ang="0">
                      <a:pos x="326" y="3"/>
                    </a:cxn>
                    <a:cxn ang="0">
                      <a:pos x="343" y="26"/>
                    </a:cxn>
                    <a:cxn ang="0">
                      <a:pos x="363" y="60"/>
                    </a:cxn>
                  </a:cxnLst>
                  <a:rect l="0" t="0" r="r" b="b"/>
                  <a:pathLst>
                    <a:path w="394" h="304">
                      <a:moveTo>
                        <a:pt x="374" y="77"/>
                      </a:moveTo>
                      <a:lnTo>
                        <a:pt x="371" y="77"/>
                      </a:lnTo>
                      <a:lnTo>
                        <a:pt x="371" y="80"/>
                      </a:lnTo>
                      <a:lnTo>
                        <a:pt x="371" y="80"/>
                      </a:lnTo>
                      <a:lnTo>
                        <a:pt x="371" y="80"/>
                      </a:lnTo>
                      <a:lnTo>
                        <a:pt x="371" y="80"/>
                      </a:lnTo>
                      <a:lnTo>
                        <a:pt x="371" y="80"/>
                      </a:lnTo>
                      <a:lnTo>
                        <a:pt x="380" y="88"/>
                      </a:lnTo>
                      <a:lnTo>
                        <a:pt x="380" y="91"/>
                      </a:lnTo>
                      <a:lnTo>
                        <a:pt x="382" y="91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8" y="103"/>
                      </a:lnTo>
                      <a:lnTo>
                        <a:pt x="394" y="108"/>
                      </a:lnTo>
                      <a:lnTo>
                        <a:pt x="394" y="108"/>
                      </a:lnTo>
                      <a:lnTo>
                        <a:pt x="394" y="111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4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88" y="120"/>
                      </a:lnTo>
                      <a:lnTo>
                        <a:pt x="385" y="117"/>
                      </a:lnTo>
                      <a:lnTo>
                        <a:pt x="385" y="117"/>
                      </a:lnTo>
                      <a:lnTo>
                        <a:pt x="382" y="117"/>
                      </a:lnTo>
                      <a:lnTo>
                        <a:pt x="380" y="117"/>
                      </a:lnTo>
                      <a:lnTo>
                        <a:pt x="377" y="117"/>
                      </a:lnTo>
                      <a:lnTo>
                        <a:pt x="377" y="120"/>
                      </a:lnTo>
                      <a:lnTo>
                        <a:pt x="377" y="120"/>
                      </a:lnTo>
                      <a:lnTo>
                        <a:pt x="377" y="120"/>
                      </a:lnTo>
                      <a:lnTo>
                        <a:pt x="377" y="120"/>
                      </a:lnTo>
                      <a:lnTo>
                        <a:pt x="377" y="122"/>
                      </a:lnTo>
                      <a:lnTo>
                        <a:pt x="377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1" y="122"/>
                      </a:lnTo>
                      <a:lnTo>
                        <a:pt x="371" y="122"/>
                      </a:lnTo>
                      <a:lnTo>
                        <a:pt x="371" y="122"/>
                      </a:lnTo>
                      <a:lnTo>
                        <a:pt x="371" y="122"/>
                      </a:lnTo>
                      <a:lnTo>
                        <a:pt x="371" y="125"/>
                      </a:lnTo>
                      <a:lnTo>
                        <a:pt x="371" y="125"/>
                      </a:lnTo>
                      <a:lnTo>
                        <a:pt x="368" y="125"/>
                      </a:lnTo>
                      <a:lnTo>
                        <a:pt x="368" y="125"/>
                      </a:lnTo>
                      <a:lnTo>
                        <a:pt x="368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2"/>
                      </a:lnTo>
                      <a:lnTo>
                        <a:pt x="357" y="122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8"/>
                      </a:lnTo>
                      <a:lnTo>
                        <a:pt x="357" y="128"/>
                      </a:lnTo>
                      <a:lnTo>
                        <a:pt x="357" y="128"/>
                      </a:lnTo>
                      <a:lnTo>
                        <a:pt x="354" y="128"/>
                      </a:lnTo>
                      <a:lnTo>
                        <a:pt x="354" y="128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1" y="131"/>
                      </a:lnTo>
                      <a:lnTo>
                        <a:pt x="351" y="131"/>
                      </a:lnTo>
                      <a:lnTo>
                        <a:pt x="351" y="131"/>
                      </a:lnTo>
                      <a:lnTo>
                        <a:pt x="351" y="131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37" y="134"/>
                      </a:lnTo>
                      <a:lnTo>
                        <a:pt x="337" y="134"/>
                      </a:lnTo>
                      <a:lnTo>
                        <a:pt x="337" y="137"/>
                      </a:lnTo>
                      <a:lnTo>
                        <a:pt x="337" y="137"/>
                      </a:lnTo>
                      <a:lnTo>
                        <a:pt x="337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1" y="137"/>
                      </a:lnTo>
                      <a:lnTo>
                        <a:pt x="331" y="137"/>
                      </a:lnTo>
                      <a:lnTo>
                        <a:pt x="331" y="137"/>
                      </a:lnTo>
                      <a:lnTo>
                        <a:pt x="331" y="137"/>
                      </a:lnTo>
                      <a:lnTo>
                        <a:pt x="331" y="137"/>
                      </a:lnTo>
                      <a:lnTo>
                        <a:pt x="329" y="137"/>
                      </a:lnTo>
                      <a:lnTo>
                        <a:pt x="329" y="137"/>
                      </a:lnTo>
                      <a:lnTo>
                        <a:pt x="329" y="137"/>
                      </a:lnTo>
                      <a:lnTo>
                        <a:pt x="329" y="137"/>
                      </a:lnTo>
                      <a:lnTo>
                        <a:pt x="329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3" y="137"/>
                      </a:lnTo>
                      <a:lnTo>
                        <a:pt x="323" y="139"/>
                      </a:lnTo>
                      <a:lnTo>
                        <a:pt x="323" y="139"/>
                      </a:lnTo>
                      <a:lnTo>
                        <a:pt x="323" y="139"/>
                      </a:lnTo>
                      <a:lnTo>
                        <a:pt x="323" y="139"/>
                      </a:lnTo>
                      <a:lnTo>
                        <a:pt x="320" y="139"/>
                      </a:lnTo>
                      <a:lnTo>
                        <a:pt x="320" y="139"/>
                      </a:lnTo>
                      <a:lnTo>
                        <a:pt x="320" y="139"/>
                      </a:lnTo>
                      <a:lnTo>
                        <a:pt x="320" y="139"/>
                      </a:lnTo>
                      <a:lnTo>
                        <a:pt x="320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42"/>
                      </a:lnTo>
                      <a:lnTo>
                        <a:pt x="314" y="142"/>
                      </a:lnTo>
                      <a:lnTo>
                        <a:pt x="314" y="142"/>
                      </a:lnTo>
                      <a:lnTo>
                        <a:pt x="314" y="142"/>
                      </a:lnTo>
                      <a:lnTo>
                        <a:pt x="314" y="142"/>
                      </a:lnTo>
                      <a:lnTo>
                        <a:pt x="314" y="142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8"/>
                      </a:lnTo>
                      <a:lnTo>
                        <a:pt x="312" y="148"/>
                      </a:lnTo>
                      <a:lnTo>
                        <a:pt x="312" y="148"/>
                      </a:lnTo>
                      <a:lnTo>
                        <a:pt x="312" y="148"/>
                      </a:lnTo>
                      <a:lnTo>
                        <a:pt x="312" y="148"/>
                      </a:lnTo>
                      <a:lnTo>
                        <a:pt x="309" y="148"/>
                      </a:lnTo>
                      <a:lnTo>
                        <a:pt x="309" y="148"/>
                      </a:lnTo>
                      <a:lnTo>
                        <a:pt x="309" y="148"/>
                      </a:lnTo>
                      <a:lnTo>
                        <a:pt x="309" y="151"/>
                      </a:lnTo>
                      <a:lnTo>
                        <a:pt x="309" y="151"/>
                      </a:lnTo>
                      <a:lnTo>
                        <a:pt x="306" y="151"/>
                      </a:lnTo>
                      <a:lnTo>
                        <a:pt x="306" y="151"/>
                      </a:lnTo>
                      <a:lnTo>
                        <a:pt x="306" y="151"/>
                      </a:lnTo>
                      <a:lnTo>
                        <a:pt x="306" y="151"/>
                      </a:lnTo>
                      <a:lnTo>
                        <a:pt x="306" y="151"/>
                      </a:lnTo>
                      <a:lnTo>
                        <a:pt x="303" y="151"/>
                      </a:lnTo>
                      <a:lnTo>
                        <a:pt x="303" y="154"/>
                      </a:lnTo>
                      <a:lnTo>
                        <a:pt x="303" y="154"/>
                      </a:lnTo>
                      <a:lnTo>
                        <a:pt x="300" y="154"/>
                      </a:lnTo>
                      <a:lnTo>
                        <a:pt x="300" y="154"/>
                      </a:lnTo>
                      <a:lnTo>
                        <a:pt x="300" y="154"/>
                      </a:lnTo>
                      <a:lnTo>
                        <a:pt x="300" y="154"/>
                      </a:lnTo>
                      <a:lnTo>
                        <a:pt x="300" y="154"/>
                      </a:lnTo>
                      <a:lnTo>
                        <a:pt x="297" y="154"/>
                      </a:lnTo>
                      <a:lnTo>
                        <a:pt x="297" y="156"/>
                      </a:lnTo>
                      <a:lnTo>
                        <a:pt x="297" y="156"/>
                      </a:lnTo>
                      <a:lnTo>
                        <a:pt x="297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62"/>
                      </a:lnTo>
                      <a:lnTo>
                        <a:pt x="295" y="162"/>
                      </a:lnTo>
                      <a:lnTo>
                        <a:pt x="295" y="162"/>
                      </a:lnTo>
                      <a:lnTo>
                        <a:pt x="295" y="162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2" y="165"/>
                      </a:lnTo>
                      <a:lnTo>
                        <a:pt x="292" y="165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71"/>
                      </a:lnTo>
                      <a:lnTo>
                        <a:pt x="289" y="171"/>
                      </a:lnTo>
                      <a:lnTo>
                        <a:pt x="289" y="171"/>
                      </a:lnTo>
                      <a:lnTo>
                        <a:pt x="286" y="171"/>
                      </a:lnTo>
                      <a:lnTo>
                        <a:pt x="286" y="171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3" y="176"/>
                      </a:lnTo>
                      <a:lnTo>
                        <a:pt x="283" y="176"/>
                      </a:lnTo>
                      <a:lnTo>
                        <a:pt x="283" y="176"/>
                      </a:lnTo>
                      <a:lnTo>
                        <a:pt x="283" y="176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0" y="182"/>
                      </a:lnTo>
                      <a:lnTo>
                        <a:pt x="280" y="185"/>
                      </a:lnTo>
                      <a:lnTo>
                        <a:pt x="280" y="185"/>
                      </a:lnTo>
                      <a:lnTo>
                        <a:pt x="280" y="182"/>
                      </a:lnTo>
                      <a:lnTo>
                        <a:pt x="278" y="182"/>
                      </a:lnTo>
                      <a:lnTo>
                        <a:pt x="275" y="182"/>
                      </a:lnTo>
                      <a:lnTo>
                        <a:pt x="275" y="182"/>
                      </a:lnTo>
                      <a:lnTo>
                        <a:pt x="272" y="182"/>
                      </a:lnTo>
                      <a:lnTo>
                        <a:pt x="272" y="182"/>
                      </a:lnTo>
                      <a:lnTo>
                        <a:pt x="272" y="182"/>
                      </a:lnTo>
                      <a:lnTo>
                        <a:pt x="272" y="182"/>
                      </a:lnTo>
                      <a:lnTo>
                        <a:pt x="269" y="182"/>
                      </a:lnTo>
                      <a:lnTo>
                        <a:pt x="269" y="182"/>
                      </a:lnTo>
                      <a:lnTo>
                        <a:pt x="269" y="182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263" y="182"/>
                      </a:lnTo>
                      <a:lnTo>
                        <a:pt x="263" y="182"/>
                      </a:lnTo>
                      <a:lnTo>
                        <a:pt x="263" y="182"/>
                      </a:lnTo>
                      <a:lnTo>
                        <a:pt x="263" y="182"/>
                      </a:lnTo>
                      <a:lnTo>
                        <a:pt x="263" y="185"/>
                      </a:lnTo>
                      <a:lnTo>
                        <a:pt x="261" y="185"/>
                      </a:lnTo>
                      <a:lnTo>
                        <a:pt x="261" y="185"/>
                      </a:lnTo>
                      <a:lnTo>
                        <a:pt x="261" y="185"/>
                      </a:lnTo>
                      <a:lnTo>
                        <a:pt x="261" y="185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8" y="193"/>
                      </a:lnTo>
                      <a:lnTo>
                        <a:pt x="258" y="193"/>
                      </a:lnTo>
                      <a:lnTo>
                        <a:pt x="258" y="193"/>
                      </a:lnTo>
                      <a:lnTo>
                        <a:pt x="258" y="193"/>
                      </a:lnTo>
                      <a:lnTo>
                        <a:pt x="258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5"/>
                      </a:lnTo>
                      <a:lnTo>
                        <a:pt x="252" y="205"/>
                      </a:lnTo>
                      <a:lnTo>
                        <a:pt x="252" y="207"/>
                      </a:lnTo>
                      <a:lnTo>
                        <a:pt x="252" y="207"/>
                      </a:lnTo>
                      <a:lnTo>
                        <a:pt x="252" y="207"/>
                      </a:lnTo>
                      <a:lnTo>
                        <a:pt x="252" y="210"/>
                      </a:lnTo>
                      <a:lnTo>
                        <a:pt x="252" y="210"/>
                      </a:lnTo>
                      <a:lnTo>
                        <a:pt x="255" y="210"/>
                      </a:lnTo>
                      <a:lnTo>
                        <a:pt x="255" y="210"/>
                      </a:lnTo>
                      <a:lnTo>
                        <a:pt x="255" y="213"/>
                      </a:lnTo>
                      <a:lnTo>
                        <a:pt x="255" y="213"/>
                      </a:lnTo>
                      <a:lnTo>
                        <a:pt x="255" y="213"/>
                      </a:lnTo>
                      <a:lnTo>
                        <a:pt x="255" y="213"/>
                      </a:lnTo>
                      <a:lnTo>
                        <a:pt x="255" y="216"/>
                      </a:lnTo>
                      <a:lnTo>
                        <a:pt x="255" y="216"/>
                      </a:lnTo>
                      <a:lnTo>
                        <a:pt x="255" y="216"/>
                      </a:lnTo>
                      <a:lnTo>
                        <a:pt x="258" y="216"/>
                      </a:lnTo>
                      <a:lnTo>
                        <a:pt x="258" y="219"/>
                      </a:lnTo>
                      <a:lnTo>
                        <a:pt x="258" y="219"/>
                      </a:lnTo>
                      <a:lnTo>
                        <a:pt x="255" y="219"/>
                      </a:lnTo>
                      <a:lnTo>
                        <a:pt x="258" y="219"/>
                      </a:lnTo>
                      <a:lnTo>
                        <a:pt x="258" y="219"/>
                      </a:lnTo>
                      <a:lnTo>
                        <a:pt x="258" y="219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3"/>
                      </a:lnTo>
                      <a:lnTo>
                        <a:pt x="258" y="233"/>
                      </a:lnTo>
                      <a:lnTo>
                        <a:pt x="258" y="233"/>
                      </a:lnTo>
                      <a:lnTo>
                        <a:pt x="258" y="233"/>
                      </a:lnTo>
                      <a:lnTo>
                        <a:pt x="258" y="233"/>
                      </a:lnTo>
                      <a:lnTo>
                        <a:pt x="258" y="236"/>
                      </a:lnTo>
                      <a:lnTo>
                        <a:pt x="258" y="236"/>
                      </a:lnTo>
                      <a:lnTo>
                        <a:pt x="258" y="236"/>
                      </a:lnTo>
                      <a:lnTo>
                        <a:pt x="258" y="236"/>
                      </a:lnTo>
                      <a:lnTo>
                        <a:pt x="258" y="239"/>
                      </a:lnTo>
                      <a:lnTo>
                        <a:pt x="258" y="239"/>
                      </a:lnTo>
                      <a:lnTo>
                        <a:pt x="258" y="241"/>
                      </a:lnTo>
                      <a:lnTo>
                        <a:pt x="258" y="241"/>
                      </a:lnTo>
                      <a:lnTo>
                        <a:pt x="258" y="241"/>
                      </a:lnTo>
                      <a:lnTo>
                        <a:pt x="258" y="241"/>
                      </a:lnTo>
                      <a:lnTo>
                        <a:pt x="258" y="244"/>
                      </a:lnTo>
                      <a:lnTo>
                        <a:pt x="258" y="244"/>
                      </a:lnTo>
                      <a:lnTo>
                        <a:pt x="258" y="244"/>
                      </a:lnTo>
                      <a:lnTo>
                        <a:pt x="258" y="244"/>
                      </a:lnTo>
                      <a:lnTo>
                        <a:pt x="258" y="244"/>
                      </a:lnTo>
                      <a:lnTo>
                        <a:pt x="258" y="247"/>
                      </a:lnTo>
                      <a:lnTo>
                        <a:pt x="258" y="247"/>
                      </a:lnTo>
                      <a:lnTo>
                        <a:pt x="255" y="247"/>
                      </a:lnTo>
                      <a:lnTo>
                        <a:pt x="255" y="247"/>
                      </a:lnTo>
                      <a:lnTo>
                        <a:pt x="255" y="250"/>
                      </a:lnTo>
                      <a:lnTo>
                        <a:pt x="255" y="250"/>
                      </a:lnTo>
                      <a:lnTo>
                        <a:pt x="255" y="250"/>
                      </a:lnTo>
                      <a:lnTo>
                        <a:pt x="255" y="250"/>
                      </a:lnTo>
                      <a:lnTo>
                        <a:pt x="255" y="250"/>
                      </a:lnTo>
                      <a:lnTo>
                        <a:pt x="255" y="253"/>
                      </a:lnTo>
                      <a:lnTo>
                        <a:pt x="255" y="253"/>
                      </a:lnTo>
                      <a:lnTo>
                        <a:pt x="255" y="253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61"/>
                      </a:lnTo>
                      <a:lnTo>
                        <a:pt x="258" y="264"/>
                      </a:lnTo>
                      <a:lnTo>
                        <a:pt x="255" y="264"/>
                      </a:lnTo>
                      <a:lnTo>
                        <a:pt x="255" y="267"/>
                      </a:lnTo>
                      <a:lnTo>
                        <a:pt x="252" y="273"/>
                      </a:lnTo>
                      <a:lnTo>
                        <a:pt x="249" y="278"/>
                      </a:lnTo>
                      <a:lnTo>
                        <a:pt x="249" y="278"/>
                      </a:lnTo>
                      <a:lnTo>
                        <a:pt x="246" y="278"/>
                      </a:lnTo>
                      <a:lnTo>
                        <a:pt x="246" y="278"/>
                      </a:lnTo>
                      <a:lnTo>
                        <a:pt x="246" y="281"/>
                      </a:lnTo>
                      <a:lnTo>
                        <a:pt x="246" y="281"/>
                      </a:lnTo>
                      <a:lnTo>
                        <a:pt x="246" y="281"/>
                      </a:lnTo>
                      <a:lnTo>
                        <a:pt x="246" y="281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4" y="290"/>
                      </a:lnTo>
                      <a:lnTo>
                        <a:pt x="244" y="292"/>
                      </a:lnTo>
                      <a:lnTo>
                        <a:pt x="241" y="295"/>
                      </a:lnTo>
                      <a:lnTo>
                        <a:pt x="249" y="295"/>
                      </a:lnTo>
                      <a:lnTo>
                        <a:pt x="258" y="298"/>
                      </a:lnTo>
                      <a:lnTo>
                        <a:pt x="258" y="298"/>
                      </a:lnTo>
                      <a:lnTo>
                        <a:pt x="255" y="301"/>
                      </a:lnTo>
                      <a:lnTo>
                        <a:pt x="252" y="298"/>
                      </a:lnTo>
                      <a:lnTo>
                        <a:pt x="249" y="301"/>
                      </a:lnTo>
                      <a:lnTo>
                        <a:pt x="249" y="301"/>
                      </a:lnTo>
                      <a:lnTo>
                        <a:pt x="238" y="304"/>
                      </a:lnTo>
                      <a:lnTo>
                        <a:pt x="235" y="304"/>
                      </a:lnTo>
                      <a:lnTo>
                        <a:pt x="232" y="301"/>
                      </a:lnTo>
                      <a:lnTo>
                        <a:pt x="232" y="301"/>
                      </a:lnTo>
                      <a:lnTo>
                        <a:pt x="229" y="301"/>
                      </a:lnTo>
                      <a:lnTo>
                        <a:pt x="229" y="301"/>
                      </a:lnTo>
                      <a:lnTo>
                        <a:pt x="227" y="298"/>
                      </a:lnTo>
                      <a:lnTo>
                        <a:pt x="227" y="298"/>
                      </a:lnTo>
                      <a:lnTo>
                        <a:pt x="224" y="298"/>
                      </a:lnTo>
                      <a:lnTo>
                        <a:pt x="224" y="298"/>
                      </a:lnTo>
                      <a:lnTo>
                        <a:pt x="221" y="295"/>
                      </a:lnTo>
                      <a:lnTo>
                        <a:pt x="218" y="295"/>
                      </a:lnTo>
                      <a:lnTo>
                        <a:pt x="215" y="295"/>
                      </a:lnTo>
                      <a:lnTo>
                        <a:pt x="212" y="292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4" y="290"/>
                      </a:lnTo>
                      <a:lnTo>
                        <a:pt x="198" y="292"/>
                      </a:lnTo>
                      <a:lnTo>
                        <a:pt x="198" y="292"/>
                      </a:lnTo>
                      <a:lnTo>
                        <a:pt x="198" y="292"/>
                      </a:lnTo>
                      <a:lnTo>
                        <a:pt x="198" y="292"/>
                      </a:lnTo>
                      <a:lnTo>
                        <a:pt x="195" y="292"/>
                      </a:lnTo>
                      <a:lnTo>
                        <a:pt x="195" y="292"/>
                      </a:lnTo>
                      <a:lnTo>
                        <a:pt x="195" y="292"/>
                      </a:lnTo>
                      <a:lnTo>
                        <a:pt x="193" y="292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0" y="290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78" y="290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6" y="284"/>
                      </a:lnTo>
                      <a:lnTo>
                        <a:pt x="176" y="284"/>
                      </a:lnTo>
                      <a:lnTo>
                        <a:pt x="176" y="284"/>
                      </a:lnTo>
                      <a:lnTo>
                        <a:pt x="176" y="284"/>
                      </a:lnTo>
                      <a:lnTo>
                        <a:pt x="176" y="284"/>
                      </a:lnTo>
                      <a:lnTo>
                        <a:pt x="176" y="281"/>
                      </a:lnTo>
                      <a:lnTo>
                        <a:pt x="176" y="281"/>
                      </a:lnTo>
                      <a:lnTo>
                        <a:pt x="176" y="281"/>
                      </a:lnTo>
                      <a:lnTo>
                        <a:pt x="176" y="281"/>
                      </a:lnTo>
                      <a:lnTo>
                        <a:pt x="176" y="281"/>
                      </a:lnTo>
                      <a:lnTo>
                        <a:pt x="173" y="281"/>
                      </a:lnTo>
                      <a:lnTo>
                        <a:pt x="173" y="281"/>
                      </a:lnTo>
                      <a:lnTo>
                        <a:pt x="173" y="281"/>
                      </a:lnTo>
                      <a:lnTo>
                        <a:pt x="173" y="281"/>
                      </a:lnTo>
                      <a:lnTo>
                        <a:pt x="173" y="278"/>
                      </a:lnTo>
                      <a:lnTo>
                        <a:pt x="173" y="278"/>
                      </a:lnTo>
                      <a:lnTo>
                        <a:pt x="173" y="278"/>
                      </a:lnTo>
                      <a:lnTo>
                        <a:pt x="170" y="278"/>
                      </a:lnTo>
                      <a:lnTo>
                        <a:pt x="170" y="278"/>
                      </a:lnTo>
                      <a:lnTo>
                        <a:pt x="164" y="275"/>
                      </a:lnTo>
                      <a:lnTo>
                        <a:pt x="164" y="273"/>
                      </a:lnTo>
                      <a:lnTo>
                        <a:pt x="161" y="273"/>
                      </a:lnTo>
                      <a:lnTo>
                        <a:pt x="161" y="273"/>
                      </a:lnTo>
                      <a:lnTo>
                        <a:pt x="161" y="270"/>
                      </a:lnTo>
                      <a:lnTo>
                        <a:pt x="159" y="270"/>
                      </a:lnTo>
                      <a:lnTo>
                        <a:pt x="150" y="256"/>
                      </a:lnTo>
                      <a:lnTo>
                        <a:pt x="150" y="256"/>
                      </a:lnTo>
                      <a:lnTo>
                        <a:pt x="150" y="256"/>
                      </a:lnTo>
                      <a:lnTo>
                        <a:pt x="147" y="256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4" y="253"/>
                      </a:lnTo>
                      <a:lnTo>
                        <a:pt x="144" y="250"/>
                      </a:lnTo>
                      <a:lnTo>
                        <a:pt x="144" y="250"/>
                      </a:lnTo>
                      <a:lnTo>
                        <a:pt x="142" y="247"/>
                      </a:lnTo>
                      <a:lnTo>
                        <a:pt x="142" y="247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4"/>
                      </a:lnTo>
                      <a:lnTo>
                        <a:pt x="139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33"/>
                      </a:lnTo>
                      <a:lnTo>
                        <a:pt x="133" y="224"/>
                      </a:lnTo>
                      <a:lnTo>
                        <a:pt x="133" y="219"/>
                      </a:lnTo>
                      <a:lnTo>
                        <a:pt x="133" y="219"/>
                      </a:lnTo>
                      <a:lnTo>
                        <a:pt x="136" y="216"/>
                      </a:lnTo>
                      <a:lnTo>
                        <a:pt x="136" y="213"/>
                      </a:lnTo>
                      <a:lnTo>
                        <a:pt x="136" y="210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5"/>
                      </a:lnTo>
                      <a:lnTo>
                        <a:pt x="136" y="205"/>
                      </a:lnTo>
                      <a:lnTo>
                        <a:pt x="136" y="205"/>
                      </a:lnTo>
                      <a:lnTo>
                        <a:pt x="136" y="205"/>
                      </a:lnTo>
                      <a:lnTo>
                        <a:pt x="136" y="205"/>
                      </a:lnTo>
                      <a:lnTo>
                        <a:pt x="136" y="202"/>
                      </a:lnTo>
                      <a:lnTo>
                        <a:pt x="136" y="202"/>
                      </a:lnTo>
                      <a:lnTo>
                        <a:pt x="136" y="202"/>
                      </a:lnTo>
                      <a:lnTo>
                        <a:pt x="139" y="199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88"/>
                      </a:lnTo>
                      <a:lnTo>
                        <a:pt x="139" y="179"/>
                      </a:lnTo>
                      <a:lnTo>
                        <a:pt x="136" y="179"/>
                      </a:lnTo>
                      <a:lnTo>
                        <a:pt x="122" y="173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68"/>
                      </a:lnTo>
                      <a:lnTo>
                        <a:pt x="108" y="168"/>
                      </a:lnTo>
                      <a:lnTo>
                        <a:pt x="108" y="168"/>
                      </a:lnTo>
                      <a:lnTo>
                        <a:pt x="108" y="168"/>
                      </a:lnTo>
                      <a:lnTo>
                        <a:pt x="108" y="168"/>
                      </a:lnTo>
                      <a:lnTo>
                        <a:pt x="108" y="165"/>
                      </a:lnTo>
                      <a:lnTo>
                        <a:pt x="108" y="162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08" y="159"/>
                      </a:lnTo>
                      <a:lnTo>
                        <a:pt x="108" y="156"/>
                      </a:lnTo>
                      <a:lnTo>
                        <a:pt x="110" y="151"/>
                      </a:lnTo>
                      <a:lnTo>
                        <a:pt x="110" y="151"/>
                      </a:lnTo>
                      <a:lnTo>
                        <a:pt x="102" y="148"/>
                      </a:lnTo>
                      <a:lnTo>
                        <a:pt x="102" y="148"/>
                      </a:lnTo>
                      <a:lnTo>
                        <a:pt x="99" y="151"/>
                      </a:lnTo>
                      <a:lnTo>
                        <a:pt x="99" y="154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9"/>
                      </a:lnTo>
                      <a:lnTo>
                        <a:pt x="99" y="159"/>
                      </a:lnTo>
                      <a:lnTo>
                        <a:pt x="99" y="159"/>
                      </a:lnTo>
                      <a:lnTo>
                        <a:pt x="99" y="159"/>
                      </a:lnTo>
                      <a:lnTo>
                        <a:pt x="99" y="159"/>
                      </a:lnTo>
                      <a:lnTo>
                        <a:pt x="99" y="162"/>
                      </a:lnTo>
                      <a:lnTo>
                        <a:pt x="99" y="162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9" y="168"/>
                      </a:lnTo>
                      <a:lnTo>
                        <a:pt x="96" y="190"/>
                      </a:lnTo>
                      <a:lnTo>
                        <a:pt x="102" y="190"/>
                      </a:lnTo>
                      <a:lnTo>
                        <a:pt x="99" y="193"/>
                      </a:lnTo>
                      <a:lnTo>
                        <a:pt x="102" y="196"/>
                      </a:lnTo>
                      <a:lnTo>
                        <a:pt x="102" y="202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2" y="213"/>
                      </a:lnTo>
                      <a:lnTo>
                        <a:pt x="102" y="213"/>
                      </a:lnTo>
                      <a:lnTo>
                        <a:pt x="102" y="213"/>
                      </a:lnTo>
                      <a:lnTo>
                        <a:pt x="102" y="213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30"/>
                      </a:lnTo>
                      <a:lnTo>
                        <a:pt x="105" y="230"/>
                      </a:lnTo>
                      <a:lnTo>
                        <a:pt x="105" y="230"/>
                      </a:lnTo>
                      <a:lnTo>
                        <a:pt x="105" y="230"/>
                      </a:lnTo>
                      <a:lnTo>
                        <a:pt x="105" y="230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2" y="233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99" y="236"/>
                      </a:lnTo>
                      <a:lnTo>
                        <a:pt x="99" y="236"/>
                      </a:lnTo>
                      <a:lnTo>
                        <a:pt x="99" y="236"/>
                      </a:lnTo>
                      <a:lnTo>
                        <a:pt x="99" y="236"/>
                      </a:lnTo>
                      <a:lnTo>
                        <a:pt x="99" y="236"/>
                      </a:lnTo>
                      <a:lnTo>
                        <a:pt x="96" y="236"/>
                      </a:lnTo>
                      <a:lnTo>
                        <a:pt x="96" y="236"/>
                      </a:lnTo>
                      <a:lnTo>
                        <a:pt x="96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3"/>
                      </a:lnTo>
                      <a:lnTo>
                        <a:pt x="93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9" y="233"/>
                      </a:lnTo>
                      <a:lnTo>
                        <a:pt x="99" y="233"/>
                      </a:lnTo>
                      <a:lnTo>
                        <a:pt x="99" y="233"/>
                      </a:lnTo>
                      <a:lnTo>
                        <a:pt x="99" y="230"/>
                      </a:lnTo>
                      <a:lnTo>
                        <a:pt x="99" y="230"/>
                      </a:lnTo>
                      <a:lnTo>
                        <a:pt x="99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3" y="224"/>
                      </a:lnTo>
                      <a:lnTo>
                        <a:pt x="93" y="224"/>
                      </a:lnTo>
                      <a:lnTo>
                        <a:pt x="93" y="224"/>
                      </a:lnTo>
                      <a:lnTo>
                        <a:pt x="93" y="227"/>
                      </a:lnTo>
                      <a:lnTo>
                        <a:pt x="93" y="227"/>
                      </a:lnTo>
                      <a:lnTo>
                        <a:pt x="93" y="227"/>
                      </a:lnTo>
                      <a:lnTo>
                        <a:pt x="91" y="227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88" y="230"/>
                      </a:lnTo>
                      <a:lnTo>
                        <a:pt x="88" y="230"/>
                      </a:lnTo>
                      <a:lnTo>
                        <a:pt x="88" y="230"/>
                      </a:lnTo>
                      <a:lnTo>
                        <a:pt x="88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8" y="227"/>
                      </a:lnTo>
                      <a:lnTo>
                        <a:pt x="88" y="227"/>
                      </a:lnTo>
                      <a:lnTo>
                        <a:pt x="88" y="227"/>
                      </a:lnTo>
                      <a:lnTo>
                        <a:pt x="91" y="227"/>
                      </a:lnTo>
                      <a:lnTo>
                        <a:pt x="91" y="227"/>
                      </a:lnTo>
                      <a:lnTo>
                        <a:pt x="91" y="227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2"/>
                      </a:lnTo>
                      <a:lnTo>
                        <a:pt x="91" y="222"/>
                      </a:lnTo>
                      <a:lnTo>
                        <a:pt x="91" y="222"/>
                      </a:lnTo>
                      <a:lnTo>
                        <a:pt x="91" y="222"/>
                      </a:lnTo>
                      <a:lnTo>
                        <a:pt x="91" y="222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6"/>
                      </a:lnTo>
                      <a:lnTo>
                        <a:pt x="82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4" y="216"/>
                      </a:lnTo>
                      <a:lnTo>
                        <a:pt x="74" y="216"/>
                      </a:lnTo>
                      <a:lnTo>
                        <a:pt x="74" y="216"/>
                      </a:lnTo>
                      <a:lnTo>
                        <a:pt x="74" y="216"/>
                      </a:lnTo>
                      <a:lnTo>
                        <a:pt x="74" y="216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22"/>
                      </a:lnTo>
                      <a:lnTo>
                        <a:pt x="68" y="224"/>
                      </a:lnTo>
                      <a:lnTo>
                        <a:pt x="68" y="224"/>
                      </a:lnTo>
                      <a:lnTo>
                        <a:pt x="65" y="227"/>
                      </a:lnTo>
                      <a:lnTo>
                        <a:pt x="65" y="227"/>
                      </a:lnTo>
                      <a:lnTo>
                        <a:pt x="65" y="230"/>
                      </a:lnTo>
                      <a:lnTo>
                        <a:pt x="62" y="233"/>
                      </a:lnTo>
                      <a:lnTo>
                        <a:pt x="59" y="236"/>
                      </a:lnTo>
                      <a:lnTo>
                        <a:pt x="59" y="236"/>
                      </a:lnTo>
                      <a:lnTo>
                        <a:pt x="59" y="239"/>
                      </a:lnTo>
                      <a:lnTo>
                        <a:pt x="57" y="239"/>
                      </a:lnTo>
                      <a:lnTo>
                        <a:pt x="57" y="239"/>
                      </a:lnTo>
                      <a:lnTo>
                        <a:pt x="57" y="239"/>
                      </a:lnTo>
                      <a:lnTo>
                        <a:pt x="57" y="241"/>
                      </a:lnTo>
                      <a:lnTo>
                        <a:pt x="57" y="241"/>
                      </a:lnTo>
                      <a:lnTo>
                        <a:pt x="57" y="241"/>
                      </a:lnTo>
                      <a:lnTo>
                        <a:pt x="57" y="241"/>
                      </a:lnTo>
                      <a:lnTo>
                        <a:pt x="57" y="244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7" y="247"/>
                      </a:lnTo>
                      <a:lnTo>
                        <a:pt x="57" y="250"/>
                      </a:lnTo>
                      <a:lnTo>
                        <a:pt x="57" y="250"/>
                      </a:lnTo>
                      <a:lnTo>
                        <a:pt x="57" y="253"/>
                      </a:lnTo>
                      <a:lnTo>
                        <a:pt x="57" y="256"/>
                      </a:lnTo>
                      <a:lnTo>
                        <a:pt x="54" y="256"/>
                      </a:lnTo>
                      <a:lnTo>
                        <a:pt x="37" y="267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4" y="261"/>
                      </a:lnTo>
                      <a:lnTo>
                        <a:pt x="34" y="261"/>
                      </a:lnTo>
                      <a:lnTo>
                        <a:pt x="34" y="261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4" y="258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39"/>
                      </a:lnTo>
                      <a:lnTo>
                        <a:pt x="37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6"/>
                      </a:lnTo>
                      <a:lnTo>
                        <a:pt x="25" y="236"/>
                      </a:lnTo>
                      <a:lnTo>
                        <a:pt x="25" y="239"/>
                      </a:lnTo>
                      <a:lnTo>
                        <a:pt x="20" y="236"/>
                      </a:lnTo>
                      <a:lnTo>
                        <a:pt x="20" y="222"/>
                      </a:lnTo>
                      <a:lnTo>
                        <a:pt x="20" y="222"/>
                      </a:lnTo>
                      <a:lnTo>
                        <a:pt x="28" y="213"/>
                      </a:lnTo>
                      <a:lnTo>
                        <a:pt x="31" y="213"/>
                      </a:lnTo>
                      <a:lnTo>
                        <a:pt x="31" y="210"/>
                      </a:lnTo>
                      <a:lnTo>
                        <a:pt x="31" y="210"/>
                      </a:lnTo>
                      <a:lnTo>
                        <a:pt x="34" y="207"/>
                      </a:lnTo>
                      <a:lnTo>
                        <a:pt x="31" y="210"/>
                      </a:lnTo>
                      <a:lnTo>
                        <a:pt x="28" y="210"/>
                      </a:lnTo>
                      <a:lnTo>
                        <a:pt x="34" y="205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2"/>
                      </a:lnTo>
                      <a:lnTo>
                        <a:pt x="40" y="202"/>
                      </a:lnTo>
                      <a:lnTo>
                        <a:pt x="40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37" y="190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8" y="190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25" y="185"/>
                      </a:lnTo>
                      <a:lnTo>
                        <a:pt x="25" y="185"/>
                      </a:lnTo>
                      <a:lnTo>
                        <a:pt x="25" y="185"/>
                      </a:lnTo>
                      <a:lnTo>
                        <a:pt x="25" y="185"/>
                      </a:lnTo>
                      <a:lnTo>
                        <a:pt x="25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0" y="188"/>
                      </a:lnTo>
                      <a:lnTo>
                        <a:pt x="20" y="188"/>
                      </a:lnTo>
                      <a:lnTo>
                        <a:pt x="20" y="188"/>
                      </a:lnTo>
                      <a:lnTo>
                        <a:pt x="20" y="188"/>
                      </a:lnTo>
                      <a:lnTo>
                        <a:pt x="17" y="188"/>
                      </a:lnTo>
                      <a:lnTo>
                        <a:pt x="17" y="188"/>
                      </a:lnTo>
                      <a:lnTo>
                        <a:pt x="17" y="188"/>
                      </a:lnTo>
                      <a:lnTo>
                        <a:pt x="17" y="185"/>
                      </a:lnTo>
                      <a:lnTo>
                        <a:pt x="17" y="185"/>
                      </a:lnTo>
                      <a:lnTo>
                        <a:pt x="17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3" y="182"/>
                      </a:lnTo>
                      <a:lnTo>
                        <a:pt x="23" y="182"/>
                      </a:lnTo>
                      <a:lnTo>
                        <a:pt x="23" y="182"/>
                      </a:lnTo>
                      <a:lnTo>
                        <a:pt x="23" y="179"/>
                      </a:lnTo>
                      <a:lnTo>
                        <a:pt x="23" y="179"/>
                      </a:lnTo>
                      <a:lnTo>
                        <a:pt x="23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8" y="173"/>
                      </a:lnTo>
                      <a:lnTo>
                        <a:pt x="8" y="173"/>
                      </a:lnTo>
                      <a:lnTo>
                        <a:pt x="8" y="171"/>
                      </a:lnTo>
                      <a:lnTo>
                        <a:pt x="8" y="171"/>
                      </a:lnTo>
                      <a:lnTo>
                        <a:pt x="8" y="171"/>
                      </a:lnTo>
                      <a:lnTo>
                        <a:pt x="8" y="171"/>
                      </a:lnTo>
                      <a:lnTo>
                        <a:pt x="8" y="171"/>
                      </a:lnTo>
                      <a:lnTo>
                        <a:pt x="8" y="168"/>
                      </a:lnTo>
                      <a:lnTo>
                        <a:pt x="8" y="168"/>
                      </a:lnTo>
                      <a:lnTo>
                        <a:pt x="6" y="168"/>
                      </a:lnTo>
                      <a:lnTo>
                        <a:pt x="6" y="168"/>
                      </a:lnTo>
                      <a:lnTo>
                        <a:pt x="6" y="168"/>
                      </a:lnTo>
                      <a:lnTo>
                        <a:pt x="6" y="168"/>
                      </a:lnTo>
                      <a:lnTo>
                        <a:pt x="6" y="168"/>
                      </a:lnTo>
                      <a:lnTo>
                        <a:pt x="6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5"/>
                      </a:lnTo>
                      <a:lnTo>
                        <a:pt x="3" y="165"/>
                      </a:lnTo>
                      <a:lnTo>
                        <a:pt x="3" y="165"/>
                      </a:lnTo>
                      <a:lnTo>
                        <a:pt x="8" y="165"/>
                      </a:lnTo>
                      <a:lnTo>
                        <a:pt x="8" y="168"/>
                      </a:lnTo>
                      <a:lnTo>
                        <a:pt x="11" y="168"/>
                      </a:lnTo>
                      <a:lnTo>
                        <a:pt x="17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3" y="165"/>
                      </a:lnTo>
                      <a:lnTo>
                        <a:pt x="23" y="168"/>
                      </a:lnTo>
                      <a:lnTo>
                        <a:pt x="23" y="168"/>
                      </a:lnTo>
                      <a:lnTo>
                        <a:pt x="23" y="168"/>
                      </a:lnTo>
                      <a:lnTo>
                        <a:pt x="23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4"/>
                      </a:lnTo>
                      <a:lnTo>
                        <a:pt x="34" y="154"/>
                      </a:lnTo>
                      <a:lnTo>
                        <a:pt x="34" y="154"/>
                      </a:lnTo>
                      <a:lnTo>
                        <a:pt x="34" y="151"/>
                      </a:lnTo>
                      <a:lnTo>
                        <a:pt x="34" y="151"/>
                      </a:lnTo>
                      <a:lnTo>
                        <a:pt x="34" y="148"/>
                      </a:lnTo>
                      <a:lnTo>
                        <a:pt x="34" y="148"/>
                      </a:lnTo>
                      <a:lnTo>
                        <a:pt x="34" y="148"/>
                      </a:lnTo>
                      <a:lnTo>
                        <a:pt x="37" y="145"/>
                      </a:lnTo>
                      <a:lnTo>
                        <a:pt x="37" y="145"/>
                      </a:lnTo>
                      <a:lnTo>
                        <a:pt x="37" y="145"/>
                      </a:lnTo>
                      <a:lnTo>
                        <a:pt x="37" y="145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7"/>
                      </a:lnTo>
                      <a:lnTo>
                        <a:pt x="42" y="137"/>
                      </a:lnTo>
                      <a:lnTo>
                        <a:pt x="42" y="137"/>
                      </a:lnTo>
                      <a:lnTo>
                        <a:pt x="42" y="134"/>
                      </a:lnTo>
                      <a:lnTo>
                        <a:pt x="42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1"/>
                      </a:lnTo>
                      <a:lnTo>
                        <a:pt x="45" y="131"/>
                      </a:lnTo>
                      <a:lnTo>
                        <a:pt x="48" y="131"/>
                      </a:lnTo>
                      <a:lnTo>
                        <a:pt x="48" y="128"/>
                      </a:lnTo>
                      <a:lnTo>
                        <a:pt x="48" y="128"/>
                      </a:lnTo>
                      <a:lnTo>
                        <a:pt x="48" y="128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54" y="120"/>
                      </a:lnTo>
                      <a:lnTo>
                        <a:pt x="54" y="120"/>
                      </a:lnTo>
                      <a:lnTo>
                        <a:pt x="51" y="120"/>
                      </a:lnTo>
                      <a:lnTo>
                        <a:pt x="51" y="120"/>
                      </a:lnTo>
                      <a:lnTo>
                        <a:pt x="51" y="120"/>
                      </a:lnTo>
                      <a:lnTo>
                        <a:pt x="51" y="120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1"/>
                      </a:lnTo>
                      <a:lnTo>
                        <a:pt x="51" y="111"/>
                      </a:lnTo>
                      <a:lnTo>
                        <a:pt x="51" y="108"/>
                      </a:lnTo>
                      <a:lnTo>
                        <a:pt x="51" y="108"/>
                      </a:lnTo>
                      <a:lnTo>
                        <a:pt x="51" y="108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3"/>
                      </a:lnTo>
                      <a:lnTo>
                        <a:pt x="54" y="103"/>
                      </a:lnTo>
                      <a:lnTo>
                        <a:pt x="54" y="103"/>
                      </a:lnTo>
                      <a:lnTo>
                        <a:pt x="54" y="103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59" y="97"/>
                      </a:lnTo>
                      <a:lnTo>
                        <a:pt x="62" y="100"/>
                      </a:lnTo>
                      <a:lnTo>
                        <a:pt x="65" y="100"/>
                      </a:lnTo>
                      <a:lnTo>
                        <a:pt x="65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5"/>
                      </a:lnTo>
                      <a:lnTo>
                        <a:pt x="68" y="105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7"/>
                      </a:lnTo>
                      <a:lnTo>
                        <a:pt x="68" y="120"/>
                      </a:lnTo>
                      <a:lnTo>
                        <a:pt x="68" y="120"/>
                      </a:lnTo>
                      <a:lnTo>
                        <a:pt x="68" y="120"/>
                      </a:lnTo>
                      <a:lnTo>
                        <a:pt x="68" y="120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4"/>
                      </a:lnTo>
                      <a:lnTo>
                        <a:pt x="68" y="134"/>
                      </a:lnTo>
                      <a:lnTo>
                        <a:pt x="68" y="134"/>
                      </a:lnTo>
                      <a:lnTo>
                        <a:pt x="71" y="134"/>
                      </a:lnTo>
                      <a:lnTo>
                        <a:pt x="71" y="134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4"/>
                      </a:lnTo>
                      <a:lnTo>
                        <a:pt x="74" y="134"/>
                      </a:lnTo>
                      <a:lnTo>
                        <a:pt x="74" y="134"/>
                      </a:lnTo>
                      <a:lnTo>
                        <a:pt x="74" y="134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6" y="131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5"/>
                      </a:lnTo>
                      <a:lnTo>
                        <a:pt x="76" y="125"/>
                      </a:lnTo>
                      <a:lnTo>
                        <a:pt x="79" y="125"/>
                      </a:lnTo>
                      <a:lnTo>
                        <a:pt x="79" y="125"/>
                      </a:lnTo>
                      <a:lnTo>
                        <a:pt x="82" y="125"/>
                      </a:lnTo>
                      <a:lnTo>
                        <a:pt x="82" y="125"/>
                      </a:lnTo>
                      <a:lnTo>
                        <a:pt x="85" y="125"/>
                      </a:lnTo>
                      <a:lnTo>
                        <a:pt x="85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91" y="125"/>
                      </a:lnTo>
                      <a:lnTo>
                        <a:pt x="91" y="125"/>
                      </a:lnTo>
                      <a:lnTo>
                        <a:pt x="91" y="125"/>
                      </a:lnTo>
                      <a:lnTo>
                        <a:pt x="91" y="125"/>
                      </a:lnTo>
                      <a:lnTo>
                        <a:pt x="91" y="125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31"/>
                      </a:lnTo>
                      <a:lnTo>
                        <a:pt x="91" y="131"/>
                      </a:lnTo>
                      <a:lnTo>
                        <a:pt x="91" y="131"/>
                      </a:lnTo>
                      <a:lnTo>
                        <a:pt x="91" y="131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7"/>
                      </a:lnTo>
                      <a:lnTo>
                        <a:pt x="93" y="137"/>
                      </a:lnTo>
                      <a:lnTo>
                        <a:pt x="93" y="137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6" y="139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3" y="122"/>
                      </a:lnTo>
                      <a:lnTo>
                        <a:pt x="113" y="122"/>
                      </a:lnTo>
                      <a:lnTo>
                        <a:pt x="113" y="122"/>
                      </a:lnTo>
                      <a:lnTo>
                        <a:pt x="113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8"/>
                      </a:lnTo>
                      <a:lnTo>
                        <a:pt x="119" y="131"/>
                      </a:lnTo>
                      <a:lnTo>
                        <a:pt x="119" y="134"/>
                      </a:lnTo>
                      <a:lnTo>
                        <a:pt x="119" y="134"/>
                      </a:lnTo>
                      <a:lnTo>
                        <a:pt x="119" y="137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42"/>
                      </a:lnTo>
                      <a:lnTo>
                        <a:pt x="119" y="145"/>
                      </a:lnTo>
                      <a:lnTo>
                        <a:pt x="119" y="148"/>
                      </a:lnTo>
                      <a:lnTo>
                        <a:pt x="119" y="148"/>
                      </a:lnTo>
                      <a:lnTo>
                        <a:pt x="119" y="148"/>
                      </a:lnTo>
                      <a:lnTo>
                        <a:pt x="119" y="151"/>
                      </a:lnTo>
                      <a:lnTo>
                        <a:pt x="119" y="165"/>
                      </a:lnTo>
                      <a:lnTo>
                        <a:pt x="119" y="165"/>
                      </a:lnTo>
                      <a:lnTo>
                        <a:pt x="119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5" y="165"/>
                      </a:lnTo>
                      <a:lnTo>
                        <a:pt x="125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5" y="165"/>
                      </a:lnTo>
                      <a:lnTo>
                        <a:pt x="125" y="165"/>
                      </a:lnTo>
                      <a:lnTo>
                        <a:pt x="125" y="165"/>
                      </a:lnTo>
                      <a:lnTo>
                        <a:pt x="125" y="162"/>
                      </a:lnTo>
                      <a:lnTo>
                        <a:pt x="125" y="162"/>
                      </a:lnTo>
                      <a:lnTo>
                        <a:pt x="125" y="162"/>
                      </a:lnTo>
                      <a:lnTo>
                        <a:pt x="125" y="162"/>
                      </a:lnTo>
                      <a:lnTo>
                        <a:pt x="125" y="159"/>
                      </a:lnTo>
                      <a:lnTo>
                        <a:pt x="125" y="159"/>
                      </a:lnTo>
                      <a:lnTo>
                        <a:pt x="125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4"/>
                      </a:lnTo>
                      <a:lnTo>
                        <a:pt x="127" y="154"/>
                      </a:lnTo>
                      <a:lnTo>
                        <a:pt x="127" y="154"/>
                      </a:lnTo>
                      <a:lnTo>
                        <a:pt x="127" y="154"/>
                      </a:lnTo>
                      <a:lnTo>
                        <a:pt x="127" y="154"/>
                      </a:lnTo>
                      <a:lnTo>
                        <a:pt x="130" y="154"/>
                      </a:lnTo>
                      <a:lnTo>
                        <a:pt x="130" y="154"/>
                      </a:lnTo>
                      <a:lnTo>
                        <a:pt x="130" y="154"/>
                      </a:lnTo>
                      <a:lnTo>
                        <a:pt x="130" y="154"/>
                      </a:lnTo>
                      <a:lnTo>
                        <a:pt x="130" y="154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42" y="134"/>
                      </a:lnTo>
                      <a:lnTo>
                        <a:pt x="142" y="134"/>
                      </a:lnTo>
                      <a:lnTo>
                        <a:pt x="142" y="134"/>
                      </a:lnTo>
                      <a:lnTo>
                        <a:pt x="142" y="134"/>
                      </a:lnTo>
                      <a:lnTo>
                        <a:pt x="142" y="134"/>
                      </a:lnTo>
                      <a:lnTo>
                        <a:pt x="142" y="131"/>
                      </a:lnTo>
                      <a:lnTo>
                        <a:pt x="142" y="131"/>
                      </a:lnTo>
                      <a:lnTo>
                        <a:pt x="144" y="131"/>
                      </a:lnTo>
                      <a:lnTo>
                        <a:pt x="144" y="131"/>
                      </a:lnTo>
                      <a:lnTo>
                        <a:pt x="144" y="131"/>
                      </a:lnTo>
                      <a:lnTo>
                        <a:pt x="144" y="131"/>
                      </a:lnTo>
                      <a:lnTo>
                        <a:pt x="144" y="128"/>
                      </a:lnTo>
                      <a:lnTo>
                        <a:pt x="144" y="128"/>
                      </a:lnTo>
                      <a:lnTo>
                        <a:pt x="144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50" y="128"/>
                      </a:lnTo>
                      <a:lnTo>
                        <a:pt x="150" y="128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3" y="131"/>
                      </a:lnTo>
                      <a:lnTo>
                        <a:pt x="153" y="131"/>
                      </a:lnTo>
                      <a:lnTo>
                        <a:pt x="153" y="131"/>
                      </a:lnTo>
                      <a:lnTo>
                        <a:pt x="153" y="134"/>
                      </a:lnTo>
                      <a:lnTo>
                        <a:pt x="156" y="134"/>
                      </a:lnTo>
                      <a:lnTo>
                        <a:pt x="156" y="134"/>
                      </a:lnTo>
                      <a:lnTo>
                        <a:pt x="156" y="134"/>
                      </a:lnTo>
                      <a:lnTo>
                        <a:pt x="156" y="134"/>
                      </a:lnTo>
                      <a:lnTo>
                        <a:pt x="159" y="134"/>
                      </a:lnTo>
                      <a:lnTo>
                        <a:pt x="159" y="134"/>
                      </a:lnTo>
                      <a:lnTo>
                        <a:pt x="159" y="134"/>
                      </a:lnTo>
                      <a:lnTo>
                        <a:pt x="159" y="137"/>
                      </a:lnTo>
                      <a:lnTo>
                        <a:pt x="159" y="134"/>
                      </a:lnTo>
                      <a:lnTo>
                        <a:pt x="161" y="137"/>
                      </a:lnTo>
                      <a:lnTo>
                        <a:pt x="161" y="137"/>
                      </a:lnTo>
                      <a:lnTo>
                        <a:pt x="161" y="137"/>
                      </a:lnTo>
                      <a:lnTo>
                        <a:pt x="161" y="137"/>
                      </a:lnTo>
                      <a:lnTo>
                        <a:pt x="161" y="134"/>
                      </a:lnTo>
                      <a:lnTo>
                        <a:pt x="164" y="134"/>
                      </a:lnTo>
                      <a:lnTo>
                        <a:pt x="164" y="134"/>
                      </a:lnTo>
                      <a:lnTo>
                        <a:pt x="164" y="131"/>
                      </a:lnTo>
                      <a:lnTo>
                        <a:pt x="167" y="131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3" y="128"/>
                      </a:lnTo>
                      <a:lnTo>
                        <a:pt x="173" y="128"/>
                      </a:lnTo>
                      <a:lnTo>
                        <a:pt x="173" y="128"/>
                      </a:lnTo>
                      <a:lnTo>
                        <a:pt x="173" y="128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84" y="120"/>
                      </a:lnTo>
                      <a:lnTo>
                        <a:pt x="184" y="117"/>
                      </a:lnTo>
                      <a:lnTo>
                        <a:pt x="184" y="117"/>
                      </a:lnTo>
                      <a:lnTo>
                        <a:pt x="187" y="117"/>
                      </a:lnTo>
                      <a:lnTo>
                        <a:pt x="190" y="114"/>
                      </a:lnTo>
                      <a:lnTo>
                        <a:pt x="190" y="114"/>
                      </a:lnTo>
                      <a:lnTo>
                        <a:pt x="193" y="114"/>
                      </a:lnTo>
                      <a:lnTo>
                        <a:pt x="193" y="114"/>
                      </a:lnTo>
                      <a:lnTo>
                        <a:pt x="195" y="114"/>
                      </a:lnTo>
                      <a:lnTo>
                        <a:pt x="198" y="111"/>
                      </a:lnTo>
                      <a:lnTo>
                        <a:pt x="198" y="111"/>
                      </a:lnTo>
                      <a:lnTo>
                        <a:pt x="201" y="111"/>
                      </a:lnTo>
                      <a:lnTo>
                        <a:pt x="201" y="111"/>
                      </a:lnTo>
                      <a:lnTo>
                        <a:pt x="201" y="111"/>
                      </a:lnTo>
                      <a:lnTo>
                        <a:pt x="201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7" y="108"/>
                      </a:lnTo>
                      <a:lnTo>
                        <a:pt x="207" y="108"/>
                      </a:lnTo>
                      <a:lnTo>
                        <a:pt x="210" y="105"/>
                      </a:lnTo>
                      <a:lnTo>
                        <a:pt x="210" y="105"/>
                      </a:lnTo>
                      <a:lnTo>
                        <a:pt x="212" y="105"/>
                      </a:lnTo>
                      <a:lnTo>
                        <a:pt x="212" y="108"/>
                      </a:lnTo>
                      <a:lnTo>
                        <a:pt x="215" y="108"/>
                      </a:lnTo>
                      <a:lnTo>
                        <a:pt x="215" y="108"/>
                      </a:lnTo>
                      <a:lnTo>
                        <a:pt x="215" y="108"/>
                      </a:lnTo>
                      <a:lnTo>
                        <a:pt x="215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3"/>
                      </a:lnTo>
                      <a:lnTo>
                        <a:pt x="218" y="103"/>
                      </a:lnTo>
                      <a:lnTo>
                        <a:pt x="221" y="103"/>
                      </a:lnTo>
                      <a:lnTo>
                        <a:pt x="221" y="103"/>
                      </a:lnTo>
                      <a:lnTo>
                        <a:pt x="221" y="103"/>
                      </a:lnTo>
                      <a:lnTo>
                        <a:pt x="221" y="103"/>
                      </a:lnTo>
                      <a:lnTo>
                        <a:pt x="224" y="103"/>
                      </a:lnTo>
                      <a:lnTo>
                        <a:pt x="224" y="103"/>
                      </a:lnTo>
                      <a:lnTo>
                        <a:pt x="227" y="100"/>
                      </a:lnTo>
                      <a:lnTo>
                        <a:pt x="229" y="100"/>
                      </a:lnTo>
                      <a:lnTo>
                        <a:pt x="229" y="97"/>
                      </a:lnTo>
                      <a:lnTo>
                        <a:pt x="232" y="97"/>
                      </a:lnTo>
                      <a:lnTo>
                        <a:pt x="232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8" y="94"/>
                      </a:lnTo>
                      <a:lnTo>
                        <a:pt x="238" y="94"/>
                      </a:lnTo>
                      <a:lnTo>
                        <a:pt x="238" y="94"/>
                      </a:lnTo>
                      <a:lnTo>
                        <a:pt x="241" y="94"/>
                      </a:lnTo>
                      <a:lnTo>
                        <a:pt x="241" y="94"/>
                      </a:lnTo>
                      <a:lnTo>
                        <a:pt x="241" y="94"/>
                      </a:lnTo>
                      <a:lnTo>
                        <a:pt x="241" y="94"/>
                      </a:lnTo>
                      <a:lnTo>
                        <a:pt x="241" y="97"/>
                      </a:lnTo>
                      <a:lnTo>
                        <a:pt x="244" y="97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6" y="100"/>
                      </a:lnTo>
                      <a:lnTo>
                        <a:pt x="246" y="100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9" y="94"/>
                      </a:lnTo>
                      <a:lnTo>
                        <a:pt x="249" y="91"/>
                      </a:lnTo>
                      <a:lnTo>
                        <a:pt x="249" y="91"/>
                      </a:lnTo>
                      <a:lnTo>
                        <a:pt x="249" y="91"/>
                      </a:lnTo>
                      <a:lnTo>
                        <a:pt x="249" y="91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1"/>
                      </a:lnTo>
                      <a:lnTo>
                        <a:pt x="255" y="71"/>
                      </a:lnTo>
                      <a:lnTo>
                        <a:pt x="255" y="71"/>
                      </a:lnTo>
                      <a:lnTo>
                        <a:pt x="255" y="71"/>
                      </a:lnTo>
                      <a:lnTo>
                        <a:pt x="255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6"/>
                      </a:lnTo>
                      <a:lnTo>
                        <a:pt x="258" y="66"/>
                      </a:lnTo>
                      <a:lnTo>
                        <a:pt x="258" y="66"/>
                      </a:lnTo>
                      <a:lnTo>
                        <a:pt x="258" y="66"/>
                      </a:lnTo>
                      <a:lnTo>
                        <a:pt x="258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3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57"/>
                      </a:lnTo>
                      <a:lnTo>
                        <a:pt x="263" y="57"/>
                      </a:lnTo>
                      <a:lnTo>
                        <a:pt x="263" y="57"/>
                      </a:lnTo>
                      <a:lnTo>
                        <a:pt x="263" y="57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49"/>
                      </a:lnTo>
                      <a:lnTo>
                        <a:pt x="263" y="49"/>
                      </a:lnTo>
                      <a:lnTo>
                        <a:pt x="263" y="49"/>
                      </a:lnTo>
                      <a:lnTo>
                        <a:pt x="263" y="49"/>
                      </a:lnTo>
                      <a:lnTo>
                        <a:pt x="263" y="46"/>
                      </a:lnTo>
                      <a:lnTo>
                        <a:pt x="263" y="46"/>
                      </a:lnTo>
                      <a:lnTo>
                        <a:pt x="263" y="46"/>
                      </a:lnTo>
                      <a:lnTo>
                        <a:pt x="266" y="46"/>
                      </a:lnTo>
                      <a:lnTo>
                        <a:pt x="266" y="46"/>
                      </a:lnTo>
                      <a:lnTo>
                        <a:pt x="266" y="46"/>
                      </a:lnTo>
                      <a:lnTo>
                        <a:pt x="266" y="46"/>
                      </a:lnTo>
                      <a:lnTo>
                        <a:pt x="266" y="46"/>
                      </a:lnTo>
                      <a:lnTo>
                        <a:pt x="266" y="43"/>
                      </a:lnTo>
                      <a:lnTo>
                        <a:pt x="266" y="43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29"/>
                      </a:lnTo>
                      <a:lnTo>
                        <a:pt x="275" y="26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8" y="20"/>
                      </a:lnTo>
                      <a:lnTo>
                        <a:pt x="278" y="20"/>
                      </a:lnTo>
                      <a:lnTo>
                        <a:pt x="278" y="20"/>
                      </a:lnTo>
                      <a:lnTo>
                        <a:pt x="278" y="17"/>
                      </a:lnTo>
                      <a:lnTo>
                        <a:pt x="278" y="17"/>
                      </a:lnTo>
                      <a:lnTo>
                        <a:pt x="280" y="17"/>
                      </a:lnTo>
                      <a:lnTo>
                        <a:pt x="280" y="15"/>
                      </a:lnTo>
                      <a:lnTo>
                        <a:pt x="280" y="15"/>
                      </a:lnTo>
                      <a:lnTo>
                        <a:pt x="283" y="15"/>
                      </a:lnTo>
                      <a:lnTo>
                        <a:pt x="283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92" y="6"/>
                      </a:lnTo>
                      <a:lnTo>
                        <a:pt x="292" y="6"/>
                      </a:lnTo>
                      <a:lnTo>
                        <a:pt x="292" y="6"/>
                      </a:lnTo>
                      <a:lnTo>
                        <a:pt x="295" y="6"/>
                      </a:lnTo>
                      <a:lnTo>
                        <a:pt x="295" y="3"/>
                      </a:lnTo>
                      <a:lnTo>
                        <a:pt x="295" y="3"/>
                      </a:lnTo>
                      <a:lnTo>
                        <a:pt x="297" y="3"/>
                      </a:lnTo>
                      <a:lnTo>
                        <a:pt x="297" y="3"/>
                      </a:lnTo>
                      <a:lnTo>
                        <a:pt x="297" y="3"/>
                      </a:lnTo>
                      <a:lnTo>
                        <a:pt x="297" y="3"/>
                      </a:lnTo>
                      <a:lnTo>
                        <a:pt x="300" y="3"/>
                      </a:lnTo>
                      <a:lnTo>
                        <a:pt x="300" y="3"/>
                      </a:lnTo>
                      <a:lnTo>
                        <a:pt x="300" y="3"/>
                      </a:lnTo>
                      <a:lnTo>
                        <a:pt x="303" y="3"/>
                      </a:lnTo>
                      <a:lnTo>
                        <a:pt x="303" y="3"/>
                      </a:lnTo>
                      <a:lnTo>
                        <a:pt x="303" y="3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4" y="0"/>
                      </a:lnTo>
                      <a:lnTo>
                        <a:pt x="314" y="0"/>
                      </a:lnTo>
                      <a:lnTo>
                        <a:pt x="317" y="0"/>
                      </a:lnTo>
                      <a:lnTo>
                        <a:pt x="317" y="0"/>
                      </a:lnTo>
                      <a:lnTo>
                        <a:pt x="320" y="0"/>
                      </a:lnTo>
                      <a:lnTo>
                        <a:pt x="320" y="0"/>
                      </a:lnTo>
                      <a:lnTo>
                        <a:pt x="326" y="3"/>
                      </a:lnTo>
                      <a:lnTo>
                        <a:pt x="326" y="3"/>
                      </a:lnTo>
                      <a:lnTo>
                        <a:pt x="326" y="3"/>
                      </a:lnTo>
                      <a:lnTo>
                        <a:pt x="326" y="3"/>
                      </a:lnTo>
                      <a:lnTo>
                        <a:pt x="326" y="3"/>
                      </a:lnTo>
                      <a:lnTo>
                        <a:pt x="329" y="6"/>
                      </a:lnTo>
                      <a:lnTo>
                        <a:pt x="329" y="6"/>
                      </a:lnTo>
                      <a:lnTo>
                        <a:pt x="329" y="6"/>
                      </a:lnTo>
                      <a:lnTo>
                        <a:pt x="329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12"/>
                      </a:lnTo>
                      <a:lnTo>
                        <a:pt x="334" y="12"/>
                      </a:lnTo>
                      <a:lnTo>
                        <a:pt x="334" y="12"/>
                      </a:lnTo>
                      <a:lnTo>
                        <a:pt x="334" y="15"/>
                      </a:lnTo>
                      <a:lnTo>
                        <a:pt x="334" y="15"/>
                      </a:lnTo>
                      <a:lnTo>
                        <a:pt x="337" y="15"/>
                      </a:lnTo>
                      <a:lnTo>
                        <a:pt x="337" y="15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3" y="20"/>
                      </a:lnTo>
                      <a:lnTo>
                        <a:pt x="343" y="20"/>
                      </a:lnTo>
                      <a:lnTo>
                        <a:pt x="343" y="20"/>
                      </a:lnTo>
                      <a:lnTo>
                        <a:pt x="343" y="20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3" y="26"/>
                      </a:lnTo>
                      <a:lnTo>
                        <a:pt x="343" y="26"/>
                      </a:lnTo>
                      <a:lnTo>
                        <a:pt x="343" y="26"/>
                      </a:lnTo>
                      <a:lnTo>
                        <a:pt x="343" y="26"/>
                      </a:lnTo>
                      <a:lnTo>
                        <a:pt x="343" y="29"/>
                      </a:lnTo>
                      <a:lnTo>
                        <a:pt x="343" y="29"/>
                      </a:lnTo>
                      <a:lnTo>
                        <a:pt x="343" y="29"/>
                      </a:lnTo>
                      <a:lnTo>
                        <a:pt x="343" y="32"/>
                      </a:lnTo>
                      <a:lnTo>
                        <a:pt x="343" y="32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7"/>
                      </a:lnTo>
                      <a:lnTo>
                        <a:pt x="343" y="37"/>
                      </a:lnTo>
                      <a:lnTo>
                        <a:pt x="343" y="37"/>
                      </a:lnTo>
                      <a:lnTo>
                        <a:pt x="343" y="37"/>
                      </a:lnTo>
                      <a:lnTo>
                        <a:pt x="346" y="37"/>
                      </a:lnTo>
                      <a:lnTo>
                        <a:pt x="346" y="40"/>
                      </a:lnTo>
                      <a:lnTo>
                        <a:pt x="346" y="40"/>
                      </a:lnTo>
                      <a:lnTo>
                        <a:pt x="346" y="40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3"/>
                      </a:lnTo>
                      <a:lnTo>
                        <a:pt x="348" y="46"/>
                      </a:lnTo>
                      <a:lnTo>
                        <a:pt x="348" y="46"/>
                      </a:lnTo>
                      <a:lnTo>
                        <a:pt x="351" y="46"/>
                      </a:lnTo>
                      <a:lnTo>
                        <a:pt x="351" y="49"/>
                      </a:lnTo>
                      <a:lnTo>
                        <a:pt x="351" y="49"/>
                      </a:lnTo>
                      <a:lnTo>
                        <a:pt x="351" y="49"/>
                      </a:lnTo>
                      <a:lnTo>
                        <a:pt x="351" y="51"/>
                      </a:lnTo>
                      <a:lnTo>
                        <a:pt x="354" y="51"/>
                      </a:lnTo>
                      <a:lnTo>
                        <a:pt x="354" y="51"/>
                      </a:lnTo>
                      <a:lnTo>
                        <a:pt x="354" y="54"/>
                      </a:lnTo>
                      <a:lnTo>
                        <a:pt x="357" y="54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60" y="57"/>
                      </a:lnTo>
                      <a:lnTo>
                        <a:pt x="360" y="57"/>
                      </a:lnTo>
                      <a:lnTo>
                        <a:pt x="360" y="60"/>
                      </a:lnTo>
                      <a:lnTo>
                        <a:pt x="360" y="60"/>
                      </a:lnTo>
                      <a:lnTo>
                        <a:pt x="363" y="60"/>
                      </a:lnTo>
                      <a:lnTo>
                        <a:pt x="363" y="60"/>
                      </a:lnTo>
                      <a:lnTo>
                        <a:pt x="363" y="63"/>
                      </a:lnTo>
                      <a:lnTo>
                        <a:pt x="365" y="63"/>
                      </a:lnTo>
                      <a:lnTo>
                        <a:pt x="365" y="63"/>
                      </a:lnTo>
                      <a:lnTo>
                        <a:pt x="365" y="63"/>
                      </a:lnTo>
                      <a:lnTo>
                        <a:pt x="368" y="66"/>
                      </a:lnTo>
                      <a:lnTo>
                        <a:pt x="368" y="66"/>
                      </a:lnTo>
                      <a:lnTo>
                        <a:pt x="368" y="68"/>
                      </a:lnTo>
                      <a:lnTo>
                        <a:pt x="368" y="68"/>
                      </a:lnTo>
                      <a:lnTo>
                        <a:pt x="368" y="68"/>
                      </a:lnTo>
                      <a:lnTo>
                        <a:pt x="371" y="68"/>
                      </a:lnTo>
                      <a:lnTo>
                        <a:pt x="371" y="71"/>
                      </a:lnTo>
                      <a:lnTo>
                        <a:pt x="371" y="71"/>
                      </a:lnTo>
                      <a:lnTo>
                        <a:pt x="371" y="71"/>
                      </a:lnTo>
                      <a:lnTo>
                        <a:pt x="371" y="74"/>
                      </a:lnTo>
                      <a:lnTo>
                        <a:pt x="371" y="74"/>
                      </a:lnTo>
                      <a:lnTo>
                        <a:pt x="371" y="74"/>
                      </a:lnTo>
                      <a:lnTo>
                        <a:pt x="371" y="74"/>
                      </a:lnTo>
                      <a:lnTo>
                        <a:pt x="371" y="74"/>
                      </a:lnTo>
                      <a:lnTo>
                        <a:pt x="371" y="77"/>
                      </a:lnTo>
                      <a:lnTo>
                        <a:pt x="371" y="77"/>
                      </a:lnTo>
                      <a:lnTo>
                        <a:pt x="371" y="77"/>
                      </a:lnTo>
                      <a:lnTo>
                        <a:pt x="371" y="77"/>
                      </a:lnTo>
                      <a:lnTo>
                        <a:pt x="374" y="7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0" name="Freeform 136"/>
                <p:cNvSpPr>
                  <a:spLocks/>
                </p:cNvSpPr>
                <p:nvPr/>
              </p:nvSpPr>
              <p:spPr bwMode="auto">
                <a:xfrm>
                  <a:off x="1327" y="2941"/>
                  <a:ext cx="199" cy="155"/>
                </a:xfrm>
                <a:custGeom>
                  <a:avLst/>
                  <a:gdLst/>
                  <a:ahLst/>
                  <a:cxnLst>
                    <a:cxn ang="0">
                      <a:pos x="377" y="122"/>
                    </a:cxn>
                    <a:cxn ang="0">
                      <a:pos x="363" y="125"/>
                    </a:cxn>
                    <a:cxn ang="0">
                      <a:pos x="354" y="131"/>
                    </a:cxn>
                    <a:cxn ang="0">
                      <a:pos x="346" y="134"/>
                    </a:cxn>
                    <a:cxn ang="0">
                      <a:pos x="334" y="137"/>
                    </a:cxn>
                    <a:cxn ang="0">
                      <a:pos x="314" y="142"/>
                    </a:cxn>
                    <a:cxn ang="0">
                      <a:pos x="297" y="156"/>
                    </a:cxn>
                    <a:cxn ang="0">
                      <a:pos x="289" y="168"/>
                    </a:cxn>
                    <a:cxn ang="0">
                      <a:pos x="272" y="182"/>
                    </a:cxn>
                    <a:cxn ang="0">
                      <a:pos x="252" y="199"/>
                    </a:cxn>
                    <a:cxn ang="0">
                      <a:pos x="258" y="224"/>
                    </a:cxn>
                    <a:cxn ang="0">
                      <a:pos x="258" y="247"/>
                    </a:cxn>
                    <a:cxn ang="0">
                      <a:pos x="249" y="278"/>
                    </a:cxn>
                    <a:cxn ang="0">
                      <a:pos x="207" y="290"/>
                    </a:cxn>
                    <a:cxn ang="0">
                      <a:pos x="187" y="290"/>
                    </a:cxn>
                    <a:cxn ang="0">
                      <a:pos x="176" y="284"/>
                    </a:cxn>
                    <a:cxn ang="0">
                      <a:pos x="139" y="250"/>
                    </a:cxn>
                    <a:cxn ang="0">
                      <a:pos x="136" y="216"/>
                    </a:cxn>
                    <a:cxn ang="0">
                      <a:pos x="122" y="176"/>
                    </a:cxn>
                    <a:cxn ang="0">
                      <a:pos x="108" y="171"/>
                    </a:cxn>
                    <a:cxn ang="0">
                      <a:pos x="105" y="213"/>
                    </a:cxn>
                    <a:cxn ang="0">
                      <a:pos x="105" y="230"/>
                    </a:cxn>
                    <a:cxn ang="0">
                      <a:pos x="91" y="239"/>
                    </a:cxn>
                    <a:cxn ang="0">
                      <a:pos x="99" y="233"/>
                    </a:cxn>
                    <a:cxn ang="0">
                      <a:pos x="88" y="230"/>
                    </a:cxn>
                    <a:cxn ang="0">
                      <a:pos x="85" y="219"/>
                    </a:cxn>
                    <a:cxn ang="0">
                      <a:pos x="65" y="230"/>
                    </a:cxn>
                    <a:cxn ang="0">
                      <a:pos x="37" y="261"/>
                    </a:cxn>
                    <a:cxn ang="0">
                      <a:pos x="37" y="250"/>
                    </a:cxn>
                    <a:cxn ang="0">
                      <a:pos x="37" y="244"/>
                    </a:cxn>
                    <a:cxn ang="0">
                      <a:pos x="28" y="213"/>
                    </a:cxn>
                    <a:cxn ang="0">
                      <a:pos x="42" y="199"/>
                    </a:cxn>
                    <a:cxn ang="0">
                      <a:pos x="31" y="196"/>
                    </a:cxn>
                    <a:cxn ang="0">
                      <a:pos x="20" y="188"/>
                    </a:cxn>
                    <a:cxn ang="0">
                      <a:pos x="14" y="176"/>
                    </a:cxn>
                    <a:cxn ang="0">
                      <a:pos x="0" y="171"/>
                    </a:cxn>
                    <a:cxn ang="0">
                      <a:pos x="20" y="165"/>
                    </a:cxn>
                    <a:cxn ang="0">
                      <a:pos x="25" y="168"/>
                    </a:cxn>
                    <a:cxn ang="0">
                      <a:pos x="28" y="162"/>
                    </a:cxn>
                    <a:cxn ang="0">
                      <a:pos x="40" y="139"/>
                    </a:cxn>
                    <a:cxn ang="0">
                      <a:pos x="51" y="117"/>
                    </a:cxn>
                    <a:cxn ang="0">
                      <a:pos x="68" y="100"/>
                    </a:cxn>
                    <a:cxn ang="0">
                      <a:pos x="68" y="125"/>
                    </a:cxn>
                    <a:cxn ang="0">
                      <a:pos x="68" y="134"/>
                    </a:cxn>
                    <a:cxn ang="0">
                      <a:pos x="88" y="125"/>
                    </a:cxn>
                    <a:cxn ang="0">
                      <a:pos x="96" y="137"/>
                    </a:cxn>
                    <a:cxn ang="0">
                      <a:pos x="105" y="125"/>
                    </a:cxn>
                    <a:cxn ang="0">
                      <a:pos x="119" y="122"/>
                    </a:cxn>
                    <a:cxn ang="0">
                      <a:pos x="125" y="165"/>
                    </a:cxn>
                    <a:cxn ang="0">
                      <a:pos x="133" y="145"/>
                    </a:cxn>
                    <a:cxn ang="0">
                      <a:pos x="142" y="134"/>
                    </a:cxn>
                    <a:cxn ang="0">
                      <a:pos x="161" y="137"/>
                    </a:cxn>
                    <a:cxn ang="0">
                      <a:pos x="204" y="111"/>
                    </a:cxn>
                    <a:cxn ang="0">
                      <a:pos x="241" y="94"/>
                    </a:cxn>
                    <a:cxn ang="0">
                      <a:pos x="252" y="83"/>
                    </a:cxn>
                    <a:cxn ang="0">
                      <a:pos x="255" y="71"/>
                    </a:cxn>
                    <a:cxn ang="0">
                      <a:pos x="261" y="60"/>
                    </a:cxn>
                    <a:cxn ang="0">
                      <a:pos x="269" y="37"/>
                    </a:cxn>
                    <a:cxn ang="0">
                      <a:pos x="280" y="17"/>
                    </a:cxn>
                    <a:cxn ang="0">
                      <a:pos x="326" y="3"/>
                    </a:cxn>
                    <a:cxn ang="0">
                      <a:pos x="343" y="26"/>
                    </a:cxn>
                    <a:cxn ang="0">
                      <a:pos x="363" y="60"/>
                    </a:cxn>
                  </a:cxnLst>
                  <a:rect l="0" t="0" r="r" b="b"/>
                  <a:pathLst>
                    <a:path w="394" h="304">
                      <a:moveTo>
                        <a:pt x="374" y="77"/>
                      </a:moveTo>
                      <a:lnTo>
                        <a:pt x="371" y="77"/>
                      </a:lnTo>
                      <a:lnTo>
                        <a:pt x="371" y="80"/>
                      </a:lnTo>
                      <a:lnTo>
                        <a:pt x="371" y="80"/>
                      </a:lnTo>
                      <a:lnTo>
                        <a:pt x="371" y="80"/>
                      </a:lnTo>
                      <a:lnTo>
                        <a:pt x="371" y="80"/>
                      </a:lnTo>
                      <a:lnTo>
                        <a:pt x="371" y="80"/>
                      </a:lnTo>
                      <a:lnTo>
                        <a:pt x="380" y="88"/>
                      </a:lnTo>
                      <a:lnTo>
                        <a:pt x="380" y="91"/>
                      </a:lnTo>
                      <a:lnTo>
                        <a:pt x="382" y="91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8" y="103"/>
                      </a:lnTo>
                      <a:lnTo>
                        <a:pt x="394" y="108"/>
                      </a:lnTo>
                      <a:lnTo>
                        <a:pt x="394" y="108"/>
                      </a:lnTo>
                      <a:lnTo>
                        <a:pt x="394" y="111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4" y="114"/>
                      </a:lnTo>
                      <a:lnTo>
                        <a:pt x="394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91" y="117"/>
                      </a:lnTo>
                      <a:lnTo>
                        <a:pt x="388" y="120"/>
                      </a:lnTo>
                      <a:lnTo>
                        <a:pt x="385" y="117"/>
                      </a:lnTo>
                      <a:lnTo>
                        <a:pt x="385" y="117"/>
                      </a:lnTo>
                      <a:lnTo>
                        <a:pt x="382" y="117"/>
                      </a:lnTo>
                      <a:lnTo>
                        <a:pt x="380" y="117"/>
                      </a:lnTo>
                      <a:lnTo>
                        <a:pt x="377" y="117"/>
                      </a:lnTo>
                      <a:lnTo>
                        <a:pt x="377" y="120"/>
                      </a:lnTo>
                      <a:lnTo>
                        <a:pt x="377" y="120"/>
                      </a:lnTo>
                      <a:lnTo>
                        <a:pt x="377" y="120"/>
                      </a:lnTo>
                      <a:lnTo>
                        <a:pt x="377" y="120"/>
                      </a:lnTo>
                      <a:lnTo>
                        <a:pt x="377" y="122"/>
                      </a:lnTo>
                      <a:lnTo>
                        <a:pt x="377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1" y="122"/>
                      </a:lnTo>
                      <a:lnTo>
                        <a:pt x="371" y="122"/>
                      </a:lnTo>
                      <a:lnTo>
                        <a:pt x="371" y="122"/>
                      </a:lnTo>
                      <a:lnTo>
                        <a:pt x="371" y="122"/>
                      </a:lnTo>
                      <a:lnTo>
                        <a:pt x="371" y="125"/>
                      </a:lnTo>
                      <a:lnTo>
                        <a:pt x="371" y="125"/>
                      </a:lnTo>
                      <a:lnTo>
                        <a:pt x="368" y="125"/>
                      </a:lnTo>
                      <a:lnTo>
                        <a:pt x="368" y="125"/>
                      </a:lnTo>
                      <a:lnTo>
                        <a:pt x="368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5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3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60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2"/>
                      </a:lnTo>
                      <a:lnTo>
                        <a:pt x="357" y="122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5"/>
                      </a:lnTo>
                      <a:lnTo>
                        <a:pt x="357" y="128"/>
                      </a:lnTo>
                      <a:lnTo>
                        <a:pt x="357" y="128"/>
                      </a:lnTo>
                      <a:lnTo>
                        <a:pt x="357" y="128"/>
                      </a:lnTo>
                      <a:lnTo>
                        <a:pt x="354" y="128"/>
                      </a:lnTo>
                      <a:lnTo>
                        <a:pt x="354" y="128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4" y="131"/>
                      </a:lnTo>
                      <a:lnTo>
                        <a:pt x="351" y="131"/>
                      </a:lnTo>
                      <a:lnTo>
                        <a:pt x="351" y="131"/>
                      </a:lnTo>
                      <a:lnTo>
                        <a:pt x="351" y="131"/>
                      </a:lnTo>
                      <a:lnTo>
                        <a:pt x="351" y="131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51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8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6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3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40" y="134"/>
                      </a:lnTo>
                      <a:lnTo>
                        <a:pt x="337" y="134"/>
                      </a:lnTo>
                      <a:lnTo>
                        <a:pt x="337" y="134"/>
                      </a:lnTo>
                      <a:lnTo>
                        <a:pt x="337" y="137"/>
                      </a:lnTo>
                      <a:lnTo>
                        <a:pt x="337" y="137"/>
                      </a:lnTo>
                      <a:lnTo>
                        <a:pt x="337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4" y="137"/>
                      </a:lnTo>
                      <a:lnTo>
                        <a:pt x="331" y="137"/>
                      </a:lnTo>
                      <a:lnTo>
                        <a:pt x="331" y="137"/>
                      </a:lnTo>
                      <a:lnTo>
                        <a:pt x="331" y="137"/>
                      </a:lnTo>
                      <a:lnTo>
                        <a:pt x="331" y="137"/>
                      </a:lnTo>
                      <a:lnTo>
                        <a:pt x="331" y="137"/>
                      </a:lnTo>
                      <a:lnTo>
                        <a:pt x="329" y="137"/>
                      </a:lnTo>
                      <a:lnTo>
                        <a:pt x="329" y="137"/>
                      </a:lnTo>
                      <a:lnTo>
                        <a:pt x="329" y="137"/>
                      </a:lnTo>
                      <a:lnTo>
                        <a:pt x="329" y="137"/>
                      </a:lnTo>
                      <a:lnTo>
                        <a:pt x="329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6" y="137"/>
                      </a:lnTo>
                      <a:lnTo>
                        <a:pt x="323" y="137"/>
                      </a:lnTo>
                      <a:lnTo>
                        <a:pt x="323" y="139"/>
                      </a:lnTo>
                      <a:lnTo>
                        <a:pt x="323" y="139"/>
                      </a:lnTo>
                      <a:lnTo>
                        <a:pt x="323" y="139"/>
                      </a:lnTo>
                      <a:lnTo>
                        <a:pt x="323" y="139"/>
                      </a:lnTo>
                      <a:lnTo>
                        <a:pt x="320" y="139"/>
                      </a:lnTo>
                      <a:lnTo>
                        <a:pt x="320" y="139"/>
                      </a:lnTo>
                      <a:lnTo>
                        <a:pt x="320" y="139"/>
                      </a:lnTo>
                      <a:lnTo>
                        <a:pt x="320" y="139"/>
                      </a:lnTo>
                      <a:lnTo>
                        <a:pt x="320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39"/>
                      </a:lnTo>
                      <a:lnTo>
                        <a:pt x="317" y="142"/>
                      </a:lnTo>
                      <a:lnTo>
                        <a:pt x="314" y="142"/>
                      </a:lnTo>
                      <a:lnTo>
                        <a:pt x="314" y="142"/>
                      </a:lnTo>
                      <a:lnTo>
                        <a:pt x="314" y="142"/>
                      </a:lnTo>
                      <a:lnTo>
                        <a:pt x="314" y="142"/>
                      </a:lnTo>
                      <a:lnTo>
                        <a:pt x="314" y="142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5"/>
                      </a:lnTo>
                      <a:lnTo>
                        <a:pt x="314" y="148"/>
                      </a:lnTo>
                      <a:lnTo>
                        <a:pt x="312" y="148"/>
                      </a:lnTo>
                      <a:lnTo>
                        <a:pt x="312" y="148"/>
                      </a:lnTo>
                      <a:lnTo>
                        <a:pt x="312" y="148"/>
                      </a:lnTo>
                      <a:lnTo>
                        <a:pt x="312" y="148"/>
                      </a:lnTo>
                      <a:lnTo>
                        <a:pt x="309" y="148"/>
                      </a:lnTo>
                      <a:lnTo>
                        <a:pt x="309" y="148"/>
                      </a:lnTo>
                      <a:lnTo>
                        <a:pt x="309" y="148"/>
                      </a:lnTo>
                      <a:lnTo>
                        <a:pt x="309" y="151"/>
                      </a:lnTo>
                      <a:lnTo>
                        <a:pt x="309" y="151"/>
                      </a:lnTo>
                      <a:lnTo>
                        <a:pt x="306" y="151"/>
                      </a:lnTo>
                      <a:lnTo>
                        <a:pt x="306" y="151"/>
                      </a:lnTo>
                      <a:lnTo>
                        <a:pt x="306" y="151"/>
                      </a:lnTo>
                      <a:lnTo>
                        <a:pt x="306" y="151"/>
                      </a:lnTo>
                      <a:lnTo>
                        <a:pt x="306" y="151"/>
                      </a:lnTo>
                      <a:lnTo>
                        <a:pt x="303" y="151"/>
                      </a:lnTo>
                      <a:lnTo>
                        <a:pt x="303" y="154"/>
                      </a:lnTo>
                      <a:lnTo>
                        <a:pt x="303" y="154"/>
                      </a:lnTo>
                      <a:lnTo>
                        <a:pt x="300" y="154"/>
                      </a:lnTo>
                      <a:lnTo>
                        <a:pt x="300" y="154"/>
                      </a:lnTo>
                      <a:lnTo>
                        <a:pt x="300" y="154"/>
                      </a:lnTo>
                      <a:lnTo>
                        <a:pt x="300" y="154"/>
                      </a:lnTo>
                      <a:lnTo>
                        <a:pt x="300" y="154"/>
                      </a:lnTo>
                      <a:lnTo>
                        <a:pt x="297" y="154"/>
                      </a:lnTo>
                      <a:lnTo>
                        <a:pt x="297" y="156"/>
                      </a:lnTo>
                      <a:lnTo>
                        <a:pt x="297" y="156"/>
                      </a:lnTo>
                      <a:lnTo>
                        <a:pt x="297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6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59"/>
                      </a:lnTo>
                      <a:lnTo>
                        <a:pt x="295" y="162"/>
                      </a:lnTo>
                      <a:lnTo>
                        <a:pt x="295" y="162"/>
                      </a:lnTo>
                      <a:lnTo>
                        <a:pt x="295" y="162"/>
                      </a:lnTo>
                      <a:lnTo>
                        <a:pt x="295" y="162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5" y="165"/>
                      </a:lnTo>
                      <a:lnTo>
                        <a:pt x="292" y="165"/>
                      </a:lnTo>
                      <a:lnTo>
                        <a:pt x="292" y="165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92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68"/>
                      </a:lnTo>
                      <a:lnTo>
                        <a:pt x="289" y="171"/>
                      </a:lnTo>
                      <a:lnTo>
                        <a:pt x="289" y="171"/>
                      </a:lnTo>
                      <a:lnTo>
                        <a:pt x="289" y="171"/>
                      </a:lnTo>
                      <a:lnTo>
                        <a:pt x="286" y="171"/>
                      </a:lnTo>
                      <a:lnTo>
                        <a:pt x="286" y="171"/>
                      </a:lnTo>
                      <a:lnTo>
                        <a:pt x="286" y="173"/>
                      </a:lnTo>
                      <a:lnTo>
                        <a:pt x="286" y="173"/>
                      </a:lnTo>
                      <a:lnTo>
                        <a:pt x="283" y="176"/>
                      </a:lnTo>
                      <a:lnTo>
                        <a:pt x="283" y="176"/>
                      </a:lnTo>
                      <a:lnTo>
                        <a:pt x="283" y="176"/>
                      </a:lnTo>
                      <a:lnTo>
                        <a:pt x="283" y="176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79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3" y="182"/>
                      </a:lnTo>
                      <a:lnTo>
                        <a:pt x="280" y="182"/>
                      </a:lnTo>
                      <a:lnTo>
                        <a:pt x="280" y="185"/>
                      </a:lnTo>
                      <a:lnTo>
                        <a:pt x="280" y="185"/>
                      </a:lnTo>
                      <a:lnTo>
                        <a:pt x="280" y="182"/>
                      </a:lnTo>
                      <a:lnTo>
                        <a:pt x="278" y="182"/>
                      </a:lnTo>
                      <a:lnTo>
                        <a:pt x="275" y="182"/>
                      </a:lnTo>
                      <a:lnTo>
                        <a:pt x="275" y="182"/>
                      </a:lnTo>
                      <a:lnTo>
                        <a:pt x="272" y="182"/>
                      </a:lnTo>
                      <a:lnTo>
                        <a:pt x="272" y="182"/>
                      </a:lnTo>
                      <a:lnTo>
                        <a:pt x="272" y="182"/>
                      </a:lnTo>
                      <a:lnTo>
                        <a:pt x="272" y="182"/>
                      </a:lnTo>
                      <a:lnTo>
                        <a:pt x="269" y="182"/>
                      </a:lnTo>
                      <a:lnTo>
                        <a:pt x="269" y="182"/>
                      </a:lnTo>
                      <a:lnTo>
                        <a:pt x="269" y="182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263" y="182"/>
                      </a:lnTo>
                      <a:lnTo>
                        <a:pt x="263" y="182"/>
                      </a:lnTo>
                      <a:lnTo>
                        <a:pt x="263" y="182"/>
                      </a:lnTo>
                      <a:lnTo>
                        <a:pt x="263" y="182"/>
                      </a:lnTo>
                      <a:lnTo>
                        <a:pt x="263" y="185"/>
                      </a:lnTo>
                      <a:lnTo>
                        <a:pt x="261" y="185"/>
                      </a:lnTo>
                      <a:lnTo>
                        <a:pt x="261" y="185"/>
                      </a:lnTo>
                      <a:lnTo>
                        <a:pt x="261" y="185"/>
                      </a:lnTo>
                      <a:lnTo>
                        <a:pt x="261" y="185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61" y="188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8" y="193"/>
                      </a:lnTo>
                      <a:lnTo>
                        <a:pt x="258" y="193"/>
                      </a:lnTo>
                      <a:lnTo>
                        <a:pt x="258" y="193"/>
                      </a:lnTo>
                      <a:lnTo>
                        <a:pt x="258" y="193"/>
                      </a:lnTo>
                      <a:lnTo>
                        <a:pt x="258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5"/>
                      </a:lnTo>
                      <a:lnTo>
                        <a:pt x="252" y="205"/>
                      </a:lnTo>
                      <a:lnTo>
                        <a:pt x="252" y="207"/>
                      </a:lnTo>
                      <a:lnTo>
                        <a:pt x="252" y="207"/>
                      </a:lnTo>
                      <a:lnTo>
                        <a:pt x="252" y="207"/>
                      </a:lnTo>
                      <a:lnTo>
                        <a:pt x="252" y="210"/>
                      </a:lnTo>
                      <a:lnTo>
                        <a:pt x="252" y="210"/>
                      </a:lnTo>
                      <a:lnTo>
                        <a:pt x="255" y="210"/>
                      </a:lnTo>
                      <a:lnTo>
                        <a:pt x="255" y="210"/>
                      </a:lnTo>
                      <a:lnTo>
                        <a:pt x="255" y="213"/>
                      </a:lnTo>
                      <a:lnTo>
                        <a:pt x="255" y="213"/>
                      </a:lnTo>
                      <a:lnTo>
                        <a:pt x="255" y="213"/>
                      </a:lnTo>
                      <a:lnTo>
                        <a:pt x="255" y="213"/>
                      </a:lnTo>
                      <a:lnTo>
                        <a:pt x="255" y="216"/>
                      </a:lnTo>
                      <a:lnTo>
                        <a:pt x="255" y="216"/>
                      </a:lnTo>
                      <a:lnTo>
                        <a:pt x="255" y="216"/>
                      </a:lnTo>
                      <a:lnTo>
                        <a:pt x="258" y="216"/>
                      </a:lnTo>
                      <a:lnTo>
                        <a:pt x="258" y="219"/>
                      </a:lnTo>
                      <a:lnTo>
                        <a:pt x="258" y="219"/>
                      </a:lnTo>
                      <a:lnTo>
                        <a:pt x="255" y="219"/>
                      </a:lnTo>
                      <a:lnTo>
                        <a:pt x="258" y="219"/>
                      </a:lnTo>
                      <a:lnTo>
                        <a:pt x="258" y="219"/>
                      </a:lnTo>
                      <a:lnTo>
                        <a:pt x="258" y="219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4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27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0"/>
                      </a:lnTo>
                      <a:lnTo>
                        <a:pt x="258" y="233"/>
                      </a:lnTo>
                      <a:lnTo>
                        <a:pt x="258" y="233"/>
                      </a:lnTo>
                      <a:lnTo>
                        <a:pt x="258" y="233"/>
                      </a:lnTo>
                      <a:lnTo>
                        <a:pt x="258" y="233"/>
                      </a:lnTo>
                      <a:lnTo>
                        <a:pt x="258" y="233"/>
                      </a:lnTo>
                      <a:lnTo>
                        <a:pt x="258" y="236"/>
                      </a:lnTo>
                      <a:lnTo>
                        <a:pt x="258" y="236"/>
                      </a:lnTo>
                      <a:lnTo>
                        <a:pt x="258" y="236"/>
                      </a:lnTo>
                      <a:lnTo>
                        <a:pt x="258" y="236"/>
                      </a:lnTo>
                      <a:lnTo>
                        <a:pt x="258" y="239"/>
                      </a:lnTo>
                      <a:lnTo>
                        <a:pt x="258" y="239"/>
                      </a:lnTo>
                      <a:lnTo>
                        <a:pt x="258" y="241"/>
                      </a:lnTo>
                      <a:lnTo>
                        <a:pt x="258" y="241"/>
                      </a:lnTo>
                      <a:lnTo>
                        <a:pt x="258" y="241"/>
                      </a:lnTo>
                      <a:lnTo>
                        <a:pt x="258" y="241"/>
                      </a:lnTo>
                      <a:lnTo>
                        <a:pt x="258" y="244"/>
                      </a:lnTo>
                      <a:lnTo>
                        <a:pt x="258" y="244"/>
                      </a:lnTo>
                      <a:lnTo>
                        <a:pt x="258" y="244"/>
                      </a:lnTo>
                      <a:lnTo>
                        <a:pt x="258" y="244"/>
                      </a:lnTo>
                      <a:lnTo>
                        <a:pt x="258" y="244"/>
                      </a:lnTo>
                      <a:lnTo>
                        <a:pt x="258" y="247"/>
                      </a:lnTo>
                      <a:lnTo>
                        <a:pt x="258" y="247"/>
                      </a:lnTo>
                      <a:lnTo>
                        <a:pt x="255" y="247"/>
                      </a:lnTo>
                      <a:lnTo>
                        <a:pt x="255" y="247"/>
                      </a:lnTo>
                      <a:lnTo>
                        <a:pt x="255" y="250"/>
                      </a:lnTo>
                      <a:lnTo>
                        <a:pt x="255" y="250"/>
                      </a:lnTo>
                      <a:lnTo>
                        <a:pt x="255" y="250"/>
                      </a:lnTo>
                      <a:lnTo>
                        <a:pt x="255" y="250"/>
                      </a:lnTo>
                      <a:lnTo>
                        <a:pt x="255" y="250"/>
                      </a:lnTo>
                      <a:lnTo>
                        <a:pt x="255" y="253"/>
                      </a:lnTo>
                      <a:lnTo>
                        <a:pt x="255" y="253"/>
                      </a:lnTo>
                      <a:lnTo>
                        <a:pt x="255" y="253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5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61"/>
                      </a:lnTo>
                      <a:lnTo>
                        <a:pt x="258" y="264"/>
                      </a:lnTo>
                      <a:lnTo>
                        <a:pt x="255" y="264"/>
                      </a:lnTo>
                      <a:lnTo>
                        <a:pt x="255" y="267"/>
                      </a:lnTo>
                      <a:lnTo>
                        <a:pt x="252" y="273"/>
                      </a:lnTo>
                      <a:lnTo>
                        <a:pt x="249" y="278"/>
                      </a:lnTo>
                      <a:lnTo>
                        <a:pt x="249" y="278"/>
                      </a:lnTo>
                      <a:lnTo>
                        <a:pt x="246" y="278"/>
                      </a:lnTo>
                      <a:lnTo>
                        <a:pt x="246" y="278"/>
                      </a:lnTo>
                      <a:lnTo>
                        <a:pt x="246" y="281"/>
                      </a:lnTo>
                      <a:lnTo>
                        <a:pt x="246" y="281"/>
                      </a:lnTo>
                      <a:lnTo>
                        <a:pt x="246" y="281"/>
                      </a:lnTo>
                      <a:lnTo>
                        <a:pt x="246" y="281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4" y="290"/>
                      </a:lnTo>
                      <a:lnTo>
                        <a:pt x="244" y="292"/>
                      </a:lnTo>
                      <a:lnTo>
                        <a:pt x="241" y="295"/>
                      </a:lnTo>
                      <a:lnTo>
                        <a:pt x="249" y="295"/>
                      </a:lnTo>
                      <a:lnTo>
                        <a:pt x="258" y="298"/>
                      </a:lnTo>
                      <a:lnTo>
                        <a:pt x="258" y="298"/>
                      </a:lnTo>
                      <a:lnTo>
                        <a:pt x="255" y="301"/>
                      </a:lnTo>
                      <a:lnTo>
                        <a:pt x="252" y="298"/>
                      </a:lnTo>
                      <a:lnTo>
                        <a:pt x="249" y="301"/>
                      </a:lnTo>
                      <a:lnTo>
                        <a:pt x="249" y="301"/>
                      </a:lnTo>
                      <a:lnTo>
                        <a:pt x="238" y="304"/>
                      </a:lnTo>
                      <a:lnTo>
                        <a:pt x="235" y="304"/>
                      </a:lnTo>
                      <a:lnTo>
                        <a:pt x="232" y="301"/>
                      </a:lnTo>
                      <a:lnTo>
                        <a:pt x="232" y="301"/>
                      </a:lnTo>
                      <a:lnTo>
                        <a:pt x="229" y="301"/>
                      </a:lnTo>
                      <a:lnTo>
                        <a:pt x="229" y="301"/>
                      </a:lnTo>
                      <a:lnTo>
                        <a:pt x="227" y="298"/>
                      </a:lnTo>
                      <a:lnTo>
                        <a:pt x="227" y="298"/>
                      </a:lnTo>
                      <a:lnTo>
                        <a:pt x="224" y="298"/>
                      </a:lnTo>
                      <a:lnTo>
                        <a:pt x="224" y="298"/>
                      </a:lnTo>
                      <a:lnTo>
                        <a:pt x="221" y="295"/>
                      </a:lnTo>
                      <a:lnTo>
                        <a:pt x="218" y="295"/>
                      </a:lnTo>
                      <a:lnTo>
                        <a:pt x="215" y="295"/>
                      </a:lnTo>
                      <a:lnTo>
                        <a:pt x="212" y="292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4" y="290"/>
                      </a:lnTo>
                      <a:lnTo>
                        <a:pt x="198" y="292"/>
                      </a:lnTo>
                      <a:lnTo>
                        <a:pt x="198" y="292"/>
                      </a:lnTo>
                      <a:lnTo>
                        <a:pt x="198" y="292"/>
                      </a:lnTo>
                      <a:lnTo>
                        <a:pt x="198" y="292"/>
                      </a:lnTo>
                      <a:lnTo>
                        <a:pt x="195" y="292"/>
                      </a:lnTo>
                      <a:lnTo>
                        <a:pt x="195" y="292"/>
                      </a:lnTo>
                      <a:lnTo>
                        <a:pt x="195" y="292"/>
                      </a:lnTo>
                      <a:lnTo>
                        <a:pt x="193" y="292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3" y="290"/>
                      </a:lnTo>
                      <a:lnTo>
                        <a:pt x="190" y="290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87"/>
                      </a:lnTo>
                      <a:lnTo>
                        <a:pt x="190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7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81" y="290"/>
                      </a:lnTo>
                      <a:lnTo>
                        <a:pt x="178" y="290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7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8" y="284"/>
                      </a:lnTo>
                      <a:lnTo>
                        <a:pt x="176" y="284"/>
                      </a:lnTo>
                      <a:lnTo>
                        <a:pt x="176" y="284"/>
                      </a:lnTo>
                      <a:lnTo>
                        <a:pt x="176" y="284"/>
                      </a:lnTo>
                      <a:lnTo>
                        <a:pt x="176" y="284"/>
                      </a:lnTo>
                      <a:lnTo>
                        <a:pt x="176" y="284"/>
                      </a:lnTo>
                      <a:lnTo>
                        <a:pt x="176" y="281"/>
                      </a:lnTo>
                      <a:lnTo>
                        <a:pt x="176" y="281"/>
                      </a:lnTo>
                      <a:lnTo>
                        <a:pt x="176" y="281"/>
                      </a:lnTo>
                      <a:lnTo>
                        <a:pt x="176" y="281"/>
                      </a:lnTo>
                      <a:lnTo>
                        <a:pt x="176" y="281"/>
                      </a:lnTo>
                      <a:lnTo>
                        <a:pt x="173" y="281"/>
                      </a:lnTo>
                      <a:lnTo>
                        <a:pt x="173" y="281"/>
                      </a:lnTo>
                      <a:lnTo>
                        <a:pt x="173" y="281"/>
                      </a:lnTo>
                      <a:lnTo>
                        <a:pt x="173" y="281"/>
                      </a:lnTo>
                      <a:lnTo>
                        <a:pt x="173" y="278"/>
                      </a:lnTo>
                      <a:lnTo>
                        <a:pt x="173" y="278"/>
                      </a:lnTo>
                      <a:lnTo>
                        <a:pt x="173" y="278"/>
                      </a:lnTo>
                      <a:lnTo>
                        <a:pt x="170" y="278"/>
                      </a:lnTo>
                      <a:lnTo>
                        <a:pt x="170" y="278"/>
                      </a:lnTo>
                      <a:lnTo>
                        <a:pt x="164" y="275"/>
                      </a:lnTo>
                      <a:lnTo>
                        <a:pt x="164" y="273"/>
                      </a:lnTo>
                      <a:lnTo>
                        <a:pt x="161" y="273"/>
                      </a:lnTo>
                      <a:lnTo>
                        <a:pt x="161" y="273"/>
                      </a:lnTo>
                      <a:lnTo>
                        <a:pt x="161" y="270"/>
                      </a:lnTo>
                      <a:lnTo>
                        <a:pt x="159" y="270"/>
                      </a:lnTo>
                      <a:lnTo>
                        <a:pt x="150" y="256"/>
                      </a:lnTo>
                      <a:lnTo>
                        <a:pt x="150" y="256"/>
                      </a:lnTo>
                      <a:lnTo>
                        <a:pt x="150" y="256"/>
                      </a:lnTo>
                      <a:lnTo>
                        <a:pt x="147" y="256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7" y="253"/>
                      </a:lnTo>
                      <a:lnTo>
                        <a:pt x="144" y="253"/>
                      </a:lnTo>
                      <a:lnTo>
                        <a:pt x="144" y="250"/>
                      </a:lnTo>
                      <a:lnTo>
                        <a:pt x="144" y="250"/>
                      </a:lnTo>
                      <a:lnTo>
                        <a:pt x="142" y="247"/>
                      </a:lnTo>
                      <a:lnTo>
                        <a:pt x="142" y="247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50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7"/>
                      </a:lnTo>
                      <a:lnTo>
                        <a:pt x="139" y="244"/>
                      </a:lnTo>
                      <a:lnTo>
                        <a:pt x="139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6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44"/>
                      </a:lnTo>
                      <a:lnTo>
                        <a:pt x="133" y="233"/>
                      </a:lnTo>
                      <a:lnTo>
                        <a:pt x="133" y="224"/>
                      </a:lnTo>
                      <a:lnTo>
                        <a:pt x="133" y="219"/>
                      </a:lnTo>
                      <a:lnTo>
                        <a:pt x="133" y="219"/>
                      </a:lnTo>
                      <a:lnTo>
                        <a:pt x="136" y="216"/>
                      </a:lnTo>
                      <a:lnTo>
                        <a:pt x="136" y="213"/>
                      </a:lnTo>
                      <a:lnTo>
                        <a:pt x="136" y="210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5"/>
                      </a:lnTo>
                      <a:lnTo>
                        <a:pt x="136" y="205"/>
                      </a:lnTo>
                      <a:lnTo>
                        <a:pt x="136" y="205"/>
                      </a:lnTo>
                      <a:lnTo>
                        <a:pt x="136" y="205"/>
                      </a:lnTo>
                      <a:lnTo>
                        <a:pt x="136" y="205"/>
                      </a:lnTo>
                      <a:lnTo>
                        <a:pt x="136" y="202"/>
                      </a:lnTo>
                      <a:lnTo>
                        <a:pt x="136" y="202"/>
                      </a:lnTo>
                      <a:lnTo>
                        <a:pt x="136" y="202"/>
                      </a:lnTo>
                      <a:lnTo>
                        <a:pt x="139" y="199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39" y="193"/>
                      </a:lnTo>
                      <a:lnTo>
                        <a:pt x="139" y="193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90"/>
                      </a:lnTo>
                      <a:lnTo>
                        <a:pt x="139" y="188"/>
                      </a:lnTo>
                      <a:lnTo>
                        <a:pt x="139" y="179"/>
                      </a:lnTo>
                      <a:lnTo>
                        <a:pt x="136" y="179"/>
                      </a:lnTo>
                      <a:lnTo>
                        <a:pt x="122" y="173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6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22" y="179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6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71"/>
                      </a:lnTo>
                      <a:lnTo>
                        <a:pt x="108" y="168"/>
                      </a:lnTo>
                      <a:lnTo>
                        <a:pt x="108" y="168"/>
                      </a:lnTo>
                      <a:lnTo>
                        <a:pt x="108" y="168"/>
                      </a:lnTo>
                      <a:lnTo>
                        <a:pt x="108" y="168"/>
                      </a:lnTo>
                      <a:lnTo>
                        <a:pt x="108" y="168"/>
                      </a:lnTo>
                      <a:lnTo>
                        <a:pt x="108" y="165"/>
                      </a:lnTo>
                      <a:lnTo>
                        <a:pt x="108" y="162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10" y="159"/>
                      </a:lnTo>
                      <a:lnTo>
                        <a:pt x="108" y="159"/>
                      </a:lnTo>
                      <a:lnTo>
                        <a:pt x="108" y="156"/>
                      </a:lnTo>
                      <a:lnTo>
                        <a:pt x="110" y="151"/>
                      </a:lnTo>
                      <a:lnTo>
                        <a:pt x="110" y="151"/>
                      </a:lnTo>
                      <a:lnTo>
                        <a:pt x="102" y="148"/>
                      </a:lnTo>
                      <a:lnTo>
                        <a:pt x="102" y="148"/>
                      </a:lnTo>
                      <a:lnTo>
                        <a:pt x="99" y="151"/>
                      </a:lnTo>
                      <a:lnTo>
                        <a:pt x="99" y="154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6"/>
                      </a:lnTo>
                      <a:lnTo>
                        <a:pt x="99" y="159"/>
                      </a:lnTo>
                      <a:lnTo>
                        <a:pt x="99" y="159"/>
                      </a:lnTo>
                      <a:lnTo>
                        <a:pt x="99" y="159"/>
                      </a:lnTo>
                      <a:lnTo>
                        <a:pt x="99" y="159"/>
                      </a:lnTo>
                      <a:lnTo>
                        <a:pt x="99" y="159"/>
                      </a:lnTo>
                      <a:lnTo>
                        <a:pt x="99" y="162"/>
                      </a:lnTo>
                      <a:lnTo>
                        <a:pt x="99" y="162"/>
                      </a:lnTo>
                      <a:lnTo>
                        <a:pt x="99" y="165"/>
                      </a:lnTo>
                      <a:lnTo>
                        <a:pt x="99" y="165"/>
                      </a:lnTo>
                      <a:lnTo>
                        <a:pt x="99" y="168"/>
                      </a:lnTo>
                      <a:lnTo>
                        <a:pt x="96" y="190"/>
                      </a:lnTo>
                      <a:lnTo>
                        <a:pt x="102" y="190"/>
                      </a:lnTo>
                      <a:lnTo>
                        <a:pt x="99" y="193"/>
                      </a:lnTo>
                      <a:lnTo>
                        <a:pt x="102" y="196"/>
                      </a:lnTo>
                      <a:lnTo>
                        <a:pt x="102" y="202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5" y="213"/>
                      </a:lnTo>
                      <a:lnTo>
                        <a:pt x="102" y="213"/>
                      </a:lnTo>
                      <a:lnTo>
                        <a:pt x="102" y="213"/>
                      </a:lnTo>
                      <a:lnTo>
                        <a:pt x="102" y="213"/>
                      </a:lnTo>
                      <a:lnTo>
                        <a:pt x="102" y="213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2" y="219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2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27"/>
                      </a:lnTo>
                      <a:lnTo>
                        <a:pt x="105" y="230"/>
                      </a:lnTo>
                      <a:lnTo>
                        <a:pt x="105" y="230"/>
                      </a:lnTo>
                      <a:lnTo>
                        <a:pt x="105" y="230"/>
                      </a:lnTo>
                      <a:lnTo>
                        <a:pt x="105" y="230"/>
                      </a:lnTo>
                      <a:lnTo>
                        <a:pt x="105" y="230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5" y="233"/>
                      </a:lnTo>
                      <a:lnTo>
                        <a:pt x="102" y="233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102" y="236"/>
                      </a:lnTo>
                      <a:lnTo>
                        <a:pt x="99" y="236"/>
                      </a:lnTo>
                      <a:lnTo>
                        <a:pt x="99" y="236"/>
                      </a:lnTo>
                      <a:lnTo>
                        <a:pt x="99" y="236"/>
                      </a:lnTo>
                      <a:lnTo>
                        <a:pt x="99" y="236"/>
                      </a:lnTo>
                      <a:lnTo>
                        <a:pt x="99" y="236"/>
                      </a:lnTo>
                      <a:lnTo>
                        <a:pt x="96" y="236"/>
                      </a:lnTo>
                      <a:lnTo>
                        <a:pt x="96" y="236"/>
                      </a:lnTo>
                      <a:lnTo>
                        <a:pt x="96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3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41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9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1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6"/>
                      </a:lnTo>
                      <a:lnTo>
                        <a:pt x="93" y="233"/>
                      </a:lnTo>
                      <a:lnTo>
                        <a:pt x="93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6" y="233"/>
                      </a:lnTo>
                      <a:lnTo>
                        <a:pt x="99" y="233"/>
                      </a:lnTo>
                      <a:lnTo>
                        <a:pt x="99" y="233"/>
                      </a:lnTo>
                      <a:lnTo>
                        <a:pt x="99" y="233"/>
                      </a:lnTo>
                      <a:lnTo>
                        <a:pt x="99" y="230"/>
                      </a:lnTo>
                      <a:lnTo>
                        <a:pt x="99" y="230"/>
                      </a:lnTo>
                      <a:lnTo>
                        <a:pt x="99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30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7"/>
                      </a:lnTo>
                      <a:lnTo>
                        <a:pt x="102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3" y="224"/>
                      </a:lnTo>
                      <a:lnTo>
                        <a:pt x="93" y="224"/>
                      </a:lnTo>
                      <a:lnTo>
                        <a:pt x="93" y="224"/>
                      </a:lnTo>
                      <a:lnTo>
                        <a:pt x="93" y="227"/>
                      </a:lnTo>
                      <a:lnTo>
                        <a:pt x="93" y="227"/>
                      </a:lnTo>
                      <a:lnTo>
                        <a:pt x="93" y="227"/>
                      </a:lnTo>
                      <a:lnTo>
                        <a:pt x="91" y="227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91" y="230"/>
                      </a:lnTo>
                      <a:lnTo>
                        <a:pt x="88" y="230"/>
                      </a:lnTo>
                      <a:lnTo>
                        <a:pt x="88" y="230"/>
                      </a:lnTo>
                      <a:lnTo>
                        <a:pt x="88" y="230"/>
                      </a:lnTo>
                      <a:lnTo>
                        <a:pt x="88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30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5" y="227"/>
                      </a:lnTo>
                      <a:lnTo>
                        <a:pt x="88" y="227"/>
                      </a:lnTo>
                      <a:lnTo>
                        <a:pt x="88" y="227"/>
                      </a:lnTo>
                      <a:lnTo>
                        <a:pt x="88" y="227"/>
                      </a:lnTo>
                      <a:lnTo>
                        <a:pt x="91" y="227"/>
                      </a:lnTo>
                      <a:lnTo>
                        <a:pt x="91" y="227"/>
                      </a:lnTo>
                      <a:lnTo>
                        <a:pt x="91" y="227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4"/>
                      </a:lnTo>
                      <a:lnTo>
                        <a:pt x="91" y="222"/>
                      </a:lnTo>
                      <a:lnTo>
                        <a:pt x="91" y="222"/>
                      </a:lnTo>
                      <a:lnTo>
                        <a:pt x="91" y="222"/>
                      </a:lnTo>
                      <a:lnTo>
                        <a:pt x="91" y="222"/>
                      </a:lnTo>
                      <a:lnTo>
                        <a:pt x="91" y="222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8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5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9"/>
                      </a:lnTo>
                      <a:lnTo>
                        <a:pt x="82" y="216"/>
                      </a:lnTo>
                      <a:lnTo>
                        <a:pt x="82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4" y="216"/>
                      </a:lnTo>
                      <a:lnTo>
                        <a:pt x="74" y="216"/>
                      </a:lnTo>
                      <a:lnTo>
                        <a:pt x="74" y="216"/>
                      </a:lnTo>
                      <a:lnTo>
                        <a:pt x="74" y="216"/>
                      </a:lnTo>
                      <a:lnTo>
                        <a:pt x="74" y="216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22"/>
                      </a:lnTo>
                      <a:lnTo>
                        <a:pt x="68" y="224"/>
                      </a:lnTo>
                      <a:lnTo>
                        <a:pt x="68" y="224"/>
                      </a:lnTo>
                      <a:lnTo>
                        <a:pt x="65" y="227"/>
                      </a:lnTo>
                      <a:lnTo>
                        <a:pt x="65" y="227"/>
                      </a:lnTo>
                      <a:lnTo>
                        <a:pt x="65" y="230"/>
                      </a:lnTo>
                      <a:lnTo>
                        <a:pt x="62" y="233"/>
                      </a:lnTo>
                      <a:lnTo>
                        <a:pt x="59" y="236"/>
                      </a:lnTo>
                      <a:lnTo>
                        <a:pt x="59" y="236"/>
                      </a:lnTo>
                      <a:lnTo>
                        <a:pt x="59" y="239"/>
                      </a:lnTo>
                      <a:lnTo>
                        <a:pt x="57" y="239"/>
                      </a:lnTo>
                      <a:lnTo>
                        <a:pt x="57" y="239"/>
                      </a:lnTo>
                      <a:lnTo>
                        <a:pt x="57" y="239"/>
                      </a:lnTo>
                      <a:lnTo>
                        <a:pt x="57" y="241"/>
                      </a:lnTo>
                      <a:lnTo>
                        <a:pt x="57" y="241"/>
                      </a:lnTo>
                      <a:lnTo>
                        <a:pt x="57" y="241"/>
                      </a:lnTo>
                      <a:lnTo>
                        <a:pt x="57" y="241"/>
                      </a:lnTo>
                      <a:lnTo>
                        <a:pt x="57" y="244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7" y="247"/>
                      </a:lnTo>
                      <a:lnTo>
                        <a:pt x="57" y="250"/>
                      </a:lnTo>
                      <a:lnTo>
                        <a:pt x="57" y="250"/>
                      </a:lnTo>
                      <a:lnTo>
                        <a:pt x="57" y="253"/>
                      </a:lnTo>
                      <a:lnTo>
                        <a:pt x="57" y="256"/>
                      </a:lnTo>
                      <a:lnTo>
                        <a:pt x="54" y="256"/>
                      </a:lnTo>
                      <a:lnTo>
                        <a:pt x="37" y="267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4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7" y="261"/>
                      </a:lnTo>
                      <a:lnTo>
                        <a:pt x="34" y="261"/>
                      </a:lnTo>
                      <a:lnTo>
                        <a:pt x="34" y="261"/>
                      </a:lnTo>
                      <a:lnTo>
                        <a:pt x="34" y="261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4" y="258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6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3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50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7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4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41"/>
                      </a:lnTo>
                      <a:lnTo>
                        <a:pt x="37" y="239"/>
                      </a:lnTo>
                      <a:lnTo>
                        <a:pt x="37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9"/>
                      </a:lnTo>
                      <a:lnTo>
                        <a:pt x="40" y="236"/>
                      </a:lnTo>
                      <a:lnTo>
                        <a:pt x="25" y="236"/>
                      </a:lnTo>
                      <a:lnTo>
                        <a:pt x="25" y="239"/>
                      </a:lnTo>
                      <a:lnTo>
                        <a:pt x="20" y="236"/>
                      </a:lnTo>
                      <a:lnTo>
                        <a:pt x="20" y="222"/>
                      </a:lnTo>
                      <a:lnTo>
                        <a:pt x="20" y="222"/>
                      </a:lnTo>
                      <a:lnTo>
                        <a:pt x="28" y="213"/>
                      </a:lnTo>
                      <a:lnTo>
                        <a:pt x="31" y="213"/>
                      </a:lnTo>
                      <a:lnTo>
                        <a:pt x="31" y="210"/>
                      </a:lnTo>
                      <a:lnTo>
                        <a:pt x="31" y="210"/>
                      </a:lnTo>
                      <a:lnTo>
                        <a:pt x="34" y="207"/>
                      </a:lnTo>
                      <a:lnTo>
                        <a:pt x="31" y="210"/>
                      </a:lnTo>
                      <a:lnTo>
                        <a:pt x="28" y="210"/>
                      </a:lnTo>
                      <a:lnTo>
                        <a:pt x="34" y="205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37" y="207"/>
                      </a:lnTo>
                      <a:lnTo>
                        <a:pt x="40" y="207"/>
                      </a:lnTo>
                      <a:lnTo>
                        <a:pt x="40" y="207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5"/>
                      </a:lnTo>
                      <a:lnTo>
                        <a:pt x="40" y="202"/>
                      </a:lnTo>
                      <a:lnTo>
                        <a:pt x="40" y="202"/>
                      </a:lnTo>
                      <a:lnTo>
                        <a:pt x="40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202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2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9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45" y="196"/>
                      </a:lnTo>
                      <a:lnTo>
                        <a:pt x="37" y="190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7" y="193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4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3"/>
                      </a:lnTo>
                      <a:lnTo>
                        <a:pt x="31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5" y="190"/>
                      </a:lnTo>
                      <a:lnTo>
                        <a:pt x="28" y="190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8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28" y="185"/>
                      </a:lnTo>
                      <a:lnTo>
                        <a:pt x="25" y="185"/>
                      </a:lnTo>
                      <a:lnTo>
                        <a:pt x="25" y="185"/>
                      </a:lnTo>
                      <a:lnTo>
                        <a:pt x="25" y="185"/>
                      </a:lnTo>
                      <a:lnTo>
                        <a:pt x="25" y="185"/>
                      </a:lnTo>
                      <a:lnTo>
                        <a:pt x="25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3" y="188"/>
                      </a:lnTo>
                      <a:lnTo>
                        <a:pt x="20" y="188"/>
                      </a:lnTo>
                      <a:lnTo>
                        <a:pt x="20" y="188"/>
                      </a:lnTo>
                      <a:lnTo>
                        <a:pt x="20" y="188"/>
                      </a:lnTo>
                      <a:lnTo>
                        <a:pt x="20" y="188"/>
                      </a:lnTo>
                      <a:lnTo>
                        <a:pt x="17" y="188"/>
                      </a:lnTo>
                      <a:lnTo>
                        <a:pt x="17" y="188"/>
                      </a:lnTo>
                      <a:lnTo>
                        <a:pt x="17" y="188"/>
                      </a:lnTo>
                      <a:lnTo>
                        <a:pt x="17" y="185"/>
                      </a:lnTo>
                      <a:lnTo>
                        <a:pt x="17" y="185"/>
                      </a:lnTo>
                      <a:lnTo>
                        <a:pt x="17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5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3" y="182"/>
                      </a:lnTo>
                      <a:lnTo>
                        <a:pt x="23" y="182"/>
                      </a:lnTo>
                      <a:lnTo>
                        <a:pt x="23" y="182"/>
                      </a:lnTo>
                      <a:lnTo>
                        <a:pt x="23" y="179"/>
                      </a:lnTo>
                      <a:lnTo>
                        <a:pt x="23" y="179"/>
                      </a:lnTo>
                      <a:lnTo>
                        <a:pt x="23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20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8" y="173"/>
                      </a:lnTo>
                      <a:lnTo>
                        <a:pt x="8" y="173"/>
                      </a:lnTo>
                      <a:lnTo>
                        <a:pt x="8" y="171"/>
                      </a:lnTo>
                      <a:lnTo>
                        <a:pt x="8" y="171"/>
                      </a:lnTo>
                      <a:lnTo>
                        <a:pt x="8" y="171"/>
                      </a:lnTo>
                      <a:lnTo>
                        <a:pt x="8" y="171"/>
                      </a:lnTo>
                      <a:lnTo>
                        <a:pt x="8" y="171"/>
                      </a:lnTo>
                      <a:lnTo>
                        <a:pt x="8" y="168"/>
                      </a:lnTo>
                      <a:lnTo>
                        <a:pt x="8" y="168"/>
                      </a:lnTo>
                      <a:lnTo>
                        <a:pt x="6" y="168"/>
                      </a:lnTo>
                      <a:lnTo>
                        <a:pt x="6" y="168"/>
                      </a:lnTo>
                      <a:lnTo>
                        <a:pt x="6" y="168"/>
                      </a:lnTo>
                      <a:lnTo>
                        <a:pt x="6" y="168"/>
                      </a:lnTo>
                      <a:lnTo>
                        <a:pt x="6" y="168"/>
                      </a:lnTo>
                      <a:lnTo>
                        <a:pt x="6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3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0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8"/>
                      </a:lnTo>
                      <a:lnTo>
                        <a:pt x="3" y="165"/>
                      </a:lnTo>
                      <a:lnTo>
                        <a:pt x="3" y="165"/>
                      </a:lnTo>
                      <a:lnTo>
                        <a:pt x="3" y="165"/>
                      </a:lnTo>
                      <a:lnTo>
                        <a:pt x="8" y="165"/>
                      </a:lnTo>
                      <a:lnTo>
                        <a:pt x="8" y="168"/>
                      </a:lnTo>
                      <a:lnTo>
                        <a:pt x="11" y="168"/>
                      </a:lnTo>
                      <a:lnTo>
                        <a:pt x="17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0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3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3" y="165"/>
                      </a:lnTo>
                      <a:lnTo>
                        <a:pt x="23" y="168"/>
                      </a:lnTo>
                      <a:lnTo>
                        <a:pt x="23" y="168"/>
                      </a:lnTo>
                      <a:lnTo>
                        <a:pt x="23" y="168"/>
                      </a:lnTo>
                      <a:lnTo>
                        <a:pt x="23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5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5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5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62"/>
                      </a:lnTo>
                      <a:lnTo>
                        <a:pt x="31" y="159"/>
                      </a:lnTo>
                      <a:lnTo>
                        <a:pt x="31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6"/>
                      </a:lnTo>
                      <a:lnTo>
                        <a:pt x="34" y="154"/>
                      </a:lnTo>
                      <a:lnTo>
                        <a:pt x="34" y="154"/>
                      </a:lnTo>
                      <a:lnTo>
                        <a:pt x="34" y="154"/>
                      </a:lnTo>
                      <a:lnTo>
                        <a:pt x="34" y="151"/>
                      </a:lnTo>
                      <a:lnTo>
                        <a:pt x="34" y="151"/>
                      </a:lnTo>
                      <a:lnTo>
                        <a:pt x="34" y="148"/>
                      </a:lnTo>
                      <a:lnTo>
                        <a:pt x="34" y="148"/>
                      </a:lnTo>
                      <a:lnTo>
                        <a:pt x="34" y="148"/>
                      </a:lnTo>
                      <a:lnTo>
                        <a:pt x="37" y="145"/>
                      </a:lnTo>
                      <a:lnTo>
                        <a:pt x="37" y="145"/>
                      </a:lnTo>
                      <a:lnTo>
                        <a:pt x="37" y="145"/>
                      </a:lnTo>
                      <a:lnTo>
                        <a:pt x="37" y="145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0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42" y="137"/>
                      </a:lnTo>
                      <a:lnTo>
                        <a:pt x="42" y="137"/>
                      </a:lnTo>
                      <a:lnTo>
                        <a:pt x="42" y="137"/>
                      </a:lnTo>
                      <a:lnTo>
                        <a:pt x="42" y="134"/>
                      </a:lnTo>
                      <a:lnTo>
                        <a:pt x="42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4"/>
                      </a:lnTo>
                      <a:lnTo>
                        <a:pt x="45" y="131"/>
                      </a:lnTo>
                      <a:lnTo>
                        <a:pt x="45" y="131"/>
                      </a:lnTo>
                      <a:lnTo>
                        <a:pt x="48" y="131"/>
                      </a:lnTo>
                      <a:lnTo>
                        <a:pt x="48" y="128"/>
                      </a:lnTo>
                      <a:lnTo>
                        <a:pt x="48" y="128"/>
                      </a:lnTo>
                      <a:lnTo>
                        <a:pt x="48" y="128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54" y="120"/>
                      </a:lnTo>
                      <a:lnTo>
                        <a:pt x="54" y="120"/>
                      </a:lnTo>
                      <a:lnTo>
                        <a:pt x="51" y="120"/>
                      </a:lnTo>
                      <a:lnTo>
                        <a:pt x="51" y="120"/>
                      </a:lnTo>
                      <a:lnTo>
                        <a:pt x="51" y="120"/>
                      </a:lnTo>
                      <a:lnTo>
                        <a:pt x="51" y="120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7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4"/>
                      </a:lnTo>
                      <a:lnTo>
                        <a:pt x="51" y="111"/>
                      </a:lnTo>
                      <a:lnTo>
                        <a:pt x="51" y="111"/>
                      </a:lnTo>
                      <a:lnTo>
                        <a:pt x="51" y="108"/>
                      </a:lnTo>
                      <a:lnTo>
                        <a:pt x="51" y="108"/>
                      </a:lnTo>
                      <a:lnTo>
                        <a:pt x="51" y="108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3"/>
                      </a:lnTo>
                      <a:lnTo>
                        <a:pt x="54" y="103"/>
                      </a:lnTo>
                      <a:lnTo>
                        <a:pt x="54" y="103"/>
                      </a:lnTo>
                      <a:lnTo>
                        <a:pt x="54" y="103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59" y="97"/>
                      </a:lnTo>
                      <a:lnTo>
                        <a:pt x="62" y="100"/>
                      </a:lnTo>
                      <a:lnTo>
                        <a:pt x="65" y="100"/>
                      </a:lnTo>
                      <a:lnTo>
                        <a:pt x="65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3"/>
                      </a:lnTo>
                      <a:lnTo>
                        <a:pt x="71" y="105"/>
                      </a:lnTo>
                      <a:lnTo>
                        <a:pt x="68" y="105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7"/>
                      </a:lnTo>
                      <a:lnTo>
                        <a:pt x="68" y="120"/>
                      </a:lnTo>
                      <a:lnTo>
                        <a:pt x="68" y="120"/>
                      </a:lnTo>
                      <a:lnTo>
                        <a:pt x="68" y="120"/>
                      </a:lnTo>
                      <a:lnTo>
                        <a:pt x="68" y="120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5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28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4"/>
                      </a:lnTo>
                      <a:lnTo>
                        <a:pt x="68" y="134"/>
                      </a:lnTo>
                      <a:lnTo>
                        <a:pt x="68" y="134"/>
                      </a:lnTo>
                      <a:lnTo>
                        <a:pt x="71" y="134"/>
                      </a:lnTo>
                      <a:lnTo>
                        <a:pt x="71" y="134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7"/>
                      </a:lnTo>
                      <a:lnTo>
                        <a:pt x="71" y="134"/>
                      </a:lnTo>
                      <a:lnTo>
                        <a:pt x="74" y="134"/>
                      </a:lnTo>
                      <a:lnTo>
                        <a:pt x="74" y="134"/>
                      </a:lnTo>
                      <a:lnTo>
                        <a:pt x="74" y="134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4" y="131"/>
                      </a:lnTo>
                      <a:lnTo>
                        <a:pt x="76" y="131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8"/>
                      </a:lnTo>
                      <a:lnTo>
                        <a:pt x="76" y="125"/>
                      </a:lnTo>
                      <a:lnTo>
                        <a:pt x="76" y="125"/>
                      </a:lnTo>
                      <a:lnTo>
                        <a:pt x="79" y="125"/>
                      </a:lnTo>
                      <a:lnTo>
                        <a:pt x="79" y="125"/>
                      </a:lnTo>
                      <a:lnTo>
                        <a:pt x="82" y="125"/>
                      </a:lnTo>
                      <a:lnTo>
                        <a:pt x="82" y="125"/>
                      </a:lnTo>
                      <a:lnTo>
                        <a:pt x="85" y="125"/>
                      </a:lnTo>
                      <a:lnTo>
                        <a:pt x="85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91" y="125"/>
                      </a:lnTo>
                      <a:lnTo>
                        <a:pt x="91" y="125"/>
                      </a:lnTo>
                      <a:lnTo>
                        <a:pt x="91" y="125"/>
                      </a:lnTo>
                      <a:lnTo>
                        <a:pt x="91" y="125"/>
                      </a:lnTo>
                      <a:lnTo>
                        <a:pt x="91" y="125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31"/>
                      </a:lnTo>
                      <a:lnTo>
                        <a:pt x="91" y="131"/>
                      </a:lnTo>
                      <a:lnTo>
                        <a:pt x="91" y="131"/>
                      </a:lnTo>
                      <a:lnTo>
                        <a:pt x="91" y="131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4"/>
                      </a:lnTo>
                      <a:lnTo>
                        <a:pt x="91" y="137"/>
                      </a:lnTo>
                      <a:lnTo>
                        <a:pt x="93" y="137"/>
                      </a:lnTo>
                      <a:lnTo>
                        <a:pt x="93" y="137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3" y="139"/>
                      </a:lnTo>
                      <a:lnTo>
                        <a:pt x="96" y="139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6" y="137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4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99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5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5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3" y="122"/>
                      </a:lnTo>
                      <a:lnTo>
                        <a:pt x="113" y="122"/>
                      </a:lnTo>
                      <a:lnTo>
                        <a:pt x="113" y="122"/>
                      </a:lnTo>
                      <a:lnTo>
                        <a:pt x="113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8"/>
                      </a:lnTo>
                      <a:lnTo>
                        <a:pt x="119" y="131"/>
                      </a:lnTo>
                      <a:lnTo>
                        <a:pt x="119" y="134"/>
                      </a:lnTo>
                      <a:lnTo>
                        <a:pt x="119" y="134"/>
                      </a:lnTo>
                      <a:lnTo>
                        <a:pt x="119" y="137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42"/>
                      </a:lnTo>
                      <a:lnTo>
                        <a:pt x="119" y="145"/>
                      </a:lnTo>
                      <a:lnTo>
                        <a:pt x="119" y="148"/>
                      </a:lnTo>
                      <a:lnTo>
                        <a:pt x="119" y="148"/>
                      </a:lnTo>
                      <a:lnTo>
                        <a:pt x="119" y="148"/>
                      </a:lnTo>
                      <a:lnTo>
                        <a:pt x="119" y="151"/>
                      </a:lnTo>
                      <a:lnTo>
                        <a:pt x="119" y="165"/>
                      </a:lnTo>
                      <a:lnTo>
                        <a:pt x="119" y="165"/>
                      </a:lnTo>
                      <a:lnTo>
                        <a:pt x="119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5" y="165"/>
                      </a:lnTo>
                      <a:lnTo>
                        <a:pt x="125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2" y="165"/>
                      </a:lnTo>
                      <a:lnTo>
                        <a:pt x="125" y="165"/>
                      </a:lnTo>
                      <a:lnTo>
                        <a:pt x="125" y="165"/>
                      </a:lnTo>
                      <a:lnTo>
                        <a:pt x="125" y="165"/>
                      </a:lnTo>
                      <a:lnTo>
                        <a:pt x="125" y="162"/>
                      </a:lnTo>
                      <a:lnTo>
                        <a:pt x="125" y="162"/>
                      </a:lnTo>
                      <a:lnTo>
                        <a:pt x="125" y="162"/>
                      </a:lnTo>
                      <a:lnTo>
                        <a:pt x="125" y="162"/>
                      </a:lnTo>
                      <a:lnTo>
                        <a:pt x="125" y="159"/>
                      </a:lnTo>
                      <a:lnTo>
                        <a:pt x="125" y="159"/>
                      </a:lnTo>
                      <a:lnTo>
                        <a:pt x="125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9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6"/>
                      </a:lnTo>
                      <a:lnTo>
                        <a:pt x="127" y="154"/>
                      </a:lnTo>
                      <a:lnTo>
                        <a:pt x="127" y="154"/>
                      </a:lnTo>
                      <a:lnTo>
                        <a:pt x="127" y="154"/>
                      </a:lnTo>
                      <a:lnTo>
                        <a:pt x="127" y="154"/>
                      </a:lnTo>
                      <a:lnTo>
                        <a:pt x="127" y="154"/>
                      </a:lnTo>
                      <a:lnTo>
                        <a:pt x="130" y="154"/>
                      </a:lnTo>
                      <a:lnTo>
                        <a:pt x="130" y="154"/>
                      </a:lnTo>
                      <a:lnTo>
                        <a:pt x="130" y="154"/>
                      </a:lnTo>
                      <a:lnTo>
                        <a:pt x="130" y="154"/>
                      </a:lnTo>
                      <a:lnTo>
                        <a:pt x="130" y="154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51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0" y="148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5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3" y="142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6" y="139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39" y="137"/>
                      </a:lnTo>
                      <a:lnTo>
                        <a:pt x="142" y="134"/>
                      </a:lnTo>
                      <a:lnTo>
                        <a:pt x="142" y="134"/>
                      </a:lnTo>
                      <a:lnTo>
                        <a:pt x="142" y="134"/>
                      </a:lnTo>
                      <a:lnTo>
                        <a:pt x="142" y="134"/>
                      </a:lnTo>
                      <a:lnTo>
                        <a:pt x="142" y="134"/>
                      </a:lnTo>
                      <a:lnTo>
                        <a:pt x="142" y="131"/>
                      </a:lnTo>
                      <a:lnTo>
                        <a:pt x="142" y="131"/>
                      </a:lnTo>
                      <a:lnTo>
                        <a:pt x="144" y="131"/>
                      </a:lnTo>
                      <a:lnTo>
                        <a:pt x="144" y="131"/>
                      </a:lnTo>
                      <a:lnTo>
                        <a:pt x="144" y="131"/>
                      </a:lnTo>
                      <a:lnTo>
                        <a:pt x="144" y="131"/>
                      </a:lnTo>
                      <a:lnTo>
                        <a:pt x="144" y="128"/>
                      </a:lnTo>
                      <a:lnTo>
                        <a:pt x="144" y="128"/>
                      </a:lnTo>
                      <a:lnTo>
                        <a:pt x="144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47" y="128"/>
                      </a:lnTo>
                      <a:lnTo>
                        <a:pt x="150" y="128"/>
                      </a:lnTo>
                      <a:lnTo>
                        <a:pt x="150" y="128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3" y="131"/>
                      </a:lnTo>
                      <a:lnTo>
                        <a:pt x="153" y="131"/>
                      </a:lnTo>
                      <a:lnTo>
                        <a:pt x="153" y="131"/>
                      </a:lnTo>
                      <a:lnTo>
                        <a:pt x="153" y="134"/>
                      </a:lnTo>
                      <a:lnTo>
                        <a:pt x="156" y="134"/>
                      </a:lnTo>
                      <a:lnTo>
                        <a:pt x="156" y="134"/>
                      </a:lnTo>
                      <a:lnTo>
                        <a:pt x="156" y="134"/>
                      </a:lnTo>
                      <a:lnTo>
                        <a:pt x="156" y="134"/>
                      </a:lnTo>
                      <a:lnTo>
                        <a:pt x="159" y="134"/>
                      </a:lnTo>
                      <a:lnTo>
                        <a:pt x="159" y="134"/>
                      </a:lnTo>
                      <a:lnTo>
                        <a:pt x="159" y="134"/>
                      </a:lnTo>
                      <a:lnTo>
                        <a:pt x="159" y="137"/>
                      </a:lnTo>
                      <a:lnTo>
                        <a:pt x="159" y="134"/>
                      </a:lnTo>
                      <a:lnTo>
                        <a:pt x="161" y="137"/>
                      </a:lnTo>
                      <a:lnTo>
                        <a:pt x="161" y="137"/>
                      </a:lnTo>
                      <a:lnTo>
                        <a:pt x="161" y="137"/>
                      </a:lnTo>
                      <a:lnTo>
                        <a:pt x="161" y="137"/>
                      </a:lnTo>
                      <a:lnTo>
                        <a:pt x="161" y="134"/>
                      </a:lnTo>
                      <a:lnTo>
                        <a:pt x="164" y="134"/>
                      </a:lnTo>
                      <a:lnTo>
                        <a:pt x="164" y="134"/>
                      </a:lnTo>
                      <a:lnTo>
                        <a:pt x="164" y="131"/>
                      </a:lnTo>
                      <a:lnTo>
                        <a:pt x="167" y="131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0" y="128"/>
                      </a:lnTo>
                      <a:lnTo>
                        <a:pt x="173" y="128"/>
                      </a:lnTo>
                      <a:lnTo>
                        <a:pt x="173" y="128"/>
                      </a:lnTo>
                      <a:lnTo>
                        <a:pt x="173" y="128"/>
                      </a:lnTo>
                      <a:lnTo>
                        <a:pt x="173" y="128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73" y="125"/>
                      </a:lnTo>
                      <a:lnTo>
                        <a:pt x="184" y="120"/>
                      </a:lnTo>
                      <a:lnTo>
                        <a:pt x="184" y="117"/>
                      </a:lnTo>
                      <a:lnTo>
                        <a:pt x="184" y="117"/>
                      </a:lnTo>
                      <a:lnTo>
                        <a:pt x="187" y="117"/>
                      </a:lnTo>
                      <a:lnTo>
                        <a:pt x="190" y="114"/>
                      </a:lnTo>
                      <a:lnTo>
                        <a:pt x="190" y="114"/>
                      </a:lnTo>
                      <a:lnTo>
                        <a:pt x="193" y="114"/>
                      </a:lnTo>
                      <a:lnTo>
                        <a:pt x="193" y="114"/>
                      </a:lnTo>
                      <a:lnTo>
                        <a:pt x="195" y="114"/>
                      </a:lnTo>
                      <a:lnTo>
                        <a:pt x="198" y="111"/>
                      </a:lnTo>
                      <a:lnTo>
                        <a:pt x="198" y="111"/>
                      </a:lnTo>
                      <a:lnTo>
                        <a:pt x="201" y="111"/>
                      </a:lnTo>
                      <a:lnTo>
                        <a:pt x="201" y="111"/>
                      </a:lnTo>
                      <a:lnTo>
                        <a:pt x="201" y="111"/>
                      </a:lnTo>
                      <a:lnTo>
                        <a:pt x="201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11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4" y="108"/>
                      </a:lnTo>
                      <a:lnTo>
                        <a:pt x="207" y="108"/>
                      </a:lnTo>
                      <a:lnTo>
                        <a:pt x="207" y="108"/>
                      </a:lnTo>
                      <a:lnTo>
                        <a:pt x="210" y="105"/>
                      </a:lnTo>
                      <a:lnTo>
                        <a:pt x="210" y="105"/>
                      </a:lnTo>
                      <a:lnTo>
                        <a:pt x="212" y="105"/>
                      </a:lnTo>
                      <a:lnTo>
                        <a:pt x="212" y="108"/>
                      </a:lnTo>
                      <a:lnTo>
                        <a:pt x="215" y="108"/>
                      </a:lnTo>
                      <a:lnTo>
                        <a:pt x="215" y="108"/>
                      </a:lnTo>
                      <a:lnTo>
                        <a:pt x="215" y="108"/>
                      </a:lnTo>
                      <a:lnTo>
                        <a:pt x="215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103"/>
                      </a:lnTo>
                      <a:lnTo>
                        <a:pt x="218" y="103"/>
                      </a:lnTo>
                      <a:lnTo>
                        <a:pt x="221" y="103"/>
                      </a:lnTo>
                      <a:lnTo>
                        <a:pt x="221" y="103"/>
                      </a:lnTo>
                      <a:lnTo>
                        <a:pt x="221" y="103"/>
                      </a:lnTo>
                      <a:lnTo>
                        <a:pt x="221" y="103"/>
                      </a:lnTo>
                      <a:lnTo>
                        <a:pt x="224" y="103"/>
                      </a:lnTo>
                      <a:lnTo>
                        <a:pt x="224" y="103"/>
                      </a:lnTo>
                      <a:lnTo>
                        <a:pt x="227" y="100"/>
                      </a:lnTo>
                      <a:lnTo>
                        <a:pt x="229" y="100"/>
                      </a:lnTo>
                      <a:lnTo>
                        <a:pt x="229" y="97"/>
                      </a:lnTo>
                      <a:lnTo>
                        <a:pt x="232" y="97"/>
                      </a:lnTo>
                      <a:lnTo>
                        <a:pt x="232" y="97"/>
                      </a:lnTo>
                      <a:lnTo>
                        <a:pt x="235" y="97"/>
                      </a:lnTo>
                      <a:lnTo>
                        <a:pt x="235" y="97"/>
                      </a:lnTo>
                      <a:lnTo>
                        <a:pt x="238" y="94"/>
                      </a:lnTo>
                      <a:lnTo>
                        <a:pt x="238" y="94"/>
                      </a:lnTo>
                      <a:lnTo>
                        <a:pt x="238" y="94"/>
                      </a:lnTo>
                      <a:lnTo>
                        <a:pt x="241" y="94"/>
                      </a:lnTo>
                      <a:lnTo>
                        <a:pt x="241" y="94"/>
                      </a:lnTo>
                      <a:lnTo>
                        <a:pt x="241" y="94"/>
                      </a:lnTo>
                      <a:lnTo>
                        <a:pt x="241" y="94"/>
                      </a:lnTo>
                      <a:lnTo>
                        <a:pt x="241" y="97"/>
                      </a:lnTo>
                      <a:lnTo>
                        <a:pt x="244" y="97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6" y="100"/>
                      </a:lnTo>
                      <a:lnTo>
                        <a:pt x="246" y="100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7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9" y="94"/>
                      </a:lnTo>
                      <a:lnTo>
                        <a:pt x="249" y="91"/>
                      </a:lnTo>
                      <a:lnTo>
                        <a:pt x="249" y="91"/>
                      </a:lnTo>
                      <a:lnTo>
                        <a:pt x="249" y="91"/>
                      </a:lnTo>
                      <a:lnTo>
                        <a:pt x="249" y="91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49" y="88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3"/>
                      </a:lnTo>
                      <a:lnTo>
                        <a:pt x="252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80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7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4"/>
                      </a:lnTo>
                      <a:lnTo>
                        <a:pt x="255" y="71"/>
                      </a:lnTo>
                      <a:lnTo>
                        <a:pt x="255" y="71"/>
                      </a:lnTo>
                      <a:lnTo>
                        <a:pt x="255" y="71"/>
                      </a:lnTo>
                      <a:lnTo>
                        <a:pt x="255" y="71"/>
                      </a:lnTo>
                      <a:lnTo>
                        <a:pt x="255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71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8"/>
                      </a:lnTo>
                      <a:lnTo>
                        <a:pt x="258" y="66"/>
                      </a:lnTo>
                      <a:lnTo>
                        <a:pt x="258" y="66"/>
                      </a:lnTo>
                      <a:lnTo>
                        <a:pt x="258" y="66"/>
                      </a:lnTo>
                      <a:lnTo>
                        <a:pt x="258" y="66"/>
                      </a:lnTo>
                      <a:lnTo>
                        <a:pt x="258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6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3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3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57"/>
                      </a:lnTo>
                      <a:lnTo>
                        <a:pt x="263" y="57"/>
                      </a:lnTo>
                      <a:lnTo>
                        <a:pt x="263" y="57"/>
                      </a:lnTo>
                      <a:lnTo>
                        <a:pt x="263" y="57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4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51"/>
                      </a:lnTo>
                      <a:lnTo>
                        <a:pt x="263" y="49"/>
                      </a:lnTo>
                      <a:lnTo>
                        <a:pt x="263" y="49"/>
                      </a:lnTo>
                      <a:lnTo>
                        <a:pt x="263" y="49"/>
                      </a:lnTo>
                      <a:lnTo>
                        <a:pt x="263" y="49"/>
                      </a:lnTo>
                      <a:lnTo>
                        <a:pt x="263" y="46"/>
                      </a:lnTo>
                      <a:lnTo>
                        <a:pt x="263" y="46"/>
                      </a:lnTo>
                      <a:lnTo>
                        <a:pt x="263" y="46"/>
                      </a:lnTo>
                      <a:lnTo>
                        <a:pt x="266" y="46"/>
                      </a:lnTo>
                      <a:lnTo>
                        <a:pt x="266" y="46"/>
                      </a:lnTo>
                      <a:lnTo>
                        <a:pt x="266" y="46"/>
                      </a:lnTo>
                      <a:lnTo>
                        <a:pt x="266" y="46"/>
                      </a:lnTo>
                      <a:lnTo>
                        <a:pt x="266" y="46"/>
                      </a:lnTo>
                      <a:lnTo>
                        <a:pt x="266" y="43"/>
                      </a:lnTo>
                      <a:lnTo>
                        <a:pt x="266" y="43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40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7"/>
                      </a:lnTo>
                      <a:lnTo>
                        <a:pt x="269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4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29"/>
                      </a:lnTo>
                      <a:lnTo>
                        <a:pt x="275" y="26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8" y="20"/>
                      </a:lnTo>
                      <a:lnTo>
                        <a:pt x="278" y="20"/>
                      </a:lnTo>
                      <a:lnTo>
                        <a:pt x="278" y="20"/>
                      </a:lnTo>
                      <a:lnTo>
                        <a:pt x="278" y="17"/>
                      </a:lnTo>
                      <a:lnTo>
                        <a:pt x="278" y="17"/>
                      </a:lnTo>
                      <a:lnTo>
                        <a:pt x="280" y="17"/>
                      </a:lnTo>
                      <a:lnTo>
                        <a:pt x="280" y="15"/>
                      </a:lnTo>
                      <a:lnTo>
                        <a:pt x="280" y="15"/>
                      </a:lnTo>
                      <a:lnTo>
                        <a:pt x="283" y="15"/>
                      </a:lnTo>
                      <a:lnTo>
                        <a:pt x="283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92" y="6"/>
                      </a:lnTo>
                      <a:lnTo>
                        <a:pt x="292" y="6"/>
                      </a:lnTo>
                      <a:lnTo>
                        <a:pt x="292" y="6"/>
                      </a:lnTo>
                      <a:lnTo>
                        <a:pt x="295" y="6"/>
                      </a:lnTo>
                      <a:lnTo>
                        <a:pt x="295" y="3"/>
                      </a:lnTo>
                      <a:lnTo>
                        <a:pt x="295" y="3"/>
                      </a:lnTo>
                      <a:lnTo>
                        <a:pt x="297" y="3"/>
                      </a:lnTo>
                      <a:lnTo>
                        <a:pt x="297" y="3"/>
                      </a:lnTo>
                      <a:lnTo>
                        <a:pt x="297" y="3"/>
                      </a:lnTo>
                      <a:lnTo>
                        <a:pt x="297" y="3"/>
                      </a:lnTo>
                      <a:lnTo>
                        <a:pt x="300" y="3"/>
                      </a:lnTo>
                      <a:lnTo>
                        <a:pt x="300" y="3"/>
                      </a:lnTo>
                      <a:lnTo>
                        <a:pt x="300" y="3"/>
                      </a:lnTo>
                      <a:lnTo>
                        <a:pt x="303" y="3"/>
                      </a:lnTo>
                      <a:lnTo>
                        <a:pt x="303" y="3"/>
                      </a:lnTo>
                      <a:lnTo>
                        <a:pt x="303" y="3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4" y="0"/>
                      </a:lnTo>
                      <a:lnTo>
                        <a:pt x="314" y="0"/>
                      </a:lnTo>
                      <a:lnTo>
                        <a:pt x="317" y="0"/>
                      </a:lnTo>
                      <a:lnTo>
                        <a:pt x="317" y="0"/>
                      </a:lnTo>
                      <a:lnTo>
                        <a:pt x="320" y="0"/>
                      </a:lnTo>
                      <a:lnTo>
                        <a:pt x="320" y="0"/>
                      </a:lnTo>
                      <a:lnTo>
                        <a:pt x="326" y="3"/>
                      </a:lnTo>
                      <a:lnTo>
                        <a:pt x="326" y="3"/>
                      </a:lnTo>
                      <a:lnTo>
                        <a:pt x="326" y="3"/>
                      </a:lnTo>
                      <a:lnTo>
                        <a:pt x="326" y="3"/>
                      </a:lnTo>
                      <a:lnTo>
                        <a:pt x="326" y="3"/>
                      </a:lnTo>
                      <a:lnTo>
                        <a:pt x="329" y="6"/>
                      </a:lnTo>
                      <a:lnTo>
                        <a:pt x="329" y="6"/>
                      </a:lnTo>
                      <a:lnTo>
                        <a:pt x="329" y="6"/>
                      </a:lnTo>
                      <a:lnTo>
                        <a:pt x="329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9"/>
                      </a:lnTo>
                      <a:lnTo>
                        <a:pt x="331" y="12"/>
                      </a:lnTo>
                      <a:lnTo>
                        <a:pt x="334" y="12"/>
                      </a:lnTo>
                      <a:lnTo>
                        <a:pt x="334" y="12"/>
                      </a:lnTo>
                      <a:lnTo>
                        <a:pt x="334" y="15"/>
                      </a:lnTo>
                      <a:lnTo>
                        <a:pt x="334" y="15"/>
                      </a:lnTo>
                      <a:lnTo>
                        <a:pt x="337" y="15"/>
                      </a:lnTo>
                      <a:lnTo>
                        <a:pt x="337" y="15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3" y="20"/>
                      </a:lnTo>
                      <a:lnTo>
                        <a:pt x="343" y="20"/>
                      </a:lnTo>
                      <a:lnTo>
                        <a:pt x="343" y="20"/>
                      </a:lnTo>
                      <a:lnTo>
                        <a:pt x="343" y="20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3" y="26"/>
                      </a:lnTo>
                      <a:lnTo>
                        <a:pt x="343" y="26"/>
                      </a:lnTo>
                      <a:lnTo>
                        <a:pt x="343" y="26"/>
                      </a:lnTo>
                      <a:lnTo>
                        <a:pt x="343" y="26"/>
                      </a:lnTo>
                      <a:lnTo>
                        <a:pt x="343" y="29"/>
                      </a:lnTo>
                      <a:lnTo>
                        <a:pt x="343" y="29"/>
                      </a:lnTo>
                      <a:lnTo>
                        <a:pt x="343" y="29"/>
                      </a:lnTo>
                      <a:lnTo>
                        <a:pt x="343" y="32"/>
                      </a:lnTo>
                      <a:lnTo>
                        <a:pt x="343" y="32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7"/>
                      </a:lnTo>
                      <a:lnTo>
                        <a:pt x="343" y="37"/>
                      </a:lnTo>
                      <a:lnTo>
                        <a:pt x="343" y="37"/>
                      </a:lnTo>
                      <a:lnTo>
                        <a:pt x="343" y="37"/>
                      </a:lnTo>
                      <a:lnTo>
                        <a:pt x="346" y="37"/>
                      </a:lnTo>
                      <a:lnTo>
                        <a:pt x="346" y="40"/>
                      </a:lnTo>
                      <a:lnTo>
                        <a:pt x="346" y="40"/>
                      </a:lnTo>
                      <a:lnTo>
                        <a:pt x="346" y="40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3"/>
                      </a:lnTo>
                      <a:lnTo>
                        <a:pt x="348" y="46"/>
                      </a:lnTo>
                      <a:lnTo>
                        <a:pt x="348" y="46"/>
                      </a:lnTo>
                      <a:lnTo>
                        <a:pt x="351" y="46"/>
                      </a:lnTo>
                      <a:lnTo>
                        <a:pt x="351" y="49"/>
                      </a:lnTo>
                      <a:lnTo>
                        <a:pt x="351" y="49"/>
                      </a:lnTo>
                      <a:lnTo>
                        <a:pt x="351" y="49"/>
                      </a:lnTo>
                      <a:lnTo>
                        <a:pt x="351" y="51"/>
                      </a:lnTo>
                      <a:lnTo>
                        <a:pt x="354" y="51"/>
                      </a:lnTo>
                      <a:lnTo>
                        <a:pt x="354" y="51"/>
                      </a:lnTo>
                      <a:lnTo>
                        <a:pt x="354" y="54"/>
                      </a:lnTo>
                      <a:lnTo>
                        <a:pt x="357" y="54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60" y="57"/>
                      </a:lnTo>
                      <a:lnTo>
                        <a:pt x="360" y="57"/>
                      </a:lnTo>
                      <a:lnTo>
                        <a:pt x="360" y="60"/>
                      </a:lnTo>
                      <a:lnTo>
                        <a:pt x="360" y="60"/>
                      </a:lnTo>
                      <a:lnTo>
                        <a:pt x="363" y="60"/>
                      </a:lnTo>
                      <a:lnTo>
                        <a:pt x="363" y="60"/>
                      </a:lnTo>
                      <a:lnTo>
                        <a:pt x="363" y="63"/>
                      </a:lnTo>
                      <a:lnTo>
                        <a:pt x="365" y="63"/>
                      </a:lnTo>
                      <a:lnTo>
                        <a:pt x="365" y="63"/>
                      </a:lnTo>
                      <a:lnTo>
                        <a:pt x="365" y="63"/>
                      </a:lnTo>
                      <a:lnTo>
                        <a:pt x="368" y="66"/>
                      </a:lnTo>
                      <a:lnTo>
                        <a:pt x="368" y="66"/>
                      </a:lnTo>
                      <a:lnTo>
                        <a:pt x="368" y="68"/>
                      </a:lnTo>
                      <a:lnTo>
                        <a:pt x="368" y="68"/>
                      </a:lnTo>
                      <a:lnTo>
                        <a:pt x="368" y="68"/>
                      </a:lnTo>
                      <a:lnTo>
                        <a:pt x="371" y="68"/>
                      </a:lnTo>
                      <a:lnTo>
                        <a:pt x="371" y="71"/>
                      </a:lnTo>
                      <a:lnTo>
                        <a:pt x="371" y="71"/>
                      </a:lnTo>
                      <a:lnTo>
                        <a:pt x="371" y="71"/>
                      </a:lnTo>
                      <a:lnTo>
                        <a:pt x="371" y="74"/>
                      </a:lnTo>
                      <a:lnTo>
                        <a:pt x="371" y="74"/>
                      </a:lnTo>
                      <a:lnTo>
                        <a:pt x="371" y="74"/>
                      </a:lnTo>
                      <a:lnTo>
                        <a:pt x="371" y="74"/>
                      </a:lnTo>
                      <a:lnTo>
                        <a:pt x="371" y="74"/>
                      </a:lnTo>
                      <a:lnTo>
                        <a:pt x="371" y="77"/>
                      </a:lnTo>
                      <a:lnTo>
                        <a:pt x="371" y="77"/>
                      </a:lnTo>
                      <a:lnTo>
                        <a:pt x="371" y="77"/>
                      </a:lnTo>
                      <a:lnTo>
                        <a:pt x="371" y="77"/>
                      </a:lnTo>
                      <a:lnTo>
                        <a:pt x="374" y="7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1" name="Freeform 137"/>
                <p:cNvSpPr>
                  <a:spLocks/>
                </p:cNvSpPr>
                <p:nvPr/>
              </p:nvSpPr>
              <p:spPr bwMode="auto">
                <a:xfrm>
                  <a:off x="1191" y="3149"/>
                  <a:ext cx="163" cy="223"/>
                </a:xfrm>
                <a:custGeom>
                  <a:avLst/>
                  <a:gdLst/>
                  <a:ahLst/>
                  <a:cxnLst>
                    <a:cxn ang="0">
                      <a:pos x="54" y="182"/>
                    </a:cxn>
                    <a:cxn ang="0">
                      <a:pos x="37" y="199"/>
                    </a:cxn>
                    <a:cxn ang="0">
                      <a:pos x="73" y="272"/>
                    </a:cxn>
                    <a:cxn ang="0">
                      <a:pos x="54" y="281"/>
                    </a:cxn>
                    <a:cxn ang="0">
                      <a:pos x="73" y="292"/>
                    </a:cxn>
                    <a:cxn ang="0">
                      <a:pos x="88" y="295"/>
                    </a:cxn>
                    <a:cxn ang="0">
                      <a:pos x="105" y="326"/>
                    </a:cxn>
                    <a:cxn ang="0">
                      <a:pos x="105" y="340"/>
                    </a:cxn>
                    <a:cxn ang="0">
                      <a:pos x="90" y="406"/>
                    </a:cxn>
                    <a:cxn ang="0">
                      <a:pos x="90" y="411"/>
                    </a:cxn>
                    <a:cxn ang="0">
                      <a:pos x="85" y="417"/>
                    </a:cxn>
                    <a:cxn ang="0">
                      <a:pos x="190" y="383"/>
                    </a:cxn>
                    <a:cxn ang="0">
                      <a:pos x="209" y="292"/>
                    </a:cxn>
                    <a:cxn ang="0">
                      <a:pos x="241" y="219"/>
                    </a:cxn>
                    <a:cxn ang="0">
                      <a:pos x="252" y="202"/>
                    </a:cxn>
                    <a:cxn ang="0">
                      <a:pos x="277" y="182"/>
                    </a:cxn>
                    <a:cxn ang="0">
                      <a:pos x="283" y="162"/>
                    </a:cxn>
                    <a:cxn ang="0">
                      <a:pos x="286" y="136"/>
                    </a:cxn>
                    <a:cxn ang="0">
                      <a:pos x="269" y="119"/>
                    </a:cxn>
                    <a:cxn ang="0">
                      <a:pos x="320" y="77"/>
                    </a:cxn>
                    <a:cxn ang="0">
                      <a:pos x="309" y="54"/>
                    </a:cxn>
                    <a:cxn ang="0">
                      <a:pos x="297" y="40"/>
                    </a:cxn>
                    <a:cxn ang="0">
                      <a:pos x="286" y="37"/>
                    </a:cxn>
                    <a:cxn ang="0">
                      <a:pos x="286" y="34"/>
                    </a:cxn>
                    <a:cxn ang="0">
                      <a:pos x="286" y="32"/>
                    </a:cxn>
                    <a:cxn ang="0">
                      <a:pos x="283" y="23"/>
                    </a:cxn>
                    <a:cxn ang="0">
                      <a:pos x="283" y="20"/>
                    </a:cxn>
                    <a:cxn ang="0">
                      <a:pos x="286" y="12"/>
                    </a:cxn>
                    <a:cxn ang="0">
                      <a:pos x="280" y="17"/>
                    </a:cxn>
                    <a:cxn ang="0">
                      <a:pos x="277" y="20"/>
                    </a:cxn>
                    <a:cxn ang="0">
                      <a:pos x="272" y="23"/>
                    </a:cxn>
                    <a:cxn ang="0">
                      <a:pos x="235" y="6"/>
                    </a:cxn>
                    <a:cxn ang="0">
                      <a:pos x="204" y="23"/>
                    </a:cxn>
                    <a:cxn ang="0">
                      <a:pos x="212" y="34"/>
                    </a:cxn>
                    <a:cxn ang="0">
                      <a:pos x="218" y="34"/>
                    </a:cxn>
                    <a:cxn ang="0">
                      <a:pos x="226" y="51"/>
                    </a:cxn>
                    <a:cxn ang="0">
                      <a:pos x="212" y="80"/>
                    </a:cxn>
                    <a:cxn ang="0">
                      <a:pos x="198" y="80"/>
                    </a:cxn>
                    <a:cxn ang="0">
                      <a:pos x="192" y="74"/>
                    </a:cxn>
                    <a:cxn ang="0">
                      <a:pos x="190" y="68"/>
                    </a:cxn>
                    <a:cxn ang="0">
                      <a:pos x="190" y="60"/>
                    </a:cxn>
                    <a:cxn ang="0">
                      <a:pos x="156" y="63"/>
                    </a:cxn>
                    <a:cxn ang="0">
                      <a:pos x="141" y="88"/>
                    </a:cxn>
                    <a:cxn ang="0">
                      <a:pos x="130" y="77"/>
                    </a:cxn>
                    <a:cxn ang="0">
                      <a:pos x="136" y="71"/>
                    </a:cxn>
                    <a:cxn ang="0">
                      <a:pos x="139" y="66"/>
                    </a:cxn>
                    <a:cxn ang="0">
                      <a:pos x="136" y="63"/>
                    </a:cxn>
                    <a:cxn ang="0">
                      <a:pos x="136" y="57"/>
                    </a:cxn>
                    <a:cxn ang="0">
                      <a:pos x="139" y="54"/>
                    </a:cxn>
                    <a:cxn ang="0">
                      <a:pos x="139" y="49"/>
                    </a:cxn>
                    <a:cxn ang="0">
                      <a:pos x="139" y="43"/>
                    </a:cxn>
                    <a:cxn ang="0">
                      <a:pos x="141" y="37"/>
                    </a:cxn>
                    <a:cxn ang="0">
                      <a:pos x="141" y="32"/>
                    </a:cxn>
                    <a:cxn ang="0">
                      <a:pos x="144" y="29"/>
                    </a:cxn>
                    <a:cxn ang="0">
                      <a:pos x="144" y="23"/>
                    </a:cxn>
                    <a:cxn ang="0">
                      <a:pos x="133" y="20"/>
                    </a:cxn>
                    <a:cxn ang="0">
                      <a:pos x="107" y="34"/>
                    </a:cxn>
                    <a:cxn ang="0">
                      <a:pos x="96" y="40"/>
                    </a:cxn>
                    <a:cxn ang="0">
                      <a:pos x="76" y="49"/>
                    </a:cxn>
                    <a:cxn ang="0">
                      <a:pos x="71" y="100"/>
                    </a:cxn>
                    <a:cxn ang="0">
                      <a:pos x="59" y="139"/>
                    </a:cxn>
                    <a:cxn ang="0">
                      <a:pos x="37" y="134"/>
                    </a:cxn>
                  </a:cxnLst>
                  <a:rect l="0" t="0" r="r" b="b"/>
                  <a:pathLst>
                    <a:path w="323" h="440">
                      <a:moveTo>
                        <a:pt x="3" y="125"/>
                      </a:moveTo>
                      <a:lnTo>
                        <a:pt x="0" y="165"/>
                      </a:lnTo>
                      <a:lnTo>
                        <a:pt x="3" y="165"/>
                      </a:lnTo>
                      <a:lnTo>
                        <a:pt x="3" y="176"/>
                      </a:lnTo>
                      <a:lnTo>
                        <a:pt x="14" y="176"/>
                      </a:lnTo>
                      <a:lnTo>
                        <a:pt x="37" y="173"/>
                      </a:lnTo>
                      <a:lnTo>
                        <a:pt x="39" y="168"/>
                      </a:lnTo>
                      <a:lnTo>
                        <a:pt x="39" y="165"/>
                      </a:lnTo>
                      <a:lnTo>
                        <a:pt x="39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5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6"/>
                      </a:lnTo>
                      <a:lnTo>
                        <a:pt x="51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82"/>
                      </a:lnTo>
                      <a:lnTo>
                        <a:pt x="54" y="182"/>
                      </a:lnTo>
                      <a:lnTo>
                        <a:pt x="56" y="185"/>
                      </a:lnTo>
                      <a:lnTo>
                        <a:pt x="56" y="185"/>
                      </a:lnTo>
                      <a:lnTo>
                        <a:pt x="59" y="185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6" y="187"/>
                      </a:lnTo>
                      <a:lnTo>
                        <a:pt x="56" y="187"/>
                      </a:lnTo>
                      <a:lnTo>
                        <a:pt x="54" y="187"/>
                      </a:lnTo>
                      <a:lnTo>
                        <a:pt x="51" y="187"/>
                      </a:lnTo>
                      <a:lnTo>
                        <a:pt x="48" y="187"/>
                      </a:lnTo>
                      <a:lnTo>
                        <a:pt x="45" y="187"/>
                      </a:lnTo>
                      <a:lnTo>
                        <a:pt x="42" y="185"/>
                      </a:lnTo>
                      <a:lnTo>
                        <a:pt x="42" y="185"/>
                      </a:lnTo>
                      <a:lnTo>
                        <a:pt x="42" y="187"/>
                      </a:lnTo>
                      <a:lnTo>
                        <a:pt x="39" y="187"/>
                      </a:lnTo>
                      <a:lnTo>
                        <a:pt x="39" y="190"/>
                      </a:lnTo>
                      <a:lnTo>
                        <a:pt x="39" y="190"/>
                      </a:lnTo>
                      <a:lnTo>
                        <a:pt x="39" y="196"/>
                      </a:lnTo>
                      <a:lnTo>
                        <a:pt x="37" y="196"/>
                      </a:lnTo>
                      <a:lnTo>
                        <a:pt x="37" y="199"/>
                      </a:lnTo>
                      <a:lnTo>
                        <a:pt x="37" y="202"/>
                      </a:lnTo>
                      <a:lnTo>
                        <a:pt x="37" y="202"/>
                      </a:lnTo>
                      <a:lnTo>
                        <a:pt x="34" y="202"/>
                      </a:lnTo>
                      <a:lnTo>
                        <a:pt x="31" y="213"/>
                      </a:lnTo>
                      <a:lnTo>
                        <a:pt x="48" y="221"/>
                      </a:lnTo>
                      <a:lnTo>
                        <a:pt x="65" y="233"/>
                      </a:lnTo>
                      <a:lnTo>
                        <a:pt x="71" y="227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85" y="244"/>
                      </a:lnTo>
                      <a:lnTo>
                        <a:pt x="88" y="244"/>
                      </a:lnTo>
                      <a:lnTo>
                        <a:pt x="76" y="253"/>
                      </a:lnTo>
                      <a:lnTo>
                        <a:pt x="79" y="258"/>
                      </a:lnTo>
                      <a:lnTo>
                        <a:pt x="79" y="261"/>
                      </a:lnTo>
                      <a:lnTo>
                        <a:pt x="82" y="261"/>
                      </a:lnTo>
                      <a:lnTo>
                        <a:pt x="82" y="264"/>
                      </a:lnTo>
                      <a:lnTo>
                        <a:pt x="82" y="264"/>
                      </a:lnTo>
                      <a:lnTo>
                        <a:pt x="82" y="264"/>
                      </a:lnTo>
                      <a:lnTo>
                        <a:pt x="82" y="264"/>
                      </a:lnTo>
                      <a:lnTo>
                        <a:pt x="82" y="267"/>
                      </a:lnTo>
                      <a:lnTo>
                        <a:pt x="79" y="267"/>
                      </a:lnTo>
                      <a:lnTo>
                        <a:pt x="79" y="270"/>
                      </a:lnTo>
                      <a:lnTo>
                        <a:pt x="76" y="272"/>
                      </a:lnTo>
                      <a:lnTo>
                        <a:pt x="76" y="272"/>
                      </a:lnTo>
                      <a:lnTo>
                        <a:pt x="76" y="272"/>
                      </a:lnTo>
                      <a:lnTo>
                        <a:pt x="73" y="272"/>
                      </a:lnTo>
                      <a:lnTo>
                        <a:pt x="73" y="272"/>
                      </a:lnTo>
                      <a:lnTo>
                        <a:pt x="73" y="272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5" y="278"/>
                      </a:lnTo>
                      <a:lnTo>
                        <a:pt x="65" y="278"/>
                      </a:lnTo>
                      <a:lnTo>
                        <a:pt x="65" y="278"/>
                      </a:lnTo>
                      <a:lnTo>
                        <a:pt x="65" y="278"/>
                      </a:lnTo>
                      <a:lnTo>
                        <a:pt x="62" y="278"/>
                      </a:lnTo>
                      <a:lnTo>
                        <a:pt x="62" y="278"/>
                      </a:lnTo>
                      <a:lnTo>
                        <a:pt x="62" y="278"/>
                      </a:lnTo>
                      <a:lnTo>
                        <a:pt x="62" y="278"/>
                      </a:lnTo>
                      <a:lnTo>
                        <a:pt x="62" y="278"/>
                      </a:lnTo>
                      <a:lnTo>
                        <a:pt x="59" y="278"/>
                      </a:lnTo>
                      <a:lnTo>
                        <a:pt x="59" y="281"/>
                      </a:lnTo>
                      <a:lnTo>
                        <a:pt x="59" y="281"/>
                      </a:lnTo>
                      <a:lnTo>
                        <a:pt x="56" y="281"/>
                      </a:lnTo>
                      <a:lnTo>
                        <a:pt x="56" y="281"/>
                      </a:lnTo>
                      <a:lnTo>
                        <a:pt x="56" y="281"/>
                      </a:lnTo>
                      <a:lnTo>
                        <a:pt x="54" y="281"/>
                      </a:lnTo>
                      <a:lnTo>
                        <a:pt x="54" y="281"/>
                      </a:lnTo>
                      <a:lnTo>
                        <a:pt x="51" y="281"/>
                      </a:lnTo>
                      <a:lnTo>
                        <a:pt x="51" y="281"/>
                      </a:lnTo>
                      <a:lnTo>
                        <a:pt x="51" y="281"/>
                      </a:lnTo>
                      <a:lnTo>
                        <a:pt x="51" y="281"/>
                      </a:lnTo>
                      <a:lnTo>
                        <a:pt x="51" y="281"/>
                      </a:lnTo>
                      <a:lnTo>
                        <a:pt x="51" y="284"/>
                      </a:lnTo>
                      <a:lnTo>
                        <a:pt x="48" y="284"/>
                      </a:lnTo>
                      <a:lnTo>
                        <a:pt x="48" y="284"/>
                      </a:lnTo>
                      <a:lnTo>
                        <a:pt x="48" y="284"/>
                      </a:lnTo>
                      <a:lnTo>
                        <a:pt x="48" y="284"/>
                      </a:lnTo>
                      <a:lnTo>
                        <a:pt x="45" y="284"/>
                      </a:lnTo>
                      <a:lnTo>
                        <a:pt x="51" y="287"/>
                      </a:lnTo>
                      <a:lnTo>
                        <a:pt x="51" y="289"/>
                      </a:lnTo>
                      <a:lnTo>
                        <a:pt x="54" y="289"/>
                      </a:lnTo>
                      <a:lnTo>
                        <a:pt x="56" y="289"/>
                      </a:lnTo>
                      <a:lnTo>
                        <a:pt x="56" y="289"/>
                      </a:lnTo>
                      <a:lnTo>
                        <a:pt x="59" y="289"/>
                      </a:lnTo>
                      <a:lnTo>
                        <a:pt x="62" y="289"/>
                      </a:lnTo>
                      <a:lnTo>
                        <a:pt x="62" y="289"/>
                      </a:lnTo>
                      <a:lnTo>
                        <a:pt x="68" y="292"/>
                      </a:lnTo>
                      <a:lnTo>
                        <a:pt x="71" y="292"/>
                      </a:lnTo>
                      <a:lnTo>
                        <a:pt x="73" y="292"/>
                      </a:lnTo>
                      <a:lnTo>
                        <a:pt x="73" y="292"/>
                      </a:lnTo>
                      <a:lnTo>
                        <a:pt x="73" y="292"/>
                      </a:lnTo>
                      <a:lnTo>
                        <a:pt x="73" y="292"/>
                      </a:lnTo>
                      <a:lnTo>
                        <a:pt x="76" y="292"/>
                      </a:lnTo>
                      <a:lnTo>
                        <a:pt x="76" y="292"/>
                      </a:lnTo>
                      <a:lnTo>
                        <a:pt x="76" y="292"/>
                      </a:lnTo>
                      <a:lnTo>
                        <a:pt x="76" y="292"/>
                      </a:lnTo>
                      <a:lnTo>
                        <a:pt x="79" y="292"/>
                      </a:lnTo>
                      <a:lnTo>
                        <a:pt x="79" y="292"/>
                      </a:lnTo>
                      <a:lnTo>
                        <a:pt x="79" y="292"/>
                      </a:lnTo>
                      <a:lnTo>
                        <a:pt x="79" y="295"/>
                      </a:lnTo>
                      <a:lnTo>
                        <a:pt x="79" y="295"/>
                      </a:lnTo>
                      <a:lnTo>
                        <a:pt x="82" y="295"/>
                      </a:lnTo>
                      <a:lnTo>
                        <a:pt x="82" y="295"/>
                      </a:lnTo>
                      <a:lnTo>
                        <a:pt x="82" y="295"/>
                      </a:lnTo>
                      <a:lnTo>
                        <a:pt x="82" y="295"/>
                      </a:lnTo>
                      <a:lnTo>
                        <a:pt x="82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8" y="295"/>
                      </a:lnTo>
                      <a:lnTo>
                        <a:pt x="88" y="295"/>
                      </a:lnTo>
                      <a:lnTo>
                        <a:pt x="88" y="295"/>
                      </a:lnTo>
                      <a:lnTo>
                        <a:pt x="88" y="295"/>
                      </a:lnTo>
                      <a:lnTo>
                        <a:pt x="88" y="295"/>
                      </a:lnTo>
                      <a:lnTo>
                        <a:pt x="90" y="295"/>
                      </a:lnTo>
                      <a:lnTo>
                        <a:pt x="90" y="295"/>
                      </a:lnTo>
                      <a:lnTo>
                        <a:pt x="90" y="295"/>
                      </a:lnTo>
                      <a:lnTo>
                        <a:pt x="90" y="295"/>
                      </a:lnTo>
                      <a:lnTo>
                        <a:pt x="90" y="295"/>
                      </a:lnTo>
                      <a:lnTo>
                        <a:pt x="93" y="295"/>
                      </a:lnTo>
                      <a:lnTo>
                        <a:pt x="93" y="295"/>
                      </a:lnTo>
                      <a:lnTo>
                        <a:pt x="93" y="295"/>
                      </a:lnTo>
                      <a:lnTo>
                        <a:pt x="93" y="298"/>
                      </a:lnTo>
                      <a:lnTo>
                        <a:pt x="93" y="301"/>
                      </a:lnTo>
                      <a:lnTo>
                        <a:pt x="93" y="301"/>
                      </a:lnTo>
                      <a:lnTo>
                        <a:pt x="96" y="304"/>
                      </a:lnTo>
                      <a:lnTo>
                        <a:pt x="96" y="306"/>
                      </a:lnTo>
                      <a:lnTo>
                        <a:pt x="96" y="306"/>
                      </a:lnTo>
                      <a:lnTo>
                        <a:pt x="96" y="309"/>
                      </a:lnTo>
                      <a:lnTo>
                        <a:pt x="96" y="309"/>
                      </a:lnTo>
                      <a:lnTo>
                        <a:pt x="96" y="312"/>
                      </a:lnTo>
                      <a:lnTo>
                        <a:pt x="99" y="315"/>
                      </a:lnTo>
                      <a:lnTo>
                        <a:pt x="99" y="318"/>
                      </a:lnTo>
                      <a:lnTo>
                        <a:pt x="99" y="321"/>
                      </a:lnTo>
                      <a:lnTo>
                        <a:pt x="102" y="321"/>
                      </a:lnTo>
                      <a:lnTo>
                        <a:pt x="102" y="323"/>
                      </a:lnTo>
                      <a:lnTo>
                        <a:pt x="102" y="323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32"/>
                      </a:lnTo>
                      <a:lnTo>
                        <a:pt x="107" y="332"/>
                      </a:lnTo>
                      <a:lnTo>
                        <a:pt x="107" y="332"/>
                      </a:lnTo>
                      <a:lnTo>
                        <a:pt x="107" y="332"/>
                      </a:lnTo>
                      <a:lnTo>
                        <a:pt x="105" y="332"/>
                      </a:lnTo>
                      <a:lnTo>
                        <a:pt x="105" y="332"/>
                      </a:lnTo>
                      <a:lnTo>
                        <a:pt x="105" y="335"/>
                      </a:lnTo>
                      <a:lnTo>
                        <a:pt x="105" y="335"/>
                      </a:lnTo>
                      <a:lnTo>
                        <a:pt x="105" y="335"/>
                      </a:lnTo>
                      <a:lnTo>
                        <a:pt x="105" y="338"/>
                      </a:lnTo>
                      <a:lnTo>
                        <a:pt x="105" y="338"/>
                      </a:lnTo>
                      <a:lnTo>
                        <a:pt x="105" y="340"/>
                      </a:lnTo>
                      <a:lnTo>
                        <a:pt x="105" y="340"/>
                      </a:lnTo>
                      <a:lnTo>
                        <a:pt x="105" y="340"/>
                      </a:lnTo>
                      <a:lnTo>
                        <a:pt x="105" y="340"/>
                      </a:lnTo>
                      <a:lnTo>
                        <a:pt x="105" y="340"/>
                      </a:lnTo>
                      <a:lnTo>
                        <a:pt x="105" y="343"/>
                      </a:lnTo>
                      <a:lnTo>
                        <a:pt x="105" y="343"/>
                      </a:lnTo>
                      <a:lnTo>
                        <a:pt x="105" y="346"/>
                      </a:lnTo>
                      <a:lnTo>
                        <a:pt x="105" y="346"/>
                      </a:lnTo>
                      <a:lnTo>
                        <a:pt x="105" y="349"/>
                      </a:lnTo>
                      <a:lnTo>
                        <a:pt x="105" y="349"/>
                      </a:lnTo>
                      <a:lnTo>
                        <a:pt x="105" y="349"/>
                      </a:lnTo>
                      <a:lnTo>
                        <a:pt x="105" y="352"/>
                      </a:lnTo>
                      <a:lnTo>
                        <a:pt x="102" y="358"/>
                      </a:lnTo>
                      <a:lnTo>
                        <a:pt x="99" y="372"/>
                      </a:lnTo>
                      <a:lnTo>
                        <a:pt x="99" y="377"/>
                      </a:lnTo>
                      <a:lnTo>
                        <a:pt x="96" y="380"/>
                      </a:lnTo>
                      <a:lnTo>
                        <a:pt x="93" y="403"/>
                      </a:lnTo>
                      <a:lnTo>
                        <a:pt x="93" y="406"/>
                      </a:lnTo>
                      <a:lnTo>
                        <a:pt x="93" y="406"/>
                      </a:lnTo>
                      <a:lnTo>
                        <a:pt x="93" y="406"/>
                      </a:lnTo>
                      <a:lnTo>
                        <a:pt x="93" y="406"/>
                      </a:lnTo>
                      <a:lnTo>
                        <a:pt x="93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88" y="411"/>
                      </a:lnTo>
                      <a:lnTo>
                        <a:pt x="88" y="411"/>
                      </a:lnTo>
                      <a:lnTo>
                        <a:pt x="88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88" y="414"/>
                      </a:lnTo>
                      <a:lnTo>
                        <a:pt x="88" y="414"/>
                      </a:lnTo>
                      <a:lnTo>
                        <a:pt x="88" y="414"/>
                      </a:lnTo>
                      <a:lnTo>
                        <a:pt x="88" y="414"/>
                      </a:lnTo>
                      <a:lnTo>
                        <a:pt x="88" y="414"/>
                      </a:lnTo>
                      <a:lnTo>
                        <a:pt x="88" y="417"/>
                      </a:lnTo>
                      <a:lnTo>
                        <a:pt x="88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102" y="411"/>
                      </a:lnTo>
                      <a:lnTo>
                        <a:pt x="113" y="423"/>
                      </a:lnTo>
                      <a:lnTo>
                        <a:pt x="113" y="423"/>
                      </a:lnTo>
                      <a:lnTo>
                        <a:pt x="119" y="423"/>
                      </a:lnTo>
                      <a:lnTo>
                        <a:pt x="133" y="426"/>
                      </a:lnTo>
                      <a:lnTo>
                        <a:pt x="147" y="426"/>
                      </a:lnTo>
                      <a:lnTo>
                        <a:pt x="153" y="428"/>
                      </a:lnTo>
                      <a:lnTo>
                        <a:pt x="161" y="431"/>
                      </a:lnTo>
                      <a:lnTo>
                        <a:pt x="170" y="434"/>
                      </a:lnTo>
                      <a:lnTo>
                        <a:pt x="187" y="437"/>
                      </a:lnTo>
                      <a:lnTo>
                        <a:pt x="209" y="440"/>
                      </a:lnTo>
                      <a:lnTo>
                        <a:pt x="209" y="423"/>
                      </a:lnTo>
                      <a:lnTo>
                        <a:pt x="209" y="409"/>
                      </a:lnTo>
                      <a:lnTo>
                        <a:pt x="209" y="400"/>
                      </a:lnTo>
                      <a:lnTo>
                        <a:pt x="201" y="397"/>
                      </a:lnTo>
                      <a:lnTo>
                        <a:pt x="192" y="392"/>
                      </a:lnTo>
                      <a:lnTo>
                        <a:pt x="190" y="389"/>
                      </a:lnTo>
                      <a:lnTo>
                        <a:pt x="187" y="383"/>
                      </a:lnTo>
                      <a:lnTo>
                        <a:pt x="190" y="383"/>
                      </a:lnTo>
                      <a:lnTo>
                        <a:pt x="187" y="380"/>
                      </a:lnTo>
                      <a:lnTo>
                        <a:pt x="190" y="380"/>
                      </a:lnTo>
                      <a:lnTo>
                        <a:pt x="190" y="380"/>
                      </a:lnTo>
                      <a:lnTo>
                        <a:pt x="187" y="369"/>
                      </a:lnTo>
                      <a:lnTo>
                        <a:pt x="212" y="340"/>
                      </a:lnTo>
                      <a:lnTo>
                        <a:pt x="207" y="326"/>
                      </a:lnTo>
                      <a:lnTo>
                        <a:pt x="204" y="318"/>
                      </a:lnTo>
                      <a:lnTo>
                        <a:pt x="204" y="315"/>
                      </a:lnTo>
                      <a:lnTo>
                        <a:pt x="204" y="315"/>
                      </a:lnTo>
                      <a:lnTo>
                        <a:pt x="201" y="312"/>
                      </a:lnTo>
                      <a:lnTo>
                        <a:pt x="201" y="312"/>
                      </a:lnTo>
                      <a:lnTo>
                        <a:pt x="201" y="312"/>
                      </a:lnTo>
                      <a:lnTo>
                        <a:pt x="201" y="312"/>
                      </a:lnTo>
                      <a:lnTo>
                        <a:pt x="201" y="309"/>
                      </a:lnTo>
                      <a:lnTo>
                        <a:pt x="201" y="309"/>
                      </a:lnTo>
                      <a:lnTo>
                        <a:pt x="201" y="309"/>
                      </a:lnTo>
                      <a:lnTo>
                        <a:pt x="201" y="309"/>
                      </a:lnTo>
                      <a:lnTo>
                        <a:pt x="201" y="306"/>
                      </a:lnTo>
                      <a:lnTo>
                        <a:pt x="204" y="306"/>
                      </a:lnTo>
                      <a:lnTo>
                        <a:pt x="204" y="304"/>
                      </a:lnTo>
                      <a:lnTo>
                        <a:pt x="204" y="304"/>
                      </a:lnTo>
                      <a:lnTo>
                        <a:pt x="207" y="301"/>
                      </a:lnTo>
                      <a:lnTo>
                        <a:pt x="207" y="298"/>
                      </a:lnTo>
                      <a:lnTo>
                        <a:pt x="209" y="295"/>
                      </a:lnTo>
                      <a:lnTo>
                        <a:pt x="209" y="292"/>
                      </a:lnTo>
                      <a:lnTo>
                        <a:pt x="209" y="292"/>
                      </a:lnTo>
                      <a:lnTo>
                        <a:pt x="209" y="289"/>
                      </a:lnTo>
                      <a:lnTo>
                        <a:pt x="209" y="289"/>
                      </a:lnTo>
                      <a:lnTo>
                        <a:pt x="209" y="287"/>
                      </a:lnTo>
                      <a:lnTo>
                        <a:pt x="209" y="287"/>
                      </a:lnTo>
                      <a:lnTo>
                        <a:pt x="209" y="287"/>
                      </a:lnTo>
                      <a:lnTo>
                        <a:pt x="209" y="281"/>
                      </a:lnTo>
                      <a:lnTo>
                        <a:pt x="209" y="281"/>
                      </a:lnTo>
                      <a:lnTo>
                        <a:pt x="207" y="281"/>
                      </a:lnTo>
                      <a:lnTo>
                        <a:pt x="209" y="275"/>
                      </a:lnTo>
                      <a:lnTo>
                        <a:pt x="209" y="275"/>
                      </a:lnTo>
                      <a:lnTo>
                        <a:pt x="215" y="270"/>
                      </a:lnTo>
                      <a:lnTo>
                        <a:pt x="215" y="267"/>
                      </a:lnTo>
                      <a:lnTo>
                        <a:pt x="215" y="267"/>
                      </a:lnTo>
                      <a:lnTo>
                        <a:pt x="218" y="261"/>
                      </a:lnTo>
                      <a:lnTo>
                        <a:pt x="224" y="253"/>
                      </a:lnTo>
                      <a:lnTo>
                        <a:pt x="229" y="247"/>
                      </a:lnTo>
                      <a:lnTo>
                        <a:pt x="232" y="241"/>
                      </a:lnTo>
                      <a:lnTo>
                        <a:pt x="238" y="236"/>
                      </a:lnTo>
                      <a:lnTo>
                        <a:pt x="241" y="227"/>
                      </a:lnTo>
                      <a:lnTo>
                        <a:pt x="241" y="227"/>
                      </a:lnTo>
                      <a:lnTo>
                        <a:pt x="241" y="227"/>
                      </a:lnTo>
                      <a:lnTo>
                        <a:pt x="241" y="224"/>
                      </a:lnTo>
                      <a:lnTo>
                        <a:pt x="241" y="224"/>
                      </a:lnTo>
                      <a:lnTo>
                        <a:pt x="241" y="221"/>
                      </a:lnTo>
                      <a:lnTo>
                        <a:pt x="241" y="221"/>
                      </a:lnTo>
                      <a:lnTo>
                        <a:pt x="241" y="219"/>
                      </a:lnTo>
                      <a:lnTo>
                        <a:pt x="241" y="219"/>
                      </a:lnTo>
                      <a:lnTo>
                        <a:pt x="241" y="219"/>
                      </a:lnTo>
                      <a:lnTo>
                        <a:pt x="243" y="216"/>
                      </a:lnTo>
                      <a:lnTo>
                        <a:pt x="243" y="216"/>
                      </a:lnTo>
                      <a:lnTo>
                        <a:pt x="243" y="213"/>
                      </a:lnTo>
                      <a:lnTo>
                        <a:pt x="243" y="213"/>
                      </a:lnTo>
                      <a:lnTo>
                        <a:pt x="243" y="210"/>
                      </a:lnTo>
                      <a:lnTo>
                        <a:pt x="246" y="210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52" y="204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66" y="199"/>
                      </a:lnTo>
                      <a:lnTo>
                        <a:pt x="266" y="199"/>
                      </a:lnTo>
                      <a:lnTo>
                        <a:pt x="266" y="196"/>
                      </a:lnTo>
                      <a:lnTo>
                        <a:pt x="269" y="193"/>
                      </a:lnTo>
                      <a:lnTo>
                        <a:pt x="275" y="185"/>
                      </a:lnTo>
                      <a:lnTo>
                        <a:pt x="275" y="185"/>
                      </a:lnTo>
                      <a:lnTo>
                        <a:pt x="275" y="185"/>
                      </a:lnTo>
                      <a:lnTo>
                        <a:pt x="275" y="185"/>
                      </a:lnTo>
                      <a:lnTo>
                        <a:pt x="275" y="182"/>
                      </a:lnTo>
                      <a:lnTo>
                        <a:pt x="275" y="182"/>
                      </a:lnTo>
                      <a:lnTo>
                        <a:pt x="277" y="182"/>
                      </a:lnTo>
                      <a:lnTo>
                        <a:pt x="277" y="179"/>
                      </a:lnTo>
                      <a:lnTo>
                        <a:pt x="277" y="179"/>
                      </a:lnTo>
                      <a:lnTo>
                        <a:pt x="277" y="176"/>
                      </a:lnTo>
                      <a:lnTo>
                        <a:pt x="277" y="176"/>
                      </a:lnTo>
                      <a:lnTo>
                        <a:pt x="280" y="176"/>
                      </a:lnTo>
                      <a:lnTo>
                        <a:pt x="280" y="176"/>
                      </a:lnTo>
                      <a:lnTo>
                        <a:pt x="280" y="176"/>
                      </a:lnTo>
                      <a:lnTo>
                        <a:pt x="280" y="176"/>
                      </a:lnTo>
                      <a:lnTo>
                        <a:pt x="280" y="176"/>
                      </a:lnTo>
                      <a:lnTo>
                        <a:pt x="280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0"/>
                      </a:lnTo>
                      <a:lnTo>
                        <a:pt x="283" y="170"/>
                      </a:lnTo>
                      <a:lnTo>
                        <a:pt x="283" y="168"/>
                      </a:lnTo>
                      <a:lnTo>
                        <a:pt x="286" y="168"/>
                      </a:lnTo>
                      <a:lnTo>
                        <a:pt x="286" y="168"/>
                      </a:lnTo>
                      <a:lnTo>
                        <a:pt x="286" y="165"/>
                      </a:lnTo>
                      <a:lnTo>
                        <a:pt x="286" y="165"/>
                      </a:lnTo>
                      <a:lnTo>
                        <a:pt x="286" y="165"/>
                      </a:lnTo>
                      <a:lnTo>
                        <a:pt x="286" y="165"/>
                      </a:lnTo>
                      <a:lnTo>
                        <a:pt x="286" y="162"/>
                      </a:lnTo>
                      <a:lnTo>
                        <a:pt x="286" y="162"/>
                      </a:lnTo>
                      <a:lnTo>
                        <a:pt x="286" y="162"/>
                      </a:lnTo>
                      <a:lnTo>
                        <a:pt x="283" y="162"/>
                      </a:lnTo>
                      <a:lnTo>
                        <a:pt x="283" y="162"/>
                      </a:lnTo>
                      <a:lnTo>
                        <a:pt x="280" y="162"/>
                      </a:lnTo>
                      <a:lnTo>
                        <a:pt x="280" y="159"/>
                      </a:lnTo>
                      <a:lnTo>
                        <a:pt x="280" y="159"/>
                      </a:lnTo>
                      <a:lnTo>
                        <a:pt x="280" y="156"/>
                      </a:lnTo>
                      <a:lnTo>
                        <a:pt x="283" y="156"/>
                      </a:lnTo>
                      <a:lnTo>
                        <a:pt x="283" y="153"/>
                      </a:lnTo>
                      <a:lnTo>
                        <a:pt x="283" y="153"/>
                      </a:lnTo>
                      <a:lnTo>
                        <a:pt x="283" y="153"/>
                      </a:lnTo>
                      <a:lnTo>
                        <a:pt x="283" y="151"/>
                      </a:lnTo>
                      <a:lnTo>
                        <a:pt x="283" y="151"/>
                      </a:lnTo>
                      <a:lnTo>
                        <a:pt x="283" y="151"/>
                      </a:lnTo>
                      <a:lnTo>
                        <a:pt x="286" y="148"/>
                      </a:lnTo>
                      <a:lnTo>
                        <a:pt x="286" y="148"/>
                      </a:lnTo>
                      <a:lnTo>
                        <a:pt x="286" y="148"/>
                      </a:lnTo>
                      <a:lnTo>
                        <a:pt x="286" y="148"/>
                      </a:lnTo>
                      <a:lnTo>
                        <a:pt x="286" y="145"/>
                      </a:lnTo>
                      <a:lnTo>
                        <a:pt x="286" y="145"/>
                      </a:lnTo>
                      <a:lnTo>
                        <a:pt x="286" y="145"/>
                      </a:lnTo>
                      <a:lnTo>
                        <a:pt x="286" y="142"/>
                      </a:lnTo>
                      <a:lnTo>
                        <a:pt x="286" y="142"/>
                      </a:lnTo>
                      <a:lnTo>
                        <a:pt x="286" y="142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1"/>
                      </a:lnTo>
                      <a:lnTo>
                        <a:pt x="286" y="131"/>
                      </a:lnTo>
                      <a:lnTo>
                        <a:pt x="286" y="128"/>
                      </a:lnTo>
                      <a:lnTo>
                        <a:pt x="286" y="125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72" y="128"/>
                      </a:lnTo>
                      <a:lnTo>
                        <a:pt x="272" y="128"/>
                      </a:lnTo>
                      <a:lnTo>
                        <a:pt x="269" y="128"/>
                      </a:lnTo>
                      <a:lnTo>
                        <a:pt x="269" y="125"/>
                      </a:lnTo>
                      <a:lnTo>
                        <a:pt x="269" y="122"/>
                      </a:lnTo>
                      <a:lnTo>
                        <a:pt x="269" y="119"/>
                      </a:lnTo>
                      <a:lnTo>
                        <a:pt x="269" y="117"/>
                      </a:lnTo>
                      <a:lnTo>
                        <a:pt x="269" y="114"/>
                      </a:lnTo>
                      <a:lnTo>
                        <a:pt x="269" y="114"/>
                      </a:lnTo>
                      <a:lnTo>
                        <a:pt x="266" y="108"/>
                      </a:lnTo>
                      <a:lnTo>
                        <a:pt x="272" y="108"/>
                      </a:lnTo>
                      <a:lnTo>
                        <a:pt x="272" y="100"/>
                      </a:lnTo>
                      <a:lnTo>
                        <a:pt x="275" y="100"/>
                      </a:lnTo>
                      <a:lnTo>
                        <a:pt x="280" y="97"/>
                      </a:lnTo>
                      <a:lnTo>
                        <a:pt x="280" y="83"/>
                      </a:lnTo>
                      <a:lnTo>
                        <a:pt x="292" y="85"/>
                      </a:lnTo>
                      <a:lnTo>
                        <a:pt x="292" y="83"/>
                      </a:lnTo>
                      <a:lnTo>
                        <a:pt x="297" y="83"/>
                      </a:lnTo>
                      <a:lnTo>
                        <a:pt x="303" y="83"/>
                      </a:lnTo>
                      <a:lnTo>
                        <a:pt x="306" y="85"/>
                      </a:lnTo>
                      <a:lnTo>
                        <a:pt x="311" y="85"/>
                      </a:lnTo>
                      <a:lnTo>
                        <a:pt x="314" y="85"/>
                      </a:lnTo>
                      <a:lnTo>
                        <a:pt x="317" y="85"/>
                      </a:lnTo>
                      <a:lnTo>
                        <a:pt x="320" y="85"/>
                      </a:lnTo>
                      <a:lnTo>
                        <a:pt x="320" y="83"/>
                      </a:lnTo>
                      <a:lnTo>
                        <a:pt x="320" y="83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77"/>
                      </a:lnTo>
                      <a:lnTo>
                        <a:pt x="320" y="77"/>
                      </a:lnTo>
                      <a:lnTo>
                        <a:pt x="320" y="77"/>
                      </a:lnTo>
                      <a:lnTo>
                        <a:pt x="323" y="77"/>
                      </a:lnTo>
                      <a:lnTo>
                        <a:pt x="323" y="74"/>
                      </a:lnTo>
                      <a:lnTo>
                        <a:pt x="323" y="74"/>
                      </a:lnTo>
                      <a:lnTo>
                        <a:pt x="323" y="71"/>
                      </a:lnTo>
                      <a:lnTo>
                        <a:pt x="323" y="71"/>
                      </a:lnTo>
                      <a:lnTo>
                        <a:pt x="323" y="71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6"/>
                      </a:lnTo>
                      <a:lnTo>
                        <a:pt x="323" y="66"/>
                      </a:lnTo>
                      <a:lnTo>
                        <a:pt x="323" y="63"/>
                      </a:lnTo>
                      <a:lnTo>
                        <a:pt x="323" y="63"/>
                      </a:lnTo>
                      <a:lnTo>
                        <a:pt x="323" y="60"/>
                      </a:lnTo>
                      <a:lnTo>
                        <a:pt x="323" y="60"/>
                      </a:lnTo>
                      <a:lnTo>
                        <a:pt x="320" y="60"/>
                      </a:lnTo>
                      <a:lnTo>
                        <a:pt x="317" y="60"/>
                      </a:lnTo>
                      <a:lnTo>
                        <a:pt x="314" y="60"/>
                      </a:lnTo>
                      <a:lnTo>
                        <a:pt x="314" y="60"/>
                      </a:lnTo>
                      <a:lnTo>
                        <a:pt x="311" y="60"/>
                      </a:lnTo>
                      <a:lnTo>
                        <a:pt x="311" y="57"/>
                      </a:lnTo>
                      <a:lnTo>
                        <a:pt x="311" y="57"/>
                      </a:lnTo>
                      <a:lnTo>
                        <a:pt x="311" y="57"/>
                      </a:lnTo>
                      <a:lnTo>
                        <a:pt x="311" y="57"/>
                      </a:lnTo>
                      <a:lnTo>
                        <a:pt x="309" y="54"/>
                      </a:lnTo>
                      <a:lnTo>
                        <a:pt x="309" y="54"/>
                      </a:lnTo>
                      <a:lnTo>
                        <a:pt x="309" y="54"/>
                      </a:lnTo>
                      <a:lnTo>
                        <a:pt x="309" y="54"/>
                      </a:lnTo>
                      <a:lnTo>
                        <a:pt x="309" y="54"/>
                      </a:lnTo>
                      <a:lnTo>
                        <a:pt x="309" y="51"/>
                      </a:lnTo>
                      <a:lnTo>
                        <a:pt x="306" y="43"/>
                      </a:lnTo>
                      <a:lnTo>
                        <a:pt x="306" y="40"/>
                      </a:lnTo>
                      <a:lnTo>
                        <a:pt x="306" y="37"/>
                      </a:lnTo>
                      <a:lnTo>
                        <a:pt x="306" y="40"/>
                      </a:lnTo>
                      <a:lnTo>
                        <a:pt x="306" y="40"/>
                      </a:lnTo>
                      <a:lnTo>
                        <a:pt x="306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297" y="40"/>
                      </a:lnTo>
                      <a:lnTo>
                        <a:pt x="297" y="40"/>
                      </a:lnTo>
                      <a:lnTo>
                        <a:pt x="297" y="40"/>
                      </a:lnTo>
                      <a:lnTo>
                        <a:pt x="297" y="40"/>
                      </a:lnTo>
                      <a:lnTo>
                        <a:pt x="297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37"/>
                      </a:lnTo>
                      <a:lnTo>
                        <a:pt x="292" y="37"/>
                      </a:lnTo>
                      <a:lnTo>
                        <a:pt x="292" y="37"/>
                      </a:lnTo>
                      <a:lnTo>
                        <a:pt x="292" y="37"/>
                      </a:lnTo>
                      <a:lnTo>
                        <a:pt x="292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3" y="34"/>
                      </a:lnTo>
                      <a:lnTo>
                        <a:pt x="283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3" y="29"/>
                      </a:lnTo>
                      <a:lnTo>
                        <a:pt x="283" y="29"/>
                      </a:lnTo>
                      <a:lnTo>
                        <a:pt x="283" y="29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0" y="17"/>
                      </a:lnTo>
                      <a:lnTo>
                        <a:pt x="280" y="17"/>
                      </a:lnTo>
                      <a:lnTo>
                        <a:pt x="280" y="17"/>
                      </a:lnTo>
                      <a:lnTo>
                        <a:pt x="280" y="20"/>
                      </a:lnTo>
                      <a:lnTo>
                        <a:pt x="280" y="20"/>
                      </a:lnTo>
                      <a:lnTo>
                        <a:pt x="280" y="20"/>
                      </a:lnTo>
                      <a:lnTo>
                        <a:pt x="280" y="20"/>
                      </a:lnTo>
                      <a:lnTo>
                        <a:pt x="280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3"/>
                      </a:lnTo>
                      <a:lnTo>
                        <a:pt x="277" y="23"/>
                      </a:lnTo>
                      <a:lnTo>
                        <a:pt x="277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72" y="9"/>
                      </a:lnTo>
                      <a:lnTo>
                        <a:pt x="272" y="6"/>
                      </a:lnTo>
                      <a:lnTo>
                        <a:pt x="263" y="6"/>
                      </a:lnTo>
                      <a:lnTo>
                        <a:pt x="255" y="3"/>
                      </a:lnTo>
                      <a:lnTo>
                        <a:pt x="255" y="6"/>
                      </a:lnTo>
                      <a:lnTo>
                        <a:pt x="255" y="9"/>
                      </a:lnTo>
                      <a:lnTo>
                        <a:pt x="255" y="9"/>
                      </a:lnTo>
                      <a:lnTo>
                        <a:pt x="255" y="12"/>
                      </a:lnTo>
                      <a:lnTo>
                        <a:pt x="255" y="12"/>
                      </a:lnTo>
                      <a:lnTo>
                        <a:pt x="249" y="12"/>
                      </a:lnTo>
                      <a:lnTo>
                        <a:pt x="246" y="12"/>
                      </a:lnTo>
                      <a:lnTo>
                        <a:pt x="235" y="9"/>
                      </a:lnTo>
                      <a:lnTo>
                        <a:pt x="235" y="9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8" y="0"/>
                      </a:lnTo>
                      <a:lnTo>
                        <a:pt x="235" y="0"/>
                      </a:lnTo>
                      <a:lnTo>
                        <a:pt x="232" y="0"/>
                      </a:lnTo>
                      <a:lnTo>
                        <a:pt x="229" y="0"/>
                      </a:lnTo>
                      <a:lnTo>
                        <a:pt x="221" y="0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04" y="3"/>
                      </a:lnTo>
                      <a:lnTo>
                        <a:pt x="201" y="20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7" y="26"/>
                      </a:lnTo>
                      <a:lnTo>
                        <a:pt x="207" y="26"/>
                      </a:lnTo>
                      <a:lnTo>
                        <a:pt x="207" y="29"/>
                      </a:lnTo>
                      <a:lnTo>
                        <a:pt x="207" y="32"/>
                      </a:lnTo>
                      <a:lnTo>
                        <a:pt x="209" y="32"/>
                      </a:lnTo>
                      <a:lnTo>
                        <a:pt x="209" y="32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21" y="32"/>
                      </a:lnTo>
                      <a:lnTo>
                        <a:pt x="221" y="32"/>
                      </a:lnTo>
                      <a:lnTo>
                        <a:pt x="221" y="32"/>
                      </a:lnTo>
                      <a:lnTo>
                        <a:pt x="224" y="32"/>
                      </a:lnTo>
                      <a:lnTo>
                        <a:pt x="224" y="32"/>
                      </a:lnTo>
                      <a:lnTo>
                        <a:pt x="224" y="29"/>
                      </a:lnTo>
                      <a:lnTo>
                        <a:pt x="224" y="37"/>
                      </a:lnTo>
                      <a:lnTo>
                        <a:pt x="224" y="40"/>
                      </a:lnTo>
                      <a:lnTo>
                        <a:pt x="224" y="43"/>
                      </a:lnTo>
                      <a:lnTo>
                        <a:pt x="221" y="49"/>
                      </a:lnTo>
                      <a:lnTo>
                        <a:pt x="226" y="49"/>
                      </a:lnTo>
                      <a:lnTo>
                        <a:pt x="226" y="49"/>
                      </a:lnTo>
                      <a:lnTo>
                        <a:pt x="226" y="49"/>
                      </a:lnTo>
                      <a:lnTo>
                        <a:pt x="226" y="49"/>
                      </a:lnTo>
                      <a:lnTo>
                        <a:pt x="226" y="51"/>
                      </a:lnTo>
                      <a:lnTo>
                        <a:pt x="226" y="51"/>
                      </a:lnTo>
                      <a:lnTo>
                        <a:pt x="226" y="51"/>
                      </a:lnTo>
                      <a:lnTo>
                        <a:pt x="226" y="51"/>
                      </a:lnTo>
                      <a:lnTo>
                        <a:pt x="226" y="54"/>
                      </a:lnTo>
                      <a:lnTo>
                        <a:pt x="226" y="54"/>
                      </a:lnTo>
                      <a:lnTo>
                        <a:pt x="226" y="54"/>
                      </a:lnTo>
                      <a:lnTo>
                        <a:pt x="226" y="54"/>
                      </a:lnTo>
                      <a:lnTo>
                        <a:pt x="226" y="54"/>
                      </a:lnTo>
                      <a:lnTo>
                        <a:pt x="226" y="57"/>
                      </a:lnTo>
                      <a:lnTo>
                        <a:pt x="226" y="57"/>
                      </a:lnTo>
                      <a:lnTo>
                        <a:pt x="226" y="57"/>
                      </a:lnTo>
                      <a:lnTo>
                        <a:pt x="226" y="60"/>
                      </a:lnTo>
                      <a:lnTo>
                        <a:pt x="226" y="60"/>
                      </a:lnTo>
                      <a:lnTo>
                        <a:pt x="226" y="63"/>
                      </a:lnTo>
                      <a:lnTo>
                        <a:pt x="226" y="63"/>
                      </a:lnTo>
                      <a:lnTo>
                        <a:pt x="226" y="66"/>
                      </a:lnTo>
                      <a:lnTo>
                        <a:pt x="224" y="66"/>
                      </a:lnTo>
                      <a:lnTo>
                        <a:pt x="224" y="68"/>
                      </a:lnTo>
                      <a:lnTo>
                        <a:pt x="224" y="68"/>
                      </a:lnTo>
                      <a:lnTo>
                        <a:pt x="224" y="68"/>
                      </a:lnTo>
                      <a:lnTo>
                        <a:pt x="221" y="68"/>
                      </a:lnTo>
                      <a:lnTo>
                        <a:pt x="218" y="68"/>
                      </a:lnTo>
                      <a:lnTo>
                        <a:pt x="215" y="68"/>
                      </a:lnTo>
                      <a:lnTo>
                        <a:pt x="215" y="68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09" y="80"/>
                      </a:lnTo>
                      <a:lnTo>
                        <a:pt x="209" y="80"/>
                      </a:lnTo>
                      <a:lnTo>
                        <a:pt x="209" y="80"/>
                      </a:lnTo>
                      <a:lnTo>
                        <a:pt x="209" y="80"/>
                      </a:lnTo>
                      <a:lnTo>
                        <a:pt x="209" y="80"/>
                      </a:lnTo>
                      <a:lnTo>
                        <a:pt x="207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3"/>
                      </a:lnTo>
                      <a:lnTo>
                        <a:pt x="204" y="83"/>
                      </a:lnTo>
                      <a:lnTo>
                        <a:pt x="204" y="83"/>
                      </a:lnTo>
                      <a:lnTo>
                        <a:pt x="204" y="83"/>
                      </a:lnTo>
                      <a:lnTo>
                        <a:pt x="201" y="83"/>
                      </a:lnTo>
                      <a:lnTo>
                        <a:pt x="201" y="83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2" y="77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0" y="74"/>
                      </a:lnTo>
                      <a:lnTo>
                        <a:pt x="190" y="74"/>
                      </a:lnTo>
                      <a:lnTo>
                        <a:pt x="190" y="74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4"/>
                      </a:lnTo>
                      <a:lnTo>
                        <a:pt x="175" y="49"/>
                      </a:lnTo>
                      <a:lnTo>
                        <a:pt x="170" y="60"/>
                      </a:lnTo>
                      <a:lnTo>
                        <a:pt x="161" y="63"/>
                      </a:lnTo>
                      <a:lnTo>
                        <a:pt x="158" y="63"/>
                      </a:lnTo>
                      <a:lnTo>
                        <a:pt x="158" y="63"/>
                      </a:lnTo>
                      <a:lnTo>
                        <a:pt x="156" y="63"/>
                      </a:lnTo>
                      <a:lnTo>
                        <a:pt x="158" y="68"/>
                      </a:lnTo>
                      <a:lnTo>
                        <a:pt x="158" y="71"/>
                      </a:lnTo>
                      <a:lnTo>
                        <a:pt x="161" y="74"/>
                      </a:lnTo>
                      <a:lnTo>
                        <a:pt x="161" y="74"/>
                      </a:lnTo>
                      <a:lnTo>
                        <a:pt x="161" y="74"/>
                      </a:lnTo>
                      <a:lnTo>
                        <a:pt x="161" y="77"/>
                      </a:lnTo>
                      <a:lnTo>
                        <a:pt x="158" y="77"/>
                      </a:lnTo>
                      <a:lnTo>
                        <a:pt x="158" y="77"/>
                      </a:lnTo>
                      <a:lnTo>
                        <a:pt x="158" y="77"/>
                      </a:lnTo>
                      <a:lnTo>
                        <a:pt x="156" y="77"/>
                      </a:lnTo>
                      <a:lnTo>
                        <a:pt x="156" y="77"/>
                      </a:lnTo>
                      <a:lnTo>
                        <a:pt x="156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0" y="83"/>
                      </a:lnTo>
                      <a:lnTo>
                        <a:pt x="147" y="83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8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39" y="91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6" y="88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3" y="85"/>
                      </a:lnTo>
                      <a:lnTo>
                        <a:pt x="133" y="83"/>
                      </a:lnTo>
                      <a:lnTo>
                        <a:pt x="133" y="83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0"/>
                      </a:lnTo>
                      <a:lnTo>
                        <a:pt x="139" y="40"/>
                      </a:lnTo>
                      <a:lnTo>
                        <a:pt x="139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44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39" y="20"/>
                      </a:lnTo>
                      <a:lnTo>
                        <a:pt x="139" y="20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27" y="20"/>
                      </a:lnTo>
                      <a:lnTo>
                        <a:pt x="124" y="20"/>
                      </a:lnTo>
                      <a:lnTo>
                        <a:pt x="122" y="17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19" y="20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6" y="23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3" y="26"/>
                      </a:lnTo>
                      <a:lnTo>
                        <a:pt x="113" y="29"/>
                      </a:lnTo>
                      <a:lnTo>
                        <a:pt x="113" y="29"/>
                      </a:lnTo>
                      <a:lnTo>
                        <a:pt x="113" y="29"/>
                      </a:lnTo>
                      <a:lnTo>
                        <a:pt x="110" y="29"/>
                      </a:lnTo>
                      <a:lnTo>
                        <a:pt x="110" y="29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2" y="40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3" y="40"/>
                      </a:lnTo>
                      <a:lnTo>
                        <a:pt x="93" y="37"/>
                      </a:lnTo>
                      <a:lnTo>
                        <a:pt x="90" y="37"/>
                      </a:lnTo>
                      <a:lnTo>
                        <a:pt x="90" y="37"/>
                      </a:lnTo>
                      <a:lnTo>
                        <a:pt x="90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6" y="37"/>
                      </a:lnTo>
                      <a:lnTo>
                        <a:pt x="76" y="43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9"/>
                      </a:lnTo>
                      <a:lnTo>
                        <a:pt x="76" y="49"/>
                      </a:lnTo>
                      <a:lnTo>
                        <a:pt x="76" y="49"/>
                      </a:lnTo>
                      <a:lnTo>
                        <a:pt x="73" y="51"/>
                      </a:lnTo>
                      <a:lnTo>
                        <a:pt x="73" y="54"/>
                      </a:lnTo>
                      <a:lnTo>
                        <a:pt x="73" y="57"/>
                      </a:lnTo>
                      <a:lnTo>
                        <a:pt x="73" y="60"/>
                      </a:lnTo>
                      <a:lnTo>
                        <a:pt x="73" y="60"/>
                      </a:lnTo>
                      <a:lnTo>
                        <a:pt x="73" y="66"/>
                      </a:lnTo>
                      <a:lnTo>
                        <a:pt x="73" y="68"/>
                      </a:lnTo>
                      <a:lnTo>
                        <a:pt x="73" y="71"/>
                      </a:lnTo>
                      <a:lnTo>
                        <a:pt x="73" y="74"/>
                      </a:lnTo>
                      <a:lnTo>
                        <a:pt x="73" y="77"/>
                      </a:lnTo>
                      <a:lnTo>
                        <a:pt x="73" y="80"/>
                      </a:lnTo>
                      <a:lnTo>
                        <a:pt x="71" y="83"/>
                      </a:lnTo>
                      <a:lnTo>
                        <a:pt x="71" y="85"/>
                      </a:lnTo>
                      <a:lnTo>
                        <a:pt x="71" y="88"/>
                      </a:lnTo>
                      <a:lnTo>
                        <a:pt x="71" y="88"/>
                      </a:lnTo>
                      <a:lnTo>
                        <a:pt x="71" y="88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71" y="97"/>
                      </a:lnTo>
                      <a:lnTo>
                        <a:pt x="71" y="97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2"/>
                      </a:lnTo>
                      <a:lnTo>
                        <a:pt x="68" y="102"/>
                      </a:lnTo>
                      <a:lnTo>
                        <a:pt x="68" y="105"/>
                      </a:lnTo>
                      <a:lnTo>
                        <a:pt x="68" y="105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7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25"/>
                      </a:lnTo>
                      <a:lnTo>
                        <a:pt x="62" y="125"/>
                      </a:lnTo>
                      <a:lnTo>
                        <a:pt x="62" y="128"/>
                      </a:lnTo>
                      <a:lnTo>
                        <a:pt x="62" y="131"/>
                      </a:lnTo>
                      <a:lnTo>
                        <a:pt x="62" y="131"/>
                      </a:lnTo>
                      <a:lnTo>
                        <a:pt x="62" y="134"/>
                      </a:lnTo>
                      <a:lnTo>
                        <a:pt x="62" y="136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42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4" y="145"/>
                      </a:lnTo>
                      <a:lnTo>
                        <a:pt x="54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48" y="145"/>
                      </a:lnTo>
                      <a:lnTo>
                        <a:pt x="48" y="145"/>
                      </a:lnTo>
                      <a:lnTo>
                        <a:pt x="45" y="145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2" y="142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4"/>
                      </a:lnTo>
                      <a:lnTo>
                        <a:pt x="39" y="134"/>
                      </a:lnTo>
                      <a:lnTo>
                        <a:pt x="39" y="131"/>
                      </a:lnTo>
                      <a:lnTo>
                        <a:pt x="39" y="125"/>
                      </a:lnTo>
                      <a:lnTo>
                        <a:pt x="42" y="125"/>
                      </a:lnTo>
                      <a:lnTo>
                        <a:pt x="42" y="122"/>
                      </a:lnTo>
                      <a:lnTo>
                        <a:pt x="42" y="122"/>
                      </a:lnTo>
                      <a:lnTo>
                        <a:pt x="42" y="119"/>
                      </a:lnTo>
                      <a:lnTo>
                        <a:pt x="42" y="119"/>
                      </a:lnTo>
                      <a:lnTo>
                        <a:pt x="3" y="125"/>
                      </a:lnTo>
                      <a:lnTo>
                        <a:pt x="3" y="125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2" name="Freeform 138"/>
                <p:cNvSpPr>
                  <a:spLocks/>
                </p:cNvSpPr>
                <p:nvPr/>
              </p:nvSpPr>
              <p:spPr bwMode="auto">
                <a:xfrm>
                  <a:off x="1191" y="3149"/>
                  <a:ext cx="163" cy="223"/>
                </a:xfrm>
                <a:custGeom>
                  <a:avLst/>
                  <a:gdLst/>
                  <a:ahLst/>
                  <a:cxnLst>
                    <a:cxn ang="0">
                      <a:pos x="54" y="182"/>
                    </a:cxn>
                    <a:cxn ang="0">
                      <a:pos x="37" y="199"/>
                    </a:cxn>
                    <a:cxn ang="0">
                      <a:pos x="73" y="272"/>
                    </a:cxn>
                    <a:cxn ang="0">
                      <a:pos x="54" y="281"/>
                    </a:cxn>
                    <a:cxn ang="0">
                      <a:pos x="73" y="292"/>
                    </a:cxn>
                    <a:cxn ang="0">
                      <a:pos x="88" y="295"/>
                    </a:cxn>
                    <a:cxn ang="0">
                      <a:pos x="105" y="326"/>
                    </a:cxn>
                    <a:cxn ang="0">
                      <a:pos x="105" y="340"/>
                    </a:cxn>
                    <a:cxn ang="0">
                      <a:pos x="90" y="406"/>
                    </a:cxn>
                    <a:cxn ang="0">
                      <a:pos x="90" y="411"/>
                    </a:cxn>
                    <a:cxn ang="0">
                      <a:pos x="85" y="417"/>
                    </a:cxn>
                    <a:cxn ang="0">
                      <a:pos x="190" y="383"/>
                    </a:cxn>
                    <a:cxn ang="0">
                      <a:pos x="209" y="292"/>
                    </a:cxn>
                    <a:cxn ang="0">
                      <a:pos x="241" y="219"/>
                    </a:cxn>
                    <a:cxn ang="0">
                      <a:pos x="252" y="202"/>
                    </a:cxn>
                    <a:cxn ang="0">
                      <a:pos x="277" y="182"/>
                    </a:cxn>
                    <a:cxn ang="0">
                      <a:pos x="283" y="162"/>
                    </a:cxn>
                    <a:cxn ang="0">
                      <a:pos x="286" y="136"/>
                    </a:cxn>
                    <a:cxn ang="0">
                      <a:pos x="269" y="119"/>
                    </a:cxn>
                    <a:cxn ang="0">
                      <a:pos x="320" y="77"/>
                    </a:cxn>
                    <a:cxn ang="0">
                      <a:pos x="309" y="54"/>
                    </a:cxn>
                    <a:cxn ang="0">
                      <a:pos x="297" y="40"/>
                    </a:cxn>
                    <a:cxn ang="0">
                      <a:pos x="286" y="37"/>
                    </a:cxn>
                    <a:cxn ang="0">
                      <a:pos x="286" y="34"/>
                    </a:cxn>
                    <a:cxn ang="0">
                      <a:pos x="286" y="32"/>
                    </a:cxn>
                    <a:cxn ang="0">
                      <a:pos x="283" y="23"/>
                    </a:cxn>
                    <a:cxn ang="0">
                      <a:pos x="283" y="20"/>
                    </a:cxn>
                    <a:cxn ang="0">
                      <a:pos x="286" y="12"/>
                    </a:cxn>
                    <a:cxn ang="0">
                      <a:pos x="280" y="17"/>
                    </a:cxn>
                    <a:cxn ang="0">
                      <a:pos x="277" y="20"/>
                    </a:cxn>
                    <a:cxn ang="0">
                      <a:pos x="272" y="23"/>
                    </a:cxn>
                    <a:cxn ang="0">
                      <a:pos x="235" y="6"/>
                    </a:cxn>
                    <a:cxn ang="0">
                      <a:pos x="204" y="23"/>
                    </a:cxn>
                    <a:cxn ang="0">
                      <a:pos x="212" y="34"/>
                    </a:cxn>
                    <a:cxn ang="0">
                      <a:pos x="218" y="34"/>
                    </a:cxn>
                    <a:cxn ang="0">
                      <a:pos x="226" y="51"/>
                    </a:cxn>
                    <a:cxn ang="0">
                      <a:pos x="212" y="80"/>
                    </a:cxn>
                    <a:cxn ang="0">
                      <a:pos x="198" y="80"/>
                    </a:cxn>
                    <a:cxn ang="0">
                      <a:pos x="192" y="74"/>
                    </a:cxn>
                    <a:cxn ang="0">
                      <a:pos x="190" y="68"/>
                    </a:cxn>
                    <a:cxn ang="0">
                      <a:pos x="190" y="60"/>
                    </a:cxn>
                    <a:cxn ang="0">
                      <a:pos x="156" y="63"/>
                    </a:cxn>
                    <a:cxn ang="0">
                      <a:pos x="141" y="88"/>
                    </a:cxn>
                    <a:cxn ang="0">
                      <a:pos x="130" y="77"/>
                    </a:cxn>
                    <a:cxn ang="0">
                      <a:pos x="136" y="71"/>
                    </a:cxn>
                    <a:cxn ang="0">
                      <a:pos x="139" y="66"/>
                    </a:cxn>
                    <a:cxn ang="0">
                      <a:pos x="136" y="63"/>
                    </a:cxn>
                    <a:cxn ang="0">
                      <a:pos x="136" y="57"/>
                    </a:cxn>
                    <a:cxn ang="0">
                      <a:pos x="139" y="54"/>
                    </a:cxn>
                    <a:cxn ang="0">
                      <a:pos x="139" y="49"/>
                    </a:cxn>
                    <a:cxn ang="0">
                      <a:pos x="139" y="43"/>
                    </a:cxn>
                    <a:cxn ang="0">
                      <a:pos x="141" y="37"/>
                    </a:cxn>
                    <a:cxn ang="0">
                      <a:pos x="141" y="32"/>
                    </a:cxn>
                    <a:cxn ang="0">
                      <a:pos x="144" y="29"/>
                    </a:cxn>
                    <a:cxn ang="0">
                      <a:pos x="144" y="23"/>
                    </a:cxn>
                    <a:cxn ang="0">
                      <a:pos x="133" y="20"/>
                    </a:cxn>
                    <a:cxn ang="0">
                      <a:pos x="107" y="34"/>
                    </a:cxn>
                    <a:cxn ang="0">
                      <a:pos x="96" y="40"/>
                    </a:cxn>
                    <a:cxn ang="0">
                      <a:pos x="76" y="49"/>
                    </a:cxn>
                    <a:cxn ang="0">
                      <a:pos x="71" y="100"/>
                    </a:cxn>
                    <a:cxn ang="0">
                      <a:pos x="59" y="139"/>
                    </a:cxn>
                    <a:cxn ang="0">
                      <a:pos x="37" y="134"/>
                    </a:cxn>
                  </a:cxnLst>
                  <a:rect l="0" t="0" r="r" b="b"/>
                  <a:pathLst>
                    <a:path w="323" h="440">
                      <a:moveTo>
                        <a:pt x="3" y="125"/>
                      </a:moveTo>
                      <a:lnTo>
                        <a:pt x="0" y="165"/>
                      </a:lnTo>
                      <a:lnTo>
                        <a:pt x="3" y="165"/>
                      </a:lnTo>
                      <a:lnTo>
                        <a:pt x="3" y="176"/>
                      </a:lnTo>
                      <a:lnTo>
                        <a:pt x="14" y="176"/>
                      </a:lnTo>
                      <a:lnTo>
                        <a:pt x="37" y="173"/>
                      </a:lnTo>
                      <a:lnTo>
                        <a:pt x="39" y="168"/>
                      </a:lnTo>
                      <a:lnTo>
                        <a:pt x="39" y="165"/>
                      </a:lnTo>
                      <a:lnTo>
                        <a:pt x="39" y="162"/>
                      </a:lnTo>
                      <a:lnTo>
                        <a:pt x="45" y="162"/>
                      </a:lnTo>
                      <a:lnTo>
                        <a:pt x="45" y="162"/>
                      </a:lnTo>
                      <a:lnTo>
                        <a:pt x="45" y="165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8" y="168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48" y="170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6"/>
                      </a:lnTo>
                      <a:lnTo>
                        <a:pt x="51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79"/>
                      </a:lnTo>
                      <a:lnTo>
                        <a:pt x="54" y="182"/>
                      </a:lnTo>
                      <a:lnTo>
                        <a:pt x="54" y="182"/>
                      </a:lnTo>
                      <a:lnTo>
                        <a:pt x="56" y="185"/>
                      </a:lnTo>
                      <a:lnTo>
                        <a:pt x="56" y="185"/>
                      </a:lnTo>
                      <a:lnTo>
                        <a:pt x="59" y="185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9" y="187"/>
                      </a:lnTo>
                      <a:lnTo>
                        <a:pt x="56" y="187"/>
                      </a:lnTo>
                      <a:lnTo>
                        <a:pt x="56" y="187"/>
                      </a:lnTo>
                      <a:lnTo>
                        <a:pt x="54" y="187"/>
                      </a:lnTo>
                      <a:lnTo>
                        <a:pt x="51" y="187"/>
                      </a:lnTo>
                      <a:lnTo>
                        <a:pt x="48" y="187"/>
                      </a:lnTo>
                      <a:lnTo>
                        <a:pt x="45" y="187"/>
                      </a:lnTo>
                      <a:lnTo>
                        <a:pt x="42" y="185"/>
                      </a:lnTo>
                      <a:lnTo>
                        <a:pt x="42" y="185"/>
                      </a:lnTo>
                      <a:lnTo>
                        <a:pt x="42" y="187"/>
                      </a:lnTo>
                      <a:lnTo>
                        <a:pt x="39" y="187"/>
                      </a:lnTo>
                      <a:lnTo>
                        <a:pt x="39" y="190"/>
                      </a:lnTo>
                      <a:lnTo>
                        <a:pt x="39" y="190"/>
                      </a:lnTo>
                      <a:lnTo>
                        <a:pt x="39" y="196"/>
                      </a:lnTo>
                      <a:lnTo>
                        <a:pt x="37" y="196"/>
                      </a:lnTo>
                      <a:lnTo>
                        <a:pt x="37" y="199"/>
                      </a:lnTo>
                      <a:lnTo>
                        <a:pt x="37" y="202"/>
                      </a:lnTo>
                      <a:lnTo>
                        <a:pt x="37" y="202"/>
                      </a:lnTo>
                      <a:lnTo>
                        <a:pt x="34" y="202"/>
                      </a:lnTo>
                      <a:lnTo>
                        <a:pt x="31" y="213"/>
                      </a:lnTo>
                      <a:lnTo>
                        <a:pt x="48" y="221"/>
                      </a:lnTo>
                      <a:lnTo>
                        <a:pt x="65" y="233"/>
                      </a:lnTo>
                      <a:lnTo>
                        <a:pt x="71" y="227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85" y="244"/>
                      </a:lnTo>
                      <a:lnTo>
                        <a:pt x="88" y="244"/>
                      </a:lnTo>
                      <a:lnTo>
                        <a:pt x="76" y="253"/>
                      </a:lnTo>
                      <a:lnTo>
                        <a:pt x="79" y="258"/>
                      </a:lnTo>
                      <a:lnTo>
                        <a:pt x="79" y="261"/>
                      </a:lnTo>
                      <a:lnTo>
                        <a:pt x="82" y="261"/>
                      </a:lnTo>
                      <a:lnTo>
                        <a:pt x="82" y="264"/>
                      </a:lnTo>
                      <a:lnTo>
                        <a:pt x="82" y="264"/>
                      </a:lnTo>
                      <a:lnTo>
                        <a:pt x="82" y="264"/>
                      </a:lnTo>
                      <a:lnTo>
                        <a:pt x="82" y="264"/>
                      </a:lnTo>
                      <a:lnTo>
                        <a:pt x="82" y="267"/>
                      </a:lnTo>
                      <a:lnTo>
                        <a:pt x="79" y="267"/>
                      </a:lnTo>
                      <a:lnTo>
                        <a:pt x="79" y="270"/>
                      </a:lnTo>
                      <a:lnTo>
                        <a:pt x="76" y="272"/>
                      </a:lnTo>
                      <a:lnTo>
                        <a:pt x="76" y="272"/>
                      </a:lnTo>
                      <a:lnTo>
                        <a:pt x="76" y="272"/>
                      </a:lnTo>
                      <a:lnTo>
                        <a:pt x="73" y="272"/>
                      </a:lnTo>
                      <a:lnTo>
                        <a:pt x="73" y="272"/>
                      </a:lnTo>
                      <a:lnTo>
                        <a:pt x="73" y="272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71" y="272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5" y="278"/>
                      </a:lnTo>
                      <a:lnTo>
                        <a:pt x="65" y="278"/>
                      </a:lnTo>
                      <a:lnTo>
                        <a:pt x="65" y="278"/>
                      </a:lnTo>
                      <a:lnTo>
                        <a:pt x="65" y="278"/>
                      </a:lnTo>
                      <a:lnTo>
                        <a:pt x="62" y="278"/>
                      </a:lnTo>
                      <a:lnTo>
                        <a:pt x="62" y="278"/>
                      </a:lnTo>
                      <a:lnTo>
                        <a:pt x="62" y="278"/>
                      </a:lnTo>
                      <a:lnTo>
                        <a:pt x="62" y="278"/>
                      </a:lnTo>
                      <a:lnTo>
                        <a:pt x="62" y="278"/>
                      </a:lnTo>
                      <a:lnTo>
                        <a:pt x="59" y="278"/>
                      </a:lnTo>
                      <a:lnTo>
                        <a:pt x="59" y="281"/>
                      </a:lnTo>
                      <a:lnTo>
                        <a:pt x="59" y="281"/>
                      </a:lnTo>
                      <a:lnTo>
                        <a:pt x="56" y="281"/>
                      </a:lnTo>
                      <a:lnTo>
                        <a:pt x="56" y="281"/>
                      </a:lnTo>
                      <a:lnTo>
                        <a:pt x="56" y="281"/>
                      </a:lnTo>
                      <a:lnTo>
                        <a:pt x="54" y="281"/>
                      </a:lnTo>
                      <a:lnTo>
                        <a:pt x="54" y="281"/>
                      </a:lnTo>
                      <a:lnTo>
                        <a:pt x="51" y="281"/>
                      </a:lnTo>
                      <a:lnTo>
                        <a:pt x="51" y="281"/>
                      </a:lnTo>
                      <a:lnTo>
                        <a:pt x="51" y="281"/>
                      </a:lnTo>
                      <a:lnTo>
                        <a:pt x="51" y="281"/>
                      </a:lnTo>
                      <a:lnTo>
                        <a:pt x="51" y="281"/>
                      </a:lnTo>
                      <a:lnTo>
                        <a:pt x="51" y="284"/>
                      </a:lnTo>
                      <a:lnTo>
                        <a:pt x="48" y="284"/>
                      </a:lnTo>
                      <a:lnTo>
                        <a:pt x="48" y="284"/>
                      </a:lnTo>
                      <a:lnTo>
                        <a:pt x="48" y="284"/>
                      </a:lnTo>
                      <a:lnTo>
                        <a:pt x="48" y="284"/>
                      </a:lnTo>
                      <a:lnTo>
                        <a:pt x="45" y="284"/>
                      </a:lnTo>
                      <a:lnTo>
                        <a:pt x="51" y="287"/>
                      </a:lnTo>
                      <a:lnTo>
                        <a:pt x="51" y="289"/>
                      </a:lnTo>
                      <a:lnTo>
                        <a:pt x="54" y="289"/>
                      </a:lnTo>
                      <a:lnTo>
                        <a:pt x="56" y="289"/>
                      </a:lnTo>
                      <a:lnTo>
                        <a:pt x="56" y="289"/>
                      </a:lnTo>
                      <a:lnTo>
                        <a:pt x="59" y="289"/>
                      </a:lnTo>
                      <a:lnTo>
                        <a:pt x="62" y="289"/>
                      </a:lnTo>
                      <a:lnTo>
                        <a:pt x="62" y="289"/>
                      </a:lnTo>
                      <a:lnTo>
                        <a:pt x="68" y="292"/>
                      </a:lnTo>
                      <a:lnTo>
                        <a:pt x="71" y="292"/>
                      </a:lnTo>
                      <a:lnTo>
                        <a:pt x="73" y="292"/>
                      </a:lnTo>
                      <a:lnTo>
                        <a:pt x="73" y="292"/>
                      </a:lnTo>
                      <a:lnTo>
                        <a:pt x="73" y="292"/>
                      </a:lnTo>
                      <a:lnTo>
                        <a:pt x="73" y="292"/>
                      </a:lnTo>
                      <a:lnTo>
                        <a:pt x="76" y="292"/>
                      </a:lnTo>
                      <a:lnTo>
                        <a:pt x="76" y="292"/>
                      </a:lnTo>
                      <a:lnTo>
                        <a:pt x="76" y="292"/>
                      </a:lnTo>
                      <a:lnTo>
                        <a:pt x="76" y="292"/>
                      </a:lnTo>
                      <a:lnTo>
                        <a:pt x="79" y="292"/>
                      </a:lnTo>
                      <a:lnTo>
                        <a:pt x="79" y="292"/>
                      </a:lnTo>
                      <a:lnTo>
                        <a:pt x="79" y="292"/>
                      </a:lnTo>
                      <a:lnTo>
                        <a:pt x="79" y="295"/>
                      </a:lnTo>
                      <a:lnTo>
                        <a:pt x="79" y="295"/>
                      </a:lnTo>
                      <a:lnTo>
                        <a:pt x="82" y="295"/>
                      </a:lnTo>
                      <a:lnTo>
                        <a:pt x="82" y="295"/>
                      </a:lnTo>
                      <a:lnTo>
                        <a:pt x="82" y="295"/>
                      </a:lnTo>
                      <a:lnTo>
                        <a:pt x="82" y="295"/>
                      </a:lnTo>
                      <a:lnTo>
                        <a:pt x="82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8" y="295"/>
                      </a:lnTo>
                      <a:lnTo>
                        <a:pt x="88" y="295"/>
                      </a:lnTo>
                      <a:lnTo>
                        <a:pt x="88" y="295"/>
                      </a:lnTo>
                      <a:lnTo>
                        <a:pt x="88" y="295"/>
                      </a:lnTo>
                      <a:lnTo>
                        <a:pt x="88" y="295"/>
                      </a:lnTo>
                      <a:lnTo>
                        <a:pt x="90" y="295"/>
                      </a:lnTo>
                      <a:lnTo>
                        <a:pt x="90" y="295"/>
                      </a:lnTo>
                      <a:lnTo>
                        <a:pt x="90" y="295"/>
                      </a:lnTo>
                      <a:lnTo>
                        <a:pt x="90" y="295"/>
                      </a:lnTo>
                      <a:lnTo>
                        <a:pt x="90" y="295"/>
                      </a:lnTo>
                      <a:lnTo>
                        <a:pt x="93" y="295"/>
                      </a:lnTo>
                      <a:lnTo>
                        <a:pt x="93" y="295"/>
                      </a:lnTo>
                      <a:lnTo>
                        <a:pt x="93" y="295"/>
                      </a:lnTo>
                      <a:lnTo>
                        <a:pt x="93" y="298"/>
                      </a:lnTo>
                      <a:lnTo>
                        <a:pt x="93" y="301"/>
                      </a:lnTo>
                      <a:lnTo>
                        <a:pt x="93" y="301"/>
                      </a:lnTo>
                      <a:lnTo>
                        <a:pt x="96" y="304"/>
                      </a:lnTo>
                      <a:lnTo>
                        <a:pt x="96" y="306"/>
                      </a:lnTo>
                      <a:lnTo>
                        <a:pt x="96" y="306"/>
                      </a:lnTo>
                      <a:lnTo>
                        <a:pt x="96" y="309"/>
                      </a:lnTo>
                      <a:lnTo>
                        <a:pt x="96" y="309"/>
                      </a:lnTo>
                      <a:lnTo>
                        <a:pt x="96" y="312"/>
                      </a:lnTo>
                      <a:lnTo>
                        <a:pt x="99" y="315"/>
                      </a:lnTo>
                      <a:lnTo>
                        <a:pt x="99" y="318"/>
                      </a:lnTo>
                      <a:lnTo>
                        <a:pt x="99" y="321"/>
                      </a:lnTo>
                      <a:lnTo>
                        <a:pt x="102" y="321"/>
                      </a:lnTo>
                      <a:lnTo>
                        <a:pt x="102" y="323"/>
                      </a:lnTo>
                      <a:lnTo>
                        <a:pt x="102" y="323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5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32"/>
                      </a:lnTo>
                      <a:lnTo>
                        <a:pt x="107" y="332"/>
                      </a:lnTo>
                      <a:lnTo>
                        <a:pt x="107" y="332"/>
                      </a:lnTo>
                      <a:lnTo>
                        <a:pt x="107" y="332"/>
                      </a:lnTo>
                      <a:lnTo>
                        <a:pt x="105" y="332"/>
                      </a:lnTo>
                      <a:lnTo>
                        <a:pt x="105" y="332"/>
                      </a:lnTo>
                      <a:lnTo>
                        <a:pt x="105" y="335"/>
                      </a:lnTo>
                      <a:lnTo>
                        <a:pt x="105" y="335"/>
                      </a:lnTo>
                      <a:lnTo>
                        <a:pt x="105" y="335"/>
                      </a:lnTo>
                      <a:lnTo>
                        <a:pt x="105" y="338"/>
                      </a:lnTo>
                      <a:lnTo>
                        <a:pt x="105" y="338"/>
                      </a:lnTo>
                      <a:lnTo>
                        <a:pt x="105" y="340"/>
                      </a:lnTo>
                      <a:lnTo>
                        <a:pt x="105" y="340"/>
                      </a:lnTo>
                      <a:lnTo>
                        <a:pt x="105" y="340"/>
                      </a:lnTo>
                      <a:lnTo>
                        <a:pt x="105" y="340"/>
                      </a:lnTo>
                      <a:lnTo>
                        <a:pt x="105" y="340"/>
                      </a:lnTo>
                      <a:lnTo>
                        <a:pt x="105" y="343"/>
                      </a:lnTo>
                      <a:lnTo>
                        <a:pt x="105" y="343"/>
                      </a:lnTo>
                      <a:lnTo>
                        <a:pt x="105" y="346"/>
                      </a:lnTo>
                      <a:lnTo>
                        <a:pt x="105" y="346"/>
                      </a:lnTo>
                      <a:lnTo>
                        <a:pt x="105" y="349"/>
                      </a:lnTo>
                      <a:lnTo>
                        <a:pt x="105" y="349"/>
                      </a:lnTo>
                      <a:lnTo>
                        <a:pt x="105" y="349"/>
                      </a:lnTo>
                      <a:lnTo>
                        <a:pt x="105" y="352"/>
                      </a:lnTo>
                      <a:lnTo>
                        <a:pt x="102" y="358"/>
                      </a:lnTo>
                      <a:lnTo>
                        <a:pt x="99" y="372"/>
                      </a:lnTo>
                      <a:lnTo>
                        <a:pt x="99" y="377"/>
                      </a:lnTo>
                      <a:lnTo>
                        <a:pt x="96" y="380"/>
                      </a:lnTo>
                      <a:lnTo>
                        <a:pt x="93" y="403"/>
                      </a:lnTo>
                      <a:lnTo>
                        <a:pt x="93" y="406"/>
                      </a:lnTo>
                      <a:lnTo>
                        <a:pt x="93" y="406"/>
                      </a:lnTo>
                      <a:lnTo>
                        <a:pt x="93" y="406"/>
                      </a:lnTo>
                      <a:lnTo>
                        <a:pt x="93" y="406"/>
                      </a:lnTo>
                      <a:lnTo>
                        <a:pt x="93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6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09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88" y="411"/>
                      </a:lnTo>
                      <a:lnTo>
                        <a:pt x="88" y="411"/>
                      </a:lnTo>
                      <a:lnTo>
                        <a:pt x="88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1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90" y="414"/>
                      </a:lnTo>
                      <a:lnTo>
                        <a:pt x="88" y="414"/>
                      </a:lnTo>
                      <a:lnTo>
                        <a:pt x="88" y="414"/>
                      </a:lnTo>
                      <a:lnTo>
                        <a:pt x="88" y="414"/>
                      </a:lnTo>
                      <a:lnTo>
                        <a:pt x="88" y="414"/>
                      </a:lnTo>
                      <a:lnTo>
                        <a:pt x="88" y="414"/>
                      </a:lnTo>
                      <a:lnTo>
                        <a:pt x="88" y="417"/>
                      </a:lnTo>
                      <a:lnTo>
                        <a:pt x="88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17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85" y="420"/>
                      </a:lnTo>
                      <a:lnTo>
                        <a:pt x="102" y="411"/>
                      </a:lnTo>
                      <a:lnTo>
                        <a:pt x="113" y="423"/>
                      </a:lnTo>
                      <a:lnTo>
                        <a:pt x="113" y="423"/>
                      </a:lnTo>
                      <a:lnTo>
                        <a:pt x="119" y="423"/>
                      </a:lnTo>
                      <a:lnTo>
                        <a:pt x="133" y="426"/>
                      </a:lnTo>
                      <a:lnTo>
                        <a:pt x="147" y="426"/>
                      </a:lnTo>
                      <a:lnTo>
                        <a:pt x="153" y="428"/>
                      </a:lnTo>
                      <a:lnTo>
                        <a:pt x="161" y="431"/>
                      </a:lnTo>
                      <a:lnTo>
                        <a:pt x="170" y="434"/>
                      </a:lnTo>
                      <a:lnTo>
                        <a:pt x="187" y="437"/>
                      </a:lnTo>
                      <a:lnTo>
                        <a:pt x="209" y="440"/>
                      </a:lnTo>
                      <a:lnTo>
                        <a:pt x="209" y="423"/>
                      </a:lnTo>
                      <a:lnTo>
                        <a:pt x="209" y="409"/>
                      </a:lnTo>
                      <a:lnTo>
                        <a:pt x="209" y="400"/>
                      </a:lnTo>
                      <a:lnTo>
                        <a:pt x="201" y="397"/>
                      </a:lnTo>
                      <a:lnTo>
                        <a:pt x="192" y="392"/>
                      </a:lnTo>
                      <a:lnTo>
                        <a:pt x="190" y="389"/>
                      </a:lnTo>
                      <a:lnTo>
                        <a:pt x="187" y="383"/>
                      </a:lnTo>
                      <a:lnTo>
                        <a:pt x="190" y="383"/>
                      </a:lnTo>
                      <a:lnTo>
                        <a:pt x="187" y="380"/>
                      </a:lnTo>
                      <a:lnTo>
                        <a:pt x="190" y="380"/>
                      </a:lnTo>
                      <a:lnTo>
                        <a:pt x="190" y="380"/>
                      </a:lnTo>
                      <a:lnTo>
                        <a:pt x="187" y="369"/>
                      </a:lnTo>
                      <a:lnTo>
                        <a:pt x="212" y="340"/>
                      </a:lnTo>
                      <a:lnTo>
                        <a:pt x="207" y="326"/>
                      </a:lnTo>
                      <a:lnTo>
                        <a:pt x="204" y="318"/>
                      </a:lnTo>
                      <a:lnTo>
                        <a:pt x="204" y="315"/>
                      </a:lnTo>
                      <a:lnTo>
                        <a:pt x="204" y="315"/>
                      </a:lnTo>
                      <a:lnTo>
                        <a:pt x="201" y="312"/>
                      </a:lnTo>
                      <a:lnTo>
                        <a:pt x="201" y="312"/>
                      </a:lnTo>
                      <a:lnTo>
                        <a:pt x="201" y="312"/>
                      </a:lnTo>
                      <a:lnTo>
                        <a:pt x="201" y="312"/>
                      </a:lnTo>
                      <a:lnTo>
                        <a:pt x="201" y="309"/>
                      </a:lnTo>
                      <a:lnTo>
                        <a:pt x="201" y="309"/>
                      </a:lnTo>
                      <a:lnTo>
                        <a:pt x="201" y="309"/>
                      </a:lnTo>
                      <a:lnTo>
                        <a:pt x="201" y="309"/>
                      </a:lnTo>
                      <a:lnTo>
                        <a:pt x="201" y="306"/>
                      </a:lnTo>
                      <a:lnTo>
                        <a:pt x="204" y="306"/>
                      </a:lnTo>
                      <a:lnTo>
                        <a:pt x="204" y="304"/>
                      </a:lnTo>
                      <a:lnTo>
                        <a:pt x="204" y="304"/>
                      </a:lnTo>
                      <a:lnTo>
                        <a:pt x="207" y="301"/>
                      </a:lnTo>
                      <a:lnTo>
                        <a:pt x="207" y="298"/>
                      </a:lnTo>
                      <a:lnTo>
                        <a:pt x="209" y="295"/>
                      </a:lnTo>
                      <a:lnTo>
                        <a:pt x="209" y="292"/>
                      </a:lnTo>
                      <a:lnTo>
                        <a:pt x="209" y="292"/>
                      </a:lnTo>
                      <a:lnTo>
                        <a:pt x="209" y="289"/>
                      </a:lnTo>
                      <a:lnTo>
                        <a:pt x="209" y="289"/>
                      </a:lnTo>
                      <a:lnTo>
                        <a:pt x="209" y="287"/>
                      </a:lnTo>
                      <a:lnTo>
                        <a:pt x="209" y="287"/>
                      </a:lnTo>
                      <a:lnTo>
                        <a:pt x="209" y="287"/>
                      </a:lnTo>
                      <a:lnTo>
                        <a:pt x="209" y="281"/>
                      </a:lnTo>
                      <a:lnTo>
                        <a:pt x="209" y="281"/>
                      </a:lnTo>
                      <a:lnTo>
                        <a:pt x="207" y="281"/>
                      </a:lnTo>
                      <a:lnTo>
                        <a:pt x="209" y="275"/>
                      </a:lnTo>
                      <a:lnTo>
                        <a:pt x="209" y="275"/>
                      </a:lnTo>
                      <a:lnTo>
                        <a:pt x="215" y="270"/>
                      </a:lnTo>
                      <a:lnTo>
                        <a:pt x="215" y="267"/>
                      </a:lnTo>
                      <a:lnTo>
                        <a:pt x="215" y="267"/>
                      </a:lnTo>
                      <a:lnTo>
                        <a:pt x="218" y="261"/>
                      </a:lnTo>
                      <a:lnTo>
                        <a:pt x="224" y="253"/>
                      </a:lnTo>
                      <a:lnTo>
                        <a:pt x="229" y="247"/>
                      </a:lnTo>
                      <a:lnTo>
                        <a:pt x="232" y="241"/>
                      </a:lnTo>
                      <a:lnTo>
                        <a:pt x="238" y="236"/>
                      </a:lnTo>
                      <a:lnTo>
                        <a:pt x="241" y="227"/>
                      </a:lnTo>
                      <a:lnTo>
                        <a:pt x="241" y="227"/>
                      </a:lnTo>
                      <a:lnTo>
                        <a:pt x="241" y="227"/>
                      </a:lnTo>
                      <a:lnTo>
                        <a:pt x="241" y="224"/>
                      </a:lnTo>
                      <a:lnTo>
                        <a:pt x="241" y="224"/>
                      </a:lnTo>
                      <a:lnTo>
                        <a:pt x="241" y="221"/>
                      </a:lnTo>
                      <a:lnTo>
                        <a:pt x="241" y="221"/>
                      </a:lnTo>
                      <a:lnTo>
                        <a:pt x="241" y="219"/>
                      </a:lnTo>
                      <a:lnTo>
                        <a:pt x="241" y="219"/>
                      </a:lnTo>
                      <a:lnTo>
                        <a:pt x="241" y="219"/>
                      </a:lnTo>
                      <a:lnTo>
                        <a:pt x="243" y="216"/>
                      </a:lnTo>
                      <a:lnTo>
                        <a:pt x="243" y="216"/>
                      </a:lnTo>
                      <a:lnTo>
                        <a:pt x="243" y="213"/>
                      </a:lnTo>
                      <a:lnTo>
                        <a:pt x="243" y="213"/>
                      </a:lnTo>
                      <a:lnTo>
                        <a:pt x="243" y="210"/>
                      </a:lnTo>
                      <a:lnTo>
                        <a:pt x="246" y="210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7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52" y="204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202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2" y="199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55" y="196"/>
                      </a:lnTo>
                      <a:lnTo>
                        <a:pt x="266" y="199"/>
                      </a:lnTo>
                      <a:lnTo>
                        <a:pt x="266" y="199"/>
                      </a:lnTo>
                      <a:lnTo>
                        <a:pt x="266" y="196"/>
                      </a:lnTo>
                      <a:lnTo>
                        <a:pt x="269" y="193"/>
                      </a:lnTo>
                      <a:lnTo>
                        <a:pt x="275" y="185"/>
                      </a:lnTo>
                      <a:lnTo>
                        <a:pt x="275" y="185"/>
                      </a:lnTo>
                      <a:lnTo>
                        <a:pt x="275" y="185"/>
                      </a:lnTo>
                      <a:lnTo>
                        <a:pt x="275" y="185"/>
                      </a:lnTo>
                      <a:lnTo>
                        <a:pt x="275" y="182"/>
                      </a:lnTo>
                      <a:lnTo>
                        <a:pt x="275" y="182"/>
                      </a:lnTo>
                      <a:lnTo>
                        <a:pt x="277" y="182"/>
                      </a:lnTo>
                      <a:lnTo>
                        <a:pt x="277" y="179"/>
                      </a:lnTo>
                      <a:lnTo>
                        <a:pt x="277" y="179"/>
                      </a:lnTo>
                      <a:lnTo>
                        <a:pt x="277" y="176"/>
                      </a:lnTo>
                      <a:lnTo>
                        <a:pt x="277" y="176"/>
                      </a:lnTo>
                      <a:lnTo>
                        <a:pt x="280" y="176"/>
                      </a:lnTo>
                      <a:lnTo>
                        <a:pt x="280" y="176"/>
                      </a:lnTo>
                      <a:lnTo>
                        <a:pt x="280" y="176"/>
                      </a:lnTo>
                      <a:lnTo>
                        <a:pt x="280" y="176"/>
                      </a:lnTo>
                      <a:lnTo>
                        <a:pt x="280" y="176"/>
                      </a:lnTo>
                      <a:lnTo>
                        <a:pt x="280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3"/>
                      </a:lnTo>
                      <a:lnTo>
                        <a:pt x="283" y="170"/>
                      </a:lnTo>
                      <a:lnTo>
                        <a:pt x="283" y="170"/>
                      </a:lnTo>
                      <a:lnTo>
                        <a:pt x="283" y="168"/>
                      </a:lnTo>
                      <a:lnTo>
                        <a:pt x="286" y="168"/>
                      </a:lnTo>
                      <a:lnTo>
                        <a:pt x="286" y="168"/>
                      </a:lnTo>
                      <a:lnTo>
                        <a:pt x="286" y="165"/>
                      </a:lnTo>
                      <a:lnTo>
                        <a:pt x="286" y="165"/>
                      </a:lnTo>
                      <a:lnTo>
                        <a:pt x="286" y="165"/>
                      </a:lnTo>
                      <a:lnTo>
                        <a:pt x="286" y="165"/>
                      </a:lnTo>
                      <a:lnTo>
                        <a:pt x="286" y="162"/>
                      </a:lnTo>
                      <a:lnTo>
                        <a:pt x="286" y="162"/>
                      </a:lnTo>
                      <a:lnTo>
                        <a:pt x="286" y="162"/>
                      </a:lnTo>
                      <a:lnTo>
                        <a:pt x="283" y="162"/>
                      </a:lnTo>
                      <a:lnTo>
                        <a:pt x="283" y="162"/>
                      </a:lnTo>
                      <a:lnTo>
                        <a:pt x="280" y="162"/>
                      </a:lnTo>
                      <a:lnTo>
                        <a:pt x="280" y="159"/>
                      </a:lnTo>
                      <a:lnTo>
                        <a:pt x="280" y="159"/>
                      </a:lnTo>
                      <a:lnTo>
                        <a:pt x="280" y="156"/>
                      </a:lnTo>
                      <a:lnTo>
                        <a:pt x="283" y="156"/>
                      </a:lnTo>
                      <a:lnTo>
                        <a:pt x="283" y="153"/>
                      </a:lnTo>
                      <a:lnTo>
                        <a:pt x="283" y="153"/>
                      </a:lnTo>
                      <a:lnTo>
                        <a:pt x="283" y="153"/>
                      </a:lnTo>
                      <a:lnTo>
                        <a:pt x="283" y="151"/>
                      </a:lnTo>
                      <a:lnTo>
                        <a:pt x="283" y="151"/>
                      </a:lnTo>
                      <a:lnTo>
                        <a:pt x="283" y="151"/>
                      </a:lnTo>
                      <a:lnTo>
                        <a:pt x="286" y="148"/>
                      </a:lnTo>
                      <a:lnTo>
                        <a:pt x="286" y="148"/>
                      </a:lnTo>
                      <a:lnTo>
                        <a:pt x="286" y="148"/>
                      </a:lnTo>
                      <a:lnTo>
                        <a:pt x="286" y="148"/>
                      </a:lnTo>
                      <a:lnTo>
                        <a:pt x="286" y="145"/>
                      </a:lnTo>
                      <a:lnTo>
                        <a:pt x="286" y="145"/>
                      </a:lnTo>
                      <a:lnTo>
                        <a:pt x="286" y="145"/>
                      </a:lnTo>
                      <a:lnTo>
                        <a:pt x="286" y="142"/>
                      </a:lnTo>
                      <a:lnTo>
                        <a:pt x="286" y="142"/>
                      </a:lnTo>
                      <a:lnTo>
                        <a:pt x="286" y="142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9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6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4"/>
                      </a:lnTo>
                      <a:lnTo>
                        <a:pt x="286" y="131"/>
                      </a:lnTo>
                      <a:lnTo>
                        <a:pt x="286" y="131"/>
                      </a:lnTo>
                      <a:lnTo>
                        <a:pt x="286" y="128"/>
                      </a:lnTo>
                      <a:lnTo>
                        <a:pt x="286" y="125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72" y="128"/>
                      </a:lnTo>
                      <a:lnTo>
                        <a:pt x="272" y="128"/>
                      </a:lnTo>
                      <a:lnTo>
                        <a:pt x="269" y="128"/>
                      </a:lnTo>
                      <a:lnTo>
                        <a:pt x="269" y="125"/>
                      </a:lnTo>
                      <a:lnTo>
                        <a:pt x="269" y="122"/>
                      </a:lnTo>
                      <a:lnTo>
                        <a:pt x="269" y="119"/>
                      </a:lnTo>
                      <a:lnTo>
                        <a:pt x="269" y="117"/>
                      </a:lnTo>
                      <a:lnTo>
                        <a:pt x="269" y="114"/>
                      </a:lnTo>
                      <a:lnTo>
                        <a:pt x="269" y="114"/>
                      </a:lnTo>
                      <a:lnTo>
                        <a:pt x="266" y="108"/>
                      </a:lnTo>
                      <a:lnTo>
                        <a:pt x="272" y="108"/>
                      </a:lnTo>
                      <a:lnTo>
                        <a:pt x="272" y="100"/>
                      </a:lnTo>
                      <a:lnTo>
                        <a:pt x="275" y="100"/>
                      </a:lnTo>
                      <a:lnTo>
                        <a:pt x="280" y="97"/>
                      </a:lnTo>
                      <a:lnTo>
                        <a:pt x="280" y="83"/>
                      </a:lnTo>
                      <a:lnTo>
                        <a:pt x="292" y="85"/>
                      </a:lnTo>
                      <a:lnTo>
                        <a:pt x="292" y="83"/>
                      </a:lnTo>
                      <a:lnTo>
                        <a:pt x="297" y="83"/>
                      </a:lnTo>
                      <a:lnTo>
                        <a:pt x="303" y="83"/>
                      </a:lnTo>
                      <a:lnTo>
                        <a:pt x="306" y="85"/>
                      </a:lnTo>
                      <a:lnTo>
                        <a:pt x="311" y="85"/>
                      </a:lnTo>
                      <a:lnTo>
                        <a:pt x="314" y="85"/>
                      </a:lnTo>
                      <a:lnTo>
                        <a:pt x="317" y="85"/>
                      </a:lnTo>
                      <a:lnTo>
                        <a:pt x="320" y="85"/>
                      </a:lnTo>
                      <a:lnTo>
                        <a:pt x="320" y="83"/>
                      </a:lnTo>
                      <a:lnTo>
                        <a:pt x="320" y="83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77"/>
                      </a:lnTo>
                      <a:lnTo>
                        <a:pt x="320" y="77"/>
                      </a:lnTo>
                      <a:lnTo>
                        <a:pt x="320" y="77"/>
                      </a:lnTo>
                      <a:lnTo>
                        <a:pt x="323" y="77"/>
                      </a:lnTo>
                      <a:lnTo>
                        <a:pt x="323" y="74"/>
                      </a:lnTo>
                      <a:lnTo>
                        <a:pt x="323" y="74"/>
                      </a:lnTo>
                      <a:lnTo>
                        <a:pt x="323" y="71"/>
                      </a:lnTo>
                      <a:lnTo>
                        <a:pt x="323" y="71"/>
                      </a:lnTo>
                      <a:lnTo>
                        <a:pt x="323" y="71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6"/>
                      </a:lnTo>
                      <a:lnTo>
                        <a:pt x="323" y="66"/>
                      </a:lnTo>
                      <a:lnTo>
                        <a:pt x="323" y="63"/>
                      </a:lnTo>
                      <a:lnTo>
                        <a:pt x="323" y="63"/>
                      </a:lnTo>
                      <a:lnTo>
                        <a:pt x="323" y="60"/>
                      </a:lnTo>
                      <a:lnTo>
                        <a:pt x="323" y="60"/>
                      </a:lnTo>
                      <a:lnTo>
                        <a:pt x="320" y="60"/>
                      </a:lnTo>
                      <a:lnTo>
                        <a:pt x="317" y="60"/>
                      </a:lnTo>
                      <a:lnTo>
                        <a:pt x="314" y="60"/>
                      </a:lnTo>
                      <a:lnTo>
                        <a:pt x="314" y="60"/>
                      </a:lnTo>
                      <a:lnTo>
                        <a:pt x="311" y="60"/>
                      </a:lnTo>
                      <a:lnTo>
                        <a:pt x="311" y="57"/>
                      </a:lnTo>
                      <a:lnTo>
                        <a:pt x="311" y="57"/>
                      </a:lnTo>
                      <a:lnTo>
                        <a:pt x="311" y="57"/>
                      </a:lnTo>
                      <a:lnTo>
                        <a:pt x="311" y="57"/>
                      </a:lnTo>
                      <a:lnTo>
                        <a:pt x="309" y="54"/>
                      </a:lnTo>
                      <a:lnTo>
                        <a:pt x="309" y="54"/>
                      </a:lnTo>
                      <a:lnTo>
                        <a:pt x="309" y="54"/>
                      </a:lnTo>
                      <a:lnTo>
                        <a:pt x="309" y="54"/>
                      </a:lnTo>
                      <a:lnTo>
                        <a:pt x="309" y="54"/>
                      </a:lnTo>
                      <a:lnTo>
                        <a:pt x="309" y="51"/>
                      </a:lnTo>
                      <a:lnTo>
                        <a:pt x="306" y="43"/>
                      </a:lnTo>
                      <a:lnTo>
                        <a:pt x="306" y="40"/>
                      </a:lnTo>
                      <a:lnTo>
                        <a:pt x="306" y="37"/>
                      </a:lnTo>
                      <a:lnTo>
                        <a:pt x="306" y="40"/>
                      </a:lnTo>
                      <a:lnTo>
                        <a:pt x="306" y="40"/>
                      </a:lnTo>
                      <a:lnTo>
                        <a:pt x="306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3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300" y="40"/>
                      </a:lnTo>
                      <a:lnTo>
                        <a:pt x="297" y="40"/>
                      </a:lnTo>
                      <a:lnTo>
                        <a:pt x="297" y="40"/>
                      </a:lnTo>
                      <a:lnTo>
                        <a:pt x="297" y="40"/>
                      </a:lnTo>
                      <a:lnTo>
                        <a:pt x="297" y="40"/>
                      </a:lnTo>
                      <a:lnTo>
                        <a:pt x="297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40"/>
                      </a:lnTo>
                      <a:lnTo>
                        <a:pt x="294" y="37"/>
                      </a:lnTo>
                      <a:lnTo>
                        <a:pt x="292" y="37"/>
                      </a:lnTo>
                      <a:lnTo>
                        <a:pt x="292" y="37"/>
                      </a:lnTo>
                      <a:lnTo>
                        <a:pt x="292" y="37"/>
                      </a:lnTo>
                      <a:lnTo>
                        <a:pt x="292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9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7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3" y="34"/>
                      </a:lnTo>
                      <a:lnTo>
                        <a:pt x="283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4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6" y="29"/>
                      </a:lnTo>
                      <a:lnTo>
                        <a:pt x="283" y="29"/>
                      </a:lnTo>
                      <a:lnTo>
                        <a:pt x="283" y="29"/>
                      </a:lnTo>
                      <a:lnTo>
                        <a:pt x="283" y="29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3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20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2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6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5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3" y="17"/>
                      </a:lnTo>
                      <a:lnTo>
                        <a:pt x="280" y="17"/>
                      </a:lnTo>
                      <a:lnTo>
                        <a:pt x="280" y="17"/>
                      </a:lnTo>
                      <a:lnTo>
                        <a:pt x="280" y="17"/>
                      </a:lnTo>
                      <a:lnTo>
                        <a:pt x="280" y="20"/>
                      </a:lnTo>
                      <a:lnTo>
                        <a:pt x="280" y="20"/>
                      </a:lnTo>
                      <a:lnTo>
                        <a:pt x="280" y="20"/>
                      </a:lnTo>
                      <a:lnTo>
                        <a:pt x="280" y="20"/>
                      </a:lnTo>
                      <a:lnTo>
                        <a:pt x="280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3"/>
                      </a:lnTo>
                      <a:lnTo>
                        <a:pt x="277" y="23"/>
                      </a:lnTo>
                      <a:lnTo>
                        <a:pt x="277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72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69" y="23"/>
                      </a:lnTo>
                      <a:lnTo>
                        <a:pt x="272" y="9"/>
                      </a:lnTo>
                      <a:lnTo>
                        <a:pt x="272" y="6"/>
                      </a:lnTo>
                      <a:lnTo>
                        <a:pt x="263" y="6"/>
                      </a:lnTo>
                      <a:lnTo>
                        <a:pt x="255" y="3"/>
                      </a:lnTo>
                      <a:lnTo>
                        <a:pt x="255" y="6"/>
                      </a:lnTo>
                      <a:lnTo>
                        <a:pt x="255" y="9"/>
                      </a:lnTo>
                      <a:lnTo>
                        <a:pt x="255" y="9"/>
                      </a:lnTo>
                      <a:lnTo>
                        <a:pt x="255" y="12"/>
                      </a:lnTo>
                      <a:lnTo>
                        <a:pt x="255" y="12"/>
                      </a:lnTo>
                      <a:lnTo>
                        <a:pt x="249" y="12"/>
                      </a:lnTo>
                      <a:lnTo>
                        <a:pt x="246" y="12"/>
                      </a:lnTo>
                      <a:lnTo>
                        <a:pt x="235" y="9"/>
                      </a:lnTo>
                      <a:lnTo>
                        <a:pt x="235" y="9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5" y="3"/>
                      </a:lnTo>
                      <a:lnTo>
                        <a:pt x="238" y="0"/>
                      </a:lnTo>
                      <a:lnTo>
                        <a:pt x="235" y="0"/>
                      </a:lnTo>
                      <a:lnTo>
                        <a:pt x="232" y="0"/>
                      </a:lnTo>
                      <a:lnTo>
                        <a:pt x="229" y="0"/>
                      </a:lnTo>
                      <a:lnTo>
                        <a:pt x="221" y="0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04" y="3"/>
                      </a:lnTo>
                      <a:lnTo>
                        <a:pt x="201" y="20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7" y="26"/>
                      </a:lnTo>
                      <a:lnTo>
                        <a:pt x="207" y="26"/>
                      </a:lnTo>
                      <a:lnTo>
                        <a:pt x="207" y="29"/>
                      </a:lnTo>
                      <a:lnTo>
                        <a:pt x="207" y="32"/>
                      </a:lnTo>
                      <a:lnTo>
                        <a:pt x="209" y="32"/>
                      </a:lnTo>
                      <a:lnTo>
                        <a:pt x="209" y="32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09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5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4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21" y="32"/>
                      </a:lnTo>
                      <a:lnTo>
                        <a:pt x="221" y="32"/>
                      </a:lnTo>
                      <a:lnTo>
                        <a:pt x="221" y="32"/>
                      </a:lnTo>
                      <a:lnTo>
                        <a:pt x="224" y="32"/>
                      </a:lnTo>
                      <a:lnTo>
                        <a:pt x="224" y="32"/>
                      </a:lnTo>
                      <a:lnTo>
                        <a:pt x="224" y="29"/>
                      </a:lnTo>
                      <a:lnTo>
                        <a:pt x="224" y="37"/>
                      </a:lnTo>
                      <a:lnTo>
                        <a:pt x="224" y="40"/>
                      </a:lnTo>
                      <a:lnTo>
                        <a:pt x="224" y="43"/>
                      </a:lnTo>
                      <a:lnTo>
                        <a:pt x="221" y="49"/>
                      </a:lnTo>
                      <a:lnTo>
                        <a:pt x="226" y="49"/>
                      </a:lnTo>
                      <a:lnTo>
                        <a:pt x="226" y="49"/>
                      </a:lnTo>
                      <a:lnTo>
                        <a:pt x="226" y="49"/>
                      </a:lnTo>
                      <a:lnTo>
                        <a:pt x="226" y="49"/>
                      </a:lnTo>
                      <a:lnTo>
                        <a:pt x="226" y="51"/>
                      </a:lnTo>
                      <a:lnTo>
                        <a:pt x="226" y="51"/>
                      </a:lnTo>
                      <a:lnTo>
                        <a:pt x="226" y="51"/>
                      </a:lnTo>
                      <a:lnTo>
                        <a:pt x="226" y="51"/>
                      </a:lnTo>
                      <a:lnTo>
                        <a:pt x="226" y="54"/>
                      </a:lnTo>
                      <a:lnTo>
                        <a:pt x="226" y="54"/>
                      </a:lnTo>
                      <a:lnTo>
                        <a:pt x="226" y="54"/>
                      </a:lnTo>
                      <a:lnTo>
                        <a:pt x="226" y="54"/>
                      </a:lnTo>
                      <a:lnTo>
                        <a:pt x="226" y="54"/>
                      </a:lnTo>
                      <a:lnTo>
                        <a:pt x="226" y="57"/>
                      </a:lnTo>
                      <a:lnTo>
                        <a:pt x="226" y="57"/>
                      </a:lnTo>
                      <a:lnTo>
                        <a:pt x="226" y="57"/>
                      </a:lnTo>
                      <a:lnTo>
                        <a:pt x="226" y="60"/>
                      </a:lnTo>
                      <a:lnTo>
                        <a:pt x="226" y="60"/>
                      </a:lnTo>
                      <a:lnTo>
                        <a:pt x="226" y="63"/>
                      </a:lnTo>
                      <a:lnTo>
                        <a:pt x="226" y="63"/>
                      </a:lnTo>
                      <a:lnTo>
                        <a:pt x="226" y="66"/>
                      </a:lnTo>
                      <a:lnTo>
                        <a:pt x="224" y="66"/>
                      </a:lnTo>
                      <a:lnTo>
                        <a:pt x="224" y="68"/>
                      </a:lnTo>
                      <a:lnTo>
                        <a:pt x="224" y="68"/>
                      </a:lnTo>
                      <a:lnTo>
                        <a:pt x="224" y="68"/>
                      </a:lnTo>
                      <a:lnTo>
                        <a:pt x="221" y="68"/>
                      </a:lnTo>
                      <a:lnTo>
                        <a:pt x="218" y="68"/>
                      </a:lnTo>
                      <a:lnTo>
                        <a:pt x="215" y="68"/>
                      </a:lnTo>
                      <a:lnTo>
                        <a:pt x="215" y="68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09" y="80"/>
                      </a:lnTo>
                      <a:lnTo>
                        <a:pt x="209" y="80"/>
                      </a:lnTo>
                      <a:lnTo>
                        <a:pt x="209" y="80"/>
                      </a:lnTo>
                      <a:lnTo>
                        <a:pt x="209" y="80"/>
                      </a:lnTo>
                      <a:lnTo>
                        <a:pt x="209" y="80"/>
                      </a:lnTo>
                      <a:lnTo>
                        <a:pt x="207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0"/>
                      </a:lnTo>
                      <a:lnTo>
                        <a:pt x="204" y="83"/>
                      </a:lnTo>
                      <a:lnTo>
                        <a:pt x="204" y="83"/>
                      </a:lnTo>
                      <a:lnTo>
                        <a:pt x="204" y="83"/>
                      </a:lnTo>
                      <a:lnTo>
                        <a:pt x="204" y="83"/>
                      </a:lnTo>
                      <a:lnTo>
                        <a:pt x="201" y="83"/>
                      </a:lnTo>
                      <a:lnTo>
                        <a:pt x="201" y="83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8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80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5" y="77"/>
                      </a:lnTo>
                      <a:lnTo>
                        <a:pt x="192" y="77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2" y="74"/>
                      </a:lnTo>
                      <a:lnTo>
                        <a:pt x="190" y="74"/>
                      </a:lnTo>
                      <a:lnTo>
                        <a:pt x="190" y="74"/>
                      </a:lnTo>
                      <a:lnTo>
                        <a:pt x="190" y="74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3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60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4"/>
                      </a:lnTo>
                      <a:lnTo>
                        <a:pt x="175" y="49"/>
                      </a:lnTo>
                      <a:lnTo>
                        <a:pt x="170" y="60"/>
                      </a:lnTo>
                      <a:lnTo>
                        <a:pt x="161" y="63"/>
                      </a:lnTo>
                      <a:lnTo>
                        <a:pt x="158" y="63"/>
                      </a:lnTo>
                      <a:lnTo>
                        <a:pt x="158" y="63"/>
                      </a:lnTo>
                      <a:lnTo>
                        <a:pt x="156" y="63"/>
                      </a:lnTo>
                      <a:lnTo>
                        <a:pt x="158" y="68"/>
                      </a:lnTo>
                      <a:lnTo>
                        <a:pt x="158" y="71"/>
                      </a:lnTo>
                      <a:lnTo>
                        <a:pt x="161" y="74"/>
                      </a:lnTo>
                      <a:lnTo>
                        <a:pt x="161" y="74"/>
                      </a:lnTo>
                      <a:lnTo>
                        <a:pt x="161" y="74"/>
                      </a:lnTo>
                      <a:lnTo>
                        <a:pt x="161" y="77"/>
                      </a:lnTo>
                      <a:lnTo>
                        <a:pt x="158" y="77"/>
                      </a:lnTo>
                      <a:lnTo>
                        <a:pt x="158" y="77"/>
                      </a:lnTo>
                      <a:lnTo>
                        <a:pt x="158" y="77"/>
                      </a:lnTo>
                      <a:lnTo>
                        <a:pt x="156" y="77"/>
                      </a:lnTo>
                      <a:lnTo>
                        <a:pt x="156" y="77"/>
                      </a:lnTo>
                      <a:lnTo>
                        <a:pt x="156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0" y="83"/>
                      </a:lnTo>
                      <a:lnTo>
                        <a:pt x="147" y="83"/>
                      </a:lnTo>
                      <a:lnTo>
                        <a:pt x="147" y="85"/>
                      </a:lnTo>
                      <a:lnTo>
                        <a:pt x="147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8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lnTo>
                        <a:pt x="139" y="91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6" y="88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3" y="85"/>
                      </a:lnTo>
                      <a:lnTo>
                        <a:pt x="133" y="83"/>
                      </a:lnTo>
                      <a:lnTo>
                        <a:pt x="133" y="83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80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71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9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6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3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7"/>
                      </a:lnTo>
                      <a:lnTo>
                        <a:pt x="136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4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9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6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3"/>
                      </a:lnTo>
                      <a:lnTo>
                        <a:pt x="139" y="40"/>
                      </a:lnTo>
                      <a:lnTo>
                        <a:pt x="139" y="40"/>
                      </a:lnTo>
                      <a:lnTo>
                        <a:pt x="139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7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32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1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4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44" y="20"/>
                      </a:lnTo>
                      <a:lnTo>
                        <a:pt x="141" y="20"/>
                      </a:lnTo>
                      <a:lnTo>
                        <a:pt x="141" y="20"/>
                      </a:lnTo>
                      <a:lnTo>
                        <a:pt x="139" y="20"/>
                      </a:lnTo>
                      <a:lnTo>
                        <a:pt x="139" y="20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27" y="20"/>
                      </a:lnTo>
                      <a:lnTo>
                        <a:pt x="124" y="20"/>
                      </a:lnTo>
                      <a:lnTo>
                        <a:pt x="122" y="17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19" y="20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16" y="23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3" y="26"/>
                      </a:lnTo>
                      <a:lnTo>
                        <a:pt x="113" y="29"/>
                      </a:lnTo>
                      <a:lnTo>
                        <a:pt x="113" y="29"/>
                      </a:lnTo>
                      <a:lnTo>
                        <a:pt x="113" y="29"/>
                      </a:lnTo>
                      <a:lnTo>
                        <a:pt x="110" y="29"/>
                      </a:lnTo>
                      <a:lnTo>
                        <a:pt x="110" y="29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4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7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5" y="37"/>
                      </a:lnTo>
                      <a:lnTo>
                        <a:pt x="102" y="40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9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3" y="40"/>
                      </a:lnTo>
                      <a:lnTo>
                        <a:pt x="93" y="37"/>
                      </a:lnTo>
                      <a:lnTo>
                        <a:pt x="90" y="37"/>
                      </a:lnTo>
                      <a:lnTo>
                        <a:pt x="90" y="37"/>
                      </a:lnTo>
                      <a:lnTo>
                        <a:pt x="90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6" y="37"/>
                      </a:lnTo>
                      <a:lnTo>
                        <a:pt x="76" y="43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9"/>
                      </a:lnTo>
                      <a:lnTo>
                        <a:pt x="76" y="49"/>
                      </a:lnTo>
                      <a:lnTo>
                        <a:pt x="76" y="49"/>
                      </a:lnTo>
                      <a:lnTo>
                        <a:pt x="73" y="51"/>
                      </a:lnTo>
                      <a:lnTo>
                        <a:pt x="73" y="54"/>
                      </a:lnTo>
                      <a:lnTo>
                        <a:pt x="73" y="57"/>
                      </a:lnTo>
                      <a:lnTo>
                        <a:pt x="73" y="60"/>
                      </a:lnTo>
                      <a:lnTo>
                        <a:pt x="73" y="60"/>
                      </a:lnTo>
                      <a:lnTo>
                        <a:pt x="73" y="66"/>
                      </a:lnTo>
                      <a:lnTo>
                        <a:pt x="73" y="68"/>
                      </a:lnTo>
                      <a:lnTo>
                        <a:pt x="73" y="71"/>
                      </a:lnTo>
                      <a:lnTo>
                        <a:pt x="73" y="74"/>
                      </a:lnTo>
                      <a:lnTo>
                        <a:pt x="73" y="77"/>
                      </a:lnTo>
                      <a:lnTo>
                        <a:pt x="73" y="80"/>
                      </a:lnTo>
                      <a:lnTo>
                        <a:pt x="71" y="83"/>
                      </a:lnTo>
                      <a:lnTo>
                        <a:pt x="71" y="85"/>
                      </a:lnTo>
                      <a:lnTo>
                        <a:pt x="71" y="88"/>
                      </a:lnTo>
                      <a:lnTo>
                        <a:pt x="71" y="88"/>
                      </a:lnTo>
                      <a:lnTo>
                        <a:pt x="71" y="88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71" y="94"/>
                      </a:lnTo>
                      <a:lnTo>
                        <a:pt x="71" y="97"/>
                      </a:lnTo>
                      <a:lnTo>
                        <a:pt x="71" y="97"/>
                      </a:lnTo>
                      <a:lnTo>
                        <a:pt x="71" y="100"/>
                      </a:lnTo>
                      <a:lnTo>
                        <a:pt x="71" y="100"/>
                      </a:lnTo>
                      <a:lnTo>
                        <a:pt x="71" y="102"/>
                      </a:lnTo>
                      <a:lnTo>
                        <a:pt x="68" y="102"/>
                      </a:lnTo>
                      <a:lnTo>
                        <a:pt x="68" y="105"/>
                      </a:lnTo>
                      <a:lnTo>
                        <a:pt x="68" y="105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7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25"/>
                      </a:lnTo>
                      <a:lnTo>
                        <a:pt x="62" y="125"/>
                      </a:lnTo>
                      <a:lnTo>
                        <a:pt x="62" y="128"/>
                      </a:lnTo>
                      <a:lnTo>
                        <a:pt x="62" y="131"/>
                      </a:lnTo>
                      <a:lnTo>
                        <a:pt x="62" y="131"/>
                      </a:lnTo>
                      <a:lnTo>
                        <a:pt x="62" y="134"/>
                      </a:lnTo>
                      <a:lnTo>
                        <a:pt x="62" y="136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9" y="142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6" y="145"/>
                      </a:lnTo>
                      <a:lnTo>
                        <a:pt x="54" y="145"/>
                      </a:lnTo>
                      <a:lnTo>
                        <a:pt x="54" y="148"/>
                      </a:lnTo>
                      <a:lnTo>
                        <a:pt x="51" y="148"/>
                      </a:lnTo>
                      <a:lnTo>
                        <a:pt x="51" y="148"/>
                      </a:lnTo>
                      <a:lnTo>
                        <a:pt x="48" y="145"/>
                      </a:lnTo>
                      <a:lnTo>
                        <a:pt x="48" y="145"/>
                      </a:lnTo>
                      <a:lnTo>
                        <a:pt x="45" y="145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2" y="142"/>
                      </a:lnTo>
                      <a:lnTo>
                        <a:pt x="42" y="139"/>
                      </a:lnTo>
                      <a:lnTo>
                        <a:pt x="42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9"/>
                      </a:lnTo>
                      <a:lnTo>
                        <a:pt x="39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6"/>
                      </a:lnTo>
                      <a:lnTo>
                        <a:pt x="37" y="134"/>
                      </a:lnTo>
                      <a:lnTo>
                        <a:pt x="39" y="134"/>
                      </a:lnTo>
                      <a:lnTo>
                        <a:pt x="39" y="131"/>
                      </a:lnTo>
                      <a:lnTo>
                        <a:pt x="39" y="125"/>
                      </a:lnTo>
                      <a:lnTo>
                        <a:pt x="42" y="125"/>
                      </a:lnTo>
                      <a:lnTo>
                        <a:pt x="42" y="122"/>
                      </a:lnTo>
                      <a:lnTo>
                        <a:pt x="42" y="122"/>
                      </a:lnTo>
                      <a:lnTo>
                        <a:pt x="42" y="119"/>
                      </a:lnTo>
                      <a:lnTo>
                        <a:pt x="42" y="119"/>
                      </a:lnTo>
                      <a:lnTo>
                        <a:pt x="3" y="125"/>
                      </a:lnTo>
                      <a:lnTo>
                        <a:pt x="3" y="12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3" name="Freeform 139"/>
                <p:cNvSpPr>
                  <a:spLocks/>
                </p:cNvSpPr>
                <p:nvPr/>
              </p:nvSpPr>
              <p:spPr bwMode="auto">
                <a:xfrm>
                  <a:off x="1491" y="3167"/>
                  <a:ext cx="165" cy="91"/>
                </a:xfrm>
                <a:custGeom>
                  <a:avLst/>
                  <a:gdLst/>
                  <a:ahLst/>
                  <a:cxnLst>
                    <a:cxn ang="0">
                      <a:pos x="122" y="20"/>
                    </a:cxn>
                    <a:cxn ang="0">
                      <a:pos x="96" y="20"/>
                    </a:cxn>
                    <a:cxn ang="0">
                      <a:pos x="93" y="32"/>
                    </a:cxn>
                    <a:cxn ang="0">
                      <a:pos x="90" y="32"/>
                    </a:cxn>
                    <a:cxn ang="0">
                      <a:pos x="88" y="32"/>
                    </a:cxn>
                    <a:cxn ang="0">
                      <a:pos x="88" y="34"/>
                    </a:cxn>
                    <a:cxn ang="0">
                      <a:pos x="76" y="37"/>
                    </a:cxn>
                    <a:cxn ang="0">
                      <a:pos x="73" y="43"/>
                    </a:cxn>
                    <a:cxn ang="0">
                      <a:pos x="76" y="43"/>
                    </a:cxn>
                    <a:cxn ang="0">
                      <a:pos x="76" y="43"/>
                    </a:cxn>
                    <a:cxn ang="0">
                      <a:pos x="76" y="46"/>
                    </a:cxn>
                    <a:cxn ang="0">
                      <a:pos x="73" y="51"/>
                    </a:cxn>
                    <a:cxn ang="0">
                      <a:pos x="68" y="51"/>
                    </a:cxn>
                    <a:cxn ang="0">
                      <a:pos x="65" y="54"/>
                    </a:cxn>
                    <a:cxn ang="0">
                      <a:pos x="62" y="54"/>
                    </a:cxn>
                    <a:cxn ang="0">
                      <a:pos x="54" y="54"/>
                    </a:cxn>
                    <a:cxn ang="0">
                      <a:pos x="45" y="49"/>
                    </a:cxn>
                    <a:cxn ang="0">
                      <a:pos x="39" y="46"/>
                    </a:cxn>
                    <a:cxn ang="0">
                      <a:pos x="39" y="49"/>
                    </a:cxn>
                    <a:cxn ang="0">
                      <a:pos x="39" y="63"/>
                    </a:cxn>
                    <a:cxn ang="0">
                      <a:pos x="42" y="66"/>
                    </a:cxn>
                    <a:cxn ang="0">
                      <a:pos x="42" y="74"/>
                    </a:cxn>
                    <a:cxn ang="0">
                      <a:pos x="34" y="77"/>
                    </a:cxn>
                    <a:cxn ang="0">
                      <a:pos x="31" y="80"/>
                    </a:cxn>
                    <a:cxn ang="0">
                      <a:pos x="25" y="83"/>
                    </a:cxn>
                    <a:cxn ang="0">
                      <a:pos x="20" y="88"/>
                    </a:cxn>
                    <a:cxn ang="0">
                      <a:pos x="14" y="88"/>
                    </a:cxn>
                    <a:cxn ang="0">
                      <a:pos x="0" y="108"/>
                    </a:cxn>
                    <a:cxn ang="0">
                      <a:pos x="3" y="119"/>
                    </a:cxn>
                    <a:cxn ang="0">
                      <a:pos x="8" y="128"/>
                    </a:cxn>
                    <a:cxn ang="0">
                      <a:pos x="14" y="136"/>
                    </a:cxn>
                    <a:cxn ang="0">
                      <a:pos x="28" y="108"/>
                    </a:cxn>
                    <a:cxn ang="0">
                      <a:pos x="68" y="114"/>
                    </a:cxn>
                    <a:cxn ang="0">
                      <a:pos x="65" y="119"/>
                    </a:cxn>
                    <a:cxn ang="0">
                      <a:pos x="71" y="125"/>
                    </a:cxn>
                    <a:cxn ang="0">
                      <a:pos x="73" y="128"/>
                    </a:cxn>
                    <a:cxn ang="0">
                      <a:pos x="73" y="134"/>
                    </a:cxn>
                    <a:cxn ang="0">
                      <a:pos x="76" y="139"/>
                    </a:cxn>
                    <a:cxn ang="0">
                      <a:pos x="79" y="139"/>
                    </a:cxn>
                    <a:cxn ang="0">
                      <a:pos x="141" y="131"/>
                    </a:cxn>
                    <a:cxn ang="0">
                      <a:pos x="190" y="179"/>
                    </a:cxn>
                    <a:cxn ang="0">
                      <a:pos x="198" y="176"/>
                    </a:cxn>
                    <a:cxn ang="0">
                      <a:pos x="297" y="125"/>
                    </a:cxn>
                    <a:cxn ang="0">
                      <a:pos x="280" y="105"/>
                    </a:cxn>
                    <a:cxn ang="0">
                      <a:pos x="286" y="80"/>
                    </a:cxn>
                    <a:cxn ang="0">
                      <a:pos x="283" y="74"/>
                    </a:cxn>
                    <a:cxn ang="0">
                      <a:pos x="277" y="71"/>
                    </a:cxn>
                    <a:cxn ang="0">
                      <a:pos x="272" y="66"/>
                    </a:cxn>
                    <a:cxn ang="0">
                      <a:pos x="263" y="63"/>
                    </a:cxn>
                    <a:cxn ang="0">
                      <a:pos x="255" y="63"/>
                    </a:cxn>
                    <a:cxn ang="0">
                      <a:pos x="252" y="60"/>
                    </a:cxn>
                    <a:cxn ang="0">
                      <a:pos x="249" y="60"/>
                    </a:cxn>
                    <a:cxn ang="0">
                      <a:pos x="258" y="43"/>
                    </a:cxn>
                    <a:cxn ang="0">
                      <a:pos x="260" y="34"/>
                    </a:cxn>
                    <a:cxn ang="0">
                      <a:pos x="260" y="32"/>
                    </a:cxn>
                    <a:cxn ang="0">
                      <a:pos x="263" y="32"/>
                    </a:cxn>
                    <a:cxn ang="0">
                      <a:pos x="266" y="32"/>
                    </a:cxn>
                    <a:cxn ang="0">
                      <a:pos x="266" y="29"/>
                    </a:cxn>
                    <a:cxn ang="0">
                      <a:pos x="229" y="3"/>
                    </a:cxn>
                    <a:cxn ang="0">
                      <a:pos x="181" y="0"/>
                    </a:cxn>
                    <a:cxn ang="0">
                      <a:pos x="161" y="3"/>
                    </a:cxn>
                    <a:cxn ang="0">
                      <a:pos x="144" y="6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26" h="179">
                      <a:moveTo>
                        <a:pt x="122" y="20"/>
                      </a:move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19" y="20"/>
                      </a:lnTo>
                      <a:lnTo>
                        <a:pt x="102" y="17"/>
                      </a:lnTo>
                      <a:lnTo>
                        <a:pt x="96" y="17"/>
                      </a:lnTo>
                      <a:lnTo>
                        <a:pt x="96" y="20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6"/>
                      </a:lnTo>
                      <a:lnTo>
                        <a:pt x="96" y="26"/>
                      </a:lnTo>
                      <a:lnTo>
                        <a:pt x="96" y="29"/>
                      </a:lnTo>
                      <a:lnTo>
                        <a:pt x="96" y="29"/>
                      </a:lnTo>
                      <a:lnTo>
                        <a:pt x="93" y="32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7"/>
                      </a:lnTo>
                      <a:lnTo>
                        <a:pt x="76" y="34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3" y="40"/>
                      </a:lnTo>
                      <a:lnTo>
                        <a:pt x="73" y="43"/>
                      </a:lnTo>
                      <a:lnTo>
                        <a:pt x="73" y="43"/>
                      </a:lnTo>
                      <a:lnTo>
                        <a:pt x="73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3" y="46"/>
                      </a:lnTo>
                      <a:lnTo>
                        <a:pt x="76" y="49"/>
                      </a:lnTo>
                      <a:lnTo>
                        <a:pt x="71" y="49"/>
                      </a:lnTo>
                      <a:lnTo>
                        <a:pt x="71" y="51"/>
                      </a:lnTo>
                      <a:lnTo>
                        <a:pt x="73" y="51"/>
                      </a:lnTo>
                      <a:lnTo>
                        <a:pt x="73" y="51"/>
                      </a:lnTo>
                      <a:lnTo>
                        <a:pt x="73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59" y="54"/>
                      </a:lnTo>
                      <a:lnTo>
                        <a:pt x="59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1" y="54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5" y="51"/>
                      </a:lnTo>
                      <a:lnTo>
                        <a:pt x="45" y="49"/>
                      </a:lnTo>
                      <a:lnTo>
                        <a:pt x="45" y="49"/>
                      </a:lnTo>
                      <a:lnTo>
                        <a:pt x="42" y="49"/>
                      </a:lnTo>
                      <a:lnTo>
                        <a:pt x="42" y="49"/>
                      </a:lnTo>
                      <a:lnTo>
                        <a:pt x="42" y="49"/>
                      </a:lnTo>
                      <a:lnTo>
                        <a:pt x="39" y="49"/>
                      </a:lnTo>
                      <a:lnTo>
                        <a:pt x="39" y="49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9"/>
                      </a:lnTo>
                      <a:lnTo>
                        <a:pt x="39" y="49"/>
                      </a:lnTo>
                      <a:lnTo>
                        <a:pt x="39" y="49"/>
                      </a:lnTo>
                      <a:lnTo>
                        <a:pt x="39" y="49"/>
                      </a:lnTo>
                      <a:lnTo>
                        <a:pt x="39" y="54"/>
                      </a:lnTo>
                      <a:lnTo>
                        <a:pt x="39" y="57"/>
                      </a:lnTo>
                      <a:lnTo>
                        <a:pt x="39" y="57"/>
                      </a:lnTo>
                      <a:lnTo>
                        <a:pt x="39" y="60"/>
                      </a:lnTo>
                      <a:lnTo>
                        <a:pt x="39" y="63"/>
                      </a:lnTo>
                      <a:lnTo>
                        <a:pt x="39" y="63"/>
                      </a:lnTo>
                      <a:lnTo>
                        <a:pt x="39" y="63"/>
                      </a:lnTo>
                      <a:lnTo>
                        <a:pt x="39" y="63"/>
                      </a:lnTo>
                      <a:lnTo>
                        <a:pt x="39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39" y="74"/>
                      </a:lnTo>
                      <a:lnTo>
                        <a:pt x="39" y="74"/>
                      </a:lnTo>
                      <a:lnTo>
                        <a:pt x="39" y="74"/>
                      </a:lnTo>
                      <a:lnTo>
                        <a:pt x="37" y="74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80"/>
                      </a:lnTo>
                      <a:lnTo>
                        <a:pt x="31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5" y="83"/>
                      </a:lnTo>
                      <a:lnTo>
                        <a:pt x="25" y="83"/>
                      </a:lnTo>
                      <a:lnTo>
                        <a:pt x="25" y="83"/>
                      </a:lnTo>
                      <a:lnTo>
                        <a:pt x="25" y="83"/>
                      </a:lnTo>
                      <a:lnTo>
                        <a:pt x="22" y="85"/>
                      </a:lnTo>
                      <a:lnTo>
                        <a:pt x="22" y="85"/>
                      </a:lnTo>
                      <a:lnTo>
                        <a:pt x="22" y="85"/>
                      </a:lnTo>
                      <a:lnTo>
                        <a:pt x="22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4" y="88"/>
                      </a:lnTo>
                      <a:lnTo>
                        <a:pt x="14" y="88"/>
                      </a:lnTo>
                      <a:lnTo>
                        <a:pt x="14" y="85"/>
                      </a:lnTo>
                      <a:lnTo>
                        <a:pt x="11" y="85"/>
                      </a:lnTo>
                      <a:lnTo>
                        <a:pt x="8" y="80"/>
                      </a:lnTo>
                      <a:lnTo>
                        <a:pt x="5" y="80"/>
                      </a:lnTo>
                      <a:lnTo>
                        <a:pt x="3" y="80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11"/>
                      </a:lnTo>
                      <a:lnTo>
                        <a:pt x="3" y="111"/>
                      </a:lnTo>
                      <a:lnTo>
                        <a:pt x="3" y="114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8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8" y="131"/>
                      </a:lnTo>
                      <a:lnTo>
                        <a:pt x="8" y="131"/>
                      </a:lnTo>
                      <a:lnTo>
                        <a:pt x="11" y="131"/>
                      </a:lnTo>
                      <a:lnTo>
                        <a:pt x="11" y="134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4" y="136"/>
                      </a:lnTo>
                      <a:lnTo>
                        <a:pt x="17" y="136"/>
                      </a:lnTo>
                      <a:lnTo>
                        <a:pt x="20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5" y="136"/>
                      </a:lnTo>
                      <a:lnTo>
                        <a:pt x="28" y="136"/>
                      </a:lnTo>
                      <a:lnTo>
                        <a:pt x="28" y="108"/>
                      </a:lnTo>
                      <a:lnTo>
                        <a:pt x="39" y="108"/>
                      </a:lnTo>
                      <a:lnTo>
                        <a:pt x="65" y="108"/>
                      </a:lnTo>
                      <a:lnTo>
                        <a:pt x="62" y="111"/>
                      </a:lnTo>
                      <a:lnTo>
                        <a:pt x="65" y="111"/>
                      </a:lnTo>
                      <a:lnTo>
                        <a:pt x="65" y="111"/>
                      </a:lnTo>
                      <a:lnTo>
                        <a:pt x="65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7"/>
                      </a:lnTo>
                      <a:lnTo>
                        <a:pt x="68" y="117"/>
                      </a:lnTo>
                      <a:lnTo>
                        <a:pt x="65" y="117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5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73" y="128"/>
                      </a:lnTo>
                      <a:lnTo>
                        <a:pt x="73" y="128"/>
                      </a:lnTo>
                      <a:lnTo>
                        <a:pt x="73" y="128"/>
                      </a:lnTo>
                      <a:lnTo>
                        <a:pt x="73" y="128"/>
                      </a:lnTo>
                      <a:lnTo>
                        <a:pt x="73" y="128"/>
                      </a:lnTo>
                      <a:lnTo>
                        <a:pt x="73" y="131"/>
                      </a:lnTo>
                      <a:lnTo>
                        <a:pt x="73" y="131"/>
                      </a:lnTo>
                      <a:lnTo>
                        <a:pt x="73" y="131"/>
                      </a:lnTo>
                      <a:lnTo>
                        <a:pt x="73" y="131"/>
                      </a:lnTo>
                      <a:lnTo>
                        <a:pt x="73" y="134"/>
                      </a:lnTo>
                      <a:lnTo>
                        <a:pt x="73" y="134"/>
                      </a:lnTo>
                      <a:lnTo>
                        <a:pt x="73" y="134"/>
                      </a:lnTo>
                      <a:lnTo>
                        <a:pt x="73" y="134"/>
                      </a:lnTo>
                      <a:lnTo>
                        <a:pt x="73" y="136"/>
                      </a:lnTo>
                      <a:lnTo>
                        <a:pt x="73" y="136"/>
                      </a:lnTo>
                      <a:lnTo>
                        <a:pt x="73" y="136"/>
                      </a:lnTo>
                      <a:lnTo>
                        <a:pt x="76" y="136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6" y="139"/>
                      </a:lnTo>
                      <a:lnTo>
                        <a:pt x="79" y="139"/>
                      </a:lnTo>
                      <a:lnTo>
                        <a:pt x="85" y="148"/>
                      </a:lnTo>
                      <a:lnTo>
                        <a:pt x="88" y="145"/>
                      </a:lnTo>
                      <a:lnTo>
                        <a:pt x="90" y="139"/>
                      </a:lnTo>
                      <a:lnTo>
                        <a:pt x="102" y="134"/>
                      </a:lnTo>
                      <a:lnTo>
                        <a:pt x="110" y="131"/>
                      </a:lnTo>
                      <a:lnTo>
                        <a:pt x="113" y="136"/>
                      </a:lnTo>
                      <a:lnTo>
                        <a:pt x="141" y="131"/>
                      </a:lnTo>
                      <a:lnTo>
                        <a:pt x="153" y="125"/>
                      </a:lnTo>
                      <a:lnTo>
                        <a:pt x="156" y="125"/>
                      </a:lnTo>
                      <a:lnTo>
                        <a:pt x="161" y="125"/>
                      </a:lnTo>
                      <a:lnTo>
                        <a:pt x="167" y="122"/>
                      </a:lnTo>
                      <a:lnTo>
                        <a:pt x="175" y="168"/>
                      </a:lnTo>
                      <a:lnTo>
                        <a:pt x="178" y="179"/>
                      </a:lnTo>
                      <a:lnTo>
                        <a:pt x="190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5" y="176"/>
                      </a:lnTo>
                      <a:lnTo>
                        <a:pt x="195" y="176"/>
                      </a:lnTo>
                      <a:lnTo>
                        <a:pt x="198" y="176"/>
                      </a:lnTo>
                      <a:lnTo>
                        <a:pt x="252" y="168"/>
                      </a:lnTo>
                      <a:lnTo>
                        <a:pt x="326" y="156"/>
                      </a:lnTo>
                      <a:lnTo>
                        <a:pt x="323" y="151"/>
                      </a:lnTo>
                      <a:lnTo>
                        <a:pt x="323" y="139"/>
                      </a:lnTo>
                      <a:lnTo>
                        <a:pt x="314" y="134"/>
                      </a:lnTo>
                      <a:lnTo>
                        <a:pt x="306" y="134"/>
                      </a:lnTo>
                      <a:lnTo>
                        <a:pt x="297" y="125"/>
                      </a:lnTo>
                      <a:lnTo>
                        <a:pt x="280" y="119"/>
                      </a:lnTo>
                      <a:lnTo>
                        <a:pt x="280" y="117"/>
                      </a:lnTo>
                      <a:lnTo>
                        <a:pt x="280" y="114"/>
                      </a:lnTo>
                      <a:lnTo>
                        <a:pt x="280" y="111"/>
                      </a:lnTo>
                      <a:lnTo>
                        <a:pt x="280" y="108"/>
                      </a:lnTo>
                      <a:lnTo>
                        <a:pt x="280" y="105"/>
                      </a:lnTo>
                      <a:lnTo>
                        <a:pt x="280" y="105"/>
                      </a:lnTo>
                      <a:lnTo>
                        <a:pt x="280" y="102"/>
                      </a:lnTo>
                      <a:lnTo>
                        <a:pt x="283" y="100"/>
                      </a:lnTo>
                      <a:lnTo>
                        <a:pt x="283" y="97"/>
                      </a:lnTo>
                      <a:lnTo>
                        <a:pt x="283" y="91"/>
                      </a:lnTo>
                      <a:lnTo>
                        <a:pt x="283" y="88"/>
                      </a:lnTo>
                      <a:lnTo>
                        <a:pt x="286" y="83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3" y="80"/>
                      </a:lnTo>
                      <a:lnTo>
                        <a:pt x="283" y="77"/>
                      </a:lnTo>
                      <a:lnTo>
                        <a:pt x="283" y="77"/>
                      </a:lnTo>
                      <a:lnTo>
                        <a:pt x="283" y="77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0" y="71"/>
                      </a:lnTo>
                      <a:lnTo>
                        <a:pt x="277" y="71"/>
                      </a:lnTo>
                      <a:lnTo>
                        <a:pt x="277" y="71"/>
                      </a:lnTo>
                      <a:lnTo>
                        <a:pt x="275" y="68"/>
                      </a:lnTo>
                      <a:lnTo>
                        <a:pt x="275" y="68"/>
                      </a:lnTo>
                      <a:lnTo>
                        <a:pt x="275" y="68"/>
                      </a:lnTo>
                      <a:lnTo>
                        <a:pt x="275" y="68"/>
                      </a:lnTo>
                      <a:lnTo>
                        <a:pt x="275" y="66"/>
                      </a:lnTo>
                      <a:lnTo>
                        <a:pt x="272" y="66"/>
                      </a:lnTo>
                      <a:lnTo>
                        <a:pt x="272" y="66"/>
                      </a:lnTo>
                      <a:lnTo>
                        <a:pt x="269" y="66"/>
                      </a:lnTo>
                      <a:lnTo>
                        <a:pt x="269" y="66"/>
                      </a:lnTo>
                      <a:lnTo>
                        <a:pt x="269" y="63"/>
                      </a:lnTo>
                      <a:lnTo>
                        <a:pt x="266" y="63"/>
                      </a:lnTo>
                      <a:lnTo>
                        <a:pt x="263" y="63"/>
                      </a:lnTo>
                      <a:lnTo>
                        <a:pt x="263" y="63"/>
                      </a:lnTo>
                      <a:lnTo>
                        <a:pt x="260" y="63"/>
                      </a:lnTo>
                      <a:lnTo>
                        <a:pt x="260" y="63"/>
                      </a:lnTo>
                      <a:lnTo>
                        <a:pt x="258" y="63"/>
                      </a:lnTo>
                      <a:lnTo>
                        <a:pt x="258" y="63"/>
                      </a:lnTo>
                      <a:lnTo>
                        <a:pt x="255" y="63"/>
                      </a:lnTo>
                      <a:lnTo>
                        <a:pt x="255" y="63"/>
                      </a:lnTo>
                      <a:lnTo>
                        <a:pt x="255" y="63"/>
                      </a:lnTo>
                      <a:lnTo>
                        <a:pt x="255" y="63"/>
                      </a:lnTo>
                      <a:lnTo>
                        <a:pt x="255" y="63"/>
                      </a:lnTo>
                      <a:lnTo>
                        <a:pt x="252" y="63"/>
                      </a:lnTo>
                      <a:lnTo>
                        <a:pt x="252" y="63"/>
                      </a:lnTo>
                      <a:lnTo>
                        <a:pt x="252" y="63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52" y="49"/>
                      </a:lnTo>
                      <a:lnTo>
                        <a:pt x="258" y="43"/>
                      </a:lnTo>
                      <a:lnTo>
                        <a:pt x="260" y="40"/>
                      </a:lnTo>
                      <a:lnTo>
                        <a:pt x="260" y="37"/>
                      </a:lnTo>
                      <a:lnTo>
                        <a:pt x="263" y="34"/>
                      </a:lnTo>
                      <a:lnTo>
                        <a:pt x="260" y="34"/>
                      </a:lnTo>
                      <a:lnTo>
                        <a:pt x="260" y="34"/>
                      </a:lnTo>
                      <a:lnTo>
                        <a:pt x="260" y="34"/>
                      </a:lnTo>
                      <a:lnTo>
                        <a:pt x="260" y="34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29"/>
                      </a:lnTo>
                      <a:lnTo>
                        <a:pt x="266" y="29"/>
                      </a:lnTo>
                      <a:lnTo>
                        <a:pt x="263" y="29"/>
                      </a:lnTo>
                      <a:lnTo>
                        <a:pt x="263" y="26"/>
                      </a:lnTo>
                      <a:lnTo>
                        <a:pt x="269" y="26"/>
                      </a:lnTo>
                      <a:lnTo>
                        <a:pt x="260" y="17"/>
                      </a:lnTo>
                      <a:lnTo>
                        <a:pt x="252" y="17"/>
                      </a:lnTo>
                      <a:lnTo>
                        <a:pt x="229" y="3"/>
                      </a:lnTo>
                      <a:lnTo>
                        <a:pt x="221" y="9"/>
                      </a:lnTo>
                      <a:lnTo>
                        <a:pt x="218" y="12"/>
                      </a:lnTo>
                      <a:lnTo>
                        <a:pt x="198" y="17"/>
                      </a:lnTo>
                      <a:lnTo>
                        <a:pt x="190" y="6"/>
                      </a:lnTo>
                      <a:lnTo>
                        <a:pt x="184" y="3"/>
                      </a:lnTo>
                      <a:lnTo>
                        <a:pt x="184" y="3"/>
                      </a:lnTo>
                      <a:lnTo>
                        <a:pt x="181" y="0"/>
                      </a:lnTo>
                      <a:lnTo>
                        <a:pt x="181" y="0"/>
                      </a:lnTo>
                      <a:lnTo>
                        <a:pt x="181" y="0"/>
                      </a:lnTo>
                      <a:lnTo>
                        <a:pt x="173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4" y="3"/>
                      </a:lnTo>
                      <a:lnTo>
                        <a:pt x="161" y="3"/>
                      </a:lnTo>
                      <a:lnTo>
                        <a:pt x="156" y="6"/>
                      </a:lnTo>
                      <a:lnTo>
                        <a:pt x="153" y="6"/>
                      </a:lnTo>
                      <a:lnTo>
                        <a:pt x="150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4" y="6"/>
                      </a:lnTo>
                      <a:lnTo>
                        <a:pt x="144" y="6"/>
                      </a:lnTo>
                      <a:lnTo>
                        <a:pt x="144" y="6"/>
                      </a:lnTo>
                      <a:lnTo>
                        <a:pt x="141" y="6"/>
                      </a:lnTo>
                      <a:lnTo>
                        <a:pt x="136" y="6"/>
                      </a:lnTo>
                      <a:lnTo>
                        <a:pt x="127" y="9"/>
                      </a:lnTo>
                      <a:lnTo>
                        <a:pt x="136" y="20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4" name="Freeform 140"/>
                <p:cNvSpPr>
                  <a:spLocks/>
                </p:cNvSpPr>
                <p:nvPr/>
              </p:nvSpPr>
              <p:spPr bwMode="auto">
                <a:xfrm>
                  <a:off x="1491" y="3167"/>
                  <a:ext cx="165" cy="91"/>
                </a:xfrm>
                <a:custGeom>
                  <a:avLst/>
                  <a:gdLst/>
                  <a:ahLst/>
                  <a:cxnLst>
                    <a:cxn ang="0">
                      <a:pos x="122" y="20"/>
                    </a:cxn>
                    <a:cxn ang="0">
                      <a:pos x="96" y="20"/>
                    </a:cxn>
                    <a:cxn ang="0">
                      <a:pos x="93" y="32"/>
                    </a:cxn>
                    <a:cxn ang="0">
                      <a:pos x="90" y="32"/>
                    </a:cxn>
                    <a:cxn ang="0">
                      <a:pos x="88" y="32"/>
                    </a:cxn>
                    <a:cxn ang="0">
                      <a:pos x="88" y="34"/>
                    </a:cxn>
                    <a:cxn ang="0">
                      <a:pos x="76" y="37"/>
                    </a:cxn>
                    <a:cxn ang="0">
                      <a:pos x="73" y="43"/>
                    </a:cxn>
                    <a:cxn ang="0">
                      <a:pos x="76" y="43"/>
                    </a:cxn>
                    <a:cxn ang="0">
                      <a:pos x="76" y="43"/>
                    </a:cxn>
                    <a:cxn ang="0">
                      <a:pos x="76" y="46"/>
                    </a:cxn>
                    <a:cxn ang="0">
                      <a:pos x="73" y="51"/>
                    </a:cxn>
                    <a:cxn ang="0">
                      <a:pos x="68" y="51"/>
                    </a:cxn>
                    <a:cxn ang="0">
                      <a:pos x="65" y="54"/>
                    </a:cxn>
                    <a:cxn ang="0">
                      <a:pos x="62" y="54"/>
                    </a:cxn>
                    <a:cxn ang="0">
                      <a:pos x="54" y="54"/>
                    </a:cxn>
                    <a:cxn ang="0">
                      <a:pos x="45" y="49"/>
                    </a:cxn>
                    <a:cxn ang="0">
                      <a:pos x="39" y="46"/>
                    </a:cxn>
                    <a:cxn ang="0">
                      <a:pos x="39" y="49"/>
                    </a:cxn>
                    <a:cxn ang="0">
                      <a:pos x="39" y="63"/>
                    </a:cxn>
                    <a:cxn ang="0">
                      <a:pos x="42" y="66"/>
                    </a:cxn>
                    <a:cxn ang="0">
                      <a:pos x="42" y="74"/>
                    </a:cxn>
                    <a:cxn ang="0">
                      <a:pos x="34" y="77"/>
                    </a:cxn>
                    <a:cxn ang="0">
                      <a:pos x="31" y="80"/>
                    </a:cxn>
                    <a:cxn ang="0">
                      <a:pos x="25" y="83"/>
                    </a:cxn>
                    <a:cxn ang="0">
                      <a:pos x="20" y="88"/>
                    </a:cxn>
                    <a:cxn ang="0">
                      <a:pos x="14" y="88"/>
                    </a:cxn>
                    <a:cxn ang="0">
                      <a:pos x="0" y="108"/>
                    </a:cxn>
                    <a:cxn ang="0">
                      <a:pos x="3" y="119"/>
                    </a:cxn>
                    <a:cxn ang="0">
                      <a:pos x="8" y="128"/>
                    </a:cxn>
                    <a:cxn ang="0">
                      <a:pos x="14" y="136"/>
                    </a:cxn>
                    <a:cxn ang="0">
                      <a:pos x="28" y="108"/>
                    </a:cxn>
                    <a:cxn ang="0">
                      <a:pos x="68" y="114"/>
                    </a:cxn>
                    <a:cxn ang="0">
                      <a:pos x="65" y="119"/>
                    </a:cxn>
                    <a:cxn ang="0">
                      <a:pos x="71" y="125"/>
                    </a:cxn>
                    <a:cxn ang="0">
                      <a:pos x="73" y="128"/>
                    </a:cxn>
                    <a:cxn ang="0">
                      <a:pos x="73" y="134"/>
                    </a:cxn>
                    <a:cxn ang="0">
                      <a:pos x="76" y="139"/>
                    </a:cxn>
                    <a:cxn ang="0">
                      <a:pos x="79" y="139"/>
                    </a:cxn>
                    <a:cxn ang="0">
                      <a:pos x="141" y="131"/>
                    </a:cxn>
                    <a:cxn ang="0">
                      <a:pos x="190" y="179"/>
                    </a:cxn>
                    <a:cxn ang="0">
                      <a:pos x="198" y="176"/>
                    </a:cxn>
                    <a:cxn ang="0">
                      <a:pos x="297" y="125"/>
                    </a:cxn>
                    <a:cxn ang="0">
                      <a:pos x="280" y="105"/>
                    </a:cxn>
                    <a:cxn ang="0">
                      <a:pos x="286" y="80"/>
                    </a:cxn>
                    <a:cxn ang="0">
                      <a:pos x="283" y="74"/>
                    </a:cxn>
                    <a:cxn ang="0">
                      <a:pos x="277" y="71"/>
                    </a:cxn>
                    <a:cxn ang="0">
                      <a:pos x="272" y="66"/>
                    </a:cxn>
                    <a:cxn ang="0">
                      <a:pos x="263" y="63"/>
                    </a:cxn>
                    <a:cxn ang="0">
                      <a:pos x="255" y="63"/>
                    </a:cxn>
                    <a:cxn ang="0">
                      <a:pos x="252" y="60"/>
                    </a:cxn>
                    <a:cxn ang="0">
                      <a:pos x="249" y="60"/>
                    </a:cxn>
                    <a:cxn ang="0">
                      <a:pos x="258" y="43"/>
                    </a:cxn>
                    <a:cxn ang="0">
                      <a:pos x="260" y="34"/>
                    </a:cxn>
                    <a:cxn ang="0">
                      <a:pos x="260" y="32"/>
                    </a:cxn>
                    <a:cxn ang="0">
                      <a:pos x="263" y="32"/>
                    </a:cxn>
                    <a:cxn ang="0">
                      <a:pos x="266" y="32"/>
                    </a:cxn>
                    <a:cxn ang="0">
                      <a:pos x="266" y="29"/>
                    </a:cxn>
                    <a:cxn ang="0">
                      <a:pos x="229" y="3"/>
                    </a:cxn>
                    <a:cxn ang="0">
                      <a:pos x="181" y="0"/>
                    </a:cxn>
                    <a:cxn ang="0">
                      <a:pos x="161" y="3"/>
                    </a:cxn>
                    <a:cxn ang="0">
                      <a:pos x="144" y="6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26" h="179">
                      <a:moveTo>
                        <a:pt x="122" y="20"/>
                      </a:move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19" y="20"/>
                      </a:lnTo>
                      <a:lnTo>
                        <a:pt x="102" y="17"/>
                      </a:lnTo>
                      <a:lnTo>
                        <a:pt x="96" y="17"/>
                      </a:lnTo>
                      <a:lnTo>
                        <a:pt x="96" y="20"/>
                      </a:lnTo>
                      <a:lnTo>
                        <a:pt x="96" y="23"/>
                      </a:lnTo>
                      <a:lnTo>
                        <a:pt x="96" y="23"/>
                      </a:lnTo>
                      <a:lnTo>
                        <a:pt x="96" y="26"/>
                      </a:lnTo>
                      <a:lnTo>
                        <a:pt x="96" y="26"/>
                      </a:lnTo>
                      <a:lnTo>
                        <a:pt x="96" y="29"/>
                      </a:lnTo>
                      <a:lnTo>
                        <a:pt x="96" y="29"/>
                      </a:lnTo>
                      <a:lnTo>
                        <a:pt x="93" y="32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7"/>
                      </a:lnTo>
                      <a:lnTo>
                        <a:pt x="76" y="34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3" y="40"/>
                      </a:lnTo>
                      <a:lnTo>
                        <a:pt x="73" y="43"/>
                      </a:lnTo>
                      <a:lnTo>
                        <a:pt x="73" y="43"/>
                      </a:lnTo>
                      <a:lnTo>
                        <a:pt x="73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3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3" y="46"/>
                      </a:lnTo>
                      <a:lnTo>
                        <a:pt x="76" y="49"/>
                      </a:lnTo>
                      <a:lnTo>
                        <a:pt x="71" y="49"/>
                      </a:lnTo>
                      <a:lnTo>
                        <a:pt x="71" y="51"/>
                      </a:lnTo>
                      <a:lnTo>
                        <a:pt x="73" y="51"/>
                      </a:lnTo>
                      <a:lnTo>
                        <a:pt x="73" y="51"/>
                      </a:lnTo>
                      <a:lnTo>
                        <a:pt x="73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59" y="54"/>
                      </a:lnTo>
                      <a:lnTo>
                        <a:pt x="59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1" y="54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5" y="51"/>
                      </a:lnTo>
                      <a:lnTo>
                        <a:pt x="45" y="49"/>
                      </a:lnTo>
                      <a:lnTo>
                        <a:pt x="45" y="49"/>
                      </a:lnTo>
                      <a:lnTo>
                        <a:pt x="42" y="49"/>
                      </a:lnTo>
                      <a:lnTo>
                        <a:pt x="42" y="49"/>
                      </a:lnTo>
                      <a:lnTo>
                        <a:pt x="42" y="49"/>
                      </a:lnTo>
                      <a:lnTo>
                        <a:pt x="39" y="49"/>
                      </a:lnTo>
                      <a:lnTo>
                        <a:pt x="39" y="49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6"/>
                      </a:lnTo>
                      <a:lnTo>
                        <a:pt x="39" y="49"/>
                      </a:lnTo>
                      <a:lnTo>
                        <a:pt x="39" y="49"/>
                      </a:lnTo>
                      <a:lnTo>
                        <a:pt x="39" y="49"/>
                      </a:lnTo>
                      <a:lnTo>
                        <a:pt x="39" y="49"/>
                      </a:lnTo>
                      <a:lnTo>
                        <a:pt x="39" y="54"/>
                      </a:lnTo>
                      <a:lnTo>
                        <a:pt x="39" y="57"/>
                      </a:lnTo>
                      <a:lnTo>
                        <a:pt x="39" y="57"/>
                      </a:lnTo>
                      <a:lnTo>
                        <a:pt x="39" y="60"/>
                      </a:lnTo>
                      <a:lnTo>
                        <a:pt x="39" y="63"/>
                      </a:lnTo>
                      <a:lnTo>
                        <a:pt x="39" y="63"/>
                      </a:lnTo>
                      <a:lnTo>
                        <a:pt x="39" y="63"/>
                      </a:lnTo>
                      <a:lnTo>
                        <a:pt x="39" y="63"/>
                      </a:lnTo>
                      <a:lnTo>
                        <a:pt x="39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39" y="74"/>
                      </a:lnTo>
                      <a:lnTo>
                        <a:pt x="39" y="74"/>
                      </a:lnTo>
                      <a:lnTo>
                        <a:pt x="39" y="74"/>
                      </a:lnTo>
                      <a:lnTo>
                        <a:pt x="37" y="74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80"/>
                      </a:lnTo>
                      <a:lnTo>
                        <a:pt x="31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5" y="83"/>
                      </a:lnTo>
                      <a:lnTo>
                        <a:pt x="25" y="83"/>
                      </a:lnTo>
                      <a:lnTo>
                        <a:pt x="25" y="83"/>
                      </a:lnTo>
                      <a:lnTo>
                        <a:pt x="25" y="83"/>
                      </a:lnTo>
                      <a:lnTo>
                        <a:pt x="22" y="85"/>
                      </a:lnTo>
                      <a:lnTo>
                        <a:pt x="22" y="85"/>
                      </a:lnTo>
                      <a:lnTo>
                        <a:pt x="22" y="85"/>
                      </a:lnTo>
                      <a:lnTo>
                        <a:pt x="22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4" y="88"/>
                      </a:lnTo>
                      <a:lnTo>
                        <a:pt x="14" y="88"/>
                      </a:lnTo>
                      <a:lnTo>
                        <a:pt x="14" y="85"/>
                      </a:lnTo>
                      <a:lnTo>
                        <a:pt x="11" y="85"/>
                      </a:lnTo>
                      <a:lnTo>
                        <a:pt x="8" y="80"/>
                      </a:lnTo>
                      <a:lnTo>
                        <a:pt x="5" y="80"/>
                      </a:lnTo>
                      <a:lnTo>
                        <a:pt x="3" y="80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11"/>
                      </a:lnTo>
                      <a:lnTo>
                        <a:pt x="3" y="111"/>
                      </a:lnTo>
                      <a:lnTo>
                        <a:pt x="3" y="114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5" y="125"/>
                      </a:lnTo>
                      <a:lnTo>
                        <a:pt x="5" y="125"/>
                      </a:lnTo>
                      <a:lnTo>
                        <a:pt x="5" y="128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8" y="131"/>
                      </a:lnTo>
                      <a:lnTo>
                        <a:pt x="8" y="131"/>
                      </a:lnTo>
                      <a:lnTo>
                        <a:pt x="11" y="131"/>
                      </a:lnTo>
                      <a:lnTo>
                        <a:pt x="11" y="134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4" y="136"/>
                      </a:lnTo>
                      <a:lnTo>
                        <a:pt x="17" y="136"/>
                      </a:lnTo>
                      <a:lnTo>
                        <a:pt x="20" y="136"/>
                      </a:lnTo>
                      <a:lnTo>
                        <a:pt x="22" y="136"/>
                      </a:lnTo>
                      <a:lnTo>
                        <a:pt x="22" y="136"/>
                      </a:lnTo>
                      <a:lnTo>
                        <a:pt x="25" y="136"/>
                      </a:lnTo>
                      <a:lnTo>
                        <a:pt x="28" y="136"/>
                      </a:lnTo>
                      <a:lnTo>
                        <a:pt x="28" y="108"/>
                      </a:lnTo>
                      <a:lnTo>
                        <a:pt x="39" y="108"/>
                      </a:lnTo>
                      <a:lnTo>
                        <a:pt x="65" y="108"/>
                      </a:lnTo>
                      <a:lnTo>
                        <a:pt x="62" y="111"/>
                      </a:lnTo>
                      <a:lnTo>
                        <a:pt x="65" y="111"/>
                      </a:lnTo>
                      <a:lnTo>
                        <a:pt x="65" y="111"/>
                      </a:lnTo>
                      <a:lnTo>
                        <a:pt x="65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7"/>
                      </a:lnTo>
                      <a:lnTo>
                        <a:pt x="68" y="117"/>
                      </a:lnTo>
                      <a:lnTo>
                        <a:pt x="65" y="117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5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71" y="125"/>
                      </a:lnTo>
                      <a:lnTo>
                        <a:pt x="73" y="128"/>
                      </a:lnTo>
                      <a:lnTo>
                        <a:pt x="73" y="128"/>
                      </a:lnTo>
                      <a:lnTo>
                        <a:pt x="73" y="128"/>
                      </a:lnTo>
                      <a:lnTo>
                        <a:pt x="73" y="128"/>
                      </a:lnTo>
                      <a:lnTo>
                        <a:pt x="73" y="128"/>
                      </a:lnTo>
                      <a:lnTo>
                        <a:pt x="73" y="131"/>
                      </a:lnTo>
                      <a:lnTo>
                        <a:pt x="73" y="131"/>
                      </a:lnTo>
                      <a:lnTo>
                        <a:pt x="73" y="131"/>
                      </a:lnTo>
                      <a:lnTo>
                        <a:pt x="73" y="131"/>
                      </a:lnTo>
                      <a:lnTo>
                        <a:pt x="73" y="134"/>
                      </a:lnTo>
                      <a:lnTo>
                        <a:pt x="73" y="134"/>
                      </a:lnTo>
                      <a:lnTo>
                        <a:pt x="73" y="134"/>
                      </a:lnTo>
                      <a:lnTo>
                        <a:pt x="73" y="134"/>
                      </a:lnTo>
                      <a:lnTo>
                        <a:pt x="73" y="136"/>
                      </a:lnTo>
                      <a:lnTo>
                        <a:pt x="73" y="136"/>
                      </a:lnTo>
                      <a:lnTo>
                        <a:pt x="73" y="136"/>
                      </a:lnTo>
                      <a:lnTo>
                        <a:pt x="76" y="136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9" y="139"/>
                      </a:lnTo>
                      <a:lnTo>
                        <a:pt x="76" y="139"/>
                      </a:lnTo>
                      <a:lnTo>
                        <a:pt x="79" y="139"/>
                      </a:lnTo>
                      <a:lnTo>
                        <a:pt x="85" y="148"/>
                      </a:lnTo>
                      <a:lnTo>
                        <a:pt x="88" y="145"/>
                      </a:lnTo>
                      <a:lnTo>
                        <a:pt x="90" y="139"/>
                      </a:lnTo>
                      <a:lnTo>
                        <a:pt x="102" y="134"/>
                      </a:lnTo>
                      <a:lnTo>
                        <a:pt x="110" y="131"/>
                      </a:lnTo>
                      <a:lnTo>
                        <a:pt x="113" y="136"/>
                      </a:lnTo>
                      <a:lnTo>
                        <a:pt x="141" y="131"/>
                      </a:lnTo>
                      <a:lnTo>
                        <a:pt x="153" y="125"/>
                      </a:lnTo>
                      <a:lnTo>
                        <a:pt x="156" y="125"/>
                      </a:lnTo>
                      <a:lnTo>
                        <a:pt x="161" y="125"/>
                      </a:lnTo>
                      <a:lnTo>
                        <a:pt x="167" y="122"/>
                      </a:lnTo>
                      <a:lnTo>
                        <a:pt x="175" y="168"/>
                      </a:lnTo>
                      <a:lnTo>
                        <a:pt x="178" y="179"/>
                      </a:lnTo>
                      <a:lnTo>
                        <a:pt x="190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2" y="179"/>
                      </a:lnTo>
                      <a:lnTo>
                        <a:pt x="195" y="176"/>
                      </a:lnTo>
                      <a:lnTo>
                        <a:pt x="195" y="176"/>
                      </a:lnTo>
                      <a:lnTo>
                        <a:pt x="198" y="176"/>
                      </a:lnTo>
                      <a:lnTo>
                        <a:pt x="252" y="168"/>
                      </a:lnTo>
                      <a:lnTo>
                        <a:pt x="326" y="156"/>
                      </a:lnTo>
                      <a:lnTo>
                        <a:pt x="323" y="151"/>
                      </a:lnTo>
                      <a:lnTo>
                        <a:pt x="323" y="139"/>
                      </a:lnTo>
                      <a:lnTo>
                        <a:pt x="314" y="134"/>
                      </a:lnTo>
                      <a:lnTo>
                        <a:pt x="306" y="134"/>
                      </a:lnTo>
                      <a:lnTo>
                        <a:pt x="297" y="125"/>
                      </a:lnTo>
                      <a:lnTo>
                        <a:pt x="280" y="119"/>
                      </a:lnTo>
                      <a:lnTo>
                        <a:pt x="280" y="117"/>
                      </a:lnTo>
                      <a:lnTo>
                        <a:pt x="280" y="114"/>
                      </a:lnTo>
                      <a:lnTo>
                        <a:pt x="280" y="111"/>
                      </a:lnTo>
                      <a:lnTo>
                        <a:pt x="280" y="108"/>
                      </a:lnTo>
                      <a:lnTo>
                        <a:pt x="280" y="105"/>
                      </a:lnTo>
                      <a:lnTo>
                        <a:pt x="280" y="105"/>
                      </a:lnTo>
                      <a:lnTo>
                        <a:pt x="280" y="102"/>
                      </a:lnTo>
                      <a:lnTo>
                        <a:pt x="283" y="100"/>
                      </a:lnTo>
                      <a:lnTo>
                        <a:pt x="283" y="97"/>
                      </a:lnTo>
                      <a:lnTo>
                        <a:pt x="283" y="91"/>
                      </a:lnTo>
                      <a:lnTo>
                        <a:pt x="283" y="88"/>
                      </a:lnTo>
                      <a:lnTo>
                        <a:pt x="286" y="83"/>
                      </a:lnTo>
                      <a:lnTo>
                        <a:pt x="286" y="80"/>
                      </a:lnTo>
                      <a:lnTo>
                        <a:pt x="286" y="80"/>
                      </a:lnTo>
                      <a:lnTo>
                        <a:pt x="283" y="80"/>
                      </a:lnTo>
                      <a:lnTo>
                        <a:pt x="283" y="77"/>
                      </a:lnTo>
                      <a:lnTo>
                        <a:pt x="283" y="77"/>
                      </a:lnTo>
                      <a:lnTo>
                        <a:pt x="283" y="77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3" y="74"/>
                      </a:lnTo>
                      <a:lnTo>
                        <a:pt x="280" y="71"/>
                      </a:lnTo>
                      <a:lnTo>
                        <a:pt x="277" y="71"/>
                      </a:lnTo>
                      <a:lnTo>
                        <a:pt x="277" y="71"/>
                      </a:lnTo>
                      <a:lnTo>
                        <a:pt x="275" y="68"/>
                      </a:lnTo>
                      <a:lnTo>
                        <a:pt x="275" y="68"/>
                      </a:lnTo>
                      <a:lnTo>
                        <a:pt x="275" y="68"/>
                      </a:lnTo>
                      <a:lnTo>
                        <a:pt x="275" y="68"/>
                      </a:lnTo>
                      <a:lnTo>
                        <a:pt x="275" y="66"/>
                      </a:lnTo>
                      <a:lnTo>
                        <a:pt x="272" y="66"/>
                      </a:lnTo>
                      <a:lnTo>
                        <a:pt x="272" y="66"/>
                      </a:lnTo>
                      <a:lnTo>
                        <a:pt x="269" y="66"/>
                      </a:lnTo>
                      <a:lnTo>
                        <a:pt x="269" y="66"/>
                      </a:lnTo>
                      <a:lnTo>
                        <a:pt x="269" y="63"/>
                      </a:lnTo>
                      <a:lnTo>
                        <a:pt x="266" y="63"/>
                      </a:lnTo>
                      <a:lnTo>
                        <a:pt x="263" y="63"/>
                      </a:lnTo>
                      <a:lnTo>
                        <a:pt x="263" y="63"/>
                      </a:lnTo>
                      <a:lnTo>
                        <a:pt x="260" y="63"/>
                      </a:lnTo>
                      <a:lnTo>
                        <a:pt x="260" y="63"/>
                      </a:lnTo>
                      <a:lnTo>
                        <a:pt x="258" y="63"/>
                      </a:lnTo>
                      <a:lnTo>
                        <a:pt x="258" y="63"/>
                      </a:lnTo>
                      <a:lnTo>
                        <a:pt x="255" y="63"/>
                      </a:lnTo>
                      <a:lnTo>
                        <a:pt x="255" y="63"/>
                      </a:lnTo>
                      <a:lnTo>
                        <a:pt x="255" y="63"/>
                      </a:lnTo>
                      <a:lnTo>
                        <a:pt x="255" y="63"/>
                      </a:lnTo>
                      <a:lnTo>
                        <a:pt x="255" y="63"/>
                      </a:lnTo>
                      <a:lnTo>
                        <a:pt x="252" y="63"/>
                      </a:lnTo>
                      <a:lnTo>
                        <a:pt x="252" y="63"/>
                      </a:lnTo>
                      <a:lnTo>
                        <a:pt x="252" y="63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52" y="49"/>
                      </a:lnTo>
                      <a:lnTo>
                        <a:pt x="258" y="43"/>
                      </a:lnTo>
                      <a:lnTo>
                        <a:pt x="260" y="40"/>
                      </a:lnTo>
                      <a:lnTo>
                        <a:pt x="260" y="37"/>
                      </a:lnTo>
                      <a:lnTo>
                        <a:pt x="263" y="34"/>
                      </a:lnTo>
                      <a:lnTo>
                        <a:pt x="260" y="34"/>
                      </a:lnTo>
                      <a:lnTo>
                        <a:pt x="260" y="34"/>
                      </a:lnTo>
                      <a:lnTo>
                        <a:pt x="260" y="34"/>
                      </a:lnTo>
                      <a:lnTo>
                        <a:pt x="260" y="34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0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3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32"/>
                      </a:lnTo>
                      <a:lnTo>
                        <a:pt x="266" y="29"/>
                      </a:lnTo>
                      <a:lnTo>
                        <a:pt x="266" y="29"/>
                      </a:lnTo>
                      <a:lnTo>
                        <a:pt x="263" y="29"/>
                      </a:lnTo>
                      <a:lnTo>
                        <a:pt x="263" y="26"/>
                      </a:lnTo>
                      <a:lnTo>
                        <a:pt x="269" y="26"/>
                      </a:lnTo>
                      <a:lnTo>
                        <a:pt x="260" y="17"/>
                      </a:lnTo>
                      <a:lnTo>
                        <a:pt x="252" y="17"/>
                      </a:lnTo>
                      <a:lnTo>
                        <a:pt x="229" y="3"/>
                      </a:lnTo>
                      <a:lnTo>
                        <a:pt x="221" y="9"/>
                      </a:lnTo>
                      <a:lnTo>
                        <a:pt x="218" y="12"/>
                      </a:lnTo>
                      <a:lnTo>
                        <a:pt x="198" y="17"/>
                      </a:lnTo>
                      <a:lnTo>
                        <a:pt x="190" y="6"/>
                      </a:lnTo>
                      <a:lnTo>
                        <a:pt x="184" y="3"/>
                      </a:lnTo>
                      <a:lnTo>
                        <a:pt x="184" y="3"/>
                      </a:lnTo>
                      <a:lnTo>
                        <a:pt x="181" y="0"/>
                      </a:lnTo>
                      <a:lnTo>
                        <a:pt x="181" y="0"/>
                      </a:lnTo>
                      <a:lnTo>
                        <a:pt x="181" y="0"/>
                      </a:lnTo>
                      <a:lnTo>
                        <a:pt x="173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4" y="3"/>
                      </a:lnTo>
                      <a:lnTo>
                        <a:pt x="161" y="3"/>
                      </a:lnTo>
                      <a:lnTo>
                        <a:pt x="156" y="6"/>
                      </a:lnTo>
                      <a:lnTo>
                        <a:pt x="153" y="6"/>
                      </a:lnTo>
                      <a:lnTo>
                        <a:pt x="150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4" y="6"/>
                      </a:lnTo>
                      <a:lnTo>
                        <a:pt x="144" y="6"/>
                      </a:lnTo>
                      <a:lnTo>
                        <a:pt x="144" y="6"/>
                      </a:lnTo>
                      <a:lnTo>
                        <a:pt x="141" y="6"/>
                      </a:lnTo>
                      <a:lnTo>
                        <a:pt x="136" y="6"/>
                      </a:lnTo>
                      <a:lnTo>
                        <a:pt x="127" y="9"/>
                      </a:lnTo>
                      <a:lnTo>
                        <a:pt x="136" y="20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5" name="Freeform 141"/>
                <p:cNvSpPr>
                  <a:spLocks/>
                </p:cNvSpPr>
                <p:nvPr/>
              </p:nvSpPr>
              <p:spPr bwMode="auto">
                <a:xfrm>
                  <a:off x="1541" y="3252"/>
                  <a:ext cx="147" cy="83"/>
                </a:xfrm>
                <a:custGeom>
                  <a:avLst/>
                  <a:gdLst/>
                  <a:ahLst/>
                  <a:cxnLst>
                    <a:cxn ang="0">
                      <a:pos x="42" y="39"/>
                    </a:cxn>
                    <a:cxn ang="0">
                      <a:pos x="54" y="42"/>
                    </a:cxn>
                    <a:cxn ang="0">
                      <a:pos x="62" y="42"/>
                    </a:cxn>
                    <a:cxn ang="0">
                      <a:pos x="65" y="39"/>
                    </a:cxn>
                    <a:cxn ang="0">
                      <a:pos x="74" y="36"/>
                    </a:cxn>
                    <a:cxn ang="0">
                      <a:pos x="79" y="34"/>
                    </a:cxn>
                    <a:cxn ang="0">
                      <a:pos x="85" y="31"/>
                    </a:cxn>
                    <a:cxn ang="0">
                      <a:pos x="91" y="28"/>
                    </a:cxn>
                    <a:cxn ang="0">
                      <a:pos x="96" y="28"/>
                    </a:cxn>
                    <a:cxn ang="0">
                      <a:pos x="102" y="25"/>
                    </a:cxn>
                    <a:cxn ang="0">
                      <a:pos x="110" y="22"/>
                    </a:cxn>
                    <a:cxn ang="0">
                      <a:pos x="116" y="22"/>
                    </a:cxn>
                    <a:cxn ang="0">
                      <a:pos x="125" y="19"/>
                    </a:cxn>
                    <a:cxn ang="0">
                      <a:pos x="130" y="17"/>
                    </a:cxn>
                    <a:cxn ang="0">
                      <a:pos x="139" y="14"/>
                    </a:cxn>
                    <a:cxn ang="0">
                      <a:pos x="147" y="17"/>
                    </a:cxn>
                    <a:cxn ang="0">
                      <a:pos x="153" y="14"/>
                    </a:cxn>
                    <a:cxn ang="0">
                      <a:pos x="164" y="14"/>
                    </a:cxn>
                    <a:cxn ang="0">
                      <a:pos x="173" y="17"/>
                    </a:cxn>
                    <a:cxn ang="0">
                      <a:pos x="181" y="19"/>
                    </a:cxn>
                    <a:cxn ang="0">
                      <a:pos x="187" y="11"/>
                    </a:cxn>
                    <a:cxn ang="0">
                      <a:pos x="198" y="11"/>
                    </a:cxn>
                    <a:cxn ang="0">
                      <a:pos x="207" y="11"/>
                    </a:cxn>
                    <a:cxn ang="0">
                      <a:pos x="218" y="5"/>
                    </a:cxn>
                    <a:cxn ang="0">
                      <a:pos x="221" y="2"/>
                    </a:cxn>
                    <a:cxn ang="0">
                      <a:pos x="229" y="2"/>
                    </a:cxn>
                    <a:cxn ang="0">
                      <a:pos x="235" y="0"/>
                    </a:cxn>
                    <a:cxn ang="0">
                      <a:pos x="241" y="19"/>
                    </a:cxn>
                    <a:cxn ang="0">
                      <a:pos x="244" y="36"/>
                    </a:cxn>
                    <a:cxn ang="0">
                      <a:pos x="246" y="45"/>
                    </a:cxn>
                    <a:cxn ang="0">
                      <a:pos x="252" y="53"/>
                    </a:cxn>
                    <a:cxn ang="0">
                      <a:pos x="258" y="76"/>
                    </a:cxn>
                    <a:cxn ang="0">
                      <a:pos x="261" y="85"/>
                    </a:cxn>
                    <a:cxn ang="0">
                      <a:pos x="266" y="102"/>
                    </a:cxn>
                    <a:cxn ang="0">
                      <a:pos x="269" y="113"/>
                    </a:cxn>
                    <a:cxn ang="0">
                      <a:pos x="286" y="150"/>
                    </a:cxn>
                    <a:cxn ang="0">
                      <a:pos x="283" y="164"/>
                    </a:cxn>
                    <a:cxn ang="0">
                      <a:pos x="278" y="161"/>
                    </a:cxn>
                    <a:cxn ang="0">
                      <a:pos x="266" y="156"/>
                    </a:cxn>
                    <a:cxn ang="0">
                      <a:pos x="263" y="150"/>
                    </a:cxn>
                    <a:cxn ang="0">
                      <a:pos x="255" y="144"/>
                    </a:cxn>
                    <a:cxn ang="0">
                      <a:pos x="246" y="147"/>
                    </a:cxn>
                    <a:cxn ang="0">
                      <a:pos x="229" y="136"/>
                    </a:cxn>
                    <a:cxn ang="0">
                      <a:pos x="221" y="133"/>
                    </a:cxn>
                    <a:cxn ang="0">
                      <a:pos x="210" y="138"/>
                    </a:cxn>
                    <a:cxn ang="0">
                      <a:pos x="37" y="102"/>
                    </a:cxn>
                    <a:cxn ang="0">
                      <a:pos x="0" y="99"/>
                    </a:cxn>
                    <a:cxn ang="0">
                      <a:pos x="3" y="93"/>
                    </a:cxn>
                    <a:cxn ang="0">
                      <a:pos x="3" y="93"/>
                    </a:cxn>
                    <a:cxn ang="0">
                      <a:pos x="3" y="90"/>
                    </a:cxn>
                    <a:cxn ang="0">
                      <a:pos x="3" y="90"/>
                    </a:cxn>
                    <a:cxn ang="0">
                      <a:pos x="3" y="87"/>
                    </a:cxn>
                    <a:cxn ang="0">
                      <a:pos x="6" y="82"/>
                    </a:cxn>
                    <a:cxn ang="0">
                      <a:pos x="11" y="79"/>
                    </a:cxn>
                    <a:cxn ang="0">
                      <a:pos x="11" y="76"/>
                    </a:cxn>
                    <a:cxn ang="0">
                      <a:pos x="14" y="70"/>
                    </a:cxn>
                    <a:cxn ang="0">
                      <a:pos x="14" y="53"/>
                    </a:cxn>
                    <a:cxn ang="0">
                      <a:pos x="17" y="48"/>
                    </a:cxn>
                    <a:cxn ang="0">
                      <a:pos x="20" y="48"/>
                    </a:cxn>
                    <a:cxn ang="0">
                      <a:pos x="23" y="45"/>
                    </a:cxn>
                    <a:cxn ang="0">
                      <a:pos x="23" y="42"/>
                    </a:cxn>
                    <a:cxn ang="0">
                      <a:pos x="25" y="42"/>
                    </a:cxn>
                  </a:cxnLst>
                  <a:rect l="0" t="0" r="r" b="b"/>
                  <a:pathLst>
                    <a:path w="289" h="164">
                      <a:moveTo>
                        <a:pt x="28" y="39"/>
                      </a:moveTo>
                      <a:lnTo>
                        <a:pt x="31" y="39"/>
                      </a:lnTo>
                      <a:lnTo>
                        <a:pt x="31" y="39"/>
                      </a:lnTo>
                      <a:lnTo>
                        <a:pt x="31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40" y="39"/>
                      </a:lnTo>
                      <a:lnTo>
                        <a:pt x="42" y="39"/>
                      </a:lnTo>
                      <a:lnTo>
                        <a:pt x="42" y="39"/>
                      </a:lnTo>
                      <a:lnTo>
                        <a:pt x="45" y="39"/>
                      </a:lnTo>
                      <a:lnTo>
                        <a:pt x="48" y="39"/>
                      </a:lnTo>
                      <a:lnTo>
                        <a:pt x="48" y="42"/>
                      </a:lnTo>
                      <a:lnTo>
                        <a:pt x="51" y="42"/>
                      </a:lnTo>
                      <a:lnTo>
                        <a:pt x="51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5"/>
                      </a:lnTo>
                      <a:lnTo>
                        <a:pt x="54" y="45"/>
                      </a:lnTo>
                      <a:lnTo>
                        <a:pt x="54" y="45"/>
                      </a:lnTo>
                      <a:lnTo>
                        <a:pt x="59" y="45"/>
                      </a:lnTo>
                      <a:lnTo>
                        <a:pt x="59" y="42"/>
                      </a:lnTo>
                      <a:lnTo>
                        <a:pt x="59" y="42"/>
                      </a:lnTo>
                      <a:lnTo>
                        <a:pt x="59" y="42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5" y="42"/>
                      </a:lnTo>
                      <a:lnTo>
                        <a:pt x="65" y="39"/>
                      </a:lnTo>
                      <a:lnTo>
                        <a:pt x="65" y="39"/>
                      </a:lnTo>
                      <a:lnTo>
                        <a:pt x="65" y="39"/>
                      </a:lnTo>
                      <a:lnTo>
                        <a:pt x="65" y="39"/>
                      </a:lnTo>
                      <a:lnTo>
                        <a:pt x="65" y="39"/>
                      </a:lnTo>
                      <a:lnTo>
                        <a:pt x="68" y="39"/>
                      </a:lnTo>
                      <a:lnTo>
                        <a:pt x="71" y="39"/>
                      </a:lnTo>
                      <a:lnTo>
                        <a:pt x="71" y="36"/>
                      </a:lnTo>
                      <a:lnTo>
                        <a:pt x="71" y="36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6" y="36"/>
                      </a:lnTo>
                      <a:lnTo>
                        <a:pt x="76" y="36"/>
                      </a:lnTo>
                      <a:lnTo>
                        <a:pt x="76" y="36"/>
                      </a:lnTo>
                      <a:lnTo>
                        <a:pt x="76" y="36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82" y="34"/>
                      </a:lnTo>
                      <a:lnTo>
                        <a:pt x="82" y="31"/>
                      </a:lnTo>
                      <a:lnTo>
                        <a:pt x="82" y="31"/>
                      </a:lnTo>
                      <a:lnTo>
                        <a:pt x="82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8" y="28"/>
                      </a:lnTo>
                      <a:lnTo>
                        <a:pt x="91" y="28"/>
                      </a:lnTo>
                      <a:lnTo>
                        <a:pt x="91" y="28"/>
                      </a:lnTo>
                      <a:lnTo>
                        <a:pt x="91" y="28"/>
                      </a:lnTo>
                      <a:lnTo>
                        <a:pt x="93" y="28"/>
                      </a:lnTo>
                      <a:lnTo>
                        <a:pt x="93" y="28"/>
                      </a:lnTo>
                      <a:lnTo>
                        <a:pt x="93" y="28"/>
                      </a:lnTo>
                      <a:lnTo>
                        <a:pt x="93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3" y="22"/>
                      </a:lnTo>
                      <a:lnTo>
                        <a:pt x="113" y="22"/>
                      </a:lnTo>
                      <a:lnTo>
                        <a:pt x="113" y="22"/>
                      </a:lnTo>
                      <a:lnTo>
                        <a:pt x="113" y="22"/>
                      </a:lnTo>
                      <a:lnTo>
                        <a:pt x="116" y="22"/>
                      </a:lnTo>
                      <a:lnTo>
                        <a:pt x="116" y="22"/>
                      </a:lnTo>
                      <a:lnTo>
                        <a:pt x="116" y="22"/>
                      </a:lnTo>
                      <a:lnTo>
                        <a:pt x="116" y="22"/>
                      </a:lnTo>
                      <a:lnTo>
                        <a:pt x="119" y="22"/>
                      </a:lnTo>
                      <a:lnTo>
                        <a:pt x="119" y="22"/>
                      </a:lnTo>
                      <a:lnTo>
                        <a:pt x="122" y="22"/>
                      </a:lnTo>
                      <a:lnTo>
                        <a:pt x="122" y="22"/>
                      </a:lnTo>
                      <a:lnTo>
                        <a:pt x="125" y="19"/>
                      </a:lnTo>
                      <a:lnTo>
                        <a:pt x="125" y="19"/>
                      </a:lnTo>
                      <a:lnTo>
                        <a:pt x="125" y="19"/>
                      </a:lnTo>
                      <a:lnTo>
                        <a:pt x="127" y="19"/>
                      </a:lnTo>
                      <a:lnTo>
                        <a:pt x="127" y="19"/>
                      </a:lnTo>
                      <a:lnTo>
                        <a:pt x="127" y="19"/>
                      </a:lnTo>
                      <a:lnTo>
                        <a:pt x="130" y="19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4" y="14"/>
                      </a:lnTo>
                      <a:lnTo>
                        <a:pt x="144" y="14"/>
                      </a:lnTo>
                      <a:lnTo>
                        <a:pt x="147" y="14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9" y="14"/>
                      </a:lnTo>
                      <a:lnTo>
                        <a:pt x="159" y="14"/>
                      </a:lnTo>
                      <a:lnTo>
                        <a:pt x="161" y="14"/>
                      </a:lnTo>
                      <a:lnTo>
                        <a:pt x="161" y="14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7" y="14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6" y="19"/>
                      </a:lnTo>
                      <a:lnTo>
                        <a:pt x="176" y="19"/>
                      </a:lnTo>
                      <a:lnTo>
                        <a:pt x="176" y="19"/>
                      </a:lnTo>
                      <a:lnTo>
                        <a:pt x="178" y="19"/>
                      </a:lnTo>
                      <a:lnTo>
                        <a:pt x="178" y="19"/>
                      </a:lnTo>
                      <a:lnTo>
                        <a:pt x="181" y="19"/>
                      </a:lnTo>
                      <a:lnTo>
                        <a:pt x="181" y="19"/>
                      </a:lnTo>
                      <a:lnTo>
                        <a:pt x="181" y="19"/>
                      </a:lnTo>
                      <a:lnTo>
                        <a:pt x="181" y="19"/>
                      </a:lnTo>
                      <a:lnTo>
                        <a:pt x="181" y="19"/>
                      </a:lnTo>
                      <a:lnTo>
                        <a:pt x="181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1"/>
                      </a:lnTo>
                      <a:lnTo>
                        <a:pt x="190" y="11"/>
                      </a:lnTo>
                      <a:lnTo>
                        <a:pt x="190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5" y="11"/>
                      </a:lnTo>
                      <a:lnTo>
                        <a:pt x="195" y="11"/>
                      </a:lnTo>
                      <a:lnTo>
                        <a:pt x="198" y="11"/>
                      </a:lnTo>
                      <a:lnTo>
                        <a:pt x="198" y="11"/>
                      </a:lnTo>
                      <a:lnTo>
                        <a:pt x="198" y="11"/>
                      </a:lnTo>
                      <a:lnTo>
                        <a:pt x="201" y="11"/>
                      </a:lnTo>
                      <a:lnTo>
                        <a:pt x="201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7" y="11"/>
                      </a:lnTo>
                      <a:lnTo>
                        <a:pt x="207" y="11"/>
                      </a:lnTo>
                      <a:lnTo>
                        <a:pt x="207" y="11"/>
                      </a:lnTo>
                      <a:lnTo>
                        <a:pt x="210" y="8"/>
                      </a:lnTo>
                      <a:lnTo>
                        <a:pt x="212" y="8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8" y="8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21" y="5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4" y="2"/>
                      </a:lnTo>
                      <a:lnTo>
                        <a:pt x="224" y="2"/>
                      </a:lnTo>
                      <a:lnTo>
                        <a:pt x="224" y="2"/>
                      </a:lnTo>
                      <a:lnTo>
                        <a:pt x="227" y="2"/>
                      </a:lnTo>
                      <a:lnTo>
                        <a:pt x="227" y="2"/>
                      </a:lnTo>
                      <a:lnTo>
                        <a:pt x="227" y="2"/>
                      </a:lnTo>
                      <a:lnTo>
                        <a:pt x="229" y="2"/>
                      </a:lnTo>
                      <a:lnTo>
                        <a:pt x="229" y="2"/>
                      </a:lnTo>
                      <a:lnTo>
                        <a:pt x="229" y="2"/>
                      </a:lnTo>
                      <a:lnTo>
                        <a:pt x="229" y="2"/>
                      </a:lnTo>
                      <a:lnTo>
                        <a:pt x="229" y="2"/>
                      </a:lnTo>
                      <a:lnTo>
                        <a:pt x="232" y="2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8" y="11"/>
                      </a:lnTo>
                      <a:lnTo>
                        <a:pt x="238" y="14"/>
                      </a:lnTo>
                      <a:lnTo>
                        <a:pt x="241" y="14"/>
                      </a:lnTo>
                      <a:lnTo>
                        <a:pt x="241" y="17"/>
                      </a:lnTo>
                      <a:lnTo>
                        <a:pt x="241" y="17"/>
                      </a:lnTo>
                      <a:lnTo>
                        <a:pt x="241" y="19"/>
                      </a:lnTo>
                      <a:lnTo>
                        <a:pt x="241" y="19"/>
                      </a:lnTo>
                      <a:lnTo>
                        <a:pt x="241" y="22"/>
                      </a:lnTo>
                      <a:lnTo>
                        <a:pt x="241" y="22"/>
                      </a:lnTo>
                      <a:lnTo>
                        <a:pt x="241" y="25"/>
                      </a:lnTo>
                      <a:lnTo>
                        <a:pt x="241" y="28"/>
                      </a:lnTo>
                      <a:lnTo>
                        <a:pt x="244" y="31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6"/>
                      </a:lnTo>
                      <a:lnTo>
                        <a:pt x="244" y="36"/>
                      </a:lnTo>
                      <a:lnTo>
                        <a:pt x="246" y="36"/>
                      </a:lnTo>
                      <a:lnTo>
                        <a:pt x="246" y="36"/>
                      </a:lnTo>
                      <a:lnTo>
                        <a:pt x="246" y="39"/>
                      </a:lnTo>
                      <a:lnTo>
                        <a:pt x="246" y="39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6" y="45"/>
                      </a:lnTo>
                      <a:lnTo>
                        <a:pt x="246" y="45"/>
                      </a:lnTo>
                      <a:lnTo>
                        <a:pt x="249" y="45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51"/>
                      </a:lnTo>
                      <a:lnTo>
                        <a:pt x="249" y="51"/>
                      </a:lnTo>
                      <a:lnTo>
                        <a:pt x="249" y="53"/>
                      </a:lnTo>
                      <a:lnTo>
                        <a:pt x="252" y="53"/>
                      </a:lnTo>
                      <a:lnTo>
                        <a:pt x="252" y="59"/>
                      </a:lnTo>
                      <a:lnTo>
                        <a:pt x="255" y="62"/>
                      </a:lnTo>
                      <a:lnTo>
                        <a:pt x="255" y="65"/>
                      </a:lnTo>
                      <a:lnTo>
                        <a:pt x="258" y="68"/>
                      </a:lnTo>
                      <a:lnTo>
                        <a:pt x="258" y="70"/>
                      </a:lnTo>
                      <a:lnTo>
                        <a:pt x="258" y="73"/>
                      </a:lnTo>
                      <a:lnTo>
                        <a:pt x="258" y="73"/>
                      </a:lnTo>
                      <a:lnTo>
                        <a:pt x="258" y="76"/>
                      </a:lnTo>
                      <a:lnTo>
                        <a:pt x="258" y="76"/>
                      </a:lnTo>
                      <a:lnTo>
                        <a:pt x="261" y="76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3" y="90"/>
                      </a:lnTo>
                      <a:lnTo>
                        <a:pt x="263" y="90"/>
                      </a:lnTo>
                      <a:lnTo>
                        <a:pt x="263" y="93"/>
                      </a:lnTo>
                      <a:lnTo>
                        <a:pt x="263" y="96"/>
                      </a:lnTo>
                      <a:lnTo>
                        <a:pt x="263" y="96"/>
                      </a:lnTo>
                      <a:lnTo>
                        <a:pt x="263" y="96"/>
                      </a:lnTo>
                      <a:lnTo>
                        <a:pt x="263" y="99"/>
                      </a:lnTo>
                      <a:lnTo>
                        <a:pt x="266" y="102"/>
                      </a:lnTo>
                      <a:lnTo>
                        <a:pt x="266" y="102"/>
                      </a:lnTo>
                      <a:lnTo>
                        <a:pt x="266" y="104"/>
                      </a:lnTo>
                      <a:lnTo>
                        <a:pt x="266" y="104"/>
                      </a:lnTo>
                      <a:lnTo>
                        <a:pt x="266" y="107"/>
                      </a:lnTo>
                      <a:lnTo>
                        <a:pt x="266" y="107"/>
                      </a:lnTo>
                      <a:lnTo>
                        <a:pt x="266" y="107"/>
                      </a:lnTo>
                      <a:lnTo>
                        <a:pt x="266" y="107"/>
                      </a:lnTo>
                      <a:lnTo>
                        <a:pt x="269" y="113"/>
                      </a:lnTo>
                      <a:lnTo>
                        <a:pt x="272" y="116"/>
                      </a:lnTo>
                      <a:lnTo>
                        <a:pt x="275" y="121"/>
                      </a:lnTo>
                      <a:lnTo>
                        <a:pt x="278" y="127"/>
                      </a:lnTo>
                      <a:lnTo>
                        <a:pt x="280" y="130"/>
                      </a:lnTo>
                      <a:lnTo>
                        <a:pt x="280" y="136"/>
                      </a:lnTo>
                      <a:lnTo>
                        <a:pt x="283" y="141"/>
                      </a:lnTo>
                      <a:lnTo>
                        <a:pt x="283" y="147"/>
                      </a:lnTo>
                      <a:lnTo>
                        <a:pt x="286" y="150"/>
                      </a:lnTo>
                      <a:lnTo>
                        <a:pt x="286" y="156"/>
                      </a:lnTo>
                      <a:lnTo>
                        <a:pt x="286" y="158"/>
                      </a:lnTo>
                      <a:lnTo>
                        <a:pt x="289" y="161"/>
                      </a:lnTo>
                      <a:lnTo>
                        <a:pt x="289" y="161"/>
                      </a:lnTo>
                      <a:lnTo>
                        <a:pt x="289" y="164"/>
                      </a:lnTo>
                      <a:lnTo>
                        <a:pt x="286" y="164"/>
                      </a:lnTo>
                      <a:lnTo>
                        <a:pt x="286" y="164"/>
                      </a:lnTo>
                      <a:lnTo>
                        <a:pt x="283" y="164"/>
                      </a:lnTo>
                      <a:lnTo>
                        <a:pt x="283" y="164"/>
                      </a:lnTo>
                      <a:lnTo>
                        <a:pt x="283" y="164"/>
                      </a:lnTo>
                      <a:lnTo>
                        <a:pt x="283" y="164"/>
                      </a:lnTo>
                      <a:lnTo>
                        <a:pt x="280" y="164"/>
                      </a:lnTo>
                      <a:lnTo>
                        <a:pt x="280" y="164"/>
                      </a:lnTo>
                      <a:lnTo>
                        <a:pt x="280" y="164"/>
                      </a:lnTo>
                      <a:lnTo>
                        <a:pt x="278" y="164"/>
                      </a:lnTo>
                      <a:lnTo>
                        <a:pt x="278" y="161"/>
                      </a:lnTo>
                      <a:lnTo>
                        <a:pt x="275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69" y="158"/>
                      </a:lnTo>
                      <a:lnTo>
                        <a:pt x="269" y="158"/>
                      </a:lnTo>
                      <a:lnTo>
                        <a:pt x="269" y="158"/>
                      </a:lnTo>
                      <a:lnTo>
                        <a:pt x="269" y="156"/>
                      </a:lnTo>
                      <a:lnTo>
                        <a:pt x="266" y="156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0"/>
                      </a:lnTo>
                      <a:lnTo>
                        <a:pt x="266" y="150"/>
                      </a:lnTo>
                      <a:lnTo>
                        <a:pt x="266" y="150"/>
                      </a:lnTo>
                      <a:lnTo>
                        <a:pt x="263" y="150"/>
                      </a:lnTo>
                      <a:lnTo>
                        <a:pt x="263" y="147"/>
                      </a:lnTo>
                      <a:lnTo>
                        <a:pt x="263" y="147"/>
                      </a:lnTo>
                      <a:lnTo>
                        <a:pt x="261" y="147"/>
                      </a:lnTo>
                      <a:lnTo>
                        <a:pt x="261" y="147"/>
                      </a:lnTo>
                      <a:lnTo>
                        <a:pt x="258" y="144"/>
                      </a:lnTo>
                      <a:lnTo>
                        <a:pt x="258" y="144"/>
                      </a:lnTo>
                      <a:lnTo>
                        <a:pt x="258" y="144"/>
                      </a:lnTo>
                      <a:lnTo>
                        <a:pt x="255" y="144"/>
                      </a:lnTo>
                      <a:lnTo>
                        <a:pt x="255" y="144"/>
                      </a:lnTo>
                      <a:lnTo>
                        <a:pt x="252" y="144"/>
                      </a:lnTo>
                      <a:lnTo>
                        <a:pt x="252" y="147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46" y="147"/>
                      </a:lnTo>
                      <a:lnTo>
                        <a:pt x="246" y="147"/>
                      </a:lnTo>
                      <a:lnTo>
                        <a:pt x="246" y="147"/>
                      </a:lnTo>
                      <a:lnTo>
                        <a:pt x="235" y="141"/>
                      </a:lnTo>
                      <a:lnTo>
                        <a:pt x="235" y="138"/>
                      </a:lnTo>
                      <a:lnTo>
                        <a:pt x="232" y="138"/>
                      </a:lnTo>
                      <a:lnTo>
                        <a:pt x="232" y="138"/>
                      </a:lnTo>
                      <a:lnTo>
                        <a:pt x="232" y="138"/>
                      </a:lnTo>
                      <a:lnTo>
                        <a:pt x="229" y="136"/>
                      </a:lnTo>
                      <a:lnTo>
                        <a:pt x="229" y="136"/>
                      </a:lnTo>
                      <a:lnTo>
                        <a:pt x="227" y="136"/>
                      </a:lnTo>
                      <a:lnTo>
                        <a:pt x="227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5" y="136"/>
                      </a:lnTo>
                      <a:lnTo>
                        <a:pt x="215" y="136"/>
                      </a:lnTo>
                      <a:lnTo>
                        <a:pt x="215" y="136"/>
                      </a:lnTo>
                      <a:lnTo>
                        <a:pt x="212" y="136"/>
                      </a:lnTo>
                      <a:lnTo>
                        <a:pt x="212" y="136"/>
                      </a:lnTo>
                      <a:lnTo>
                        <a:pt x="210" y="138"/>
                      </a:lnTo>
                      <a:lnTo>
                        <a:pt x="207" y="138"/>
                      </a:lnTo>
                      <a:lnTo>
                        <a:pt x="181" y="133"/>
                      </a:lnTo>
                      <a:lnTo>
                        <a:pt x="139" y="121"/>
                      </a:lnTo>
                      <a:lnTo>
                        <a:pt x="91" y="107"/>
                      </a:lnTo>
                      <a:lnTo>
                        <a:pt x="76" y="104"/>
                      </a:lnTo>
                      <a:lnTo>
                        <a:pt x="62" y="104"/>
                      </a:lnTo>
                      <a:lnTo>
                        <a:pt x="42" y="102"/>
                      </a:lnTo>
                      <a:lnTo>
                        <a:pt x="37" y="102"/>
                      </a:lnTo>
                      <a:lnTo>
                        <a:pt x="31" y="102"/>
                      </a:lnTo>
                      <a:lnTo>
                        <a:pt x="25" y="102"/>
                      </a:lnTo>
                      <a:lnTo>
                        <a:pt x="14" y="102"/>
                      </a:lnTo>
                      <a:lnTo>
                        <a:pt x="3" y="99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3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79"/>
                      </a:lnTo>
                      <a:lnTo>
                        <a:pt x="8" y="79"/>
                      </a:lnTo>
                      <a:lnTo>
                        <a:pt x="8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6"/>
                      </a:lnTo>
                      <a:lnTo>
                        <a:pt x="11" y="76"/>
                      </a:lnTo>
                      <a:lnTo>
                        <a:pt x="11" y="76"/>
                      </a:lnTo>
                      <a:lnTo>
                        <a:pt x="11" y="76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1" y="62"/>
                      </a:lnTo>
                      <a:lnTo>
                        <a:pt x="14" y="53"/>
                      </a:lnTo>
                      <a:lnTo>
                        <a:pt x="14" y="53"/>
                      </a:lnTo>
                      <a:lnTo>
                        <a:pt x="14" y="53"/>
                      </a:lnTo>
                      <a:lnTo>
                        <a:pt x="14" y="53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3" y="45"/>
                      </a:lnTo>
                      <a:lnTo>
                        <a:pt x="23" y="45"/>
                      </a:lnTo>
                      <a:lnTo>
                        <a:pt x="23" y="45"/>
                      </a:lnTo>
                      <a:lnTo>
                        <a:pt x="23" y="45"/>
                      </a:lnTo>
                      <a:lnTo>
                        <a:pt x="23" y="45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8" y="42"/>
                      </a:lnTo>
                      <a:lnTo>
                        <a:pt x="28" y="39"/>
                      </a:lnTo>
                      <a:lnTo>
                        <a:pt x="28" y="39"/>
                      </a:lnTo>
                      <a:lnTo>
                        <a:pt x="28" y="39"/>
                      </a:lnTo>
                      <a:lnTo>
                        <a:pt x="28" y="3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6" name="Freeform 142"/>
                <p:cNvSpPr>
                  <a:spLocks/>
                </p:cNvSpPr>
                <p:nvPr/>
              </p:nvSpPr>
              <p:spPr bwMode="auto">
                <a:xfrm>
                  <a:off x="1541" y="3252"/>
                  <a:ext cx="147" cy="83"/>
                </a:xfrm>
                <a:custGeom>
                  <a:avLst/>
                  <a:gdLst/>
                  <a:ahLst/>
                  <a:cxnLst>
                    <a:cxn ang="0">
                      <a:pos x="42" y="39"/>
                    </a:cxn>
                    <a:cxn ang="0">
                      <a:pos x="54" y="42"/>
                    </a:cxn>
                    <a:cxn ang="0">
                      <a:pos x="62" y="42"/>
                    </a:cxn>
                    <a:cxn ang="0">
                      <a:pos x="65" y="39"/>
                    </a:cxn>
                    <a:cxn ang="0">
                      <a:pos x="74" y="36"/>
                    </a:cxn>
                    <a:cxn ang="0">
                      <a:pos x="79" y="34"/>
                    </a:cxn>
                    <a:cxn ang="0">
                      <a:pos x="85" y="31"/>
                    </a:cxn>
                    <a:cxn ang="0">
                      <a:pos x="91" y="28"/>
                    </a:cxn>
                    <a:cxn ang="0">
                      <a:pos x="96" y="28"/>
                    </a:cxn>
                    <a:cxn ang="0">
                      <a:pos x="102" y="25"/>
                    </a:cxn>
                    <a:cxn ang="0">
                      <a:pos x="110" y="22"/>
                    </a:cxn>
                    <a:cxn ang="0">
                      <a:pos x="116" y="22"/>
                    </a:cxn>
                    <a:cxn ang="0">
                      <a:pos x="125" y="19"/>
                    </a:cxn>
                    <a:cxn ang="0">
                      <a:pos x="130" y="17"/>
                    </a:cxn>
                    <a:cxn ang="0">
                      <a:pos x="139" y="14"/>
                    </a:cxn>
                    <a:cxn ang="0">
                      <a:pos x="147" y="17"/>
                    </a:cxn>
                    <a:cxn ang="0">
                      <a:pos x="153" y="14"/>
                    </a:cxn>
                    <a:cxn ang="0">
                      <a:pos x="164" y="14"/>
                    </a:cxn>
                    <a:cxn ang="0">
                      <a:pos x="173" y="17"/>
                    </a:cxn>
                    <a:cxn ang="0">
                      <a:pos x="181" y="19"/>
                    </a:cxn>
                    <a:cxn ang="0">
                      <a:pos x="187" y="11"/>
                    </a:cxn>
                    <a:cxn ang="0">
                      <a:pos x="198" y="11"/>
                    </a:cxn>
                    <a:cxn ang="0">
                      <a:pos x="207" y="11"/>
                    </a:cxn>
                    <a:cxn ang="0">
                      <a:pos x="218" y="5"/>
                    </a:cxn>
                    <a:cxn ang="0">
                      <a:pos x="221" y="2"/>
                    </a:cxn>
                    <a:cxn ang="0">
                      <a:pos x="229" y="2"/>
                    </a:cxn>
                    <a:cxn ang="0">
                      <a:pos x="235" y="0"/>
                    </a:cxn>
                    <a:cxn ang="0">
                      <a:pos x="241" y="19"/>
                    </a:cxn>
                    <a:cxn ang="0">
                      <a:pos x="244" y="36"/>
                    </a:cxn>
                    <a:cxn ang="0">
                      <a:pos x="246" y="45"/>
                    </a:cxn>
                    <a:cxn ang="0">
                      <a:pos x="252" y="53"/>
                    </a:cxn>
                    <a:cxn ang="0">
                      <a:pos x="258" y="76"/>
                    </a:cxn>
                    <a:cxn ang="0">
                      <a:pos x="261" y="85"/>
                    </a:cxn>
                    <a:cxn ang="0">
                      <a:pos x="266" y="102"/>
                    </a:cxn>
                    <a:cxn ang="0">
                      <a:pos x="269" y="113"/>
                    </a:cxn>
                    <a:cxn ang="0">
                      <a:pos x="286" y="150"/>
                    </a:cxn>
                    <a:cxn ang="0">
                      <a:pos x="283" y="164"/>
                    </a:cxn>
                    <a:cxn ang="0">
                      <a:pos x="278" y="161"/>
                    </a:cxn>
                    <a:cxn ang="0">
                      <a:pos x="266" y="156"/>
                    </a:cxn>
                    <a:cxn ang="0">
                      <a:pos x="263" y="150"/>
                    </a:cxn>
                    <a:cxn ang="0">
                      <a:pos x="255" y="144"/>
                    </a:cxn>
                    <a:cxn ang="0">
                      <a:pos x="246" y="147"/>
                    </a:cxn>
                    <a:cxn ang="0">
                      <a:pos x="229" y="136"/>
                    </a:cxn>
                    <a:cxn ang="0">
                      <a:pos x="221" y="133"/>
                    </a:cxn>
                    <a:cxn ang="0">
                      <a:pos x="210" y="138"/>
                    </a:cxn>
                    <a:cxn ang="0">
                      <a:pos x="37" y="102"/>
                    </a:cxn>
                    <a:cxn ang="0">
                      <a:pos x="0" y="99"/>
                    </a:cxn>
                    <a:cxn ang="0">
                      <a:pos x="3" y="93"/>
                    </a:cxn>
                    <a:cxn ang="0">
                      <a:pos x="3" y="93"/>
                    </a:cxn>
                    <a:cxn ang="0">
                      <a:pos x="3" y="90"/>
                    </a:cxn>
                    <a:cxn ang="0">
                      <a:pos x="3" y="90"/>
                    </a:cxn>
                    <a:cxn ang="0">
                      <a:pos x="3" y="87"/>
                    </a:cxn>
                    <a:cxn ang="0">
                      <a:pos x="6" y="82"/>
                    </a:cxn>
                    <a:cxn ang="0">
                      <a:pos x="11" y="79"/>
                    </a:cxn>
                    <a:cxn ang="0">
                      <a:pos x="11" y="76"/>
                    </a:cxn>
                    <a:cxn ang="0">
                      <a:pos x="14" y="70"/>
                    </a:cxn>
                    <a:cxn ang="0">
                      <a:pos x="14" y="53"/>
                    </a:cxn>
                    <a:cxn ang="0">
                      <a:pos x="17" y="48"/>
                    </a:cxn>
                    <a:cxn ang="0">
                      <a:pos x="20" y="48"/>
                    </a:cxn>
                    <a:cxn ang="0">
                      <a:pos x="23" y="45"/>
                    </a:cxn>
                    <a:cxn ang="0">
                      <a:pos x="23" y="42"/>
                    </a:cxn>
                    <a:cxn ang="0">
                      <a:pos x="25" y="42"/>
                    </a:cxn>
                  </a:cxnLst>
                  <a:rect l="0" t="0" r="r" b="b"/>
                  <a:pathLst>
                    <a:path w="289" h="164">
                      <a:moveTo>
                        <a:pt x="28" y="39"/>
                      </a:moveTo>
                      <a:lnTo>
                        <a:pt x="31" y="39"/>
                      </a:lnTo>
                      <a:lnTo>
                        <a:pt x="31" y="39"/>
                      </a:lnTo>
                      <a:lnTo>
                        <a:pt x="31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40" y="39"/>
                      </a:lnTo>
                      <a:lnTo>
                        <a:pt x="42" y="39"/>
                      </a:lnTo>
                      <a:lnTo>
                        <a:pt x="42" y="39"/>
                      </a:lnTo>
                      <a:lnTo>
                        <a:pt x="45" y="39"/>
                      </a:lnTo>
                      <a:lnTo>
                        <a:pt x="48" y="39"/>
                      </a:lnTo>
                      <a:lnTo>
                        <a:pt x="48" y="42"/>
                      </a:lnTo>
                      <a:lnTo>
                        <a:pt x="51" y="42"/>
                      </a:lnTo>
                      <a:lnTo>
                        <a:pt x="51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5"/>
                      </a:lnTo>
                      <a:lnTo>
                        <a:pt x="54" y="45"/>
                      </a:lnTo>
                      <a:lnTo>
                        <a:pt x="54" y="45"/>
                      </a:lnTo>
                      <a:lnTo>
                        <a:pt x="59" y="45"/>
                      </a:lnTo>
                      <a:lnTo>
                        <a:pt x="59" y="42"/>
                      </a:lnTo>
                      <a:lnTo>
                        <a:pt x="59" y="42"/>
                      </a:lnTo>
                      <a:lnTo>
                        <a:pt x="59" y="42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5" y="42"/>
                      </a:lnTo>
                      <a:lnTo>
                        <a:pt x="65" y="39"/>
                      </a:lnTo>
                      <a:lnTo>
                        <a:pt x="65" y="39"/>
                      </a:lnTo>
                      <a:lnTo>
                        <a:pt x="65" y="39"/>
                      </a:lnTo>
                      <a:lnTo>
                        <a:pt x="65" y="39"/>
                      </a:lnTo>
                      <a:lnTo>
                        <a:pt x="65" y="39"/>
                      </a:lnTo>
                      <a:lnTo>
                        <a:pt x="68" y="39"/>
                      </a:lnTo>
                      <a:lnTo>
                        <a:pt x="71" y="39"/>
                      </a:lnTo>
                      <a:lnTo>
                        <a:pt x="71" y="36"/>
                      </a:lnTo>
                      <a:lnTo>
                        <a:pt x="71" y="36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6" y="36"/>
                      </a:lnTo>
                      <a:lnTo>
                        <a:pt x="76" y="36"/>
                      </a:lnTo>
                      <a:lnTo>
                        <a:pt x="76" y="36"/>
                      </a:lnTo>
                      <a:lnTo>
                        <a:pt x="76" y="36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82" y="34"/>
                      </a:lnTo>
                      <a:lnTo>
                        <a:pt x="82" y="31"/>
                      </a:lnTo>
                      <a:lnTo>
                        <a:pt x="82" y="31"/>
                      </a:lnTo>
                      <a:lnTo>
                        <a:pt x="82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5" y="31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8" y="28"/>
                      </a:lnTo>
                      <a:lnTo>
                        <a:pt x="91" y="28"/>
                      </a:lnTo>
                      <a:lnTo>
                        <a:pt x="91" y="28"/>
                      </a:lnTo>
                      <a:lnTo>
                        <a:pt x="91" y="28"/>
                      </a:lnTo>
                      <a:lnTo>
                        <a:pt x="93" y="28"/>
                      </a:lnTo>
                      <a:lnTo>
                        <a:pt x="93" y="28"/>
                      </a:lnTo>
                      <a:lnTo>
                        <a:pt x="93" y="28"/>
                      </a:lnTo>
                      <a:lnTo>
                        <a:pt x="93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5" y="25"/>
                      </a:lnTo>
                      <a:lnTo>
                        <a:pt x="105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3" y="22"/>
                      </a:lnTo>
                      <a:lnTo>
                        <a:pt x="113" y="22"/>
                      </a:lnTo>
                      <a:lnTo>
                        <a:pt x="113" y="22"/>
                      </a:lnTo>
                      <a:lnTo>
                        <a:pt x="113" y="22"/>
                      </a:lnTo>
                      <a:lnTo>
                        <a:pt x="116" y="22"/>
                      </a:lnTo>
                      <a:lnTo>
                        <a:pt x="116" y="22"/>
                      </a:lnTo>
                      <a:lnTo>
                        <a:pt x="116" y="22"/>
                      </a:lnTo>
                      <a:lnTo>
                        <a:pt x="116" y="22"/>
                      </a:lnTo>
                      <a:lnTo>
                        <a:pt x="119" y="22"/>
                      </a:lnTo>
                      <a:lnTo>
                        <a:pt x="119" y="22"/>
                      </a:lnTo>
                      <a:lnTo>
                        <a:pt x="122" y="22"/>
                      </a:lnTo>
                      <a:lnTo>
                        <a:pt x="122" y="22"/>
                      </a:lnTo>
                      <a:lnTo>
                        <a:pt x="125" y="19"/>
                      </a:lnTo>
                      <a:lnTo>
                        <a:pt x="125" y="19"/>
                      </a:lnTo>
                      <a:lnTo>
                        <a:pt x="125" y="19"/>
                      </a:lnTo>
                      <a:lnTo>
                        <a:pt x="127" y="19"/>
                      </a:lnTo>
                      <a:lnTo>
                        <a:pt x="127" y="19"/>
                      </a:lnTo>
                      <a:lnTo>
                        <a:pt x="127" y="19"/>
                      </a:lnTo>
                      <a:lnTo>
                        <a:pt x="130" y="19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9" y="14"/>
                      </a:lnTo>
                      <a:lnTo>
                        <a:pt x="139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2" y="14"/>
                      </a:lnTo>
                      <a:lnTo>
                        <a:pt x="144" y="14"/>
                      </a:lnTo>
                      <a:lnTo>
                        <a:pt x="144" y="14"/>
                      </a:lnTo>
                      <a:lnTo>
                        <a:pt x="147" y="14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9" y="14"/>
                      </a:lnTo>
                      <a:lnTo>
                        <a:pt x="159" y="14"/>
                      </a:lnTo>
                      <a:lnTo>
                        <a:pt x="161" y="14"/>
                      </a:lnTo>
                      <a:lnTo>
                        <a:pt x="161" y="14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7" y="14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6" y="19"/>
                      </a:lnTo>
                      <a:lnTo>
                        <a:pt x="176" y="19"/>
                      </a:lnTo>
                      <a:lnTo>
                        <a:pt x="176" y="19"/>
                      </a:lnTo>
                      <a:lnTo>
                        <a:pt x="178" y="19"/>
                      </a:lnTo>
                      <a:lnTo>
                        <a:pt x="178" y="19"/>
                      </a:lnTo>
                      <a:lnTo>
                        <a:pt x="181" y="19"/>
                      </a:lnTo>
                      <a:lnTo>
                        <a:pt x="181" y="19"/>
                      </a:lnTo>
                      <a:lnTo>
                        <a:pt x="181" y="19"/>
                      </a:lnTo>
                      <a:lnTo>
                        <a:pt x="181" y="19"/>
                      </a:lnTo>
                      <a:lnTo>
                        <a:pt x="181" y="19"/>
                      </a:lnTo>
                      <a:lnTo>
                        <a:pt x="181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1"/>
                      </a:lnTo>
                      <a:lnTo>
                        <a:pt x="190" y="11"/>
                      </a:lnTo>
                      <a:lnTo>
                        <a:pt x="190" y="11"/>
                      </a:lnTo>
                      <a:lnTo>
                        <a:pt x="193" y="11"/>
                      </a:lnTo>
                      <a:lnTo>
                        <a:pt x="193" y="11"/>
                      </a:lnTo>
                      <a:lnTo>
                        <a:pt x="195" y="11"/>
                      </a:lnTo>
                      <a:lnTo>
                        <a:pt x="195" y="11"/>
                      </a:lnTo>
                      <a:lnTo>
                        <a:pt x="198" y="11"/>
                      </a:lnTo>
                      <a:lnTo>
                        <a:pt x="198" y="11"/>
                      </a:lnTo>
                      <a:lnTo>
                        <a:pt x="198" y="11"/>
                      </a:lnTo>
                      <a:lnTo>
                        <a:pt x="201" y="11"/>
                      </a:lnTo>
                      <a:lnTo>
                        <a:pt x="201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7" y="11"/>
                      </a:lnTo>
                      <a:lnTo>
                        <a:pt x="207" y="11"/>
                      </a:lnTo>
                      <a:lnTo>
                        <a:pt x="207" y="11"/>
                      </a:lnTo>
                      <a:lnTo>
                        <a:pt x="210" y="8"/>
                      </a:lnTo>
                      <a:lnTo>
                        <a:pt x="212" y="8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8" y="8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21" y="5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1" y="2"/>
                      </a:lnTo>
                      <a:lnTo>
                        <a:pt x="224" y="2"/>
                      </a:lnTo>
                      <a:lnTo>
                        <a:pt x="224" y="2"/>
                      </a:lnTo>
                      <a:lnTo>
                        <a:pt x="224" y="2"/>
                      </a:lnTo>
                      <a:lnTo>
                        <a:pt x="227" y="2"/>
                      </a:lnTo>
                      <a:lnTo>
                        <a:pt x="227" y="2"/>
                      </a:lnTo>
                      <a:lnTo>
                        <a:pt x="227" y="2"/>
                      </a:lnTo>
                      <a:lnTo>
                        <a:pt x="229" y="2"/>
                      </a:lnTo>
                      <a:lnTo>
                        <a:pt x="229" y="2"/>
                      </a:lnTo>
                      <a:lnTo>
                        <a:pt x="229" y="2"/>
                      </a:lnTo>
                      <a:lnTo>
                        <a:pt x="229" y="2"/>
                      </a:lnTo>
                      <a:lnTo>
                        <a:pt x="229" y="2"/>
                      </a:lnTo>
                      <a:lnTo>
                        <a:pt x="232" y="2"/>
                      </a:lnTo>
                      <a:lnTo>
                        <a:pt x="232" y="0"/>
                      </a:lnTo>
                      <a:lnTo>
                        <a:pt x="232" y="0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8" y="11"/>
                      </a:lnTo>
                      <a:lnTo>
                        <a:pt x="238" y="14"/>
                      </a:lnTo>
                      <a:lnTo>
                        <a:pt x="241" y="14"/>
                      </a:lnTo>
                      <a:lnTo>
                        <a:pt x="241" y="17"/>
                      </a:lnTo>
                      <a:lnTo>
                        <a:pt x="241" y="17"/>
                      </a:lnTo>
                      <a:lnTo>
                        <a:pt x="241" y="19"/>
                      </a:lnTo>
                      <a:lnTo>
                        <a:pt x="241" y="19"/>
                      </a:lnTo>
                      <a:lnTo>
                        <a:pt x="241" y="22"/>
                      </a:lnTo>
                      <a:lnTo>
                        <a:pt x="241" y="22"/>
                      </a:lnTo>
                      <a:lnTo>
                        <a:pt x="241" y="25"/>
                      </a:lnTo>
                      <a:lnTo>
                        <a:pt x="241" y="28"/>
                      </a:lnTo>
                      <a:lnTo>
                        <a:pt x="244" y="31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6"/>
                      </a:lnTo>
                      <a:lnTo>
                        <a:pt x="244" y="36"/>
                      </a:lnTo>
                      <a:lnTo>
                        <a:pt x="246" y="36"/>
                      </a:lnTo>
                      <a:lnTo>
                        <a:pt x="246" y="36"/>
                      </a:lnTo>
                      <a:lnTo>
                        <a:pt x="246" y="39"/>
                      </a:lnTo>
                      <a:lnTo>
                        <a:pt x="246" y="39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6" y="45"/>
                      </a:lnTo>
                      <a:lnTo>
                        <a:pt x="246" y="45"/>
                      </a:lnTo>
                      <a:lnTo>
                        <a:pt x="249" y="45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51"/>
                      </a:lnTo>
                      <a:lnTo>
                        <a:pt x="249" y="51"/>
                      </a:lnTo>
                      <a:lnTo>
                        <a:pt x="249" y="53"/>
                      </a:lnTo>
                      <a:lnTo>
                        <a:pt x="252" y="53"/>
                      </a:lnTo>
                      <a:lnTo>
                        <a:pt x="252" y="59"/>
                      </a:lnTo>
                      <a:lnTo>
                        <a:pt x="255" y="62"/>
                      </a:lnTo>
                      <a:lnTo>
                        <a:pt x="255" y="65"/>
                      </a:lnTo>
                      <a:lnTo>
                        <a:pt x="258" y="68"/>
                      </a:lnTo>
                      <a:lnTo>
                        <a:pt x="258" y="70"/>
                      </a:lnTo>
                      <a:lnTo>
                        <a:pt x="258" y="73"/>
                      </a:lnTo>
                      <a:lnTo>
                        <a:pt x="258" y="73"/>
                      </a:lnTo>
                      <a:lnTo>
                        <a:pt x="258" y="76"/>
                      </a:lnTo>
                      <a:lnTo>
                        <a:pt x="258" y="76"/>
                      </a:lnTo>
                      <a:lnTo>
                        <a:pt x="261" y="76"/>
                      </a:lnTo>
                      <a:lnTo>
                        <a:pt x="261" y="79"/>
                      </a:lnTo>
                      <a:lnTo>
                        <a:pt x="261" y="79"/>
                      </a:lnTo>
                      <a:lnTo>
                        <a:pt x="261" y="82"/>
                      </a:lnTo>
                      <a:lnTo>
                        <a:pt x="261" y="82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3" y="90"/>
                      </a:lnTo>
                      <a:lnTo>
                        <a:pt x="263" y="90"/>
                      </a:lnTo>
                      <a:lnTo>
                        <a:pt x="263" y="93"/>
                      </a:lnTo>
                      <a:lnTo>
                        <a:pt x="263" y="96"/>
                      </a:lnTo>
                      <a:lnTo>
                        <a:pt x="263" y="96"/>
                      </a:lnTo>
                      <a:lnTo>
                        <a:pt x="263" y="96"/>
                      </a:lnTo>
                      <a:lnTo>
                        <a:pt x="263" y="99"/>
                      </a:lnTo>
                      <a:lnTo>
                        <a:pt x="266" y="102"/>
                      </a:lnTo>
                      <a:lnTo>
                        <a:pt x="266" y="102"/>
                      </a:lnTo>
                      <a:lnTo>
                        <a:pt x="266" y="104"/>
                      </a:lnTo>
                      <a:lnTo>
                        <a:pt x="266" y="104"/>
                      </a:lnTo>
                      <a:lnTo>
                        <a:pt x="266" y="107"/>
                      </a:lnTo>
                      <a:lnTo>
                        <a:pt x="266" y="107"/>
                      </a:lnTo>
                      <a:lnTo>
                        <a:pt x="266" y="107"/>
                      </a:lnTo>
                      <a:lnTo>
                        <a:pt x="266" y="107"/>
                      </a:lnTo>
                      <a:lnTo>
                        <a:pt x="269" y="113"/>
                      </a:lnTo>
                      <a:lnTo>
                        <a:pt x="272" y="116"/>
                      </a:lnTo>
                      <a:lnTo>
                        <a:pt x="275" y="121"/>
                      </a:lnTo>
                      <a:lnTo>
                        <a:pt x="278" y="127"/>
                      </a:lnTo>
                      <a:lnTo>
                        <a:pt x="280" y="130"/>
                      </a:lnTo>
                      <a:lnTo>
                        <a:pt x="280" y="136"/>
                      </a:lnTo>
                      <a:lnTo>
                        <a:pt x="283" y="141"/>
                      </a:lnTo>
                      <a:lnTo>
                        <a:pt x="283" y="147"/>
                      </a:lnTo>
                      <a:lnTo>
                        <a:pt x="286" y="150"/>
                      </a:lnTo>
                      <a:lnTo>
                        <a:pt x="286" y="156"/>
                      </a:lnTo>
                      <a:lnTo>
                        <a:pt x="286" y="158"/>
                      </a:lnTo>
                      <a:lnTo>
                        <a:pt x="289" y="161"/>
                      </a:lnTo>
                      <a:lnTo>
                        <a:pt x="289" y="161"/>
                      </a:lnTo>
                      <a:lnTo>
                        <a:pt x="289" y="164"/>
                      </a:lnTo>
                      <a:lnTo>
                        <a:pt x="286" y="164"/>
                      </a:lnTo>
                      <a:lnTo>
                        <a:pt x="286" y="164"/>
                      </a:lnTo>
                      <a:lnTo>
                        <a:pt x="283" y="164"/>
                      </a:lnTo>
                      <a:lnTo>
                        <a:pt x="283" y="164"/>
                      </a:lnTo>
                      <a:lnTo>
                        <a:pt x="283" y="164"/>
                      </a:lnTo>
                      <a:lnTo>
                        <a:pt x="283" y="164"/>
                      </a:lnTo>
                      <a:lnTo>
                        <a:pt x="280" y="164"/>
                      </a:lnTo>
                      <a:lnTo>
                        <a:pt x="280" y="164"/>
                      </a:lnTo>
                      <a:lnTo>
                        <a:pt x="280" y="164"/>
                      </a:lnTo>
                      <a:lnTo>
                        <a:pt x="278" y="164"/>
                      </a:lnTo>
                      <a:lnTo>
                        <a:pt x="278" y="161"/>
                      </a:lnTo>
                      <a:lnTo>
                        <a:pt x="275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69" y="158"/>
                      </a:lnTo>
                      <a:lnTo>
                        <a:pt x="269" y="158"/>
                      </a:lnTo>
                      <a:lnTo>
                        <a:pt x="269" y="158"/>
                      </a:lnTo>
                      <a:lnTo>
                        <a:pt x="269" y="156"/>
                      </a:lnTo>
                      <a:lnTo>
                        <a:pt x="266" y="156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3"/>
                      </a:lnTo>
                      <a:lnTo>
                        <a:pt x="266" y="150"/>
                      </a:lnTo>
                      <a:lnTo>
                        <a:pt x="266" y="150"/>
                      </a:lnTo>
                      <a:lnTo>
                        <a:pt x="266" y="150"/>
                      </a:lnTo>
                      <a:lnTo>
                        <a:pt x="263" y="150"/>
                      </a:lnTo>
                      <a:lnTo>
                        <a:pt x="263" y="147"/>
                      </a:lnTo>
                      <a:lnTo>
                        <a:pt x="263" y="147"/>
                      </a:lnTo>
                      <a:lnTo>
                        <a:pt x="261" y="147"/>
                      </a:lnTo>
                      <a:lnTo>
                        <a:pt x="261" y="147"/>
                      </a:lnTo>
                      <a:lnTo>
                        <a:pt x="258" y="144"/>
                      </a:lnTo>
                      <a:lnTo>
                        <a:pt x="258" y="144"/>
                      </a:lnTo>
                      <a:lnTo>
                        <a:pt x="258" y="144"/>
                      </a:lnTo>
                      <a:lnTo>
                        <a:pt x="255" y="144"/>
                      </a:lnTo>
                      <a:lnTo>
                        <a:pt x="255" y="144"/>
                      </a:lnTo>
                      <a:lnTo>
                        <a:pt x="252" y="144"/>
                      </a:lnTo>
                      <a:lnTo>
                        <a:pt x="252" y="147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46" y="147"/>
                      </a:lnTo>
                      <a:lnTo>
                        <a:pt x="246" y="147"/>
                      </a:lnTo>
                      <a:lnTo>
                        <a:pt x="246" y="147"/>
                      </a:lnTo>
                      <a:lnTo>
                        <a:pt x="235" y="141"/>
                      </a:lnTo>
                      <a:lnTo>
                        <a:pt x="235" y="138"/>
                      </a:lnTo>
                      <a:lnTo>
                        <a:pt x="232" y="138"/>
                      </a:lnTo>
                      <a:lnTo>
                        <a:pt x="232" y="138"/>
                      </a:lnTo>
                      <a:lnTo>
                        <a:pt x="232" y="138"/>
                      </a:lnTo>
                      <a:lnTo>
                        <a:pt x="229" y="136"/>
                      </a:lnTo>
                      <a:lnTo>
                        <a:pt x="229" y="136"/>
                      </a:lnTo>
                      <a:lnTo>
                        <a:pt x="227" y="136"/>
                      </a:lnTo>
                      <a:lnTo>
                        <a:pt x="227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5" y="136"/>
                      </a:lnTo>
                      <a:lnTo>
                        <a:pt x="215" y="136"/>
                      </a:lnTo>
                      <a:lnTo>
                        <a:pt x="215" y="136"/>
                      </a:lnTo>
                      <a:lnTo>
                        <a:pt x="212" y="136"/>
                      </a:lnTo>
                      <a:lnTo>
                        <a:pt x="212" y="136"/>
                      </a:lnTo>
                      <a:lnTo>
                        <a:pt x="210" y="138"/>
                      </a:lnTo>
                      <a:lnTo>
                        <a:pt x="207" y="138"/>
                      </a:lnTo>
                      <a:lnTo>
                        <a:pt x="181" y="133"/>
                      </a:lnTo>
                      <a:lnTo>
                        <a:pt x="139" y="121"/>
                      </a:lnTo>
                      <a:lnTo>
                        <a:pt x="91" y="107"/>
                      </a:lnTo>
                      <a:lnTo>
                        <a:pt x="76" y="104"/>
                      </a:lnTo>
                      <a:lnTo>
                        <a:pt x="62" y="104"/>
                      </a:lnTo>
                      <a:lnTo>
                        <a:pt x="42" y="102"/>
                      </a:lnTo>
                      <a:lnTo>
                        <a:pt x="37" y="102"/>
                      </a:lnTo>
                      <a:lnTo>
                        <a:pt x="31" y="102"/>
                      </a:lnTo>
                      <a:lnTo>
                        <a:pt x="25" y="102"/>
                      </a:lnTo>
                      <a:lnTo>
                        <a:pt x="14" y="102"/>
                      </a:lnTo>
                      <a:lnTo>
                        <a:pt x="3" y="99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99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3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3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5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79"/>
                      </a:lnTo>
                      <a:lnTo>
                        <a:pt x="8" y="79"/>
                      </a:lnTo>
                      <a:lnTo>
                        <a:pt x="8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1" y="76"/>
                      </a:lnTo>
                      <a:lnTo>
                        <a:pt x="11" y="76"/>
                      </a:lnTo>
                      <a:lnTo>
                        <a:pt x="11" y="76"/>
                      </a:lnTo>
                      <a:lnTo>
                        <a:pt x="11" y="76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1" y="62"/>
                      </a:lnTo>
                      <a:lnTo>
                        <a:pt x="14" y="53"/>
                      </a:lnTo>
                      <a:lnTo>
                        <a:pt x="14" y="53"/>
                      </a:lnTo>
                      <a:lnTo>
                        <a:pt x="14" y="53"/>
                      </a:lnTo>
                      <a:lnTo>
                        <a:pt x="14" y="53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3" y="45"/>
                      </a:lnTo>
                      <a:lnTo>
                        <a:pt x="23" y="45"/>
                      </a:lnTo>
                      <a:lnTo>
                        <a:pt x="23" y="45"/>
                      </a:lnTo>
                      <a:lnTo>
                        <a:pt x="23" y="45"/>
                      </a:lnTo>
                      <a:lnTo>
                        <a:pt x="23" y="45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8" y="42"/>
                      </a:lnTo>
                      <a:lnTo>
                        <a:pt x="28" y="39"/>
                      </a:lnTo>
                      <a:lnTo>
                        <a:pt x="28" y="39"/>
                      </a:lnTo>
                      <a:lnTo>
                        <a:pt x="28" y="39"/>
                      </a:lnTo>
                      <a:lnTo>
                        <a:pt x="28" y="3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7" name="Freeform 143"/>
                <p:cNvSpPr>
                  <a:spLocks/>
                </p:cNvSpPr>
                <p:nvPr/>
              </p:nvSpPr>
              <p:spPr bwMode="auto">
                <a:xfrm>
                  <a:off x="1478" y="3295"/>
                  <a:ext cx="46" cy="60"/>
                </a:xfrm>
                <a:custGeom>
                  <a:avLst/>
                  <a:gdLst/>
                  <a:ahLst/>
                  <a:cxnLst>
                    <a:cxn ang="0">
                      <a:pos x="31" y="65"/>
                    </a:cxn>
                    <a:cxn ang="0">
                      <a:pos x="37" y="71"/>
                    </a:cxn>
                    <a:cxn ang="0">
                      <a:pos x="57" y="88"/>
                    </a:cxn>
                    <a:cxn ang="0">
                      <a:pos x="60" y="93"/>
                    </a:cxn>
                    <a:cxn ang="0">
                      <a:pos x="88" y="119"/>
                    </a:cxn>
                    <a:cxn ang="0">
                      <a:pos x="88" y="113"/>
                    </a:cxn>
                    <a:cxn ang="0">
                      <a:pos x="91" y="105"/>
                    </a:cxn>
                    <a:cxn ang="0">
                      <a:pos x="91" y="99"/>
                    </a:cxn>
                    <a:cxn ang="0">
                      <a:pos x="88" y="93"/>
                    </a:cxn>
                    <a:cxn ang="0">
                      <a:pos x="88" y="82"/>
                    </a:cxn>
                    <a:cxn ang="0">
                      <a:pos x="82" y="62"/>
                    </a:cxn>
                    <a:cxn ang="0">
                      <a:pos x="80" y="42"/>
                    </a:cxn>
                    <a:cxn ang="0">
                      <a:pos x="80" y="39"/>
                    </a:cxn>
                    <a:cxn ang="0">
                      <a:pos x="80" y="39"/>
                    </a:cxn>
                    <a:cxn ang="0">
                      <a:pos x="80" y="17"/>
                    </a:cxn>
                    <a:cxn ang="0">
                      <a:pos x="77" y="19"/>
                    </a:cxn>
                    <a:cxn ang="0">
                      <a:pos x="60" y="14"/>
                    </a:cxn>
                    <a:cxn ang="0">
                      <a:pos x="37" y="5"/>
                    </a:cxn>
                    <a:cxn ang="0">
                      <a:pos x="34" y="5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7" y="5"/>
                    </a:cxn>
                    <a:cxn ang="0">
                      <a:pos x="12" y="25"/>
                    </a:cxn>
                    <a:cxn ang="0">
                      <a:pos x="6" y="25"/>
                    </a:cxn>
                    <a:cxn ang="0">
                      <a:pos x="6" y="45"/>
                    </a:cxn>
                    <a:cxn ang="0">
                      <a:pos x="0" y="62"/>
                    </a:cxn>
                    <a:cxn ang="0">
                      <a:pos x="12" y="65"/>
                    </a:cxn>
                    <a:cxn ang="0">
                      <a:pos x="31" y="65"/>
                    </a:cxn>
                  </a:cxnLst>
                  <a:rect l="0" t="0" r="r" b="b"/>
                  <a:pathLst>
                    <a:path w="91" h="119">
                      <a:moveTo>
                        <a:pt x="31" y="65"/>
                      </a:moveTo>
                      <a:lnTo>
                        <a:pt x="37" y="71"/>
                      </a:lnTo>
                      <a:lnTo>
                        <a:pt x="57" y="88"/>
                      </a:lnTo>
                      <a:lnTo>
                        <a:pt x="60" y="93"/>
                      </a:lnTo>
                      <a:lnTo>
                        <a:pt x="88" y="119"/>
                      </a:lnTo>
                      <a:lnTo>
                        <a:pt x="88" y="113"/>
                      </a:lnTo>
                      <a:lnTo>
                        <a:pt x="91" y="105"/>
                      </a:lnTo>
                      <a:lnTo>
                        <a:pt x="91" y="99"/>
                      </a:lnTo>
                      <a:lnTo>
                        <a:pt x="88" y="93"/>
                      </a:lnTo>
                      <a:lnTo>
                        <a:pt x="88" y="82"/>
                      </a:lnTo>
                      <a:lnTo>
                        <a:pt x="82" y="62"/>
                      </a:lnTo>
                      <a:lnTo>
                        <a:pt x="80" y="42"/>
                      </a:lnTo>
                      <a:lnTo>
                        <a:pt x="80" y="39"/>
                      </a:lnTo>
                      <a:lnTo>
                        <a:pt x="80" y="39"/>
                      </a:lnTo>
                      <a:lnTo>
                        <a:pt x="80" y="17"/>
                      </a:lnTo>
                      <a:lnTo>
                        <a:pt x="77" y="19"/>
                      </a:lnTo>
                      <a:lnTo>
                        <a:pt x="60" y="14"/>
                      </a:lnTo>
                      <a:lnTo>
                        <a:pt x="37" y="5"/>
                      </a:lnTo>
                      <a:lnTo>
                        <a:pt x="34" y="5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5"/>
                      </a:lnTo>
                      <a:lnTo>
                        <a:pt x="12" y="25"/>
                      </a:lnTo>
                      <a:lnTo>
                        <a:pt x="6" y="25"/>
                      </a:lnTo>
                      <a:lnTo>
                        <a:pt x="6" y="45"/>
                      </a:lnTo>
                      <a:lnTo>
                        <a:pt x="0" y="62"/>
                      </a:lnTo>
                      <a:lnTo>
                        <a:pt x="12" y="65"/>
                      </a:lnTo>
                      <a:lnTo>
                        <a:pt x="31" y="65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8" name="Freeform 144"/>
                <p:cNvSpPr>
                  <a:spLocks/>
                </p:cNvSpPr>
                <p:nvPr/>
              </p:nvSpPr>
              <p:spPr bwMode="auto">
                <a:xfrm>
                  <a:off x="1478" y="3295"/>
                  <a:ext cx="46" cy="60"/>
                </a:xfrm>
                <a:custGeom>
                  <a:avLst/>
                  <a:gdLst/>
                  <a:ahLst/>
                  <a:cxnLst>
                    <a:cxn ang="0">
                      <a:pos x="31" y="65"/>
                    </a:cxn>
                    <a:cxn ang="0">
                      <a:pos x="37" y="71"/>
                    </a:cxn>
                    <a:cxn ang="0">
                      <a:pos x="57" y="88"/>
                    </a:cxn>
                    <a:cxn ang="0">
                      <a:pos x="60" y="93"/>
                    </a:cxn>
                    <a:cxn ang="0">
                      <a:pos x="88" y="119"/>
                    </a:cxn>
                    <a:cxn ang="0">
                      <a:pos x="88" y="113"/>
                    </a:cxn>
                    <a:cxn ang="0">
                      <a:pos x="91" y="105"/>
                    </a:cxn>
                    <a:cxn ang="0">
                      <a:pos x="91" y="99"/>
                    </a:cxn>
                    <a:cxn ang="0">
                      <a:pos x="88" y="93"/>
                    </a:cxn>
                    <a:cxn ang="0">
                      <a:pos x="88" y="82"/>
                    </a:cxn>
                    <a:cxn ang="0">
                      <a:pos x="82" y="62"/>
                    </a:cxn>
                    <a:cxn ang="0">
                      <a:pos x="80" y="42"/>
                    </a:cxn>
                    <a:cxn ang="0">
                      <a:pos x="80" y="39"/>
                    </a:cxn>
                    <a:cxn ang="0">
                      <a:pos x="80" y="39"/>
                    </a:cxn>
                    <a:cxn ang="0">
                      <a:pos x="80" y="17"/>
                    </a:cxn>
                    <a:cxn ang="0">
                      <a:pos x="77" y="19"/>
                    </a:cxn>
                    <a:cxn ang="0">
                      <a:pos x="60" y="14"/>
                    </a:cxn>
                    <a:cxn ang="0">
                      <a:pos x="37" y="5"/>
                    </a:cxn>
                    <a:cxn ang="0">
                      <a:pos x="34" y="5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7" y="5"/>
                    </a:cxn>
                    <a:cxn ang="0">
                      <a:pos x="12" y="25"/>
                    </a:cxn>
                    <a:cxn ang="0">
                      <a:pos x="6" y="25"/>
                    </a:cxn>
                    <a:cxn ang="0">
                      <a:pos x="6" y="45"/>
                    </a:cxn>
                    <a:cxn ang="0">
                      <a:pos x="0" y="62"/>
                    </a:cxn>
                    <a:cxn ang="0">
                      <a:pos x="12" y="65"/>
                    </a:cxn>
                    <a:cxn ang="0">
                      <a:pos x="31" y="65"/>
                    </a:cxn>
                  </a:cxnLst>
                  <a:rect l="0" t="0" r="r" b="b"/>
                  <a:pathLst>
                    <a:path w="91" h="119">
                      <a:moveTo>
                        <a:pt x="31" y="65"/>
                      </a:moveTo>
                      <a:lnTo>
                        <a:pt x="37" y="71"/>
                      </a:lnTo>
                      <a:lnTo>
                        <a:pt x="57" y="88"/>
                      </a:lnTo>
                      <a:lnTo>
                        <a:pt x="60" y="93"/>
                      </a:lnTo>
                      <a:lnTo>
                        <a:pt x="88" y="119"/>
                      </a:lnTo>
                      <a:lnTo>
                        <a:pt x="88" y="113"/>
                      </a:lnTo>
                      <a:lnTo>
                        <a:pt x="91" y="105"/>
                      </a:lnTo>
                      <a:lnTo>
                        <a:pt x="91" y="99"/>
                      </a:lnTo>
                      <a:lnTo>
                        <a:pt x="88" y="93"/>
                      </a:lnTo>
                      <a:lnTo>
                        <a:pt x="88" y="82"/>
                      </a:lnTo>
                      <a:lnTo>
                        <a:pt x="82" y="62"/>
                      </a:lnTo>
                      <a:lnTo>
                        <a:pt x="80" y="42"/>
                      </a:lnTo>
                      <a:lnTo>
                        <a:pt x="80" y="39"/>
                      </a:lnTo>
                      <a:lnTo>
                        <a:pt x="80" y="39"/>
                      </a:lnTo>
                      <a:lnTo>
                        <a:pt x="80" y="17"/>
                      </a:lnTo>
                      <a:lnTo>
                        <a:pt x="77" y="19"/>
                      </a:lnTo>
                      <a:lnTo>
                        <a:pt x="60" y="14"/>
                      </a:lnTo>
                      <a:lnTo>
                        <a:pt x="37" y="5"/>
                      </a:lnTo>
                      <a:lnTo>
                        <a:pt x="34" y="5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5"/>
                      </a:lnTo>
                      <a:lnTo>
                        <a:pt x="12" y="25"/>
                      </a:lnTo>
                      <a:lnTo>
                        <a:pt x="6" y="25"/>
                      </a:lnTo>
                      <a:lnTo>
                        <a:pt x="6" y="45"/>
                      </a:lnTo>
                      <a:lnTo>
                        <a:pt x="0" y="62"/>
                      </a:lnTo>
                      <a:lnTo>
                        <a:pt x="12" y="65"/>
                      </a:lnTo>
                      <a:lnTo>
                        <a:pt x="31" y="6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49" name="Freeform 145"/>
                <p:cNvSpPr>
                  <a:spLocks/>
                </p:cNvSpPr>
                <p:nvPr/>
              </p:nvSpPr>
              <p:spPr bwMode="auto">
                <a:xfrm>
                  <a:off x="1434" y="3268"/>
                  <a:ext cx="63" cy="39"/>
                </a:xfrm>
                <a:custGeom>
                  <a:avLst/>
                  <a:gdLst/>
                  <a:ahLst/>
                  <a:cxnLst>
                    <a:cxn ang="0">
                      <a:pos x="32" y="59"/>
                    </a:cxn>
                    <a:cxn ang="0">
                      <a:pos x="29" y="59"/>
                    </a:cxn>
                    <a:cxn ang="0">
                      <a:pos x="20" y="59"/>
                    </a:cxn>
                    <a:cxn ang="0">
                      <a:pos x="12" y="59"/>
                    </a:cxn>
                    <a:cxn ang="0">
                      <a:pos x="9" y="59"/>
                    </a:cxn>
                    <a:cxn ang="0">
                      <a:pos x="6" y="59"/>
                    </a:cxn>
                    <a:cxn ang="0">
                      <a:pos x="3" y="59"/>
                    </a:cxn>
                    <a:cxn ang="0">
                      <a:pos x="0" y="56"/>
                    </a:cxn>
                    <a:cxn ang="0">
                      <a:pos x="0" y="54"/>
                    </a:cxn>
                    <a:cxn ang="0">
                      <a:pos x="0" y="51"/>
                    </a:cxn>
                    <a:cxn ang="0">
                      <a:pos x="6" y="48"/>
                    </a:cxn>
                    <a:cxn ang="0">
                      <a:pos x="9" y="42"/>
                    </a:cxn>
                    <a:cxn ang="0">
                      <a:pos x="0" y="39"/>
                    </a:cxn>
                    <a:cxn ang="0">
                      <a:pos x="3" y="39"/>
                    </a:cxn>
                    <a:cxn ang="0">
                      <a:pos x="6" y="37"/>
                    </a:cxn>
                    <a:cxn ang="0">
                      <a:pos x="12" y="28"/>
                    </a:cxn>
                    <a:cxn ang="0">
                      <a:pos x="9" y="22"/>
                    </a:cxn>
                    <a:cxn ang="0">
                      <a:pos x="15" y="25"/>
                    </a:cxn>
                    <a:cxn ang="0">
                      <a:pos x="15" y="22"/>
                    </a:cxn>
                    <a:cxn ang="0">
                      <a:pos x="15" y="22"/>
                    </a:cxn>
                    <a:cxn ang="0">
                      <a:pos x="17" y="25"/>
                    </a:cxn>
                    <a:cxn ang="0">
                      <a:pos x="23" y="17"/>
                    </a:cxn>
                    <a:cxn ang="0">
                      <a:pos x="32" y="22"/>
                    </a:cxn>
                    <a:cxn ang="0">
                      <a:pos x="34" y="22"/>
                    </a:cxn>
                    <a:cxn ang="0">
                      <a:pos x="40" y="22"/>
                    </a:cxn>
                    <a:cxn ang="0">
                      <a:pos x="46" y="22"/>
                    </a:cxn>
                    <a:cxn ang="0">
                      <a:pos x="49" y="22"/>
                    </a:cxn>
                    <a:cxn ang="0">
                      <a:pos x="51" y="22"/>
                    </a:cxn>
                    <a:cxn ang="0">
                      <a:pos x="51" y="22"/>
                    </a:cxn>
                    <a:cxn ang="0">
                      <a:pos x="54" y="22"/>
                    </a:cxn>
                    <a:cxn ang="0">
                      <a:pos x="60" y="22"/>
                    </a:cxn>
                    <a:cxn ang="0">
                      <a:pos x="63" y="22"/>
                    </a:cxn>
                    <a:cxn ang="0">
                      <a:pos x="91" y="0"/>
                    </a:cxn>
                    <a:cxn ang="0">
                      <a:pos x="125" y="11"/>
                    </a:cxn>
                    <a:cxn ang="0">
                      <a:pos x="125" y="14"/>
                    </a:cxn>
                    <a:cxn ang="0">
                      <a:pos x="122" y="14"/>
                    </a:cxn>
                    <a:cxn ang="0">
                      <a:pos x="119" y="14"/>
                    </a:cxn>
                    <a:cxn ang="0">
                      <a:pos x="119" y="20"/>
                    </a:cxn>
                    <a:cxn ang="0">
                      <a:pos x="117" y="20"/>
                    </a:cxn>
                    <a:cxn ang="0">
                      <a:pos x="117" y="22"/>
                    </a:cxn>
                    <a:cxn ang="0">
                      <a:pos x="119" y="25"/>
                    </a:cxn>
                    <a:cxn ang="0">
                      <a:pos x="119" y="28"/>
                    </a:cxn>
                    <a:cxn ang="0">
                      <a:pos x="119" y="31"/>
                    </a:cxn>
                    <a:cxn ang="0">
                      <a:pos x="119" y="37"/>
                    </a:cxn>
                    <a:cxn ang="0">
                      <a:pos x="119" y="39"/>
                    </a:cxn>
                    <a:cxn ang="0">
                      <a:pos x="122" y="39"/>
                    </a:cxn>
                    <a:cxn ang="0">
                      <a:pos x="122" y="42"/>
                    </a:cxn>
                    <a:cxn ang="0">
                      <a:pos x="119" y="42"/>
                    </a:cxn>
                    <a:cxn ang="0">
                      <a:pos x="117" y="45"/>
                    </a:cxn>
                    <a:cxn ang="0">
                      <a:pos x="114" y="45"/>
                    </a:cxn>
                    <a:cxn ang="0">
                      <a:pos x="111" y="45"/>
                    </a:cxn>
                    <a:cxn ang="0">
                      <a:pos x="108" y="48"/>
                    </a:cxn>
                    <a:cxn ang="0">
                      <a:pos x="105" y="51"/>
                    </a:cxn>
                    <a:cxn ang="0">
                      <a:pos x="105" y="54"/>
                    </a:cxn>
                    <a:cxn ang="0">
                      <a:pos x="100" y="79"/>
                    </a:cxn>
                    <a:cxn ang="0">
                      <a:pos x="97" y="68"/>
                    </a:cxn>
                    <a:cxn ang="0">
                      <a:pos x="46" y="62"/>
                    </a:cxn>
                    <a:cxn ang="0">
                      <a:pos x="37" y="62"/>
                    </a:cxn>
                    <a:cxn ang="0">
                      <a:pos x="32" y="62"/>
                    </a:cxn>
                  </a:cxnLst>
                  <a:rect l="0" t="0" r="r" b="b"/>
                  <a:pathLst>
                    <a:path w="125" h="79">
                      <a:moveTo>
                        <a:pt x="32" y="62"/>
                      </a:moveTo>
                      <a:lnTo>
                        <a:pt x="32" y="62"/>
                      </a:lnTo>
                      <a:lnTo>
                        <a:pt x="32" y="62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29" y="59"/>
                      </a:lnTo>
                      <a:lnTo>
                        <a:pt x="29" y="59"/>
                      </a:lnTo>
                      <a:lnTo>
                        <a:pt x="29" y="59"/>
                      </a:lnTo>
                      <a:lnTo>
                        <a:pt x="26" y="59"/>
                      </a:lnTo>
                      <a:lnTo>
                        <a:pt x="26" y="59"/>
                      </a:lnTo>
                      <a:lnTo>
                        <a:pt x="23" y="59"/>
                      </a:lnTo>
                      <a:lnTo>
                        <a:pt x="20" y="59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5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6" y="51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9" y="45"/>
                      </a:lnTo>
                      <a:lnTo>
                        <a:pt x="9" y="42"/>
                      </a:lnTo>
                      <a:lnTo>
                        <a:pt x="3" y="42"/>
                      </a:lnTo>
                      <a:lnTo>
                        <a:pt x="0" y="42"/>
                      </a:lnTo>
                      <a:lnTo>
                        <a:pt x="0" y="39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9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4"/>
                      </a:lnTo>
                      <a:lnTo>
                        <a:pt x="9" y="34"/>
                      </a:lnTo>
                      <a:lnTo>
                        <a:pt x="9" y="28"/>
                      </a:lnTo>
                      <a:lnTo>
                        <a:pt x="12" y="28"/>
                      </a:lnTo>
                      <a:lnTo>
                        <a:pt x="12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2"/>
                      </a:lnTo>
                      <a:lnTo>
                        <a:pt x="12" y="22"/>
                      </a:lnTo>
                      <a:lnTo>
                        <a:pt x="12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7" y="22"/>
                      </a:lnTo>
                      <a:lnTo>
                        <a:pt x="17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3" y="22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6" y="17"/>
                      </a:lnTo>
                      <a:lnTo>
                        <a:pt x="29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7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49" y="22"/>
                      </a:lnTo>
                      <a:lnTo>
                        <a:pt x="49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3" y="22"/>
                      </a:lnTo>
                      <a:lnTo>
                        <a:pt x="63" y="25"/>
                      </a:lnTo>
                      <a:lnTo>
                        <a:pt x="68" y="25"/>
                      </a:lnTo>
                      <a:lnTo>
                        <a:pt x="68" y="8"/>
                      </a:lnTo>
                      <a:lnTo>
                        <a:pt x="91" y="0"/>
                      </a:lnTo>
                      <a:lnTo>
                        <a:pt x="114" y="5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7" y="20"/>
                      </a:lnTo>
                      <a:lnTo>
                        <a:pt x="117" y="22"/>
                      </a:lnTo>
                      <a:lnTo>
                        <a:pt x="117" y="22"/>
                      </a:lnTo>
                      <a:lnTo>
                        <a:pt x="117" y="22"/>
                      </a:lnTo>
                      <a:lnTo>
                        <a:pt x="117" y="22"/>
                      </a:lnTo>
                      <a:lnTo>
                        <a:pt x="117" y="25"/>
                      </a:lnTo>
                      <a:lnTo>
                        <a:pt x="117" y="25"/>
                      </a:lnTo>
                      <a:lnTo>
                        <a:pt x="119" y="25"/>
                      </a:lnTo>
                      <a:lnTo>
                        <a:pt x="119" y="25"/>
                      </a:lnTo>
                      <a:lnTo>
                        <a:pt x="119" y="25"/>
                      </a:lnTo>
                      <a:lnTo>
                        <a:pt x="119" y="28"/>
                      </a:lnTo>
                      <a:lnTo>
                        <a:pt x="119" y="28"/>
                      </a:lnTo>
                      <a:lnTo>
                        <a:pt x="119" y="28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22" y="39"/>
                      </a:lnTo>
                      <a:lnTo>
                        <a:pt x="122" y="39"/>
                      </a:lnTo>
                      <a:lnTo>
                        <a:pt x="122" y="39"/>
                      </a:lnTo>
                      <a:lnTo>
                        <a:pt x="122" y="39"/>
                      </a:lnTo>
                      <a:lnTo>
                        <a:pt x="122" y="39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19" y="42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1" y="45"/>
                      </a:lnTo>
                      <a:lnTo>
                        <a:pt x="111" y="45"/>
                      </a:lnTo>
                      <a:lnTo>
                        <a:pt x="111" y="45"/>
                      </a:lnTo>
                      <a:lnTo>
                        <a:pt x="111" y="45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5" y="48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8" y="54"/>
                      </a:lnTo>
                      <a:lnTo>
                        <a:pt x="105" y="54"/>
                      </a:lnTo>
                      <a:lnTo>
                        <a:pt x="105" y="56"/>
                      </a:lnTo>
                      <a:lnTo>
                        <a:pt x="105" y="56"/>
                      </a:lnTo>
                      <a:lnTo>
                        <a:pt x="105" y="59"/>
                      </a:lnTo>
                      <a:lnTo>
                        <a:pt x="100" y="79"/>
                      </a:lnTo>
                      <a:lnTo>
                        <a:pt x="97" y="79"/>
                      </a:lnTo>
                      <a:lnTo>
                        <a:pt x="97" y="79"/>
                      </a:lnTo>
                      <a:lnTo>
                        <a:pt x="100" y="68"/>
                      </a:lnTo>
                      <a:lnTo>
                        <a:pt x="97" y="68"/>
                      </a:lnTo>
                      <a:lnTo>
                        <a:pt x="74" y="68"/>
                      </a:lnTo>
                      <a:lnTo>
                        <a:pt x="49" y="65"/>
                      </a:lnTo>
                      <a:lnTo>
                        <a:pt x="49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4" y="62"/>
                      </a:lnTo>
                      <a:lnTo>
                        <a:pt x="32" y="62"/>
                      </a:lnTo>
                      <a:lnTo>
                        <a:pt x="32" y="62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0" name="Freeform 146"/>
                <p:cNvSpPr>
                  <a:spLocks/>
                </p:cNvSpPr>
                <p:nvPr/>
              </p:nvSpPr>
              <p:spPr bwMode="auto">
                <a:xfrm>
                  <a:off x="1434" y="3268"/>
                  <a:ext cx="63" cy="39"/>
                </a:xfrm>
                <a:custGeom>
                  <a:avLst/>
                  <a:gdLst/>
                  <a:ahLst/>
                  <a:cxnLst>
                    <a:cxn ang="0">
                      <a:pos x="32" y="59"/>
                    </a:cxn>
                    <a:cxn ang="0">
                      <a:pos x="29" y="59"/>
                    </a:cxn>
                    <a:cxn ang="0">
                      <a:pos x="20" y="59"/>
                    </a:cxn>
                    <a:cxn ang="0">
                      <a:pos x="12" y="59"/>
                    </a:cxn>
                    <a:cxn ang="0">
                      <a:pos x="9" y="59"/>
                    </a:cxn>
                    <a:cxn ang="0">
                      <a:pos x="6" y="59"/>
                    </a:cxn>
                    <a:cxn ang="0">
                      <a:pos x="3" y="59"/>
                    </a:cxn>
                    <a:cxn ang="0">
                      <a:pos x="0" y="56"/>
                    </a:cxn>
                    <a:cxn ang="0">
                      <a:pos x="0" y="54"/>
                    </a:cxn>
                    <a:cxn ang="0">
                      <a:pos x="0" y="51"/>
                    </a:cxn>
                    <a:cxn ang="0">
                      <a:pos x="6" y="48"/>
                    </a:cxn>
                    <a:cxn ang="0">
                      <a:pos x="9" y="42"/>
                    </a:cxn>
                    <a:cxn ang="0">
                      <a:pos x="0" y="39"/>
                    </a:cxn>
                    <a:cxn ang="0">
                      <a:pos x="3" y="39"/>
                    </a:cxn>
                    <a:cxn ang="0">
                      <a:pos x="6" y="37"/>
                    </a:cxn>
                    <a:cxn ang="0">
                      <a:pos x="12" y="28"/>
                    </a:cxn>
                    <a:cxn ang="0">
                      <a:pos x="9" y="22"/>
                    </a:cxn>
                    <a:cxn ang="0">
                      <a:pos x="15" y="25"/>
                    </a:cxn>
                    <a:cxn ang="0">
                      <a:pos x="15" y="22"/>
                    </a:cxn>
                    <a:cxn ang="0">
                      <a:pos x="15" y="22"/>
                    </a:cxn>
                    <a:cxn ang="0">
                      <a:pos x="17" y="25"/>
                    </a:cxn>
                    <a:cxn ang="0">
                      <a:pos x="23" y="17"/>
                    </a:cxn>
                    <a:cxn ang="0">
                      <a:pos x="32" y="22"/>
                    </a:cxn>
                    <a:cxn ang="0">
                      <a:pos x="34" y="22"/>
                    </a:cxn>
                    <a:cxn ang="0">
                      <a:pos x="40" y="22"/>
                    </a:cxn>
                    <a:cxn ang="0">
                      <a:pos x="46" y="22"/>
                    </a:cxn>
                    <a:cxn ang="0">
                      <a:pos x="49" y="22"/>
                    </a:cxn>
                    <a:cxn ang="0">
                      <a:pos x="51" y="22"/>
                    </a:cxn>
                    <a:cxn ang="0">
                      <a:pos x="51" y="22"/>
                    </a:cxn>
                    <a:cxn ang="0">
                      <a:pos x="54" y="22"/>
                    </a:cxn>
                    <a:cxn ang="0">
                      <a:pos x="60" y="22"/>
                    </a:cxn>
                    <a:cxn ang="0">
                      <a:pos x="63" y="22"/>
                    </a:cxn>
                    <a:cxn ang="0">
                      <a:pos x="91" y="0"/>
                    </a:cxn>
                    <a:cxn ang="0">
                      <a:pos x="125" y="11"/>
                    </a:cxn>
                    <a:cxn ang="0">
                      <a:pos x="125" y="14"/>
                    </a:cxn>
                    <a:cxn ang="0">
                      <a:pos x="122" y="14"/>
                    </a:cxn>
                    <a:cxn ang="0">
                      <a:pos x="119" y="14"/>
                    </a:cxn>
                    <a:cxn ang="0">
                      <a:pos x="119" y="20"/>
                    </a:cxn>
                    <a:cxn ang="0">
                      <a:pos x="117" y="20"/>
                    </a:cxn>
                    <a:cxn ang="0">
                      <a:pos x="117" y="22"/>
                    </a:cxn>
                    <a:cxn ang="0">
                      <a:pos x="119" y="25"/>
                    </a:cxn>
                    <a:cxn ang="0">
                      <a:pos x="119" y="28"/>
                    </a:cxn>
                    <a:cxn ang="0">
                      <a:pos x="119" y="31"/>
                    </a:cxn>
                    <a:cxn ang="0">
                      <a:pos x="119" y="37"/>
                    </a:cxn>
                    <a:cxn ang="0">
                      <a:pos x="119" y="39"/>
                    </a:cxn>
                    <a:cxn ang="0">
                      <a:pos x="122" y="39"/>
                    </a:cxn>
                    <a:cxn ang="0">
                      <a:pos x="122" y="42"/>
                    </a:cxn>
                    <a:cxn ang="0">
                      <a:pos x="119" y="42"/>
                    </a:cxn>
                    <a:cxn ang="0">
                      <a:pos x="117" y="45"/>
                    </a:cxn>
                    <a:cxn ang="0">
                      <a:pos x="114" y="45"/>
                    </a:cxn>
                    <a:cxn ang="0">
                      <a:pos x="111" y="45"/>
                    </a:cxn>
                    <a:cxn ang="0">
                      <a:pos x="108" y="48"/>
                    </a:cxn>
                    <a:cxn ang="0">
                      <a:pos x="105" y="51"/>
                    </a:cxn>
                    <a:cxn ang="0">
                      <a:pos x="105" y="54"/>
                    </a:cxn>
                    <a:cxn ang="0">
                      <a:pos x="100" y="79"/>
                    </a:cxn>
                    <a:cxn ang="0">
                      <a:pos x="97" y="68"/>
                    </a:cxn>
                    <a:cxn ang="0">
                      <a:pos x="46" y="62"/>
                    </a:cxn>
                    <a:cxn ang="0">
                      <a:pos x="37" y="62"/>
                    </a:cxn>
                    <a:cxn ang="0">
                      <a:pos x="32" y="62"/>
                    </a:cxn>
                  </a:cxnLst>
                  <a:rect l="0" t="0" r="r" b="b"/>
                  <a:pathLst>
                    <a:path w="125" h="79">
                      <a:moveTo>
                        <a:pt x="32" y="62"/>
                      </a:moveTo>
                      <a:lnTo>
                        <a:pt x="32" y="62"/>
                      </a:lnTo>
                      <a:lnTo>
                        <a:pt x="32" y="62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29" y="59"/>
                      </a:lnTo>
                      <a:lnTo>
                        <a:pt x="29" y="59"/>
                      </a:lnTo>
                      <a:lnTo>
                        <a:pt x="29" y="59"/>
                      </a:lnTo>
                      <a:lnTo>
                        <a:pt x="26" y="59"/>
                      </a:lnTo>
                      <a:lnTo>
                        <a:pt x="26" y="59"/>
                      </a:lnTo>
                      <a:lnTo>
                        <a:pt x="23" y="59"/>
                      </a:lnTo>
                      <a:lnTo>
                        <a:pt x="20" y="59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5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3" y="59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6" y="51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9" y="45"/>
                      </a:lnTo>
                      <a:lnTo>
                        <a:pt x="9" y="42"/>
                      </a:lnTo>
                      <a:lnTo>
                        <a:pt x="3" y="42"/>
                      </a:lnTo>
                      <a:lnTo>
                        <a:pt x="0" y="42"/>
                      </a:lnTo>
                      <a:lnTo>
                        <a:pt x="0" y="39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9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4"/>
                      </a:lnTo>
                      <a:lnTo>
                        <a:pt x="9" y="34"/>
                      </a:lnTo>
                      <a:lnTo>
                        <a:pt x="9" y="28"/>
                      </a:lnTo>
                      <a:lnTo>
                        <a:pt x="12" y="28"/>
                      </a:lnTo>
                      <a:lnTo>
                        <a:pt x="12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2"/>
                      </a:lnTo>
                      <a:lnTo>
                        <a:pt x="12" y="22"/>
                      </a:lnTo>
                      <a:lnTo>
                        <a:pt x="12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7" y="22"/>
                      </a:lnTo>
                      <a:lnTo>
                        <a:pt x="17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3" y="22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6" y="17"/>
                      </a:lnTo>
                      <a:lnTo>
                        <a:pt x="29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7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49" y="22"/>
                      </a:lnTo>
                      <a:lnTo>
                        <a:pt x="49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3" y="22"/>
                      </a:lnTo>
                      <a:lnTo>
                        <a:pt x="63" y="25"/>
                      </a:lnTo>
                      <a:lnTo>
                        <a:pt x="68" y="25"/>
                      </a:lnTo>
                      <a:lnTo>
                        <a:pt x="68" y="8"/>
                      </a:lnTo>
                      <a:lnTo>
                        <a:pt x="91" y="0"/>
                      </a:lnTo>
                      <a:lnTo>
                        <a:pt x="114" y="5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1"/>
                      </a:lnTo>
                      <a:lnTo>
                        <a:pt x="125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7" y="20"/>
                      </a:lnTo>
                      <a:lnTo>
                        <a:pt x="117" y="22"/>
                      </a:lnTo>
                      <a:lnTo>
                        <a:pt x="117" y="22"/>
                      </a:lnTo>
                      <a:lnTo>
                        <a:pt x="117" y="22"/>
                      </a:lnTo>
                      <a:lnTo>
                        <a:pt x="117" y="22"/>
                      </a:lnTo>
                      <a:lnTo>
                        <a:pt x="117" y="25"/>
                      </a:lnTo>
                      <a:lnTo>
                        <a:pt x="117" y="25"/>
                      </a:lnTo>
                      <a:lnTo>
                        <a:pt x="119" y="25"/>
                      </a:lnTo>
                      <a:lnTo>
                        <a:pt x="119" y="25"/>
                      </a:lnTo>
                      <a:lnTo>
                        <a:pt x="119" y="25"/>
                      </a:lnTo>
                      <a:lnTo>
                        <a:pt x="119" y="28"/>
                      </a:lnTo>
                      <a:lnTo>
                        <a:pt x="119" y="28"/>
                      </a:lnTo>
                      <a:lnTo>
                        <a:pt x="119" y="28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22" y="39"/>
                      </a:lnTo>
                      <a:lnTo>
                        <a:pt x="122" y="39"/>
                      </a:lnTo>
                      <a:lnTo>
                        <a:pt x="122" y="39"/>
                      </a:lnTo>
                      <a:lnTo>
                        <a:pt x="122" y="39"/>
                      </a:lnTo>
                      <a:lnTo>
                        <a:pt x="122" y="39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19" y="42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1" y="45"/>
                      </a:lnTo>
                      <a:lnTo>
                        <a:pt x="111" y="45"/>
                      </a:lnTo>
                      <a:lnTo>
                        <a:pt x="111" y="45"/>
                      </a:lnTo>
                      <a:lnTo>
                        <a:pt x="111" y="45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5" y="48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8" y="54"/>
                      </a:lnTo>
                      <a:lnTo>
                        <a:pt x="105" y="54"/>
                      </a:lnTo>
                      <a:lnTo>
                        <a:pt x="105" y="56"/>
                      </a:lnTo>
                      <a:lnTo>
                        <a:pt x="105" y="56"/>
                      </a:lnTo>
                      <a:lnTo>
                        <a:pt x="105" y="59"/>
                      </a:lnTo>
                      <a:lnTo>
                        <a:pt x="100" y="79"/>
                      </a:lnTo>
                      <a:lnTo>
                        <a:pt x="97" y="79"/>
                      </a:lnTo>
                      <a:lnTo>
                        <a:pt x="97" y="79"/>
                      </a:lnTo>
                      <a:lnTo>
                        <a:pt x="100" y="68"/>
                      </a:lnTo>
                      <a:lnTo>
                        <a:pt x="97" y="68"/>
                      </a:lnTo>
                      <a:lnTo>
                        <a:pt x="74" y="68"/>
                      </a:lnTo>
                      <a:lnTo>
                        <a:pt x="49" y="65"/>
                      </a:lnTo>
                      <a:lnTo>
                        <a:pt x="49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4" y="62"/>
                      </a:lnTo>
                      <a:lnTo>
                        <a:pt x="32" y="62"/>
                      </a:lnTo>
                      <a:lnTo>
                        <a:pt x="32" y="6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1" name="Freeform 147"/>
                <p:cNvSpPr>
                  <a:spLocks/>
                </p:cNvSpPr>
                <p:nvPr/>
              </p:nvSpPr>
              <p:spPr bwMode="auto">
                <a:xfrm>
                  <a:off x="1423" y="3297"/>
                  <a:ext cx="62" cy="29"/>
                </a:xfrm>
                <a:custGeom>
                  <a:avLst/>
                  <a:gdLst/>
                  <a:ahLst/>
                  <a:cxnLst>
                    <a:cxn ang="0">
                      <a:pos x="3" y="31"/>
                    </a:cxn>
                    <a:cxn ang="0">
                      <a:pos x="3" y="43"/>
                    </a:cxn>
                    <a:cxn ang="0">
                      <a:pos x="11" y="37"/>
                    </a:cxn>
                    <a:cxn ang="0">
                      <a:pos x="11" y="40"/>
                    </a:cxn>
                    <a:cxn ang="0">
                      <a:pos x="17" y="37"/>
                    </a:cxn>
                    <a:cxn ang="0">
                      <a:pos x="20" y="37"/>
                    </a:cxn>
                    <a:cxn ang="0">
                      <a:pos x="25" y="37"/>
                    </a:cxn>
                    <a:cxn ang="0">
                      <a:pos x="28" y="37"/>
                    </a:cxn>
                    <a:cxn ang="0">
                      <a:pos x="22" y="37"/>
                    </a:cxn>
                    <a:cxn ang="0">
                      <a:pos x="28" y="31"/>
                    </a:cxn>
                    <a:cxn ang="0">
                      <a:pos x="31" y="31"/>
                    </a:cxn>
                    <a:cxn ang="0">
                      <a:pos x="34" y="31"/>
                    </a:cxn>
                    <a:cxn ang="0">
                      <a:pos x="39" y="31"/>
                    </a:cxn>
                    <a:cxn ang="0">
                      <a:pos x="42" y="34"/>
                    </a:cxn>
                    <a:cxn ang="0">
                      <a:pos x="39" y="34"/>
                    </a:cxn>
                    <a:cxn ang="0">
                      <a:pos x="39" y="43"/>
                    </a:cxn>
                    <a:cxn ang="0">
                      <a:pos x="42" y="54"/>
                    </a:cxn>
                    <a:cxn ang="0">
                      <a:pos x="59" y="57"/>
                    </a:cxn>
                    <a:cxn ang="0">
                      <a:pos x="99" y="57"/>
                    </a:cxn>
                    <a:cxn ang="0">
                      <a:pos x="116" y="20"/>
                    </a:cxn>
                    <a:cxn ang="0">
                      <a:pos x="122" y="9"/>
                    </a:cxn>
                    <a:cxn ang="0">
                      <a:pos x="71" y="6"/>
                    </a:cxn>
                    <a:cxn ang="0">
                      <a:pos x="68" y="3"/>
                    </a:cxn>
                    <a:cxn ang="0">
                      <a:pos x="59" y="3"/>
                    </a:cxn>
                    <a:cxn ang="0">
                      <a:pos x="56" y="3"/>
                    </a:cxn>
                    <a:cxn ang="0">
                      <a:pos x="54" y="3"/>
                    </a:cxn>
                    <a:cxn ang="0">
                      <a:pos x="54" y="0"/>
                    </a:cxn>
                    <a:cxn ang="0">
                      <a:pos x="51" y="0"/>
                    </a:cxn>
                    <a:cxn ang="0">
                      <a:pos x="45" y="0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34" y="3"/>
                    </a:cxn>
                    <a:cxn ang="0">
                      <a:pos x="25" y="6"/>
                    </a:cxn>
                    <a:cxn ang="0">
                      <a:pos x="22" y="3"/>
                    </a:cxn>
                    <a:cxn ang="0">
                      <a:pos x="22" y="9"/>
                    </a:cxn>
                    <a:cxn ang="0">
                      <a:pos x="22" y="12"/>
                    </a:cxn>
                    <a:cxn ang="0">
                      <a:pos x="20" y="17"/>
                    </a:cxn>
                    <a:cxn ang="0">
                      <a:pos x="14" y="17"/>
                    </a:cxn>
                    <a:cxn ang="0">
                      <a:pos x="11" y="20"/>
                    </a:cxn>
                    <a:cxn ang="0">
                      <a:pos x="11" y="23"/>
                    </a:cxn>
                    <a:cxn ang="0">
                      <a:pos x="11" y="26"/>
                    </a:cxn>
                    <a:cxn ang="0">
                      <a:pos x="11" y="31"/>
                    </a:cxn>
                    <a:cxn ang="0">
                      <a:pos x="11" y="31"/>
                    </a:cxn>
                    <a:cxn ang="0">
                      <a:pos x="8" y="31"/>
                    </a:cxn>
                    <a:cxn ang="0">
                      <a:pos x="5" y="31"/>
                    </a:cxn>
                    <a:cxn ang="0">
                      <a:pos x="3" y="31"/>
                    </a:cxn>
                  </a:cxnLst>
                  <a:rect l="0" t="0" r="r" b="b"/>
                  <a:pathLst>
                    <a:path w="122" h="57">
                      <a:moveTo>
                        <a:pt x="3" y="31"/>
                      </a:move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3" y="43"/>
                      </a:lnTo>
                      <a:lnTo>
                        <a:pt x="5" y="43"/>
                      </a:lnTo>
                      <a:lnTo>
                        <a:pt x="5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40"/>
                      </a:lnTo>
                      <a:lnTo>
                        <a:pt x="14" y="40"/>
                      </a:lnTo>
                      <a:lnTo>
                        <a:pt x="14" y="37"/>
                      </a:lnTo>
                      <a:lnTo>
                        <a:pt x="17" y="37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5" y="37"/>
                      </a:lnTo>
                      <a:lnTo>
                        <a:pt x="25" y="40"/>
                      </a:lnTo>
                      <a:lnTo>
                        <a:pt x="28" y="43"/>
                      </a:lnTo>
                      <a:lnTo>
                        <a:pt x="28" y="37"/>
                      </a:lnTo>
                      <a:lnTo>
                        <a:pt x="25" y="37"/>
                      </a:lnTo>
                      <a:lnTo>
                        <a:pt x="25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8" y="37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9" y="31"/>
                      </a:lnTo>
                      <a:lnTo>
                        <a:pt x="39" y="31"/>
                      </a:lnTo>
                      <a:lnTo>
                        <a:pt x="42" y="31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43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54"/>
                      </a:lnTo>
                      <a:lnTo>
                        <a:pt x="37" y="54"/>
                      </a:lnTo>
                      <a:lnTo>
                        <a:pt x="37" y="57"/>
                      </a:lnTo>
                      <a:lnTo>
                        <a:pt x="59" y="57"/>
                      </a:lnTo>
                      <a:lnTo>
                        <a:pt x="68" y="57"/>
                      </a:lnTo>
                      <a:lnTo>
                        <a:pt x="82" y="57"/>
                      </a:lnTo>
                      <a:lnTo>
                        <a:pt x="99" y="57"/>
                      </a:lnTo>
                      <a:lnTo>
                        <a:pt x="110" y="57"/>
                      </a:lnTo>
                      <a:lnTo>
                        <a:pt x="116" y="40"/>
                      </a:lnTo>
                      <a:lnTo>
                        <a:pt x="116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22" y="9"/>
                      </a:lnTo>
                      <a:lnTo>
                        <a:pt x="119" y="9"/>
                      </a:lnTo>
                      <a:lnTo>
                        <a:pt x="96" y="9"/>
                      </a:lnTo>
                      <a:lnTo>
                        <a:pt x="71" y="6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6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6"/>
                      </a:lnTo>
                      <a:lnTo>
                        <a:pt x="25" y="6"/>
                      </a:lnTo>
                      <a:lnTo>
                        <a:pt x="25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2" y="9"/>
                      </a:lnTo>
                      <a:lnTo>
                        <a:pt x="28" y="9"/>
                      </a:lnTo>
                      <a:lnTo>
                        <a:pt x="28" y="12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6"/>
                      </a:lnTo>
                      <a:lnTo>
                        <a:pt x="11" y="26"/>
                      </a:lnTo>
                      <a:lnTo>
                        <a:pt x="11" y="29"/>
                      </a:lnTo>
                      <a:lnTo>
                        <a:pt x="11" y="29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5" y="31"/>
                      </a:lnTo>
                      <a:lnTo>
                        <a:pt x="5" y="31"/>
                      </a:lnTo>
                      <a:lnTo>
                        <a:pt x="5" y="31"/>
                      </a:lnTo>
                      <a:lnTo>
                        <a:pt x="3" y="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2" name="Freeform 148"/>
                <p:cNvSpPr>
                  <a:spLocks/>
                </p:cNvSpPr>
                <p:nvPr/>
              </p:nvSpPr>
              <p:spPr bwMode="auto">
                <a:xfrm>
                  <a:off x="1423" y="3297"/>
                  <a:ext cx="62" cy="29"/>
                </a:xfrm>
                <a:custGeom>
                  <a:avLst/>
                  <a:gdLst/>
                  <a:ahLst/>
                  <a:cxnLst>
                    <a:cxn ang="0">
                      <a:pos x="3" y="31"/>
                    </a:cxn>
                    <a:cxn ang="0">
                      <a:pos x="3" y="43"/>
                    </a:cxn>
                    <a:cxn ang="0">
                      <a:pos x="11" y="37"/>
                    </a:cxn>
                    <a:cxn ang="0">
                      <a:pos x="11" y="40"/>
                    </a:cxn>
                    <a:cxn ang="0">
                      <a:pos x="17" y="37"/>
                    </a:cxn>
                    <a:cxn ang="0">
                      <a:pos x="20" y="37"/>
                    </a:cxn>
                    <a:cxn ang="0">
                      <a:pos x="25" y="37"/>
                    </a:cxn>
                    <a:cxn ang="0">
                      <a:pos x="28" y="37"/>
                    </a:cxn>
                    <a:cxn ang="0">
                      <a:pos x="22" y="37"/>
                    </a:cxn>
                    <a:cxn ang="0">
                      <a:pos x="28" y="31"/>
                    </a:cxn>
                    <a:cxn ang="0">
                      <a:pos x="31" y="31"/>
                    </a:cxn>
                    <a:cxn ang="0">
                      <a:pos x="34" y="31"/>
                    </a:cxn>
                    <a:cxn ang="0">
                      <a:pos x="39" y="31"/>
                    </a:cxn>
                    <a:cxn ang="0">
                      <a:pos x="42" y="34"/>
                    </a:cxn>
                    <a:cxn ang="0">
                      <a:pos x="39" y="34"/>
                    </a:cxn>
                    <a:cxn ang="0">
                      <a:pos x="39" y="43"/>
                    </a:cxn>
                    <a:cxn ang="0">
                      <a:pos x="42" y="54"/>
                    </a:cxn>
                    <a:cxn ang="0">
                      <a:pos x="59" y="57"/>
                    </a:cxn>
                    <a:cxn ang="0">
                      <a:pos x="99" y="57"/>
                    </a:cxn>
                    <a:cxn ang="0">
                      <a:pos x="116" y="20"/>
                    </a:cxn>
                    <a:cxn ang="0">
                      <a:pos x="122" y="9"/>
                    </a:cxn>
                    <a:cxn ang="0">
                      <a:pos x="71" y="6"/>
                    </a:cxn>
                    <a:cxn ang="0">
                      <a:pos x="68" y="3"/>
                    </a:cxn>
                    <a:cxn ang="0">
                      <a:pos x="59" y="3"/>
                    </a:cxn>
                    <a:cxn ang="0">
                      <a:pos x="56" y="3"/>
                    </a:cxn>
                    <a:cxn ang="0">
                      <a:pos x="54" y="3"/>
                    </a:cxn>
                    <a:cxn ang="0">
                      <a:pos x="54" y="0"/>
                    </a:cxn>
                    <a:cxn ang="0">
                      <a:pos x="51" y="0"/>
                    </a:cxn>
                    <a:cxn ang="0">
                      <a:pos x="45" y="0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34" y="3"/>
                    </a:cxn>
                    <a:cxn ang="0">
                      <a:pos x="25" y="6"/>
                    </a:cxn>
                    <a:cxn ang="0">
                      <a:pos x="22" y="3"/>
                    </a:cxn>
                    <a:cxn ang="0">
                      <a:pos x="22" y="9"/>
                    </a:cxn>
                    <a:cxn ang="0">
                      <a:pos x="22" y="12"/>
                    </a:cxn>
                    <a:cxn ang="0">
                      <a:pos x="20" y="17"/>
                    </a:cxn>
                    <a:cxn ang="0">
                      <a:pos x="14" y="17"/>
                    </a:cxn>
                    <a:cxn ang="0">
                      <a:pos x="11" y="20"/>
                    </a:cxn>
                    <a:cxn ang="0">
                      <a:pos x="11" y="23"/>
                    </a:cxn>
                    <a:cxn ang="0">
                      <a:pos x="11" y="26"/>
                    </a:cxn>
                    <a:cxn ang="0">
                      <a:pos x="11" y="31"/>
                    </a:cxn>
                    <a:cxn ang="0">
                      <a:pos x="11" y="31"/>
                    </a:cxn>
                    <a:cxn ang="0">
                      <a:pos x="8" y="31"/>
                    </a:cxn>
                    <a:cxn ang="0">
                      <a:pos x="5" y="31"/>
                    </a:cxn>
                    <a:cxn ang="0">
                      <a:pos x="3" y="31"/>
                    </a:cxn>
                  </a:cxnLst>
                  <a:rect l="0" t="0" r="r" b="b"/>
                  <a:pathLst>
                    <a:path w="122" h="57">
                      <a:moveTo>
                        <a:pt x="3" y="31"/>
                      </a:move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3" y="43"/>
                      </a:lnTo>
                      <a:lnTo>
                        <a:pt x="5" y="43"/>
                      </a:lnTo>
                      <a:lnTo>
                        <a:pt x="5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37"/>
                      </a:lnTo>
                      <a:lnTo>
                        <a:pt x="11" y="40"/>
                      </a:lnTo>
                      <a:lnTo>
                        <a:pt x="14" y="40"/>
                      </a:lnTo>
                      <a:lnTo>
                        <a:pt x="14" y="37"/>
                      </a:lnTo>
                      <a:lnTo>
                        <a:pt x="17" y="37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5" y="37"/>
                      </a:lnTo>
                      <a:lnTo>
                        <a:pt x="25" y="40"/>
                      </a:lnTo>
                      <a:lnTo>
                        <a:pt x="28" y="43"/>
                      </a:lnTo>
                      <a:lnTo>
                        <a:pt x="28" y="37"/>
                      </a:lnTo>
                      <a:lnTo>
                        <a:pt x="25" y="37"/>
                      </a:lnTo>
                      <a:lnTo>
                        <a:pt x="25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8" y="37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9" y="31"/>
                      </a:lnTo>
                      <a:lnTo>
                        <a:pt x="39" y="31"/>
                      </a:lnTo>
                      <a:lnTo>
                        <a:pt x="42" y="31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43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54"/>
                      </a:lnTo>
                      <a:lnTo>
                        <a:pt x="37" y="54"/>
                      </a:lnTo>
                      <a:lnTo>
                        <a:pt x="37" y="57"/>
                      </a:lnTo>
                      <a:lnTo>
                        <a:pt x="59" y="57"/>
                      </a:lnTo>
                      <a:lnTo>
                        <a:pt x="68" y="57"/>
                      </a:lnTo>
                      <a:lnTo>
                        <a:pt x="82" y="57"/>
                      </a:lnTo>
                      <a:lnTo>
                        <a:pt x="99" y="57"/>
                      </a:lnTo>
                      <a:lnTo>
                        <a:pt x="110" y="57"/>
                      </a:lnTo>
                      <a:lnTo>
                        <a:pt x="116" y="40"/>
                      </a:lnTo>
                      <a:lnTo>
                        <a:pt x="116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22" y="9"/>
                      </a:lnTo>
                      <a:lnTo>
                        <a:pt x="119" y="9"/>
                      </a:lnTo>
                      <a:lnTo>
                        <a:pt x="96" y="9"/>
                      </a:lnTo>
                      <a:lnTo>
                        <a:pt x="71" y="6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9" y="3"/>
                      </a:lnTo>
                      <a:lnTo>
                        <a:pt x="56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6"/>
                      </a:lnTo>
                      <a:lnTo>
                        <a:pt x="25" y="6"/>
                      </a:lnTo>
                      <a:lnTo>
                        <a:pt x="25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2" y="9"/>
                      </a:lnTo>
                      <a:lnTo>
                        <a:pt x="28" y="9"/>
                      </a:lnTo>
                      <a:lnTo>
                        <a:pt x="28" y="12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6"/>
                      </a:lnTo>
                      <a:lnTo>
                        <a:pt x="11" y="26"/>
                      </a:lnTo>
                      <a:lnTo>
                        <a:pt x="11" y="29"/>
                      </a:lnTo>
                      <a:lnTo>
                        <a:pt x="11" y="29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5" y="31"/>
                      </a:lnTo>
                      <a:lnTo>
                        <a:pt x="5" y="31"/>
                      </a:lnTo>
                      <a:lnTo>
                        <a:pt x="5" y="31"/>
                      </a:lnTo>
                      <a:lnTo>
                        <a:pt x="3" y="3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3" name="Freeform 149"/>
                <p:cNvSpPr>
                  <a:spLocks/>
                </p:cNvSpPr>
                <p:nvPr/>
              </p:nvSpPr>
              <p:spPr bwMode="auto">
                <a:xfrm>
                  <a:off x="1421" y="3242"/>
                  <a:ext cx="46" cy="21"/>
                </a:xfrm>
                <a:custGeom>
                  <a:avLst/>
                  <a:gdLst/>
                  <a:ahLst/>
                  <a:cxnLst>
                    <a:cxn ang="0">
                      <a:pos x="6" y="37"/>
                    </a:cxn>
                    <a:cxn ang="0">
                      <a:pos x="3" y="37"/>
                    </a:cxn>
                    <a:cxn ang="0">
                      <a:pos x="0" y="39"/>
                    </a:cxn>
                    <a:cxn ang="0">
                      <a:pos x="0" y="34"/>
                    </a:cxn>
                    <a:cxn ang="0">
                      <a:pos x="0" y="28"/>
                    </a:cxn>
                    <a:cxn ang="0">
                      <a:pos x="3" y="20"/>
                    </a:cxn>
                    <a:cxn ang="0">
                      <a:pos x="3" y="20"/>
                    </a:cxn>
                    <a:cxn ang="0">
                      <a:pos x="3" y="17"/>
                    </a:cxn>
                    <a:cxn ang="0">
                      <a:pos x="3" y="14"/>
                    </a:cxn>
                    <a:cxn ang="0">
                      <a:pos x="3" y="14"/>
                    </a:cxn>
                    <a:cxn ang="0">
                      <a:pos x="3" y="14"/>
                    </a:cxn>
                    <a:cxn ang="0">
                      <a:pos x="0" y="14"/>
                    </a:cxn>
                    <a:cxn ang="0">
                      <a:pos x="0" y="11"/>
                    </a:cxn>
                    <a:cxn ang="0">
                      <a:pos x="6" y="8"/>
                    </a:cxn>
                    <a:cxn ang="0">
                      <a:pos x="6" y="11"/>
                    </a:cxn>
                    <a:cxn ang="0">
                      <a:pos x="11" y="8"/>
                    </a:cxn>
                    <a:cxn ang="0">
                      <a:pos x="20" y="8"/>
                    </a:cxn>
                    <a:cxn ang="0">
                      <a:pos x="20" y="8"/>
                    </a:cxn>
                    <a:cxn ang="0">
                      <a:pos x="20" y="5"/>
                    </a:cxn>
                    <a:cxn ang="0">
                      <a:pos x="20" y="5"/>
                    </a:cxn>
                    <a:cxn ang="0">
                      <a:pos x="17" y="0"/>
                    </a:cxn>
                    <a:cxn ang="0">
                      <a:pos x="20" y="0"/>
                    </a:cxn>
                    <a:cxn ang="0">
                      <a:pos x="23" y="3"/>
                    </a:cxn>
                    <a:cxn ang="0">
                      <a:pos x="25" y="3"/>
                    </a:cxn>
                    <a:cxn ang="0">
                      <a:pos x="28" y="3"/>
                    </a:cxn>
                    <a:cxn ang="0">
                      <a:pos x="28" y="3"/>
                    </a:cxn>
                    <a:cxn ang="0">
                      <a:pos x="31" y="3"/>
                    </a:cxn>
                    <a:cxn ang="0">
                      <a:pos x="37" y="3"/>
                    </a:cxn>
                    <a:cxn ang="0">
                      <a:pos x="62" y="3"/>
                    </a:cxn>
                    <a:cxn ang="0">
                      <a:pos x="91" y="20"/>
                    </a:cxn>
                    <a:cxn ang="0">
                      <a:pos x="91" y="25"/>
                    </a:cxn>
                    <a:cxn ang="0">
                      <a:pos x="91" y="25"/>
                    </a:cxn>
                    <a:cxn ang="0">
                      <a:pos x="91" y="28"/>
                    </a:cxn>
                    <a:cxn ang="0">
                      <a:pos x="85" y="28"/>
                    </a:cxn>
                    <a:cxn ang="0">
                      <a:pos x="62" y="25"/>
                    </a:cxn>
                    <a:cxn ang="0">
                      <a:pos x="62" y="31"/>
                    </a:cxn>
                    <a:cxn ang="0">
                      <a:pos x="57" y="31"/>
                    </a:cxn>
                    <a:cxn ang="0">
                      <a:pos x="51" y="34"/>
                    </a:cxn>
                    <a:cxn ang="0">
                      <a:pos x="48" y="37"/>
                    </a:cxn>
                    <a:cxn ang="0">
                      <a:pos x="48" y="34"/>
                    </a:cxn>
                    <a:cxn ang="0">
                      <a:pos x="45" y="37"/>
                    </a:cxn>
                    <a:cxn ang="0">
                      <a:pos x="40" y="37"/>
                    </a:cxn>
                    <a:cxn ang="0">
                      <a:pos x="37" y="37"/>
                    </a:cxn>
                    <a:cxn ang="0">
                      <a:pos x="34" y="34"/>
                    </a:cxn>
                    <a:cxn ang="0">
                      <a:pos x="34" y="37"/>
                    </a:cxn>
                    <a:cxn ang="0">
                      <a:pos x="31" y="37"/>
                    </a:cxn>
                    <a:cxn ang="0">
                      <a:pos x="31" y="37"/>
                    </a:cxn>
                    <a:cxn ang="0">
                      <a:pos x="28" y="37"/>
                    </a:cxn>
                    <a:cxn ang="0">
                      <a:pos x="28" y="37"/>
                    </a:cxn>
                    <a:cxn ang="0">
                      <a:pos x="25" y="42"/>
                    </a:cxn>
                    <a:cxn ang="0">
                      <a:pos x="20" y="42"/>
                    </a:cxn>
                    <a:cxn ang="0">
                      <a:pos x="20" y="42"/>
                    </a:cxn>
                    <a:cxn ang="0">
                      <a:pos x="17" y="39"/>
                    </a:cxn>
                    <a:cxn ang="0">
                      <a:pos x="17" y="39"/>
                    </a:cxn>
                    <a:cxn ang="0">
                      <a:pos x="14" y="39"/>
                    </a:cxn>
                    <a:cxn ang="0">
                      <a:pos x="8" y="39"/>
                    </a:cxn>
                    <a:cxn ang="0">
                      <a:pos x="8" y="39"/>
                    </a:cxn>
                    <a:cxn ang="0">
                      <a:pos x="6" y="37"/>
                    </a:cxn>
                  </a:cxnLst>
                  <a:rect l="0" t="0" r="r" b="b"/>
                  <a:pathLst>
                    <a:path w="91" h="42">
                      <a:moveTo>
                        <a:pt x="6" y="37"/>
                      </a:move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0" y="28"/>
                      </a:lnTo>
                      <a:lnTo>
                        <a:pt x="0" y="25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1"/>
                      </a:lnTo>
                      <a:lnTo>
                        <a:pt x="14" y="11"/>
                      </a:lnTo>
                      <a:lnTo>
                        <a:pt x="11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5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62" y="3"/>
                      </a:lnTo>
                      <a:lnTo>
                        <a:pt x="91" y="3"/>
                      </a:lnTo>
                      <a:lnTo>
                        <a:pt x="91" y="20"/>
                      </a:lnTo>
                      <a:lnTo>
                        <a:pt x="88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8"/>
                      </a:lnTo>
                      <a:lnTo>
                        <a:pt x="91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62" y="25"/>
                      </a:lnTo>
                      <a:lnTo>
                        <a:pt x="62" y="28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8" y="34"/>
                      </a:lnTo>
                      <a:lnTo>
                        <a:pt x="45" y="34"/>
                      </a:lnTo>
                      <a:lnTo>
                        <a:pt x="45" y="37"/>
                      </a:lnTo>
                      <a:lnTo>
                        <a:pt x="45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4"/>
                      </a:lnTo>
                      <a:lnTo>
                        <a:pt x="34" y="34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1" y="39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6" y="3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4" name="Freeform 150"/>
                <p:cNvSpPr>
                  <a:spLocks/>
                </p:cNvSpPr>
                <p:nvPr/>
              </p:nvSpPr>
              <p:spPr bwMode="auto">
                <a:xfrm>
                  <a:off x="1421" y="3242"/>
                  <a:ext cx="46" cy="21"/>
                </a:xfrm>
                <a:custGeom>
                  <a:avLst/>
                  <a:gdLst/>
                  <a:ahLst/>
                  <a:cxnLst>
                    <a:cxn ang="0">
                      <a:pos x="6" y="37"/>
                    </a:cxn>
                    <a:cxn ang="0">
                      <a:pos x="3" y="37"/>
                    </a:cxn>
                    <a:cxn ang="0">
                      <a:pos x="0" y="39"/>
                    </a:cxn>
                    <a:cxn ang="0">
                      <a:pos x="0" y="34"/>
                    </a:cxn>
                    <a:cxn ang="0">
                      <a:pos x="0" y="28"/>
                    </a:cxn>
                    <a:cxn ang="0">
                      <a:pos x="3" y="20"/>
                    </a:cxn>
                    <a:cxn ang="0">
                      <a:pos x="3" y="20"/>
                    </a:cxn>
                    <a:cxn ang="0">
                      <a:pos x="3" y="17"/>
                    </a:cxn>
                    <a:cxn ang="0">
                      <a:pos x="3" y="14"/>
                    </a:cxn>
                    <a:cxn ang="0">
                      <a:pos x="3" y="14"/>
                    </a:cxn>
                    <a:cxn ang="0">
                      <a:pos x="3" y="14"/>
                    </a:cxn>
                    <a:cxn ang="0">
                      <a:pos x="0" y="14"/>
                    </a:cxn>
                    <a:cxn ang="0">
                      <a:pos x="0" y="11"/>
                    </a:cxn>
                    <a:cxn ang="0">
                      <a:pos x="6" y="8"/>
                    </a:cxn>
                    <a:cxn ang="0">
                      <a:pos x="6" y="11"/>
                    </a:cxn>
                    <a:cxn ang="0">
                      <a:pos x="11" y="8"/>
                    </a:cxn>
                    <a:cxn ang="0">
                      <a:pos x="20" y="8"/>
                    </a:cxn>
                    <a:cxn ang="0">
                      <a:pos x="20" y="8"/>
                    </a:cxn>
                    <a:cxn ang="0">
                      <a:pos x="20" y="5"/>
                    </a:cxn>
                    <a:cxn ang="0">
                      <a:pos x="20" y="5"/>
                    </a:cxn>
                    <a:cxn ang="0">
                      <a:pos x="17" y="0"/>
                    </a:cxn>
                    <a:cxn ang="0">
                      <a:pos x="20" y="0"/>
                    </a:cxn>
                    <a:cxn ang="0">
                      <a:pos x="23" y="3"/>
                    </a:cxn>
                    <a:cxn ang="0">
                      <a:pos x="25" y="3"/>
                    </a:cxn>
                    <a:cxn ang="0">
                      <a:pos x="28" y="3"/>
                    </a:cxn>
                    <a:cxn ang="0">
                      <a:pos x="28" y="3"/>
                    </a:cxn>
                    <a:cxn ang="0">
                      <a:pos x="31" y="3"/>
                    </a:cxn>
                    <a:cxn ang="0">
                      <a:pos x="37" y="3"/>
                    </a:cxn>
                    <a:cxn ang="0">
                      <a:pos x="62" y="3"/>
                    </a:cxn>
                    <a:cxn ang="0">
                      <a:pos x="91" y="20"/>
                    </a:cxn>
                    <a:cxn ang="0">
                      <a:pos x="91" y="25"/>
                    </a:cxn>
                    <a:cxn ang="0">
                      <a:pos x="91" y="25"/>
                    </a:cxn>
                    <a:cxn ang="0">
                      <a:pos x="91" y="28"/>
                    </a:cxn>
                    <a:cxn ang="0">
                      <a:pos x="85" y="28"/>
                    </a:cxn>
                    <a:cxn ang="0">
                      <a:pos x="62" y="25"/>
                    </a:cxn>
                    <a:cxn ang="0">
                      <a:pos x="62" y="31"/>
                    </a:cxn>
                    <a:cxn ang="0">
                      <a:pos x="57" y="31"/>
                    </a:cxn>
                    <a:cxn ang="0">
                      <a:pos x="51" y="34"/>
                    </a:cxn>
                    <a:cxn ang="0">
                      <a:pos x="48" y="37"/>
                    </a:cxn>
                    <a:cxn ang="0">
                      <a:pos x="48" y="34"/>
                    </a:cxn>
                    <a:cxn ang="0">
                      <a:pos x="45" y="37"/>
                    </a:cxn>
                    <a:cxn ang="0">
                      <a:pos x="40" y="37"/>
                    </a:cxn>
                    <a:cxn ang="0">
                      <a:pos x="37" y="37"/>
                    </a:cxn>
                    <a:cxn ang="0">
                      <a:pos x="34" y="34"/>
                    </a:cxn>
                    <a:cxn ang="0">
                      <a:pos x="34" y="37"/>
                    </a:cxn>
                    <a:cxn ang="0">
                      <a:pos x="31" y="37"/>
                    </a:cxn>
                    <a:cxn ang="0">
                      <a:pos x="31" y="37"/>
                    </a:cxn>
                    <a:cxn ang="0">
                      <a:pos x="28" y="37"/>
                    </a:cxn>
                    <a:cxn ang="0">
                      <a:pos x="28" y="37"/>
                    </a:cxn>
                    <a:cxn ang="0">
                      <a:pos x="25" y="42"/>
                    </a:cxn>
                    <a:cxn ang="0">
                      <a:pos x="20" y="42"/>
                    </a:cxn>
                    <a:cxn ang="0">
                      <a:pos x="20" y="42"/>
                    </a:cxn>
                    <a:cxn ang="0">
                      <a:pos x="17" y="39"/>
                    </a:cxn>
                    <a:cxn ang="0">
                      <a:pos x="17" y="39"/>
                    </a:cxn>
                    <a:cxn ang="0">
                      <a:pos x="14" y="39"/>
                    </a:cxn>
                    <a:cxn ang="0">
                      <a:pos x="8" y="39"/>
                    </a:cxn>
                    <a:cxn ang="0">
                      <a:pos x="8" y="39"/>
                    </a:cxn>
                    <a:cxn ang="0">
                      <a:pos x="6" y="37"/>
                    </a:cxn>
                  </a:cxnLst>
                  <a:rect l="0" t="0" r="r" b="b"/>
                  <a:pathLst>
                    <a:path w="91" h="42">
                      <a:moveTo>
                        <a:pt x="6" y="37"/>
                      </a:move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0" y="28"/>
                      </a:lnTo>
                      <a:lnTo>
                        <a:pt x="0" y="25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1"/>
                      </a:lnTo>
                      <a:lnTo>
                        <a:pt x="14" y="11"/>
                      </a:lnTo>
                      <a:lnTo>
                        <a:pt x="11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5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62" y="3"/>
                      </a:lnTo>
                      <a:lnTo>
                        <a:pt x="91" y="3"/>
                      </a:lnTo>
                      <a:lnTo>
                        <a:pt x="91" y="20"/>
                      </a:lnTo>
                      <a:lnTo>
                        <a:pt x="88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5"/>
                      </a:lnTo>
                      <a:lnTo>
                        <a:pt x="91" y="28"/>
                      </a:lnTo>
                      <a:lnTo>
                        <a:pt x="91" y="28"/>
                      </a:lnTo>
                      <a:lnTo>
                        <a:pt x="85" y="28"/>
                      </a:lnTo>
                      <a:lnTo>
                        <a:pt x="85" y="28"/>
                      </a:lnTo>
                      <a:lnTo>
                        <a:pt x="62" y="25"/>
                      </a:lnTo>
                      <a:lnTo>
                        <a:pt x="62" y="28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8" y="34"/>
                      </a:lnTo>
                      <a:lnTo>
                        <a:pt x="45" y="34"/>
                      </a:lnTo>
                      <a:lnTo>
                        <a:pt x="45" y="37"/>
                      </a:lnTo>
                      <a:lnTo>
                        <a:pt x="45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4"/>
                      </a:lnTo>
                      <a:lnTo>
                        <a:pt x="34" y="34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42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7" y="39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1" y="39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6" y="3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5" name="Freeform 151"/>
                <p:cNvSpPr>
                  <a:spLocks/>
                </p:cNvSpPr>
                <p:nvPr/>
              </p:nvSpPr>
              <p:spPr bwMode="auto">
                <a:xfrm>
                  <a:off x="1444" y="3242"/>
                  <a:ext cx="54" cy="33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108" y="3"/>
                    </a:cxn>
                    <a:cxn ang="0">
                      <a:pos x="108" y="5"/>
                    </a:cxn>
                    <a:cxn ang="0">
                      <a:pos x="108" y="8"/>
                    </a:cxn>
                    <a:cxn ang="0">
                      <a:pos x="105" y="8"/>
                    </a:cxn>
                    <a:cxn ang="0">
                      <a:pos x="105" y="8"/>
                    </a:cxn>
                    <a:cxn ang="0">
                      <a:pos x="105" y="14"/>
                    </a:cxn>
                    <a:cxn ang="0">
                      <a:pos x="82" y="20"/>
                    </a:cxn>
                    <a:cxn ang="0">
                      <a:pos x="71" y="22"/>
                    </a:cxn>
                    <a:cxn ang="0">
                      <a:pos x="60" y="39"/>
                    </a:cxn>
                    <a:cxn ang="0">
                      <a:pos x="48" y="48"/>
                    </a:cxn>
                    <a:cxn ang="0">
                      <a:pos x="31" y="48"/>
                    </a:cxn>
                    <a:cxn ang="0">
                      <a:pos x="29" y="51"/>
                    </a:cxn>
                    <a:cxn ang="0">
                      <a:pos x="31" y="56"/>
                    </a:cxn>
                    <a:cxn ang="0">
                      <a:pos x="31" y="56"/>
                    </a:cxn>
                    <a:cxn ang="0">
                      <a:pos x="34" y="59"/>
                    </a:cxn>
                    <a:cxn ang="0">
                      <a:pos x="37" y="59"/>
                    </a:cxn>
                    <a:cxn ang="0">
                      <a:pos x="40" y="59"/>
                    </a:cxn>
                    <a:cxn ang="0">
                      <a:pos x="37" y="62"/>
                    </a:cxn>
                    <a:cxn ang="0">
                      <a:pos x="34" y="65"/>
                    </a:cxn>
                    <a:cxn ang="0">
                      <a:pos x="31" y="62"/>
                    </a:cxn>
                    <a:cxn ang="0">
                      <a:pos x="29" y="62"/>
                    </a:cxn>
                    <a:cxn ang="0">
                      <a:pos x="26" y="62"/>
                    </a:cxn>
                    <a:cxn ang="0">
                      <a:pos x="26" y="59"/>
                    </a:cxn>
                    <a:cxn ang="0">
                      <a:pos x="26" y="56"/>
                    </a:cxn>
                    <a:cxn ang="0">
                      <a:pos x="23" y="59"/>
                    </a:cxn>
                    <a:cxn ang="0">
                      <a:pos x="23" y="59"/>
                    </a:cxn>
                    <a:cxn ang="0">
                      <a:pos x="23" y="59"/>
                    </a:cxn>
                    <a:cxn ang="0">
                      <a:pos x="20" y="59"/>
                    </a:cxn>
                    <a:cxn ang="0">
                      <a:pos x="20" y="59"/>
                    </a:cxn>
                    <a:cxn ang="0">
                      <a:pos x="17" y="59"/>
                    </a:cxn>
                    <a:cxn ang="0">
                      <a:pos x="17" y="59"/>
                    </a:cxn>
                    <a:cxn ang="0">
                      <a:pos x="14" y="62"/>
                    </a:cxn>
                    <a:cxn ang="0">
                      <a:pos x="12" y="59"/>
                    </a:cxn>
                    <a:cxn ang="0">
                      <a:pos x="12" y="59"/>
                    </a:cxn>
                    <a:cxn ang="0">
                      <a:pos x="6" y="62"/>
                    </a:cxn>
                    <a:cxn ang="0">
                      <a:pos x="6" y="59"/>
                    </a:cxn>
                    <a:cxn ang="0">
                      <a:pos x="3" y="59"/>
                    </a:cxn>
                    <a:cxn ang="0">
                      <a:pos x="3" y="51"/>
                    </a:cxn>
                    <a:cxn ang="0">
                      <a:pos x="6" y="48"/>
                    </a:cxn>
                    <a:cxn ang="0">
                      <a:pos x="6" y="45"/>
                    </a:cxn>
                    <a:cxn ang="0">
                      <a:pos x="3" y="45"/>
                    </a:cxn>
                    <a:cxn ang="0">
                      <a:pos x="3" y="37"/>
                    </a:cxn>
                    <a:cxn ang="0">
                      <a:pos x="0" y="34"/>
                    </a:cxn>
                    <a:cxn ang="0">
                      <a:pos x="3" y="37"/>
                    </a:cxn>
                    <a:cxn ang="0">
                      <a:pos x="6" y="34"/>
                    </a:cxn>
                    <a:cxn ang="0">
                      <a:pos x="17" y="31"/>
                    </a:cxn>
                    <a:cxn ang="0">
                      <a:pos x="40" y="28"/>
                    </a:cxn>
                    <a:cxn ang="0">
                      <a:pos x="46" y="28"/>
                    </a:cxn>
                    <a:cxn ang="0">
                      <a:pos x="46" y="25"/>
                    </a:cxn>
                    <a:cxn ang="0">
                      <a:pos x="46" y="20"/>
                    </a:cxn>
                    <a:cxn ang="0">
                      <a:pos x="94" y="0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65">
                      <a:moveTo>
                        <a:pt x="108" y="0"/>
                      </a:move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3"/>
                      </a:lnTo>
                      <a:lnTo>
                        <a:pt x="108" y="3"/>
                      </a:lnTo>
                      <a:lnTo>
                        <a:pt x="108" y="3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08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8" y="11"/>
                      </a:lnTo>
                      <a:lnTo>
                        <a:pt x="105" y="11"/>
                      </a:lnTo>
                      <a:lnTo>
                        <a:pt x="105" y="14"/>
                      </a:lnTo>
                      <a:lnTo>
                        <a:pt x="85" y="14"/>
                      </a:lnTo>
                      <a:lnTo>
                        <a:pt x="82" y="20"/>
                      </a:lnTo>
                      <a:lnTo>
                        <a:pt x="82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2"/>
                      </a:lnTo>
                      <a:lnTo>
                        <a:pt x="63" y="20"/>
                      </a:lnTo>
                      <a:lnTo>
                        <a:pt x="63" y="37"/>
                      </a:lnTo>
                      <a:lnTo>
                        <a:pt x="60" y="39"/>
                      </a:lnTo>
                      <a:lnTo>
                        <a:pt x="57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29" y="48"/>
                      </a:lnTo>
                      <a:lnTo>
                        <a:pt x="29" y="51"/>
                      </a:lnTo>
                      <a:lnTo>
                        <a:pt x="31" y="51"/>
                      </a:lnTo>
                      <a:lnTo>
                        <a:pt x="31" y="54"/>
                      </a:lnTo>
                      <a:lnTo>
                        <a:pt x="31" y="56"/>
                      </a:lnTo>
                      <a:lnTo>
                        <a:pt x="31" y="56"/>
                      </a:lnTo>
                      <a:lnTo>
                        <a:pt x="31" y="56"/>
                      </a:lnTo>
                      <a:lnTo>
                        <a:pt x="31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7" y="59"/>
                      </a:lnTo>
                      <a:lnTo>
                        <a:pt x="37" y="59"/>
                      </a:lnTo>
                      <a:lnTo>
                        <a:pt x="40" y="59"/>
                      </a:lnTo>
                      <a:lnTo>
                        <a:pt x="40" y="59"/>
                      </a:lnTo>
                      <a:lnTo>
                        <a:pt x="40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1" y="65"/>
                      </a:lnTo>
                      <a:lnTo>
                        <a:pt x="31" y="62"/>
                      </a:lnTo>
                      <a:lnTo>
                        <a:pt x="31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6" y="59"/>
                      </a:lnTo>
                      <a:lnTo>
                        <a:pt x="26" y="59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6" y="62"/>
                      </a:lnTo>
                      <a:lnTo>
                        <a:pt x="6" y="56"/>
                      </a:lnTo>
                      <a:lnTo>
                        <a:pt x="6" y="56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3" y="59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6" y="42"/>
                      </a:lnTo>
                      <a:lnTo>
                        <a:pt x="3" y="45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12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5"/>
                      </a:lnTo>
                      <a:lnTo>
                        <a:pt x="40" y="28"/>
                      </a:lnTo>
                      <a:lnTo>
                        <a:pt x="40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5"/>
                      </a:lnTo>
                      <a:lnTo>
                        <a:pt x="46" y="25"/>
                      </a:lnTo>
                      <a:lnTo>
                        <a:pt x="46" y="25"/>
                      </a:lnTo>
                      <a:lnTo>
                        <a:pt x="46" y="25"/>
                      </a:lnTo>
                      <a:lnTo>
                        <a:pt x="43" y="25"/>
                      </a:lnTo>
                      <a:lnTo>
                        <a:pt x="46" y="20"/>
                      </a:lnTo>
                      <a:lnTo>
                        <a:pt x="46" y="3"/>
                      </a:lnTo>
                      <a:lnTo>
                        <a:pt x="82" y="0"/>
                      </a:lnTo>
                      <a:lnTo>
                        <a:pt x="94" y="0"/>
                      </a:lnTo>
                      <a:lnTo>
                        <a:pt x="105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6" name="Freeform 152"/>
                <p:cNvSpPr>
                  <a:spLocks/>
                </p:cNvSpPr>
                <p:nvPr/>
              </p:nvSpPr>
              <p:spPr bwMode="auto">
                <a:xfrm>
                  <a:off x="1444" y="3242"/>
                  <a:ext cx="54" cy="33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108" y="3"/>
                    </a:cxn>
                    <a:cxn ang="0">
                      <a:pos x="108" y="5"/>
                    </a:cxn>
                    <a:cxn ang="0">
                      <a:pos x="108" y="8"/>
                    </a:cxn>
                    <a:cxn ang="0">
                      <a:pos x="105" y="8"/>
                    </a:cxn>
                    <a:cxn ang="0">
                      <a:pos x="105" y="8"/>
                    </a:cxn>
                    <a:cxn ang="0">
                      <a:pos x="105" y="14"/>
                    </a:cxn>
                    <a:cxn ang="0">
                      <a:pos x="82" y="20"/>
                    </a:cxn>
                    <a:cxn ang="0">
                      <a:pos x="71" y="22"/>
                    </a:cxn>
                    <a:cxn ang="0">
                      <a:pos x="60" y="39"/>
                    </a:cxn>
                    <a:cxn ang="0">
                      <a:pos x="48" y="48"/>
                    </a:cxn>
                    <a:cxn ang="0">
                      <a:pos x="31" y="48"/>
                    </a:cxn>
                    <a:cxn ang="0">
                      <a:pos x="29" y="51"/>
                    </a:cxn>
                    <a:cxn ang="0">
                      <a:pos x="31" y="56"/>
                    </a:cxn>
                    <a:cxn ang="0">
                      <a:pos x="31" y="56"/>
                    </a:cxn>
                    <a:cxn ang="0">
                      <a:pos x="34" y="59"/>
                    </a:cxn>
                    <a:cxn ang="0">
                      <a:pos x="37" y="59"/>
                    </a:cxn>
                    <a:cxn ang="0">
                      <a:pos x="40" y="59"/>
                    </a:cxn>
                    <a:cxn ang="0">
                      <a:pos x="37" y="62"/>
                    </a:cxn>
                    <a:cxn ang="0">
                      <a:pos x="34" y="65"/>
                    </a:cxn>
                    <a:cxn ang="0">
                      <a:pos x="31" y="62"/>
                    </a:cxn>
                    <a:cxn ang="0">
                      <a:pos x="29" y="62"/>
                    </a:cxn>
                    <a:cxn ang="0">
                      <a:pos x="26" y="62"/>
                    </a:cxn>
                    <a:cxn ang="0">
                      <a:pos x="26" y="59"/>
                    </a:cxn>
                    <a:cxn ang="0">
                      <a:pos x="26" y="56"/>
                    </a:cxn>
                    <a:cxn ang="0">
                      <a:pos x="23" y="59"/>
                    </a:cxn>
                    <a:cxn ang="0">
                      <a:pos x="23" y="59"/>
                    </a:cxn>
                    <a:cxn ang="0">
                      <a:pos x="23" y="59"/>
                    </a:cxn>
                    <a:cxn ang="0">
                      <a:pos x="20" y="59"/>
                    </a:cxn>
                    <a:cxn ang="0">
                      <a:pos x="20" y="59"/>
                    </a:cxn>
                    <a:cxn ang="0">
                      <a:pos x="17" y="59"/>
                    </a:cxn>
                    <a:cxn ang="0">
                      <a:pos x="17" y="59"/>
                    </a:cxn>
                    <a:cxn ang="0">
                      <a:pos x="14" y="62"/>
                    </a:cxn>
                    <a:cxn ang="0">
                      <a:pos x="12" y="59"/>
                    </a:cxn>
                    <a:cxn ang="0">
                      <a:pos x="12" y="59"/>
                    </a:cxn>
                    <a:cxn ang="0">
                      <a:pos x="6" y="62"/>
                    </a:cxn>
                    <a:cxn ang="0">
                      <a:pos x="6" y="59"/>
                    </a:cxn>
                    <a:cxn ang="0">
                      <a:pos x="3" y="59"/>
                    </a:cxn>
                    <a:cxn ang="0">
                      <a:pos x="3" y="51"/>
                    </a:cxn>
                    <a:cxn ang="0">
                      <a:pos x="6" y="48"/>
                    </a:cxn>
                    <a:cxn ang="0">
                      <a:pos x="6" y="45"/>
                    </a:cxn>
                    <a:cxn ang="0">
                      <a:pos x="3" y="45"/>
                    </a:cxn>
                    <a:cxn ang="0">
                      <a:pos x="3" y="37"/>
                    </a:cxn>
                    <a:cxn ang="0">
                      <a:pos x="0" y="34"/>
                    </a:cxn>
                    <a:cxn ang="0">
                      <a:pos x="3" y="37"/>
                    </a:cxn>
                    <a:cxn ang="0">
                      <a:pos x="6" y="34"/>
                    </a:cxn>
                    <a:cxn ang="0">
                      <a:pos x="17" y="31"/>
                    </a:cxn>
                    <a:cxn ang="0">
                      <a:pos x="40" y="28"/>
                    </a:cxn>
                    <a:cxn ang="0">
                      <a:pos x="46" y="28"/>
                    </a:cxn>
                    <a:cxn ang="0">
                      <a:pos x="46" y="25"/>
                    </a:cxn>
                    <a:cxn ang="0">
                      <a:pos x="46" y="20"/>
                    </a:cxn>
                    <a:cxn ang="0">
                      <a:pos x="94" y="0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65">
                      <a:moveTo>
                        <a:pt x="108" y="0"/>
                      </a:move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3"/>
                      </a:lnTo>
                      <a:lnTo>
                        <a:pt x="108" y="3"/>
                      </a:lnTo>
                      <a:lnTo>
                        <a:pt x="108" y="3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08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8" y="11"/>
                      </a:lnTo>
                      <a:lnTo>
                        <a:pt x="105" y="11"/>
                      </a:lnTo>
                      <a:lnTo>
                        <a:pt x="105" y="14"/>
                      </a:lnTo>
                      <a:lnTo>
                        <a:pt x="85" y="14"/>
                      </a:lnTo>
                      <a:lnTo>
                        <a:pt x="82" y="20"/>
                      </a:lnTo>
                      <a:lnTo>
                        <a:pt x="82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2"/>
                      </a:lnTo>
                      <a:lnTo>
                        <a:pt x="63" y="20"/>
                      </a:lnTo>
                      <a:lnTo>
                        <a:pt x="63" y="37"/>
                      </a:lnTo>
                      <a:lnTo>
                        <a:pt x="60" y="39"/>
                      </a:lnTo>
                      <a:lnTo>
                        <a:pt x="57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31" y="48"/>
                      </a:lnTo>
                      <a:lnTo>
                        <a:pt x="29" y="48"/>
                      </a:lnTo>
                      <a:lnTo>
                        <a:pt x="29" y="51"/>
                      </a:lnTo>
                      <a:lnTo>
                        <a:pt x="31" y="51"/>
                      </a:lnTo>
                      <a:lnTo>
                        <a:pt x="31" y="54"/>
                      </a:lnTo>
                      <a:lnTo>
                        <a:pt x="31" y="56"/>
                      </a:lnTo>
                      <a:lnTo>
                        <a:pt x="31" y="56"/>
                      </a:lnTo>
                      <a:lnTo>
                        <a:pt x="31" y="56"/>
                      </a:lnTo>
                      <a:lnTo>
                        <a:pt x="31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7" y="59"/>
                      </a:lnTo>
                      <a:lnTo>
                        <a:pt x="37" y="59"/>
                      </a:lnTo>
                      <a:lnTo>
                        <a:pt x="40" y="59"/>
                      </a:lnTo>
                      <a:lnTo>
                        <a:pt x="40" y="59"/>
                      </a:lnTo>
                      <a:lnTo>
                        <a:pt x="40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1" y="65"/>
                      </a:lnTo>
                      <a:lnTo>
                        <a:pt x="31" y="62"/>
                      </a:lnTo>
                      <a:lnTo>
                        <a:pt x="31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6" y="59"/>
                      </a:lnTo>
                      <a:lnTo>
                        <a:pt x="26" y="59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7" y="59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6" y="62"/>
                      </a:lnTo>
                      <a:lnTo>
                        <a:pt x="6" y="56"/>
                      </a:lnTo>
                      <a:lnTo>
                        <a:pt x="6" y="56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3" y="59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6" y="42"/>
                      </a:lnTo>
                      <a:lnTo>
                        <a:pt x="3" y="45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12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5"/>
                      </a:lnTo>
                      <a:lnTo>
                        <a:pt x="40" y="28"/>
                      </a:lnTo>
                      <a:lnTo>
                        <a:pt x="40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5"/>
                      </a:lnTo>
                      <a:lnTo>
                        <a:pt x="46" y="25"/>
                      </a:lnTo>
                      <a:lnTo>
                        <a:pt x="46" y="25"/>
                      </a:lnTo>
                      <a:lnTo>
                        <a:pt x="46" y="25"/>
                      </a:lnTo>
                      <a:lnTo>
                        <a:pt x="43" y="25"/>
                      </a:lnTo>
                      <a:lnTo>
                        <a:pt x="46" y="20"/>
                      </a:lnTo>
                      <a:lnTo>
                        <a:pt x="46" y="3"/>
                      </a:lnTo>
                      <a:lnTo>
                        <a:pt x="82" y="0"/>
                      </a:lnTo>
                      <a:lnTo>
                        <a:pt x="94" y="0"/>
                      </a:lnTo>
                      <a:lnTo>
                        <a:pt x="105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7" name="Freeform 153"/>
                <p:cNvSpPr>
                  <a:spLocks/>
                </p:cNvSpPr>
                <p:nvPr/>
              </p:nvSpPr>
              <p:spPr bwMode="auto">
                <a:xfrm>
                  <a:off x="1521" y="3233"/>
                  <a:ext cx="43" cy="42"/>
                </a:xfrm>
                <a:custGeom>
                  <a:avLst/>
                  <a:gdLst/>
                  <a:ahLst/>
                  <a:cxnLst>
                    <a:cxn ang="0">
                      <a:pos x="43" y="51"/>
                    </a:cxn>
                    <a:cxn ang="0">
                      <a:pos x="46" y="54"/>
                    </a:cxn>
                    <a:cxn ang="0">
                      <a:pos x="48" y="54"/>
                    </a:cxn>
                    <a:cxn ang="0">
                      <a:pos x="51" y="54"/>
                    </a:cxn>
                    <a:cxn ang="0">
                      <a:pos x="57" y="56"/>
                    </a:cxn>
                    <a:cxn ang="0">
                      <a:pos x="57" y="56"/>
                    </a:cxn>
                    <a:cxn ang="0">
                      <a:pos x="60" y="62"/>
                    </a:cxn>
                    <a:cxn ang="0">
                      <a:pos x="60" y="65"/>
                    </a:cxn>
                    <a:cxn ang="0">
                      <a:pos x="60" y="71"/>
                    </a:cxn>
                    <a:cxn ang="0">
                      <a:pos x="57" y="73"/>
                    </a:cxn>
                    <a:cxn ang="0">
                      <a:pos x="54" y="79"/>
                    </a:cxn>
                    <a:cxn ang="0">
                      <a:pos x="51" y="82"/>
                    </a:cxn>
                    <a:cxn ang="0">
                      <a:pos x="51" y="82"/>
                    </a:cxn>
                    <a:cxn ang="0">
                      <a:pos x="46" y="82"/>
                    </a:cxn>
                    <a:cxn ang="0">
                      <a:pos x="43" y="79"/>
                    </a:cxn>
                    <a:cxn ang="0">
                      <a:pos x="43" y="79"/>
                    </a:cxn>
                    <a:cxn ang="0">
                      <a:pos x="40" y="79"/>
                    </a:cxn>
                    <a:cxn ang="0">
                      <a:pos x="34" y="79"/>
                    </a:cxn>
                    <a:cxn ang="0">
                      <a:pos x="29" y="79"/>
                    </a:cxn>
                    <a:cxn ang="0">
                      <a:pos x="29" y="79"/>
                    </a:cxn>
                    <a:cxn ang="0">
                      <a:pos x="26" y="79"/>
                    </a:cxn>
                    <a:cxn ang="0">
                      <a:pos x="23" y="79"/>
                    </a:cxn>
                    <a:cxn ang="0">
                      <a:pos x="23" y="79"/>
                    </a:cxn>
                    <a:cxn ang="0">
                      <a:pos x="20" y="79"/>
                    </a:cxn>
                    <a:cxn ang="0">
                      <a:pos x="17" y="79"/>
                    </a:cxn>
                    <a:cxn ang="0">
                      <a:pos x="14" y="79"/>
                    </a:cxn>
                    <a:cxn ang="0">
                      <a:pos x="12" y="82"/>
                    </a:cxn>
                    <a:cxn ang="0">
                      <a:pos x="9" y="79"/>
                    </a:cxn>
                    <a:cxn ang="0">
                      <a:pos x="6" y="76"/>
                    </a:cxn>
                    <a:cxn ang="0">
                      <a:pos x="6" y="73"/>
                    </a:cxn>
                    <a:cxn ang="0">
                      <a:pos x="6" y="71"/>
                    </a:cxn>
                    <a:cxn ang="0">
                      <a:pos x="6" y="68"/>
                    </a:cxn>
                    <a:cxn ang="0">
                      <a:pos x="3" y="62"/>
                    </a:cxn>
                    <a:cxn ang="0">
                      <a:pos x="0" y="56"/>
                    </a:cxn>
                    <a:cxn ang="0">
                      <a:pos x="3" y="54"/>
                    </a:cxn>
                    <a:cxn ang="0">
                      <a:pos x="3" y="51"/>
                    </a:cxn>
                    <a:cxn ang="0">
                      <a:pos x="3" y="45"/>
                    </a:cxn>
                    <a:cxn ang="0">
                      <a:pos x="0" y="42"/>
                    </a:cxn>
                    <a:cxn ang="0">
                      <a:pos x="3" y="39"/>
                    </a:cxn>
                    <a:cxn ang="0">
                      <a:pos x="29" y="14"/>
                    </a:cxn>
                    <a:cxn ang="0">
                      <a:pos x="60" y="14"/>
                    </a:cxn>
                    <a:cxn ang="0">
                      <a:pos x="68" y="22"/>
                    </a:cxn>
                    <a:cxn ang="0">
                      <a:pos x="85" y="39"/>
                    </a:cxn>
                    <a:cxn ang="0">
                      <a:pos x="85" y="48"/>
                    </a:cxn>
                    <a:cxn ang="0">
                      <a:pos x="71" y="51"/>
                    </a:cxn>
                    <a:cxn ang="0">
                      <a:pos x="65" y="51"/>
                    </a:cxn>
                    <a:cxn ang="0">
                      <a:pos x="63" y="51"/>
                    </a:cxn>
                    <a:cxn ang="0">
                      <a:pos x="60" y="51"/>
                    </a:cxn>
                    <a:cxn ang="0">
                      <a:pos x="57" y="51"/>
                    </a:cxn>
                    <a:cxn ang="0">
                      <a:pos x="57" y="51"/>
                    </a:cxn>
                    <a:cxn ang="0">
                      <a:pos x="54" y="51"/>
                    </a:cxn>
                    <a:cxn ang="0">
                      <a:pos x="54" y="51"/>
                    </a:cxn>
                    <a:cxn ang="0">
                      <a:pos x="51" y="48"/>
                    </a:cxn>
                    <a:cxn ang="0">
                      <a:pos x="48" y="48"/>
                    </a:cxn>
                    <a:cxn ang="0">
                      <a:pos x="48" y="48"/>
                    </a:cxn>
                    <a:cxn ang="0">
                      <a:pos x="46" y="48"/>
                    </a:cxn>
                    <a:cxn ang="0">
                      <a:pos x="46" y="48"/>
                    </a:cxn>
                    <a:cxn ang="0">
                      <a:pos x="43" y="48"/>
                    </a:cxn>
                    <a:cxn ang="0">
                      <a:pos x="43" y="45"/>
                    </a:cxn>
                    <a:cxn ang="0">
                      <a:pos x="40" y="45"/>
                    </a:cxn>
                    <a:cxn ang="0">
                      <a:pos x="40" y="51"/>
                    </a:cxn>
                  </a:cxnLst>
                  <a:rect l="0" t="0" r="r" b="b"/>
                  <a:pathLst>
                    <a:path w="85" h="82">
                      <a:moveTo>
                        <a:pt x="40" y="51"/>
                      </a:move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6"/>
                      </a:lnTo>
                      <a:lnTo>
                        <a:pt x="48" y="56"/>
                      </a:lnTo>
                      <a:lnTo>
                        <a:pt x="48" y="56"/>
                      </a:lnTo>
                      <a:lnTo>
                        <a:pt x="51" y="56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60" y="56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5"/>
                      </a:lnTo>
                      <a:lnTo>
                        <a:pt x="60" y="65"/>
                      </a:lnTo>
                      <a:lnTo>
                        <a:pt x="60" y="65"/>
                      </a:lnTo>
                      <a:lnTo>
                        <a:pt x="60" y="65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73"/>
                      </a:lnTo>
                      <a:lnTo>
                        <a:pt x="57" y="73"/>
                      </a:lnTo>
                      <a:lnTo>
                        <a:pt x="57" y="73"/>
                      </a:lnTo>
                      <a:lnTo>
                        <a:pt x="57" y="73"/>
                      </a:lnTo>
                      <a:lnTo>
                        <a:pt x="57" y="73"/>
                      </a:lnTo>
                      <a:lnTo>
                        <a:pt x="57" y="76"/>
                      </a:lnTo>
                      <a:lnTo>
                        <a:pt x="57" y="76"/>
                      </a:lnTo>
                      <a:lnTo>
                        <a:pt x="54" y="76"/>
                      </a:lnTo>
                      <a:lnTo>
                        <a:pt x="54" y="76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1" y="79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6" y="82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82"/>
                      </a:lnTo>
                      <a:lnTo>
                        <a:pt x="26" y="82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0" y="76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4" y="79"/>
                      </a:lnTo>
                      <a:lnTo>
                        <a:pt x="14" y="82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2" y="79"/>
                      </a:lnTo>
                      <a:lnTo>
                        <a:pt x="12" y="79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6" y="79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2"/>
                      </a:lnTo>
                      <a:lnTo>
                        <a:pt x="3" y="62"/>
                      </a:lnTo>
                      <a:lnTo>
                        <a:pt x="0" y="59"/>
                      </a:lnTo>
                      <a:lnTo>
                        <a:pt x="0" y="59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42"/>
                      </a:lnTo>
                      <a:lnTo>
                        <a:pt x="3" y="42"/>
                      </a:lnTo>
                      <a:lnTo>
                        <a:pt x="3" y="42"/>
                      </a:lnTo>
                      <a:lnTo>
                        <a:pt x="3" y="42"/>
                      </a:lnTo>
                      <a:lnTo>
                        <a:pt x="3" y="42"/>
                      </a:lnTo>
                      <a:lnTo>
                        <a:pt x="3" y="39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4"/>
                      </a:lnTo>
                      <a:lnTo>
                        <a:pt x="12" y="20"/>
                      </a:lnTo>
                      <a:lnTo>
                        <a:pt x="29" y="14"/>
                      </a:lnTo>
                      <a:lnTo>
                        <a:pt x="31" y="8"/>
                      </a:lnTo>
                      <a:lnTo>
                        <a:pt x="43" y="3"/>
                      </a:lnTo>
                      <a:lnTo>
                        <a:pt x="51" y="0"/>
                      </a:lnTo>
                      <a:lnTo>
                        <a:pt x="60" y="11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3" y="17"/>
                      </a:lnTo>
                      <a:lnTo>
                        <a:pt x="65" y="20"/>
                      </a:lnTo>
                      <a:lnTo>
                        <a:pt x="65" y="22"/>
                      </a:lnTo>
                      <a:lnTo>
                        <a:pt x="65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71" y="22"/>
                      </a:lnTo>
                      <a:lnTo>
                        <a:pt x="71" y="25"/>
                      </a:lnTo>
                      <a:lnTo>
                        <a:pt x="85" y="31"/>
                      </a:lnTo>
                      <a:lnTo>
                        <a:pt x="85" y="37"/>
                      </a:lnTo>
                      <a:lnTo>
                        <a:pt x="85" y="39"/>
                      </a:lnTo>
                      <a:lnTo>
                        <a:pt x="85" y="39"/>
                      </a:lnTo>
                      <a:lnTo>
                        <a:pt x="85" y="42"/>
                      </a:lnTo>
                      <a:lnTo>
                        <a:pt x="85" y="42"/>
                      </a:lnTo>
                      <a:lnTo>
                        <a:pt x="85" y="45"/>
                      </a:lnTo>
                      <a:lnTo>
                        <a:pt x="85" y="45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5"/>
                      </a:lnTo>
                      <a:lnTo>
                        <a:pt x="43" y="45"/>
                      </a:lnTo>
                      <a:lnTo>
                        <a:pt x="43" y="45"/>
                      </a:lnTo>
                      <a:lnTo>
                        <a:pt x="43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8" name="Freeform 154"/>
                <p:cNvSpPr>
                  <a:spLocks/>
                </p:cNvSpPr>
                <p:nvPr/>
              </p:nvSpPr>
              <p:spPr bwMode="auto">
                <a:xfrm>
                  <a:off x="1521" y="3233"/>
                  <a:ext cx="43" cy="42"/>
                </a:xfrm>
                <a:custGeom>
                  <a:avLst/>
                  <a:gdLst/>
                  <a:ahLst/>
                  <a:cxnLst>
                    <a:cxn ang="0">
                      <a:pos x="43" y="51"/>
                    </a:cxn>
                    <a:cxn ang="0">
                      <a:pos x="46" y="54"/>
                    </a:cxn>
                    <a:cxn ang="0">
                      <a:pos x="48" y="54"/>
                    </a:cxn>
                    <a:cxn ang="0">
                      <a:pos x="51" y="54"/>
                    </a:cxn>
                    <a:cxn ang="0">
                      <a:pos x="57" y="56"/>
                    </a:cxn>
                    <a:cxn ang="0">
                      <a:pos x="57" y="56"/>
                    </a:cxn>
                    <a:cxn ang="0">
                      <a:pos x="60" y="62"/>
                    </a:cxn>
                    <a:cxn ang="0">
                      <a:pos x="60" y="65"/>
                    </a:cxn>
                    <a:cxn ang="0">
                      <a:pos x="60" y="71"/>
                    </a:cxn>
                    <a:cxn ang="0">
                      <a:pos x="57" y="73"/>
                    </a:cxn>
                    <a:cxn ang="0">
                      <a:pos x="54" y="79"/>
                    </a:cxn>
                    <a:cxn ang="0">
                      <a:pos x="51" y="82"/>
                    </a:cxn>
                    <a:cxn ang="0">
                      <a:pos x="51" y="82"/>
                    </a:cxn>
                    <a:cxn ang="0">
                      <a:pos x="46" y="82"/>
                    </a:cxn>
                    <a:cxn ang="0">
                      <a:pos x="43" y="79"/>
                    </a:cxn>
                    <a:cxn ang="0">
                      <a:pos x="43" y="79"/>
                    </a:cxn>
                    <a:cxn ang="0">
                      <a:pos x="40" y="79"/>
                    </a:cxn>
                    <a:cxn ang="0">
                      <a:pos x="34" y="79"/>
                    </a:cxn>
                    <a:cxn ang="0">
                      <a:pos x="29" y="79"/>
                    </a:cxn>
                    <a:cxn ang="0">
                      <a:pos x="29" y="79"/>
                    </a:cxn>
                    <a:cxn ang="0">
                      <a:pos x="26" y="79"/>
                    </a:cxn>
                    <a:cxn ang="0">
                      <a:pos x="23" y="79"/>
                    </a:cxn>
                    <a:cxn ang="0">
                      <a:pos x="23" y="79"/>
                    </a:cxn>
                    <a:cxn ang="0">
                      <a:pos x="20" y="79"/>
                    </a:cxn>
                    <a:cxn ang="0">
                      <a:pos x="17" y="79"/>
                    </a:cxn>
                    <a:cxn ang="0">
                      <a:pos x="14" y="79"/>
                    </a:cxn>
                    <a:cxn ang="0">
                      <a:pos x="12" y="82"/>
                    </a:cxn>
                    <a:cxn ang="0">
                      <a:pos x="9" y="79"/>
                    </a:cxn>
                    <a:cxn ang="0">
                      <a:pos x="6" y="76"/>
                    </a:cxn>
                    <a:cxn ang="0">
                      <a:pos x="6" y="73"/>
                    </a:cxn>
                    <a:cxn ang="0">
                      <a:pos x="6" y="71"/>
                    </a:cxn>
                    <a:cxn ang="0">
                      <a:pos x="6" y="68"/>
                    </a:cxn>
                    <a:cxn ang="0">
                      <a:pos x="3" y="62"/>
                    </a:cxn>
                    <a:cxn ang="0">
                      <a:pos x="0" y="56"/>
                    </a:cxn>
                    <a:cxn ang="0">
                      <a:pos x="3" y="54"/>
                    </a:cxn>
                    <a:cxn ang="0">
                      <a:pos x="3" y="51"/>
                    </a:cxn>
                    <a:cxn ang="0">
                      <a:pos x="3" y="45"/>
                    </a:cxn>
                    <a:cxn ang="0">
                      <a:pos x="0" y="42"/>
                    </a:cxn>
                    <a:cxn ang="0">
                      <a:pos x="3" y="39"/>
                    </a:cxn>
                    <a:cxn ang="0">
                      <a:pos x="29" y="14"/>
                    </a:cxn>
                    <a:cxn ang="0">
                      <a:pos x="60" y="14"/>
                    </a:cxn>
                    <a:cxn ang="0">
                      <a:pos x="68" y="22"/>
                    </a:cxn>
                    <a:cxn ang="0">
                      <a:pos x="85" y="39"/>
                    </a:cxn>
                    <a:cxn ang="0">
                      <a:pos x="85" y="48"/>
                    </a:cxn>
                    <a:cxn ang="0">
                      <a:pos x="71" y="51"/>
                    </a:cxn>
                    <a:cxn ang="0">
                      <a:pos x="65" y="51"/>
                    </a:cxn>
                    <a:cxn ang="0">
                      <a:pos x="63" y="51"/>
                    </a:cxn>
                    <a:cxn ang="0">
                      <a:pos x="60" y="51"/>
                    </a:cxn>
                    <a:cxn ang="0">
                      <a:pos x="57" y="51"/>
                    </a:cxn>
                    <a:cxn ang="0">
                      <a:pos x="57" y="51"/>
                    </a:cxn>
                    <a:cxn ang="0">
                      <a:pos x="54" y="51"/>
                    </a:cxn>
                    <a:cxn ang="0">
                      <a:pos x="54" y="51"/>
                    </a:cxn>
                    <a:cxn ang="0">
                      <a:pos x="51" y="48"/>
                    </a:cxn>
                    <a:cxn ang="0">
                      <a:pos x="48" y="48"/>
                    </a:cxn>
                    <a:cxn ang="0">
                      <a:pos x="48" y="48"/>
                    </a:cxn>
                    <a:cxn ang="0">
                      <a:pos x="46" y="48"/>
                    </a:cxn>
                    <a:cxn ang="0">
                      <a:pos x="46" y="48"/>
                    </a:cxn>
                    <a:cxn ang="0">
                      <a:pos x="43" y="48"/>
                    </a:cxn>
                    <a:cxn ang="0">
                      <a:pos x="43" y="45"/>
                    </a:cxn>
                    <a:cxn ang="0">
                      <a:pos x="40" y="45"/>
                    </a:cxn>
                    <a:cxn ang="0">
                      <a:pos x="40" y="51"/>
                    </a:cxn>
                  </a:cxnLst>
                  <a:rect l="0" t="0" r="r" b="b"/>
                  <a:pathLst>
                    <a:path w="85" h="82">
                      <a:moveTo>
                        <a:pt x="40" y="51"/>
                      </a:move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1"/>
                      </a:lnTo>
                      <a:lnTo>
                        <a:pt x="43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6"/>
                      </a:lnTo>
                      <a:lnTo>
                        <a:pt x="48" y="56"/>
                      </a:lnTo>
                      <a:lnTo>
                        <a:pt x="48" y="56"/>
                      </a:lnTo>
                      <a:lnTo>
                        <a:pt x="51" y="56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60" y="56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5"/>
                      </a:lnTo>
                      <a:lnTo>
                        <a:pt x="60" y="65"/>
                      </a:lnTo>
                      <a:lnTo>
                        <a:pt x="60" y="65"/>
                      </a:lnTo>
                      <a:lnTo>
                        <a:pt x="60" y="65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60" y="71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73"/>
                      </a:lnTo>
                      <a:lnTo>
                        <a:pt x="57" y="73"/>
                      </a:lnTo>
                      <a:lnTo>
                        <a:pt x="57" y="73"/>
                      </a:lnTo>
                      <a:lnTo>
                        <a:pt x="57" y="73"/>
                      </a:lnTo>
                      <a:lnTo>
                        <a:pt x="57" y="73"/>
                      </a:lnTo>
                      <a:lnTo>
                        <a:pt x="57" y="76"/>
                      </a:lnTo>
                      <a:lnTo>
                        <a:pt x="57" y="76"/>
                      </a:lnTo>
                      <a:lnTo>
                        <a:pt x="54" y="76"/>
                      </a:lnTo>
                      <a:lnTo>
                        <a:pt x="54" y="76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1" y="79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51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6" y="82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6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3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40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7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79"/>
                      </a:lnTo>
                      <a:lnTo>
                        <a:pt x="29" y="82"/>
                      </a:lnTo>
                      <a:lnTo>
                        <a:pt x="26" y="82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3" y="79"/>
                      </a:lnTo>
                      <a:lnTo>
                        <a:pt x="20" y="76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4" y="79"/>
                      </a:lnTo>
                      <a:lnTo>
                        <a:pt x="14" y="82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2" y="79"/>
                      </a:lnTo>
                      <a:lnTo>
                        <a:pt x="12" y="79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6" y="79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2"/>
                      </a:lnTo>
                      <a:lnTo>
                        <a:pt x="3" y="62"/>
                      </a:lnTo>
                      <a:lnTo>
                        <a:pt x="0" y="59"/>
                      </a:lnTo>
                      <a:lnTo>
                        <a:pt x="0" y="59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3" y="48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42"/>
                      </a:lnTo>
                      <a:lnTo>
                        <a:pt x="3" y="42"/>
                      </a:lnTo>
                      <a:lnTo>
                        <a:pt x="3" y="42"/>
                      </a:lnTo>
                      <a:lnTo>
                        <a:pt x="3" y="42"/>
                      </a:lnTo>
                      <a:lnTo>
                        <a:pt x="3" y="42"/>
                      </a:lnTo>
                      <a:lnTo>
                        <a:pt x="3" y="39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4"/>
                      </a:lnTo>
                      <a:lnTo>
                        <a:pt x="12" y="20"/>
                      </a:lnTo>
                      <a:lnTo>
                        <a:pt x="29" y="14"/>
                      </a:lnTo>
                      <a:lnTo>
                        <a:pt x="31" y="8"/>
                      </a:lnTo>
                      <a:lnTo>
                        <a:pt x="43" y="3"/>
                      </a:lnTo>
                      <a:lnTo>
                        <a:pt x="51" y="0"/>
                      </a:lnTo>
                      <a:lnTo>
                        <a:pt x="60" y="11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3" y="17"/>
                      </a:lnTo>
                      <a:lnTo>
                        <a:pt x="65" y="20"/>
                      </a:lnTo>
                      <a:lnTo>
                        <a:pt x="65" y="22"/>
                      </a:lnTo>
                      <a:lnTo>
                        <a:pt x="65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71" y="22"/>
                      </a:lnTo>
                      <a:lnTo>
                        <a:pt x="71" y="25"/>
                      </a:lnTo>
                      <a:lnTo>
                        <a:pt x="85" y="31"/>
                      </a:lnTo>
                      <a:lnTo>
                        <a:pt x="85" y="37"/>
                      </a:lnTo>
                      <a:lnTo>
                        <a:pt x="85" y="39"/>
                      </a:lnTo>
                      <a:lnTo>
                        <a:pt x="85" y="39"/>
                      </a:lnTo>
                      <a:lnTo>
                        <a:pt x="85" y="42"/>
                      </a:lnTo>
                      <a:lnTo>
                        <a:pt x="85" y="42"/>
                      </a:lnTo>
                      <a:lnTo>
                        <a:pt x="85" y="45"/>
                      </a:lnTo>
                      <a:lnTo>
                        <a:pt x="85" y="45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7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8"/>
                      </a:lnTo>
                      <a:lnTo>
                        <a:pt x="43" y="45"/>
                      </a:lnTo>
                      <a:lnTo>
                        <a:pt x="43" y="45"/>
                      </a:lnTo>
                      <a:lnTo>
                        <a:pt x="43" y="45"/>
                      </a:lnTo>
                      <a:lnTo>
                        <a:pt x="43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59" name="Freeform 155"/>
                <p:cNvSpPr>
                  <a:spLocks/>
                </p:cNvSpPr>
                <p:nvPr/>
              </p:nvSpPr>
              <p:spPr bwMode="auto">
                <a:xfrm>
                  <a:off x="1402" y="2997"/>
                  <a:ext cx="180" cy="117"/>
                </a:xfrm>
                <a:custGeom>
                  <a:avLst/>
                  <a:gdLst/>
                  <a:ahLst/>
                  <a:cxnLst>
                    <a:cxn ang="0">
                      <a:pos x="167" y="28"/>
                    </a:cxn>
                    <a:cxn ang="0">
                      <a:pos x="164" y="34"/>
                    </a:cxn>
                    <a:cxn ang="0">
                      <a:pos x="150" y="43"/>
                    </a:cxn>
                    <a:cxn ang="0">
                      <a:pos x="145" y="54"/>
                    </a:cxn>
                    <a:cxn ang="0">
                      <a:pos x="136" y="60"/>
                    </a:cxn>
                    <a:cxn ang="0">
                      <a:pos x="130" y="71"/>
                    </a:cxn>
                    <a:cxn ang="0">
                      <a:pos x="111" y="74"/>
                    </a:cxn>
                    <a:cxn ang="0">
                      <a:pos x="102" y="88"/>
                    </a:cxn>
                    <a:cxn ang="0">
                      <a:pos x="108" y="108"/>
                    </a:cxn>
                    <a:cxn ang="0">
                      <a:pos x="108" y="116"/>
                    </a:cxn>
                    <a:cxn ang="0">
                      <a:pos x="108" y="133"/>
                    </a:cxn>
                    <a:cxn ang="0">
                      <a:pos x="105" y="147"/>
                    </a:cxn>
                    <a:cxn ang="0">
                      <a:pos x="96" y="173"/>
                    </a:cxn>
                    <a:cxn ang="0">
                      <a:pos x="65" y="184"/>
                    </a:cxn>
                    <a:cxn ang="0">
                      <a:pos x="40" y="179"/>
                    </a:cxn>
                    <a:cxn ang="0">
                      <a:pos x="34" y="179"/>
                    </a:cxn>
                    <a:cxn ang="0">
                      <a:pos x="28" y="176"/>
                    </a:cxn>
                    <a:cxn ang="0">
                      <a:pos x="23" y="170"/>
                    </a:cxn>
                    <a:cxn ang="0">
                      <a:pos x="17" y="179"/>
                    </a:cxn>
                    <a:cxn ang="0">
                      <a:pos x="6" y="187"/>
                    </a:cxn>
                    <a:cxn ang="0">
                      <a:pos x="0" y="198"/>
                    </a:cxn>
                    <a:cxn ang="0">
                      <a:pos x="65" y="224"/>
                    </a:cxn>
                    <a:cxn ang="0">
                      <a:pos x="96" y="201"/>
                    </a:cxn>
                    <a:cxn ang="0">
                      <a:pos x="145" y="181"/>
                    </a:cxn>
                    <a:cxn ang="0">
                      <a:pos x="184" y="159"/>
                    </a:cxn>
                    <a:cxn ang="0">
                      <a:pos x="204" y="142"/>
                    </a:cxn>
                    <a:cxn ang="0">
                      <a:pos x="210" y="139"/>
                    </a:cxn>
                    <a:cxn ang="0">
                      <a:pos x="213" y="133"/>
                    </a:cxn>
                    <a:cxn ang="0">
                      <a:pos x="221" y="130"/>
                    </a:cxn>
                    <a:cxn ang="0">
                      <a:pos x="230" y="128"/>
                    </a:cxn>
                    <a:cxn ang="0">
                      <a:pos x="235" y="128"/>
                    </a:cxn>
                    <a:cxn ang="0">
                      <a:pos x="238" y="125"/>
                    </a:cxn>
                    <a:cxn ang="0">
                      <a:pos x="241" y="119"/>
                    </a:cxn>
                    <a:cxn ang="0">
                      <a:pos x="247" y="119"/>
                    </a:cxn>
                    <a:cxn ang="0">
                      <a:pos x="249" y="113"/>
                    </a:cxn>
                    <a:cxn ang="0">
                      <a:pos x="255" y="108"/>
                    </a:cxn>
                    <a:cxn ang="0">
                      <a:pos x="255" y="102"/>
                    </a:cxn>
                    <a:cxn ang="0">
                      <a:pos x="255" y="96"/>
                    </a:cxn>
                    <a:cxn ang="0">
                      <a:pos x="258" y="91"/>
                    </a:cxn>
                    <a:cxn ang="0">
                      <a:pos x="272" y="102"/>
                    </a:cxn>
                    <a:cxn ang="0">
                      <a:pos x="278" y="102"/>
                    </a:cxn>
                    <a:cxn ang="0">
                      <a:pos x="283" y="102"/>
                    </a:cxn>
                    <a:cxn ang="0">
                      <a:pos x="283" y="119"/>
                    </a:cxn>
                    <a:cxn ang="0">
                      <a:pos x="289" y="119"/>
                    </a:cxn>
                    <a:cxn ang="0">
                      <a:pos x="300" y="119"/>
                    </a:cxn>
                    <a:cxn ang="0">
                      <a:pos x="306" y="122"/>
                    </a:cxn>
                    <a:cxn ang="0">
                      <a:pos x="315" y="128"/>
                    </a:cxn>
                    <a:cxn ang="0">
                      <a:pos x="326" y="119"/>
                    </a:cxn>
                    <a:cxn ang="0">
                      <a:pos x="349" y="119"/>
                    </a:cxn>
                    <a:cxn ang="0">
                      <a:pos x="349" y="108"/>
                    </a:cxn>
                    <a:cxn ang="0">
                      <a:pos x="340" y="91"/>
                    </a:cxn>
                    <a:cxn ang="0">
                      <a:pos x="329" y="74"/>
                    </a:cxn>
                    <a:cxn ang="0">
                      <a:pos x="306" y="51"/>
                    </a:cxn>
                    <a:cxn ang="0">
                      <a:pos x="289" y="31"/>
                    </a:cxn>
                    <a:cxn ang="0">
                      <a:pos x="258" y="11"/>
                    </a:cxn>
                    <a:cxn ang="0">
                      <a:pos x="227" y="9"/>
                    </a:cxn>
                    <a:cxn ang="0">
                      <a:pos x="215" y="3"/>
                    </a:cxn>
                    <a:cxn ang="0">
                      <a:pos x="204" y="11"/>
                    </a:cxn>
                    <a:cxn ang="0">
                      <a:pos x="201" y="14"/>
                    </a:cxn>
                    <a:cxn ang="0">
                      <a:pos x="198" y="17"/>
                    </a:cxn>
                    <a:cxn ang="0">
                      <a:pos x="196" y="23"/>
                    </a:cxn>
                    <a:cxn ang="0">
                      <a:pos x="193" y="23"/>
                    </a:cxn>
                    <a:cxn ang="0">
                      <a:pos x="184" y="26"/>
                    </a:cxn>
                  </a:cxnLst>
                  <a:rect l="0" t="0" r="r" b="b"/>
                  <a:pathLst>
                    <a:path w="354" h="230">
                      <a:moveTo>
                        <a:pt x="181" y="26"/>
                      </a:moveTo>
                      <a:lnTo>
                        <a:pt x="181" y="26"/>
                      </a:lnTo>
                      <a:lnTo>
                        <a:pt x="181" y="26"/>
                      </a:lnTo>
                      <a:lnTo>
                        <a:pt x="179" y="26"/>
                      </a:lnTo>
                      <a:lnTo>
                        <a:pt x="179" y="26"/>
                      </a:lnTo>
                      <a:lnTo>
                        <a:pt x="179" y="26"/>
                      </a:lnTo>
                      <a:lnTo>
                        <a:pt x="179" y="26"/>
                      </a:lnTo>
                      <a:lnTo>
                        <a:pt x="179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3" y="26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7"/>
                      </a:lnTo>
                      <a:lnTo>
                        <a:pt x="162" y="37"/>
                      </a:lnTo>
                      <a:lnTo>
                        <a:pt x="162" y="37"/>
                      </a:lnTo>
                      <a:lnTo>
                        <a:pt x="162" y="37"/>
                      </a:lnTo>
                      <a:lnTo>
                        <a:pt x="162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40"/>
                      </a:lnTo>
                      <a:lnTo>
                        <a:pt x="159" y="40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3" y="40"/>
                      </a:lnTo>
                      <a:lnTo>
                        <a:pt x="153" y="43"/>
                      </a:lnTo>
                      <a:lnTo>
                        <a:pt x="153" y="43"/>
                      </a:lnTo>
                      <a:lnTo>
                        <a:pt x="150" y="43"/>
                      </a:lnTo>
                      <a:lnTo>
                        <a:pt x="150" y="43"/>
                      </a:lnTo>
                      <a:lnTo>
                        <a:pt x="150" y="43"/>
                      </a:lnTo>
                      <a:lnTo>
                        <a:pt x="150" y="43"/>
                      </a:lnTo>
                      <a:lnTo>
                        <a:pt x="150" y="43"/>
                      </a:lnTo>
                      <a:lnTo>
                        <a:pt x="147" y="43"/>
                      </a:lnTo>
                      <a:lnTo>
                        <a:pt x="147" y="45"/>
                      </a:lnTo>
                      <a:lnTo>
                        <a:pt x="147" y="45"/>
                      </a:lnTo>
                      <a:lnTo>
                        <a:pt x="147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51"/>
                      </a:lnTo>
                      <a:lnTo>
                        <a:pt x="145" y="51"/>
                      </a:lnTo>
                      <a:lnTo>
                        <a:pt x="145" y="51"/>
                      </a:lnTo>
                      <a:lnTo>
                        <a:pt x="145" y="51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2" y="54"/>
                      </a:lnTo>
                      <a:lnTo>
                        <a:pt x="142" y="54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60"/>
                      </a:lnTo>
                      <a:lnTo>
                        <a:pt x="139" y="60"/>
                      </a:lnTo>
                      <a:lnTo>
                        <a:pt x="139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3" y="65"/>
                      </a:lnTo>
                      <a:lnTo>
                        <a:pt x="133" y="65"/>
                      </a:lnTo>
                      <a:lnTo>
                        <a:pt x="133" y="65"/>
                      </a:lnTo>
                      <a:lnTo>
                        <a:pt x="133" y="65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0" y="71"/>
                      </a:lnTo>
                      <a:lnTo>
                        <a:pt x="130" y="74"/>
                      </a:lnTo>
                      <a:lnTo>
                        <a:pt x="130" y="74"/>
                      </a:lnTo>
                      <a:lnTo>
                        <a:pt x="130" y="71"/>
                      </a:lnTo>
                      <a:lnTo>
                        <a:pt x="128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6" y="71"/>
                      </a:lnTo>
                      <a:lnTo>
                        <a:pt x="116" y="71"/>
                      </a:lnTo>
                      <a:lnTo>
                        <a:pt x="116" y="71"/>
                      </a:lnTo>
                      <a:lnTo>
                        <a:pt x="113" y="71"/>
                      </a:lnTo>
                      <a:lnTo>
                        <a:pt x="113" y="71"/>
                      </a:lnTo>
                      <a:lnTo>
                        <a:pt x="113" y="71"/>
                      </a:lnTo>
                      <a:lnTo>
                        <a:pt x="113" y="71"/>
                      </a:lnTo>
                      <a:lnTo>
                        <a:pt x="113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2" y="94"/>
                      </a:lnTo>
                      <a:lnTo>
                        <a:pt x="102" y="94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8" y="105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5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30"/>
                      </a:lnTo>
                      <a:lnTo>
                        <a:pt x="108" y="130"/>
                      </a:lnTo>
                      <a:lnTo>
                        <a:pt x="108" y="130"/>
                      </a:lnTo>
                      <a:lnTo>
                        <a:pt x="108" y="130"/>
                      </a:lnTo>
                      <a:lnTo>
                        <a:pt x="108" y="133"/>
                      </a:lnTo>
                      <a:lnTo>
                        <a:pt x="108" y="133"/>
                      </a:lnTo>
                      <a:lnTo>
                        <a:pt x="108" y="133"/>
                      </a:lnTo>
                      <a:lnTo>
                        <a:pt x="108" y="133"/>
                      </a:lnTo>
                      <a:lnTo>
                        <a:pt x="108" y="133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05" y="136"/>
                      </a:lnTo>
                      <a:lnTo>
                        <a:pt x="105" y="136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50"/>
                      </a:lnTo>
                      <a:lnTo>
                        <a:pt x="108" y="153"/>
                      </a:lnTo>
                      <a:lnTo>
                        <a:pt x="105" y="153"/>
                      </a:lnTo>
                      <a:lnTo>
                        <a:pt x="105" y="156"/>
                      </a:lnTo>
                      <a:lnTo>
                        <a:pt x="102" y="162"/>
                      </a:lnTo>
                      <a:lnTo>
                        <a:pt x="99" y="167"/>
                      </a:lnTo>
                      <a:lnTo>
                        <a:pt x="99" y="167"/>
                      </a:lnTo>
                      <a:lnTo>
                        <a:pt x="96" y="167"/>
                      </a:lnTo>
                      <a:lnTo>
                        <a:pt x="96" y="167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4" y="179"/>
                      </a:lnTo>
                      <a:lnTo>
                        <a:pt x="94" y="181"/>
                      </a:lnTo>
                      <a:lnTo>
                        <a:pt x="91" y="184"/>
                      </a:lnTo>
                      <a:lnTo>
                        <a:pt x="99" y="184"/>
                      </a:lnTo>
                      <a:lnTo>
                        <a:pt x="108" y="187"/>
                      </a:lnTo>
                      <a:lnTo>
                        <a:pt x="108" y="187"/>
                      </a:lnTo>
                      <a:lnTo>
                        <a:pt x="105" y="190"/>
                      </a:lnTo>
                      <a:lnTo>
                        <a:pt x="102" y="187"/>
                      </a:lnTo>
                      <a:lnTo>
                        <a:pt x="99" y="190"/>
                      </a:lnTo>
                      <a:lnTo>
                        <a:pt x="99" y="190"/>
                      </a:lnTo>
                      <a:lnTo>
                        <a:pt x="88" y="193"/>
                      </a:lnTo>
                      <a:lnTo>
                        <a:pt x="85" y="193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79" y="190"/>
                      </a:lnTo>
                      <a:lnTo>
                        <a:pt x="79" y="190"/>
                      </a:lnTo>
                      <a:lnTo>
                        <a:pt x="77" y="187"/>
                      </a:lnTo>
                      <a:lnTo>
                        <a:pt x="77" y="187"/>
                      </a:lnTo>
                      <a:lnTo>
                        <a:pt x="74" y="187"/>
                      </a:lnTo>
                      <a:lnTo>
                        <a:pt x="74" y="187"/>
                      </a:lnTo>
                      <a:lnTo>
                        <a:pt x="71" y="184"/>
                      </a:lnTo>
                      <a:lnTo>
                        <a:pt x="68" y="184"/>
                      </a:lnTo>
                      <a:lnTo>
                        <a:pt x="65" y="184"/>
                      </a:lnTo>
                      <a:lnTo>
                        <a:pt x="62" y="181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4" y="179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3" y="181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0" y="179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28" y="179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1" y="181"/>
                      </a:lnTo>
                      <a:lnTo>
                        <a:pt x="11" y="181"/>
                      </a:lnTo>
                      <a:lnTo>
                        <a:pt x="11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6" y="184"/>
                      </a:lnTo>
                      <a:lnTo>
                        <a:pt x="6" y="184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3"/>
                      </a:lnTo>
                      <a:lnTo>
                        <a:pt x="6" y="193"/>
                      </a:lnTo>
                      <a:lnTo>
                        <a:pt x="6" y="193"/>
                      </a:lnTo>
                      <a:lnTo>
                        <a:pt x="6" y="193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3" y="196"/>
                      </a:lnTo>
                      <a:lnTo>
                        <a:pt x="3" y="196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0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6" y="201"/>
                      </a:lnTo>
                      <a:lnTo>
                        <a:pt x="9" y="201"/>
                      </a:lnTo>
                      <a:lnTo>
                        <a:pt x="11" y="201"/>
                      </a:lnTo>
                      <a:lnTo>
                        <a:pt x="17" y="204"/>
                      </a:lnTo>
                      <a:lnTo>
                        <a:pt x="17" y="207"/>
                      </a:lnTo>
                      <a:lnTo>
                        <a:pt x="14" y="210"/>
                      </a:lnTo>
                      <a:lnTo>
                        <a:pt x="14" y="213"/>
                      </a:lnTo>
                      <a:lnTo>
                        <a:pt x="14" y="215"/>
                      </a:lnTo>
                      <a:lnTo>
                        <a:pt x="11" y="221"/>
                      </a:lnTo>
                      <a:lnTo>
                        <a:pt x="23" y="224"/>
                      </a:lnTo>
                      <a:lnTo>
                        <a:pt x="23" y="221"/>
                      </a:lnTo>
                      <a:lnTo>
                        <a:pt x="26" y="218"/>
                      </a:lnTo>
                      <a:lnTo>
                        <a:pt x="31" y="213"/>
                      </a:lnTo>
                      <a:lnTo>
                        <a:pt x="43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8" y="221"/>
                      </a:lnTo>
                      <a:lnTo>
                        <a:pt x="57" y="218"/>
                      </a:lnTo>
                      <a:lnTo>
                        <a:pt x="65" y="224"/>
                      </a:lnTo>
                      <a:lnTo>
                        <a:pt x="65" y="224"/>
                      </a:lnTo>
                      <a:lnTo>
                        <a:pt x="68" y="224"/>
                      </a:lnTo>
                      <a:lnTo>
                        <a:pt x="68" y="224"/>
                      </a:lnTo>
                      <a:lnTo>
                        <a:pt x="68" y="224"/>
                      </a:lnTo>
                      <a:lnTo>
                        <a:pt x="68" y="224"/>
                      </a:lnTo>
                      <a:lnTo>
                        <a:pt x="71" y="224"/>
                      </a:lnTo>
                      <a:lnTo>
                        <a:pt x="79" y="230"/>
                      </a:lnTo>
                      <a:lnTo>
                        <a:pt x="79" y="230"/>
                      </a:lnTo>
                      <a:lnTo>
                        <a:pt x="82" y="227"/>
                      </a:lnTo>
                      <a:lnTo>
                        <a:pt x="85" y="224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5"/>
                      </a:lnTo>
                      <a:lnTo>
                        <a:pt x="88" y="215"/>
                      </a:lnTo>
                      <a:lnTo>
                        <a:pt x="88" y="215"/>
                      </a:lnTo>
                      <a:lnTo>
                        <a:pt x="91" y="215"/>
                      </a:lnTo>
                      <a:lnTo>
                        <a:pt x="91" y="210"/>
                      </a:lnTo>
                      <a:lnTo>
                        <a:pt x="94" y="207"/>
                      </a:lnTo>
                      <a:lnTo>
                        <a:pt x="96" y="204"/>
                      </a:lnTo>
                      <a:lnTo>
                        <a:pt x="96" y="204"/>
                      </a:lnTo>
                      <a:lnTo>
                        <a:pt x="96" y="204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9" y="198"/>
                      </a:lnTo>
                      <a:lnTo>
                        <a:pt x="99" y="198"/>
                      </a:lnTo>
                      <a:lnTo>
                        <a:pt x="99" y="198"/>
                      </a:lnTo>
                      <a:lnTo>
                        <a:pt x="108" y="198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6" y="184"/>
                      </a:lnTo>
                      <a:lnTo>
                        <a:pt x="145" y="181"/>
                      </a:lnTo>
                      <a:lnTo>
                        <a:pt x="145" y="181"/>
                      </a:lnTo>
                      <a:lnTo>
                        <a:pt x="145" y="181"/>
                      </a:lnTo>
                      <a:lnTo>
                        <a:pt x="145" y="181"/>
                      </a:lnTo>
                      <a:lnTo>
                        <a:pt x="145" y="181"/>
                      </a:lnTo>
                      <a:lnTo>
                        <a:pt x="145" y="179"/>
                      </a:lnTo>
                      <a:lnTo>
                        <a:pt x="153" y="170"/>
                      </a:lnTo>
                      <a:lnTo>
                        <a:pt x="153" y="173"/>
                      </a:lnTo>
                      <a:lnTo>
                        <a:pt x="156" y="173"/>
                      </a:lnTo>
                      <a:lnTo>
                        <a:pt x="156" y="173"/>
                      </a:lnTo>
                      <a:lnTo>
                        <a:pt x="156" y="170"/>
                      </a:lnTo>
                      <a:lnTo>
                        <a:pt x="159" y="170"/>
                      </a:lnTo>
                      <a:lnTo>
                        <a:pt x="162" y="170"/>
                      </a:lnTo>
                      <a:lnTo>
                        <a:pt x="162" y="176"/>
                      </a:lnTo>
                      <a:lnTo>
                        <a:pt x="164" y="176"/>
                      </a:lnTo>
                      <a:lnTo>
                        <a:pt x="164" y="176"/>
                      </a:lnTo>
                      <a:lnTo>
                        <a:pt x="164" y="176"/>
                      </a:lnTo>
                      <a:lnTo>
                        <a:pt x="167" y="173"/>
                      </a:lnTo>
                      <a:lnTo>
                        <a:pt x="170" y="173"/>
                      </a:lnTo>
                      <a:lnTo>
                        <a:pt x="173" y="170"/>
                      </a:lnTo>
                      <a:lnTo>
                        <a:pt x="176" y="170"/>
                      </a:lnTo>
                      <a:lnTo>
                        <a:pt x="176" y="167"/>
                      </a:lnTo>
                      <a:lnTo>
                        <a:pt x="176" y="167"/>
                      </a:lnTo>
                      <a:lnTo>
                        <a:pt x="179" y="167"/>
                      </a:lnTo>
                      <a:lnTo>
                        <a:pt x="179" y="167"/>
                      </a:lnTo>
                      <a:lnTo>
                        <a:pt x="179" y="167"/>
                      </a:lnTo>
                      <a:lnTo>
                        <a:pt x="179" y="164"/>
                      </a:lnTo>
                      <a:lnTo>
                        <a:pt x="181" y="164"/>
                      </a:lnTo>
                      <a:lnTo>
                        <a:pt x="181" y="162"/>
                      </a:lnTo>
                      <a:lnTo>
                        <a:pt x="184" y="159"/>
                      </a:lnTo>
                      <a:lnTo>
                        <a:pt x="184" y="159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4" y="153"/>
                      </a:lnTo>
                      <a:lnTo>
                        <a:pt x="187" y="153"/>
                      </a:lnTo>
                      <a:lnTo>
                        <a:pt x="190" y="150"/>
                      </a:lnTo>
                      <a:lnTo>
                        <a:pt x="190" y="150"/>
                      </a:lnTo>
                      <a:lnTo>
                        <a:pt x="190" y="150"/>
                      </a:lnTo>
                      <a:lnTo>
                        <a:pt x="190" y="150"/>
                      </a:lnTo>
                      <a:lnTo>
                        <a:pt x="193" y="150"/>
                      </a:lnTo>
                      <a:lnTo>
                        <a:pt x="193" y="150"/>
                      </a:lnTo>
                      <a:lnTo>
                        <a:pt x="193" y="150"/>
                      </a:lnTo>
                      <a:lnTo>
                        <a:pt x="196" y="150"/>
                      </a:lnTo>
                      <a:lnTo>
                        <a:pt x="196" y="150"/>
                      </a:lnTo>
                      <a:lnTo>
                        <a:pt x="196" y="150"/>
                      </a:lnTo>
                      <a:lnTo>
                        <a:pt x="198" y="150"/>
                      </a:lnTo>
                      <a:lnTo>
                        <a:pt x="198" y="150"/>
                      </a:lnTo>
                      <a:lnTo>
                        <a:pt x="204" y="150"/>
                      </a:lnTo>
                      <a:lnTo>
                        <a:pt x="204" y="147"/>
                      </a:lnTo>
                      <a:lnTo>
                        <a:pt x="204" y="147"/>
                      </a:lnTo>
                      <a:lnTo>
                        <a:pt x="204" y="145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39"/>
                      </a:lnTo>
                      <a:lnTo>
                        <a:pt x="207" y="139"/>
                      </a:lnTo>
                      <a:lnTo>
                        <a:pt x="207" y="139"/>
                      </a:lnTo>
                      <a:lnTo>
                        <a:pt x="207" y="139"/>
                      </a:lnTo>
                      <a:lnTo>
                        <a:pt x="207" y="142"/>
                      </a:lnTo>
                      <a:lnTo>
                        <a:pt x="207" y="142"/>
                      </a:lnTo>
                      <a:lnTo>
                        <a:pt x="207" y="142"/>
                      </a:lnTo>
                      <a:lnTo>
                        <a:pt x="207" y="142"/>
                      </a:lnTo>
                      <a:lnTo>
                        <a:pt x="207" y="139"/>
                      </a:lnTo>
                      <a:lnTo>
                        <a:pt x="207" y="139"/>
                      </a:lnTo>
                      <a:lnTo>
                        <a:pt x="207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3"/>
                      </a:lnTo>
                      <a:lnTo>
                        <a:pt x="213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21" y="130"/>
                      </a:lnTo>
                      <a:lnTo>
                        <a:pt x="221" y="130"/>
                      </a:lnTo>
                      <a:lnTo>
                        <a:pt x="221" y="130"/>
                      </a:lnTo>
                      <a:lnTo>
                        <a:pt x="224" y="130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52" y="111"/>
                      </a:lnTo>
                      <a:lnTo>
                        <a:pt x="252" y="111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5" y="96"/>
                      </a:lnTo>
                      <a:lnTo>
                        <a:pt x="255" y="96"/>
                      </a:lnTo>
                      <a:lnTo>
                        <a:pt x="255" y="96"/>
                      </a:lnTo>
                      <a:lnTo>
                        <a:pt x="255" y="96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4" y="96"/>
                      </a:lnTo>
                      <a:lnTo>
                        <a:pt x="264" y="96"/>
                      </a:lnTo>
                      <a:lnTo>
                        <a:pt x="266" y="99"/>
                      </a:lnTo>
                      <a:lnTo>
                        <a:pt x="266" y="99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5"/>
                      </a:lnTo>
                      <a:lnTo>
                        <a:pt x="283" y="105"/>
                      </a:lnTo>
                      <a:lnTo>
                        <a:pt x="283" y="105"/>
                      </a:lnTo>
                      <a:lnTo>
                        <a:pt x="283" y="108"/>
                      </a:lnTo>
                      <a:lnTo>
                        <a:pt x="283" y="108"/>
                      </a:lnTo>
                      <a:lnTo>
                        <a:pt x="283" y="108"/>
                      </a:lnTo>
                      <a:lnTo>
                        <a:pt x="283" y="108"/>
                      </a:lnTo>
                      <a:lnTo>
                        <a:pt x="283" y="108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3"/>
                      </a:lnTo>
                      <a:lnTo>
                        <a:pt x="283" y="113"/>
                      </a:lnTo>
                      <a:lnTo>
                        <a:pt x="283" y="113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92" y="119"/>
                      </a:lnTo>
                      <a:lnTo>
                        <a:pt x="292" y="119"/>
                      </a:lnTo>
                      <a:lnTo>
                        <a:pt x="292" y="119"/>
                      </a:lnTo>
                      <a:lnTo>
                        <a:pt x="292" y="119"/>
                      </a:lnTo>
                      <a:lnTo>
                        <a:pt x="292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9" y="122"/>
                      </a:lnTo>
                      <a:lnTo>
                        <a:pt x="309" y="122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12" y="125"/>
                      </a:lnTo>
                      <a:lnTo>
                        <a:pt x="312" y="128"/>
                      </a:lnTo>
                      <a:lnTo>
                        <a:pt x="312" y="128"/>
                      </a:lnTo>
                      <a:lnTo>
                        <a:pt x="312" y="128"/>
                      </a:lnTo>
                      <a:lnTo>
                        <a:pt x="312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2"/>
                      </a:lnTo>
                      <a:lnTo>
                        <a:pt x="317" y="122"/>
                      </a:lnTo>
                      <a:lnTo>
                        <a:pt x="317" y="122"/>
                      </a:lnTo>
                      <a:lnTo>
                        <a:pt x="317" y="122"/>
                      </a:lnTo>
                      <a:lnTo>
                        <a:pt x="317" y="122"/>
                      </a:lnTo>
                      <a:lnTo>
                        <a:pt x="317" y="119"/>
                      </a:lnTo>
                      <a:lnTo>
                        <a:pt x="317" y="119"/>
                      </a:lnTo>
                      <a:lnTo>
                        <a:pt x="317" y="119"/>
                      </a:lnTo>
                      <a:lnTo>
                        <a:pt x="317" y="119"/>
                      </a:lnTo>
                      <a:lnTo>
                        <a:pt x="317" y="119"/>
                      </a:lnTo>
                      <a:lnTo>
                        <a:pt x="320" y="119"/>
                      </a:lnTo>
                      <a:lnTo>
                        <a:pt x="320" y="119"/>
                      </a:lnTo>
                      <a:lnTo>
                        <a:pt x="320" y="119"/>
                      </a:lnTo>
                      <a:lnTo>
                        <a:pt x="323" y="119"/>
                      </a:lnTo>
                      <a:lnTo>
                        <a:pt x="323" y="119"/>
                      </a:lnTo>
                      <a:lnTo>
                        <a:pt x="323" y="119"/>
                      </a:lnTo>
                      <a:lnTo>
                        <a:pt x="326" y="119"/>
                      </a:lnTo>
                      <a:lnTo>
                        <a:pt x="326" y="119"/>
                      </a:lnTo>
                      <a:lnTo>
                        <a:pt x="326" y="119"/>
                      </a:lnTo>
                      <a:lnTo>
                        <a:pt x="326" y="119"/>
                      </a:lnTo>
                      <a:lnTo>
                        <a:pt x="329" y="122"/>
                      </a:lnTo>
                      <a:lnTo>
                        <a:pt x="329" y="122"/>
                      </a:lnTo>
                      <a:lnTo>
                        <a:pt x="332" y="122"/>
                      </a:lnTo>
                      <a:lnTo>
                        <a:pt x="332" y="122"/>
                      </a:lnTo>
                      <a:lnTo>
                        <a:pt x="332" y="122"/>
                      </a:lnTo>
                      <a:lnTo>
                        <a:pt x="332" y="122"/>
                      </a:lnTo>
                      <a:lnTo>
                        <a:pt x="334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40" y="122"/>
                      </a:lnTo>
                      <a:lnTo>
                        <a:pt x="340" y="122"/>
                      </a:lnTo>
                      <a:lnTo>
                        <a:pt x="343" y="122"/>
                      </a:lnTo>
                      <a:lnTo>
                        <a:pt x="346" y="122"/>
                      </a:lnTo>
                      <a:lnTo>
                        <a:pt x="346" y="122"/>
                      </a:lnTo>
                      <a:lnTo>
                        <a:pt x="346" y="122"/>
                      </a:lnTo>
                      <a:lnTo>
                        <a:pt x="346" y="122"/>
                      </a:lnTo>
                      <a:lnTo>
                        <a:pt x="349" y="122"/>
                      </a:lnTo>
                      <a:lnTo>
                        <a:pt x="349" y="122"/>
                      </a:lnTo>
                      <a:lnTo>
                        <a:pt x="349" y="122"/>
                      </a:lnTo>
                      <a:lnTo>
                        <a:pt x="349" y="122"/>
                      </a:lnTo>
                      <a:lnTo>
                        <a:pt x="349" y="122"/>
                      </a:lnTo>
                      <a:lnTo>
                        <a:pt x="349" y="119"/>
                      </a:lnTo>
                      <a:lnTo>
                        <a:pt x="349" y="119"/>
                      </a:lnTo>
                      <a:lnTo>
                        <a:pt x="349" y="119"/>
                      </a:lnTo>
                      <a:lnTo>
                        <a:pt x="351" y="119"/>
                      </a:lnTo>
                      <a:lnTo>
                        <a:pt x="351" y="119"/>
                      </a:lnTo>
                      <a:lnTo>
                        <a:pt x="351" y="119"/>
                      </a:lnTo>
                      <a:lnTo>
                        <a:pt x="351" y="119"/>
                      </a:lnTo>
                      <a:lnTo>
                        <a:pt x="351" y="116"/>
                      </a:lnTo>
                      <a:lnTo>
                        <a:pt x="351" y="116"/>
                      </a:lnTo>
                      <a:lnTo>
                        <a:pt x="351" y="116"/>
                      </a:lnTo>
                      <a:lnTo>
                        <a:pt x="351" y="116"/>
                      </a:lnTo>
                      <a:lnTo>
                        <a:pt x="351" y="116"/>
                      </a:lnTo>
                      <a:lnTo>
                        <a:pt x="354" y="113"/>
                      </a:lnTo>
                      <a:lnTo>
                        <a:pt x="354" y="113"/>
                      </a:lnTo>
                      <a:lnTo>
                        <a:pt x="354" y="113"/>
                      </a:lnTo>
                      <a:lnTo>
                        <a:pt x="354" y="113"/>
                      </a:lnTo>
                      <a:lnTo>
                        <a:pt x="354" y="113"/>
                      </a:lnTo>
                      <a:lnTo>
                        <a:pt x="354" y="111"/>
                      </a:lnTo>
                      <a:lnTo>
                        <a:pt x="354" y="111"/>
                      </a:lnTo>
                      <a:lnTo>
                        <a:pt x="354" y="111"/>
                      </a:lnTo>
                      <a:lnTo>
                        <a:pt x="351" y="111"/>
                      </a:lnTo>
                      <a:lnTo>
                        <a:pt x="351" y="111"/>
                      </a:lnTo>
                      <a:lnTo>
                        <a:pt x="351" y="111"/>
                      </a:lnTo>
                      <a:lnTo>
                        <a:pt x="351" y="108"/>
                      </a:lnTo>
                      <a:lnTo>
                        <a:pt x="351" y="108"/>
                      </a:lnTo>
                      <a:lnTo>
                        <a:pt x="351" y="108"/>
                      </a:lnTo>
                      <a:lnTo>
                        <a:pt x="351" y="108"/>
                      </a:lnTo>
                      <a:lnTo>
                        <a:pt x="349" y="108"/>
                      </a:lnTo>
                      <a:lnTo>
                        <a:pt x="349" y="105"/>
                      </a:lnTo>
                      <a:lnTo>
                        <a:pt x="349" y="105"/>
                      </a:lnTo>
                      <a:lnTo>
                        <a:pt x="349" y="105"/>
                      </a:lnTo>
                      <a:lnTo>
                        <a:pt x="349" y="105"/>
                      </a:lnTo>
                      <a:lnTo>
                        <a:pt x="349" y="102"/>
                      </a:lnTo>
                      <a:lnTo>
                        <a:pt x="351" y="102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6"/>
                      </a:lnTo>
                      <a:lnTo>
                        <a:pt x="349" y="96"/>
                      </a:lnTo>
                      <a:lnTo>
                        <a:pt x="349" y="96"/>
                      </a:lnTo>
                      <a:lnTo>
                        <a:pt x="349" y="96"/>
                      </a:lnTo>
                      <a:lnTo>
                        <a:pt x="349" y="96"/>
                      </a:lnTo>
                      <a:lnTo>
                        <a:pt x="346" y="94"/>
                      </a:lnTo>
                      <a:lnTo>
                        <a:pt x="346" y="94"/>
                      </a:lnTo>
                      <a:lnTo>
                        <a:pt x="346" y="94"/>
                      </a:lnTo>
                      <a:lnTo>
                        <a:pt x="346" y="94"/>
                      </a:lnTo>
                      <a:lnTo>
                        <a:pt x="343" y="94"/>
                      </a:lnTo>
                      <a:lnTo>
                        <a:pt x="343" y="94"/>
                      </a:lnTo>
                      <a:lnTo>
                        <a:pt x="343" y="94"/>
                      </a:lnTo>
                      <a:lnTo>
                        <a:pt x="343" y="94"/>
                      </a:lnTo>
                      <a:lnTo>
                        <a:pt x="343" y="94"/>
                      </a:lnTo>
                      <a:lnTo>
                        <a:pt x="340" y="94"/>
                      </a:lnTo>
                      <a:lnTo>
                        <a:pt x="340" y="94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4" y="85"/>
                      </a:lnTo>
                      <a:lnTo>
                        <a:pt x="334" y="85"/>
                      </a:lnTo>
                      <a:lnTo>
                        <a:pt x="334" y="85"/>
                      </a:lnTo>
                      <a:lnTo>
                        <a:pt x="334" y="85"/>
                      </a:lnTo>
                      <a:lnTo>
                        <a:pt x="334" y="82"/>
                      </a:lnTo>
                      <a:lnTo>
                        <a:pt x="334" y="82"/>
                      </a:lnTo>
                      <a:lnTo>
                        <a:pt x="334" y="82"/>
                      </a:lnTo>
                      <a:lnTo>
                        <a:pt x="334" y="79"/>
                      </a:lnTo>
                      <a:lnTo>
                        <a:pt x="334" y="79"/>
                      </a:lnTo>
                      <a:lnTo>
                        <a:pt x="334" y="79"/>
                      </a:lnTo>
                      <a:lnTo>
                        <a:pt x="332" y="79"/>
                      </a:lnTo>
                      <a:lnTo>
                        <a:pt x="332" y="77"/>
                      </a:lnTo>
                      <a:lnTo>
                        <a:pt x="332" y="77"/>
                      </a:lnTo>
                      <a:lnTo>
                        <a:pt x="332" y="77"/>
                      </a:lnTo>
                      <a:lnTo>
                        <a:pt x="329" y="77"/>
                      </a:lnTo>
                      <a:lnTo>
                        <a:pt x="329" y="74"/>
                      </a:lnTo>
                      <a:lnTo>
                        <a:pt x="329" y="74"/>
                      </a:lnTo>
                      <a:lnTo>
                        <a:pt x="326" y="74"/>
                      </a:lnTo>
                      <a:lnTo>
                        <a:pt x="326" y="71"/>
                      </a:lnTo>
                      <a:lnTo>
                        <a:pt x="326" y="71"/>
                      </a:lnTo>
                      <a:lnTo>
                        <a:pt x="326" y="71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0" y="65"/>
                      </a:lnTo>
                      <a:lnTo>
                        <a:pt x="320" y="65"/>
                      </a:lnTo>
                      <a:lnTo>
                        <a:pt x="320" y="65"/>
                      </a:lnTo>
                      <a:lnTo>
                        <a:pt x="320" y="62"/>
                      </a:lnTo>
                      <a:lnTo>
                        <a:pt x="320" y="62"/>
                      </a:lnTo>
                      <a:lnTo>
                        <a:pt x="317" y="62"/>
                      </a:lnTo>
                      <a:lnTo>
                        <a:pt x="317" y="62"/>
                      </a:lnTo>
                      <a:lnTo>
                        <a:pt x="315" y="60"/>
                      </a:lnTo>
                      <a:lnTo>
                        <a:pt x="315" y="60"/>
                      </a:lnTo>
                      <a:lnTo>
                        <a:pt x="315" y="60"/>
                      </a:lnTo>
                      <a:lnTo>
                        <a:pt x="315" y="60"/>
                      </a:lnTo>
                      <a:lnTo>
                        <a:pt x="315" y="57"/>
                      </a:lnTo>
                      <a:lnTo>
                        <a:pt x="315" y="57"/>
                      </a:lnTo>
                      <a:lnTo>
                        <a:pt x="312" y="57"/>
                      </a:lnTo>
                      <a:lnTo>
                        <a:pt x="312" y="57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5"/>
                      </a:lnTo>
                      <a:lnTo>
                        <a:pt x="303" y="45"/>
                      </a:lnTo>
                      <a:lnTo>
                        <a:pt x="306" y="45"/>
                      </a:lnTo>
                      <a:lnTo>
                        <a:pt x="306" y="45"/>
                      </a:lnTo>
                      <a:lnTo>
                        <a:pt x="306" y="45"/>
                      </a:lnTo>
                      <a:lnTo>
                        <a:pt x="306" y="45"/>
                      </a:lnTo>
                      <a:lnTo>
                        <a:pt x="306" y="45"/>
                      </a:lnTo>
                      <a:lnTo>
                        <a:pt x="309" y="45"/>
                      </a:lnTo>
                      <a:lnTo>
                        <a:pt x="309" y="45"/>
                      </a:lnTo>
                      <a:lnTo>
                        <a:pt x="312" y="45"/>
                      </a:lnTo>
                      <a:lnTo>
                        <a:pt x="315" y="43"/>
                      </a:lnTo>
                      <a:lnTo>
                        <a:pt x="315" y="43"/>
                      </a:lnTo>
                      <a:lnTo>
                        <a:pt x="317" y="43"/>
                      </a:lnTo>
                      <a:lnTo>
                        <a:pt x="317" y="43"/>
                      </a:lnTo>
                      <a:lnTo>
                        <a:pt x="295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28"/>
                      </a:lnTo>
                      <a:lnTo>
                        <a:pt x="286" y="28"/>
                      </a:lnTo>
                      <a:lnTo>
                        <a:pt x="286" y="28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1" y="26"/>
                      </a:lnTo>
                      <a:lnTo>
                        <a:pt x="281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0"/>
                      </a:lnTo>
                      <a:lnTo>
                        <a:pt x="275" y="20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69" y="20"/>
                      </a:lnTo>
                      <a:lnTo>
                        <a:pt x="269" y="17"/>
                      </a:lnTo>
                      <a:lnTo>
                        <a:pt x="266" y="17"/>
                      </a:lnTo>
                      <a:lnTo>
                        <a:pt x="266" y="17"/>
                      </a:lnTo>
                      <a:lnTo>
                        <a:pt x="264" y="17"/>
                      </a:lnTo>
                      <a:lnTo>
                        <a:pt x="264" y="14"/>
                      </a:lnTo>
                      <a:lnTo>
                        <a:pt x="261" y="14"/>
                      </a:lnTo>
                      <a:lnTo>
                        <a:pt x="258" y="11"/>
                      </a:lnTo>
                      <a:lnTo>
                        <a:pt x="258" y="11"/>
                      </a:lnTo>
                      <a:lnTo>
                        <a:pt x="255" y="9"/>
                      </a:lnTo>
                      <a:lnTo>
                        <a:pt x="252" y="9"/>
                      </a:lnTo>
                      <a:lnTo>
                        <a:pt x="252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7" y="6"/>
                      </a:lnTo>
                      <a:lnTo>
                        <a:pt x="244" y="6"/>
                      </a:lnTo>
                      <a:lnTo>
                        <a:pt x="244" y="3"/>
                      </a:lnTo>
                      <a:lnTo>
                        <a:pt x="244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38" y="9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2" y="6"/>
                      </a:lnTo>
                      <a:lnTo>
                        <a:pt x="230" y="6"/>
                      </a:lnTo>
                      <a:lnTo>
                        <a:pt x="227" y="6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4" y="9"/>
                      </a:lnTo>
                      <a:lnTo>
                        <a:pt x="224" y="9"/>
                      </a:lnTo>
                      <a:lnTo>
                        <a:pt x="224" y="9"/>
                      </a:lnTo>
                      <a:lnTo>
                        <a:pt x="224" y="9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0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218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3" y="6"/>
                      </a:lnTo>
                      <a:lnTo>
                        <a:pt x="213" y="6"/>
                      </a:lnTo>
                      <a:lnTo>
                        <a:pt x="213" y="6"/>
                      </a:lnTo>
                      <a:lnTo>
                        <a:pt x="213" y="6"/>
                      </a:lnTo>
                      <a:lnTo>
                        <a:pt x="210" y="9"/>
                      </a:lnTo>
                      <a:lnTo>
                        <a:pt x="210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87" y="23"/>
                      </a:lnTo>
                      <a:lnTo>
                        <a:pt x="187" y="23"/>
                      </a:lnTo>
                      <a:lnTo>
                        <a:pt x="187" y="26"/>
                      </a:lnTo>
                      <a:lnTo>
                        <a:pt x="187" y="26"/>
                      </a:lnTo>
                      <a:lnTo>
                        <a:pt x="187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1" y="26"/>
                      </a:lnTo>
                      <a:lnTo>
                        <a:pt x="181" y="26"/>
                      </a:lnTo>
                      <a:lnTo>
                        <a:pt x="181" y="26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0" name="Freeform 156"/>
                <p:cNvSpPr>
                  <a:spLocks/>
                </p:cNvSpPr>
                <p:nvPr/>
              </p:nvSpPr>
              <p:spPr bwMode="auto">
                <a:xfrm>
                  <a:off x="1402" y="2997"/>
                  <a:ext cx="180" cy="117"/>
                </a:xfrm>
                <a:custGeom>
                  <a:avLst/>
                  <a:gdLst/>
                  <a:ahLst/>
                  <a:cxnLst>
                    <a:cxn ang="0">
                      <a:pos x="167" y="28"/>
                    </a:cxn>
                    <a:cxn ang="0">
                      <a:pos x="164" y="34"/>
                    </a:cxn>
                    <a:cxn ang="0">
                      <a:pos x="150" y="43"/>
                    </a:cxn>
                    <a:cxn ang="0">
                      <a:pos x="145" y="54"/>
                    </a:cxn>
                    <a:cxn ang="0">
                      <a:pos x="136" y="60"/>
                    </a:cxn>
                    <a:cxn ang="0">
                      <a:pos x="130" y="71"/>
                    </a:cxn>
                    <a:cxn ang="0">
                      <a:pos x="111" y="74"/>
                    </a:cxn>
                    <a:cxn ang="0">
                      <a:pos x="102" y="88"/>
                    </a:cxn>
                    <a:cxn ang="0">
                      <a:pos x="108" y="108"/>
                    </a:cxn>
                    <a:cxn ang="0">
                      <a:pos x="108" y="116"/>
                    </a:cxn>
                    <a:cxn ang="0">
                      <a:pos x="108" y="133"/>
                    </a:cxn>
                    <a:cxn ang="0">
                      <a:pos x="105" y="147"/>
                    </a:cxn>
                    <a:cxn ang="0">
                      <a:pos x="96" y="173"/>
                    </a:cxn>
                    <a:cxn ang="0">
                      <a:pos x="65" y="184"/>
                    </a:cxn>
                    <a:cxn ang="0">
                      <a:pos x="40" y="179"/>
                    </a:cxn>
                    <a:cxn ang="0">
                      <a:pos x="34" y="179"/>
                    </a:cxn>
                    <a:cxn ang="0">
                      <a:pos x="28" y="176"/>
                    </a:cxn>
                    <a:cxn ang="0">
                      <a:pos x="23" y="170"/>
                    </a:cxn>
                    <a:cxn ang="0">
                      <a:pos x="17" y="179"/>
                    </a:cxn>
                    <a:cxn ang="0">
                      <a:pos x="6" y="187"/>
                    </a:cxn>
                    <a:cxn ang="0">
                      <a:pos x="0" y="198"/>
                    </a:cxn>
                    <a:cxn ang="0">
                      <a:pos x="65" y="224"/>
                    </a:cxn>
                    <a:cxn ang="0">
                      <a:pos x="96" y="201"/>
                    </a:cxn>
                    <a:cxn ang="0">
                      <a:pos x="145" y="181"/>
                    </a:cxn>
                    <a:cxn ang="0">
                      <a:pos x="184" y="159"/>
                    </a:cxn>
                    <a:cxn ang="0">
                      <a:pos x="204" y="142"/>
                    </a:cxn>
                    <a:cxn ang="0">
                      <a:pos x="210" y="139"/>
                    </a:cxn>
                    <a:cxn ang="0">
                      <a:pos x="213" y="133"/>
                    </a:cxn>
                    <a:cxn ang="0">
                      <a:pos x="221" y="130"/>
                    </a:cxn>
                    <a:cxn ang="0">
                      <a:pos x="230" y="128"/>
                    </a:cxn>
                    <a:cxn ang="0">
                      <a:pos x="235" y="128"/>
                    </a:cxn>
                    <a:cxn ang="0">
                      <a:pos x="238" y="125"/>
                    </a:cxn>
                    <a:cxn ang="0">
                      <a:pos x="241" y="119"/>
                    </a:cxn>
                    <a:cxn ang="0">
                      <a:pos x="247" y="119"/>
                    </a:cxn>
                    <a:cxn ang="0">
                      <a:pos x="249" y="113"/>
                    </a:cxn>
                    <a:cxn ang="0">
                      <a:pos x="255" y="108"/>
                    </a:cxn>
                    <a:cxn ang="0">
                      <a:pos x="255" y="102"/>
                    </a:cxn>
                    <a:cxn ang="0">
                      <a:pos x="255" y="96"/>
                    </a:cxn>
                    <a:cxn ang="0">
                      <a:pos x="258" y="91"/>
                    </a:cxn>
                    <a:cxn ang="0">
                      <a:pos x="272" y="102"/>
                    </a:cxn>
                    <a:cxn ang="0">
                      <a:pos x="278" y="102"/>
                    </a:cxn>
                    <a:cxn ang="0">
                      <a:pos x="283" y="102"/>
                    </a:cxn>
                    <a:cxn ang="0">
                      <a:pos x="283" y="119"/>
                    </a:cxn>
                    <a:cxn ang="0">
                      <a:pos x="289" y="119"/>
                    </a:cxn>
                    <a:cxn ang="0">
                      <a:pos x="300" y="119"/>
                    </a:cxn>
                    <a:cxn ang="0">
                      <a:pos x="306" y="122"/>
                    </a:cxn>
                    <a:cxn ang="0">
                      <a:pos x="315" y="128"/>
                    </a:cxn>
                    <a:cxn ang="0">
                      <a:pos x="326" y="119"/>
                    </a:cxn>
                    <a:cxn ang="0">
                      <a:pos x="349" y="119"/>
                    </a:cxn>
                    <a:cxn ang="0">
                      <a:pos x="349" y="108"/>
                    </a:cxn>
                    <a:cxn ang="0">
                      <a:pos x="340" y="91"/>
                    </a:cxn>
                    <a:cxn ang="0">
                      <a:pos x="329" y="74"/>
                    </a:cxn>
                    <a:cxn ang="0">
                      <a:pos x="306" y="51"/>
                    </a:cxn>
                    <a:cxn ang="0">
                      <a:pos x="289" y="31"/>
                    </a:cxn>
                    <a:cxn ang="0">
                      <a:pos x="258" y="11"/>
                    </a:cxn>
                    <a:cxn ang="0">
                      <a:pos x="227" y="9"/>
                    </a:cxn>
                    <a:cxn ang="0">
                      <a:pos x="215" y="3"/>
                    </a:cxn>
                    <a:cxn ang="0">
                      <a:pos x="204" y="11"/>
                    </a:cxn>
                    <a:cxn ang="0">
                      <a:pos x="201" y="14"/>
                    </a:cxn>
                    <a:cxn ang="0">
                      <a:pos x="198" y="17"/>
                    </a:cxn>
                    <a:cxn ang="0">
                      <a:pos x="196" y="23"/>
                    </a:cxn>
                    <a:cxn ang="0">
                      <a:pos x="193" y="23"/>
                    </a:cxn>
                    <a:cxn ang="0">
                      <a:pos x="184" y="26"/>
                    </a:cxn>
                  </a:cxnLst>
                  <a:rect l="0" t="0" r="r" b="b"/>
                  <a:pathLst>
                    <a:path w="354" h="230">
                      <a:moveTo>
                        <a:pt x="181" y="26"/>
                      </a:moveTo>
                      <a:lnTo>
                        <a:pt x="181" y="26"/>
                      </a:lnTo>
                      <a:lnTo>
                        <a:pt x="181" y="26"/>
                      </a:lnTo>
                      <a:lnTo>
                        <a:pt x="179" y="26"/>
                      </a:lnTo>
                      <a:lnTo>
                        <a:pt x="179" y="26"/>
                      </a:lnTo>
                      <a:lnTo>
                        <a:pt x="179" y="26"/>
                      </a:lnTo>
                      <a:lnTo>
                        <a:pt x="179" y="26"/>
                      </a:lnTo>
                      <a:lnTo>
                        <a:pt x="179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3" y="26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70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7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7"/>
                      </a:lnTo>
                      <a:lnTo>
                        <a:pt x="162" y="37"/>
                      </a:lnTo>
                      <a:lnTo>
                        <a:pt x="162" y="37"/>
                      </a:lnTo>
                      <a:lnTo>
                        <a:pt x="162" y="37"/>
                      </a:lnTo>
                      <a:lnTo>
                        <a:pt x="162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37"/>
                      </a:lnTo>
                      <a:lnTo>
                        <a:pt x="159" y="40"/>
                      </a:lnTo>
                      <a:lnTo>
                        <a:pt x="159" y="40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3" y="40"/>
                      </a:lnTo>
                      <a:lnTo>
                        <a:pt x="153" y="43"/>
                      </a:lnTo>
                      <a:lnTo>
                        <a:pt x="153" y="43"/>
                      </a:lnTo>
                      <a:lnTo>
                        <a:pt x="150" y="43"/>
                      </a:lnTo>
                      <a:lnTo>
                        <a:pt x="150" y="43"/>
                      </a:lnTo>
                      <a:lnTo>
                        <a:pt x="150" y="43"/>
                      </a:lnTo>
                      <a:lnTo>
                        <a:pt x="150" y="43"/>
                      </a:lnTo>
                      <a:lnTo>
                        <a:pt x="150" y="43"/>
                      </a:lnTo>
                      <a:lnTo>
                        <a:pt x="147" y="43"/>
                      </a:lnTo>
                      <a:lnTo>
                        <a:pt x="147" y="45"/>
                      </a:lnTo>
                      <a:lnTo>
                        <a:pt x="147" y="45"/>
                      </a:lnTo>
                      <a:lnTo>
                        <a:pt x="147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48"/>
                      </a:lnTo>
                      <a:lnTo>
                        <a:pt x="145" y="51"/>
                      </a:lnTo>
                      <a:lnTo>
                        <a:pt x="145" y="51"/>
                      </a:lnTo>
                      <a:lnTo>
                        <a:pt x="145" y="51"/>
                      </a:lnTo>
                      <a:lnTo>
                        <a:pt x="145" y="51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5" y="54"/>
                      </a:lnTo>
                      <a:lnTo>
                        <a:pt x="142" y="54"/>
                      </a:lnTo>
                      <a:lnTo>
                        <a:pt x="142" y="54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42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57"/>
                      </a:lnTo>
                      <a:lnTo>
                        <a:pt x="139" y="60"/>
                      </a:lnTo>
                      <a:lnTo>
                        <a:pt x="139" y="60"/>
                      </a:lnTo>
                      <a:lnTo>
                        <a:pt x="139" y="60"/>
                      </a:lnTo>
                      <a:lnTo>
                        <a:pt x="136" y="60"/>
                      </a:lnTo>
                      <a:lnTo>
                        <a:pt x="136" y="60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3" y="65"/>
                      </a:lnTo>
                      <a:lnTo>
                        <a:pt x="133" y="65"/>
                      </a:lnTo>
                      <a:lnTo>
                        <a:pt x="133" y="65"/>
                      </a:lnTo>
                      <a:lnTo>
                        <a:pt x="133" y="65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68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0" y="71"/>
                      </a:lnTo>
                      <a:lnTo>
                        <a:pt x="130" y="74"/>
                      </a:lnTo>
                      <a:lnTo>
                        <a:pt x="130" y="74"/>
                      </a:lnTo>
                      <a:lnTo>
                        <a:pt x="130" y="71"/>
                      </a:lnTo>
                      <a:lnTo>
                        <a:pt x="128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16" y="71"/>
                      </a:lnTo>
                      <a:lnTo>
                        <a:pt x="116" y="71"/>
                      </a:lnTo>
                      <a:lnTo>
                        <a:pt x="116" y="71"/>
                      </a:lnTo>
                      <a:lnTo>
                        <a:pt x="113" y="71"/>
                      </a:lnTo>
                      <a:lnTo>
                        <a:pt x="113" y="71"/>
                      </a:lnTo>
                      <a:lnTo>
                        <a:pt x="113" y="71"/>
                      </a:lnTo>
                      <a:lnTo>
                        <a:pt x="113" y="71"/>
                      </a:lnTo>
                      <a:lnTo>
                        <a:pt x="113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4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11" y="77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2" y="94"/>
                      </a:lnTo>
                      <a:lnTo>
                        <a:pt x="102" y="94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5" y="99"/>
                      </a:lnTo>
                      <a:lnTo>
                        <a:pt x="105" y="99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8" y="105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5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1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3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19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8" y="125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30"/>
                      </a:lnTo>
                      <a:lnTo>
                        <a:pt x="108" y="130"/>
                      </a:lnTo>
                      <a:lnTo>
                        <a:pt x="108" y="130"/>
                      </a:lnTo>
                      <a:lnTo>
                        <a:pt x="108" y="130"/>
                      </a:lnTo>
                      <a:lnTo>
                        <a:pt x="108" y="133"/>
                      </a:lnTo>
                      <a:lnTo>
                        <a:pt x="108" y="133"/>
                      </a:lnTo>
                      <a:lnTo>
                        <a:pt x="108" y="133"/>
                      </a:lnTo>
                      <a:lnTo>
                        <a:pt x="108" y="133"/>
                      </a:lnTo>
                      <a:lnTo>
                        <a:pt x="108" y="133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05" y="136"/>
                      </a:lnTo>
                      <a:lnTo>
                        <a:pt x="105" y="136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5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50"/>
                      </a:lnTo>
                      <a:lnTo>
                        <a:pt x="108" y="153"/>
                      </a:lnTo>
                      <a:lnTo>
                        <a:pt x="105" y="153"/>
                      </a:lnTo>
                      <a:lnTo>
                        <a:pt x="105" y="156"/>
                      </a:lnTo>
                      <a:lnTo>
                        <a:pt x="102" y="162"/>
                      </a:lnTo>
                      <a:lnTo>
                        <a:pt x="99" y="167"/>
                      </a:lnTo>
                      <a:lnTo>
                        <a:pt x="99" y="167"/>
                      </a:lnTo>
                      <a:lnTo>
                        <a:pt x="96" y="167"/>
                      </a:lnTo>
                      <a:lnTo>
                        <a:pt x="96" y="167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6" y="173"/>
                      </a:lnTo>
                      <a:lnTo>
                        <a:pt x="94" y="179"/>
                      </a:lnTo>
                      <a:lnTo>
                        <a:pt x="94" y="181"/>
                      </a:lnTo>
                      <a:lnTo>
                        <a:pt x="91" y="184"/>
                      </a:lnTo>
                      <a:lnTo>
                        <a:pt x="99" y="184"/>
                      </a:lnTo>
                      <a:lnTo>
                        <a:pt x="108" y="187"/>
                      </a:lnTo>
                      <a:lnTo>
                        <a:pt x="108" y="187"/>
                      </a:lnTo>
                      <a:lnTo>
                        <a:pt x="105" y="190"/>
                      </a:lnTo>
                      <a:lnTo>
                        <a:pt x="102" y="187"/>
                      </a:lnTo>
                      <a:lnTo>
                        <a:pt x="99" y="190"/>
                      </a:lnTo>
                      <a:lnTo>
                        <a:pt x="99" y="190"/>
                      </a:lnTo>
                      <a:lnTo>
                        <a:pt x="88" y="193"/>
                      </a:lnTo>
                      <a:lnTo>
                        <a:pt x="85" y="193"/>
                      </a:lnTo>
                      <a:lnTo>
                        <a:pt x="82" y="190"/>
                      </a:lnTo>
                      <a:lnTo>
                        <a:pt x="82" y="190"/>
                      </a:lnTo>
                      <a:lnTo>
                        <a:pt x="79" y="190"/>
                      </a:lnTo>
                      <a:lnTo>
                        <a:pt x="79" y="190"/>
                      </a:lnTo>
                      <a:lnTo>
                        <a:pt x="77" y="187"/>
                      </a:lnTo>
                      <a:lnTo>
                        <a:pt x="77" y="187"/>
                      </a:lnTo>
                      <a:lnTo>
                        <a:pt x="74" y="187"/>
                      </a:lnTo>
                      <a:lnTo>
                        <a:pt x="74" y="187"/>
                      </a:lnTo>
                      <a:lnTo>
                        <a:pt x="71" y="184"/>
                      </a:lnTo>
                      <a:lnTo>
                        <a:pt x="68" y="184"/>
                      </a:lnTo>
                      <a:lnTo>
                        <a:pt x="65" y="184"/>
                      </a:lnTo>
                      <a:lnTo>
                        <a:pt x="62" y="181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7" y="179"/>
                      </a:lnTo>
                      <a:lnTo>
                        <a:pt x="54" y="179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3" y="181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0" y="179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7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31" y="179"/>
                      </a:lnTo>
                      <a:lnTo>
                        <a:pt x="28" y="179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20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3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6"/>
                      </a:lnTo>
                      <a:lnTo>
                        <a:pt x="17" y="179"/>
                      </a:lnTo>
                      <a:lnTo>
                        <a:pt x="17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1" y="181"/>
                      </a:lnTo>
                      <a:lnTo>
                        <a:pt x="11" y="181"/>
                      </a:lnTo>
                      <a:lnTo>
                        <a:pt x="11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1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6" y="184"/>
                      </a:lnTo>
                      <a:lnTo>
                        <a:pt x="6" y="184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87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0"/>
                      </a:lnTo>
                      <a:lnTo>
                        <a:pt x="6" y="193"/>
                      </a:lnTo>
                      <a:lnTo>
                        <a:pt x="6" y="193"/>
                      </a:lnTo>
                      <a:lnTo>
                        <a:pt x="6" y="193"/>
                      </a:lnTo>
                      <a:lnTo>
                        <a:pt x="6" y="193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3" y="196"/>
                      </a:lnTo>
                      <a:lnTo>
                        <a:pt x="3" y="196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0" y="198"/>
                      </a:lnTo>
                      <a:lnTo>
                        <a:pt x="3" y="198"/>
                      </a:lnTo>
                      <a:lnTo>
                        <a:pt x="3" y="198"/>
                      </a:lnTo>
                      <a:lnTo>
                        <a:pt x="6" y="201"/>
                      </a:lnTo>
                      <a:lnTo>
                        <a:pt x="9" y="201"/>
                      </a:lnTo>
                      <a:lnTo>
                        <a:pt x="11" y="201"/>
                      </a:lnTo>
                      <a:lnTo>
                        <a:pt x="17" y="204"/>
                      </a:lnTo>
                      <a:lnTo>
                        <a:pt x="17" y="207"/>
                      </a:lnTo>
                      <a:lnTo>
                        <a:pt x="14" y="210"/>
                      </a:lnTo>
                      <a:lnTo>
                        <a:pt x="14" y="213"/>
                      </a:lnTo>
                      <a:lnTo>
                        <a:pt x="14" y="215"/>
                      </a:lnTo>
                      <a:lnTo>
                        <a:pt x="11" y="221"/>
                      </a:lnTo>
                      <a:lnTo>
                        <a:pt x="23" y="224"/>
                      </a:lnTo>
                      <a:lnTo>
                        <a:pt x="23" y="221"/>
                      </a:lnTo>
                      <a:lnTo>
                        <a:pt x="26" y="218"/>
                      </a:lnTo>
                      <a:lnTo>
                        <a:pt x="31" y="213"/>
                      </a:lnTo>
                      <a:lnTo>
                        <a:pt x="43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8" y="221"/>
                      </a:lnTo>
                      <a:lnTo>
                        <a:pt x="57" y="218"/>
                      </a:lnTo>
                      <a:lnTo>
                        <a:pt x="65" y="224"/>
                      </a:lnTo>
                      <a:lnTo>
                        <a:pt x="65" y="224"/>
                      </a:lnTo>
                      <a:lnTo>
                        <a:pt x="68" y="224"/>
                      </a:lnTo>
                      <a:lnTo>
                        <a:pt x="68" y="224"/>
                      </a:lnTo>
                      <a:lnTo>
                        <a:pt x="68" y="224"/>
                      </a:lnTo>
                      <a:lnTo>
                        <a:pt x="68" y="224"/>
                      </a:lnTo>
                      <a:lnTo>
                        <a:pt x="71" y="224"/>
                      </a:lnTo>
                      <a:lnTo>
                        <a:pt x="79" y="230"/>
                      </a:lnTo>
                      <a:lnTo>
                        <a:pt x="79" y="230"/>
                      </a:lnTo>
                      <a:lnTo>
                        <a:pt x="82" y="227"/>
                      </a:lnTo>
                      <a:lnTo>
                        <a:pt x="85" y="224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5"/>
                      </a:lnTo>
                      <a:lnTo>
                        <a:pt x="88" y="215"/>
                      </a:lnTo>
                      <a:lnTo>
                        <a:pt x="88" y="215"/>
                      </a:lnTo>
                      <a:lnTo>
                        <a:pt x="91" y="215"/>
                      </a:lnTo>
                      <a:lnTo>
                        <a:pt x="91" y="210"/>
                      </a:lnTo>
                      <a:lnTo>
                        <a:pt x="94" y="207"/>
                      </a:lnTo>
                      <a:lnTo>
                        <a:pt x="96" y="204"/>
                      </a:lnTo>
                      <a:lnTo>
                        <a:pt x="96" y="204"/>
                      </a:lnTo>
                      <a:lnTo>
                        <a:pt x="96" y="204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9" y="198"/>
                      </a:lnTo>
                      <a:lnTo>
                        <a:pt x="99" y="198"/>
                      </a:lnTo>
                      <a:lnTo>
                        <a:pt x="99" y="198"/>
                      </a:lnTo>
                      <a:lnTo>
                        <a:pt x="108" y="198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7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6" y="184"/>
                      </a:lnTo>
                      <a:lnTo>
                        <a:pt x="145" y="181"/>
                      </a:lnTo>
                      <a:lnTo>
                        <a:pt x="145" y="181"/>
                      </a:lnTo>
                      <a:lnTo>
                        <a:pt x="145" y="181"/>
                      </a:lnTo>
                      <a:lnTo>
                        <a:pt x="145" y="181"/>
                      </a:lnTo>
                      <a:lnTo>
                        <a:pt x="145" y="181"/>
                      </a:lnTo>
                      <a:lnTo>
                        <a:pt x="145" y="179"/>
                      </a:lnTo>
                      <a:lnTo>
                        <a:pt x="153" y="170"/>
                      </a:lnTo>
                      <a:lnTo>
                        <a:pt x="153" y="173"/>
                      </a:lnTo>
                      <a:lnTo>
                        <a:pt x="156" y="173"/>
                      </a:lnTo>
                      <a:lnTo>
                        <a:pt x="156" y="173"/>
                      </a:lnTo>
                      <a:lnTo>
                        <a:pt x="156" y="170"/>
                      </a:lnTo>
                      <a:lnTo>
                        <a:pt x="159" y="170"/>
                      </a:lnTo>
                      <a:lnTo>
                        <a:pt x="162" y="170"/>
                      </a:lnTo>
                      <a:lnTo>
                        <a:pt x="162" y="176"/>
                      </a:lnTo>
                      <a:lnTo>
                        <a:pt x="164" y="176"/>
                      </a:lnTo>
                      <a:lnTo>
                        <a:pt x="164" y="176"/>
                      </a:lnTo>
                      <a:lnTo>
                        <a:pt x="164" y="176"/>
                      </a:lnTo>
                      <a:lnTo>
                        <a:pt x="167" y="173"/>
                      </a:lnTo>
                      <a:lnTo>
                        <a:pt x="170" y="173"/>
                      </a:lnTo>
                      <a:lnTo>
                        <a:pt x="173" y="170"/>
                      </a:lnTo>
                      <a:lnTo>
                        <a:pt x="176" y="170"/>
                      </a:lnTo>
                      <a:lnTo>
                        <a:pt x="176" y="167"/>
                      </a:lnTo>
                      <a:lnTo>
                        <a:pt x="176" y="167"/>
                      </a:lnTo>
                      <a:lnTo>
                        <a:pt x="179" y="167"/>
                      </a:lnTo>
                      <a:lnTo>
                        <a:pt x="179" y="167"/>
                      </a:lnTo>
                      <a:lnTo>
                        <a:pt x="179" y="167"/>
                      </a:lnTo>
                      <a:lnTo>
                        <a:pt x="179" y="164"/>
                      </a:lnTo>
                      <a:lnTo>
                        <a:pt x="181" y="164"/>
                      </a:lnTo>
                      <a:lnTo>
                        <a:pt x="181" y="162"/>
                      </a:lnTo>
                      <a:lnTo>
                        <a:pt x="184" y="159"/>
                      </a:lnTo>
                      <a:lnTo>
                        <a:pt x="184" y="159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4" y="153"/>
                      </a:lnTo>
                      <a:lnTo>
                        <a:pt x="187" y="153"/>
                      </a:lnTo>
                      <a:lnTo>
                        <a:pt x="190" y="150"/>
                      </a:lnTo>
                      <a:lnTo>
                        <a:pt x="190" y="150"/>
                      </a:lnTo>
                      <a:lnTo>
                        <a:pt x="190" y="150"/>
                      </a:lnTo>
                      <a:lnTo>
                        <a:pt x="190" y="150"/>
                      </a:lnTo>
                      <a:lnTo>
                        <a:pt x="193" y="150"/>
                      </a:lnTo>
                      <a:lnTo>
                        <a:pt x="193" y="150"/>
                      </a:lnTo>
                      <a:lnTo>
                        <a:pt x="193" y="150"/>
                      </a:lnTo>
                      <a:lnTo>
                        <a:pt x="196" y="150"/>
                      </a:lnTo>
                      <a:lnTo>
                        <a:pt x="196" y="150"/>
                      </a:lnTo>
                      <a:lnTo>
                        <a:pt x="196" y="150"/>
                      </a:lnTo>
                      <a:lnTo>
                        <a:pt x="198" y="150"/>
                      </a:lnTo>
                      <a:lnTo>
                        <a:pt x="198" y="150"/>
                      </a:lnTo>
                      <a:lnTo>
                        <a:pt x="204" y="150"/>
                      </a:lnTo>
                      <a:lnTo>
                        <a:pt x="204" y="147"/>
                      </a:lnTo>
                      <a:lnTo>
                        <a:pt x="204" y="147"/>
                      </a:lnTo>
                      <a:lnTo>
                        <a:pt x="204" y="145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42"/>
                      </a:lnTo>
                      <a:lnTo>
                        <a:pt x="204" y="139"/>
                      </a:lnTo>
                      <a:lnTo>
                        <a:pt x="207" y="139"/>
                      </a:lnTo>
                      <a:lnTo>
                        <a:pt x="207" y="139"/>
                      </a:lnTo>
                      <a:lnTo>
                        <a:pt x="207" y="139"/>
                      </a:lnTo>
                      <a:lnTo>
                        <a:pt x="207" y="142"/>
                      </a:lnTo>
                      <a:lnTo>
                        <a:pt x="207" y="142"/>
                      </a:lnTo>
                      <a:lnTo>
                        <a:pt x="207" y="142"/>
                      </a:lnTo>
                      <a:lnTo>
                        <a:pt x="207" y="142"/>
                      </a:lnTo>
                      <a:lnTo>
                        <a:pt x="207" y="139"/>
                      </a:lnTo>
                      <a:lnTo>
                        <a:pt x="207" y="139"/>
                      </a:lnTo>
                      <a:lnTo>
                        <a:pt x="207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9"/>
                      </a:lnTo>
                      <a:lnTo>
                        <a:pt x="210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6"/>
                      </a:lnTo>
                      <a:lnTo>
                        <a:pt x="213" y="133"/>
                      </a:lnTo>
                      <a:lnTo>
                        <a:pt x="213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5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18" y="133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21" y="133"/>
                      </a:lnTo>
                      <a:lnTo>
                        <a:pt x="221" y="130"/>
                      </a:lnTo>
                      <a:lnTo>
                        <a:pt x="221" y="130"/>
                      </a:lnTo>
                      <a:lnTo>
                        <a:pt x="221" y="130"/>
                      </a:lnTo>
                      <a:lnTo>
                        <a:pt x="224" y="130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27" y="130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0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2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8"/>
                      </a:lnTo>
                      <a:lnTo>
                        <a:pt x="235" y="128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5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5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22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38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1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4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6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3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49" y="111"/>
                      </a:lnTo>
                      <a:lnTo>
                        <a:pt x="252" y="111"/>
                      </a:lnTo>
                      <a:lnTo>
                        <a:pt x="252" y="111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2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8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5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8" y="102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5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5" y="96"/>
                      </a:lnTo>
                      <a:lnTo>
                        <a:pt x="255" y="96"/>
                      </a:lnTo>
                      <a:lnTo>
                        <a:pt x="255" y="96"/>
                      </a:lnTo>
                      <a:lnTo>
                        <a:pt x="255" y="96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4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58" y="91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1" y="96"/>
                      </a:lnTo>
                      <a:lnTo>
                        <a:pt x="264" y="96"/>
                      </a:lnTo>
                      <a:lnTo>
                        <a:pt x="264" y="96"/>
                      </a:lnTo>
                      <a:lnTo>
                        <a:pt x="266" y="99"/>
                      </a:lnTo>
                      <a:lnTo>
                        <a:pt x="266" y="99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69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2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5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1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2"/>
                      </a:lnTo>
                      <a:lnTo>
                        <a:pt x="283" y="105"/>
                      </a:lnTo>
                      <a:lnTo>
                        <a:pt x="283" y="105"/>
                      </a:lnTo>
                      <a:lnTo>
                        <a:pt x="283" y="105"/>
                      </a:lnTo>
                      <a:lnTo>
                        <a:pt x="283" y="108"/>
                      </a:lnTo>
                      <a:lnTo>
                        <a:pt x="283" y="108"/>
                      </a:lnTo>
                      <a:lnTo>
                        <a:pt x="283" y="108"/>
                      </a:lnTo>
                      <a:lnTo>
                        <a:pt x="283" y="108"/>
                      </a:lnTo>
                      <a:lnTo>
                        <a:pt x="283" y="108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1"/>
                      </a:lnTo>
                      <a:lnTo>
                        <a:pt x="283" y="113"/>
                      </a:lnTo>
                      <a:lnTo>
                        <a:pt x="283" y="113"/>
                      </a:lnTo>
                      <a:lnTo>
                        <a:pt x="283" y="113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3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6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89" y="119"/>
                      </a:lnTo>
                      <a:lnTo>
                        <a:pt x="292" y="119"/>
                      </a:lnTo>
                      <a:lnTo>
                        <a:pt x="292" y="119"/>
                      </a:lnTo>
                      <a:lnTo>
                        <a:pt x="292" y="119"/>
                      </a:lnTo>
                      <a:lnTo>
                        <a:pt x="292" y="119"/>
                      </a:lnTo>
                      <a:lnTo>
                        <a:pt x="292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5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298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0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3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9" y="122"/>
                      </a:lnTo>
                      <a:lnTo>
                        <a:pt x="309" y="122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09" y="125"/>
                      </a:lnTo>
                      <a:lnTo>
                        <a:pt x="312" y="125"/>
                      </a:lnTo>
                      <a:lnTo>
                        <a:pt x="312" y="128"/>
                      </a:lnTo>
                      <a:lnTo>
                        <a:pt x="312" y="128"/>
                      </a:lnTo>
                      <a:lnTo>
                        <a:pt x="312" y="128"/>
                      </a:lnTo>
                      <a:lnTo>
                        <a:pt x="312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8"/>
                      </a:lnTo>
                      <a:lnTo>
                        <a:pt x="315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5"/>
                      </a:lnTo>
                      <a:lnTo>
                        <a:pt x="317" y="122"/>
                      </a:lnTo>
                      <a:lnTo>
                        <a:pt x="317" y="122"/>
                      </a:lnTo>
                      <a:lnTo>
                        <a:pt x="317" y="122"/>
                      </a:lnTo>
                      <a:lnTo>
                        <a:pt x="317" y="122"/>
                      </a:lnTo>
                      <a:lnTo>
                        <a:pt x="317" y="122"/>
                      </a:lnTo>
                      <a:lnTo>
                        <a:pt x="317" y="119"/>
                      </a:lnTo>
                      <a:lnTo>
                        <a:pt x="317" y="119"/>
                      </a:lnTo>
                      <a:lnTo>
                        <a:pt x="317" y="119"/>
                      </a:lnTo>
                      <a:lnTo>
                        <a:pt x="317" y="119"/>
                      </a:lnTo>
                      <a:lnTo>
                        <a:pt x="317" y="119"/>
                      </a:lnTo>
                      <a:lnTo>
                        <a:pt x="320" y="119"/>
                      </a:lnTo>
                      <a:lnTo>
                        <a:pt x="320" y="119"/>
                      </a:lnTo>
                      <a:lnTo>
                        <a:pt x="320" y="119"/>
                      </a:lnTo>
                      <a:lnTo>
                        <a:pt x="323" y="119"/>
                      </a:lnTo>
                      <a:lnTo>
                        <a:pt x="323" y="119"/>
                      </a:lnTo>
                      <a:lnTo>
                        <a:pt x="323" y="119"/>
                      </a:lnTo>
                      <a:lnTo>
                        <a:pt x="326" y="119"/>
                      </a:lnTo>
                      <a:lnTo>
                        <a:pt x="326" y="119"/>
                      </a:lnTo>
                      <a:lnTo>
                        <a:pt x="326" y="119"/>
                      </a:lnTo>
                      <a:lnTo>
                        <a:pt x="326" y="119"/>
                      </a:lnTo>
                      <a:lnTo>
                        <a:pt x="329" y="122"/>
                      </a:lnTo>
                      <a:lnTo>
                        <a:pt x="329" y="122"/>
                      </a:lnTo>
                      <a:lnTo>
                        <a:pt x="332" y="122"/>
                      </a:lnTo>
                      <a:lnTo>
                        <a:pt x="332" y="122"/>
                      </a:lnTo>
                      <a:lnTo>
                        <a:pt x="332" y="122"/>
                      </a:lnTo>
                      <a:lnTo>
                        <a:pt x="332" y="122"/>
                      </a:lnTo>
                      <a:lnTo>
                        <a:pt x="334" y="122"/>
                      </a:lnTo>
                      <a:lnTo>
                        <a:pt x="337" y="122"/>
                      </a:lnTo>
                      <a:lnTo>
                        <a:pt x="337" y="122"/>
                      </a:lnTo>
                      <a:lnTo>
                        <a:pt x="340" y="122"/>
                      </a:lnTo>
                      <a:lnTo>
                        <a:pt x="340" y="122"/>
                      </a:lnTo>
                      <a:lnTo>
                        <a:pt x="343" y="122"/>
                      </a:lnTo>
                      <a:lnTo>
                        <a:pt x="346" y="122"/>
                      </a:lnTo>
                      <a:lnTo>
                        <a:pt x="346" y="122"/>
                      </a:lnTo>
                      <a:lnTo>
                        <a:pt x="346" y="122"/>
                      </a:lnTo>
                      <a:lnTo>
                        <a:pt x="346" y="122"/>
                      </a:lnTo>
                      <a:lnTo>
                        <a:pt x="349" y="122"/>
                      </a:lnTo>
                      <a:lnTo>
                        <a:pt x="349" y="122"/>
                      </a:lnTo>
                      <a:lnTo>
                        <a:pt x="349" y="122"/>
                      </a:lnTo>
                      <a:lnTo>
                        <a:pt x="349" y="122"/>
                      </a:lnTo>
                      <a:lnTo>
                        <a:pt x="349" y="122"/>
                      </a:lnTo>
                      <a:lnTo>
                        <a:pt x="349" y="119"/>
                      </a:lnTo>
                      <a:lnTo>
                        <a:pt x="349" y="119"/>
                      </a:lnTo>
                      <a:lnTo>
                        <a:pt x="349" y="119"/>
                      </a:lnTo>
                      <a:lnTo>
                        <a:pt x="351" y="119"/>
                      </a:lnTo>
                      <a:lnTo>
                        <a:pt x="351" y="119"/>
                      </a:lnTo>
                      <a:lnTo>
                        <a:pt x="351" y="119"/>
                      </a:lnTo>
                      <a:lnTo>
                        <a:pt x="351" y="119"/>
                      </a:lnTo>
                      <a:lnTo>
                        <a:pt x="351" y="116"/>
                      </a:lnTo>
                      <a:lnTo>
                        <a:pt x="351" y="116"/>
                      </a:lnTo>
                      <a:lnTo>
                        <a:pt x="351" y="116"/>
                      </a:lnTo>
                      <a:lnTo>
                        <a:pt x="351" y="116"/>
                      </a:lnTo>
                      <a:lnTo>
                        <a:pt x="351" y="116"/>
                      </a:lnTo>
                      <a:lnTo>
                        <a:pt x="354" y="113"/>
                      </a:lnTo>
                      <a:lnTo>
                        <a:pt x="354" y="113"/>
                      </a:lnTo>
                      <a:lnTo>
                        <a:pt x="354" y="113"/>
                      </a:lnTo>
                      <a:lnTo>
                        <a:pt x="354" y="113"/>
                      </a:lnTo>
                      <a:lnTo>
                        <a:pt x="354" y="113"/>
                      </a:lnTo>
                      <a:lnTo>
                        <a:pt x="354" y="111"/>
                      </a:lnTo>
                      <a:lnTo>
                        <a:pt x="354" y="111"/>
                      </a:lnTo>
                      <a:lnTo>
                        <a:pt x="354" y="111"/>
                      </a:lnTo>
                      <a:lnTo>
                        <a:pt x="351" y="111"/>
                      </a:lnTo>
                      <a:lnTo>
                        <a:pt x="351" y="111"/>
                      </a:lnTo>
                      <a:lnTo>
                        <a:pt x="351" y="111"/>
                      </a:lnTo>
                      <a:lnTo>
                        <a:pt x="351" y="108"/>
                      </a:lnTo>
                      <a:lnTo>
                        <a:pt x="351" y="108"/>
                      </a:lnTo>
                      <a:lnTo>
                        <a:pt x="351" y="108"/>
                      </a:lnTo>
                      <a:lnTo>
                        <a:pt x="351" y="108"/>
                      </a:lnTo>
                      <a:lnTo>
                        <a:pt x="349" y="108"/>
                      </a:lnTo>
                      <a:lnTo>
                        <a:pt x="349" y="105"/>
                      </a:lnTo>
                      <a:lnTo>
                        <a:pt x="349" y="105"/>
                      </a:lnTo>
                      <a:lnTo>
                        <a:pt x="349" y="105"/>
                      </a:lnTo>
                      <a:lnTo>
                        <a:pt x="349" y="105"/>
                      </a:lnTo>
                      <a:lnTo>
                        <a:pt x="349" y="102"/>
                      </a:lnTo>
                      <a:lnTo>
                        <a:pt x="351" y="102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6"/>
                      </a:lnTo>
                      <a:lnTo>
                        <a:pt x="349" y="96"/>
                      </a:lnTo>
                      <a:lnTo>
                        <a:pt x="349" y="96"/>
                      </a:lnTo>
                      <a:lnTo>
                        <a:pt x="349" y="96"/>
                      </a:lnTo>
                      <a:lnTo>
                        <a:pt x="349" y="96"/>
                      </a:lnTo>
                      <a:lnTo>
                        <a:pt x="346" y="94"/>
                      </a:lnTo>
                      <a:lnTo>
                        <a:pt x="346" y="94"/>
                      </a:lnTo>
                      <a:lnTo>
                        <a:pt x="346" y="94"/>
                      </a:lnTo>
                      <a:lnTo>
                        <a:pt x="346" y="94"/>
                      </a:lnTo>
                      <a:lnTo>
                        <a:pt x="343" y="94"/>
                      </a:lnTo>
                      <a:lnTo>
                        <a:pt x="343" y="94"/>
                      </a:lnTo>
                      <a:lnTo>
                        <a:pt x="343" y="94"/>
                      </a:lnTo>
                      <a:lnTo>
                        <a:pt x="343" y="94"/>
                      </a:lnTo>
                      <a:lnTo>
                        <a:pt x="343" y="94"/>
                      </a:lnTo>
                      <a:lnTo>
                        <a:pt x="340" y="94"/>
                      </a:lnTo>
                      <a:lnTo>
                        <a:pt x="340" y="94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40" y="91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7" y="88"/>
                      </a:lnTo>
                      <a:lnTo>
                        <a:pt x="334" y="85"/>
                      </a:lnTo>
                      <a:lnTo>
                        <a:pt x="334" y="85"/>
                      </a:lnTo>
                      <a:lnTo>
                        <a:pt x="334" y="85"/>
                      </a:lnTo>
                      <a:lnTo>
                        <a:pt x="334" y="85"/>
                      </a:lnTo>
                      <a:lnTo>
                        <a:pt x="334" y="82"/>
                      </a:lnTo>
                      <a:lnTo>
                        <a:pt x="334" y="82"/>
                      </a:lnTo>
                      <a:lnTo>
                        <a:pt x="334" y="82"/>
                      </a:lnTo>
                      <a:lnTo>
                        <a:pt x="334" y="79"/>
                      </a:lnTo>
                      <a:lnTo>
                        <a:pt x="334" y="79"/>
                      </a:lnTo>
                      <a:lnTo>
                        <a:pt x="334" y="79"/>
                      </a:lnTo>
                      <a:lnTo>
                        <a:pt x="332" y="79"/>
                      </a:lnTo>
                      <a:lnTo>
                        <a:pt x="332" y="77"/>
                      </a:lnTo>
                      <a:lnTo>
                        <a:pt x="332" y="77"/>
                      </a:lnTo>
                      <a:lnTo>
                        <a:pt x="332" y="77"/>
                      </a:lnTo>
                      <a:lnTo>
                        <a:pt x="329" y="77"/>
                      </a:lnTo>
                      <a:lnTo>
                        <a:pt x="329" y="74"/>
                      </a:lnTo>
                      <a:lnTo>
                        <a:pt x="329" y="74"/>
                      </a:lnTo>
                      <a:lnTo>
                        <a:pt x="326" y="74"/>
                      </a:lnTo>
                      <a:lnTo>
                        <a:pt x="326" y="71"/>
                      </a:lnTo>
                      <a:lnTo>
                        <a:pt x="326" y="71"/>
                      </a:lnTo>
                      <a:lnTo>
                        <a:pt x="326" y="71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3" y="68"/>
                      </a:lnTo>
                      <a:lnTo>
                        <a:pt x="320" y="65"/>
                      </a:lnTo>
                      <a:lnTo>
                        <a:pt x="320" y="65"/>
                      </a:lnTo>
                      <a:lnTo>
                        <a:pt x="320" y="65"/>
                      </a:lnTo>
                      <a:lnTo>
                        <a:pt x="320" y="62"/>
                      </a:lnTo>
                      <a:lnTo>
                        <a:pt x="320" y="62"/>
                      </a:lnTo>
                      <a:lnTo>
                        <a:pt x="317" y="62"/>
                      </a:lnTo>
                      <a:lnTo>
                        <a:pt x="317" y="62"/>
                      </a:lnTo>
                      <a:lnTo>
                        <a:pt x="315" y="60"/>
                      </a:lnTo>
                      <a:lnTo>
                        <a:pt x="315" y="60"/>
                      </a:lnTo>
                      <a:lnTo>
                        <a:pt x="315" y="60"/>
                      </a:lnTo>
                      <a:lnTo>
                        <a:pt x="315" y="60"/>
                      </a:lnTo>
                      <a:lnTo>
                        <a:pt x="315" y="57"/>
                      </a:lnTo>
                      <a:lnTo>
                        <a:pt x="315" y="57"/>
                      </a:lnTo>
                      <a:lnTo>
                        <a:pt x="312" y="57"/>
                      </a:lnTo>
                      <a:lnTo>
                        <a:pt x="312" y="57"/>
                      </a:lnTo>
                      <a:lnTo>
                        <a:pt x="306" y="51"/>
                      </a:lnTo>
                      <a:lnTo>
                        <a:pt x="306" y="51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5"/>
                      </a:lnTo>
                      <a:lnTo>
                        <a:pt x="303" y="45"/>
                      </a:lnTo>
                      <a:lnTo>
                        <a:pt x="306" y="45"/>
                      </a:lnTo>
                      <a:lnTo>
                        <a:pt x="306" y="45"/>
                      </a:lnTo>
                      <a:lnTo>
                        <a:pt x="306" y="45"/>
                      </a:lnTo>
                      <a:lnTo>
                        <a:pt x="306" y="45"/>
                      </a:lnTo>
                      <a:lnTo>
                        <a:pt x="306" y="45"/>
                      </a:lnTo>
                      <a:lnTo>
                        <a:pt x="309" y="45"/>
                      </a:lnTo>
                      <a:lnTo>
                        <a:pt x="309" y="45"/>
                      </a:lnTo>
                      <a:lnTo>
                        <a:pt x="312" y="45"/>
                      </a:lnTo>
                      <a:lnTo>
                        <a:pt x="315" y="43"/>
                      </a:lnTo>
                      <a:lnTo>
                        <a:pt x="315" y="43"/>
                      </a:lnTo>
                      <a:lnTo>
                        <a:pt x="317" y="43"/>
                      </a:lnTo>
                      <a:lnTo>
                        <a:pt x="317" y="43"/>
                      </a:lnTo>
                      <a:lnTo>
                        <a:pt x="295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92" y="34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89" y="28"/>
                      </a:lnTo>
                      <a:lnTo>
                        <a:pt x="286" y="28"/>
                      </a:lnTo>
                      <a:lnTo>
                        <a:pt x="286" y="28"/>
                      </a:lnTo>
                      <a:lnTo>
                        <a:pt x="283" y="26"/>
                      </a:lnTo>
                      <a:lnTo>
                        <a:pt x="283" y="26"/>
                      </a:lnTo>
                      <a:lnTo>
                        <a:pt x="281" y="26"/>
                      </a:lnTo>
                      <a:lnTo>
                        <a:pt x="281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5" y="23"/>
                      </a:lnTo>
                      <a:lnTo>
                        <a:pt x="275" y="23"/>
                      </a:lnTo>
                      <a:lnTo>
                        <a:pt x="275" y="20"/>
                      </a:lnTo>
                      <a:lnTo>
                        <a:pt x="275" y="20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69" y="20"/>
                      </a:lnTo>
                      <a:lnTo>
                        <a:pt x="269" y="17"/>
                      </a:lnTo>
                      <a:lnTo>
                        <a:pt x="266" y="17"/>
                      </a:lnTo>
                      <a:lnTo>
                        <a:pt x="266" y="17"/>
                      </a:lnTo>
                      <a:lnTo>
                        <a:pt x="264" y="17"/>
                      </a:lnTo>
                      <a:lnTo>
                        <a:pt x="264" y="14"/>
                      </a:lnTo>
                      <a:lnTo>
                        <a:pt x="261" y="14"/>
                      </a:lnTo>
                      <a:lnTo>
                        <a:pt x="258" y="11"/>
                      </a:lnTo>
                      <a:lnTo>
                        <a:pt x="258" y="11"/>
                      </a:lnTo>
                      <a:lnTo>
                        <a:pt x="255" y="9"/>
                      </a:lnTo>
                      <a:lnTo>
                        <a:pt x="252" y="9"/>
                      </a:lnTo>
                      <a:lnTo>
                        <a:pt x="252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7" y="6"/>
                      </a:lnTo>
                      <a:lnTo>
                        <a:pt x="244" y="6"/>
                      </a:lnTo>
                      <a:lnTo>
                        <a:pt x="244" y="3"/>
                      </a:lnTo>
                      <a:lnTo>
                        <a:pt x="244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38" y="9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2" y="6"/>
                      </a:lnTo>
                      <a:lnTo>
                        <a:pt x="230" y="6"/>
                      </a:lnTo>
                      <a:lnTo>
                        <a:pt x="227" y="6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4" y="9"/>
                      </a:lnTo>
                      <a:lnTo>
                        <a:pt x="224" y="9"/>
                      </a:lnTo>
                      <a:lnTo>
                        <a:pt x="224" y="9"/>
                      </a:lnTo>
                      <a:lnTo>
                        <a:pt x="224" y="9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3"/>
                      </a:lnTo>
                      <a:lnTo>
                        <a:pt x="224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3"/>
                      </a:lnTo>
                      <a:lnTo>
                        <a:pt x="221" y="0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218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5" y="3"/>
                      </a:lnTo>
                      <a:lnTo>
                        <a:pt x="213" y="6"/>
                      </a:lnTo>
                      <a:lnTo>
                        <a:pt x="213" y="6"/>
                      </a:lnTo>
                      <a:lnTo>
                        <a:pt x="213" y="6"/>
                      </a:lnTo>
                      <a:lnTo>
                        <a:pt x="213" y="6"/>
                      </a:lnTo>
                      <a:lnTo>
                        <a:pt x="210" y="9"/>
                      </a:lnTo>
                      <a:lnTo>
                        <a:pt x="210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7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1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4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201" y="14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8" y="14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17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0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6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87" y="23"/>
                      </a:lnTo>
                      <a:lnTo>
                        <a:pt x="187" y="23"/>
                      </a:lnTo>
                      <a:lnTo>
                        <a:pt x="187" y="26"/>
                      </a:lnTo>
                      <a:lnTo>
                        <a:pt x="187" y="26"/>
                      </a:lnTo>
                      <a:lnTo>
                        <a:pt x="187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1" y="26"/>
                      </a:lnTo>
                      <a:lnTo>
                        <a:pt x="181" y="26"/>
                      </a:lnTo>
                      <a:lnTo>
                        <a:pt x="181" y="2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1" name="Freeform 157"/>
                <p:cNvSpPr>
                  <a:spLocks/>
                </p:cNvSpPr>
                <p:nvPr/>
              </p:nvSpPr>
              <p:spPr bwMode="auto">
                <a:xfrm>
                  <a:off x="1480" y="3221"/>
                  <a:ext cx="208" cy="150"/>
                </a:xfrm>
                <a:custGeom>
                  <a:avLst/>
                  <a:gdLst/>
                  <a:ahLst/>
                  <a:cxnLst>
                    <a:cxn ang="0">
                      <a:pos x="136" y="74"/>
                    </a:cxn>
                    <a:cxn ang="0">
                      <a:pos x="130" y="71"/>
                    </a:cxn>
                    <a:cxn ang="0">
                      <a:pos x="125" y="71"/>
                    </a:cxn>
                    <a:cxn ang="0">
                      <a:pos x="122" y="74"/>
                    </a:cxn>
                    <a:cxn ang="0">
                      <a:pos x="130" y="77"/>
                    </a:cxn>
                    <a:cxn ang="0">
                      <a:pos x="139" y="79"/>
                    </a:cxn>
                    <a:cxn ang="0">
                      <a:pos x="142" y="94"/>
                    </a:cxn>
                    <a:cxn ang="0">
                      <a:pos x="136" y="102"/>
                    </a:cxn>
                    <a:cxn ang="0">
                      <a:pos x="128" y="102"/>
                    </a:cxn>
                    <a:cxn ang="0">
                      <a:pos x="119" y="102"/>
                    </a:cxn>
                    <a:cxn ang="0">
                      <a:pos x="111" y="105"/>
                    </a:cxn>
                    <a:cxn ang="0">
                      <a:pos x="102" y="102"/>
                    </a:cxn>
                    <a:cxn ang="0">
                      <a:pos x="94" y="105"/>
                    </a:cxn>
                    <a:cxn ang="0">
                      <a:pos x="88" y="99"/>
                    </a:cxn>
                    <a:cxn ang="0">
                      <a:pos x="85" y="88"/>
                    </a:cxn>
                    <a:cxn ang="0">
                      <a:pos x="85" y="74"/>
                    </a:cxn>
                    <a:cxn ang="0">
                      <a:pos x="85" y="65"/>
                    </a:cxn>
                    <a:cxn ang="0">
                      <a:pos x="54" y="3"/>
                    </a:cxn>
                    <a:cxn ang="0">
                      <a:pos x="37" y="34"/>
                    </a:cxn>
                    <a:cxn ang="0">
                      <a:pos x="37" y="45"/>
                    </a:cxn>
                    <a:cxn ang="0">
                      <a:pos x="23" y="96"/>
                    </a:cxn>
                    <a:cxn ang="0">
                      <a:pos x="96" y="111"/>
                    </a:cxn>
                    <a:cxn ang="0">
                      <a:pos x="91" y="128"/>
                    </a:cxn>
                    <a:cxn ang="0">
                      <a:pos x="99" y="136"/>
                    </a:cxn>
                    <a:cxn ang="0">
                      <a:pos x="108" y="145"/>
                    </a:cxn>
                    <a:cxn ang="0">
                      <a:pos x="77" y="184"/>
                    </a:cxn>
                    <a:cxn ang="0">
                      <a:pos x="207" y="272"/>
                    </a:cxn>
                    <a:cxn ang="0">
                      <a:pos x="411" y="221"/>
                    </a:cxn>
                    <a:cxn ang="0">
                      <a:pos x="380" y="164"/>
                    </a:cxn>
                    <a:cxn ang="0">
                      <a:pos x="371" y="167"/>
                    </a:cxn>
                    <a:cxn ang="0">
                      <a:pos x="363" y="167"/>
                    </a:cxn>
                    <a:cxn ang="0">
                      <a:pos x="354" y="164"/>
                    </a:cxn>
                    <a:cxn ang="0">
                      <a:pos x="346" y="162"/>
                    </a:cxn>
                    <a:cxn ang="0">
                      <a:pos x="329" y="164"/>
                    </a:cxn>
                    <a:cxn ang="0">
                      <a:pos x="317" y="167"/>
                    </a:cxn>
                    <a:cxn ang="0">
                      <a:pos x="312" y="173"/>
                    </a:cxn>
                    <a:cxn ang="0">
                      <a:pos x="306" y="184"/>
                    </a:cxn>
                    <a:cxn ang="0">
                      <a:pos x="125" y="159"/>
                    </a:cxn>
                    <a:cxn ang="0">
                      <a:pos x="125" y="153"/>
                    </a:cxn>
                    <a:cxn ang="0">
                      <a:pos x="125" y="150"/>
                    </a:cxn>
                    <a:cxn ang="0">
                      <a:pos x="130" y="142"/>
                    </a:cxn>
                    <a:cxn ang="0">
                      <a:pos x="136" y="133"/>
                    </a:cxn>
                    <a:cxn ang="0">
                      <a:pos x="139" y="111"/>
                    </a:cxn>
                    <a:cxn ang="0">
                      <a:pos x="145" y="105"/>
                    </a:cxn>
                    <a:cxn ang="0">
                      <a:pos x="150" y="99"/>
                    </a:cxn>
                    <a:cxn ang="0">
                      <a:pos x="176" y="102"/>
                    </a:cxn>
                    <a:cxn ang="0">
                      <a:pos x="190" y="99"/>
                    </a:cxn>
                    <a:cxn ang="0">
                      <a:pos x="207" y="94"/>
                    </a:cxn>
                    <a:cxn ang="0">
                      <a:pos x="244" y="88"/>
                    </a:cxn>
                    <a:cxn ang="0">
                      <a:pos x="255" y="85"/>
                    </a:cxn>
                    <a:cxn ang="0">
                      <a:pos x="266" y="85"/>
                    </a:cxn>
                    <a:cxn ang="0">
                      <a:pos x="275" y="79"/>
                    </a:cxn>
                    <a:cxn ang="0">
                      <a:pos x="286" y="77"/>
                    </a:cxn>
                    <a:cxn ang="0">
                      <a:pos x="306" y="77"/>
                    </a:cxn>
                    <a:cxn ang="0">
                      <a:pos x="326" y="71"/>
                    </a:cxn>
                    <a:cxn ang="0">
                      <a:pos x="343" y="62"/>
                    </a:cxn>
                    <a:cxn ang="0">
                      <a:pos x="357" y="57"/>
                    </a:cxn>
                    <a:cxn ang="0">
                      <a:pos x="184" y="17"/>
                    </a:cxn>
                    <a:cxn ang="0">
                      <a:pos x="167" y="60"/>
                    </a:cxn>
                    <a:cxn ang="0">
                      <a:pos x="147" y="74"/>
                    </a:cxn>
                    <a:cxn ang="0">
                      <a:pos x="139" y="74"/>
                    </a:cxn>
                  </a:cxnLst>
                  <a:rect l="0" t="0" r="r" b="b"/>
                  <a:pathLst>
                    <a:path w="411" h="295">
                      <a:moveTo>
                        <a:pt x="139" y="74"/>
                      </a:move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3" y="79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42" y="79"/>
                      </a:lnTo>
                      <a:lnTo>
                        <a:pt x="142" y="82"/>
                      </a:lnTo>
                      <a:lnTo>
                        <a:pt x="142" y="82"/>
                      </a:lnTo>
                      <a:lnTo>
                        <a:pt x="142" y="82"/>
                      </a:lnTo>
                      <a:lnTo>
                        <a:pt x="142" y="82"/>
                      </a:lnTo>
                      <a:lnTo>
                        <a:pt x="142" y="85"/>
                      </a:lnTo>
                      <a:lnTo>
                        <a:pt x="142" y="85"/>
                      </a:lnTo>
                      <a:lnTo>
                        <a:pt x="142" y="85"/>
                      </a:lnTo>
                      <a:lnTo>
                        <a:pt x="142" y="85"/>
                      </a:lnTo>
                      <a:lnTo>
                        <a:pt x="142" y="88"/>
                      </a:lnTo>
                      <a:lnTo>
                        <a:pt x="142" y="88"/>
                      </a:lnTo>
                      <a:lnTo>
                        <a:pt x="142" y="88"/>
                      </a:lnTo>
                      <a:lnTo>
                        <a:pt x="142" y="88"/>
                      </a:lnTo>
                      <a:lnTo>
                        <a:pt x="142" y="91"/>
                      </a:lnTo>
                      <a:lnTo>
                        <a:pt x="142" y="91"/>
                      </a:lnTo>
                      <a:lnTo>
                        <a:pt x="142" y="94"/>
                      </a:lnTo>
                      <a:lnTo>
                        <a:pt x="142" y="94"/>
                      </a:lnTo>
                      <a:lnTo>
                        <a:pt x="142" y="94"/>
                      </a:lnTo>
                      <a:lnTo>
                        <a:pt x="139" y="94"/>
                      </a:lnTo>
                      <a:lnTo>
                        <a:pt x="139" y="94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6" y="99"/>
                      </a:lnTo>
                      <a:lnTo>
                        <a:pt x="136" y="99"/>
                      </a:lnTo>
                      <a:lnTo>
                        <a:pt x="136" y="102"/>
                      </a:lnTo>
                      <a:lnTo>
                        <a:pt x="136" y="102"/>
                      </a:lnTo>
                      <a:lnTo>
                        <a:pt x="136" y="102"/>
                      </a:lnTo>
                      <a:lnTo>
                        <a:pt x="136" y="102"/>
                      </a:lnTo>
                      <a:lnTo>
                        <a:pt x="136" y="102"/>
                      </a:lnTo>
                      <a:lnTo>
                        <a:pt x="133" y="102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0" y="105"/>
                      </a:lnTo>
                      <a:lnTo>
                        <a:pt x="130" y="105"/>
                      </a:lnTo>
                      <a:lnTo>
                        <a:pt x="130" y="105"/>
                      </a:lnTo>
                      <a:lnTo>
                        <a:pt x="130" y="105"/>
                      </a:lnTo>
                      <a:lnTo>
                        <a:pt x="130" y="105"/>
                      </a:lnTo>
                      <a:lnTo>
                        <a:pt x="128" y="105"/>
                      </a:lnTo>
                      <a:lnTo>
                        <a:pt x="128" y="102"/>
                      </a:lnTo>
                      <a:lnTo>
                        <a:pt x="128" y="102"/>
                      </a:lnTo>
                      <a:lnTo>
                        <a:pt x="128" y="102"/>
                      </a:lnTo>
                      <a:lnTo>
                        <a:pt x="128" y="102"/>
                      </a:lnTo>
                      <a:lnTo>
                        <a:pt x="128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6" y="102"/>
                      </a:lnTo>
                      <a:lnTo>
                        <a:pt x="116" y="102"/>
                      </a:lnTo>
                      <a:lnTo>
                        <a:pt x="116" y="102"/>
                      </a:lnTo>
                      <a:lnTo>
                        <a:pt x="116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5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2" y="99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6" y="102"/>
                      </a:lnTo>
                      <a:lnTo>
                        <a:pt x="96" y="105"/>
                      </a:lnTo>
                      <a:lnTo>
                        <a:pt x="96" y="102"/>
                      </a:lnTo>
                      <a:lnTo>
                        <a:pt x="96" y="102"/>
                      </a:lnTo>
                      <a:lnTo>
                        <a:pt x="96" y="102"/>
                      </a:lnTo>
                      <a:lnTo>
                        <a:pt x="94" y="102"/>
                      </a:lnTo>
                      <a:lnTo>
                        <a:pt x="94" y="102"/>
                      </a:lnTo>
                      <a:lnTo>
                        <a:pt x="94" y="105"/>
                      </a:lnTo>
                      <a:lnTo>
                        <a:pt x="94" y="105"/>
                      </a:lnTo>
                      <a:lnTo>
                        <a:pt x="94" y="105"/>
                      </a:lnTo>
                      <a:lnTo>
                        <a:pt x="94" y="105"/>
                      </a:lnTo>
                      <a:lnTo>
                        <a:pt x="94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88" y="102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6"/>
                      </a:lnTo>
                      <a:lnTo>
                        <a:pt x="88" y="96"/>
                      </a:lnTo>
                      <a:lnTo>
                        <a:pt x="88" y="96"/>
                      </a:lnTo>
                      <a:lnTo>
                        <a:pt x="88" y="96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1"/>
                      </a:lnTo>
                      <a:lnTo>
                        <a:pt x="85" y="91"/>
                      </a:lnTo>
                      <a:lnTo>
                        <a:pt x="85" y="91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7"/>
                      </a:lnTo>
                      <a:lnTo>
                        <a:pt x="85" y="77"/>
                      </a:lnTo>
                      <a:lnTo>
                        <a:pt x="85" y="77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1"/>
                      </a:lnTo>
                      <a:lnTo>
                        <a:pt x="85" y="71"/>
                      </a:lnTo>
                      <a:lnTo>
                        <a:pt x="85" y="71"/>
                      </a:lnTo>
                      <a:lnTo>
                        <a:pt x="85" y="71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2" y="68"/>
                      </a:lnTo>
                      <a:lnTo>
                        <a:pt x="82" y="68"/>
                      </a:lnTo>
                      <a:lnTo>
                        <a:pt x="82" y="68"/>
                      </a:lnTo>
                      <a:lnTo>
                        <a:pt x="82" y="68"/>
                      </a:lnTo>
                      <a:lnTo>
                        <a:pt x="82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2"/>
                      </a:lnTo>
                      <a:lnTo>
                        <a:pt x="85" y="62"/>
                      </a:lnTo>
                      <a:lnTo>
                        <a:pt x="85" y="60"/>
                      </a:lnTo>
                      <a:lnTo>
                        <a:pt x="85" y="60"/>
                      </a:lnTo>
                      <a:lnTo>
                        <a:pt x="88" y="60"/>
                      </a:lnTo>
                      <a:lnTo>
                        <a:pt x="88" y="57"/>
                      </a:lnTo>
                      <a:lnTo>
                        <a:pt x="94" y="43"/>
                      </a:lnTo>
                      <a:lnTo>
                        <a:pt x="77" y="31"/>
                      </a:lnTo>
                      <a:lnTo>
                        <a:pt x="77" y="31"/>
                      </a:lnTo>
                      <a:lnTo>
                        <a:pt x="77" y="28"/>
                      </a:lnTo>
                      <a:lnTo>
                        <a:pt x="71" y="26"/>
                      </a:lnTo>
                      <a:lnTo>
                        <a:pt x="68" y="20"/>
                      </a:lnTo>
                      <a:lnTo>
                        <a:pt x="60" y="11"/>
                      </a:lnTo>
                      <a:lnTo>
                        <a:pt x="60" y="11"/>
                      </a:lnTo>
                      <a:lnTo>
                        <a:pt x="57" y="11"/>
                      </a:lnTo>
                      <a:lnTo>
                        <a:pt x="57" y="9"/>
                      </a:lnTo>
                      <a:lnTo>
                        <a:pt x="54" y="6"/>
                      </a:lnTo>
                      <a:lnTo>
                        <a:pt x="54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28"/>
                      </a:lnTo>
                      <a:lnTo>
                        <a:pt x="48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3" y="28"/>
                      </a:lnTo>
                      <a:lnTo>
                        <a:pt x="40" y="28"/>
                      </a:lnTo>
                      <a:lnTo>
                        <a:pt x="37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7" y="28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3"/>
                      </a:lnTo>
                      <a:lnTo>
                        <a:pt x="37" y="43"/>
                      </a:lnTo>
                      <a:lnTo>
                        <a:pt x="37" y="43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1"/>
                      </a:lnTo>
                      <a:lnTo>
                        <a:pt x="34" y="51"/>
                      </a:lnTo>
                      <a:lnTo>
                        <a:pt x="34" y="54"/>
                      </a:lnTo>
                      <a:lnTo>
                        <a:pt x="14" y="54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0" y="91"/>
                      </a:lnTo>
                      <a:lnTo>
                        <a:pt x="23" y="96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7" y="105"/>
                      </a:lnTo>
                      <a:lnTo>
                        <a:pt x="37" y="102"/>
                      </a:lnTo>
                      <a:lnTo>
                        <a:pt x="40" y="102"/>
                      </a:lnTo>
                      <a:lnTo>
                        <a:pt x="40" y="99"/>
                      </a:lnTo>
                      <a:lnTo>
                        <a:pt x="40" y="96"/>
                      </a:lnTo>
                      <a:lnTo>
                        <a:pt x="65" y="99"/>
                      </a:lnTo>
                      <a:lnTo>
                        <a:pt x="62" y="105"/>
                      </a:lnTo>
                      <a:lnTo>
                        <a:pt x="74" y="105"/>
                      </a:lnTo>
                      <a:lnTo>
                        <a:pt x="82" y="105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11"/>
                      </a:lnTo>
                      <a:lnTo>
                        <a:pt x="91" y="111"/>
                      </a:lnTo>
                      <a:lnTo>
                        <a:pt x="91" y="111"/>
                      </a:lnTo>
                      <a:lnTo>
                        <a:pt x="96" y="111"/>
                      </a:lnTo>
                      <a:lnTo>
                        <a:pt x="94" y="113"/>
                      </a:lnTo>
                      <a:lnTo>
                        <a:pt x="91" y="113"/>
                      </a:lnTo>
                      <a:lnTo>
                        <a:pt x="91" y="113"/>
                      </a:lnTo>
                      <a:lnTo>
                        <a:pt x="91" y="113"/>
                      </a:lnTo>
                      <a:lnTo>
                        <a:pt x="91" y="116"/>
                      </a:lnTo>
                      <a:lnTo>
                        <a:pt x="91" y="116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4" y="119"/>
                      </a:lnTo>
                      <a:lnTo>
                        <a:pt x="94" y="122"/>
                      </a:lnTo>
                      <a:lnTo>
                        <a:pt x="91" y="122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8"/>
                      </a:lnTo>
                      <a:lnTo>
                        <a:pt x="88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30"/>
                      </a:lnTo>
                      <a:lnTo>
                        <a:pt x="91" y="130"/>
                      </a:lnTo>
                      <a:lnTo>
                        <a:pt x="91" y="130"/>
                      </a:lnTo>
                      <a:lnTo>
                        <a:pt x="91" y="130"/>
                      </a:lnTo>
                      <a:lnTo>
                        <a:pt x="91" y="130"/>
                      </a:lnTo>
                      <a:lnTo>
                        <a:pt x="94" y="133"/>
                      </a:lnTo>
                      <a:lnTo>
                        <a:pt x="94" y="133"/>
                      </a:lnTo>
                      <a:lnTo>
                        <a:pt x="94" y="133"/>
                      </a:lnTo>
                      <a:lnTo>
                        <a:pt x="94" y="133"/>
                      </a:lnTo>
                      <a:lnTo>
                        <a:pt x="94" y="133"/>
                      </a:lnTo>
                      <a:lnTo>
                        <a:pt x="94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42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8" y="142"/>
                      </a:lnTo>
                      <a:lnTo>
                        <a:pt x="108" y="145"/>
                      </a:lnTo>
                      <a:lnTo>
                        <a:pt x="108" y="145"/>
                      </a:lnTo>
                      <a:lnTo>
                        <a:pt x="108" y="145"/>
                      </a:lnTo>
                      <a:lnTo>
                        <a:pt x="108" y="145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3"/>
                      </a:lnTo>
                      <a:lnTo>
                        <a:pt x="113" y="153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05" y="159"/>
                      </a:lnTo>
                      <a:lnTo>
                        <a:pt x="88" y="162"/>
                      </a:lnTo>
                      <a:lnTo>
                        <a:pt x="77" y="162"/>
                      </a:lnTo>
                      <a:lnTo>
                        <a:pt x="77" y="184"/>
                      </a:lnTo>
                      <a:lnTo>
                        <a:pt x="77" y="184"/>
                      </a:lnTo>
                      <a:lnTo>
                        <a:pt x="77" y="187"/>
                      </a:lnTo>
                      <a:lnTo>
                        <a:pt x="74" y="187"/>
                      </a:lnTo>
                      <a:lnTo>
                        <a:pt x="65" y="187"/>
                      </a:lnTo>
                      <a:lnTo>
                        <a:pt x="68" y="198"/>
                      </a:lnTo>
                      <a:lnTo>
                        <a:pt x="74" y="213"/>
                      </a:lnTo>
                      <a:lnTo>
                        <a:pt x="77" y="230"/>
                      </a:lnTo>
                      <a:lnTo>
                        <a:pt x="79" y="238"/>
                      </a:lnTo>
                      <a:lnTo>
                        <a:pt x="82" y="247"/>
                      </a:lnTo>
                      <a:lnTo>
                        <a:pt x="85" y="264"/>
                      </a:lnTo>
                      <a:lnTo>
                        <a:pt x="88" y="264"/>
                      </a:lnTo>
                      <a:lnTo>
                        <a:pt x="125" y="278"/>
                      </a:lnTo>
                      <a:lnTo>
                        <a:pt x="133" y="281"/>
                      </a:lnTo>
                      <a:lnTo>
                        <a:pt x="145" y="275"/>
                      </a:lnTo>
                      <a:lnTo>
                        <a:pt x="150" y="272"/>
                      </a:lnTo>
                      <a:lnTo>
                        <a:pt x="164" y="272"/>
                      </a:lnTo>
                      <a:lnTo>
                        <a:pt x="176" y="272"/>
                      </a:lnTo>
                      <a:lnTo>
                        <a:pt x="201" y="272"/>
                      </a:lnTo>
                      <a:lnTo>
                        <a:pt x="207" y="272"/>
                      </a:lnTo>
                      <a:lnTo>
                        <a:pt x="213" y="269"/>
                      </a:lnTo>
                      <a:lnTo>
                        <a:pt x="230" y="269"/>
                      </a:lnTo>
                      <a:lnTo>
                        <a:pt x="255" y="295"/>
                      </a:lnTo>
                      <a:lnTo>
                        <a:pt x="278" y="292"/>
                      </a:lnTo>
                      <a:lnTo>
                        <a:pt x="303" y="286"/>
                      </a:lnTo>
                      <a:lnTo>
                        <a:pt x="309" y="284"/>
                      </a:lnTo>
                      <a:lnTo>
                        <a:pt x="315" y="284"/>
                      </a:lnTo>
                      <a:lnTo>
                        <a:pt x="332" y="284"/>
                      </a:lnTo>
                      <a:lnTo>
                        <a:pt x="346" y="284"/>
                      </a:lnTo>
                      <a:lnTo>
                        <a:pt x="360" y="272"/>
                      </a:lnTo>
                      <a:lnTo>
                        <a:pt x="374" y="258"/>
                      </a:lnTo>
                      <a:lnTo>
                        <a:pt x="391" y="244"/>
                      </a:lnTo>
                      <a:lnTo>
                        <a:pt x="397" y="238"/>
                      </a:lnTo>
                      <a:lnTo>
                        <a:pt x="400" y="233"/>
                      </a:lnTo>
                      <a:lnTo>
                        <a:pt x="408" y="224"/>
                      </a:lnTo>
                      <a:lnTo>
                        <a:pt x="411" y="224"/>
                      </a:lnTo>
                      <a:lnTo>
                        <a:pt x="411" y="221"/>
                      </a:lnTo>
                      <a:lnTo>
                        <a:pt x="411" y="221"/>
                      </a:lnTo>
                      <a:lnTo>
                        <a:pt x="408" y="218"/>
                      </a:lnTo>
                      <a:lnTo>
                        <a:pt x="408" y="216"/>
                      </a:lnTo>
                      <a:lnTo>
                        <a:pt x="408" y="210"/>
                      </a:lnTo>
                      <a:lnTo>
                        <a:pt x="405" y="207"/>
                      </a:lnTo>
                      <a:lnTo>
                        <a:pt x="405" y="201"/>
                      </a:lnTo>
                      <a:lnTo>
                        <a:pt x="402" y="196"/>
                      </a:lnTo>
                      <a:lnTo>
                        <a:pt x="402" y="190"/>
                      </a:lnTo>
                      <a:lnTo>
                        <a:pt x="400" y="187"/>
                      </a:lnTo>
                      <a:lnTo>
                        <a:pt x="397" y="181"/>
                      </a:lnTo>
                      <a:lnTo>
                        <a:pt x="394" y="176"/>
                      </a:lnTo>
                      <a:lnTo>
                        <a:pt x="391" y="173"/>
                      </a:lnTo>
                      <a:lnTo>
                        <a:pt x="388" y="167"/>
                      </a:lnTo>
                      <a:lnTo>
                        <a:pt x="385" y="167"/>
                      </a:lnTo>
                      <a:lnTo>
                        <a:pt x="385" y="167"/>
                      </a:lnTo>
                      <a:lnTo>
                        <a:pt x="383" y="167"/>
                      </a:lnTo>
                      <a:lnTo>
                        <a:pt x="380" y="164"/>
                      </a:lnTo>
                      <a:lnTo>
                        <a:pt x="380" y="164"/>
                      </a:lnTo>
                      <a:lnTo>
                        <a:pt x="380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4" y="164"/>
                      </a:lnTo>
                      <a:lnTo>
                        <a:pt x="374" y="164"/>
                      </a:lnTo>
                      <a:lnTo>
                        <a:pt x="374" y="167"/>
                      </a:lnTo>
                      <a:lnTo>
                        <a:pt x="374" y="167"/>
                      </a:lnTo>
                      <a:lnTo>
                        <a:pt x="374" y="167"/>
                      </a:lnTo>
                      <a:lnTo>
                        <a:pt x="374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3" y="167"/>
                      </a:lnTo>
                      <a:lnTo>
                        <a:pt x="363" y="167"/>
                      </a:lnTo>
                      <a:lnTo>
                        <a:pt x="363" y="167"/>
                      </a:lnTo>
                      <a:lnTo>
                        <a:pt x="363" y="167"/>
                      </a:lnTo>
                      <a:lnTo>
                        <a:pt x="360" y="164"/>
                      </a:lnTo>
                      <a:lnTo>
                        <a:pt x="360" y="164"/>
                      </a:lnTo>
                      <a:lnTo>
                        <a:pt x="360" y="164"/>
                      </a:lnTo>
                      <a:lnTo>
                        <a:pt x="360" y="164"/>
                      </a:lnTo>
                      <a:lnTo>
                        <a:pt x="360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6" y="162"/>
                      </a:lnTo>
                      <a:lnTo>
                        <a:pt x="346" y="162"/>
                      </a:lnTo>
                      <a:lnTo>
                        <a:pt x="346" y="162"/>
                      </a:lnTo>
                      <a:lnTo>
                        <a:pt x="346" y="162"/>
                      </a:lnTo>
                      <a:lnTo>
                        <a:pt x="346" y="162"/>
                      </a:lnTo>
                      <a:lnTo>
                        <a:pt x="343" y="162"/>
                      </a:lnTo>
                      <a:lnTo>
                        <a:pt x="343" y="162"/>
                      </a:lnTo>
                      <a:lnTo>
                        <a:pt x="343" y="162"/>
                      </a:lnTo>
                      <a:lnTo>
                        <a:pt x="343" y="162"/>
                      </a:lnTo>
                      <a:lnTo>
                        <a:pt x="340" y="162"/>
                      </a:lnTo>
                      <a:lnTo>
                        <a:pt x="340" y="162"/>
                      </a:lnTo>
                      <a:lnTo>
                        <a:pt x="340" y="162"/>
                      </a:lnTo>
                      <a:lnTo>
                        <a:pt x="337" y="164"/>
                      </a:lnTo>
                      <a:lnTo>
                        <a:pt x="337" y="164"/>
                      </a:lnTo>
                      <a:lnTo>
                        <a:pt x="337" y="164"/>
                      </a:lnTo>
                      <a:lnTo>
                        <a:pt x="337" y="164"/>
                      </a:lnTo>
                      <a:lnTo>
                        <a:pt x="334" y="164"/>
                      </a:lnTo>
                      <a:lnTo>
                        <a:pt x="334" y="164"/>
                      </a:lnTo>
                      <a:lnTo>
                        <a:pt x="334" y="164"/>
                      </a:lnTo>
                      <a:lnTo>
                        <a:pt x="332" y="164"/>
                      </a:lnTo>
                      <a:lnTo>
                        <a:pt x="332" y="164"/>
                      </a:lnTo>
                      <a:lnTo>
                        <a:pt x="329" y="164"/>
                      </a:lnTo>
                      <a:lnTo>
                        <a:pt x="329" y="164"/>
                      </a:lnTo>
                      <a:lnTo>
                        <a:pt x="329" y="164"/>
                      </a:lnTo>
                      <a:lnTo>
                        <a:pt x="326" y="164"/>
                      </a:lnTo>
                      <a:lnTo>
                        <a:pt x="326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17" y="164"/>
                      </a:lnTo>
                      <a:lnTo>
                        <a:pt x="317" y="164"/>
                      </a:lnTo>
                      <a:lnTo>
                        <a:pt x="317" y="164"/>
                      </a:lnTo>
                      <a:lnTo>
                        <a:pt x="317" y="164"/>
                      </a:lnTo>
                      <a:lnTo>
                        <a:pt x="317" y="164"/>
                      </a:lnTo>
                      <a:lnTo>
                        <a:pt x="317" y="167"/>
                      </a:lnTo>
                      <a:lnTo>
                        <a:pt x="317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09" y="173"/>
                      </a:lnTo>
                      <a:lnTo>
                        <a:pt x="309" y="176"/>
                      </a:lnTo>
                      <a:lnTo>
                        <a:pt x="309" y="176"/>
                      </a:lnTo>
                      <a:lnTo>
                        <a:pt x="309" y="176"/>
                      </a:lnTo>
                      <a:lnTo>
                        <a:pt x="309" y="176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81"/>
                      </a:lnTo>
                      <a:lnTo>
                        <a:pt x="309" y="181"/>
                      </a:lnTo>
                      <a:lnTo>
                        <a:pt x="309" y="181"/>
                      </a:lnTo>
                      <a:lnTo>
                        <a:pt x="309" y="181"/>
                      </a:lnTo>
                      <a:lnTo>
                        <a:pt x="306" y="184"/>
                      </a:lnTo>
                      <a:lnTo>
                        <a:pt x="306" y="184"/>
                      </a:lnTo>
                      <a:lnTo>
                        <a:pt x="306" y="184"/>
                      </a:lnTo>
                      <a:lnTo>
                        <a:pt x="306" y="184"/>
                      </a:lnTo>
                      <a:lnTo>
                        <a:pt x="306" y="187"/>
                      </a:lnTo>
                      <a:lnTo>
                        <a:pt x="303" y="187"/>
                      </a:lnTo>
                      <a:lnTo>
                        <a:pt x="281" y="184"/>
                      </a:lnTo>
                      <a:lnTo>
                        <a:pt x="278" y="184"/>
                      </a:lnTo>
                      <a:lnTo>
                        <a:pt x="278" y="181"/>
                      </a:lnTo>
                      <a:lnTo>
                        <a:pt x="249" y="173"/>
                      </a:lnTo>
                      <a:lnTo>
                        <a:pt x="235" y="176"/>
                      </a:lnTo>
                      <a:lnTo>
                        <a:pt x="198" y="164"/>
                      </a:lnTo>
                      <a:lnTo>
                        <a:pt x="184" y="164"/>
                      </a:lnTo>
                      <a:lnTo>
                        <a:pt x="164" y="162"/>
                      </a:lnTo>
                      <a:lnTo>
                        <a:pt x="159" y="162"/>
                      </a:lnTo>
                      <a:lnTo>
                        <a:pt x="153" y="162"/>
                      </a:lnTo>
                      <a:lnTo>
                        <a:pt x="147" y="162"/>
                      </a:lnTo>
                      <a:lnTo>
                        <a:pt x="136" y="162"/>
                      </a:lnTo>
                      <a:lnTo>
                        <a:pt x="125" y="159"/>
                      </a:lnTo>
                      <a:lnTo>
                        <a:pt x="122" y="159"/>
                      </a:lnTo>
                      <a:lnTo>
                        <a:pt x="122" y="159"/>
                      </a:lnTo>
                      <a:lnTo>
                        <a:pt x="122" y="159"/>
                      </a:lnTo>
                      <a:lnTo>
                        <a:pt x="122" y="159"/>
                      </a:lnTo>
                      <a:lnTo>
                        <a:pt x="122" y="156"/>
                      </a:lnTo>
                      <a:lnTo>
                        <a:pt x="122" y="156"/>
                      </a:lnTo>
                      <a:lnTo>
                        <a:pt x="125" y="156"/>
                      </a:lnTo>
                      <a:lnTo>
                        <a:pt x="125" y="156"/>
                      </a:lnTo>
                      <a:lnTo>
                        <a:pt x="125" y="156"/>
                      </a:lnTo>
                      <a:lnTo>
                        <a:pt x="125" y="156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47"/>
                      </a:lnTo>
                      <a:lnTo>
                        <a:pt x="125" y="147"/>
                      </a:lnTo>
                      <a:lnTo>
                        <a:pt x="125" y="147"/>
                      </a:lnTo>
                      <a:lnTo>
                        <a:pt x="125" y="147"/>
                      </a:lnTo>
                      <a:lnTo>
                        <a:pt x="125" y="145"/>
                      </a:lnTo>
                      <a:lnTo>
                        <a:pt x="128" y="145"/>
                      </a:lnTo>
                      <a:lnTo>
                        <a:pt x="128" y="145"/>
                      </a:lnTo>
                      <a:lnTo>
                        <a:pt x="128" y="145"/>
                      </a:lnTo>
                      <a:lnTo>
                        <a:pt x="128" y="142"/>
                      </a:lnTo>
                      <a:lnTo>
                        <a:pt x="128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6" y="133"/>
                      </a:lnTo>
                      <a:lnTo>
                        <a:pt x="136" y="133"/>
                      </a:lnTo>
                      <a:lnTo>
                        <a:pt x="136" y="130"/>
                      </a:lnTo>
                      <a:lnTo>
                        <a:pt x="136" y="130"/>
                      </a:lnTo>
                      <a:lnTo>
                        <a:pt x="136" y="130"/>
                      </a:lnTo>
                      <a:lnTo>
                        <a:pt x="136" y="130"/>
                      </a:lnTo>
                      <a:lnTo>
                        <a:pt x="136" y="130"/>
                      </a:lnTo>
                      <a:lnTo>
                        <a:pt x="136" y="128"/>
                      </a:lnTo>
                      <a:lnTo>
                        <a:pt x="139" y="128"/>
                      </a:lnTo>
                      <a:lnTo>
                        <a:pt x="139" y="128"/>
                      </a:lnTo>
                      <a:lnTo>
                        <a:pt x="133" y="122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1"/>
                      </a:lnTo>
                      <a:lnTo>
                        <a:pt x="136" y="111"/>
                      </a:lnTo>
                      <a:lnTo>
                        <a:pt x="136" y="111"/>
                      </a:lnTo>
                      <a:lnTo>
                        <a:pt x="139" y="111"/>
                      </a:lnTo>
                      <a:lnTo>
                        <a:pt x="139" y="111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5"/>
                      </a:lnTo>
                      <a:lnTo>
                        <a:pt x="142" y="105"/>
                      </a:lnTo>
                      <a:lnTo>
                        <a:pt x="145" y="105"/>
                      </a:lnTo>
                      <a:lnTo>
                        <a:pt x="145" y="105"/>
                      </a:lnTo>
                      <a:lnTo>
                        <a:pt x="145" y="105"/>
                      </a:lnTo>
                      <a:lnTo>
                        <a:pt x="145" y="105"/>
                      </a:lnTo>
                      <a:lnTo>
                        <a:pt x="145" y="105"/>
                      </a:lnTo>
                      <a:lnTo>
                        <a:pt x="145" y="102"/>
                      </a:lnTo>
                      <a:lnTo>
                        <a:pt x="145" y="102"/>
                      </a:lnTo>
                      <a:lnTo>
                        <a:pt x="145" y="102"/>
                      </a:lnTo>
                      <a:lnTo>
                        <a:pt x="145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50" y="102"/>
                      </a:lnTo>
                      <a:lnTo>
                        <a:pt x="150" y="99"/>
                      </a:lnTo>
                      <a:lnTo>
                        <a:pt x="150" y="99"/>
                      </a:lnTo>
                      <a:lnTo>
                        <a:pt x="150" y="99"/>
                      </a:lnTo>
                      <a:lnTo>
                        <a:pt x="150" y="99"/>
                      </a:lnTo>
                      <a:lnTo>
                        <a:pt x="153" y="99"/>
                      </a:lnTo>
                      <a:lnTo>
                        <a:pt x="153" y="99"/>
                      </a:lnTo>
                      <a:lnTo>
                        <a:pt x="153" y="99"/>
                      </a:lnTo>
                      <a:lnTo>
                        <a:pt x="159" y="99"/>
                      </a:lnTo>
                      <a:lnTo>
                        <a:pt x="159" y="99"/>
                      </a:lnTo>
                      <a:lnTo>
                        <a:pt x="162" y="99"/>
                      </a:lnTo>
                      <a:lnTo>
                        <a:pt x="164" y="99"/>
                      </a:lnTo>
                      <a:lnTo>
                        <a:pt x="164" y="99"/>
                      </a:lnTo>
                      <a:lnTo>
                        <a:pt x="167" y="99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3" y="102"/>
                      </a:lnTo>
                      <a:lnTo>
                        <a:pt x="176" y="102"/>
                      </a:lnTo>
                      <a:lnTo>
                        <a:pt x="176" y="102"/>
                      </a:lnTo>
                      <a:lnTo>
                        <a:pt x="176" y="105"/>
                      </a:lnTo>
                      <a:lnTo>
                        <a:pt x="176" y="105"/>
                      </a:lnTo>
                      <a:lnTo>
                        <a:pt x="176" y="105"/>
                      </a:lnTo>
                      <a:lnTo>
                        <a:pt x="181" y="105"/>
                      </a:lnTo>
                      <a:lnTo>
                        <a:pt x="181" y="102"/>
                      </a:lnTo>
                      <a:lnTo>
                        <a:pt x="181" y="102"/>
                      </a:lnTo>
                      <a:lnTo>
                        <a:pt x="181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7" y="102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90" y="99"/>
                      </a:lnTo>
                      <a:lnTo>
                        <a:pt x="193" y="99"/>
                      </a:lnTo>
                      <a:lnTo>
                        <a:pt x="193" y="96"/>
                      </a:lnTo>
                      <a:lnTo>
                        <a:pt x="193" y="96"/>
                      </a:lnTo>
                      <a:lnTo>
                        <a:pt x="196" y="96"/>
                      </a:lnTo>
                      <a:lnTo>
                        <a:pt x="196" y="96"/>
                      </a:lnTo>
                      <a:lnTo>
                        <a:pt x="196" y="96"/>
                      </a:lnTo>
                      <a:lnTo>
                        <a:pt x="196" y="96"/>
                      </a:lnTo>
                      <a:lnTo>
                        <a:pt x="196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201" y="96"/>
                      </a:lnTo>
                      <a:lnTo>
                        <a:pt x="204" y="96"/>
                      </a:lnTo>
                      <a:lnTo>
                        <a:pt x="204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32" y="88"/>
                      </a:lnTo>
                      <a:lnTo>
                        <a:pt x="232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41" y="88"/>
                      </a:lnTo>
                      <a:lnTo>
                        <a:pt x="241" y="88"/>
                      </a:lnTo>
                      <a:lnTo>
                        <a:pt x="241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9" y="85"/>
                      </a:lnTo>
                      <a:lnTo>
                        <a:pt x="249" y="85"/>
                      </a:lnTo>
                      <a:lnTo>
                        <a:pt x="249" y="85"/>
                      </a:lnTo>
                      <a:lnTo>
                        <a:pt x="249" y="85"/>
                      </a:lnTo>
                      <a:lnTo>
                        <a:pt x="249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58" y="85"/>
                      </a:lnTo>
                      <a:lnTo>
                        <a:pt x="258" y="85"/>
                      </a:lnTo>
                      <a:lnTo>
                        <a:pt x="258" y="85"/>
                      </a:lnTo>
                      <a:lnTo>
                        <a:pt x="258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6" y="85"/>
                      </a:lnTo>
                      <a:lnTo>
                        <a:pt x="266" y="85"/>
                      </a:lnTo>
                      <a:lnTo>
                        <a:pt x="266" y="85"/>
                      </a:lnTo>
                      <a:lnTo>
                        <a:pt x="266" y="82"/>
                      </a:lnTo>
                      <a:lnTo>
                        <a:pt x="266" y="82"/>
                      </a:lnTo>
                      <a:lnTo>
                        <a:pt x="266" y="82"/>
                      </a:lnTo>
                      <a:lnTo>
                        <a:pt x="269" y="82"/>
                      </a:lnTo>
                      <a:lnTo>
                        <a:pt x="269" y="82"/>
                      </a:lnTo>
                      <a:lnTo>
                        <a:pt x="269" y="82"/>
                      </a:lnTo>
                      <a:lnTo>
                        <a:pt x="269" y="82"/>
                      </a:lnTo>
                      <a:lnTo>
                        <a:pt x="269" y="82"/>
                      </a:lnTo>
                      <a:lnTo>
                        <a:pt x="269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7"/>
                      </a:lnTo>
                      <a:lnTo>
                        <a:pt x="278" y="77"/>
                      </a:lnTo>
                      <a:lnTo>
                        <a:pt x="278" y="77"/>
                      </a:lnTo>
                      <a:lnTo>
                        <a:pt x="278" y="77"/>
                      </a:lnTo>
                      <a:lnTo>
                        <a:pt x="278" y="77"/>
                      </a:lnTo>
                      <a:lnTo>
                        <a:pt x="278" y="77"/>
                      </a:lnTo>
                      <a:lnTo>
                        <a:pt x="281" y="77"/>
                      </a:lnTo>
                      <a:lnTo>
                        <a:pt x="281" y="77"/>
                      </a:lnTo>
                      <a:lnTo>
                        <a:pt x="281" y="77"/>
                      </a:lnTo>
                      <a:lnTo>
                        <a:pt x="281" y="77"/>
                      </a:lnTo>
                      <a:lnTo>
                        <a:pt x="283" y="77"/>
                      </a:lnTo>
                      <a:lnTo>
                        <a:pt x="283" y="77"/>
                      </a:lnTo>
                      <a:lnTo>
                        <a:pt x="283" y="77"/>
                      </a:lnTo>
                      <a:lnTo>
                        <a:pt x="286" y="77"/>
                      </a:lnTo>
                      <a:lnTo>
                        <a:pt x="286" y="77"/>
                      </a:lnTo>
                      <a:lnTo>
                        <a:pt x="286" y="77"/>
                      </a:lnTo>
                      <a:lnTo>
                        <a:pt x="286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5" y="77"/>
                      </a:lnTo>
                      <a:lnTo>
                        <a:pt x="295" y="77"/>
                      </a:lnTo>
                      <a:lnTo>
                        <a:pt x="298" y="79"/>
                      </a:lnTo>
                      <a:lnTo>
                        <a:pt x="298" y="79"/>
                      </a:lnTo>
                      <a:lnTo>
                        <a:pt x="298" y="79"/>
                      </a:lnTo>
                      <a:lnTo>
                        <a:pt x="300" y="79"/>
                      </a:lnTo>
                      <a:lnTo>
                        <a:pt x="300" y="79"/>
                      </a:lnTo>
                      <a:lnTo>
                        <a:pt x="303" y="79"/>
                      </a:lnTo>
                      <a:lnTo>
                        <a:pt x="303" y="79"/>
                      </a:lnTo>
                      <a:lnTo>
                        <a:pt x="303" y="79"/>
                      </a:lnTo>
                      <a:lnTo>
                        <a:pt x="303" y="79"/>
                      </a:lnTo>
                      <a:lnTo>
                        <a:pt x="303" y="79"/>
                      </a:lnTo>
                      <a:lnTo>
                        <a:pt x="303" y="77"/>
                      </a:lnTo>
                      <a:lnTo>
                        <a:pt x="306" y="77"/>
                      </a:lnTo>
                      <a:lnTo>
                        <a:pt x="306" y="77"/>
                      </a:lnTo>
                      <a:lnTo>
                        <a:pt x="309" y="74"/>
                      </a:lnTo>
                      <a:lnTo>
                        <a:pt x="309" y="74"/>
                      </a:lnTo>
                      <a:lnTo>
                        <a:pt x="309" y="71"/>
                      </a:lnTo>
                      <a:lnTo>
                        <a:pt x="312" y="71"/>
                      </a:lnTo>
                      <a:lnTo>
                        <a:pt x="312" y="71"/>
                      </a:lnTo>
                      <a:lnTo>
                        <a:pt x="315" y="71"/>
                      </a:lnTo>
                      <a:lnTo>
                        <a:pt x="315" y="71"/>
                      </a:lnTo>
                      <a:lnTo>
                        <a:pt x="317" y="71"/>
                      </a:lnTo>
                      <a:lnTo>
                        <a:pt x="317" y="71"/>
                      </a:lnTo>
                      <a:lnTo>
                        <a:pt x="320" y="71"/>
                      </a:lnTo>
                      <a:lnTo>
                        <a:pt x="320" y="71"/>
                      </a:lnTo>
                      <a:lnTo>
                        <a:pt x="320" y="71"/>
                      </a:lnTo>
                      <a:lnTo>
                        <a:pt x="323" y="71"/>
                      </a:lnTo>
                      <a:lnTo>
                        <a:pt x="323" y="71"/>
                      </a:lnTo>
                      <a:lnTo>
                        <a:pt x="326" y="71"/>
                      </a:lnTo>
                      <a:lnTo>
                        <a:pt x="326" y="71"/>
                      </a:lnTo>
                      <a:lnTo>
                        <a:pt x="326" y="71"/>
                      </a:lnTo>
                      <a:lnTo>
                        <a:pt x="329" y="71"/>
                      </a:lnTo>
                      <a:lnTo>
                        <a:pt x="329" y="71"/>
                      </a:lnTo>
                      <a:lnTo>
                        <a:pt x="329" y="71"/>
                      </a:lnTo>
                      <a:lnTo>
                        <a:pt x="332" y="68"/>
                      </a:lnTo>
                      <a:lnTo>
                        <a:pt x="334" y="68"/>
                      </a:lnTo>
                      <a:lnTo>
                        <a:pt x="337" y="68"/>
                      </a:lnTo>
                      <a:lnTo>
                        <a:pt x="337" y="68"/>
                      </a:lnTo>
                      <a:lnTo>
                        <a:pt x="340" y="68"/>
                      </a:lnTo>
                      <a:lnTo>
                        <a:pt x="340" y="65"/>
                      </a:lnTo>
                      <a:lnTo>
                        <a:pt x="340" y="65"/>
                      </a:lnTo>
                      <a:lnTo>
                        <a:pt x="343" y="65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9" y="62"/>
                      </a:lnTo>
                      <a:lnTo>
                        <a:pt x="349" y="62"/>
                      </a:lnTo>
                      <a:lnTo>
                        <a:pt x="349" y="62"/>
                      </a:lnTo>
                      <a:lnTo>
                        <a:pt x="351" y="62"/>
                      </a:lnTo>
                      <a:lnTo>
                        <a:pt x="351" y="62"/>
                      </a:lnTo>
                      <a:lnTo>
                        <a:pt x="351" y="62"/>
                      </a:lnTo>
                      <a:lnTo>
                        <a:pt x="351" y="62"/>
                      </a:lnTo>
                      <a:lnTo>
                        <a:pt x="351" y="62"/>
                      </a:lnTo>
                      <a:lnTo>
                        <a:pt x="354" y="62"/>
                      </a:lnTo>
                      <a:lnTo>
                        <a:pt x="354" y="60"/>
                      </a:lnTo>
                      <a:lnTo>
                        <a:pt x="354" y="60"/>
                      </a:lnTo>
                      <a:lnTo>
                        <a:pt x="357" y="60"/>
                      </a:lnTo>
                      <a:lnTo>
                        <a:pt x="357" y="60"/>
                      </a:lnTo>
                      <a:lnTo>
                        <a:pt x="357" y="60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57" y="54"/>
                      </a:lnTo>
                      <a:lnTo>
                        <a:pt x="349" y="48"/>
                      </a:lnTo>
                      <a:lnTo>
                        <a:pt x="275" y="60"/>
                      </a:lnTo>
                      <a:lnTo>
                        <a:pt x="221" y="68"/>
                      </a:lnTo>
                      <a:lnTo>
                        <a:pt x="218" y="68"/>
                      </a:lnTo>
                      <a:lnTo>
                        <a:pt x="218" y="68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3" y="71"/>
                      </a:lnTo>
                      <a:lnTo>
                        <a:pt x="201" y="71"/>
                      </a:lnTo>
                      <a:lnTo>
                        <a:pt x="198" y="60"/>
                      </a:lnTo>
                      <a:lnTo>
                        <a:pt x="190" y="14"/>
                      </a:lnTo>
                      <a:lnTo>
                        <a:pt x="184" y="17"/>
                      </a:lnTo>
                      <a:lnTo>
                        <a:pt x="179" y="17"/>
                      </a:lnTo>
                      <a:lnTo>
                        <a:pt x="176" y="17"/>
                      </a:lnTo>
                      <a:lnTo>
                        <a:pt x="164" y="23"/>
                      </a:lnTo>
                      <a:lnTo>
                        <a:pt x="136" y="28"/>
                      </a:lnTo>
                      <a:lnTo>
                        <a:pt x="142" y="34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45" y="40"/>
                      </a:lnTo>
                      <a:lnTo>
                        <a:pt x="147" y="43"/>
                      </a:lnTo>
                      <a:lnTo>
                        <a:pt x="147" y="45"/>
                      </a:lnTo>
                      <a:lnTo>
                        <a:pt x="147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3" y="45"/>
                      </a:lnTo>
                      <a:lnTo>
                        <a:pt x="153" y="48"/>
                      </a:lnTo>
                      <a:lnTo>
                        <a:pt x="167" y="54"/>
                      </a:lnTo>
                      <a:lnTo>
                        <a:pt x="167" y="60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71"/>
                      </a:lnTo>
                      <a:lnTo>
                        <a:pt x="167" y="71"/>
                      </a:lnTo>
                      <a:lnTo>
                        <a:pt x="167" y="74"/>
                      </a:lnTo>
                      <a:lnTo>
                        <a:pt x="153" y="74"/>
                      </a:lnTo>
                      <a:lnTo>
                        <a:pt x="153" y="74"/>
                      </a:lnTo>
                      <a:lnTo>
                        <a:pt x="153" y="74"/>
                      </a:lnTo>
                      <a:lnTo>
                        <a:pt x="153" y="74"/>
                      </a:lnTo>
                      <a:lnTo>
                        <a:pt x="150" y="74"/>
                      </a:lnTo>
                      <a:lnTo>
                        <a:pt x="150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2" name="Freeform 158"/>
                <p:cNvSpPr>
                  <a:spLocks/>
                </p:cNvSpPr>
                <p:nvPr/>
              </p:nvSpPr>
              <p:spPr bwMode="auto">
                <a:xfrm>
                  <a:off x="1480" y="3221"/>
                  <a:ext cx="208" cy="150"/>
                </a:xfrm>
                <a:custGeom>
                  <a:avLst/>
                  <a:gdLst/>
                  <a:ahLst/>
                  <a:cxnLst>
                    <a:cxn ang="0">
                      <a:pos x="136" y="74"/>
                    </a:cxn>
                    <a:cxn ang="0">
                      <a:pos x="130" y="71"/>
                    </a:cxn>
                    <a:cxn ang="0">
                      <a:pos x="125" y="71"/>
                    </a:cxn>
                    <a:cxn ang="0">
                      <a:pos x="122" y="74"/>
                    </a:cxn>
                    <a:cxn ang="0">
                      <a:pos x="130" y="77"/>
                    </a:cxn>
                    <a:cxn ang="0">
                      <a:pos x="139" y="79"/>
                    </a:cxn>
                    <a:cxn ang="0">
                      <a:pos x="142" y="94"/>
                    </a:cxn>
                    <a:cxn ang="0">
                      <a:pos x="136" y="102"/>
                    </a:cxn>
                    <a:cxn ang="0">
                      <a:pos x="128" y="102"/>
                    </a:cxn>
                    <a:cxn ang="0">
                      <a:pos x="119" y="102"/>
                    </a:cxn>
                    <a:cxn ang="0">
                      <a:pos x="111" y="105"/>
                    </a:cxn>
                    <a:cxn ang="0">
                      <a:pos x="102" y="102"/>
                    </a:cxn>
                    <a:cxn ang="0">
                      <a:pos x="94" y="105"/>
                    </a:cxn>
                    <a:cxn ang="0">
                      <a:pos x="88" y="99"/>
                    </a:cxn>
                    <a:cxn ang="0">
                      <a:pos x="85" y="88"/>
                    </a:cxn>
                    <a:cxn ang="0">
                      <a:pos x="85" y="74"/>
                    </a:cxn>
                    <a:cxn ang="0">
                      <a:pos x="85" y="65"/>
                    </a:cxn>
                    <a:cxn ang="0">
                      <a:pos x="54" y="3"/>
                    </a:cxn>
                    <a:cxn ang="0">
                      <a:pos x="37" y="34"/>
                    </a:cxn>
                    <a:cxn ang="0">
                      <a:pos x="37" y="45"/>
                    </a:cxn>
                    <a:cxn ang="0">
                      <a:pos x="23" y="96"/>
                    </a:cxn>
                    <a:cxn ang="0">
                      <a:pos x="96" y="111"/>
                    </a:cxn>
                    <a:cxn ang="0">
                      <a:pos x="91" y="128"/>
                    </a:cxn>
                    <a:cxn ang="0">
                      <a:pos x="99" y="136"/>
                    </a:cxn>
                    <a:cxn ang="0">
                      <a:pos x="108" y="145"/>
                    </a:cxn>
                    <a:cxn ang="0">
                      <a:pos x="77" y="184"/>
                    </a:cxn>
                    <a:cxn ang="0">
                      <a:pos x="207" y="272"/>
                    </a:cxn>
                    <a:cxn ang="0">
                      <a:pos x="411" y="221"/>
                    </a:cxn>
                    <a:cxn ang="0">
                      <a:pos x="380" y="164"/>
                    </a:cxn>
                    <a:cxn ang="0">
                      <a:pos x="371" y="167"/>
                    </a:cxn>
                    <a:cxn ang="0">
                      <a:pos x="363" y="167"/>
                    </a:cxn>
                    <a:cxn ang="0">
                      <a:pos x="354" y="164"/>
                    </a:cxn>
                    <a:cxn ang="0">
                      <a:pos x="346" y="162"/>
                    </a:cxn>
                    <a:cxn ang="0">
                      <a:pos x="329" y="164"/>
                    </a:cxn>
                    <a:cxn ang="0">
                      <a:pos x="317" y="167"/>
                    </a:cxn>
                    <a:cxn ang="0">
                      <a:pos x="312" y="173"/>
                    </a:cxn>
                    <a:cxn ang="0">
                      <a:pos x="306" y="184"/>
                    </a:cxn>
                    <a:cxn ang="0">
                      <a:pos x="125" y="159"/>
                    </a:cxn>
                    <a:cxn ang="0">
                      <a:pos x="125" y="153"/>
                    </a:cxn>
                    <a:cxn ang="0">
                      <a:pos x="125" y="150"/>
                    </a:cxn>
                    <a:cxn ang="0">
                      <a:pos x="130" y="142"/>
                    </a:cxn>
                    <a:cxn ang="0">
                      <a:pos x="136" y="133"/>
                    </a:cxn>
                    <a:cxn ang="0">
                      <a:pos x="139" y="111"/>
                    </a:cxn>
                    <a:cxn ang="0">
                      <a:pos x="145" y="105"/>
                    </a:cxn>
                    <a:cxn ang="0">
                      <a:pos x="150" y="99"/>
                    </a:cxn>
                    <a:cxn ang="0">
                      <a:pos x="176" y="102"/>
                    </a:cxn>
                    <a:cxn ang="0">
                      <a:pos x="190" y="99"/>
                    </a:cxn>
                    <a:cxn ang="0">
                      <a:pos x="207" y="94"/>
                    </a:cxn>
                    <a:cxn ang="0">
                      <a:pos x="244" y="88"/>
                    </a:cxn>
                    <a:cxn ang="0">
                      <a:pos x="255" y="85"/>
                    </a:cxn>
                    <a:cxn ang="0">
                      <a:pos x="266" y="85"/>
                    </a:cxn>
                    <a:cxn ang="0">
                      <a:pos x="275" y="79"/>
                    </a:cxn>
                    <a:cxn ang="0">
                      <a:pos x="286" y="77"/>
                    </a:cxn>
                    <a:cxn ang="0">
                      <a:pos x="306" y="77"/>
                    </a:cxn>
                    <a:cxn ang="0">
                      <a:pos x="326" y="71"/>
                    </a:cxn>
                    <a:cxn ang="0">
                      <a:pos x="343" y="62"/>
                    </a:cxn>
                    <a:cxn ang="0">
                      <a:pos x="357" y="57"/>
                    </a:cxn>
                    <a:cxn ang="0">
                      <a:pos x="184" y="17"/>
                    </a:cxn>
                    <a:cxn ang="0">
                      <a:pos x="167" y="60"/>
                    </a:cxn>
                    <a:cxn ang="0">
                      <a:pos x="147" y="74"/>
                    </a:cxn>
                    <a:cxn ang="0">
                      <a:pos x="139" y="74"/>
                    </a:cxn>
                  </a:cxnLst>
                  <a:rect l="0" t="0" r="r" b="b"/>
                  <a:pathLst>
                    <a:path w="411" h="295">
                      <a:moveTo>
                        <a:pt x="139" y="74"/>
                      </a:move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3" y="74"/>
                      </a:lnTo>
                      <a:lnTo>
                        <a:pt x="133" y="74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3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8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71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5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2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4"/>
                      </a:lnTo>
                      <a:lnTo>
                        <a:pt x="125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28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7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0" y="79"/>
                      </a:lnTo>
                      <a:lnTo>
                        <a:pt x="133" y="79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3" y="77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6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39" y="79"/>
                      </a:lnTo>
                      <a:lnTo>
                        <a:pt x="142" y="79"/>
                      </a:lnTo>
                      <a:lnTo>
                        <a:pt x="142" y="82"/>
                      </a:lnTo>
                      <a:lnTo>
                        <a:pt x="142" y="82"/>
                      </a:lnTo>
                      <a:lnTo>
                        <a:pt x="142" y="82"/>
                      </a:lnTo>
                      <a:lnTo>
                        <a:pt x="142" y="82"/>
                      </a:lnTo>
                      <a:lnTo>
                        <a:pt x="142" y="85"/>
                      </a:lnTo>
                      <a:lnTo>
                        <a:pt x="142" y="85"/>
                      </a:lnTo>
                      <a:lnTo>
                        <a:pt x="142" y="85"/>
                      </a:lnTo>
                      <a:lnTo>
                        <a:pt x="142" y="85"/>
                      </a:lnTo>
                      <a:lnTo>
                        <a:pt x="142" y="88"/>
                      </a:lnTo>
                      <a:lnTo>
                        <a:pt x="142" y="88"/>
                      </a:lnTo>
                      <a:lnTo>
                        <a:pt x="142" y="88"/>
                      </a:lnTo>
                      <a:lnTo>
                        <a:pt x="142" y="88"/>
                      </a:lnTo>
                      <a:lnTo>
                        <a:pt x="142" y="91"/>
                      </a:lnTo>
                      <a:lnTo>
                        <a:pt x="142" y="91"/>
                      </a:lnTo>
                      <a:lnTo>
                        <a:pt x="142" y="94"/>
                      </a:lnTo>
                      <a:lnTo>
                        <a:pt x="142" y="94"/>
                      </a:lnTo>
                      <a:lnTo>
                        <a:pt x="142" y="94"/>
                      </a:lnTo>
                      <a:lnTo>
                        <a:pt x="139" y="94"/>
                      </a:lnTo>
                      <a:lnTo>
                        <a:pt x="139" y="94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6"/>
                      </a:lnTo>
                      <a:lnTo>
                        <a:pt x="139" y="99"/>
                      </a:lnTo>
                      <a:lnTo>
                        <a:pt x="139" y="99"/>
                      </a:lnTo>
                      <a:lnTo>
                        <a:pt x="136" y="99"/>
                      </a:lnTo>
                      <a:lnTo>
                        <a:pt x="136" y="99"/>
                      </a:lnTo>
                      <a:lnTo>
                        <a:pt x="136" y="102"/>
                      </a:lnTo>
                      <a:lnTo>
                        <a:pt x="136" y="102"/>
                      </a:lnTo>
                      <a:lnTo>
                        <a:pt x="136" y="102"/>
                      </a:lnTo>
                      <a:lnTo>
                        <a:pt x="136" y="102"/>
                      </a:lnTo>
                      <a:lnTo>
                        <a:pt x="136" y="102"/>
                      </a:lnTo>
                      <a:lnTo>
                        <a:pt x="133" y="102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3" y="105"/>
                      </a:lnTo>
                      <a:lnTo>
                        <a:pt x="130" y="105"/>
                      </a:lnTo>
                      <a:lnTo>
                        <a:pt x="130" y="105"/>
                      </a:lnTo>
                      <a:lnTo>
                        <a:pt x="130" y="105"/>
                      </a:lnTo>
                      <a:lnTo>
                        <a:pt x="130" y="105"/>
                      </a:lnTo>
                      <a:lnTo>
                        <a:pt x="130" y="105"/>
                      </a:lnTo>
                      <a:lnTo>
                        <a:pt x="128" y="105"/>
                      </a:lnTo>
                      <a:lnTo>
                        <a:pt x="128" y="102"/>
                      </a:lnTo>
                      <a:lnTo>
                        <a:pt x="128" y="102"/>
                      </a:lnTo>
                      <a:lnTo>
                        <a:pt x="128" y="102"/>
                      </a:lnTo>
                      <a:lnTo>
                        <a:pt x="128" y="102"/>
                      </a:lnTo>
                      <a:lnTo>
                        <a:pt x="128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5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6" y="102"/>
                      </a:lnTo>
                      <a:lnTo>
                        <a:pt x="116" y="102"/>
                      </a:lnTo>
                      <a:lnTo>
                        <a:pt x="116" y="102"/>
                      </a:lnTo>
                      <a:lnTo>
                        <a:pt x="116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2"/>
                      </a:lnTo>
                      <a:lnTo>
                        <a:pt x="111" y="105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2" y="99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6" y="102"/>
                      </a:lnTo>
                      <a:lnTo>
                        <a:pt x="96" y="105"/>
                      </a:lnTo>
                      <a:lnTo>
                        <a:pt x="96" y="102"/>
                      </a:lnTo>
                      <a:lnTo>
                        <a:pt x="96" y="102"/>
                      </a:lnTo>
                      <a:lnTo>
                        <a:pt x="96" y="102"/>
                      </a:lnTo>
                      <a:lnTo>
                        <a:pt x="94" y="102"/>
                      </a:lnTo>
                      <a:lnTo>
                        <a:pt x="94" y="102"/>
                      </a:lnTo>
                      <a:lnTo>
                        <a:pt x="94" y="105"/>
                      </a:lnTo>
                      <a:lnTo>
                        <a:pt x="94" y="105"/>
                      </a:lnTo>
                      <a:lnTo>
                        <a:pt x="94" y="105"/>
                      </a:lnTo>
                      <a:lnTo>
                        <a:pt x="94" y="105"/>
                      </a:lnTo>
                      <a:lnTo>
                        <a:pt x="94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88" y="102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9"/>
                      </a:lnTo>
                      <a:lnTo>
                        <a:pt x="88" y="96"/>
                      </a:lnTo>
                      <a:lnTo>
                        <a:pt x="88" y="96"/>
                      </a:lnTo>
                      <a:lnTo>
                        <a:pt x="88" y="96"/>
                      </a:lnTo>
                      <a:lnTo>
                        <a:pt x="88" y="96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1"/>
                      </a:lnTo>
                      <a:lnTo>
                        <a:pt x="85" y="91"/>
                      </a:lnTo>
                      <a:lnTo>
                        <a:pt x="85" y="91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9"/>
                      </a:lnTo>
                      <a:lnTo>
                        <a:pt x="82" y="77"/>
                      </a:lnTo>
                      <a:lnTo>
                        <a:pt x="85" y="77"/>
                      </a:lnTo>
                      <a:lnTo>
                        <a:pt x="85" y="77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4"/>
                      </a:lnTo>
                      <a:lnTo>
                        <a:pt x="85" y="71"/>
                      </a:lnTo>
                      <a:lnTo>
                        <a:pt x="85" y="71"/>
                      </a:lnTo>
                      <a:lnTo>
                        <a:pt x="85" y="71"/>
                      </a:lnTo>
                      <a:lnTo>
                        <a:pt x="85" y="71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2" y="68"/>
                      </a:lnTo>
                      <a:lnTo>
                        <a:pt x="82" y="68"/>
                      </a:lnTo>
                      <a:lnTo>
                        <a:pt x="82" y="68"/>
                      </a:lnTo>
                      <a:lnTo>
                        <a:pt x="82" y="68"/>
                      </a:lnTo>
                      <a:lnTo>
                        <a:pt x="82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2"/>
                      </a:lnTo>
                      <a:lnTo>
                        <a:pt x="85" y="62"/>
                      </a:lnTo>
                      <a:lnTo>
                        <a:pt x="85" y="60"/>
                      </a:lnTo>
                      <a:lnTo>
                        <a:pt x="85" y="60"/>
                      </a:lnTo>
                      <a:lnTo>
                        <a:pt x="88" y="60"/>
                      </a:lnTo>
                      <a:lnTo>
                        <a:pt x="88" y="57"/>
                      </a:lnTo>
                      <a:lnTo>
                        <a:pt x="94" y="43"/>
                      </a:lnTo>
                      <a:lnTo>
                        <a:pt x="77" y="31"/>
                      </a:lnTo>
                      <a:lnTo>
                        <a:pt x="77" y="31"/>
                      </a:lnTo>
                      <a:lnTo>
                        <a:pt x="77" y="28"/>
                      </a:lnTo>
                      <a:lnTo>
                        <a:pt x="71" y="26"/>
                      </a:lnTo>
                      <a:lnTo>
                        <a:pt x="68" y="20"/>
                      </a:lnTo>
                      <a:lnTo>
                        <a:pt x="60" y="11"/>
                      </a:lnTo>
                      <a:lnTo>
                        <a:pt x="60" y="11"/>
                      </a:lnTo>
                      <a:lnTo>
                        <a:pt x="57" y="11"/>
                      </a:lnTo>
                      <a:lnTo>
                        <a:pt x="57" y="9"/>
                      </a:lnTo>
                      <a:lnTo>
                        <a:pt x="54" y="6"/>
                      </a:lnTo>
                      <a:lnTo>
                        <a:pt x="54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28"/>
                      </a:lnTo>
                      <a:lnTo>
                        <a:pt x="48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3" y="28"/>
                      </a:lnTo>
                      <a:lnTo>
                        <a:pt x="40" y="28"/>
                      </a:lnTo>
                      <a:lnTo>
                        <a:pt x="37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7" y="28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3"/>
                      </a:lnTo>
                      <a:lnTo>
                        <a:pt x="37" y="43"/>
                      </a:lnTo>
                      <a:lnTo>
                        <a:pt x="37" y="43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5"/>
                      </a:lnTo>
                      <a:lnTo>
                        <a:pt x="37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1"/>
                      </a:lnTo>
                      <a:lnTo>
                        <a:pt x="34" y="51"/>
                      </a:lnTo>
                      <a:lnTo>
                        <a:pt x="34" y="54"/>
                      </a:lnTo>
                      <a:lnTo>
                        <a:pt x="14" y="54"/>
                      </a:lnTo>
                      <a:lnTo>
                        <a:pt x="11" y="60"/>
                      </a:lnTo>
                      <a:lnTo>
                        <a:pt x="11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0" y="91"/>
                      </a:lnTo>
                      <a:lnTo>
                        <a:pt x="23" y="96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7" y="105"/>
                      </a:lnTo>
                      <a:lnTo>
                        <a:pt x="37" y="102"/>
                      </a:lnTo>
                      <a:lnTo>
                        <a:pt x="40" y="102"/>
                      </a:lnTo>
                      <a:lnTo>
                        <a:pt x="40" y="99"/>
                      </a:lnTo>
                      <a:lnTo>
                        <a:pt x="40" y="96"/>
                      </a:lnTo>
                      <a:lnTo>
                        <a:pt x="65" y="99"/>
                      </a:lnTo>
                      <a:lnTo>
                        <a:pt x="62" y="105"/>
                      </a:lnTo>
                      <a:lnTo>
                        <a:pt x="74" y="105"/>
                      </a:lnTo>
                      <a:lnTo>
                        <a:pt x="82" y="105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08"/>
                      </a:lnTo>
                      <a:lnTo>
                        <a:pt x="85" y="111"/>
                      </a:lnTo>
                      <a:lnTo>
                        <a:pt x="91" y="111"/>
                      </a:lnTo>
                      <a:lnTo>
                        <a:pt x="91" y="111"/>
                      </a:lnTo>
                      <a:lnTo>
                        <a:pt x="96" y="111"/>
                      </a:lnTo>
                      <a:lnTo>
                        <a:pt x="94" y="113"/>
                      </a:lnTo>
                      <a:lnTo>
                        <a:pt x="91" y="113"/>
                      </a:lnTo>
                      <a:lnTo>
                        <a:pt x="91" y="113"/>
                      </a:lnTo>
                      <a:lnTo>
                        <a:pt x="91" y="113"/>
                      </a:lnTo>
                      <a:lnTo>
                        <a:pt x="91" y="116"/>
                      </a:lnTo>
                      <a:lnTo>
                        <a:pt x="91" y="116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4" y="119"/>
                      </a:lnTo>
                      <a:lnTo>
                        <a:pt x="94" y="122"/>
                      </a:lnTo>
                      <a:lnTo>
                        <a:pt x="91" y="122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88" y="128"/>
                      </a:lnTo>
                      <a:lnTo>
                        <a:pt x="88" y="128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1" y="130"/>
                      </a:lnTo>
                      <a:lnTo>
                        <a:pt x="91" y="130"/>
                      </a:lnTo>
                      <a:lnTo>
                        <a:pt x="91" y="130"/>
                      </a:lnTo>
                      <a:lnTo>
                        <a:pt x="91" y="130"/>
                      </a:lnTo>
                      <a:lnTo>
                        <a:pt x="91" y="130"/>
                      </a:lnTo>
                      <a:lnTo>
                        <a:pt x="94" y="133"/>
                      </a:lnTo>
                      <a:lnTo>
                        <a:pt x="94" y="133"/>
                      </a:lnTo>
                      <a:lnTo>
                        <a:pt x="94" y="133"/>
                      </a:lnTo>
                      <a:lnTo>
                        <a:pt x="94" y="133"/>
                      </a:lnTo>
                      <a:lnTo>
                        <a:pt x="94" y="133"/>
                      </a:lnTo>
                      <a:lnTo>
                        <a:pt x="94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42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5" y="142"/>
                      </a:lnTo>
                      <a:lnTo>
                        <a:pt x="108" y="142"/>
                      </a:lnTo>
                      <a:lnTo>
                        <a:pt x="108" y="145"/>
                      </a:lnTo>
                      <a:lnTo>
                        <a:pt x="108" y="145"/>
                      </a:lnTo>
                      <a:lnTo>
                        <a:pt x="108" y="145"/>
                      </a:lnTo>
                      <a:lnTo>
                        <a:pt x="108" y="145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3"/>
                      </a:lnTo>
                      <a:lnTo>
                        <a:pt x="113" y="153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13" y="159"/>
                      </a:lnTo>
                      <a:lnTo>
                        <a:pt x="105" y="159"/>
                      </a:lnTo>
                      <a:lnTo>
                        <a:pt x="88" y="162"/>
                      </a:lnTo>
                      <a:lnTo>
                        <a:pt x="77" y="162"/>
                      </a:lnTo>
                      <a:lnTo>
                        <a:pt x="77" y="184"/>
                      </a:lnTo>
                      <a:lnTo>
                        <a:pt x="77" y="184"/>
                      </a:lnTo>
                      <a:lnTo>
                        <a:pt x="77" y="187"/>
                      </a:lnTo>
                      <a:lnTo>
                        <a:pt x="74" y="187"/>
                      </a:lnTo>
                      <a:lnTo>
                        <a:pt x="65" y="187"/>
                      </a:lnTo>
                      <a:lnTo>
                        <a:pt x="68" y="198"/>
                      </a:lnTo>
                      <a:lnTo>
                        <a:pt x="74" y="213"/>
                      </a:lnTo>
                      <a:lnTo>
                        <a:pt x="77" y="230"/>
                      </a:lnTo>
                      <a:lnTo>
                        <a:pt x="79" y="238"/>
                      </a:lnTo>
                      <a:lnTo>
                        <a:pt x="82" y="247"/>
                      </a:lnTo>
                      <a:lnTo>
                        <a:pt x="85" y="264"/>
                      </a:lnTo>
                      <a:lnTo>
                        <a:pt x="88" y="264"/>
                      </a:lnTo>
                      <a:lnTo>
                        <a:pt x="125" y="278"/>
                      </a:lnTo>
                      <a:lnTo>
                        <a:pt x="133" y="281"/>
                      </a:lnTo>
                      <a:lnTo>
                        <a:pt x="145" y="275"/>
                      </a:lnTo>
                      <a:lnTo>
                        <a:pt x="150" y="272"/>
                      </a:lnTo>
                      <a:lnTo>
                        <a:pt x="164" y="272"/>
                      </a:lnTo>
                      <a:lnTo>
                        <a:pt x="176" y="272"/>
                      </a:lnTo>
                      <a:lnTo>
                        <a:pt x="201" y="272"/>
                      </a:lnTo>
                      <a:lnTo>
                        <a:pt x="207" y="272"/>
                      </a:lnTo>
                      <a:lnTo>
                        <a:pt x="213" y="269"/>
                      </a:lnTo>
                      <a:lnTo>
                        <a:pt x="230" y="269"/>
                      </a:lnTo>
                      <a:lnTo>
                        <a:pt x="255" y="295"/>
                      </a:lnTo>
                      <a:lnTo>
                        <a:pt x="278" y="292"/>
                      </a:lnTo>
                      <a:lnTo>
                        <a:pt x="303" y="286"/>
                      </a:lnTo>
                      <a:lnTo>
                        <a:pt x="309" y="284"/>
                      </a:lnTo>
                      <a:lnTo>
                        <a:pt x="315" y="284"/>
                      </a:lnTo>
                      <a:lnTo>
                        <a:pt x="332" y="284"/>
                      </a:lnTo>
                      <a:lnTo>
                        <a:pt x="346" y="284"/>
                      </a:lnTo>
                      <a:lnTo>
                        <a:pt x="360" y="272"/>
                      </a:lnTo>
                      <a:lnTo>
                        <a:pt x="374" y="258"/>
                      </a:lnTo>
                      <a:lnTo>
                        <a:pt x="391" y="244"/>
                      </a:lnTo>
                      <a:lnTo>
                        <a:pt x="397" y="238"/>
                      </a:lnTo>
                      <a:lnTo>
                        <a:pt x="400" y="233"/>
                      </a:lnTo>
                      <a:lnTo>
                        <a:pt x="408" y="224"/>
                      </a:lnTo>
                      <a:lnTo>
                        <a:pt x="411" y="224"/>
                      </a:lnTo>
                      <a:lnTo>
                        <a:pt x="411" y="221"/>
                      </a:lnTo>
                      <a:lnTo>
                        <a:pt x="411" y="221"/>
                      </a:lnTo>
                      <a:lnTo>
                        <a:pt x="408" y="218"/>
                      </a:lnTo>
                      <a:lnTo>
                        <a:pt x="408" y="216"/>
                      </a:lnTo>
                      <a:lnTo>
                        <a:pt x="408" y="210"/>
                      </a:lnTo>
                      <a:lnTo>
                        <a:pt x="405" y="207"/>
                      </a:lnTo>
                      <a:lnTo>
                        <a:pt x="405" y="201"/>
                      </a:lnTo>
                      <a:lnTo>
                        <a:pt x="402" y="196"/>
                      </a:lnTo>
                      <a:lnTo>
                        <a:pt x="402" y="190"/>
                      </a:lnTo>
                      <a:lnTo>
                        <a:pt x="400" y="187"/>
                      </a:lnTo>
                      <a:lnTo>
                        <a:pt x="397" y="181"/>
                      </a:lnTo>
                      <a:lnTo>
                        <a:pt x="394" y="176"/>
                      </a:lnTo>
                      <a:lnTo>
                        <a:pt x="391" y="173"/>
                      </a:lnTo>
                      <a:lnTo>
                        <a:pt x="388" y="167"/>
                      </a:lnTo>
                      <a:lnTo>
                        <a:pt x="385" y="167"/>
                      </a:lnTo>
                      <a:lnTo>
                        <a:pt x="385" y="167"/>
                      </a:lnTo>
                      <a:lnTo>
                        <a:pt x="383" y="167"/>
                      </a:lnTo>
                      <a:lnTo>
                        <a:pt x="380" y="164"/>
                      </a:lnTo>
                      <a:lnTo>
                        <a:pt x="380" y="164"/>
                      </a:lnTo>
                      <a:lnTo>
                        <a:pt x="380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7" y="164"/>
                      </a:lnTo>
                      <a:lnTo>
                        <a:pt x="374" y="164"/>
                      </a:lnTo>
                      <a:lnTo>
                        <a:pt x="374" y="164"/>
                      </a:lnTo>
                      <a:lnTo>
                        <a:pt x="374" y="167"/>
                      </a:lnTo>
                      <a:lnTo>
                        <a:pt x="374" y="167"/>
                      </a:lnTo>
                      <a:lnTo>
                        <a:pt x="374" y="167"/>
                      </a:lnTo>
                      <a:lnTo>
                        <a:pt x="374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71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8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6" y="167"/>
                      </a:lnTo>
                      <a:lnTo>
                        <a:pt x="363" y="167"/>
                      </a:lnTo>
                      <a:lnTo>
                        <a:pt x="363" y="167"/>
                      </a:lnTo>
                      <a:lnTo>
                        <a:pt x="363" y="167"/>
                      </a:lnTo>
                      <a:lnTo>
                        <a:pt x="363" y="167"/>
                      </a:lnTo>
                      <a:lnTo>
                        <a:pt x="360" y="164"/>
                      </a:lnTo>
                      <a:lnTo>
                        <a:pt x="360" y="164"/>
                      </a:lnTo>
                      <a:lnTo>
                        <a:pt x="360" y="164"/>
                      </a:lnTo>
                      <a:lnTo>
                        <a:pt x="360" y="164"/>
                      </a:lnTo>
                      <a:lnTo>
                        <a:pt x="360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7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4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51" y="164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9" y="162"/>
                      </a:lnTo>
                      <a:lnTo>
                        <a:pt x="346" y="162"/>
                      </a:lnTo>
                      <a:lnTo>
                        <a:pt x="346" y="162"/>
                      </a:lnTo>
                      <a:lnTo>
                        <a:pt x="346" y="162"/>
                      </a:lnTo>
                      <a:lnTo>
                        <a:pt x="346" y="162"/>
                      </a:lnTo>
                      <a:lnTo>
                        <a:pt x="346" y="162"/>
                      </a:lnTo>
                      <a:lnTo>
                        <a:pt x="343" y="162"/>
                      </a:lnTo>
                      <a:lnTo>
                        <a:pt x="343" y="162"/>
                      </a:lnTo>
                      <a:lnTo>
                        <a:pt x="343" y="162"/>
                      </a:lnTo>
                      <a:lnTo>
                        <a:pt x="343" y="162"/>
                      </a:lnTo>
                      <a:lnTo>
                        <a:pt x="340" y="162"/>
                      </a:lnTo>
                      <a:lnTo>
                        <a:pt x="340" y="162"/>
                      </a:lnTo>
                      <a:lnTo>
                        <a:pt x="340" y="162"/>
                      </a:lnTo>
                      <a:lnTo>
                        <a:pt x="337" y="164"/>
                      </a:lnTo>
                      <a:lnTo>
                        <a:pt x="337" y="164"/>
                      </a:lnTo>
                      <a:lnTo>
                        <a:pt x="337" y="164"/>
                      </a:lnTo>
                      <a:lnTo>
                        <a:pt x="337" y="164"/>
                      </a:lnTo>
                      <a:lnTo>
                        <a:pt x="334" y="164"/>
                      </a:lnTo>
                      <a:lnTo>
                        <a:pt x="334" y="164"/>
                      </a:lnTo>
                      <a:lnTo>
                        <a:pt x="334" y="164"/>
                      </a:lnTo>
                      <a:lnTo>
                        <a:pt x="332" y="164"/>
                      </a:lnTo>
                      <a:lnTo>
                        <a:pt x="332" y="164"/>
                      </a:lnTo>
                      <a:lnTo>
                        <a:pt x="329" y="164"/>
                      </a:lnTo>
                      <a:lnTo>
                        <a:pt x="329" y="164"/>
                      </a:lnTo>
                      <a:lnTo>
                        <a:pt x="329" y="164"/>
                      </a:lnTo>
                      <a:lnTo>
                        <a:pt x="326" y="164"/>
                      </a:lnTo>
                      <a:lnTo>
                        <a:pt x="326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20" y="164"/>
                      </a:lnTo>
                      <a:lnTo>
                        <a:pt x="317" y="164"/>
                      </a:lnTo>
                      <a:lnTo>
                        <a:pt x="317" y="164"/>
                      </a:lnTo>
                      <a:lnTo>
                        <a:pt x="317" y="164"/>
                      </a:lnTo>
                      <a:lnTo>
                        <a:pt x="317" y="164"/>
                      </a:lnTo>
                      <a:lnTo>
                        <a:pt x="317" y="164"/>
                      </a:lnTo>
                      <a:lnTo>
                        <a:pt x="317" y="167"/>
                      </a:lnTo>
                      <a:lnTo>
                        <a:pt x="317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12" y="173"/>
                      </a:lnTo>
                      <a:lnTo>
                        <a:pt x="309" y="173"/>
                      </a:lnTo>
                      <a:lnTo>
                        <a:pt x="309" y="176"/>
                      </a:lnTo>
                      <a:lnTo>
                        <a:pt x="309" y="176"/>
                      </a:lnTo>
                      <a:lnTo>
                        <a:pt x="309" y="176"/>
                      </a:lnTo>
                      <a:lnTo>
                        <a:pt x="309" y="176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79"/>
                      </a:lnTo>
                      <a:lnTo>
                        <a:pt x="309" y="181"/>
                      </a:lnTo>
                      <a:lnTo>
                        <a:pt x="309" y="181"/>
                      </a:lnTo>
                      <a:lnTo>
                        <a:pt x="309" y="181"/>
                      </a:lnTo>
                      <a:lnTo>
                        <a:pt x="309" y="181"/>
                      </a:lnTo>
                      <a:lnTo>
                        <a:pt x="306" y="184"/>
                      </a:lnTo>
                      <a:lnTo>
                        <a:pt x="306" y="184"/>
                      </a:lnTo>
                      <a:lnTo>
                        <a:pt x="306" y="184"/>
                      </a:lnTo>
                      <a:lnTo>
                        <a:pt x="306" y="184"/>
                      </a:lnTo>
                      <a:lnTo>
                        <a:pt x="306" y="187"/>
                      </a:lnTo>
                      <a:lnTo>
                        <a:pt x="303" y="187"/>
                      </a:lnTo>
                      <a:lnTo>
                        <a:pt x="281" y="184"/>
                      </a:lnTo>
                      <a:lnTo>
                        <a:pt x="278" y="184"/>
                      </a:lnTo>
                      <a:lnTo>
                        <a:pt x="278" y="181"/>
                      </a:lnTo>
                      <a:lnTo>
                        <a:pt x="249" y="173"/>
                      </a:lnTo>
                      <a:lnTo>
                        <a:pt x="235" y="176"/>
                      </a:lnTo>
                      <a:lnTo>
                        <a:pt x="198" y="164"/>
                      </a:lnTo>
                      <a:lnTo>
                        <a:pt x="184" y="164"/>
                      </a:lnTo>
                      <a:lnTo>
                        <a:pt x="164" y="162"/>
                      </a:lnTo>
                      <a:lnTo>
                        <a:pt x="159" y="162"/>
                      </a:lnTo>
                      <a:lnTo>
                        <a:pt x="153" y="162"/>
                      </a:lnTo>
                      <a:lnTo>
                        <a:pt x="147" y="162"/>
                      </a:lnTo>
                      <a:lnTo>
                        <a:pt x="136" y="162"/>
                      </a:lnTo>
                      <a:lnTo>
                        <a:pt x="125" y="159"/>
                      </a:lnTo>
                      <a:lnTo>
                        <a:pt x="122" y="159"/>
                      </a:lnTo>
                      <a:lnTo>
                        <a:pt x="122" y="159"/>
                      </a:lnTo>
                      <a:lnTo>
                        <a:pt x="122" y="159"/>
                      </a:lnTo>
                      <a:lnTo>
                        <a:pt x="122" y="159"/>
                      </a:lnTo>
                      <a:lnTo>
                        <a:pt x="122" y="156"/>
                      </a:lnTo>
                      <a:lnTo>
                        <a:pt x="122" y="156"/>
                      </a:lnTo>
                      <a:lnTo>
                        <a:pt x="125" y="156"/>
                      </a:lnTo>
                      <a:lnTo>
                        <a:pt x="125" y="156"/>
                      </a:lnTo>
                      <a:lnTo>
                        <a:pt x="125" y="156"/>
                      </a:lnTo>
                      <a:lnTo>
                        <a:pt x="125" y="156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3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50"/>
                      </a:lnTo>
                      <a:lnTo>
                        <a:pt x="125" y="147"/>
                      </a:lnTo>
                      <a:lnTo>
                        <a:pt x="125" y="147"/>
                      </a:lnTo>
                      <a:lnTo>
                        <a:pt x="125" y="147"/>
                      </a:lnTo>
                      <a:lnTo>
                        <a:pt x="125" y="147"/>
                      </a:lnTo>
                      <a:lnTo>
                        <a:pt x="125" y="145"/>
                      </a:lnTo>
                      <a:lnTo>
                        <a:pt x="128" y="145"/>
                      </a:lnTo>
                      <a:lnTo>
                        <a:pt x="128" y="145"/>
                      </a:lnTo>
                      <a:lnTo>
                        <a:pt x="128" y="145"/>
                      </a:lnTo>
                      <a:lnTo>
                        <a:pt x="128" y="142"/>
                      </a:lnTo>
                      <a:lnTo>
                        <a:pt x="128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0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9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6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6" y="133"/>
                      </a:lnTo>
                      <a:lnTo>
                        <a:pt x="136" y="133"/>
                      </a:lnTo>
                      <a:lnTo>
                        <a:pt x="136" y="130"/>
                      </a:lnTo>
                      <a:lnTo>
                        <a:pt x="136" y="130"/>
                      </a:lnTo>
                      <a:lnTo>
                        <a:pt x="136" y="130"/>
                      </a:lnTo>
                      <a:lnTo>
                        <a:pt x="136" y="130"/>
                      </a:lnTo>
                      <a:lnTo>
                        <a:pt x="136" y="130"/>
                      </a:lnTo>
                      <a:lnTo>
                        <a:pt x="136" y="128"/>
                      </a:lnTo>
                      <a:lnTo>
                        <a:pt x="139" y="128"/>
                      </a:lnTo>
                      <a:lnTo>
                        <a:pt x="139" y="128"/>
                      </a:lnTo>
                      <a:lnTo>
                        <a:pt x="133" y="122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1"/>
                      </a:lnTo>
                      <a:lnTo>
                        <a:pt x="136" y="111"/>
                      </a:lnTo>
                      <a:lnTo>
                        <a:pt x="136" y="111"/>
                      </a:lnTo>
                      <a:lnTo>
                        <a:pt x="139" y="111"/>
                      </a:lnTo>
                      <a:lnTo>
                        <a:pt x="139" y="111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2" y="105"/>
                      </a:lnTo>
                      <a:lnTo>
                        <a:pt x="142" y="105"/>
                      </a:lnTo>
                      <a:lnTo>
                        <a:pt x="145" y="105"/>
                      </a:lnTo>
                      <a:lnTo>
                        <a:pt x="145" y="105"/>
                      </a:lnTo>
                      <a:lnTo>
                        <a:pt x="145" y="105"/>
                      </a:lnTo>
                      <a:lnTo>
                        <a:pt x="145" y="105"/>
                      </a:lnTo>
                      <a:lnTo>
                        <a:pt x="145" y="105"/>
                      </a:lnTo>
                      <a:lnTo>
                        <a:pt x="145" y="102"/>
                      </a:lnTo>
                      <a:lnTo>
                        <a:pt x="145" y="102"/>
                      </a:lnTo>
                      <a:lnTo>
                        <a:pt x="145" y="102"/>
                      </a:lnTo>
                      <a:lnTo>
                        <a:pt x="145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50" y="102"/>
                      </a:lnTo>
                      <a:lnTo>
                        <a:pt x="150" y="99"/>
                      </a:lnTo>
                      <a:lnTo>
                        <a:pt x="150" y="99"/>
                      </a:lnTo>
                      <a:lnTo>
                        <a:pt x="150" y="99"/>
                      </a:lnTo>
                      <a:lnTo>
                        <a:pt x="150" y="99"/>
                      </a:lnTo>
                      <a:lnTo>
                        <a:pt x="153" y="99"/>
                      </a:lnTo>
                      <a:lnTo>
                        <a:pt x="153" y="99"/>
                      </a:lnTo>
                      <a:lnTo>
                        <a:pt x="153" y="99"/>
                      </a:lnTo>
                      <a:lnTo>
                        <a:pt x="159" y="99"/>
                      </a:lnTo>
                      <a:lnTo>
                        <a:pt x="159" y="99"/>
                      </a:lnTo>
                      <a:lnTo>
                        <a:pt x="162" y="99"/>
                      </a:lnTo>
                      <a:lnTo>
                        <a:pt x="164" y="99"/>
                      </a:lnTo>
                      <a:lnTo>
                        <a:pt x="164" y="99"/>
                      </a:lnTo>
                      <a:lnTo>
                        <a:pt x="167" y="99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3" y="102"/>
                      </a:lnTo>
                      <a:lnTo>
                        <a:pt x="176" y="102"/>
                      </a:lnTo>
                      <a:lnTo>
                        <a:pt x="176" y="102"/>
                      </a:lnTo>
                      <a:lnTo>
                        <a:pt x="176" y="105"/>
                      </a:lnTo>
                      <a:lnTo>
                        <a:pt x="176" y="105"/>
                      </a:lnTo>
                      <a:lnTo>
                        <a:pt x="176" y="105"/>
                      </a:lnTo>
                      <a:lnTo>
                        <a:pt x="181" y="105"/>
                      </a:lnTo>
                      <a:lnTo>
                        <a:pt x="181" y="102"/>
                      </a:lnTo>
                      <a:lnTo>
                        <a:pt x="181" y="102"/>
                      </a:lnTo>
                      <a:lnTo>
                        <a:pt x="181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7" y="102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90" y="99"/>
                      </a:lnTo>
                      <a:lnTo>
                        <a:pt x="193" y="99"/>
                      </a:lnTo>
                      <a:lnTo>
                        <a:pt x="193" y="96"/>
                      </a:lnTo>
                      <a:lnTo>
                        <a:pt x="193" y="96"/>
                      </a:lnTo>
                      <a:lnTo>
                        <a:pt x="196" y="96"/>
                      </a:lnTo>
                      <a:lnTo>
                        <a:pt x="196" y="96"/>
                      </a:lnTo>
                      <a:lnTo>
                        <a:pt x="196" y="96"/>
                      </a:lnTo>
                      <a:lnTo>
                        <a:pt x="196" y="96"/>
                      </a:lnTo>
                      <a:lnTo>
                        <a:pt x="196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201" y="96"/>
                      </a:lnTo>
                      <a:lnTo>
                        <a:pt x="204" y="96"/>
                      </a:lnTo>
                      <a:lnTo>
                        <a:pt x="204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32" y="88"/>
                      </a:lnTo>
                      <a:lnTo>
                        <a:pt x="232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41" y="88"/>
                      </a:lnTo>
                      <a:lnTo>
                        <a:pt x="241" y="88"/>
                      </a:lnTo>
                      <a:lnTo>
                        <a:pt x="241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9" y="85"/>
                      </a:lnTo>
                      <a:lnTo>
                        <a:pt x="249" y="85"/>
                      </a:lnTo>
                      <a:lnTo>
                        <a:pt x="249" y="85"/>
                      </a:lnTo>
                      <a:lnTo>
                        <a:pt x="249" y="85"/>
                      </a:lnTo>
                      <a:lnTo>
                        <a:pt x="249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2" y="85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58" y="85"/>
                      </a:lnTo>
                      <a:lnTo>
                        <a:pt x="258" y="85"/>
                      </a:lnTo>
                      <a:lnTo>
                        <a:pt x="258" y="85"/>
                      </a:lnTo>
                      <a:lnTo>
                        <a:pt x="258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1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4" y="85"/>
                      </a:lnTo>
                      <a:lnTo>
                        <a:pt x="266" y="85"/>
                      </a:lnTo>
                      <a:lnTo>
                        <a:pt x="266" y="85"/>
                      </a:lnTo>
                      <a:lnTo>
                        <a:pt x="266" y="85"/>
                      </a:lnTo>
                      <a:lnTo>
                        <a:pt x="266" y="82"/>
                      </a:lnTo>
                      <a:lnTo>
                        <a:pt x="266" y="82"/>
                      </a:lnTo>
                      <a:lnTo>
                        <a:pt x="266" y="82"/>
                      </a:lnTo>
                      <a:lnTo>
                        <a:pt x="269" y="82"/>
                      </a:lnTo>
                      <a:lnTo>
                        <a:pt x="269" y="82"/>
                      </a:lnTo>
                      <a:lnTo>
                        <a:pt x="269" y="82"/>
                      </a:lnTo>
                      <a:lnTo>
                        <a:pt x="269" y="82"/>
                      </a:lnTo>
                      <a:lnTo>
                        <a:pt x="269" y="82"/>
                      </a:lnTo>
                      <a:lnTo>
                        <a:pt x="269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2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9"/>
                      </a:lnTo>
                      <a:lnTo>
                        <a:pt x="275" y="77"/>
                      </a:lnTo>
                      <a:lnTo>
                        <a:pt x="278" y="77"/>
                      </a:lnTo>
                      <a:lnTo>
                        <a:pt x="278" y="77"/>
                      </a:lnTo>
                      <a:lnTo>
                        <a:pt x="278" y="77"/>
                      </a:lnTo>
                      <a:lnTo>
                        <a:pt x="278" y="77"/>
                      </a:lnTo>
                      <a:lnTo>
                        <a:pt x="278" y="77"/>
                      </a:lnTo>
                      <a:lnTo>
                        <a:pt x="281" y="77"/>
                      </a:lnTo>
                      <a:lnTo>
                        <a:pt x="281" y="77"/>
                      </a:lnTo>
                      <a:lnTo>
                        <a:pt x="281" y="77"/>
                      </a:lnTo>
                      <a:lnTo>
                        <a:pt x="281" y="77"/>
                      </a:lnTo>
                      <a:lnTo>
                        <a:pt x="283" y="77"/>
                      </a:lnTo>
                      <a:lnTo>
                        <a:pt x="283" y="77"/>
                      </a:lnTo>
                      <a:lnTo>
                        <a:pt x="283" y="77"/>
                      </a:lnTo>
                      <a:lnTo>
                        <a:pt x="286" y="77"/>
                      </a:lnTo>
                      <a:lnTo>
                        <a:pt x="286" y="77"/>
                      </a:lnTo>
                      <a:lnTo>
                        <a:pt x="286" y="77"/>
                      </a:lnTo>
                      <a:lnTo>
                        <a:pt x="286" y="77"/>
                      </a:lnTo>
                      <a:lnTo>
                        <a:pt x="289" y="77"/>
                      </a:lnTo>
                      <a:lnTo>
                        <a:pt x="289" y="77"/>
                      </a:lnTo>
                      <a:lnTo>
                        <a:pt x="292" y="77"/>
                      </a:lnTo>
                      <a:lnTo>
                        <a:pt x="292" y="77"/>
                      </a:lnTo>
                      <a:lnTo>
                        <a:pt x="295" y="77"/>
                      </a:lnTo>
                      <a:lnTo>
                        <a:pt x="295" y="77"/>
                      </a:lnTo>
                      <a:lnTo>
                        <a:pt x="298" y="79"/>
                      </a:lnTo>
                      <a:lnTo>
                        <a:pt x="298" y="79"/>
                      </a:lnTo>
                      <a:lnTo>
                        <a:pt x="298" y="79"/>
                      </a:lnTo>
                      <a:lnTo>
                        <a:pt x="300" y="79"/>
                      </a:lnTo>
                      <a:lnTo>
                        <a:pt x="300" y="79"/>
                      </a:lnTo>
                      <a:lnTo>
                        <a:pt x="303" y="79"/>
                      </a:lnTo>
                      <a:lnTo>
                        <a:pt x="303" y="79"/>
                      </a:lnTo>
                      <a:lnTo>
                        <a:pt x="303" y="79"/>
                      </a:lnTo>
                      <a:lnTo>
                        <a:pt x="303" y="79"/>
                      </a:lnTo>
                      <a:lnTo>
                        <a:pt x="303" y="79"/>
                      </a:lnTo>
                      <a:lnTo>
                        <a:pt x="303" y="77"/>
                      </a:lnTo>
                      <a:lnTo>
                        <a:pt x="306" y="77"/>
                      </a:lnTo>
                      <a:lnTo>
                        <a:pt x="306" y="77"/>
                      </a:lnTo>
                      <a:lnTo>
                        <a:pt x="309" y="74"/>
                      </a:lnTo>
                      <a:lnTo>
                        <a:pt x="309" y="74"/>
                      </a:lnTo>
                      <a:lnTo>
                        <a:pt x="309" y="71"/>
                      </a:lnTo>
                      <a:lnTo>
                        <a:pt x="312" y="71"/>
                      </a:lnTo>
                      <a:lnTo>
                        <a:pt x="312" y="71"/>
                      </a:lnTo>
                      <a:lnTo>
                        <a:pt x="315" y="71"/>
                      </a:lnTo>
                      <a:lnTo>
                        <a:pt x="315" y="71"/>
                      </a:lnTo>
                      <a:lnTo>
                        <a:pt x="317" y="71"/>
                      </a:lnTo>
                      <a:lnTo>
                        <a:pt x="317" y="71"/>
                      </a:lnTo>
                      <a:lnTo>
                        <a:pt x="320" y="71"/>
                      </a:lnTo>
                      <a:lnTo>
                        <a:pt x="320" y="71"/>
                      </a:lnTo>
                      <a:lnTo>
                        <a:pt x="320" y="71"/>
                      </a:lnTo>
                      <a:lnTo>
                        <a:pt x="323" y="71"/>
                      </a:lnTo>
                      <a:lnTo>
                        <a:pt x="323" y="71"/>
                      </a:lnTo>
                      <a:lnTo>
                        <a:pt x="326" y="71"/>
                      </a:lnTo>
                      <a:lnTo>
                        <a:pt x="326" y="71"/>
                      </a:lnTo>
                      <a:lnTo>
                        <a:pt x="326" y="71"/>
                      </a:lnTo>
                      <a:lnTo>
                        <a:pt x="329" y="71"/>
                      </a:lnTo>
                      <a:lnTo>
                        <a:pt x="329" y="71"/>
                      </a:lnTo>
                      <a:lnTo>
                        <a:pt x="329" y="71"/>
                      </a:lnTo>
                      <a:lnTo>
                        <a:pt x="332" y="68"/>
                      </a:lnTo>
                      <a:lnTo>
                        <a:pt x="334" y="68"/>
                      </a:lnTo>
                      <a:lnTo>
                        <a:pt x="337" y="68"/>
                      </a:lnTo>
                      <a:lnTo>
                        <a:pt x="337" y="68"/>
                      </a:lnTo>
                      <a:lnTo>
                        <a:pt x="340" y="68"/>
                      </a:lnTo>
                      <a:lnTo>
                        <a:pt x="340" y="65"/>
                      </a:lnTo>
                      <a:lnTo>
                        <a:pt x="340" y="65"/>
                      </a:lnTo>
                      <a:lnTo>
                        <a:pt x="343" y="65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3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9" y="62"/>
                      </a:lnTo>
                      <a:lnTo>
                        <a:pt x="349" y="62"/>
                      </a:lnTo>
                      <a:lnTo>
                        <a:pt x="349" y="62"/>
                      </a:lnTo>
                      <a:lnTo>
                        <a:pt x="351" y="62"/>
                      </a:lnTo>
                      <a:lnTo>
                        <a:pt x="351" y="62"/>
                      </a:lnTo>
                      <a:lnTo>
                        <a:pt x="351" y="62"/>
                      </a:lnTo>
                      <a:lnTo>
                        <a:pt x="351" y="62"/>
                      </a:lnTo>
                      <a:lnTo>
                        <a:pt x="351" y="62"/>
                      </a:lnTo>
                      <a:lnTo>
                        <a:pt x="354" y="62"/>
                      </a:lnTo>
                      <a:lnTo>
                        <a:pt x="354" y="60"/>
                      </a:lnTo>
                      <a:lnTo>
                        <a:pt x="354" y="60"/>
                      </a:lnTo>
                      <a:lnTo>
                        <a:pt x="357" y="60"/>
                      </a:lnTo>
                      <a:lnTo>
                        <a:pt x="357" y="60"/>
                      </a:lnTo>
                      <a:lnTo>
                        <a:pt x="357" y="60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57" y="57"/>
                      </a:lnTo>
                      <a:lnTo>
                        <a:pt x="357" y="54"/>
                      </a:lnTo>
                      <a:lnTo>
                        <a:pt x="349" y="48"/>
                      </a:lnTo>
                      <a:lnTo>
                        <a:pt x="275" y="60"/>
                      </a:lnTo>
                      <a:lnTo>
                        <a:pt x="221" y="68"/>
                      </a:lnTo>
                      <a:lnTo>
                        <a:pt x="218" y="68"/>
                      </a:lnTo>
                      <a:lnTo>
                        <a:pt x="218" y="68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5" y="71"/>
                      </a:lnTo>
                      <a:lnTo>
                        <a:pt x="213" y="71"/>
                      </a:lnTo>
                      <a:lnTo>
                        <a:pt x="201" y="71"/>
                      </a:lnTo>
                      <a:lnTo>
                        <a:pt x="198" y="60"/>
                      </a:lnTo>
                      <a:lnTo>
                        <a:pt x="190" y="14"/>
                      </a:lnTo>
                      <a:lnTo>
                        <a:pt x="184" y="17"/>
                      </a:lnTo>
                      <a:lnTo>
                        <a:pt x="179" y="17"/>
                      </a:lnTo>
                      <a:lnTo>
                        <a:pt x="176" y="17"/>
                      </a:lnTo>
                      <a:lnTo>
                        <a:pt x="164" y="23"/>
                      </a:lnTo>
                      <a:lnTo>
                        <a:pt x="136" y="28"/>
                      </a:lnTo>
                      <a:lnTo>
                        <a:pt x="142" y="34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45" y="40"/>
                      </a:lnTo>
                      <a:lnTo>
                        <a:pt x="147" y="43"/>
                      </a:lnTo>
                      <a:lnTo>
                        <a:pt x="147" y="45"/>
                      </a:lnTo>
                      <a:lnTo>
                        <a:pt x="147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0" y="45"/>
                      </a:lnTo>
                      <a:lnTo>
                        <a:pt x="153" y="45"/>
                      </a:lnTo>
                      <a:lnTo>
                        <a:pt x="153" y="48"/>
                      </a:lnTo>
                      <a:lnTo>
                        <a:pt x="167" y="54"/>
                      </a:lnTo>
                      <a:lnTo>
                        <a:pt x="167" y="60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67" y="68"/>
                      </a:lnTo>
                      <a:lnTo>
                        <a:pt x="167" y="68"/>
                      </a:lnTo>
                      <a:lnTo>
                        <a:pt x="167" y="71"/>
                      </a:lnTo>
                      <a:lnTo>
                        <a:pt x="167" y="71"/>
                      </a:lnTo>
                      <a:lnTo>
                        <a:pt x="167" y="74"/>
                      </a:lnTo>
                      <a:lnTo>
                        <a:pt x="153" y="74"/>
                      </a:lnTo>
                      <a:lnTo>
                        <a:pt x="153" y="74"/>
                      </a:lnTo>
                      <a:lnTo>
                        <a:pt x="153" y="74"/>
                      </a:lnTo>
                      <a:lnTo>
                        <a:pt x="153" y="74"/>
                      </a:lnTo>
                      <a:lnTo>
                        <a:pt x="150" y="74"/>
                      </a:lnTo>
                      <a:lnTo>
                        <a:pt x="150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7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5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lnTo>
                        <a:pt x="139" y="74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3" name="Freeform 159"/>
                <p:cNvSpPr>
                  <a:spLocks/>
                </p:cNvSpPr>
                <p:nvPr/>
              </p:nvSpPr>
              <p:spPr bwMode="auto">
                <a:xfrm>
                  <a:off x="1392" y="3187"/>
                  <a:ext cx="106" cy="61"/>
                </a:xfrm>
                <a:custGeom>
                  <a:avLst/>
                  <a:gdLst/>
                  <a:ahLst/>
                  <a:cxnLst>
                    <a:cxn ang="0">
                      <a:pos x="204" y="88"/>
                    </a:cxn>
                    <a:cxn ang="0">
                      <a:pos x="207" y="94"/>
                    </a:cxn>
                    <a:cxn ang="0">
                      <a:pos x="210" y="99"/>
                    </a:cxn>
                    <a:cxn ang="0">
                      <a:pos x="210" y="102"/>
                    </a:cxn>
                    <a:cxn ang="0">
                      <a:pos x="210" y="105"/>
                    </a:cxn>
                    <a:cxn ang="0">
                      <a:pos x="210" y="108"/>
                    </a:cxn>
                    <a:cxn ang="0">
                      <a:pos x="119" y="111"/>
                    </a:cxn>
                    <a:cxn ang="0">
                      <a:pos x="88" y="111"/>
                    </a:cxn>
                    <a:cxn ang="0">
                      <a:pos x="85" y="111"/>
                    </a:cxn>
                    <a:cxn ang="0">
                      <a:pos x="80" y="111"/>
                    </a:cxn>
                    <a:cxn ang="0">
                      <a:pos x="74" y="108"/>
                    </a:cxn>
                    <a:cxn ang="0">
                      <a:pos x="77" y="113"/>
                    </a:cxn>
                    <a:cxn ang="0">
                      <a:pos x="77" y="116"/>
                    </a:cxn>
                    <a:cxn ang="0">
                      <a:pos x="63" y="119"/>
                    </a:cxn>
                    <a:cxn ang="0">
                      <a:pos x="54" y="119"/>
                    </a:cxn>
                    <a:cxn ang="0">
                      <a:pos x="46" y="113"/>
                    </a:cxn>
                    <a:cxn ang="0">
                      <a:pos x="43" y="113"/>
                    </a:cxn>
                    <a:cxn ang="0">
                      <a:pos x="40" y="113"/>
                    </a:cxn>
                    <a:cxn ang="0">
                      <a:pos x="37" y="113"/>
                    </a:cxn>
                    <a:cxn ang="0">
                      <a:pos x="34" y="113"/>
                    </a:cxn>
                    <a:cxn ang="0">
                      <a:pos x="31" y="113"/>
                    </a:cxn>
                    <a:cxn ang="0">
                      <a:pos x="26" y="116"/>
                    </a:cxn>
                    <a:cxn ang="0">
                      <a:pos x="23" y="116"/>
                    </a:cxn>
                    <a:cxn ang="0">
                      <a:pos x="17" y="116"/>
                    </a:cxn>
                    <a:cxn ang="0">
                      <a:pos x="14" y="116"/>
                    </a:cxn>
                    <a:cxn ang="0">
                      <a:pos x="9" y="116"/>
                    </a:cxn>
                    <a:cxn ang="0">
                      <a:pos x="3" y="111"/>
                    </a:cxn>
                    <a:cxn ang="0">
                      <a:pos x="0" y="111"/>
                    </a:cxn>
                    <a:cxn ang="0">
                      <a:pos x="0" y="105"/>
                    </a:cxn>
                    <a:cxn ang="0">
                      <a:pos x="6" y="102"/>
                    </a:cxn>
                    <a:cxn ang="0">
                      <a:pos x="9" y="99"/>
                    </a:cxn>
                    <a:cxn ang="0">
                      <a:pos x="14" y="96"/>
                    </a:cxn>
                    <a:cxn ang="0">
                      <a:pos x="17" y="94"/>
                    </a:cxn>
                    <a:cxn ang="0">
                      <a:pos x="20" y="88"/>
                    </a:cxn>
                    <a:cxn ang="0">
                      <a:pos x="23" y="82"/>
                    </a:cxn>
                    <a:cxn ang="0">
                      <a:pos x="20" y="82"/>
                    </a:cxn>
                    <a:cxn ang="0">
                      <a:pos x="23" y="79"/>
                    </a:cxn>
                    <a:cxn ang="0">
                      <a:pos x="23" y="74"/>
                    </a:cxn>
                    <a:cxn ang="0">
                      <a:pos x="26" y="71"/>
                    </a:cxn>
                    <a:cxn ang="0">
                      <a:pos x="26" y="68"/>
                    </a:cxn>
                    <a:cxn ang="0">
                      <a:pos x="23" y="65"/>
                    </a:cxn>
                    <a:cxn ang="0">
                      <a:pos x="17" y="60"/>
                    </a:cxn>
                    <a:cxn ang="0">
                      <a:pos x="9" y="48"/>
                    </a:cxn>
                    <a:cxn ang="0">
                      <a:pos x="6" y="45"/>
                    </a:cxn>
                    <a:cxn ang="0">
                      <a:pos x="20" y="40"/>
                    </a:cxn>
                    <a:cxn ang="0">
                      <a:pos x="23" y="26"/>
                    </a:cxn>
                    <a:cxn ang="0">
                      <a:pos x="37" y="23"/>
                    </a:cxn>
                    <a:cxn ang="0">
                      <a:pos x="63" y="11"/>
                    </a:cxn>
                    <a:cxn ang="0">
                      <a:pos x="63" y="3"/>
                    </a:cxn>
                    <a:cxn ang="0">
                      <a:pos x="65" y="3"/>
                    </a:cxn>
                    <a:cxn ang="0">
                      <a:pos x="65" y="0"/>
                    </a:cxn>
                    <a:cxn ang="0">
                      <a:pos x="111" y="3"/>
                    </a:cxn>
                    <a:cxn ang="0">
                      <a:pos x="131" y="17"/>
                    </a:cxn>
                    <a:cxn ang="0">
                      <a:pos x="142" y="34"/>
                    </a:cxn>
                    <a:cxn ang="0">
                      <a:pos x="150" y="65"/>
                    </a:cxn>
                    <a:cxn ang="0">
                      <a:pos x="153" y="65"/>
                    </a:cxn>
                    <a:cxn ang="0">
                      <a:pos x="170" y="62"/>
                    </a:cxn>
                    <a:cxn ang="0">
                      <a:pos x="170" y="68"/>
                    </a:cxn>
                    <a:cxn ang="0">
                      <a:pos x="167" y="74"/>
                    </a:cxn>
                    <a:cxn ang="0">
                      <a:pos x="167" y="82"/>
                    </a:cxn>
                    <a:cxn ang="0">
                      <a:pos x="199" y="82"/>
                    </a:cxn>
                    <a:cxn ang="0">
                      <a:pos x="199" y="82"/>
                    </a:cxn>
                    <a:cxn ang="0">
                      <a:pos x="201" y="85"/>
                    </a:cxn>
                  </a:cxnLst>
                  <a:rect l="0" t="0" r="r" b="b"/>
                  <a:pathLst>
                    <a:path w="210" h="119">
                      <a:moveTo>
                        <a:pt x="201" y="85"/>
                      </a:moveTo>
                      <a:lnTo>
                        <a:pt x="201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7" y="91"/>
                      </a:lnTo>
                      <a:lnTo>
                        <a:pt x="207" y="94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10" y="96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5"/>
                      </a:lnTo>
                      <a:lnTo>
                        <a:pt x="210" y="105"/>
                      </a:lnTo>
                      <a:lnTo>
                        <a:pt x="210" y="105"/>
                      </a:lnTo>
                      <a:lnTo>
                        <a:pt x="210" y="108"/>
                      </a:lnTo>
                      <a:lnTo>
                        <a:pt x="210" y="108"/>
                      </a:lnTo>
                      <a:lnTo>
                        <a:pt x="207" y="108"/>
                      </a:lnTo>
                      <a:lnTo>
                        <a:pt x="196" y="108"/>
                      </a:lnTo>
                      <a:lnTo>
                        <a:pt x="184" y="108"/>
                      </a:lnTo>
                      <a:lnTo>
                        <a:pt x="119" y="111"/>
                      </a:lnTo>
                      <a:lnTo>
                        <a:pt x="94" y="111"/>
                      </a:lnTo>
                      <a:lnTo>
                        <a:pt x="94" y="111"/>
                      </a:lnTo>
                      <a:lnTo>
                        <a:pt x="91" y="111"/>
                      </a:lnTo>
                      <a:lnTo>
                        <a:pt x="88" y="111"/>
                      </a:lnTo>
                      <a:lnTo>
                        <a:pt x="88" y="111"/>
                      </a:lnTo>
                      <a:lnTo>
                        <a:pt x="85" y="111"/>
                      </a:lnTo>
                      <a:lnTo>
                        <a:pt x="85" y="111"/>
                      </a:lnTo>
                      <a:lnTo>
                        <a:pt x="85" y="111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77" y="108"/>
                      </a:lnTo>
                      <a:lnTo>
                        <a:pt x="74" y="108"/>
                      </a:lnTo>
                      <a:lnTo>
                        <a:pt x="74" y="108"/>
                      </a:lnTo>
                      <a:lnTo>
                        <a:pt x="74" y="113"/>
                      </a:lnTo>
                      <a:lnTo>
                        <a:pt x="77" y="113"/>
                      </a:lnTo>
                      <a:lnTo>
                        <a:pt x="77" y="113"/>
                      </a:lnTo>
                      <a:lnTo>
                        <a:pt x="77" y="113"/>
                      </a:lnTo>
                      <a:lnTo>
                        <a:pt x="77" y="116"/>
                      </a:lnTo>
                      <a:lnTo>
                        <a:pt x="77" y="116"/>
                      </a:lnTo>
                      <a:lnTo>
                        <a:pt x="77" y="116"/>
                      </a:lnTo>
                      <a:lnTo>
                        <a:pt x="77" y="116"/>
                      </a:lnTo>
                      <a:lnTo>
                        <a:pt x="77" y="116"/>
                      </a:lnTo>
                      <a:lnTo>
                        <a:pt x="68" y="116"/>
                      </a:lnTo>
                      <a:lnTo>
                        <a:pt x="71" y="119"/>
                      </a:lnTo>
                      <a:lnTo>
                        <a:pt x="63" y="119"/>
                      </a:lnTo>
                      <a:lnTo>
                        <a:pt x="63" y="116"/>
                      </a:lnTo>
                      <a:lnTo>
                        <a:pt x="63" y="116"/>
                      </a:lnTo>
                      <a:lnTo>
                        <a:pt x="60" y="119"/>
                      </a:lnTo>
                      <a:lnTo>
                        <a:pt x="54" y="119"/>
                      </a:lnTo>
                      <a:lnTo>
                        <a:pt x="54" y="116"/>
                      </a:lnTo>
                      <a:lnTo>
                        <a:pt x="48" y="116"/>
                      </a:lnTo>
                      <a:lnTo>
                        <a:pt x="48" y="113"/>
                      </a:lnTo>
                      <a:lnTo>
                        <a:pt x="46" y="113"/>
                      </a:lnTo>
                      <a:lnTo>
                        <a:pt x="46" y="113"/>
                      </a:lnTo>
                      <a:lnTo>
                        <a:pt x="46" y="113"/>
                      </a:lnTo>
                      <a:lnTo>
                        <a:pt x="46" y="113"/>
                      </a:lnTo>
                      <a:lnTo>
                        <a:pt x="43" y="113"/>
                      </a:lnTo>
                      <a:lnTo>
                        <a:pt x="43" y="113"/>
                      </a:lnTo>
                      <a:lnTo>
                        <a:pt x="43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37" y="113"/>
                      </a:lnTo>
                      <a:lnTo>
                        <a:pt x="37" y="113"/>
                      </a:lnTo>
                      <a:lnTo>
                        <a:pt x="37" y="113"/>
                      </a:lnTo>
                      <a:lnTo>
                        <a:pt x="37" y="113"/>
                      </a:lnTo>
                      <a:lnTo>
                        <a:pt x="37" y="113"/>
                      </a:lnTo>
                      <a:lnTo>
                        <a:pt x="34" y="113"/>
                      </a:lnTo>
                      <a:lnTo>
                        <a:pt x="34" y="111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1" y="113"/>
                      </a:lnTo>
                      <a:lnTo>
                        <a:pt x="31" y="113"/>
                      </a:lnTo>
                      <a:lnTo>
                        <a:pt x="31" y="113"/>
                      </a:lnTo>
                      <a:lnTo>
                        <a:pt x="29" y="113"/>
                      </a:lnTo>
                      <a:lnTo>
                        <a:pt x="29" y="113"/>
                      </a:lnTo>
                      <a:lnTo>
                        <a:pt x="26" y="113"/>
                      </a:lnTo>
                      <a:lnTo>
                        <a:pt x="26" y="116"/>
                      </a:lnTo>
                      <a:lnTo>
                        <a:pt x="26" y="116"/>
                      </a:lnTo>
                      <a:lnTo>
                        <a:pt x="26" y="119"/>
                      </a:lnTo>
                      <a:lnTo>
                        <a:pt x="23" y="119"/>
                      </a:lnTo>
                      <a:lnTo>
                        <a:pt x="23" y="116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4" y="116"/>
                      </a:lnTo>
                      <a:lnTo>
                        <a:pt x="14" y="116"/>
                      </a:lnTo>
                      <a:lnTo>
                        <a:pt x="14" y="116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3" y="116"/>
                      </a:lnTo>
                      <a:lnTo>
                        <a:pt x="3" y="113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08"/>
                      </a:lnTo>
                      <a:lnTo>
                        <a:pt x="3" y="108"/>
                      </a:lnTo>
                      <a:lnTo>
                        <a:pt x="0" y="108"/>
                      </a:lnTo>
                      <a:lnTo>
                        <a:pt x="0" y="105"/>
                      </a:lnTo>
                      <a:lnTo>
                        <a:pt x="3" y="105"/>
                      </a:lnTo>
                      <a:lnTo>
                        <a:pt x="3" y="102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9" y="99"/>
                      </a:lnTo>
                      <a:lnTo>
                        <a:pt x="9" y="99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14" y="96"/>
                      </a:lnTo>
                      <a:lnTo>
                        <a:pt x="14" y="96"/>
                      </a:lnTo>
                      <a:lnTo>
                        <a:pt x="17" y="96"/>
                      </a:lnTo>
                      <a:lnTo>
                        <a:pt x="17" y="94"/>
                      </a:lnTo>
                      <a:lnTo>
                        <a:pt x="17" y="94"/>
                      </a:lnTo>
                      <a:lnTo>
                        <a:pt x="17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88"/>
                      </a:lnTo>
                      <a:lnTo>
                        <a:pt x="23" y="88"/>
                      </a:lnTo>
                      <a:lnTo>
                        <a:pt x="23" y="85"/>
                      </a:lnTo>
                      <a:lnTo>
                        <a:pt x="23" y="82"/>
                      </a:lnTo>
                      <a:lnTo>
                        <a:pt x="23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3" y="79"/>
                      </a:lnTo>
                      <a:lnTo>
                        <a:pt x="23" y="77"/>
                      </a:lnTo>
                      <a:lnTo>
                        <a:pt x="23" y="77"/>
                      </a:lnTo>
                      <a:lnTo>
                        <a:pt x="23" y="77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6" y="74"/>
                      </a:lnTo>
                      <a:lnTo>
                        <a:pt x="26" y="74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68"/>
                      </a:lnTo>
                      <a:lnTo>
                        <a:pt x="23" y="68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0" y="62"/>
                      </a:lnTo>
                      <a:lnTo>
                        <a:pt x="20" y="60"/>
                      </a:lnTo>
                      <a:lnTo>
                        <a:pt x="20" y="60"/>
                      </a:lnTo>
                      <a:lnTo>
                        <a:pt x="17" y="60"/>
                      </a:lnTo>
                      <a:lnTo>
                        <a:pt x="17" y="57"/>
                      </a:lnTo>
                      <a:lnTo>
                        <a:pt x="14" y="54"/>
                      </a:lnTo>
                      <a:lnTo>
                        <a:pt x="9" y="51"/>
                      </a:lnTo>
                      <a:lnTo>
                        <a:pt x="9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3" y="43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20" y="40"/>
                      </a:lnTo>
                      <a:lnTo>
                        <a:pt x="17" y="37"/>
                      </a:lnTo>
                      <a:lnTo>
                        <a:pt x="17" y="28"/>
                      </a:lnTo>
                      <a:lnTo>
                        <a:pt x="23" y="31"/>
                      </a:lnTo>
                      <a:lnTo>
                        <a:pt x="23" y="26"/>
                      </a:lnTo>
                      <a:lnTo>
                        <a:pt x="29" y="26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7" y="23"/>
                      </a:lnTo>
                      <a:lnTo>
                        <a:pt x="46" y="23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11"/>
                      </a:lnTo>
                      <a:lnTo>
                        <a:pt x="63" y="6"/>
                      </a:lnTo>
                      <a:lnTo>
                        <a:pt x="63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74" y="0"/>
                      </a:lnTo>
                      <a:lnTo>
                        <a:pt x="94" y="0"/>
                      </a:lnTo>
                      <a:lnTo>
                        <a:pt x="111" y="3"/>
                      </a:lnTo>
                      <a:lnTo>
                        <a:pt x="119" y="3"/>
                      </a:lnTo>
                      <a:lnTo>
                        <a:pt x="131" y="3"/>
                      </a:lnTo>
                      <a:lnTo>
                        <a:pt x="131" y="6"/>
                      </a:lnTo>
                      <a:lnTo>
                        <a:pt x="131" y="17"/>
                      </a:lnTo>
                      <a:lnTo>
                        <a:pt x="125" y="17"/>
                      </a:lnTo>
                      <a:lnTo>
                        <a:pt x="125" y="37"/>
                      </a:lnTo>
                      <a:lnTo>
                        <a:pt x="142" y="28"/>
                      </a:lnTo>
                      <a:lnTo>
                        <a:pt x="142" y="34"/>
                      </a:lnTo>
                      <a:lnTo>
                        <a:pt x="145" y="34"/>
                      </a:lnTo>
                      <a:lnTo>
                        <a:pt x="145" y="40"/>
                      </a:lnTo>
                      <a:lnTo>
                        <a:pt x="148" y="65"/>
                      </a:lnTo>
                      <a:lnTo>
                        <a:pt x="150" y="65"/>
                      </a:lnTo>
                      <a:lnTo>
                        <a:pt x="150" y="65"/>
                      </a:lnTo>
                      <a:lnTo>
                        <a:pt x="150" y="65"/>
                      </a:lnTo>
                      <a:lnTo>
                        <a:pt x="150" y="65"/>
                      </a:lnTo>
                      <a:lnTo>
                        <a:pt x="153" y="65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70" y="62"/>
                      </a:lnTo>
                      <a:lnTo>
                        <a:pt x="170" y="65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71"/>
                      </a:lnTo>
                      <a:lnTo>
                        <a:pt x="167" y="71"/>
                      </a:lnTo>
                      <a:lnTo>
                        <a:pt x="167" y="74"/>
                      </a:lnTo>
                      <a:lnTo>
                        <a:pt x="167" y="74"/>
                      </a:lnTo>
                      <a:lnTo>
                        <a:pt x="167" y="77"/>
                      </a:lnTo>
                      <a:lnTo>
                        <a:pt x="167" y="77"/>
                      </a:lnTo>
                      <a:lnTo>
                        <a:pt x="167" y="82"/>
                      </a:lnTo>
                      <a:lnTo>
                        <a:pt x="170" y="82"/>
                      </a:lnTo>
                      <a:lnTo>
                        <a:pt x="173" y="82"/>
                      </a:lnTo>
                      <a:lnTo>
                        <a:pt x="187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4" name="Freeform 160"/>
                <p:cNvSpPr>
                  <a:spLocks/>
                </p:cNvSpPr>
                <p:nvPr/>
              </p:nvSpPr>
              <p:spPr bwMode="auto">
                <a:xfrm>
                  <a:off x="1392" y="3187"/>
                  <a:ext cx="106" cy="61"/>
                </a:xfrm>
                <a:custGeom>
                  <a:avLst/>
                  <a:gdLst/>
                  <a:ahLst/>
                  <a:cxnLst>
                    <a:cxn ang="0">
                      <a:pos x="204" y="88"/>
                    </a:cxn>
                    <a:cxn ang="0">
                      <a:pos x="207" y="94"/>
                    </a:cxn>
                    <a:cxn ang="0">
                      <a:pos x="210" y="99"/>
                    </a:cxn>
                    <a:cxn ang="0">
                      <a:pos x="210" y="102"/>
                    </a:cxn>
                    <a:cxn ang="0">
                      <a:pos x="210" y="105"/>
                    </a:cxn>
                    <a:cxn ang="0">
                      <a:pos x="210" y="108"/>
                    </a:cxn>
                    <a:cxn ang="0">
                      <a:pos x="119" y="111"/>
                    </a:cxn>
                    <a:cxn ang="0">
                      <a:pos x="88" y="111"/>
                    </a:cxn>
                    <a:cxn ang="0">
                      <a:pos x="85" y="111"/>
                    </a:cxn>
                    <a:cxn ang="0">
                      <a:pos x="80" y="111"/>
                    </a:cxn>
                    <a:cxn ang="0">
                      <a:pos x="74" y="108"/>
                    </a:cxn>
                    <a:cxn ang="0">
                      <a:pos x="77" y="113"/>
                    </a:cxn>
                    <a:cxn ang="0">
                      <a:pos x="77" y="116"/>
                    </a:cxn>
                    <a:cxn ang="0">
                      <a:pos x="63" y="119"/>
                    </a:cxn>
                    <a:cxn ang="0">
                      <a:pos x="54" y="119"/>
                    </a:cxn>
                    <a:cxn ang="0">
                      <a:pos x="46" y="113"/>
                    </a:cxn>
                    <a:cxn ang="0">
                      <a:pos x="43" y="113"/>
                    </a:cxn>
                    <a:cxn ang="0">
                      <a:pos x="40" y="113"/>
                    </a:cxn>
                    <a:cxn ang="0">
                      <a:pos x="37" y="113"/>
                    </a:cxn>
                    <a:cxn ang="0">
                      <a:pos x="34" y="113"/>
                    </a:cxn>
                    <a:cxn ang="0">
                      <a:pos x="31" y="113"/>
                    </a:cxn>
                    <a:cxn ang="0">
                      <a:pos x="26" y="116"/>
                    </a:cxn>
                    <a:cxn ang="0">
                      <a:pos x="23" y="116"/>
                    </a:cxn>
                    <a:cxn ang="0">
                      <a:pos x="17" y="116"/>
                    </a:cxn>
                    <a:cxn ang="0">
                      <a:pos x="14" y="116"/>
                    </a:cxn>
                    <a:cxn ang="0">
                      <a:pos x="9" y="116"/>
                    </a:cxn>
                    <a:cxn ang="0">
                      <a:pos x="3" y="111"/>
                    </a:cxn>
                    <a:cxn ang="0">
                      <a:pos x="0" y="111"/>
                    </a:cxn>
                    <a:cxn ang="0">
                      <a:pos x="0" y="105"/>
                    </a:cxn>
                    <a:cxn ang="0">
                      <a:pos x="6" y="102"/>
                    </a:cxn>
                    <a:cxn ang="0">
                      <a:pos x="9" y="99"/>
                    </a:cxn>
                    <a:cxn ang="0">
                      <a:pos x="14" y="96"/>
                    </a:cxn>
                    <a:cxn ang="0">
                      <a:pos x="17" y="94"/>
                    </a:cxn>
                    <a:cxn ang="0">
                      <a:pos x="20" y="88"/>
                    </a:cxn>
                    <a:cxn ang="0">
                      <a:pos x="23" y="82"/>
                    </a:cxn>
                    <a:cxn ang="0">
                      <a:pos x="20" y="82"/>
                    </a:cxn>
                    <a:cxn ang="0">
                      <a:pos x="23" y="79"/>
                    </a:cxn>
                    <a:cxn ang="0">
                      <a:pos x="23" y="74"/>
                    </a:cxn>
                    <a:cxn ang="0">
                      <a:pos x="26" y="71"/>
                    </a:cxn>
                    <a:cxn ang="0">
                      <a:pos x="26" y="68"/>
                    </a:cxn>
                    <a:cxn ang="0">
                      <a:pos x="23" y="65"/>
                    </a:cxn>
                    <a:cxn ang="0">
                      <a:pos x="17" y="60"/>
                    </a:cxn>
                    <a:cxn ang="0">
                      <a:pos x="9" y="48"/>
                    </a:cxn>
                    <a:cxn ang="0">
                      <a:pos x="6" y="45"/>
                    </a:cxn>
                    <a:cxn ang="0">
                      <a:pos x="20" y="40"/>
                    </a:cxn>
                    <a:cxn ang="0">
                      <a:pos x="23" y="26"/>
                    </a:cxn>
                    <a:cxn ang="0">
                      <a:pos x="37" y="23"/>
                    </a:cxn>
                    <a:cxn ang="0">
                      <a:pos x="63" y="11"/>
                    </a:cxn>
                    <a:cxn ang="0">
                      <a:pos x="63" y="3"/>
                    </a:cxn>
                    <a:cxn ang="0">
                      <a:pos x="65" y="3"/>
                    </a:cxn>
                    <a:cxn ang="0">
                      <a:pos x="65" y="0"/>
                    </a:cxn>
                    <a:cxn ang="0">
                      <a:pos x="111" y="3"/>
                    </a:cxn>
                    <a:cxn ang="0">
                      <a:pos x="131" y="17"/>
                    </a:cxn>
                    <a:cxn ang="0">
                      <a:pos x="142" y="34"/>
                    </a:cxn>
                    <a:cxn ang="0">
                      <a:pos x="150" y="65"/>
                    </a:cxn>
                    <a:cxn ang="0">
                      <a:pos x="153" y="65"/>
                    </a:cxn>
                    <a:cxn ang="0">
                      <a:pos x="170" y="62"/>
                    </a:cxn>
                    <a:cxn ang="0">
                      <a:pos x="170" y="68"/>
                    </a:cxn>
                    <a:cxn ang="0">
                      <a:pos x="167" y="74"/>
                    </a:cxn>
                    <a:cxn ang="0">
                      <a:pos x="167" y="82"/>
                    </a:cxn>
                    <a:cxn ang="0">
                      <a:pos x="199" y="82"/>
                    </a:cxn>
                    <a:cxn ang="0">
                      <a:pos x="199" y="82"/>
                    </a:cxn>
                    <a:cxn ang="0">
                      <a:pos x="201" y="85"/>
                    </a:cxn>
                  </a:cxnLst>
                  <a:rect l="0" t="0" r="r" b="b"/>
                  <a:pathLst>
                    <a:path w="210" h="119">
                      <a:moveTo>
                        <a:pt x="201" y="85"/>
                      </a:moveTo>
                      <a:lnTo>
                        <a:pt x="201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91"/>
                      </a:lnTo>
                      <a:lnTo>
                        <a:pt x="204" y="91"/>
                      </a:lnTo>
                      <a:lnTo>
                        <a:pt x="207" y="91"/>
                      </a:lnTo>
                      <a:lnTo>
                        <a:pt x="207" y="94"/>
                      </a:lnTo>
                      <a:lnTo>
                        <a:pt x="207" y="96"/>
                      </a:lnTo>
                      <a:lnTo>
                        <a:pt x="207" y="96"/>
                      </a:lnTo>
                      <a:lnTo>
                        <a:pt x="210" y="96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2"/>
                      </a:lnTo>
                      <a:lnTo>
                        <a:pt x="210" y="105"/>
                      </a:lnTo>
                      <a:lnTo>
                        <a:pt x="210" y="105"/>
                      </a:lnTo>
                      <a:lnTo>
                        <a:pt x="210" y="105"/>
                      </a:lnTo>
                      <a:lnTo>
                        <a:pt x="210" y="108"/>
                      </a:lnTo>
                      <a:lnTo>
                        <a:pt x="210" y="108"/>
                      </a:lnTo>
                      <a:lnTo>
                        <a:pt x="207" y="108"/>
                      </a:lnTo>
                      <a:lnTo>
                        <a:pt x="196" y="108"/>
                      </a:lnTo>
                      <a:lnTo>
                        <a:pt x="184" y="108"/>
                      </a:lnTo>
                      <a:lnTo>
                        <a:pt x="119" y="111"/>
                      </a:lnTo>
                      <a:lnTo>
                        <a:pt x="94" y="111"/>
                      </a:lnTo>
                      <a:lnTo>
                        <a:pt x="94" y="111"/>
                      </a:lnTo>
                      <a:lnTo>
                        <a:pt x="91" y="111"/>
                      </a:lnTo>
                      <a:lnTo>
                        <a:pt x="88" y="111"/>
                      </a:lnTo>
                      <a:lnTo>
                        <a:pt x="88" y="111"/>
                      </a:lnTo>
                      <a:lnTo>
                        <a:pt x="85" y="111"/>
                      </a:lnTo>
                      <a:lnTo>
                        <a:pt x="85" y="111"/>
                      </a:lnTo>
                      <a:lnTo>
                        <a:pt x="85" y="111"/>
                      </a:lnTo>
                      <a:lnTo>
                        <a:pt x="82" y="111"/>
                      </a:lnTo>
                      <a:lnTo>
                        <a:pt x="82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77" y="108"/>
                      </a:lnTo>
                      <a:lnTo>
                        <a:pt x="74" y="108"/>
                      </a:lnTo>
                      <a:lnTo>
                        <a:pt x="74" y="108"/>
                      </a:lnTo>
                      <a:lnTo>
                        <a:pt x="74" y="113"/>
                      </a:lnTo>
                      <a:lnTo>
                        <a:pt x="77" y="113"/>
                      </a:lnTo>
                      <a:lnTo>
                        <a:pt x="77" y="113"/>
                      </a:lnTo>
                      <a:lnTo>
                        <a:pt x="77" y="113"/>
                      </a:lnTo>
                      <a:lnTo>
                        <a:pt x="77" y="116"/>
                      </a:lnTo>
                      <a:lnTo>
                        <a:pt x="77" y="116"/>
                      </a:lnTo>
                      <a:lnTo>
                        <a:pt x="77" y="116"/>
                      </a:lnTo>
                      <a:lnTo>
                        <a:pt x="77" y="116"/>
                      </a:lnTo>
                      <a:lnTo>
                        <a:pt x="77" y="116"/>
                      </a:lnTo>
                      <a:lnTo>
                        <a:pt x="68" y="116"/>
                      </a:lnTo>
                      <a:lnTo>
                        <a:pt x="71" y="119"/>
                      </a:lnTo>
                      <a:lnTo>
                        <a:pt x="63" y="119"/>
                      </a:lnTo>
                      <a:lnTo>
                        <a:pt x="63" y="116"/>
                      </a:lnTo>
                      <a:lnTo>
                        <a:pt x="63" y="116"/>
                      </a:lnTo>
                      <a:lnTo>
                        <a:pt x="60" y="119"/>
                      </a:lnTo>
                      <a:lnTo>
                        <a:pt x="54" y="119"/>
                      </a:lnTo>
                      <a:lnTo>
                        <a:pt x="54" y="116"/>
                      </a:lnTo>
                      <a:lnTo>
                        <a:pt x="48" y="116"/>
                      </a:lnTo>
                      <a:lnTo>
                        <a:pt x="48" y="113"/>
                      </a:lnTo>
                      <a:lnTo>
                        <a:pt x="46" y="113"/>
                      </a:lnTo>
                      <a:lnTo>
                        <a:pt x="46" y="113"/>
                      </a:lnTo>
                      <a:lnTo>
                        <a:pt x="46" y="113"/>
                      </a:lnTo>
                      <a:lnTo>
                        <a:pt x="46" y="113"/>
                      </a:lnTo>
                      <a:lnTo>
                        <a:pt x="43" y="113"/>
                      </a:lnTo>
                      <a:lnTo>
                        <a:pt x="43" y="113"/>
                      </a:lnTo>
                      <a:lnTo>
                        <a:pt x="43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37" y="113"/>
                      </a:lnTo>
                      <a:lnTo>
                        <a:pt x="37" y="113"/>
                      </a:lnTo>
                      <a:lnTo>
                        <a:pt x="37" y="113"/>
                      </a:lnTo>
                      <a:lnTo>
                        <a:pt x="37" y="113"/>
                      </a:lnTo>
                      <a:lnTo>
                        <a:pt x="37" y="113"/>
                      </a:lnTo>
                      <a:lnTo>
                        <a:pt x="34" y="113"/>
                      </a:lnTo>
                      <a:lnTo>
                        <a:pt x="34" y="111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1" y="113"/>
                      </a:lnTo>
                      <a:lnTo>
                        <a:pt x="31" y="113"/>
                      </a:lnTo>
                      <a:lnTo>
                        <a:pt x="31" y="113"/>
                      </a:lnTo>
                      <a:lnTo>
                        <a:pt x="29" y="113"/>
                      </a:lnTo>
                      <a:lnTo>
                        <a:pt x="29" y="113"/>
                      </a:lnTo>
                      <a:lnTo>
                        <a:pt x="26" y="113"/>
                      </a:lnTo>
                      <a:lnTo>
                        <a:pt x="26" y="116"/>
                      </a:lnTo>
                      <a:lnTo>
                        <a:pt x="26" y="116"/>
                      </a:lnTo>
                      <a:lnTo>
                        <a:pt x="26" y="119"/>
                      </a:lnTo>
                      <a:lnTo>
                        <a:pt x="23" y="119"/>
                      </a:lnTo>
                      <a:lnTo>
                        <a:pt x="23" y="116"/>
                      </a:lnTo>
                      <a:lnTo>
                        <a:pt x="20" y="116"/>
                      </a:lnTo>
                      <a:lnTo>
                        <a:pt x="20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4" y="116"/>
                      </a:lnTo>
                      <a:lnTo>
                        <a:pt x="14" y="116"/>
                      </a:lnTo>
                      <a:lnTo>
                        <a:pt x="14" y="116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3" y="116"/>
                      </a:lnTo>
                      <a:lnTo>
                        <a:pt x="3" y="113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11"/>
                      </a:lnTo>
                      <a:lnTo>
                        <a:pt x="0" y="108"/>
                      </a:lnTo>
                      <a:lnTo>
                        <a:pt x="3" y="108"/>
                      </a:lnTo>
                      <a:lnTo>
                        <a:pt x="0" y="108"/>
                      </a:lnTo>
                      <a:lnTo>
                        <a:pt x="0" y="105"/>
                      </a:lnTo>
                      <a:lnTo>
                        <a:pt x="3" y="105"/>
                      </a:lnTo>
                      <a:lnTo>
                        <a:pt x="3" y="102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9" y="99"/>
                      </a:lnTo>
                      <a:lnTo>
                        <a:pt x="9" y="99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14" y="96"/>
                      </a:lnTo>
                      <a:lnTo>
                        <a:pt x="14" y="96"/>
                      </a:lnTo>
                      <a:lnTo>
                        <a:pt x="17" y="96"/>
                      </a:lnTo>
                      <a:lnTo>
                        <a:pt x="17" y="94"/>
                      </a:lnTo>
                      <a:lnTo>
                        <a:pt x="17" y="94"/>
                      </a:lnTo>
                      <a:lnTo>
                        <a:pt x="17" y="91"/>
                      </a:lnTo>
                      <a:lnTo>
                        <a:pt x="20" y="91"/>
                      </a:lnTo>
                      <a:lnTo>
                        <a:pt x="20" y="91"/>
                      </a:lnTo>
                      <a:lnTo>
                        <a:pt x="20" y="88"/>
                      </a:lnTo>
                      <a:lnTo>
                        <a:pt x="23" y="88"/>
                      </a:lnTo>
                      <a:lnTo>
                        <a:pt x="23" y="85"/>
                      </a:lnTo>
                      <a:lnTo>
                        <a:pt x="23" y="82"/>
                      </a:lnTo>
                      <a:lnTo>
                        <a:pt x="23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3" y="79"/>
                      </a:lnTo>
                      <a:lnTo>
                        <a:pt x="23" y="77"/>
                      </a:lnTo>
                      <a:lnTo>
                        <a:pt x="23" y="77"/>
                      </a:lnTo>
                      <a:lnTo>
                        <a:pt x="23" y="77"/>
                      </a:lnTo>
                      <a:lnTo>
                        <a:pt x="23" y="74"/>
                      </a:lnTo>
                      <a:lnTo>
                        <a:pt x="23" y="74"/>
                      </a:lnTo>
                      <a:lnTo>
                        <a:pt x="26" y="74"/>
                      </a:lnTo>
                      <a:lnTo>
                        <a:pt x="26" y="74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71"/>
                      </a:lnTo>
                      <a:lnTo>
                        <a:pt x="26" y="68"/>
                      </a:lnTo>
                      <a:lnTo>
                        <a:pt x="23" y="68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0" y="62"/>
                      </a:lnTo>
                      <a:lnTo>
                        <a:pt x="20" y="60"/>
                      </a:lnTo>
                      <a:lnTo>
                        <a:pt x="20" y="60"/>
                      </a:lnTo>
                      <a:lnTo>
                        <a:pt x="17" y="60"/>
                      </a:lnTo>
                      <a:lnTo>
                        <a:pt x="17" y="57"/>
                      </a:lnTo>
                      <a:lnTo>
                        <a:pt x="14" y="54"/>
                      </a:lnTo>
                      <a:lnTo>
                        <a:pt x="9" y="51"/>
                      </a:lnTo>
                      <a:lnTo>
                        <a:pt x="9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5"/>
                      </a:lnTo>
                      <a:lnTo>
                        <a:pt x="6" y="45"/>
                      </a:lnTo>
                      <a:lnTo>
                        <a:pt x="3" y="43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20" y="40"/>
                      </a:lnTo>
                      <a:lnTo>
                        <a:pt x="17" y="37"/>
                      </a:lnTo>
                      <a:lnTo>
                        <a:pt x="17" y="28"/>
                      </a:lnTo>
                      <a:lnTo>
                        <a:pt x="23" y="31"/>
                      </a:lnTo>
                      <a:lnTo>
                        <a:pt x="23" y="26"/>
                      </a:lnTo>
                      <a:lnTo>
                        <a:pt x="29" y="26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7" y="23"/>
                      </a:lnTo>
                      <a:lnTo>
                        <a:pt x="46" y="23"/>
                      </a:lnTo>
                      <a:lnTo>
                        <a:pt x="63" y="20"/>
                      </a:lnTo>
                      <a:lnTo>
                        <a:pt x="63" y="20"/>
                      </a:lnTo>
                      <a:lnTo>
                        <a:pt x="63" y="11"/>
                      </a:lnTo>
                      <a:lnTo>
                        <a:pt x="63" y="6"/>
                      </a:lnTo>
                      <a:lnTo>
                        <a:pt x="63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74" y="0"/>
                      </a:lnTo>
                      <a:lnTo>
                        <a:pt x="94" y="0"/>
                      </a:lnTo>
                      <a:lnTo>
                        <a:pt x="111" y="3"/>
                      </a:lnTo>
                      <a:lnTo>
                        <a:pt x="119" y="3"/>
                      </a:lnTo>
                      <a:lnTo>
                        <a:pt x="131" y="3"/>
                      </a:lnTo>
                      <a:lnTo>
                        <a:pt x="131" y="6"/>
                      </a:lnTo>
                      <a:lnTo>
                        <a:pt x="131" y="17"/>
                      </a:lnTo>
                      <a:lnTo>
                        <a:pt x="125" y="17"/>
                      </a:lnTo>
                      <a:lnTo>
                        <a:pt x="125" y="37"/>
                      </a:lnTo>
                      <a:lnTo>
                        <a:pt x="142" y="28"/>
                      </a:lnTo>
                      <a:lnTo>
                        <a:pt x="142" y="34"/>
                      </a:lnTo>
                      <a:lnTo>
                        <a:pt x="145" y="34"/>
                      </a:lnTo>
                      <a:lnTo>
                        <a:pt x="145" y="40"/>
                      </a:lnTo>
                      <a:lnTo>
                        <a:pt x="148" y="65"/>
                      </a:lnTo>
                      <a:lnTo>
                        <a:pt x="150" y="65"/>
                      </a:lnTo>
                      <a:lnTo>
                        <a:pt x="150" y="65"/>
                      </a:lnTo>
                      <a:lnTo>
                        <a:pt x="150" y="65"/>
                      </a:lnTo>
                      <a:lnTo>
                        <a:pt x="150" y="65"/>
                      </a:lnTo>
                      <a:lnTo>
                        <a:pt x="153" y="65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53" y="62"/>
                      </a:lnTo>
                      <a:lnTo>
                        <a:pt x="170" y="62"/>
                      </a:lnTo>
                      <a:lnTo>
                        <a:pt x="170" y="65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70" y="71"/>
                      </a:lnTo>
                      <a:lnTo>
                        <a:pt x="167" y="71"/>
                      </a:lnTo>
                      <a:lnTo>
                        <a:pt x="167" y="74"/>
                      </a:lnTo>
                      <a:lnTo>
                        <a:pt x="167" y="74"/>
                      </a:lnTo>
                      <a:lnTo>
                        <a:pt x="167" y="77"/>
                      </a:lnTo>
                      <a:lnTo>
                        <a:pt x="167" y="77"/>
                      </a:lnTo>
                      <a:lnTo>
                        <a:pt x="167" y="82"/>
                      </a:lnTo>
                      <a:lnTo>
                        <a:pt x="170" y="82"/>
                      </a:lnTo>
                      <a:lnTo>
                        <a:pt x="173" y="82"/>
                      </a:lnTo>
                      <a:lnTo>
                        <a:pt x="187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199" y="82"/>
                      </a:lnTo>
                      <a:lnTo>
                        <a:pt x="201" y="85"/>
                      </a:lnTo>
                      <a:lnTo>
                        <a:pt x="201" y="8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5" name="Freeform 161"/>
                <p:cNvSpPr>
                  <a:spLocks/>
                </p:cNvSpPr>
                <p:nvPr/>
              </p:nvSpPr>
              <p:spPr bwMode="auto">
                <a:xfrm>
                  <a:off x="1455" y="3188"/>
                  <a:ext cx="37" cy="41"/>
                </a:xfrm>
                <a:custGeom>
                  <a:avLst/>
                  <a:gdLst/>
                  <a:ahLst/>
                  <a:cxnLst>
                    <a:cxn ang="0">
                      <a:pos x="74" y="31"/>
                    </a:cxn>
                    <a:cxn ang="0">
                      <a:pos x="74" y="37"/>
                    </a:cxn>
                    <a:cxn ang="0">
                      <a:pos x="71" y="65"/>
                    </a:cxn>
                    <a:cxn ang="0">
                      <a:pos x="74" y="68"/>
                    </a:cxn>
                    <a:cxn ang="0">
                      <a:pos x="74" y="74"/>
                    </a:cxn>
                    <a:cxn ang="0">
                      <a:pos x="74" y="76"/>
                    </a:cxn>
                    <a:cxn ang="0">
                      <a:pos x="74" y="79"/>
                    </a:cxn>
                    <a:cxn ang="0">
                      <a:pos x="74" y="79"/>
                    </a:cxn>
                    <a:cxn ang="0">
                      <a:pos x="74" y="79"/>
                    </a:cxn>
                    <a:cxn ang="0">
                      <a:pos x="48" y="79"/>
                    </a:cxn>
                    <a:cxn ang="0">
                      <a:pos x="42" y="79"/>
                    </a:cxn>
                    <a:cxn ang="0">
                      <a:pos x="42" y="74"/>
                    </a:cxn>
                    <a:cxn ang="0">
                      <a:pos x="42" y="71"/>
                    </a:cxn>
                    <a:cxn ang="0">
                      <a:pos x="45" y="68"/>
                    </a:cxn>
                    <a:cxn ang="0">
                      <a:pos x="45" y="65"/>
                    </a:cxn>
                    <a:cxn ang="0">
                      <a:pos x="45" y="65"/>
                    </a:cxn>
                    <a:cxn ang="0">
                      <a:pos x="45" y="59"/>
                    </a:cxn>
                    <a:cxn ang="0">
                      <a:pos x="28" y="59"/>
                    </a:cxn>
                    <a:cxn ang="0">
                      <a:pos x="28" y="62"/>
                    </a:cxn>
                    <a:cxn ang="0">
                      <a:pos x="25" y="62"/>
                    </a:cxn>
                    <a:cxn ang="0">
                      <a:pos x="25" y="62"/>
                    </a:cxn>
                    <a:cxn ang="0">
                      <a:pos x="20" y="37"/>
                    </a:cxn>
                    <a:cxn ang="0">
                      <a:pos x="17" y="31"/>
                    </a:cxn>
                    <a:cxn ang="0">
                      <a:pos x="0" y="34"/>
                    </a:cxn>
                    <a:cxn ang="0">
                      <a:pos x="6" y="14"/>
                    </a:cxn>
                    <a:cxn ang="0">
                      <a:pos x="6" y="0"/>
                    </a:cxn>
                    <a:cxn ang="0">
                      <a:pos x="48" y="0"/>
                    </a:cxn>
                    <a:cxn ang="0">
                      <a:pos x="62" y="0"/>
                    </a:cxn>
                    <a:cxn ang="0">
                      <a:pos x="62" y="3"/>
                    </a:cxn>
                    <a:cxn ang="0">
                      <a:pos x="65" y="3"/>
                    </a:cxn>
                    <a:cxn ang="0">
                      <a:pos x="65" y="3"/>
                    </a:cxn>
                    <a:cxn ang="0">
                      <a:pos x="65" y="3"/>
                    </a:cxn>
                    <a:cxn ang="0">
                      <a:pos x="68" y="3"/>
                    </a:cxn>
                    <a:cxn ang="0">
                      <a:pos x="68" y="0"/>
                    </a:cxn>
                    <a:cxn ang="0">
                      <a:pos x="71" y="0"/>
                    </a:cxn>
                    <a:cxn ang="0">
                      <a:pos x="71" y="3"/>
                    </a:cxn>
                    <a:cxn ang="0">
                      <a:pos x="71" y="6"/>
                    </a:cxn>
                    <a:cxn ang="0">
                      <a:pos x="71" y="17"/>
                    </a:cxn>
                  </a:cxnLst>
                  <a:rect l="0" t="0" r="r" b="b"/>
                  <a:pathLst>
                    <a:path w="74" h="79">
                      <a:moveTo>
                        <a:pt x="71" y="17"/>
                      </a:moveTo>
                      <a:lnTo>
                        <a:pt x="74" y="31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8"/>
                      </a:lnTo>
                      <a:lnTo>
                        <a:pt x="74" y="68"/>
                      </a:lnTo>
                      <a:lnTo>
                        <a:pt x="74" y="71"/>
                      </a:lnTo>
                      <a:lnTo>
                        <a:pt x="74" y="74"/>
                      </a:lnTo>
                      <a:lnTo>
                        <a:pt x="74" y="74"/>
                      </a:lnTo>
                      <a:lnTo>
                        <a:pt x="74" y="76"/>
                      </a:lnTo>
                      <a:lnTo>
                        <a:pt x="74" y="76"/>
                      </a:lnTo>
                      <a:lnTo>
                        <a:pt x="74" y="79"/>
                      </a:lnTo>
                      <a:lnTo>
                        <a:pt x="74" y="79"/>
                      </a:lnTo>
                      <a:lnTo>
                        <a:pt x="74" y="79"/>
                      </a:lnTo>
                      <a:lnTo>
                        <a:pt x="74" y="79"/>
                      </a:lnTo>
                      <a:lnTo>
                        <a:pt x="74" y="79"/>
                      </a:lnTo>
                      <a:lnTo>
                        <a:pt x="62" y="79"/>
                      </a:lnTo>
                      <a:lnTo>
                        <a:pt x="48" y="79"/>
                      </a:lnTo>
                      <a:lnTo>
                        <a:pt x="45" y="79"/>
                      </a:lnTo>
                      <a:lnTo>
                        <a:pt x="42" y="79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68"/>
                      </a:lnTo>
                      <a:lnTo>
                        <a:pt x="45" y="68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2"/>
                      </a:lnTo>
                      <a:lnTo>
                        <a:pt x="45" y="59"/>
                      </a:lnTo>
                      <a:lnTo>
                        <a:pt x="28" y="59"/>
                      </a:lnTo>
                      <a:lnTo>
                        <a:pt x="28" y="59"/>
                      </a:lnTo>
                      <a:lnTo>
                        <a:pt x="28" y="59"/>
                      </a:lnTo>
                      <a:lnTo>
                        <a:pt x="28" y="62"/>
                      </a:lnTo>
                      <a:lnTo>
                        <a:pt x="25" y="62"/>
                      </a:lnTo>
                      <a:lnTo>
                        <a:pt x="25" y="62"/>
                      </a:lnTo>
                      <a:lnTo>
                        <a:pt x="25" y="62"/>
                      </a:lnTo>
                      <a:lnTo>
                        <a:pt x="25" y="62"/>
                      </a:lnTo>
                      <a:lnTo>
                        <a:pt x="23" y="62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17" y="31"/>
                      </a:lnTo>
                      <a:lnTo>
                        <a:pt x="17" y="25"/>
                      </a:lnTo>
                      <a:lnTo>
                        <a:pt x="0" y="34"/>
                      </a:lnTo>
                      <a:lnTo>
                        <a:pt x="0" y="14"/>
                      </a:lnTo>
                      <a:lnTo>
                        <a:pt x="6" y="14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48" y="0"/>
                      </a:lnTo>
                      <a:lnTo>
                        <a:pt x="59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2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6"/>
                      </a:lnTo>
                      <a:lnTo>
                        <a:pt x="71" y="11"/>
                      </a:lnTo>
                      <a:lnTo>
                        <a:pt x="71" y="1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6" name="Freeform 162"/>
                <p:cNvSpPr>
                  <a:spLocks/>
                </p:cNvSpPr>
                <p:nvPr/>
              </p:nvSpPr>
              <p:spPr bwMode="auto">
                <a:xfrm>
                  <a:off x="1455" y="3188"/>
                  <a:ext cx="37" cy="41"/>
                </a:xfrm>
                <a:custGeom>
                  <a:avLst/>
                  <a:gdLst/>
                  <a:ahLst/>
                  <a:cxnLst>
                    <a:cxn ang="0">
                      <a:pos x="74" y="31"/>
                    </a:cxn>
                    <a:cxn ang="0">
                      <a:pos x="74" y="37"/>
                    </a:cxn>
                    <a:cxn ang="0">
                      <a:pos x="71" y="65"/>
                    </a:cxn>
                    <a:cxn ang="0">
                      <a:pos x="74" y="68"/>
                    </a:cxn>
                    <a:cxn ang="0">
                      <a:pos x="74" y="74"/>
                    </a:cxn>
                    <a:cxn ang="0">
                      <a:pos x="74" y="76"/>
                    </a:cxn>
                    <a:cxn ang="0">
                      <a:pos x="74" y="79"/>
                    </a:cxn>
                    <a:cxn ang="0">
                      <a:pos x="74" y="79"/>
                    </a:cxn>
                    <a:cxn ang="0">
                      <a:pos x="74" y="79"/>
                    </a:cxn>
                    <a:cxn ang="0">
                      <a:pos x="48" y="79"/>
                    </a:cxn>
                    <a:cxn ang="0">
                      <a:pos x="42" y="79"/>
                    </a:cxn>
                    <a:cxn ang="0">
                      <a:pos x="42" y="74"/>
                    </a:cxn>
                    <a:cxn ang="0">
                      <a:pos x="42" y="71"/>
                    </a:cxn>
                    <a:cxn ang="0">
                      <a:pos x="45" y="68"/>
                    </a:cxn>
                    <a:cxn ang="0">
                      <a:pos x="45" y="65"/>
                    </a:cxn>
                    <a:cxn ang="0">
                      <a:pos x="45" y="65"/>
                    </a:cxn>
                    <a:cxn ang="0">
                      <a:pos x="45" y="59"/>
                    </a:cxn>
                    <a:cxn ang="0">
                      <a:pos x="28" y="59"/>
                    </a:cxn>
                    <a:cxn ang="0">
                      <a:pos x="28" y="62"/>
                    </a:cxn>
                    <a:cxn ang="0">
                      <a:pos x="25" y="62"/>
                    </a:cxn>
                    <a:cxn ang="0">
                      <a:pos x="25" y="62"/>
                    </a:cxn>
                    <a:cxn ang="0">
                      <a:pos x="20" y="37"/>
                    </a:cxn>
                    <a:cxn ang="0">
                      <a:pos x="17" y="31"/>
                    </a:cxn>
                    <a:cxn ang="0">
                      <a:pos x="0" y="34"/>
                    </a:cxn>
                    <a:cxn ang="0">
                      <a:pos x="6" y="14"/>
                    </a:cxn>
                    <a:cxn ang="0">
                      <a:pos x="6" y="0"/>
                    </a:cxn>
                    <a:cxn ang="0">
                      <a:pos x="48" y="0"/>
                    </a:cxn>
                    <a:cxn ang="0">
                      <a:pos x="62" y="0"/>
                    </a:cxn>
                    <a:cxn ang="0">
                      <a:pos x="62" y="3"/>
                    </a:cxn>
                    <a:cxn ang="0">
                      <a:pos x="65" y="3"/>
                    </a:cxn>
                    <a:cxn ang="0">
                      <a:pos x="65" y="3"/>
                    </a:cxn>
                    <a:cxn ang="0">
                      <a:pos x="65" y="3"/>
                    </a:cxn>
                    <a:cxn ang="0">
                      <a:pos x="68" y="3"/>
                    </a:cxn>
                    <a:cxn ang="0">
                      <a:pos x="68" y="0"/>
                    </a:cxn>
                    <a:cxn ang="0">
                      <a:pos x="71" y="0"/>
                    </a:cxn>
                    <a:cxn ang="0">
                      <a:pos x="71" y="3"/>
                    </a:cxn>
                    <a:cxn ang="0">
                      <a:pos x="71" y="6"/>
                    </a:cxn>
                    <a:cxn ang="0">
                      <a:pos x="71" y="17"/>
                    </a:cxn>
                  </a:cxnLst>
                  <a:rect l="0" t="0" r="r" b="b"/>
                  <a:pathLst>
                    <a:path w="74" h="79">
                      <a:moveTo>
                        <a:pt x="71" y="17"/>
                      </a:moveTo>
                      <a:lnTo>
                        <a:pt x="74" y="31"/>
                      </a:lnTo>
                      <a:lnTo>
                        <a:pt x="74" y="37"/>
                      </a:lnTo>
                      <a:lnTo>
                        <a:pt x="74" y="37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8"/>
                      </a:lnTo>
                      <a:lnTo>
                        <a:pt x="74" y="68"/>
                      </a:lnTo>
                      <a:lnTo>
                        <a:pt x="74" y="71"/>
                      </a:lnTo>
                      <a:lnTo>
                        <a:pt x="74" y="74"/>
                      </a:lnTo>
                      <a:lnTo>
                        <a:pt x="74" y="74"/>
                      </a:lnTo>
                      <a:lnTo>
                        <a:pt x="74" y="76"/>
                      </a:lnTo>
                      <a:lnTo>
                        <a:pt x="74" y="76"/>
                      </a:lnTo>
                      <a:lnTo>
                        <a:pt x="74" y="79"/>
                      </a:lnTo>
                      <a:lnTo>
                        <a:pt x="74" y="79"/>
                      </a:lnTo>
                      <a:lnTo>
                        <a:pt x="74" y="79"/>
                      </a:lnTo>
                      <a:lnTo>
                        <a:pt x="74" y="79"/>
                      </a:lnTo>
                      <a:lnTo>
                        <a:pt x="74" y="79"/>
                      </a:lnTo>
                      <a:lnTo>
                        <a:pt x="62" y="79"/>
                      </a:lnTo>
                      <a:lnTo>
                        <a:pt x="48" y="79"/>
                      </a:lnTo>
                      <a:lnTo>
                        <a:pt x="45" y="79"/>
                      </a:lnTo>
                      <a:lnTo>
                        <a:pt x="42" y="79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2" y="68"/>
                      </a:lnTo>
                      <a:lnTo>
                        <a:pt x="45" y="68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2"/>
                      </a:lnTo>
                      <a:lnTo>
                        <a:pt x="45" y="59"/>
                      </a:lnTo>
                      <a:lnTo>
                        <a:pt x="28" y="59"/>
                      </a:lnTo>
                      <a:lnTo>
                        <a:pt x="28" y="59"/>
                      </a:lnTo>
                      <a:lnTo>
                        <a:pt x="28" y="59"/>
                      </a:lnTo>
                      <a:lnTo>
                        <a:pt x="28" y="62"/>
                      </a:lnTo>
                      <a:lnTo>
                        <a:pt x="25" y="62"/>
                      </a:lnTo>
                      <a:lnTo>
                        <a:pt x="25" y="62"/>
                      </a:lnTo>
                      <a:lnTo>
                        <a:pt x="25" y="62"/>
                      </a:lnTo>
                      <a:lnTo>
                        <a:pt x="25" y="62"/>
                      </a:lnTo>
                      <a:lnTo>
                        <a:pt x="23" y="62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17" y="31"/>
                      </a:lnTo>
                      <a:lnTo>
                        <a:pt x="17" y="25"/>
                      </a:lnTo>
                      <a:lnTo>
                        <a:pt x="0" y="34"/>
                      </a:lnTo>
                      <a:lnTo>
                        <a:pt x="0" y="14"/>
                      </a:lnTo>
                      <a:lnTo>
                        <a:pt x="6" y="14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48" y="0"/>
                      </a:lnTo>
                      <a:lnTo>
                        <a:pt x="59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2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6"/>
                      </a:lnTo>
                      <a:lnTo>
                        <a:pt x="71" y="11"/>
                      </a:lnTo>
                      <a:lnTo>
                        <a:pt x="71" y="1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7" name="Freeform 163"/>
                <p:cNvSpPr>
                  <a:spLocks/>
                </p:cNvSpPr>
                <p:nvPr/>
              </p:nvSpPr>
              <p:spPr bwMode="auto">
                <a:xfrm>
                  <a:off x="1319" y="2844"/>
                  <a:ext cx="171" cy="181"/>
                </a:xfrm>
                <a:custGeom>
                  <a:avLst/>
                  <a:gdLst/>
                  <a:ahLst/>
                  <a:cxnLst>
                    <a:cxn ang="0">
                      <a:pos x="31" y="306"/>
                    </a:cxn>
                    <a:cxn ang="0">
                      <a:pos x="45" y="306"/>
                    </a:cxn>
                    <a:cxn ang="0">
                      <a:pos x="56" y="289"/>
                    </a:cxn>
                    <a:cxn ang="0">
                      <a:pos x="68" y="286"/>
                    </a:cxn>
                    <a:cxn ang="0">
                      <a:pos x="85" y="292"/>
                    </a:cxn>
                    <a:cxn ang="0">
                      <a:pos x="82" y="314"/>
                    </a:cxn>
                    <a:cxn ang="0">
                      <a:pos x="82" y="320"/>
                    </a:cxn>
                    <a:cxn ang="0">
                      <a:pos x="85" y="329"/>
                    </a:cxn>
                    <a:cxn ang="0">
                      <a:pos x="105" y="317"/>
                    </a:cxn>
                    <a:cxn ang="0">
                      <a:pos x="107" y="331"/>
                    </a:cxn>
                    <a:cxn ang="0">
                      <a:pos x="113" y="323"/>
                    </a:cxn>
                    <a:cxn ang="0">
                      <a:pos x="119" y="314"/>
                    </a:cxn>
                    <a:cxn ang="0">
                      <a:pos x="133" y="314"/>
                    </a:cxn>
                    <a:cxn ang="0">
                      <a:pos x="136" y="357"/>
                    </a:cxn>
                    <a:cxn ang="0">
                      <a:pos x="141" y="346"/>
                    </a:cxn>
                    <a:cxn ang="0">
                      <a:pos x="147" y="337"/>
                    </a:cxn>
                    <a:cxn ang="0">
                      <a:pos x="153" y="329"/>
                    </a:cxn>
                    <a:cxn ang="0">
                      <a:pos x="164" y="323"/>
                    </a:cxn>
                    <a:cxn ang="0">
                      <a:pos x="184" y="320"/>
                    </a:cxn>
                    <a:cxn ang="0">
                      <a:pos x="218" y="300"/>
                    </a:cxn>
                    <a:cxn ang="0">
                      <a:pos x="246" y="289"/>
                    </a:cxn>
                    <a:cxn ang="0">
                      <a:pos x="263" y="283"/>
                    </a:cxn>
                    <a:cxn ang="0">
                      <a:pos x="269" y="272"/>
                    </a:cxn>
                    <a:cxn ang="0">
                      <a:pos x="269" y="263"/>
                    </a:cxn>
                    <a:cxn ang="0">
                      <a:pos x="275" y="258"/>
                    </a:cxn>
                    <a:cxn ang="0">
                      <a:pos x="277" y="243"/>
                    </a:cxn>
                    <a:cxn ang="0">
                      <a:pos x="286" y="226"/>
                    </a:cxn>
                    <a:cxn ang="0">
                      <a:pos x="292" y="212"/>
                    </a:cxn>
                    <a:cxn ang="0">
                      <a:pos x="317" y="195"/>
                    </a:cxn>
                    <a:cxn ang="0">
                      <a:pos x="328" y="184"/>
                    </a:cxn>
                    <a:cxn ang="0">
                      <a:pos x="323" y="164"/>
                    </a:cxn>
                    <a:cxn ang="0">
                      <a:pos x="337" y="139"/>
                    </a:cxn>
                    <a:cxn ang="0">
                      <a:pos x="303" y="119"/>
                    </a:cxn>
                    <a:cxn ang="0">
                      <a:pos x="277" y="99"/>
                    </a:cxn>
                    <a:cxn ang="0">
                      <a:pos x="272" y="127"/>
                    </a:cxn>
                    <a:cxn ang="0">
                      <a:pos x="263" y="144"/>
                    </a:cxn>
                    <a:cxn ang="0">
                      <a:pos x="258" y="156"/>
                    </a:cxn>
                    <a:cxn ang="0">
                      <a:pos x="249" y="153"/>
                    </a:cxn>
                    <a:cxn ang="0">
                      <a:pos x="226" y="139"/>
                    </a:cxn>
                    <a:cxn ang="0">
                      <a:pos x="209" y="113"/>
                    </a:cxn>
                    <a:cxn ang="0">
                      <a:pos x="195" y="110"/>
                    </a:cxn>
                    <a:cxn ang="0">
                      <a:pos x="184" y="102"/>
                    </a:cxn>
                    <a:cxn ang="0">
                      <a:pos x="190" y="90"/>
                    </a:cxn>
                    <a:cxn ang="0">
                      <a:pos x="164" y="59"/>
                    </a:cxn>
                    <a:cxn ang="0">
                      <a:pos x="144" y="45"/>
                    </a:cxn>
                    <a:cxn ang="0">
                      <a:pos x="161" y="11"/>
                    </a:cxn>
                    <a:cxn ang="0">
                      <a:pos x="127" y="0"/>
                    </a:cxn>
                    <a:cxn ang="0">
                      <a:pos x="93" y="8"/>
                    </a:cxn>
                    <a:cxn ang="0">
                      <a:pos x="76" y="22"/>
                    </a:cxn>
                    <a:cxn ang="0">
                      <a:pos x="68" y="28"/>
                    </a:cxn>
                    <a:cxn ang="0">
                      <a:pos x="65" y="37"/>
                    </a:cxn>
                    <a:cxn ang="0">
                      <a:pos x="88" y="56"/>
                    </a:cxn>
                    <a:cxn ang="0">
                      <a:pos x="93" y="73"/>
                    </a:cxn>
                    <a:cxn ang="0">
                      <a:pos x="82" y="71"/>
                    </a:cxn>
                    <a:cxn ang="0">
                      <a:pos x="73" y="76"/>
                    </a:cxn>
                    <a:cxn ang="0">
                      <a:pos x="51" y="107"/>
                    </a:cxn>
                    <a:cxn ang="0">
                      <a:pos x="22" y="153"/>
                    </a:cxn>
                    <a:cxn ang="0">
                      <a:pos x="14" y="181"/>
                    </a:cxn>
                    <a:cxn ang="0">
                      <a:pos x="3" y="212"/>
                    </a:cxn>
                    <a:cxn ang="0">
                      <a:pos x="37" y="238"/>
                    </a:cxn>
                    <a:cxn ang="0">
                      <a:pos x="88" y="255"/>
                    </a:cxn>
                    <a:cxn ang="0">
                      <a:pos x="76" y="260"/>
                    </a:cxn>
                  </a:cxnLst>
                  <a:rect l="0" t="0" r="r" b="b"/>
                  <a:pathLst>
                    <a:path w="337" h="357">
                      <a:moveTo>
                        <a:pt x="45" y="255"/>
                      </a:moveTo>
                      <a:lnTo>
                        <a:pt x="37" y="255"/>
                      </a:lnTo>
                      <a:lnTo>
                        <a:pt x="28" y="255"/>
                      </a:lnTo>
                      <a:lnTo>
                        <a:pt x="22" y="255"/>
                      </a:lnTo>
                      <a:lnTo>
                        <a:pt x="22" y="255"/>
                      </a:lnTo>
                      <a:lnTo>
                        <a:pt x="22" y="258"/>
                      </a:lnTo>
                      <a:lnTo>
                        <a:pt x="22" y="258"/>
                      </a:lnTo>
                      <a:lnTo>
                        <a:pt x="22" y="260"/>
                      </a:lnTo>
                      <a:lnTo>
                        <a:pt x="22" y="260"/>
                      </a:lnTo>
                      <a:lnTo>
                        <a:pt x="22" y="263"/>
                      </a:lnTo>
                      <a:lnTo>
                        <a:pt x="22" y="263"/>
                      </a:lnTo>
                      <a:lnTo>
                        <a:pt x="20" y="266"/>
                      </a:lnTo>
                      <a:lnTo>
                        <a:pt x="20" y="269"/>
                      </a:lnTo>
                      <a:lnTo>
                        <a:pt x="20" y="272"/>
                      </a:lnTo>
                      <a:lnTo>
                        <a:pt x="31" y="275"/>
                      </a:lnTo>
                      <a:lnTo>
                        <a:pt x="34" y="286"/>
                      </a:lnTo>
                      <a:lnTo>
                        <a:pt x="42" y="286"/>
                      </a:lnTo>
                      <a:lnTo>
                        <a:pt x="42" y="286"/>
                      </a:lnTo>
                      <a:lnTo>
                        <a:pt x="42" y="286"/>
                      </a:lnTo>
                      <a:lnTo>
                        <a:pt x="45" y="286"/>
                      </a:lnTo>
                      <a:lnTo>
                        <a:pt x="45" y="286"/>
                      </a:lnTo>
                      <a:lnTo>
                        <a:pt x="45" y="286"/>
                      </a:lnTo>
                      <a:lnTo>
                        <a:pt x="31" y="297"/>
                      </a:lnTo>
                      <a:lnTo>
                        <a:pt x="28" y="300"/>
                      </a:lnTo>
                      <a:lnTo>
                        <a:pt x="28" y="300"/>
                      </a:lnTo>
                      <a:lnTo>
                        <a:pt x="25" y="300"/>
                      </a:lnTo>
                      <a:lnTo>
                        <a:pt x="28" y="303"/>
                      </a:lnTo>
                      <a:lnTo>
                        <a:pt x="31" y="303"/>
                      </a:lnTo>
                      <a:lnTo>
                        <a:pt x="31" y="306"/>
                      </a:lnTo>
                      <a:lnTo>
                        <a:pt x="34" y="309"/>
                      </a:lnTo>
                      <a:lnTo>
                        <a:pt x="37" y="309"/>
                      </a:lnTo>
                      <a:lnTo>
                        <a:pt x="37" y="312"/>
                      </a:lnTo>
                      <a:lnTo>
                        <a:pt x="39" y="312"/>
                      </a:lnTo>
                      <a:lnTo>
                        <a:pt x="39" y="312"/>
                      </a:lnTo>
                      <a:lnTo>
                        <a:pt x="39" y="312"/>
                      </a:lnTo>
                      <a:lnTo>
                        <a:pt x="39" y="314"/>
                      </a:lnTo>
                      <a:lnTo>
                        <a:pt x="39" y="314"/>
                      </a:lnTo>
                      <a:lnTo>
                        <a:pt x="42" y="314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3"/>
                      </a:lnTo>
                      <a:lnTo>
                        <a:pt x="45" y="303"/>
                      </a:lnTo>
                      <a:lnTo>
                        <a:pt x="45" y="303"/>
                      </a:lnTo>
                      <a:lnTo>
                        <a:pt x="45" y="303"/>
                      </a:lnTo>
                      <a:lnTo>
                        <a:pt x="48" y="303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51" y="300"/>
                      </a:lnTo>
                      <a:lnTo>
                        <a:pt x="51" y="300"/>
                      </a:lnTo>
                      <a:lnTo>
                        <a:pt x="51" y="300"/>
                      </a:lnTo>
                      <a:lnTo>
                        <a:pt x="51" y="300"/>
                      </a:lnTo>
                      <a:lnTo>
                        <a:pt x="51" y="297"/>
                      </a:lnTo>
                      <a:lnTo>
                        <a:pt x="51" y="297"/>
                      </a:lnTo>
                      <a:lnTo>
                        <a:pt x="54" y="297"/>
                      </a:lnTo>
                      <a:lnTo>
                        <a:pt x="54" y="295"/>
                      </a:lnTo>
                      <a:lnTo>
                        <a:pt x="54" y="295"/>
                      </a:lnTo>
                      <a:lnTo>
                        <a:pt x="54" y="295"/>
                      </a:lnTo>
                      <a:lnTo>
                        <a:pt x="54" y="292"/>
                      </a:lnTo>
                      <a:lnTo>
                        <a:pt x="54" y="292"/>
                      </a:lnTo>
                      <a:lnTo>
                        <a:pt x="54" y="289"/>
                      </a:lnTo>
                      <a:lnTo>
                        <a:pt x="56" y="289"/>
                      </a:lnTo>
                      <a:lnTo>
                        <a:pt x="56" y="289"/>
                      </a:lnTo>
                      <a:lnTo>
                        <a:pt x="56" y="289"/>
                      </a:lnTo>
                      <a:lnTo>
                        <a:pt x="56" y="286"/>
                      </a:lnTo>
                      <a:lnTo>
                        <a:pt x="56" y="286"/>
                      </a:lnTo>
                      <a:lnTo>
                        <a:pt x="56" y="286"/>
                      </a:lnTo>
                      <a:lnTo>
                        <a:pt x="56" y="286"/>
                      </a:lnTo>
                      <a:lnTo>
                        <a:pt x="56" y="286"/>
                      </a:lnTo>
                      <a:lnTo>
                        <a:pt x="56" y="283"/>
                      </a:lnTo>
                      <a:lnTo>
                        <a:pt x="56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62" y="283"/>
                      </a:lnTo>
                      <a:lnTo>
                        <a:pt x="62" y="283"/>
                      </a:lnTo>
                      <a:lnTo>
                        <a:pt x="62" y="283"/>
                      </a:lnTo>
                      <a:lnTo>
                        <a:pt x="62" y="283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5" y="286"/>
                      </a:lnTo>
                      <a:lnTo>
                        <a:pt x="65" y="286"/>
                      </a:lnTo>
                      <a:lnTo>
                        <a:pt x="65" y="286"/>
                      </a:lnTo>
                      <a:lnTo>
                        <a:pt x="65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71" y="286"/>
                      </a:lnTo>
                      <a:lnTo>
                        <a:pt x="71" y="286"/>
                      </a:lnTo>
                      <a:lnTo>
                        <a:pt x="71" y="286"/>
                      </a:lnTo>
                      <a:lnTo>
                        <a:pt x="71" y="286"/>
                      </a:lnTo>
                      <a:lnTo>
                        <a:pt x="71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9"/>
                      </a:lnTo>
                      <a:lnTo>
                        <a:pt x="73" y="289"/>
                      </a:lnTo>
                      <a:lnTo>
                        <a:pt x="76" y="292"/>
                      </a:lnTo>
                      <a:lnTo>
                        <a:pt x="79" y="292"/>
                      </a:lnTo>
                      <a:lnTo>
                        <a:pt x="79" y="292"/>
                      </a:lnTo>
                      <a:lnTo>
                        <a:pt x="82" y="292"/>
                      </a:lnTo>
                      <a:lnTo>
                        <a:pt x="82" y="292"/>
                      </a:lnTo>
                      <a:lnTo>
                        <a:pt x="85" y="292"/>
                      </a:lnTo>
                      <a:lnTo>
                        <a:pt x="85" y="292"/>
                      </a:lnTo>
                      <a:lnTo>
                        <a:pt x="85" y="292"/>
                      </a:lnTo>
                      <a:lnTo>
                        <a:pt x="85" y="292"/>
                      </a:lnTo>
                      <a:lnTo>
                        <a:pt x="85" y="292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2" y="300"/>
                      </a:lnTo>
                      <a:lnTo>
                        <a:pt x="82" y="303"/>
                      </a:lnTo>
                      <a:lnTo>
                        <a:pt x="82" y="303"/>
                      </a:lnTo>
                      <a:lnTo>
                        <a:pt x="82" y="303"/>
                      </a:lnTo>
                      <a:lnTo>
                        <a:pt x="82" y="303"/>
                      </a:lnTo>
                      <a:lnTo>
                        <a:pt x="82" y="306"/>
                      </a:lnTo>
                      <a:lnTo>
                        <a:pt x="82" y="306"/>
                      </a:lnTo>
                      <a:lnTo>
                        <a:pt x="82" y="306"/>
                      </a:lnTo>
                      <a:lnTo>
                        <a:pt x="82" y="306"/>
                      </a:lnTo>
                      <a:lnTo>
                        <a:pt x="82" y="306"/>
                      </a:lnTo>
                      <a:lnTo>
                        <a:pt x="82" y="309"/>
                      </a:lnTo>
                      <a:lnTo>
                        <a:pt x="82" y="312"/>
                      </a:lnTo>
                      <a:lnTo>
                        <a:pt x="82" y="312"/>
                      </a:lnTo>
                      <a:lnTo>
                        <a:pt x="82" y="312"/>
                      </a:lnTo>
                      <a:lnTo>
                        <a:pt x="82" y="312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6"/>
                      </a:lnTo>
                      <a:lnTo>
                        <a:pt x="82" y="326"/>
                      </a:lnTo>
                      <a:lnTo>
                        <a:pt x="82" y="326"/>
                      </a:lnTo>
                      <a:lnTo>
                        <a:pt x="85" y="326"/>
                      </a:lnTo>
                      <a:lnTo>
                        <a:pt x="85" y="326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90" y="323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17"/>
                      </a:lnTo>
                      <a:lnTo>
                        <a:pt x="90" y="317"/>
                      </a:lnTo>
                      <a:lnTo>
                        <a:pt x="93" y="317"/>
                      </a:lnTo>
                      <a:lnTo>
                        <a:pt x="93" y="317"/>
                      </a:lnTo>
                      <a:lnTo>
                        <a:pt x="96" y="317"/>
                      </a:lnTo>
                      <a:lnTo>
                        <a:pt x="96" y="317"/>
                      </a:lnTo>
                      <a:lnTo>
                        <a:pt x="99" y="317"/>
                      </a:lnTo>
                      <a:lnTo>
                        <a:pt x="99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3"/>
                      </a:lnTo>
                      <a:lnTo>
                        <a:pt x="105" y="323"/>
                      </a:lnTo>
                      <a:lnTo>
                        <a:pt x="105" y="323"/>
                      </a:lnTo>
                      <a:lnTo>
                        <a:pt x="105" y="323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31"/>
                      </a:lnTo>
                      <a:lnTo>
                        <a:pt x="107" y="331"/>
                      </a:lnTo>
                      <a:lnTo>
                        <a:pt x="107" y="331"/>
                      </a:lnTo>
                      <a:lnTo>
                        <a:pt x="107" y="331"/>
                      </a:lnTo>
                      <a:lnTo>
                        <a:pt x="107" y="331"/>
                      </a:lnTo>
                      <a:lnTo>
                        <a:pt x="110" y="331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22" y="314"/>
                      </a:lnTo>
                      <a:lnTo>
                        <a:pt x="122" y="314"/>
                      </a:lnTo>
                      <a:lnTo>
                        <a:pt x="122" y="314"/>
                      </a:lnTo>
                      <a:lnTo>
                        <a:pt x="122" y="317"/>
                      </a:lnTo>
                      <a:lnTo>
                        <a:pt x="122" y="317"/>
                      </a:lnTo>
                      <a:lnTo>
                        <a:pt x="122" y="314"/>
                      </a:lnTo>
                      <a:lnTo>
                        <a:pt x="122" y="314"/>
                      </a:lnTo>
                      <a:lnTo>
                        <a:pt x="122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7" y="314"/>
                      </a:lnTo>
                      <a:lnTo>
                        <a:pt x="127" y="314"/>
                      </a:lnTo>
                      <a:lnTo>
                        <a:pt x="127" y="314"/>
                      </a:lnTo>
                      <a:lnTo>
                        <a:pt x="127" y="314"/>
                      </a:lnTo>
                      <a:lnTo>
                        <a:pt x="130" y="314"/>
                      </a:lnTo>
                      <a:lnTo>
                        <a:pt x="130" y="314"/>
                      </a:lnTo>
                      <a:lnTo>
                        <a:pt x="130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20"/>
                      </a:lnTo>
                      <a:lnTo>
                        <a:pt x="133" y="323"/>
                      </a:lnTo>
                      <a:lnTo>
                        <a:pt x="133" y="326"/>
                      </a:lnTo>
                      <a:lnTo>
                        <a:pt x="133" y="326"/>
                      </a:lnTo>
                      <a:lnTo>
                        <a:pt x="133" y="329"/>
                      </a:lnTo>
                      <a:lnTo>
                        <a:pt x="133" y="331"/>
                      </a:lnTo>
                      <a:lnTo>
                        <a:pt x="133" y="331"/>
                      </a:lnTo>
                      <a:lnTo>
                        <a:pt x="133" y="334"/>
                      </a:lnTo>
                      <a:lnTo>
                        <a:pt x="133" y="337"/>
                      </a:lnTo>
                      <a:lnTo>
                        <a:pt x="133" y="340"/>
                      </a:lnTo>
                      <a:lnTo>
                        <a:pt x="133" y="340"/>
                      </a:lnTo>
                      <a:lnTo>
                        <a:pt x="133" y="340"/>
                      </a:lnTo>
                      <a:lnTo>
                        <a:pt x="133" y="343"/>
                      </a:lnTo>
                      <a:lnTo>
                        <a:pt x="133" y="357"/>
                      </a:lnTo>
                      <a:lnTo>
                        <a:pt x="133" y="357"/>
                      </a:lnTo>
                      <a:lnTo>
                        <a:pt x="133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9" y="357"/>
                      </a:lnTo>
                      <a:lnTo>
                        <a:pt x="139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9" y="357"/>
                      </a:lnTo>
                      <a:lnTo>
                        <a:pt x="139" y="357"/>
                      </a:lnTo>
                      <a:lnTo>
                        <a:pt x="139" y="357"/>
                      </a:lnTo>
                      <a:lnTo>
                        <a:pt x="139" y="354"/>
                      </a:lnTo>
                      <a:lnTo>
                        <a:pt x="139" y="354"/>
                      </a:lnTo>
                      <a:lnTo>
                        <a:pt x="139" y="354"/>
                      </a:lnTo>
                      <a:lnTo>
                        <a:pt x="139" y="354"/>
                      </a:lnTo>
                      <a:lnTo>
                        <a:pt x="139" y="351"/>
                      </a:lnTo>
                      <a:lnTo>
                        <a:pt x="139" y="351"/>
                      </a:lnTo>
                      <a:lnTo>
                        <a:pt x="139" y="351"/>
                      </a:lnTo>
                      <a:lnTo>
                        <a:pt x="141" y="351"/>
                      </a:lnTo>
                      <a:lnTo>
                        <a:pt x="141" y="351"/>
                      </a:lnTo>
                      <a:lnTo>
                        <a:pt x="141" y="351"/>
                      </a:lnTo>
                      <a:lnTo>
                        <a:pt x="141" y="348"/>
                      </a:lnTo>
                      <a:lnTo>
                        <a:pt x="141" y="348"/>
                      </a:lnTo>
                      <a:lnTo>
                        <a:pt x="141" y="348"/>
                      </a:lnTo>
                      <a:lnTo>
                        <a:pt x="141" y="346"/>
                      </a:lnTo>
                      <a:lnTo>
                        <a:pt x="141" y="346"/>
                      </a:lnTo>
                      <a:lnTo>
                        <a:pt x="141" y="346"/>
                      </a:lnTo>
                      <a:lnTo>
                        <a:pt x="141" y="346"/>
                      </a:lnTo>
                      <a:lnTo>
                        <a:pt x="141" y="346"/>
                      </a:lnTo>
                      <a:lnTo>
                        <a:pt x="144" y="346"/>
                      </a:lnTo>
                      <a:lnTo>
                        <a:pt x="144" y="346"/>
                      </a:lnTo>
                      <a:lnTo>
                        <a:pt x="144" y="346"/>
                      </a:lnTo>
                      <a:lnTo>
                        <a:pt x="144" y="346"/>
                      </a:lnTo>
                      <a:lnTo>
                        <a:pt x="144" y="346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6" y="326"/>
                      </a:lnTo>
                      <a:lnTo>
                        <a:pt x="156" y="326"/>
                      </a:lnTo>
                      <a:lnTo>
                        <a:pt x="156" y="326"/>
                      </a:lnTo>
                      <a:lnTo>
                        <a:pt x="156" y="326"/>
                      </a:lnTo>
                      <a:lnTo>
                        <a:pt x="156" y="326"/>
                      </a:lnTo>
                      <a:lnTo>
                        <a:pt x="156" y="323"/>
                      </a:lnTo>
                      <a:lnTo>
                        <a:pt x="156" y="323"/>
                      </a:lnTo>
                      <a:lnTo>
                        <a:pt x="158" y="323"/>
                      </a:lnTo>
                      <a:lnTo>
                        <a:pt x="158" y="323"/>
                      </a:lnTo>
                      <a:lnTo>
                        <a:pt x="158" y="323"/>
                      </a:lnTo>
                      <a:lnTo>
                        <a:pt x="158" y="323"/>
                      </a:lnTo>
                      <a:lnTo>
                        <a:pt x="158" y="320"/>
                      </a:lnTo>
                      <a:lnTo>
                        <a:pt x="158" y="320"/>
                      </a:lnTo>
                      <a:lnTo>
                        <a:pt x="158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4" y="320"/>
                      </a:lnTo>
                      <a:lnTo>
                        <a:pt x="164" y="320"/>
                      </a:lnTo>
                      <a:lnTo>
                        <a:pt x="164" y="323"/>
                      </a:lnTo>
                      <a:lnTo>
                        <a:pt x="164" y="323"/>
                      </a:lnTo>
                      <a:lnTo>
                        <a:pt x="164" y="323"/>
                      </a:lnTo>
                      <a:lnTo>
                        <a:pt x="164" y="323"/>
                      </a:lnTo>
                      <a:lnTo>
                        <a:pt x="164" y="323"/>
                      </a:lnTo>
                      <a:lnTo>
                        <a:pt x="167" y="323"/>
                      </a:lnTo>
                      <a:lnTo>
                        <a:pt x="167" y="323"/>
                      </a:lnTo>
                      <a:lnTo>
                        <a:pt x="167" y="323"/>
                      </a:lnTo>
                      <a:lnTo>
                        <a:pt x="167" y="326"/>
                      </a:lnTo>
                      <a:lnTo>
                        <a:pt x="170" y="326"/>
                      </a:lnTo>
                      <a:lnTo>
                        <a:pt x="170" y="326"/>
                      </a:lnTo>
                      <a:lnTo>
                        <a:pt x="170" y="326"/>
                      </a:lnTo>
                      <a:lnTo>
                        <a:pt x="170" y="326"/>
                      </a:lnTo>
                      <a:lnTo>
                        <a:pt x="173" y="326"/>
                      </a:lnTo>
                      <a:lnTo>
                        <a:pt x="173" y="326"/>
                      </a:lnTo>
                      <a:lnTo>
                        <a:pt x="173" y="326"/>
                      </a:lnTo>
                      <a:lnTo>
                        <a:pt x="173" y="329"/>
                      </a:lnTo>
                      <a:lnTo>
                        <a:pt x="173" y="326"/>
                      </a:lnTo>
                      <a:lnTo>
                        <a:pt x="175" y="329"/>
                      </a:lnTo>
                      <a:lnTo>
                        <a:pt x="175" y="329"/>
                      </a:lnTo>
                      <a:lnTo>
                        <a:pt x="175" y="329"/>
                      </a:lnTo>
                      <a:lnTo>
                        <a:pt x="175" y="329"/>
                      </a:lnTo>
                      <a:lnTo>
                        <a:pt x="175" y="326"/>
                      </a:lnTo>
                      <a:lnTo>
                        <a:pt x="178" y="326"/>
                      </a:lnTo>
                      <a:lnTo>
                        <a:pt x="178" y="326"/>
                      </a:lnTo>
                      <a:lnTo>
                        <a:pt x="178" y="323"/>
                      </a:lnTo>
                      <a:lnTo>
                        <a:pt x="181" y="323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17"/>
                      </a:lnTo>
                      <a:lnTo>
                        <a:pt x="187" y="317"/>
                      </a:lnTo>
                      <a:lnTo>
                        <a:pt x="187" y="317"/>
                      </a:lnTo>
                      <a:lnTo>
                        <a:pt x="187" y="317"/>
                      </a:lnTo>
                      <a:lnTo>
                        <a:pt x="198" y="312"/>
                      </a:lnTo>
                      <a:lnTo>
                        <a:pt x="198" y="309"/>
                      </a:lnTo>
                      <a:lnTo>
                        <a:pt x="198" y="309"/>
                      </a:lnTo>
                      <a:lnTo>
                        <a:pt x="201" y="309"/>
                      </a:lnTo>
                      <a:lnTo>
                        <a:pt x="204" y="306"/>
                      </a:lnTo>
                      <a:lnTo>
                        <a:pt x="204" y="306"/>
                      </a:lnTo>
                      <a:lnTo>
                        <a:pt x="207" y="306"/>
                      </a:lnTo>
                      <a:lnTo>
                        <a:pt x="207" y="306"/>
                      </a:lnTo>
                      <a:lnTo>
                        <a:pt x="209" y="306"/>
                      </a:lnTo>
                      <a:lnTo>
                        <a:pt x="212" y="303"/>
                      </a:lnTo>
                      <a:lnTo>
                        <a:pt x="212" y="303"/>
                      </a:lnTo>
                      <a:lnTo>
                        <a:pt x="215" y="303"/>
                      </a:lnTo>
                      <a:lnTo>
                        <a:pt x="215" y="303"/>
                      </a:lnTo>
                      <a:lnTo>
                        <a:pt x="215" y="303"/>
                      </a:lnTo>
                      <a:lnTo>
                        <a:pt x="215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21" y="300"/>
                      </a:lnTo>
                      <a:lnTo>
                        <a:pt x="221" y="300"/>
                      </a:lnTo>
                      <a:lnTo>
                        <a:pt x="224" y="297"/>
                      </a:lnTo>
                      <a:lnTo>
                        <a:pt x="224" y="297"/>
                      </a:lnTo>
                      <a:lnTo>
                        <a:pt x="226" y="297"/>
                      </a:lnTo>
                      <a:lnTo>
                        <a:pt x="226" y="300"/>
                      </a:lnTo>
                      <a:lnTo>
                        <a:pt x="229" y="300"/>
                      </a:lnTo>
                      <a:lnTo>
                        <a:pt x="229" y="300"/>
                      </a:lnTo>
                      <a:lnTo>
                        <a:pt x="229" y="300"/>
                      </a:lnTo>
                      <a:lnTo>
                        <a:pt x="229" y="297"/>
                      </a:lnTo>
                      <a:lnTo>
                        <a:pt x="232" y="297"/>
                      </a:lnTo>
                      <a:lnTo>
                        <a:pt x="232" y="297"/>
                      </a:lnTo>
                      <a:lnTo>
                        <a:pt x="232" y="297"/>
                      </a:lnTo>
                      <a:lnTo>
                        <a:pt x="232" y="295"/>
                      </a:lnTo>
                      <a:lnTo>
                        <a:pt x="232" y="295"/>
                      </a:lnTo>
                      <a:lnTo>
                        <a:pt x="235" y="295"/>
                      </a:lnTo>
                      <a:lnTo>
                        <a:pt x="235" y="295"/>
                      </a:lnTo>
                      <a:lnTo>
                        <a:pt x="235" y="295"/>
                      </a:lnTo>
                      <a:lnTo>
                        <a:pt x="235" y="295"/>
                      </a:lnTo>
                      <a:lnTo>
                        <a:pt x="238" y="295"/>
                      </a:lnTo>
                      <a:lnTo>
                        <a:pt x="238" y="295"/>
                      </a:lnTo>
                      <a:lnTo>
                        <a:pt x="241" y="292"/>
                      </a:lnTo>
                      <a:lnTo>
                        <a:pt x="243" y="292"/>
                      </a:lnTo>
                      <a:lnTo>
                        <a:pt x="243" y="289"/>
                      </a:lnTo>
                      <a:lnTo>
                        <a:pt x="246" y="289"/>
                      </a:lnTo>
                      <a:lnTo>
                        <a:pt x="246" y="289"/>
                      </a:lnTo>
                      <a:lnTo>
                        <a:pt x="249" y="289"/>
                      </a:lnTo>
                      <a:lnTo>
                        <a:pt x="249" y="289"/>
                      </a:lnTo>
                      <a:lnTo>
                        <a:pt x="252" y="286"/>
                      </a:lnTo>
                      <a:lnTo>
                        <a:pt x="252" y="286"/>
                      </a:lnTo>
                      <a:lnTo>
                        <a:pt x="252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9"/>
                      </a:lnTo>
                      <a:lnTo>
                        <a:pt x="258" y="289"/>
                      </a:lnTo>
                      <a:lnTo>
                        <a:pt x="258" y="292"/>
                      </a:lnTo>
                      <a:lnTo>
                        <a:pt x="258" y="292"/>
                      </a:lnTo>
                      <a:lnTo>
                        <a:pt x="258" y="292"/>
                      </a:lnTo>
                      <a:lnTo>
                        <a:pt x="258" y="292"/>
                      </a:lnTo>
                      <a:lnTo>
                        <a:pt x="258" y="292"/>
                      </a:lnTo>
                      <a:lnTo>
                        <a:pt x="260" y="292"/>
                      </a:lnTo>
                      <a:lnTo>
                        <a:pt x="260" y="292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60" y="286"/>
                      </a:lnTo>
                      <a:lnTo>
                        <a:pt x="260" y="286"/>
                      </a:lnTo>
                      <a:lnTo>
                        <a:pt x="260" y="286"/>
                      </a:lnTo>
                      <a:lnTo>
                        <a:pt x="260" y="286"/>
                      </a:lnTo>
                      <a:lnTo>
                        <a:pt x="263" y="286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6" y="277"/>
                      </a:lnTo>
                      <a:lnTo>
                        <a:pt x="266" y="277"/>
                      </a:lnTo>
                      <a:lnTo>
                        <a:pt x="266" y="277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3"/>
                      </a:lnTo>
                      <a:lnTo>
                        <a:pt x="269" y="263"/>
                      </a:lnTo>
                      <a:lnTo>
                        <a:pt x="269" y="263"/>
                      </a:lnTo>
                      <a:lnTo>
                        <a:pt x="269" y="263"/>
                      </a:lnTo>
                      <a:lnTo>
                        <a:pt x="269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7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49"/>
                      </a:lnTo>
                      <a:lnTo>
                        <a:pt x="277" y="249"/>
                      </a:lnTo>
                      <a:lnTo>
                        <a:pt x="277" y="249"/>
                      </a:lnTo>
                      <a:lnTo>
                        <a:pt x="277" y="249"/>
                      </a:lnTo>
                      <a:lnTo>
                        <a:pt x="277" y="246"/>
                      </a:lnTo>
                      <a:lnTo>
                        <a:pt x="277" y="246"/>
                      </a:lnTo>
                      <a:lnTo>
                        <a:pt x="277" y="246"/>
                      </a:lnTo>
                      <a:lnTo>
                        <a:pt x="277" y="246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1"/>
                      </a:lnTo>
                      <a:lnTo>
                        <a:pt x="277" y="241"/>
                      </a:lnTo>
                      <a:lnTo>
                        <a:pt x="277" y="241"/>
                      </a:lnTo>
                      <a:lnTo>
                        <a:pt x="277" y="241"/>
                      </a:lnTo>
                      <a:lnTo>
                        <a:pt x="277" y="238"/>
                      </a:lnTo>
                      <a:lnTo>
                        <a:pt x="277" y="238"/>
                      </a:lnTo>
                      <a:lnTo>
                        <a:pt x="277" y="238"/>
                      </a:lnTo>
                      <a:lnTo>
                        <a:pt x="280" y="238"/>
                      </a:lnTo>
                      <a:lnTo>
                        <a:pt x="280" y="238"/>
                      </a:lnTo>
                      <a:lnTo>
                        <a:pt x="280" y="238"/>
                      </a:lnTo>
                      <a:lnTo>
                        <a:pt x="280" y="238"/>
                      </a:lnTo>
                      <a:lnTo>
                        <a:pt x="280" y="238"/>
                      </a:lnTo>
                      <a:lnTo>
                        <a:pt x="280" y="235"/>
                      </a:lnTo>
                      <a:lnTo>
                        <a:pt x="280" y="235"/>
                      </a:lnTo>
                      <a:lnTo>
                        <a:pt x="283" y="232"/>
                      </a:lnTo>
                      <a:lnTo>
                        <a:pt x="283" y="232"/>
                      </a:lnTo>
                      <a:lnTo>
                        <a:pt x="283" y="232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1"/>
                      </a:lnTo>
                      <a:lnTo>
                        <a:pt x="289" y="218"/>
                      </a:lnTo>
                      <a:lnTo>
                        <a:pt x="289" y="215"/>
                      </a:lnTo>
                      <a:lnTo>
                        <a:pt x="289" y="215"/>
                      </a:lnTo>
                      <a:lnTo>
                        <a:pt x="289" y="215"/>
                      </a:lnTo>
                      <a:lnTo>
                        <a:pt x="292" y="212"/>
                      </a:lnTo>
                      <a:lnTo>
                        <a:pt x="292" y="212"/>
                      </a:lnTo>
                      <a:lnTo>
                        <a:pt x="292" y="212"/>
                      </a:lnTo>
                      <a:lnTo>
                        <a:pt x="292" y="209"/>
                      </a:lnTo>
                      <a:lnTo>
                        <a:pt x="292" y="209"/>
                      </a:lnTo>
                      <a:lnTo>
                        <a:pt x="294" y="209"/>
                      </a:lnTo>
                      <a:lnTo>
                        <a:pt x="294" y="207"/>
                      </a:lnTo>
                      <a:lnTo>
                        <a:pt x="294" y="207"/>
                      </a:lnTo>
                      <a:lnTo>
                        <a:pt x="297" y="207"/>
                      </a:lnTo>
                      <a:lnTo>
                        <a:pt x="297" y="204"/>
                      </a:lnTo>
                      <a:lnTo>
                        <a:pt x="300" y="204"/>
                      </a:lnTo>
                      <a:lnTo>
                        <a:pt x="300" y="204"/>
                      </a:lnTo>
                      <a:lnTo>
                        <a:pt x="300" y="201"/>
                      </a:lnTo>
                      <a:lnTo>
                        <a:pt x="303" y="201"/>
                      </a:lnTo>
                      <a:lnTo>
                        <a:pt x="303" y="201"/>
                      </a:lnTo>
                      <a:lnTo>
                        <a:pt x="303" y="201"/>
                      </a:lnTo>
                      <a:lnTo>
                        <a:pt x="306" y="198"/>
                      </a:lnTo>
                      <a:lnTo>
                        <a:pt x="306" y="198"/>
                      </a:lnTo>
                      <a:lnTo>
                        <a:pt x="306" y="198"/>
                      </a:lnTo>
                      <a:lnTo>
                        <a:pt x="309" y="198"/>
                      </a:lnTo>
                      <a:lnTo>
                        <a:pt x="309" y="195"/>
                      </a:lnTo>
                      <a:lnTo>
                        <a:pt x="309" y="195"/>
                      </a:lnTo>
                      <a:lnTo>
                        <a:pt x="311" y="195"/>
                      </a:lnTo>
                      <a:lnTo>
                        <a:pt x="311" y="195"/>
                      </a:lnTo>
                      <a:lnTo>
                        <a:pt x="311" y="195"/>
                      </a:lnTo>
                      <a:lnTo>
                        <a:pt x="311" y="195"/>
                      </a:lnTo>
                      <a:lnTo>
                        <a:pt x="314" y="195"/>
                      </a:lnTo>
                      <a:lnTo>
                        <a:pt x="314" y="195"/>
                      </a:lnTo>
                      <a:lnTo>
                        <a:pt x="314" y="195"/>
                      </a:lnTo>
                      <a:lnTo>
                        <a:pt x="317" y="195"/>
                      </a:lnTo>
                      <a:lnTo>
                        <a:pt x="317" y="195"/>
                      </a:lnTo>
                      <a:lnTo>
                        <a:pt x="317" y="195"/>
                      </a:lnTo>
                      <a:lnTo>
                        <a:pt x="320" y="192"/>
                      </a:lnTo>
                      <a:lnTo>
                        <a:pt x="320" y="192"/>
                      </a:lnTo>
                      <a:lnTo>
                        <a:pt x="323" y="192"/>
                      </a:lnTo>
                      <a:lnTo>
                        <a:pt x="323" y="192"/>
                      </a:lnTo>
                      <a:lnTo>
                        <a:pt x="326" y="192"/>
                      </a:lnTo>
                      <a:lnTo>
                        <a:pt x="326" y="192"/>
                      </a:lnTo>
                      <a:lnTo>
                        <a:pt x="328" y="192"/>
                      </a:lnTo>
                      <a:lnTo>
                        <a:pt x="328" y="192"/>
                      </a:lnTo>
                      <a:lnTo>
                        <a:pt x="331" y="192"/>
                      </a:lnTo>
                      <a:lnTo>
                        <a:pt x="331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0"/>
                      </a:lnTo>
                      <a:lnTo>
                        <a:pt x="334" y="190"/>
                      </a:lnTo>
                      <a:lnTo>
                        <a:pt x="334" y="190"/>
                      </a:lnTo>
                      <a:lnTo>
                        <a:pt x="334" y="190"/>
                      </a:lnTo>
                      <a:lnTo>
                        <a:pt x="331" y="187"/>
                      </a:lnTo>
                      <a:lnTo>
                        <a:pt x="331" y="187"/>
                      </a:lnTo>
                      <a:lnTo>
                        <a:pt x="331" y="187"/>
                      </a:lnTo>
                      <a:lnTo>
                        <a:pt x="331" y="187"/>
                      </a:lnTo>
                      <a:lnTo>
                        <a:pt x="331" y="187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1"/>
                      </a:lnTo>
                      <a:lnTo>
                        <a:pt x="328" y="181"/>
                      </a:lnTo>
                      <a:lnTo>
                        <a:pt x="328" y="181"/>
                      </a:lnTo>
                      <a:lnTo>
                        <a:pt x="326" y="181"/>
                      </a:lnTo>
                      <a:lnTo>
                        <a:pt x="326" y="181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5"/>
                      </a:lnTo>
                      <a:lnTo>
                        <a:pt x="326" y="175"/>
                      </a:lnTo>
                      <a:lnTo>
                        <a:pt x="326" y="173"/>
                      </a:lnTo>
                      <a:lnTo>
                        <a:pt x="326" y="173"/>
                      </a:lnTo>
                      <a:lnTo>
                        <a:pt x="326" y="173"/>
                      </a:lnTo>
                      <a:lnTo>
                        <a:pt x="326" y="170"/>
                      </a:lnTo>
                      <a:lnTo>
                        <a:pt x="326" y="170"/>
                      </a:lnTo>
                      <a:lnTo>
                        <a:pt x="326" y="170"/>
                      </a:lnTo>
                      <a:lnTo>
                        <a:pt x="323" y="170"/>
                      </a:lnTo>
                      <a:lnTo>
                        <a:pt x="323" y="167"/>
                      </a:lnTo>
                      <a:lnTo>
                        <a:pt x="323" y="167"/>
                      </a:lnTo>
                      <a:lnTo>
                        <a:pt x="323" y="167"/>
                      </a:lnTo>
                      <a:lnTo>
                        <a:pt x="323" y="167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6" y="161"/>
                      </a:lnTo>
                      <a:lnTo>
                        <a:pt x="326" y="161"/>
                      </a:lnTo>
                      <a:lnTo>
                        <a:pt x="326" y="161"/>
                      </a:lnTo>
                      <a:lnTo>
                        <a:pt x="326" y="161"/>
                      </a:lnTo>
                      <a:lnTo>
                        <a:pt x="328" y="161"/>
                      </a:lnTo>
                      <a:lnTo>
                        <a:pt x="328" y="158"/>
                      </a:lnTo>
                      <a:lnTo>
                        <a:pt x="328" y="158"/>
                      </a:lnTo>
                      <a:lnTo>
                        <a:pt x="331" y="158"/>
                      </a:lnTo>
                      <a:lnTo>
                        <a:pt x="331" y="158"/>
                      </a:lnTo>
                      <a:lnTo>
                        <a:pt x="331" y="156"/>
                      </a:lnTo>
                      <a:lnTo>
                        <a:pt x="331" y="156"/>
                      </a:lnTo>
                      <a:lnTo>
                        <a:pt x="331" y="156"/>
                      </a:lnTo>
                      <a:lnTo>
                        <a:pt x="331" y="153"/>
                      </a:lnTo>
                      <a:lnTo>
                        <a:pt x="331" y="153"/>
                      </a:lnTo>
                      <a:lnTo>
                        <a:pt x="334" y="150"/>
                      </a:lnTo>
                      <a:lnTo>
                        <a:pt x="334" y="150"/>
                      </a:lnTo>
                      <a:lnTo>
                        <a:pt x="334" y="147"/>
                      </a:lnTo>
                      <a:lnTo>
                        <a:pt x="334" y="147"/>
                      </a:lnTo>
                      <a:lnTo>
                        <a:pt x="334" y="144"/>
                      </a:lnTo>
                      <a:lnTo>
                        <a:pt x="334" y="144"/>
                      </a:lnTo>
                      <a:lnTo>
                        <a:pt x="334" y="144"/>
                      </a:lnTo>
                      <a:lnTo>
                        <a:pt x="334" y="141"/>
                      </a:lnTo>
                      <a:lnTo>
                        <a:pt x="337" y="141"/>
                      </a:lnTo>
                      <a:lnTo>
                        <a:pt x="337" y="141"/>
                      </a:lnTo>
                      <a:lnTo>
                        <a:pt x="337" y="139"/>
                      </a:lnTo>
                      <a:lnTo>
                        <a:pt x="337" y="139"/>
                      </a:lnTo>
                      <a:lnTo>
                        <a:pt x="337" y="139"/>
                      </a:lnTo>
                      <a:lnTo>
                        <a:pt x="337" y="139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3"/>
                      </a:lnTo>
                      <a:lnTo>
                        <a:pt x="334" y="133"/>
                      </a:lnTo>
                      <a:lnTo>
                        <a:pt x="334" y="133"/>
                      </a:lnTo>
                      <a:lnTo>
                        <a:pt x="331" y="133"/>
                      </a:lnTo>
                      <a:lnTo>
                        <a:pt x="331" y="133"/>
                      </a:lnTo>
                      <a:lnTo>
                        <a:pt x="328" y="133"/>
                      </a:lnTo>
                      <a:lnTo>
                        <a:pt x="326" y="130"/>
                      </a:lnTo>
                      <a:lnTo>
                        <a:pt x="326" y="130"/>
                      </a:lnTo>
                      <a:lnTo>
                        <a:pt x="323" y="130"/>
                      </a:lnTo>
                      <a:lnTo>
                        <a:pt x="323" y="130"/>
                      </a:lnTo>
                      <a:lnTo>
                        <a:pt x="320" y="127"/>
                      </a:lnTo>
                      <a:lnTo>
                        <a:pt x="320" y="127"/>
                      </a:lnTo>
                      <a:lnTo>
                        <a:pt x="317" y="127"/>
                      </a:lnTo>
                      <a:lnTo>
                        <a:pt x="314" y="127"/>
                      </a:lnTo>
                      <a:lnTo>
                        <a:pt x="314" y="124"/>
                      </a:lnTo>
                      <a:lnTo>
                        <a:pt x="311" y="124"/>
                      </a:lnTo>
                      <a:lnTo>
                        <a:pt x="309" y="124"/>
                      </a:lnTo>
                      <a:lnTo>
                        <a:pt x="309" y="122"/>
                      </a:lnTo>
                      <a:lnTo>
                        <a:pt x="306" y="122"/>
                      </a:lnTo>
                      <a:lnTo>
                        <a:pt x="306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0" y="116"/>
                      </a:lnTo>
                      <a:lnTo>
                        <a:pt x="297" y="116"/>
                      </a:lnTo>
                      <a:lnTo>
                        <a:pt x="297" y="116"/>
                      </a:lnTo>
                      <a:lnTo>
                        <a:pt x="297" y="113"/>
                      </a:lnTo>
                      <a:lnTo>
                        <a:pt x="294" y="113"/>
                      </a:lnTo>
                      <a:lnTo>
                        <a:pt x="294" y="113"/>
                      </a:lnTo>
                      <a:lnTo>
                        <a:pt x="294" y="110"/>
                      </a:lnTo>
                      <a:lnTo>
                        <a:pt x="292" y="110"/>
                      </a:lnTo>
                      <a:lnTo>
                        <a:pt x="292" y="107"/>
                      </a:lnTo>
                      <a:lnTo>
                        <a:pt x="292" y="107"/>
                      </a:lnTo>
                      <a:lnTo>
                        <a:pt x="292" y="107"/>
                      </a:lnTo>
                      <a:lnTo>
                        <a:pt x="289" y="105"/>
                      </a:lnTo>
                      <a:lnTo>
                        <a:pt x="286" y="105"/>
                      </a:lnTo>
                      <a:lnTo>
                        <a:pt x="286" y="102"/>
                      </a:lnTo>
                      <a:lnTo>
                        <a:pt x="283" y="102"/>
                      </a:lnTo>
                      <a:lnTo>
                        <a:pt x="283" y="99"/>
                      </a:lnTo>
                      <a:lnTo>
                        <a:pt x="280" y="96"/>
                      </a:lnTo>
                      <a:lnTo>
                        <a:pt x="275" y="93"/>
                      </a:lnTo>
                      <a:lnTo>
                        <a:pt x="275" y="93"/>
                      </a:lnTo>
                      <a:lnTo>
                        <a:pt x="275" y="93"/>
                      </a:lnTo>
                      <a:lnTo>
                        <a:pt x="275" y="93"/>
                      </a:lnTo>
                      <a:lnTo>
                        <a:pt x="275" y="93"/>
                      </a:lnTo>
                      <a:lnTo>
                        <a:pt x="275" y="96"/>
                      </a:lnTo>
                      <a:lnTo>
                        <a:pt x="277" y="96"/>
                      </a:lnTo>
                      <a:lnTo>
                        <a:pt x="277" y="96"/>
                      </a:lnTo>
                      <a:lnTo>
                        <a:pt x="277" y="99"/>
                      </a:lnTo>
                      <a:lnTo>
                        <a:pt x="277" y="99"/>
                      </a:lnTo>
                      <a:lnTo>
                        <a:pt x="277" y="99"/>
                      </a:lnTo>
                      <a:lnTo>
                        <a:pt x="277" y="102"/>
                      </a:lnTo>
                      <a:lnTo>
                        <a:pt x="277" y="102"/>
                      </a:lnTo>
                      <a:lnTo>
                        <a:pt x="277" y="102"/>
                      </a:lnTo>
                      <a:lnTo>
                        <a:pt x="280" y="105"/>
                      </a:lnTo>
                      <a:lnTo>
                        <a:pt x="280" y="105"/>
                      </a:lnTo>
                      <a:lnTo>
                        <a:pt x="280" y="107"/>
                      </a:lnTo>
                      <a:lnTo>
                        <a:pt x="280" y="107"/>
                      </a:lnTo>
                      <a:lnTo>
                        <a:pt x="277" y="110"/>
                      </a:lnTo>
                      <a:lnTo>
                        <a:pt x="280" y="110"/>
                      </a:lnTo>
                      <a:lnTo>
                        <a:pt x="277" y="110"/>
                      </a:lnTo>
                      <a:lnTo>
                        <a:pt x="277" y="113"/>
                      </a:lnTo>
                      <a:lnTo>
                        <a:pt x="280" y="113"/>
                      </a:lnTo>
                      <a:lnTo>
                        <a:pt x="280" y="116"/>
                      </a:lnTo>
                      <a:lnTo>
                        <a:pt x="277" y="116"/>
                      </a:lnTo>
                      <a:lnTo>
                        <a:pt x="277" y="116"/>
                      </a:lnTo>
                      <a:lnTo>
                        <a:pt x="277" y="119"/>
                      </a:lnTo>
                      <a:lnTo>
                        <a:pt x="277" y="119"/>
                      </a:lnTo>
                      <a:lnTo>
                        <a:pt x="277" y="119"/>
                      </a:lnTo>
                      <a:lnTo>
                        <a:pt x="277" y="122"/>
                      </a:lnTo>
                      <a:lnTo>
                        <a:pt x="277" y="122"/>
                      </a:lnTo>
                      <a:lnTo>
                        <a:pt x="277" y="122"/>
                      </a:lnTo>
                      <a:lnTo>
                        <a:pt x="275" y="122"/>
                      </a:lnTo>
                      <a:lnTo>
                        <a:pt x="275" y="122"/>
                      </a:lnTo>
                      <a:lnTo>
                        <a:pt x="275" y="122"/>
                      </a:lnTo>
                      <a:lnTo>
                        <a:pt x="275" y="124"/>
                      </a:lnTo>
                      <a:lnTo>
                        <a:pt x="272" y="124"/>
                      </a:lnTo>
                      <a:lnTo>
                        <a:pt x="272" y="124"/>
                      </a:lnTo>
                      <a:lnTo>
                        <a:pt x="272" y="127"/>
                      </a:lnTo>
                      <a:lnTo>
                        <a:pt x="272" y="127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6" y="136"/>
                      </a:lnTo>
                      <a:lnTo>
                        <a:pt x="266" y="136"/>
                      </a:lnTo>
                      <a:lnTo>
                        <a:pt x="266" y="136"/>
                      </a:lnTo>
                      <a:lnTo>
                        <a:pt x="266" y="136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41"/>
                      </a:lnTo>
                      <a:lnTo>
                        <a:pt x="263" y="141"/>
                      </a:lnTo>
                      <a:lnTo>
                        <a:pt x="263" y="141"/>
                      </a:lnTo>
                      <a:lnTo>
                        <a:pt x="263" y="141"/>
                      </a:lnTo>
                      <a:lnTo>
                        <a:pt x="263" y="144"/>
                      </a:lnTo>
                      <a:lnTo>
                        <a:pt x="263" y="144"/>
                      </a:lnTo>
                      <a:lnTo>
                        <a:pt x="263" y="144"/>
                      </a:lnTo>
                      <a:lnTo>
                        <a:pt x="263" y="147"/>
                      </a:lnTo>
                      <a:lnTo>
                        <a:pt x="263" y="147"/>
                      </a:lnTo>
                      <a:lnTo>
                        <a:pt x="263" y="147"/>
                      </a:lnTo>
                      <a:lnTo>
                        <a:pt x="263" y="147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3"/>
                      </a:lnTo>
                      <a:lnTo>
                        <a:pt x="263" y="153"/>
                      </a:lnTo>
                      <a:lnTo>
                        <a:pt x="263" y="153"/>
                      </a:lnTo>
                      <a:lnTo>
                        <a:pt x="263" y="153"/>
                      </a:lnTo>
                      <a:lnTo>
                        <a:pt x="263" y="153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5" y="158"/>
                      </a:lnTo>
                      <a:lnTo>
                        <a:pt x="255" y="158"/>
                      </a:lnTo>
                      <a:lnTo>
                        <a:pt x="255" y="158"/>
                      </a:lnTo>
                      <a:lnTo>
                        <a:pt x="255" y="158"/>
                      </a:lnTo>
                      <a:lnTo>
                        <a:pt x="255" y="158"/>
                      </a:lnTo>
                      <a:lnTo>
                        <a:pt x="252" y="158"/>
                      </a:lnTo>
                      <a:lnTo>
                        <a:pt x="252" y="158"/>
                      </a:lnTo>
                      <a:lnTo>
                        <a:pt x="252" y="158"/>
                      </a:lnTo>
                      <a:lnTo>
                        <a:pt x="252" y="158"/>
                      </a:lnTo>
                      <a:lnTo>
                        <a:pt x="252" y="158"/>
                      </a:lnTo>
                      <a:lnTo>
                        <a:pt x="252" y="156"/>
                      </a:lnTo>
                      <a:lnTo>
                        <a:pt x="252" y="156"/>
                      </a:lnTo>
                      <a:lnTo>
                        <a:pt x="249" y="156"/>
                      </a:lnTo>
                      <a:lnTo>
                        <a:pt x="249" y="156"/>
                      </a:lnTo>
                      <a:lnTo>
                        <a:pt x="249" y="156"/>
                      </a:lnTo>
                      <a:lnTo>
                        <a:pt x="249" y="156"/>
                      </a:lnTo>
                      <a:lnTo>
                        <a:pt x="249" y="153"/>
                      </a:lnTo>
                      <a:lnTo>
                        <a:pt x="249" y="153"/>
                      </a:lnTo>
                      <a:lnTo>
                        <a:pt x="249" y="153"/>
                      </a:lnTo>
                      <a:lnTo>
                        <a:pt x="246" y="150"/>
                      </a:lnTo>
                      <a:lnTo>
                        <a:pt x="246" y="150"/>
                      </a:lnTo>
                      <a:lnTo>
                        <a:pt x="246" y="150"/>
                      </a:lnTo>
                      <a:lnTo>
                        <a:pt x="246" y="150"/>
                      </a:lnTo>
                      <a:lnTo>
                        <a:pt x="243" y="150"/>
                      </a:lnTo>
                      <a:lnTo>
                        <a:pt x="243" y="150"/>
                      </a:lnTo>
                      <a:lnTo>
                        <a:pt x="243" y="150"/>
                      </a:lnTo>
                      <a:lnTo>
                        <a:pt x="243" y="150"/>
                      </a:lnTo>
                      <a:lnTo>
                        <a:pt x="241" y="150"/>
                      </a:lnTo>
                      <a:lnTo>
                        <a:pt x="241" y="150"/>
                      </a:lnTo>
                      <a:lnTo>
                        <a:pt x="241" y="150"/>
                      </a:lnTo>
                      <a:lnTo>
                        <a:pt x="238" y="147"/>
                      </a:lnTo>
                      <a:lnTo>
                        <a:pt x="238" y="147"/>
                      </a:lnTo>
                      <a:lnTo>
                        <a:pt x="238" y="144"/>
                      </a:lnTo>
                      <a:lnTo>
                        <a:pt x="235" y="144"/>
                      </a:lnTo>
                      <a:lnTo>
                        <a:pt x="235" y="144"/>
                      </a:lnTo>
                      <a:lnTo>
                        <a:pt x="235" y="144"/>
                      </a:lnTo>
                      <a:lnTo>
                        <a:pt x="235" y="144"/>
                      </a:lnTo>
                      <a:lnTo>
                        <a:pt x="232" y="144"/>
                      </a:lnTo>
                      <a:lnTo>
                        <a:pt x="232" y="144"/>
                      </a:lnTo>
                      <a:lnTo>
                        <a:pt x="229" y="144"/>
                      </a:lnTo>
                      <a:lnTo>
                        <a:pt x="229" y="141"/>
                      </a:lnTo>
                      <a:lnTo>
                        <a:pt x="229" y="141"/>
                      </a:lnTo>
                      <a:lnTo>
                        <a:pt x="226" y="141"/>
                      </a:lnTo>
                      <a:lnTo>
                        <a:pt x="226" y="141"/>
                      </a:lnTo>
                      <a:lnTo>
                        <a:pt x="226" y="141"/>
                      </a:lnTo>
                      <a:lnTo>
                        <a:pt x="226" y="141"/>
                      </a:lnTo>
                      <a:lnTo>
                        <a:pt x="226" y="141"/>
                      </a:lnTo>
                      <a:lnTo>
                        <a:pt x="226" y="139"/>
                      </a:lnTo>
                      <a:lnTo>
                        <a:pt x="224" y="139"/>
                      </a:lnTo>
                      <a:lnTo>
                        <a:pt x="224" y="136"/>
                      </a:lnTo>
                      <a:lnTo>
                        <a:pt x="224" y="136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1" y="127"/>
                      </a:lnTo>
                      <a:lnTo>
                        <a:pt x="221" y="127"/>
                      </a:lnTo>
                      <a:lnTo>
                        <a:pt x="221" y="127"/>
                      </a:lnTo>
                      <a:lnTo>
                        <a:pt x="221" y="124"/>
                      </a:lnTo>
                      <a:lnTo>
                        <a:pt x="221" y="124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18" y="122"/>
                      </a:lnTo>
                      <a:lnTo>
                        <a:pt x="218" y="119"/>
                      </a:lnTo>
                      <a:lnTo>
                        <a:pt x="218" y="119"/>
                      </a:lnTo>
                      <a:lnTo>
                        <a:pt x="218" y="119"/>
                      </a:lnTo>
                      <a:lnTo>
                        <a:pt x="215" y="119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2" y="116"/>
                      </a:lnTo>
                      <a:lnTo>
                        <a:pt x="212" y="116"/>
                      </a:lnTo>
                      <a:lnTo>
                        <a:pt x="212" y="116"/>
                      </a:lnTo>
                      <a:lnTo>
                        <a:pt x="212" y="113"/>
                      </a:lnTo>
                      <a:lnTo>
                        <a:pt x="209" y="113"/>
                      </a:lnTo>
                      <a:lnTo>
                        <a:pt x="209" y="113"/>
                      </a:lnTo>
                      <a:lnTo>
                        <a:pt x="209" y="116"/>
                      </a:lnTo>
                      <a:lnTo>
                        <a:pt x="209" y="113"/>
                      </a:lnTo>
                      <a:lnTo>
                        <a:pt x="207" y="113"/>
                      </a:lnTo>
                      <a:lnTo>
                        <a:pt x="207" y="113"/>
                      </a:lnTo>
                      <a:lnTo>
                        <a:pt x="207" y="113"/>
                      </a:lnTo>
                      <a:lnTo>
                        <a:pt x="207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198" y="113"/>
                      </a:lnTo>
                      <a:lnTo>
                        <a:pt x="198" y="113"/>
                      </a:lnTo>
                      <a:lnTo>
                        <a:pt x="198" y="113"/>
                      </a:lnTo>
                      <a:lnTo>
                        <a:pt x="198" y="113"/>
                      </a:lnTo>
                      <a:lnTo>
                        <a:pt x="198" y="113"/>
                      </a:lnTo>
                      <a:lnTo>
                        <a:pt x="198" y="110"/>
                      </a:lnTo>
                      <a:lnTo>
                        <a:pt x="198" y="110"/>
                      </a:lnTo>
                      <a:lnTo>
                        <a:pt x="195" y="110"/>
                      </a:lnTo>
                      <a:lnTo>
                        <a:pt x="195" y="110"/>
                      </a:lnTo>
                      <a:lnTo>
                        <a:pt x="195" y="110"/>
                      </a:lnTo>
                      <a:lnTo>
                        <a:pt x="195" y="110"/>
                      </a:lnTo>
                      <a:lnTo>
                        <a:pt x="192" y="110"/>
                      </a:lnTo>
                      <a:lnTo>
                        <a:pt x="192" y="110"/>
                      </a:lnTo>
                      <a:lnTo>
                        <a:pt x="192" y="110"/>
                      </a:lnTo>
                      <a:lnTo>
                        <a:pt x="190" y="110"/>
                      </a:lnTo>
                      <a:lnTo>
                        <a:pt x="190" y="110"/>
                      </a:lnTo>
                      <a:lnTo>
                        <a:pt x="190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0"/>
                      </a:lnTo>
                      <a:lnTo>
                        <a:pt x="187" y="110"/>
                      </a:lnTo>
                      <a:lnTo>
                        <a:pt x="187" y="110"/>
                      </a:lnTo>
                      <a:lnTo>
                        <a:pt x="187" y="107"/>
                      </a:lnTo>
                      <a:lnTo>
                        <a:pt x="187" y="107"/>
                      </a:lnTo>
                      <a:lnTo>
                        <a:pt x="187" y="105"/>
                      </a:lnTo>
                      <a:lnTo>
                        <a:pt x="187" y="105"/>
                      </a:lnTo>
                      <a:lnTo>
                        <a:pt x="187" y="105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99"/>
                      </a:lnTo>
                      <a:lnTo>
                        <a:pt x="184" y="99"/>
                      </a:lnTo>
                      <a:lnTo>
                        <a:pt x="184" y="99"/>
                      </a:lnTo>
                      <a:lnTo>
                        <a:pt x="184" y="96"/>
                      </a:lnTo>
                      <a:lnTo>
                        <a:pt x="184" y="96"/>
                      </a:lnTo>
                      <a:lnTo>
                        <a:pt x="184" y="96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0"/>
                      </a:lnTo>
                      <a:lnTo>
                        <a:pt x="187" y="90"/>
                      </a:lnTo>
                      <a:lnTo>
                        <a:pt x="187" y="90"/>
                      </a:lnTo>
                      <a:lnTo>
                        <a:pt x="187" y="90"/>
                      </a:lnTo>
                      <a:lnTo>
                        <a:pt x="187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87" y="79"/>
                      </a:lnTo>
                      <a:lnTo>
                        <a:pt x="181" y="73"/>
                      </a:lnTo>
                      <a:lnTo>
                        <a:pt x="178" y="73"/>
                      </a:lnTo>
                      <a:lnTo>
                        <a:pt x="175" y="71"/>
                      </a:lnTo>
                      <a:lnTo>
                        <a:pt x="175" y="71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3" y="59"/>
                      </a:lnTo>
                      <a:lnTo>
                        <a:pt x="153" y="56"/>
                      </a:lnTo>
                      <a:lnTo>
                        <a:pt x="153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47" y="56"/>
                      </a:lnTo>
                      <a:lnTo>
                        <a:pt x="147" y="56"/>
                      </a:lnTo>
                      <a:lnTo>
                        <a:pt x="147" y="56"/>
                      </a:lnTo>
                      <a:lnTo>
                        <a:pt x="147" y="56"/>
                      </a:lnTo>
                      <a:lnTo>
                        <a:pt x="147" y="56"/>
                      </a:lnTo>
                      <a:lnTo>
                        <a:pt x="144" y="54"/>
                      </a:lnTo>
                      <a:lnTo>
                        <a:pt x="144" y="51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1" y="39"/>
                      </a:lnTo>
                      <a:lnTo>
                        <a:pt x="147" y="39"/>
                      </a:lnTo>
                      <a:lnTo>
                        <a:pt x="153" y="39"/>
                      </a:lnTo>
                      <a:lnTo>
                        <a:pt x="156" y="39"/>
                      </a:lnTo>
                      <a:lnTo>
                        <a:pt x="156" y="39"/>
                      </a:lnTo>
                      <a:lnTo>
                        <a:pt x="158" y="42"/>
                      </a:lnTo>
                      <a:lnTo>
                        <a:pt x="161" y="42"/>
                      </a:lnTo>
                      <a:lnTo>
                        <a:pt x="161" y="39"/>
                      </a:lnTo>
                      <a:lnTo>
                        <a:pt x="161" y="37"/>
                      </a:lnTo>
                      <a:lnTo>
                        <a:pt x="161" y="34"/>
                      </a:lnTo>
                      <a:lnTo>
                        <a:pt x="161" y="31"/>
                      </a:lnTo>
                      <a:lnTo>
                        <a:pt x="161" y="31"/>
                      </a:lnTo>
                      <a:lnTo>
                        <a:pt x="164" y="28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2"/>
                      </a:lnTo>
                      <a:lnTo>
                        <a:pt x="164" y="22"/>
                      </a:lnTo>
                      <a:lnTo>
                        <a:pt x="164" y="20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64" y="17"/>
                      </a:lnTo>
                      <a:lnTo>
                        <a:pt x="164" y="17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1" y="14"/>
                      </a:lnTo>
                      <a:lnTo>
                        <a:pt x="161" y="14"/>
                      </a:lnTo>
                      <a:lnTo>
                        <a:pt x="161" y="11"/>
                      </a:lnTo>
                      <a:lnTo>
                        <a:pt x="158" y="11"/>
                      </a:lnTo>
                      <a:lnTo>
                        <a:pt x="158" y="11"/>
                      </a:lnTo>
                      <a:lnTo>
                        <a:pt x="158" y="11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3" y="8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1" y="5"/>
                      </a:lnTo>
                      <a:lnTo>
                        <a:pt x="141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30" y="0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7" y="3"/>
                      </a:lnTo>
                      <a:lnTo>
                        <a:pt x="127" y="3"/>
                      </a:lnTo>
                      <a:lnTo>
                        <a:pt x="127" y="3"/>
                      </a:lnTo>
                      <a:lnTo>
                        <a:pt x="127" y="5"/>
                      </a:lnTo>
                      <a:lnTo>
                        <a:pt x="127" y="8"/>
                      </a:lnTo>
                      <a:lnTo>
                        <a:pt x="127" y="11"/>
                      </a:lnTo>
                      <a:lnTo>
                        <a:pt x="127" y="11"/>
                      </a:lnTo>
                      <a:lnTo>
                        <a:pt x="127" y="14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2" y="20"/>
                      </a:lnTo>
                      <a:lnTo>
                        <a:pt x="119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0" y="17"/>
                      </a:lnTo>
                      <a:lnTo>
                        <a:pt x="107" y="17"/>
                      </a:lnTo>
                      <a:lnTo>
                        <a:pt x="105" y="17"/>
                      </a:lnTo>
                      <a:lnTo>
                        <a:pt x="99" y="17"/>
                      </a:lnTo>
                      <a:lnTo>
                        <a:pt x="99" y="17"/>
                      </a:lnTo>
                      <a:lnTo>
                        <a:pt x="90" y="14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8" y="8"/>
                      </a:lnTo>
                      <a:lnTo>
                        <a:pt x="88" y="8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7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79" y="22"/>
                      </a:lnTo>
                      <a:lnTo>
                        <a:pt x="79" y="22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6" y="22"/>
                      </a:lnTo>
                      <a:lnTo>
                        <a:pt x="76" y="22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68" y="22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42"/>
                      </a:lnTo>
                      <a:lnTo>
                        <a:pt x="65" y="42"/>
                      </a:lnTo>
                      <a:lnTo>
                        <a:pt x="65" y="42"/>
                      </a:lnTo>
                      <a:lnTo>
                        <a:pt x="65" y="42"/>
                      </a:lnTo>
                      <a:lnTo>
                        <a:pt x="65" y="42"/>
                      </a:lnTo>
                      <a:lnTo>
                        <a:pt x="65" y="42"/>
                      </a:lnTo>
                      <a:lnTo>
                        <a:pt x="65" y="45"/>
                      </a:lnTo>
                      <a:lnTo>
                        <a:pt x="65" y="45"/>
                      </a:lnTo>
                      <a:lnTo>
                        <a:pt x="65" y="45"/>
                      </a:lnTo>
                      <a:lnTo>
                        <a:pt x="65" y="45"/>
                      </a:lnTo>
                      <a:lnTo>
                        <a:pt x="62" y="45"/>
                      </a:lnTo>
                      <a:lnTo>
                        <a:pt x="62" y="45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73" y="51"/>
                      </a:lnTo>
                      <a:lnTo>
                        <a:pt x="73" y="51"/>
                      </a:lnTo>
                      <a:lnTo>
                        <a:pt x="85" y="56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93" y="59"/>
                      </a:lnTo>
                      <a:lnTo>
                        <a:pt x="96" y="59"/>
                      </a:lnTo>
                      <a:lnTo>
                        <a:pt x="96" y="62"/>
                      </a:lnTo>
                      <a:lnTo>
                        <a:pt x="96" y="65"/>
                      </a:lnTo>
                      <a:lnTo>
                        <a:pt x="96" y="68"/>
                      </a:lnTo>
                      <a:lnTo>
                        <a:pt x="96" y="71"/>
                      </a:lnTo>
                      <a:lnTo>
                        <a:pt x="96" y="76"/>
                      </a:lnTo>
                      <a:lnTo>
                        <a:pt x="96" y="82"/>
                      </a:lnTo>
                      <a:lnTo>
                        <a:pt x="96" y="79"/>
                      </a:lnTo>
                      <a:lnTo>
                        <a:pt x="96" y="79"/>
                      </a:lnTo>
                      <a:lnTo>
                        <a:pt x="96" y="79"/>
                      </a:lnTo>
                      <a:lnTo>
                        <a:pt x="96" y="79"/>
                      </a:lnTo>
                      <a:lnTo>
                        <a:pt x="93" y="79"/>
                      </a:lnTo>
                      <a:lnTo>
                        <a:pt x="93" y="79"/>
                      </a:lnTo>
                      <a:lnTo>
                        <a:pt x="93" y="79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5" y="71"/>
                      </a:lnTo>
                      <a:lnTo>
                        <a:pt x="85" y="71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79" y="71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68" y="82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5" y="88"/>
                      </a:lnTo>
                      <a:lnTo>
                        <a:pt x="65" y="90"/>
                      </a:lnTo>
                      <a:lnTo>
                        <a:pt x="65" y="90"/>
                      </a:lnTo>
                      <a:lnTo>
                        <a:pt x="65" y="90"/>
                      </a:lnTo>
                      <a:lnTo>
                        <a:pt x="68" y="96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51" y="107"/>
                      </a:lnTo>
                      <a:lnTo>
                        <a:pt x="51" y="107"/>
                      </a:lnTo>
                      <a:lnTo>
                        <a:pt x="51" y="110"/>
                      </a:lnTo>
                      <a:lnTo>
                        <a:pt x="42" y="113"/>
                      </a:lnTo>
                      <a:lnTo>
                        <a:pt x="42" y="113"/>
                      </a:lnTo>
                      <a:lnTo>
                        <a:pt x="42" y="113"/>
                      </a:lnTo>
                      <a:lnTo>
                        <a:pt x="42" y="110"/>
                      </a:lnTo>
                      <a:lnTo>
                        <a:pt x="39" y="110"/>
                      </a:lnTo>
                      <a:lnTo>
                        <a:pt x="39" y="113"/>
                      </a:lnTo>
                      <a:lnTo>
                        <a:pt x="39" y="113"/>
                      </a:lnTo>
                      <a:lnTo>
                        <a:pt x="37" y="113"/>
                      </a:lnTo>
                      <a:lnTo>
                        <a:pt x="34" y="119"/>
                      </a:lnTo>
                      <a:lnTo>
                        <a:pt x="31" y="122"/>
                      </a:lnTo>
                      <a:lnTo>
                        <a:pt x="31" y="124"/>
                      </a:lnTo>
                      <a:lnTo>
                        <a:pt x="34" y="124"/>
                      </a:lnTo>
                      <a:lnTo>
                        <a:pt x="34" y="127"/>
                      </a:lnTo>
                      <a:lnTo>
                        <a:pt x="34" y="127"/>
                      </a:lnTo>
                      <a:lnTo>
                        <a:pt x="31" y="130"/>
                      </a:lnTo>
                      <a:lnTo>
                        <a:pt x="31" y="133"/>
                      </a:lnTo>
                      <a:lnTo>
                        <a:pt x="31" y="136"/>
                      </a:lnTo>
                      <a:lnTo>
                        <a:pt x="28" y="139"/>
                      </a:lnTo>
                      <a:lnTo>
                        <a:pt x="28" y="141"/>
                      </a:lnTo>
                      <a:lnTo>
                        <a:pt x="28" y="141"/>
                      </a:lnTo>
                      <a:lnTo>
                        <a:pt x="25" y="144"/>
                      </a:lnTo>
                      <a:lnTo>
                        <a:pt x="25" y="147"/>
                      </a:lnTo>
                      <a:lnTo>
                        <a:pt x="25" y="147"/>
                      </a:lnTo>
                      <a:lnTo>
                        <a:pt x="22" y="150"/>
                      </a:lnTo>
                      <a:lnTo>
                        <a:pt x="22" y="150"/>
                      </a:lnTo>
                      <a:lnTo>
                        <a:pt x="22" y="153"/>
                      </a:lnTo>
                      <a:lnTo>
                        <a:pt x="22" y="153"/>
                      </a:lnTo>
                      <a:lnTo>
                        <a:pt x="22" y="153"/>
                      </a:lnTo>
                      <a:lnTo>
                        <a:pt x="22" y="153"/>
                      </a:lnTo>
                      <a:lnTo>
                        <a:pt x="22" y="153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8"/>
                      </a:lnTo>
                      <a:lnTo>
                        <a:pt x="17" y="158"/>
                      </a:lnTo>
                      <a:lnTo>
                        <a:pt x="17" y="161"/>
                      </a:lnTo>
                      <a:lnTo>
                        <a:pt x="17" y="161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3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17" y="178"/>
                      </a:lnTo>
                      <a:lnTo>
                        <a:pt x="17" y="178"/>
                      </a:lnTo>
                      <a:lnTo>
                        <a:pt x="14" y="178"/>
                      </a:lnTo>
                      <a:lnTo>
                        <a:pt x="14" y="178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4"/>
                      </a:lnTo>
                      <a:lnTo>
                        <a:pt x="17" y="184"/>
                      </a:lnTo>
                      <a:lnTo>
                        <a:pt x="20" y="184"/>
                      </a:lnTo>
                      <a:lnTo>
                        <a:pt x="25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9"/>
                      </a:lnTo>
                      <a:lnTo>
                        <a:pt x="8" y="212"/>
                      </a:lnTo>
                      <a:lnTo>
                        <a:pt x="8" y="212"/>
                      </a:lnTo>
                      <a:lnTo>
                        <a:pt x="8" y="212"/>
                      </a:lnTo>
                      <a:lnTo>
                        <a:pt x="8" y="212"/>
                      </a:lnTo>
                      <a:lnTo>
                        <a:pt x="8" y="209"/>
                      </a:lnTo>
                      <a:lnTo>
                        <a:pt x="8" y="209"/>
                      </a:lnTo>
                      <a:lnTo>
                        <a:pt x="8" y="209"/>
                      </a:lnTo>
                      <a:lnTo>
                        <a:pt x="8" y="209"/>
                      </a:lnTo>
                      <a:lnTo>
                        <a:pt x="3" y="212"/>
                      </a:lnTo>
                      <a:lnTo>
                        <a:pt x="3" y="212"/>
                      </a:lnTo>
                      <a:lnTo>
                        <a:pt x="3" y="212"/>
                      </a:lnTo>
                      <a:lnTo>
                        <a:pt x="3" y="212"/>
                      </a:lnTo>
                      <a:lnTo>
                        <a:pt x="3" y="212"/>
                      </a:lnTo>
                      <a:lnTo>
                        <a:pt x="0" y="212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3" y="215"/>
                      </a:lnTo>
                      <a:lnTo>
                        <a:pt x="17" y="224"/>
                      </a:lnTo>
                      <a:lnTo>
                        <a:pt x="17" y="229"/>
                      </a:lnTo>
                      <a:lnTo>
                        <a:pt x="22" y="229"/>
                      </a:lnTo>
                      <a:lnTo>
                        <a:pt x="28" y="229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5"/>
                      </a:lnTo>
                      <a:lnTo>
                        <a:pt x="37" y="235"/>
                      </a:lnTo>
                      <a:lnTo>
                        <a:pt x="37" y="235"/>
                      </a:lnTo>
                      <a:lnTo>
                        <a:pt x="37" y="235"/>
                      </a:lnTo>
                      <a:lnTo>
                        <a:pt x="37" y="235"/>
                      </a:lnTo>
                      <a:lnTo>
                        <a:pt x="37" y="238"/>
                      </a:lnTo>
                      <a:lnTo>
                        <a:pt x="37" y="238"/>
                      </a:lnTo>
                      <a:lnTo>
                        <a:pt x="37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42" y="238"/>
                      </a:lnTo>
                      <a:lnTo>
                        <a:pt x="54" y="241"/>
                      </a:lnTo>
                      <a:lnTo>
                        <a:pt x="65" y="243"/>
                      </a:lnTo>
                      <a:lnTo>
                        <a:pt x="76" y="232"/>
                      </a:lnTo>
                      <a:lnTo>
                        <a:pt x="82" y="235"/>
                      </a:lnTo>
                      <a:lnTo>
                        <a:pt x="82" y="246"/>
                      </a:lnTo>
                      <a:lnTo>
                        <a:pt x="85" y="249"/>
                      </a:lnTo>
                      <a:lnTo>
                        <a:pt x="88" y="249"/>
                      </a:lnTo>
                      <a:lnTo>
                        <a:pt x="88" y="249"/>
                      </a:lnTo>
                      <a:lnTo>
                        <a:pt x="88" y="249"/>
                      </a:lnTo>
                      <a:lnTo>
                        <a:pt x="88" y="249"/>
                      </a:lnTo>
                      <a:lnTo>
                        <a:pt x="88" y="252"/>
                      </a:lnTo>
                      <a:lnTo>
                        <a:pt x="88" y="252"/>
                      </a:lnTo>
                      <a:lnTo>
                        <a:pt x="88" y="252"/>
                      </a:lnTo>
                      <a:lnTo>
                        <a:pt x="88" y="252"/>
                      </a:lnTo>
                      <a:lnTo>
                        <a:pt x="88" y="252"/>
                      </a:lnTo>
                      <a:lnTo>
                        <a:pt x="88" y="255"/>
                      </a:lnTo>
                      <a:lnTo>
                        <a:pt x="88" y="255"/>
                      </a:lnTo>
                      <a:lnTo>
                        <a:pt x="88" y="255"/>
                      </a:lnTo>
                      <a:lnTo>
                        <a:pt x="88" y="255"/>
                      </a:lnTo>
                      <a:lnTo>
                        <a:pt x="88" y="255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5" y="260"/>
                      </a:lnTo>
                      <a:lnTo>
                        <a:pt x="85" y="260"/>
                      </a:lnTo>
                      <a:lnTo>
                        <a:pt x="85" y="260"/>
                      </a:lnTo>
                      <a:lnTo>
                        <a:pt x="85" y="260"/>
                      </a:lnTo>
                      <a:lnTo>
                        <a:pt x="85" y="260"/>
                      </a:lnTo>
                      <a:lnTo>
                        <a:pt x="82" y="263"/>
                      </a:lnTo>
                      <a:lnTo>
                        <a:pt x="82" y="263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6" y="263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3" y="260"/>
                      </a:lnTo>
                      <a:lnTo>
                        <a:pt x="73" y="260"/>
                      </a:lnTo>
                      <a:lnTo>
                        <a:pt x="73" y="260"/>
                      </a:lnTo>
                      <a:lnTo>
                        <a:pt x="73" y="260"/>
                      </a:lnTo>
                      <a:lnTo>
                        <a:pt x="73" y="258"/>
                      </a:lnTo>
                      <a:lnTo>
                        <a:pt x="71" y="258"/>
                      </a:lnTo>
                      <a:lnTo>
                        <a:pt x="71" y="258"/>
                      </a:lnTo>
                      <a:lnTo>
                        <a:pt x="71" y="258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68" y="255"/>
                      </a:lnTo>
                      <a:lnTo>
                        <a:pt x="65" y="252"/>
                      </a:lnTo>
                      <a:lnTo>
                        <a:pt x="62" y="255"/>
                      </a:lnTo>
                      <a:lnTo>
                        <a:pt x="59" y="258"/>
                      </a:lnTo>
                      <a:lnTo>
                        <a:pt x="51" y="258"/>
                      </a:lnTo>
                      <a:lnTo>
                        <a:pt x="45" y="2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8" name="Freeform 164"/>
                <p:cNvSpPr>
                  <a:spLocks/>
                </p:cNvSpPr>
                <p:nvPr/>
              </p:nvSpPr>
              <p:spPr bwMode="auto">
                <a:xfrm>
                  <a:off x="1319" y="2844"/>
                  <a:ext cx="171" cy="181"/>
                </a:xfrm>
                <a:custGeom>
                  <a:avLst/>
                  <a:gdLst/>
                  <a:ahLst/>
                  <a:cxnLst>
                    <a:cxn ang="0">
                      <a:pos x="31" y="306"/>
                    </a:cxn>
                    <a:cxn ang="0">
                      <a:pos x="45" y="306"/>
                    </a:cxn>
                    <a:cxn ang="0">
                      <a:pos x="56" y="289"/>
                    </a:cxn>
                    <a:cxn ang="0">
                      <a:pos x="68" y="286"/>
                    </a:cxn>
                    <a:cxn ang="0">
                      <a:pos x="85" y="292"/>
                    </a:cxn>
                    <a:cxn ang="0">
                      <a:pos x="82" y="314"/>
                    </a:cxn>
                    <a:cxn ang="0">
                      <a:pos x="82" y="320"/>
                    </a:cxn>
                    <a:cxn ang="0">
                      <a:pos x="85" y="329"/>
                    </a:cxn>
                    <a:cxn ang="0">
                      <a:pos x="105" y="317"/>
                    </a:cxn>
                    <a:cxn ang="0">
                      <a:pos x="107" y="331"/>
                    </a:cxn>
                    <a:cxn ang="0">
                      <a:pos x="113" y="323"/>
                    </a:cxn>
                    <a:cxn ang="0">
                      <a:pos x="119" y="314"/>
                    </a:cxn>
                    <a:cxn ang="0">
                      <a:pos x="133" y="314"/>
                    </a:cxn>
                    <a:cxn ang="0">
                      <a:pos x="136" y="357"/>
                    </a:cxn>
                    <a:cxn ang="0">
                      <a:pos x="141" y="346"/>
                    </a:cxn>
                    <a:cxn ang="0">
                      <a:pos x="147" y="337"/>
                    </a:cxn>
                    <a:cxn ang="0">
                      <a:pos x="153" y="329"/>
                    </a:cxn>
                    <a:cxn ang="0">
                      <a:pos x="164" y="323"/>
                    </a:cxn>
                    <a:cxn ang="0">
                      <a:pos x="184" y="320"/>
                    </a:cxn>
                    <a:cxn ang="0">
                      <a:pos x="218" y="300"/>
                    </a:cxn>
                    <a:cxn ang="0">
                      <a:pos x="246" y="289"/>
                    </a:cxn>
                    <a:cxn ang="0">
                      <a:pos x="263" y="283"/>
                    </a:cxn>
                    <a:cxn ang="0">
                      <a:pos x="269" y="272"/>
                    </a:cxn>
                    <a:cxn ang="0">
                      <a:pos x="269" y="263"/>
                    </a:cxn>
                    <a:cxn ang="0">
                      <a:pos x="275" y="258"/>
                    </a:cxn>
                    <a:cxn ang="0">
                      <a:pos x="277" y="243"/>
                    </a:cxn>
                    <a:cxn ang="0">
                      <a:pos x="286" y="226"/>
                    </a:cxn>
                    <a:cxn ang="0">
                      <a:pos x="292" y="212"/>
                    </a:cxn>
                    <a:cxn ang="0">
                      <a:pos x="317" y="195"/>
                    </a:cxn>
                    <a:cxn ang="0">
                      <a:pos x="328" y="184"/>
                    </a:cxn>
                    <a:cxn ang="0">
                      <a:pos x="323" y="164"/>
                    </a:cxn>
                    <a:cxn ang="0">
                      <a:pos x="337" y="139"/>
                    </a:cxn>
                    <a:cxn ang="0">
                      <a:pos x="303" y="119"/>
                    </a:cxn>
                    <a:cxn ang="0">
                      <a:pos x="277" y="99"/>
                    </a:cxn>
                    <a:cxn ang="0">
                      <a:pos x="272" y="127"/>
                    </a:cxn>
                    <a:cxn ang="0">
                      <a:pos x="263" y="144"/>
                    </a:cxn>
                    <a:cxn ang="0">
                      <a:pos x="258" y="156"/>
                    </a:cxn>
                    <a:cxn ang="0">
                      <a:pos x="249" y="153"/>
                    </a:cxn>
                    <a:cxn ang="0">
                      <a:pos x="226" y="139"/>
                    </a:cxn>
                    <a:cxn ang="0">
                      <a:pos x="209" y="113"/>
                    </a:cxn>
                    <a:cxn ang="0">
                      <a:pos x="195" y="110"/>
                    </a:cxn>
                    <a:cxn ang="0">
                      <a:pos x="184" y="102"/>
                    </a:cxn>
                    <a:cxn ang="0">
                      <a:pos x="190" y="90"/>
                    </a:cxn>
                    <a:cxn ang="0">
                      <a:pos x="164" y="59"/>
                    </a:cxn>
                    <a:cxn ang="0">
                      <a:pos x="144" y="45"/>
                    </a:cxn>
                    <a:cxn ang="0">
                      <a:pos x="161" y="11"/>
                    </a:cxn>
                    <a:cxn ang="0">
                      <a:pos x="127" y="0"/>
                    </a:cxn>
                    <a:cxn ang="0">
                      <a:pos x="93" y="8"/>
                    </a:cxn>
                    <a:cxn ang="0">
                      <a:pos x="76" y="22"/>
                    </a:cxn>
                    <a:cxn ang="0">
                      <a:pos x="68" y="28"/>
                    </a:cxn>
                    <a:cxn ang="0">
                      <a:pos x="65" y="37"/>
                    </a:cxn>
                    <a:cxn ang="0">
                      <a:pos x="88" y="56"/>
                    </a:cxn>
                    <a:cxn ang="0">
                      <a:pos x="93" y="73"/>
                    </a:cxn>
                    <a:cxn ang="0">
                      <a:pos x="82" y="71"/>
                    </a:cxn>
                    <a:cxn ang="0">
                      <a:pos x="73" y="76"/>
                    </a:cxn>
                    <a:cxn ang="0">
                      <a:pos x="51" y="107"/>
                    </a:cxn>
                    <a:cxn ang="0">
                      <a:pos x="22" y="153"/>
                    </a:cxn>
                    <a:cxn ang="0">
                      <a:pos x="14" y="181"/>
                    </a:cxn>
                    <a:cxn ang="0">
                      <a:pos x="3" y="212"/>
                    </a:cxn>
                    <a:cxn ang="0">
                      <a:pos x="37" y="238"/>
                    </a:cxn>
                    <a:cxn ang="0">
                      <a:pos x="88" y="255"/>
                    </a:cxn>
                    <a:cxn ang="0">
                      <a:pos x="76" y="260"/>
                    </a:cxn>
                  </a:cxnLst>
                  <a:rect l="0" t="0" r="r" b="b"/>
                  <a:pathLst>
                    <a:path w="337" h="357">
                      <a:moveTo>
                        <a:pt x="45" y="255"/>
                      </a:moveTo>
                      <a:lnTo>
                        <a:pt x="37" y="255"/>
                      </a:lnTo>
                      <a:lnTo>
                        <a:pt x="28" y="255"/>
                      </a:lnTo>
                      <a:lnTo>
                        <a:pt x="22" y="255"/>
                      </a:lnTo>
                      <a:lnTo>
                        <a:pt x="22" y="255"/>
                      </a:lnTo>
                      <a:lnTo>
                        <a:pt x="22" y="258"/>
                      </a:lnTo>
                      <a:lnTo>
                        <a:pt x="22" y="258"/>
                      </a:lnTo>
                      <a:lnTo>
                        <a:pt x="22" y="260"/>
                      </a:lnTo>
                      <a:lnTo>
                        <a:pt x="22" y="260"/>
                      </a:lnTo>
                      <a:lnTo>
                        <a:pt x="22" y="263"/>
                      </a:lnTo>
                      <a:lnTo>
                        <a:pt x="22" y="263"/>
                      </a:lnTo>
                      <a:lnTo>
                        <a:pt x="20" y="266"/>
                      </a:lnTo>
                      <a:lnTo>
                        <a:pt x="20" y="269"/>
                      </a:lnTo>
                      <a:lnTo>
                        <a:pt x="20" y="272"/>
                      </a:lnTo>
                      <a:lnTo>
                        <a:pt x="31" y="275"/>
                      </a:lnTo>
                      <a:lnTo>
                        <a:pt x="34" y="286"/>
                      </a:lnTo>
                      <a:lnTo>
                        <a:pt x="42" y="286"/>
                      </a:lnTo>
                      <a:lnTo>
                        <a:pt x="42" y="286"/>
                      </a:lnTo>
                      <a:lnTo>
                        <a:pt x="42" y="286"/>
                      </a:lnTo>
                      <a:lnTo>
                        <a:pt x="45" y="286"/>
                      </a:lnTo>
                      <a:lnTo>
                        <a:pt x="45" y="286"/>
                      </a:lnTo>
                      <a:lnTo>
                        <a:pt x="45" y="286"/>
                      </a:lnTo>
                      <a:lnTo>
                        <a:pt x="31" y="297"/>
                      </a:lnTo>
                      <a:lnTo>
                        <a:pt x="28" y="300"/>
                      </a:lnTo>
                      <a:lnTo>
                        <a:pt x="28" y="300"/>
                      </a:lnTo>
                      <a:lnTo>
                        <a:pt x="25" y="300"/>
                      </a:lnTo>
                      <a:lnTo>
                        <a:pt x="28" y="303"/>
                      </a:lnTo>
                      <a:lnTo>
                        <a:pt x="31" y="303"/>
                      </a:lnTo>
                      <a:lnTo>
                        <a:pt x="31" y="306"/>
                      </a:lnTo>
                      <a:lnTo>
                        <a:pt x="34" y="309"/>
                      </a:lnTo>
                      <a:lnTo>
                        <a:pt x="37" y="309"/>
                      </a:lnTo>
                      <a:lnTo>
                        <a:pt x="37" y="312"/>
                      </a:lnTo>
                      <a:lnTo>
                        <a:pt x="39" y="312"/>
                      </a:lnTo>
                      <a:lnTo>
                        <a:pt x="39" y="312"/>
                      </a:lnTo>
                      <a:lnTo>
                        <a:pt x="39" y="312"/>
                      </a:lnTo>
                      <a:lnTo>
                        <a:pt x="39" y="314"/>
                      </a:lnTo>
                      <a:lnTo>
                        <a:pt x="39" y="314"/>
                      </a:lnTo>
                      <a:lnTo>
                        <a:pt x="42" y="314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2" y="312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9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6"/>
                      </a:lnTo>
                      <a:lnTo>
                        <a:pt x="45" y="303"/>
                      </a:lnTo>
                      <a:lnTo>
                        <a:pt x="45" y="303"/>
                      </a:lnTo>
                      <a:lnTo>
                        <a:pt x="45" y="303"/>
                      </a:lnTo>
                      <a:lnTo>
                        <a:pt x="45" y="303"/>
                      </a:lnTo>
                      <a:lnTo>
                        <a:pt x="48" y="303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48" y="300"/>
                      </a:lnTo>
                      <a:lnTo>
                        <a:pt x="51" y="300"/>
                      </a:lnTo>
                      <a:lnTo>
                        <a:pt x="51" y="300"/>
                      </a:lnTo>
                      <a:lnTo>
                        <a:pt x="51" y="300"/>
                      </a:lnTo>
                      <a:lnTo>
                        <a:pt x="51" y="300"/>
                      </a:lnTo>
                      <a:lnTo>
                        <a:pt x="51" y="297"/>
                      </a:lnTo>
                      <a:lnTo>
                        <a:pt x="51" y="297"/>
                      </a:lnTo>
                      <a:lnTo>
                        <a:pt x="54" y="297"/>
                      </a:lnTo>
                      <a:lnTo>
                        <a:pt x="54" y="295"/>
                      </a:lnTo>
                      <a:lnTo>
                        <a:pt x="54" y="295"/>
                      </a:lnTo>
                      <a:lnTo>
                        <a:pt x="54" y="295"/>
                      </a:lnTo>
                      <a:lnTo>
                        <a:pt x="54" y="292"/>
                      </a:lnTo>
                      <a:lnTo>
                        <a:pt x="54" y="292"/>
                      </a:lnTo>
                      <a:lnTo>
                        <a:pt x="54" y="289"/>
                      </a:lnTo>
                      <a:lnTo>
                        <a:pt x="56" y="289"/>
                      </a:lnTo>
                      <a:lnTo>
                        <a:pt x="56" y="289"/>
                      </a:lnTo>
                      <a:lnTo>
                        <a:pt x="56" y="289"/>
                      </a:lnTo>
                      <a:lnTo>
                        <a:pt x="56" y="286"/>
                      </a:lnTo>
                      <a:lnTo>
                        <a:pt x="56" y="286"/>
                      </a:lnTo>
                      <a:lnTo>
                        <a:pt x="56" y="286"/>
                      </a:lnTo>
                      <a:lnTo>
                        <a:pt x="56" y="286"/>
                      </a:lnTo>
                      <a:lnTo>
                        <a:pt x="56" y="286"/>
                      </a:lnTo>
                      <a:lnTo>
                        <a:pt x="56" y="283"/>
                      </a:lnTo>
                      <a:lnTo>
                        <a:pt x="56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59" y="283"/>
                      </a:lnTo>
                      <a:lnTo>
                        <a:pt x="62" y="283"/>
                      </a:lnTo>
                      <a:lnTo>
                        <a:pt x="62" y="283"/>
                      </a:lnTo>
                      <a:lnTo>
                        <a:pt x="62" y="283"/>
                      </a:lnTo>
                      <a:lnTo>
                        <a:pt x="62" y="283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5" y="286"/>
                      </a:lnTo>
                      <a:lnTo>
                        <a:pt x="65" y="286"/>
                      </a:lnTo>
                      <a:lnTo>
                        <a:pt x="65" y="286"/>
                      </a:lnTo>
                      <a:lnTo>
                        <a:pt x="65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68" y="286"/>
                      </a:lnTo>
                      <a:lnTo>
                        <a:pt x="71" y="286"/>
                      </a:lnTo>
                      <a:lnTo>
                        <a:pt x="71" y="286"/>
                      </a:lnTo>
                      <a:lnTo>
                        <a:pt x="71" y="286"/>
                      </a:lnTo>
                      <a:lnTo>
                        <a:pt x="71" y="286"/>
                      </a:lnTo>
                      <a:lnTo>
                        <a:pt x="71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73" y="289"/>
                      </a:lnTo>
                      <a:lnTo>
                        <a:pt x="73" y="289"/>
                      </a:lnTo>
                      <a:lnTo>
                        <a:pt x="76" y="292"/>
                      </a:lnTo>
                      <a:lnTo>
                        <a:pt x="79" y="292"/>
                      </a:lnTo>
                      <a:lnTo>
                        <a:pt x="79" y="292"/>
                      </a:lnTo>
                      <a:lnTo>
                        <a:pt x="82" y="292"/>
                      </a:lnTo>
                      <a:lnTo>
                        <a:pt x="82" y="292"/>
                      </a:lnTo>
                      <a:lnTo>
                        <a:pt x="85" y="292"/>
                      </a:lnTo>
                      <a:lnTo>
                        <a:pt x="85" y="292"/>
                      </a:lnTo>
                      <a:lnTo>
                        <a:pt x="85" y="292"/>
                      </a:lnTo>
                      <a:lnTo>
                        <a:pt x="85" y="292"/>
                      </a:lnTo>
                      <a:lnTo>
                        <a:pt x="85" y="292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5"/>
                      </a:lnTo>
                      <a:lnTo>
                        <a:pt x="85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2" y="300"/>
                      </a:lnTo>
                      <a:lnTo>
                        <a:pt x="82" y="303"/>
                      </a:lnTo>
                      <a:lnTo>
                        <a:pt x="82" y="303"/>
                      </a:lnTo>
                      <a:lnTo>
                        <a:pt x="82" y="303"/>
                      </a:lnTo>
                      <a:lnTo>
                        <a:pt x="82" y="303"/>
                      </a:lnTo>
                      <a:lnTo>
                        <a:pt x="82" y="306"/>
                      </a:lnTo>
                      <a:lnTo>
                        <a:pt x="82" y="306"/>
                      </a:lnTo>
                      <a:lnTo>
                        <a:pt x="82" y="306"/>
                      </a:lnTo>
                      <a:lnTo>
                        <a:pt x="82" y="306"/>
                      </a:lnTo>
                      <a:lnTo>
                        <a:pt x="82" y="306"/>
                      </a:lnTo>
                      <a:lnTo>
                        <a:pt x="82" y="309"/>
                      </a:lnTo>
                      <a:lnTo>
                        <a:pt x="82" y="312"/>
                      </a:lnTo>
                      <a:lnTo>
                        <a:pt x="82" y="312"/>
                      </a:lnTo>
                      <a:lnTo>
                        <a:pt x="82" y="312"/>
                      </a:lnTo>
                      <a:lnTo>
                        <a:pt x="82" y="312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4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17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0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3"/>
                      </a:lnTo>
                      <a:lnTo>
                        <a:pt x="82" y="326"/>
                      </a:lnTo>
                      <a:lnTo>
                        <a:pt x="82" y="326"/>
                      </a:lnTo>
                      <a:lnTo>
                        <a:pt x="82" y="326"/>
                      </a:lnTo>
                      <a:lnTo>
                        <a:pt x="85" y="326"/>
                      </a:lnTo>
                      <a:lnTo>
                        <a:pt x="85" y="326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9"/>
                      </a:lnTo>
                      <a:lnTo>
                        <a:pt x="85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90" y="323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20"/>
                      </a:lnTo>
                      <a:lnTo>
                        <a:pt x="90" y="317"/>
                      </a:lnTo>
                      <a:lnTo>
                        <a:pt x="90" y="317"/>
                      </a:lnTo>
                      <a:lnTo>
                        <a:pt x="93" y="317"/>
                      </a:lnTo>
                      <a:lnTo>
                        <a:pt x="93" y="317"/>
                      </a:lnTo>
                      <a:lnTo>
                        <a:pt x="96" y="317"/>
                      </a:lnTo>
                      <a:lnTo>
                        <a:pt x="96" y="317"/>
                      </a:lnTo>
                      <a:lnTo>
                        <a:pt x="99" y="317"/>
                      </a:lnTo>
                      <a:lnTo>
                        <a:pt x="99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2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17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0"/>
                      </a:lnTo>
                      <a:lnTo>
                        <a:pt x="105" y="323"/>
                      </a:lnTo>
                      <a:lnTo>
                        <a:pt x="105" y="323"/>
                      </a:lnTo>
                      <a:lnTo>
                        <a:pt x="105" y="323"/>
                      </a:lnTo>
                      <a:lnTo>
                        <a:pt x="105" y="323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6"/>
                      </a:lnTo>
                      <a:lnTo>
                        <a:pt x="105" y="329"/>
                      </a:lnTo>
                      <a:lnTo>
                        <a:pt x="107" y="329"/>
                      </a:lnTo>
                      <a:lnTo>
                        <a:pt x="107" y="329"/>
                      </a:lnTo>
                      <a:lnTo>
                        <a:pt x="107" y="331"/>
                      </a:lnTo>
                      <a:lnTo>
                        <a:pt x="107" y="331"/>
                      </a:lnTo>
                      <a:lnTo>
                        <a:pt x="107" y="331"/>
                      </a:lnTo>
                      <a:lnTo>
                        <a:pt x="107" y="331"/>
                      </a:lnTo>
                      <a:lnTo>
                        <a:pt x="107" y="331"/>
                      </a:lnTo>
                      <a:lnTo>
                        <a:pt x="110" y="331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0" y="329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6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3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20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7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19" y="314"/>
                      </a:lnTo>
                      <a:lnTo>
                        <a:pt x="122" y="314"/>
                      </a:lnTo>
                      <a:lnTo>
                        <a:pt x="122" y="314"/>
                      </a:lnTo>
                      <a:lnTo>
                        <a:pt x="122" y="314"/>
                      </a:lnTo>
                      <a:lnTo>
                        <a:pt x="122" y="317"/>
                      </a:lnTo>
                      <a:lnTo>
                        <a:pt x="122" y="317"/>
                      </a:lnTo>
                      <a:lnTo>
                        <a:pt x="122" y="314"/>
                      </a:lnTo>
                      <a:lnTo>
                        <a:pt x="122" y="314"/>
                      </a:lnTo>
                      <a:lnTo>
                        <a:pt x="122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4" y="314"/>
                      </a:lnTo>
                      <a:lnTo>
                        <a:pt x="127" y="314"/>
                      </a:lnTo>
                      <a:lnTo>
                        <a:pt x="127" y="314"/>
                      </a:lnTo>
                      <a:lnTo>
                        <a:pt x="127" y="314"/>
                      </a:lnTo>
                      <a:lnTo>
                        <a:pt x="127" y="314"/>
                      </a:lnTo>
                      <a:lnTo>
                        <a:pt x="130" y="314"/>
                      </a:lnTo>
                      <a:lnTo>
                        <a:pt x="130" y="314"/>
                      </a:lnTo>
                      <a:lnTo>
                        <a:pt x="130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4"/>
                      </a:lnTo>
                      <a:lnTo>
                        <a:pt x="133" y="317"/>
                      </a:lnTo>
                      <a:lnTo>
                        <a:pt x="133" y="317"/>
                      </a:lnTo>
                      <a:lnTo>
                        <a:pt x="133" y="320"/>
                      </a:lnTo>
                      <a:lnTo>
                        <a:pt x="133" y="323"/>
                      </a:lnTo>
                      <a:lnTo>
                        <a:pt x="133" y="326"/>
                      </a:lnTo>
                      <a:lnTo>
                        <a:pt x="133" y="326"/>
                      </a:lnTo>
                      <a:lnTo>
                        <a:pt x="133" y="329"/>
                      </a:lnTo>
                      <a:lnTo>
                        <a:pt x="133" y="331"/>
                      </a:lnTo>
                      <a:lnTo>
                        <a:pt x="133" y="331"/>
                      </a:lnTo>
                      <a:lnTo>
                        <a:pt x="133" y="334"/>
                      </a:lnTo>
                      <a:lnTo>
                        <a:pt x="133" y="337"/>
                      </a:lnTo>
                      <a:lnTo>
                        <a:pt x="133" y="340"/>
                      </a:lnTo>
                      <a:lnTo>
                        <a:pt x="133" y="340"/>
                      </a:lnTo>
                      <a:lnTo>
                        <a:pt x="133" y="340"/>
                      </a:lnTo>
                      <a:lnTo>
                        <a:pt x="133" y="343"/>
                      </a:lnTo>
                      <a:lnTo>
                        <a:pt x="133" y="357"/>
                      </a:lnTo>
                      <a:lnTo>
                        <a:pt x="133" y="357"/>
                      </a:lnTo>
                      <a:lnTo>
                        <a:pt x="133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9" y="357"/>
                      </a:lnTo>
                      <a:lnTo>
                        <a:pt x="139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6" y="357"/>
                      </a:lnTo>
                      <a:lnTo>
                        <a:pt x="139" y="357"/>
                      </a:lnTo>
                      <a:lnTo>
                        <a:pt x="139" y="357"/>
                      </a:lnTo>
                      <a:lnTo>
                        <a:pt x="139" y="357"/>
                      </a:lnTo>
                      <a:lnTo>
                        <a:pt x="139" y="354"/>
                      </a:lnTo>
                      <a:lnTo>
                        <a:pt x="139" y="354"/>
                      </a:lnTo>
                      <a:lnTo>
                        <a:pt x="139" y="354"/>
                      </a:lnTo>
                      <a:lnTo>
                        <a:pt x="139" y="354"/>
                      </a:lnTo>
                      <a:lnTo>
                        <a:pt x="139" y="351"/>
                      </a:lnTo>
                      <a:lnTo>
                        <a:pt x="139" y="351"/>
                      </a:lnTo>
                      <a:lnTo>
                        <a:pt x="139" y="351"/>
                      </a:lnTo>
                      <a:lnTo>
                        <a:pt x="141" y="351"/>
                      </a:lnTo>
                      <a:lnTo>
                        <a:pt x="141" y="351"/>
                      </a:lnTo>
                      <a:lnTo>
                        <a:pt x="141" y="351"/>
                      </a:lnTo>
                      <a:lnTo>
                        <a:pt x="141" y="348"/>
                      </a:lnTo>
                      <a:lnTo>
                        <a:pt x="141" y="348"/>
                      </a:lnTo>
                      <a:lnTo>
                        <a:pt x="141" y="348"/>
                      </a:lnTo>
                      <a:lnTo>
                        <a:pt x="141" y="346"/>
                      </a:lnTo>
                      <a:lnTo>
                        <a:pt x="141" y="346"/>
                      </a:lnTo>
                      <a:lnTo>
                        <a:pt x="141" y="346"/>
                      </a:lnTo>
                      <a:lnTo>
                        <a:pt x="141" y="346"/>
                      </a:lnTo>
                      <a:lnTo>
                        <a:pt x="141" y="346"/>
                      </a:lnTo>
                      <a:lnTo>
                        <a:pt x="144" y="346"/>
                      </a:lnTo>
                      <a:lnTo>
                        <a:pt x="144" y="346"/>
                      </a:lnTo>
                      <a:lnTo>
                        <a:pt x="144" y="346"/>
                      </a:lnTo>
                      <a:lnTo>
                        <a:pt x="144" y="346"/>
                      </a:lnTo>
                      <a:lnTo>
                        <a:pt x="144" y="346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3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4" y="340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7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47" y="334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0" y="331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3" y="329"/>
                      </a:lnTo>
                      <a:lnTo>
                        <a:pt x="156" y="326"/>
                      </a:lnTo>
                      <a:lnTo>
                        <a:pt x="156" y="326"/>
                      </a:lnTo>
                      <a:lnTo>
                        <a:pt x="156" y="326"/>
                      </a:lnTo>
                      <a:lnTo>
                        <a:pt x="156" y="326"/>
                      </a:lnTo>
                      <a:lnTo>
                        <a:pt x="156" y="326"/>
                      </a:lnTo>
                      <a:lnTo>
                        <a:pt x="156" y="323"/>
                      </a:lnTo>
                      <a:lnTo>
                        <a:pt x="156" y="323"/>
                      </a:lnTo>
                      <a:lnTo>
                        <a:pt x="158" y="323"/>
                      </a:lnTo>
                      <a:lnTo>
                        <a:pt x="158" y="323"/>
                      </a:lnTo>
                      <a:lnTo>
                        <a:pt x="158" y="323"/>
                      </a:lnTo>
                      <a:lnTo>
                        <a:pt x="158" y="323"/>
                      </a:lnTo>
                      <a:lnTo>
                        <a:pt x="158" y="320"/>
                      </a:lnTo>
                      <a:lnTo>
                        <a:pt x="158" y="320"/>
                      </a:lnTo>
                      <a:lnTo>
                        <a:pt x="158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1" y="320"/>
                      </a:lnTo>
                      <a:lnTo>
                        <a:pt x="164" y="320"/>
                      </a:lnTo>
                      <a:lnTo>
                        <a:pt x="164" y="320"/>
                      </a:lnTo>
                      <a:lnTo>
                        <a:pt x="164" y="323"/>
                      </a:lnTo>
                      <a:lnTo>
                        <a:pt x="164" y="323"/>
                      </a:lnTo>
                      <a:lnTo>
                        <a:pt x="164" y="323"/>
                      </a:lnTo>
                      <a:lnTo>
                        <a:pt x="164" y="323"/>
                      </a:lnTo>
                      <a:lnTo>
                        <a:pt x="164" y="323"/>
                      </a:lnTo>
                      <a:lnTo>
                        <a:pt x="167" y="323"/>
                      </a:lnTo>
                      <a:lnTo>
                        <a:pt x="167" y="323"/>
                      </a:lnTo>
                      <a:lnTo>
                        <a:pt x="167" y="323"/>
                      </a:lnTo>
                      <a:lnTo>
                        <a:pt x="167" y="326"/>
                      </a:lnTo>
                      <a:lnTo>
                        <a:pt x="170" y="326"/>
                      </a:lnTo>
                      <a:lnTo>
                        <a:pt x="170" y="326"/>
                      </a:lnTo>
                      <a:lnTo>
                        <a:pt x="170" y="326"/>
                      </a:lnTo>
                      <a:lnTo>
                        <a:pt x="170" y="326"/>
                      </a:lnTo>
                      <a:lnTo>
                        <a:pt x="173" y="326"/>
                      </a:lnTo>
                      <a:lnTo>
                        <a:pt x="173" y="326"/>
                      </a:lnTo>
                      <a:lnTo>
                        <a:pt x="173" y="326"/>
                      </a:lnTo>
                      <a:lnTo>
                        <a:pt x="173" y="329"/>
                      </a:lnTo>
                      <a:lnTo>
                        <a:pt x="173" y="326"/>
                      </a:lnTo>
                      <a:lnTo>
                        <a:pt x="175" y="329"/>
                      </a:lnTo>
                      <a:lnTo>
                        <a:pt x="175" y="329"/>
                      </a:lnTo>
                      <a:lnTo>
                        <a:pt x="175" y="329"/>
                      </a:lnTo>
                      <a:lnTo>
                        <a:pt x="175" y="329"/>
                      </a:lnTo>
                      <a:lnTo>
                        <a:pt x="175" y="326"/>
                      </a:lnTo>
                      <a:lnTo>
                        <a:pt x="178" y="326"/>
                      </a:lnTo>
                      <a:lnTo>
                        <a:pt x="178" y="326"/>
                      </a:lnTo>
                      <a:lnTo>
                        <a:pt x="178" y="323"/>
                      </a:lnTo>
                      <a:lnTo>
                        <a:pt x="181" y="323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4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20"/>
                      </a:lnTo>
                      <a:lnTo>
                        <a:pt x="187" y="317"/>
                      </a:lnTo>
                      <a:lnTo>
                        <a:pt x="187" y="317"/>
                      </a:lnTo>
                      <a:lnTo>
                        <a:pt x="187" y="317"/>
                      </a:lnTo>
                      <a:lnTo>
                        <a:pt x="187" y="317"/>
                      </a:lnTo>
                      <a:lnTo>
                        <a:pt x="198" y="312"/>
                      </a:lnTo>
                      <a:lnTo>
                        <a:pt x="198" y="309"/>
                      </a:lnTo>
                      <a:lnTo>
                        <a:pt x="198" y="309"/>
                      </a:lnTo>
                      <a:lnTo>
                        <a:pt x="201" y="309"/>
                      </a:lnTo>
                      <a:lnTo>
                        <a:pt x="204" y="306"/>
                      </a:lnTo>
                      <a:lnTo>
                        <a:pt x="204" y="306"/>
                      </a:lnTo>
                      <a:lnTo>
                        <a:pt x="207" y="306"/>
                      </a:lnTo>
                      <a:lnTo>
                        <a:pt x="207" y="306"/>
                      </a:lnTo>
                      <a:lnTo>
                        <a:pt x="209" y="306"/>
                      </a:lnTo>
                      <a:lnTo>
                        <a:pt x="212" y="303"/>
                      </a:lnTo>
                      <a:lnTo>
                        <a:pt x="212" y="303"/>
                      </a:lnTo>
                      <a:lnTo>
                        <a:pt x="215" y="303"/>
                      </a:lnTo>
                      <a:lnTo>
                        <a:pt x="215" y="303"/>
                      </a:lnTo>
                      <a:lnTo>
                        <a:pt x="215" y="303"/>
                      </a:lnTo>
                      <a:lnTo>
                        <a:pt x="215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3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18" y="300"/>
                      </a:lnTo>
                      <a:lnTo>
                        <a:pt x="221" y="300"/>
                      </a:lnTo>
                      <a:lnTo>
                        <a:pt x="221" y="300"/>
                      </a:lnTo>
                      <a:lnTo>
                        <a:pt x="224" y="297"/>
                      </a:lnTo>
                      <a:lnTo>
                        <a:pt x="224" y="297"/>
                      </a:lnTo>
                      <a:lnTo>
                        <a:pt x="226" y="297"/>
                      </a:lnTo>
                      <a:lnTo>
                        <a:pt x="226" y="300"/>
                      </a:lnTo>
                      <a:lnTo>
                        <a:pt x="229" y="300"/>
                      </a:lnTo>
                      <a:lnTo>
                        <a:pt x="229" y="300"/>
                      </a:lnTo>
                      <a:lnTo>
                        <a:pt x="229" y="300"/>
                      </a:lnTo>
                      <a:lnTo>
                        <a:pt x="229" y="297"/>
                      </a:lnTo>
                      <a:lnTo>
                        <a:pt x="232" y="297"/>
                      </a:lnTo>
                      <a:lnTo>
                        <a:pt x="232" y="297"/>
                      </a:lnTo>
                      <a:lnTo>
                        <a:pt x="232" y="297"/>
                      </a:lnTo>
                      <a:lnTo>
                        <a:pt x="232" y="295"/>
                      </a:lnTo>
                      <a:lnTo>
                        <a:pt x="232" y="295"/>
                      </a:lnTo>
                      <a:lnTo>
                        <a:pt x="235" y="295"/>
                      </a:lnTo>
                      <a:lnTo>
                        <a:pt x="235" y="295"/>
                      </a:lnTo>
                      <a:lnTo>
                        <a:pt x="235" y="295"/>
                      </a:lnTo>
                      <a:lnTo>
                        <a:pt x="235" y="295"/>
                      </a:lnTo>
                      <a:lnTo>
                        <a:pt x="238" y="295"/>
                      </a:lnTo>
                      <a:lnTo>
                        <a:pt x="238" y="295"/>
                      </a:lnTo>
                      <a:lnTo>
                        <a:pt x="241" y="292"/>
                      </a:lnTo>
                      <a:lnTo>
                        <a:pt x="243" y="292"/>
                      </a:lnTo>
                      <a:lnTo>
                        <a:pt x="243" y="289"/>
                      </a:lnTo>
                      <a:lnTo>
                        <a:pt x="246" y="289"/>
                      </a:lnTo>
                      <a:lnTo>
                        <a:pt x="246" y="289"/>
                      </a:lnTo>
                      <a:lnTo>
                        <a:pt x="249" y="289"/>
                      </a:lnTo>
                      <a:lnTo>
                        <a:pt x="249" y="289"/>
                      </a:lnTo>
                      <a:lnTo>
                        <a:pt x="252" y="286"/>
                      </a:lnTo>
                      <a:lnTo>
                        <a:pt x="252" y="286"/>
                      </a:lnTo>
                      <a:lnTo>
                        <a:pt x="252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6"/>
                      </a:lnTo>
                      <a:lnTo>
                        <a:pt x="255" y="289"/>
                      </a:lnTo>
                      <a:lnTo>
                        <a:pt x="258" y="289"/>
                      </a:lnTo>
                      <a:lnTo>
                        <a:pt x="258" y="292"/>
                      </a:lnTo>
                      <a:lnTo>
                        <a:pt x="258" y="292"/>
                      </a:lnTo>
                      <a:lnTo>
                        <a:pt x="258" y="292"/>
                      </a:lnTo>
                      <a:lnTo>
                        <a:pt x="258" y="292"/>
                      </a:lnTo>
                      <a:lnTo>
                        <a:pt x="258" y="292"/>
                      </a:lnTo>
                      <a:lnTo>
                        <a:pt x="260" y="292"/>
                      </a:lnTo>
                      <a:lnTo>
                        <a:pt x="260" y="292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60" y="286"/>
                      </a:lnTo>
                      <a:lnTo>
                        <a:pt x="260" y="286"/>
                      </a:lnTo>
                      <a:lnTo>
                        <a:pt x="260" y="286"/>
                      </a:lnTo>
                      <a:lnTo>
                        <a:pt x="260" y="286"/>
                      </a:lnTo>
                      <a:lnTo>
                        <a:pt x="263" y="286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3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3" y="280"/>
                      </a:lnTo>
                      <a:lnTo>
                        <a:pt x="266" y="277"/>
                      </a:lnTo>
                      <a:lnTo>
                        <a:pt x="266" y="277"/>
                      </a:lnTo>
                      <a:lnTo>
                        <a:pt x="266" y="277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5"/>
                      </a:lnTo>
                      <a:lnTo>
                        <a:pt x="266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72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9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6"/>
                      </a:lnTo>
                      <a:lnTo>
                        <a:pt x="269" y="263"/>
                      </a:lnTo>
                      <a:lnTo>
                        <a:pt x="269" y="263"/>
                      </a:lnTo>
                      <a:lnTo>
                        <a:pt x="269" y="263"/>
                      </a:lnTo>
                      <a:lnTo>
                        <a:pt x="269" y="263"/>
                      </a:lnTo>
                      <a:lnTo>
                        <a:pt x="269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3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60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2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8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5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7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52"/>
                      </a:lnTo>
                      <a:lnTo>
                        <a:pt x="275" y="249"/>
                      </a:lnTo>
                      <a:lnTo>
                        <a:pt x="277" y="249"/>
                      </a:lnTo>
                      <a:lnTo>
                        <a:pt x="277" y="249"/>
                      </a:lnTo>
                      <a:lnTo>
                        <a:pt x="277" y="249"/>
                      </a:lnTo>
                      <a:lnTo>
                        <a:pt x="277" y="246"/>
                      </a:lnTo>
                      <a:lnTo>
                        <a:pt x="277" y="246"/>
                      </a:lnTo>
                      <a:lnTo>
                        <a:pt x="277" y="246"/>
                      </a:lnTo>
                      <a:lnTo>
                        <a:pt x="277" y="246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3"/>
                      </a:lnTo>
                      <a:lnTo>
                        <a:pt x="277" y="241"/>
                      </a:lnTo>
                      <a:lnTo>
                        <a:pt x="277" y="241"/>
                      </a:lnTo>
                      <a:lnTo>
                        <a:pt x="277" y="241"/>
                      </a:lnTo>
                      <a:lnTo>
                        <a:pt x="277" y="241"/>
                      </a:lnTo>
                      <a:lnTo>
                        <a:pt x="277" y="238"/>
                      </a:lnTo>
                      <a:lnTo>
                        <a:pt x="277" y="238"/>
                      </a:lnTo>
                      <a:lnTo>
                        <a:pt x="277" y="238"/>
                      </a:lnTo>
                      <a:lnTo>
                        <a:pt x="280" y="238"/>
                      </a:lnTo>
                      <a:lnTo>
                        <a:pt x="280" y="238"/>
                      </a:lnTo>
                      <a:lnTo>
                        <a:pt x="280" y="238"/>
                      </a:lnTo>
                      <a:lnTo>
                        <a:pt x="280" y="238"/>
                      </a:lnTo>
                      <a:lnTo>
                        <a:pt x="280" y="238"/>
                      </a:lnTo>
                      <a:lnTo>
                        <a:pt x="280" y="235"/>
                      </a:lnTo>
                      <a:lnTo>
                        <a:pt x="280" y="235"/>
                      </a:lnTo>
                      <a:lnTo>
                        <a:pt x="283" y="232"/>
                      </a:lnTo>
                      <a:lnTo>
                        <a:pt x="283" y="232"/>
                      </a:lnTo>
                      <a:lnTo>
                        <a:pt x="283" y="232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9"/>
                      </a:lnTo>
                      <a:lnTo>
                        <a:pt x="283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6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4"/>
                      </a:lnTo>
                      <a:lnTo>
                        <a:pt x="286" y="221"/>
                      </a:lnTo>
                      <a:lnTo>
                        <a:pt x="289" y="218"/>
                      </a:lnTo>
                      <a:lnTo>
                        <a:pt x="289" y="215"/>
                      </a:lnTo>
                      <a:lnTo>
                        <a:pt x="289" y="215"/>
                      </a:lnTo>
                      <a:lnTo>
                        <a:pt x="289" y="215"/>
                      </a:lnTo>
                      <a:lnTo>
                        <a:pt x="292" y="212"/>
                      </a:lnTo>
                      <a:lnTo>
                        <a:pt x="292" y="212"/>
                      </a:lnTo>
                      <a:lnTo>
                        <a:pt x="292" y="212"/>
                      </a:lnTo>
                      <a:lnTo>
                        <a:pt x="292" y="209"/>
                      </a:lnTo>
                      <a:lnTo>
                        <a:pt x="292" y="209"/>
                      </a:lnTo>
                      <a:lnTo>
                        <a:pt x="294" y="209"/>
                      </a:lnTo>
                      <a:lnTo>
                        <a:pt x="294" y="207"/>
                      </a:lnTo>
                      <a:lnTo>
                        <a:pt x="294" y="207"/>
                      </a:lnTo>
                      <a:lnTo>
                        <a:pt x="297" y="207"/>
                      </a:lnTo>
                      <a:lnTo>
                        <a:pt x="297" y="204"/>
                      </a:lnTo>
                      <a:lnTo>
                        <a:pt x="300" y="204"/>
                      </a:lnTo>
                      <a:lnTo>
                        <a:pt x="300" y="204"/>
                      </a:lnTo>
                      <a:lnTo>
                        <a:pt x="300" y="201"/>
                      </a:lnTo>
                      <a:lnTo>
                        <a:pt x="303" y="201"/>
                      </a:lnTo>
                      <a:lnTo>
                        <a:pt x="303" y="201"/>
                      </a:lnTo>
                      <a:lnTo>
                        <a:pt x="303" y="201"/>
                      </a:lnTo>
                      <a:lnTo>
                        <a:pt x="306" y="198"/>
                      </a:lnTo>
                      <a:lnTo>
                        <a:pt x="306" y="198"/>
                      </a:lnTo>
                      <a:lnTo>
                        <a:pt x="306" y="198"/>
                      </a:lnTo>
                      <a:lnTo>
                        <a:pt x="309" y="198"/>
                      </a:lnTo>
                      <a:lnTo>
                        <a:pt x="309" y="195"/>
                      </a:lnTo>
                      <a:lnTo>
                        <a:pt x="309" y="195"/>
                      </a:lnTo>
                      <a:lnTo>
                        <a:pt x="311" y="195"/>
                      </a:lnTo>
                      <a:lnTo>
                        <a:pt x="311" y="195"/>
                      </a:lnTo>
                      <a:lnTo>
                        <a:pt x="311" y="195"/>
                      </a:lnTo>
                      <a:lnTo>
                        <a:pt x="311" y="195"/>
                      </a:lnTo>
                      <a:lnTo>
                        <a:pt x="314" y="195"/>
                      </a:lnTo>
                      <a:lnTo>
                        <a:pt x="314" y="195"/>
                      </a:lnTo>
                      <a:lnTo>
                        <a:pt x="314" y="195"/>
                      </a:lnTo>
                      <a:lnTo>
                        <a:pt x="317" y="195"/>
                      </a:lnTo>
                      <a:lnTo>
                        <a:pt x="317" y="195"/>
                      </a:lnTo>
                      <a:lnTo>
                        <a:pt x="317" y="195"/>
                      </a:lnTo>
                      <a:lnTo>
                        <a:pt x="320" y="192"/>
                      </a:lnTo>
                      <a:lnTo>
                        <a:pt x="320" y="192"/>
                      </a:lnTo>
                      <a:lnTo>
                        <a:pt x="323" y="192"/>
                      </a:lnTo>
                      <a:lnTo>
                        <a:pt x="323" y="192"/>
                      </a:lnTo>
                      <a:lnTo>
                        <a:pt x="326" y="192"/>
                      </a:lnTo>
                      <a:lnTo>
                        <a:pt x="326" y="192"/>
                      </a:lnTo>
                      <a:lnTo>
                        <a:pt x="328" y="192"/>
                      </a:lnTo>
                      <a:lnTo>
                        <a:pt x="328" y="192"/>
                      </a:lnTo>
                      <a:lnTo>
                        <a:pt x="331" y="192"/>
                      </a:lnTo>
                      <a:lnTo>
                        <a:pt x="331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4" y="190"/>
                      </a:lnTo>
                      <a:lnTo>
                        <a:pt x="334" y="190"/>
                      </a:lnTo>
                      <a:lnTo>
                        <a:pt x="334" y="190"/>
                      </a:lnTo>
                      <a:lnTo>
                        <a:pt x="334" y="190"/>
                      </a:lnTo>
                      <a:lnTo>
                        <a:pt x="331" y="187"/>
                      </a:lnTo>
                      <a:lnTo>
                        <a:pt x="331" y="187"/>
                      </a:lnTo>
                      <a:lnTo>
                        <a:pt x="331" y="187"/>
                      </a:lnTo>
                      <a:lnTo>
                        <a:pt x="331" y="187"/>
                      </a:lnTo>
                      <a:lnTo>
                        <a:pt x="331" y="187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1"/>
                      </a:lnTo>
                      <a:lnTo>
                        <a:pt x="328" y="181"/>
                      </a:lnTo>
                      <a:lnTo>
                        <a:pt x="328" y="181"/>
                      </a:lnTo>
                      <a:lnTo>
                        <a:pt x="326" y="181"/>
                      </a:lnTo>
                      <a:lnTo>
                        <a:pt x="326" y="181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8"/>
                      </a:lnTo>
                      <a:lnTo>
                        <a:pt x="326" y="175"/>
                      </a:lnTo>
                      <a:lnTo>
                        <a:pt x="326" y="175"/>
                      </a:lnTo>
                      <a:lnTo>
                        <a:pt x="326" y="173"/>
                      </a:lnTo>
                      <a:lnTo>
                        <a:pt x="326" y="173"/>
                      </a:lnTo>
                      <a:lnTo>
                        <a:pt x="326" y="173"/>
                      </a:lnTo>
                      <a:lnTo>
                        <a:pt x="326" y="170"/>
                      </a:lnTo>
                      <a:lnTo>
                        <a:pt x="326" y="170"/>
                      </a:lnTo>
                      <a:lnTo>
                        <a:pt x="326" y="170"/>
                      </a:lnTo>
                      <a:lnTo>
                        <a:pt x="323" y="170"/>
                      </a:lnTo>
                      <a:lnTo>
                        <a:pt x="323" y="167"/>
                      </a:lnTo>
                      <a:lnTo>
                        <a:pt x="323" y="167"/>
                      </a:lnTo>
                      <a:lnTo>
                        <a:pt x="323" y="167"/>
                      </a:lnTo>
                      <a:lnTo>
                        <a:pt x="323" y="167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6" y="161"/>
                      </a:lnTo>
                      <a:lnTo>
                        <a:pt x="326" y="161"/>
                      </a:lnTo>
                      <a:lnTo>
                        <a:pt x="326" y="161"/>
                      </a:lnTo>
                      <a:lnTo>
                        <a:pt x="326" y="161"/>
                      </a:lnTo>
                      <a:lnTo>
                        <a:pt x="328" y="161"/>
                      </a:lnTo>
                      <a:lnTo>
                        <a:pt x="328" y="158"/>
                      </a:lnTo>
                      <a:lnTo>
                        <a:pt x="328" y="158"/>
                      </a:lnTo>
                      <a:lnTo>
                        <a:pt x="331" y="158"/>
                      </a:lnTo>
                      <a:lnTo>
                        <a:pt x="331" y="158"/>
                      </a:lnTo>
                      <a:lnTo>
                        <a:pt x="331" y="156"/>
                      </a:lnTo>
                      <a:lnTo>
                        <a:pt x="331" y="156"/>
                      </a:lnTo>
                      <a:lnTo>
                        <a:pt x="331" y="156"/>
                      </a:lnTo>
                      <a:lnTo>
                        <a:pt x="331" y="153"/>
                      </a:lnTo>
                      <a:lnTo>
                        <a:pt x="331" y="153"/>
                      </a:lnTo>
                      <a:lnTo>
                        <a:pt x="334" y="150"/>
                      </a:lnTo>
                      <a:lnTo>
                        <a:pt x="334" y="150"/>
                      </a:lnTo>
                      <a:lnTo>
                        <a:pt x="334" y="147"/>
                      </a:lnTo>
                      <a:lnTo>
                        <a:pt x="334" y="147"/>
                      </a:lnTo>
                      <a:lnTo>
                        <a:pt x="334" y="144"/>
                      </a:lnTo>
                      <a:lnTo>
                        <a:pt x="334" y="144"/>
                      </a:lnTo>
                      <a:lnTo>
                        <a:pt x="334" y="144"/>
                      </a:lnTo>
                      <a:lnTo>
                        <a:pt x="334" y="141"/>
                      </a:lnTo>
                      <a:lnTo>
                        <a:pt x="337" y="141"/>
                      </a:lnTo>
                      <a:lnTo>
                        <a:pt x="337" y="141"/>
                      </a:lnTo>
                      <a:lnTo>
                        <a:pt x="337" y="139"/>
                      </a:lnTo>
                      <a:lnTo>
                        <a:pt x="337" y="139"/>
                      </a:lnTo>
                      <a:lnTo>
                        <a:pt x="337" y="139"/>
                      </a:lnTo>
                      <a:lnTo>
                        <a:pt x="337" y="139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6"/>
                      </a:lnTo>
                      <a:lnTo>
                        <a:pt x="334" y="133"/>
                      </a:lnTo>
                      <a:lnTo>
                        <a:pt x="334" y="133"/>
                      </a:lnTo>
                      <a:lnTo>
                        <a:pt x="334" y="133"/>
                      </a:lnTo>
                      <a:lnTo>
                        <a:pt x="331" y="133"/>
                      </a:lnTo>
                      <a:lnTo>
                        <a:pt x="331" y="133"/>
                      </a:lnTo>
                      <a:lnTo>
                        <a:pt x="328" y="133"/>
                      </a:lnTo>
                      <a:lnTo>
                        <a:pt x="326" y="130"/>
                      </a:lnTo>
                      <a:lnTo>
                        <a:pt x="326" y="130"/>
                      </a:lnTo>
                      <a:lnTo>
                        <a:pt x="323" y="130"/>
                      </a:lnTo>
                      <a:lnTo>
                        <a:pt x="323" y="130"/>
                      </a:lnTo>
                      <a:lnTo>
                        <a:pt x="320" y="127"/>
                      </a:lnTo>
                      <a:lnTo>
                        <a:pt x="320" y="127"/>
                      </a:lnTo>
                      <a:lnTo>
                        <a:pt x="317" y="127"/>
                      </a:lnTo>
                      <a:lnTo>
                        <a:pt x="314" y="127"/>
                      </a:lnTo>
                      <a:lnTo>
                        <a:pt x="314" y="124"/>
                      </a:lnTo>
                      <a:lnTo>
                        <a:pt x="311" y="124"/>
                      </a:lnTo>
                      <a:lnTo>
                        <a:pt x="309" y="124"/>
                      </a:lnTo>
                      <a:lnTo>
                        <a:pt x="309" y="122"/>
                      </a:lnTo>
                      <a:lnTo>
                        <a:pt x="306" y="122"/>
                      </a:lnTo>
                      <a:lnTo>
                        <a:pt x="306" y="119"/>
                      </a:lnTo>
                      <a:lnTo>
                        <a:pt x="303" y="119"/>
                      </a:lnTo>
                      <a:lnTo>
                        <a:pt x="303" y="119"/>
                      </a:lnTo>
                      <a:lnTo>
                        <a:pt x="300" y="116"/>
                      </a:lnTo>
                      <a:lnTo>
                        <a:pt x="297" y="116"/>
                      </a:lnTo>
                      <a:lnTo>
                        <a:pt x="297" y="116"/>
                      </a:lnTo>
                      <a:lnTo>
                        <a:pt x="297" y="113"/>
                      </a:lnTo>
                      <a:lnTo>
                        <a:pt x="294" y="113"/>
                      </a:lnTo>
                      <a:lnTo>
                        <a:pt x="294" y="113"/>
                      </a:lnTo>
                      <a:lnTo>
                        <a:pt x="294" y="110"/>
                      </a:lnTo>
                      <a:lnTo>
                        <a:pt x="292" y="110"/>
                      </a:lnTo>
                      <a:lnTo>
                        <a:pt x="292" y="107"/>
                      </a:lnTo>
                      <a:lnTo>
                        <a:pt x="292" y="107"/>
                      </a:lnTo>
                      <a:lnTo>
                        <a:pt x="292" y="107"/>
                      </a:lnTo>
                      <a:lnTo>
                        <a:pt x="289" y="105"/>
                      </a:lnTo>
                      <a:lnTo>
                        <a:pt x="286" y="105"/>
                      </a:lnTo>
                      <a:lnTo>
                        <a:pt x="286" y="102"/>
                      </a:lnTo>
                      <a:lnTo>
                        <a:pt x="283" y="102"/>
                      </a:lnTo>
                      <a:lnTo>
                        <a:pt x="283" y="99"/>
                      </a:lnTo>
                      <a:lnTo>
                        <a:pt x="280" y="96"/>
                      </a:lnTo>
                      <a:lnTo>
                        <a:pt x="275" y="93"/>
                      </a:lnTo>
                      <a:lnTo>
                        <a:pt x="275" y="93"/>
                      </a:lnTo>
                      <a:lnTo>
                        <a:pt x="275" y="93"/>
                      </a:lnTo>
                      <a:lnTo>
                        <a:pt x="275" y="93"/>
                      </a:lnTo>
                      <a:lnTo>
                        <a:pt x="275" y="93"/>
                      </a:lnTo>
                      <a:lnTo>
                        <a:pt x="275" y="96"/>
                      </a:lnTo>
                      <a:lnTo>
                        <a:pt x="277" y="96"/>
                      </a:lnTo>
                      <a:lnTo>
                        <a:pt x="277" y="96"/>
                      </a:lnTo>
                      <a:lnTo>
                        <a:pt x="277" y="99"/>
                      </a:lnTo>
                      <a:lnTo>
                        <a:pt x="277" y="99"/>
                      </a:lnTo>
                      <a:lnTo>
                        <a:pt x="277" y="99"/>
                      </a:lnTo>
                      <a:lnTo>
                        <a:pt x="277" y="102"/>
                      </a:lnTo>
                      <a:lnTo>
                        <a:pt x="277" y="102"/>
                      </a:lnTo>
                      <a:lnTo>
                        <a:pt x="277" y="102"/>
                      </a:lnTo>
                      <a:lnTo>
                        <a:pt x="280" y="105"/>
                      </a:lnTo>
                      <a:lnTo>
                        <a:pt x="280" y="105"/>
                      </a:lnTo>
                      <a:lnTo>
                        <a:pt x="280" y="107"/>
                      </a:lnTo>
                      <a:lnTo>
                        <a:pt x="280" y="107"/>
                      </a:lnTo>
                      <a:lnTo>
                        <a:pt x="277" y="110"/>
                      </a:lnTo>
                      <a:lnTo>
                        <a:pt x="280" y="110"/>
                      </a:lnTo>
                      <a:lnTo>
                        <a:pt x="277" y="110"/>
                      </a:lnTo>
                      <a:lnTo>
                        <a:pt x="277" y="113"/>
                      </a:lnTo>
                      <a:lnTo>
                        <a:pt x="280" y="113"/>
                      </a:lnTo>
                      <a:lnTo>
                        <a:pt x="280" y="116"/>
                      </a:lnTo>
                      <a:lnTo>
                        <a:pt x="277" y="116"/>
                      </a:lnTo>
                      <a:lnTo>
                        <a:pt x="277" y="116"/>
                      </a:lnTo>
                      <a:lnTo>
                        <a:pt x="277" y="119"/>
                      </a:lnTo>
                      <a:lnTo>
                        <a:pt x="277" y="119"/>
                      </a:lnTo>
                      <a:lnTo>
                        <a:pt x="277" y="119"/>
                      </a:lnTo>
                      <a:lnTo>
                        <a:pt x="277" y="122"/>
                      </a:lnTo>
                      <a:lnTo>
                        <a:pt x="277" y="122"/>
                      </a:lnTo>
                      <a:lnTo>
                        <a:pt x="277" y="122"/>
                      </a:lnTo>
                      <a:lnTo>
                        <a:pt x="275" y="122"/>
                      </a:lnTo>
                      <a:lnTo>
                        <a:pt x="275" y="122"/>
                      </a:lnTo>
                      <a:lnTo>
                        <a:pt x="275" y="122"/>
                      </a:lnTo>
                      <a:lnTo>
                        <a:pt x="275" y="124"/>
                      </a:lnTo>
                      <a:lnTo>
                        <a:pt x="272" y="124"/>
                      </a:lnTo>
                      <a:lnTo>
                        <a:pt x="272" y="124"/>
                      </a:lnTo>
                      <a:lnTo>
                        <a:pt x="272" y="127"/>
                      </a:lnTo>
                      <a:lnTo>
                        <a:pt x="272" y="127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3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9" y="136"/>
                      </a:lnTo>
                      <a:lnTo>
                        <a:pt x="266" y="136"/>
                      </a:lnTo>
                      <a:lnTo>
                        <a:pt x="266" y="136"/>
                      </a:lnTo>
                      <a:lnTo>
                        <a:pt x="266" y="136"/>
                      </a:lnTo>
                      <a:lnTo>
                        <a:pt x="266" y="136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39"/>
                      </a:lnTo>
                      <a:lnTo>
                        <a:pt x="266" y="141"/>
                      </a:lnTo>
                      <a:lnTo>
                        <a:pt x="263" y="141"/>
                      </a:lnTo>
                      <a:lnTo>
                        <a:pt x="263" y="141"/>
                      </a:lnTo>
                      <a:lnTo>
                        <a:pt x="263" y="141"/>
                      </a:lnTo>
                      <a:lnTo>
                        <a:pt x="263" y="144"/>
                      </a:lnTo>
                      <a:lnTo>
                        <a:pt x="263" y="144"/>
                      </a:lnTo>
                      <a:lnTo>
                        <a:pt x="263" y="144"/>
                      </a:lnTo>
                      <a:lnTo>
                        <a:pt x="263" y="147"/>
                      </a:lnTo>
                      <a:lnTo>
                        <a:pt x="263" y="147"/>
                      </a:lnTo>
                      <a:lnTo>
                        <a:pt x="263" y="147"/>
                      </a:lnTo>
                      <a:lnTo>
                        <a:pt x="263" y="147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0"/>
                      </a:lnTo>
                      <a:lnTo>
                        <a:pt x="263" y="153"/>
                      </a:lnTo>
                      <a:lnTo>
                        <a:pt x="263" y="153"/>
                      </a:lnTo>
                      <a:lnTo>
                        <a:pt x="263" y="153"/>
                      </a:lnTo>
                      <a:lnTo>
                        <a:pt x="263" y="153"/>
                      </a:lnTo>
                      <a:lnTo>
                        <a:pt x="263" y="153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3" y="156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8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5" y="158"/>
                      </a:lnTo>
                      <a:lnTo>
                        <a:pt x="255" y="158"/>
                      </a:lnTo>
                      <a:lnTo>
                        <a:pt x="255" y="158"/>
                      </a:lnTo>
                      <a:lnTo>
                        <a:pt x="255" y="158"/>
                      </a:lnTo>
                      <a:lnTo>
                        <a:pt x="255" y="158"/>
                      </a:lnTo>
                      <a:lnTo>
                        <a:pt x="252" y="158"/>
                      </a:lnTo>
                      <a:lnTo>
                        <a:pt x="252" y="158"/>
                      </a:lnTo>
                      <a:lnTo>
                        <a:pt x="252" y="158"/>
                      </a:lnTo>
                      <a:lnTo>
                        <a:pt x="252" y="158"/>
                      </a:lnTo>
                      <a:lnTo>
                        <a:pt x="252" y="158"/>
                      </a:lnTo>
                      <a:lnTo>
                        <a:pt x="252" y="156"/>
                      </a:lnTo>
                      <a:lnTo>
                        <a:pt x="252" y="156"/>
                      </a:lnTo>
                      <a:lnTo>
                        <a:pt x="249" y="156"/>
                      </a:lnTo>
                      <a:lnTo>
                        <a:pt x="249" y="156"/>
                      </a:lnTo>
                      <a:lnTo>
                        <a:pt x="249" y="156"/>
                      </a:lnTo>
                      <a:lnTo>
                        <a:pt x="249" y="156"/>
                      </a:lnTo>
                      <a:lnTo>
                        <a:pt x="249" y="153"/>
                      </a:lnTo>
                      <a:lnTo>
                        <a:pt x="249" y="153"/>
                      </a:lnTo>
                      <a:lnTo>
                        <a:pt x="249" y="153"/>
                      </a:lnTo>
                      <a:lnTo>
                        <a:pt x="246" y="150"/>
                      </a:lnTo>
                      <a:lnTo>
                        <a:pt x="246" y="150"/>
                      </a:lnTo>
                      <a:lnTo>
                        <a:pt x="246" y="150"/>
                      </a:lnTo>
                      <a:lnTo>
                        <a:pt x="246" y="150"/>
                      </a:lnTo>
                      <a:lnTo>
                        <a:pt x="243" y="150"/>
                      </a:lnTo>
                      <a:lnTo>
                        <a:pt x="243" y="150"/>
                      </a:lnTo>
                      <a:lnTo>
                        <a:pt x="243" y="150"/>
                      </a:lnTo>
                      <a:lnTo>
                        <a:pt x="243" y="150"/>
                      </a:lnTo>
                      <a:lnTo>
                        <a:pt x="241" y="150"/>
                      </a:lnTo>
                      <a:lnTo>
                        <a:pt x="241" y="150"/>
                      </a:lnTo>
                      <a:lnTo>
                        <a:pt x="241" y="150"/>
                      </a:lnTo>
                      <a:lnTo>
                        <a:pt x="238" y="147"/>
                      </a:lnTo>
                      <a:lnTo>
                        <a:pt x="238" y="147"/>
                      </a:lnTo>
                      <a:lnTo>
                        <a:pt x="238" y="144"/>
                      </a:lnTo>
                      <a:lnTo>
                        <a:pt x="235" y="144"/>
                      </a:lnTo>
                      <a:lnTo>
                        <a:pt x="235" y="144"/>
                      </a:lnTo>
                      <a:lnTo>
                        <a:pt x="235" y="144"/>
                      </a:lnTo>
                      <a:lnTo>
                        <a:pt x="235" y="144"/>
                      </a:lnTo>
                      <a:lnTo>
                        <a:pt x="232" y="144"/>
                      </a:lnTo>
                      <a:lnTo>
                        <a:pt x="232" y="144"/>
                      </a:lnTo>
                      <a:lnTo>
                        <a:pt x="229" y="144"/>
                      </a:lnTo>
                      <a:lnTo>
                        <a:pt x="229" y="141"/>
                      </a:lnTo>
                      <a:lnTo>
                        <a:pt x="229" y="141"/>
                      </a:lnTo>
                      <a:lnTo>
                        <a:pt x="226" y="141"/>
                      </a:lnTo>
                      <a:lnTo>
                        <a:pt x="226" y="141"/>
                      </a:lnTo>
                      <a:lnTo>
                        <a:pt x="226" y="141"/>
                      </a:lnTo>
                      <a:lnTo>
                        <a:pt x="226" y="141"/>
                      </a:lnTo>
                      <a:lnTo>
                        <a:pt x="226" y="141"/>
                      </a:lnTo>
                      <a:lnTo>
                        <a:pt x="226" y="139"/>
                      </a:lnTo>
                      <a:lnTo>
                        <a:pt x="224" y="139"/>
                      </a:lnTo>
                      <a:lnTo>
                        <a:pt x="224" y="136"/>
                      </a:lnTo>
                      <a:lnTo>
                        <a:pt x="224" y="136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0"/>
                      </a:lnTo>
                      <a:lnTo>
                        <a:pt x="224" y="130"/>
                      </a:lnTo>
                      <a:lnTo>
                        <a:pt x="221" y="127"/>
                      </a:lnTo>
                      <a:lnTo>
                        <a:pt x="221" y="127"/>
                      </a:lnTo>
                      <a:lnTo>
                        <a:pt x="221" y="127"/>
                      </a:lnTo>
                      <a:lnTo>
                        <a:pt x="221" y="124"/>
                      </a:lnTo>
                      <a:lnTo>
                        <a:pt x="221" y="124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18" y="122"/>
                      </a:lnTo>
                      <a:lnTo>
                        <a:pt x="218" y="119"/>
                      </a:lnTo>
                      <a:lnTo>
                        <a:pt x="218" y="119"/>
                      </a:lnTo>
                      <a:lnTo>
                        <a:pt x="218" y="119"/>
                      </a:lnTo>
                      <a:lnTo>
                        <a:pt x="215" y="119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2" y="116"/>
                      </a:lnTo>
                      <a:lnTo>
                        <a:pt x="212" y="116"/>
                      </a:lnTo>
                      <a:lnTo>
                        <a:pt x="212" y="116"/>
                      </a:lnTo>
                      <a:lnTo>
                        <a:pt x="212" y="113"/>
                      </a:lnTo>
                      <a:lnTo>
                        <a:pt x="209" y="113"/>
                      </a:lnTo>
                      <a:lnTo>
                        <a:pt x="209" y="113"/>
                      </a:lnTo>
                      <a:lnTo>
                        <a:pt x="209" y="116"/>
                      </a:lnTo>
                      <a:lnTo>
                        <a:pt x="209" y="113"/>
                      </a:lnTo>
                      <a:lnTo>
                        <a:pt x="207" y="113"/>
                      </a:lnTo>
                      <a:lnTo>
                        <a:pt x="207" y="113"/>
                      </a:lnTo>
                      <a:lnTo>
                        <a:pt x="207" y="113"/>
                      </a:lnTo>
                      <a:lnTo>
                        <a:pt x="207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4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201" y="113"/>
                      </a:lnTo>
                      <a:lnTo>
                        <a:pt x="198" y="113"/>
                      </a:lnTo>
                      <a:lnTo>
                        <a:pt x="198" y="113"/>
                      </a:lnTo>
                      <a:lnTo>
                        <a:pt x="198" y="113"/>
                      </a:lnTo>
                      <a:lnTo>
                        <a:pt x="198" y="113"/>
                      </a:lnTo>
                      <a:lnTo>
                        <a:pt x="198" y="113"/>
                      </a:lnTo>
                      <a:lnTo>
                        <a:pt x="198" y="110"/>
                      </a:lnTo>
                      <a:lnTo>
                        <a:pt x="198" y="110"/>
                      </a:lnTo>
                      <a:lnTo>
                        <a:pt x="195" y="110"/>
                      </a:lnTo>
                      <a:lnTo>
                        <a:pt x="195" y="110"/>
                      </a:lnTo>
                      <a:lnTo>
                        <a:pt x="195" y="110"/>
                      </a:lnTo>
                      <a:lnTo>
                        <a:pt x="195" y="110"/>
                      </a:lnTo>
                      <a:lnTo>
                        <a:pt x="192" y="110"/>
                      </a:lnTo>
                      <a:lnTo>
                        <a:pt x="192" y="110"/>
                      </a:lnTo>
                      <a:lnTo>
                        <a:pt x="192" y="110"/>
                      </a:lnTo>
                      <a:lnTo>
                        <a:pt x="190" y="110"/>
                      </a:lnTo>
                      <a:lnTo>
                        <a:pt x="190" y="110"/>
                      </a:lnTo>
                      <a:lnTo>
                        <a:pt x="190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3"/>
                      </a:lnTo>
                      <a:lnTo>
                        <a:pt x="187" y="110"/>
                      </a:lnTo>
                      <a:lnTo>
                        <a:pt x="187" y="110"/>
                      </a:lnTo>
                      <a:lnTo>
                        <a:pt x="187" y="110"/>
                      </a:lnTo>
                      <a:lnTo>
                        <a:pt x="187" y="107"/>
                      </a:lnTo>
                      <a:lnTo>
                        <a:pt x="187" y="107"/>
                      </a:lnTo>
                      <a:lnTo>
                        <a:pt x="187" y="105"/>
                      </a:lnTo>
                      <a:lnTo>
                        <a:pt x="187" y="105"/>
                      </a:lnTo>
                      <a:lnTo>
                        <a:pt x="187" y="105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99"/>
                      </a:lnTo>
                      <a:lnTo>
                        <a:pt x="184" y="99"/>
                      </a:lnTo>
                      <a:lnTo>
                        <a:pt x="184" y="99"/>
                      </a:lnTo>
                      <a:lnTo>
                        <a:pt x="184" y="96"/>
                      </a:lnTo>
                      <a:lnTo>
                        <a:pt x="184" y="96"/>
                      </a:lnTo>
                      <a:lnTo>
                        <a:pt x="184" y="96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3"/>
                      </a:lnTo>
                      <a:lnTo>
                        <a:pt x="184" y="90"/>
                      </a:lnTo>
                      <a:lnTo>
                        <a:pt x="187" y="90"/>
                      </a:lnTo>
                      <a:lnTo>
                        <a:pt x="187" y="90"/>
                      </a:lnTo>
                      <a:lnTo>
                        <a:pt x="187" y="90"/>
                      </a:lnTo>
                      <a:lnTo>
                        <a:pt x="187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0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90"/>
                      </a:lnTo>
                      <a:lnTo>
                        <a:pt x="192" y="88"/>
                      </a:lnTo>
                      <a:lnTo>
                        <a:pt x="195" y="88"/>
                      </a:lnTo>
                      <a:lnTo>
                        <a:pt x="195" y="88"/>
                      </a:lnTo>
                      <a:lnTo>
                        <a:pt x="187" y="79"/>
                      </a:lnTo>
                      <a:lnTo>
                        <a:pt x="181" y="73"/>
                      </a:lnTo>
                      <a:lnTo>
                        <a:pt x="178" y="73"/>
                      </a:lnTo>
                      <a:lnTo>
                        <a:pt x="175" y="71"/>
                      </a:lnTo>
                      <a:lnTo>
                        <a:pt x="175" y="71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62"/>
                      </a:lnTo>
                      <a:lnTo>
                        <a:pt x="167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4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3" y="59"/>
                      </a:lnTo>
                      <a:lnTo>
                        <a:pt x="153" y="56"/>
                      </a:lnTo>
                      <a:lnTo>
                        <a:pt x="153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47" y="56"/>
                      </a:lnTo>
                      <a:lnTo>
                        <a:pt x="147" y="56"/>
                      </a:lnTo>
                      <a:lnTo>
                        <a:pt x="147" y="56"/>
                      </a:lnTo>
                      <a:lnTo>
                        <a:pt x="147" y="56"/>
                      </a:lnTo>
                      <a:lnTo>
                        <a:pt x="147" y="56"/>
                      </a:lnTo>
                      <a:lnTo>
                        <a:pt x="144" y="54"/>
                      </a:lnTo>
                      <a:lnTo>
                        <a:pt x="144" y="51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4" y="45"/>
                      </a:lnTo>
                      <a:lnTo>
                        <a:pt x="141" y="39"/>
                      </a:lnTo>
                      <a:lnTo>
                        <a:pt x="147" y="39"/>
                      </a:lnTo>
                      <a:lnTo>
                        <a:pt x="153" y="39"/>
                      </a:lnTo>
                      <a:lnTo>
                        <a:pt x="156" y="39"/>
                      </a:lnTo>
                      <a:lnTo>
                        <a:pt x="156" y="39"/>
                      </a:lnTo>
                      <a:lnTo>
                        <a:pt x="158" y="42"/>
                      </a:lnTo>
                      <a:lnTo>
                        <a:pt x="161" y="42"/>
                      </a:lnTo>
                      <a:lnTo>
                        <a:pt x="161" y="39"/>
                      </a:lnTo>
                      <a:lnTo>
                        <a:pt x="161" y="37"/>
                      </a:lnTo>
                      <a:lnTo>
                        <a:pt x="161" y="34"/>
                      </a:lnTo>
                      <a:lnTo>
                        <a:pt x="161" y="31"/>
                      </a:lnTo>
                      <a:lnTo>
                        <a:pt x="161" y="31"/>
                      </a:lnTo>
                      <a:lnTo>
                        <a:pt x="164" y="28"/>
                      </a:lnTo>
                      <a:lnTo>
                        <a:pt x="164" y="25"/>
                      </a:lnTo>
                      <a:lnTo>
                        <a:pt x="164" y="25"/>
                      </a:lnTo>
                      <a:lnTo>
                        <a:pt x="164" y="22"/>
                      </a:lnTo>
                      <a:lnTo>
                        <a:pt x="164" y="22"/>
                      </a:lnTo>
                      <a:lnTo>
                        <a:pt x="164" y="20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64" y="17"/>
                      </a:lnTo>
                      <a:lnTo>
                        <a:pt x="164" y="17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1" y="14"/>
                      </a:lnTo>
                      <a:lnTo>
                        <a:pt x="161" y="14"/>
                      </a:lnTo>
                      <a:lnTo>
                        <a:pt x="161" y="11"/>
                      </a:lnTo>
                      <a:lnTo>
                        <a:pt x="158" y="11"/>
                      </a:lnTo>
                      <a:lnTo>
                        <a:pt x="158" y="11"/>
                      </a:lnTo>
                      <a:lnTo>
                        <a:pt x="158" y="11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3" y="8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1" y="5"/>
                      </a:lnTo>
                      <a:lnTo>
                        <a:pt x="141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30" y="0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7" y="3"/>
                      </a:lnTo>
                      <a:lnTo>
                        <a:pt x="127" y="3"/>
                      </a:lnTo>
                      <a:lnTo>
                        <a:pt x="127" y="3"/>
                      </a:lnTo>
                      <a:lnTo>
                        <a:pt x="127" y="5"/>
                      </a:lnTo>
                      <a:lnTo>
                        <a:pt x="127" y="8"/>
                      </a:lnTo>
                      <a:lnTo>
                        <a:pt x="127" y="11"/>
                      </a:lnTo>
                      <a:lnTo>
                        <a:pt x="127" y="11"/>
                      </a:lnTo>
                      <a:lnTo>
                        <a:pt x="127" y="14"/>
                      </a:lnTo>
                      <a:lnTo>
                        <a:pt x="124" y="17"/>
                      </a:lnTo>
                      <a:lnTo>
                        <a:pt x="124" y="17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2" y="20"/>
                      </a:lnTo>
                      <a:lnTo>
                        <a:pt x="119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0" y="17"/>
                      </a:lnTo>
                      <a:lnTo>
                        <a:pt x="107" y="17"/>
                      </a:lnTo>
                      <a:lnTo>
                        <a:pt x="105" y="17"/>
                      </a:lnTo>
                      <a:lnTo>
                        <a:pt x="99" y="17"/>
                      </a:lnTo>
                      <a:lnTo>
                        <a:pt x="99" y="17"/>
                      </a:lnTo>
                      <a:lnTo>
                        <a:pt x="90" y="14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8" y="8"/>
                      </a:lnTo>
                      <a:lnTo>
                        <a:pt x="88" y="8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7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79" y="22"/>
                      </a:lnTo>
                      <a:lnTo>
                        <a:pt x="79" y="22"/>
                      </a:lnTo>
                      <a:lnTo>
                        <a:pt x="79" y="20"/>
                      </a:lnTo>
                      <a:lnTo>
                        <a:pt x="79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6" y="22"/>
                      </a:lnTo>
                      <a:lnTo>
                        <a:pt x="76" y="22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71" y="22"/>
                      </a:lnTo>
                      <a:lnTo>
                        <a:pt x="68" y="22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39"/>
                      </a:lnTo>
                      <a:lnTo>
                        <a:pt x="62" y="42"/>
                      </a:lnTo>
                      <a:lnTo>
                        <a:pt x="65" y="42"/>
                      </a:lnTo>
                      <a:lnTo>
                        <a:pt x="65" y="42"/>
                      </a:lnTo>
                      <a:lnTo>
                        <a:pt x="65" y="42"/>
                      </a:lnTo>
                      <a:lnTo>
                        <a:pt x="65" y="42"/>
                      </a:lnTo>
                      <a:lnTo>
                        <a:pt x="65" y="42"/>
                      </a:lnTo>
                      <a:lnTo>
                        <a:pt x="65" y="45"/>
                      </a:lnTo>
                      <a:lnTo>
                        <a:pt x="65" y="45"/>
                      </a:lnTo>
                      <a:lnTo>
                        <a:pt x="65" y="45"/>
                      </a:lnTo>
                      <a:lnTo>
                        <a:pt x="65" y="45"/>
                      </a:lnTo>
                      <a:lnTo>
                        <a:pt x="62" y="45"/>
                      </a:lnTo>
                      <a:lnTo>
                        <a:pt x="62" y="45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73" y="51"/>
                      </a:lnTo>
                      <a:lnTo>
                        <a:pt x="73" y="51"/>
                      </a:lnTo>
                      <a:lnTo>
                        <a:pt x="85" y="56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93" y="59"/>
                      </a:lnTo>
                      <a:lnTo>
                        <a:pt x="96" y="59"/>
                      </a:lnTo>
                      <a:lnTo>
                        <a:pt x="96" y="62"/>
                      </a:lnTo>
                      <a:lnTo>
                        <a:pt x="96" y="65"/>
                      </a:lnTo>
                      <a:lnTo>
                        <a:pt x="96" y="68"/>
                      </a:lnTo>
                      <a:lnTo>
                        <a:pt x="96" y="71"/>
                      </a:lnTo>
                      <a:lnTo>
                        <a:pt x="96" y="76"/>
                      </a:lnTo>
                      <a:lnTo>
                        <a:pt x="96" y="82"/>
                      </a:lnTo>
                      <a:lnTo>
                        <a:pt x="96" y="79"/>
                      </a:lnTo>
                      <a:lnTo>
                        <a:pt x="96" y="79"/>
                      </a:lnTo>
                      <a:lnTo>
                        <a:pt x="96" y="79"/>
                      </a:lnTo>
                      <a:lnTo>
                        <a:pt x="96" y="79"/>
                      </a:lnTo>
                      <a:lnTo>
                        <a:pt x="93" y="79"/>
                      </a:lnTo>
                      <a:lnTo>
                        <a:pt x="93" y="79"/>
                      </a:lnTo>
                      <a:lnTo>
                        <a:pt x="93" y="79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6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3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3"/>
                      </a:lnTo>
                      <a:lnTo>
                        <a:pt x="90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8" y="71"/>
                      </a:lnTo>
                      <a:lnTo>
                        <a:pt x="85" y="71"/>
                      </a:lnTo>
                      <a:lnTo>
                        <a:pt x="85" y="71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5" y="68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82" y="71"/>
                      </a:lnTo>
                      <a:lnTo>
                        <a:pt x="79" y="71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9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3"/>
                      </a:lnTo>
                      <a:lnTo>
                        <a:pt x="76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3" y="76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71" y="82"/>
                      </a:lnTo>
                      <a:lnTo>
                        <a:pt x="68" y="82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5" y="88"/>
                      </a:lnTo>
                      <a:lnTo>
                        <a:pt x="65" y="90"/>
                      </a:lnTo>
                      <a:lnTo>
                        <a:pt x="65" y="90"/>
                      </a:lnTo>
                      <a:lnTo>
                        <a:pt x="65" y="90"/>
                      </a:lnTo>
                      <a:lnTo>
                        <a:pt x="68" y="96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51" y="107"/>
                      </a:lnTo>
                      <a:lnTo>
                        <a:pt x="51" y="107"/>
                      </a:lnTo>
                      <a:lnTo>
                        <a:pt x="51" y="110"/>
                      </a:lnTo>
                      <a:lnTo>
                        <a:pt x="42" y="113"/>
                      </a:lnTo>
                      <a:lnTo>
                        <a:pt x="42" y="113"/>
                      </a:lnTo>
                      <a:lnTo>
                        <a:pt x="42" y="113"/>
                      </a:lnTo>
                      <a:lnTo>
                        <a:pt x="42" y="110"/>
                      </a:lnTo>
                      <a:lnTo>
                        <a:pt x="39" y="110"/>
                      </a:lnTo>
                      <a:lnTo>
                        <a:pt x="39" y="113"/>
                      </a:lnTo>
                      <a:lnTo>
                        <a:pt x="39" y="113"/>
                      </a:lnTo>
                      <a:lnTo>
                        <a:pt x="37" y="113"/>
                      </a:lnTo>
                      <a:lnTo>
                        <a:pt x="34" y="119"/>
                      </a:lnTo>
                      <a:lnTo>
                        <a:pt x="31" y="122"/>
                      </a:lnTo>
                      <a:lnTo>
                        <a:pt x="31" y="124"/>
                      </a:lnTo>
                      <a:lnTo>
                        <a:pt x="34" y="124"/>
                      </a:lnTo>
                      <a:lnTo>
                        <a:pt x="34" y="127"/>
                      </a:lnTo>
                      <a:lnTo>
                        <a:pt x="34" y="127"/>
                      </a:lnTo>
                      <a:lnTo>
                        <a:pt x="31" y="130"/>
                      </a:lnTo>
                      <a:lnTo>
                        <a:pt x="31" y="133"/>
                      </a:lnTo>
                      <a:lnTo>
                        <a:pt x="31" y="136"/>
                      </a:lnTo>
                      <a:lnTo>
                        <a:pt x="28" y="139"/>
                      </a:lnTo>
                      <a:lnTo>
                        <a:pt x="28" y="141"/>
                      </a:lnTo>
                      <a:lnTo>
                        <a:pt x="28" y="141"/>
                      </a:lnTo>
                      <a:lnTo>
                        <a:pt x="25" y="144"/>
                      </a:lnTo>
                      <a:lnTo>
                        <a:pt x="25" y="147"/>
                      </a:lnTo>
                      <a:lnTo>
                        <a:pt x="25" y="147"/>
                      </a:lnTo>
                      <a:lnTo>
                        <a:pt x="22" y="150"/>
                      </a:lnTo>
                      <a:lnTo>
                        <a:pt x="22" y="150"/>
                      </a:lnTo>
                      <a:lnTo>
                        <a:pt x="22" y="153"/>
                      </a:lnTo>
                      <a:lnTo>
                        <a:pt x="22" y="153"/>
                      </a:lnTo>
                      <a:lnTo>
                        <a:pt x="22" y="153"/>
                      </a:lnTo>
                      <a:lnTo>
                        <a:pt x="22" y="153"/>
                      </a:lnTo>
                      <a:lnTo>
                        <a:pt x="22" y="153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8"/>
                      </a:lnTo>
                      <a:lnTo>
                        <a:pt x="17" y="158"/>
                      </a:lnTo>
                      <a:lnTo>
                        <a:pt x="17" y="161"/>
                      </a:lnTo>
                      <a:lnTo>
                        <a:pt x="17" y="161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4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67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3"/>
                      </a:lnTo>
                      <a:lnTo>
                        <a:pt x="17" y="175"/>
                      </a:lnTo>
                      <a:lnTo>
                        <a:pt x="17" y="175"/>
                      </a:lnTo>
                      <a:lnTo>
                        <a:pt x="17" y="178"/>
                      </a:lnTo>
                      <a:lnTo>
                        <a:pt x="17" y="178"/>
                      </a:lnTo>
                      <a:lnTo>
                        <a:pt x="14" y="178"/>
                      </a:lnTo>
                      <a:lnTo>
                        <a:pt x="14" y="178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84"/>
                      </a:lnTo>
                      <a:lnTo>
                        <a:pt x="17" y="184"/>
                      </a:lnTo>
                      <a:lnTo>
                        <a:pt x="20" y="184"/>
                      </a:lnTo>
                      <a:lnTo>
                        <a:pt x="25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28" y="192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9"/>
                      </a:lnTo>
                      <a:lnTo>
                        <a:pt x="8" y="212"/>
                      </a:lnTo>
                      <a:lnTo>
                        <a:pt x="8" y="212"/>
                      </a:lnTo>
                      <a:lnTo>
                        <a:pt x="8" y="212"/>
                      </a:lnTo>
                      <a:lnTo>
                        <a:pt x="8" y="212"/>
                      </a:lnTo>
                      <a:lnTo>
                        <a:pt x="8" y="209"/>
                      </a:lnTo>
                      <a:lnTo>
                        <a:pt x="8" y="209"/>
                      </a:lnTo>
                      <a:lnTo>
                        <a:pt x="8" y="209"/>
                      </a:lnTo>
                      <a:lnTo>
                        <a:pt x="8" y="209"/>
                      </a:lnTo>
                      <a:lnTo>
                        <a:pt x="3" y="212"/>
                      </a:lnTo>
                      <a:lnTo>
                        <a:pt x="3" y="212"/>
                      </a:lnTo>
                      <a:lnTo>
                        <a:pt x="3" y="212"/>
                      </a:lnTo>
                      <a:lnTo>
                        <a:pt x="3" y="212"/>
                      </a:lnTo>
                      <a:lnTo>
                        <a:pt x="3" y="212"/>
                      </a:lnTo>
                      <a:lnTo>
                        <a:pt x="0" y="212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3" y="215"/>
                      </a:lnTo>
                      <a:lnTo>
                        <a:pt x="17" y="224"/>
                      </a:lnTo>
                      <a:lnTo>
                        <a:pt x="17" y="229"/>
                      </a:lnTo>
                      <a:lnTo>
                        <a:pt x="22" y="229"/>
                      </a:lnTo>
                      <a:lnTo>
                        <a:pt x="28" y="229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2"/>
                      </a:lnTo>
                      <a:lnTo>
                        <a:pt x="37" y="235"/>
                      </a:lnTo>
                      <a:lnTo>
                        <a:pt x="37" y="235"/>
                      </a:lnTo>
                      <a:lnTo>
                        <a:pt x="37" y="235"/>
                      </a:lnTo>
                      <a:lnTo>
                        <a:pt x="37" y="235"/>
                      </a:lnTo>
                      <a:lnTo>
                        <a:pt x="37" y="235"/>
                      </a:lnTo>
                      <a:lnTo>
                        <a:pt x="37" y="238"/>
                      </a:lnTo>
                      <a:lnTo>
                        <a:pt x="37" y="238"/>
                      </a:lnTo>
                      <a:lnTo>
                        <a:pt x="37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39" y="238"/>
                      </a:lnTo>
                      <a:lnTo>
                        <a:pt x="42" y="238"/>
                      </a:lnTo>
                      <a:lnTo>
                        <a:pt x="54" y="241"/>
                      </a:lnTo>
                      <a:lnTo>
                        <a:pt x="65" y="243"/>
                      </a:lnTo>
                      <a:lnTo>
                        <a:pt x="76" y="232"/>
                      </a:lnTo>
                      <a:lnTo>
                        <a:pt x="82" y="235"/>
                      </a:lnTo>
                      <a:lnTo>
                        <a:pt x="82" y="246"/>
                      </a:lnTo>
                      <a:lnTo>
                        <a:pt x="85" y="249"/>
                      </a:lnTo>
                      <a:lnTo>
                        <a:pt x="88" y="249"/>
                      </a:lnTo>
                      <a:lnTo>
                        <a:pt x="88" y="249"/>
                      </a:lnTo>
                      <a:lnTo>
                        <a:pt x="88" y="249"/>
                      </a:lnTo>
                      <a:lnTo>
                        <a:pt x="88" y="249"/>
                      </a:lnTo>
                      <a:lnTo>
                        <a:pt x="88" y="252"/>
                      </a:lnTo>
                      <a:lnTo>
                        <a:pt x="88" y="252"/>
                      </a:lnTo>
                      <a:lnTo>
                        <a:pt x="88" y="252"/>
                      </a:lnTo>
                      <a:lnTo>
                        <a:pt x="88" y="252"/>
                      </a:lnTo>
                      <a:lnTo>
                        <a:pt x="88" y="252"/>
                      </a:lnTo>
                      <a:lnTo>
                        <a:pt x="88" y="255"/>
                      </a:lnTo>
                      <a:lnTo>
                        <a:pt x="88" y="255"/>
                      </a:lnTo>
                      <a:lnTo>
                        <a:pt x="88" y="255"/>
                      </a:lnTo>
                      <a:lnTo>
                        <a:pt x="88" y="255"/>
                      </a:lnTo>
                      <a:lnTo>
                        <a:pt x="88" y="255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8" y="260"/>
                      </a:lnTo>
                      <a:lnTo>
                        <a:pt x="85" y="260"/>
                      </a:lnTo>
                      <a:lnTo>
                        <a:pt x="85" y="260"/>
                      </a:lnTo>
                      <a:lnTo>
                        <a:pt x="85" y="260"/>
                      </a:lnTo>
                      <a:lnTo>
                        <a:pt x="85" y="260"/>
                      </a:lnTo>
                      <a:lnTo>
                        <a:pt x="85" y="260"/>
                      </a:lnTo>
                      <a:lnTo>
                        <a:pt x="82" y="263"/>
                      </a:lnTo>
                      <a:lnTo>
                        <a:pt x="82" y="263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6" y="263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3" y="260"/>
                      </a:lnTo>
                      <a:lnTo>
                        <a:pt x="73" y="260"/>
                      </a:lnTo>
                      <a:lnTo>
                        <a:pt x="73" y="260"/>
                      </a:lnTo>
                      <a:lnTo>
                        <a:pt x="73" y="260"/>
                      </a:lnTo>
                      <a:lnTo>
                        <a:pt x="73" y="258"/>
                      </a:lnTo>
                      <a:lnTo>
                        <a:pt x="71" y="258"/>
                      </a:lnTo>
                      <a:lnTo>
                        <a:pt x="71" y="258"/>
                      </a:lnTo>
                      <a:lnTo>
                        <a:pt x="71" y="258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71" y="255"/>
                      </a:lnTo>
                      <a:lnTo>
                        <a:pt x="68" y="255"/>
                      </a:lnTo>
                      <a:lnTo>
                        <a:pt x="65" y="252"/>
                      </a:lnTo>
                      <a:lnTo>
                        <a:pt x="62" y="255"/>
                      </a:lnTo>
                      <a:lnTo>
                        <a:pt x="59" y="258"/>
                      </a:lnTo>
                      <a:lnTo>
                        <a:pt x="51" y="258"/>
                      </a:lnTo>
                      <a:lnTo>
                        <a:pt x="45" y="25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69" name="Freeform 165"/>
                <p:cNvSpPr>
                  <a:spLocks/>
                </p:cNvSpPr>
                <p:nvPr/>
              </p:nvSpPr>
              <p:spPr bwMode="auto">
                <a:xfrm>
                  <a:off x="1451" y="3062"/>
                  <a:ext cx="151" cy="173"/>
                </a:xfrm>
                <a:custGeom>
                  <a:avLst/>
                  <a:gdLst/>
                  <a:ahLst/>
                  <a:cxnLst>
                    <a:cxn ang="0">
                      <a:pos x="66" y="195"/>
                    </a:cxn>
                    <a:cxn ang="0">
                      <a:pos x="51" y="138"/>
                    </a:cxn>
                    <a:cxn ang="0">
                      <a:pos x="3" y="73"/>
                    </a:cxn>
                    <a:cxn ang="0">
                      <a:pos x="51" y="68"/>
                    </a:cxn>
                    <a:cxn ang="0">
                      <a:pos x="142" y="48"/>
                    </a:cxn>
                    <a:cxn ang="0">
                      <a:pos x="148" y="45"/>
                    </a:cxn>
                    <a:cxn ang="0">
                      <a:pos x="151" y="45"/>
                    </a:cxn>
                    <a:cxn ang="0">
                      <a:pos x="156" y="42"/>
                    </a:cxn>
                    <a:cxn ang="0">
                      <a:pos x="159" y="31"/>
                    </a:cxn>
                    <a:cxn ang="0">
                      <a:pos x="168" y="25"/>
                    </a:cxn>
                    <a:cxn ang="0">
                      <a:pos x="170" y="22"/>
                    </a:cxn>
                    <a:cxn ang="0">
                      <a:pos x="176" y="22"/>
                    </a:cxn>
                    <a:cxn ang="0">
                      <a:pos x="182" y="22"/>
                    </a:cxn>
                    <a:cxn ang="0">
                      <a:pos x="187" y="22"/>
                    </a:cxn>
                    <a:cxn ang="0">
                      <a:pos x="196" y="19"/>
                    </a:cxn>
                    <a:cxn ang="0">
                      <a:pos x="258" y="8"/>
                    </a:cxn>
                    <a:cxn ang="0">
                      <a:pos x="270" y="5"/>
                    </a:cxn>
                    <a:cxn ang="0">
                      <a:pos x="278" y="2"/>
                    </a:cxn>
                    <a:cxn ang="0">
                      <a:pos x="289" y="2"/>
                    </a:cxn>
                    <a:cxn ang="0">
                      <a:pos x="295" y="2"/>
                    </a:cxn>
                    <a:cxn ang="0">
                      <a:pos x="292" y="11"/>
                    </a:cxn>
                    <a:cxn ang="0">
                      <a:pos x="292" y="22"/>
                    </a:cxn>
                    <a:cxn ang="0">
                      <a:pos x="298" y="31"/>
                    </a:cxn>
                    <a:cxn ang="0">
                      <a:pos x="281" y="34"/>
                    </a:cxn>
                    <a:cxn ang="0">
                      <a:pos x="275" y="45"/>
                    </a:cxn>
                    <a:cxn ang="0">
                      <a:pos x="270" y="70"/>
                    </a:cxn>
                    <a:cxn ang="0">
                      <a:pos x="267" y="99"/>
                    </a:cxn>
                    <a:cxn ang="0">
                      <a:pos x="264" y="138"/>
                    </a:cxn>
                    <a:cxn ang="0">
                      <a:pos x="272" y="150"/>
                    </a:cxn>
                    <a:cxn ang="0">
                      <a:pos x="278" y="164"/>
                    </a:cxn>
                    <a:cxn ang="0">
                      <a:pos x="284" y="178"/>
                    </a:cxn>
                    <a:cxn ang="0">
                      <a:pos x="292" y="204"/>
                    </a:cxn>
                    <a:cxn ang="0">
                      <a:pos x="247" y="209"/>
                    </a:cxn>
                    <a:cxn ang="0">
                      <a:pos x="224" y="212"/>
                    </a:cxn>
                    <a:cxn ang="0">
                      <a:pos x="202" y="226"/>
                    </a:cxn>
                    <a:cxn ang="0">
                      <a:pos x="202" y="226"/>
                    </a:cxn>
                    <a:cxn ang="0">
                      <a:pos x="176" y="235"/>
                    </a:cxn>
                    <a:cxn ang="0">
                      <a:pos x="170" y="238"/>
                    </a:cxn>
                    <a:cxn ang="0">
                      <a:pos x="168" y="240"/>
                    </a:cxn>
                    <a:cxn ang="0">
                      <a:pos x="156" y="246"/>
                    </a:cxn>
                    <a:cxn ang="0">
                      <a:pos x="156" y="249"/>
                    </a:cxn>
                    <a:cxn ang="0">
                      <a:pos x="156" y="249"/>
                    </a:cxn>
                    <a:cxn ang="0">
                      <a:pos x="153" y="252"/>
                    </a:cxn>
                    <a:cxn ang="0">
                      <a:pos x="151" y="257"/>
                    </a:cxn>
                    <a:cxn ang="0">
                      <a:pos x="145" y="260"/>
                    </a:cxn>
                    <a:cxn ang="0">
                      <a:pos x="134" y="260"/>
                    </a:cxn>
                    <a:cxn ang="0">
                      <a:pos x="125" y="255"/>
                    </a:cxn>
                    <a:cxn ang="0">
                      <a:pos x="119" y="252"/>
                    </a:cxn>
                    <a:cxn ang="0">
                      <a:pos x="119" y="269"/>
                    </a:cxn>
                    <a:cxn ang="0">
                      <a:pos x="122" y="274"/>
                    </a:cxn>
                    <a:cxn ang="0">
                      <a:pos x="119" y="294"/>
                    </a:cxn>
                    <a:cxn ang="0">
                      <a:pos x="91" y="342"/>
                    </a:cxn>
                    <a:cxn ang="0">
                      <a:pos x="85" y="331"/>
                    </a:cxn>
                    <a:cxn ang="0">
                      <a:pos x="80" y="317"/>
                    </a:cxn>
                    <a:cxn ang="0">
                      <a:pos x="80" y="252"/>
                    </a:cxn>
                    <a:cxn ang="0">
                      <a:pos x="74" y="252"/>
                    </a:cxn>
                    <a:cxn ang="0">
                      <a:pos x="74" y="252"/>
                    </a:cxn>
                    <a:cxn ang="0">
                      <a:pos x="80" y="249"/>
                    </a:cxn>
                  </a:cxnLst>
                  <a:rect l="0" t="0" r="r" b="b"/>
                  <a:pathLst>
                    <a:path w="298" h="342">
                      <a:moveTo>
                        <a:pt x="68" y="249"/>
                      </a:moveTo>
                      <a:lnTo>
                        <a:pt x="57" y="249"/>
                      </a:lnTo>
                      <a:lnTo>
                        <a:pt x="26" y="249"/>
                      </a:lnTo>
                      <a:lnTo>
                        <a:pt x="23" y="235"/>
                      </a:lnTo>
                      <a:lnTo>
                        <a:pt x="17" y="212"/>
                      </a:lnTo>
                      <a:lnTo>
                        <a:pt x="20" y="209"/>
                      </a:lnTo>
                      <a:lnTo>
                        <a:pt x="26" y="209"/>
                      </a:lnTo>
                      <a:lnTo>
                        <a:pt x="34" y="206"/>
                      </a:lnTo>
                      <a:lnTo>
                        <a:pt x="43" y="201"/>
                      </a:lnTo>
                      <a:lnTo>
                        <a:pt x="66" y="195"/>
                      </a:lnTo>
                      <a:lnTo>
                        <a:pt x="68" y="195"/>
                      </a:lnTo>
                      <a:lnTo>
                        <a:pt x="68" y="192"/>
                      </a:lnTo>
                      <a:lnTo>
                        <a:pt x="68" y="184"/>
                      </a:lnTo>
                      <a:lnTo>
                        <a:pt x="66" y="181"/>
                      </a:lnTo>
                      <a:lnTo>
                        <a:pt x="66" y="175"/>
                      </a:lnTo>
                      <a:lnTo>
                        <a:pt x="63" y="167"/>
                      </a:lnTo>
                      <a:lnTo>
                        <a:pt x="63" y="161"/>
                      </a:lnTo>
                      <a:lnTo>
                        <a:pt x="63" y="158"/>
                      </a:lnTo>
                      <a:lnTo>
                        <a:pt x="60" y="153"/>
                      </a:lnTo>
                      <a:lnTo>
                        <a:pt x="51" y="138"/>
                      </a:lnTo>
                      <a:lnTo>
                        <a:pt x="49" y="130"/>
                      </a:lnTo>
                      <a:lnTo>
                        <a:pt x="46" y="121"/>
                      </a:lnTo>
                      <a:lnTo>
                        <a:pt x="43" y="119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40" y="113"/>
                      </a:lnTo>
                      <a:lnTo>
                        <a:pt x="37" y="110"/>
                      </a:lnTo>
                      <a:lnTo>
                        <a:pt x="34" y="107"/>
                      </a:lnTo>
                      <a:lnTo>
                        <a:pt x="17" y="87"/>
                      </a:lnTo>
                      <a:lnTo>
                        <a:pt x="3" y="73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3" y="70"/>
                      </a:lnTo>
                      <a:lnTo>
                        <a:pt x="3" y="70"/>
                      </a:lnTo>
                      <a:lnTo>
                        <a:pt x="3" y="70"/>
                      </a:lnTo>
                      <a:lnTo>
                        <a:pt x="12" y="70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8"/>
                      </a:lnTo>
                      <a:lnTo>
                        <a:pt x="63" y="68"/>
                      </a:lnTo>
                      <a:lnTo>
                        <a:pt x="77" y="62"/>
                      </a:lnTo>
                      <a:lnTo>
                        <a:pt x="91" y="59"/>
                      </a:lnTo>
                      <a:lnTo>
                        <a:pt x="136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42" y="48"/>
                      </a:lnTo>
                      <a:lnTo>
                        <a:pt x="142" y="48"/>
                      </a:lnTo>
                      <a:lnTo>
                        <a:pt x="142" y="48"/>
                      </a:lnTo>
                      <a:lnTo>
                        <a:pt x="142" y="48"/>
                      </a:lnTo>
                      <a:lnTo>
                        <a:pt x="145" y="48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51" y="45"/>
                      </a:lnTo>
                      <a:lnTo>
                        <a:pt x="151" y="45"/>
                      </a:lnTo>
                      <a:lnTo>
                        <a:pt x="151" y="45"/>
                      </a:lnTo>
                      <a:lnTo>
                        <a:pt x="151" y="45"/>
                      </a:lnTo>
                      <a:lnTo>
                        <a:pt x="151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6" y="45"/>
                      </a:lnTo>
                      <a:lnTo>
                        <a:pt x="156" y="45"/>
                      </a:lnTo>
                      <a:lnTo>
                        <a:pt x="156" y="42"/>
                      </a:lnTo>
                      <a:lnTo>
                        <a:pt x="156" y="42"/>
                      </a:lnTo>
                      <a:lnTo>
                        <a:pt x="156" y="42"/>
                      </a:lnTo>
                      <a:lnTo>
                        <a:pt x="156" y="39"/>
                      </a:lnTo>
                      <a:lnTo>
                        <a:pt x="156" y="39"/>
                      </a:lnTo>
                      <a:lnTo>
                        <a:pt x="156" y="36"/>
                      </a:lnTo>
                      <a:lnTo>
                        <a:pt x="156" y="36"/>
                      </a:lnTo>
                      <a:lnTo>
                        <a:pt x="156" y="36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9" y="34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2"/>
                      </a:lnTo>
                      <a:lnTo>
                        <a:pt x="168" y="22"/>
                      </a:lnTo>
                      <a:lnTo>
                        <a:pt x="168" y="22"/>
                      </a:lnTo>
                      <a:lnTo>
                        <a:pt x="168" y="22"/>
                      </a:lnTo>
                      <a:lnTo>
                        <a:pt x="168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3" y="22"/>
                      </a:lnTo>
                      <a:lnTo>
                        <a:pt x="173" y="22"/>
                      </a:lnTo>
                      <a:lnTo>
                        <a:pt x="173" y="22"/>
                      </a:lnTo>
                      <a:lnTo>
                        <a:pt x="173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9" y="22"/>
                      </a:lnTo>
                      <a:lnTo>
                        <a:pt x="179" y="22"/>
                      </a:lnTo>
                      <a:lnTo>
                        <a:pt x="179" y="22"/>
                      </a:lnTo>
                      <a:lnTo>
                        <a:pt x="182" y="22"/>
                      </a:lnTo>
                      <a:lnTo>
                        <a:pt x="182" y="22"/>
                      </a:lnTo>
                      <a:lnTo>
                        <a:pt x="182" y="22"/>
                      </a:lnTo>
                      <a:lnTo>
                        <a:pt x="185" y="22"/>
                      </a:lnTo>
                      <a:lnTo>
                        <a:pt x="185" y="22"/>
                      </a:lnTo>
                      <a:lnTo>
                        <a:pt x="185" y="22"/>
                      </a:lnTo>
                      <a:lnTo>
                        <a:pt x="185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90" y="22"/>
                      </a:lnTo>
                      <a:lnTo>
                        <a:pt x="190" y="22"/>
                      </a:lnTo>
                      <a:lnTo>
                        <a:pt x="190" y="22"/>
                      </a:lnTo>
                      <a:lnTo>
                        <a:pt x="190" y="22"/>
                      </a:lnTo>
                      <a:lnTo>
                        <a:pt x="193" y="22"/>
                      </a:lnTo>
                      <a:lnTo>
                        <a:pt x="193" y="22"/>
                      </a:lnTo>
                      <a:lnTo>
                        <a:pt x="193" y="22"/>
                      </a:lnTo>
                      <a:lnTo>
                        <a:pt x="196" y="19"/>
                      </a:lnTo>
                      <a:lnTo>
                        <a:pt x="196" y="19"/>
                      </a:lnTo>
                      <a:lnTo>
                        <a:pt x="199" y="17"/>
                      </a:lnTo>
                      <a:lnTo>
                        <a:pt x="250" y="14"/>
                      </a:lnTo>
                      <a:lnTo>
                        <a:pt x="250" y="11"/>
                      </a:lnTo>
                      <a:lnTo>
                        <a:pt x="250" y="11"/>
                      </a:lnTo>
                      <a:lnTo>
                        <a:pt x="253" y="11"/>
                      </a:lnTo>
                      <a:lnTo>
                        <a:pt x="253" y="11"/>
                      </a:lnTo>
                      <a:lnTo>
                        <a:pt x="253" y="11"/>
                      </a:lnTo>
                      <a:lnTo>
                        <a:pt x="255" y="8"/>
                      </a:lnTo>
                      <a:lnTo>
                        <a:pt x="258" y="8"/>
                      </a:lnTo>
                      <a:lnTo>
                        <a:pt x="258" y="8"/>
                      </a:lnTo>
                      <a:lnTo>
                        <a:pt x="258" y="8"/>
                      </a:lnTo>
                      <a:lnTo>
                        <a:pt x="261" y="8"/>
                      </a:lnTo>
                      <a:lnTo>
                        <a:pt x="261" y="8"/>
                      </a:lnTo>
                      <a:lnTo>
                        <a:pt x="264" y="5"/>
                      </a:lnTo>
                      <a:lnTo>
                        <a:pt x="264" y="5"/>
                      </a:lnTo>
                      <a:lnTo>
                        <a:pt x="264" y="5"/>
                      </a:lnTo>
                      <a:lnTo>
                        <a:pt x="264" y="5"/>
                      </a:lnTo>
                      <a:lnTo>
                        <a:pt x="267" y="5"/>
                      </a:lnTo>
                      <a:lnTo>
                        <a:pt x="267" y="5"/>
                      </a:lnTo>
                      <a:lnTo>
                        <a:pt x="270" y="5"/>
                      </a:lnTo>
                      <a:lnTo>
                        <a:pt x="270" y="5"/>
                      </a:lnTo>
                      <a:lnTo>
                        <a:pt x="270" y="5"/>
                      </a:lnTo>
                      <a:lnTo>
                        <a:pt x="272" y="5"/>
                      </a:lnTo>
                      <a:lnTo>
                        <a:pt x="272" y="5"/>
                      </a:lnTo>
                      <a:lnTo>
                        <a:pt x="275" y="5"/>
                      </a:lnTo>
                      <a:lnTo>
                        <a:pt x="275" y="5"/>
                      </a:lnTo>
                      <a:lnTo>
                        <a:pt x="278" y="5"/>
                      </a:lnTo>
                      <a:lnTo>
                        <a:pt x="278" y="5"/>
                      </a:lnTo>
                      <a:lnTo>
                        <a:pt x="278" y="2"/>
                      </a:lnTo>
                      <a:lnTo>
                        <a:pt x="278" y="2"/>
                      </a:lnTo>
                      <a:lnTo>
                        <a:pt x="281" y="2"/>
                      </a:lnTo>
                      <a:lnTo>
                        <a:pt x="281" y="2"/>
                      </a:lnTo>
                      <a:lnTo>
                        <a:pt x="284" y="2"/>
                      </a:lnTo>
                      <a:lnTo>
                        <a:pt x="284" y="2"/>
                      </a:lnTo>
                      <a:lnTo>
                        <a:pt x="287" y="2"/>
                      </a:lnTo>
                      <a:lnTo>
                        <a:pt x="287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89" y="2"/>
                      </a:lnTo>
                      <a:lnTo>
                        <a:pt x="289" y="2"/>
                      </a:lnTo>
                      <a:lnTo>
                        <a:pt x="292" y="2"/>
                      </a:lnTo>
                      <a:lnTo>
                        <a:pt x="292" y="2"/>
                      </a:lnTo>
                      <a:lnTo>
                        <a:pt x="292" y="2"/>
                      </a:lnTo>
                      <a:lnTo>
                        <a:pt x="295" y="2"/>
                      </a:lnTo>
                      <a:lnTo>
                        <a:pt x="295" y="0"/>
                      </a:lnTo>
                      <a:lnTo>
                        <a:pt x="295" y="0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2" y="5"/>
                      </a:lnTo>
                      <a:lnTo>
                        <a:pt x="292" y="5"/>
                      </a:lnTo>
                      <a:lnTo>
                        <a:pt x="292" y="5"/>
                      </a:lnTo>
                      <a:lnTo>
                        <a:pt x="292" y="5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9"/>
                      </a:lnTo>
                      <a:lnTo>
                        <a:pt x="292" y="22"/>
                      </a:lnTo>
                      <a:lnTo>
                        <a:pt x="292" y="22"/>
                      </a:lnTo>
                      <a:lnTo>
                        <a:pt x="292" y="25"/>
                      </a:lnTo>
                      <a:lnTo>
                        <a:pt x="292" y="25"/>
                      </a:lnTo>
                      <a:lnTo>
                        <a:pt x="292" y="25"/>
                      </a:lnTo>
                      <a:lnTo>
                        <a:pt x="292" y="25"/>
                      </a:lnTo>
                      <a:lnTo>
                        <a:pt x="292" y="25"/>
                      </a:lnTo>
                      <a:lnTo>
                        <a:pt x="295" y="28"/>
                      </a:lnTo>
                      <a:lnTo>
                        <a:pt x="295" y="28"/>
                      </a:lnTo>
                      <a:lnTo>
                        <a:pt x="295" y="28"/>
                      </a:lnTo>
                      <a:lnTo>
                        <a:pt x="295" y="31"/>
                      </a:lnTo>
                      <a:lnTo>
                        <a:pt x="298" y="31"/>
                      </a:lnTo>
                      <a:lnTo>
                        <a:pt x="298" y="31"/>
                      </a:lnTo>
                      <a:lnTo>
                        <a:pt x="298" y="34"/>
                      </a:lnTo>
                      <a:lnTo>
                        <a:pt x="298" y="34"/>
                      </a:lnTo>
                      <a:lnTo>
                        <a:pt x="298" y="34"/>
                      </a:lnTo>
                      <a:lnTo>
                        <a:pt x="295" y="34"/>
                      </a:lnTo>
                      <a:lnTo>
                        <a:pt x="292" y="34"/>
                      </a:lnTo>
                      <a:lnTo>
                        <a:pt x="289" y="34"/>
                      </a:lnTo>
                      <a:lnTo>
                        <a:pt x="287" y="34"/>
                      </a:lnTo>
                      <a:lnTo>
                        <a:pt x="284" y="34"/>
                      </a:lnTo>
                      <a:lnTo>
                        <a:pt x="281" y="34"/>
                      </a:lnTo>
                      <a:lnTo>
                        <a:pt x="281" y="34"/>
                      </a:lnTo>
                      <a:lnTo>
                        <a:pt x="281" y="34"/>
                      </a:lnTo>
                      <a:lnTo>
                        <a:pt x="281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5" y="45"/>
                      </a:lnTo>
                      <a:lnTo>
                        <a:pt x="272" y="51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6"/>
                      </a:lnTo>
                      <a:lnTo>
                        <a:pt x="272" y="59"/>
                      </a:lnTo>
                      <a:lnTo>
                        <a:pt x="272" y="62"/>
                      </a:lnTo>
                      <a:lnTo>
                        <a:pt x="270" y="65"/>
                      </a:lnTo>
                      <a:lnTo>
                        <a:pt x="270" y="68"/>
                      </a:lnTo>
                      <a:lnTo>
                        <a:pt x="270" y="70"/>
                      </a:lnTo>
                      <a:lnTo>
                        <a:pt x="270" y="70"/>
                      </a:lnTo>
                      <a:lnTo>
                        <a:pt x="270" y="73"/>
                      </a:lnTo>
                      <a:lnTo>
                        <a:pt x="270" y="76"/>
                      </a:lnTo>
                      <a:lnTo>
                        <a:pt x="267" y="76"/>
                      </a:lnTo>
                      <a:lnTo>
                        <a:pt x="267" y="82"/>
                      </a:lnTo>
                      <a:lnTo>
                        <a:pt x="267" y="85"/>
                      </a:lnTo>
                      <a:lnTo>
                        <a:pt x="267" y="87"/>
                      </a:lnTo>
                      <a:lnTo>
                        <a:pt x="267" y="93"/>
                      </a:lnTo>
                      <a:lnTo>
                        <a:pt x="267" y="96"/>
                      </a:lnTo>
                      <a:lnTo>
                        <a:pt x="267" y="96"/>
                      </a:lnTo>
                      <a:lnTo>
                        <a:pt x="267" y="99"/>
                      </a:lnTo>
                      <a:lnTo>
                        <a:pt x="264" y="104"/>
                      </a:lnTo>
                      <a:lnTo>
                        <a:pt x="264" y="107"/>
                      </a:lnTo>
                      <a:lnTo>
                        <a:pt x="264" y="110"/>
                      </a:lnTo>
                      <a:lnTo>
                        <a:pt x="264" y="116"/>
                      </a:lnTo>
                      <a:lnTo>
                        <a:pt x="264" y="119"/>
                      </a:lnTo>
                      <a:lnTo>
                        <a:pt x="264" y="124"/>
                      </a:lnTo>
                      <a:lnTo>
                        <a:pt x="264" y="130"/>
                      </a:lnTo>
                      <a:lnTo>
                        <a:pt x="264" y="136"/>
                      </a:lnTo>
                      <a:lnTo>
                        <a:pt x="264" y="138"/>
                      </a:lnTo>
                      <a:lnTo>
                        <a:pt x="264" y="138"/>
                      </a:lnTo>
                      <a:lnTo>
                        <a:pt x="264" y="138"/>
                      </a:lnTo>
                      <a:lnTo>
                        <a:pt x="267" y="141"/>
                      </a:lnTo>
                      <a:lnTo>
                        <a:pt x="267" y="141"/>
                      </a:lnTo>
                      <a:lnTo>
                        <a:pt x="267" y="141"/>
                      </a:lnTo>
                      <a:lnTo>
                        <a:pt x="267" y="144"/>
                      </a:lnTo>
                      <a:lnTo>
                        <a:pt x="267" y="144"/>
                      </a:lnTo>
                      <a:lnTo>
                        <a:pt x="267" y="144"/>
                      </a:lnTo>
                      <a:lnTo>
                        <a:pt x="270" y="147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5" y="153"/>
                      </a:lnTo>
                      <a:lnTo>
                        <a:pt x="275" y="155"/>
                      </a:lnTo>
                      <a:lnTo>
                        <a:pt x="275" y="158"/>
                      </a:lnTo>
                      <a:lnTo>
                        <a:pt x="275" y="158"/>
                      </a:lnTo>
                      <a:lnTo>
                        <a:pt x="278" y="161"/>
                      </a:lnTo>
                      <a:lnTo>
                        <a:pt x="278" y="164"/>
                      </a:lnTo>
                      <a:lnTo>
                        <a:pt x="278" y="164"/>
                      </a:lnTo>
                      <a:lnTo>
                        <a:pt x="278" y="164"/>
                      </a:lnTo>
                      <a:lnTo>
                        <a:pt x="281" y="167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2"/>
                      </a:lnTo>
                      <a:lnTo>
                        <a:pt x="281" y="172"/>
                      </a:lnTo>
                      <a:lnTo>
                        <a:pt x="284" y="175"/>
                      </a:lnTo>
                      <a:lnTo>
                        <a:pt x="284" y="175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81"/>
                      </a:lnTo>
                      <a:lnTo>
                        <a:pt x="287" y="181"/>
                      </a:lnTo>
                      <a:lnTo>
                        <a:pt x="287" y="184"/>
                      </a:lnTo>
                      <a:lnTo>
                        <a:pt x="287" y="187"/>
                      </a:lnTo>
                      <a:lnTo>
                        <a:pt x="287" y="189"/>
                      </a:lnTo>
                      <a:lnTo>
                        <a:pt x="287" y="189"/>
                      </a:lnTo>
                      <a:lnTo>
                        <a:pt x="289" y="192"/>
                      </a:lnTo>
                      <a:lnTo>
                        <a:pt x="289" y="192"/>
                      </a:lnTo>
                      <a:lnTo>
                        <a:pt x="289" y="195"/>
                      </a:lnTo>
                      <a:lnTo>
                        <a:pt x="292" y="204"/>
                      </a:lnTo>
                      <a:lnTo>
                        <a:pt x="298" y="218"/>
                      </a:lnTo>
                      <a:lnTo>
                        <a:pt x="278" y="223"/>
                      </a:lnTo>
                      <a:lnTo>
                        <a:pt x="270" y="212"/>
                      </a:lnTo>
                      <a:lnTo>
                        <a:pt x="264" y="209"/>
                      </a:lnTo>
                      <a:lnTo>
                        <a:pt x="264" y="209"/>
                      </a:lnTo>
                      <a:lnTo>
                        <a:pt x="261" y="206"/>
                      </a:lnTo>
                      <a:lnTo>
                        <a:pt x="261" y="206"/>
                      </a:lnTo>
                      <a:lnTo>
                        <a:pt x="261" y="206"/>
                      </a:lnTo>
                      <a:lnTo>
                        <a:pt x="253" y="209"/>
                      </a:lnTo>
                      <a:lnTo>
                        <a:pt x="247" y="209"/>
                      </a:lnTo>
                      <a:lnTo>
                        <a:pt x="247" y="209"/>
                      </a:lnTo>
                      <a:lnTo>
                        <a:pt x="244" y="209"/>
                      </a:lnTo>
                      <a:lnTo>
                        <a:pt x="241" y="209"/>
                      </a:lnTo>
                      <a:lnTo>
                        <a:pt x="236" y="212"/>
                      </a:lnTo>
                      <a:lnTo>
                        <a:pt x="233" y="212"/>
                      </a:lnTo>
                      <a:lnTo>
                        <a:pt x="230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1" y="212"/>
                      </a:lnTo>
                      <a:lnTo>
                        <a:pt x="216" y="212"/>
                      </a:lnTo>
                      <a:lnTo>
                        <a:pt x="207" y="215"/>
                      </a:lnTo>
                      <a:lnTo>
                        <a:pt x="216" y="226"/>
                      </a:lnTo>
                      <a:lnTo>
                        <a:pt x="204" y="226"/>
                      </a:lnTo>
                      <a:lnTo>
                        <a:pt x="204" y="226"/>
                      </a:lnTo>
                      <a:lnTo>
                        <a:pt x="204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199" y="226"/>
                      </a:lnTo>
                      <a:lnTo>
                        <a:pt x="182" y="223"/>
                      </a:lnTo>
                      <a:lnTo>
                        <a:pt x="176" y="223"/>
                      </a:lnTo>
                      <a:lnTo>
                        <a:pt x="176" y="226"/>
                      </a:lnTo>
                      <a:lnTo>
                        <a:pt x="176" y="229"/>
                      </a:lnTo>
                      <a:lnTo>
                        <a:pt x="176" y="229"/>
                      </a:lnTo>
                      <a:lnTo>
                        <a:pt x="176" y="232"/>
                      </a:lnTo>
                      <a:lnTo>
                        <a:pt x="176" y="232"/>
                      </a:lnTo>
                      <a:lnTo>
                        <a:pt x="176" y="235"/>
                      </a:lnTo>
                      <a:lnTo>
                        <a:pt x="176" y="235"/>
                      </a:lnTo>
                      <a:lnTo>
                        <a:pt x="173" y="238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68" y="238"/>
                      </a:lnTo>
                      <a:lnTo>
                        <a:pt x="168" y="238"/>
                      </a:lnTo>
                      <a:lnTo>
                        <a:pt x="168" y="238"/>
                      </a:lnTo>
                      <a:lnTo>
                        <a:pt x="168" y="238"/>
                      </a:lnTo>
                      <a:lnTo>
                        <a:pt x="168" y="238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3"/>
                      </a:lnTo>
                      <a:lnTo>
                        <a:pt x="156" y="240"/>
                      </a:lnTo>
                      <a:lnTo>
                        <a:pt x="156" y="243"/>
                      </a:lnTo>
                      <a:lnTo>
                        <a:pt x="156" y="243"/>
                      </a:lnTo>
                      <a:lnTo>
                        <a:pt x="156" y="243"/>
                      </a:lnTo>
                      <a:lnTo>
                        <a:pt x="156" y="243"/>
                      </a:lnTo>
                      <a:lnTo>
                        <a:pt x="156" y="246"/>
                      </a:lnTo>
                      <a:lnTo>
                        <a:pt x="156" y="246"/>
                      </a:lnTo>
                      <a:lnTo>
                        <a:pt x="156" y="246"/>
                      </a:lnTo>
                      <a:lnTo>
                        <a:pt x="156" y="246"/>
                      </a:lnTo>
                      <a:lnTo>
                        <a:pt x="156" y="246"/>
                      </a:lnTo>
                      <a:lnTo>
                        <a:pt x="153" y="246"/>
                      </a:lnTo>
                      <a:lnTo>
                        <a:pt x="153" y="249"/>
                      </a:lnTo>
                      <a:lnTo>
                        <a:pt x="153" y="249"/>
                      </a:lnTo>
                      <a:lnTo>
                        <a:pt x="153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3" y="252"/>
                      </a:lnTo>
                      <a:lnTo>
                        <a:pt x="156" y="255"/>
                      </a:lnTo>
                      <a:lnTo>
                        <a:pt x="151" y="255"/>
                      </a:lnTo>
                      <a:lnTo>
                        <a:pt x="151" y="257"/>
                      </a:lnTo>
                      <a:lnTo>
                        <a:pt x="153" y="257"/>
                      </a:lnTo>
                      <a:lnTo>
                        <a:pt x="153" y="257"/>
                      </a:lnTo>
                      <a:lnTo>
                        <a:pt x="153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48" y="257"/>
                      </a:lnTo>
                      <a:lnTo>
                        <a:pt x="148" y="257"/>
                      </a:lnTo>
                      <a:lnTo>
                        <a:pt x="148" y="260"/>
                      </a:lnTo>
                      <a:lnTo>
                        <a:pt x="148" y="260"/>
                      </a:lnTo>
                      <a:lnTo>
                        <a:pt x="148" y="260"/>
                      </a:lnTo>
                      <a:lnTo>
                        <a:pt x="148" y="260"/>
                      </a:lnTo>
                      <a:lnTo>
                        <a:pt x="145" y="260"/>
                      </a:lnTo>
                      <a:lnTo>
                        <a:pt x="145" y="260"/>
                      </a:lnTo>
                      <a:lnTo>
                        <a:pt x="145" y="260"/>
                      </a:lnTo>
                      <a:lnTo>
                        <a:pt x="145" y="260"/>
                      </a:lnTo>
                      <a:lnTo>
                        <a:pt x="142" y="260"/>
                      </a:lnTo>
                      <a:lnTo>
                        <a:pt x="142" y="260"/>
                      </a:lnTo>
                      <a:lnTo>
                        <a:pt x="142" y="260"/>
                      </a:lnTo>
                      <a:lnTo>
                        <a:pt x="142" y="260"/>
                      </a:lnTo>
                      <a:lnTo>
                        <a:pt x="142" y="260"/>
                      </a:lnTo>
                      <a:lnTo>
                        <a:pt x="139" y="260"/>
                      </a:lnTo>
                      <a:lnTo>
                        <a:pt x="139" y="260"/>
                      </a:lnTo>
                      <a:lnTo>
                        <a:pt x="136" y="260"/>
                      </a:lnTo>
                      <a:lnTo>
                        <a:pt x="136" y="260"/>
                      </a:lnTo>
                      <a:lnTo>
                        <a:pt x="134" y="260"/>
                      </a:lnTo>
                      <a:lnTo>
                        <a:pt x="134" y="260"/>
                      </a:lnTo>
                      <a:lnTo>
                        <a:pt x="134" y="260"/>
                      </a:lnTo>
                      <a:lnTo>
                        <a:pt x="134" y="260"/>
                      </a:lnTo>
                      <a:lnTo>
                        <a:pt x="131" y="260"/>
                      </a:lnTo>
                      <a:lnTo>
                        <a:pt x="128" y="257"/>
                      </a:lnTo>
                      <a:lnTo>
                        <a:pt x="128" y="257"/>
                      </a:lnTo>
                      <a:lnTo>
                        <a:pt x="128" y="257"/>
                      </a:lnTo>
                      <a:lnTo>
                        <a:pt x="125" y="257"/>
                      </a:lnTo>
                      <a:lnTo>
                        <a:pt x="125" y="255"/>
                      </a:lnTo>
                      <a:lnTo>
                        <a:pt x="125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60"/>
                      </a:lnTo>
                      <a:lnTo>
                        <a:pt x="119" y="263"/>
                      </a:lnTo>
                      <a:lnTo>
                        <a:pt x="119" y="263"/>
                      </a:lnTo>
                      <a:lnTo>
                        <a:pt x="119" y="266"/>
                      </a:lnTo>
                      <a:lnTo>
                        <a:pt x="119" y="269"/>
                      </a:lnTo>
                      <a:lnTo>
                        <a:pt x="119" y="269"/>
                      </a:lnTo>
                      <a:lnTo>
                        <a:pt x="119" y="269"/>
                      </a:lnTo>
                      <a:lnTo>
                        <a:pt x="119" y="269"/>
                      </a:lnTo>
                      <a:lnTo>
                        <a:pt x="119" y="272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4"/>
                      </a:lnTo>
                      <a:lnTo>
                        <a:pt x="122" y="274"/>
                      </a:lnTo>
                      <a:lnTo>
                        <a:pt x="125" y="277"/>
                      </a:lnTo>
                      <a:lnTo>
                        <a:pt x="125" y="277"/>
                      </a:lnTo>
                      <a:lnTo>
                        <a:pt x="122" y="280"/>
                      </a:lnTo>
                      <a:lnTo>
                        <a:pt x="122" y="280"/>
                      </a:lnTo>
                      <a:lnTo>
                        <a:pt x="119" y="280"/>
                      </a:lnTo>
                      <a:lnTo>
                        <a:pt x="122" y="283"/>
                      </a:lnTo>
                      <a:lnTo>
                        <a:pt x="122" y="286"/>
                      </a:lnTo>
                      <a:lnTo>
                        <a:pt x="122" y="289"/>
                      </a:lnTo>
                      <a:lnTo>
                        <a:pt x="122" y="294"/>
                      </a:lnTo>
                      <a:lnTo>
                        <a:pt x="119" y="294"/>
                      </a:lnTo>
                      <a:lnTo>
                        <a:pt x="119" y="314"/>
                      </a:lnTo>
                      <a:lnTo>
                        <a:pt x="108" y="314"/>
                      </a:lnTo>
                      <a:lnTo>
                        <a:pt x="108" y="342"/>
                      </a:lnTo>
                      <a:lnTo>
                        <a:pt x="105" y="342"/>
                      </a:lnTo>
                      <a:lnTo>
                        <a:pt x="102" y="342"/>
                      </a:lnTo>
                      <a:lnTo>
                        <a:pt x="102" y="342"/>
                      </a:lnTo>
                      <a:lnTo>
                        <a:pt x="100" y="342"/>
                      </a:lnTo>
                      <a:lnTo>
                        <a:pt x="97" y="342"/>
                      </a:lnTo>
                      <a:lnTo>
                        <a:pt x="94" y="342"/>
                      </a:lnTo>
                      <a:lnTo>
                        <a:pt x="91" y="342"/>
                      </a:lnTo>
                      <a:lnTo>
                        <a:pt x="91" y="342"/>
                      </a:lnTo>
                      <a:lnTo>
                        <a:pt x="91" y="340"/>
                      </a:lnTo>
                      <a:lnTo>
                        <a:pt x="91" y="337"/>
                      </a:lnTo>
                      <a:lnTo>
                        <a:pt x="88" y="337"/>
                      </a:lnTo>
                      <a:lnTo>
                        <a:pt x="88" y="337"/>
                      </a:lnTo>
                      <a:lnTo>
                        <a:pt x="88" y="334"/>
                      </a:lnTo>
                      <a:lnTo>
                        <a:pt x="88" y="334"/>
                      </a:lnTo>
                      <a:lnTo>
                        <a:pt x="85" y="334"/>
                      </a:lnTo>
                      <a:lnTo>
                        <a:pt x="85" y="331"/>
                      </a:lnTo>
                      <a:lnTo>
                        <a:pt x="85" y="331"/>
                      </a:lnTo>
                      <a:lnTo>
                        <a:pt x="83" y="328"/>
                      </a:lnTo>
                      <a:lnTo>
                        <a:pt x="83" y="328"/>
                      </a:lnTo>
                      <a:lnTo>
                        <a:pt x="83" y="328"/>
                      </a:lnTo>
                      <a:lnTo>
                        <a:pt x="83" y="325"/>
                      </a:lnTo>
                      <a:lnTo>
                        <a:pt x="83" y="325"/>
                      </a:lnTo>
                      <a:lnTo>
                        <a:pt x="83" y="323"/>
                      </a:lnTo>
                      <a:lnTo>
                        <a:pt x="83" y="323"/>
                      </a:lnTo>
                      <a:lnTo>
                        <a:pt x="83" y="320"/>
                      </a:lnTo>
                      <a:lnTo>
                        <a:pt x="83" y="317"/>
                      </a:lnTo>
                      <a:lnTo>
                        <a:pt x="80" y="317"/>
                      </a:lnTo>
                      <a:lnTo>
                        <a:pt x="80" y="314"/>
                      </a:lnTo>
                      <a:lnTo>
                        <a:pt x="80" y="314"/>
                      </a:lnTo>
                      <a:lnTo>
                        <a:pt x="83" y="286"/>
                      </a:lnTo>
                      <a:lnTo>
                        <a:pt x="83" y="286"/>
                      </a:lnTo>
                      <a:lnTo>
                        <a:pt x="83" y="280"/>
                      </a:lnTo>
                      <a:lnTo>
                        <a:pt x="80" y="266"/>
                      </a:lnTo>
                      <a:lnTo>
                        <a:pt x="80" y="260"/>
                      </a:lnTo>
                      <a:lnTo>
                        <a:pt x="80" y="255"/>
                      </a:lnTo>
                      <a:lnTo>
                        <a:pt x="80" y="252"/>
                      </a:lnTo>
                      <a:lnTo>
                        <a:pt x="80" y="252"/>
                      </a:lnTo>
                      <a:lnTo>
                        <a:pt x="80" y="252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77" y="249"/>
                      </a:lnTo>
                      <a:lnTo>
                        <a:pt x="77" y="249"/>
                      </a:lnTo>
                      <a:lnTo>
                        <a:pt x="77" y="249"/>
                      </a:lnTo>
                      <a:lnTo>
                        <a:pt x="77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1" y="249"/>
                      </a:lnTo>
                      <a:lnTo>
                        <a:pt x="71" y="249"/>
                      </a:lnTo>
                      <a:lnTo>
                        <a:pt x="68" y="249"/>
                      </a:lnTo>
                      <a:lnTo>
                        <a:pt x="71" y="249"/>
                      </a:lnTo>
                      <a:lnTo>
                        <a:pt x="71" y="249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7" y="252"/>
                      </a:lnTo>
                      <a:lnTo>
                        <a:pt x="77" y="249"/>
                      </a:lnTo>
                      <a:lnTo>
                        <a:pt x="77" y="249"/>
                      </a:lnTo>
                      <a:lnTo>
                        <a:pt x="77" y="249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80" y="252"/>
                      </a:lnTo>
                      <a:lnTo>
                        <a:pt x="80" y="252"/>
                      </a:lnTo>
                      <a:lnTo>
                        <a:pt x="80" y="252"/>
                      </a:lnTo>
                      <a:lnTo>
                        <a:pt x="68" y="249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0" name="Freeform 166"/>
                <p:cNvSpPr>
                  <a:spLocks/>
                </p:cNvSpPr>
                <p:nvPr/>
              </p:nvSpPr>
              <p:spPr bwMode="auto">
                <a:xfrm>
                  <a:off x="1451" y="3062"/>
                  <a:ext cx="151" cy="173"/>
                </a:xfrm>
                <a:custGeom>
                  <a:avLst/>
                  <a:gdLst/>
                  <a:ahLst/>
                  <a:cxnLst>
                    <a:cxn ang="0">
                      <a:pos x="66" y="195"/>
                    </a:cxn>
                    <a:cxn ang="0">
                      <a:pos x="51" y="138"/>
                    </a:cxn>
                    <a:cxn ang="0">
                      <a:pos x="3" y="73"/>
                    </a:cxn>
                    <a:cxn ang="0">
                      <a:pos x="51" y="68"/>
                    </a:cxn>
                    <a:cxn ang="0">
                      <a:pos x="142" y="48"/>
                    </a:cxn>
                    <a:cxn ang="0">
                      <a:pos x="148" y="45"/>
                    </a:cxn>
                    <a:cxn ang="0">
                      <a:pos x="151" y="45"/>
                    </a:cxn>
                    <a:cxn ang="0">
                      <a:pos x="156" y="42"/>
                    </a:cxn>
                    <a:cxn ang="0">
                      <a:pos x="159" y="31"/>
                    </a:cxn>
                    <a:cxn ang="0">
                      <a:pos x="168" y="25"/>
                    </a:cxn>
                    <a:cxn ang="0">
                      <a:pos x="170" y="22"/>
                    </a:cxn>
                    <a:cxn ang="0">
                      <a:pos x="176" y="22"/>
                    </a:cxn>
                    <a:cxn ang="0">
                      <a:pos x="182" y="22"/>
                    </a:cxn>
                    <a:cxn ang="0">
                      <a:pos x="187" y="22"/>
                    </a:cxn>
                    <a:cxn ang="0">
                      <a:pos x="196" y="19"/>
                    </a:cxn>
                    <a:cxn ang="0">
                      <a:pos x="258" y="8"/>
                    </a:cxn>
                    <a:cxn ang="0">
                      <a:pos x="270" y="5"/>
                    </a:cxn>
                    <a:cxn ang="0">
                      <a:pos x="278" y="2"/>
                    </a:cxn>
                    <a:cxn ang="0">
                      <a:pos x="289" y="2"/>
                    </a:cxn>
                    <a:cxn ang="0">
                      <a:pos x="295" y="2"/>
                    </a:cxn>
                    <a:cxn ang="0">
                      <a:pos x="292" y="11"/>
                    </a:cxn>
                    <a:cxn ang="0">
                      <a:pos x="292" y="22"/>
                    </a:cxn>
                    <a:cxn ang="0">
                      <a:pos x="298" y="31"/>
                    </a:cxn>
                    <a:cxn ang="0">
                      <a:pos x="281" y="34"/>
                    </a:cxn>
                    <a:cxn ang="0">
                      <a:pos x="275" y="45"/>
                    </a:cxn>
                    <a:cxn ang="0">
                      <a:pos x="270" y="70"/>
                    </a:cxn>
                    <a:cxn ang="0">
                      <a:pos x="267" y="99"/>
                    </a:cxn>
                    <a:cxn ang="0">
                      <a:pos x="264" y="138"/>
                    </a:cxn>
                    <a:cxn ang="0">
                      <a:pos x="272" y="150"/>
                    </a:cxn>
                    <a:cxn ang="0">
                      <a:pos x="278" y="164"/>
                    </a:cxn>
                    <a:cxn ang="0">
                      <a:pos x="284" y="178"/>
                    </a:cxn>
                    <a:cxn ang="0">
                      <a:pos x="292" y="204"/>
                    </a:cxn>
                    <a:cxn ang="0">
                      <a:pos x="247" y="209"/>
                    </a:cxn>
                    <a:cxn ang="0">
                      <a:pos x="224" y="212"/>
                    </a:cxn>
                    <a:cxn ang="0">
                      <a:pos x="202" y="226"/>
                    </a:cxn>
                    <a:cxn ang="0">
                      <a:pos x="202" y="226"/>
                    </a:cxn>
                    <a:cxn ang="0">
                      <a:pos x="176" y="235"/>
                    </a:cxn>
                    <a:cxn ang="0">
                      <a:pos x="170" y="238"/>
                    </a:cxn>
                    <a:cxn ang="0">
                      <a:pos x="168" y="240"/>
                    </a:cxn>
                    <a:cxn ang="0">
                      <a:pos x="156" y="246"/>
                    </a:cxn>
                    <a:cxn ang="0">
                      <a:pos x="156" y="249"/>
                    </a:cxn>
                    <a:cxn ang="0">
                      <a:pos x="156" y="249"/>
                    </a:cxn>
                    <a:cxn ang="0">
                      <a:pos x="153" y="252"/>
                    </a:cxn>
                    <a:cxn ang="0">
                      <a:pos x="151" y="257"/>
                    </a:cxn>
                    <a:cxn ang="0">
                      <a:pos x="145" y="260"/>
                    </a:cxn>
                    <a:cxn ang="0">
                      <a:pos x="134" y="260"/>
                    </a:cxn>
                    <a:cxn ang="0">
                      <a:pos x="125" y="255"/>
                    </a:cxn>
                    <a:cxn ang="0">
                      <a:pos x="119" y="252"/>
                    </a:cxn>
                    <a:cxn ang="0">
                      <a:pos x="119" y="269"/>
                    </a:cxn>
                    <a:cxn ang="0">
                      <a:pos x="122" y="274"/>
                    </a:cxn>
                    <a:cxn ang="0">
                      <a:pos x="119" y="294"/>
                    </a:cxn>
                    <a:cxn ang="0">
                      <a:pos x="91" y="342"/>
                    </a:cxn>
                    <a:cxn ang="0">
                      <a:pos x="85" y="331"/>
                    </a:cxn>
                    <a:cxn ang="0">
                      <a:pos x="80" y="317"/>
                    </a:cxn>
                    <a:cxn ang="0">
                      <a:pos x="80" y="252"/>
                    </a:cxn>
                    <a:cxn ang="0">
                      <a:pos x="74" y="252"/>
                    </a:cxn>
                    <a:cxn ang="0">
                      <a:pos x="74" y="252"/>
                    </a:cxn>
                    <a:cxn ang="0">
                      <a:pos x="80" y="249"/>
                    </a:cxn>
                  </a:cxnLst>
                  <a:rect l="0" t="0" r="r" b="b"/>
                  <a:pathLst>
                    <a:path w="298" h="342">
                      <a:moveTo>
                        <a:pt x="68" y="249"/>
                      </a:moveTo>
                      <a:lnTo>
                        <a:pt x="57" y="249"/>
                      </a:lnTo>
                      <a:lnTo>
                        <a:pt x="26" y="249"/>
                      </a:lnTo>
                      <a:lnTo>
                        <a:pt x="23" y="235"/>
                      </a:lnTo>
                      <a:lnTo>
                        <a:pt x="17" y="212"/>
                      </a:lnTo>
                      <a:lnTo>
                        <a:pt x="20" y="209"/>
                      </a:lnTo>
                      <a:lnTo>
                        <a:pt x="26" y="209"/>
                      </a:lnTo>
                      <a:lnTo>
                        <a:pt x="34" y="206"/>
                      </a:lnTo>
                      <a:lnTo>
                        <a:pt x="43" y="201"/>
                      </a:lnTo>
                      <a:lnTo>
                        <a:pt x="66" y="195"/>
                      </a:lnTo>
                      <a:lnTo>
                        <a:pt x="68" y="195"/>
                      </a:lnTo>
                      <a:lnTo>
                        <a:pt x="68" y="192"/>
                      </a:lnTo>
                      <a:lnTo>
                        <a:pt x="68" y="184"/>
                      </a:lnTo>
                      <a:lnTo>
                        <a:pt x="66" y="181"/>
                      </a:lnTo>
                      <a:lnTo>
                        <a:pt x="66" y="175"/>
                      </a:lnTo>
                      <a:lnTo>
                        <a:pt x="63" y="167"/>
                      </a:lnTo>
                      <a:lnTo>
                        <a:pt x="63" y="161"/>
                      </a:lnTo>
                      <a:lnTo>
                        <a:pt x="63" y="158"/>
                      </a:lnTo>
                      <a:lnTo>
                        <a:pt x="60" y="153"/>
                      </a:lnTo>
                      <a:lnTo>
                        <a:pt x="51" y="138"/>
                      </a:lnTo>
                      <a:lnTo>
                        <a:pt x="49" y="130"/>
                      </a:lnTo>
                      <a:lnTo>
                        <a:pt x="46" y="121"/>
                      </a:lnTo>
                      <a:lnTo>
                        <a:pt x="43" y="119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40" y="113"/>
                      </a:lnTo>
                      <a:lnTo>
                        <a:pt x="37" y="110"/>
                      </a:lnTo>
                      <a:lnTo>
                        <a:pt x="34" y="107"/>
                      </a:lnTo>
                      <a:lnTo>
                        <a:pt x="17" y="87"/>
                      </a:lnTo>
                      <a:lnTo>
                        <a:pt x="3" y="73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3" y="70"/>
                      </a:lnTo>
                      <a:lnTo>
                        <a:pt x="3" y="70"/>
                      </a:lnTo>
                      <a:lnTo>
                        <a:pt x="3" y="70"/>
                      </a:lnTo>
                      <a:lnTo>
                        <a:pt x="12" y="70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8"/>
                      </a:lnTo>
                      <a:lnTo>
                        <a:pt x="63" y="68"/>
                      </a:lnTo>
                      <a:lnTo>
                        <a:pt x="77" y="62"/>
                      </a:lnTo>
                      <a:lnTo>
                        <a:pt x="91" y="59"/>
                      </a:lnTo>
                      <a:lnTo>
                        <a:pt x="136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39" y="51"/>
                      </a:lnTo>
                      <a:lnTo>
                        <a:pt x="142" y="48"/>
                      </a:lnTo>
                      <a:lnTo>
                        <a:pt x="142" y="48"/>
                      </a:lnTo>
                      <a:lnTo>
                        <a:pt x="142" y="48"/>
                      </a:lnTo>
                      <a:lnTo>
                        <a:pt x="142" y="48"/>
                      </a:lnTo>
                      <a:lnTo>
                        <a:pt x="145" y="48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5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48" y="45"/>
                      </a:lnTo>
                      <a:lnTo>
                        <a:pt x="151" y="45"/>
                      </a:lnTo>
                      <a:lnTo>
                        <a:pt x="151" y="45"/>
                      </a:lnTo>
                      <a:lnTo>
                        <a:pt x="151" y="45"/>
                      </a:lnTo>
                      <a:lnTo>
                        <a:pt x="151" y="45"/>
                      </a:lnTo>
                      <a:lnTo>
                        <a:pt x="151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3" y="45"/>
                      </a:lnTo>
                      <a:lnTo>
                        <a:pt x="156" y="45"/>
                      </a:lnTo>
                      <a:lnTo>
                        <a:pt x="156" y="45"/>
                      </a:lnTo>
                      <a:lnTo>
                        <a:pt x="156" y="42"/>
                      </a:lnTo>
                      <a:lnTo>
                        <a:pt x="156" y="42"/>
                      </a:lnTo>
                      <a:lnTo>
                        <a:pt x="156" y="42"/>
                      </a:lnTo>
                      <a:lnTo>
                        <a:pt x="156" y="39"/>
                      </a:lnTo>
                      <a:lnTo>
                        <a:pt x="156" y="39"/>
                      </a:lnTo>
                      <a:lnTo>
                        <a:pt x="156" y="36"/>
                      </a:lnTo>
                      <a:lnTo>
                        <a:pt x="156" y="36"/>
                      </a:lnTo>
                      <a:lnTo>
                        <a:pt x="156" y="36"/>
                      </a:lnTo>
                      <a:lnTo>
                        <a:pt x="156" y="34"/>
                      </a:lnTo>
                      <a:lnTo>
                        <a:pt x="156" y="34"/>
                      </a:lnTo>
                      <a:lnTo>
                        <a:pt x="159" y="34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59" y="31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5" y="25"/>
                      </a:lnTo>
                      <a:lnTo>
                        <a:pt x="168" y="25"/>
                      </a:lnTo>
                      <a:lnTo>
                        <a:pt x="168" y="25"/>
                      </a:lnTo>
                      <a:lnTo>
                        <a:pt x="168" y="22"/>
                      </a:lnTo>
                      <a:lnTo>
                        <a:pt x="168" y="22"/>
                      </a:lnTo>
                      <a:lnTo>
                        <a:pt x="168" y="22"/>
                      </a:lnTo>
                      <a:lnTo>
                        <a:pt x="168" y="22"/>
                      </a:lnTo>
                      <a:lnTo>
                        <a:pt x="168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0" y="22"/>
                      </a:lnTo>
                      <a:lnTo>
                        <a:pt x="173" y="22"/>
                      </a:lnTo>
                      <a:lnTo>
                        <a:pt x="173" y="22"/>
                      </a:lnTo>
                      <a:lnTo>
                        <a:pt x="173" y="22"/>
                      </a:lnTo>
                      <a:lnTo>
                        <a:pt x="173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9" y="22"/>
                      </a:lnTo>
                      <a:lnTo>
                        <a:pt x="179" y="22"/>
                      </a:lnTo>
                      <a:lnTo>
                        <a:pt x="179" y="22"/>
                      </a:lnTo>
                      <a:lnTo>
                        <a:pt x="182" y="22"/>
                      </a:lnTo>
                      <a:lnTo>
                        <a:pt x="182" y="22"/>
                      </a:lnTo>
                      <a:lnTo>
                        <a:pt x="182" y="22"/>
                      </a:lnTo>
                      <a:lnTo>
                        <a:pt x="185" y="22"/>
                      </a:lnTo>
                      <a:lnTo>
                        <a:pt x="185" y="22"/>
                      </a:lnTo>
                      <a:lnTo>
                        <a:pt x="185" y="22"/>
                      </a:lnTo>
                      <a:lnTo>
                        <a:pt x="185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87" y="22"/>
                      </a:lnTo>
                      <a:lnTo>
                        <a:pt x="190" y="22"/>
                      </a:lnTo>
                      <a:lnTo>
                        <a:pt x="190" y="22"/>
                      </a:lnTo>
                      <a:lnTo>
                        <a:pt x="190" y="22"/>
                      </a:lnTo>
                      <a:lnTo>
                        <a:pt x="190" y="22"/>
                      </a:lnTo>
                      <a:lnTo>
                        <a:pt x="193" y="22"/>
                      </a:lnTo>
                      <a:lnTo>
                        <a:pt x="193" y="22"/>
                      </a:lnTo>
                      <a:lnTo>
                        <a:pt x="193" y="22"/>
                      </a:lnTo>
                      <a:lnTo>
                        <a:pt x="196" y="19"/>
                      </a:lnTo>
                      <a:lnTo>
                        <a:pt x="196" y="19"/>
                      </a:lnTo>
                      <a:lnTo>
                        <a:pt x="199" y="17"/>
                      </a:lnTo>
                      <a:lnTo>
                        <a:pt x="250" y="14"/>
                      </a:lnTo>
                      <a:lnTo>
                        <a:pt x="250" y="11"/>
                      </a:lnTo>
                      <a:lnTo>
                        <a:pt x="250" y="11"/>
                      </a:lnTo>
                      <a:lnTo>
                        <a:pt x="253" y="11"/>
                      </a:lnTo>
                      <a:lnTo>
                        <a:pt x="253" y="11"/>
                      </a:lnTo>
                      <a:lnTo>
                        <a:pt x="253" y="11"/>
                      </a:lnTo>
                      <a:lnTo>
                        <a:pt x="255" y="8"/>
                      </a:lnTo>
                      <a:lnTo>
                        <a:pt x="258" y="8"/>
                      </a:lnTo>
                      <a:lnTo>
                        <a:pt x="258" y="8"/>
                      </a:lnTo>
                      <a:lnTo>
                        <a:pt x="258" y="8"/>
                      </a:lnTo>
                      <a:lnTo>
                        <a:pt x="261" y="8"/>
                      </a:lnTo>
                      <a:lnTo>
                        <a:pt x="261" y="8"/>
                      </a:lnTo>
                      <a:lnTo>
                        <a:pt x="264" y="5"/>
                      </a:lnTo>
                      <a:lnTo>
                        <a:pt x="264" y="5"/>
                      </a:lnTo>
                      <a:lnTo>
                        <a:pt x="264" y="5"/>
                      </a:lnTo>
                      <a:lnTo>
                        <a:pt x="264" y="5"/>
                      </a:lnTo>
                      <a:lnTo>
                        <a:pt x="267" y="5"/>
                      </a:lnTo>
                      <a:lnTo>
                        <a:pt x="267" y="5"/>
                      </a:lnTo>
                      <a:lnTo>
                        <a:pt x="270" y="5"/>
                      </a:lnTo>
                      <a:lnTo>
                        <a:pt x="270" y="5"/>
                      </a:lnTo>
                      <a:lnTo>
                        <a:pt x="270" y="5"/>
                      </a:lnTo>
                      <a:lnTo>
                        <a:pt x="272" y="5"/>
                      </a:lnTo>
                      <a:lnTo>
                        <a:pt x="272" y="5"/>
                      </a:lnTo>
                      <a:lnTo>
                        <a:pt x="275" y="5"/>
                      </a:lnTo>
                      <a:lnTo>
                        <a:pt x="275" y="5"/>
                      </a:lnTo>
                      <a:lnTo>
                        <a:pt x="278" y="5"/>
                      </a:lnTo>
                      <a:lnTo>
                        <a:pt x="278" y="5"/>
                      </a:lnTo>
                      <a:lnTo>
                        <a:pt x="278" y="2"/>
                      </a:lnTo>
                      <a:lnTo>
                        <a:pt x="278" y="2"/>
                      </a:lnTo>
                      <a:lnTo>
                        <a:pt x="281" y="2"/>
                      </a:lnTo>
                      <a:lnTo>
                        <a:pt x="281" y="2"/>
                      </a:lnTo>
                      <a:lnTo>
                        <a:pt x="284" y="2"/>
                      </a:lnTo>
                      <a:lnTo>
                        <a:pt x="284" y="2"/>
                      </a:lnTo>
                      <a:lnTo>
                        <a:pt x="287" y="2"/>
                      </a:lnTo>
                      <a:lnTo>
                        <a:pt x="287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89" y="2"/>
                      </a:lnTo>
                      <a:lnTo>
                        <a:pt x="289" y="2"/>
                      </a:lnTo>
                      <a:lnTo>
                        <a:pt x="292" y="2"/>
                      </a:lnTo>
                      <a:lnTo>
                        <a:pt x="292" y="2"/>
                      </a:lnTo>
                      <a:lnTo>
                        <a:pt x="292" y="2"/>
                      </a:lnTo>
                      <a:lnTo>
                        <a:pt x="295" y="2"/>
                      </a:lnTo>
                      <a:lnTo>
                        <a:pt x="295" y="0"/>
                      </a:lnTo>
                      <a:lnTo>
                        <a:pt x="295" y="0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2" y="5"/>
                      </a:lnTo>
                      <a:lnTo>
                        <a:pt x="292" y="5"/>
                      </a:lnTo>
                      <a:lnTo>
                        <a:pt x="292" y="5"/>
                      </a:lnTo>
                      <a:lnTo>
                        <a:pt x="292" y="5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1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9"/>
                      </a:lnTo>
                      <a:lnTo>
                        <a:pt x="292" y="22"/>
                      </a:lnTo>
                      <a:lnTo>
                        <a:pt x="292" y="22"/>
                      </a:lnTo>
                      <a:lnTo>
                        <a:pt x="292" y="25"/>
                      </a:lnTo>
                      <a:lnTo>
                        <a:pt x="292" y="25"/>
                      </a:lnTo>
                      <a:lnTo>
                        <a:pt x="292" y="25"/>
                      </a:lnTo>
                      <a:lnTo>
                        <a:pt x="292" y="25"/>
                      </a:lnTo>
                      <a:lnTo>
                        <a:pt x="292" y="25"/>
                      </a:lnTo>
                      <a:lnTo>
                        <a:pt x="295" y="28"/>
                      </a:lnTo>
                      <a:lnTo>
                        <a:pt x="295" y="28"/>
                      </a:lnTo>
                      <a:lnTo>
                        <a:pt x="295" y="28"/>
                      </a:lnTo>
                      <a:lnTo>
                        <a:pt x="295" y="31"/>
                      </a:lnTo>
                      <a:lnTo>
                        <a:pt x="298" y="31"/>
                      </a:lnTo>
                      <a:lnTo>
                        <a:pt x="298" y="31"/>
                      </a:lnTo>
                      <a:lnTo>
                        <a:pt x="298" y="34"/>
                      </a:lnTo>
                      <a:lnTo>
                        <a:pt x="298" y="34"/>
                      </a:lnTo>
                      <a:lnTo>
                        <a:pt x="298" y="34"/>
                      </a:lnTo>
                      <a:lnTo>
                        <a:pt x="295" y="34"/>
                      </a:lnTo>
                      <a:lnTo>
                        <a:pt x="292" y="34"/>
                      </a:lnTo>
                      <a:lnTo>
                        <a:pt x="289" y="34"/>
                      </a:lnTo>
                      <a:lnTo>
                        <a:pt x="287" y="34"/>
                      </a:lnTo>
                      <a:lnTo>
                        <a:pt x="284" y="34"/>
                      </a:lnTo>
                      <a:lnTo>
                        <a:pt x="281" y="34"/>
                      </a:lnTo>
                      <a:lnTo>
                        <a:pt x="281" y="34"/>
                      </a:lnTo>
                      <a:lnTo>
                        <a:pt x="281" y="34"/>
                      </a:lnTo>
                      <a:lnTo>
                        <a:pt x="281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8" y="34"/>
                      </a:lnTo>
                      <a:lnTo>
                        <a:pt x="275" y="45"/>
                      </a:lnTo>
                      <a:lnTo>
                        <a:pt x="272" y="51"/>
                      </a:lnTo>
                      <a:lnTo>
                        <a:pt x="272" y="53"/>
                      </a:lnTo>
                      <a:lnTo>
                        <a:pt x="272" y="53"/>
                      </a:lnTo>
                      <a:lnTo>
                        <a:pt x="272" y="56"/>
                      </a:lnTo>
                      <a:lnTo>
                        <a:pt x="272" y="59"/>
                      </a:lnTo>
                      <a:lnTo>
                        <a:pt x="272" y="62"/>
                      </a:lnTo>
                      <a:lnTo>
                        <a:pt x="270" y="65"/>
                      </a:lnTo>
                      <a:lnTo>
                        <a:pt x="270" y="68"/>
                      </a:lnTo>
                      <a:lnTo>
                        <a:pt x="270" y="70"/>
                      </a:lnTo>
                      <a:lnTo>
                        <a:pt x="270" y="70"/>
                      </a:lnTo>
                      <a:lnTo>
                        <a:pt x="270" y="73"/>
                      </a:lnTo>
                      <a:lnTo>
                        <a:pt x="270" y="76"/>
                      </a:lnTo>
                      <a:lnTo>
                        <a:pt x="267" y="76"/>
                      </a:lnTo>
                      <a:lnTo>
                        <a:pt x="267" y="82"/>
                      </a:lnTo>
                      <a:lnTo>
                        <a:pt x="267" y="85"/>
                      </a:lnTo>
                      <a:lnTo>
                        <a:pt x="267" y="87"/>
                      </a:lnTo>
                      <a:lnTo>
                        <a:pt x="267" y="93"/>
                      </a:lnTo>
                      <a:lnTo>
                        <a:pt x="267" y="96"/>
                      </a:lnTo>
                      <a:lnTo>
                        <a:pt x="267" y="96"/>
                      </a:lnTo>
                      <a:lnTo>
                        <a:pt x="267" y="99"/>
                      </a:lnTo>
                      <a:lnTo>
                        <a:pt x="264" y="104"/>
                      </a:lnTo>
                      <a:lnTo>
                        <a:pt x="264" y="107"/>
                      </a:lnTo>
                      <a:lnTo>
                        <a:pt x="264" y="110"/>
                      </a:lnTo>
                      <a:lnTo>
                        <a:pt x="264" y="116"/>
                      </a:lnTo>
                      <a:lnTo>
                        <a:pt x="264" y="119"/>
                      </a:lnTo>
                      <a:lnTo>
                        <a:pt x="264" y="124"/>
                      </a:lnTo>
                      <a:lnTo>
                        <a:pt x="264" y="130"/>
                      </a:lnTo>
                      <a:lnTo>
                        <a:pt x="264" y="136"/>
                      </a:lnTo>
                      <a:lnTo>
                        <a:pt x="264" y="138"/>
                      </a:lnTo>
                      <a:lnTo>
                        <a:pt x="264" y="138"/>
                      </a:lnTo>
                      <a:lnTo>
                        <a:pt x="264" y="138"/>
                      </a:lnTo>
                      <a:lnTo>
                        <a:pt x="267" y="141"/>
                      </a:lnTo>
                      <a:lnTo>
                        <a:pt x="267" y="141"/>
                      </a:lnTo>
                      <a:lnTo>
                        <a:pt x="267" y="141"/>
                      </a:lnTo>
                      <a:lnTo>
                        <a:pt x="267" y="144"/>
                      </a:lnTo>
                      <a:lnTo>
                        <a:pt x="267" y="144"/>
                      </a:lnTo>
                      <a:lnTo>
                        <a:pt x="267" y="144"/>
                      </a:lnTo>
                      <a:lnTo>
                        <a:pt x="270" y="147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2" y="153"/>
                      </a:lnTo>
                      <a:lnTo>
                        <a:pt x="272" y="153"/>
                      </a:lnTo>
                      <a:lnTo>
                        <a:pt x="275" y="153"/>
                      </a:lnTo>
                      <a:lnTo>
                        <a:pt x="275" y="155"/>
                      </a:lnTo>
                      <a:lnTo>
                        <a:pt x="275" y="158"/>
                      </a:lnTo>
                      <a:lnTo>
                        <a:pt x="275" y="158"/>
                      </a:lnTo>
                      <a:lnTo>
                        <a:pt x="278" y="161"/>
                      </a:lnTo>
                      <a:lnTo>
                        <a:pt x="278" y="164"/>
                      </a:lnTo>
                      <a:lnTo>
                        <a:pt x="278" y="164"/>
                      </a:lnTo>
                      <a:lnTo>
                        <a:pt x="278" y="164"/>
                      </a:lnTo>
                      <a:lnTo>
                        <a:pt x="281" y="167"/>
                      </a:lnTo>
                      <a:lnTo>
                        <a:pt x="281" y="170"/>
                      </a:lnTo>
                      <a:lnTo>
                        <a:pt x="281" y="170"/>
                      </a:lnTo>
                      <a:lnTo>
                        <a:pt x="281" y="172"/>
                      </a:lnTo>
                      <a:lnTo>
                        <a:pt x="281" y="172"/>
                      </a:lnTo>
                      <a:lnTo>
                        <a:pt x="284" y="175"/>
                      </a:lnTo>
                      <a:lnTo>
                        <a:pt x="284" y="175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81"/>
                      </a:lnTo>
                      <a:lnTo>
                        <a:pt x="287" y="181"/>
                      </a:lnTo>
                      <a:lnTo>
                        <a:pt x="287" y="184"/>
                      </a:lnTo>
                      <a:lnTo>
                        <a:pt x="287" y="187"/>
                      </a:lnTo>
                      <a:lnTo>
                        <a:pt x="287" y="189"/>
                      </a:lnTo>
                      <a:lnTo>
                        <a:pt x="287" y="189"/>
                      </a:lnTo>
                      <a:lnTo>
                        <a:pt x="289" y="192"/>
                      </a:lnTo>
                      <a:lnTo>
                        <a:pt x="289" y="192"/>
                      </a:lnTo>
                      <a:lnTo>
                        <a:pt x="289" y="195"/>
                      </a:lnTo>
                      <a:lnTo>
                        <a:pt x="292" y="204"/>
                      </a:lnTo>
                      <a:lnTo>
                        <a:pt x="298" y="218"/>
                      </a:lnTo>
                      <a:lnTo>
                        <a:pt x="278" y="223"/>
                      </a:lnTo>
                      <a:lnTo>
                        <a:pt x="270" y="212"/>
                      </a:lnTo>
                      <a:lnTo>
                        <a:pt x="264" y="209"/>
                      </a:lnTo>
                      <a:lnTo>
                        <a:pt x="264" y="209"/>
                      </a:lnTo>
                      <a:lnTo>
                        <a:pt x="261" y="206"/>
                      </a:lnTo>
                      <a:lnTo>
                        <a:pt x="261" y="206"/>
                      </a:lnTo>
                      <a:lnTo>
                        <a:pt x="261" y="206"/>
                      </a:lnTo>
                      <a:lnTo>
                        <a:pt x="253" y="209"/>
                      </a:lnTo>
                      <a:lnTo>
                        <a:pt x="247" y="209"/>
                      </a:lnTo>
                      <a:lnTo>
                        <a:pt x="247" y="209"/>
                      </a:lnTo>
                      <a:lnTo>
                        <a:pt x="244" y="209"/>
                      </a:lnTo>
                      <a:lnTo>
                        <a:pt x="241" y="209"/>
                      </a:lnTo>
                      <a:lnTo>
                        <a:pt x="236" y="212"/>
                      </a:lnTo>
                      <a:lnTo>
                        <a:pt x="233" y="212"/>
                      </a:lnTo>
                      <a:lnTo>
                        <a:pt x="230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1" y="212"/>
                      </a:lnTo>
                      <a:lnTo>
                        <a:pt x="216" y="212"/>
                      </a:lnTo>
                      <a:lnTo>
                        <a:pt x="207" y="215"/>
                      </a:lnTo>
                      <a:lnTo>
                        <a:pt x="216" y="226"/>
                      </a:lnTo>
                      <a:lnTo>
                        <a:pt x="204" y="226"/>
                      </a:lnTo>
                      <a:lnTo>
                        <a:pt x="204" y="226"/>
                      </a:lnTo>
                      <a:lnTo>
                        <a:pt x="204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202" y="226"/>
                      </a:lnTo>
                      <a:lnTo>
                        <a:pt x="199" y="226"/>
                      </a:lnTo>
                      <a:lnTo>
                        <a:pt x="182" y="223"/>
                      </a:lnTo>
                      <a:lnTo>
                        <a:pt x="176" y="223"/>
                      </a:lnTo>
                      <a:lnTo>
                        <a:pt x="176" y="226"/>
                      </a:lnTo>
                      <a:lnTo>
                        <a:pt x="176" y="229"/>
                      </a:lnTo>
                      <a:lnTo>
                        <a:pt x="176" y="229"/>
                      </a:lnTo>
                      <a:lnTo>
                        <a:pt x="176" y="232"/>
                      </a:lnTo>
                      <a:lnTo>
                        <a:pt x="176" y="232"/>
                      </a:lnTo>
                      <a:lnTo>
                        <a:pt x="176" y="235"/>
                      </a:lnTo>
                      <a:lnTo>
                        <a:pt x="176" y="235"/>
                      </a:lnTo>
                      <a:lnTo>
                        <a:pt x="173" y="238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8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68" y="238"/>
                      </a:lnTo>
                      <a:lnTo>
                        <a:pt x="168" y="238"/>
                      </a:lnTo>
                      <a:lnTo>
                        <a:pt x="168" y="238"/>
                      </a:lnTo>
                      <a:lnTo>
                        <a:pt x="168" y="238"/>
                      </a:lnTo>
                      <a:lnTo>
                        <a:pt x="168" y="238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3"/>
                      </a:lnTo>
                      <a:lnTo>
                        <a:pt x="156" y="240"/>
                      </a:lnTo>
                      <a:lnTo>
                        <a:pt x="156" y="243"/>
                      </a:lnTo>
                      <a:lnTo>
                        <a:pt x="156" y="243"/>
                      </a:lnTo>
                      <a:lnTo>
                        <a:pt x="156" y="243"/>
                      </a:lnTo>
                      <a:lnTo>
                        <a:pt x="156" y="243"/>
                      </a:lnTo>
                      <a:lnTo>
                        <a:pt x="156" y="246"/>
                      </a:lnTo>
                      <a:lnTo>
                        <a:pt x="156" y="246"/>
                      </a:lnTo>
                      <a:lnTo>
                        <a:pt x="156" y="246"/>
                      </a:lnTo>
                      <a:lnTo>
                        <a:pt x="156" y="246"/>
                      </a:lnTo>
                      <a:lnTo>
                        <a:pt x="156" y="246"/>
                      </a:lnTo>
                      <a:lnTo>
                        <a:pt x="153" y="246"/>
                      </a:lnTo>
                      <a:lnTo>
                        <a:pt x="153" y="249"/>
                      </a:lnTo>
                      <a:lnTo>
                        <a:pt x="153" y="249"/>
                      </a:lnTo>
                      <a:lnTo>
                        <a:pt x="153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49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3" y="252"/>
                      </a:lnTo>
                      <a:lnTo>
                        <a:pt x="156" y="255"/>
                      </a:lnTo>
                      <a:lnTo>
                        <a:pt x="151" y="255"/>
                      </a:lnTo>
                      <a:lnTo>
                        <a:pt x="151" y="257"/>
                      </a:lnTo>
                      <a:lnTo>
                        <a:pt x="153" y="257"/>
                      </a:lnTo>
                      <a:lnTo>
                        <a:pt x="153" y="257"/>
                      </a:lnTo>
                      <a:lnTo>
                        <a:pt x="153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48" y="257"/>
                      </a:lnTo>
                      <a:lnTo>
                        <a:pt x="148" y="257"/>
                      </a:lnTo>
                      <a:lnTo>
                        <a:pt x="148" y="260"/>
                      </a:lnTo>
                      <a:lnTo>
                        <a:pt x="148" y="260"/>
                      </a:lnTo>
                      <a:lnTo>
                        <a:pt x="148" y="260"/>
                      </a:lnTo>
                      <a:lnTo>
                        <a:pt x="148" y="260"/>
                      </a:lnTo>
                      <a:lnTo>
                        <a:pt x="145" y="260"/>
                      </a:lnTo>
                      <a:lnTo>
                        <a:pt x="145" y="260"/>
                      </a:lnTo>
                      <a:lnTo>
                        <a:pt x="145" y="260"/>
                      </a:lnTo>
                      <a:lnTo>
                        <a:pt x="145" y="260"/>
                      </a:lnTo>
                      <a:lnTo>
                        <a:pt x="142" y="260"/>
                      </a:lnTo>
                      <a:lnTo>
                        <a:pt x="142" y="260"/>
                      </a:lnTo>
                      <a:lnTo>
                        <a:pt x="142" y="260"/>
                      </a:lnTo>
                      <a:lnTo>
                        <a:pt x="142" y="260"/>
                      </a:lnTo>
                      <a:lnTo>
                        <a:pt x="142" y="260"/>
                      </a:lnTo>
                      <a:lnTo>
                        <a:pt x="139" y="260"/>
                      </a:lnTo>
                      <a:lnTo>
                        <a:pt x="139" y="260"/>
                      </a:lnTo>
                      <a:lnTo>
                        <a:pt x="136" y="260"/>
                      </a:lnTo>
                      <a:lnTo>
                        <a:pt x="136" y="260"/>
                      </a:lnTo>
                      <a:lnTo>
                        <a:pt x="134" y="260"/>
                      </a:lnTo>
                      <a:lnTo>
                        <a:pt x="134" y="260"/>
                      </a:lnTo>
                      <a:lnTo>
                        <a:pt x="134" y="260"/>
                      </a:lnTo>
                      <a:lnTo>
                        <a:pt x="134" y="260"/>
                      </a:lnTo>
                      <a:lnTo>
                        <a:pt x="131" y="260"/>
                      </a:lnTo>
                      <a:lnTo>
                        <a:pt x="128" y="257"/>
                      </a:lnTo>
                      <a:lnTo>
                        <a:pt x="128" y="257"/>
                      </a:lnTo>
                      <a:lnTo>
                        <a:pt x="128" y="257"/>
                      </a:lnTo>
                      <a:lnTo>
                        <a:pt x="125" y="257"/>
                      </a:lnTo>
                      <a:lnTo>
                        <a:pt x="125" y="255"/>
                      </a:lnTo>
                      <a:lnTo>
                        <a:pt x="125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2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60"/>
                      </a:lnTo>
                      <a:lnTo>
                        <a:pt x="119" y="263"/>
                      </a:lnTo>
                      <a:lnTo>
                        <a:pt x="119" y="263"/>
                      </a:lnTo>
                      <a:lnTo>
                        <a:pt x="119" y="266"/>
                      </a:lnTo>
                      <a:lnTo>
                        <a:pt x="119" y="269"/>
                      </a:lnTo>
                      <a:lnTo>
                        <a:pt x="119" y="269"/>
                      </a:lnTo>
                      <a:lnTo>
                        <a:pt x="119" y="269"/>
                      </a:lnTo>
                      <a:lnTo>
                        <a:pt x="119" y="269"/>
                      </a:lnTo>
                      <a:lnTo>
                        <a:pt x="119" y="272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4"/>
                      </a:lnTo>
                      <a:lnTo>
                        <a:pt x="122" y="274"/>
                      </a:lnTo>
                      <a:lnTo>
                        <a:pt x="125" y="277"/>
                      </a:lnTo>
                      <a:lnTo>
                        <a:pt x="125" y="277"/>
                      </a:lnTo>
                      <a:lnTo>
                        <a:pt x="122" y="280"/>
                      </a:lnTo>
                      <a:lnTo>
                        <a:pt x="122" y="280"/>
                      </a:lnTo>
                      <a:lnTo>
                        <a:pt x="119" y="280"/>
                      </a:lnTo>
                      <a:lnTo>
                        <a:pt x="122" y="283"/>
                      </a:lnTo>
                      <a:lnTo>
                        <a:pt x="122" y="286"/>
                      </a:lnTo>
                      <a:lnTo>
                        <a:pt x="122" y="289"/>
                      </a:lnTo>
                      <a:lnTo>
                        <a:pt x="122" y="294"/>
                      </a:lnTo>
                      <a:lnTo>
                        <a:pt x="119" y="294"/>
                      </a:lnTo>
                      <a:lnTo>
                        <a:pt x="119" y="314"/>
                      </a:lnTo>
                      <a:lnTo>
                        <a:pt x="108" y="314"/>
                      </a:lnTo>
                      <a:lnTo>
                        <a:pt x="108" y="342"/>
                      </a:lnTo>
                      <a:lnTo>
                        <a:pt x="105" y="342"/>
                      </a:lnTo>
                      <a:lnTo>
                        <a:pt x="102" y="342"/>
                      </a:lnTo>
                      <a:lnTo>
                        <a:pt x="102" y="342"/>
                      </a:lnTo>
                      <a:lnTo>
                        <a:pt x="100" y="342"/>
                      </a:lnTo>
                      <a:lnTo>
                        <a:pt x="97" y="342"/>
                      </a:lnTo>
                      <a:lnTo>
                        <a:pt x="94" y="342"/>
                      </a:lnTo>
                      <a:lnTo>
                        <a:pt x="91" y="342"/>
                      </a:lnTo>
                      <a:lnTo>
                        <a:pt x="91" y="342"/>
                      </a:lnTo>
                      <a:lnTo>
                        <a:pt x="91" y="340"/>
                      </a:lnTo>
                      <a:lnTo>
                        <a:pt x="91" y="337"/>
                      </a:lnTo>
                      <a:lnTo>
                        <a:pt x="88" y="337"/>
                      </a:lnTo>
                      <a:lnTo>
                        <a:pt x="88" y="337"/>
                      </a:lnTo>
                      <a:lnTo>
                        <a:pt x="88" y="334"/>
                      </a:lnTo>
                      <a:lnTo>
                        <a:pt x="88" y="334"/>
                      </a:lnTo>
                      <a:lnTo>
                        <a:pt x="85" y="334"/>
                      </a:lnTo>
                      <a:lnTo>
                        <a:pt x="85" y="331"/>
                      </a:lnTo>
                      <a:lnTo>
                        <a:pt x="85" y="331"/>
                      </a:lnTo>
                      <a:lnTo>
                        <a:pt x="83" y="328"/>
                      </a:lnTo>
                      <a:lnTo>
                        <a:pt x="83" y="328"/>
                      </a:lnTo>
                      <a:lnTo>
                        <a:pt x="83" y="328"/>
                      </a:lnTo>
                      <a:lnTo>
                        <a:pt x="83" y="325"/>
                      </a:lnTo>
                      <a:lnTo>
                        <a:pt x="83" y="325"/>
                      </a:lnTo>
                      <a:lnTo>
                        <a:pt x="83" y="323"/>
                      </a:lnTo>
                      <a:lnTo>
                        <a:pt x="83" y="323"/>
                      </a:lnTo>
                      <a:lnTo>
                        <a:pt x="83" y="320"/>
                      </a:lnTo>
                      <a:lnTo>
                        <a:pt x="83" y="317"/>
                      </a:lnTo>
                      <a:lnTo>
                        <a:pt x="80" y="317"/>
                      </a:lnTo>
                      <a:lnTo>
                        <a:pt x="80" y="314"/>
                      </a:lnTo>
                      <a:lnTo>
                        <a:pt x="80" y="314"/>
                      </a:lnTo>
                      <a:lnTo>
                        <a:pt x="83" y="286"/>
                      </a:lnTo>
                      <a:lnTo>
                        <a:pt x="83" y="286"/>
                      </a:lnTo>
                      <a:lnTo>
                        <a:pt x="83" y="280"/>
                      </a:lnTo>
                      <a:lnTo>
                        <a:pt x="80" y="266"/>
                      </a:lnTo>
                      <a:lnTo>
                        <a:pt x="80" y="260"/>
                      </a:lnTo>
                      <a:lnTo>
                        <a:pt x="80" y="255"/>
                      </a:lnTo>
                      <a:lnTo>
                        <a:pt x="80" y="252"/>
                      </a:lnTo>
                      <a:lnTo>
                        <a:pt x="80" y="252"/>
                      </a:lnTo>
                      <a:lnTo>
                        <a:pt x="80" y="252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77" y="249"/>
                      </a:lnTo>
                      <a:lnTo>
                        <a:pt x="77" y="249"/>
                      </a:lnTo>
                      <a:lnTo>
                        <a:pt x="77" y="249"/>
                      </a:lnTo>
                      <a:lnTo>
                        <a:pt x="77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1" y="249"/>
                      </a:lnTo>
                      <a:lnTo>
                        <a:pt x="71" y="249"/>
                      </a:lnTo>
                      <a:lnTo>
                        <a:pt x="68" y="249"/>
                      </a:lnTo>
                      <a:lnTo>
                        <a:pt x="71" y="249"/>
                      </a:lnTo>
                      <a:lnTo>
                        <a:pt x="71" y="249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4" y="252"/>
                      </a:lnTo>
                      <a:lnTo>
                        <a:pt x="77" y="252"/>
                      </a:lnTo>
                      <a:lnTo>
                        <a:pt x="77" y="249"/>
                      </a:lnTo>
                      <a:lnTo>
                        <a:pt x="77" y="249"/>
                      </a:lnTo>
                      <a:lnTo>
                        <a:pt x="77" y="249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80" y="252"/>
                      </a:lnTo>
                      <a:lnTo>
                        <a:pt x="80" y="252"/>
                      </a:lnTo>
                      <a:lnTo>
                        <a:pt x="80" y="252"/>
                      </a:lnTo>
                      <a:lnTo>
                        <a:pt x="68" y="24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1" name="Freeform 167"/>
                <p:cNvSpPr>
                  <a:spLocks/>
                </p:cNvSpPr>
                <p:nvPr/>
              </p:nvSpPr>
              <p:spPr bwMode="auto">
                <a:xfrm>
                  <a:off x="1506" y="3221"/>
                  <a:ext cx="27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7" y="0"/>
                    </a:cxn>
                    <a:cxn ang="0">
                      <a:pos x="34" y="3"/>
                    </a:cxn>
                    <a:cxn ang="0">
                      <a:pos x="37" y="3"/>
                    </a:cxn>
                    <a:cxn ang="0">
                      <a:pos x="37" y="3"/>
                    </a:cxn>
                    <a:cxn ang="0">
                      <a:pos x="37" y="6"/>
                    </a:cxn>
                    <a:cxn ang="0">
                      <a:pos x="37" y="6"/>
                    </a:cxn>
                    <a:cxn ang="0">
                      <a:pos x="40" y="6"/>
                    </a:cxn>
                    <a:cxn ang="0">
                      <a:pos x="40" y="6"/>
                    </a:cxn>
                    <a:cxn ang="0">
                      <a:pos x="40" y="6"/>
                    </a:cxn>
                    <a:cxn ang="0">
                      <a:pos x="40" y="6"/>
                    </a:cxn>
                    <a:cxn ang="0">
                      <a:pos x="40" y="6"/>
                    </a:cxn>
                    <a:cxn ang="0">
                      <a:pos x="40" y="9"/>
                    </a:cxn>
                    <a:cxn ang="0">
                      <a:pos x="37" y="9"/>
                    </a:cxn>
                    <a:cxn ang="0">
                      <a:pos x="37" y="9"/>
                    </a:cxn>
                    <a:cxn ang="0">
                      <a:pos x="37" y="11"/>
                    </a:cxn>
                    <a:cxn ang="0">
                      <a:pos x="37" y="11"/>
                    </a:cxn>
                    <a:cxn ang="0">
                      <a:pos x="37" y="11"/>
                    </a:cxn>
                    <a:cxn ang="0">
                      <a:pos x="37" y="14"/>
                    </a:cxn>
                    <a:cxn ang="0">
                      <a:pos x="40" y="14"/>
                    </a:cxn>
                    <a:cxn ang="0">
                      <a:pos x="40" y="14"/>
                    </a:cxn>
                    <a:cxn ang="0">
                      <a:pos x="40" y="17"/>
                    </a:cxn>
                    <a:cxn ang="0">
                      <a:pos x="40" y="17"/>
                    </a:cxn>
                    <a:cxn ang="0">
                      <a:pos x="43" y="17"/>
                    </a:cxn>
                    <a:cxn ang="0">
                      <a:pos x="45" y="20"/>
                    </a:cxn>
                    <a:cxn ang="0">
                      <a:pos x="45" y="20"/>
                    </a:cxn>
                    <a:cxn ang="0">
                      <a:pos x="45" y="20"/>
                    </a:cxn>
                    <a:cxn ang="0">
                      <a:pos x="45" y="23"/>
                    </a:cxn>
                    <a:cxn ang="0">
                      <a:pos x="45" y="23"/>
                    </a:cxn>
                    <a:cxn ang="0">
                      <a:pos x="45" y="26"/>
                    </a:cxn>
                    <a:cxn ang="0">
                      <a:pos x="45" y="28"/>
                    </a:cxn>
                    <a:cxn ang="0">
                      <a:pos x="45" y="28"/>
                    </a:cxn>
                    <a:cxn ang="0">
                      <a:pos x="48" y="28"/>
                    </a:cxn>
                    <a:cxn ang="0">
                      <a:pos x="48" y="31"/>
                    </a:cxn>
                    <a:cxn ang="0">
                      <a:pos x="48" y="31"/>
                    </a:cxn>
                    <a:cxn ang="0">
                      <a:pos x="51" y="31"/>
                    </a:cxn>
                    <a:cxn ang="0">
                      <a:pos x="51" y="31"/>
                    </a:cxn>
                    <a:cxn ang="0">
                      <a:pos x="51" y="31"/>
                    </a:cxn>
                    <a:cxn ang="0">
                      <a:pos x="48" y="31"/>
                    </a:cxn>
                    <a:cxn ang="0">
                      <a:pos x="51" y="31"/>
                    </a:cxn>
                    <a:cxn ang="0">
                      <a:pos x="54" y="40"/>
                    </a:cxn>
                    <a:cxn ang="0">
                      <a:pos x="43" y="43"/>
                    </a:cxn>
                    <a:cxn ang="0">
                      <a:pos x="26" y="31"/>
                    </a:cxn>
                    <a:cxn ang="0">
                      <a:pos x="26" y="28"/>
                    </a:cxn>
                    <a:cxn ang="0">
                      <a:pos x="20" y="26"/>
                    </a:cxn>
                    <a:cxn ang="0">
                      <a:pos x="9" y="11"/>
                    </a:cxn>
                    <a:cxn ang="0">
                      <a:pos x="9" y="11"/>
                    </a:cxn>
                    <a:cxn ang="0">
                      <a:pos x="6" y="11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3" y="6"/>
                    </a:cxn>
                    <a:cxn ang="0">
                      <a:pos x="3" y="6"/>
                    </a:cxn>
                    <a:cxn ang="0">
                      <a:pos x="3" y="3"/>
                    </a:cxn>
                    <a:cxn ang="0">
                      <a:pos x="3" y="3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4" h="43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34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7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3" y="17"/>
                      </a:lnTo>
                      <a:lnTo>
                        <a:pt x="45" y="20"/>
                      </a:lnTo>
                      <a:lnTo>
                        <a:pt x="45" y="20"/>
                      </a:lnTo>
                      <a:lnTo>
                        <a:pt x="45" y="20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5" y="26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8" y="28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4" y="40"/>
                      </a:lnTo>
                      <a:lnTo>
                        <a:pt x="43" y="43"/>
                      </a:lnTo>
                      <a:lnTo>
                        <a:pt x="26" y="31"/>
                      </a:lnTo>
                      <a:lnTo>
                        <a:pt x="26" y="28"/>
                      </a:lnTo>
                      <a:lnTo>
                        <a:pt x="20" y="26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2" name="Freeform 168"/>
                <p:cNvSpPr>
                  <a:spLocks/>
                </p:cNvSpPr>
                <p:nvPr/>
              </p:nvSpPr>
              <p:spPr bwMode="auto">
                <a:xfrm>
                  <a:off x="1506" y="3221"/>
                  <a:ext cx="27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7" y="0"/>
                    </a:cxn>
                    <a:cxn ang="0">
                      <a:pos x="34" y="3"/>
                    </a:cxn>
                    <a:cxn ang="0">
                      <a:pos x="37" y="3"/>
                    </a:cxn>
                    <a:cxn ang="0">
                      <a:pos x="37" y="3"/>
                    </a:cxn>
                    <a:cxn ang="0">
                      <a:pos x="37" y="6"/>
                    </a:cxn>
                    <a:cxn ang="0">
                      <a:pos x="37" y="6"/>
                    </a:cxn>
                    <a:cxn ang="0">
                      <a:pos x="40" y="6"/>
                    </a:cxn>
                    <a:cxn ang="0">
                      <a:pos x="40" y="6"/>
                    </a:cxn>
                    <a:cxn ang="0">
                      <a:pos x="40" y="6"/>
                    </a:cxn>
                    <a:cxn ang="0">
                      <a:pos x="40" y="6"/>
                    </a:cxn>
                    <a:cxn ang="0">
                      <a:pos x="40" y="6"/>
                    </a:cxn>
                    <a:cxn ang="0">
                      <a:pos x="40" y="9"/>
                    </a:cxn>
                    <a:cxn ang="0">
                      <a:pos x="37" y="9"/>
                    </a:cxn>
                    <a:cxn ang="0">
                      <a:pos x="37" y="9"/>
                    </a:cxn>
                    <a:cxn ang="0">
                      <a:pos x="37" y="11"/>
                    </a:cxn>
                    <a:cxn ang="0">
                      <a:pos x="37" y="11"/>
                    </a:cxn>
                    <a:cxn ang="0">
                      <a:pos x="37" y="11"/>
                    </a:cxn>
                    <a:cxn ang="0">
                      <a:pos x="37" y="14"/>
                    </a:cxn>
                    <a:cxn ang="0">
                      <a:pos x="40" y="14"/>
                    </a:cxn>
                    <a:cxn ang="0">
                      <a:pos x="40" y="14"/>
                    </a:cxn>
                    <a:cxn ang="0">
                      <a:pos x="40" y="17"/>
                    </a:cxn>
                    <a:cxn ang="0">
                      <a:pos x="40" y="17"/>
                    </a:cxn>
                    <a:cxn ang="0">
                      <a:pos x="43" y="17"/>
                    </a:cxn>
                    <a:cxn ang="0">
                      <a:pos x="45" y="20"/>
                    </a:cxn>
                    <a:cxn ang="0">
                      <a:pos x="45" y="20"/>
                    </a:cxn>
                    <a:cxn ang="0">
                      <a:pos x="45" y="20"/>
                    </a:cxn>
                    <a:cxn ang="0">
                      <a:pos x="45" y="23"/>
                    </a:cxn>
                    <a:cxn ang="0">
                      <a:pos x="45" y="23"/>
                    </a:cxn>
                    <a:cxn ang="0">
                      <a:pos x="45" y="26"/>
                    </a:cxn>
                    <a:cxn ang="0">
                      <a:pos x="45" y="28"/>
                    </a:cxn>
                    <a:cxn ang="0">
                      <a:pos x="45" y="28"/>
                    </a:cxn>
                    <a:cxn ang="0">
                      <a:pos x="48" y="28"/>
                    </a:cxn>
                    <a:cxn ang="0">
                      <a:pos x="48" y="31"/>
                    </a:cxn>
                    <a:cxn ang="0">
                      <a:pos x="48" y="31"/>
                    </a:cxn>
                    <a:cxn ang="0">
                      <a:pos x="51" y="31"/>
                    </a:cxn>
                    <a:cxn ang="0">
                      <a:pos x="51" y="31"/>
                    </a:cxn>
                    <a:cxn ang="0">
                      <a:pos x="51" y="31"/>
                    </a:cxn>
                    <a:cxn ang="0">
                      <a:pos x="48" y="31"/>
                    </a:cxn>
                    <a:cxn ang="0">
                      <a:pos x="51" y="31"/>
                    </a:cxn>
                    <a:cxn ang="0">
                      <a:pos x="54" y="40"/>
                    </a:cxn>
                    <a:cxn ang="0">
                      <a:pos x="43" y="43"/>
                    </a:cxn>
                    <a:cxn ang="0">
                      <a:pos x="26" y="31"/>
                    </a:cxn>
                    <a:cxn ang="0">
                      <a:pos x="26" y="28"/>
                    </a:cxn>
                    <a:cxn ang="0">
                      <a:pos x="20" y="26"/>
                    </a:cxn>
                    <a:cxn ang="0">
                      <a:pos x="9" y="11"/>
                    </a:cxn>
                    <a:cxn ang="0">
                      <a:pos x="9" y="11"/>
                    </a:cxn>
                    <a:cxn ang="0">
                      <a:pos x="6" y="11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3" y="6"/>
                    </a:cxn>
                    <a:cxn ang="0">
                      <a:pos x="3" y="6"/>
                    </a:cxn>
                    <a:cxn ang="0">
                      <a:pos x="3" y="3"/>
                    </a:cxn>
                    <a:cxn ang="0">
                      <a:pos x="3" y="3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4" h="43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34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7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3" y="17"/>
                      </a:lnTo>
                      <a:lnTo>
                        <a:pt x="45" y="20"/>
                      </a:lnTo>
                      <a:lnTo>
                        <a:pt x="45" y="20"/>
                      </a:lnTo>
                      <a:lnTo>
                        <a:pt x="45" y="20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5" y="26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8" y="28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4" y="40"/>
                      </a:lnTo>
                      <a:lnTo>
                        <a:pt x="43" y="43"/>
                      </a:lnTo>
                      <a:lnTo>
                        <a:pt x="26" y="31"/>
                      </a:lnTo>
                      <a:lnTo>
                        <a:pt x="26" y="28"/>
                      </a:lnTo>
                      <a:lnTo>
                        <a:pt x="20" y="26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3" name="Freeform 169"/>
                <p:cNvSpPr>
                  <a:spLocks/>
                </p:cNvSpPr>
                <p:nvPr/>
              </p:nvSpPr>
              <p:spPr bwMode="auto">
                <a:xfrm>
                  <a:off x="1490" y="2935"/>
                  <a:ext cx="153" cy="67"/>
                </a:xfrm>
                <a:custGeom>
                  <a:avLst/>
                  <a:gdLst/>
                  <a:ahLst/>
                  <a:cxnLst>
                    <a:cxn ang="0">
                      <a:pos x="105" y="108"/>
                    </a:cxn>
                    <a:cxn ang="0">
                      <a:pos x="139" y="88"/>
                    </a:cxn>
                    <a:cxn ang="0">
                      <a:pos x="153" y="80"/>
                    </a:cxn>
                    <a:cxn ang="0">
                      <a:pos x="184" y="74"/>
                    </a:cxn>
                    <a:cxn ang="0">
                      <a:pos x="198" y="65"/>
                    </a:cxn>
                    <a:cxn ang="0">
                      <a:pos x="204" y="74"/>
                    </a:cxn>
                    <a:cxn ang="0">
                      <a:pos x="210" y="80"/>
                    </a:cxn>
                    <a:cxn ang="0">
                      <a:pos x="218" y="82"/>
                    </a:cxn>
                    <a:cxn ang="0">
                      <a:pos x="224" y="77"/>
                    </a:cxn>
                    <a:cxn ang="0">
                      <a:pos x="229" y="68"/>
                    </a:cxn>
                    <a:cxn ang="0">
                      <a:pos x="238" y="63"/>
                    </a:cxn>
                    <a:cxn ang="0">
                      <a:pos x="249" y="60"/>
                    </a:cxn>
                    <a:cxn ang="0">
                      <a:pos x="258" y="60"/>
                    </a:cxn>
                    <a:cxn ang="0">
                      <a:pos x="266" y="60"/>
                    </a:cxn>
                    <a:cxn ang="0">
                      <a:pos x="272" y="54"/>
                    </a:cxn>
                    <a:cxn ang="0">
                      <a:pos x="278" y="51"/>
                    </a:cxn>
                    <a:cxn ang="0">
                      <a:pos x="283" y="48"/>
                    </a:cxn>
                    <a:cxn ang="0">
                      <a:pos x="289" y="43"/>
                    </a:cxn>
                    <a:cxn ang="0">
                      <a:pos x="295" y="34"/>
                    </a:cxn>
                    <a:cxn ang="0">
                      <a:pos x="303" y="26"/>
                    </a:cxn>
                    <a:cxn ang="0">
                      <a:pos x="300" y="20"/>
                    </a:cxn>
                    <a:cxn ang="0">
                      <a:pos x="292" y="20"/>
                    </a:cxn>
                    <a:cxn ang="0">
                      <a:pos x="278" y="14"/>
                    </a:cxn>
                    <a:cxn ang="0">
                      <a:pos x="266" y="20"/>
                    </a:cxn>
                    <a:cxn ang="0">
                      <a:pos x="258" y="23"/>
                    </a:cxn>
                    <a:cxn ang="0">
                      <a:pos x="261" y="14"/>
                    </a:cxn>
                    <a:cxn ang="0">
                      <a:pos x="266" y="9"/>
                    </a:cxn>
                    <a:cxn ang="0">
                      <a:pos x="266" y="3"/>
                    </a:cxn>
                    <a:cxn ang="0">
                      <a:pos x="263" y="0"/>
                    </a:cxn>
                    <a:cxn ang="0">
                      <a:pos x="261" y="3"/>
                    </a:cxn>
                    <a:cxn ang="0">
                      <a:pos x="258" y="3"/>
                    </a:cxn>
                    <a:cxn ang="0">
                      <a:pos x="252" y="6"/>
                    </a:cxn>
                    <a:cxn ang="0">
                      <a:pos x="252" y="9"/>
                    </a:cxn>
                    <a:cxn ang="0">
                      <a:pos x="249" y="6"/>
                    </a:cxn>
                    <a:cxn ang="0">
                      <a:pos x="249" y="9"/>
                    </a:cxn>
                    <a:cxn ang="0">
                      <a:pos x="246" y="12"/>
                    </a:cxn>
                    <a:cxn ang="0">
                      <a:pos x="241" y="14"/>
                    </a:cxn>
                    <a:cxn ang="0">
                      <a:pos x="235" y="14"/>
                    </a:cxn>
                    <a:cxn ang="0">
                      <a:pos x="232" y="20"/>
                    </a:cxn>
                    <a:cxn ang="0">
                      <a:pos x="229" y="17"/>
                    </a:cxn>
                    <a:cxn ang="0">
                      <a:pos x="221" y="17"/>
                    </a:cxn>
                    <a:cxn ang="0">
                      <a:pos x="212" y="23"/>
                    </a:cxn>
                    <a:cxn ang="0">
                      <a:pos x="204" y="23"/>
                    </a:cxn>
                    <a:cxn ang="0">
                      <a:pos x="198" y="23"/>
                    </a:cxn>
                    <a:cxn ang="0">
                      <a:pos x="190" y="26"/>
                    </a:cxn>
                    <a:cxn ang="0">
                      <a:pos x="181" y="29"/>
                    </a:cxn>
                    <a:cxn ang="0">
                      <a:pos x="176" y="34"/>
                    </a:cxn>
                    <a:cxn ang="0">
                      <a:pos x="167" y="29"/>
                    </a:cxn>
                    <a:cxn ang="0">
                      <a:pos x="156" y="31"/>
                    </a:cxn>
                    <a:cxn ang="0">
                      <a:pos x="147" y="40"/>
                    </a:cxn>
                    <a:cxn ang="0">
                      <a:pos x="130" y="34"/>
                    </a:cxn>
                    <a:cxn ang="0">
                      <a:pos x="113" y="37"/>
                    </a:cxn>
                    <a:cxn ang="0">
                      <a:pos x="76" y="34"/>
                    </a:cxn>
                    <a:cxn ang="0">
                      <a:pos x="74" y="31"/>
                    </a:cxn>
                    <a:cxn ang="0">
                      <a:pos x="65" y="26"/>
                    </a:cxn>
                    <a:cxn ang="0">
                      <a:pos x="3" y="29"/>
                    </a:cxn>
                    <a:cxn ang="0">
                      <a:pos x="6" y="60"/>
                    </a:cxn>
                    <a:cxn ang="0">
                      <a:pos x="11" y="85"/>
                    </a:cxn>
                    <a:cxn ang="0">
                      <a:pos x="25" y="88"/>
                    </a:cxn>
                    <a:cxn ang="0">
                      <a:pos x="40" y="97"/>
                    </a:cxn>
                    <a:cxn ang="0">
                      <a:pos x="34" y="114"/>
                    </a:cxn>
                    <a:cxn ang="0">
                      <a:pos x="51" y="125"/>
                    </a:cxn>
                    <a:cxn ang="0">
                      <a:pos x="68" y="131"/>
                    </a:cxn>
                  </a:cxnLst>
                  <a:rect l="0" t="0" r="r" b="b"/>
                  <a:pathLst>
                    <a:path w="303" h="134">
                      <a:moveTo>
                        <a:pt x="79" y="131"/>
                      </a:moveTo>
                      <a:lnTo>
                        <a:pt x="82" y="131"/>
                      </a:lnTo>
                      <a:lnTo>
                        <a:pt x="82" y="131"/>
                      </a:lnTo>
                      <a:lnTo>
                        <a:pt x="85" y="131"/>
                      </a:lnTo>
                      <a:lnTo>
                        <a:pt x="88" y="131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3" y="128"/>
                      </a:lnTo>
                      <a:lnTo>
                        <a:pt x="93" y="125"/>
                      </a:lnTo>
                      <a:lnTo>
                        <a:pt x="96" y="122"/>
                      </a:lnTo>
                      <a:lnTo>
                        <a:pt x="99" y="119"/>
                      </a:lnTo>
                      <a:lnTo>
                        <a:pt x="99" y="119"/>
                      </a:lnTo>
                      <a:lnTo>
                        <a:pt x="99" y="117"/>
                      </a:lnTo>
                      <a:lnTo>
                        <a:pt x="99" y="117"/>
                      </a:lnTo>
                      <a:lnTo>
                        <a:pt x="102" y="114"/>
                      </a:lnTo>
                      <a:lnTo>
                        <a:pt x="102" y="111"/>
                      </a:lnTo>
                      <a:lnTo>
                        <a:pt x="102" y="111"/>
                      </a:lnTo>
                      <a:lnTo>
                        <a:pt x="102" y="111"/>
                      </a:lnTo>
                      <a:lnTo>
                        <a:pt x="105" y="108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110" y="102"/>
                      </a:lnTo>
                      <a:lnTo>
                        <a:pt x="110" y="102"/>
                      </a:lnTo>
                      <a:lnTo>
                        <a:pt x="113" y="99"/>
                      </a:lnTo>
                      <a:lnTo>
                        <a:pt x="116" y="99"/>
                      </a:lnTo>
                      <a:lnTo>
                        <a:pt x="119" y="97"/>
                      </a:lnTo>
                      <a:lnTo>
                        <a:pt x="122" y="97"/>
                      </a:lnTo>
                      <a:lnTo>
                        <a:pt x="122" y="97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6" y="91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2" y="85"/>
                      </a:lnTo>
                      <a:lnTo>
                        <a:pt x="142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6" y="82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9" y="80"/>
                      </a:lnTo>
                      <a:lnTo>
                        <a:pt x="159" y="80"/>
                      </a:lnTo>
                      <a:lnTo>
                        <a:pt x="159" y="80"/>
                      </a:lnTo>
                      <a:lnTo>
                        <a:pt x="159" y="80"/>
                      </a:lnTo>
                      <a:lnTo>
                        <a:pt x="161" y="80"/>
                      </a:lnTo>
                      <a:lnTo>
                        <a:pt x="167" y="80"/>
                      </a:lnTo>
                      <a:lnTo>
                        <a:pt x="173" y="82"/>
                      </a:lnTo>
                      <a:lnTo>
                        <a:pt x="173" y="80"/>
                      </a:lnTo>
                      <a:lnTo>
                        <a:pt x="176" y="80"/>
                      </a:lnTo>
                      <a:lnTo>
                        <a:pt x="176" y="80"/>
                      </a:lnTo>
                      <a:lnTo>
                        <a:pt x="178" y="77"/>
                      </a:lnTo>
                      <a:lnTo>
                        <a:pt x="178" y="77"/>
                      </a:lnTo>
                      <a:lnTo>
                        <a:pt x="178" y="77"/>
                      </a:lnTo>
                      <a:lnTo>
                        <a:pt x="181" y="77"/>
                      </a:lnTo>
                      <a:lnTo>
                        <a:pt x="181" y="77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90" y="71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3" y="68"/>
                      </a:lnTo>
                      <a:lnTo>
                        <a:pt x="193" y="68"/>
                      </a:lnTo>
                      <a:lnTo>
                        <a:pt x="193" y="65"/>
                      </a:lnTo>
                      <a:lnTo>
                        <a:pt x="193" y="65"/>
                      </a:lnTo>
                      <a:lnTo>
                        <a:pt x="193" y="65"/>
                      </a:lnTo>
                      <a:lnTo>
                        <a:pt x="195" y="65"/>
                      </a:lnTo>
                      <a:lnTo>
                        <a:pt x="195" y="65"/>
                      </a:lnTo>
                      <a:lnTo>
                        <a:pt x="195" y="65"/>
                      </a:lnTo>
                      <a:lnTo>
                        <a:pt x="195" y="65"/>
                      </a:lnTo>
                      <a:lnTo>
                        <a:pt x="195" y="65"/>
                      </a:lnTo>
                      <a:lnTo>
                        <a:pt x="198" y="65"/>
                      </a:lnTo>
                      <a:lnTo>
                        <a:pt x="198" y="65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201" y="71"/>
                      </a:lnTo>
                      <a:lnTo>
                        <a:pt x="201" y="71"/>
                      </a:lnTo>
                      <a:lnTo>
                        <a:pt x="201" y="71"/>
                      </a:lnTo>
                      <a:lnTo>
                        <a:pt x="201" y="71"/>
                      </a:lnTo>
                      <a:lnTo>
                        <a:pt x="201" y="71"/>
                      </a:lnTo>
                      <a:lnTo>
                        <a:pt x="201" y="74"/>
                      </a:lnTo>
                      <a:lnTo>
                        <a:pt x="201" y="74"/>
                      </a:lnTo>
                      <a:lnTo>
                        <a:pt x="201" y="74"/>
                      </a:lnTo>
                      <a:lnTo>
                        <a:pt x="204" y="74"/>
                      </a:lnTo>
                      <a:lnTo>
                        <a:pt x="204" y="74"/>
                      </a:lnTo>
                      <a:lnTo>
                        <a:pt x="204" y="74"/>
                      </a:lnTo>
                      <a:lnTo>
                        <a:pt x="204" y="74"/>
                      </a:lnTo>
                      <a:lnTo>
                        <a:pt x="204" y="74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32" y="68"/>
                      </a:lnTo>
                      <a:lnTo>
                        <a:pt x="232" y="65"/>
                      </a:lnTo>
                      <a:lnTo>
                        <a:pt x="232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8" y="65"/>
                      </a:lnTo>
                      <a:lnTo>
                        <a:pt x="238" y="65"/>
                      </a:lnTo>
                      <a:lnTo>
                        <a:pt x="238" y="65"/>
                      </a:lnTo>
                      <a:lnTo>
                        <a:pt x="238" y="63"/>
                      </a:lnTo>
                      <a:lnTo>
                        <a:pt x="238" y="63"/>
                      </a:lnTo>
                      <a:lnTo>
                        <a:pt x="238" y="63"/>
                      </a:lnTo>
                      <a:lnTo>
                        <a:pt x="238" y="63"/>
                      </a:lnTo>
                      <a:lnTo>
                        <a:pt x="238" y="63"/>
                      </a:lnTo>
                      <a:lnTo>
                        <a:pt x="241" y="63"/>
                      </a:lnTo>
                      <a:lnTo>
                        <a:pt x="241" y="63"/>
                      </a:lnTo>
                      <a:lnTo>
                        <a:pt x="241" y="63"/>
                      </a:lnTo>
                      <a:lnTo>
                        <a:pt x="241" y="60"/>
                      </a:lnTo>
                      <a:lnTo>
                        <a:pt x="241" y="60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5" y="63"/>
                      </a:lnTo>
                      <a:lnTo>
                        <a:pt x="258" y="63"/>
                      </a:lnTo>
                      <a:lnTo>
                        <a:pt x="258" y="63"/>
                      </a:lnTo>
                      <a:lnTo>
                        <a:pt x="258" y="63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9" y="60"/>
                      </a:lnTo>
                      <a:lnTo>
                        <a:pt x="269" y="60"/>
                      </a:lnTo>
                      <a:lnTo>
                        <a:pt x="269" y="60"/>
                      </a:lnTo>
                      <a:lnTo>
                        <a:pt x="269" y="60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72" y="57"/>
                      </a:lnTo>
                      <a:lnTo>
                        <a:pt x="272" y="57"/>
                      </a:lnTo>
                      <a:lnTo>
                        <a:pt x="272" y="54"/>
                      </a:lnTo>
                      <a:lnTo>
                        <a:pt x="272" y="54"/>
                      </a:lnTo>
                      <a:lnTo>
                        <a:pt x="272" y="54"/>
                      </a:lnTo>
                      <a:lnTo>
                        <a:pt x="272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80" y="51"/>
                      </a:lnTo>
                      <a:lnTo>
                        <a:pt x="280" y="51"/>
                      </a:lnTo>
                      <a:lnTo>
                        <a:pt x="280" y="51"/>
                      </a:lnTo>
                      <a:lnTo>
                        <a:pt x="280" y="51"/>
                      </a:lnTo>
                      <a:lnTo>
                        <a:pt x="280" y="51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6" y="46"/>
                      </a:lnTo>
                      <a:lnTo>
                        <a:pt x="286" y="46"/>
                      </a:lnTo>
                      <a:lnTo>
                        <a:pt x="286" y="46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92" y="43"/>
                      </a:lnTo>
                      <a:lnTo>
                        <a:pt x="292" y="43"/>
                      </a:lnTo>
                      <a:lnTo>
                        <a:pt x="292" y="40"/>
                      </a:lnTo>
                      <a:lnTo>
                        <a:pt x="292" y="40"/>
                      </a:lnTo>
                      <a:lnTo>
                        <a:pt x="292" y="40"/>
                      </a:lnTo>
                      <a:lnTo>
                        <a:pt x="295" y="40"/>
                      </a:lnTo>
                      <a:lnTo>
                        <a:pt x="295" y="40"/>
                      </a:lnTo>
                      <a:lnTo>
                        <a:pt x="295" y="37"/>
                      </a:lnTo>
                      <a:lnTo>
                        <a:pt x="295" y="37"/>
                      </a:lnTo>
                      <a:lnTo>
                        <a:pt x="295" y="37"/>
                      </a:lnTo>
                      <a:lnTo>
                        <a:pt x="295" y="37"/>
                      </a:lnTo>
                      <a:lnTo>
                        <a:pt x="295" y="37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7" y="34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29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4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6" y="9"/>
                      </a:lnTo>
                      <a:lnTo>
                        <a:pt x="283" y="12"/>
                      </a:lnTo>
                      <a:lnTo>
                        <a:pt x="280" y="12"/>
                      </a:lnTo>
                      <a:lnTo>
                        <a:pt x="278" y="14"/>
                      </a:lnTo>
                      <a:lnTo>
                        <a:pt x="278" y="14"/>
                      </a:lnTo>
                      <a:lnTo>
                        <a:pt x="278" y="14"/>
                      </a:lnTo>
                      <a:lnTo>
                        <a:pt x="275" y="14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9" y="17"/>
                      </a:lnTo>
                      <a:lnTo>
                        <a:pt x="269" y="17"/>
                      </a:lnTo>
                      <a:lnTo>
                        <a:pt x="269" y="17"/>
                      </a:lnTo>
                      <a:lnTo>
                        <a:pt x="269" y="20"/>
                      </a:lnTo>
                      <a:lnTo>
                        <a:pt x="269" y="20"/>
                      </a:lnTo>
                      <a:lnTo>
                        <a:pt x="269" y="20"/>
                      </a:lnTo>
                      <a:lnTo>
                        <a:pt x="269" y="20"/>
                      </a:lnTo>
                      <a:lnTo>
                        <a:pt x="269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3" y="20"/>
                      </a:lnTo>
                      <a:lnTo>
                        <a:pt x="263" y="20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1" y="23"/>
                      </a:lnTo>
                      <a:lnTo>
                        <a:pt x="261" y="23"/>
                      </a:lnTo>
                      <a:lnTo>
                        <a:pt x="261" y="23"/>
                      </a:lnTo>
                      <a:lnTo>
                        <a:pt x="261" y="26"/>
                      </a:lnTo>
                      <a:lnTo>
                        <a:pt x="261" y="26"/>
                      </a:lnTo>
                      <a:lnTo>
                        <a:pt x="261" y="26"/>
                      </a:lnTo>
                      <a:lnTo>
                        <a:pt x="261" y="23"/>
                      </a:lnTo>
                      <a:lnTo>
                        <a:pt x="261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17"/>
                      </a:lnTo>
                      <a:lnTo>
                        <a:pt x="258" y="17"/>
                      </a:lnTo>
                      <a:lnTo>
                        <a:pt x="258" y="17"/>
                      </a:lnTo>
                      <a:lnTo>
                        <a:pt x="258" y="17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6"/>
                      </a:lnTo>
                      <a:lnTo>
                        <a:pt x="261" y="6"/>
                      </a:lnTo>
                      <a:lnTo>
                        <a:pt x="261" y="6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4" y="12"/>
                      </a:lnTo>
                      <a:lnTo>
                        <a:pt x="244" y="12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7"/>
                      </a:lnTo>
                      <a:lnTo>
                        <a:pt x="235" y="17"/>
                      </a:lnTo>
                      <a:lnTo>
                        <a:pt x="235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5" y="20"/>
                      </a:lnTo>
                      <a:lnTo>
                        <a:pt x="215" y="23"/>
                      </a:lnTo>
                      <a:lnTo>
                        <a:pt x="215" y="23"/>
                      </a:lnTo>
                      <a:lnTo>
                        <a:pt x="215" y="23"/>
                      </a:lnTo>
                      <a:lnTo>
                        <a:pt x="215" y="23"/>
                      </a:lnTo>
                      <a:lnTo>
                        <a:pt x="215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07" y="23"/>
                      </a:lnTo>
                      <a:lnTo>
                        <a:pt x="207" y="23"/>
                      </a:lnTo>
                      <a:lnTo>
                        <a:pt x="207" y="23"/>
                      </a:lnTo>
                      <a:lnTo>
                        <a:pt x="207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5" y="23"/>
                      </a:lnTo>
                      <a:lnTo>
                        <a:pt x="195" y="23"/>
                      </a:lnTo>
                      <a:lnTo>
                        <a:pt x="195" y="23"/>
                      </a:lnTo>
                      <a:lnTo>
                        <a:pt x="195" y="23"/>
                      </a:lnTo>
                      <a:lnTo>
                        <a:pt x="195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6"/>
                      </a:lnTo>
                      <a:lnTo>
                        <a:pt x="193" y="26"/>
                      </a:lnTo>
                      <a:lnTo>
                        <a:pt x="193" y="26"/>
                      </a:lnTo>
                      <a:lnTo>
                        <a:pt x="193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87" y="26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31"/>
                      </a:lnTo>
                      <a:lnTo>
                        <a:pt x="181" y="31"/>
                      </a:lnTo>
                      <a:lnTo>
                        <a:pt x="181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76" y="34"/>
                      </a:lnTo>
                      <a:lnTo>
                        <a:pt x="176" y="31"/>
                      </a:lnTo>
                      <a:lnTo>
                        <a:pt x="176" y="31"/>
                      </a:lnTo>
                      <a:lnTo>
                        <a:pt x="176" y="31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1"/>
                      </a:lnTo>
                      <a:lnTo>
                        <a:pt x="173" y="31"/>
                      </a:lnTo>
                      <a:lnTo>
                        <a:pt x="173" y="31"/>
                      </a:lnTo>
                      <a:lnTo>
                        <a:pt x="173" y="31"/>
                      </a:lnTo>
                      <a:lnTo>
                        <a:pt x="173" y="31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59" y="29"/>
                      </a:lnTo>
                      <a:lnTo>
                        <a:pt x="159" y="29"/>
                      </a:lnTo>
                      <a:lnTo>
                        <a:pt x="159" y="29"/>
                      </a:lnTo>
                      <a:lnTo>
                        <a:pt x="159" y="29"/>
                      </a:lnTo>
                      <a:lnTo>
                        <a:pt x="159" y="29"/>
                      </a:lnTo>
                      <a:lnTo>
                        <a:pt x="156" y="29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0" y="34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40"/>
                      </a:lnTo>
                      <a:lnTo>
                        <a:pt x="147" y="40"/>
                      </a:lnTo>
                      <a:lnTo>
                        <a:pt x="147" y="40"/>
                      </a:lnTo>
                      <a:lnTo>
                        <a:pt x="144" y="40"/>
                      </a:lnTo>
                      <a:lnTo>
                        <a:pt x="144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39" y="37"/>
                      </a:lnTo>
                      <a:lnTo>
                        <a:pt x="139" y="37"/>
                      </a:lnTo>
                      <a:lnTo>
                        <a:pt x="139" y="37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2" y="34"/>
                      </a:lnTo>
                      <a:lnTo>
                        <a:pt x="122" y="34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0" y="37"/>
                      </a:lnTo>
                      <a:lnTo>
                        <a:pt x="110" y="40"/>
                      </a:lnTo>
                      <a:lnTo>
                        <a:pt x="110" y="40"/>
                      </a:lnTo>
                      <a:lnTo>
                        <a:pt x="108" y="40"/>
                      </a:lnTo>
                      <a:lnTo>
                        <a:pt x="108" y="40"/>
                      </a:lnTo>
                      <a:lnTo>
                        <a:pt x="108" y="40"/>
                      </a:lnTo>
                      <a:lnTo>
                        <a:pt x="105" y="40"/>
                      </a:lnTo>
                      <a:lnTo>
                        <a:pt x="105" y="40"/>
                      </a:lnTo>
                      <a:lnTo>
                        <a:pt x="102" y="40"/>
                      </a:lnTo>
                      <a:lnTo>
                        <a:pt x="88" y="46"/>
                      </a:lnTo>
                      <a:lnTo>
                        <a:pt x="88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29"/>
                      </a:lnTo>
                      <a:lnTo>
                        <a:pt x="74" y="29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68" y="29"/>
                      </a:lnTo>
                      <a:lnTo>
                        <a:pt x="68" y="29"/>
                      </a:lnTo>
                      <a:lnTo>
                        <a:pt x="68" y="29"/>
                      </a:lnTo>
                      <a:lnTo>
                        <a:pt x="68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2" y="26"/>
                      </a:lnTo>
                      <a:lnTo>
                        <a:pt x="5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20" y="26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1" y="29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3" y="29"/>
                      </a:lnTo>
                      <a:lnTo>
                        <a:pt x="3" y="29"/>
                      </a:lnTo>
                      <a:lnTo>
                        <a:pt x="3" y="29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3"/>
                      </a:lnTo>
                      <a:lnTo>
                        <a:pt x="3" y="43"/>
                      </a:lnTo>
                      <a:lnTo>
                        <a:pt x="3" y="46"/>
                      </a:lnTo>
                      <a:lnTo>
                        <a:pt x="3" y="48"/>
                      </a:lnTo>
                      <a:lnTo>
                        <a:pt x="3" y="51"/>
                      </a:lnTo>
                      <a:lnTo>
                        <a:pt x="3" y="57"/>
                      </a:lnTo>
                      <a:lnTo>
                        <a:pt x="6" y="60"/>
                      </a:lnTo>
                      <a:lnTo>
                        <a:pt x="6" y="63"/>
                      </a:lnTo>
                      <a:lnTo>
                        <a:pt x="6" y="65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71"/>
                      </a:lnTo>
                      <a:lnTo>
                        <a:pt x="3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8" y="82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5" y="85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4" y="91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4"/>
                      </a:lnTo>
                      <a:lnTo>
                        <a:pt x="37" y="94"/>
                      </a:lnTo>
                      <a:lnTo>
                        <a:pt x="40" y="94"/>
                      </a:lnTo>
                      <a:lnTo>
                        <a:pt x="40" y="94"/>
                      </a:lnTo>
                      <a:lnTo>
                        <a:pt x="40" y="97"/>
                      </a:lnTo>
                      <a:lnTo>
                        <a:pt x="40" y="97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4" y="102"/>
                      </a:lnTo>
                      <a:lnTo>
                        <a:pt x="34" y="105"/>
                      </a:lnTo>
                      <a:lnTo>
                        <a:pt x="34" y="105"/>
                      </a:lnTo>
                      <a:lnTo>
                        <a:pt x="31" y="105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11"/>
                      </a:lnTo>
                      <a:lnTo>
                        <a:pt x="34" y="111"/>
                      </a:lnTo>
                      <a:lnTo>
                        <a:pt x="34" y="114"/>
                      </a:lnTo>
                      <a:lnTo>
                        <a:pt x="34" y="114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40" y="119"/>
                      </a:lnTo>
                      <a:lnTo>
                        <a:pt x="40" y="119"/>
                      </a:lnTo>
                      <a:lnTo>
                        <a:pt x="42" y="122"/>
                      </a:lnTo>
                      <a:lnTo>
                        <a:pt x="42" y="122"/>
                      </a:lnTo>
                      <a:lnTo>
                        <a:pt x="42" y="122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8" y="122"/>
                      </a:lnTo>
                      <a:lnTo>
                        <a:pt x="48" y="125"/>
                      </a:lnTo>
                      <a:lnTo>
                        <a:pt x="48" y="125"/>
                      </a:lnTo>
                      <a:lnTo>
                        <a:pt x="48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4" y="128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7" y="131"/>
                      </a:lnTo>
                      <a:lnTo>
                        <a:pt x="59" y="131"/>
                      </a:lnTo>
                      <a:lnTo>
                        <a:pt x="62" y="131"/>
                      </a:lnTo>
                      <a:lnTo>
                        <a:pt x="62" y="131"/>
                      </a:lnTo>
                      <a:lnTo>
                        <a:pt x="65" y="134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71" y="131"/>
                      </a:lnTo>
                      <a:lnTo>
                        <a:pt x="71" y="128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4" name="Freeform 170"/>
                <p:cNvSpPr>
                  <a:spLocks/>
                </p:cNvSpPr>
                <p:nvPr/>
              </p:nvSpPr>
              <p:spPr bwMode="auto">
                <a:xfrm>
                  <a:off x="1490" y="2935"/>
                  <a:ext cx="153" cy="67"/>
                </a:xfrm>
                <a:custGeom>
                  <a:avLst/>
                  <a:gdLst/>
                  <a:ahLst/>
                  <a:cxnLst>
                    <a:cxn ang="0">
                      <a:pos x="105" y="108"/>
                    </a:cxn>
                    <a:cxn ang="0">
                      <a:pos x="139" y="88"/>
                    </a:cxn>
                    <a:cxn ang="0">
                      <a:pos x="153" y="80"/>
                    </a:cxn>
                    <a:cxn ang="0">
                      <a:pos x="184" y="74"/>
                    </a:cxn>
                    <a:cxn ang="0">
                      <a:pos x="198" y="65"/>
                    </a:cxn>
                    <a:cxn ang="0">
                      <a:pos x="204" y="74"/>
                    </a:cxn>
                    <a:cxn ang="0">
                      <a:pos x="210" y="80"/>
                    </a:cxn>
                    <a:cxn ang="0">
                      <a:pos x="218" y="82"/>
                    </a:cxn>
                    <a:cxn ang="0">
                      <a:pos x="224" y="77"/>
                    </a:cxn>
                    <a:cxn ang="0">
                      <a:pos x="229" y="68"/>
                    </a:cxn>
                    <a:cxn ang="0">
                      <a:pos x="238" y="63"/>
                    </a:cxn>
                    <a:cxn ang="0">
                      <a:pos x="249" y="60"/>
                    </a:cxn>
                    <a:cxn ang="0">
                      <a:pos x="258" y="60"/>
                    </a:cxn>
                    <a:cxn ang="0">
                      <a:pos x="266" y="60"/>
                    </a:cxn>
                    <a:cxn ang="0">
                      <a:pos x="272" y="54"/>
                    </a:cxn>
                    <a:cxn ang="0">
                      <a:pos x="278" y="51"/>
                    </a:cxn>
                    <a:cxn ang="0">
                      <a:pos x="283" y="48"/>
                    </a:cxn>
                    <a:cxn ang="0">
                      <a:pos x="289" y="43"/>
                    </a:cxn>
                    <a:cxn ang="0">
                      <a:pos x="295" y="34"/>
                    </a:cxn>
                    <a:cxn ang="0">
                      <a:pos x="303" y="26"/>
                    </a:cxn>
                    <a:cxn ang="0">
                      <a:pos x="300" y="20"/>
                    </a:cxn>
                    <a:cxn ang="0">
                      <a:pos x="292" y="20"/>
                    </a:cxn>
                    <a:cxn ang="0">
                      <a:pos x="278" y="14"/>
                    </a:cxn>
                    <a:cxn ang="0">
                      <a:pos x="266" y="20"/>
                    </a:cxn>
                    <a:cxn ang="0">
                      <a:pos x="258" y="23"/>
                    </a:cxn>
                    <a:cxn ang="0">
                      <a:pos x="261" y="14"/>
                    </a:cxn>
                    <a:cxn ang="0">
                      <a:pos x="266" y="9"/>
                    </a:cxn>
                    <a:cxn ang="0">
                      <a:pos x="266" y="3"/>
                    </a:cxn>
                    <a:cxn ang="0">
                      <a:pos x="263" y="0"/>
                    </a:cxn>
                    <a:cxn ang="0">
                      <a:pos x="261" y="3"/>
                    </a:cxn>
                    <a:cxn ang="0">
                      <a:pos x="258" y="3"/>
                    </a:cxn>
                    <a:cxn ang="0">
                      <a:pos x="252" y="6"/>
                    </a:cxn>
                    <a:cxn ang="0">
                      <a:pos x="252" y="9"/>
                    </a:cxn>
                    <a:cxn ang="0">
                      <a:pos x="249" y="6"/>
                    </a:cxn>
                    <a:cxn ang="0">
                      <a:pos x="249" y="9"/>
                    </a:cxn>
                    <a:cxn ang="0">
                      <a:pos x="246" y="12"/>
                    </a:cxn>
                    <a:cxn ang="0">
                      <a:pos x="241" y="14"/>
                    </a:cxn>
                    <a:cxn ang="0">
                      <a:pos x="235" y="14"/>
                    </a:cxn>
                    <a:cxn ang="0">
                      <a:pos x="232" y="20"/>
                    </a:cxn>
                    <a:cxn ang="0">
                      <a:pos x="229" y="17"/>
                    </a:cxn>
                    <a:cxn ang="0">
                      <a:pos x="221" y="17"/>
                    </a:cxn>
                    <a:cxn ang="0">
                      <a:pos x="212" y="23"/>
                    </a:cxn>
                    <a:cxn ang="0">
                      <a:pos x="204" y="23"/>
                    </a:cxn>
                    <a:cxn ang="0">
                      <a:pos x="198" y="23"/>
                    </a:cxn>
                    <a:cxn ang="0">
                      <a:pos x="190" y="26"/>
                    </a:cxn>
                    <a:cxn ang="0">
                      <a:pos x="181" y="29"/>
                    </a:cxn>
                    <a:cxn ang="0">
                      <a:pos x="176" y="34"/>
                    </a:cxn>
                    <a:cxn ang="0">
                      <a:pos x="167" y="29"/>
                    </a:cxn>
                    <a:cxn ang="0">
                      <a:pos x="156" y="31"/>
                    </a:cxn>
                    <a:cxn ang="0">
                      <a:pos x="147" y="40"/>
                    </a:cxn>
                    <a:cxn ang="0">
                      <a:pos x="130" y="34"/>
                    </a:cxn>
                    <a:cxn ang="0">
                      <a:pos x="113" y="37"/>
                    </a:cxn>
                    <a:cxn ang="0">
                      <a:pos x="76" y="34"/>
                    </a:cxn>
                    <a:cxn ang="0">
                      <a:pos x="74" y="31"/>
                    </a:cxn>
                    <a:cxn ang="0">
                      <a:pos x="65" y="26"/>
                    </a:cxn>
                    <a:cxn ang="0">
                      <a:pos x="3" y="29"/>
                    </a:cxn>
                    <a:cxn ang="0">
                      <a:pos x="6" y="60"/>
                    </a:cxn>
                    <a:cxn ang="0">
                      <a:pos x="11" y="85"/>
                    </a:cxn>
                    <a:cxn ang="0">
                      <a:pos x="25" y="88"/>
                    </a:cxn>
                    <a:cxn ang="0">
                      <a:pos x="40" y="97"/>
                    </a:cxn>
                    <a:cxn ang="0">
                      <a:pos x="34" y="114"/>
                    </a:cxn>
                    <a:cxn ang="0">
                      <a:pos x="51" y="125"/>
                    </a:cxn>
                    <a:cxn ang="0">
                      <a:pos x="68" y="131"/>
                    </a:cxn>
                  </a:cxnLst>
                  <a:rect l="0" t="0" r="r" b="b"/>
                  <a:pathLst>
                    <a:path w="303" h="134">
                      <a:moveTo>
                        <a:pt x="79" y="131"/>
                      </a:moveTo>
                      <a:lnTo>
                        <a:pt x="82" y="131"/>
                      </a:lnTo>
                      <a:lnTo>
                        <a:pt x="82" y="131"/>
                      </a:lnTo>
                      <a:lnTo>
                        <a:pt x="85" y="131"/>
                      </a:lnTo>
                      <a:lnTo>
                        <a:pt x="88" y="131"/>
                      </a:lnTo>
                      <a:lnTo>
                        <a:pt x="91" y="128"/>
                      </a:lnTo>
                      <a:lnTo>
                        <a:pt x="91" y="128"/>
                      </a:lnTo>
                      <a:lnTo>
                        <a:pt x="93" y="128"/>
                      </a:lnTo>
                      <a:lnTo>
                        <a:pt x="93" y="125"/>
                      </a:lnTo>
                      <a:lnTo>
                        <a:pt x="96" y="122"/>
                      </a:lnTo>
                      <a:lnTo>
                        <a:pt x="99" y="119"/>
                      </a:lnTo>
                      <a:lnTo>
                        <a:pt x="99" y="119"/>
                      </a:lnTo>
                      <a:lnTo>
                        <a:pt x="99" y="117"/>
                      </a:lnTo>
                      <a:lnTo>
                        <a:pt x="99" y="117"/>
                      </a:lnTo>
                      <a:lnTo>
                        <a:pt x="102" y="114"/>
                      </a:lnTo>
                      <a:lnTo>
                        <a:pt x="102" y="111"/>
                      </a:lnTo>
                      <a:lnTo>
                        <a:pt x="102" y="111"/>
                      </a:lnTo>
                      <a:lnTo>
                        <a:pt x="102" y="111"/>
                      </a:lnTo>
                      <a:lnTo>
                        <a:pt x="105" y="108"/>
                      </a:lnTo>
                      <a:lnTo>
                        <a:pt x="105" y="105"/>
                      </a:lnTo>
                      <a:lnTo>
                        <a:pt x="105" y="105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110" y="102"/>
                      </a:lnTo>
                      <a:lnTo>
                        <a:pt x="110" y="102"/>
                      </a:lnTo>
                      <a:lnTo>
                        <a:pt x="113" y="99"/>
                      </a:lnTo>
                      <a:lnTo>
                        <a:pt x="116" y="99"/>
                      </a:lnTo>
                      <a:lnTo>
                        <a:pt x="119" y="97"/>
                      </a:lnTo>
                      <a:lnTo>
                        <a:pt x="122" y="97"/>
                      </a:lnTo>
                      <a:lnTo>
                        <a:pt x="122" y="97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3" y="91"/>
                      </a:lnTo>
                      <a:lnTo>
                        <a:pt x="136" y="91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2" y="85"/>
                      </a:lnTo>
                      <a:lnTo>
                        <a:pt x="142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5"/>
                      </a:lnTo>
                      <a:lnTo>
                        <a:pt x="144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47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3" y="80"/>
                      </a:lnTo>
                      <a:lnTo>
                        <a:pt x="156" y="82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9" y="80"/>
                      </a:lnTo>
                      <a:lnTo>
                        <a:pt x="159" y="80"/>
                      </a:lnTo>
                      <a:lnTo>
                        <a:pt x="159" y="80"/>
                      </a:lnTo>
                      <a:lnTo>
                        <a:pt x="159" y="80"/>
                      </a:lnTo>
                      <a:lnTo>
                        <a:pt x="161" y="80"/>
                      </a:lnTo>
                      <a:lnTo>
                        <a:pt x="167" y="80"/>
                      </a:lnTo>
                      <a:lnTo>
                        <a:pt x="173" y="82"/>
                      </a:lnTo>
                      <a:lnTo>
                        <a:pt x="173" y="80"/>
                      </a:lnTo>
                      <a:lnTo>
                        <a:pt x="176" y="80"/>
                      </a:lnTo>
                      <a:lnTo>
                        <a:pt x="176" y="80"/>
                      </a:lnTo>
                      <a:lnTo>
                        <a:pt x="178" y="77"/>
                      </a:lnTo>
                      <a:lnTo>
                        <a:pt x="178" y="77"/>
                      </a:lnTo>
                      <a:lnTo>
                        <a:pt x="178" y="77"/>
                      </a:lnTo>
                      <a:lnTo>
                        <a:pt x="181" y="77"/>
                      </a:lnTo>
                      <a:lnTo>
                        <a:pt x="181" y="77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90" y="71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3" y="68"/>
                      </a:lnTo>
                      <a:lnTo>
                        <a:pt x="193" y="68"/>
                      </a:lnTo>
                      <a:lnTo>
                        <a:pt x="193" y="65"/>
                      </a:lnTo>
                      <a:lnTo>
                        <a:pt x="193" y="65"/>
                      </a:lnTo>
                      <a:lnTo>
                        <a:pt x="193" y="65"/>
                      </a:lnTo>
                      <a:lnTo>
                        <a:pt x="195" y="65"/>
                      </a:lnTo>
                      <a:lnTo>
                        <a:pt x="195" y="65"/>
                      </a:lnTo>
                      <a:lnTo>
                        <a:pt x="195" y="65"/>
                      </a:lnTo>
                      <a:lnTo>
                        <a:pt x="195" y="65"/>
                      </a:lnTo>
                      <a:lnTo>
                        <a:pt x="195" y="65"/>
                      </a:lnTo>
                      <a:lnTo>
                        <a:pt x="198" y="65"/>
                      </a:lnTo>
                      <a:lnTo>
                        <a:pt x="198" y="65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198" y="68"/>
                      </a:lnTo>
                      <a:lnTo>
                        <a:pt x="201" y="71"/>
                      </a:lnTo>
                      <a:lnTo>
                        <a:pt x="201" y="71"/>
                      </a:lnTo>
                      <a:lnTo>
                        <a:pt x="201" y="71"/>
                      </a:lnTo>
                      <a:lnTo>
                        <a:pt x="201" y="71"/>
                      </a:lnTo>
                      <a:lnTo>
                        <a:pt x="201" y="71"/>
                      </a:lnTo>
                      <a:lnTo>
                        <a:pt x="201" y="74"/>
                      </a:lnTo>
                      <a:lnTo>
                        <a:pt x="201" y="74"/>
                      </a:lnTo>
                      <a:lnTo>
                        <a:pt x="201" y="74"/>
                      </a:lnTo>
                      <a:lnTo>
                        <a:pt x="204" y="74"/>
                      </a:lnTo>
                      <a:lnTo>
                        <a:pt x="204" y="74"/>
                      </a:lnTo>
                      <a:lnTo>
                        <a:pt x="204" y="74"/>
                      </a:lnTo>
                      <a:lnTo>
                        <a:pt x="204" y="74"/>
                      </a:lnTo>
                      <a:lnTo>
                        <a:pt x="204" y="74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4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07" y="77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2" y="80"/>
                      </a:lnTo>
                      <a:lnTo>
                        <a:pt x="212" y="80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2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2"/>
                      </a:lnTo>
                      <a:lnTo>
                        <a:pt x="215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2"/>
                      </a:lnTo>
                      <a:lnTo>
                        <a:pt x="221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4"/>
                      </a:lnTo>
                      <a:lnTo>
                        <a:pt x="224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71"/>
                      </a:lnTo>
                      <a:lnTo>
                        <a:pt x="227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32" y="68"/>
                      </a:lnTo>
                      <a:lnTo>
                        <a:pt x="232" y="65"/>
                      </a:lnTo>
                      <a:lnTo>
                        <a:pt x="232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5" y="65"/>
                      </a:lnTo>
                      <a:lnTo>
                        <a:pt x="238" y="65"/>
                      </a:lnTo>
                      <a:lnTo>
                        <a:pt x="238" y="65"/>
                      </a:lnTo>
                      <a:lnTo>
                        <a:pt x="238" y="65"/>
                      </a:lnTo>
                      <a:lnTo>
                        <a:pt x="238" y="63"/>
                      </a:lnTo>
                      <a:lnTo>
                        <a:pt x="238" y="63"/>
                      </a:lnTo>
                      <a:lnTo>
                        <a:pt x="238" y="63"/>
                      </a:lnTo>
                      <a:lnTo>
                        <a:pt x="238" y="63"/>
                      </a:lnTo>
                      <a:lnTo>
                        <a:pt x="238" y="63"/>
                      </a:lnTo>
                      <a:lnTo>
                        <a:pt x="241" y="63"/>
                      </a:lnTo>
                      <a:lnTo>
                        <a:pt x="241" y="63"/>
                      </a:lnTo>
                      <a:lnTo>
                        <a:pt x="241" y="63"/>
                      </a:lnTo>
                      <a:lnTo>
                        <a:pt x="241" y="60"/>
                      </a:lnTo>
                      <a:lnTo>
                        <a:pt x="241" y="60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4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49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2" y="60"/>
                      </a:lnTo>
                      <a:lnTo>
                        <a:pt x="255" y="63"/>
                      </a:lnTo>
                      <a:lnTo>
                        <a:pt x="258" y="63"/>
                      </a:lnTo>
                      <a:lnTo>
                        <a:pt x="258" y="63"/>
                      </a:lnTo>
                      <a:lnTo>
                        <a:pt x="258" y="63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58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1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3" y="60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9" y="60"/>
                      </a:lnTo>
                      <a:lnTo>
                        <a:pt x="269" y="60"/>
                      </a:lnTo>
                      <a:lnTo>
                        <a:pt x="269" y="60"/>
                      </a:lnTo>
                      <a:lnTo>
                        <a:pt x="269" y="60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72" y="57"/>
                      </a:lnTo>
                      <a:lnTo>
                        <a:pt x="272" y="57"/>
                      </a:lnTo>
                      <a:lnTo>
                        <a:pt x="272" y="54"/>
                      </a:lnTo>
                      <a:lnTo>
                        <a:pt x="272" y="54"/>
                      </a:lnTo>
                      <a:lnTo>
                        <a:pt x="272" y="54"/>
                      </a:lnTo>
                      <a:lnTo>
                        <a:pt x="272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5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4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78" y="51"/>
                      </a:lnTo>
                      <a:lnTo>
                        <a:pt x="280" y="51"/>
                      </a:lnTo>
                      <a:lnTo>
                        <a:pt x="280" y="51"/>
                      </a:lnTo>
                      <a:lnTo>
                        <a:pt x="280" y="51"/>
                      </a:lnTo>
                      <a:lnTo>
                        <a:pt x="280" y="51"/>
                      </a:lnTo>
                      <a:lnTo>
                        <a:pt x="280" y="51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8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3" y="46"/>
                      </a:lnTo>
                      <a:lnTo>
                        <a:pt x="286" y="46"/>
                      </a:lnTo>
                      <a:lnTo>
                        <a:pt x="286" y="46"/>
                      </a:lnTo>
                      <a:lnTo>
                        <a:pt x="286" y="46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6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89" y="43"/>
                      </a:lnTo>
                      <a:lnTo>
                        <a:pt x="292" y="43"/>
                      </a:lnTo>
                      <a:lnTo>
                        <a:pt x="292" y="43"/>
                      </a:lnTo>
                      <a:lnTo>
                        <a:pt x="292" y="40"/>
                      </a:lnTo>
                      <a:lnTo>
                        <a:pt x="292" y="40"/>
                      </a:lnTo>
                      <a:lnTo>
                        <a:pt x="292" y="40"/>
                      </a:lnTo>
                      <a:lnTo>
                        <a:pt x="295" y="40"/>
                      </a:lnTo>
                      <a:lnTo>
                        <a:pt x="295" y="40"/>
                      </a:lnTo>
                      <a:lnTo>
                        <a:pt x="295" y="37"/>
                      </a:lnTo>
                      <a:lnTo>
                        <a:pt x="295" y="37"/>
                      </a:lnTo>
                      <a:lnTo>
                        <a:pt x="295" y="37"/>
                      </a:lnTo>
                      <a:lnTo>
                        <a:pt x="295" y="37"/>
                      </a:lnTo>
                      <a:lnTo>
                        <a:pt x="295" y="37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5" y="34"/>
                      </a:lnTo>
                      <a:lnTo>
                        <a:pt x="297" y="34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31"/>
                      </a:lnTo>
                      <a:lnTo>
                        <a:pt x="297" y="29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29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3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5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7"/>
                      </a:lnTo>
                      <a:lnTo>
                        <a:pt x="289" y="14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9" y="9"/>
                      </a:lnTo>
                      <a:lnTo>
                        <a:pt x="286" y="9"/>
                      </a:lnTo>
                      <a:lnTo>
                        <a:pt x="283" y="12"/>
                      </a:lnTo>
                      <a:lnTo>
                        <a:pt x="280" y="12"/>
                      </a:lnTo>
                      <a:lnTo>
                        <a:pt x="278" y="14"/>
                      </a:lnTo>
                      <a:lnTo>
                        <a:pt x="278" y="14"/>
                      </a:lnTo>
                      <a:lnTo>
                        <a:pt x="278" y="14"/>
                      </a:lnTo>
                      <a:lnTo>
                        <a:pt x="275" y="14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9" y="17"/>
                      </a:lnTo>
                      <a:lnTo>
                        <a:pt x="269" y="17"/>
                      </a:lnTo>
                      <a:lnTo>
                        <a:pt x="269" y="17"/>
                      </a:lnTo>
                      <a:lnTo>
                        <a:pt x="269" y="20"/>
                      </a:lnTo>
                      <a:lnTo>
                        <a:pt x="269" y="20"/>
                      </a:lnTo>
                      <a:lnTo>
                        <a:pt x="269" y="20"/>
                      </a:lnTo>
                      <a:lnTo>
                        <a:pt x="269" y="20"/>
                      </a:lnTo>
                      <a:lnTo>
                        <a:pt x="269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6" y="20"/>
                      </a:lnTo>
                      <a:lnTo>
                        <a:pt x="263" y="20"/>
                      </a:lnTo>
                      <a:lnTo>
                        <a:pt x="263" y="20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3" y="23"/>
                      </a:lnTo>
                      <a:lnTo>
                        <a:pt x="261" y="23"/>
                      </a:lnTo>
                      <a:lnTo>
                        <a:pt x="261" y="23"/>
                      </a:lnTo>
                      <a:lnTo>
                        <a:pt x="261" y="23"/>
                      </a:lnTo>
                      <a:lnTo>
                        <a:pt x="261" y="26"/>
                      </a:lnTo>
                      <a:lnTo>
                        <a:pt x="261" y="26"/>
                      </a:lnTo>
                      <a:lnTo>
                        <a:pt x="261" y="26"/>
                      </a:lnTo>
                      <a:lnTo>
                        <a:pt x="261" y="23"/>
                      </a:lnTo>
                      <a:lnTo>
                        <a:pt x="261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3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20"/>
                      </a:lnTo>
                      <a:lnTo>
                        <a:pt x="258" y="17"/>
                      </a:lnTo>
                      <a:lnTo>
                        <a:pt x="258" y="17"/>
                      </a:lnTo>
                      <a:lnTo>
                        <a:pt x="258" y="17"/>
                      </a:lnTo>
                      <a:lnTo>
                        <a:pt x="258" y="17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4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1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3" y="12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9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6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61" y="6"/>
                      </a:lnTo>
                      <a:lnTo>
                        <a:pt x="261" y="6"/>
                      </a:lnTo>
                      <a:lnTo>
                        <a:pt x="261" y="6"/>
                      </a:lnTo>
                      <a:lnTo>
                        <a:pt x="261" y="3"/>
                      </a:lnTo>
                      <a:lnTo>
                        <a:pt x="261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6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4" y="12"/>
                      </a:lnTo>
                      <a:lnTo>
                        <a:pt x="244" y="12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41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4"/>
                      </a:lnTo>
                      <a:lnTo>
                        <a:pt x="235" y="17"/>
                      </a:lnTo>
                      <a:lnTo>
                        <a:pt x="235" y="17"/>
                      </a:lnTo>
                      <a:lnTo>
                        <a:pt x="235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17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9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21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5" y="20"/>
                      </a:lnTo>
                      <a:lnTo>
                        <a:pt x="215" y="23"/>
                      </a:lnTo>
                      <a:lnTo>
                        <a:pt x="215" y="23"/>
                      </a:lnTo>
                      <a:lnTo>
                        <a:pt x="215" y="23"/>
                      </a:lnTo>
                      <a:lnTo>
                        <a:pt x="215" y="23"/>
                      </a:lnTo>
                      <a:lnTo>
                        <a:pt x="215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0"/>
                      </a:lnTo>
                      <a:lnTo>
                        <a:pt x="212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10" y="23"/>
                      </a:lnTo>
                      <a:lnTo>
                        <a:pt x="207" y="23"/>
                      </a:lnTo>
                      <a:lnTo>
                        <a:pt x="207" y="23"/>
                      </a:lnTo>
                      <a:lnTo>
                        <a:pt x="207" y="23"/>
                      </a:lnTo>
                      <a:lnTo>
                        <a:pt x="207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4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201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5" y="23"/>
                      </a:lnTo>
                      <a:lnTo>
                        <a:pt x="195" y="23"/>
                      </a:lnTo>
                      <a:lnTo>
                        <a:pt x="195" y="23"/>
                      </a:lnTo>
                      <a:lnTo>
                        <a:pt x="195" y="23"/>
                      </a:lnTo>
                      <a:lnTo>
                        <a:pt x="195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3"/>
                      </a:lnTo>
                      <a:lnTo>
                        <a:pt x="193" y="26"/>
                      </a:lnTo>
                      <a:lnTo>
                        <a:pt x="193" y="26"/>
                      </a:lnTo>
                      <a:lnTo>
                        <a:pt x="193" y="26"/>
                      </a:lnTo>
                      <a:lnTo>
                        <a:pt x="193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87" y="26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7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4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31"/>
                      </a:lnTo>
                      <a:lnTo>
                        <a:pt x="181" y="31"/>
                      </a:lnTo>
                      <a:lnTo>
                        <a:pt x="181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1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76" y="34"/>
                      </a:lnTo>
                      <a:lnTo>
                        <a:pt x="176" y="31"/>
                      </a:lnTo>
                      <a:lnTo>
                        <a:pt x="176" y="31"/>
                      </a:lnTo>
                      <a:lnTo>
                        <a:pt x="176" y="31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4"/>
                      </a:lnTo>
                      <a:lnTo>
                        <a:pt x="176" y="31"/>
                      </a:lnTo>
                      <a:lnTo>
                        <a:pt x="173" y="31"/>
                      </a:lnTo>
                      <a:lnTo>
                        <a:pt x="173" y="31"/>
                      </a:lnTo>
                      <a:lnTo>
                        <a:pt x="173" y="31"/>
                      </a:lnTo>
                      <a:lnTo>
                        <a:pt x="173" y="31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70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4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59" y="29"/>
                      </a:lnTo>
                      <a:lnTo>
                        <a:pt x="159" y="29"/>
                      </a:lnTo>
                      <a:lnTo>
                        <a:pt x="159" y="29"/>
                      </a:lnTo>
                      <a:lnTo>
                        <a:pt x="159" y="29"/>
                      </a:lnTo>
                      <a:lnTo>
                        <a:pt x="159" y="29"/>
                      </a:lnTo>
                      <a:lnTo>
                        <a:pt x="156" y="29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6" y="31"/>
                      </a:lnTo>
                      <a:lnTo>
                        <a:pt x="153" y="31"/>
                      </a:lnTo>
                      <a:lnTo>
                        <a:pt x="153" y="31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0" y="34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50" y="37"/>
                      </a:lnTo>
                      <a:lnTo>
                        <a:pt x="147" y="37"/>
                      </a:lnTo>
                      <a:lnTo>
                        <a:pt x="147" y="37"/>
                      </a:lnTo>
                      <a:lnTo>
                        <a:pt x="147" y="40"/>
                      </a:lnTo>
                      <a:lnTo>
                        <a:pt x="147" y="40"/>
                      </a:lnTo>
                      <a:lnTo>
                        <a:pt x="147" y="40"/>
                      </a:lnTo>
                      <a:lnTo>
                        <a:pt x="144" y="40"/>
                      </a:lnTo>
                      <a:lnTo>
                        <a:pt x="144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42" y="37"/>
                      </a:lnTo>
                      <a:lnTo>
                        <a:pt x="139" y="37"/>
                      </a:lnTo>
                      <a:lnTo>
                        <a:pt x="139" y="37"/>
                      </a:lnTo>
                      <a:lnTo>
                        <a:pt x="139" y="37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6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2" y="34"/>
                      </a:lnTo>
                      <a:lnTo>
                        <a:pt x="122" y="34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3" y="37"/>
                      </a:lnTo>
                      <a:lnTo>
                        <a:pt x="113" y="37"/>
                      </a:lnTo>
                      <a:lnTo>
                        <a:pt x="110" y="37"/>
                      </a:lnTo>
                      <a:lnTo>
                        <a:pt x="110" y="40"/>
                      </a:lnTo>
                      <a:lnTo>
                        <a:pt x="110" y="40"/>
                      </a:lnTo>
                      <a:lnTo>
                        <a:pt x="108" y="40"/>
                      </a:lnTo>
                      <a:lnTo>
                        <a:pt x="108" y="40"/>
                      </a:lnTo>
                      <a:lnTo>
                        <a:pt x="108" y="40"/>
                      </a:lnTo>
                      <a:lnTo>
                        <a:pt x="105" y="40"/>
                      </a:lnTo>
                      <a:lnTo>
                        <a:pt x="105" y="40"/>
                      </a:lnTo>
                      <a:lnTo>
                        <a:pt x="102" y="40"/>
                      </a:lnTo>
                      <a:lnTo>
                        <a:pt x="88" y="46"/>
                      </a:lnTo>
                      <a:lnTo>
                        <a:pt x="88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7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9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29"/>
                      </a:lnTo>
                      <a:lnTo>
                        <a:pt x="74" y="29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68" y="29"/>
                      </a:lnTo>
                      <a:lnTo>
                        <a:pt x="68" y="29"/>
                      </a:lnTo>
                      <a:lnTo>
                        <a:pt x="68" y="29"/>
                      </a:lnTo>
                      <a:lnTo>
                        <a:pt x="68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5" y="26"/>
                      </a:lnTo>
                      <a:lnTo>
                        <a:pt x="62" y="26"/>
                      </a:lnTo>
                      <a:lnTo>
                        <a:pt x="5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20" y="26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lnTo>
                        <a:pt x="11" y="29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3" y="29"/>
                      </a:lnTo>
                      <a:lnTo>
                        <a:pt x="3" y="29"/>
                      </a:lnTo>
                      <a:lnTo>
                        <a:pt x="3" y="29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3"/>
                      </a:lnTo>
                      <a:lnTo>
                        <a:pt x="3" y="43"/>
                      </a:lnTo>
                      <a:lnTo>
                        <a:pt x="3" y="46"/>
                      </a:lnTo>
                      <a:lnTo>
                        <a:pt x="3" y="48"/>
                      </a:lnTo>
                      <a:lnTo>
                        <a:pt x="3" y="51"/>
                      </a:lnTo>
                      <a:lnTo>
                        <a:pt x="3" y="57"/>
                      </a:lnTo>
                      <a:lnTo>
                        <a:pt x="6" y="60"/>
                      </a:lnTo>
                      <a:lnTo>
                        <a:pt x="6" y="63"/>
                      </a:lnTo>
                      <a:lnTo>
                        <a:pt x="6" y="65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71"/>
                      </a:lnTo>
                      <a:lnTo>
                        <a:pt x="3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8" y="82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1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5" y="85"/>
                      </a:lnTo>
                      <a:lnTo>
                        <a:pt x="25" y="88"/>
                      </a:lnTo>
                      <a:lnTo>
                        <a:pt x="25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1" y="88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4" y="91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1"/>
                      </a:lnTo>
                      <a:lnTo>
                        <a:pt x="37" y="94"/>
                      </a:lnTo>
                      <a:lnTo>
                        <a:pt x="37" y="94"/>
                      </a:lnTo>
                      <a:lnTo>
                        <a:pt x="40" y="94"/>
                      </a:lnTo>
                      <a:lnTo>
                        <a:pt x="40" y="94"/>
                      </a:lnTo>
                      <a:lnTo>
                        <a:pt x="40" y="97"/>
                      </a:lnTo>
                      <a:lnTo>
                        <a:pt x="40" y="97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4" y="102"/>
                      </a:lnTo>
                      <a:lnTo>
                        <a:pt x="34" y="105"/>
                      </a:lnTo>
                      <a:lnTo>
                        <a:pt x="34" y="105"/>
                      </a:lnTo>
                      <a:lnTo>
                        <a:pt x="31" y="105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11"/>
                      </a:lnTo>
                      <a:lnTo>
                        <a:pt x="34" y="111"/>
                      </a:lnTo>
                      <a:lnTo>
                        <a:pt x="34" y="114"/>
                      </a:lnTo>
                      <a:lnTo>
                        <a:pt x="34" y="114"/>
                      </a:lnTo>
                      <a:lnTo>
                        <a:pt x="37" y="117"/>
                      </a:lnTo>
                      <a:lnTo>
                        <a:pt x="37" y="117"/>
                      </a:lnTo>
                      <a:lnTo>
                        <a:pt x="40" y="119"/>
                      </a:lnTo>
                      <a:lnTo>
                        <a:pt x="40" y="119"/>
                      </a:lnTo>
                      <a:lnTo>
                        <a:pt x="42" y="122"/>
                      </a:lnTo>
                      <a:lnTo>
                        <a:pt x="42" y="122"/>
                      </a:lnTo>
                      <a:lnTo>
                        <a:pt x="42" y="122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48" y="122"/>
                      </a:lnTo>
                      <a:lnTo>
                        <a:pt x="48" y="125"/>
                      </a:lnTo>
                      <a:lnTo>
                        <a:pt x="48" y="125"/>
                      </a:lnTo>
                      <a:lnTo>
                        <a:pt x="48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8"/>
                      </a:lnTo>
                      <a:lnTo>
                        <a:pt x="51" y="128"/>
                      </a:lnTo>
                      <a:lnTo>
                        <a:pt x="54" y="128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4" y="131"/>
                      </a:lnTo>
                      <a:lnTo>
                        <a:pt x="57" y="131"/>
                      </a:lnTo>
                      <a:lnTo>
                        <a:pt x="59" y="131"/>
                      </a:lnTo>
                      <a:lnTo>
                        <a:pt x="62" y="131"/>
                      </a:lnTo>
                      <a:lnTo>
                        <a:pt x="62" y="131"/>
                      </a:lnTo>
                      <a:lnTo>
                        <a:pt x="65" y="134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68" y="131"/>
                      </a:lnTo>
                      <a:lnTo>
                        <a:pt x="71" y="131"/>
                      </a:lnTo>
                      <a:lnTo>
                        <a:pt x="71" y="128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9" y="131"/>
                      </a:lnTo>
                      <a:lnTo>
                        <a:pt x="79" y="13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5" name="Freeform 171"/>
                <p:cNvSpPr>
                  <a:spLocks/>
                </p:cNvSpPr>
                <p:nvPr/>
              </p:nvSpPr>
              <p:spPr bwMode="auto">
                <a:xfrm>
                  <a:off x="1619" y="2917"/>
                  <a:ext cx="117" cy="80"/>
                </a:xfrm>
                <a:custGeom>
                  <a:avLst/>
                  <a:gdLst/>
                  <a:ahLst/>
                  <a:cxnLst>
                    <a:cxn ang="0">
                      <a:pos x="119" y="128"/>
                    </a:cxn>
                    <a:cxn ang="0">
                      <a:pos x="122" y="131"/>
                    </a:cxn>
                    <a:cxn ang="0">
                      <a:pos x="125" y="131"/>
                    </a:cxn>
                    <a:cxn ang="0">
                      <a:pos x="127" y="131"/>
                    </a:cxn>
                    <a:cxn ang="0">
                      <a:pos x="133" y="131"/>
                    </a:cxn>
                    <a:cxn ang="0">
                      <a:pos x="139" y="133"/>
                    </a:cxn>
                    <a:cxn ang="0">
                      <a:pos x="142" y="136"/>
                    </a:cxn>
                    <a:cxn ang="0">
                      <a:pos x="147" y="139"/>
                    </a:cxn>
                    <a:cxn ang="0">
                      <a:pos x="150" y="139"/>
                    </a:cxn>
                    <a:cxn ang="0">
                      <a:pos x="159" y="148"/>
                    </a:cxn>
                    <a:cxn ang="0">
                      <a:pos x="164" y="139"/>
                    </a:cxn>
                    <a:cxn ang="0">
                      <a:pos x="173" y="142"/>
                    </a:cxn>
                    <a:cxn ang="0">
                      <a:pos x="176" y="142"/>
                    </a:cxn>
                    <a:cxn ang="0">
                      <a:pos x="181" y="142"/>
                    </a:cxn>
                    <a:cxn ang="0">
                      <a:pos x="195" y="136"/>
                    </a:cxn>
                    <a:cxn ang="0">
                      <a:pos x="193" y="116"/>
                    </a:cxn>
                    <a:cxn ang="0">
                      <a:pos x="195" y="97"/>
                    </a:cxn>
                    <a:cxn ang="0">
                      <a:pos x="210" y="94"/>
                    </a:cxn>
                    <a:cxn ang="0">
                      <a:pos x="218" y="88"/>
                    </a:cxn>
                    <a:cxn ang="0">
                      <a:pos x="229" y="85"/>
                    </a:cxn>
                    <a:cxn ang="0">
                      <a:pos x="229" y="74"/>
                    </a:cxn>
                    <a:cxn ang="0">
                      <a:pos x="229" y="57"/>
                    </a:cxn>
                    <a:cxn ang="0">
                      <a:pos x="224" y="43"/>
                    </a:cxn>
                    <a:cxn ang="0">
                      <a:pos x="229" y="23"/>
                    </a:cxn>
                    <a:cxn ang="0">
                      <a:pos x="221" y="14"/>
                    </a:cxn>
                    <a:cxn ang="0">
                      <a:pos x="173" y="9"/>
                    </a:cxn>
                    <a:cxn ang="0">
                      <a:pos x="136" y="26"/>
                    </a:cxn>
                    <a:cxn ang="0">
                      <a:pos x="96" y="40"/>
                    </a:cxn>
                    <a:cxn ang="0">
                      <a:pos x="74" y="31"/>
                    </a:cxn>
                    <a:cxn ang="0">
                      <a:pos x="62" y="31"/>
                    </a:cxn>
                    <a:cxn ang="0">
                      <a:pos x="54" y="34"/>
                    </a:cxn>
                    <a:cxn ang="0">
                      <a:pos x="51" y="40"/>
                    </a:cxn>
                    <a:cxn ang="0">
                      <a:pos x="48" y="43"/>
                    </a:cxn>
                    <a:cxn ang="0">
                      <a:pos x="45" y="48"/>
                    </a:cxn>
                    <a:cxn ang="0">
                      <a:pos x="45" y="54"/>
                    </a:cxn>
                    <a:cxn ang="0">
                      <a:pos x="45" y="63"/>
                    </a:cxn>
                    <a:cxn ang="0">
                      <a:pos x="37" y="77"/>
                    </a:cxn>
                    <a:cxn ang="0">
                      <a:pos x="28" y="80"/>
                    </a:cxn>
                    <a:cxn ang="0">
                      <a:pos x="23" y="88"/>
                    </a:cxn>
                    <a:cxn ang="0">
                      <a:pos x="14" y="91"/>
                    </a:cxn>
                    <a:cxn ang="0">
                      <a:pos x="3" y="94"/>
                    </a:cxn>
                    <a:cxn ang="0">
                      <a:pos x="6" y="97"/>
                    </a:cxn>
                    <a:cxn ang="0">
                      <a:pos x="17" y="99"/>
                    </a:cxn>
                    <a:cxn ang="0">
                      <a:pos x="20" y="97"/>
                    </a:cxn>
                    <a:cxn ang="0">
                      <a:pos x="23" y="94"/>
                    </a:cxn>
                    <a:cxn ang="0">
                      <a:pos x="25" y="94"/>
                    </a:cxn>
                    <a:cxn ang="0">
                      <a:pos x="34" y="97"/>
                    </a:cxn>
                    <a:cxn ang="0">
                      <a:pos x="48" y="105"/>
                    </a:cxn>
                    <a:cxn ang="0">
                      <a:pos x="59" y="128"/>
                    </a:cxn>
                    <a:cxn ang="0">
                      <a:pos x="68" y="159"/>
                    </a:cxn>
                    <a:cxn ang="0">
                      <a:pos x="68" y="156"/>
                    </a:cxn>
                    <a:cxn ang="0">
                      <a:pos x="74" y="156"/>
                    </a:cxn>
                    <a:cxn ang="0">
                      <a:pos x="79" y="156"/>
                    </a:cxn>
                    <a:cxn ang="0">
                      <a:pos x="85" y="153"/>
                    </a:cxn>
                    <a:cxn ang="0">
                      <a:pos x="91" y="151"/>
                    </a:cxn>
                    <a:cxn ang="0">
                      <a:pos x="93" y="145"/>
                    </a:cxn>
                    <a:cxn ang="0">
                      <a:pos x="96" y="136"/>
                    </a:cxn>
                    <a:cxn ang="0">
                      <a:pos x="102" y="133"/>
                    </a:cxn>
                    <a:cxn ang="0">
                      <a:pos x="108" y="131"/>
                    </a:cxn>
                    <a:cxn ang="0">
                      <a:pos x="110" y="128"/>
                    </a:cxn>
                    <a:cxn ang="0">
                      <a:pos x="116" y="128"/>
                    </a:cxn>
                  </a:cxnLst>
                  <a:rect l="0" t="0" r="r" b="b"/>
                  <a:pathLst>
                    <a:path w="232" h="159">
                      <a:moveTo>
                        <a:pt x="116" y="125"/>
                      </a:move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3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5"/>
                      </a:lnTo>
                      <a:lnTo>
                        <a:pt x="156" y="145"/>
                      </a:lnTo>
                      <a:lnTo>
                        <a:pt x="156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5"/>
                      </a:lnTo>
                      <a:lnTo>
                        <a:pt x="161" y="145"/>
                      </a:lnTo>
                      <a:lnTo>
                        <a:pt x="161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39"/>
                      </a:lnTo>
                      <a:lnTo>
                        <a:pt x="164" y="139"/>
                      </a:lnTo>
                      <a:lnTo>
                        <a:pt x="164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73" y="139"/>
                      </a:lnTo>
                      <a:lnTo>
                        <a:pt x="173" y="139"/>
                      </a:lnTo>
                      <a:lnTo>
                        <a:pt x="173" y="139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4" y="139"/>
                      </a:lnTo>
                      <a:lnTo>
                        <a:pt x="184" y="139"/>
                      </a:lnTo>
                      <a:lnTo>
                        <a:pt x="184" y="139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0" y="136"/>
                      </a:lnTo>
                      <a:lnTo>
                        <a:pt x="190" y="136"/>
                      </a:lnTo>
                      <a:lnTo>
                        <a:pt x="193" y="139"/>
                      </a:lnTo>
                      <a:lnTo>
                        <a:pt x="193" y="139"/>
                      </a:lnTo>
                      <a:lnTo>
                        <a:pt x="193" y="139"/>
                      </a:lnTo>
                      <a:lnTo>
                        <a:pt x="193" y="136"/>
                      </a:lnTo>
                      <a:lnTo>
                        <a:pt x="193" y="136"/>
                      </a:lnTo>
                      <a:lnTo>
                        <a:pt x="193" y="136"/>
                      </a:lnTo>
                      <a:lnTo>
                        <a:pt x="193" y="136"/>
                      </a:lnTo>
                      <a:lnTo>
                        <a:pt x="193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1"/>
                      </a:lnTo>
                      <a:lnTo>
                        <a:pt x="195" y="131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5"/>
                      </a:lnTo>
                      <a:lnTo>
                        <a:pt x="195" y="125"/>
                      </a:lnTo>
                      <a:lnTo>
                        <a:pt x="195" y="125"/>
                      </a:lnTo>
                      <a:lnTo>
                        <a:pt x="195" y="125"/>
                      </a:lnTo>
                      <a:lnTo>
                        <a:pt x="195" y="122"/>
                      </a:lnTo>
                      <a:lnTo>
                        <a:pt x="195" y="122"/>
                      </a:lnTo>
                      <a:lnTo>
                        <a:pt x="195" y="122"/>
                      </a:lnTo>
                      <a:lnTo>
                        <a:pt x="195" y="122"/>
                      </a:lnTo>
                      <a:lnTo>
                        <a:pt x="195" y="122"/>
                      </a:lnTo>
                      <a:lnTo>
                        <a:pt x="195" y="119"/>
                      </a:lnTo>
                      <a:lnTo>
                        <a:pt x="195" y="119"/>
                      </a:lnTo>
                      <a:lnTo>
                        <a:pt x="195" y="119"/>
                      </a:lnTo>
                      <a:lnTo>
                        <a:pt x="193" y="116"/>
                      </a:lnTo>
                      <a:lnTo>
                        <a:pt x="193" y="116"/>
                      </a:lnTo>
                      <a:lnTo>
                        <a:pt x="193" y="116"/>
                      </a:lnTo>
                      <a:lnTo>
                        <a:pt x="193" y="116"/>
                      </a:lnTo>
                      <a:lnTo>
                        <a:pt x="193" y="114"/>
                      </a:lnTo>
                      <a:lnTo>
                        <a:pt x="193" y="114"/>
                      </a:lnTo>
                      <a:lnTo>
                        <a:pt x="193" y="114"/>
                      </a:lnTo>
                      <a:lnTo>
                        <a:pt x="193" y="111"/>
                      </a:lnTo>
                      <a:lnTo>
                        <a:pt x="193" y="111"/>
                      </a:lnTo>
                      <a:lnTo>
                        <a:pt x="193" y="111"/>
                      </a:lnTo>
                      <a:lnTo>
                        <a:pt x="193" y="111"/>
                      </a:lnTo>
                      <a:lnTo>
                        <a:pt x="193" y="108"/>
                      </a:lnTo>
                      <a:lnTo>
                        <a:pt x="193" y="108"/>
                      </a:lnTo>
                      <a:lnTo>
                        <a:pt x="193" y="108"/>
                      </a:lnTo>
                      <a:lnTo>
                        <a:pt x="190" y="108"/>
                      </a:lnTo>
                      <a:lnTo>
                        <a:pt x="190" y="108"/>
                      </a:lnTo>
                      <a:lnTo>
                        <a:pt x="190" y="105"/>
                      </a:lnTo>
                      <a:lnTo>
                        <a:pt x="190" y="105"/>
                      </a:lnTo>
                      <a:lnTo>
                        <a:pt x="190" y="105"/>
                      </a:lnTo>
                      <a:lnTo>
                        <a:pt x="190" y="102"/>
                      </a:lnTo>
                      <a:lnTo>
                        <a:pt x="193" y="102"/>
                      </a:lnTo>
                      <a:lnTo>
                        <a:pt x="193" y="102"/>
                      </a:lnTo>
                      <a:lnTo>
                        <a:pt x="195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99"/>
                      </a:lnTo>
                      <a:lnTo>
                        <a:pt x="195" y="99"/>
                      </a:lnTo>
                      <a:lnTo>
                        <a:pt x="195" y="99"/>
                      </a:lnTo>
                      <a:lnTo>
                        <a:pt x="195" y="97"/>
                      </a:lnTo>
                      <a:lnTo>
                        <a:pt x="195" y="97"/>
                      </a:lnTo>
                      <a:lnTo>
                        <a:pt x="195" y="97"/>
                      </a:lnTo>
                      <a:lnTo>
                        <a:pt x="195" y="94"/>
                      </a:lnTo>
                      <a:lnTo>
                        <a:pt x="195" y="94"/>
                      </a:lnTo>
                      <a:lnTo>
                        <a:pt x="195" y="94"/>
                      </a:lnTo>
                      <a:lnTo>
                        <a:pt x="195" y="94"/>
                      </a:lnTo>
                      <a:lnTo>
                        <a:pt x="198" y="94"/>
                      </a:lnTo>
                      <a:lnTo>
                        <a:pt x="198" y="94"/>
                      </a:lnTo>
                      <a:lnTo>
                        <a:pt x="198" y="94"/>
                      </a:lnTo>
                      <a:lnTo>
                        <a:pt x="198" y="94"/>
                      </a:lnTo>
                      <a:lnTo>
                        <a:pt x="198" y="94"/>
                      </a:lnTo>
                      <a:lnTo>
                        <a:pt x="201" y="94"/>
                      </a:lnTo>
                      <a:lnTo>
                        <a:pt x="201" y="94"/>
                      </a:lnTo>
                      <a:lnTo>
                        <a:pt x="201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10" y="94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5" y="91"/>
                      </a:lnTo>
                      <a:lnTo>
                        <a:pt x="215" y="91"/>
                      </a:lnTo>
                      <a:lnTo>
                        <a:pt x="215" y="91"/>
                      </a:lnTo>
                      <a:lnTo>
                        <a:pt x="215" y="94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18" y="91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18" y="91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4" y="88"/>
                      </a:lnTo>
                      <a:lnTo>
                        <a:pt x="224" y="88"/>
                      </a:lnTo>
                      <a:lnTo>
                        <a:pt x="224" y="91"/>
                      </a:lnTo>
                      <a:lnTo>
                        <a:pt x="227" y="91"/>
                      </a:lnTo>
                      <a:lnTo>
                        <a:pt x="229" y="88"/>
                      </a:lnTo>
                      <a:lnTo>
                        <a:pt x="229" y="88"/>
                      </a:lnTo>
                      <a:lnTo>
                        <a:pt x="229" y="88"/>
                      </a:lnTo>
                      <a:lnTo>
                        <a:pt x="229" y="88"/>
                      </a:lnTo>
                      <a:lnTo>
                        <a:pt x="229" y="85"/>
                      </a:lnTo>
                      <a:lnTo>
                        <a:pt x="229" y="85"/>
                      </a:lnTo>
                      <a:lnTo>
                        <a:pt x="227" y="85"/>
                      </a:lnTo>
                      <a:lnTo>
                        <a:pt x="227" y="85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0"/>
                      </a:lnTo>
                      <a:lnTo>
                        <a:pt x="227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7" y="77"/>
                      </a:lnTo>
                      <a:lnTo>
                        <a:pt x="229" y="77"/>
                      </a:lnTo>
                      <a:lnTo>
                        <a:pt x="229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29" y="74"/>
                      </a:lnTo>
                      <a:lnTo>
                        <a:pt x="229" y="74"/>
                      </a:lnTo>
                      <a:lnTo>
                        <a:pt x="229" y="74"/>
                      </a:lnTo>
                      <a:lnTo>
                        <a:pt x="229" y="71"/>
                      </a:lnTo>
                      <a:lnTo>
                        <a:pt x="229" y="71"/>
                      </a:lnTo>
                      <a:lnTo>
                        <a:pt x="229" y="71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7" y="65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0"/>
                      </a:lnTo>
                      <a:lnTo>
                        <a:pt x="232" y="60"/>
                      </a:lnTo>
                      <a:lnTo>
                        <a:pt x="232" y="60"/>
                      </a:lnTo>
                      <a:lnTo>
                        <a:pt x="232" y="60"/>
                      </a:lnTo>
                      <a:lnTo>
                        <a:pt x="232" y="60"/>
                      </a:lnTo>
                      <a:lnTo>
                        <a:pt x="232" y="57"/>
                      </a:lnTo>
                      <a:lnTo>
                        <a:pt x="232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4"/>
                      </a:lnTo>
                      <a:lnTo>
                        <a:pt x="229" y="54"/>
                      </a:lnTo>
                      <a:lnTo>
                        <a:pt x="229" y="54"/>
                      </a:lnTo>
                      <a:lnTo>
                        <a:pt x="229" y="54"/>
                      </a:lnTo>
                      <a:lnTo>
                        <a:pt x="227" y="54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4" y="48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7" y="40"/>
                      </a:lnTo>
                      <a:lnTo>
                        <a:pt x="227" y="40"/>
                      </a:lnTo>
                      <a:lnTo>
                        <a:pt x="227" y="37"/>
                      </a:lnTo>
                      <a:lnTo>
                        <a:pt x="229" y="37"/>
                      </a:lnTo>
                      <a:lnTo>
                        <a:pt x="229" y="37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32" y="29"/>
                      </a:lnTo>
                      <a:lnTo>
                        <a:pt x="232" y="29"/>
                      </a:lnTo>
                      <a:lnTo>
                        <a:pt x="232" y="29"/>
                      </a:lnTo>
                      <a:lnTo>
                        <a:pt x="232" y="29"/>
                      </a:lnTo>
                      <a:lnTo>
                        <a:pt x="232" y="29"/>
                      </a:lnTo>
                      <a:lnTo>
                        <a:pt x="232" y="26"/>
                      </a:lnTo>
                      <a:lnTo>
                        <a:pt x="232" y="26"/>
                      </a:lnTo>
                      <a:lnTo>
                        <a:pt x="232" y="26"/>
                      </a:lnTo>
                      <a:lnTo>
                        <a:pt x="232" y="26"/>
                      </a:lnTo>
                      <a:lnTo>
                        <a:pt x="232" y="23"/>
                      </a:lnTo>
                      <a:lnTo>
                        <a:pt x="232" y="23"/>
                      </a:lnTo>
                      <a:lnTo>
                        <a:pt x="232" y="23"/>
                      </a:lnTo>
                      <a:lnTo>
                        <a:pt x="229" y="23"/>
                      </a:lnTo>
                      <a:lnTo>
                        <a:pt x="229" y="23"/>
                      </a:lnTo>
                      <a:lnTo>
                        <a:pt x="229" y="23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20"/>
                      </a:lnTo>
                      <a:lnTo>
                        <a:pt x="227" y="20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4" y="17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18" y="14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2" y="12"/>
                      </a:lnTo>
                      <a:lnTo>
                        <a:pt x="212" y="9"/>
                      </a:lnTo>
                      <a:lnTo>
                        <a:pt x="210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4" y="6"/>
                      </a:lnTo>
                      <a:lnTo>
                        <a:pt x="204" y="6"/>
                      </a:lnTo>
                      <a:lnTo>
                        <a:pt x="204" y="6"/>
                      </a:lnTo>
                      <a:lnTo>
                        <a:pt x="201" y="6"/>
                      </a:lnTo>
                      <a:lnTo>
                        <a:pt x="201" y="6"/>
                      </a:lnTo>
                      <a:lnTo>
                        <a:pt x="201" y="6"/>
                      </a:lnTo>
                      <a:lnTo>
                        <a:pt x="198" y="6"/>
                      </a:lnTo>
                      <a:lnTo>
                        <a:pt x="195" y="3"/>
                      </a:lnTo>
                      <a:lnTo>
                        <a:pt x="193" y="3"/>
                      </a:lnTo>
                      <a:lnTo>
                        <a:pt x="187" y="0"/>
                      </a:lnTo>
                      <a:lnTo>
                        <a:pt x="178" y="9"/>
                      </a:lnTo>
                      <a:lnTo>
                        <a:pt x="173" y="9"/>
                      </a:lnTo>
                      <a:lnTo>
                        <a:pt x="170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1" y="6"/>
                      </a:lnTo>
                      <a:lnTo>
                        <a:pt x="161" y="6"/>
                      </a:lnTo>
                      <a:lnTo>
                        <a:pt x="161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6" y="6"/>
                      </a:lnTo>
                      <a:lnTo>
                        <a:pt x="156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47" y="9"/>
                      </a:lnTo>
                      <a:lnTo>
                        <a:pt x="147" y="14"/>
                      </a:lnTo>
                      <a:lnTo>
                        <a:pt x="144" y="17"/>
                      </a:lnTo>
                      <a:lnTo>
                        <a:pt x="144" y="20"/>
                      </a:lnTo>
                      <a:lnTo>
                        <a:pt x="144" y="23"/>
                      </a:lnTo>
                      <a:lnTo>
                        <a:pt x="142" y="23"/>
                      </a:lnTo>
                      <a:lnTo>
                        <a:pt x="142" y="23"/>
                      </a:lnTo>
                      <a:lnTo>
                        <a:pt x="142" y="26"/>
                      </a:lnTo>
                      <a:lnTo>
                        <a:pt x="139" y="26"/>
                      </a:lnTo>
                      <a:lnTo>
                        <a:pt x="136" y="26"/>
                      </a:lnTo>
                      <a:lnTo>
                        <a:pt x="136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7"/>
                      </a:lnTo>
                      <a:lnTo>
                        <a:pt x="125" y="37"/>
                      </a:lnTo>
                      <a:lnTo>
                        <a:pt x="116" y="43"/>
                      </a:lnTo>
                      <a:lnTo>
                        <a:pt x="113" y="48"/>
                      </a:lnTo>
                      <a:lnTo>
                        <a:pt x="110" y="51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5" y="46"/>
                      </a:lnTo>
                      <a:lnTo>
                        <a:pt x="105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96" y="43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3" y="40"/>
                      </a:lnTo>
                      <a:lnTo>
                        <a:pt x="93" y="40"/>
                      </a:lnTo>
                      <a:lnTo>
                        <a:pt x="93" y="37"/>
                      </a:lnTo>
                      <a:lnTo>
                        <a:pt x="93" y="37"/>
                      </a:lnTo>
                      <a:lnTo>
                        <a:pt x="91" y="37"/>
                      </a:lnTo>
                      <a:lnTo>
                        <a:pt x="91" y="37"/>
                      </a:lnTo>
                      <a:lnTo>
                        <a:pt x="91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5" y="34"/>
                      </a:lnTo>
                      <a:lnTo>
                        <a:pt x="82" y="34"/>
                      </a:lnTo>
                      <a:lnTo>
                        <a:pt x="82" y="31"/>
                      </a:lnTo>
                      <a:lnTo>
                        <a:pt x="79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1" y="31"/>
                      </a:lnTo>
                      <a:lnTo>
                        <a:pt x="71" y="31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68" y="29"/>
                      </a:lnTo>
                      <a:lnTo>
                        <a:pt x="68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7"/>
                      </a:lnTo>
                      <a:lnTo>
                        <a:pt x="57" y="37"/>
                      </a:lnTo>
                      <a:lnTo>
                        <a:pt x="54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5" y="46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4"/>
                      </a:lnTo>
                      <a:lnTo>
                        <a:pt x="42" y="54"/>
                      </a:lnTo>
                      <a:lnTo>
                        <a:pt x="42" y="54"/>
                      </a:lnTo>
                      <a:lnTo>
                        <a:pt x="42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4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5" y="60"/>
                      </a:lnTo>
                      <a:lnTo>
                        <a:pt x="45" y="60"/>
                      </a:lnTo>
                      <a:lnTo>
                        <a:pt x="45" y="60"/>
                      </a:lnTo>
                      <a:lnTo>
                        <a:pt x="45" y="60"/>
                      </a:lnTo>
                      <a:lnTo>
                        <a:pt x="45" y="63"/>
                      </a:lnTo>
                      <a:lnTo>
                        <a:pt x="45" y="63"/>
                      </a:lnTo>
                      <a:lnTo>
                        <a:pt x="45" y="63"/>
                      </a:lnTo>
                      <a:lnTo>
                        <a:pt x="42" y="63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4"/>
                      </a:lnTo>
                      <a:lnTo>
                        <a:pt x="40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80"/>
                      </a:lnTo>
                      <a:lnTo>
                        <a:pt x="31" y="80"/>
                      </a:lnTo>
                      <a:lnTo>
                        <a:pt x="31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1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0" y="97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7"/>
                      </a:lnTo>
                      <a:lnTo>
                        <a:pt x="6" y="97"/>
                      </a:lnTo>
                      <a:lnTo>
                        <a:pt x="6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14" y="97"/>
                      </a:lnTo>
                      <a:lnTo>
                        <a:pt x="14" y="97"/>
                      </a:lnTo>
                      <a:lnTo>
                        <a:pt x="14" y="97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8" y="91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2" y="102"/>
                      </a:lnTo>
                      <a:lnTo>
                        <a:pt x="42" y="102"/>
                      </a:lnTo>
                      <a:lnTo>
                        <a:pt x="42" y="102"/>
                      </a:lnTo>
                      <a:lnTo>
                        <a:pt x="42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8"/>
                      </a:lnTo>
                      <a:lnTo>
                        <a:pt x="57" y="108"/>
                      </a:lnTo>
                      <a:lnTo>
                        <a:pt x="57" y="108"/>
                      </a:lnTo>
                      <a:lnTo>
                        <a:pt x="57" y="108"/>
                      </a:lnTo>
                      <a:lnTo>
                        <a:pt x="57" y="114"/>
                      </a:lnTo>
                      <a:lnTo>
                        <a:pt x="59" y="125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31"/>
                      </a:lnTo>
                      <a:lnTo>
                        <a:pt x="59" y="133"/>
                      </a:lnTo>
                      <a:lnTo>
                        <a:pt x="59" y="133"/>
                      </a:lnTo>
                      <a:lnTo>
                        <a:pt x="59" y="133"/>
                      </a:lnTo>
                      <a:lnTo>
                        <a:pt x="59" y="136"/>
                      </a:lnTo>
                      <a:lnTo>
                        <a:pt x="59" y="139"/>
                      </a:lnTo>
                      <a:lnTo>
                        <a:pt x="62" y="142"/>
                      </a:lnTo>
                      <a:lnTo>
                        <a:pt x="62" y="145"/>
                      </a:lnTo>
                      <a:lnTo>
                        <a:pt x="62" y="145"/>
                      </a:lnTo>
                      <a:lnTo>
                        <a:pt x="62" y="148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82" y="156"/>
                      </a:lnTo>
                      <a:lnTo>
                        <a:pt x="82" y="156"/>
                      </a:lnTo>
                      <a:lnTo>
                        <a:pt x="82" y="156"/>
                      </a:lnTo>
                      <a:lnTo>
                        <a:pt x="82" y="156"/>
                      </a:lnTo>
                      <a:lnTo>
                        <a:pt x="82" y="156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1"/>
                      </a:lnTo>
                      <a:lnTo>
                        <a:pt x="85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2"/>
                      </a:lnTo>
                      <a:lnTo>
                        <a:pt x="93" y="142"/>
                      </a:lnTo>
                      <a:lnTo>
                        <a:pt x="96" y="142"/>
                      </a:lnTo>
                      <a:lnTo>
                        <a:pt x="96" y="142"/>
                      </a:lnTo>
                      <a:lnTo>
                        <a:pt x="96" y="142"/>
                      </a:lnTo>
                      <a:lnTo>
                        <a:pt x="96" y="142"/>
                      </a:lnTo>
                      <a:lnTo>
                        <a:pt x="96" y="142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3"/>
                      </a:lnTo>
                      <a:lnTo>
                        <a:pt x="96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5"/>
                      </a:lnTo>
                      <a:lnTo>
                        <a:pt x="110" y="125"/>
                      </a:lnTo>
                      <a:lnTo>
                        <a:pt x="110" y="125"/>
                      </a:lnTo>
                      <a:lnTo>
                        <a:pt x="110" y="125"/>
                      </a:lnTo>
                      <a:lnTo>
                        <a:pt x="110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6" name="Freeform 172"/>
                <p:cNvSpPr>
                  <a:spLocks/>
                </p:cNvSpPr>
                <p:nvPr/>
              </p:nvSpPr>
              <p:spPr bwMode="auto">
                <a:xfrm>
                  <a:off x="1619" y="2917"/>
                  <a:ext cx="117" cy="80"/>
                </a:xfrm>
                <a:custGeom>
                  <a:avLst/>
                  <a:gdLst/>
                  <a:ahLst/>
                  <a:cxnLst>
                    <a:cxn ang="0">
                      <a:pos x="119" y="128"/>
                    </a:cxn>
                    <a:cxn ang="0">
                      <a:pos x="122" y="131"/>
                    </a:cxn>
                    <a:cxn ang="0">
                      <a:pos x="125" y="131"/>
                    </a:cxn>
                    <a:cxn ang="0">
                      <a:pos x="127" y="131"/>
                    </a:cxn>
                    <a:cxn ang="0">
                      <a:pos x="133" y="131"/>
                    </a:cxn>
                    <a:cxn ang="0">
                      <a:pos x="139" y="133"/>
                    </a:cxn>
                    <a:cxn ang="0">
                      <a:pos x="142" y="136"/>
                    </a:cxn>
                    <a:cxn ang="0">
                      <a:pos x="147" y="139"/>
                    </a:cxn>
                    <a:cxn ang="0">
                      <a:pos x="150" y="139"/>
                    </a:cxn>
                    <a:cxn ang="0">
                      <a:pos x="159" y="148"/>
                    </a:cxn>
                    <a:cxn ang="0">
                      <a:pos x="164" y="139"/>
                    </a:cxn>
                    <a:cxn ang="0">
                      <a:pos x="173" y="142"/>
                    </a:cxn>
                    <a:cxn ang="0">
                      <a:pos x="176" y="142"/>
                    </a:cxn>
                    <a:cxn ang="0">
                      <a:pos x="181" y="142"/>
                    </a:cxn>
                    <a:cxn ang="0">
                      <a:pos x="195" y="136"/>
                    </a:cxn>
                    <a:cxn ang="0">
                      <a:pos x="193" y="116"/>
                    </a:cxn>
                    <a:cxn ang="0">
                      <a:pos x="195" y="97"/>
                    </a:cxn>
                    <a:cxn ang="0">
                      <a:pos x="210" y="94"/>
                    </a:cxn>
                    <a:cxn ang="0">
                      <a:pos x="218" y="88"/>
                    </a:cxn>
                    <a:cxn ang="0">
                      <a:pos x="229" y="85"/>
                    </a:cxn>
                    <a:cxn ang="0">
                      <a:pos x="229" y="74"/>
                    </a:cxn>
                    <a:cxn ang="0">
                      <a:pos x="229" y="57"/>
                    </a:cxn>
                    <a:cxn ang="0">
                      <a:pos x="224" y="43"/>
                    </a:cxn>
                    <a:cxn ang="0">
                      <a:pos x="229" y="23"/>
                    </a:cxn>
                    <a:cxn ang="0">
                      <a:pos x="221" y="14"/>
                    </a:cxn>
                    <a:cxn ang="0">
                      <a:pos x="173" y="9"/>
                    </a:cxn>
                    <a:cxn ang="0">
                      <a:pos x="136" y="26"/>
                    </a:cxn>
                    <a:cxn ang="0">
                      <a:pos x="96" y="40"/>
                    </a:cxn>
                    <a:cxn ang="0">
                      <a:pos x="74" y="31"/>
                    </a:cxn>
                    <a:cxn ang="0">
                      <a:pos x="62" y="31"/>
                    </a:cxn>
                    <a:cxn ang="0">
                      <a:pos x="54" y="34"/>
                    </a:cxn>
                    <a:cxn ang="0">
                      <a:pos x="51" y="40"/>
                    </a:cxn>
                    <a:cxn ang="0">
                      <a:pos x="48" y="43"/>
                    </a:cxn>
                    <a:cxn ang="0">
                      <a:pos x="45" y="48"/>
                    </a:cxn>
                    <a:cxn ang="0">
                      <a:pos x="45" y="54"/>
                    </a:cxn>
                    <a:cxn ang="0">
                      <a:pos x="45" y="63"/>
                    </a:cxn>
                    <a:cxn ang="0">
                      <a:pos x="37" y="77"/>
                    </a:cxn>
                    <a:cxn ang="0">
                      <a:pos x="28" y="80"/>
                    </a:cxn>
                    <a:cxn ang="0">
                      <a:pos x="23" y="88"/>
                    </a:cxn>
                    <a:cxn ang="0">
                      <a:pos x="14" y="91"/>
                    </a:cxn>
                    <a:cxn ang="0">
                      <a:pos x="3" y="94"/>
                    </a:cxn>
                    <a:cxn ang="0">
                      <a:pos x="6" y="97"/>
                    </a:cxn>
                    <a:cxn ang="0">
                      <a:pos x="17" y="99"/>
                    </a:cxn>
                    <a:cxn ang="0">
                      <a:pos x="20" y="97"/>
                    </a:cxn>
                    <a:cxn ang="0">
                      <a:pos x="23" y="94"/>
                    </a:cxn>
                    <a:cxn ang="0">
                      <a:pos x="25" y="94"/>
                    </a:cxn>
                    <a:cxn ang="0">
                      <a:pos x="34" y="97"/>
                    </a:cxn>
                    <a:cxn ang="0">
                      <a:pos x="48" y="105"/>
                    </a:cxn>
                    <a:cxn ang="0">
                      <a:pos x="59" y="128"/>
                    </a:cxn>
                    <a:cxn ang="0">
                      <a:pos x="68" y="159"/>
                    </a:cxn>
                    <a:cxn ang="0">
                      <a:pos x="68" y="156"/>
                    </a:cxn>
                    <a:cxn ang="0">
                      <a:pos x="74" y="156"/>
                    </a:cxn>
                    <a:cxn ang="0">
                      <a:pos x="79" y="156"/>
                    </a:cxn>
                    <a:cxn ang="0">
                      <a:pos x="85" y="153"/>
                    </a:cxn>
                    <a:cxn ang="0">
                      <a:pos x="91" y="151"/>
                    </a:cxn>
                    <a:cxn ang="0">
                      <a:pos x="93" y="145"/>
                    </a:cxn>
                    <a:cxn ang="0">
                      <a:pos x="96" y="136"/>
                    </a:cxn>
                    <a:cxn ang="0">
                      <a:pos x="102" y="133"/>
                    </a:cxn>
                    <a:cxn ang="0">
                      <a:pos x="108" y="131"/>
                    </a:cxn>
                    <a:cxn ang="0">
                      <a:pos x="110" y="128"/>
                    </a:cxn>
                    <a:cxn ang="0">
                      <a:pos x="116" y="128"/>
                    </a:cxn>
                  </a:cxnLst>
                  <a:rect l="0" t="0" r="r" b="b"/>
                  <a:pathLst>
                    <a:path w="232" h="159">
                      <a:moveTo>
                        <a:pt x="116" y="125"/>
                      </a:move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5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19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31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5" y="128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27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0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3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3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6" y="131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39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3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2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6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0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39"/>
                      </a:lnTo>
                      <a:lnTo>
                        <a:pt x="153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5"/>
                      </a:lnTo>
                      <a:lnTo>
                        <a:pt x="156" y="145"/>
                      </a:lnTo>
                      <a:lnTo>
                        <a:pt x="156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5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59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8"/>
                      </a:lnTo>
                      <a:lnTo>
                        <a:pt x="161" y="145"/>
                      </a:lnTo>
                      <a:lnTo>
                        <a:pt x="161" y="145"/>
                      </a:lnTo>
                      <a:lnTo>
                        <a:pt x="161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5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42"/>
                      </a:lnTo>
                      <a:lnTo>
                        <a:pt x="164" y="139"/>
                      </a:lnTo>
                      <a:lnTo>
                        <a:pt x="164" y="139"/>
                      </a:lnTo>
                      <a:lnTo>
                        <a:pt x="164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73" y="139"/>
                      </a:lnTo>
                      <a:lnTo>
                        <a:pt x="173" y="139"/>
                      </a:lnTo>
                      <a:lnTo>
                        <a:pt x="173" y="139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3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2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5"/>
                      </a:lnTo>
                      <a:lnTo>
                        <a:pt x="176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1" y="142"/>
                      </a:lnTo>
                      <a:lnTo>
                        <a:pt x="184" y="139"/>
                      </a:lnTo>
                      <a:lnTo>
                        <a:pt x="184" y="139"/>
                      </a:lnTo>
                      <a:lnTo>
                        <a:pt x="184" y="139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87" y="139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0" y="136"/>
                      </a:lnTo>
                      <a:lnTo>
                        <a:pt x="190" y="136"/>
                      </a:lnTo>
                      <a:lnTo>
                        <a:pt x="193" y="139"/>
                      </a:lnTo>
                      <a:lnTo>
                        <a:pt x="193" y="139"/>
                      </a:lnTo>
                      <a:lnTo>
                        <a:pt x="193" y="139"/>
                      </a:lnTo>
                      <a:lnTo>
                        <a:pt x="193" y="136"/>
                      </a:lnTo>
                      <a:lnTo>
                        <a:pt x="193" y="136"/>
                      </a:lnTo>
                      <a:lnTo>
                        <a:pt x="193" y="136"/>
                      </a:lnTo>
                      <a:lnTo>
                        <a:pt x="193" y="136"/>
                      </a:lnTo>
                      <a:lnTo>
                        <a:pt x="193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6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3"/>
                      </a:lnTo>
                      <a:lnTo>
                        <a:pt x="195" y="131"/>
                      </a:lnTo>
                      <a:lnTo>
                        <a:pt x="195" y="131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8"/>
                      </a:lnTo>
                      <a:lnTo>
                        <a:pt x="195" y="125"/>
                      </a:lnTo>
                      <a:lnTo>
                        <a:pt x="195" y="125"/>
                      </a:lnTo>
                      <a:lnTo>
                        <a:pt x="195" y="125"/>
                      </a:lnTo>
                      <a:lnTo>
                        <a:pt x="195" y="125"/>
                      </a:lnTo>
                      <a:lnTo>
                        <a:pt x="195" y="122"/>
                      </a:lnTo>
                      <a:lnTo>
                        <a:pt x="195" y="122"/>
                      </a:lnTo>
                      <a:lnTo>
                        <a:pt x="195" y="122"/>
                      </a:lnTo>
                      <a:lnTo>
                        <a:pt x="195" y="122"/>
                      </a:lnTo>
                      <a:lnTo>
                        <a:pt x="195" y="122"/>
                      </a:lnTo>
                      <a:lnTo>
                        <a:pt x="195" y="119"/>
                      </a:lnTo>
                      <a:lnTo>
                        <a:pt x="195" y="119"/>
                      </a:lnTo>
                      <a:lnTo>
                        <a:pt x="195" y="119"/>
                      </a:lnTo>
                      <a:lnTo>
                        <a:pt x="193" y="116"/>
                      </a:lnTo>
                      <a:lnTo>
                        <a:pt x="193" y="116"/>
                      </a:lnTo>
                      <a:lnTo>
                        <a:pt x="193" y="116"/>
                      </a:lnTo>
                      <a:lnTo>
                        <a:pt x="193" y="116"/>
                      </a:lnTo>
                      <a:lnTo>
                        <a:pt x="193" y="114"/>
                      </a:lnTo>
                      <a:lnTo>
                        <a:pt x="193" y="114"/>
                      </a:lnTo>
                      <a:lnTo>
                        <a:pt x="193" y="114"/>
                      </a:lnTo>
                      <a:lnTo>
                        <a:pt x="193" y="111"/>
                      </a:lnTo>
                      <a:lnTo>
                        <a:pt x="193" y="111"/>
                      </a:lnTo>
                      <a:lnTo>
                        <a:pt x="193" y="111"/>
                      </a:lnTo>
                      <a:lnTo>
                        <a:pt x="193" y="111"/>
                      </a:lnTo>
                      <a:lnTo>
                        <a:pt x="193" y="108"/>
                      </a:lnTo>
                      <a:lnTo>
                        <a:pt x="193" y="108"/>
                      </a:lnTo>
                      <a:lnTo>
                        <a:pt x="193" y="108"/>
                      </a:lnTo>
                      <a:lnTo>
                        <a:pt x="190" y="108"/>
                      </a:lnTo>
                      <a:lnTo>
                        <a:pt x="190" y="108"/>
                      </a:lnTo>
                      <a:lnTo>
                        <a:pt x="190" y="105"/>
                      </a:lnTo>
                      <a:lnTo>
                        <a:pt x="190" y="105"/>
                      </a:lnTo>
                      <a:lnTo>
                        <a:pt x="190" y="105"/>
                      </a:lnTo>
                      <a:lnTo>
                        <a:pt x="190" y="102"/>
                      </a:lnTo>
                      <a:lnTo>
                        <a:pt x="193" y="102"/>
                      </a:lnTo>
                      <a:lnTo>
                        <a:pt x="193" y="102"/>
                      </a:lnTo>
                      <a:lnTo>
                        <a:pt x="195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99"/>
                      </a:lnTo>
                      <a:lnTo>
                        <a:pt x="195" y="99"/>
                      </a:lnTo>
                      <a:lnTo>
                        <a:pt x="195" y="99"/>
                      </a:lnTo>
                      <a:lnTo>
                        <a:pt x="195" y="97"/>
                      </a:lnTo>
                      <a:lnTo>
                        <a:pt x="195" y="97"/>
                      </a:lnTo>
                      <a:lnTo>
                        <a:pt x="195" y="97"/>
                      </a:lnTo>
                      <a:lnTo>
                        <a:pt x="195" y="94"/>
                      </a:lnTo>
                      <a:lnTo>
                        <a:pt x="195" y="94"/>
                      </a:lnTo>
                      <a:lnTo>
                        <a:pt x="195" y="94"/>
                      </a:lnTo>
                      <a:lnTo>
                        <a:pt x="195" y="94"/>
                      </a:lnTo>
                      <a:lnTo>
                        <a:pt x="198" y="94"/>
                      </a:lnTo>
                      <a:lnTo>
                        <a:pt x="198" y="94"/>
                      </a:lnTo>
                      <a:lnTo>
                        <a:pt x="198" y="94"/>
                      </a:lnTo>
                      <a:lnTo>
                        <a:pt x="198" y="94"/>
                      </a:lnTo>
                      <a:lnTo>
                        <a:pt x="198" y="94"/>
                      </a:lnTo>
                      <a:lnTo>
                        <a:pt x="201" y="94"/>
                      </a:lnTo>
                      <a:lnTo>
                        <a:pt x="201" y="94"/>
                      </a:lnTo>
                      <a:lnTo>
                        <a:pt x="201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4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07" y="94"/>
                      </a:lnTo>
                      <a:lnTo>
                        <a:pt x="210" y="94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2" y="91"/>
                      </a:lnTo>
                      <a:lnTo>
                        <a:pt x="215" y="91"/>
                      </a:lnTo>
                      <a:lnTo>
                        <a:pt x="215" y="91"/>
                      </a:lnTo>
                      <a:lnTo>
                        <a:pt x="215" y="91"/>
                      </a:lnTo>
                      <a:lnTo>
                        <a:pt x="215" y="94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18" y="94"/>
                      </a:lnTo>
                      <a:lnTo>
                        <a:pt x="218" y="91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18" y="91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4" y="88"/>
                      </a:lnTo>
                      <a:lnTo>
                        <a:pt x="224" y="88"/>
                      </a:lnTo>
                      <a:lnTo>
                        <a:pt x="224" y="91"/>
                      </a:lnTo>
                      <a:lnTo>
                        <a:pt x="227" y="91"/>
                      </a:lnTo>
                      <a:lnTo>
                        <a:pt x="229" y="88"/>
                      </a:lnTo>
                      <a:lnTo>
                        <a:pt x="229" y="88"/>
                      </a:lnTo>
                      <a:lnTo>
                        <a:pt x="229" y="88"/>
                      </a:lnTo>
                      <a:lnTo>
                        <a:pt x="229" y="88"/>
                      </a:lnTo>
                      <a:lnTo>
                        <a:pt x="229" y="85"/>
                      </a:lnTo>
                      <a:lnTo>
                        <a:pt x="229" y="85"/>
                      </a:lnTo>
                      <a:lnTo>
                        <a:pt x="227" y="85"/>
                      </a:lnTo>
                      <a:lnTo>
                        <a:pt x="227" y="85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0"/>
                      </a:lnTo>
                      <a:lnTo>
                        <a:pt x="227" y="80"/>
                      </a:lnTo>
                      <a:lnTo>
                        <a:pt x="224" y="80"/>
                      </a:lnTo>
                      <a:lnTo>
                        <a:pt x="224" y="80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4" y="77"/>
                      </a:lnTo>
                      <a:lnTo>
                        <a:pt x="227" y="77"/>
                      </a:lnTo>
                      <a:lnTo>
                        <a:pt x="229" y="77"/>
                      </a:lnTo>
                      <a:lnTo>
                        <a:pt x="229" y="77"/>
                      </a:lnTo>
                      <a:lnTo>
                        <a:pt x="232" y="77"/>
                      </a:lnTo>
                      <a:lnTo>
                        <a:pt x="232" y="77"/>
                      </a:lnTo>
                      <a:lnTo>
                        <a:pt x="229" y="74"/>
                      </a:lnTo>
                      <a:lnTo>
                        <a:pt x="229" y="74"/>
                      </a:lnTo>
                      <a:lnTo>
                        <a:pt x="229" y="74"/>
                      </a:lnTo>
                      <a:lnTo>
                        <a:pt x="229" y="71"/>
                      </a:lnTo>
                      <a:lnTo>
                        <a:pt x="229" y="71"/>
                      </a:lnTo>
                      <a:lnTo>
                        <a:pt x="229" y="71"/>
                      </a:lnTo>
                      <a:lnTo>
                        <a:pt x="229" y="68"/>
                      </a:lnTo>
                      <a:lnTo>
                        <a:pt x="229" y="68"/>
                      </a:lnTo>
                      <a:lnTo>
                        <a:pt x="227" y="65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3"/>
                      </a:lnTo>
                      <a:lnTo>
                        <a:pt x="232" y="60"/>
                      </a:lnTo>
                      <a:lnTo>
                        <a:pt x="232" y="60"/>
                      </a:lnTo>
                      <a:lnTo>
                        <a:pt x="232" y="60"/>
                      </a:lnTo>
                      <a:lnTo>
                        <a:pt x="232" y="60"/>
                      </a:lnTo>
                      <a:lnTo>
                        <a:pt x="232" y="60"/>
                      </a:lnTo>
                      <a:lnTo>
                        <a:pt x="232" y="57"/>
                      </a:lnTo>
                      <a:lnTo>
                        <a:pt x="232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7"/>
                      </a:lnTo>
                      <a:lnTo>
                        <a:pt x="229" y="54"/>
                      </a:lnTo>
                      <a:lnTo>
                        <a:pt x="229" y="54"/>
                      </a:lnTo>
                      <a:lnTo>
                        <a:pt x="229" y="54"/>
                      </a:lnTo>
                      <a:lnTo>
                        <a:pt x="229" y="54"/>
                      </a:lnTo>
                      <a:lnTo>
                        <a:pt x="227" y="54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4" y="48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4" y="43"/>
                      </a:lnTo>
                      <a:lnTo>
                        <a:pt x="227" y="40"/>
                      </a:lnTo>
                      <a:lnTo>
                        <a:pt x="227" y="40"/>
                      </a:lnTo>
                      <a:lnTo>
                        <a:pt x="227" y="37"/>
                      </a:lnTo>
                      <a:lnTo>
                        <a:pt x="229" y="37"/>
                      </a:lnTo>
                      <a:lnTo>
                        <a:pt x="229" y="37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4"/>
                      </a:lnTo>
                      <a:lnTo>
                        <a:pt x="229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32" y="31"/>
                      </a:lnTo>
                      <a:lnTo>
                        <a:pt x="232" y="29"/>
                      </a:lnTo>
                      <a:lnTo>
                        <a:pt x="232" y="29"/>
                      </a:lnTo>
                      <a:lnTo>
                        <a:pt x="232" y="29"/>
                      </a:lnTo>
                      <a:lnTo>
                        <a:pt x="232" y="29"/>
                      </a:lnTo>
                      <a:lnTo>
                        <a:pt x="232" y="29"/>
                      </a:lnTo>
                      <a:lnTo>
                        <a:pt x="232" y="26"/>
                      </a:lnTo>
                      <a:lnTo>
                        <a:pt x="232" y="26"/>
                      </a:lnTo>
                      <a:lnTo>
                        <a:pt x="232" y="26"/>
                      </a:lnTo>
                      <a:lnTo>
                        <a:pt x="232" y="26"/>
                      </a:lnTo>
                      <a:lnTo>
                        <a:pt x="232" y="23"/>
                      </a:lnTo>
                      <a:lnTo>
                        <a:pt x="232" y="23"/>
                      </a:lnTo>
                      <a:lnTo>
                        <a:pt x="232" y="23"/>
                      </a:lnTo>
                      <a:lnTo>
                        <a:pt x="229" y="23"/>
                      </a:lnTo>
                      <a:lnTo>
                        <a:pt x="229" y="23"/>
                      </a:lnTo>
                      <a:lnTo>
                        <a:pt x="229" y="23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20"/>
                      </a:lnTo>
                      <a:lnTo>
                        <a:pt x="227" y="20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4" y="17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18" y="14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2" y="12"/>
                      </a:lnTo>
                      <a:lnTo>
                        <a:pt x="212" y="9"/>
                      </a:lnTo>
                      <a:lnTo>
                        <a:pt x="210" y="9"/>
                      </a:lnTo>
                      <a:lnTo>
                        <a:pt x="207" y="9"/>
                      </a:lnTo>
                      <a:lnTo>
                        <a:pt x="207" y="9"/>
                      </a:lnTo>
                      <a:lnTo>
                        <a:pt x="204" y="6"/>
                      </a:lnTo>
                      <a:lnTo>
                        <a:pt x="204" y="6"/>
                      </a:lnTo>
                      <a:lnTo>
                        <a:pt x="204" y="6"/>
                      </a:lnTo>
                      <a:lnTo>
                        <a:pt x="201" y="6"/>
                      </a:lnTo>
                      <a:lnTo>
                        <a:pt x="201" y="6"/>
                      </a:lnTo>
                      <a:lnTo>
                        <a:pt x="201" y="6"/>
                      </a:lnTo>
                      <a:lnTo>
                        <a:pt x="198" y="6"/>
                      </a:lnTo>
                      <a:lnTo>
                        <a:pt x="195" y="3"/>
                      </a:lnTo>
                      <a:lnTo>
                        <a:pt x="193" y="3"/>
                      </a:lnTo>
                      <a:lnTo>
                        <a:pt x="187" y="0"/>
                      </a:lnTo>
                      <a:lnTo>
                        <a:pt x="178" y="9"/>
                      </a:lnTo>
                      <a:lnTo>
                        <a:pt x="173" y="9"/>
                      </a:lnTo>
                      <a:lnTo>
                        <a:pt x="170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7" y="9"/>
                      </a:lnTo>
                      <a:lnTo>
                        <a:pt x="161" y="6"/>
                      </a:lnTo>
                      <a:lnTo>
                        <a:pt x="161" y="6"/>
                      </a:lnTo>
                      <a:lnTo>
                        <a:pt x="161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6" y="6"/>
                      </a:lnTo>
                      <a:lnTo>
                        <a:pt x="156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0" y="9"/>
                      </a:lnTo>
                      <a:lnTo>
                        <a:pt x="150" y="9"/>
                      </a:lnTo>
                      <a:lnTo>
                        <a:pt x="147" y="9"/>
                      </a:lnTo>
                      <a:lnTo>
                        <a:pt x="147" y="14"/>
                      </a:lnTo>
                      <a:lnTo>
                        <a:pt x="144" y="17"/>
                      </a:lnTo>
                      <a:lnTo>
                        <a:pt x="144" y="20"/>
                      </a:lnTo>
                      <a:lnTo>
                        <a:pt x="144" y="23"/>
                      </a:lnTo>
                      <a:lnTo>
                        <a:pt x="142" y="23"/>
                      </a:lnTo>
                      <a:lnTo>
                        <a:pt x="142" y="23"/>
                      </a:lnTo>
                      <a:lnTo>
                        <a:pt x="142" y="26"/>
                      </a:lnTo>
                      <a:lnTo>
                        <a:pt x="139" y="26"/>
                      </a:lnTo>
                      <a:lnTo>
                        <a:pt x="136" y="26"/>
                      </a:lnTo>
                      <a:lnTo>
                        <a:pt x="136" y="29"/>
                      </a:lnTo>
                      <a:lnTo>
                        <a:pt x="133" y="29"/>
                      </a:lnTo>
                      <a:lnTo>
                        <a:pt x="133" y="29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7"/>
                      </a:lnTo>
                      <a:lnTo>
                        <a:pt x="125" y="37"/>
                      </a:lnTo>
                      <a:lnTo>
                        <a:pt x="116" y="43"/>
                      </a:lnTo>
                      <a:lnTo>
                        <a:pt x="113" y="48"/>
                      </a:lnTo>
                      <a:lnTo>
                        <a:pt x="110" y="51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5" y="46"/>
                      </a:lnTo>
                      <a:lnTo>
                        <a:pt x="105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99" y="43"/>
                      </a:lnTo>
                      <a:lnTo>
                        <a:pt x="96" y="43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3" y="40"/>
                      </a:lnTo>
                      <a:lnTo>
                        <a:pt x="93" y="40"/>
                      </a:lnTo>
                      <a:lnTo>
                        <a:pt x="93" y="37"/>
                      </a:lnTo>
                      <a:lnTo>
                        <a:pt x="93" y="37"/>
                      </a:lnTo>
                      <a:lnTo>
                        <a:pt x="91" y="37"/>
                      </a:lnTo>
                      <a:lnTo>
                        <a:pt x="91" y="37"/>
                      </a:lnTo>
                      <a:lnTo>
                        <a:pt x="91" y="37"/>
                      </a:lnTo>
                      <a:lnTo>
                        <a:pt x="88" y="37"/>
                      </a:lnTo>
                      <a:lnTo>
                        <a:pt x="88" y="37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5" y="34"/>
                      </a:lnTo>
                      <a:lnTo>
                        <a:pt x="82" y="34"/>
                      </a:lnTo>
                      <a:lnTo>
                        <a:pt x="82" y="31"/>
                      </a:lnTo>
                      <a:lnTo>
                        <a:pt x="79" y="31"/>
                      </a:lnTo>
                      <a:lnTo>
                        <a:pt x="76" y="31"/>
                      </a:lnTo>
                      <a:lnTo>
                        <a:pt x="76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1" y="31"/>
                      </a:lnTo>
                      <a:lnTo>
                        <a:pt x="71" y="31"/>
                      </a:lnTo>
                      <a:lnTo>
                        <a:pt x="71" y="29"/>
                      </a:lnTo>
                      <a:lnTo>
                        <a:pt x="71" y="29"/>
                      </a:lnTo>
                      <a:lnTo>
                        <a:pt x="68" y="29"/>
                      </a:lnTo>
                      <a:lnTo>
                        <a:pt x="68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5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29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62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1"/>
                      </a:lnTo>
                      <a:lnTo>
                        <a:pt x="59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37"/>
                      </a:lnTo>
                      <a:lnTo>
                        <a:pt x="57" y="37"/>
                      </a:lnTo>
                      <a:lnTo>
                        <a:pt x="54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3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5" y="46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1"/>
                      </a:lnTo>
                      <a:lnTo>
                        <a:pt x="42" y="54"/>
                      </a:lnTo>
                      <a:lnTo>
                        <a:pt x="42" y="54"/>
                      </a:lnTo>
                      <a:lnTo>
                        <a:pt x="42" y="54"/>
                      </a:lnTo>
                      <a:lnTo>
                        <a:pt x="42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4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57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5" y="60"/>
                      </a:lnTo>
                      <a:lnTo>
                        <a:pt x="45" y="60"/>
                      </a:lnTo>
                      <a:lnTo>
                        <a:pt x="45" y="60"/>
                      </a:lnTo>
                      <a:lnTo>
                        <a:pt x="45" y="60"/>
                      </a:lnTo>
                      <a:lnTo>
                        <a:pt x="45" y="63"/>
                      </a:lnTo>
                      <a:lnTo>
                        <a:pt x="45" y="63"/>
                      </a:lnTo>
                      <a:lnTo>
                        <a:pt x="45" y="63"/>
                      </a:lnTo>
                      <a:lnTo>
                        <a:pt x="42" y="63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4"/>
                      </a:lnTo>
                      <a:lnTo>
                        <a:pt x="40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7"/>
                      </a:lnTo>
                      <a:lnTo>
                        <a:pt x="37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4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77"/>
                      </a:lnTo>
                      <a:lnTo>
                        <a:pt x="31" y="80"/>
                      </a:lnTo>
                      <a:lnTo>
                        <a:pt x="31" y="80"/>
                      </a:lnTo>
                      <a:lnTo>
                        <a:pt x="31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2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5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5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1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4"/>
                      </a:lnTo>
                      <a:lnTo>
                        <a:pt x="11" y="91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4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0" y="97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9"/>
                      </a:lnTo>
                      <a:lnTo>
                        <a:pt x="6" y="97"/>
                      </a:lnTo>
                      <a:lnTo>
                        <a:pt x="6" y="97"/>
                      </a:lnTo>
                      <a:lnTo>
                        <a:pt x="6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8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11" y="97"/>
                      </a:lnTo>
                      <a:lnTo>
                        <a:pt x="14" y="97"/>
                      </a:lnTo>
                      <a:lnTo>
                        <a:pt x="14" y="97"/>
                      </a:lnTo>
                      <a:lnTo>
                        <a:pt x="14" y="97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4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0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3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4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5" y="91"/>
                      </a:lnTo>
                      <a:lnTo>
                        <a:pt x="28" y="91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28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1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9"/>
                      </a:lnTo>
                      <a:lnTo>
                        <a:pt x="34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37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2" y="102"/>
                      </a:lnTo>
                      <a:lnTo>
                        <a:pt x="42" y="102"/>
                      </a:lnTo>
                      <a:lnTo>
                        <a:pt x="42" y="102"/>
                      </a:lnTo>
                      <a:lnTo>
                        <a:pt x="42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2"/>
                      </a:lnTo>
                      <a:lnTo>
                        <a:pt x="45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5"/>
                      </a:lnTo>
                      <a:lnTo>
                        <a:pt x="54" y="108"/>
                      </a:lnTo>
                      <a:lnTo>
                        <a:pt x="57" y="108"/>
                      </a:lnTo>
                      <a:lnTo>
                        <a:pt x="57" y="108"/>
                      </a:lnTo>
                      <a:lnTo>
                        <a:pt x="57" y="108"/>
                      </a:lnTo>
                      <a:lnTo>
                        <a:pt x="57" y="114"/>
                      </a:lnTo>
                      <a:lnTo>
                        <a:pt x="59" y="125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28"/>
                      </a:lnTo>
                      <a:lnTo>
                        <a:pt x="59" y="131"/>
                      </a:lnTo>
                      <a:lnTo>
                        <a:pt x="59" y="133"/>
                      </a:lnTo>
                      <a:lnTo>
                        <a:pt x="59" y="133"/>
                      </a:lnTo>
                      <a:lnTo>
                        <a:pt x="59" y="133"/>
                      </a:lnTo>
                      <a:lnTo>
                        <a:pt x="59" y="136"/>
                      </a:lnTo>
                      <a:lnTo>
                        <a:pt x="59" y="139"/>
                      </a:lnTo>
                      <a:lnTo>
                        <a:pt x="62" y="142"/>
                      </a:lnTo>
                      <a:lnTo>
                        <a:pt x="62" y="145"/>
                      </a:lnTo>
                      <a:lnTo>
                        <a:pt x="62" y="145"/>
                      </a:lnTo>
                      <a:lnTo>
                        <a:pt x="62" y="148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9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68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1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79" y="156"/>
                      </a:lnTo>
                      <a:lnTo>
                        <a:pt x="82" y="156"/>
                      </a:lnTo>
                      <a:lnTo>
                        <a:pt x="82" y="156"/>
                      </a:lnTo>
                      <a:lnTo>
                        <a:pt x="82" y="156"/>
                      </a:lnTo>
                      <a:lnTo>
                        <a:pt x="82" y="156"/>
                      </a:lnTo>
                      <a:lnTo>
                        <a:pt x="82" y="156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1"/>
                      </a:lnTo>
                      <a:lnTo>
                        <a:pt x="85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88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51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8"/>
                      </a:lnTo>
                      <a:lnTo>
                        <a:pt x="91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5"/>
                      </a:lnTo>
                      <a:lnTo>
                        <a:pt x="93" y="142"/>
                      </a:lnTo>
                      <a:lnTo>
                        <a:pt x="93" y="142"/>
                      </a:lnTo>
                      <a:lnTo>
                        <a:pt x="96" y="142"/>
                      </a:lnTo>
                      <a:lnTo>
                        <a:pt x="96" y="142"/>
                      </a:lnTo>
                      <a:lnTo>
                        <a:pt x="96" y="142"/>
                      </a:lnTo>
                      <a:lnTo>
                        <a:pt x="96" y="142"/>
                      </a:lnTo>
                      <a:lnTo>
                        <a:pt x="96" y="142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9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9" y="133"/>
                      </a:lnTo>
                      <a:lnTo>
                        <a:pt x="96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3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31"/>
                      </a:lnTo>
                      <a:lnTo>
                        <a:pt x="102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5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31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5"/>
                      </a:lnTo>
                      <a:lnTo>
                        <a:pt x="110" y="125"/>
                      </a:lnTo>
                      <a:lnTo>
                        <a:pt x="110" y="125"/>
                      </a:lnTo>
                      <a:lnTo>
                        <a:pt x="110" y="125"/>
                      </a:lnTo>
                      <a:lnTo>
                        <a:pt x="110" y="125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8"/>
                      </a:lnTo>
                      <a:lnTo>
                        <a:pt x="113" y="125"/>
                      </a:lnTo>
                      <a:lnTo>
                        <a:pt x="113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lnTo>
                        <a:pt x="116" y="12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7" name="Freeform 173"/>
                <p:cNvSpPr>
                  <a:spLocks/>
                </p:cNvSpPr>
                <p:nvPr/>
              </p:nvSpPr>
              <p:spPr bwMode="auto">
                <a:xfrm>
                  <a:off x="1598" y="2981"/>
                  <a:ext cx="142" cy="102"/>
                </a:xfrm>
                <a:custGeom>
                  <a:avLst/>
                  <a:gdLst/>
                  <a:ahLst/>
                  <a:cxnLst>
                    <a:cxn ang="0">
                      <a:pos x="162" y="3"/>
                    </a:cxn>
                    <a:cxn ang="0">
                      <a:pos x="165" y="3"/>
                    </a:cxn>
                    <a:cxn ang="0">
                      <a:pos x="167" y="6"/>
                    </a:cxn>
                    <a:cxn ang="0">
                      <a:pos x="173" y="6"/>
                    </a:cxn>
                    <a:cxn ang="0">
                      <a:pos x="179" y="8"/>
                    </a:cxn>
                    <a:cxn ang="0">
                      <a:pos x="187" y="11"/>
                    </a:cxn>
                    <a:cxn ang="0">
                      <a:pos x="190" y="14"/>
                    </a:cxn>
                    <a:cxn ang="0">
                      <a:pos x="199" y="23"/>
                    </a:cxn>
                    <a:cxn ang="0">
                      <a:pos x="224" y="28"/>
                    </a:cxn>
                    <a:cxn ang="0">
                      <a:pos x="255" y="40"/>
                    </a:cxn>
                    <a:cxn ang="0">
                      <a:pos x="261" y="91"/>
                    </a:cxn>
                    <a:cxn ang="0">
                      <a:pos x="272" y="116"/>
                    </a:cxn>
                    <a:cxn ang="0">
                      <a:pos x="258" y="139"/>
                    </a:cxn>
                    <a:cxn ang="0">
                      <a:pos x="241" y="153"/>
                    </a:cxn>
                    <a:cxn ang="0">
                      <a:pos x="244" y="164"/>
                    </a:cxn>
                    <a:cxn ang="0">
                      <a:pos x="255" y="176"/>
                    </a:cxn>
                    <a:cxn ang="0">
                      <a:pos x="250" y="184"/>
                    </a:cxn>
                    <a:cxn ang="0">
                      <a:pos x="238" y="198"/>
                    </a:cxn>
                    <a:cxn ang="0">
                      <a:pos x="227" y="204"/>
                    </a:cxn>
                    <a:cxn ang="0">
                      <a:pos x="224" y="187"/>
                    </a:cxn>
                    <a:cxn ang="0">
                      <a:pos x="204" y="184"/>
                    </a:cxn>
                    <a:cxn ang="0">
                      <a:pos x="196" y="179"/>
                    </a:cxn>
                    <a:cxn ang="0">
                      <a:pos x="184" y="176"/>
                    </a:cxn>
                    <a:cxn ang="0">
                      <a:pos x="179" y="179"/>
                    </a:cxn>
                    <a:cxn ang="0">
                      <a:pos x="148" y="167"/>
                    </a:cxn>
                    <a:cxn ang="0">
                      <a:pos x="136" y="170"/>
                    </a:cxn>
                    <a:cxn ang="0">
                      <a:pos x="128" y="173"/>
                    </a:cxn>
                    <a:cxn ang="0">
                      <a:pos x="122" y="170"/>
                    </a:cxn>
                    <a:cxn ang="0">
                      <a:pos x="116" y="170"/>
                    </a:cxn>
                    <a:cxn ang="0">
                      <a:pos x="108" y="170"/>
                    </a:cxn>
                    <a:cxn ang="0">
                      <a:pos x="99" y="170"/>
                    </a:cxn>
                    <a:cxn ang="0">
                      <a:pos x="91" y="164"/>
                    </a:cxn>
                    <a:cxn ang="0">
                      <a:pos x="82" y="167"/>
                    </a:cxn>
                    <a:cxn ang="0">
                      <a:pos x="74" y="173"/>
                    </a:cxn>
                    <a:cxn ang="0">
                      <a:pos x="65" y="173"/>
                    </a:cxn>
                    <a:cxn ang="0">
                      <a:pos x="51" y="176"/>
                    </a:cxn>
                    <a:cxn ang="0">
                      <a:pos x="37" y="176"/>
                    </a:cxn>
                    <a:cxn ang="0">
                      <a:pos x="20" y="187"/>
                    </a:cxn>
                    <a:cxn ang="0">
                      <a:pos x="0" y="187"/>
                    </a:cxn>
                    <a:cxn ang="0">
                      <a:pos x="6" y="162"/>
                    </a:cxn>
                    <a:cxn ang="0">
                      <a:pos x="20" y="147"/>
                    </a:cxn>
                    <a:cxn ang="0">
                      <a:pos x="29" y="130"/>
                    </a:cxn>
                    <a:cxn ang="0">
                      <a:pos x="34" y="105"/>
                    </a:cxn>
                    <a:cxn ang="0">
                      <a:pos x="46" y="91"/>
                    </a:cxn>
                    <a:cxn ang="0">
                      <a:pos x="57" y="71"/>
                    </a:cxn>
                    <a:cxn ang="0">
                      <a:pos x="71" y="71"/>
                    </a:cxn>
                    <a:cxn ang="0">
                      <a:pos x="74" y="62"/>
                    </a:cxn>
                    <a:cxn ang="0">
                      <a:pos x="80" y="57"/>
                    </a:cxn>
                    <a:cxn ang="0">
                      <a:pos x="82" y="54"/>
                    </a:cxn>
                    <a:cxn ang="0">
                      <a:pos x="88" y="48"/>
                    </a:cxn>
                    <a:cxn ang="0">
                      <a:pos x="91" y="43"/>
                    </a:cxn>
                    <a:cxn ang="0">
                      <a:pos x="97" y="37"/>
                    </a:cxn>
                    <a:cxn ang="0">
                      <a:pos x="99" y="34"/>
                    </a:cxn>
                    <a:cxn ang="0">
                      <a:pos x="108" y="34"/>
                    </a:cxn>
                    <a:cxn ang="0">
                      <a:pos x="108" y="31"/>
                    </a:cxn>
                    <a:cxn ang="0">
                      <a:pos x="116" y="31"/>
                    </a:cxn>
                    <a:cxn ang="0">
                      <a:pos x="125" y="28"/>
                    </a:cxn>
                    <a:cxn ang="0">
                      <a:pos x="131" y="26"/>
                    </a:cxn>
                    <a:cxn ang="0">
                      <a:pos x="136" y="17"/>
                    </a:cxn>
                    <a:cxn ang="0">
                      <a:pos x="139" y="8"/>
                    </a:cxn>
                    <a:cxn ang="0">
                      <a:pos x="148" y="6"/>
                    </a:cxn>
                    <a:cxn ang="0">
                      <a:pos x="150" y="0"/>
                    </a:cxn>
                    <a:cxn ang="0">
                      <a:pos x="156" y="0"/>
                    </a:cxn>
                  </a:cxnLst>
                  <a:rect l="0" t="0" r="r" b="b"/>
                  <a:pathLst>
                    <a:path w="281" h="204">
                      <a:moveTo>
                        <a:pt x="156" y="0"/>
                      </a:move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8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20"/>
                      </a:lnTo>
                      <a:lnTo>
                        <a:pt x="196" y="20"/>
                      </a:lnTo>
                      <a:lnTo>
                        <a:pt x="196" y="20"/>
                      </a:lnTo>
                      <a:lnTo>
                        <a:pt x="199" y="20"/>
                      </a:lnTo>
                      <a:lnTo>
                        <a:pt x="199" y="20"/>
                      </a:lnTo>
                      <a:lnTo>
                        <a:pt x="199" y="20"/>
                      </a:lnTo>
                      <a:lnTo>
                        <a:pt x="199" y="20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6"/>
                      </a:lnTo>
                      <a:lnTo>
                        <a:pt x="199" y="26"/>
                      </a:lnTo>
                      <a:lnTo>
                        <a:pt x="199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7" y="28"/>
                      </a:lnTo>
                      <a:lnTo>
                        <a:pt x="207" y="28"/>
                      </a:lnTo>
                      <a:lnTo>
                        <a:pt x="207" y="28"/>
                      </a:lnTo>
                      <a:lnTo>
                        <a:pt x="210" y="28"/>
                      </a:lnTo>
                      <a:lnTo>
                        <a:pt x="210" y="28"/>
                      </a:lnTo>
                      <a:lnTo>
                        <a:pt x="210" y="28"/>
                      </a:lnTo>
                      <a:lnTo>
                        <a:pt x="213" y="31"/>
                      </a:lnTo>
                      <a:lnTo>
                        <a:pt x="213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21" y="28"/>
                      </a:lnTo>
                      <a:lnTo>
                        <a:pt x="224" y="28"/>
                      </a:lnTo>
                      <a:lnTo>
                        <a:pt x="224" y="26"/>
                      </a:lnTo>
                      <a:lnTo>
                        <a:pt x="235" y="23"/>
                      </a:lnTo>
                      <a:lnTo>
                        <a:pt x="235" y="26"/>
                      </a:lnTo>
                      <a:lnTo>
                        <a:pt x="233" y="26"/>
                      </a:lnTo>
                      <a:lnTo>
                        <a:pt x="233" y="26"/>
                      </a:lnTo>
                      <a:lnTo>
                        <a:pt x="233" y="28"/>
                      </a:lnTo>
                      <a:lnTo>
                        <a:pt x="233" y="28"/>
                      </a:lnTo>
                      <a:lnTo>
                        <a:pt x="233" y="28"/>
                      </a:lnTo>
                      <a:lnTo>
                        <a:pt x="233" y="28"/>
                      </a:lnTo>
                      <a:lnTo>
                        <a:pt x="235" y="28"/>
                      </a:lnTo>
                      <a:lnTo>
                        <a:pt x="238" y="28"/>
                      </a:lnTo>
                      <a:lnTo>
                        <a:pt x="241" y="28"/>
                      </a:lnTo>
                      <a:lnTo>
                        <a:pt x="241" y="28"/>
                      </a:lnTo>
                      <a:lnTo>
                        <a:pt x="241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7" y="34"/>
                      </a:lnTo>
                      <a:lnTo>
                        <a:pt x="247" y="37"/>
                      </a:lnTo>
                      <a:lnTo>
                        <a:pt x="247" y="37"/>
                      </a:lnTo>
                      <a:lnTo>
                        <a:pt x="250" y="37"/>
                      </a:lnTo>
                      <a:lnTo>
                        <a:pt x="252" y="40"/>
                      </a:lnTo>
                      <a:lnTo>
                        <a:pt x="255" y="40"/>
                      </a:lnTo>
                      <a:lnTo>
                        <a:pt x="255" y="40"/>
                      </a:lnTo>
                      <a:lnTo>
                        <a:pt x="258" y="43"/>
                      </a:lnTo>
                      <a:lnTo>
                        <a:pt x="258" y="43"/>
                      </a:lnTo>
                      <a:lnTo>
                        <a:pt x="258" y="45"/>
                      </a:lnTo>
                      <a:lnTo>
                        <a:pt x="258" y="45"/>
                      </a:lnTo>
                      <a:lnTo>
                        <a:pt x="258" y="45"/>
                      </a:lnTo>
                      <a:lnTo>
                        <a:pt x="258" y="45"/>
                      </a:lnTo>
                      <a:lnTo>
                        <a:pt x="258" y="45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61" y="48"/>
                      </a:lnTo>
                      <a:lnTo>
                        <a:pt x="264" y="51"/>
                      </a:lnTo>
                      <a:lnTo>
                        <a:pt x="269" y="54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60"/>
                      </a:lnTo>
                      <a:lnTo>
                        <a:pt x="269" y="60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65"/>
                      </a:lnTo>
                      <a:lnTo>
                        <a:pt x="269" y="65"/>
                      </a:lnTo>
                      <a:lnTo>
                        <a:pt x="269" y="68"/>
                      </a:lnTo>
                      <a:lnTo>
                        <a:pt x="269" y="71"/>
                      </a:lnTo>
                      <a:lnTo>
                        <a:pt x="267" y="74"/>
                      </a:lnTo>
                      <a:lnTo>
                        <a:pt x="267" y="77"/>
                      </a:lnTo>
                      <a:lnTo>
                        <a:pt x="264" y="79"/>
                      </a:lnTo>
                      <a:lnTo>
                        <a:pt x="264" y="85"/>
                      </a:lnTo>
                      <a:lnTo>
                        <a:pt x="264" y="88"/>
                      </a:lnTo>
                      <a:lnTo>
                        <a:pt x="261" y="91"/>
                      </a:lnTo>
                      <a:lnTo>
                        <a:pt x="261" y="91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6"/>
                      </a:lnTo>
                      <a:lnTo>
                        <a:pt x="258" y="96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102"/>
                      </a:lnTo>
                      <a:lnTo>
                        <a:pt x="261" y="102"/>
                      </a:lnTo>
                      <a:lnTo>
                        <a:pt x="264" y="102"/>
                      </a:lnTo>
                      <a:lnTo>
                        <a:pt x="269" y="105"/>
                      </a:lnTo>
                      <a:lnTo>
                        <a:pt x="272" y="105"/>
                      </a:lnTo>
                      <a:lnTo>
                        <a:pt x="275" y="108"/>
                      </a:lnTo>
                      <a:lnTo>
                        <a:pt x="278" y="108"/>
                      </a:lnTo>
                      <a:lnTo>
                        <a:pt x="278" y="108"/>
                      </a:lnTo>
                      <a:lnTo>
                        <a:pt x="281" y="108"/>
                      </a:lnTo>
                      <a:lnTo>
                        <a:pt x="278" y="111"/>
                      </a:lnTo>
                      <a:lnTo>
                        <a:pt x="278" y="111"/>
                      </a:lnTo>
                      <a:lnTo>
                        <a:pt x="278" y="111"/>
                      </a:lnTo>
                      <a:lnTo>
                        <a:pt x="278" y="111"/>
                      </a:lnTo>
                      <a:lnTo>
                        <a:pt x="275" y="111"/>
                      </a:lnTo>
                      <a:lnTo>
                        <a:pt x="275" y="111"/>
                      </a:lnTo>
                      <a:lnTo>
                        <a:pt x="275" y="113"/>
                      </a:lnTo>
                      <a:lnTo>
                        <a:pt x="275" y="113"/>
                      </a:lnTo>
                      <a:lnTo>
                        <a:pt x="275" y="113"/>
                      </a:lnTo>
                      <a:lnTo>
                        <a:pt x="272" y="113"/>
                      </a:lnTo>
                      <a:lnTo>
                        <a:pt x="272" y="113"/>
                      </a:lnTo>
                      <a:lnTo>
                        <a:pt x="272" y="113"/>
                      </a:lnTo>
                      <a:lnTo>
                        <a:pt x="272" y="113"/>
                      </a:lnTo>
                      <a:lnTo>
                        <a:pt x="272" y="116"/>
                      </a:lnTo>
                      <a:lnTo>
                        <a:pt x="272" y="116"/>
                      </a:lnTo>
                      <a:lnTo>
                        <a:pt x="272" y="116"/>
                      </a:lnTo>
                      <a:lnTo>
                        <a:pt x="272" y="116"/>
                      </a:lnTo>
                      <a:lnTo>
                        <a:pt x="272" y="116"/>
                      </a:lnTo>
                      <a:lnTo>
                        <a:pt x="272" y="119"/>
                      </a:lnTo>
                      <a:lnTo>
                        <a:pt x="272" y="119"/>
                      </a:lnTo>
                      <a:lnTo>
                        <a:pt x="272" y="119"/>
                      </a:lnTo>
                      <a:lnTo>
                        <a:pt x="269" y="119"/>
                      </a:lnTo>
                      <a:lnTo>
                        <a:pt x="269" y="122"/>
                      </a:lnTo>
                      <a:lnTo>
                        <a:pt x="269" y="122"/>
                      </a:lnTo>
                      <a:lnTo>
                        <a:pt x="272" y="122"/>
                      </a:lnTo>
                      <a:lnTo>
                        <a:pt x="272" y="122"/>
                      </a:lnTo>
                      <a:lnTo>
                        <a:pt x="272" y="125"/>
                      </a:lnTo>
                      <a:lnTo>
                        <a:pt x="269" y="125"/>
                      </a:lnTo>
                      <a:lnTo>
                        <a:pt x="269" y="125"/>
                      </a:lnTo>
                      <a:lnTo>
                        <a:pt x="269" y="125"/>
                      </a:lnTo>
                      <a:lnTo>
                        <a:pt x="269" y="128"/>
                      </a:lnTo>
                      <a:lnTo>
                        <a:pt x="269" y="128"/>
                      </a:lnTo>
                      <a:lnTo>
                        <a:pt x="269" y="128"/>
                      </a:lnTo>
                      <a:lnTo>
                        <a:pt x="269" y="128"/>
                      </a:lnTo>
                      <a:lnTo>
                        <a:pt x="269" y="128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6"/>
                      </a:lnTo>
                      <a:lnTo>
                        <a:pt x="267" y="136"/>
                      </a:lnTo>
                      <a:lnTo>
                        <a:pt x="267" y="139"/>
                      </a:lnTo>
                      <a:lnTo>
                        <a:pt x="264" y="139"/>
                      </a:lnTo>
                      <a:lnTo>
                        <a:pt x="264" y="139"/>
                      </a:lnTo>
                      <a:lnTo>
                        <a:pt x="264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58" y="139"/>
                      </a:lnTo>
                      <a:lnTo>
                        <a:pt x="258" y="139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2" y="147"/>
                      </a:lnTo>
                      <a:lnTo>
                        <a:pt x="252" y="147"/>
                      </a:lnTo>
                      <a:lnTo>
                        <a:pt x="252" y="147"/>
                      </a:lnTo>
                      <a:lnTo>
                        <a:pt x="252" y="147"/>
                      </a:lnTo>
                      <a:lnTo>
                        <a:pt x="250" y="147"/>
                      </a:lnTo>
                      <a:lnTo>
                        <a:pt x="250" y="147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47" y="150"/>
                      </a:lnTo>
                      <a:lnTo>
                        <a:pt x="247" y="153"/>
                      </a:lnTo>
                      <a:lnTo>
                        <a:pt x="247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6"/>
                      </a:lnTo>
                      <a:lnTo>
                        <a:pt x="235" y="156"/>
                      </a:lnTo>
                      <a:lnTo>
                        <a:pt x="235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9"/>
                      </a:lnTo>
                      <a:lnTo>
                        <a:pt x="238" y="159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2" y="167"/>
                      </a:lnTo>
                      <a:lnTo>
                        <a:pt x="252" y="167"/>
                      </a:lnTo>
                      <a:lnTo>
                        <a:pt x="252" y="167"/>
                      </a:lnTo>
                      <a:lnTo>
                        <a:pt x="255" y="167"/>
                      </a:lnTo>
                      <a:lnTo>
                        <a:pt x="255" y="170"/>
                      </a:lnTo>
                      <a:lnTo>
                        <a:pt x="255" y="170"/>
                      </a:lnTo>
                      <a:lnTo>
                        <a:pt x="255" y="170"/>
                      </a:lnTo>
                      <a:lnTo>
                        <a:pt x="255" y="170"/>
                      </a:lnTo>
                      <a:lnTo>
                        <a:pt x="255" y="173"/>
                      </a:lnTo>
                      <a:lnTo>
                        <a:pt x="255" y="173"/>
                      </a:lnTo>
                      <a:lnTo>
                        <a:pt x="255" y="173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0" y="181"/>
                      </a:lnTo>
                      <a:lnTo>
                        <a:pt x="250" y="181"/>
                      </a:lnTo>
                      <a:lnTo>
                        <a:pt x="250" y="181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4" y="190"/>
                      </a:lnTo>
                      <a:lnTo>
                        <a:pt x="244" y="190"/>
                      </a:lnTo>
                      <a:lnTo>
                        <a:pt x="244" y="190"/>
                      </a:lnTo>
                      <a:lnTo>
                        <a:pt x="241" y="193"/>
                      </a:lnTo>
                      <a:lnTo>
                        <a:pt x="241" y="193"/>
                      </a:lnTo>
                      <a:lnTo>
                        <a:pt x="241" y="193"/>
                      </a:lnTo>
                      <a:lnTo>
                        <a:pt x="241" y="196"/>
                      </a:lnTo>
                      <a:lnTo>
                        <a:pt x="238" y="196"/>
                      </a:lnTo>
                      <a:lnTo>
                        <a:pt x="238" y="196"/>
                      </a:lnTo>
                      <a:lnTo>
                        <a:pt x="238" y="196"/>
                      </a:lnTo>
                      <a:lnTo>
                        <a:pt x="238" y="198"/>
                      </a:lnTo>
                      <a:lnTo>
                        <a:pt x="238" y="198"/>
                      </a:lnTo>
                      <a:lnTo>
                        <a:pt x="238" y="198"/>
                      </a:lnTo>
                      <a:lnTo>
                        <a:pt x="238" y="198"/>
                      </a:lnTo>
                      <a:lnTo>
                        <a:pt x="235" y="198"/>
                      </a:lnTo>
                      <a:lnTo>
                        <a:pt x="235" y="198"/>
                      </a:lnTo>
                      <a:lnTo>
                        <a:pt x="235" y="198"/>
                      </a:lnTo>
                      <a:lnTo>
                        <a:pt x="235" y="198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4"/>
                      </a:lnTo>
                      <a:lnTo>
                        <a:pt x="235" y="204"/>
                      </a:lnTo>
                      <a:lnTo>
                        <a:pt x="235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27" y="204"/>
                      </a:lnTo>
                      <a:lnTo>
                        <a:pt x="227" y="204"/>
                      </a:lnTo>
                      <a:lnTo>
                        <a:pt x="227" y="204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198"/>
                      </a:lnTo>
                      <a:lnTo>
                        <a:pt x="224" y="196"/>
                      </a:lnTo>
                      <a:lnTo>
                        <a:pt x="224" y="196"/>
                      </a:lnTo>
                      <a:lnTo>
                        <a:pt x="224" y="196"/>
                      </a:lnTo>
                      <a:lnTo>
                        <a:pt x="224" y="193"/>
                      </a:lnTo>
                      <a:lnTo>
                        <a:pt x="224" y="193"/>
                      </a:lnTo>
                      <a:lnTo>
                        <a:pt x="224" y="193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4" y="187"/>
                      </a:lnTo>
                      <a:lnTo>
                        <a:pt x="224" y="187"/>
                      </a:lnTo>
                      <a:lnTo>
                        <a:pt x="224" y="187"/>
                      </a:lnTo>
                      <a:lnTo>
                        <a:pt x="224" y="187"/>
                      </a:lnTo>
                      <a:lnTo>
                        <a:pt x="224" y="184"/>
                      </a:lnTo>
                      <a:lnTo>
                        <a:pt x="224" y="184"/>
                      </a:lnTo>
                      <a:lnTo>
                        <a:pt x="221" y="184"/>
                      </a:lnTo>
                      <a:lnTo>
                        <a:pt x="221" y="184"/>
                      </a:lnTo>
                      <a:lnTo>
                        <a:pt x="221" y="184"/>
                      </a:lnTo>
                      <a:lnTo>
                        <a:pt x="221" y="184"/>
                      </a:lnTo>
                      <a:lnTo>
                        <a:pt x="221" y="184"/>
                      </a:lnTo>
                      <a:lnTo>
                        <a:pt x="218" y="184"/>
                      </a:lnTo>
                      <a:lnTo>
                        <a:pt x="218" y="184"/>
                      </a:lnTo>
                      <a:lnTo>
                        <a:pt x="218" y="184"/>
                      </a:lnTo>
                      <a:lnTo>
                        <a:pt x="218" y="184"/>
                      </a:lnTo>
                      <a:lnTo>
                        <a:pt x="216" y="184"/>
                      </a:lnTo>
                      <a:lnTo>
                        <a:pt x="216" y="187"/>
                      </a:lnTo>
                      <a:lnTo>
                        <a:pt x="216" y="187"/>
                      </a:lnTo>
                      <a:lnTo>
                        <a:pt x="213" y="187"/>
                      </a:lnTo>
                      <a:lnTo>
                        <a:pt x="213" y="187"/>
                      </a:lnTo>
                      <a:lnTo>
                        <a:pt x="213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4" y="187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199" y="181"/>
                      </a:lnTo>
                      <a:lnTo>
                        <a:pt x="199" y="181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3" y="176"/>
                      </a:lnTo>
                      <a:lnTo>
                        <a:pt x="193" y="176"/>
                      </a:lnTo>
                      <a:lnTo>
                        <a:pt x="193" y="176"/>
                      </a:lnTo>
                      <a:lnTo>
                        <a:pt x="193" y="173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90" y="170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4" y="173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82" y="179"/>
                      </a:lnTo>
                      <a:lnTo>
                        <a:pt x="182" y="179"/>
                      </a:lnTo>
                      <a:lnTo>
                        <a:pt x="182" y="179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79" y="176"/>
                      </a:lnTo>
                      <a:lnTo>
                        <a:pt x="179" y="176"/>
                      </a:lnTo>
                      <a:lnTo>
                        <a:pt x="179" y="176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0" y="167"/>
                      </a:lnTo>
                      <a:lnTo>
                        <a:pt x="167" y="162"/>
                      </a:lnTo>
                      <a:lnTo>
                        <a:pt x="162" y="164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48" y="170"/>
                      </a:lnTo>
                      <a:lnTo>
                        <a:pt x="148" y="170"/>
                      </a:lnTo>
                      <a:lnTo>
                        <a:pt x="148" y="167"/>
                      </a:lnTo>
                      <a:lnTo>
                        <a:pt x="148" y="167"/>
                      </a:lnTo>
                      <a:lnTo>
                        <a:pt x="148" y="167"/>
                      </a:lnTo>
                      <a:lnTo>
                        <a:pt x="148" y="167"/>
                      </a:lnTo>
                      <a:lnTo>
                        <a:pt x="148" y="167"/>
                      </a:lnTo>
                      <a:lnTo>
                        <a:pt x="148" y="164"/>
                      </a:lnTo>
                      <a:lnTo>
                        <a:pt x="148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2" y="164"/>
                      </a:lnTo>
                      <a:lnTo>
                        <a:pt x="142" y="164"/>
                      </a:lnTo>
                      <a:lnTo>
                        <a:pt x="142" y="164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3" y="173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3"/>
                      </a:lnTo>
                      <a:lnTo>
                        <a:pt x="133" y="173"/>
                      </a:lnTo>
                      <a:lnTo>
                        <a:pt x="133" y="173"/>
                      </a:lnTo>
                      <a:lnTo>
                        <a:pt x="133" y="173"/>
                      </a:lnTo>
                      <a:lnTo>
                        <a:pt x="133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70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08" y="167"/>
                      </a:lnTo>
                      <a:lnTo>
                        <a:pt x="108" y="167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0"/>
                      </a:lnTo>
                      <a:lnTo>
                        <a:pt x="105" y="170"/>
                      </a:lnTo>
                      <a:lnTo>
                        <a:pt x="105" y="170"/>
                      </a:lnTo>
                      <a:lnTo>
                        <a:pt x="105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3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4" y="167"/>
                      </a:lnTo>
                      <a:lnTo>
                        <a:pt x="94" y="167"/>
                      </a:lnTo>
                      <a:lnTo>
                        <a:pt x="94" y="167"/>
                      </a:lnTo>
                      <a:lnTo>
                        <a:pt x="94" y="167"/>
                      </a:lnTo>
                      <a:lnTo>
                        <a:pt x="94" y="167"/>
                      </a:lnTo>
                      <a:lnTo>
                        <a:pt x="94" y="164"/>
                      </a:lnTo>
                      <a:lnTo>
                        <a:pt x="94" y="164"/>
                      </a:lnTo>
                      <a:lnTo>
                        <a:pt x="94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5" y="167"/>
                      </a:lnTo>
                      <a:lnTo>
                        <a:pt x="85" y="167"/>
                      </a:lnTo>
                      <a:lnTo>
                        <a:pt x="85" y="167"/>
                      </a:lnTo>
                      <a:lnTo>
                        <a:pt x="85" y="167"/>
                      </a:lnTo>
                      <a:lnTo>
                        <a:pt x="85" y="164"/>
                      </a:lnTo>
                      <a:lnTo>
                        <a:pt x="85" y="164"/>
                      </a:lnTo>
                      <a:lnTo>
                        <a:pt x="85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4" y="170"/>
                      </a:lnTo>
                      <a:lnTo>
                        <a:pt x="74" y="170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68" y="173"/>
                      </a:lnTo>
                      <a:lnTo>
                        <a:pt x="68" y="173"/>
                      </a:lnTo>
                      <a:lnTo>
                        <a:pt x="68" y="173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3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5" y="170"/>
                      </a:lnTo>
                      <a:lnTo>
                        <a:pt x="65" y="170"/>
                      </a:lnTo>
                      <a:lnTo>
                        <a:pt x="65" y="170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0" y="173"/>
                      </a:lnTo>
                      <a:lnTo>
                        <a:pt x="60" y="173"/>
                      </a:lnTo>
                      <a:lnTo>
                        <a:pt x="60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3"/>
                      </a:lnTo>
                      <a:lnTo>
                        <a:pt x="43" y="173"/>
                      </a:lnTo>
                      <a:lnTo>
                        <a:pt x="43" y="173"/>
                      </a:lnTo>
                      <a:lnTo>
                        <a:pt x="43" y="173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37" y="173"/>
                      </a:lnTo>
                      <a:lnTo>
                        <a:pt x="37" y="173"/>
                      </a:lnTo>
                      <a:lnTo>
                        <a:pt x="37" y="176"/>
                      </a:lnTo>
                      <a:lnTo>
                        <a:pt x="37" y="176"/>
                      </a:lnTo>
                      <a:lnTo>
                        <a:pt x="37" y="176"/>
                      </a:lnTo>
                      <a:lnTo>
                        <a:pt x="37" y="176"/>
                      </a:lnTo>
                      <a:lnTo>
                        <a:pt x="37" y="176"/>
                      </a:lnTo>
                      <a:lnTo>
                        <a:pt x="37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1" y="179"/>
                      </a:lnTo>
                      <a:lnTo>
                        <a:pt x="31" y="181"/>
                      </a:lnTo>
                      <a:lnTo>
                        <a:pt x="31" y="181"/>
                      </a:lnTo>
                      <a:lnTo>
                        <a:pt x="31" y="181"/>
                      </a:lnTo>
                      <a:lnTo>
                        <a:pt x="31" y="181"/>
                      </a:lnTo>
                      <a:lnTo>
                        <a:pt x="29" y="181"/>
                      </a:lnTo>
                      <a:lnTo>
                        <a:pt x="29" y="181"/>
                      </a:lnTo>
                      <a:lnTo>
                        <a:pt x="29" y="181"/>
                      </a:lnTo>
                      <a:lnTo>
                        <a:pt x="29" y="181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0" y="187"/>
                      </a:lnTo>
                      <a:lnTo>
                        <a:pt x="20" y="187"/>
                      </a:lnTo>
                      <a:lnTo>
                        <a:pt x="20" y="187"/>
                      </a:lnTo>
                      <a:lnTo>
                        <a:pt x="20" y="187"/>
                      </a:lnTo>
                      <a:lnTo>
                        <a:pt x="20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90"/>
                      </a:lnTo>
                      <a:lnTo>
                        <a:pt x="14" y="190"/>
                      </a:lnTo>
                      <a:lnTo>
                        <a:pt x="14" y="190"/>
                      </a:lnTo>
                      <a:lnTo>
                        <a:pt x="12" y="193"/>
                      </a:lnTo>
                      <a:lnTo>
                        <a:pt x="12" y="193"/>
                      </a:lnTo>
                      <a:lnTo>
                        <a:pt x="12" y="193"/>
                      </a:lnTo>
                      <a:lnTo>
                        <a:pt x="12" y="193"/>
                      </a:lnTo>
                      <a:lnTo>
                        <a:pt x="12" y="193"/>
                      </a:lnTo>
                      <a:lnTo>
                        <a:pt x="9" y="193"/>
                      </a:lnTo>
                      <a:lnTo>
                        <a:pt x="9" y="196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3"/>
                      </a:lnTo>
                      <a:lnTo>
                        <a:pt x="6" y="193"/>
                      </a:lnTo>
                      <a:lnTo>
                        <a:pt x="3" y="193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1"/>
                      </a:lnTo>
                      <a:lnTo>
                        <a:pt x="0" y="179"/>
                      </a:lnTo>
                      <a:lnTo>
                        <a:pt x="0" y="179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2"/>
                      </a:lnTo>
                      <a:lnTo>
                        <a:pt x="3" y="162"/>
                      </a:lnTo>
                      <a:lnTo>
                        <a:pt x="3" y="162"/>
                      </a:lnTo>
                      <a:lnTo>
                        <a:pt x="6" y="162"/>
                      </a:lnTo>
                      <a:lnTo>
                        <a:pt x="6" y="162"/>
                      </a:lnTo>
                      <a:lnTo>
                        <a:pt x="6" y="159"/>
                      </a:lnTo>
                      <a:lnTo>
                        <a:pt x="6" y="159"/>
                      </a:lnTo>
                      <a:lnTo>
                        <a:pt x="6" y="159"/>
                      </a:lnTo>
                      <a:lnTo>
                        <a:pt x="9" y="159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12" y="156"/>
                      </a:lnTo>
                      <a:lnTo>
                        <a:pt x="12" y="156"/>
                      </a:lnTo>
                      <a:lnTo>
                        <a:pt x="12" y="156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2"/>
                      </a:lnTo>
                      <a:lnTo>
                        <a:pt x="23" y="142"/>
                      </a:lnTo>
                      <a:lnTo>
                        <a:pt x="23" y="139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5"/>
                      </a:lnTo>
                      <a:lnTo>
                        <a:pt x="29" y="125"/>
                      </a:lnTo>
                      <a:lnTo>
                        <a:pt x="31" y="125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34" y="116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4" y="111"/>
                      </a:lnTo>
                      <a:lnTo>
                        <a:pt x="34" y="111"/>
                      </a:lnTo>
                      <a:lnTo>
                        <a:pt x="34" y="111"/>
                      </a:lnTo>
                      <a:lnTo>
                        <a:pt x="34" y="108"/>
                      </a:lnTo>
                      <a:lnTo>
                        <a:pt x="34" y="105"/>
                      </a:lnTo>
                      <a:lnTo>
                        <a:pt x="34" y="105"/>
                      </a:lnTo>
                      <a:lnTo>
                        <a:pt x="34" y="105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7" y="102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3" y="96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8" y="91"/>
                      </a:lnTo>
                      <a:lnTo>
                        <a:pt x="48" y="91"/>
                      </a:lnTo>
                      <a:lnTo>
                        <a:pt x="48" y="91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7" y="74"/>
                      </a:lnTo>
                      <a:lnTo>
                        <a:pt x="57" y="74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71"/>
                      </a:lnTo>
                      <a:lnTo>
                        <a:pt x="63" y="71"/>
                      </a:lnTo>
                      <a:lnTo>
                        <a:pt x="63" y="71"/>
                      </a:lnTo>
                      <a:lnTo>
                        <a:pt x="63" y="71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4"/>
                      </a:lnTo>
                      <a:lnTo>
                        <a:pt x="74" y="74"/>
                      </a:lnTo>
                      <a:lnTo>
                        <a:pt x="74" y="74"/>
                      </a:lnTo>
                      <a:lnTo>
                        <a:pt x="77" y="71"/>
                      </a:lnTo>
                      <a:lnTo>
                        <a:pt x="77" y="71"/>
                      </a:lnTo>
                      <a:lnTo>
                        <a:pt x="77" y="71"/>
                      </a:lnTo>
                      <a:lnTo>
                        <a:pt x="77" y="71"/>
                      </a:lnTo>
                      <a:lnTo>
                        <a:pt x="77" y="71"/>
                      </a:lnTo>
                      <a:lnTo>
                        <a:pt x="80" y="71"/>
                      </a:lnTo>
                      <a:lnTo>
                        <a:pt x="80" y="68"/>
                      </a:lnTo>
                      <a:lnTo>
                        <a:pt x="80" y="68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4" y="65"/>
                      </a:lnTo>
                      <a:lnTo>
                        <a:pt x="74" y="65"/>
                      </a:lnTo>
                      <a:lnTo>
                        <a:pt x="74" y="65"/>
                      </a:lnTo>
                      <a:lnTo>
                        <a:pt x="74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88" y="45"/>
                      </a:lnTo>
                      <a:lnTo>
                        <a:pt x="88" y="45"/>
                      </a:lnTo>
                      <a:lnTo>
                        <a:pt x="88" y="45"/>
                      </a:lnTo>
                      <a:lnTo>
                        <a:pt x="88" y="45"/>
                      </a:lnTo>
                      <a:lnTo>
                        <a:pt x="88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6"/>
                      </a:lnTo>
                      <a:lnTo>
                        <a:pt x="125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9" y="11"/>
                      </a:lnTo>
                      <a:lnTo>
                        <a:pt x="139" y="11"/>
                      </a:lnTo>
                      <a:lnTo>
                        <a:pt x="139" y="11"/>
                      </a:lnTo>
                      <a:lnTo>
                        <a:pt x="139" y="8"/>
                      </a:lnTo>
                      <a:lnTo>
                        <a:pt x="136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42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3" y="0"/>
                      </a:lnTo>
                      <a:lnTo>
                        <a:pt x="153" y="0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6" y="3"/>
                      </a:lnTo>
                      <a:lnTo>
                        <a:pt x="156" y="3"/>
                      </a:lnTo>
                      <a:lnTo>
                        <a:pt x="156" y="3"/>
                      </a:lnTo>
                      <a:lnTo>
                        <a:pt x="156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0"/>
                      </a:lnTo>
                      <a:lnTo>
                        <a:pt x="153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3"/>
                      </a:lnTo>
                      <a:lnTo>
                        <a:pt x="156" y="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8" name="Freeform 174"/>
                <p:cNvSpPr>
                  <a:spLocks/>
                </p:cNvSpPr>
                <p:nvPr/>
              </p:nvSpPr>
              <p:spPr bwMode="auto">
                <a:xfrm>
                  <a:off x="1598" y="2981"/>
                  <a:ext cx="142" cy="102"/>
                </a:xfrm>
                <a:custGeom>
                  <a:avLst/>
                  <a:gdLst/>
                  <a:ahLst/>
                  <a:cxnLst>
                    <a:cxn ang="0">
                      <a:pos x="162" y="3"/>
                    </a:cxn>
                    <a:cxn ang="0">
                      <a:pos x="165" y="3"/>
                    </a:cxn>
                    <a:cxn ang="0">
                      <a:pos x="167" y="6"/>
                    </a:cxn>
                    <a:cxn ang="0">
                      <a:pos x="173" y="6"/>
                    </a:cxn>
                    <a:cxn ang="0">
                      <a:pos x="179" y="8"/>
                    </a:cxn>
                    <a:cxn ang="0">
                      <a:pos x="187" y="11"/>
                    </a:cxn>
                    <a:cxn ang="0">
                      <a:pos x="190" y="14"/>
                    </a:cxn>
                    <a:cxn ang="0">
                      <a:pos x="199" y="23"/>
                    </a:cxn>
                    <a:cxn ang="0">
                      <a:pos x="224" y="28"/>
                    </a:cxn>
                    <a:cxn ang="0">
                      <a:pos x="255" y="40"/>
                    </a:cxn>
                    <a:cxn ang="0">
                      <a:pos x="261" y="91"/>
                    </a:cxn>
                    <a:cxn ang="0">
                      <a:pos x="272" y="116"/>
                    </a:cxn>
                    <a:cxn ang="0">
                      <a:pos x="258" y="139"/>
                    </a:cxn>
                    <a:cxn ang="0">
                      <a:pos x="241" y="153"/>
                    </a:cxn>
                    <a:cxn ang="0">
                      <a:pos x="244" y="164"/>
                    </a:cxn>
                    <a:cxn ang="0">
                      <a:pos x="255" y="176"/>
                    </a:cxn>
                    <a:cxn ang="0">
                      <a:pos x="250" y="184"/>
                    </a:cxn>
                    <a:cxn ang="0">
                      <a:pos x="238" y="198"/>
                    </a:cxn>
                    <a:cxn ang="0">
                      <a:pos x="227" y="204"/>
                    </a:cxn>
                    <a:cxn ang="0">
                      <a:pos x="224" y="187"/>
                    </a:cxn>
                    <a:cxn ang="0">
                      <a:pos x="204" y="184"/>
                    </a:cxn>
                    <a:cxn ang="0">
                      <a:pos x="196" y="179"/>
                    </a:cxn>
                    <a:cxn ang="0">
                      <a:pos x="184" y="176"/>
                    </a:cxn>
                    <a:cxn ang="0">
                      <a:pos x="179" y="179"/>
                    </a:cxn>
                    <a:cxn ang="0">
                      <a:pos x="148" y="167"/>
                    </a:cxn>
                    <a:cxn ang="0">
                      <a:pos x="136" y="170"/>
                    </a:cxn>
                    <a:cxn ang="0">
                      <a:pos x="128" y="173"/>
                    </a:cxn>
                    <a:cxn ang="0">
                      <a:pos x="122" y="170"/>
                    </a:cxn>
                    <a:cxn ang="0">
                      <a:pos x="116" y="170"/>
                    </a:cxn>
                    <a:cxn ang="0">
                      <a:pos x="108" y="170"/>
                    </a:cxn>
                    <a:cxn ang="0">
                      <a:pos x="99" y="170"/>
                    </a:cxn>
                    <a:cxn ang="0">
                      <a:pos x="91" y="164"/>
                    </a:cxn>
                    <a:cxn ang="0">
                      <a:pos x="82" y="167"/>
                    </a:cxn>
                    <a:cxn ang="0">
                      <a:pos x="74" y="173"/>
                    </a:cxn>
                    <a:cxn ang="0">
                      <a:pos x="65" y="173"/>
                    </a:cxn>
                    <a:cxn ang="0">
                      <a:pos x="51" y="176"/>
                    </a:cxn>
                    <a:cxn ang="0">
                      <a:pos x="37" y="176"/>
                    </a:cxn>
                    <a:cxn ang="0">
                      <a:pos x="20" y="187"/>
                    </a:cxn>
                    <a:cxn ang="0">
                      <a:pos x="0" y="187"/>
                    </a:cxn>
                    <a:cxn ang="0">
                      <a:pos x="6" y="162"/>
                    </a:cxn>
                    <a:cxn ang="0">
                      <a:pos x="20" y="147"/>
                    </a:cxn>
                    <a:cxn ang="0">
                      <a:pos x="29" y="130"/>
                    </a:cxn>
                    <a:cxn ang="0">
                      <a:pos x="34" y="105"/>
                    </a:cxn>
                    <a:cxn ang="0">
                      <a:pos x="46" y="91"/>
                    </a:cxn>
                    <a:cxn ang="0">
                      <a:pos x="57" y="71"/>
                    </a:cxn>
                    <a:cxn ang="0">
                      <a:pos x="71" y="71"/>
                    </a:cxn>
                    <a:cxn ang="0">
                      <a:pos x="74" y="62"/>
                    </a:cxn>
                    <a:cxn ang="0">
                      <a:pos x="80" y="57"/>
                    </a:cxn>
                    <a:cxn ang="0">
                      <a:pos x="82" y="54"/>
                    </a:cxn>
                    <a:cxn ang="0">
                      <a:pos x="88" y="48"/>
                    </a:cxn>
                    <a:cxn ang="0">
                      <a:pos x="91" y="43"/>
                    </a:cxn>
                    <a:cxn ang="0">
                      <a:pos x="97" y="37"/>
                    </a:cxn>
                    <a:cxn ang="0">
                      <a:pos x="99" y="34"/>
                    </a:cxn>
                    <a:cxn ang="0">
                      <a:pos x="108" y="34"/>
                    </a:cxn>
                    <a:cxn ang="0">
                      <a:pos x="108" y="31"/>
                    </a:cxn>
                    <a:cxn ang="0">
                      <a:pos x="116" y="31"/>
                    </a:cxn>
                    <a:cxn ang="0">
                      <a:pos x="125" y="28"/>
                    </a:cxn>
                    <a:cxn ang="0">
                      <a:pos x="131" y="26"/>
                    </a:cxn>
                    <a:cxn ang="0">
                      <a:pos x="136" y="17"/>
                    </a:cxn>
                    <a:cxn ang="0">
                      <a:pos x="139" y="8"/>
                    </a:cxn>
                    <a:cxn ang="0">
                      <a:pos x="148" y="6"/>
                    </a:cxn>
                    <a:cxn ang="0">
                      <a:pos x="150" y="0"/>
                    </a:cxn>
                    <a:cxn ang="0">
                      <a:pos x="156" y="0"/>
                    </a:cxn>
                  </a:cxnLst>
                  <a:rect l="0" t="0" r="r" b="b"/>
                  <a:pathLst>
                    <a:path w="281" h="204">
                      <a:moveTo>
                        <a:pt x="156" y="0"/>
                      </a:move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0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59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8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3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6" y="6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87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0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4"/>
                      </a:lnTo>
                      <a:lnTo>
                        <a:pt x="193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17"/>
                      </a:lnTo>
                      <a:lnTo>
                        <a:pt x="196" y="20"/>
                      </a:lnTo>
                      <a:lnTo>
                        <a:pt x="196" y="20"/>
                      </a:lnTo>
                      <a:lnTo>
                        <a:pt x="196" y="20"/>
                      </a:lnTo>
                      <a:lnTo>
                        <a:pt x="199" y="20"/>
                      </a:lnTo>
                      <a:lnTo>
                        <a:pt x="199" y="20"/>
                      </a:lnTo>
                      <a:lnTo>
                        <a:pt x="199" y="20"/>
                      </a:lnTo>
                      <a:lnTo>
                        <a:pt x="199" y="20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6"/>
                      </a:lnTo>
                      <a:lnTo>
                        <a:pt x="199" y="26"/>
                      </a:lnTo>
                      <a:lnTo>
                        <a:pt x="199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1" y="26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1" y="28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7" y="28"/>
                      </a:lnTo>
                      <a:lnTo>
                        <a:pt x="207" y="28"/>
                      </a:lnTo>
                      <a:lnTo>
                        <a:pt x="207" y="28"/>
                      </a:lnTo>
                      <a:lnTo>
                        <a:pt x="210" y="28"/>
                      </a:lnTo>
                      <a:lnTo>
                        <a:pt x="210" y="28"/>
                      </a:lnTo>
                      <a:lnTo>
                        <a:pt x="210" y="28"/>
                      </a:lnTo>
                      <a:lnTo>
                        <a:pt x="213" y="31"/>
                      </a:lnTo>
                      <a:lnTo>
                        <a:pt x="213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6" y="31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21" y="28"/>
                      </a:lnTo>
                      <a:lnTo>
                        <a:pt x="224" y="28"/>
                      </a:lnTo>
                      <a:lnTo>
                        <a:pt x="224" y="26"/>
                      </a:lnTo>
                      <a:lnTo>
                        <a:pt x="235" y="23"/>
                      </a:lnTo>
                      <a:lnTo>
                        <a:pt x="235" y="26"/>
                      </a:lnTo>
                      <a:lnTo>
                        <a:pt x="233" y="26"/>
                      </a:lnTo>
                      <a:lnTo>
                        <a:pt x="233" y="26"/>
                      </a:lnTo>
                      <a:lnTo>
                        <a:pt x="233" y="28"/>
                      </a:lnTo>
                      <a:lnTo>
                        <a:pt x="233" y="28"/>
                      </a:lnTo>
                      <a:lnTo>
                        <a:pt x="233" y="28"/>
                      </a:lnTo>
                      <a:lnTo>
                        <a:pt x="233" y="28"/>
                      </a:lnTo>
                      <a:lnTo>
                        <a:pt x="235" y="28"/>
                      </a:lnTo>
                      <a:lnTo>
                        <a:pt x="238" y="28"/>
                      </a:lnTo>
                      <a:lnTo>
                        <a:pt x="241" y="28"/>
                      </a:lnTo>
                      <a:lnTo>
                        <a:pt x="241" y="28"/>
                      </a:lnTo>
                      <a:lnTo>
                        <a:pt x="241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1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7" y="34"/>
                      </a:lnTo>
                      <a:lnTo>
                        <a:pt x="247" y="37"/>
                      </a:lnTo>
                      <a:lnTo>
                        <a:pt x="247" y="37"/>
                      </a:lnTo>
                      <a:lnTo>
                        <a:pt x="250" y="37"/>
                      </a:lnTo>
                      <a:lnTo>
                        <a:pt x="252" y="40"/>
                      </a:lnTo>
                      <a:lnTo>
                        <a:pt x="255" y="40"/>
                      </a:lnTo>
                      <a:lnTo>
                        <a:pt x="255" y="40"/>
                      </a:lnTo>
                      <a:lnTo>
                        <a:pt x="258" y="43"/>
                      </a:lnTo>
                      <a:lnTo>
                        <a:pt x="258" y="43"/>
                      </a:lnTo>
                      <a:lnTo>
                        <a:pt x="258" y="45"/>
                      </a:lnTo>
                      <a:lnTo>
                        <a:pt x="258" y="45"/>
                      </a:lnTo>
                      <a:lnTo>
                        <a:pt x="258" y="45"/>
                      </a:lnTo>
                      <a:lnTo>
                        <a:pt x="258" y="45"/>
                      </a:lnTo>
                      <a:lnTo>
                        <a:pt x="258" y="45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58" y="48"/>
                      </a:lnTo>
                      <a:lnTo>
                        <a:pt x="261" y="48"/>
                      </a:lnTo>
                      <a:lnTo>
                        <a:pt x="264" y="51"/>
                      </a:lnTo>
                      <a:lnTo>
                        <a:pt x="269" y="54"/>
                      </a:lnTo>
                      <a:lnTo>
                        <a:pt x="269" y="57"/>
                      </a:lnTo>
                      <a:lnTo>
                        <a:pt x="269" y="57"/>
                      </a:lnTo>
                      <a:lnTo>
                        <a:pt x="269" y="60"/>
                      </a:lnTo>
                      <a:lnTo>
                        <a:pt x="269" y="60"/>
                      </a:lnTo>
                      <a:lnTo>
                        <a:pt x="269" y="62"/>
                      </a:lnTo>
                      <a:lnTo>
                        <a:pt x="269" y="62"/>
                      </a:lnTo>
                      <a:lnTo>
                        <a:pt x="269" y="65"/>
                      </a:lnTo>
                      <a:lnTo>
                        <a:pt x="269" y="65"/>
                      </a:lnTo>
                      <a:lnTo>
                        <a:pt x="269" y="68"/>
                      </a:lnTo>
                      <a:lnTo>
                        <a:pt x="269" y="71"/>
                      </a:lnTo>
                      <a:lnTo>
                        <a:pt x="267" y="74"/>
                      </a:lnTo>
                      <a:lnTo>
                        <a:pt x="267" y="77"/>
                      </a:lnTo>
                      <a:lnTo>
                        <a:pt x="264" y="79"/>
                      </a:lnTo>
                      <a:lnTo>
                        <a:pt x="264" y="85"/>
                      </a:lnTo>
                      <a:lnTo>
                        <a:pt x="264" y="88"/>
                      </a:lnTo>
                      <a:lnTo>
                        <a:pt x="261" y="91"/>
                      </a:lnTo>
                      <a:lnTo>
                        <a:pt x="261" y="91"/>
                      </a:lnTo>
                      <a:lnTo>
                        <a:pt x="261" y="94"/>
                      </a:lnTo>
                      <a:lnTo>
                        <a:pt x="261" y="94"/>
                      </a:lnTo>
                      <a:lnTo>
                        <a:pt x="261" y="96"/>
                      </a:lnTo>
                      <a:lnTo>
                        <a:pt x="258" y="96"/>
                      </a:lnTo>
                      <a:lnTo>
                        <a:pt x="258" y="99"/>
                      </a:lnTo>
                      <a:lnTo>
                        <a:pt x="258" y="99"/>
                      </a:lnTo>
                      <a:lnTo>
                        <a:pt x="258" y="102"/>
                      </a:lnTo>
                      <a:lnTo>
                        <a:pt x="261" y="102"/>
                      </a:lnTo>
                      <a:lnTo>
                        <a:pt x="264" y="102"/>
                      </a:lnTo>
                      <a:lnTo>
                        <a:pt x="269" y="105"/>
                      </a:lnTo>
                      <a:lnTo>
                        <a:pt x="272" y="105"/>
                      </a:lnTo>
                      <a:lnTo>
                        <a:pt x="275" y="108"/>
                      </a:lnTo>
                      <a:lnTo>
                        <a:pt x="278" y="108"/>
                      </a:lnTo>
                      <a:lnTo>
                        <a:pt x="278" y="108"/>
                      </a:lnTo>
                      <a:lnTo>
                        <a:pt x="281" y="108"/>
                      </a:lnTo>
                      <a:lnTo>
                        <a:pt x="278" y="111"/>
                      </a:lnTo>
                      <a:lnTo>
                        <a:pt x="278" y="111"/>
                      </a:lnTo>
                      <a:lnTo>
                        <a:pt x="278" y="111"/>
                      </a:lnTo>
                      <a:lnTo>
                        <a:pt x="278" y="111"/>
                      </a:lnTo>
                      <a:lnTo>
                        <a:pt x="275" y="111"/>
                      </a:lnTo>
                      <a:lnTo>
                        <a:pt x="275" y="111"/>
                      </a:lnTo>
                      <a:lnTo>
                        <a:pt x="275" y="113"/>
                      </a:lnTo>
                      <a:lnTo>
                        <a:pt x="275" y="113"/>
                      </a:lnTo>
                      <a:lnTo>
                        <a:pt x="275" y="113"/>
                      </a:lnTo>
                      <a:lnTo>
                        <a:pt x="272" y="113"/>
                      </a:lnTo>
                      <a:lnTo>
                        <a:pt x="272" y="113"/>
                      </a:lnTo>
                      <a:lnTo>
                        <a:pt x="272" y="113"/>
                      </a:lnTo>
                      <a:lnTo>
                        <a:pt x="272" y="113"/>
                      </a:lnTo>
                      <a:lnTo>
                        <a:pt x="272" y="116"/>
                      </a:lnTo>
                      <a:lnTo>
                        <a:pt x="272" y="116"/>
                      </a:lnTo>
                      <a:lnTo>
                        <a:pt x="272" y="116"/>
                      </a:lnTo>
                      <a:lnTo>
                        <a:pt x="272" y="116"/>
                      </a:lnTo>
                      <a:lnTo>
                        <a:pt x="272" y="116"/>
                      </a:lnTo>
                      <a:lnTo>
                        <a:pt x="272" y="119"/>
                      </a:lnTo>
                      <a:lnTo>
                        <a:pt x="272" y="119"/>
                      </a:lnTo>
                      <a:lnTo>
                        <a:pt x="272" y="119"/>
                      </a:lnTo>
                      <a:lnTo>
                        <a:pt x="269" y="119"/>
                      </a:lnTo>
                      <a:lnTo>
                        <a:pt x="269" y="122"/>
                      </a:lnTo>
                      <a:lnTo>
                        <a:pt x="269" y="122"/>
                      </a:lnTo>
                      <a:lnTo>
                        <a:pt x="272" y="122"/>
                      </a:lnTo>
                      <a:lnTo>
                        <a:pt x="272" y="122"/>
                      </a:lnTo>
                      <a:lnTo>
                        <a:pt x="272" y="125"/>
                      </a:lnTo>
                      <a:lnTo>
                        <a:pt x="269" y="125"/>
                      </a:lnTo>
                      <a:lnTo>
                        <a:pt x="269" y="125"/>
                      </a:lnTo>
                      <a:lnTo>
                        <a:pt x="269" y="125"/>
                      </a:lnTo>
                      <a:lnTo>
                        <a:pt x="269" y="128"/>
                      </a:lnTo>
                      <a:lnTo>
                        <a:pt x="269" y="128"/>
                      </a:lnTo>
                      <a:lnTo>
                        <a:pt x="269" y="128"/>
                      </a:lnTo>
                      <a:lnTo>
                        <a:pt x="269" y="128"/>
                      </a:lnTo>
                      <a:lnTo>
                        <a:pt x="269" y="128"/>
                      </a:lnTo>
                      <a:lnTo>
                        <a:pt x="269" y="130"/>
                      </a:lnTo>
                      <a:lnTo>
                        <a:pt x="269" y="130"/>
                      </a:lnTo>
                      <a:lnTo>
                        <a:pt x="267" y="133"/>
                      </a:lnTo>
                      <a:lnTo>
                        <a:pt x="267" y="133"/>
                      </a:lnTo>
                      <a:lnTo>
                        <a:pt x="267" y="136"/>
                      </a:lnTo>
                      <a:lnTo>
                        <a:pt x="267" y="136"/>
                      </a:lnTo>
                      <a:lnTo>
                        <a:pt x="267" y="139"/>
                      </a:lnTo>
                      <a:lnTo>
                        <a:pt x="264" y="139"/>
                      </a:lnTo>
                      <a:lnTo>
                        <a:pt x="264" y="139"/>
                      </a:lnTo>
                      <a:lnTo>
                        <a:pt x="264" y="139"/>
                      </a:lnTo>
                      <a:lnTo>
                        <a:pt x="261" y="139"/>
                      </a:lnTo>
                      <a:lnTo>
                        <a:pt x="261" y="139"/>
                      </a:lnTo>
                      <a:lnTo>
                        <a:pt x="258" y="139"/>
                      </a:lnTo>
                      <a:lnTo>
                        <a:pt x="258" y="139"/>
                      </a:lnTo>
                      <a:lnTo>
                        <a:pt x="258" y="142"/>
                      </a:lnTo>
                      <a:lnTo>
                        <a:pt x="258" y="142"/>
                      </a:lnTo>
                      <a:lnTo>
                        <a:pt x="258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5" y="145"/>
                      </a:lnTo>
                      <a:lnTo>
                        <a:pt x="252" y="147"/>
                      </a:lnTo>
                      <a:lnTo>
                        <a:pt x="252" y="147"/>
                      </a:lnTo>
                      <a:lnTo>
                        <a:pt x="252" y="147"/>
                      </a:lnTo>
                      <a:lnTo>
                        <a:pt x="252" y="147"/>
                      </a:lnTo>
                      <a:lnTo>
                        <a:pt x="250" y="147"/>
                      </a:lnTo>
                      <a:lnTo>
                        <a:pt x="250" y="147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50" y="150"/>
                      </a:lnTo>
                      <a:lnTo>
                        <a:pt x="247" y="150"/>
                      </a:lnTo>
                      <a:lnTo>
                        <a:pt x="247" y="153"/>
                      </a:lnTo>
                      <a:lnTo>
                        <a:pt x="247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4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41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8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6"/>
                      </a:lnTo>
                      <a:lnTo>
                        <a:pt x="235" y="156"/>
                      </a:lnTo>
                      <a:lnTo>
                        <a:pt x="235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6"/>
                      </a:lnTo>
                      <a:lnTo>
                        <a:pt x="238" y="159"/>
                      </a:lnTo>
                      <a:lnTo>
                        <a:pt x="238" y="159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1" y="162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2" y="167"/>
                      </a:lnTo>
                      <a:lnTo>
                        <a:pt x="252" y="167"/>
                      </a:lnTo>
                      <a:lnTo>
                        <a:pt x="252" y="167"/>
                      </a:lnTo>
                      <a:lnTo>
                        <a:pt x="255" y="167"/>
                      </a:lnTo>
                      <a:lnTo>
                        <a:pt x="255" y="170"/>
                      </a:lnTo>
                      <a:lnTo>
                        <a:pt x="255" y="170"/>
                      </a:lnTo>
                      <a:lnTo>
                        <a:pt x="255" y="170"/>
                      </a:lnTo>
                      <a:lnTo>
                        <a:pt x="255" y="170"/>
                      </a:lnTo>
                      <a:lnTo>
                        <a:pt x="255" y="173"/>
                      </a:lnTo>
                      <a:lnTo>
                        <a:pt x="255" y="173"/>
                      </a:lnTo>
                      <a:lnTo>
                        <a:pt x="255" y="173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6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5" y="179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2" y="181"/>
                      </a:lnTo>
                      <a:lnTo>
                        <a:pt x="250" y="181"/>
                      </a:lnTo>
                      <a:lnTo>
                        <a:pt x="250" y="181"/>
                      </a:lnTo>
                      <a:lnTo>
                        <a:pt x="250" y="181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50" y="184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7" y="187"/>
                      </a:lnTo>
                      <a:lnTo>
                        <a:pt x="244" y="190"/>
                      </a:lnTo>
                      <a:lnTo>
                        <a:pt x="244" y="190"/>
                      </a:lnTo>
                      <a:lnTo>
                        <a:pt x="244" y="190"/>
                      </a:lnTo>
                      <a:lnTo>
                        <a:pt x="241" y="193"/>
                      </a:lnTo>
                      <a:lnTo>
                        <a:pt x="241" y="193"/>
                      </a:lnTo>
                      <a:lnTo>
                        <a:pt x="241" y="193"/>
                      </a:lnTo>
                      <a:lnTo>
                        <a:pt x="241" y="196"/>
                      </a:lnTo>
                      <a:lnTo>
                        <a:pt x="238" y="196"/>
                      </a:lnTo>
                      <a:lnTo>
                        <a:pt x="238" y="196"/>
                      </a:lnTo>
                      <a:lnTo>
                        <a:pt x="238" y="196"/>
                      </a:lnTo>
                      <a:lnTo>
                        <a:pt x="238" y="198"/>
                      </a:lnTo>
                      <a:lnTo>
                        <a:pt x="238" y="198"/>
                      </a:lnTo>
                      <a:lnTo>
                        <a:pt x="238" y="198"/>
                      </a:lnTo>
                      <a:lnTo>
                        <a:pt x="238" y="198"/>
                      </a:lnTo>
                      <a:lnTo>
                        <a:pt x="235" y="198"/>
                      </a:lnTo>
                      <a:lnTo>
                        <a:pt x="235" y="198"/>
                      </a:lnTo>
                      <a:lnTo>
                        <a:pt x="235" y="198"/>
                      </a:lnTo>
                      <a:lnTo>
                        <a:pt x="235" y="198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1"/>
                      </a:lnTo>
                      <a:lnTo>
                        <a:pt x="235" y="204"/>
                      </a:lnTo>
                      <a:lnTo>
                        <a:pt x="235" y="204"/>
                      </a:lnTo>
                      <a:lnTo>
                        <a:pt x="235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3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27" y="204"/>
                      </a:lnTo>
                      <a:lnTo>
                        <a:pt x="227" y="204"/>
                      </a:lnTo>
                      <a:lnTo>
                        <a:pt x="227" y="204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201"/>
                      </a:lnTo>
                      <a:lnTo>
                        <a:pt x="227" y="198"/>
                      </a:lnTo>
                      <a:lnTo>
                        <a:pt x="224" y="196"/>
                      </a:lnTo>
                      <a:lnTo>
                        <a:pt x="224" y="196"/>
                      </a:lnTo>
                      <a:lnTo>
                        <a:pt x="224" y="196"/>
                      </a:lnTo>
                      <a:lnTo>
                        <a:pt x="224" y="193"/>
                      </a:lnTo>
                      <a:lnTo>
                        <a:pt x="224" y="193"/>
                      </a:lnTo>
                      <a:lnTo>
                        <a:pt x="224" y="193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90"/>
                      </a:lnTo>
                      <a:lnTo>
                        <a:pt x="224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4" y="187"/>
                      </a:lnTo>
                      <a:lnTo>
                        <a:pt x="224" y="187"/>
                      </a:lnTo>
                      <a:lnTo>
                        <a:pt x="224" y="187"/>
                      </a:lnTo>
                      <a:lnTo>
                        <a:pt x="224" y="187"/>
                      </a:lnTo>
                      <a:lnTo>
                        <a:pt x="224" y="184"/>
                      </a:lnTo>
                      <a:lnTo>
                        <a:pt x="224" y="184"/>
                      </a:lnTo>
                      <a:lnTo>
                        <a:pt x="221" y="184"/>
                      </a:lnTo>
                      <a:lnTo>
                        <a:pt x="221" y="184"/>
                      </a:lnTo>
                      <a:lnTo>
                        <a:pt x="221" y="184"/>
                      </a:lnTo>
                      <a:lnTo>
                        <a:pt x="221" y="184"/>
                      </a:lnTo>
                      <a:lnTo>
                        <a:pt x="221" y="184"/>
                      </a:lnTo>
                      <a:lnTo>
                        <a:pt x="218" y="184"/>
                      </a:lnTo>
                      <a:lnTo>
                        <a:pt x="218" y="184"/>
                      </a:lnTo>
                      <a:lnTo>
                        <a:pt x="218" y="184"/>
                      </a:lnTo>
                      <a:lnTo>
                        <a:pt x="218" y="184"/>
                      </a:lnTo>
                      <a:lnTo>
                        <a:pt x="216" y="184"/>
                      </a:lnTo>
                      <a:lnTo>
                        <a:pt x="216" y="187"/>
                      </a:lnTo>
                      <a:lnTo>
                        <a:pt x="216" y="187"/>
                      </a:lnTo>
                      <a:lnTo>
                        <a:pt x="213" y="187"/>
                      </a:lnTo>
                      <a:lnTo>
                        <a:pt x="213" y="187"/>
                      </a:lnTo>
                      <a:lnTo>
                        <a:pt x="213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10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7" y="187"/>
                      </a:lnTo>
                      <a:lnTo>
                        <a:pt x="204" y="187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4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201" y="181"/>
                      </a:lnTo>
                      <a:lnTo>
                        <a:pt x="199" y="181"/>
                      </a:lnTo>
                      <a:lnTo>
                        <a:pt x="199" y="181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9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6" y="179"/>
                      </a:lnTo>
                      <a:lnTo>
                        <a:pt x="193" y="176"/>
                      </a:lnTo>
                      <a:lnTo>
                        <a:pt x="193" y="176"/>
                      </a:lnTo>
                      <a:lnTo>
                        <a:pt x="193" y="176"/>
                      </a:lnTo>
                      <a:lnTo>
                        <a:pt x="193" y="173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90" y="173"/>
                      </a:lnTo>
                      <a:lnTo>
                        <a:pt x="190" y="170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67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7" y="173"/>
                      </a:lnTo>
                      <a:lnTo>
                        <a:pt x="184" y="173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82" y="179"/>
                      </a:lnTo>
                      <a:lnTo>
                        <a:pt x="182" y="179"/>
                      </a:lnTo>
                      <a:lnTo>
                        <a:pt x="182" y="179"/>
                      </a:lnTo>
                      <a:lnTo>
                        <a:pt x="182" y="176"/>
                      </a:lnTo>
                      <a:lnTo>
                        <a:pt x="182" y="176"/>
                      </a:lnTo>
                      <a:lnTo>
                        <a:pt x="179" y="176"/>
                      </a:lnTo>
                      <a:lnTo>
                        <a:pt x="179" y="176"/>
                      </a:lnTo>
                      <a:lnTo>
                        <a:pt x="179" y="176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9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6" y="179"/>
                      </a:lnTo>
                      <a:lnTo>
                        <a:pt x="173" y="173"/>
                      </a:lnTo>
                      <a:lnTo>
                        <a:pt x="173" y="173"/>
                      </a:lnTo>
                      <a:lnTo>
                        <a:pt x="170" y="167"/>
                      </a:lnTo>
                      <a:lnTo>
                        <a:pt x="167" y="162"/>
                      </a:lnTo>
                      <a:lnTo>
                        <a:pt x="162" y="164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3" y="167"/>
                      </a:lnTo>
                      <a:lnTo>
                        <a:pt x="153" y="167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50" y="170"/>
                      </a:lnTo>
                      <a:lnTo>
                        <a:pt x="148" y="170"/>
                      </a:lnTo>
                      <a:lnTo>
                        <a:pt x="148" y="170"/>
                      </a:lnTo>
                      <a:lnTo>
                        <a:pt x="148" y="167"/>
                      </a:lnTo>
                      <a:lnTo>
                        <a:pt x="148" y="167"/>
                      </a:lnTo>
                      <a:lnTo>
                        <a:pt x="148" y="167"/>
                      </a:lnTo>
                      <a:lnTo>
                        <a:pt x="148" y="167"/>
                      </a:lnTo>
                      <a:lnTo>
                        <a:pt x="148" y="167"/>
                      </a:lnTo>
                      <a:lnTo>
                        <a:pt x="148" y="164"/>
                      </a:lnTo>
                      <a:lnTo>
                        <a:pt x="148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5" y="164"/>
                      </a:lnTo>
                      <a:lnTo>
                        <a:pt x="142" y="164"/>
                      </a:lnTo>
                      <a:lnTo>
                        <a:pt x="142" y="164"/>
                      </a:lnTo>
                      <a:lnTo>
                        <a:pt x="142" y="164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42" y="167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9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6" y="170"/>
                      </a:lnTo>
                      <a:lnTo>
                        <a:pt x="133" y="173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0"/>
                      </a:lnTo>
                      <a:lnTo>
                        <a:pt x="133" y="173"/>
                      </a:lnTo>
                      <a:lnTo>
                        <a:pt x="133" y="173"/>
                      </a:lnTo>
                      <a:lnTo>
                        <a:pt x="133" y="173"/>
                      </a:lnTo>
                      <a:lnTo>
                        <a:pt x="133" y="173"/>
                      </a:lnTo>
                      <a:lnTo>
                        <a:pt x="133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31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8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3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5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70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6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4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11" y="167"/>
                      </a:lnTo>
                      <a:lnTo>
                        <a:pt x="108" y="167"/>
                      </a:lnTo>
                      <a:lnTo>
                        <a:pt x="108" y="167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3"/>
                      </a:lnTo>
                      <a:lnTo>
                        <a:pt x="105" y="170"/>
                      </a:lnTo>
                      <a:lnTo>
                        <a:pt x="105" y="170"/>
                      </a:lnTo>
                      <a:lnTo>
                        <a:pt x="105" y="170"/>
                      </a:lnTo>
                      <a:lnTo>
                        <a:pt x="105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102" y="173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9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4" y="167"/>
                      </a:lnTo>
                      <a:lnTo>
                        <a:pt x="94" y="167"/>
                      </a:lnTo>
                      <a:lnTo>
                        <a:pt x="94" y="167"/>
                      </a:lnTo>
                      <a:lnTo>
                        <a:pt x="94" y="167"/>
                      </a:lnTo>
                      <a:lnTo>
                        <a:pt x="94" y="167"/>
                      </a:lnTo>
                      <a:lnTo>
                        <a:pt x="94" y="164"/>
                      </a:lnTo>
                      <a:lnTo>
                        <a:pt x="94" y="164"/>
                      </a:lnTo>
                      <a:lnTo>
                        <a:pt x="94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91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5" y="167"/>
                      </a:lnTo>
                      <a:lnTo>
                        <a:pt x="85" y="167"/>
                      </a:lnTo>
                      <a:lnTo>
                        <a:pt x="85" y="167"/>
                      </a:lnTo>
                      <a:lnTo>
                        <a:pt x="85" y="167"/>
                      </a:lnTo>
                      <a:lnTo>
                        <a:pt x="85" y="164"/>
                      </a:lnTo>
                      <a:lnTo>
                        <a:pt x="85" y="164"/>
                      </a:lnTo>
                      <a:lnTo>
                        <a:pt x="85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2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67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80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4" y="170"/>
                      </a:lnTo>
                      <a:lnTo>
                        <a:pt x="74" y="170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4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71" y="173"/>
                      </a:lnTo>
                      <a:lnTo>
                        <a:pt x="68" y="173"/>
                      </a:lnTo>
                      <a:lnTo>
                        <a:pt x="68" y="173"/>
                      </a:lnTo>
                      <a:lnTo>
                        <a:pt x="68" y="173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3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5" y="170"/>
                      </a:lnTo>
                      <a:lnTo>
                        <a:pt x="65" y="170"/>
                      </a:lnTo>
                      <a:lnTo>
                        <a:pt x="65" y="170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5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3" y="173"/>
                      </a:lnTo>
                      <a:lnTo>
                        <a:pt x="60" y="173"/>
                      </a:lnTo>
                      <a:lnTo>
                        <a:pt x="60" y="173"/>
                      </a:lnTo>
                      <a:lnTo>
                        <a:pt x="60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7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4" y="173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51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8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6"/>
                      </a:lnTo>
                      <a:lnTo>
                        <a:pt x="43" y="173"/>
                      </a:lnTo>
                      <a:lnTo>
                        <a:pt x="43" y="173"/>
                      </a:lnTo>
                      <a:lnTo>
                        <a:pt x="43" y="173"/>
                      </a:lnTo>
                      <a:lnTo>
                        <a:pt x="43" y="173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6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37" y="173"/>
                      </a:lnTo>
                      <a:lnTo>
                        <a:pt x="37" y="173"/>
                      </a:lnTo>
                      <a:lnTo>
                        <a:pt x="37" y="176"/>
                      </a:lnTo>
                      <a:lnTo>
                        <a:pt x="37" y="176"/>
                      </a:lnTo>
                      <a:lnTo>
                        <a:pt x="37" y="176"/>
                      </a:lnTo>
                      <a:lnTo>
                        <a:pt x="37" y="176"/>
                      </a:lnTo>
                      <a:lnTo>
                        <a:pt x="37" y="176"/>
                      </a:lnTo>
                      <a:lnTo>
                        <a:pt x="37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4" y="179"/>
                      </a:lnTo>
                      <a:lnTo>
                        <a:pt x="31" y="179"/>
                      </a:lnTo>
                      <a:lnTo>
                        <a:pt x="31" y="181"/>
                      </a:lnTo>
                      <a:lnTo>
                        <a:pt x="31" y="181"/>
                      </a:lnTo>
                      <a:lnTo>
                        <a:pt x="31" y="181"/>
                      </a:lnTo>
                      <a:lnTo>
                        <a:pt x="31" y="181"/>
                      </a:lnTo>
                      <a:lnTo>
                        <a:pt x="29" y="181"/>
                      </a:lnTo>
                      <a:lnTo>
                        <a:pt x="29" y="181"/>
                      </a:lnTo>
                      <a:lnTo>
                        <a:pt x="29" y="181"/>
                      </a:lnTo>
                      <a:lnTo>
                        <a:pt x="29" y="181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9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0" y="187"/>
                      </a:lnTo>
                      <a:lnTo>
                        <a:pt x="20" y="187"/>
                      </a:lnTo>
                      <a:lnTo>
                        <a:pt x="20" y="187"/>
                      </a:lnTo>
                      <a:lnTo>
                        <a:pt x="20" y="187"/>
                      </a:lnTo>
                      <a:lnTo>
                        <a:pt x="20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7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90"/>
                      </a:lnTo>
                      <a:lnTo>
                        <a:pt x="14" y="190"/>
                      </a:lnTo>
                      <a:lnTo>
                        <a:pt x="14" y="190"/>
                      </a:lnTo>
                      <a:lnTo>
                        <a:pt x="12" y="193"/>
                      </a:lnTo>
                      <a:lnTo>
                        <a:pt x="12" y="193"/>
                      </a:lnTo>
                      <a:lnTo>
                        <a:pt x="12" y="193"/>
                      </a:lnTo>
                      <a:lnTo>
                        <a:pt x="12" y="193"/>
                      </a:lnTo>
                      <a:lnTo>
                        <a:pt x="12" y="193"/>
                      </a:lnTo>
                      <a:lnTo>
                        <a:pt x="9" y="193"/>
                      </a:lnTo>
                      <a:lnTo>
                        <a:pt x="9" y="196"/>
                      </a:lnTo>
                      <a:lnTo>
                        <a:pt x="6" y="196"/>
                      </a:lnTo>
                      <a:lnTo>
                        <a:pt x="6" y="196"/>
                      </a:lnTo>
                      <a:lnTo>
                        <a:pt x="6" y="193"/>
                      </a:lnTo>
                      <a:lnTo>
                        <a:pt x="6" y="193"/>
                      </a:lnTo>
                      <a:lnTo>
                        <a:pt x="3" y="193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1"/>
                      </a:lnTo>
                      <a:lnTo>
                        <a:pt x="0" y="179"/>
                      </a:lnTo>
                      <a:lnTo>
                        <a:pt x="0" y="179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4"/>
                      </a:lnTo>
                      <a:lnTo>
                        <a:pt x="3" y="162"/>
                      </a:lnTo>
                      <a:lnTo>
                        <a:pt x="3" y="162"/>
                      </a:lnTo>
                      <a:lnTo>
                        <a:pt x="3" y="162"/>
                      </a:lnTo>
                      <a:lnTo>
                        <a:pt x="6" y="162"/>
                      </a:lnTo>
                      <a:lnTo>
                        <a:pt x="6" y="162"/>
                      </a:lnTo>
                      <a:lnTo>
                        <a:pt x="6" y="159"/>
                      </a:lnTo>
                      <a:lnTo>
                        <a:pt x="6" y="159"/>
                      </a:lnTo>
                      <a:lnTo>
                        <a:pt x="6" y="159"/>
                      </a:lnTo>
                      <a:lnTo>
                        <a:pt x="9" y="159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12" y="156"/>
                      </a:lnTo>
                      <a:lnTo>
                        <a:pt x="12" y="156"/>
                      </a:lnTo>
                      <a:lnTo>
                        <a:pt x="12" y="156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4" y="153"/>
                      </a:lnTo>
                      <a:lnTo>
                        <a:pt x="17" y="153"/>
                      </a:lnTo>
                      <a:lnTo>
                        <a:pt x="17" y="153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17" y="150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7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5"/>
                      </a:lnTo>
                      <a:lnTo>
                        <a:pt x="23" y="142"/>
                      </a:lnTo>
                      <a:lnTo>
                        <a:pt x="23" y="142"/>
                      </a:lnTo>
                      <a:lnTo>
                        <a:pt x="23" y="139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3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6"/>
                      </a:lnTo>
                      <a:lnTo>
                        <a:pt x="26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3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30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8"/>
                      </a:lnTo>
                      <a:lnTo>
                        <a:pt x="29" y="125"/>
                      </a:lnTo>
                      <a:lnTo>
                        <a:pt x="29" y="125"/>
                      </a:lnTo>
                      <a:lnTo>
                        <a:pt x="31" y="125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34" y="116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4" y="113"/>
                      </a:lnTo>
                      <a:lnTo>
                        <a:pt x="34" y="111"/>
                      </a:lnTo>
                      <a:lnTo>
                        <a:pt x="34" y="111"/>
                      </a:lnTo>
                      <a:lnTo>
                        <a:pt x="34" y="111"/>
                      </a:lnTo>
                      <a:lnTo>
                        <a:pt x="34" y="108"/>
                      </a:lnTo>
                      <a:lnTo>
                        <a:pt x="34" y="105"/>
                      </a:lnTo>
                      <a:lnTo>
                        <a:pt x="34" y="105"/>
                      </a:lnTo>
                      <a:lnTo>
                        <a:pt x="34" y="105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7" y="102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0" y="96"/>
                      </a:lnTo>
                      <a:lnTo>
                        <a:pt x="43" y="96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3" y="94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8" y="91"/>
                      </a:lnTo>
                      <a:lnTo>
                        <a:pt x="48" y="91"/>
                      </a:lnTo>
                      <a:lnTo>
                        <a:pt x="48" y="91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79"/>
                      </a:lnTo>
                      <a:lnTo>
                        <a:pt x="54" y="79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7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7" y="74"/>
                      </a:lnTo>
                      <a:lnTo>
                        <a:pt x="57" y="74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7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71"/>
                      </a:lnTo>
                      <a:lnTo>
                        <a:pt x="63" y="71"/>
                      </a:lnTo>
                      <a:lnTo>
                        <a:pt x="63" y="71"/>
                      </a:lnTo>
                      <a:lnTo>
                        <a:pt x="63" y="71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3" y="68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4" y="71"/>
                      </a:lnTo>
                      <a:lnTo>
                        <a:pt x="74" y="71"/>
                      </a:lnTo>
                      <a:lnTo>
                        <a:pt x="74" y="74"/>
                      </a:lnTo>
                      <a:lnTo>
                        <a:pt x="74" y="74"/>
                      </a:lnTo>
                      <a:lnTo>
                        <a:pt x="74" y="74"/>
                      </a:lnTo>
                      <a:lnTo>
                        <a:pt x="77" y="71"/>
                      </a:lnTo>
                      <a:lnTo>
                        <a:pt x="77" y="71"/>
                      </a:lnTo>
                      <a:lnTo>
                        <a:pt x="77" y="71"/>
                      </a:lnTo>
                      <a:lnTo>
                        <a:pt x="77" y="71"/>
                      </a:lnTo>
                      <a:lnTo>
                        <a:pt x="77" y="71"/>
                      </a:lnTo>
                      <a:lnTo>
                        <a:pt x="80" y="71"/>
                      </a:lnTo>
                      <a:lnTo>
                        <a:pt x="80" y="68"/>
                      </a:lnTo>
                      <a:lnTo>
                        <a:pt x="80" y="68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4" y="65"/>
                      </a:lnTo>
                      <a:lnTo>
                        <a:pt x="74" y="65"/>
                      </a:lnTo>
                      <a:lnTo>
                        <a:pt x="74" y="65"/>
                      </a:lnTo>
                      <a:lnTo>
                        <a:pt x="74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1" y="65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0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7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88" y="45"/>
                      </a:lnTo>
                      <a:lnTo>
                        <a:pt x="88" y="45"/>
                      </a:lnTo>
                      <a:lnTo>
                        <a:pt x="88" y="45"/>
                      </a:lnTo>
                      <a:lnTo>
                        <a:pt x="88" y="45"/>
                      </a:lnTo>
                      <a:lnTo>
                        <a:pt x="88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1" y="43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4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7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08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1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4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31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8"/>
                      </a:lnTo>
                      <a:lnTo>
                        <a:pt x="125" y="26"/>
                      </a:lnTo>
                      <a:lnTo>
                        <a:pt x="125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6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9" y="11"/>
                      </a:lnTo>
                      <a:lnTo>
                        <a:pt x="139" y="11"/>
                      </a:lnTo>
                      <a:lnTo>
                        <a:pt x="139" y="11"/>
                      </a:lnTo>
                      <a:lnTo>
                        <a:pt x="139" y="8"/>
                      </a:lnTo>
                      <a:lnTo>
                        <a:pt x="136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39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42" y="6"/>
                      </a:lnTo>
                      <a:lnTo>
                        <a:pt x="142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5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48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3" y="0"/>
                      </a:lnTo>
                      <a:lnTo>
                        <a:pt x="153" y="0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6" y="3"/>
                      </a:lnTo>
                      <a:lnTo>
                        <a:pt x="156" y="3"/>
                      </a:lnTo>
                      <a:lnTo>
                        <a:pt x="156" y="3"/>
                      </a:lnTo>
                      <a:lnTo>
                        <a:pt x="156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3"/>
                      </a:lnTo>
                      <a:lnTo>
                        <a:pt x="153" y="0"/>
                      </a:lnTo>
                      <a:lnTo>
                        <a:pt x="153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3"/>
                      </a:lnTo>
                      <a:lnTo>
                        <a:pt x="156" y="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79" name="Freeform 175"/>
                <p:cNvSpPr>
                  <a:spLocks/>
                </p:cNvSpPr>
                <p:nvPr/>
              </p:nvSpPr>
              <p:spPr bwMode="auto">
                <a:xfrm>
                  <a:off x="1529" y="2963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111" y="201"/>
                    </a:cxn>
                    <a:cxn ang="0">
                      <a:pos x="131" y="198"/>
                    </a:cxn>
                    <a:cxn ang="0">
                      <a:pos x="145" y="190"/>
                    </a:cxn>
                    <a:cxn ang="0">
                      <a:pos x="153" y="187"/>
                    </a:cxn>
                    <a:cxn ang="0">
                      <a:pos x="159" y="179"/>
                    </a:cxn>
                    <a:cxn ang="0">
                      <a:pos x="165" y="167"/>
                    </a:cxn>
                    <a:cxn ang="0">
                      <a:pos x="167" y="156"/>
                    </a:cxn>
                    <a:cxn ang="0">
                      <a:pos x="170" y="136"/>
                    </a:cxn>
                    <a:cxn ang="0">
                      <a:pos x="176" y="130"/>
                    </a:cxn>
                    <a:cxn ang="0">
                      <a:pos x="184" y="122"/>
                    </a:cxn>
                    <a:cxn ang="0">
                      <a:pos x="190" y="111"/>
                    </a:cxn>
                    <a:cxn ang="0">
                      <a:pos x="199" y="105"/>
                    </a:cxn>
                    <a:cxn ang="0">
                      <a:pos x="204" y="105"/>
                    </a:cxn>
                    <a:cxn ang="0">
                      <a:pos x="213" y="105"/>
                    </a:cxn>
                    <a:cxn ang="0">
                      <a:pos x="210" y="96"/>
                    </a:cxn>
                    <a:cxn ang="0">
                      <a:pos x="210" y="91"/>
                    </a:cxn>
                    <a:cxn ang="0">
                      <a:pos x="216" y="91"/>
                    </a:cxn>
                    <a:cxn ang="0">
                      <a:pos x="218" y="91"/>
                    </a:cxn>
                    <a:cxn ang="0">
                      <a:pos x="221" y="88"/>
                    </a:cxn>
                    <a:cxn ang="0">
                      <a:pos x="221" y="85"/>
                    </a:cxn>
                    <a:cxn ang="0">
                      <a:pos x="227" y="82"/>
                    </a:cxn>
                    <a:cxn ang="0">
                      <a:pos x="227" y="77"/>
                    </a:cxn>
                    <a:cxn ang="0">
                      <a:pos x="230" y="74"/>
                    </a:cxn>
                    <a:cxn ang="0">
                      <a:pos x="233" y="71"/>
                    </a:cxn>
                    <a:cxn ang="0">
                      <a:pos x="233" y="68"/>
                    </a:cxn>
                    <a:cxn ang="0">
                      <a:pos x="235" y="68"/>
                    </a:cxn>
                    <a:cxn ang="0">
                      <a:pos x="241" y="68"/>
                    </a:cxn>
                    <a:cxn ang="0">
                      <a:pos x="233" y="23"/>
                    </a:cxn>
                    <a:cxn ang="0">
                      <a:pos x="224" y="14"/>
                    </a:cxn>
                    <a:cxn ang="0">
                      <a:pos x="213" y="11"/>
                    </a:cxn>
                    <a:cxn ang="0">
                      <a:pos x="207" y="6"/>
                    </a:cxn>
                    <a:cxn ang="0">
                      <a:pos x="201" y="3"/>
                    </a:cxn>
                    <a:cxn ang="0">
                      <a:pos x="201" y="3"/>
                    </a:cxn>
                    <a:cxn ang="0">
                      <a:pos x="199" y="6"/>
                    </a:cxn>
                    <a:cxn ang="0">
                      <a:pos x="196" y="6"/>
                    </a:cxn>
                    <a:cxn ang="0">
                      <a:pos x="193" y="8"/>
                    </a:cxn>
                    <a:cxn ang="0">
                      <a:pos x="187" y="6"/>
                    </a:cxn>
                    <a:cxn ang="0">
                      <a:pos x="179" y="8"/>
                    </a:cxn>
                    <a:cxn ang="0">
                      <a:pos x="170" y="3"/>
                    </a:cxn>
                    <a:cxn ang="0">
                      <a:pos x="162" y="6"/>
                    </a:cxn>
                    <a:cxn ang="0">
                      <a:pos x="153" y="11"/>
                    </a:cxn>
                    <a:cxn ang="0">
                      <a:pos x="145" y="17"/>
                    </a:cxn>
                    <a:cxn ang="0">
                      <a:pos x="142" y="25"/>
                    </a:cxn>
                    <a:cxn ang="0">
                      <a:pos x="136" y="25"/>
                    </a:cxn>
                    <a:cxn ang="0">
                      <a:pos x="128" y="20"/>
                    </a:cxn>
                    <a:cxn ang="0">
                      <a:pos x="122" y="14"/>
                    </a:cxn>
                    <a:cxn ang="0">
                      <a:pos x="114" y="11"/>
                    </a:cxn>
                    <a:cxn ang="0">
                      <a:pos x="94" y="23"/>
                    </a:cxn>
                    <a:cxn ang="0">
                      <a:pos x="68" y="25"/>
                    </a:cxn>
                    <a:cxn ang="0">
                      <a:pos x="54" y="34"/>
                    </a:cxn>
                    <a:cxn ang="0">
                      <a:pos x="20" y="60"/>
                    </a:cxn>
                    <a:cxn ang="0">
                      <a:pos x="9" y="82"/>
                    </a:cxn>
                    <a:cxn ang="0">
                      <a:pos x="31" y="94"/>
                    </a:cxn>
                    <a:cxn ang="0">
                      <a:pos x="54" y="113"/>
                    </a:cxn>
                    <a:cxn ang="0">
                      <a:pos x="63" y="128"/>
                    </a:cxn>
                    <a:cxn ang="0">
                      <a:pos x="74" y="142"/>
                    </a:cxn>
                    <a:cxn ang="0">
                      <a:pos x="85" y="156"/>
                    </a:cxn>
                    <a:cxn ang="0">
                      <a:pos x="94" y="162"/>
                    </a:cxn>
                    <a:cxn ang="0">
                      <a:pos x="99" y="176"/>
                    </a:cxn>
                    <a:cxn ang="0">
                      <a:pos x="99" y="184"/>
                    </a:cxn>
                    <a:cxn ang="0">
                      <a:pos x="94" y="201"/>
                    </a:cxn>
                  </a:cxnLst>
                  <a:rect l="0" t="0" r="r" b="b"/>
                  <a:pathLst>
                    <a:path w="241" h="210">
                      <a:moveTo>
                        <a:pt x="94" y="210"/>
                      </a:move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7" y="207"/>
                      </a:lnTo>
                      <a:lnTo>
                        <a:pt x="97" y="207"/>
                      </a:lnTo>
                      <a:lnTo>
                        <a:pt x="97" y="207"/>
                      </a:lnTo>
                      <a:lnTo>
                        <a:pt x="99" y="204"/>
                      </a:lnTo>
                      <a:lnTo>
                        <a:pt x="102" y="204"/>
                      </a:lnTo>
                      <a:lnTo>
                        <a:pt x="102" y="204"/>
                      </a:lnTo>
                      <a:lnTo>
                        <a:pt x="102" y="204"/>
                      </a:lnTo>
                      <a:lnTo>
                        <a:pt x="105" y="204"/>
                      </a:lnTo>
                      <a:lnTo>
                        <a:pt x="105" y="204"/>
                      </a:lnTo>
                      <a:lnTo>
                        <a:pt x="108" y="201"/>
                      </a:lnTo>
                      <a:lnTo>
                        <a:pt x="108" y="201"/>
                      </a:lnTo>
                      <a:lnTo>
                        <a:pt x="108" y="201"/>
                      </a:lnTo>
                      <a:lnTo>
                        <a:pt x="108" y="201"/>
                      </a:lnTo>
                      <a:lnTo>
                        <a:pt x="111" y="201"/>
                      </a:lnTo>
                      <a:lnTo>
                        <a:pt x="111" y="201"/>
                      </a:lnTo>
                      <a:lnTo>
                        <a:pt x="114" y="201"/>
                      </a:lnTo>
                      <a:lnTo>
                        <a:pt x="114" y="201"/>
                      </a:lnTo>
                      <a:lnTo>
                        <a:pt x="114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9" y="201"/>
                      </a:lnTo>
                      <a:lnTo>
                        <a:pt x="119" y="201"/>
                      </a:lnTo>
                      <a:lnTo>
                        <a:pt x="122" y="201"/>
                      </a:lnTo>
                      <a:lnTo>
                        <a:pt x="122" y="201"/>
                      </a:lnTo>
                      <a:lnTo>
                        <a:pt x="122" y="198"/>
                      </a:lnTo>
                      <a:lnTo>
                        <a:pt x="122" y="198"/>
                      </a:lnTo>
                      <a:lnTo>
                        <a:pt x="125" y="198"/>
                      </a:lnTo>
                      <a:lnTo>
                        <a:pt x="125" y="198"/>
                      </a:lnTo>
                      <a:lnTo>
                        <a:pt x="128" y="198"/>
                      </a:lnTo>
                      <a:lnTo>
                        <a:pt x="128" y="198"/>
                      </a:lnTo>
                      <a:lnTo>
                        <a:pt x="131" y="198"/>
                      </a:lnTo>
                      <a:lnTo>
                        <a:pt x="131" y="198"/>
                      </a:lnTo>
                      <a:lnTo>
                        <a:pt x="131" y="198"/>
                      </a:lnTo>
                      <a:lnTo>
                        <a:pt x="133" y="198"/>
                      </a:lnTo>
                      <a:lnTo>
                        <a:pt x="133" y="198"/>
                      </a:lnTo>
                      <a:lnTo>
                        <a:pt x="133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9" y="198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42" y="196"/>
                      </a:lnTo>
                      <a:lnTo>
                        <a:pt x="142" y="196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5" y="193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8" y="190"/>
                      </a:lnTo>
                      <a:lnTo>
                        <a:pt x="148" y="190"/>
                      </a:lnTo>
                      <a:lnTo>
                        <a:pt x="148" y="190"/>
                      </a:lnTo>
                      <a:lnTo>
                        <a:pt x="148" y="187"/>
                      </a:lnTo>
                      <a:lnTo>
                        <a:pt x="148" y="187"/>
                      </a:lnTo>
                      <a:lnTo>
                        <a:pt x="148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3" y="187"/>
                      </a:lnTo>
                      <a:lnTo>
                        <a:pt x="153" y="187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6" y="181"/>
                      </a:lnTo>
                      <a:lnTo>
                        <a:pt x="156" y="181"/>
                      </a:lnTo>
                      <a:lnTo>
                        <a:pt x="156" y="181"/>
                      </a:lnTo>
                      <a:lnTo>
                        <a:pt x="156" y="181"/>
                      </a:lnTo>
                      <a:lnTo>
                        <a:pt x="156" y="181"/>
                      </a:lnTo>
                      <a:lnTo>
                        <a:pt x="159" y="181"/>
                      </a:lnTo>
                      <a:lnTo>
                        <a:pt x="159" y="181"/>
                      </a:lnTo>
                      <a:lnTo>
                        <a:pt x="159" y="181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6"/>
                      </a:lnTo>
                      <a:lnTo>
                        <a:pt x="159" y="176"/>
                      </a:lnTo>
                      <a:lnTo>
                        <a:pt x="159" y="173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2" y="167"/>
                      </a:lnTo>
                      <a:lnTo>
                        <a:pt x="165" y="167"/>
                      </a:lnTo>
                      <a:lnTo>
                        <a:pt x="165" y="167"/>
                      </a:lnTo>
                      <a:lnTo>
                        <a:pt x="165" y="167"/>
                      </a:lnTo>
                      <a:lnTo>
                        <a:pt x="165" y="167"/>
                      </a:lnTo>
                      <a:lnTo>
                        <a:pt x="165" y="167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59"/>
                      </a:lnTo>
                      <a:lnTo>
                        <a:pt x="165" y="159"/>
                      </a:lnTo>
                      <a:lnTo>
                        <a:pt x="167" y="159"/>
                      </a:lnTo>
                      <a:lnTo>
                        <a:pt x="167" y="156"/>
                      </a:lnTo>
                      <a:lnTo>
                        <a:pt x="167" y="156"/>
                      </a:lnTo>
                      <a:lnTo>
                        <a:pt x="167" y="156"/>
                      </a:lnTo>
                      <a:lnTo>
                        <a:pt x="167" y="156"/>
                      </a:lnTo>
                      <a:lnTo>
                        <a:pt x="167" y="153"/>
                      </a:lnTo>
                      <a:lnTo>
                        <a:pt x="167" y="153"/>
                      </a:lnTo>
                      <a:lnTo>
                        <a:pt x="167" y="153"/>
                      </a:lnTo>
                      <a:lnTo>
                        <a:pt x="167" y="150"/>
                      </a:lnTo>
                      <a:lnTo>
                        <a:pt x="167" y="150"/>
                      </a:lnTo>
                      <a:lnTo>
                        <a:pt x="167" y="150"/>
                      </a:lnTo>
                      <a:lnTo>
                        <a:pt x="170" y="150"/>
                      </a:lnTo>
                      <a:lnTo>
                        <a:pt x="170" y="147"/>
                      </a:lnTo>
                      <a:lnTo>
                        <a:pt x="170" y="147"/>
                      </a:lnTo>
                      <a:lnTo>
                        <a:pt x="170" y="147"/>
                      </a:lnTo>
                      <a:lnTo>
                        <a:pt x="170" y="145"/>
                      </a:lnTo>
                      <a:lnTo>
                        <a:pt x="170" y="145"/>
                      </a:lnTo>
                      <a:lnTo>
                        <a:pt x="170" y="145"/>
                      </a:lnTo>
                      <a:lnTo>
                        <a:pt x="170" y="142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70" y="136"/>
                      </a:lnTo>
                      <a:lnTo>
                        <a:pt x="170" y="136"/>
                      </a:lnTo>
                      <a:lnTo>
                        <a:pt x="170" y="136"/>
                      </a:lnTo>
                      <a:lnTo>
                        <a:pt x="173" y="136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0"/>
                      </a:lnTo>
                      <a:lnTo>
                        <a:pt x="173" y="130"/>
                      </a:lnTo>
                      <a:lnTo>
                        <a:pt x="173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9" y="130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4" y="125"/>
                      </a:lnTo>
                      <a:lnTo>
                        <a:pt x="184" y="125"/>
                      </a:lnTo>
                      <a:lnTo>
                        <a:pt x="184" y="125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7" y="122"/>
                      </a:lnTo>
                      <a:lnTo>
                        <a:pt x="187" y="122"/>
                      </a:lnTo>
                      <a:lnTo>
                        <a:pt x="187" y="122"/>
                      </a:lnTo>
                      <a:lnTo>
                        <a:pt x="187" y="119"/>
                      </a:lnTo>
                      <a:lnTo>
                        <a:pt x="187" y="119"/>
                      </a:lnTo>
                      <a:lnTo>
                        <a:pt x="187" y="119"/>
                      </a:lnTo>
                      <a:lnTo>
                        <a:pt x="187" y="119"/>
                      </a:lnTo>
                      <a:lnTo>
                        <a:pt x="190" y="119"/>
                      </a:lnTo>
                      <a:lnTo>
                        <a:pt x="190" y="119"/>
                      </a:lnTo>
                      <a:lnTo>
                        <a:pt x="190" y="116"/>
                      </a:lnTo>
                      <a:lnTo>
                        <a:pt x="190" y="116"/>
                      </a:lnTo>
                      <a:lnTo>
                        <a:pt x="190" y="116"/>
                      </a:lnTo>
                      <a:lnTo>
                        <a:pt x="190" y="116"/>
                      </a:lnTo>
                      <a:lnTo>
                        <a:pt x="190" y="113"/>
                      </a:lnTo>
                      <a:lnTo>
                        <a:pt x="190" y="113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08"/>
                      </a:lnTo>
                      <a:lnTo>
                        <a:pt x="190" y="108"/>
                      </a:lnTo>
                      <a:lnTo>
                        <a:pt x="193" y="108"/>
                      </a:lnTo>
                      <a:lnTo>
                        <a:pt x="193" y="108"/>
                      </a:lnTo>
                      <a:lnTo>
                        <a:pt x="193" y="105"/>
                      </a:lnTo>
                      <a:lnTo>
                        <a:pt x="193" y="105"/>
                      </a:lnTo>
                      <a:lnTo>
                        <a:pt x="193" y="105"/>
                      </a:lnTo>
                      <a:lnTo>
                        <a:pt x="193" y="105"/>
                      </a:lnTo>
                      <a:lnTo>
                        <a:pt x="193" y="105"/>
                      </a:lnTo>
                      <a:lnTo>
                        <a:pt x="193" y="102"/>
                      </a:lnTo>
                      <a:lnTo>
                        <a:pt x="196" y="102"/>
                      </a:lnTo>
                      <a:lnTo>
                        <a:pt x="196" y="102"/>
                      </a:lnTo>
                      <a:lnTo>
                        <a:pt x="196" y="105"/>
                      </a:lnTo>
                      <a:lnTo>
                        <a:pt x="199" y="105"/>
                      </a:lnTo>
                      <a:lnTo>
                        <a:pt x="199" y="105"/>
                      </a:lnTo>
                      <a:lnTo>
                        <a:pt x="199" y="105"/>
                      </a:lnTo>
                      <a:lnTo>
                        <a:pt x="199" y="102"/>
                      </a:lnTo>
                      <a:lnTo>
                        <a:pt x="199" y="102"/>
                      </a:lnTo>
                      <a:lnTo>
                        <a:pt x="199" y="102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10" y="105"/>
                      </a:lnTo>
                      <a:lnTo>
                        <a:pt x="210" y="105"/>
                      </a:lnTo>
                      <a:lnTo>
                        <a:pt x="210" y="108"/>
                      </a:lnTo>
                      <a:lnTo>
                        <a:pt x="210" y="108"/>
                      </a:lnTo>
                      <a:lnTo>
                        <a:pt x="210" y="108"/>
                      </a:lnTo>
                      <a:lnTo>
                        <a:pt x="213" y="105"/>
                      </a:lnTo>
                      <a:lnTo>
                        <a:pt x="213" y="105"/>
                      </a:lnTo>
                      <a:lnTo>
                        <a:pt x="213" y="105"/>
                      </a:lnTo>
                      <a:lnTo>
                        <a:pt x="213" y="105"/>
                      </a:lnTo>
                      <a:lnTo>
                        <a:pt x="213" y="105"/>
                      </a:lnTo>
                      <a:lnTo>
                        <a:pt x="216" y="105"/>
                      </a:lnTo>
                      <a:lnTo>
                        <a:pt x="216" y="102"/>
                      </a:lnTo>
                      <a:lnTo>
                        <a:pt x="216" y="102"/>
                      </a:lnTo>
                      <a:lnTo>
                        <a:pt x="213" y="102"/>
                      </a:lnTo>
                      <a:lnTo>
                        <a:pt x="213" y="102"/>
                      </a:lnTo>
                      <a:lnTo>
                        <a:pt x="213" y="102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79"/>
                      </a:lnTo>
                      <a:lnTo>
                        <a:pt x="227" y="79"/>
                      </a:lnTo>
                      <a:lnTo>
                        <a:pt x="224" y="79"/>
                      </a:lnTo>
                      <a:lnTo>
                        <a:pt x="224" y="79"/>
                      </a:lnTo>
                      <a:lnTo>
                        <a:pt x="224" y="79"/>
                      </a:lnTo>
                      <a:lnTo>
                        <a:pt x="224" y="79"/>
                      </a:lnTo>
                      <a:lnTo>
                        <a:pt x="224" y="79"/>
                      </a:lnTo>
                      <a:lnTo>
                        <a:pt x="227" y="79"/>
                      </a:lnTo>
                      <a:lnTo>
                        <a:pt x="227" y="79"/>
                      </a:lnTo>
                      <a:lnTo>
                        <a:pt x="227" y="79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0"/>
                      </a:lnTo>
                      <a:lnTo>
                        <a:pt x="238" y="57"/>
                      </a:lnTo>
                      <a:lnTo>
                        <a:pt x="238" y="57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1"/>
                      </a:lnTo>
                      <a:lnTo>
                        <a:pt x="235" y="48"/>
                      </a:lnTo>
                      <a:lnTo>
                        <a:pt x="235" y="45"/>
                      </a:lnTo>
                      <a:lnTo>
                        <a:pt x="235" y="42"/>
                      </a:lnTo>
                      <a:lnTo>
                        <a:pt x="235" y="42"/>
                      </a:lnTo>
                      <a:lnTo>
                        <a:pt x="235" y="42"/>
                      </a:lnTo>
                      <a:lnTo>
                        <a:pt x="235" y="40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34"/>
                      </a:lnTo>
                      <a:lnTo>
                        <a:pt x="233" y="23"/>
                      </a:lnTo>
                      <a:lnTo>
                        <a:pt x="233" y="17"/>
                      </a:lnTo>
                      <a:lnTo>
                        <a:pt x="233" y="17"/>
                      </a:lnTo>
                      <a:lnTo>
                        <a:pt x="233" y="17"/>
                      </a:lnTo>
                      <a:lnTo>
                        <a:pt x="230" y="17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1" y="14"/>
                      </a:lnTo>
                      <a:lnTo>
                        <a:pt x="221" y="11"/>
                      </a:lnTo>
                      <a:lnTo>
                        <a:pt x="221" y="11"/>
                      </a:lnTo>
                      <a:lnTo>
                        <a:pt x="221" y="11"/>
                      </a:lnTo>
                      <a:lnTo>
                        <a:pt x="221" y="11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16" y="11"/>
                      </a:lnTo>
                      <a:lnTo>
                        <a:pt x="216" y="11"/>
                      </a:lnTo>
                      <a:lnTo>
                        <a:pt x="216" y="11"/>
                      </a:lnTo>
                      <a:lnTo>
                        <a:pt x="216" y="11"/>
                      </a:lnTo>
                      <a:lnTo>
                        <a:pt x="213" y="11"/>
                      </a:lnTo>
                      <a:lnTo>
                        <a:pt x="213" y="11"/>
                      </a:lnTo>
                      <a:lnTo>
                        <a:pt x="213" y="11"/>
                      </a:lnTo>
                      <a:lnTo>
                        <a:pt x="213" y="11"/>
                      </a:lnTo>
                      <a:lnTo>
                        <a:pt x="213" y="8"/>
                      </a:lnTo>
                      <a:lnTo>
                        <a:pt x="213" y="8"/>
                      </a:lnTo>
                      <a:lnTo>
                        <a:pt x="213" y="8"/>
                      </a:lnTo>
                      <a:lnTo>
                        <a:pt x="213" y="8"/>
                      </a:lnTo>
                      <a:lnTo>
                        <a:pt x="213" y="8"/>
                      </a:lnTo>
                      <a:lnTo>
                        <a:pt x="210" y="8"/>
                      </a:lnTo>
                      <a:lnTo>
                        <a:pt x="210" y="8"/>
                      </a:lnTo>
                      <a:lnTo>
                        <a:pt x="210" y="6"/>
                      </a:lnTo>
                      <a:lnTo>
                        <a:pt x="210" y="6"/>
                      </a:lnTo>
                      <a:lnTo>
                        <a:pt x="210" y="6"/>
                      </a:lnTo>
                      <a:lnTo>
                        <a:pt x="210" y="6"/>
                      </a:lnTo>
                      <a:lnTo>
                        <a:pt x="210" y="6"/>
                      </a:lnTo>
                      <a:lnTo>
                        <a:pt x="207" y="6"/>
                      </a:lnTo>
                      <a:lnTo>
                        <a:pt x="207" y="6"/>
                      </a:lnTo>
                      <a:lnTo>
                        <a:pt x="207" y="6"/>
                      </a:lnTo>
                      <a:lnTo>
                        <a:pt x="207" y="6"/>
                      </a:lnTo>
                      <a:lnTo>
                        <a:pt x="207" y="3"/>
                      </a:lnTo>
                      <a:lnTo>
                        <a:pt x="207" y="3"/>
                      </a:lnTo>
                      <a:lnTo>
                        <a:pt x="207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0" y="8"/>
                      </a:lnTo>
                      <a:lnTo>
                        <a:pt x="190" y="8"/>
                      </a:lnTo>
                      <a:lnTo>
                        <a:pt x="190" y="8"/>
                      </a:lnTo>
                      <a:lnTo>
                        <a:pt x="190" y="8"/>
                      </a:lnTo>
                      <a:lnTo>
                        <a:pt x="190" y="8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2" y="6"/>
                      </a:lnTo>
                      <a:lnTo>
                        <a:pt x="182" y="6"/>
                      </a:lnTo>
                      <a:lnTo>
                        <a:pt x="182" y="6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6"/>
                      </a:lnTo>
                      <a:lnTo>
                        <a:pt x="179" y="6"/>
                      </a:lnTo>
                      <a:lnTo>
                        <a:pt x="176" y="6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9" y="8"/>
                      </a:lnTo>
                      <a:lnTo>
                        <a:pt x="159" y="8"/>
                      </a:lnTo>
                      <a:lnTo>
                        <a:pt x="159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48" y="11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5" y="14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3"/>
                      </a:lnTo>
                      <a:lnTo>
                        <a:pt x="145" y="23"/>
                      </a:lnTo>
                      <a:lnTo>
                        <a:pt x="145" y="23"/>
                      </a:lnTo>
                      <a:lnTo>
                        <a:pt x="145" y="23"/>
                      </a:lnTo>
                      <a:lnTo>
                        <a:pt x="145" y="23"/>
                      </a:lnTo>
                      <a:lnTo>
                        <a:pt x="142" y="23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39" y="25"/>
                      </a:lnTo>
                      <a:lnTo>
                        <a:pt x="139" y="25"/>
                      </a:lnTo>
                      <a:lnTo>
                        <a:pt x="139" y="25"/>
                      </a:lnTo>
                      <a:lnTo>
                        <a:pt x="139" y="25"/>
                      </a:lnTo>
                      <a:lnTo>
                        <a:pt x="139" y="25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6" y="28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3" y="25"/>
                      </a:lnTo>
                      <a:lnTo>
                        <a:pt x="133" y="25"/>
                      </a:lnTo>
                      <a:lnTo>
                        <a:pt x="133" y="25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8"/>
                      </a:lnTo>
                      <a:lnTo>
                        <a:pt x="119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11"/>
                      </a:lnTo>
                      <a:lnTo>
                        <a:pt x="114" y="11"/>
                      </a:lnTo>
                      <a:lnTo>
                        <a:pt x="111" y="11"/>
                      </a:lnTo>
                      <a:lnTo>
                        <a:pt x="111" y="11"/>
                      </a:lnTo>
                      <a:lnTo>
                        <a:pt x="111" y="14"/>
                      </a:lnTo>
                      <a:lnTo>
                        <a:pt x="108" y="14"/>
                      </a:lnTo>
                      <a:lnTo>
                        <a:pt x="108" y="14"/>
                      </a:lnTo>
                      <a:lnTo>
                        <a:pt x="108" y="14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2" y="20"/>
                      </a:lnTo>
                      <a:lnTo>
                        <a:pt x="102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7" y="23"/>
                      </a:lnTo>
                      <a:lnTo>
                        <a:pt x="97" y="23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88" y="23"/>
                      </a:lnTo>
                      <a:lnTo>
                        <a:pt x="82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77" y="23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3" y="31"/>
                      </a:lnTo>
                      <a:lnTo>
                        <a:pt x="60" y="31"/>
                      </a:lnTo>
                      <a:lnTo>
                        <a:pt x="60" y="31"/>
                      </a:lnTo>
                      <a:lnTo>
                        <a:pt x="60" y="31"/>
                      </a:lnTo>
                      <a:lnTo>
                        <a:pt x="60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43" y="40"/>
                      </a:lnTo>
                      <a:lnTo>
                        <a:pt x="43" y="40"/>
                      </a:lnTo>
                      <a:lnTo>
                        <a:pt x="40" y="40"/>
                      </a:lnTo>
                      <a:lnTo>
                        <a:pt x="37" y="42"/>
                      </a:lnTo>
                      <a:lnTo>
                        <a:pt x="34" y="42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29" y="45"/>
                      </a:lnTo>
                      <a:lnTo>
                        <a:pt x="29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51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7"/>
                      </a:lnTo>
                      <a:lnTo>
                        <a:pt x="20" y="60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17" y="65"/>
                      </a:lnTo>
                      <a:lnTo>
                        <a:pt x="14" y="68"/>
                      </a:lnTo>
                      <a:lnTo>
                        <a:pt x="14" y="71"/>
                      </a:lnTo>
                      <a:lnTo>
                        <a:pt x="12" y="71"/>
                      </a:lnTo>
                      <a:lnTo>
                        <a:pt x="12" y="71"/>
                      </a:lnTo>
                      <a:lnTo>
                        <a:pt x="9" y="74"/>
                      </a:lnTo>
                      <a:lnTo>
                        <a:pt x="6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0" y="74"/>
                      </a:lnTo>
                      <a:lnTo>
                        <a:pt x="0" y="77"/>
                      </a:lnTo>
                      <a:lnTo>
                        <a:pt x="3" y="77"/>
                      </a:lnTo>
                      <a:lnTo>
                        <a:pt x="6" y="79"/>
                      </a:lnTo>
                      <a:lnTo>
                        <a:pt x="6" y="79"/>
                      </a:lnTo>
                      <a:lnTo>
                        <a:pt x="9" y="82"/>
                      </a:lnTo>
                      <a:lnTo>
                        <a:pt x="12" y="82"/>
                      </a:lnTo>
                      <a:lnTo>
                        <a:pt x="12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7" y="85"/>
                      </a:lnTo>
                      <a:lnTo>
                        <a:pt x="17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6" y="91"/>
                      </a:lnTo>
                      <a:lnTo>
                        <a:pt x="26" y="91"/>
                      </a:lnTo>
                      <a:lnTo>
                        <a:pt x="29" y="91"/>
                      </a:lnTo>
                      <a:lnTo>
                        <a:pt x="29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7" y="96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3" y="102"/>
                      </a:lnTo>
                      <a:lnTo>
                        <a:pt x="65" y="111"/>
                      </a:lnTo>
                      <a:lnTo>
                        <a:pt x="65" y="111"/>
                      </a:lnTo>
                      <a:lnTo>
                        <a:pt x="63" y="111"/>
                      </a:lnTo>
                      <a:lnTo>
                        <a:pt x="63" y="111"/>
                      </a:lnTo>
                      <a:lnTo>
                        <a:pt x="60" y="113"/>
                      </a:lnTo>
                      <a:lnTo>
                        <a:pt x="57" y="113"/>
                      </a:lnTo>
                      <a:lnTo>
                        <a:pt x="57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4" y="119"/>
                      </a:lnTo>
                      <a:lnTo>
                        <a:pt x="54" y="119"/>
                      </a:lnTo>
                      <a:lnTo>
                        <a:pt x="60" y="125"/>
                      </a:lnTo>
                      <a:lnTo>
                        <a:pt x="60" y="125"/>
                      </a:lnTo>
                      <a:lnTo>
                        <a:pt x="63" y="125"/>
                      </a:lnTo>
                      <a:lnTo>
                        <a:pt x="63" y="125"/>
                      </a:lnTo>
                      <a:lnTo>
                        <a:pt x="63" y="128"/>
                      </a:lnTo>
                      <a:lnTo>
                        <a:pt x="63" y="128"/>
                      </a:lnTo>
                      <a:lnTo>
                        <a:pt x="63" y="128"/>
                      </a:lnTo>
                      <a:lnTo>
                        <a:pt x="63" y="128"/>
                      </a:lnTo>
                      <a:lnTo>
                        <a:pt x="65" y="130"/>
                      </a:lnTo>
                      <a:lnTo>
                        <a:pt x="65" y="130"/>
                      </a:lnTo>
                      <a:lnTo>
                        <a:pt x="68" y="130"/>
                      </a:lnTo>
                      <a:lnTo>
                        <a:pt x="68" y="130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4" y="139"/>
                      </a:lnTo>
                      <a:lnTo>
                        <a:pt x="74" y="139"/>
                      </a:lnTo>
                      <a:lnTo>
                        <a:pt x="74" y="139"/>
                      </a:lnTo>
                      <a:lnTo>
                        <a:pt x="74" y="142"/>
                      </a:lnTo>
                      <a:lnTo>
                        <a:pt x="77" y="142"/>
                      </a:lnTo>
                      <a:lnTo>
                        <a:pt x="77" y="142"/>
                      </a:lnTo>
                      <a:lnTo>
                        <a:pt x="77" y="145"/>
                      </a:lnTo>
                      <a:lnTo>
                        <a:pt x="80" y="145"/>
                      </a:lnTo>
                      <a:lnTo>
                        <a:pt x="80" y="145"/>
                      </a:lnTo>
                      <a:lnTo>
                        <a:pt x="80" y="145"/>
                      </a:lnTo>
                      <a:lnTo>
                        <a:pt x="80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50"/>
                      </a:lnTo>
                      <a:lnTo>
                        <a:pt x="82" y="150"/>
                      </a:lnTo>
                      <a:lnTo>
                        <a:pt x="82" y="150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8" y="159"/>
                      </a:lnTo>
                      <a:lnTo>
                        <a:pt x="88" y="159"/>
                      </a:lnTo>
                      <a:lnTo>
                        <a:pt x="88" y="159"/>
                      </a:lnTo>
                      <a:lnTo>
                        <a:pt x="88" y="162"/>
                      </a:lnTo>
                      <a:lnTo>
                        <a:pt x="88" y="162"/>
                      </a:lnTo>
                      <a:lnTo>
                        <a:pt x="91" y="162"/>
                      </a:lnTo>
                      <a:lnTo>
                        <a:pt x="91" y="162"/>
                      </a:lnTo>
                      <a:lnTo>
                        <a:pt x="91" y="162"/>
                      </a:lnTo>
                      <a:lnTo>
                        <a:pt x="91" y="162"/>
                      </a:lnTo>
                      <a:lnTo>
                        <a:pt x="91" y="162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7" y="164"/>
                      </a:lnTo>
                      <a:lnTo>
                        <a:pt x="97" y="164"/>
                      </a:lnTo>
                      <a:lnTo>
                        <a:pt x="97" y="164"/>
                      </a:lnTo>
                      <a:lnTo>
                        <a:pt x="97" y="164"/>
                      </a:lnTo>
                      <a:lnTo>
                        <a:pt x="97" y="164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9" y="170"/>
                      </a:lnTo>
                      <a:lnTo>
                        <a:pt x="97" y="170"/>
                      </a:lnTo>
                      <a:lnTo>
                        <a:pt x="97" y="173"/>
                      </a:lnTo>
                      <a:lnTo>
                        <a:pt x="97" y="173"/>
                      </a:lnTo>
                      <a:lnTo>
                        <a:pt x="97" y="173"/>
                      </a:lnTo>
                      <a:lnTo>
                        <a:pt x="97" y="173"/>
                      </a:lnTo>
                      <a:lnTo>
                        <a:pt x="97" y="176"/>
                      </a:lnTo>
                      <a:lnTo>
                        <a:pt x="99" y="176"/>
                      </a:lnTo>
                      <a:lnTo>
                        <a:pt x="99" y="176"/>
                      </a:lnTo>
                      <a:lnTo>
                        <a:pt x="99" y="176"/>
                      </a:lnTo>
                      <a:lnTo>
                        <a:pt x="99" y="176"/>
                      </a:lnTo>
                      <a:lnTo>
                        <a:pt x="99" y="179"/>
                      </a:lnTo>
                      <a:lnTo>
                        <a:pt x="99" y="179"/>
                      </a:lnTo>
                      <a:lnTo>
                        <a:pt x="99" y="179"/>
                      </a:lnTo>
                      <a:lnTo>
                        <a:pt x="102" y="179"/>
                      </a:lnTo>
                      <a:lnTo>
                        <a:pt x="102" y="179"/>
                      </a:lnTo>
                      <a:lnTo>
                        <a:pt x="102" y="179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7"/>
                      </a:lnTo>
                      <a:lnTo>
                        <a:pt x="99" y="187"/>
                      </a:lnTo>
                      <a:lnTo>
                        <a:pt x="99" y="187"/>
                      </a:lnTo>
                      <a:lnTo>
                        <a:pt x="99" y="187"/>
                      </a:lnTo>
                      <a:lnTo>
                        <a:pt x="97" y="187"/>
                      </a:lnTo>
                      <a:lnTo>
                        <a:pt x="97" y="187"/>
                      </a:lnTo>
                      <a:lnTo>
                        <a:pt x="97" y="187"/>
                      </a:lnTo>
                      <a:lnTo>
                        <a:pt x="97" y="190"/>
                      </a:lnTo>
                      <a:lnTo>
                        <a:pt x="97" y="190"/>
                      </a:lnTo>
                      <a:lnTo>
                        <a:pt x="97" y="190"/>
                      </a:lnTo>
                      <a:lnTo>
                        <a:pt x="97" y="190"/>
                      </a:lnTo>
                      <a:lnTo>
                        <a:pt x="94" y="190"/>
                      </a:lnTo>
                      <a:lnTo>
                        <a:pt x="94" y="193"/>
                      </a:lnTo>
                      <a:lnTo>
                        <a:pt x="94" y="193"/>
                      </a:lnTo>
                      <a:lnTo>
                        <a:pt x="94" y="196"/>
                      </a:lnTo>
                      <a:lnTo>
                        <a:pt x="94" y="196"/>
                      </a:lnTo>
                      <a:lnTo>
                        <a:pt x="94" y="198"/>
                      </a:lnTo>
                      <a:lnTo>
                        <a:pt x="94" y="201"/>
                      </a:lnTo>
                      <a:lnTo>
                        <a:pt x="94" y="204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1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0" name="Freeform 176"/>
                <p:cNvSpPr>
                  <a:spLocks/>
                </p:cNvSpPr>
                <p:nvPr/>
              </p:nvSpPr>
              <p:spPr bwMode="auto">
                <a:xfrm>
                  <a:off x="1529" y="2963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111" y="201"/>
                    </a:cxn>
                    <a:cxn ang="0">
                      <a:pos x="131" y="198"/>
                    </a:cxn>
                    <a:cxn ang="0">
                      <a:pos x="145" y="190"/>
                    </a:cxn>
                    <a:cxn ang="0">
                      <a:pos x="153" y="187"/>
                    </a:cxn>
                    <a:cxn ang="0">
                      <a:pos x="159" y="179"/>
                    </a:cxn>
                    <a:cxn ang="0">
                      <a:pos x="165" y="167"/>
                    </a:cxn>
                    <a:cxn ang="0">
                      <a:pos x="167" y="156"/>
                    </a:cxn>
                    <a:cxn ang="0">
                      <a:pos x="170" y="136"/>
                    </a:cxn>
                    <a:cxn ang="0">
                      <a:pos x="176" y="130"/>
                    </a:cxn>
                    <a:cxn ang="0">
                      <a:pos x="184" y="122"/>
                    </a:cxn>
                    <a:cxn ang="0">
                      <a:pos x="190" y="111"/>
                    </a:cxn>
                    <a:cxn ang="0">
                      <a:pos x="199" y="105"/>
                    </a:cxn>
                    <a:cxn ang="0">
                      <a:pos x="204" y="105"/>
                    </a:cxn>
                    <a:cxn ang="0">
                      <a:pos x="213" y="105"/>
                    </a:cxn>
                    <a:cxn ang="0">
                      <a:pos x="210" y="96"/>
                    </a:cxn>
                    <a:cxn ang="0">
                      <a:pos x="210" y="91"/>
                    </a:cxn>
                    <a:cxn ang="0">
                      <a:pos x="216" y="91"/>
                    </a:cxn>
                    <a:cxn ang="0">
                      <a:pos x="218" y="91"/>
                    </a:cxn>
                    <a:cxn ang="0">
                      <a:pos x="221" y="88"/>
                    </a:cxn>
                    <a:cxn ang="0">
                      <a:pos x="221" y="85"/>
                    </a:cxn>
                    <a:cxn ang="0">
                      <a:pos x="227" y="82"/>
                    </a:cxn>
                    <a:cxn ang="0">
                      <a:pos x="227" y="77"/>
                    </a:cxn>
                    <a:cxn ang="0">
                      <a:pos x="230" y="74"/>
                    </a:cxn>
                    <a:cxn ang="0">
                      <a:pos x="233" y="71"/>
                    </a:cxn>
                    <a:cxn ang="0">
                      <a:pos x="233" y="68"/>
                    </a:cxn>
                    <a:cxn ang="0">
                      <a:pos x="235" y="68"/>
                    </a:cxn>
                    <a:cxn ang="0">
                      <a:pos x="241" y="68"/>
                    </a:cxn>
                    <a:cxn ang="0">
                      <a:pos x="233" y="23"/>
                    </a:cxn>
                    <a:cxn ang="0">
                      <a:pos x="224" y="14"/>
                    </a:cxn>
                    <a:cxn ang="0">
                      <a:pos x="213" y="11"/>
                    </a:cxn>
                    <a:cxn ang="0">
                      <a:pos x="207" y="6"/>
                    </a:cxn>
                    <a:cxn ang="0">
                      <a:pos x="201" y="3"/>
                    </a:cxn>
                    <a:cxn ang="0">
                      <a:pos x="201" y="3"/>
                    </a:cxn>
                    <a:cxn ang="0">
                      <a:pos x="199" y="6"/>
                    </a:cxn>
                    <a:cxn ang="0">
                      <a:pos x="196" y="6"/>
                    </a:cxn>
                    <a:cxn ang="0">
                      <a:pos x="193" y="8"/>
                    </a:cxn>
                    <a:cxn ang="0">
                      <a:pos x="187" y="6"/>
                    </a:cxn>
                    <a:cxn ang="0">
                      <a:pos x="179" y="8"/>
                    </a:cxn>
                    <a:cxn ang="0">
                      <a:pos x="170" y="3"/>
                    </a:cxn>
                    <a:cxn ang="0">
                      <a:pos x="162" y="6"/>
                    </a:cxn>
                    <a:cxn ang="0">
                      <a:pos x="153" y="11"/>
                    </a:cxn>
                    <a:cxn ang="0">
                      <a:pos x="145" y="17"/>
                    </a:cxn>
                    <a:cxn ang="0">
                      <a:pos x="142" y="25"/>
                    </a:cxn>
                    <a:cxn ang="0">
                      <a:pos x="136" y="25"/>
                    </a:cxn>
                    <a:cxn ang="0">
                      <a:pos x="128" y="20"/>
                    </a:cxn>
                    <a:cxn ang="0">
                      <a:pos x="122" y="14"/>
                    </a:cxn>
                    <a:cxn ang="0">
                      <a:pos x="114" y="11"/>
                    </a:cxn>
                    <a:cxn ang="0">
                      <a:pos x="94" y="23"/>
                    </a:cxn>
                    <a:cxn ang="0">
                      <a:pos x="68" y="25"/>
                    </a:cxn>
                    <a:cxn ang="0">
                      <a:pos x="54" y="34"/>
                    </a:cxn>
                    <a:cxn ang="0">
                      <a:pos x="20" y="60"/>
                    </a:cxn>
                    <a:cxn ang="0">
                      <a:pos x="9" y="82"/>
                    </a:cxn>
                    <a:cxn ang="0">
                      <a:pos x="31" y="94"/>
                    </a:cxn>
                    <a:cxn ang="0">
                      <a:pos x="54" y="113"/>
                    </a:cxn>
                    <a:cxn ang="0">
                      <a:pos x="63" y="128"/>
                    </a:cxn>
                    <a:cxn ang="0">
                      <a:pos x="74" y="142"/>
                    </a:cxn>
                    <a:cxn ang="0">
                      <a:pos x="85" y="156"/>
                    </a:cxn>
                    <a:cxn ang="0">
                      <a:pos x="94" y="162"/>
                    </a:cxn>
                    <a:cxn ang="0">
                      <a:pos x="99" y="176"/>
                    </a:cxn>
                    <a:cxn ang="0">
                      <a:pos x="99" y="184"/>
                    </a:cxn>
                    <a:cxn ang="0">
                      <a:pos x="94" y="201"/>
                    </a:cxn>
                  </a:cxnLst>
                  <a:rect l="0" t="0" r="r" b="b"/>
                  <a:pathLst>
                    <a:path w="241" h="210">
                      <a:moveTo>
                        <a:pt x="94" y="210"/>
                      </a:move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7" y="207"/>
                      </a:lnTo>
                      <a:lnTo>
                        <a:pt x="97" y="207"/>
                      </a:lnTo>
                      <a:lnTo>
                        <a:pt x="97" y="207"/>
                      </a:lnTo>
                      <a:lnTo>
                        <a:pt x="99" y="204"/>
                      </a:lnTo>
                      <a:lnTo>
                        <a:pt x="102" y="204"/>
                      </a:lnTo>
                      <a:lnTo>
                        <a:pt x="102" y="204"/>
                      </a:lnTo>
                      <a:lnTo>
                        <a:pt x="102" y="204"/>
                      </a:lnTo>
                      <a:lnTo>
                        <a:pt x="105" y="204"/>
                      </a:lnTo>
                      <a:lnTo>
                        <a:pt x="105" y="204"/>
                      </a:lnTo>
                      <a:lnTo>
                        <a:pt x="108" y="201"/>
                      </a:lnTo>
                      <a:lnTo>
                        <a:pt x="108" y="201"/>
                      </a:lnTo>
                      <a:lnTo>
                        <a:pt x="108" y="201"/>
                      </a:lnTo>
                      <a:lnTo>
                        <a:pt x="108" y="201"/>
                      </a:lnTo>
                      <a:lnTo>
                        <a:pt x="111" y="201"/>
                      </a:lnTo>
                      <a:lnTo>
                        <a:pt x="111" y="201"/>
                      </a:lnTo>
                      <a:lnTo>
                        <a:pt x="114" y="201"/>
                      </a:lnTo>
                      <a:lnTo>
                        <a:pt x="114" y="201"/>
                      </a:lnTo>
                      <a:lnTo>
                        <a:pt x="114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9" y="201"/>
                      </a:lnTo>
                      <a:lnTo>
                        <a:pt x="119" y="201"/>
                      </a:lnTo>
                      <a:lnTo>
                        <a:pt x="122" y="201"/>
                      </a:lnTo>
                      <a:lnTo>
                        <a:pt x="122" y="201"/>
                      </a:lnTo>
                      <a:lnTo>
                        <a:pt x="122" y="198"/>
                      </a:lnTo>
                      <a:lnTo>
                        <a:pt x="122" y="198"/>
                      </a:lnTo>
                      <a:lnTo>
                        <a:pt x="125" y="198"/>
                      </a:lnTo>
                      <a:lnTo>
                        <a:pt x="125" y="198"/>
                      </a:lnTo>
                      <a:lnTo>
                        <a:pt x="128" y="198"/>
                      </a:lnTo>
                      <a:lnTo>
                        <a:pt x="128" y="198"/>
                      </a:lnTo>
                      <a:lnTo>
                        <a:pt x="131" y="198"/>
                      </a:lnTo>
                      <a:lnTo>
                        <a:pt x="131" y="198"/>
                      </a:lnTo>
                      <a:lnTo>
                        <a:pt x="131" y="198"/>
                      </a:lnTo>
                      <a:lnTo>
                        <a:pt x="133" y="198"/>
                      </a:lnTo>
                      <a:lnTo>
                        <a:pt x="133" y="198"/>
                      </a:lnTo>
                      <a:lnTo>
                        <a:pt x="133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6" y="198"/>
                      </a:lnTo>
                      <a:lnTo>
                        <a:pt x="139" y="198"/>
                      </a:lnTo>
                      <a:lnTo>
                        <a:pt x="139" y="196"/>
                      </a:lnTo>
                      <a:lnTo>
                        <a:pt x="139" y="196"/>
                      </a:lnTo>
                      <a:lnTo>
                        <a:pt x="142" y="196"/>
                      </a:lnTo>
                      <a:lnTo>
                        <a:pt x="142" y="196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5" y="193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8" y="190"/>
                      </a:lnTo>
                      <a:lnTo>
                        <a:pt x="148" y="190"/>
                      </a:lnTo>
                      <a:lnTo>
                        <a:pt x="148" y="190"/>
                      </a:lnTo>
                      <a:lnTo>
                        <a:pt x="148" y="187"/>
                      </a:lnTo>
                      <a:lnTo>
                        <a:pt x="148" y="187"/>
                      </a:lnTo>
                      <a:lnTo>
                        <a:pt x="148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0" y="187"/>
                      </a:lnTo>
                      <a:lnTo>
                        <a:pt x="153" y="187"/>
                      </a:lnTo>
                      <a:lnTo>
                        <a:pt x="153" y="187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3" y="184"/>
                      </a:lnTo>
                      <a:lnTo>
                        <a:pt x="156" y="181"/>
                      </a:lnTo>
                      <a:lnTo>
                        <a:pt x="156" y="181"/>
                      </a:lnTo>
                      <a:lnTo>
                        <a:pt x="156" y="181"/>
                      </a:lnTo>
                      <a:lnTo>
                        <a:pt x="156" y="181"/>
                      </a:lnTo>
                      <a:lnTo>
                        <a:pt x="156" y="181"/>
                      </a:lnTo>
                      <a:lnTo>
                        <a:pt x="159" y="181"/>
                      </a:lnTo>
                      <a:lnTo>
                        <a:pt x="159" y="181"/>
                      </a:lnTo>
                      <a:lnTo>
                        <a:pt x="159" y="181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9"/>
                      </a:lnTo>
                      <a:lnTo>
                        <a:pt x="159" y="176"/>
                      </a:lnTo>
                      <a:lnTo>
                        <a:pt x="159" y="176"/>
                      </a:lnTo>
                      <a:lnTo>
                        <a:pt x="159" y="173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59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2" y="167"/>
                      </a:lnTo>
                      <a:lnTo>
                        <a:pt x="165" y="167"/>
                      </a:lnTo>
                      <a:lnTo>
                        <a:pt x="165" y="167"/>
                      </a:lnTo>
                      <a:lnTo>
                        <a:pt x="165" y="167"/>
                      </a:lnTo>
                      <a:lnTo>
                        <a:pt x="165" y="167"/>
                      </a:lnTo>
                      <a:lnTo>
                        <a:pt x="165" y="167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62"/>
                      </a:lnTo>
                      <a:lnTo>
                        <a:pt x="165" y="159"/>
                      </a:lnTo>
                      <a:lnTo>
                        <a:pt x="165" y="159"/>
                      </a:lnTo>
                      <a:lnTo>
                        <a:pt x="167" y="159"/>
                      </a:lnTo>
                      <a:lnTo>
                        <a:pt x="167" y="156"/>
                      </a:lnTo>
                      <a:lnTo>
                        <a:pt x="167" y="156"/>
                      </a:lnTo>
                      <a:lnTo>
                        <a:pt x="167" y="156"/>
                      </a:lnTo>
                      <a:lnTo>
                        <a:pt x="167" y="156"/>
                      </a:lnTo>
                      <a:lnTo>
                        <a:pt x="167" y="153"/>
                      </a:lnTo>
                      <a:lnTo>
                        <a:pt x="167" y="153"/>
                      </a:lnTo>
                      <a:lnTo>
                        <a:pt x="167" y="153"/>
                      </a:lnTo>
                      <a:lnTo>
                        <a:pt x="167" y="150"/>
                      </a:lnTo>
                      <a:lnTo>
                        <a:pt x="167" y="150"/>
                      </a:lnTo>
                      <a:lnTo>
                        <a:pt x="167" y="150"/>
                      </a:lnTo>
                      <a:lnTo>
                        <a:pt x="170" y="150"/>
                      </a:lnTo>
                      <a:lnTo>
                        <a:pt x="170" y="147"/>
                      </a:lnTo>
                      <a:lnTo>
                        <a:pt x="170" y="147"/>
                      </a:lnTo>
                      <a:lnTo>
                        <a:pt x="170" y="147"/>
                      </a:lnTo>
                      <a:lnTo>
                        <a:pt x="170" y="145"/>
                      </a:lnTo>
                      <a:lnTo>
                        <a:pt x="170" y="145"/>
                      </a:lnTo>
                      <a:lnTo>
                        <a:pt x="170" y="145"/>
                      </a:lnTo>
                      <a:lnTo>
                        <a:pt x="170" y="142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70" y="139"/>
                      </a:lnTo>
                      <a:lnTo>
                        <a:pt x="170" y="136"/>
                      </a:lnTo>
                      <a:lnTo>
                        <a:pt x="170" y="136"/>
                      </a:lnTo>
                      <a:lnTo>
                        <a:pt x="170" y="136"/>
                      </a:lnTo>
                      <a:lnTo>
                        <a:pt x="173" y="136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0"/>
                      </a:lnTo>
                      <a:lnTo>
                        <a:pt x="173" y="130"/>
                      </a:lnTo>
                      <a:lnTo>
                        <a:pt x="173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6" y="130"/>
                      </a:lnTo>
                      <a:lnTo>
                        <a:pt x="179" y="130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79" y="128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2" y="125"/>
                      </a:lnTo>
                      <a:lnTo>
                        <a:pt x="184" y="125"/>
                      </a:lnTo>
                      <a:lnTo>
                        <a:pt x="184" y="125"/>
                      </a:lnTo>
                      <a:lnTo>
                        <a:pt x="184" y="125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7" y="122"/>
                      </a:lnTo>
                      <a:lnTo>
                        <a:pt x="187" y="122"/>
                      </a:lnTo>
                      <a:lnTo>
                        <a:pt x="187" y="122"/>
                      </a:lnTo>
                      <a:lnTo>
                        <a:pt x="187" y="119"/>
                      </a:lnTo>
                      <a:lnTo>
                        <a:pt x="187" y="119"/>
                      </a:lnTo>
                      <a:lnTo>
                        <a:pt x="187" y="119"/>
                      </a:lnTo>
                      <a:lnTo>
                        <a:pt x="187" y="119"/>
                      </a:lnTo>
                      <a:lnTo>
                        <a:pt x="190" y="119"/>
                      </a:lnTo>
                      <a:lnTo>
                        <a:pt x="190" y="119"/>
                      </a:lnTo>
                      <a:lnTo>
                        <a:pt x="190" y="116"/>
                      </a:lnTo>
                      <a:lnTo>
                        <a:pt x="190" y="116"/>
                      </a:lnTo>
                      <a:lnTo>
                        <a:pt x="190" y="116"/>
                      </a:lnTo>
                      <a:lnTo>
                        <a:pt x="190" y="116"/>
                      </a:lnTo>
                      <a:lnTo>
                        <a:pt x="190" y="113"/>
                      </a:lnTo>
                      <a:lnTo>
                        <a:pt x="190" y="113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11"/>
                      </a:lnTo>
                      <a:lnTo>
                        <a:pt x="190" y="108"/>
                      </a:lnTo>
                      <a:lnTo>
                        <a:pt x="190" y="108"/>
                      </a:lnTo>
                      <a:lnTo>
                        <a:pt x="193" y="108"/>
                      </a:lnTo>
                      <a:lnTo>
                        <a:pt x="193" y="108"/>
                      </a:lnTo>
                      <a:lnTo>
                        <a:pt x="193" y="105"/>
                      </a:lnTo>
                      <a:lnTo>
                        <a:pt x="193" y="105"/>
                      </a:lnTo>
                      <a:lnTo>
                        <a:pt x="193" y="105"/>
                      </a:lnTo>
                      <a:lnTo>
                        <a:pt x="193" y="105"/>
                      </a:lnTo>
                      <a:lnTo>
                        <a:pt x="193" y="105"/>
                      </a:lnTo>
                      <a:lnTo>
                        <a:pt x="193" y="102"/>
                      </a:lnTo>
                      <a:lnTo>
                        <a:pt x="196" y="102"/>
                      </a:lnTo>
                      <a:lnTo>
                        <a:pt x="196" y="102"/>
                      </a:lnTo>
                      <a:lnTo>
                        <a:pt x="196" y="105"/>
                      </a:lnTo>
                      <a:lnTo>
                        <a:pt x="199" y="105"/>
                      </a:lnTo>
                      <a:lnTo>
                        <a:pt x="199" y="105"/>
                      </a:lnTo>
                      <a:lnTo>
                        <a:pt x="199" y="105"/>
                      </a:lnTo>
                      <a:lnTo>
                        <a:pt x="199" y="102"/>
                      </a:lnTo>
                      <a:lnTo>
                        <a:pt x="199" y="102"/>
                      </a:lnTo>
                      <a:lnTo>
                        <a:pt x="199" y="102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1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07" y="105"/>
                      </a:lnTo>
                      <a:lnTo>
                        <a:pt x="210" y="105"/>
                      </a:lnTo>
                      <a:lnTo>
                        <a:pt x="210" y="105"/>
                      </a:lnTo>
                      <a:lnTo>
                        <a:pt x="210" y="108"/>
                      </a:lnTo>
                      <a:lnTo>
                        <a:pt x="210" y="108"/>
                      </a:lnTo>
                      <a:lnTo>
                        <a:pt x="210" y="108"/>
                      </a:lnTo>
                      <a:lnTo>
                        <a:pt x="213" y="105"/>
                      </a:lnTo>
                      <a:lnTo>
                        <a:pt x="213" y="105"/>
                      </a:lnTo>
                      <a:lnTo>
                        <a:pt x="213" y="105"/>
                      </a:lnTo>
                      <a:lnTo>
                        <a:pt x="213" y="105"/>
                      </a:lnTo>
                      <a:lnTo>
                        <a:pt x="213" y="105"/>
                      </a:lnTo>
                      <a:lnTo>
                        <a:pt x="216" y="105"/>
                      </a:lnTo>
                      <a:lnTo>
                        <a:pt x="216" y="102"/>
                      </a:lnTo>
                      <a:lnTo>
                        <a:pt x="216" y="102"/>
                      </a:lnTo>
                      <a:lnTo>
                        <a:pt x="213" y="102"/>
                      </a:lnTo>
                      <a:lnTo>
                        <a:pt x="213" y="102"/>
                      </a:lnTo>
                      <a:lnTo>
                        <a:pt x="213" y="102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10" y="99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07" y="99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6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0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3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6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91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5"/>
                      </a:lnTo>
                      <a:lnTo>
                        <a:pt x="224" y="85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4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82"/>
                      </a:lnTo>
                      <a:lnTo>
                        <a:pt x="227" y="79"/>
                      </a:lnTo>
                      <a:lnTo>
                        <a:pt x="227" y="79"/>
                      </a:lnTo>
                      <a:lnTo>
                        <a:pt x="224" y="79"/>
                      </a:lnTo>
                      <a:lnTo>
                        <a:pt x="224" y="79"/>
                      </a:lnTo>
                      <a:lnTo>
                        <a:pt x="224" y="79"/>
                      </a:lnTo>
                      <a:lnTo>
                        <a:pt x="224" y="79"/>
                      </a:lnTo>
                      <a:lnTo>
                        <a:pt x="224" y="79"/>
                      </a:lnTo>
                      <a:lnTo>
                        <a:pt x="227" y="79"/>
                      </a:lnTo>
                      <a:lnTo>
                        <a:pt x="227" y="79"/>
                      </a:lnTo>
                      <a:lnTo>
                        <a:pt x="227" y="79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27" y="77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4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0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71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3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5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0"/>
                      </a:lnTo>
                      <a:lnTo>
                        <a:pt x="238" y="57"/>
                      </a:lnTo>
                      <a:lnTo>
                        <a:pt x="238" y="57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1"/>
                      </a:lnTo>
                      <a:lnTo>
                        <a:pt x="235" y="48"/>
                      </a:lnTo>
                      <a:lnTo>
                        <a:pt x="235" y="45"/>
                      </a:lnTo>
                      <a:lnTo>
                        <a:pt x="235" y="42"/>
                      </a:lnTo>
                      <a:lnTo>
                        <a:pt x="235" y="42"/>
                      </a:lnTo>
                      <a:lnTo>
                        <a:pt x="235" y="42"/>
                      </a:lnTo>
                      <a:lnTo>
                        <a:pt x="235" y="40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37"/>
                      </a:lnTo>
                      <a:lnTo>
                        <a:pt x="235" y="34"/>
                      </a:lnTo>
                      <a:lnTo>
                        <a:pt x="233" y="23"/>
                      </a:lnTo>
                      <a:lnTo>
                        <a:pt x="233" y="17"/>
                      </a:lnTo>
                      <a:lnTo>
                        <a:pt x="233" y="17"/>
                      </a:lnTo>
                      <a:lnTo>
                        <a:pt x="233" y="17"/>
                      </a:lnTo>
                      <a:lnTo>
                        <a:pt x="230" y="17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30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7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1" y="14"/>
                      </a:lnTo>
                      <a:lnTo>
                        <a:pt x="221" y="11"/>
                      </a:lnTo>
                      <a:lnTo>
                        <a:pt x="221" y="11"/>
                      </a:lnTo>
                      <a:lnTo>
                        <a:pt x="221" y="11"/>
                      </a:lnTo>
                      <a:lnTo>
                        <a:pt x="221" y="11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16" y="11"/>
                      </a:lnTo>
                      <a:lnTo>
                        <a:pt x="216" y="11"/>
                      </a:lnTo>
                      <a:lnTo>
                        <a:pt x="216" y="11"/>
                      </a:lnTo>
                      <a:lnTo>
                        <a:pt x="216" y="11"/>
                      </a:lnTo>
                      <a:lnTo>
                        <a:pt x="213" y="11"/>
                      </a:lnTo>
                      <a:lnTo>
                        <a:pt x="213" y="11"/>
                      </a:lnTo>
                      <a:lnTo>
                        <a:pt x="213" y="11"/>
                      </a:lnTo>
                      <a:lnTo>
                        <a:pt x="213" y="11"/>
                      </a:lnTo>
                      <a:lnTo>
                        <a:pt x="213" y="8"/>
                      </a:lnTo>
                      <a:lnTo>
                        <a:pt x="213" y="8"/>
                      </a:lnTo>
                      <a:lnTo>
                        <a:pt x="213" y="8"/>
                      </a:lnTo>
                      <a:lnTo>
                        <a:pt x="213" y="8"/>
                      </a:lnTo>
                      <a:lnTo>
                        <a:pt x="213" y="8"/>
                      </a:lnTo>
                      <a:lnTo>
                        <a:pt x="210" y="8"/>
                      </a:lnTo>
                      <a:lnTo>
                        <a:pt x="210" y="8"/>
                      </a:lnTo>
                      <a:lnTo>
                        <a:pt x="210" y="6"/>
                      </a:lnTo>
                      <a:lnTo>
                        <a:pt x="210" y="6"/>
                      </a:lnTo>
                      <a:lnTo>
                        <a:pt x="210" y="6"/>
                      </a:lnTo>
                      <a:lnTo>
                        <a:pt x="210" y="6"/>
                      </a:lnTo>
                      <a:lnTo>
                        <a:pt x="210" y="6"/>
                      </a:lnTo>
                      <a:lnTo>
                        <a:pt x="207" y="6"/>
                      </a:lnTo>
                      <a:lnTo>
                        <a:pt x="207" y="6"/>
                      </a:lnTo>
                      <a:lnTo>
                        <a:pt x="207" y="6"/>
                      </a:lnTo>
                      <a:lnTo>
                        <a:pt x="207" y="6"/>
                      </a:lnTo>
                      <a:lnTo>
                        <a:pt x="207" y="3"/>
                      </a:lnTo>
                      <a:lnTo>
                        <a:pt x="207" y="3"/>
                      </a:lnTo>
                      <a:lnTo>
                        <a:pt x="207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3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6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6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3" y="8"/>
                      </a:lnTo>
                      <a:lnTo>
                        <a:pt x="190" y="8"/>
                      </a:lnTo>
                      <a:lnTo>
                        <a:pt x="190" y="8"/>
                      </a:lnTo>
                      <a:lnTo>
                        <a:pt x="190" y="8"/>
                      </a:lnTo>
                      <a:lnTo>
                        <a:pt x="190" y="8"/>
                      </a:lnTo>
                      <a:lnTo>
                        <a:pt x="190" y="8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90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7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4" y="6"/>
                      </a:lnTo>
                      <a:lnTo>
                        <a:pt x="182" y="6"/>
                      </a:lnTo>
                      <a:lnTo>
                        <a:pt x="182" y="6"/>
                      </a:lnTo>
                      <a:lnTo>
                        <a:pt x="182" y="6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8"/>
                      </a:lnTo>
                      <a:lnTo>
                        <a:pt x="179" y="6"/>
                      </a:lnTo>
                      <a:lnTo>
                        <a:pt x="179" y="6"/>
                      </a:lnTo>
                      <a:lnTo>
                        <a:pt x="176" y="6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3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70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5" y="3"/>
                      </a:lnTo>
                      <a:lnTo>
                        <a:pt x="162" y="3"/>
                      </a:lnTo>
                      <a:lnTo>
                        <a:pt x="162" y="3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62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9" y="6"/>
                      </a:lnTo>
                      <a:lnTo>
                        <a:pt x="159" y="8"/>
                      </a:lnTo>
                      <a:lnTo>
                        <a:pt x="159" y="8"/>
                      </a:lnTo>
                      <a:lnTo>
                        <a:pt x="159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6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50" y="11"/>
                      </a:lnTo>
                      <a:lnTo>
                        <a:pt x="148" y="11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8" y="14"/>
                      </a:lnTo>
                      <a:lnTo>
                        <a:pt x="145" y="14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17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3"/>
                      </a:lnTo>
                      <a:lnTo>
                        <a:pt x="145" y="23"/>
                      </a:lnTo>
                      <a:lnTo>
                        <a:pt x="145" y="23"/>
                      </a:lnTo>
                      <a:lnTo>
                        <a:pt x="145" y="23"/>
                      </a:lnTo>
                      <a:lnTo>
                        <a:pt x="145" y="23"/>
                      </a:lnTo>
                      <a:lnTo>
                        <a:pt x="142" y="23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42" y="25"/>
                      </a:lnTo>
                      <a:lnTo>
                        <a:pt x="139" y="25"/>
                      </a:lnTo>
                      <a:lnTo>
                        <a:pt x="139" y="25"/>
                      </a:lnTo>
                      <a:lnTo>
                        <a:pt x="139" y="25"/>
                      </a:lnTo>
                      <a:lnTo>
                        <a:pt x="139" y="25"/>
                      </a:lnTo>
                      <a:lnTo>
                        <a:pt x="139" y="25"/>
                      </a:lnTo>
                      <a:lnTo>
                        <a:pt x="139" y="28"/>
                      </a:lnTo>
                      <a:lnTo>
                        <a:pt x="139" y="28"/>
                      </a:lnTo>
                      <a:lnTo>
                        <a:pt x="136" y="28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6" y="25"/>
                      </a:lnTo>
                      <a:lnTo>
                        <a:pt x="133" y="25"/>
                      </a:lnTo>
                      <a:lnTo>
                        <a:pt x="133" y="25"/>
                      </a:lnTo>
                      <a:lnTo>
                        <a:pt x="133" y="25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31" y="23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20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8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5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11"/>
                      </a:lnTo>
                      <a:lnTo>
                        <a:pt x="119" y="8"/>
                      </a:lnTo>
                      <a:lnTo>
                        <a:pt x="119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11"/>
                      </a:lnTo>
                      <a:lnTo>
                        <a:pt x="114" y="11"/>
                      </a:lnTo>
                      <a:lnTo>
                        <a:pt x="111" y="11"/>
                      </a:lnTo>
                      <a:lnTo>
                        <a:pt x="111" y="11"/>
                      </a:lnTo>
                      <a:lnTo>
                        <a:pt x="111" y="14"/>
                      </a:lnTo>
                      <a:lnTo>
                        <a:pt x="108" y="14"/>
                      </a:lnTo>
                      <a:lnTo>
                        <a:pt x="108" y="14"/>
                      </a:lnTo>
                      <a:lnTo>
                        <a:pt x="108" y="14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2" y="20"/>
                      </a:lnTo>
                      <a:lnTo>
                        <a:pt x="102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9" y="20"/>
                      </a:lnTo>
                      <a:lnTo>
                        <a:pt x="97" y="23"/>
                      </a:lnTo>
                      <a:lnTo>
                        <a:pt x="97" y="23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88" y="23"/>
                      </a:lnTo>
                      <a:lnTo>
                        <a:pt x="82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77" y="23"/>
                      </a:lnTo>
                      <a:lnTo>
                        <a:pt x="77" y="25"/>
                      </a:lnTo>
                      <a:lnTo>
                        <a:pt x="77" y="25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4" y="23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71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8" y="25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3" y="31"/>
                      </a:lnTo>
                      <a:lnTo>
                        <a:pt x="60" y="31"/>
                      </a:lnTo>
                      <a:lnTo>
                        <a:pt x="60" y="31"/>
                      </a:lnTo>
                      <a:lnTo>
                        <a:pt x="60" y="31"/>
                      </a:lnTo>
                      <a:lnTo>
                        <a:pt x="60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43" y="40"/>
                      </a:lnTo>
                      <a:lnTo>
                        <a:pt x="43" y="40"/>
                      </a:lnTo>
                      <a:lnTo>
                        <a:pt x="40" y="40"/>
                      </a:lnTo>
                      <a:lnTo>
                        <a:pt x="37" y="42"/>
                      </a:lnTo>
                      <a:lnTo>
                        <a:pt x="34" y="42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29" y="45"/>
                      </a:lnTo>
                      <a:lnTo>
                        <a:pt x="29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51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7"/>
                      </a:lnTo>
                      <a:lnTo>
                        <a:pt x="20" y="60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17" y="65"/>
                      </a:lnTo>
                      <a:lnTo>
                        <a:pt x="14" y="68"/>
                      </a:lnTo>
                      <a:lnTo>
                        <a:pt x="14" y="71"/>
                      </a:lnTo>
                      <a:lnTo>
                        <a:pt x="12" y="71"/>
                      </a:lnTo>
                      <a:lnTo>
                        <a:pt x="12" y="71"/>
                      </a:lnTo>
                      <a:lnTo>
                        <a:pt x="9" y="74"/>
                      </a:lnTo>
                      <a:lnTo>
                        <a:pt x="6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0" y="74"/>
                      </a:lnTo>
                      <a:lnTo>
                        <a:pt x="0" y="77"/>
                      </a:lnTo>
                      <a:lnTo>
                        <a:pt x="3" y="77"/>
                      </a:lnTo>
                      <a:lnTo>
                        <a:pt x="6" y="79"/>
                      </a:lnTo>
                      <a:lnTo>
                        <a:pt x="6" y="79"/>
                      </a:lnTo>
                      <a:lnTo>
                        <a:pt x="9" y="82"/>
                      </a:lnTo>
                      <a:lnTo>
                        <a:pt x="12" y="82"/>
                      </a:lnTo>
                      <a:lnTo>
                        <a:pt x="12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7" y="85"/>
                      </a:lnTo>
                      <a:lnTo>
                        <a:pt x="17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6" y="91"/>
                      </a:lnTo>
                      <a:lnTo>
                        <a:pt x="26" y="91"/>
                      </a:lnTo>
                      <a:lnTo>
                        <a:pt x="29" y="91"/>
                      </a:lnTo>
                      <a:lnTo>
                        <a:pt x="29" y="94"/>
                      </a:lnTo>
                      <a:lnTo>
                        <a:pt x="31" y="94"/>
                      </a:lnTo>
                      <a:lnTo>
                        <a:pt x="31" y="94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7" y="96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3" y="102"/>
                      </a:lnTo>
                      <a:lnTo>
                        <a:pt x="65" y="111"/>
                      </a:lnTo>
                      <a:lnTo>
                        <a:pt x="65" y="111"/>
                      </a:lnTo>
                      <a:lnTo>
                        <a:pt x="63" y="111"/>
                      </a:lnTo>
                      <a:lnTo>
                        <a:pt x="63" y="111"/>
                      </a:lnTo>
                      <a:lnTo>
                        <a:pt x="60" y="113"/>
                      </a:lnTo>
                      <a:lnTo>
                        <a:pt x="57" y="113"/>
                      </a:lnTo>
                      <a:lnTo>
                        <a:pt x="57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4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4" y="119"/>
                      </a:lnTo>
                      <a:lnTo>
                        <a:pt x="54" y="119"/>
                      </a:lnTo>
                      <a:lnTo>
                        <a:pt x="60" y="125"/>
                      </a:lnTo>
                      <a:lnTo>
                        <a:pt x="60" y="125"/>
                      </a:lnTo>
                      <a:lnTo>
                        <a:pt x="63" y="125"/>
                      </a:lnTo>
                      <a:lnTo>
                        <a:pt x="63" y="125"/>
                      </a:lnTo>
                      <a:lnTo>
                        <a:pt x="63" y="128"/>
                      </a:lnTo>
                      <a:lnTo>
                        <a:pt x="63" y="128"/>
                      </a:lnTo>
                      <a:lnTo>
                        <a:pt x="63" y="128"/>
                      </a:lnTo>
                      <a:lnTo>
                        <a:pt x="63" y="128"/>
                      </a:lnTo>
                      <a:lnTo>
                        <a:pt x="65" y="130"/>
                      </a:lnTo>
                      <a:lnTo>
                        <a:pt x="65" y="130"/>
                      </a:lnTo>
                      <a:lnTo>
                        <a:pt x="68" y="130"/>
                      </a:lnTo>
                      <a:lnTo>
                        <a:pt x="68" y="130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68" y="133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4" y="139"/>
                      </a:lnTo>
                      <a:lnTo>
                        <a:pt x="74" y="139"/>
                      </a:lnTo>
                      <a:lnTo>
                        <a:pt x="74" y="139"/>
                      </a:lnTo>
                      <a:lnTo>
                        <a:pt x="74" y="142"/>
                      </a:lnTo>
                      <a:lnTo>
                        <a:pt x="77" y="142"/>
                      </a:lnTo>
                      <a:lnTo>
                        <a:pt x="77" y="142"/>
                      </a:lnTo>
                      <a:lnTo>
                        <a:pt x="77" y="145"/>
                      </a:lnTo>
                      <a:lnTo>
                        <a:pt x="80" y="145"/>
                      </a:lnTo>
                      <a:lnTo>
                        <a:pt x="80" y="145"/>
                      </a:lnTo>
                      <a:lnTo>
                        <a:pt x="80" y="145"/>
                      </a:lnTo>
                      <a:lnTo>
                        <a:pt x="80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47"/>
                      </a:lnTo>
                      <a:lnTo>
                        <a:pt x="82" y="150"/>
                      </a:lnTo>
                      <a:lnTo>
                        <a:pt x="82" y="150"/>
                      </a:lnTo>
                      <a:lnTo>
                        <a:pt x="82" y="150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8" y="159"/>
                      </a:lnTo>
                      <a:lnTo>
                        <a:pt x="88" y="159"/>
                      </a:lnTo>
                      <a:lnTo>
                        <a:pt x="88" y="159"/>
                      </a:lnTo>
                      <a:lnTo>
                        <a:pt x="88" y="162"/>
                      </a:lnTo>
                      <a:lnTo>
                        <a:pt x="88" y="162"/>
                      </a:lnTo>
                      <a:lnTo>
                        <a:pt x="91" y="162"/>
                      </a:lnTo>
                      <a:lnTo>
                        <a:pt x="91" y="162"/>
                      </a:lnTo>
                      <a:lnTo>
                        <a:pt x="91" y="162"/>
                      </a:lnTo>
                      <a:lnTo>
                        <a:pt x="91" y="162"/>
                      </a:lnTo>
                      <a:lnTo>
                        <a:pt x="91" y="162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7" y="164"/>
                      </a:lnTo>
                      <a:lnTo>
                        <a:pt x="97" y="164"/>
                      </a:lnTo>
                      <a:lnTo>
                        <a:pt x="97" y="164"/>
                      </a:lnTo>
                      <a:lnTo>
                        <a:pt x="97" y="164"/>
                      </a:lnTo>
                      <a:lnTo>
                        <a:pt x="97" y="164"/>
                      </a:lnTo>
                      <a:lnTo>
                        <a:pt x="97" y="167"/>
                      </a:lnTo>
                      <a:lnTo>
                        <a:pt x="97" y="167"/>
                      </a:lnTo>
                      <a:lnTo>
                        <a:pt x="99" y="170"/>
                      </a:lnTo>
                      <a:lnTo>
                        <a:pt x="97" y="170"/>
                      </a:lnTo>
                      <a:lnTo>
                        <a:pt x="97" y="173"/>
                      </a:lnTo>
                      <a:lnTo>
                        <a:pt x="97" y="173"/>
                      </a:lnTo>
                      <a:lnTo>
                        <a:pt x="97" y="173"/>
                      </a:lnTo>
                      <a:lnTo>
                        <a:pt x="97" y="173"/>
                      </a:lnTo>
                      <a:lnTo>
                        <a:pt x="97" y="176"/>
                      </a:lnTo>
                      <a:lnTo>
                        <a:pt x="99" y="176"/>
                      </a:lnTo>
                      <a:lnTo>
                        <a:pt x="99" y="176"/>
                      </a:lnTo>
                      <a:lnTo>
                        <a:pt x="99" y="176"/>
                      </a:lnTo>
                      <a:lnTo>
                        <a:pt x="99" y="176"/>
                      </a:lnTo>
                      <a:lnTo>
                        <a:pt x="99" y="179"/>
                      </a:lnTo>
                      <a:lnTo>
                        <a:pt x="99" y="179"/>
                      </a:lnTo>
                      <a:lnTo>
                        <a:pt x="99" y="179"/>
                      </a:lnTo>
                      <a:lnTo>
                        <a:pt x="102" y="179"/>
                      </a:lnTo>
                      <a:lnTo>
                        <a:pt x="102" y="179"/>
                      </a:lnTo>
                      <a:lnTo>
                        <a:pt x="102" y="179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102" y="181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4"/>
                      </a:lnTo>
                      <a:lnTo>
                        <a:pt x="99" y="187"/>
                      </a:lnTo>
                      <a:lnTo>
                        <a:pt x="99" y="187"/>
                      </a:lnTo>
                      <a:lnTo>
                        <a:pt x="99" y="187"/>
                      </a:lnTo>
                      <a:lnTo>
                        <a:pt x="99" y="187"/>
                      </a:lnTo>
                      <a:lnTo>
                        <a:pt x="97" y="187"/>
                      </a:lnTo>
                      <a:lnTo>
                        <a:pt x="97" y="187"/>
                      </a:lnTo>
                      <a:lnTo>
                        <a:pt x="97" y="187"/>
                      </a:lnTo>
                      <a:lnTo>
                        <a:pt x="97" y="190"/>
                      </a:lnTo>
                      <a:lnTo>
                        <a:pt x="97" y="190"/>
                      </a:lnTo>
                      <a:lnTo>
                        <a:pt x="97" y="190"/>
                      </a:lnTo>
                      <a:lnTo>
                        <a:pt x="97" y="190"/>
                      </a:lnTo>
                      <a:lnTo>
                        <a:pt x="94" y="190"/>
                      </a:lnTo>
                      <a:lnTo>
                        <a:pt x="94" y="193"/>
                      </a:lnTo>
                      <a:lnTo>
                        <a:pt x="94" y="193"/>
                      </a:lnTo>
                      <a:lnTo>
                        <a:pt x="94" y="196"/>
                      </a:lnTo>
                      <a:lnTo>
                        <a:pt x="94" y="196"/>
                      </a:lnTo>
                      <a:lnTo>
                        <a:pt x="94" y="198"/>
                      </a:lnTo>
                      <a:lnTo>
                        <a:pt x="94" y="201"/>
                      </a:lnTo>
                      <a:lnTo>
                        <a:pt x="94" y="204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4" y="21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1" name="Freeform 177"/>
                <p:cNvSpPr>
                  <a:spLocks/>
                </p:cNvSpPr>
                <p:nvPr/>
              </p:nvSpPr>
              <p:spPr bwMode="auto">
                <a:xfrm>
                  <a:off x="1584" y="3062"/>
                  <a:ext cx="131" cy="113"/>
                </a:xfrm>
                <a:custGeom>
                  <a:avLst/>
                  <a:gdLst/>
                  <a:ahLst/>
                  <a:cxnLst>
                    <a:cxn ang="0">
                      <a:pos x="68" y="11"/>
                    </a:cxn>
                    <a:cxn ang="0">
                      <a:pos x="76" y="14"/>
                    </a:cxn>
                    <a:cxn ang="0">
                      <a:pos x="82" y="11"/>
                    </a:cxn>
                    <a:cxn ang="0">
                      <a:pos x="93" y="11"/>
                    </a:cxn>
                    <a:cxn ang="0">
                      <a:pos x="96" y="8"/>
                    </a:cxn>
                    <a:cxn ang="0">
                      <a:pos x="102" y="11"/>
                    </a:cxn>
                    <a:cxn ang="0">
                      <a:pos x="108" y="8"/>
                    </a:cxn>
                    <a:cxn ang="0">
                      <a:pos x="110" y="2"/>
                    </a:cxn>
                    <a:cxn ang="0">
                      <a:pos x="116" y="2"/>
                    </a:cxn>
                    <a:cxn ang="0">
                      <a:pos x="122" y="5"/>
                    </a:cxn>
                    <a:cxn ang="0">
                      <a:pos x="127" y="8"/>
                    </a:cxn>
                    <a:cxn ang="0">
                      <a:pos x="133" y="8"/>
                    </a:cxn>
                    <a:cxn ang="0">
                      <a:pos x="136" y="8"/>
                    </a:cxn>
                    <a:cxn ang="0">
                      <a:pos x="142" y="5"/>
                    </a:cxn>
                    <a:cxn ang="0">
                      <a:pos x="147" y="5"/>
                    </a:cxn>
                    <a:cxn ang="0">
                      <a:pos x="150" y="8"/>
                    </a:cxn>
                    <a:cxn ang="0">
                      <a:pos x="153" y="8"/>
                    </a:cxn>
                    <a:cxn ang="0">
                      <a:pos x="156" y="11"/>
                    </a:cxn>
                    <a:cxn ang="0">
                      <a:pos x="161" y="11"/>
                    </a:cxn>
                    <a:cxn ang="0">
                      <a:pos x="164" y="8"/>
                    </a:cxn>
                    <a:cxn ang="0">
                      <a:pos x="170" y="5"/>
                    </a:cxn>
                    <a:cxn ang="0">
                      <a:pos x="176" y="8"/>
                    </a:cxn>
                    <a:cxn ang="0">
                      <a:pos x="201" y="11"/>
                    </a:cxn>
                    <a:cxn ang="0">
                      <a:pos x="207" y="17"/>
                    </a:cxn>
                    <a:cxn ang="0">
                      <a:pos x="210" y="14"/>
                    </a:cxn>
                    <a:cxn ang="0">
                      <a:pos x="218" y="8"/>
                    </a:cxn>
                    <a:cxn ang="0">
                      <a:pos x="221" y="14"/>
                    </a:cxn>
                    <a:cxn ang="0">
                      <a:pos x="229" y="19"/>
                    </a:cxn>
                    <a:cxn ang="0">
                      <a:pos x="232" y="22"/>
                    </a:cxn>
                    <a:cxn ang="0">
                      <a:pos x="244" y="25"/>
                    </a:cxn>
                    <a:cxn ang="0">
                      <a:pos x="255" y="25"/>
                    </a:cxn>
                    <a:cxn ang="0">
                      <a:pos x="252" y="34"/>
                    </a:cxn>
                    <a:cxn ang="0">
                      <a:pos x="255" y="45"/>
                    </a:cxn>
                    <a:cxn ang="0">
                      <a:pos x="246" y="51"/>
                    </a:cxn>
                    <a:cxn ang="0">
                      <a:pos x="232" y="59"/>
                    </a:cxn>
                    <a:cxn ang="0">
                      <a:pos x="229" y="62"/>
                    </a:cxn>
                    <a:cxn ang="0">
                      <a:pos x="218" y="73"/>
                    </a:cxn>
                    <a:cxn ang="0">
                      <a:pos x="190" y="96"/>
                    </a:cxn>
                    <a:cxn ang="0">
                      <a:pos x="178" y="104"/>
                    </a:cxn>
                    <a:cxn ang="0">
                      <a:pos x="173" y="110"/>
                    </a:cxn>
                    <a:cxn ang="0">
                      <a:pos x="167" y="113"/>
                    </a:cxn>
                    <a:cxn ang="0">
                      <a:pos x="161" y="113"/>
                    </a:cxn>
                    <a:cxn ang="0">
                      <a:pos x="156" y="102"/>
                    </a:cxn>
                    <a:cxn ang="0">
                      <a:pos x="147" y="110"/>
                    </a:cxn>
                    <a:cxn ang="0">
                      <a:pos x="142" y="116"/>
                    </a:cxn>
                    <a:cxn ang="0">
                      <a:pos x="136" y="119"/>
                    </a:cxn>
                    <a:cxn ang="0">
                      <a:pos x="133" y="121"/>
                    </a:cxn>
                    <a:cxn ang="0">
                      <a:pos x="133" y="133"/>
                    </a:cxn>
                    <a:cxn ang="0">
                      <a:pos x="125" y="133"/>
                    </a:cxn>
                    <a:cxn ang="0">
                      <a:pos x="122" y="138"/>
                    </a:cxn>
                    <a:cxn ang="0">
                      <a:pos x="119" y="144"/>
                    </a:cxn>
                    <a:cxn ang="0">
                      <a:pos x="119" y="153"/>
                    </a:cxn>
                    <a:cxn ang="0">
                      <a:pos x="113" y="161"/>
                    </a:cxn>
                    <a:cxn ang="0">
                      <a:pos x="113" y="167"/>
                    </a:cxn>
                    <a:cxn ang="0">
                      <a:pos x="110" y="178"/>
                    </a:cxn>
                    <a:cxn ang="0">
                      <a:pos x="34" y="218"/>
                    </a:cxn>
                    <a:cxn ang="0">
                      <a:pos x="17" y="170"/>
                    </a:cxn>
                    <a:cxn ang="0">
                      <a:pos x="3" y="144"/>
                    </a:cxn>
                    <a:cxn ang="0">
                      <a:pos x="3" y="93"/>
                    </a:cxn>
                    <a:cxn ang="0">
                      <a:pos x="14" y="34"/>
                    </a:cxn>
                    <a:cxn ang="0">
                      <a:pos x="37" y="34"/>
                    </a:cxn>
                    <a:cxn ang="0">
                      <a:pos x="45" y="25"/>
                    </a:cxn>
                    <a:cxn ang="0">
                      <a:pos x="54" y="22"/>
                    </a:cxn>
                  </a:cxnLst>
                  <a:rect l="0" t="0" r="r" b="b"/>
                  <a:pathLst>
                    <a:path w="258" h="223">
                      <a:moveTo>
                        <a:pt x="59" y="19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6" y="11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3" y="2"/>
                      </a:lnTo>
                      <a:lnTo>
                        <a:pt x="113" y="2"/>
                      </a:lnTo>
                      <a:lnTo>
                        <a:pt x="113" y="2"/>
                      </a:lnTo>
                      <a:lnTo>
                        <a:pt x="113" y="5"/>
                      </a:lnTo>
                      <a:lnTo>
                        <a:pt x="113" y="5"/>
                      </a:lnTo>
                      <a:lnTo>
                        <a:pt x="113" y="5"/>
                      </a:lnTo>
                      <a:lnTo>
                        <a:pt x="113" y="5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22" y="2"/>
                      </a:lnTo>
                      <a:lnTo>
                        <a:pt x="122" y="2"/>
                      </a:lnTo>
                      <a:lnTo>
                        <a:pt x="122" y="2"/>
                      </a:lnTo>
                      <a:lnTo>
                        <a:pt x="122" y="5"/>
                      </a:lnTo>
                      <a:lnTo>
                        <a:pt x="122" y="5"/>
                      </a:lnTo>
                      <a:lnTo>
                        <a:pt x="122" y="5"/>
                      </a:lnTo>
                      <a:lnTo>
                        <a:pt x="122" y="5"/>
                      </a:lnTo>
                      <a:lnTo>
                        <a:pt x="122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8"/>
                      </a:lnTo>
                      <a:lnTo>
                        <a:pt x="125" y="8"/>
                      </a:lnTo>
                      <a:lnTo>
                        <a:pt x="125" y="8"/>
                      </a:lnTo>
                      <a:lnTo>
                        <a:pt x="125" y="8"/>
                      </a:lnTo>
                      <a:lnTo>
                        <a:pt x="125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11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5"/>
                      </a:lnTo>
                      <a:lnTo>
                        <a:pt x="136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8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11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6" y="8"/>
                      </a:lnTo>
                      <a:lnTo>
                        <a:pt x="176" y="8"/>
                      </a:lnTo>
                      <a:lnTo>
                        <a:pt x="178" y="8"/>
                      </a:lnTo>
                      <a:lnTo>
                        <a:pt x="178" y="8"/>
                      </a:lnTo>
                      <a:lnTo>
                        <a:pt x="178" y="8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81" y="5"/>
                      </a:lnTo>
                      <a:lnTo>
                        <a:pt x="181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90" y="2"/>
                      </a:lnTo>
                      <a:lnTo>
                        <a:pt x="195" y="0"/>
                      </a:lnTo>
                      <a:lnTo>
                        <a:pt x="198" y="5"/>
                      </a:lnTo>
                      <a:lnTo>
                        <a:pt x="201" y="11"/>
                      </a:lnTo>
                      <a:lnTo>
                        <a:pt x="201" y="11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7"/>
                      </a:lnTo>
                      <a:lnTo>
                        <a:pt x="210" y="17"/>
                      </a:lnTo>
                      <a:lnTo>
                        <a:pt x="210" y="17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1"/>
                      </a:lnTo>
                      <a:lnTo>
                        <a:pt x="215" y="11"/>
                      </a:lnTo>
                      <a:lnTo>
                        <a:pt x="215" y="11"/>
                      </a:lnTo>
                      <a:lnTo>
                        <a:pt x="215" y="11"/>
                      </a:lnTo>
                      <a:lnTo>
                        <a:pt x="215" y="11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8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21" y="11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9"/>
                      </a:lnTo>
                      <a:lnTo>
                        <a:pt x="227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22"/>
                      </a:lnTo>
                      <a:lnTo>
                        <a:pt x="232" y="22"/>
                      </a:lnTo>
                      <a:lnTo>
                        <a:pt x="232" y="22"/>
                      </a:lnTo>
                      <a:lnTo>
                        <a:pt x="232" y="22"/>
                      </a:lnTo>
                      <a:lnTo>
                        <a:pt x="232" y="22"/>
                      </a:lnTo>
                      <a:lnTo>
                        <a:pt x="232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44" y="25"/>
                      </a:lnTo>
                      <a:lnTo>
                        <a:pt x="244" y="25"/>
                      </a:lnTo>
                      <a:lnTo>
                        <a:pt x="244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2" y="25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31"/>
                      </a:lnTo>
                      <a:lnTo>
                        <a:pt x="252" y="31"/>
                      </a:lnTo>
                      <a:lnTo>
                        <a:pt x="252" y="31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5" y="36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42"/>
                      </a:lnTo>
                      <a:lnTo>
                        <a:pt x="255" y="42"/>
                      </a:lnTo>
                      <a:lnTo>
                        <a:pt x="255" y="42"/>
                      </a:lnTo>
                      <a:lnTo>
                        <a:pt x="258" y="42"/>
                      </a:lnTo>
                      <a:lnTo>
                        <a:pt x="258" y="42"/>
                      </a:lnTo>
                      <a:lnTo>
                        <a:pt x="255" y="42"/>
                      </a:lnTo>
                      <a:lnTo>
                        <a:pt x="255" y="42"/>
                      </a:lnTo>
                      <a:lnTo>
                        <a:pt x="255" y="45"/>
                      </a:lnTo>
                      <a:lnTo>
                        <a:pt x="255" y="45"/>
                      </a:lnTo>
                      <a:lnTo>
                        <a:pt x="255" y="45"/>
                      </a:lnTo>
                      <a:lnTo>
                        <a:pt x="255" y="45"/>
                      </a:lnTo>
                      <a:lnTo>
                        <a:pt x="255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6" y="48"/>
                      </a:lnTo>
                      <a:lnTo>
                        <a:pt x="246" y="48"/>
                      </a:lnTo>
                      <a:lnTo>
                        <a:pt x="246" y="51"/>
                      </a:lnTo>
                      <a:lnTo>
                        <a:pt x="244" y="51"/>
                      </a:lnTo>
                      <a:lnTo>
                        <a:pt x="244" y="51"/>
                      </a:lnTo>
                      <a:lnTo>
                        <a:pt x="244" y="53"/>
                      </a:lnTo>
                      <a:lnTo>
                        <a:pt x="241" y="53"/>
                      </a:lnTo>
                      <a:lnTo>
                        <a:pt x="241" y="53"/>
                      </a:lnTo>
                      <a:lnTo>
                        <a:pt x="241" y="56"/>
                      </a:lnTo>
                      <a:lnTo>
                        <a:pt x="238" y="56"/>
                      </a:lnTo>
                      <a:lnTo>
                        <a:pt x="238" y="56"/>
                      </a:lnTo>
                      <a:lnTo>
                        <a:pt x="238" y="59"/>
                      </a:lnTo>
                      <a:lnTo>
                        <a:pt x="235" y="59"/>
                      </a:lnTo>
                      <a:lnTo>
                        <a:pt x="235" y="59"/>
                      </a:lnTo>
                      <a:lnTo>
                        <a:pt x="235" y="59"/>
                      </a:lnTo>
                      <a:lnTo>
                        <a:pt x="235" y="59"/>
                      </a:lnTo>
                      <a:lnTo>
                        <a:pt x="235" y="59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29" y="62"/>
                      </a:lnTo>
                      <a:lnTo>
                        <a:pt x="229" y="62"/>
                      </a:lnTo>
                      <a:lnTo>
                        <a:pt x="229" y="62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7" y="65"/>
                      </a:lnTo>
                      <a:lnTo>
                        <a:pt x="227" y="65"/>
                      </a:lnTo>
                      <a:lnTo>
                        <a:pt x="227" y="68"/>
                      </a:lnTo>
                      <a:lnTo>
                        <a:pt x="224" y="68"/>
                      </a:lnTo>
                      <a:lnTo>
                        <a:pt x="224" y="70"/>
                      </a:lnTo>
                      <a:lnTo>
                        <a:pt x="221" y="70"/>
                      </a:lnTo>
                      <a:lnTo>
                        <a:pt x="218" y="73"/>
                      </a:lnTo>
                      <a:lnTo>
                        <a:pt x="218" y="73"/>
                      </a:lnTo>
                      <a:lnTo>
                        <a:pt x="215" y="76"/>
                      </a:lnTo>
                      <a:lnTo>
                        <a:pt x="215" y="76"/>
                      </a:lnTo>
                      <a:lnTo>
                        <a:pt x="212" y="76"/>
                      </a:lnTo>
                      <a:lnTo>
                        <a:pt x="210" y="79"/>
                      </a:lnTo>
                      <a:lnTo>
                        <a:pt x="210" y="82"/>
                      </a:lnTo>
                      <a:lnTo>
                        <a:pt x="207" y="82"/>
                      </a:lnTo>
                      <a:lnTo>
                        <a:pt x="207" y="82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1" y="87"/>
                      </a:lnTo>
                      <a:lnTo>
                        <a:pt x="201" y="87"/>
                      </a:lnTo>
                      <a:lnTo>
                        <a:pt x="198" y="90"/>
                      </a:lnTo>
                      <a:lnTo>
                        <a:pt x="195" y="90"/>
                      </a:lnTo>
                      <a:lnTo>
                        <a:pt x="193" y="93"/>
                      </a:lnTo>
                      <a:lnTo>
                        <a:pt x="193" y="96"/>
                      </a:lnTo>
                      <a:lnTo>
                        <a:pt x="190" y="96"/>
                      </a:lnTo>
                      <a:lnTo>
                        <a:pt x="190" y="96"/>
                      </a:lnTo>
                      <a:lnTo>
                        <a:pt x="190" y="96"/>
                      </a:lnTo>
                      <a:lnTo>
                        <a:pt x="190" y="96"/>
                      </a:lnTo>
                      <a:lnTo>
                        <a:pt x="190" y="99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1" y="102"/>
                      </a:lnTo>
                      <a:lnTo>
                        <a:pt x="181" y="102"/>
                      </a:lnTo>
                      <a:lnTo>
                        <a:pt x="181" y="104"/>
                      </a:lnTo>
                      <a:lnTo>
                        <a:pt x="181" y="104"/>
                      </a:lnTo>
                      <a:lnTo>
                        <a:pt x="181" y="104"/>
                      </a:lnTo>
                      <a:lnTo>
                        <a:pt x="181" y="104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3" y="107"/>
                      </a:lnTo>
                      <a:lnTo>
                        <a:pt x="173" y="107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3"/>
                      </a:lnTo>
                      <a:lnTo>
                        <a:pt x="173" y="113"/>
                      </a:lnTo>
                      <a:lnTo>
                        <a:pt x="173" y="113"/>
                      </a:lnTo>
                      <a:lnTo>
                        <a:pt x="173" y="113"/>
                      </a:lnTo>
                      <a:lnTo>
                        <a:pt x="173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4" y="113"/>
                      </a:lnTo>
                      <a:lnTo>
                        <a:pt x="164" y="116"/>
                      </a:lnTo>
                      <a:lnTo>
                        <a:pt x="164" y="116"/>
                      </a:lnTo>
                      <a:lnTo>
                        <a:pt x="164" y="116"/>
                      </a:lnTo>
                      <a:lnTo>
                        <a:pt x="164" y="116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0"/>
                      </a:lnTo>
                      <a:lnTo>
                        <a:pt x="161" y="110"/>
                      </a:lnTo>
                      <a:lnTo>
                        <a:pt x="161" y="107"/>
                      </a:lnTo>
                      <a:lnTo>
                        <a:pt x="161" y="107"/>
                      </a:lnTo>
                      <a:lnTo>
                        <a:pt x="161" y="107"/>
                      </a:lnTo>
                      <a:lnTo>
                        <a:pt x="161" y="107"/>
                      </a:lnTo>
                      <a:lnTo>
                        <a:pt x="161" y="104"/>
                      </a:lnTo>
                      <a:lnTo>
                        <a:pt x="161" y="104"/>
                      </a:lnTo>
                      <a:lnTo>
                        <a:pt x="161" y="104"/>
                      </a:lnTo>
                      <a:lnTo>
                        <a:pt x="161" y="102"/>
                      </a:lnTo>
                      <a:lnTo>
                        <a:pt x="161" y="102"/>
                      </a:lnTo>
                      <a:lnTo>
                        <a:pt x="161" y="102"/>
                      </a:lnTo>
                      <a:lnTo>
                        <a:pt x="159" y="102"/>
                      </a:lnTo>
                      <a:lnTo>
                        <a:pt x="159" y="99"/>
                      </a:lnTo>
                      <a:lnTo>
                        <a:pt x="159" y="99"/>
                      </a:lnTo>
                      <a:lnTo>
                        <a:pt x="159" y="99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3" y="104"/>
                      </a:lnTo>
                      <a:lnTo>
                        <a:pt x="153" y="104"/>
                      </a:lnTo>
                      <a:lnTo>
                        <a:pt x="153" y="104"/>
                      </a:lnTo>
                      <a:lnTo>
                        <a:pt x="153" y="107"/>
                      </a:lnTo>
                      <a:lnTo>
                        <a:pt x="153" y="107"/>
                      </a:lnTo>
                      <a:lnTo>
                        <a:pt x="153" y="107"/>
                      </a:lnTo>
                      <a:lnTo>
                        <a:pt x="153" y="107"/>
                      </a:lnTo>
                      <a:lnTo>
                        <a:pt x="150" y="107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39" y="116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21"/>
                      </a:lnTo>
                      <a:lnTo>
                        <a:pt x="136" y="121"/>
                      </a:lnTo>
                      <a:lnTo>
                        <a:pt x="136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4"/>
                      </a:lnTo>
                      <a:lnTo>
                        <a:pt x="133" y="124"/>
                      </a:lnTo>
                      <a:lnTo>
                        <a:pt x="133" y="124"/>
                      </a:lnTo>
                      <a:lnTo>
                        <a:pt x="133" y="124"/>
                      </a:lnTo>
                      <a:lnTo>
                        <a:pt x="130" y="127"/>
                      </a:lnTo>
                      <a:lnTo>
                        <a:pt x="130" y="127"/>
                      </a:lnTo>
                      <a:lnTo>
                        <a:pt x="130" y="127"/>
                      </a:lnTo>
                      <a:lnTo>
                        <a:pt x="130" y="127"/>
                      </a:lnTo>
                      <a:lnTo>
                        <a:pt x="133" y="127"/>
                      </a:lnTo>
                      <a:lnTo>
                        <a:pt x="133" y="127"/>
                      </a:lnTo>
                      <a:lnTo>
                        <a:pt x="133" y="127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0" y="133"/>
                      </a:lnTo>
                      <a:lnTo>
                        <a:pt x="130" y="133"/>
                      </a:lnTo>
                      <a:lnTo>
                        <a:pt x="130" y="133"/>
                      </a:lnTo>
                      <a:lnTo>
                        <a:pt x="130" y="130"/>
                      </a:lnTo>
                      <a:lnTo>
                        <a:pt x="130" y="130"/>
                      </a:lnTo>
                      <a:lnTo>
                        <a:pt x="127" y="130"/>
                      </a:lnTo>
                      <a:lnTo>
                        <a:pt x="127" y="130"/>
                      </a:lnTo>
                      <a:lnTo>
                        <a:pt x="127" y="130"/>
                      </a:lnTo>
                      <a:lnTo>
                        <a:pt x="127" y="133"/>
                      </a:lnTo>
                      <a:lnTo>
                        <a:pt x="127" y="133"/>
                      </a:lnTo>
                      <a:lnTo>
                        <a:pt x="127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41"/>
                      </a:lnTo>
                      <a:lnTo>
                        <a:pt x="119" y="141"/>
                      </a:lnTo>
                      <a:lnTo>
                        <a:pt x="119" y="141"/>
                      </a:lnTo>
                      <a:lnTo>
                        <a:pt x="116" y="141"/>
                      </a:lnTo>
                      <a:lnTo>
                        <a:pt x="116" y="141"/>
                      </a:lnTo>
                      <a:lnTo>
                        <a:pt x="116" y="141"/>
                      </a:lnTo>
                      <a:lnTo>
                        <a:pt x="119" y="141"/>
                      </a:lnTo>
                      <a:lnTo>
                        <a:pt x="119" y="141"/>
                      </a:lnTo>
                      <a:lnTo>
                        <a:pt x="119" y="144"/>
                      </a:lnTo>
                      <a:lnTo>
                        <a:pt x="119" y="144"/>
                      </a:lnTo>
                      <a:lnTo>
                        <a:pt x="119" y="144"/>
                      </a:lnTo>
                      <a:lnTo>
                        <a:pt x="119" y="144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5"/>
                      </a:lnTo>
                      <a:lnTo>
                        <a:pt x="119" y="155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61"/>
                      </a:lnTo>
                      <a:lnTo>
                        <a:pt x="116" y="161"/>
                      </a:lnTo>
                      <a:lnTo>
                        <a:pt x="116" y="161"/>
                      </a:lnTo>
                      <a:lnTo>
                        <a:pt x="116" y="161"/>
                      </a:lnTo>
                      <a:lnTo>
                        <a:pt x="113" y="161"/>
                      </a:lnTo>
                      <a:lnTo>
                        <a:pt x="113" y="161"/>
                      </a:lnTo>
                      <a:lnTo>
                        <a:pt x="113" y="161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0" y="170"/>
                      </a:lnTo>
                      <a:lnTo>
                        <a:pt x="110" y="170"/>
                      </a:lnTo>
                      <a:lnTo>
                        <a:pt x="110" y="172"/>
                      </a:lnTo>
                      <a:lnTo>
                        <a:pt x="110" y="172"/>
                      </a:lnTo>
                      <a:lnTo>
                        <a:pt x="110" y="172"/>
                      </a:lnTo>
                      <a:lnTo>
                        <a:pt x="110" y="172"/>
                      </a:lnTo>
                      <a:lnTo>
                        <a:pt x="113" y="172"/>
                      </a:lnTo>
                      <a:lnTo>
                        <a:pt x="113" y="172"/>
                      </a:lnTo>
                      <a:lnTo>
                        <a:pt x="113" y="172"/>
                      </a:lnTo>
                      <a:lnTo>
                        <a:pt x="113" y="175"/>
                      </a:lnTo>
                      <a:lnTo>
                        <a:pt x="110" y="175"/>
                      </a:lnTo>
                      <a:lnTo>
                        <a:pt x="110" y="175"/>
                      </a:lnTo>
                      <a:lnTo>
                        <a:pt x="110" y="178"/>
                      </a:lnTo>
                      <a:lnTo>
                        <a:pt x="110" y="178"/>
                      </a:lnTo>
                      <a:lnTo>
                        <a:pt x="110" y="178"/>
                      </a:lnTo>
                      <a:lnTo>
                        <a:pt x="110" y="181"/>
                      </a:lnTo>
                      <a:lnTo>
                        <a:pt x="110" y="181"/>
                      </a:lnTo>
                      <a:lnTo>
                        <a:pt x="108" y="181"/>
                      </a:lnTo>
                      <a:lnTo>
                        <a:pt x="108" y="181"/>
                      </a:lnTo>
                      <a:lnTo>
                        <a:pt x="108" y="184"/>
                      </a:lnTo>
                      <a:lnTo>
                        <a:pt x="105" y="184"/>
                      </a:lnTo>
                      <a:lnTo>
                        <a:pt x="102" y="187"/>
                      </a:lnTo>
                      <a:lnTo>
                        <a:pt x="99" y="192"/>
                      </a:lnTo>
                      <a:lnTo>
                        <a:pt x="96" y="195"/>
                      </a:lnTo>
                      <a:lnTo>
                        <a:pt x="93" y="195"/>
                      </a:lnTo>
                      <a:lnTo>
                        <a:pt x="88" y="201"/>
                      </a:lnTo>
                      <a:lnTo>
                        <a:pt x="74" y="218"/>
                      </a:lnTo>
                      <a:lnTo>
                        <a:pt x="76" y="223"/>
                      </a:lnTo>
                      <a:lnTo>
                        <a:pt x="68" y="223"/>
                      </a:lnTo>
                      <a:lnTo>
                        <a:pt x="45" y="209"/>
                      </a:lnTo>
                      <a:lnTo>
                        <a:pt x="37" y="215"/>
                      </a:lnTo>
                      <a:lnTo>
                        <a:pt x="34" y="218"/>
                      </a:lnTo>
                      <a:lnTo>
                        <a:pt x="28" y="204"/>
                      </a:lnTo>
                      <a:lnTo>
                        <a:pt x="25" y="195"/>
                      </a:lnTo>
                      <a:lnTo>
                        <a:pt x="25" y="192"/>
                      </a:lnTo>
                      <a:lnTo>
                        <a:pt x="25" y="192"/>
                      </a:lnTo>
                      <a:lnTo>
                        <a:pt x="23" y="189"/>
                      </a:lnTo>
                      <a:lnTo>
                        <a:pt x="23" y="189"/>
                      </a:lnTo>
                      <a:lnTo>
                        <a:pt x="23" y="187"/>
                      </a:lnTo>
                      <a:lnTo>
                        <a:pt x="23" y="184"/>
                      </a:lnTo>
                      <a:lnTo>
                        <a:pt x="23" y="181"/>
                      </a:lnTo>
                      <a:lnTo>
                        <a:pt x="20" y="181"/>
                      </a:lnTo>
                      <a:lnTo>
                        <a:pt x="20" y="178"/>
                      </a:lnTo>
                      <a:lnTo>
                        <a:pt x="20" y="178"/>
                      </a:lnTo>
                      <a:lnTo>
                        <a:pt x="20" y="175"/>
                      </a:lnTo>
                      <a:lnTo>
                        <a:pt x="20" y="175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67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1"/>
                      </a:lnTo>
                      <a:lnTo>
                        <a:pt x="11" y="158"/>
                      </a:lnTo>
                      <a:lnTo>
                        <a:pt x="11" y="158"/>
                      </a:lnTo>
                      <a:lnTo>
                        <a:pt x="11" y="155"/>
                      </a:lnTo>
                      <a:lnTo>
                        <a:pt x="11" y="153"/>
                      </a:lnTo>
                      <a:lnTo>
                        <a:pt x="8" y="153"/>
                      </a:lnTo>
                      <a:lnTo>
                        <a:pt x="8" y="153"/>
                      </a:lnTo>
                      <a:lnTo>
                        <a:pt x="8" y="150"/>
                      </a:lnTo>
                      <a:lnTo>
                        <a:pt x="8" y="150"/>
                      </a:lnTo>
                      <a:lnTo>
                        <a:pt x="8" y="150"/>
                      </a:lnTo>
                      <a:lnTo>
                        <a:pt x="6" y="147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0"/>
                      </a:lnTo>
                      <a:lnTo>
                        <a:pt x="0" y="124"/>
                      </a:lnTo>
                      <a:lnTo>
                        <a:pt x="0" y="119"/>
                      </a:lnTo>
                      <a:lnTo>
                        <a:pt x="0" y="116"/>
                      </a:lnTo>
                      <a:lnTo>
                        <a:pt x="0" y="110"/>
                      </a:lnTo>
                      <a:lnTo>
                        <a:pt x="0" y="107"/>
                      </a:lnTo>
                      <a:lnTo>
                        <a:pt x="0" y="104"/>
                      </a:lnTo>
                      <a:lnTo>
                        <a:pt x="3" y="99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3" y="85"/>
                      </a:lnTo>
                      <a:lnTo>
                        <a:pt x="3" y="82"/>
                      </a:lnTo>
                      <a:lnTo>
                        <a:pt x="3" y="76"/>
                      </a:lnTo>
                      <a:lnTo>
                        <a:pt x="6" y="76"/>
                      </a:lnTo>
                      <a:lnTo>
                        <a:pt x="6" y="73"/>
                      </a:lnTo>
                      <a:lnTo>
                        <a:pt x="6" y="70"/>
                      </a:lnTo>
                      <a:lnTo>
                        <a:pt x="6" y="70"/>
                      </a:lnTo>
                      <a:lnTo>
                        <a:pt x="6" y="68"/>
                      </a:lnTo>
                      <a:lnTo>
                        <a:pt x="6" y="65"/>
                      </a:lnTo>
                      <a:lnTo>
                        <a:pt x="8" y="62"/>
                      </a:lnTo>
                      <a:lnTo>
                        <a:pt x="8" y="59"/>
                      </a:lnTo>
                      <a:lnTo>
                        <a:pt x="8" y="56"/>
                      </a:lnTo>
                      <a:lnTo>
                        <a:pt x="8" y="53"/>
                      </a:lnTo>
                      <a:lnTo>
                        <a:pt x="8" y="53"/>
                      </a:lnTo>
                      <a:lnTo>
                        <a:pt x="8" y="51"/>
                      </a:lnTo>
                      <a:lnTo>
                        <a:pt x="11" y="45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28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4" y="25"/>
                      </a:lnTo>
                      <a:lnTo>
                        <a:pt x="54" y="25"/>
                      </a:lnTo>
                      <a:lnTo>
                        <a:pt x="54" y="25"/>
                      </a:lnTo>
                      <a:lnTo>
                        <a:pt x="54" y="25"/>
                      </a:lnTo>
                      <a:lnTo>
                        <a:pt x="54" y="25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9" y="19"/>
                      </a:lnTo>
                      <a:lnTo>
                        <a:pt x="59" y="19"/>
                      </a:lnTo>
                      <a:lnTo>
                        <a:pt x="59" y="19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2" name="Freeform 178"/>
                <p:cNvSpPr>
                  <a:spLocks/>
                </p:cNvSpPr>
                <p:nvPr/>
              </p:nvSpPr>
              <p:spPr bwMode="auto">
                <a:xfrm>
                  <a:off x="1584" y="3062"/>
                  <a:ext cx="131" cy="113"/>
                </a:xfrm>
                <a:custGeom>
                  <a:avLst/>
                  <a:gdLst/>
                  <a:ahLst/>
                  <a:cxnLst>
                    <a:cxn ang="0">
                      <a:pos x="68" y="11"/>
                    </a:cxn>
                    <a:cxn ang="0">
                      <a:pos x="76" y="14"/>
                    </a:cxn>
                    <a:cxn ang="0">
                      <a:pos x="82" y="11"/>
                    </a:cxn>
                    <a:cxn ang="0">
                      <a:pos x="93" y="11"/>
                    </a:cxn>
                    <a:cxn ang="0">
                      <a:pos x="96" y="8"/>
                    </a:cxn>
                    <a:cxn ang="0">
                      <a:pos x="102" y="11"/>
                    </a:cxn>
                    <a:cxn ang="0">
                      <a:pos x="108" y="8"/>
                    </a:cxn>
                    <a:cxn ang="0">
                      <a:pos x="110" y="2"/>
                    </a:cxn>
                    <a:cxn ang="0">
                      <a:pos x="116" y="2"/>
                    </a:cxn>
                    <a:cxn ang="0">
                      <a:pos x="122" y="5"/>
                    </a:cxn>
                    <a:cxn ang="0">
                      <a:pos x="127" y="8"/>
                    </a:cxn>
                    <a:cxn ang="0">
                      <a:pos x="133" y="8"/>
                    </a:cxn>
                    <a:cxn ang="0">
                      <a:pos x="136" y="8"/>
                    </a:cxn>
                    <a:cxn ang="0">
                      <a:pos x="142" y="5"/>
                    </a:cxn>
                    <a:cxn ang="0">
                      <a:pos x="147" y="5"/>
                    </a:cxn>
                    <a:cxn ang="0">
                      <a:pos x="150" y="8"/>
                    </a:cxn>
                    <a:cxn ang="0">
                      <a:pos x="153" y="8"/>
                    </a:cxn>
                    <a:cxn ang="0">
                      <a:pos x="156" y="11"/>
                    </a:cxn>
                    <a:cxn ang="0">
                      <a:pos x="161" y="11"/>
                    </a:cxn>
                    <a:cxn ang="0">
                      <a:pos x="164" y="8"/>
                    </a:cxn>
                    <a:cxn ang="0">
                      <a:pos x="170" y="5"/>
                    </a:cxn>
                    <a:cxn ang="0">
                      <a:pos x="176" y="8"/>
                    </a:cxn>
                    <a:cxn ang="0">
                      <a:pos x="201" y="11"/>
                    </a:cxn>
                    <a:cxn ang="0">
                      <a:pos x="207" y="17"/>
                    </a:cxn>
                    <a:cxn ang="0">
                      <a:pos x="210" y="14"/>
                    </a:cxn>
                    <a:cxn ang="0">
                      <a:pos x="218" y="8"/>
                    </a:cxn>
                    <a:cxn ang="0">
                      <a:pos x="221" y="14"/>
                    </a:cxn>
                    <a:cxn ang="0">
                      <a:pos x="229" y="19"/>
                    </a:cxn>
                    <a:cxn ang="0">
                      <a:pos x="232" y="22"/>
                    </a:cxn>
                    <a:cxn ang="0">
                      <a:pos x="244" y="25"/>
                    </a:cxn>
                    <a:cxn ang="0">
                      <a:pos x="255" y="25"/>
                    </a:cxn>
                    <a:cxn ang="0">
                      <a:pos x="252" y="34"/>
                    </a:cxn>
                    <a:cxn ang="0">
                      <a:pos x="255" y="45"/>
                    </a:cxn>
                    <a:cxn ang="0">
                      <a:pos x="246" y="51"/>
                    </a:cxn>
                    <a:cxn ang="0">
                      <a:pos x="232" y="59"/>
                    </a:cxn>
                    <a:cxn ang="0">
                      <a:pos x="229" y="62"/>
                    </a:cxn>
                    <a:cxn ang="0">
                      <a:pos x="218" y="73"/>
                    </a:cxn>
                    <a:cxn ang="0">
                      <a:pos x="190" y="96"/>
                    </a:cxn>
                    <a:cxn ang="0">
                      <a:pos x="178" y="104"/>
                    </a:cxn>
                    <a:cxn ang="0">
                      <a:pos x="173" y="110"/>
                    </a:cxn>
                    <a:cxn ang="0">
                      <a:pos x="167" y="113"/>
                    </a:cxn>
                    <a:cxn ang="0">
                      <a:pos x="161" y="113"/>
                    </a:cxn>
                    <a:cxn ang="0">
                      <a:pos x="156" y="102"/>
                    </a:cxn>
                    <a:cxn ang="0">
                      <a:pos x="147" y="110"/>
                    </a:cxn>
                    <a:cxn ang="0">
                      <a:pos x="142" y="116"/>
                    </a:cxn>
                    <a:cxn ang="0">
                      <a:pos x="136" y="119"/>
                    </a:cxn>
                    <a:cxn ang="0">
                      <a:pos x="133" y="121"/>
                    </a:cxn>
                    <a:cxn ang="0">
                      <a:pos x="133" y="133"/>
                    </a:cxn>
                    <a:cxn ang="0">
                      <a:pos x="125" y="133"/>
                    </a:cxn>
                    <a:cxn ang="0">
                      <a:pos x="122" y="138"/>
                    </a:cxn>
                    <a:cxn ang="0">
                      <a:pos x="119" y="144"/>
                    </a:cxn>
                    <a:cxn ang="0">
                      <a:pos x="119" y="153"/>
                    </a:cxn>
                    <a:cxn ang="0">
                      <a:pos x="113" y="161"/>
                    </a:cxn>
                    <a:cxn ang="0">
                      <a:pos x="113" y="167"/>
                    </a:cxn>
                    <a:cxn ang="0">
                      <a:pos x="110" y="178"/>
                    </a:cxn>
                    <a:cxn ang="0">
                      <a:pos x="34" y="218"/>
                    </a:cxn>
                    <a:cxn ang="0">
                      <a:pos x="17" y="170"/>
                    </a:cxn>
                    <a:cxn ang="0">
                      <a:pos x="3" y="144"/>
                    </a:cxn>
                    <a:cxn ang="0">
                      <a:pos x="3" y="93"/>
                    </a:cxn>
                    <a:cxn ang="0">
                      <a:pos x="14" y="34"/>
                    </a:cxn>
                    <a:cxn ang="0">
                      <a:pos x="37" y="34"/>
                    </a:cxn>
                    <a:cxn ang="0">
                      <a:pos x="45" y="25"/>
                    </a:cxn>
                    <a:cxn ang="0">
                      <a:pos x="54" y="22"/>
                    </a:cxn>
                  </a:cxnLst>
                  <a:rect l="0" t="0" r="r" b="b"/>
                  <a:pathLst>
                    <a:path w="258" h="223">
                      <a:moveTo>
                        <a:pt x="59" y="19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1"/>
                      </a:lnTo>
                      <a:lnTo>
                        <a:pt x="65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1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2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88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1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8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6" y="11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99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5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08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5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3" y="2"/>
                      </a:lnTo>
                      <a:lnTo>
                        <a:pt x="113" y="2"/>
                      </a:lnTo>
                      <a:lnTo>
                        <a:pt x="113" y="2"/>
                      </a:lnTo>
                      <a:lnTo>
                        <a:pt x="113" y="5"/>
                      </a:lnTo>
                      <a:lnTo>
                        <a:pt x="113" y="5"/>
                      </a:lnTo>
                      <a:lnTo>
                        <a:pt x="113" y="5"/>
                      </a:lnTo>
                      <a:lnTo>
                        <a:pt x="113" y="5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22" y="2"/>
                      </a:lnTo>
                      <a:lnTo>
                        <a:pt x="122" y="2"/>
                      </a:lnTo>
                      <a:lnTo>
                        <a:pt x="122" y="2"/>
                      </a:lnTo>
                      <a:lnTo>
                        <a:pt x="122" y="5"/>
                      </a:lnTo>
                      <a:lnTo>
                        <a:pt x="122" y="5"/>
                      </a:lnTo>
                      <a:lnTo>
                        <a:pt x="122" y="5"/>
                      </a:lnTo>
                      <a:lnTo>
                        <a:pt x="122" y="5"/>
                      </a:lnTo>
                      <a:lnTo>
                        <a:pt x="122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5"/>
                      </a:lnTo>
                      <a:lnTo>
                        <a:pt x="125" y="8"/>
                      </a:lnTo>
                      <a:lnTo>
                        <a:pt x="125" y="8"/>
                      </a:lnTo>
                      <a:lnTo>
                        <a:pt x="125" y="8"/>
                      </a:lnTo>
                      <a:lnTo>
                        <a:pt x="125" y="8"/>
                      </a:lnTo>
                      <a:lnTo>
                        <a:pt x="125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27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11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3" y="11"/>
                      </a:lnTo>
                      <a:lnTo>
                        <a:pt x="136" y="11"/>
                      </a:lnTo>
                      <a:lnTo>
                        <a:pt x="136" y="11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8"/>
                      </a:lnTo>
                      <a:lnTo>
                        <a:pt x="136" y="5"/>
                      </a:lnTo>
                      <a:lnTo>
                        <a:pt x="136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39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2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4" y="8"/>
                      </a:lnTo>
                      <a:lnTo>
                        <a:pt x="144" y="5"/>
                      </a:lnTo>
                      <a:lnTo>
                        <a:pt x="144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47" y="5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6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59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11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8"/>
                      </a:lnTo>
                      <a:lnTo>
                        <a:pt x="161" y="11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6" y="8"/>
                      </a:lnTo>
                      <a:lnTo>
                        <a:pt x="176" y="8"/>
                      </a:lnTo>
                      <a:lnTo>
                        <a:pt x="178" y="8"/>
                      </a:lnTo>
                      <a:lnTo>
                        <a:pt x="178" y="8"/>
                      </a:lnTo>
                      <a:lnTo>
                        <a:pt x="178" y="8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81" y="5"/>
                      </a:lnTo>
                      <a:lnTo>
                        <a:pt x="181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84" y="5"/>
                      </a:lnTo>
                      <a:lnTo>
                        <a:pt x="190" y="2"/>
                      </a:lnTo>
                      <a:lnTo>
                        <a:pt x="195" y="0"/>
                      </a:lnTo>
                      <a:lnTo>
                        <a:pt x="198" y="5"/>
                      </a:lnTo>
                      <a:lnTo>
                        <a:pt x="201" y="11"/>
                      </a:lnTo>
                      <a:lnTo>
                        <a:pt x="201" y="11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4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7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07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7"/>
                      </a:lnTo>
                      <a:lnTo>
                        <a:pt x="210" y="17"/>
                      </a:lnTo>
                      <a:lnTo>
                        <a:pt x="210" y="17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0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1"/>
                      </a:lnTo>
                      <a:lnTo>
                        <a:pt x="215" y="11"/>
                      </a:lnTo>
                      <a:lnTo>
                        <a:pt x="215" y="11"/>
                      </a:lnTo>
                      <a:lnTo>
                        <a:pt x="215" y="11"/>
                      </a:lnTo>
                      <a:lnTo>
                        <a:pt x="215" y="11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5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8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5"/>
                      </a:lnTo>
                      <a:lnTo>
                        <a:pt x="218" y="8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18" y="11"/>
                      </a:lnTo>
                      <a:lnTo>
                        <a:pt x="221" y="11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1" y="14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4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7"/>
                      </a:lnTo>
                      <a:lnTo>
                        <a:pt x="227" y="19"/>
                      </a:lnTo>
                      <a:lnTo>
                        <a:pt x="227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29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19"/>
                      </a:lnTo>
                      <a:lnTo>
                        <a:pt x="232" y="22"/>
                      </a:lnTo>
                      <a:lnTo>
                        <a:pt x="232" y="22"/>
                      </a:lnTo>
                      <a:lnTo>
                        <a:pt x="232" y="22"/>
                      </a:lnTo>
                      <a:lnTo>
                        <a:pt x="232" y="22"/>
                      </a:lnTo>
                      <a:lnTo>
                        <a:pt x="232" y="22"/>
                      </a:lnTo>
                      <a:lnTo>
                        <a:pt x="232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5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38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41" y="25"/>
                      </a:lnTo>
                      <a:lnTo>
                        <a:pt x="244" y="25"/>
                      </a:lnTo>
                      <a:lnTo>
                        <a:pt x="244" y="25"/>
                      </a:lnTo>
                      <a:lnTo>
                        <a:pt x="244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6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49" y="22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2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5" y="25"/>
                      </a:lnTo>
                      <a:lnTo>
                        <a:pt x="252" y="25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31"/>
                      </a:lnTo>
                      <a:lnTo>
                        <a:pt x="252" y="31"/>
                      </a:lnTo>
                      <a:lnTo>
                        <a:pt x="252" y="31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2" y="34"/>
                      </a:lnTo>
                      <a:lnTo>
                        <a:pt x="255" y="36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39"/>
                      </a:lnTo>
                      <a:lnTo>
                        <a:pt x="255" y="42"/>
                      </a:lnTo>
                      <a:lnTo>
                        <a:pt x="255" y="42"/>
                      </a:lnTo>
                      <a:lnTo>
                        <a:pt x="255" y="42"/>
                      </a:lnTo>
                      <a:lnTo>
                        <a:pt x="258" y="42"/>
                      </a:lnTo>
                      <a:lnTo>
                        <a:pt x="258" y="42"/>
                      </a:lnTo>
                      <a:lnTo>
                        <a:pt x="255" y="42"/>
                      </a:lnTo>
                      <a:lnTo>
                        <a:pt x="255" y="42"/>
                      </a:lnTo>
                      <a:lnTo>
                        <a:pt x="255" y="45"/>
                      </a:lnTo>
                      <a:lnTo>
                        <a:pt x="255" y="45"/>
                      </a:lnTo>
                      <a:lnTo>
                        <a:pt x="255" y="45"/>
                      </a:lnTo>
                      <a:lnTo>
                        <a:pt x="255" y="45"/>
                      </a:lnTo>
                      <a:lnTo>
                        <a:pt x="255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52" y="45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9" y="48"/>
                      </a:lnTo>
                      <a:lnTo>
                        <a:pt x="246" y="48"/>
                      </a:lnTo>
                      <a:lnTo>
                        <a:pt x="246" y="48"/>
                      </a:lnTo>
                      <a:lnTo>
                        <a:pt x="246" y="51"/>
                      </a:lnTo>
                      <a:lnTo>
                        <a:pt x="244" y="51"/>
                      </a:lnTo>
                      <a:lnTo>
                        <a:pt x="244" y="51"/>
                      </a:lnTo>
                      <a:lnTo>
                        <a:pt x="244" y="53"/>
                      </a:lnTo>
                      <a:lnTo>
                        <a:pt x="241" y="53"/>
                      </a:lnTo>
                      <a:lnTo>
                        <a:pt x="241" y="53"/>
                      </a:lnTo>
                      <a:lnTo>
                        <a:pt x="241" y="56"/>
                      </a:lnTo>
                      <a:lnTo>
                        <a:pt x="238" y="56"/>
                      </a:lnTo>
                      <a:lnTo>
                        <a:pt x="238" y="56"/>
                      </a:lnTo>
                      <a:lnTo>
                        <a:pt x="238" y="59"/>
                      </a:lnTo>
                      <a:lnTo>
                        <a:pt x="235" y="59"/>
                      </a:lnTo>
                      <a:lnTo>
                        <a:pt x="235" y="59"/>
                      </a:lnTo>
                      <a:lnTo>
                        <a:pt x="235" y="59"/>
                      </a:lnTo>
                      <a:lnTo>
                        <a:pt x="235" y="59"/>
                      </a:lnTo>
                      <a:lnTo>
                        <a:pt x="235" y="59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59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32" y="62"/>
                      </a:lnTo>
                      <a:lnTo>
                        <a:pt x="229" y="62"/>
                      </a:lnTo>
                      <a:lnTo>
                        <a:pt x="229" y="62"/>
                      </a:lnTo>
                      <a:lnTo>
                        <a:pt x="229" y="62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9" y="65"/>
                      </a:lnTo>
                      <a:lnTo>
                        <a:pt x="227" y="65"/>
                      </a:lnTo>
                      <a:lnTo>
                        <a:pt x="227" y="65"/>
                      </a:lnTo>
                      <a:lnTo>
                        <a:pt x="227" y="68"/>
                      </a:lnTo>
                      <a:lnTo>
                        <a:pt x="224" y="68"/>
                      </a:lnTo>
                      <a:lnTo>
                        <a:pt x="224" y="70"/>
                      </a:lnTo>
                      <a:lnTo>
                        <a:pt x="221" y="70"/>
                      </a:lnTo>
                      <a:lnTo>
                        <a:pt x="218" y="73"/>
                      </a:lnTo>
                      <a:lnTo>
                        <a:pt x="218" y="73"/>
                      </a:lnTo>
                      <a:lnTo>
                        <a:pt x="215" y="76"/>
                      </a:lnTo>
                      <a:lnTo>
                        <a:pt x="215" y="76"/>
                      </a:lnTo>
                      <a:lnTo>
                        <a:pt x="212" y="76"/>
                      </a:lnTo>
                      <a:lnTo>
                        <a:pt x="210" y="79"/>
                      </a:lnTo>
                      <a:lnTo>
                        <a:pt x="210" y="82"/>
                      </a:lnTo>
                      <a:lnTo>
                        <a:pt x="207" y="82"/>
                      </a:lnTo>
                      <a:lnTo>
                        <a:pt x="207" y="82"/>
                      </a:lnTo>
                      <a:lnTo>
                        <a:pt x="204" y="85"/>
                      </a:lnTo>
                      <a:lnTo>
                        <a:pt x="204" y="85"/>
                      </a:lnTo>
                      <a:lnTo>
                        <a:pt x="201" y="87"/>
                      </a:lnTo>
                      <a:lnTo>
                        <a:pt x="201" y="87"/>
                      </a:lnTo>
                      <a:lnTo>
                        <a:pt x="198" y="90"/>
                      </a:lnTo>
                      <a:lnTo>
                        <a:pt x="195" y="90"/>
                      </a:lnTo>
                      <a:lnTo>
                        <a:pt x="193" y="93"/>
                      </a:lnTo>
                      <a:lnTo>
                        <a:pt x="193" y="96"/>
                      </a:lnTo>
                      <a:lnTo>
                        <a:pt x="190" y="96"/>
                      </a:lnTo>
                      <a:lnTo>
                        <a:pt x="190" y="96"/>
                      </a:lnTo>
                      <a:lnTo>
                        <a:pt x="190" y="96"/>
                      </a:lnTo>
                      <a:lnTo>
                        <a:pt x="190" y="96"/>
                      </a:lnTo>
                      <a:lnTo>
                        <a:pt x="190" y="99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81" y="102"/>
                      </a:lnTo>
                      <a:lnTo>
                        <a:pt x="181" y="102"/>
                      </a:lnTo>
                      <a:lnTo>
                        <a:pt x="181" y="104"/>
                      </a:lnTo>
                      <a:lnTo>
                        <a:pt x="181" y="104"/>
                      </a:lnTo>
                      <a:lnTo>
                        <a:pt x="181" y="104"/>
                      </a:lnTo>
                      <a:lnTo>
                        <a:pt x="181" y="104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6" y="107"/>
                      </a:lnTo>
                      <a:lnTo>
                        <a:pt x="173" y="107"/>
                      </a:lnTo>
                      <a:lnTo>
                        <a:pt x="173" y="107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0"/>
                      </a:lnTo>
                      <a:lnTo>
                        <a:pt x="173" y="113"/>
                      </a:lnTo>
                      <a:lnTo>
                        <a:pt x="173" y="113"/>
                      </a:lnTo>
                      <a:lnTo>
                        <a:pt x="173" y="113"/>
                      </a:lnTo>
                      <a:lnTo>
                        <a:pt x="173" y="113"/>
                      </a:lnTo>
                      <a:lnTo>
                        <a:pt x="173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7" y="113"/>
                      </a:lnTo>
                      <a:lnTo>
                        <a:pt x="164" y="113"/>
                      </a:lnTo>
                      <a:lnTo>
                        <a:pt x="164" y="116"/>
                      </a:lnTo>
                      <a:lnTo>
                        <a:pt x="164" y="116"/>
                      </a:lnTo>
                      <a:lnTo>
                        <a:pt x="164" y="116"/>
                      </a:lnTo>
                      <a:lnTo>
                        <a:pt x="164" y="116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3"/>
                      </a:lnTo>
                      <a:lnTo>
                        <a:pt x="161" y="110"/>
                      </a:lnTo>
                      <a:lnTo>
                        <a:pt x="161" y="110"/>
                      </a:lnTo>
                      <a:lnTo>
                        <a:pt x="161" y="107"/>
                      </a:lnTo>
                      <a:lnTo>
                        <a:pt x="161" y="107"/>
                      </a:lnTo>
                      <a:lnTo>
                        <a:pt x="161" y="107"/>
                      </a:lnTo>
                      <a:lnTo>
                        <a:pt x="161" y="107"/>
                      </a:lnTo>
                      <a:lnTo>
                        <a:pt x="161" y="104"/>
                      </a:lnTo>
                      <a:lnTo>
                        <a:pt x="161" y="104"/>
                      </a:lnTo>
                      <a:lnTo>
                        <a:pt x="161" y="104"/>
                      </a:lnTo>
                      <a:lnTo>
                        <a:pt x="161" y="102"/>
                      </a:lnTo>
                      <a:lnTo>
                        <a:pt x="161" y="102"/>
                      </a:lnTo>
                      <a:lnTo>
                        <a:pt x="161" y="102"/>
                      </a:lnTo>
                      <a:lnTo>
                        <a:pt x="159" y="102"/>
                      </a:lnTo>
                      <a:lnTo>
                        <a:pt x="159" y="99"/>
                      </a:lnTo>
                      <a:lnTo>
                        <a:pt x="159" y="99"/>
                      </a:lnTo>
                      <a:lnTo>
                        <a:pt x="159" y="99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3" y="104"/>
                      </a:lnTo>
                      <a:lnTo>
                        <a:pt x="153" y="104"/>
                      </a:lnTo>
                      <a:lnTo>
                        <a:pt x="153" y="104"/>
                      </a:lnTo>
                      <a:lnTo>
                        <a:pt x="153" y="107"/>
                      </a:lnTo>
                      <a:lnTo>
                        <a:pt x="153" y="107"/>
                      </a:lnTo>
                      <a:lnTo>
                        <a:pt x="153" y="107"/>
                      </a:lnTo>
                      <a:lnTo>
                        <a:pt x="153" y="107"/>
                      </a:lnTo>
                      <a:lnTo>
                        <a:pt x="150" y="107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7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4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3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42" y="116"/>
                      </a:lnTo>
                      <a:lnTo>
                        <a:pt x="139" y="116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21"/>
                      </a:lnTo>
                      <a:lnTo>
                        <a:pt x="136" y="121"/>
                      </a:lnTo>
                      <a:lnTo>
                        <a:pt x="136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1"/>
                      </a:lnTo>
                      <a:lnTo>
                        <a:pt x="133" y="124"/>
                      </a:lnTo>
                      <a:lnTo>
                        <a:pt x="133" y="124"/>
                      </a:lnTo>
                      <a:lnTo>
                        <a:pt x="133" y="124"/>
                      </a:lnTo>
                      <a:lnTo>
                        <a:pt x="133" y="124"/>
                      </a:lnTo>
                      <a:lnTo>
                        <a:pt x="130" y="127"/>
                      </a:lnTo>
                      <a:lnTo>
                        <a:pt x="130" y="127"/>
                      </a:lnTo>
                      <a:lnTo>
                        <a:pt x="130" y="127"/>
                      </a:lnTo>
                      <a:lnTo>
                        <a:pt x="130" y="127"/>
                      </a:lnTo>
                      <a:lnTo>
                        <a:pt x="133" y="127"/>
                      </a:lnTo>
                      <a:lnTo>
                        <a:pt x="133" y="127"/>
                      </a:lnTo>
                      <a:lnTo>
                        <a:pt x="133" y="127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0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3" y="133"/>
                      </a:lnTo>
                      <a:lnTo>
                        <a:pt x="130" y="133"/>
                      </a:lnTo>
                      <a:lnTo>
                        <a:pt x="130" y="133"/>
                      </a:lnTo>
                      <a:lnTo>
                        <a:pt x="130" y="133"/>
                      </a:lnTo>
                      <a:lnTo>
                        <a:pt x="130" y="130"/>
                      </a:lnTo>
                      <a:lnTo>
                        <a:pt x="130" y="130"/>
                      </a:lnTo>
                      <a:lnTo>
                        <a:pt x="127" y="130"/>
                      </a:lnTo>
                      <a:lnTo>
                        <a:pt x="127" y="130"/>
                      </a:lnTo>
                      <a:lnTo>
                        <a:pt x="127" y="130"/>
                      </a:lnTo>
                      <a:lnTo>
                        <a:pt x="127" y="133"/>
                      </a:lnTo>
                      <a:lnTo>
                        <a:pt x="127" y="133"/>
                      </a:lnTo>
                      <a:lnTo>
                        <a:pt x="127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3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5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38"/>
                      </a:lnTo>
                      <a:lnTo>
                        <a:pt x="119" y="141"/>
                      </a:lnTo>
                      <a:lnTo>
                        <a:pt x="119" y="141"/>
                      </a:lnTo>
                      <a:lnTo>
                        <a:pt x="119" y="141"/>
                      </a:lnTo>
                      <a:lnTo>
                        <a:pt x="116" y="141"/>
                      </a:lnTo>
                      <a:lnTo>
                        <a:pt x="116" y="141"/>
                      </a:lnTo>
                      <a:lnTo>
                        <a:pt x="116" y="141"/>
                      </a:lnTo>
                      <a:lnTo>
                        <a:pt x="119" y="141"/>
                      </a:lnTo>
                      <a:lnTo>
                        <a:pt x="119" y="141"/>
                      </a:lnTo>
                      <a:lnTo>
                        <a:pt x="119" y="144"/>
                      </a:lnTo>
                      <a:lnTo>
                        <a:pt x="119" y="144"/>
                      </a:lnTo>
                      <a:lnTo>
                        <a:pt x="119" y="144"/>
                      </a:lnTo>
                      <a:lnTo>
                        <a:pt x="119" y="144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47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0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3"/>
                      </a:lnTo>
                      <a:lnTo>
                        <a:pt x="119" y="155"/>
                      </a:lnTo>
                      <a:lnTo>
                        <a:pt x="119" y="155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6" y="161"/>
                      </a:lnTo>
                      <a:lnTo>
                        <a:pt x="116" y="161"/>
                      </a:lnTo>
                      <a:lnTo>
                        <a:pt x="116" y="161"/>
                      </a:lnTo>
                      <a:lnTo>
                        <a:pt x="116" y="161"/>
                      </a:lnTo>
                      <a:lnTo>
                        <a:pt x="113" y="161"/>
                      </a:lnTo>
                      <a:lnTo>
                        <a:pt x="113" y="161"/>
                      </a:lnTo>
                      <a:lnTo>
                        <a:pt x="113" y="161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4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67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3" y="170"/>
                      </a:lnTo>
                      <a:lnTo>
                        <a:pt x="110" y="170"/>
                      </a:lnTo>
                      <a:lnTo>
                        <a:pt x="110" y="170"/>
                      </a:lnTo>
                      <a:lnTo>
                        <a:pt x="110" y="172"/>
                      </a:lnTo>
                      <a:lnTo>
                        <a:pt x="110" y="172"/>
                      </a:lnTo>
                      <a:lnTo>
                        <a:pt x="110" y="172"/>
                      </a:lnTo>
                      <a:lnTo>
                        <a:pt x="110" y="172"/>
                      </a:lnTo>
                      <a:lnTo>
                        <a:pt x="113" y="172"/>
                      </a:lnTo>
                      <a:lnTo>
                        <a:pt x="113" y="172"/>
                      </a:lnTo>
                      <a:lnTo>
                        <a:pt x="113" y="172"/>
                      </a:lnTo>
                      <a:lnTo>
                        <a:pt x="113" y="175"/>
                      </a:lnTo>
                      <a:lnTo>
                        <a:pt x="110" y="175"/>
                      </a:lnTo>
                      <a:lnTo>
                        <a:pt x="110" y="175"/>
                      </a:lnTo>
                      <a:lnTo>
                        <a:pt x="110" y="178"/>
                      </a:lnTo>
                      <a:lnTo>
                        <a:pt x="110" y="178"/>
                      </a:lnTo>
                      <a:lnTo>
                        <a:pt x="110" y="178"/>
                      </a:lnTo>
                      <a:lnTo>
                        <a:pt x="110" y="181"/>
                      </a:lnTo>
                      <a:lnTo>
                        <a:pt x="110" y="181"/>
                      </a:lnTo>
                      <a:lnTo>
                        <a:pt x="108" y="181"/>
                      </a:lnTo>
                      <a:lnTo>
                        <a:pt x="108" y="181"/>
                      </a:lnTo>
                      <a:lnTo>
                        <a:pt x="108" y="184"/>
                      </a:lnTo>
                      <a:lnTo>
                        <a:pt x="105" y="184"/>
                      </a:lnTo>
                      <a:lnTo>
                        <a:pt x="102" y="187"/>
                      </a:lnTo>
                      <a:lnTo>
                        <a:pt x="99" y="192"/>
                      </a:lnTo>
                      <a:lnTo>
                        <a:pt x="96" y="195"/>
                      </a:lnTo>
                      <a:lnTo>
                        <a:pt x="93" y="195"/>
                      </a:lnTo>
                      <a:lnTo>
                        <a:pt x="88" y="201"/>
                      </a:lnTo>
                      <a:lnTo>
                        <a:pt x="74" y="218"/>
                      </a:lnTo>
                      <a:lnTo>
                        <a:pt x="76" y="223"/>
                      </a:lnTo>
                      <a:lnTo>
                        <a:pt x="68" y="223"/>
                      </a:lnTo>
                      <a:lnTo>
                        <a:pt x="45" y="209"/>
                      </a:lnTo>
                      <a:lnTo>
                        <a:pt x="37" y="215"/>
                      </a:lnTo>
                      <a:lnTo>
                        <a:pt x="34" y="218"/>
                      </a:lnTo>
                      <a:lnTo>
                        <a:pt x="28" y="204"/>
                      </a:lnTo>
                      <a:lnTo>
                        <a:pt x="25" y="195"/>
                      </a:lnTo>
                      <a:lnTo>
                        <a:pt x="25" y="192"/>
                      </a:lnTo>
                      <a:lnTo>
                        <a:pt x="25" y="192"/>
                      </a:lnTo>
                      <a:lnTo>
                        <a:pt x="23" y="189"/>
                      </a:lnTo>
                      <a:lnTo>
                        <a:pt x="23" y="189"/>
                      </a:lnTo>
                      <a:lnTo>
                        <a:pt x="23" y="187"/>
                      </a:lnTo>
                      <a:lnTo>
                        <a:pt x="23" y="184"/>
                      </a:lnTo>
                      <a:lnTo>
                        <a:pt x="23" y="181"/>
                      </a:lnTo>
                      <a:lnTo>
                        <a:pt x="20" y="181"/>
                      </a:lnTo>
                      <a:lnTo>
                        <a:pt x="20" y="178"/>
                      </a:lnTo>
                      <a:lnTo>
                        <a:pt x="20" y="178"/>
                      </a:lnTo>
                      <a:lnTo>
                        <a:pt x="20" y="175"/>
                      </a:lnTo>
                      <a:lnTo>
                        <a:pt x="20" y="175"/>
                      </a:lnTo>
                      <a:lnTo>
                        <a:pt x="17" y="172"/>
                      </a:lnTo>
                      <a:lnTo>
                        <a:pt x="17" y="172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67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4"/>
                      </a:lnTo>
                      <a:lnTo>
                        <a:pt x="14" y="161"/>
                      </a:lnTo>
                      <a:lnTo>
                        <a:pt x="11" y="158"/>
                      </a:lnTo>
                      <a:lnTo>
                        <a:pt x="11" y="158"/>
                      </a:lnTo>
                      <a:lnTo>
                        <a:pt x="11" y="155"/>
                      </a:lnTo>
                      <a:lnTo>
                        <a:pt x="11" y="153"/>
                      </a:lnTo>
                      <a:lnTo>
                        <a:pt x="8" y="153"/>
                      </a:lnTo>
                      <a:lnTo>
                        <a:pt x="8" y="153"/>
                      </a:lnTo>
                      <a:lnTo>
                        <a:pt x="8" y="150"/>
                      </a:lnTo>
                      <a:lnTo>
                        <a:pt x="8" y="150"/>
                      </a:lnTo>
                      <a:lnTo>
                        <a:pt x="8" y="150"/>
                      </a:lnTo>
                      <a:lnTo>
                        <a:pt x="6" y="147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0"/>
                      </a:lnTo>
                      <a:lnTo>
                        <a:pt x="0" y="124"/>
                      </a:lnTo>
                      <a:lnTo>
                        <a:pt x="0" y="119"/>
                      </a:lnTo>
                      <a:lnTo>
                        <a:pt x="0" y="116"/>
                      </a:lnTo>
                      <a:lnTo>
                        <a:pt x="0" y="110"/>
                      </a:lnTo>
                      <a:lnTo>
                        <a:pt x="0" y="107"/>
                      </a:lnTo>
                      <a:lnTo>
                        <a:pt x="0" y="104"/>
                      </a:lnTo>
                      <a:lnTo>
                        <a:pt x="3" y="99"/>
                      </a:lnTo>
                      <a:lnTo>
                        <a:pt x="3" y="96"/>
                      </a:lnTo>
                      <a:lnTo>
                        <a:pt x="3" y="96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3" y="85"/>
                      </a:lnTo>
                      <a:lnTo>
                        <a:pt x="3" y="82"/>
                      </a:lnTo>
                      <a:lnTo>
                        <a:pt x="3" y="76"/>
                      </a:lnTo>
                      <a:lnTo>
                        <a:pt x="6" y="76"/>
                      </a:lnTo>
                      <a:lnTo>
                        <a:pt x="6" y="73"/>
                      </a:lnTo>
                      <a:lnTo>
                        <a:pt x="6" y="70"/>
                      </a:lnTo>
                      <a:lnTo>
                        <a:pt x="6" y="70"/>
                      </a:lnTo>
                      <a:lnTo>
                        <a:pt x="6" y="68"/>
                      </a:lnTo>
                      <a:lnTo>
                        <a:pt x="6" y="65"/>
                      </a:lnTo>
                      <a:lnTo>
                        <a:pt x="8" y="62"/>
                      </a:lnTo>
                      <a:lnTo>
                        <a:pt x="8" y="59"/>
                      </a:lnTo>
                      <a:lnTo>
                        <a:pt x="8" y="56"/>
                      </a:lnTo>
                      <a:lnTo>
                        <a:pt x="8" y="53"/>
                      </a:lnTo>
                      <a:lnTo>
                        <a:pt x="8" y="53"/>
                      </a:lnTo>
                      <a:lnTo>
                        <a:pt x="8" y="51"/>
                      </a:lnTo>
                      <a:lnTo>
                        <a:pt x="11" y="45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28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2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5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4" y="25"/>
                      </a:lnTo>
                      <a:lnTo>
                        <a:pt x="54" y="25"/>
                      </a:lnTo>
                      <a:lnTo>
                        <a:pt x="54" y="25"/>
                      </a:lnTo>
                      <a:lnTo>
                        <a:pt x="54" y="25"/>
                      </a:lnTo>
                      <a:lnTo>
                        <a:pt x="54" y="25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9" y="19"/>
                      </a:lnTo>
                      <a:lnTo>
                        <a:pt x="59" y="19"/>
                      </a:lnTo>
                      <a:lnTo>
                        <a:pt x="59" y="1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3" name="Freeform 179"/>
                <p:cNvSpPr>
                  <a:spLocks/>
                </p:cNvSpPr>
                <p:nvPr/>
              </p:nvSpPr>
              <p:spPr bwMode="auto">
                <a:xfrm>
                  <a:off x="1801" y="2950"/>
                  <a:ext cx="40" cy="53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62" y="37"/>
                    </a:cxn>
                    <a:cxn ang="0">
                      <a:pos x="59" y="40"/>
                    </a:cxn>
                    <a:cxn ang="0">
                      <a:pos x="59" y="40"/>
                    </a:cxn>
                    <a:cxn ang="0">
                      <a:pos x="62" y="43"/>
                    </a:cxn>
                    <a:cxn ang="0">
                      <a:pos x="62" y="46"/>
                    </a:cxn>
                    <a:cxn ang="0">
                      <a:pos x="62" y="49"/>
                    </a:cxn>
                    <a:cxn ang="0">
                      <a:pos x="65" y="49"/>
                    </a:cxn>
                    <a:cxn ang="0">
                      <a:pos x="65" y="51"/>
                    </a:cxn>
                    <a:cxn ang="0">
                      <a:pos x="65" y="54"/>
                    </a:cxn>
                    <a:cxn ang="0">
                      <a:pos x="65" y="60"/>
                    </a:cxn>
                    <a:cxn ang="0">
                      <a:pos x="70" y="66"/>
                    </a:cxn>
                    <a:cxn ang="0">
                      <a:pos x="79" y="71"/>
                    </a:cxn>
                    <a:cxn ang="0">
                      <a:pos x="76" y="74"/>
                    </a:cxn>
                    <a:cxn ang="0">
                      <a:pos x="65" y="83"/>
                    </a:cxn>
                    <a:cxn ang="0">
                      <a:pos x="68" y="97"/>
                    </a:cxn>
                    <a:cxn ang="0">
                      <a:pos x="56" y="103"/>
                    </a:cxn>
                    <a:cxn ang="0">
                      <a:pos x="53" y="103"/>
                    </a:cxn>
                    <a:cxn ang="0">
                      <a:pos x="51" y="100"/>
                    </a:cxn>
                    <a:cxn ang="0">
                      <a:pos x="42" y="103"/>
                    </a:cxn>
                    <a:cxn ang="0">
                      <a:pos x="39" y="103"/>
                    </a:cxn>
                    <a:cxn ang="0">
                      <a:pos x="34" y="103"/>
                    </a:cxn>
                    <a:cxn ang="0">
                      <a:pos x="25" y="103"/>
                    </a:cxn>
                    <a:cxn ang="0">
                      <a:pos x="22" y="100"/>
                    </a:cxn>
                    <a:cxn ang="0">
                      <a:pos x="19" y="97"/>
                    </a:cxn>
                    <a:cxn ang="0">
                      <a:pos x="19" y="97"/>
                    </a:cxn>
                    <a:cxn ang="0">
                      <a:pos x="19" y="97"/>
                    </a:cxn>
                    <a:cxn ang="0">
                      <a:pos x="17" y="97"/>
                    </a:cxn>
                    <a:cxn ang="0">
                      <a:pos x="14" y="94"/>
                    </a:cxn>
                    <a:cxn ang="0">
                      <a:pos x="14" y="91"/>
                    </a:cxn>
                    <a:cxn ang="0">
                      <a:pos x="11" y="91"/>
                    </a:cxn>
                    <a:cxn ang="0">
                      <a:pos x="8" y="86"/>
                    </a:cxn>
                    <a:cxn ang="0">
                      <a:pos x="2" y="77"/>
                    </a:cxn>
                    <a:cxn ang="0">
                      <a:pos x="5" y="68"/>
                    </a:cxn>
                    <a:cxn ang="0">
                      <a:pos x="2" y="63"/>
                    </a:cxn>
                    <a:cxn ang="0">
                      <a:pos x="0" y="63"/>
                    </a:cxn>
                    <a:cxn ang="0">
                      <a:pos x="0" y="60"/>
                    </a:cxn>
                    <a:cxn ang="0">
                      <a:pos x="2" y="57"/>
                    </a:cxn>
                    <a:cxn ang="0">
                      <a:pos x="5" y="54"/>
                    </a:cxn>
                    <a:cxn ang="0">
                      <a:pos x="8" y="51"/>
                    </a:cxn>
                    <a:cxn ang="0">
                      <a:pos x="8" y="49"/>
                    </a:cxn>
                    <a:cxn ang="0">
                      <a:pos x="11" y="46"/>
                    </a:cxn>
                    <a:cxn ang="0">
                      <a:pos x="11" y="46"/>
                    </a:cxn>
                    <a:cxn ang="0">
                      <a:pos x="14" y="43"/>
                    </a:cxn>
                    <a:cxn ang="0">
                      <a:pos x="17" y="37"/>
                    </a:cxn>
                    <a:cxn ang="0">
                      <a:pos x="17" y="37"/>
                    </a:cxn>
                    <a:cxn ang="0">
                      <a:pos x="17" y="34"/>
                    </a:cxn>
                    <a:cxn ang="0">
                      <a:pos x="19" y="34"/>
                    </a:cxn>
                    <a:cxn ang="0">
                      <a:pos x="22" y="32"/>
                    </a:cxn>
                    <a:cxn ang="0">
                      <a:pos x="22" y="32"/>
                    </a:cxn>
                    <a:cxn ang="0">
                      <a:pos x="22" y="29"/>
                    </a:cxn>
                    <a:cxn ang="0">
                      <a:pos x="22" y="29"/>
                    </a:cxn>
                    <a:cxn ang="0">
                      <a:pos x="22" y="26"/>
                    </a:cxn>
                    <a:cxn ang="0">
                      <a:pos x="25" y="23"/>
                    </a:cxn>
                    <a:cxn ang="0">
                      <a:pos x="28" y="23"/>
                    </a:cxn>
                    <a:cxn ang="0">
                      <a:pos x="31" y="20"/>
                    </a:cxn>
                    <a:cxn ang="0">
                      <a:pos x="31" y="17"/>
                    </a:cxn>
                    <a:cxn ang="0">
                      <a:pos x="34" y="15"/>
                    </a:cxn>
                    <a:cxn ang="0">
                      <a:pos x="34" y="15"/>
                    </a:cxn>
                    <a:cxn ang="0">
                      <a:pos x="34" y="12"/>
                    </a:cxn>
                    <a:cxn ang="0">
                      <a:pos x="28" y="0"/>
                    </a:cxn>
                  </a:cxnLst>
                  <a:rect l="0" t="0" r="r" b="b"/>
                  <a:pathLst>
                    <a:path w="79" h="105">
                      <a:moveTo>
                        <a:pt x="28" y="0"/>
                      </a:moveTo>
                      <a:lnTo>
                        <a:pt x="48" y="3"/>
                      </a:lnTo>
                      <a:lnTo>
                        <a:pt x="48" y="6"/>
                      </a:lnTo>
                      <a:lnTo>
                        <a:pt x="62" y="34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3"/>
                      </a:lnTo>
                      <a:lnTo>
                        <a:pt x="59" y="43"/>
                      </a:lnTo>
                      <a:lnTo>
                        <a:pt x="62" y="43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9"/>
                      </a:lnTo>
                      <a:lnTo>
                        <a:pt x="65" y="49"/>
                      </a:lnTo>
                      <a:lnTo>
                        <a:pt x="65" y="49"/>
                      </a:lnTo>
                      <a:lnTo>
                        <a:pt x="65" y="49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5" y="57"/>
                      </a:lnTo>
                      <a:lnTo>
                        <a:pt x="65" y="60"/>
                      </a:lnTo>
                      <a:lnTo>
                        <a:pt x="68" y="60"/>
                      </a:lnTo>
                      <a:lnTo>
                        <a:pt x="70" y="63"/>
                      </a:lnTo>
                      <a:lnTo>
                        <a:pt x="70" y="66"/>
                      </a:lnTo>
                      <a:lnTo>
                        <a:pt x="73" y="66"/>
                      </a:lnTo>
                      <a:lnTo>
                        <a:pt x="73" y="68"/>
                      </a:lnTo>
                      <a:lnTo>
                        <a:pt x="79" y="71"/>
                      </a:lnTo>
                      <a:lnTo>
                        <a:pt x="79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0" y="80"/>
                      </a:lnTo>
                      <a:lnTo>
                        <a:pt x="65" y="83"/>
                      </a:lnTo>
                      <a:lnTo>
                        <a:pt x="65" y="83"/>
                      </a:lnTo>
                      <a:lnTo>
                        <a:pt x="65" y="83"/>
                      </a:lnTo>
                      <a:lnTo>
                        <a:pt x="62" y="86"/>
                      </a:lnTo>
                      <a:lnTo>
                        <a:pt x="68" y="97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56" y="103"/>
                      </a:lnTo>
                      <a:lnTo>
                        <a:pt x="56" y="103"/>
                      </a:lnTo>
                      <a:lnTo>
                        <a:pt x="56" y="103"/>
                      </a:lnTo>
                      <a:lnTo>
                        <a:pt x="53" y="103"/>
                      </a:lnTo>
                      <a:lnTo>
                        <a:pt x="53" y="103"/>
                      </a:lnTo>
                      <a:lnTo>
                        <a:pt x="53" y="100"/>
                      </a:lnTo>
                      <a:lnTo>
                        <a:pt x="51" y="100"/>
                      </a:lnTo>
                      <a:lnTo>
                        <a:pt x="51" y="100"/>
                      </a:lnTo>
                      <a:lnTo>
                        <a:pt x="51" y="100"/>
                      </a:lnTo>
                      <a:lnTo>
                        <a:pt x="42" y="103"/>
                      </a:lnTo>
                      <a:lnTo>
                        <a:pt x="39" y="103"/>
                      </a:lnTo>
                      <a:lnTo>
                        <a:pt x="39" y="103"/>
                      </a:lnTo>
                      <a:lnTo>
                        <a:pt x="39" y="103"/>
                      </a:lnTo>
                      <a:lnTo>
                        <a:pt x="39" y="103"/>
                      </a:lnTo>
                      <a:lnTo>
                        <a:pt x="34" y="103"/>
                      </a:lnTo>
                      <a:lnTo>
                        <a:pt x="34" y="103"/>
                      </a:lnTo>
                      <a:lnTo>
                        <a:pt x="31" y="103"/>
                      </a:lnTo>
                      <a:lnTo>
                        <a:pt x="28" y="103"/>
                      </a:lnTo>
                      <a:lnTo>
                        <a:pt x="25" y="103"/>
                      </a:lnTo>
                      <a:lnTo>
                        <a:pt x="22" y="100"/>
                      </a:lnTo>
                      <a:lnTo>
                        <a:pt x="22" y="100"/>
                      </a:lnTo>
                      <a:lnTo>
                        <a:pt x="22" y="100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7" y="97"/>
                      </a:lnTo>
                      <a:lnTo>
                        <a:pt x="17" y="97"/>
                      </a:lnTo>
                      <a:lnTo>
                        <a:pt x="17" y="97"/>
                      </a:lnTo>
                      <a:lnTo>
                        <a:pt x="17" y="97"/>
                      </a:lnTo>
                      <a:lnTo>
                        <a:pt x="17" y="94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4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8" y="88"/>
                      </a:lnTo>
                      <a:lnTo>
                        <a:pt x="8" y="86"/>
                      </a:lnTo>
                      <a:lnTo>
                        <a:pt x="8" y="86"/>
                      </a:lnTo>
                      <a:lnTo>
                        <a:pt x="5" y="86"/>
                      </a:lnTo>
                      <a:lnTo>
                        <a:pt x="5" y="80"/>
                      </a:lnTo>
                      <a:lnTo>
                        <a:pt x="2" y="77"/>
                      </a:lnTo>
                      <a:lnTo>
                        <a:pt x="2" y="77"/>
                      </a:lnTo>
                      <a:lnTo>
                        <a:pt x="2" y="71"/>
                      </a:lnTo>
                      <a:lnTo>
                        <a:pt x="5" y="68"/>
                      </a:lnTo>
                      <a:lnTo>
                        <a:pt x="5" y="63"/>
                      </a:lnTo>
                      <a:lnTo>
                        <a:pt x="5" y="63"/>
                      </a:lnTo>
                      <a:lnTo>
                        <a:pt x="2" y="63"/>
                      </a:lnTo>
                      <a:lnTo>
                        <a:pt x="2" y="63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2" y="57"/>
                      </a:lnTo>
                      <a:lnTo>
                        <a:pt x="2" y="57"/>
                      </a:lnTo>
                      <a:lnTo>
                        <a:pt x="2" y="57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11" y="49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4" y="46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0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3"/>
                      </a:lnTo>
                      <a:lnTo>
                        <a:pt x="28" y="23"/>
                      </a:lnTo>
                      <a:lnTo>
                        <a:pt x="28" y="23"/>
                      </a:lnTo>
                      <a:lnTo>
                        <a:pt x="28" y="23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5"/>
                      </a:lnTo>
                      <a:lnTo>
                        <a:pt x="34" y="15"/>
                      </a:lnTo>
                      <a:lnTo>
                        <a:pt x="34" y="15"/>
                      </a:lnTo>
                      <a:lnTo>
                        <a:pt x="34" y="15"/>
                      </a:lnTo>
                      <a:lnTo>
                        <a:pt x="34" y="15"/>
                      </a:lnTo>
                      <a:lnTo>
                        <a:pt x="34" y="12"/>
                      </a:lnTo>
                      <a:lnTo>
                        <a:pt x="34" y="12"/>
                      </a:lnTo>
                      <a:lnTo>
                        <a:pt x="34" y="12"/>
                      </a:lnTo>
                      <a:lnTo>
                        <a:pt x="28" y="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4" name="Freeform 180"/>
                <p:cNvSpPr>
                  <a:spLocks/>
                </p:cNvSpPr>
                <p:nvPr/>
              </p:nvSpPr>
              <p:spPr bwMode="auto">
                <a:xfrm>
                  <a:off x="1801" y="2950"/>
                  <a:ext cx="40" cy="53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62" y="37"/>
                    </a:cxn>
                    <a:cxn ang="0">
                      <a:pos x="59" y="40"/>
                    </a:cxn>
                    <a:cxn ang="0">
                      <a:pos x="59" y="40"/>
                    </a:cxn>
                    <a:cxn ang="0">
                      <a:pos x="62" y="43"/>
                    </a:cxn>
                    <a:cxn ang="0">
                      <a:pos x="62" y="46"/>
                    </a:cxn>
                    <a:cxn ang="0">
                      <a:pos x="62" y="49"/>
                    </a:cxn>
                    <a:cxn ang="0">
                      <a:pos x="65" y="49"/>
                    </a:cxn>
                    <a:cxn ang="0">
                      <a:pos x="65" y="51"/>
                    </a:cxn>
                    <a:cxn ang="0">
                      <a:pos x="65" y="54"/>
                    </a:cxn>
                    <a:cxn ang="0">
                      <a:pos x="65" y="60"/>
                    </a:cxn>
                    <a:cxn ang="0">
                      <a:pos x="70" y="66"/>
                    </a:cxn>
                    <a:cxn ang="0">
                      <a:pos x="79" y="71"/>
                    </a:cxn>
                    <a:cxn ang="0">
                      <a:pos x="76" y="74"/>
                    </a:cxn>
                    <a:cxn ang="0">
                      <a:pos x="65" y="83"/>
                    </a:cxn>
                    <a:cxn ang="0">
                      <a:pos x="68" y="97"/>
                    </a:cxn>
                    <a:cxn ang="0">
                      <a:pos x="56" y="103"/>
                    </a:cxn>
                    <a:cxn ang="0">
                      <a:pos x="53" y="103"/>
                    </a:cxn>
                    <a:cxn ang="0">
                      <a:pos x="51" y="100"/>
                    </a:cxn>
                    <a:cxn ang="0">
                      <a:pos x="42" y="103"/>
                    </a:cxn>
                    <a:cxn ang="0">
                      <a:pos x="39" y="103"/>
                    </a:cxn>
                    <a:cxn ang="0">
                      <a:pos x="34" y="103"/>
                    </a:cxn>
                    <a:cxn ang="0">
                      <a:pos x="25" y="103"/>
                    </a:cxn>
                    <a:cxn ang="0">
                      <a:pos x="22" y="100"/>
                    </a:cxn>
                    <a:cxn ang="0">
                      <a:pos x="19" y="97"/>
                    </a:cxn>
                    <a:cxn ang="0">
                      <a:pos x="19" y="97"/>
                    </a:cxn>
                    <a:cxn ang="0">
                      <a:pos x="19" y="97"/>
                    </a:cxn>
                    <a:cxn ang="0">
                      <a:pos x="17" y="97"/>
                    </a:cxn>
                    <a:cxn ang="0">
                      <a:pos x="14" y="94"/>
                    </a:cxn>
                    <a:cxn ang="0">
                      <a:pos x="14" y="91"/>
                    </a:cxn>
                    <a:cxn ang="0">
                      <a:pos x="11" y="91"/>
                    </a:cxn>
                    <a:cxn ang="0">
                      <a:pos x="8" y="86"/>
                    </a:cxn>
                    <a:cxn ang="0">
                      <a:pos x="2" y="77"/>
                    </a:cxn>
                    <a:cxn ang="0">
                      <a:pos x="5" y="68"/>
                    </a:cxn>
                    <a:cxn ang="0">
                      <a:pos x="2" y="63"/>
                    </a:cxn>
                    <a:cxn ang="0">
                      <a:pos x="0" y="63"/>
                    </a:cxn>
                    <a:cxn ang="0">
                      <a:pos x="0" y="60"/>
                    </a:cxn>
                    <a:cxn ang="0">
                      <a:pos x="2" y="57"/>
                    </a:cxn>
                    <a:cxn ang="0">
                      <a:pos x="5" y="54"/>
                    </a:cxn>
                    <a:cxn ang="0">
                      <a:pos x="8" y="51"/>
                    </a:cxn>
                    <a:cxn ang="0">
                      <a:pos x="8" y="49"/>
                    </a:cxn>
                    <a:cxn ang="0">
                      <a:pos x="11" y="46"/>
                    </a:cxn>
                    <a:cxn ang="0">
                      <a:pos x="11" y="46"/>
                    </a:cxn>
                    <a:cxn ang="0">
                      <a:pos x="14" y="43"/>
                    </a:cxn>
                    <a:cxn ang="0">
                      <a:pos x="17" y="37"/>
                    </a:cxn>
                    <a:cxn ang="0">
                      <a:pos x="17" y="37"/>
                    </a:cxn>
                    <a:cxn ang="0">
                      <a:pos x="17" y="34"/>
                    </a:cxn>
                    <a:cxn ang="0">
                      <a:pos x="19" y="34"/>
                    </a:cxn>
                    <a:cxn ang="0">
                      <a:pos x="22" y="32"/>
                    </a:cxn>
                    <a:cxn ang="0">
                      <a:pos x="22" y="32"/>
                    </a:cxn>
                    <a:cxn ang="0">
                      <a:pos x="22" y="29"/>
                    </a:cxn>
                    <a:cxn ang="0">
                      <a:pos x="22" y="29"/>
                    </a:cxn>
                    <a:cxn ang="0">
                      <a:pos x="22" y="26"/>
                    </a:cxn>
                    <a:cxn ang="0">
                      <a:pos x="25" y="23"/>
                    </a:cxn>
                    <a:cxn ang="0">
                      <a:pos x="28" y="23"/>
                    </a:cxn>
                    <a:cxn ang="0">
                      <a:pos x="31" y="20"/>
                    </a:cxn>
                    <a:cxn ang="0">
                      <a:pos x="31" y="17"/>
                    </a:cxn>
                    <a:cxn ang="0">
                      <a:pos x="34" y="15"/>
                    </a:cxn>
                    <a:cxn ang="0">
                      <a:pos x="34" y="15"/>
                    </a:cxn>
                    <a:cxn ang="0">
                      <a:pos x="34" y="12"/>
                    </a:cxn>
                    <a:cxn ang="0">
                      <a:pos x="28" y="0"/>
                    </a:cxn>
                  </a:cxnLst>
                  <a:rect l="0" t="0" r="r" b="b"/>
                  <a:pathLst>
                    <a:path w="79" h="105">
                      <a:moveTo>
                        <a:pt x="28" y="0"/>
                      </a:moveTo>
                      <a:lnTo>
                        <a:pt x="48" y="3"/>
                      </a:lnTo>
                      <a:lnTo>
                        <a:pt x="48" y="6"/>
                      </a:lnTo>
                      <a:lnTo>
                        <a:pt x="62" y="34"/>
                      </a:lnTo>
                      <a:lnTo>
                        <a:pt x="62" y="37"/>
                      </a:lnTo>
                      <a:lnTo>
                        <a:pt x="62" y="37"/>
                      </a:lnTo>
                      <a:lnTo>
                        <a:pt x="59" y="37"/>
                      </a:lnTo>
                      <a:lnTo>
                        <a:pt x="59" y="37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3"/>
                      </a:lnTo>
                      <a:lnTo>
                        <a:pt x="59" y="43"/>
                      </a:lnTo>
                      <a:lnTo>
                        <a:pt x="62" y="43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9"/>
                      </a:lnTo>
                      <a:lnTo>
                        <a:pt x="65" y="49"/>
                      </a:lnTo>
                      <a:lnTo>
                        <a:pt x="65" y="49"/>
                      </a:lnTo>
                      <a:lnTo>
                        <a:pt x="65" y="49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5" y="57"/>
                      </a:lnTo>
                      <a:lnTo>
                        <a:pt x="65" y="60"/>
                      </a:lnTo>
                      <a:lnTo>
                        <a:pt x="68" y="60"/>
                      </a:lnTo>
                      <a:lnTo>
                        <a:pt x="70" y="63"/>
                      </a:lnTo>
                      <a:lnTo>
                        <a:pt x="70" y="66"/>
                      </a:lnTo>
                      <a:lnTo>
                        <a:pt x="73" y="66"/>
                      </a:lnTo>
                      <a:lnTo>
                        <a:pt x="73" y="68"/>
                      </a:lnTo>
                      <a:lnTo>
                        <a:pt x="79" y="71"/>
                      </a:lnTo>
                      <a:lnTo>
                        <a:pt x="79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0" y="80"/>
                      </a:lnTo>
                      <a:lnTo>
                        <a:pt x="65" y="83"/>
                      </a:lnTo>
                      <a:lnTo>
                        <a:pt x="65" y="83"/>
                      </a:lnTo>
                      <a:lnTo>
                        <a:pt x="65" y="83"/>
                      </a:lnTo>
                      <a:lnTo>
                        <a:pt x="62" y="86"/>
                      </a:lnTo>
                      <a:lnTo>
                        <a:pt x="68" y="97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56" y="103"/>
                      </a:lnTo>
                      <a:lnTo>
                        <a:pt x="56" y="103"/>
                      </a:lnTo>
                      <a:lnTo>
                        <a:pt x="56" y="103"/>
                      </a:lnTo>
                      <a:lnTo>
                        <a:pt x="53" y="103"/>
                      </a:lnTo>
                      <a:lnTo>
                        <a:pt x="53" y="103"/>
                      </a:lnTo>
                      <a:lnTo>
                        <a:pt x="53" y="100"/>
                      </a:lnTo>
                      <a:lnTo>
                        <a:pt x="51" y="100"/>
                      </a:lnTo>
                      <a:lnTo>
                        <a:pt x="51" y="100"/>
                      </a:lnTo>
                      <a:lnTo>
                        <a:pt x="51" y="100"/>
                      </a:lnTo>
                      <a:lnTo>
                        <a:pt x="42" y="103"/>
                      </a:lnTo>
                      <a:lnTo>
                        <a:pt x="39" y="103"/>
                      </a:lnTo>
                      <a:lnTo>
                        <a:pt x="39" y="103"/>
                      </a:lnTo>
                      <a:lnTo>
                        <a:pt x="39" y="103"/>
                      </a:lnTo>
                      <a:lnTo>
                        <a:pt x="39" y="103"/>
                      </a:lnTo>
                      <a:lnTo>
                        <a:pt x="34" y="103"/>
                      </a:lnTo>
                      <a:lnTo>
                        <a:pt x="34" y="103"/>
                      </a:lnTo>
                      <a:lnTo>
                        <a:pt x="31" y="103"/>
                      </a:lnTo>
                      <a:lnTo>
                        <a:pt x="28" y="103"/>
                      </a:lnTo>
                      <a:lnTo>
                        <a:pt x="25" y="103"/>
                      </a:lnTo>
                      <a:lnTo>
                        <a:pt x="22" y="100"/>
                      </a:lnTo>
                      <a:lnTo>
                        <a:pt x="22" y="100"/>
                      </a:lnTo>
                      <a:lnTo>
                        <a:pt x="22" y="100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9" y="97"/>
                      </a:lnTo>
                      <a:lnTo>
                        <a:pt x="17" y="97"/>
                      </a:lnTo>
                      <a:lnTo>
                        <a:pt x="17" y="97"/>
                      </a:lnTo>
                      <a:lnTo>
                        <a:pt x="17" y="97"/>
                      </a:lnTo>
                      <a:lnTo>
                        <a:pt x="17" y="97"/>
                      </a:lnTo>
                      <a:lnTo>
                        <a:pt x="17" y="94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4" y="94"/>
                      </a:lnTo>
                      <a:lnTo>
                        <a:pt x="14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11" y="91"/>
                      </a:lnTo>
                      <a:lnTo>
                        <a:pt x="8" y="88"/>
                      </a:lnTo>
                      <a:lnTo>
                        <a:pt x="8" y="86"/>
                      </a:lnTo>
                      <a:lnTo>
                        <a:pt x="8" y="86"/>
                      </a:lnTo>
                      <a:lnTo>
                        <a:pt x="5" y="86"/>
                      </a:lnTo>
                      <a:lnTo>
                        <a:pt x="5" y="80"/>
                      </a:lnTo>
                      <a:lnTo>
                        <a:pt x="2" y="77"/>
                      </a:lnTo>
                      <a:lnTo>
                        <a:pt x="2" y="77"/>
                      </a:lnTo>
                      <a:lnTo>
                        <a:pt x="2" y="71"/>
                      </a:lnTo>
                      <a:lnTo>
                        <a:pt x="5" y="68"/>
                      </a:lnTo>
                      <a:lnTo>
                        <a:pt x="5" y="63"/>
                      </a:lnTo>
                      <a:lnTo>
                        <a:pt x="5" y="63"/>
                      </a:lnTo>
                      <a:lnTo>
                        <a:pt x="2" y="63"/>
                      </a:lnTo>
                      <a:lnTo>
                        <a:pt x="2" y="63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2" y="57"/>
                      </a:lnTo>
                      <a:lnTo>
                        <a:pt x="2" y="57"/>
                      </a:lnTo>
                      <a:lnTo>
                        <a:pt x="2" y="57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11" y="49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4" y="46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0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3"/>
                      </a:lnTo>
                      <a:lnTo>
                        <a:pt x="28" y="23"/>
                      </a:lnTo>
                      <a:lnTo>
                        <a:pt x="28" y="23"/>
                      </a:lnTo>
                      <a:lnTo>
                        <a:pt x="28" y="23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5"/>
                      </a:lnTo>
                      <a:lnTo>
                        <a:pt x="34" y="15"/>
                      </a:lnTo>
                      <a:lnTo>
                        <a:pt x="34" y="15"/>
                      </a:lnTo>
                      <a:lnTo>
                        <a:pt x="34" y="15"/>
                      </a:lnTo>
                      <a:lnTo>
                        <a:pt x="34" y="15"/>
                      </a:lnTo>
                      <a:lnTo>
                        <a:pt x="34" y="12"/>
                      </a:lnTo>
                      <a:lnTo>
                        <a:pt x="34" y="12"/>
                      </a:lnTo>
                      <a:lnTo>
                        <a:pt x="34" y="12"/>
                      </a:lnTo>
                      <a:lnTo>
                        <a:pt x="28" y="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5" name="Freeform 181"/>
                <p:cNvSpPr>
                  <a:spLocks/>
                </p:cNvSpPr>
                <p:nvPr/>
              </p:nvSpPr>
              <p:spPr bwMode="auto">
                <a:xfrm>
                  <a:off x="1699" y="2931"/>
                  <a:ext cx="91" cy="81"/>
                </a:xfrm>
                <a:custGeom>
                  <a:avLst/>
                  <a:gdLst/>
                  <a:ahLst/>
                  <a:cxnLst>
                    <a:cxn ang="0">
                      <a:pos x="178" y="42"/>
                    </a:cxn>
                    <a:cxn ang="0">
                      <a:pos x="170" y="56"/>
                    </a:cxn>
                    <a:cxn ang="0">
                      <a:pos x="161" y="56"/>
                    </a:cxn>
                    <a:cxn ang="0">
                      <a:pos x="158" y="65"/>
                    </a:cxn>
                    <a:cxn ang="0">
                      <a:pos x="153" y="76"/>
                    </a:cxn>
                    <a:cxn ang="0">
                      <a:pos x="161" y="79"/>
                    </a:cxn>
                    <a:cxn ang="0">
                      <a:pos x="167" y="85"/>
                    </a:cxn>
                    <a:cxn ang="0">
                      <a:pos x="158" y="99"/>
                    </a:cxn>
                    <a:cxn ang="0">
                      <a:pos x="136" y="107"/>
                    </a:cxn>
                    <a:cxn ang="0">
                      <a:pos x="136" y="110"/>
                    </a:cxn>
                    <a:cxn ang="0">
                      <a:pos x="136" y="113"/>
                    </a:cxn>
                    <a:cxn ang="0">
                      <a:pos x="144" y="124"/>
                    </a:cxn>
                    <a:cxn ang="0">
                      <a:pos x="136" y="144"/>
                    </a:cxn>
                    <a:cxn ang="0">
                      <a:pos x="130" y="144"/>
                    </a:cxn>
                    <a:cxn ang="0">
                      <a:pos x="116" y="141"/>
                    </a:cxn>
                    <a:cxn ang="0">
                      <a:pos x="102" y="139"/>
                    </a:cxn>
                    <a:cxn ang="0">
                      <a:pos x="82" y="136"/>
                    </a:cxn>
                    <a:cxn ang="0">
                      <a:pos x="76" y="141"/>
                    </a:cxn>
                    <a:cxn ang="0">
                      <a:pos x="70" y="156"/>
                    </a:cxn>
                    <a:cxn ang="0">
                      <a:pos x="59" y="141"/>
                    </a:cxn>
                    <a:cxn ang="0">
                      <a:pos x="45" y="130"/>
                    </a:cxn>
                    <a:cxn ang="0">
                      <a:pos x="36" y="124"/>
                    </a:cxn>
                    <a:cxn ang="0">
                      <a:pos x="19" y="124"/>
                    </a:cxn>
                    <a:cxn ang="0">
                      <a:pos x="5" y="124"/>
                    </a:cxn>
                    <a:cxn ang="0">
                      <a:pos x="0" y="119"/>
                    </a:cxn>
                    <a:cxn ang="0">
                      <a:pos x="5" y="116"/>
                    </a:cxn>
                    <a:cxn ang="0">
                      <a:pos x="5" y="113"/>
                    </a:cxn>
                    <a:cxn ang="0">
                      <a:pos x="14" y="110"/>
                    </a:cxn>
                    <a:cxn ang="0">
                      <a:pos x="17" y="113"/>
                    </a:cxn>
                    <a:cxn ang="0">
                      <a:pos x="17" y="113"/>
                    </a:cxn>
                    <a:cxn ang="0">
                      <a:pos x="19" y="113"/>
                    </a:cxn>
                    <a:cxn ang="0">
                      <a:pos x="22" y="113"/>
                    </a:cxn>
                    <a:cxn ang="0">
                      <a:pos x="31" y="110"/>
                    </a:cxn>
                    <a:cxn ang="0">
                      <a:pos x="36" y="107"/>
                    </a:cxn>
                    <a:cxn ang="0">
                      <a:pos x="36" y="96"/>
                    </a:cxn>
                    <a:cxn ang="0">
                      <a:pos x="34" y="85"/>
                    </a:cxn>
                    <a:cxn ang="0">
                      <a:pos x="31" y="73"/>
                    </a:cxn>
                    <a:cxn ang="0">
                      <a:pos x="36" y="65"/>
                    </a:cxn>
                    <a:cxn ang="0">
                      <a:pos x="45" y="65"/>
                    </a:cxn>
                    <a:cxn ang="0">
                      <a:pos x="53" y="62"/>
                    </a:cxn>
                    <a:cxn ang="0">
                      <a:pos x="62" y="62"/>
                    </a:cxn>
                    <a:cxn ang="0">
                      <a:pos x="59" y="56"/>
                    </a:cxn>
                    <a:cxn ang="0">
                      <a:pos x="70" y="56"/>
                    </a:cxn>
                    <a:cxn ang="0">
                      <a:pos x="65" y="48"/>
                    </a:cxn>
                    <a:cxn ang="0">
                      <a:pos x="70" y="42"/>
                    </a:cxn>
                    <a:cxn ang="0">
                      <a:pos x="73" y="31"/>
                    </a:cxn>
                    <a:cxn ang="0">
                      <a:pos x="70" y="25"/>
                    </a:cxn>
                    <a:cxn ang="0">
                      <a:pos x="65" y="14"/>
                    </a:cxn>
                    <a:cxn ang="0">
                      <a:pos x="70" y="2"/>
                    </a:cxn>
                    <a:cxn ang="0">
                      <a:pos x="76" y="5"/>
                    </a:cxn>
                    <a:cxn ang="0">
                      <a:pos x="87" y="11"/>
                    </a:cxn>
                    <a:cxn ang="0">
                      <a:pos x="99" y="8"/>
                    </a:cxn>
                    <a:cxn ang="0">
                      <a:pos x="107" y="19"/>
                    </a:cxn>
                    <a:cxn ang="0">
                      <a:pos x="107" y="28"/>
                    </a:cxn>
                    <a:cxn ang="0">
                      <a:pos x="121" y="34"/>
                    </a:cxn>
                    <a:cxn ang="0">
                      <a:pos x="136" y="28"/>
                    </a:cxn>
                    <a:cxn ang="0">
                      <a:pos x="147" y="28"/>
                    </a:cxn>
                    <a:cxn ang="0">
                      <a:pos x="153" y="31"/>
                    </a:cxn>
                    <a:cxn ang="0">
                      <a:pos x="164" y="34"/>
                    </a:cxn>
                    <a:cxn ang="0">
                      <a:pos x="178" y="36"/>
                    </a:cxn>
                  </a:cxnLst>
                  <a:rect l="0" t="0" r="r" b="b"/>
                  <a:pathLst>
                    <a:path w="181" h="158">
                      <a:moveTo>
                        <a:pt x="181" y="36"/>
                      </a:moveTo>
                      <a:lnTo>
                        <a:pt x="181" y="36"/>
                      </a:lnTo>
                      <a:lnTo>
                        <a:pt x="181" y="39"/>
                      </a:lnTo>
                      <a:lnTo>
                        <a:pt x="181" y="39"/>
                      </a:lnTo>
                      <a:lnTo>
                        <a:pt x="178" y="39"/>
                      </a:lnTo>
                      <a:lnTo>
                        <a:pt x="178" y="39"/>
                      </a:lnTo>
                      <a:lnTo>
                        <a:pt x="178" y="39"/>
                      </a:lnTo>
                      <a:lnTo>
                        <a:pt x="178" y="39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5"/>
                      </a:lnTo>
                      <a:lnTo>
                        <a:pt x="178" y="48"/>
                      </a:lnTo>
                      <a:lnTo>
                        <a:pt x="175" y="48"/>
                      </a:lnTo>
                      <a:lnTo>
                        <a:pt x="175" y="51"/>
                      </a:lnTo>
                      <a:lnTo>
                        <a:pt x="175" y="51"/>
                      </a:lnTo>
                      <a:lnTo>
                        <a:pt x="172" y="53"/>
                      </a:lnTo>
                      <a:lnTo>
                        <a:pt x="170" y="56"/>
                      </a:lnTo>
                      <a:lnTo>
                        <a:pt x="170" y="56"/>
                      </a:lnTo>
                      <a:lnTo>
                        <a:pt x="170" y="56"/>
                      </a:lnTo>
                      <a:lnTo>
                        <a:pt x="170" y="56"/>
                      </a:lnTo>
                      <a:lnTo>
                        <a:pt x="170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1" y="56"/>
                      </a:lnTo>
                      <a:lnTo>
                        <a:pt x="161" y="56"/>
                      </a:lnTo>
                      <a:lnTo>
                        <a:pt x="161" y="56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5"/>
                      </a:lnTo>
                      <a:lnTo>
                        <a:pt x="158" y="65"/>
                      </a:lnTo>
                      <a:lnTo>
                        <a:pt x="158" y="65"/>
                      </a:lnTo>
                      <a:lnTo>
                        <a:pt x="158" y="65"/>
                      </a:lnTo>
                      <a:lnTo>
                        <a:pt x="158" y="65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5" y="70"/>
                      </a:lnTo>
                      <a:lnTo>
                        <a:pt x="155" y="70"/>
                      </a:lnTo>
                      <a:lnTo>
                        <a:pt x="155" y="70"/>
                      </a:lnTo>
                      <a:lnTo>
                        <a:pt x="155" y="70"/>
                      </a:lnTo>
                      <a:lnTo>
                        <a:pt x="155" y="73"/>
                      </a:lnTo>
                      <a:lnTo>
                        <a:pt x="155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6"/>
                      </a:lnTo>
                      <a:lnTo>
                        <a:pt x="153" y="76"/>
                      </a:lnTo>
                      <a:lnTo>
                        <a:pt x="155" y="76"/>
                      </a:lnTo>
                      <a:lnTo>
                        <a:pt x="155" y="76"/>
                      </a:lnTo>
                      <a:lnTo>
                        <a:pt x="155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61" y="79"/>
                      </a:lnTo>
                      <a:lnTo>
                        <a:pt x="161" y="79"/>
                      </a:lnTo>
                      <a:lnTo>
                        <a:pt x="161" y="79"/>
                      </a:lnTo>
                      <a:lnTo>
                        <a:pt x="164" y="79"/>
                      </a:lnTo>
                      <a:lnTo>
                        <a:pt x="164" y="82"/>
                      </a:lnTo>
                      <a:lnTo>
                        <a:pt x="164" y="82"/>
                      </a:lnTo>
                      <a:lnTo>
                        <a:pt x="167" y="82"/>
                      </a:lnTo>
                      <a:lnTo>
                        <a:pt x="167" y="82"/>
                      </a:lnTo>
                      <a:lnTo>
                        <a:pt x="167" y="82"/>
                      </a:lnTo>
                      <a:lnTo>
                        <a:pt x="167" y="82"/>
                      </a:lnTo>
                      <a:lnTo>
                        <a:pt x="167" y="82"/>
                      </a:lnTo>
                      <a:lnTo>
                        <a:pt x="170" y="82"/>
                      </a:lnTo>
                      <a:lnTo>
                        <a:pt x="170" y="82"/>
                      </a:lnTo>
                      <a:lnTo>
                        <a:pt x="170" y="82"/>
                      </a:lnTo>
                      <a:lnTo>
                        <a:pt x="170" y="85"/>
                      </a:lnTo>
                      <a:lnTo>
                        <a:pt x="167" y="85"/>
                      </a:lnTo>
                      <a:lnTo>
                        <a:pt x="167" y="87"/>
                      </a:lnTo>
                      <a:lnTo>
                        <a:pt x="167" y="87"/>
                      </a:lnTo>
                      <a:lnTo>
                        <a:pt x="167" y="87"/>
                      </a:lnTo>
                      <a:lnTo>
                        <a:pt x="167" y="87"/>
                      </a:lnTo>
                      <a:lnTo>
                        <a:pt x="164" y="90"/>
                      </a:lnTo>
                      <a:lnTo>
                        <a:pt x="164" y="90"/>
                      </a:lnTo>
                      <a:lnTo>
                        <a:pt x="164" y="90"/>
                      </a:lnTo>
                      <a:lnTo>
                        <a:pt x="164" y="93"/>
                      </a:lnTo>
                      <a:lnTo>
                        <a:pt x="164" y="93"/>
                      </a:lnTo>
                      <a:lnTo>
                        <a:pt x="161" y="93"/>
                      </a:lnTo>
                      <a:lnTo>
                        <a:pt x="161" y="93"/>
                      </a:lnTo>
                      <a:lnTo>
                        <a:pt x="161" y="96"/>
                      </a:lnTo>
                      <a:lnTo>
                        <a:pt x="158" y="96"/>
                      </a:lnTo>
                      <a:lnTo>
                        <a:pt x="158" y="99"/>
                      </a:lnTo>
                      <a:lnTo>
                        <a:pt x="158" y="99"/>
                      </a:lnTo>
                      <a:lnTo>
                        <a:pt x="158" y="99"/>
                      </a:lnTo>
                      <a:lnTo>
                        <a:pt x="158" y="102"/>
                      </a:lnTo>
                      <a:lnTo>
                        <a:pt x="158" y="102"/>
                      </a:lnTo>
                      <a:lnTo>
                        <a:pt x="158" y="102"/>
                      </a:lnTo>
                      <a:lnTo>
                        <a:pt x="158" y="102"/>
                      </a:lnTo>
                      <a:lnTo>
                        <a:pt x="161" y="102"/>
                      </a:lnTo>
                      <a:lnTo>
                        <a:pt x="161" y="102"/>
                      </a:lnTo>
                      <a:lnTo>
                        <a:pt x="161" y="104"/>
                      </a:lnTo>
                      <a:lnTo>
                        <a:pt x="158" y="110"/>
                      </a:lnTo>
                      <a:lnTo>
                        <a:pt x="158" y="110"/>
                      </a:lnTo>
                      <a:lnTo>
                        <a:pt x="161" y="110"/>
                      </a:lnTo>
                      <a:lnTo>
                        <a:pt x="155" y="113"/>
                      </a:lnTo>
                      <a:lnTo>
                        <a:pt x="136" y="107"/>
                      </a:lnTo>
                      <a:lnTo>
                        <a:pt x="133" y="104"/>
                      </a:lnTo>
                      <a:lnTo>
                        <a:pt x="133" y="104"/>
                      </a:lnTo>
                      <a:lnTo>
                        <a:pt x="133" y="104"/>
                      </a:lnTo>
                      <a:lnTo>
                        <a:pt x="130" y="104"/>
                      </a:lnTo>
                      <a:lnTo>
                        <a:pt x="130" y="104"/>
                      </a:lnTo>
                      <a:lnTo>
                        <a:pt x="130" y="104"/>
                      </a:lnTo>
                      <a:lnTo>
                        <a:pt x="130" y="107"/>
                      </a:lnTo>
                      <a:lnTo>
                        <a:pt x="130" y="107"/>
                      </a:lnTo>
                      <a:lnTo>
                        <a:pt x="133" y="107"/>
                      </a:lnTo>
                      <a:lnTo>
                        <a:pt x="133" y="107"/>
                      </a:lnTo>
                      <a:lnTo>
                        <a:pt x="133" y="107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8" y="110"/>
                      </a:lnTo>
                      <a:lnTo>
                        <a:pt x="138" y="113"/>
                      </a:lnTo>
                      <a:lnTo>
                        <a:pt x="138" y="113"/>
                      </a:lnTo>
                      <a:lnTo>
                        <a:pt x="138" y="113"/>
                      </a:lnTo>
                      <a:lnTo>
                        <a:pt x="138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6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8" y="122"/>
                      </a:lnTo>
                      <a:lnTo>
                        <a:pt x="141" y="122"/>
                      </a:lnTo>
                      <a:lnTo>
                        <a:pt x="144" y="124"/>
                      </a:lnTo>
                      <a:lnTo>
                        <a:pt x="150" y="127"/>
                      </a:lnTo>
                      <a:lnTo>
                        <a:pt x="150" y="127"/>
                      </a:lnTo>
                      <a:lnTo>
                        <a:pt x="158" y="153"/>
                      </a:lnTo>
                      <a:lnTo>
                        <a:pt x="153" y="150"/>
                      </a:lnTo>
                      <a:lnTo>
                        <a:pt x="147" y="147"/>
                      </a:lnTo>
                      <a:lnTo>
                        <a:pt x="147" y="147"/>
                      </a:lnTo>
                      <a:lnTo>
                        <a:pt x="144" y="147"/>
                      </a:lnTo>
                      <a:lnTo>
                        <a:pt x="144" y="147"/>
                      </a:lnTo>
                      <a:lnTo>
                        <a:pt x="141" y="147"/>
                      </a:lnTo>
                      <a:lnTo>
                        <a:pt x="141" y="147"/>
                      </a:lnTo>
                      <a:lnTo>
                        <a:pt x="141" y="144"/>
                      </a:lnTo>
                      <a:lnTo>
                        <a:pt x="138" y="144"/>
                      </a:lnTo>
                      <a:lnTo>
                        <a:pt x="138" y="144"/>
                      </a:lnTo>
                      <a:lnTo>
                        <a:pt x="136" y="144"/>
                      </a:lnTo>
                      <a:lnTo>
                        <a:pt x="136" y="144"/>
                      </a:lnTo>
                      <a:lnTo>
                        <a:pt x="136" y="141"/>
                      </a:lnTo>
                      <a:lnTo>
                        <a:pt x="136" y="141"/>
                      </a:lnTo>
                      <a:lnTo>
                        <a:pt x="136" y="141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0" y="144"/>
                      </a:lnTo>
                      <a:lnTo>
                        <a:pt x="130" y="144"/>
                      </a:lnTo>
                      <a:lnTo>
                        <a:pt x="130" y="144"/>
                      </a:lnTo>
                      <a:lnTo>
                        <a:pt x="130" y="144"/>
                      </a:lnTo>
                      <a:lnTo>
                        <a:pt x="130" y="147"/>
                      </a:lnTo>
                      <a:lnTo>
                        <a:pt x="130" y="147"/>
                      </a:lnTo>
                      <a:lnTo>
                        <a:pt x="127" y="147"/>
                      </a:lnTo>
                      <a:lnTo>
                        <a:pt x="127" y="147"/>
                      </a:lnTo>
                      <a:lnTo>
                        <a:pt x="127" y="147"/>
                      </a:lnTo>
                      <a:lnTo>
                        <a:pt x="127" y="147"/>
                      </a:lnTo>
                      <a:lnTo>
                        <a:pt x="127" y="147"/>
                      </a:lnTo>
                      <a:lnTo>
                        <a:pt x="124" y="147"/>
                      </a:lnTo>
                      <a:lnTo>
                        <a:pt x="121" y="144"/>
                      </a:lnTo>
                      <a:lnTo>
                        <a:pt x="121" y="144"/>
                      </a:lnTo>
                      <a:lnTo>
                        <a:pt x="119" y="144"/>
                      </a:lnTo>
                      <a:lnTo>
                        <a:pt x="119" y="144"/>
                      </a:lnTo>
                      <a:lnTo>
                        <a:pt x="116" y="144"/>
                      </a:lnTo>
                      <a:lnTo>
                        <a:pt x="116" y="141"/>
                      </a:lnTo>
                      <a:lnTo>
                        <a:pt x="113" y="141"/>
                      </a:lnTo>
                      <a:lnTo>
                        <a:pt x="113" y="141"/>
                      </a:lnTo>
                      <a:lnTo>
                        <a:pt x="110" y="141"/>
                      </a:lnTo>
                      <a:lnTo>
                        <a:pt x="110" y="141"/>
                      </a:lnTo>
                      <a:lnTo>
                        <a:pt x="107" y="139"/>
                      </a:lnTo>
                      <a:lnTo>
                        <a:pt x="107" y="139"/>
                      </a:lnTo>
                      <a:lnTo>
                        <a:pt x="107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2" y="139"/>
                      </a:lnTo>
                      <a:lnTo>
                        <a:pt x="102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3" y="136"/>
                      </a:lnTo>
                      <a:lnTo>
                        <a:pt x="90" y="133"/>
                      </a:lnTo>
                      <a:lnTo>
                        <a:pt x="90" y="133"/>
                      </a:lnTo>
                      <a:lnTo>
                        <a:pt x="87" y="133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2" y="133"/>
                      </a:lnTo>
                      <a:lnTo>
                        <a:pt x="82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41"/>
                      </a:lnTo>
                      <a:lnTo>
                        <a:pt x="76" y="141"/>
                      </a:lnTo>
                      <a:lnTo>
                        <a:pt x="76" y="141"/>
                      </a:lnTo>
                      <a:lnTo>
                        <a:pt x="76" y="141"/>
                      </a:lnTo>
                      <a:lnTo>
                        <a:pt x="76" y="144"/>
                      </a:lnTo>
                      <a:lnTo>
                        <a:pt x="73" y="144"/>
                      </a:lnTo>
                      <a:lnTo>
                        <a:pt x="73" y="147"/>
                      </a:lnTo>
                      <a:lnTo>
                        <a:pt x="73" y="147"/>
                      </a:lnTo>
                      <a:lnTo>
                        <a:pt x="73" y="150"/>
                      </a:lnTo>
                      <a:lnTo>
                        <a:pt x="73" y="150"/>
                      </a:lnTo>
                      <a:lnTo>
                        <a:pt x="73" y="153"/>
                      </a:lnTo>
                      <a:lnTo>
                        <a:pt x="73" y="156"/>
                      </a:lnTo>
                      <a:lnTo>
                        <a:pt x="73" y="156"/>
                      </a:lnTo>
                      <a:lnTo>
                        <a:pt x="73" y="158"/>
                      </a:lnTo>
                      <a:lnTo>
                        <a:pt x="70" y="158"/>
                      </a:lnTo>
                      <a:lnTo>
                        <a:pt x="70" y="158"/>
                      </a:lnTo>
                      <a:lnTo>
                        <a:pt x="70" y="158"/>
                      </a:lnTo>
                      <a:lnTo>
                        <a:pt x="70" y="156"/>
                      </a:lnTo>
                      <a:lnTo>
                        <a:pt x="70" y="156"/>
                      </a:lnTo>
                      <a:lnTo>
                        <a:pt x="70" y="153"/>
                      </a:lnTo>
                      <a:lnTo>
                        <a:pt x="70" y="153"/>
                      </a:lnTo>
                      <a:lnTo>
                        <a:pt x="70" y="150"/>
                      </a:lnTo>
                      <a:lnTo>
                        <a:pt x="65" y="147"/>
                      </a:lnTo>
                      <a:lnTo>
                        <a:pt x="62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1"/>
                      </a:lnTo>
                      <a:lnTo>
                        <a:pt x="59" y="141"/>
                      </a:lnTo>
                      <a:lnTo>
                        <a:pt x="59" y="141"/>
                      </a:lnTo>
                      <a:lnTo>
                        <a:pt x="59" y="141"/>
                      </a:lnTo>
                      <a:lnTo>
                        <a:pt x="59" y="141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6" y="136"/>
                      </a:lnTo>
                      <a:lnTo>
                        <a:pt x="56" y="136"/>
                      </a:lnTo>
                      <a:lnTo>
                        <a:pt x="53" y="136"/>
                      </a:lnTo>
                      <a:lnTo>
                        <a:pt x="51" y="133"/>
                      </a:lnTo>
                      <a:lnTo>
                        <a:pt x="48" y="133"/>
                      </a:lnTo>
                      <a:lnTo>
                        <a:pt x="48" y="133"/>
                      </a:lnTo>
                      <a:lnTo>
                        <a:pt x="48" y="130"/>
                      </a:lnTo>
                      <a:lnTo>
                        <a:pt x="45" y="130"/>
                      </a:lnTo>
                      <a:lnTo>
                        <a:pt x="45" y="130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2" y="127"/>
                      </a:lnTo>
                      <a:lnTo>
                        <a:pt x="42" y="124"/>
                      </a:lnTo>
                      <a:lnTo>
                        <a:pt x="42" y="124"/>
                      </a:lnTo>
                      <a:lnTo>
                        <a:pt x="39" y="124"/>
                      </a:lnTo>
                      <a:lnTo>
                        <a:pt x="36" y="124"/>
                      </a:lnTo>
                      <a:lnTo>
                        <a:pt x="34" y="124"/>
                      </a:lnTo>
                      <a:lnTo>
                        <a:pt x="34" y="124"/>
                      </a:lnTo>
                      <a:lnTo>
                        <a:pt x="34" y="124"/>
                      </a:lnTo>
                      <a:lnTo>
                        <a:pt x="34" y="124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6" y="122"/>
                      </a:lnTo>
                      <a:lnTo>
                        <a:pt x="36" y="119"/>
                      </a:lnTo>
                      <a:lnTo>
                        <a:pt x="25" y="122"/>
                      </a:lnTo>
                      <a:lnTo>
                        <a:pt x="25" y="124"/>
                      </a:lnTo>
                      <a:lnTo>
                        <a:pt x="22" y="124"/>
                      </a:lnTo>
                      <a:lnTo>
                        <a:pt x="19" y="124"/>
                      </a:lnTo>
                      <a:lnTo>
                        <a:pt x="19" y="124"/>
                      </a:lnTo>
                      <a:lnTo>
                        <a:pt x="19" y="124"/>
                      </a:lnTo>
                      <a:lnTo>
                        <a:pt x="17" y="127"/>
                      </a:lnTo>
                      <a:lnTo>
                        <a:pt x="17" y="127"/>
                      </a:lnTo>
                      <a:lnTo>
                        <a:pt x="17" y="127"/>
                      </a:lnTo>
                      <a:lnTo>
                        <a:pt x="17" y="127"/>
                      </a:lnTo>
                      <a:lnTo>
                        <a:pt x="14" y="127"/>
                      </a:lnTo>
                      <a:lnTo>
                        <a:pt x="14" y="127"/>
                      </a:lnTo>
                      <a:lnTo>
                        <a:pt x="11" y="124"/>
                      </a:lnTo>
                      <a:lnTo>
                        <a:pt x="11" y="124"/>
                      </a:lnTo>
                      <a:lnTo>
                        <a:pt x="11" y="124"/>
                      </a:lnTo>
                      <a:lnTo>
                        <a:pt x="8" y="124"/>
                      </a:lnTo>
                      <a:lnTo>
                        <a:pt x="8" y="124"/>
                      </a:lnTo>
                      <a:lnTo>
                        <a:pt x="8" y="124"/>
                      </a:lnTo>
                      <a:lnTo>
                        <a:pt x="5" y="124"/>
                      </a:lnTo>
                      <a:lnTo>
                        <a:pt x="5" y="124"/>
                      </a:lnTo>
                      <a:lnTo>
                        <a:pt x="5" y="124"/>
                      </a:lnTo>
                      <a:lnTo>
                        <a:pt x="2" y="124"/>
                      </a:lnTo>
                      <a:lnTo>
                        <a:pt x="2" y="124"/>
                      </a:lnTo>
                      <a:lnTo>
                        <a:pt x="2" y="124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6"/>
                      </a:lnTo>
                      <a:lnTo>
                        <a:pt x="2" y="116"/>
                      </a:lnTo>
                      <a:lnTo>
                        <a:pt x="2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11" y="110"/>
                      </a:lnTo>
                      <a:lnTo>
                        <a:pt x="11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5" y="110"/>
                      </a:lnTo>
                      <a:lnTo>
                        <a:pt x="25" y="110"/>
                      </a:lnTo>
                      <a:lnTo>
                        <a:pt x="25" y="110"/>
                      </a:lnTo>
                      <a:lnTo>
                        <a:pt x="28" y="110"/>
                      </a:lnTo>
                      <a:lnTo>
                        <a:pt x="28" y="110"/>
                      </a:lnTo>
                      <a:lnTo>
                        <a:pt x="28" y="110"/>
                      </a:lnTo>
                      <a:lnTo>
                        <a:pt x="28" y="110"/>
                      </a:lnTo>
                      <a:lnTo>
                        <a:pt x="31" y="110"/>
                      </a:lnTo>
                      <a:lnTo>
                        <a:pt x="31" y="110"/>
                      </a:lnTo>
                      <a:lnTo>
                        <a:pt x="31" y="110"/>
                      </a:lnTo>
                      <a:lnTo>
                        <a:pt x="31" y="107"/>
                      </a:lnTo>
                      <a:lnTo>
                        <a:pt x="31" y="107"/>
                      </a:lnTo>
                      <a:lnTo>
                        <a:pt x="34" y="110"/>
                      </a:lnTo>
                      <a:lnTo>
                        <a:pt x="34" y="110"/>
                      </a:lnTo>
                      <a:lnTo>
                        <a:pt x="34" y="110"/>
                      </a:lnTo>
                      <a:lnTo>
                        <a:pt x="34" y="107"/>
                      </a:lnTo>
                      <a:lnTo>
                        <a:pt x="34" y="107"/>
                      </a:lnTo>
                      <a:lnTo>
                        <a:pt x="34" y="107"/>
                      </a:lnTo>
                      <a:lnTo>
                        <a:pt x="34" y="107"/>
                      </a:lnTo>
                      <a:lnTo>
                        <a:pt x="34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4"/>
                      </a:lnTo>
                      <a:lnTo>
                        <a:pt x="36" y="104"/>
                      </a:lnTo>
                      <a:lnTo>
                        <a:pt x="36" y="104"/>
                      </a:lnTo>
                      <a:lnTo>
                        <a:pt x="36" y="102"/>
                      </a:lnTo>
                      <a:lnTo>
                        <a:pt x="36" y="102"/>
                      </a:lnTo>
                      <a:lnTo>
                        <a:pt x="36" y="99"/>
                      </a:lnTo>
                      <a:lnTo>
                        <a:pt x="36" y="99"/>
                      </a:lnTo>
                      <a:lnTo>
                        <a:pt x="36" y="99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1" y="76"/>
                      </a:lnTo>
                      <a:lnTo>
                        <a:pt x="31" y="76"/>
                      </a:lnTo>
                      <a:lnTo>
                        <a:pt x="31" y="76"/>
                      </a:lnTo>
                      <a:lnTo>
                        <a:pt x="31" y="73"/>
                      </a:lnTo>
                      <a:lnTo>
                        <a:pt x="34" y="73"/>
                      </a:lnTo>
                      <a:lnTo>
                        <a:pt x="34" y="73"/>
                      </a:lnTo>
                      <a:lnTo>
                        <a:pt x="36" y="73"/>
                      </a:lnTo>
                      <a:lnTo>
                        <a:pt x="39" y="73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6" y="65"/>
                      </a:lnTo>
                      <a:lnTo>
                        <a:pt x="36" y="65"/>
                      </a:lnTo>
                      <a:lnTo>
                        <a:pt x="36" y="65"/>
                      </a:lnTo>
                      <a:lnTo>
                        <a:pt x="36" y="65"/>
                      </a:lnTo>
                      <a:lnTo>
                        <a:pt x="39" y="65"/>
                      </a:lnTo>
                      <a:lnTo>
                        <a:pt x="39" y="65"/>
                      </a:lnTo>
                      <a:lnTo>
                        <a:pt x="39" y="65"/>
                      </a:lnTo>
                      <a:lnTo>
                        <a:pt x="39" y="65"/>
                      </a:lnTo>
                      <a:lnTo>
                        <a:pt x="39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51" y="65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5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59" y="62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6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2" y="59"/>
                      </a:lnTo>
                      <a:lnTo>
                        <a:pt x="62" y="59"/>
                      </a:lnTo>
                      <a:lnTo>
                        <a:pt x="62" y="59"/>
                      </a:lnTo>
                      <a:lnTo>
                        <a:pt x="65" y="59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8" y="62"/>
                      </a:lnTo>
                      <a:lnTo>
                        <a:pt x="70" y="59"/>
                      </a:lnTo>
                      <a:lnTo>
                        <a:pt x="70" y="59"/>
                      </a:lnTo>
                      <a:lnTo>
                        <a:pt x="70" y="59"/>
                      </a:lnTo>
                      <a:lnTo>
                        <a:pt x="70" y="59"/>
                      </a:lnTo>
                      <a:lnTo>
                        <a:pt x="70" y="56"/>
                      </a:lnTo>
                      <a:lnTo>
                        <a:pt x="70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3"/>
                      </a:lnTo>
                      <a:lnTo>
                        <a:pt x="68" y="53"/>
                      </a:lnTo>
                      <a:lnTo>
                        <a:pt x="68" y="53"/>
                      </a:lnTo>
                      <a:lnTo>
                        <a:pt x="68" y="53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8" y="48"/>
                      </a:lnTo>
                      <a:lnTo>
                        <a:pt x="70" y="48"/>
                      </a:lnTo>
                      <a:lnTo>
                        <a:pt x="70" y="48"/>
                      </a:lnTo>
                      <a:lnTo>
                        <a:pt x="73" y="48"/>
                      </a:lnTo>
                      <a:lnTo>
                        <a:pt x="73" y="48"/>
                      </a:lnTo>
                      <a:lnTo>
                        <a:pt x="70" y="45"/>
                      </a:lnTo>
                      <a:lnTo>
                        <a:pt x="70" y="45"/>
                      </a:lnTo>
                      <a:lnTo>
                        <a:pt x="70" y="45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70" y="39"/>
                      </a:lnTo>
                      <a:lnTo>
                        <a:pt x="68" y="36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3" y="28"/>
                      </a:lnTo>
                      <a:lnTo>
                        <a:pt x="73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70" y="25"/>
                      </a:lnTo>
                      <a:lnTo>
                        <a:pt x="70" y="25"/>
                      </a:lnTo>
                      <a:lnTo>
                        <a:pt x="70" y="25"/>
                      </a:lnTo>
                      <a:lnTo>
                        <a:pt x="68" y="25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19"/>
                      </a:lnTo>
                      <a:lnTo>
                        <a:pt x="68" y="19"/>
                      </a:lnTo>
                      <a:lnTo>
                        <a:pt x="68" y="19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8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70" y="5"/>
                      </a:lnTo>
                      <a:lnTo>
                        <a:pt x="70" y="5"/>
                      </a:lnTo>
                      <a:lnTo>
                        <a:pt x="70" y="5"/>
                      </a:lnTo>
                      <a:lnTo>
                        <a:pt x="70" y="2"/>
                      </a:lnTo>
                      <a:lnTo>
                        <a:pt x="73" y="2"/>
                      </a:lnTo>
                      <a:lnTo>
                        <a:pt x="73" y="2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11"/>
                      </a:lnTo>
                      <a:lnTo>
                        <a:pt x="76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82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7" y="11"/>
                      </a:lnTo>
                      <a:lnTo>
                        <a:pt x="87" y="11"/>
                      </a:lnTo>
                      <a:lnTo>
                        <a:pt x="87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4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lnTo>
                        <a:pt x="107" y="17"/>
                      </a:lnTo>
                      <a:lnTo>
                        <a:pt x="107" y="17"/>
                      </a:lnTo>
                      <a:lnTo>
                        <a:pt x="107" y="17"/>
                      </a:lnTo>
                      <a:lnTo>
                        <a:pt x="107" y="19"/>
                      </a:lnTo>
                      <a:lnTo>
                        <a:pt x="107" y="19"/>
                      </a:lnTo>
                      <a:lnTo>
                        <a:pt x="104" y="22"/>
                      </a:lnTo>
                      <a:lnTo>
                        <a:pt x="104" y="22"/>
                      </a:lnTo>
                      <a:lnTo>
                        <a:pt x="104" y="22"/>
                      </a:lnTo>
                      <a:lnTo>
                        <a:pt x="104" y="25"/>
                      </a:lnTo>
                      <a:lnTo>
                        <a:pt x="104" y="25"/>
                      </a:lnTo>
                      <a:lnTo>
                        <a:pt x="104" y="25"/>
                      </a:lnTo>
                      <a:lnTo>
                        <a:pt x="104" y="25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7" y="28"/>
                      </a:lnTo>
                      <a:lnTo>
                        <a:pt x="110" y="31"/>
                      </a:lnTo>
                      <a:lnTo>
                        <a:pt x="113" y="31"/>
                      </a:lnTo>
                      <a:lnTo>
                        <a:pt x="113" y="31"/>
                      </a:lnTo>
                      <a:lnTo>
                        <a:pt x="113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21" y="34"/>
                      </a:lnTo>
                      <a:lnTo>
                        <a:pt x="121" y="34"/>
                      </a:lnTo>
                      <a:lnTo>
                        <a:pt x="121" y="34"/>
                      </a:lnTo>
                      <a:lnTo>
                        <a:pt x="124" y="34"/>
                      </a:lnTo>
                      <a:lnTo>
                        <a:pt x="124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30" y="34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8" y="28"/>
                      </a:lnTo>
                      <a:lnTo>
                        <a:pt x="138" y="28"/>
                      </a:lnTo>
                      <a:lnTo>
                        <a:pt x="138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4" y="28"/>
                      </a:lnTo>
                      <a:lnTo>
                        <a:pt x="144" y="28"/>
                      </a:lnTo>
                      <a:lnTo>
                        <a:pt x="144" y="28"/>
                      </a:lnTo>
                      <a:lnTo>
                        <a:pt x="147" y="28"/>
                      </a:lnTo>
                      <a:lnTo>
                        <a:pt x="147" y="28"/>
                      </a:lnTo>
                      <a:lnTo>
                        <a:pt x="147" y="28"/>
                      </a:lnTo>
                      <a:lnTo>
                        <a:pt x="147" y="28"/>
                      </a:lnTo>
                      <a:lnTo>
                        <a:pt x="147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3" y="28"/>
                      </a:lnTo>
                      <a:lnTo>
                        <a:pt x="153" y="28"/>
                      </a:lnTo>
                      <a:lnTo>
                        <a:pt x="153" y="28"/>
                      </a:lnTo>
                      <a:lnTo>
                        <a:pt x="153" y="31"/>
                      </a:lnTo>
                      <a:lnTo>
                        <a:pt x="155" y="31"/>
                      </a:lnTo>
                      <a:lnTo>
                        <a:pt x="155" y="31"/>
                      </a:lnTo>
                      <a:lnTo>
                        <a:pt x="155" y="31"/>
                      </a:lnTo>
                      <a:lnTo>
                        <a:pt x="155" y="31"/>
                      </a:lnTo>
                      <a:lnTo>
                        <a:pt x="158" y="31"/>
                      </a:lnTo>
                      <a:lnTo>
                        <a:pt x="158" y="31"/>
                      </a:lnTo>
                      <a:lnTo>
                        <a:pt x="158" y="31"/>
                      </a:lnTo>
                      <a:lnTo>
                        <a:pt x="158" y="34"/>
                      </a:lnTo>
                      <a:lnTo>
                        <a:pt x="158" y="34"/>
                      </a:lnTo>
                      <a:lnTo>
                        <a:pt x="161" y="34"/>
                      </a:lnTo>
                      <a:lnTo>
                        <a:pt x="161" y="34"/>
                      </a:lnTo>
                      <a:lnTo>
                        <a:pt x="161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2" y="34"/>
                      </a:lnTo>
                      <a:lnTo>
                        <a:pt x="172" y="34"/>
                      </a:lnTo>
                      <a:lnTo>
                        <a:pt x="172" y="34"/>
                      </a:lnTo>
                      <a:lnTo>
                        <a:pt x="175" y="34"/>
                      </a:lnTo>
                      <a:lnTo>
                        <a:pt x="175" y="36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81" y="36"/>
                      </a:lnTo>
                      <a:lnTo>
                        <a:pt x="181" y="36"/>
                      </a:lnTo>
                      <a:lnTo>
                        <a:pt x="181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6" name="Freeform 182"/>
                <p:cNvSpPr>
                  <a:spLocks/>
                </p:cNvSpPr>
                <p:nvPr/>
              </p:nvSpPr>
              <p:spPr bwMode="auto">
                <a:xfrm>
                  <a:off x="1699" y="2931"/>
                  <a:ext cx="91" cy="81"/>
                </a:xfrm>
                <a:custGeom>
                  <a:avLst/>
                  <a:gdLst/>
                  <a:ahLst/>
                  <a:cxnLst>
                    <a:cxn ang="0">
                      <a:pos x="178" y="42"/>
                    </a:cxn>
                    <a:cxn ang="0">
                      <a:pos x="170" y="56"/>
                    </a:cxn>
                    <a:cxn ang="0">
                      <a:pos x="161" y="56"/>
                    </a:cxn>
                    <a:cxn ang="0">
                      <a:pos x="158" y="65"/>
                    </a:cxn>
                    <a:cxn ang="0">
                      <a:pos x="153" y="76"/>
                    </a:cxn>
                    <a:cxn ang="0">
                      <a:pos x="161" y="79"/>
                    </a:cxn>
                    <a:cxn ang="0">
                      <a:pos x="167" y="85"/>
                    </a:cxn>
                    <a:cxn ang="0">
                      <a:pos x="158" y="99"/>
                    </a:cxn>
                    <a:cxn ang="0">
                      <a:pos x="136" y="107"/>
                    </a:cxn>
                    <a:cxn ang="0">
                      <a:pos x="136" y="110"/>
                    </a:cxn>
                    <a:cxn ang="0">
                      <a:pos x="136" y="113"/>
                    </a:cxn>
                    <a:cxn ang="0">
                      <a:pos x="144" y="124"/>
                    </a:cxn>
                    <a:cxn ang="0">
                      <a:pos x="136" y="144"/>
                    </a:cxn>
                    <a:cxn ang="0">
                      <a:pos x="130" y="144"/>
                    </a:cxn>
                    <a:cxn ang="0">
                      <a:pos x="116" y="141"/>
                    </a:cxn>
                    <a:cxn ang="0">
                      <a:pos x="102" y="139"/>
                    </a:cxn>
                    <a:cxn ang="0">
                      <a:pos x="82" y="136"/>
                    </a:cxn>
                    <a:cxn ang="0">
                      <a:pos x="76" y="141"/>
                    </a:cxn>
                    <a:cxn ang="0">
                      <a:pos x="70" y="156"/>
                    </a:cxn>
                    <a:cxn ang="0">
                      <a:pos x="59" y="141"/>
                    </a:cxn>
                    <a:cxn ang="0">
                      <a:pos x="45" y="130"/>
                    </a:cxn>
                    <a:cxn ang="0">
                      <a:pos x="36" y="124"/>
                    </a:cxn>
                    <a:cxn ang="0">
                      <a:pos x="19" y="124"/>
                    </a:cxn>
                    <a:cxn ang="0">
                      <a:pos x="5" y="124"/>
                    </a:cxn>
                    <a:cxn ang="0">
                      <a:pos x="0" y="119"/>
                    </a:cxn>
                    <a:cxn ang="0">
                      <a:pos x="5" y="116"/>
                    </a:cxn>
                    <a:cxn ang="0">
                      <a:pos x="5" y="113"/>
                    </a:cxn>
                    <a:cxn ang="0">
                      <a:pos x="14" y="110"/>
                    </a:cxn>
                    <a:cxn ang="0">
                      <a:pos x="17" y="113"/>
                    </a:cxn>
                    <a:cxn ang="0">
                      <a:pos x="17" y="113"/>
                    </a:cxn>
                    <a:cxn ang="0">
                      <a:pos x="19" y="113"/>
                    </a:cxn>
                    <a:cxn ang="0">
                      <a:pos x="22" y="113"/>
                    </a:cxn>
                    <a:cxn ang="0">
                      <a:pos x="31" y="110"/>
                    </a:cxn>
                    <a:cxn ang="0">
                      <a:pos x="36" y="107"/>
                    </a:cxn>
                    <a:cxn ang="0">
                      <a:pos x="36" y="96"/>
                    </a:cxn>
                    <a:cxn ang="0">
                      <a:pos x="34" y="85"/>
                    </a:cxn>
                    <a:cxn ang="0">
                      <a:pos x="31" y="73"/>
                    </a:cxn>
                    <a:cxn ang="0">
                      <a:pos x="36" y="65"/>
                    </a:cxn>
                    <a:cxn ang="0">
                      <a:pos x="45" y="65"/>
                    </a:cxn>
                    <a:cxn ang="0">
                      <a:pos x="53" y="62"/>
                    </a:cxn>
                    <a:cxn ang="0">
                      <a:pos x="62" y="62"/>
                    </a:cxn>
                    <a:cxn ang="0">
                      <a:pos x="59" y="56"/>
                    </a:cxn>
                    <a:cxn ang="0">
                      <a:pos x="70" y="56"/>
                    </a:cxn>
                    <a:cxn ang="0">
                      <a:pos x="65" y="48"/>
                    </a:cxn>
                    <a:cxn ang="0">
                      <a:pos x="70" y="42"/>
                    </a:cxn>
                    <a:cxn ang="0">
                      <a:pos x="73" y="31"/>
                    </a:cxn>
                    <a:cxn ang="0">
                      <a:pos x="70" y="25"/>
                    </a:cxn>
                    <a:cxn ang="0">
                      <a:pos x="65" y="14"/>
                    </a:cxn>
                    <a:cxn ang="0">
                      <a:pos x="70" y="2"/>
                    </a:cxn>
                    <a:cxn ang="0">
                      <a:pos x="76" y="5"/>
                    </a:cxn>
                    <a:cxn ang="0">
                      <a:pos x="87" y="11"/>
                    </a:cxn>
                    <a:cxn ang="0">
                      <a:pos x="99" y="8"/>
                    </a:cxn>
                    <a:cxn ang="0">
                      <a:pos x="107" y="19"/>
                    </a:cxn>
                    <a:cxn ang="0">
                      <a:pos x="107" y="28"/>
                    </a:cxn>
                    <a:cxn ang="0">
                      <a:pos x="121" y="34"/>
                    </a:cxn>
                    <a:cxn ang="0">
                      <a:pos x="136" y="28"/>
                    </a:cxn>
                    <a:cxn ang="0">
                      <a:pos x="147" y="28"/>
                    </a:cxn>
                    <a:cxn ang="0">
                      <a:pos x="153" y="31"/>
                    </a:cxn>
                    <a:cxn ang="0">
                      <a:pos x="164" y="34"/>
                    </a:cxn>
                    <a:cxn ang="0">
                      <a:pos x="178" y="36"/>
                    </a:cxn>
                  </a:cxnLst>
                  <a:rect l="0" t="0" r="r" b="b"/>
                  <a:pathLst>
                    <a:path w="181" h="158">
                      <a:moveTo>
                        <a:pt x="181" y="36"/>
                      </a:moveTo>
                      <a:lnTo>
                        <a:pt x="181" y="36"/>
                      </a:lnTo>
                      <a:lnTo>
                        <a:pt x="181" y="39"/>
                      </a:lnTo>
                      <a:lnTo>
                        <a:pt x="181" y="39"/>
                      </a:lnTo>
                      <a:lnTo>
                        <a:pt x="178" y="39"/>
                      </a:lnTo>
                      <a:lnTo>
                        <a:pt x="178" y="39"/>
                      </a:lnTo>
                      <a:lnTo>
                        <a:pt x="178" y="39"/>
                      </a:lnTo>
                      <a:lnTo>
                        <a:pt x="178" y="39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5"/>
                      </a:lnTo>
                      <a:lnTo>
                        <a:pt x="178" y="48"/>
                      </a:lnTo>
                      <a:lnTo>
                        <a:pt x="175" y="48"/>
                      </a:lnTo>
                      <a:lnTo>
                        <a:pt x="175" y="51"/>
                      </a:lnTo>
                      <a:lnTo>
                        <a:pt x="175" y="51"/>
                      </a:lnTo>
                      <a:lnTo>
                        <a:pt x="172" y="53"/>
                      </a:lnTo>
                      <a:lnTo>
                        <a:pt x="170" y="56"/>
                      </a:lnTo>
                      <a:lnTo>
                        <a:pt x="170" y="56"/>
                      </a:lnTo>
                      <a:lnTo>
                        <a:pt x="170" y="56"/>
                      </a:lnTo>
                      <a:lnTo>
                        <a:pt x="170" y="56"/>
                      </a:lnTo>
                      <a:lnTo>
                        <a:pt x="170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7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4" y="56"/>
                      </a:lnTo>
                      <a:lnTo>
                        <a:pt x="161" y="56"/>
                      </a:lnTo>
                      <a:lnTo>
                        <a:pt x="161" y="56"/>
                      </a:lnTo>
                      <a:lnTo>
                        <a:pt x="161" y="56"/>
                      </a:lnTo>
                      <a:lnTo>
                        <a:pt x="161" y="59"/>
                      </a:lnTo>
                      <a:lnTo>
                        <a:pt x="161" y="59"/>
                      </a:lnTo>
                      <a:lnTo>
                        <a:pt x="158" y="59"/>
                      </a:lnTo>
                      <a:lnTo>
                        <a:pt x="158" y="59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5"/>
                      </a:lnTo>
                      <a:lnTo>
                        <a:pt x="158" y="65"/>
                      </a:lnTo>
                      <a:lnTo>
                        <a:pt x="158" y="65"/>
                      </a:lnTo>
                      <a:lnTo>
                        <a:pt x="158" y="65"/>
                      </a:lnTo>
                      <a:lnTo>
                        <a:pt x="158" y="65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5" y="70"/>
                      </a:lnTo>
                      <a:lnTo>
                        <a:pt x="155" y="70"/>
                      </a:lnTo>
                      <a:lnTo>
                        <a:pt x="155" y="70"/>
                      </a:lnTo>
                      <a:lnTo>
                        <a:pt x="155" y="70"/>
                      </a:lnTo>
                      <a:lnTo>
                        <a:pt x="155" y="73"/>
                      </a:lnTo>
                      <a:lnTo>
                        <a:pt x="155" y="73"/>
                      </a:lnTo>
                      <a:lnTo>
                        <a:pt x="153" y="73"/>
                      </a:lnTo>
                      <a:lnTo>
                        <a:pt x="153" y="73"/>
                      </a:lnTo>
                      <a:lnTo>
                        <a:pt x="153" y="76"/>
                      </a:lnTo>
                      <a:lnTo>
                        <a:pt x="153" y="76"/>
                      </a:lnTo>
                      <a:lnTo>
                        <a:pt x="155" y="76"/>
                      </a:lnTo>
                      <a:lnTo>
                        <a:pt x="155" y="76"/>
                      </a:lnTo>
                      <a:lnTo>
                        <a:pt x="155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6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58" y="79"/>
                      </a:lnTo>
                      <a:lnTo>
                        <a:pt x="161" y="79"/>
                      </a:lnTo>
                      <a:lnTo>
                        <a:pt x="161" y="79"/>
                      </a:lnTo>
                      <a:lnTo>
                        <a:pt x="161" y="79"/>
                      </a:lnTo>
                      <a:lnTo>
                        <a:pt x="164" y="79"/>
                      </a:lnTo>
                      <a:lnTo>
                        <a:pt x="164" y="82"/>
                      </a:lnTo>
                      <a:lnTo>
                        <a:pt x="164" y="82"/>
                      </a:lnTo>
                      <a:lnTo>
                        <a:pt x="167" y="82"/>
                      </a:lnTo>
                      <a:lnTo>
                        <a:pt x="167" y="82"/>
                      </a:lnTo>
                      <a:lnTo>
                        <a:pt x="167" y="82"/>
                      </a:lnTo>
                      <a:lnTo>
                        <a:pt x="167" y="82"/>
                      </a:lnTo>
                      <a:lnTo>
                        <a:pt x="167" y="82"/>
                      </a:lnTo>
                      <a:lnTo>
                        <a:pt x="170" y="82"/>
                      </a:lnTo>
                      <a:lnTo>
                        <a:pt x="170" y="82"/>
                      </a:lnTo>
                      <a:lnTo>
                        <a:pt x="170" y="82"/>
                      </a:lnTo>
                      <a:lnTo>
                        <a:pt x="170" y="85"/>
                      </a:lnTo>
                      <a:lnTo>
                        <a:pt x="167" y="85"/>
                      </a:lnTo>
                      <a:lnTo>
                        <a:pt x="167" y="87"/>
                      </a:lnTo>
                      <a:lnTo>
                        <a:pt x="167" y="87"/>
                      </a:lnTo>
                      <a:lnTo>
                        <a:pt x="167" y="87"/>
                      </a:lnTo>
                      <a:lnTo>
                        <a:pt x="167" y="87"/>
                      </a:lnTo>
                      <a:lnTo>
                        <a:pt x="164" y="90"/>
                      </a:lnTo>
                      <a:lnTo>
                        <a:pt x="164" y="90"/>
                      </a:lnTo>
                      <a:lnTo>
                        <a:pt x="164" y="90"/>
                      </a:lnTo>
                      <a:lnTo>
                        <a:pt x="164" y="93"/>
                      </a:lnTo>
                      <a:lnTo>
                        <a:pt x="164" y="93"/>
                      </a:lnTo>
                      <a:lnTo>
                        <a:pt x="161" y="93"/>
                      </a:lnTo>
                      <a:lnTo>
                        <a:pt x="161" y="93"/>
                      </a:lnTo>
                      <a:lnTo>
                        <a:pt x="161" y="96"/>
                      </a:lnTo>
                      <a:lnTo>
                        <a:pt x="158" y="96"/>
                      </a:lnTo>
                      <a:lnTo>
                        <a:pt x="158" y="99"/>
                      </a:lnTo>
                      <a:lnTo>
                        <a:pt x="158" y="99"/>
                      </a:lnTo>
                      <a:lnTo>
                        <a:pt x="158" y="99"/>
                      </a:lnTo>
                      <a:lnTo>
                        <a:pt x="158" y="102"/>
                      </a:lnTo>
                      <a:lnTo>
                        <a:pt x="158" y="102"/>
                      </a:lnTo>
                      <a:lnTo>
                        <a:pt x="158" y="102"/>
                      </a:lnTo>
                      <a:lnTo>
                        <a:pt x="158" y="102"/>
                      </a:lnTo>
                      <a:lnTo>
                        <a:pt x="161" y="102"/>
                      </a:lnTo>
                      <a:lnTo>
                        <a:pt x="161" y="102"/>
                      </a:lnTo>
                      <a:lnTo>
                        <a:pt x="161" y="104"/>
                      </a:lnTo>
                      <a:lnTo>
                        <a:pt x="158" y="110"/>
                      </a:lnTo>
                      <a:lnTo>
                        <a:pt x="158" y="110"/>
                      </a:lnTo>
                      <a:lnTo>
                        <a:pt x="161" y="110"/>
                      </a:lnTo>
                      <a:lnTo>
                        <a:pt x="155" y="113"/>
                      </a:lnTo>
                      <a:lnTo>
                        <a:pt x="136" y="107"/>
                      </a:lnTo>
                      <a:lnTo>
                        <a:pt x="133" y="104"/>
                      </a:lnTo>
                      <a:lnTo>
                        <a:pt x="133" y="104"/>
                      </a:lnTo>
                      <a:lnTo>
                        <a:pt x="133" y="104"/>
                      </a:lnTo>
                      <a:lnTo>
                        <a:pt x="130" y="104"/>
                      </a:lnTo>
                      <a:lnTo>
                        <a:pt x="130" y="104"/>
                      </a:lnTo>
                      <a:lnTo>
                        <a:pt x="130" y="104"/>
                      </a:lnTo>
                      <a:lnTo>
                        <a:pt x="130" y="107"/>
                      </a:lnTo>
                      <a:lnTo>
                        <a:pt x="130" y="107"/>
                      </a:lnTo>
                      <a:lnTo>
                        <a:pt x="133" y="107"/>
                      </a:lnTo>
                      <a:lnTo>
                        <a:pt x="133" y="107"/>
                      </a:lnTo>
                      <a:lnTo>
                        <a:pt x="133" y="107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6" y="110"/>
                      </a:lnTo>
                      <a:lnTo>
                        <a:pt x="138" y="110"/>
                      </a:lnTo>
                      <a:lnTo>
                        <a:pt x="138" y="113"/>
                      </a:lnTo>
                      <a:lnTo>
                        <a:pt x="138" y="113"/>
                      </a:lnTo>
                      <a:lnTo>
                        <a:pt x="138" y="113"/>
                      </a:lnTo>
                      <a:lnTo>
                        <a:pt x="138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3"/>
                      </a:lnTo>
                      <a:lnTo>
                        <a:pt x="136" y="116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8" y="122"/>
                      </a:lnTo>
                      <a:lnTo>
                        <a:pt x="141" y="122"/>
                      </a:lnTo>
                      <a:lnTo>
                        <a:pt x="144" y="124"/>
                      </a:lnTo>
                      <a:lnTo>
                        <a:pt x="150" y="127"/>
                      </a:lnTo>
                      <a:lnTo>
                        <a:pt x="150" y="127"/>
                      </a:lnTo>
                      <a:lnTo>
                        <a:pt x="158" y="153"/>
                      </a:lnTo>
                      <a:lnTo>
                        <a:pt x="153" y="150"/>
                      </a:lnTo>
                      <a:lnTo>
                        <a:pt x="147" y="147"/>
                      </a:lnTo>
                      <a:lnTo>
                        <a:pt x="147" y="147"/>
                      </a:lnTo>
                      <a:lnTo>
                        <a:pt x="144" y="147"/>
                      </a:lnTo>
                      <a:lnTo>
                        <a:pt x="144" y="147"/>
                      </a:lnTo>
                      <a:lnTo>
                        <a:pt x="141" y="147"/>
                      </a:lnTo>
                      <a:lnTo>
                        <a:pt x="141" y="147"/>
                      </a:lnTo>
                      <a:lnTo>
                        <a:pt x="141" y="144"/>
                      </a:lnTo>
                      <a:lnTo>
                        <a:pt x="138" y="144"/>
                      </a:lnTo>
                      <a:lnTo>
                        <a:pt x="138" y="144"/>
                      </a:lnTo>
                      <a:lnTo>
                        <a:pt x="136" y="144"/>
                      </a:lnTo>
                      <a:lnTo>
                        <a:pt x="136" y="144"/>
                      </a:lnTo>
                      <a:lnTo>
                        <a:pt x="136" y="141"/>
                      </a:lnTo>
                      <a:lnTo>
                        <a:pt x="136" y="141"/>
                      </a:lnTo>
                      <a:lnTo>
                        <a:pt x="136" y="141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3" y="144"/>
                      </a:lnTo>
                      <a:lnTo>
                        <a:pt x="130" y="144"/>
                      </a:lnTo>
                      <a:lnTo>
                        <a:pt x="130" y="144"/>
                      </a:lnTo>
                      <a:lnTo>
                        <a:pt x="130" y="144"/>
                      </a:lnTo>
                      <a:lnTo>
                        <a:pt x="130" y="144"/>
                      </a:lnTo>
                      <a:lnTo>
                        <a:pt x="130" y="147"/>
                      </a:lnTo>
                      <a:lnTo>
                        <a:pt x="130" y="147"/>
                      </a:lnTo>
                      <a:lnTo>
                        <a:pt x="127" y="147"/>
                      </a:lnTo>
                      <a:lnTo>
                        <a:pt x="127" y="147"/>
                      </a:lnTo>
                      <a:lnTo>
                        <a:pt x="127" y="147"/>
                      </a:lnTo>
                      <a:lnTo>
                        <a:pt x="127" y="147"/>
                      </a:lnTo>
                      <a:lnTo>
                        <a:pt x="127" y="147"/>
                      </a:lnTo>
                      <a:lnTo>
                        <a:pt x="124" y="147"/>
                      </a:lnTo>
                      <a:lnTo>
                        <a:pt x="121" y="144"/>
                      </a:lnTo>
                      <a:lnTo>
                        <a:pt x="121" y="144"/>
                      </a:lnTo>
                      <a:lnTo>
                        <a:pt x="119" y="144"/>
                      </a:lnTo>
                      <a:lnTo>
                        <a:pt x="119" y="144"/>
                      </a:lnTo>
                      <a:lnTo>
                        <a:pt x="116" y="144"/>
                      </a:lnTo>
                      <a:lnTo>
                        <a:pt x="116" y="141"/>
                      </a:lnTo>
                      <a:lnTo>
                        <a:pt x="113" y="141"/>
                      </a:lnTo>
                      <a:lnTo>
                        <a:pt x="113" y="141"/>
                      </a:lnTo>
                      <a:lnTo>
                        <a:pt x="110" y="141"/>
                      </a:lnTo>
                      <a:lnTo>
                        <a:pt x="110" y="141"/>
                      </a:lnTo>
                      <a:lnTo>
                        <a:pt x="107" y="139"/>
                      </a:lnTo>
                      <a:lnTo>
                        <a:pt x="107" y="139"/>
                      </a:lnTo>
                      <a:lnTo>
                        <a:pt x="107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4" y="139"/>
                      </a:lnTo>
                      <a:lnTo>
                        <a:pt x="102" y="139"/>
                      </a:lnTo>
                      <a:lnTo>
                        <a:pt x="102" y="136"/>
                      </a:lnTo>
                      <a:lnTo>
                        <a:pt x="99" y="136"/>
                      </a:lnTo>
                      <a:lnTo>
                        <a:pt x="99" y="136"/>
                      </a:lnTo>
                      <a:lnTo>
                        <a:pt x="96" y="136"/>
                      </a:lnTo>
                      <a:lnTo>
                        <a:pt x="96" y="136"/>
                      </a:lnTo>
                      <a:lnTo>
                        <a:pt x="93" y="136"/>
                      </a:lnTo>
                      <a:lnTo>
                        <a:pt x="90" y="133"/>
                      </a:lnTo>
                      <a:lnTo>
                        <a:pt x="90" y="133"/>
                      </a:lnTo>
                      <a:lnTo>
                        <a:pt x="87" y="133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5" y="133"/>
                      </a:lnTo>
                      <a:lnTo>
                        <a:pt x="82" y="133"/>
                      </a:lnTo>
                      <a:lnTo>
                        <a:pt x="82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9" y="136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39"/>
                      </a:lnTo>
                      <a:lnTo>
                        <a:pt x="76" y="141"/>
                      </a:lnTo>
                      <a:lnTo>
                        <a:pt x="76" y="141"/>
                      </a:lnTo>
                      <a:lnTo>
                        <a:pt x="76" y="141"/>
                      </a:lnTo>
                      <a:lnTo>
                        <a:pt x="76" y="141"/>
                      </a:lnTo>
                      <a:lnTo>
                        <a:pt x="76" y="144"/>
                      </a:lnTo>
                      <a:lnTo>
                        <a:pt x="73" y="144"/>
                      </a:lnTo>
                      <a:lnTo>
                        <a:pt x="73" y="147"/>
                      </a:lnTo>
                      <a:lnTo>
                        <a:pt x="73" y="147"/>
                      </a:lnTo>
                      <a:lnTo>
                        <a:pt x="73" y="150"/>
                      </a:lnTo>
                      <a:lnTo>
                        <a:pt x="73" y="150"/>
                      </a:lnTo>
                      <a:lnTo>
                        <a:pt x="73" y="153"/>
                      </a:lnTo>
                      <a:lnTo>
                        <a:pt x="73" y="156"/>
                      </a:lnTo>
                      <a:lnTo>
                        <a:pt x="73" y="156"/>
                      </a:lnTo>
                      <a:lnTo>
                        <a:pt x="73" y="158"/>
                      </a:lnTo>
                      <a:lnTo>
                        <a:pt x="70" y="158"/>
                      </a:lnTo>
                      <a:lnTo>
                        <a:pt x="70" y="158"/>
                      </a:lnTo>
                      <a:lnTo>
                        <a:pt x="70" y="158"/>
                      </a:lnTo>
                      <a:lnTo>
                        <a:pt x="70" y="156"/>
                      </a:lnTo>
                      <a:lnTo>
                        <a:pt x="70" y="156"/>
                      </a:lnTo>
                      <a:lnTo>
                        <a:pt x="70" y="153"/>
                      </a:lnTo>
                      <a:lnTo>
                        <a:pt x="70" y="153"/>
                      </a:lnTo>
                      <a:lnTo>
                        <a:pt x="70" y="150"/>
                      </a:lnTo>
                      <a:lnTo>
                        <a:pt x="65" y="147"/>
                      </a:lnTo>
                      <a:lnTo>
                        <a:pt x="62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4"/>
                      </a:lnTo>
                      <a:lnTo>
                        <a:pt x="59" y="141"/>
                      </a:lnTo>
                      <a:lnTo>
                        <a:pt x="59" y="141"/>
                      </a:lnTo>
                      <a:lnTo>
                        <a:pt x="59" y="141"/>
                      </a:lnTo>
                      <a:lnTo>
                        <a:pt x="59" y="141"/>
                      </a:lnTo>
                      <a:lnTo>
                        <a:pt x="59" y="141"/>
                      </a:lnTo>
                      <a:lnTo>
                        <a:pt x="59" y="139"/>
                      </a:lnTo>
                      <a:lnTo>
                        <a:pt x="59" y="139"/>
                      </a:lnTo>
                      <a:lnTo>
                        <a:pt x="56" y="136"/>
                      </a:lnTo>
                      <a:lnTo>
                        <a:pt x="56" y="136"/>
                      </a:lnTo>
                      <a:lnTo>
                        <a:pt x="53" y="136"/>
                      </a:lnTo>
                      <a:lnTo>
                        <a:pt x="51" y="133"/>
                      </a:lnTo>
                      <a:lnTo>
                        <a:pt x="48" y="133"/>
                      </a:lnTo>
                      <a:lnTo>
                        <a:pt x="48" y="133"/>
                      </a:lnTo>
                      <a:lnTo>
                        <a:pt x="48" y="130"/>
                      </a:lnTo>
                      <a:lnTo>
                        <a:pt x="45" y="130"/>
                      </a:lnTo>
                      <a:lnTo>
                        <a:pt x="45" y="130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2" y="127"/>
                      </a:lnTo>
                      <a:lnTo>
                        <a:pt x="42" y="124"/>
                      </a:lnTo>
                      <a:lnTo>
                        <a:pt x="42" y="124"/>
                      </a:lnTo>
                      <a:lnTo>
                        <a:pt x="39" y="124"/>
                      </a:lnTo>
                      <a:lnTo>
                        <a:pt x="36" y="124"/>
                      </a:lnTo>
                      <a:lnTo>
                        <a:pt x="34" y="124"/>
                      </a:lnTo>
                      <a:lnTo>
                        <a:pt x="34" y="124"/>
                      </a:lnTo>
                      <a:lnTo>
                        <a:pt x="34" y="124"/>
                      </a:lnTo>
                      <a:lnTo>
                        <a:pt x="34" y="124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6" y="122"/>
                      </a:lnTo>
                      <a:lnTo>
                        <a:pt x="36" y="119"/>
                      </a:lnTo>
                      <a:lnTo>
                        <a:pt x="25" y="122"/>
                      </a:lnTo>
                      <a:lnTo>
                        <a:pt x="25" y="124"/>
                      </a:lnTo>
                      <a:lnTo>
                        <a:pt x="22" y="124"/>
                      </a:lnTo>
                      <a:lnTo>
                        <a:pt x="19" y="124"/>
                      </a:lnTo>
                      <a:lnTo>
                        <a:pt x="19" y="124"/>
                      </a:lnTo>
                      <a:lnTo>
                        <a:pt x="19" y="124"/>
                      </a:lnTo>
                      <a:lnTo>
                        <a:pt x="17" y="127"/>
                      </a:lnTo>
                      <a:lnTo>
                        <a:pt x="17" y="127"/>
                      </a:lnTo>
                      <a:lnTo>
                        <a:pt x="17" y="127"/>
                      </a:lnTo>
                      <a:lnTo>
                        <a:pt x="17" y="127"/>
                      </a:lnTo>
                      <a:lnTo>
                        <a:pt x="14" y="127"/>
                      </a:lnTo>
                      <a:lnTo>
                        <a:pt x="14" y="127"/>
                      </a:lnTo>
                      <a:lnTo>
                        <a:pt x="11" y="124"/>
                      </a:lnTo>
                      <a:lnTo>
                        <a:pt x="11" y="124"/>
                      </a:lnTo>
                      <a:lnTo>
                        <a:pt x="11" y="124"/>
                      </a:lnTo>
                      <a:lnTo>
                        <a:pt x="8" y="124"/>
                      </a:lnTo>
                      <a:lnTo>
                        <a:pt x="8" y="124"/>
                      </a:lnTo>
                      <a:lnTo>
                        <a:pt x="8" y="124"/>
                      </a:lnTo>
                      <a:lnTo>
                        <a:pt x="5" y="124"/>
                      </a:lnTo>
                      <a:lnTo>
                        <a:pt x="5" y="124"/>
                      </a:lnTo>
                      <a:lnTo>
                        <a:pt x="5" y="124"/>
                      </a:lnTo>
                      <a:lnTo>
                        <a:pt x="2" y="124"/>
                      </a:lnTo>
                      <a:lnTo>
                        <a:pt x="2" y="124"/>
                      </a:lnTo>
                      <a:lnTo>
                        <a:pt x="2" y="124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2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22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9"/>
                      </a:lnTo>
                      <a:lnTo>
                        <a:pt x="2" y="116"/>
                      </a:lnTo>
                      <a:lnTo>
                        <a:pt x="2" y="116"/>
                      </a:lnTo>
                      <a:lnTo>
                        <a:pt x="2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6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3"/>
                      </a:lnTo>
                      <a:lnTo>
                        <a:pt x="5" y="110"/>
                      </a:lnTo>
                      <a:lnTo>
                        <a:pt x="5" y="110"/>
                      </a:lnTo>
                      <a:lnTo>
                        <a:pt x="5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8" y="113"/>
                      </a:lnTo>
                      <a:lnTo>
                        <a:pt x="11" y="110"/>
                      </a:lnTo>
                      <a:lnTo>
                        <a:pt x="11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4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19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2" y="113"/>
                      </a:lnTo>
                      <a:lnTo>
                        <a:pt x="25" y="110"/>
                      </a:lnTo>
                      <a:lnTo>
                        <a:pt x="25" y="110"/>
                      </a:lnTo>
                      <a:lnTo>
                        <a:pt x="25" y="110"/>
                      </a:lnTo>
                      <a:lnTo>
                        <a:pt x="28" y="110"/>
                      </a:lnTo>
                      <a:lnTo>
                        <a:pt x="28" y="110"/>
                      </a:lnTo>
                      <a:lnTo>
                        <a:pt x="28" y="110"/>
                      </a:lnTo>
                      <a:lnTo>
                        <a:pt x="28" y="110"/>
                      </a:lnTo>
                      <a:lnTo>
                        <a:pt x="31" y="110"/>
                      </a:lnTo>
                      <a:lnTo>
                        <a:pt x="31" y="110"/>
                      </a:lnTo>
                      <a:lnTo>
                        <a:pt x="31" y="110"/>
                      </a:lnTo>
                      <a:lnTo>
                        <a:pt x="31" y="107"/>
                      </a:lnTo>
                      <a:lnTo>
                        <a:pt x="31" y="107"/>
                      </a:lnTo>
                      <a:lnTo>
                        <a:pt x="34" y="110"/>
                      </a:lnTo>
                      <a:lnTo>
                        <a:pt x="34" y="110"/>
                      </a:lnTo>
                      <a:lnTo>
                        <a:pt x="34" y="110"/>
                      </a:lnTo>
                      <a:lnTo>
                        <a:pt x="34" y="107"/>
                      </a:lnTo>
                      <a:lnTo>
                        <a:pt x="34" y="107"/>
                      </a:lnTo>
                      <a:lnTo>
                        <a:pt x="34" y="107"/>
                      </a:lnTo>
                      <a:lnTo>
                        <a:pt x="34" y="107"/>
                      </a:lnTo>
                      <a:lnTo>
                        <a:pt x="34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7"/>
                      </a:lnTo>
                      <a:lnTo>
                        <a:pt x="36" y="104"/>
                      </a:lnTo>
                      <a:lnTo>
                        <a:pt x="36" y="104"/>
                      </a:lnTo>
                      <a:lnTo>
                        <a:pt x="36" y="104"/>
                      </a:lnTo>
                      <a:lnTo>
                        <a:pt x="36" y="102"/>
                      </a:lnTo>
                      <a:lnTo>
                        <a:pt x="36" y="102"/>
                      </a:lnTo>
                      <a:lnTo>
                        <a:pt x="36" y="99"/>
                      </a:lnTo>
                      <a:lnTo>
                        <a:pt x="36" y="99"/>
                      </a:lnTo>
                      <a:lnTo>
                        <a:pt x="36" y="99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3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6" y="90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7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1" y="76"/>
                      </a:lnTo>
                      <a:lnTo>
                        <a:pt x="31" y="76"/>
                      </a:lnTo>
                      <a:lnTo>
                        <a:pt x="31" y="76"/>
                      </a:lnTo>
                      <a:lnTo>
                        <a:pt x="31" y="73"/>
                      </a:lnTo>
                      <a:lnTo>
                        <a:pt x="34" y="73"/>
                      </a:lnTo>
                      <a:lnTo>
                        <a:pt x="34" y="73"/>
                      </a:lnTo>
                      <a:lnTo>
                        <a:pt x="36" y="73"/>
                      </a:lnTo>
                      <a:lnTo>
                        <a:pt x="39" y="73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6" y="65"/>
                      </a:lnTo>
                      <a:lnTo>
                        <a:pt x="36" y="65"/>
                      </a:lnTo>
                      <a:lnTo>
                        <a:pt x="36" y="65"/>
                      </a:lnTo>
                      <a:lnTo>
                        <a:pt x="36" y="65"/>
                      </a:lnTo>
                      <a:lnTo>
                        <a:pt x="39" y="65"/>
                      </a:lnTo>
                      <a:lnTo>
                        <a:pt x="39" y="65"/>
                      </a:lnTo>
                      <a:lnTo>
                        <a:pt x="39" y="65"/>
                      </a:lnTo>
                      <a:lnTo>
                        <a:pt x="39" y="65"/>
                      </a:lnTo>
                      <a:lnTo>
                        <a:pt x="39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2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5" y="65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51" y="65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5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5"/>
                      </a:lnTo>
                      <a:lnTo>
                        <a:pt x="59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59" y="62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9"/>
                      </a:lnTo>
                      <a:lnTo>
                        <a:pt x="59" y="56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2" y="59"/>
                      </a:lnTo>
                      <a:lnTo>
                        <a:pt x="62" y="59"/>
                      </a:lnTo>
                      <a:lnTo>
                        <a:pt x="62" y="59"/>
                      </a:lnTo>
                      <a:lnTo>
                        <a:pt x="65" y="59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8" y="62"/>
                      </a:lnTo>
                      <a:lnTo>
                        <a:pt x="70" y="59"/>
                      </a:lnTo>
                      <a:lnTo>
                        <a:pt x="70" y="59"/>
                      </a:lnTo>
                      <a:lnTo>
                        <a:pt x="70" y="59"/>
                      </a:lnTo>
                      <a:lnTo>
                        <a:pt x="70" y="59"/>
                      </a:lnTo>
                      <a:lnTo>
                        <a:pt x="70" y="56"/>
                      </a:lnTo>
                      <a:lnTo>
                        <a:pt x="70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3"/>
                      </a:lnTo>
                      <a:lnTo>
                        <a:pt x="68" y="53"/>
                      </a:lnTo>
                      <a:lnTo>
                        <a:pt x="68" y="53"/>
                      </a:lnTo>
                      <a:lnTo>
                        <a:pt x="68" y="53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5" y="51"/>
                      </a:lnTo>
                      <a:lnTo>
                        <a:pt x="65" y="51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5" y="48"/>
                      </a:lnTo>
                      <a:lnTo>
                        <a:pt x="68" y="48"/>
                      </a:lnTo>
                      <a:lnTo>
                        <a:pt x="70" y="48"/>
                      </a:lnTo>
                      <a:lnTo>
                        <a:pt x="70" y="48"/>
                      </a:lnTo>
                      <a:lnTo>
                        <a:pt x="73" y="48"/>
                      </a:lnTo>
                      <a:lnTo>
                        <a:pt x="73" y="48"/>
                      </a:lnTo>
                      <a:lnTo>
                        <a:pt x="70" y="45"/>
                      </a:lnTo>
                      <a:lnTo>
                        <a:pt x="70" y="45"/>
                      </a:lnTo>
                      <a:lnTo>
                        <a:pt x="70" y="45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70" y="39"/>
                      </a:lnTo>
                      <a:lnTo>
                        <a:pt x="68" y="36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4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3" y="31"/>
                      </a:lnTo>
                      <a:lnTo>
                        <a:pt x="73" y="28"/>
                      </a:lnTo>
                      <a:lnTo>
                        <a:pt x="73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70" y="25"/>
                      </a:lnTo>
                      <a:lnTo>
                        <a:pt x="70" y="25"/>
                      </a:lnTo>
                      <a:lnTo>
                        <a:pt x="70" y="25"/>
                      </a:lnTo>
                      <a:lnTo>
                        <a:pt x="68" y="25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19"/>
                      </a:lnTo>
                      <a:lnTo>
                        <a:pt x="68" y="19"/>
                      </a:lnTo>
                      <a:lnTo>
                        <a:pt x="68" y="19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8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70" y="5"/>
                      </a:lnTo>
                      <a:lnTo>
                        <a:pt x="70" y="5"/>
                      </a:lnTo>
                      <a:lnTo>
                        <a:pt x="70" y="5"/>
                      </a:lnTo>
                      <a:lnTo>
                        <a:pt x="70" y="2"/>
                      </a:lnTo>
                      <a:lnTo>
                        <a:pt x="73" y="2"/>
                      </a:lnTo>
                      <a:lnTo>
                        <a:pt x="73" y="2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11"/>
                      </a:lnTo>
                      <a:lnTo>
                        <a:pt x="76" y="11"/>
                      </a:lnTo>
                      <a:lnTo>
                        <a:pt x="79" y="11"/>
                      </a:lnTo>
                      <a:lnTo>
                        <a:pt x="79" y="11"/>
                      </a:lnTo>
                      <a:lnTo>
                        <a:pt x="82" y="11"/>
                      </a:lnTo>
                      <a:lnTo>
                        <a:pt x="85" y="11"/>
                      </a:lnTo>
                      <a:lnTo>
                        <a:pt x="85" y="11"/>
                      </a:lnTo>
                      <a:lnTo>
                        <a:pt x="87" y="11"/>
                      </a:lnTo>
                      <a:lnTo>
                        <a:pt x="87" y="11"/>
                      </a:lnTo>
                      <a:lnTo>
                        <a:pt x="87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0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3" y="11"/>
                      </a:lnTo>
                      <a:lnTo>
                        <a:pt x="96" y="11"/>
                      </a:lnTo>
                      <a:lnTo>
                        <a:pt x="96" y="11"/>
                      </a:lnTo>
                      <a:lnTo>
                        <a:pt x="96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99" y="8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4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lnTo>
                        <a:pt x="107" y="17"/>
                      </a:lnTo>
                      <a:lnTo>
                        <a:pt x="107" y="17"/>
                      </a:lnTo>
                      <a:lnTo>
                        <a:pt x="107" y="17"/>
                      </a:lnTo>
                      <a:lnTo>
                        <a:pt x="107" y="19"/>
                      </a:lnTo>
                      <a:lnTo>
                        <a:pt x="107" y="19"/>
                      </a:lnTo>
                      <a:lnTo>
                        <a:pt x="104" y="22"/>
                      </a:lnTo>
                      <a:lnTo>
                        <a:pt x="104" y="22"/>
                      </a:lnTo>
                      <a:lnTo>
                        <a:pt x="104" y="22"/>
                      </a:lnTo>
                      <a:lnTo>
                        <a:pt x="104" y="25"/>
                      </a:lnTo>
                      <a:lnTo>
                        <a:pt x="104" y="25"/>
                      </a:lnTo>
                      <a:lnTo>
                        <a:pt x="104" y="25"/>
                      </a:lnTo>
                      <a:lnTo>
                        <a:pt x="104" y="25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7" y="28"/>
                      </a:lnTo>
                      <a:lnTo>
                        <a:pt x="110" y="31"/>
                      </a:lnTo>
                      <a:lnTo>
                        <a:pt x="113" y="31"/>
                      </a:lnTo>
                      <a:lnTo>
                        <a:pt x="113" y="31"/>
                      </a:lnTo>
                      <a:lnTo>
                        <a:pt x="113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6" y="31"/>
                      </a:lnTo>
                      <a:lnTo>
                        <a:pt x="119" y="31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19" y="34"/>
                      </a:lnTo>
                      <a:lnTo>
                        <a:pt x="121" y="34"/>
                      </a:lnTo>
                      <a:lnTo>
                        <a:pt x="121" y="34"/>
                      </a:lnTo>
                      <a:lnTo>
                        <a:pt x="121" y="34"/>
                      </a:lnTo>
                      <a:lnTo>
                        <a:pt x="124" y="34"/>
                      </a:lnTo>
                      <a:lnTo>
                        <a:pt x="124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27" y="34"/>
                      </a:lnTo>
                      <a:lnTo>
                        <a:pt x="130" y="34"/>
                      </a:lnTo>
                      <a:lnTo>
                        <a:pt x="130" y="31"/>
                      </a:lnTo>
                      <a:lnTo>
                        <a:pt x="130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3" y="31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6" y="28"/>
                      </a:lnTo>
                      <a:lnTo>
                        <a:pt x="138" y="28"/>
                      </a:lnTo>
                      <a:lnTo>
                        <a:pt x="138" y="28"/>
                      </a:lnTo>
                      <a:lnTo>
                        <a:pt x="138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1" y="28"/>
                      </a:lnTo>
                      <a:lnTo>
                        <a:pt x="144" y="28"/>
                      </a:lnTo>
                      <a:lnTo>
                        <a:pt x="144" y="28"/>
                      </a:lnTo>
                      <a:lnTo>
                        <a:pt x="144" y="28"/>
                      </a:lnTo>
                      <a:lnTo>
                        <a:pt x="147" y="28"/>
                      </a:lnTo>
                      <a:lnTo>
                        <a:pt x="147" y="28"/>
                      </a:lnTo>
                      <a:lnTo>
                        <a:pt x="147" y="28"/>
                      </a:lnTo>
                      <a:lnTo>
                        <a:pt x="147" y="28"/>
                      </a:lnTo>
                      <a:lnTo>
                        <a:pt x="147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3" y="28"/>
                      </a:lnTo>
                      <a:lnTo>
                        <a:pt x="153" y="28"/>
                      </a:lnTo>
                      <a:lnTo>
                        <a:pt x="153" y="28"/>
                      </a:lnTo>
                      <a:lnTo>
                        <a:pt x="153" y="31"/>
                      </a:lnTo>
                      <a:lnTo>
                        <a:pt x="155" y="31"/>
                      </a:lnTo>
                      <a:lnTo>
                        <a:pt x="155" y="31"/>
                      </a:lnTo>
                      <a:lnTo>
                        <a:pt x="155" y="31"/>
                      </a:lnTo>
                      <a:lnTo>
                        <a:pt x="155" y="31"/>
                      </a:lnTo>
                      <a:lnTo>
                        <a:pt x="158" y="31"/>
                      </a:lnTo>
                      <a:lnTo>
                        <a:pt x="158" y="31"/>
                      </a:lnTo>
                      <a:lnTo>
                        <a:pt x="158" y="31"/>
                      </a:lnTo>
                      <a:lnTo>
                        <a:pt x="158" y="34"/>
                      </a:lnTo>
                      <a:lnTo>
                        <a:pt x="158" y="34"/>
                      </a:lnTo>
                      <a:lnTo>
                        <a:pt x="161" y="34"/>
                      </a:lnTo>
                      <a:lnTo>
                        <a:pt x="161" y="34"/>
                      </a:lnTo>
                      <a:lnTo>
                        <a:pt x="161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2" y="34"/>
                      </a:lnTo>
                      <a:lnTo>
                        <a:pt x="172" y="34"/>
                      </a:lnTo>
                      <a:lnTo>
                        <a:pt x="172" y="34"/>
                      </a:lnTo>
                      <a:lnTo>
                        <a:pt x="175" y="34"/>
                      </a:lnTo>
                      <a:lnTo>
                        <a:pt x="175" y="36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81" y="36"/>
                      </a:lnTo>
                      <a:lnTo>
                        <a:pt x="181" y="36"/>
                      </a:lnTo>
                      <a:lnTo>
                        <a:pt x="181" y="36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7" name="Freeform 183"/>
                <p:cNvSpPr>
                  <a:spLocks/>
                </p:cNvSpPr>
                <p:nvPr/>
              </p:nvSpPr>
              <p:spPr bwMode="auto">
                <a:xfrm>
                  <a:off x="1482" y="2840"/>
                  <a:ext cx="211" cy="117"/>
                </a:xfrm>
                <a:custGeom>
                  <a:avLst/>
                  <a:gdLst/>
                  <a:ahLst/>
                  <a:cxnLst>
                    <a:cxn ang="0">
                      <a:pos x="3" y="182"/>
                    </a:cxn>
                    <a:cxn ang="0">
                      <a:pos x="11" y="156"/>
                    </a:cxn>
                    <a:cxn ang="0">
                      <a:pos x="51" y="150"/>
                    </a:cxn>
                    <a:cxn ang="0">
                      <a:pos x="119" y="145"/>
                    </a:cxn>
                    <a:cxn ang="0">
                      <a:pos x="124" y="91"/>
                    </a:cxn>
                    <a:cxn ang="0">
                      <a:pos x="173" y="63"/>
                    </a:cxn>
                    <a:cxn ang="0">
                      <a:pos x="167" y="26"/>
                    </a:cxn>
                    <a:cxn ang="0">
                      <a:pos x="170" y="17"/>
                    </a:cxn>
                    <a:cxn ang="0">
                      <a:pos x="173" y="14"/>
                    </a:cxn>
                    <a:cxn ang="0">
                      <a:pos x="187" y="12"/>
                    </a:cxn>
                    <a:cxn ang="0">
                      <a:pos x="209" y="12"/>
                    </a:cxn>
                    <a:cxn ang="0">
                      <a:pos x="218" y="9"/>
                    </a:cxn>
                    <a:cxn ang="0">
                      <a:pos x="226" y="6"/>
                    </a:cxn>
                    <a:cxn ang="0">
                      <a:pos x="235" y="6"/>
                    </a:cxn>
                    <a:cxn ang="0">
                      <a:pos x="255" y="6"/>
                    </a:cxn>
                    <a:cxn ang="0">
                      <a:pos x="275" y="3"/>
                    </a:cxn>
                    <a:cxn ang="0">
                      <a:pos x="289" y="12"/>
                    </a:cxn>
                    <a:cxn ang="0">
                      <a:pos x="294" y="26"/>
                    </a:cxn>
                    <a:cxn ang="0">
                      <a:pos x="303" y="29"/>
                    </a:cxn>
                    <a:cxn ang="0">
                      <a:pos x="309" y="46"/>
                    </a:cxn>
                    <a:cxn ang="0">
                      <a:pos x="328" y="60"/>
                    </a:cxn>
                    <a:cxn ang="0">
                      <a:pos x="328" y="71"/>
                    </a:cxn>
                    <a:cxn ang="0">
                      <a:pos x="323" y="77"/>
                    </a:cxn>
                    <a:cxn ang="0">
                      <a:pos x="326" y="91"/>
                    </a:cxn>
                    <a:cxn ang="0">
                      <a:pos x="334" y="91"/>
                    </a:cxn>
                    <a:cxn ang="0">
                      <a:pos x="348" y="97"/>
                    </a:cxn>
                    <a:cxn ang="0">
                      <a:pos x="360" y="94"/>
                    </a:cxn>
                    <a:cxn ang="0">
                      <a:pos x="368" y="88"/>
                    </a:cxn>
                    <a:cxn ang="0">
                      <a:pos x="374" y="80"/>
                    </a:cxn>
                    <a:cxn ang="0">
                      <a:pos x="379" y="77"/>
                    </a:cxn>
                    <a:cxn ang="0">
                      <a:pos x="391" y="71"/>
                    </a:cxn>
                    <a:cxn ang="0">
                      <a:pos x="399" y="74"/>
                    </a:cxn>
                    <a:cxn ang="0">
                      <a:pos x="388" y="88"/>
                    </a:cxn>
                    <a:cxn ang="0">
                      <a:pos x="379" y="99"/>
                    </a:cxn>
                    <a:cxn ang="0">
                      <a:pos x="394" y="125"/>
                    </a:cxn>
                    <a:cxn ang="0">
                      <a:pos x="402" y="148"/>
                    </a:cxn>
                    <a:cxn ang="0">
                      <a:pos x="399" y="184"/>
                    </a:cxn>
                    <a:cxn ang="0">
                      <a:pos x="354" y="187"/>
                    </a:cxn>
                    <a:cxn ang="0">
                      <a:pos x="331" y="182"/>
                    </a:cxn>
                    <a:cxn ang="0">
                      <a:pos x="323" y="190"/>
                    </a:cxn>
                    <a:cxn ang="0">
                      <a:pos x="320" y="193"/>
                    </a:cxn>
                    <a:cxn ang="0">
                      <a:pos x="314" y="201"/>
                    </a:cxn>
                    <a:cxn ang="0">
                      <a:pos x="311" y="207"/>
                    </a:cxn>
                    <a:cxn ang="0">
                      <a:pos x="286" y="204"/>
                    </a:cxn>
                    <a:cxn ang="0">
                      <a:pos x="275" y="210"/>
                    </a:cxn>
                    <a:cxn ang="0">
                      <a:pos x="277" y="199"/>
                    </a:cxn>
                    <a:cxn ang="0">
                      <a:pos x="280" y="190"/>
                    </a:cxn>
                    <a:cxn ang="0">
                      <a:pos x="275" y="190"/>
                    </a:cxn>
                    <a:cxn ang="0">
                      <a:pos x="266" y="193"/>
                    </a:cxn>
                    <a:cxn ang="0">
                      <a:pos x="263" y="193"/>
                    </a:cxn>
                    <a:cxn ang="0">
                      <a:pos x="260" y="196"/>
                    </a:cxn>
                    <a:cxn ang="0">
                      <a:pos x="255" y="201"/>
                    </a:cxn>
                    <a:cxn ang="0">
                      <a:pos x="246" y="207"/>
                    </a:cxn>
                    <a:cxn ang="0">
                      <a:pos x="238" y="201"/>
                    </a:cxn>
                    <a:cxn ang="0">
                      <a:pos x="226" y="210"/>
                    </a:cxn>
                    <a:cxn ang="0">
                      <a:pos x="209" y="210"/>
                    </a:cxn>
                    <a:cxn ang="0">
                      <a:pos x="198" y="216"/>
                    </a:cxn>
                    <a:cxn ang="0">
                      <a:pos x="184" y="216"/>
                    </a:cxn>
                    <a:cxn ang="0">
                      <a:pos x="167" y="221"/>
                    </a:cxn>
                    <a:cxn ang="0">
                      <a:pos x="144" y="221"/>
                    </a:cxn>
                    <a:cxn ang="0">
                      <a:pos x="90" y="224"/>
                    </a:cxn>
                    <a:cxn ang="0">
                      <a:pos x="85" y="216"/>
                    </a:cxn>
                    <a:cxn ang="0">
                      <a:pos x="22" y="210"/>
                    </a:cxn>
                  </a:cxnLst>
                  <a:rect l="0" t="0" r="r" b="b"/>
                  <a:pathLst>
                    <a:path w="416" h="233">
                      <a:moveTo>
                        <a:pt x="11" y="201"/>
                      </a:moveTo>
                      <a:lnTo>
                        <a:pt x="11" y="201"/>
                      </a:lnTo>
                      <a:lnTo>
                        <a:pt x="11" y="201"/>
                      </a:lnTo>
                      <a:lnTo>
                        <a:pt x="11" y="201"/>
                      </a:lnTo>
                      <a:lnTo>
                        <a:pt x="11" y="201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8" y="196"/>
                      </a:lnTo>
                      <a:lnTo>
                        <a:pt x="8" y="196"/>
                      </a:lnTo>
                      <a:lnTo>
                        <a:pt x="8" y="196"/>
                      </a:lnTo>
                      <a:lnTo>
                        <a:pt x="8" y="196"/>
                      </a:lnTo>
                      <a:lnTo>
                        <a:pt x="8" y="196"/>
                      </a:lnTo>
                      <a:lnTo>
                        <a:pt x="5" y="193"/>
                      </a:lnTo>
                      <a:lnTo>
                        <a:pt x="5" y="193"/>
                      </a:lnTo>
                      <a:lnTo>
                        <a:pt x="5" y="193"/>
                      </a:lnTo>
                      <a:lnTo>
                        <a:pt x="5" y="193"/>
                      </a:lnTo>
                      <a:lnTo>
                        <a:pt x="5" y="193"/>
                      </a:lnTo>
                      <a:lnTo>
                        <a:pt x="5" y="190"/>
                      </a:lnTo>
                      <a:lnTo>
                        <a:pt x="5" y="190"/>
                      </a:lnTo>
                      <a:lnTo>
                        <a:pt x="5" y="190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2"/>
                      </a:lnTo>
                      <a:lnTo>
                        <a:pt x="3" y="182"/>
                      </a:lnTo>
                      <a:lnTo>
                        <a:pt x="3" y="182"/>
                      </a:lnTo>
                      <a:lnTo>
                        <a:pt x="3" y="179"/>
                      </a:lnTo>
                      <a:lnTo>
                        <a:pt x="3" y="179"/>
                      </a:lnTo>
                      <a:lnTo>
                        <a:pt x="3" y="179"/>
                      </a:lnTo>
                      <a:lnTo>
                        <a:pt x="0" y="179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3" y="170"/>
                      </a:lnTo>
                      <a:lnTo>
                        <a:pt x="3" y="170"/>
                      </a:lnTo>
                      <a:lnTo>
                        <a:pt x="3" y="170"/>
                      </a:lnTo>
                      <a:lnTo>
                        <a:pt x="3" y="170"/>
                      </a:lnTo>
                      <a:lnTo>
                        <a:pt x="5" y="170"/>
                      </a:lnTo>
                      <a:lnTo>
                        <a:pt x="5" y="167"/>
                      </a:lnTo>
                      <a:lnTo>
                        <a:pt x="5" y="167"/>
                      </a:lnTo>
                      <a:lnTo>
                        <a:pt x="8" y="167"/>
                      </a:lnTo>
                      <a:lnTo>
                        <a:pt x="8" y="167"/>
                      </a:lnTo>
                      <a:lnTo>
                        <a:pt x="8" y="165"/>
                      </a:lnTo>
                      <a:lnTo>
                        <a:pt x="8" y="165"/>
                      </a:lnTo>
                      <a:lnTo>
                        <a:pt x="8" y="165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1" y="159"/>
                      </a:lnTo>
                      <a:lnTo>
                        <a:pt x="11" y="159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7" y="150"/>
                      </a:lnTo>
                      <a:lnTo>
                        <a:pt x="17" y="148"/>
                      </a:lnTo>
                      <a:lnTo>
                        <a:pt x="17" y="148"/>
                      </a:lnTo>
                      <a:lnTo>
                        <a:pt x="20" y="148"/>
                      </a:lnTo>
                      <a:lnTo>
                        <a:pt x="22" y="148"/>
                      </a:lnTo>
                      <a:lnTo>
                        <a:pt x="22" y="148"/>
                      </a:lnTo>
                      <a:lnTo>
                        <a:pt x="25" y="148"/>
                      </a:lnTo>
                      <a:lnTo>
                        <a:pt x="25" y="148"/>
                      </a:lnTo>
                      <a:lnTo>
                        <a:pt x="28" y="148"/>
                      </a:lnTo>
                      <a:lnTo>
                        <a:pt x="31" y="148"/>
                      </a:lnTo>
                      <a:lnTo>
                        <a:pt x="31" y="148"/>
                      </a:lnTo>
                      <a:lnTo>
                        <a:pt x="31" y="148"/>
                      </a:lnTo>
                      <a:lnTo>
                        <a:pt x="34" y="148"/>
                      </a:lnTo>
                      <a:lnTo>
                        <a:pt x="34" y="148"/>
                      </a:lnTo>
                      <a:lnTo>
                        <a:pt x="34" y="148"/>
                      </a:lnTo>
                      <a:lnTo>
                        <a:pt x="37" y="148"/>
                      </a:lnTo>
                      <a:lnTo>
                        <a:pt x="37" y="148"/>
                      </a:lnTo>
                      <a:lnTo>
                        <a:pt x="39" y="148"/>
                      </a:lnTo>
                      <a:lnTo>
                        <a:pt x="39" y="148"/>
                      </a:lnTo>
                      <a:lnTo>
                        <a:pt x="42" y="148"/>
                      </a:lnTo>
                      <a:lnTo>
                        <a:pt x="45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51" y="150"/>
                      </a:lnTo>
                      <a:lnTo>
                        <a:pt x="54" y="150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8" y="150"/>
                      </a:lnTo>
                      <a:lnTo>
                        <a:pt x="71" y="150"/>
                      </a:lnTo>
                      <a:lnTo>
                        <a:pt x="73" y="150"/>
                      </a:lnTo>
                      <a:lnTo>
                        <a:pt x="76" y="150"/>
                      </a:lnTo>
                      <a:lnTo>
                        <a:pt x="76" y="150"/>
                      </a:lnTo>
                      <a:lnTo>
                        <a:pt x="79" y="150"/>
                      </a:lnTo>
                      <a:lnTo>
                        <a:pt x="82" y="150"/>
                      </a:lnTo>
                      <a:lnTo>
                        <a:pt x="85" y="150"/>
                      </a:lnTo>
                      <a:lnTo>
                        <a:pt x="88" y="150"/>
                      </a:lnTo>
                      <a:lnTo>
                        <a:pt x="90" y="148"/>
                      </a:lnTo>
                      <a:lnTo>
                        <a:pt x="93" y="148"/>
                      </a:lnTo>
                      <a:lnTo>
                        <a:pt x="93" y="148"/>
                      </a:lnTo>
                      <a:lnTo>
                        <a:pt x="96" y="148"/>
                      </a:lnTo>
                      <a:lnTo>
                        <a:pt x="99" y="145"/>
                      </a:lnTo>
                      <a:lnTo>
                        <a:pt x="102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7" y="145"/>
                      </a:lnTo>
                      <a:lnTo>
                        <a:pt x="107" y="145"/>
                      </a:lnTo>
                      <a:lnTo>
                        <a:pt x="110" y="145"/>
                      </a:lnTo>
                      <a:lnTo>
                        <a:pt x="110" y="145"/>
                      </a:lnTo>
                      <a:lnTo>
                        <a:pt x="113" y="145"/>
                      </a:lnTo>
                      <a:lnTo>
                        <a:pt x="113" y="145"/>
                      </a:lnTo>
                      <a:lnTo>
                        <a:pt x="113" y="145"/>
                      </a:lnTo>
                      <a:lnTo>
                        <a:pt x="116" y="145"/>
                      </a:lnTo>
                      <a:lnTo>
                        <a:pt x="119" y="145"/>
                      </a:lnTo>
                      <a:lnTo>
                        <a:pt x="119" y="142"/>
                      </a:lnTo>
                      <a:lnTo>
                        <a:pt x="119" y="142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3"/>
                      </a:lnTo>
                      <a:lnTo>
                        <a:pt x="119" y="133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5"/>
                      </a:lnTo>
                      <a:lnTo>
                        <a:pt x="122" y="125"/>
                      </a:lnTo>
                      <a:lnTo>
                        <a:pt x="122" y="122"/>
                      </a:lnTo>
                      <a:lnTo>
                        <a:pt x="122" y="122"/>
                      </a:lnTo>
                      <a:lnTo>
                        <a:pt x="122" y="119"/>
                      </a:lnTo>
                      <a:lnTo>
                        <a:pt x="122" y="119"/>
                      </a:lnTo>
                      <a:lnTo>
                        <a:pt x="122" y="116"/>
                      </a:lnTo>
                      <a:lnTo>
                        <a:pt x="122" y="116"/>
                      </a:lnTo>
                      <a:lnTo>
                        <a:pt x="122" y="111"/>
                      </a:lnTo>
                      <a:lnTo>
                        <a:pt x="124" y="105"/>
                      </a:lnTo>
                      <a:lnTo>
                        <a:pt x="124" y="99"/>
                      </a:lnTo>
                      <a:lnTo>
                        <a:pt x="124" y="99"/>
                      </a:lnTo>
                      <a:lnTo>
                        <a:pt x="124" y="97"/>
                      </a:lnTo>
                      <a:lnTo>
                        <a:pt x="124" y="97"/>
                      </a:lnTo>
                      <a:lnTo>
                        <a:pt x="124" y="97"/>
                      </a:lnTo>
                      <a:lnTo>
                        <a:pt x="124" y="94"/>
                      </a:lnTo>
                      <a:lnTo>
                        <a:pt x="124" y="94"/>
                      </a:lnTo>
                      <a:lnTo>
                        <a:pt x="124" y="91"/>
                      </a:lnTo>
                      <a:lnTo>
                        <a:pt x="124" y="91"/>
                      </a:lnTo>
                      <a:lnTo>
                        <a:pt x="124" y="91"/>
                      </a:lnTo>
                      <a:lnTo>
                        <a:pt x="124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5"/>
                      </a:lnTo>
                      <a:lnTo>
                        <a:pt x="127" y="82"/>
                      </a:lnTo>
                      <a:lnTo>
                        <a:pt x="127" y="82"/>
                      </a:lnTo>
                      <a:lnTo>
                        <a:pt x="127" y="82"/>
                      </a:lnTo>
                      <a:lnTo>
                        <a:pt x="127" y="82"/>
                      </a:lnTo>
                      <a:lnTo>
                        <a:pt x="130" y="82"/>
                      </a:lnTo>
                      <a:lnTo>
                        <a:pt x="130" y="82"/>
                      </a:lnTo>
                      <a:lnTo>
                        <a:pt x="133" y="82"/>
                      </a:lnTo>
                      <a:lnTo>
                        <a:pt x="139" y="82"/>
                      </a:lnTo>
                      <a:lnTo>
                        <a:pt x="141" y="85"/>
                      </a:lnTo>
                      <a:lnTo>
                        <a:pt x="144" y="85"/>
                      </a:lnTo>
                      <a:lnTo>
                        <a:pt x="147" y="85"/>
                      </a:lnTo>
                      <a:lnTo>
                        <a:pt x="150" y="85"/>
                      </a:lnTo>
                      <a:lnTo>
                        <a:pt x="156" y="88"/>
                      </a:lnTo>
                      <a:lnTo>
                        <a:pt x="158" y="88"/>
                      </a:lnTo>
                      <a:lnTo>
                        <a:pt x="164" y="88"/>
                      </a:lnTo>
                      <a:lnTo>
                        <a:pt x="164" y="88"/>
                      </a:lnTo>
                      <a:lnTo>
                        <a:pt x="167" y="88"/>
                      </a:lnTo>
                      <a:lnTo>
                        <a:pt x="173" y="91"/>
                      </a:lnTo>
                      <a:lnTo>
                        <a:pt x="173" y="88"/>
                      </a:lnTo>
                      <a:lnTo>
                        <a:pt x="173" y="85"/>
                      </a:lnTo>
                      <a:lnTo>
                        <a:pt x="173" y="80"/>
                      </a:lnTo>
                      <a:lnTo>
                        <a:pt x="173" y="77"/>
                      </a:lnTo>
                      <a:lnTo>
                        <a:pt x="173" y="74"/>
                      </a:lnTo>
                      <a:lnTo>
                        <a:pt x="173" y="71"/>
                      </a:lnTo>
                      <a:lnTo>
                        <a:pt x="173" y="68"/>
                      </a:lnTo>
                      <a:lnTo>
                        <a:pt x="173" y="65"/>
                      </a:lnTo>
                      <a:lnTo>
                        <a:pt x="173" y="63"/>
                      </a:lnTo>
                      <a:lnTo>
                        <a:pt x="173" y="63"/>
                      </a:lnTo>
                      <a:lnTo>
                        <a:pt x="173" y="63"/>
                      </a:lnTo>
                      <a:lnTo>
                        <a:pt x="173" y="63"/>
                      </a:lnTo>
                      <a:lnTo>
                        <a:pt x="173" y="60"/>
                      </a:lnTo>
                      <a:lnTo>
                        <a:pt x="173" y="60"/>
                      </a:lnTo>
                      <a:lnTo>
                        <a:pt x="173" y="60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0" y="57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1"/>
                      </a:lnTo>
                      <a:lnTo>
                        <a:pt x="170" y="48"/>
                      </a:lnTo>
                      <a:lnTo>
                        <a:pt x="170" y="48"/>
                      </a:lnTo>
                      <a:lnTo>
                        <a:pt x="173" y="46"/>
                      </a:lnTo>
                      <a:lnTo>
                        <a:pt x="175" y="48"/>
                      </a:lnTo>
                      <a:lnTo>
                        <a:pt x="175" y="46"/>
                      </a:lnTo>
                      <a:lnTo>
                        <a:pt x="175" y="46"/>
                      </a:lnTo>
                      <a:lnTo>
                        <a:pt x="175" y="43"/>
                      </a:lnTo>
                      <a:lnTo>
                        <a:pt x="178" y="40"/>
                      </a:lnTo>
                      <a:lnTo>
                        <a:pt x="178" y="34"/>
                      </a:lnTo>
                      <a:lnTo>
                        <a:pt x="178" y="31"/>
                      </a:lnTo>
                      <a:lnTo>
                        <a:pt x="175" y="29"/>
                      </a:lnTo>
                      <a:lnTo>
                        <a:pt x="173" y="29"/>
                      </a:lnTo>
                      <a:lnTo>
                        <a:pt x="170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5" y="23"/>
                      </a:lnTo>
                      <a:lnTo>
                        <a:pt x="175" y="23"/>
                      </a:lnTo>
                      <a:lnTo>
                        <a:pt x="175" y="20"/>
                      </a:lnTo>
                      <a:lnTo>
                        <a:pt x="175" y="20"/>
                      </a:lnTo>
                      <a:lnTo>
                        <a:pt x="175" y="20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4"/>
                      </a:lnTo>
                      <a:lnTo>
                        <a:pt x="175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5" y="14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9"/>
                      </a:lnTo>
                      <a:lnTo>
                        <a:pt x="178" y="9"/>
                      </a:lnTo>
                      <a:lnTo>
                        <a:pt x="178" y="9"/>
                      </a:lnTo>
                      <a:lnTo>
                        <a:pt x="178" y="9"/>
                      </a:lnTo>
                      <a:lnTo>
                        <a:pt x="178" y="9"/>
                      </a:lnTo>
                      <a:lnTo>
                        <a:pt x="181" y="9"/>
                      </a:lnTo>
                      <a:lnTo>
                        <a:pt x="181" y="9"/>
                      </a:lnTo>
                      <a:lnTo>
                        <a:pt x="181" y="12"/>
                      </a:lnTo>
                      <a:lnTo>
                        <a:pt x="181" y="12"/>
                      </a:lnTo>
                      <a:lnTo>
                        <a:pt x="181" y="9"/>
                      </a:lnTo>
                      <a:lnTo>
                        <a:pt x="184" y="9"/>
                      </a:lnTo>
                      <a:lnTo>
                        <a:pt x="184" y="9"/>
                      </a:lnTo>
                      <a:lnTo>
                        <a:pt x="184" y="12"/>
                      </a:lnTo>
                      <a:lnTo>
                        <a:pt x="184" y="12"/>
                      </a:lnTo>
                      <a:lnTo>
                        <a:pt x="184" y="12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90" y="12"/>
                      </a:lnTo>
                      <a:lnTo>
                        <a:pt x="190" y="12"/>
                      </a:lnTo>
                      <a:lnTo>
                        <a:pt x="190" y="12"/>
                      </a:lnTo>
                      <a:lnTo>
                        <a:pt x="192" y="14"/>
                      </a:lnTo>
                      <a:lnTo>
                        <a:pt x="192" y="14"/>
                      </a:lnTo>
                      <a:lnTo>
                        <a:pt x="192" y="14"/>
                      </a:lnTo>
                      <a:lnTo>
                        <a:pt x="195" y="14"/>
                      </a:lnTo>
                      <a:lnTo>
                        <a:pt x="195" y="12"/>
                      </a:lnTo>
                      <a:lnTo>
                        <a:pt x="198" y="12"/>
                      </a:lnTo>
                      <a:lnTo>
                        <a:pt x="198" y="12"/>
                      </a:lnTo>
                      <a:lnTo>
                        <a:pt x="198" y="12"/>
                      </a:lnTo>
                      <a:lnTo>
                        <a:pt x="201" y="12"/>
                      </a:lnTo>
                      <a:lnTo>
                        <a:pt x="201" y="12"/>
                      </a:lnTo>
                      <a:lnTo>
                        <a:pt x="201" y="12"/>
                      </a:lnTo>
                      <a:lnTo>
                        <a:pt x="204" y="12"/>
                      </a:lnTo>
                      <a:lnTo>
                        <a:pt x="204" y="12"/>
                      </a:lnTo>
                      <a:lnTo>
                        <a:pt x="204" y="12"/>
                      </a:lnTo>
                      <a:lnTo>
                        <a:pt x="207" y="12"/>
                      </a:lnTo>
                      <a:lnTo>
                        <a:pt x="207" y="12"/>
                      </a:lnTo>
                      <a:lnTo>
                        <a:pt x="207" y="12"/>
                      </a:lnTo>
                      <a:lnTo>
                        <a:pt x="207" y="12"/>
                      </a:lnTo>
                      <a:lnTo>
                        <a:pt x="207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9"/>
                      </a:lnTo>
                      <a:lnTo>
                        <a:pt x="215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6"/>
                      </a:lnTo>
                      <a:lnTo>
                        <a:pt x="221" y="6"/>
                      </a:lnTo>
                      <a:lnTo>
                        <a:pt x="221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9" y="6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5" y="9"/>
                      </a:lnTo>
                      <a:lnTo>
                        <a:pt x="235" y="9"/>
                      </a:lnTo>
                      <a:lnTo>
                        <a:pt x="235" y="9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9"/>
                      </a:lnTo>
                      <a:lnTo>
                        <a:pt x="243" y="9"/>
                      </a:lnTo>
                      <a:lnTo>
                        <a:pt x="243" y="9"/>
                      </a:lnTo>
                      <a:lnTo>
                        <a:pt x="243" y="9"/>
                      </a:lnTo>
                      <a:lnTo>
                        <a:pt x="243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60" y="3"/>
                      </a:lnTo>
                      <a:lnTo>
                        <a:pt x="260" y="3"/>
                      </a:lnTo>
                      <a:lnTo>
                        <a:pt x="260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9" y="3"/>
                      </a:lnTo>
                      <a:lnTo>
                        <a:pt x="269" y="3"/>
                      </a:lnTo>
                      <a:lnTo>
                        <a:pt x="269" y="3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75" y="3"/>
                      </a:lnTo>
                      <a:lnTo>
                        <a:pt x="275" y="3"/>
                      </a:lnTo>
                      <a:lnTo>
                        <a:pt x="275" y="3"/>
                      </a:lnTo>
                      <a:lnTo>
                        <a:pt x="275" y="3"/>
                      </a:lnTo>
                      <a:lnTo>
                        <a:pt x="277" y="3"/>
                      </a:lnTo>
                      <a:lnTo>
                        <a:pt x="277" y="3"/>
                      </a:lnTo>
                      <a:lnTo>
                        <a:pt x="277" y="3"/>
                      </a:lnTo>
                      <a:lnTo>
                        <a:pt x="277" y="3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92" y="14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3"/>
                      </a:lnTo>
                      <a:lnTo>
                        <a:pt x="292" y="23"/>
                      </a:lnTo>
                      <a:lnTo>
                        <a:pt x="292" y="23"/>
                      </a:lnTo>
                      <a:lnTo>
                        <a:pt x="292" y="23"/>
                      </a:lnTo>
                      <a:lnTo>
                        <a:pt x="292" y="23"/>
                      </a:lnTo>
                      <a:lnTo>
                        <a:pt x="294" y="23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3" y="26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6" y="29"/>
                      </a:lnTo>
                      <a:lnTo>
                        <a:pt x="306" y="31"/>
                      </a:lnTo>
                      <a:lnTo>
                        <a:pt x="306" y="31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7"/>
                      </a:lnTo>
                      <a:lnTo>
                        <a:pt x="306" y="37"/>
                      </a:lnTo>
                      <a:lnTo>
                        <a:pt x="306" y="40"/>
                      </a:lnTo>
                      <a:lnTo>
                        <a:pt x="306" y="40"/>
                      </a:lnTo>
                      <a:lnTo>
                        <a:pt x="303" y="40"/>
                      </a:lnTo>
                      <a:lnTo>
                        <a:pt x="303" y="43"/>
                      </a:lnTo>
                      <a:lnTo>
                        <a:pt x="303" y="43"/>
                      </a:lnTo>
                      <a:lnTo>
                        <a:pt x="303" y="43"/>
                      </a:lnTo>
                      <a:lnTo>
                        <a:pt x="303" y="46"/>
                      </a:lnTo>
                      <a:lnTo>
                        <a:pt x="303" y="46"/>
                      </a:lnTo>
                      <a:lnTo>
                        <a:pt x="303" y="46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6" y="46"/>
                      </a:lnTo>
                      <a:lnTo>
                        <a:pt x="306" y="46"/>
                      </a:lnTo>
                      <a:lnTo>
                        <a:pt x="309" y="46"/>
                      </a:lnTo>
                      <a:lnTo>
                        <a:pt x="309" y="46"/>
                      </a:lnTo>
                      <a:lnTo>
                        <a:pt x="309" y="46"/>
                      </a:lnTo>
                      <a:lnTo>
                        <a:pt x="311" y="46"/>
                      </a:lnTo>
                      <a:lnTo>
                        <a:pt x="311" y="46"/>
                      </a:lnTo>
                      <a:lnTo>
                        <a:pt x="311" y="46"/>
                      </a:lnTo>
                      <a:lnTo>
                        <a:pt x="311" y="46"/>
                      </a:lnTo>
                      <a:lnTo>
                        <a:pt x="314" y="46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7" y="46"/>
                      </a:lnTo>
                      <a:lnTo>
                        <a:pt x="317" y="46"/>
                      </a:lnTo>
                      <a:lnTo>
                        <a:pt x="317" y="48"/>
                      </a:lnTo>
                      <a:lnTo>
                        <a:pt x="320" y="48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3" y="54"/>
                      </a:lnTo>
                      <a:lnTo>
                        <a:pt x="323" y="54"/>
                      </a:lnTo>
                      <a:lnTo>
                        <a:pt x="323" y="54"/>
                      </a:lnTo>
                      <a:lnTo>
                        <a:pt x="323" y="54"/>
                      </a:lnTo>
                      <a:lnTo>
                        <a:pt x="323" y="57"/>
                      </a:lnTo>
                      <a:lnTo>
                        <a:pt x="326" y="57"/>
                      </a:lnTo>
                      <a:lnTo>
                        <a:pt x="326" y="57"/>
                      </a:lnTo>
                      <a:lnTo>
                        <a:pt x="326" y="57"/>
                      </a:lnTo>
                      <a:lnTo>
                        <a:pt x="326" y="57"/>
                      </a:lnTo>
                      <a:lnTo>
                        <a:pt x="326" y="57"/>
                      </a:lnTo>
                      <a:lnTo>
                        <a:pt x="326" y="60"/>
                      </a:lnTo>
                      <a:lnTo>
                        <a:pt x="328" y="60"/>
                      </a:lnTo>
                      <a:lnTo>
                        <a:pt x="328" y="60"/>
                      </a:lnTo>
                      <a:lnTo>
                        <a:pt x="328" y="60"/>
                      </a:lnTo>
                      <a:lnTo>
                        <a:pt x="331" y="60"/>
                      </a:lnTo>
                      <a:lnTo>
                        <a:pt x="331" y="63"/>
                      </a:lnTo>
                      <a:lnTo>
                        <a:pt x="331" y="63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3" y="82"/>
                      </a:lnTo>
                      <a:lnTo>
                        <a:pt x="323" y="82"/>
                      </a:lnTo>
                      <a:lnTo>
                        <a:pt x="323" y="85"/>
                      </a:lnTo>
                      <a:lnTo>
                        <a:pt x="323" y="85"/>
                      </a:lnTo>
                      <a:lnTo>
                        <a:pt x="323" y="85"/>
                      </a:lnTo>
                      <a:lnTo>
                        <a:pt x="323" y="88"/>
                      </a:lnTo>
                      <a:lnTo>
                        <a:pt x="326" y="88"/>
                      </a:lnTo>
                      <a:lnTo>
                        <a:pt x="326" y="88"/>
                      </a:lnTo>
                      <a:lnTo>
                        <a:pt x="326" y="88"/>
                      </a:lnTo>
                      <a:lnTo>
                        <a:pt x="326" y="91"/>
                      </a:lnTo>
                      <a:lnTo>
                        <a:pt x="326" y="91"/>
                      </a:lnTo>
                      <a:lnTo>
                        <a:pt x="326" y="91"/>
                      </a:lnTo>
                      <a:lnTo>
                        <a:pt x="326" y="91"/>
                      </a:lnTo>
                      <a:lnTo>
                        <a:pt x="326" y="91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1"/>
                      </a:lnTo>
                      <a:lnTo>
                        <a:pt x="328" y="91"/>
                      </a:lnTo>
                      <a:lnTo>
                        <a:pt x="328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4" y="88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4"/>
                      </a:lnTo>
                      <a:lnTo>
                        <a:pt x="337" y="94"/>
                      </a:lnTo>
                      <a:lnTo>
                        <a:pt x="337" y="94"/>
                      </a:lnTo>
                      <a:lnTo>
                        <a:pt x="337" y="94"/>
                      </a:lnTo>
                      <a:lnTo>
                        <a:pt x="337" y="97"/>
                      </a:lnTo>
                      <a:lnTo>
                        <a:pt x="337" y="97"/>
                      </a:lnTo>
                      <a:lnTo>
                        <a:pt x="337" y="97"/>
                      </a:lnTo>
                      <a:lnTo>
                        <a:pt x="337" y="97"/>
                      </a:lnTo>
                      <a:lnTo>
                        <a:pt x="337" y="97"/>
                      </a:lnTo>
                      <a:lnTo>
                        <a:pt x="337" y="99"/>
                      </a:lnTo>
                      <a:lnTo>
                        <a:pt x="340" y="97"/>
                      </a:lnTo>
                      <a:lnTo>
                        <a:pt x="340" y="97"/>
                      </a:lnTo>
                      <a:lnTo>
                        <a:pt x="340" y="97"/>
                      </a:lnTo>
                      <a:lnTo>
                        <a:pt x="340" y="97"/>
                      </a:lnTo>
                      <a:lnTo>
                        <a:pt x="340" y="99"/>
                      </a:lnTo>
                      <a:lnTo>
                        <a:pt x="343" y="99"/>
                      </a:lnTo>
                      <a:lnTo>
                        <a:pt x="343" y="99"/>
                      </a:lnTo>
                      <a:lnTo>
                        <a:pt x="343" y="99"/>
                      </a:lnTo>
                      <a:lnTo>
                        <a:pt x="343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8" y="99"/>
                      </a:lnTo>
                      <a:lnTo>
                        <a:pt x="348" y="99"/>
                      </a:lnTo>
                      <a:lnTo>
                        <a:pt x="348" y="99"/>
                      </a:lnTo>
                      <a:lnTo>
                        <a:pt x="348" y="99"/>
                      </a:lnTo>
                      <a:lnTo>
                        <a:pt x="348" y="97"/>
                      </a:lnTo>
                      <a:lnTo>
                        <a:pt x="348" y="97"/>
                      </a:lnTo>
                      <a:lnTo>
                        <a:pt x="348" y="97"/>
                      </a:lnTo>
                      <a:lnTo>
                        <a:pt x="348" y="97"/>
                      </a:lnTo>
                      <a:lnTo>
                        <a:pt x="348" y="99"/>
                      </a:lnTo>
                      <a:lnTo>
                        <a:pt x="351" y="97"/>
                      </a:lnTo>
                      <a:lnTo>
                        <a:pt x="351" y="97"/>
                      </a:lnTo>
                      <a:lnTo>
                        <a:pt x="351" y="97"/>
                      </a:lnTo>
                      <a:lnTo>
                        <a:pt x="351" y="97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7" y="99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5" y="94"/>
                      </a:lnTo>
                      <a:lnTo>
                        <a:pt x="365" y="94"/>
                      </a:lnTo>
                      <a:lnTo>
                        <a:pt x="365" y="94"/>
                      </a:lnTo>
                      <a:lnTo>
                        <a:pt x="365" y="94"/>
                      </a:lnTo>
                      <a:lnTo>
                        <a:pt x="365" y="94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8" y="91"/>
                      </a:lnTo>
                      <a:lnTo>
                        <a:pt x="368" y="91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7" y="80"/>
                      </a:lnTo>
                      <a:lnTo>
                        <a:pt x="377" y="80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82" y="77"/>
                      </a:lnTo>
                      <a:lnTo>
                        <a:pt x="382" y="77"/>
                      </a:lnTo>
                      <a:lnTo>
                        <a:pt x="382" y="77"/>
                      </a:lnTo>
                      <a:lnTo>
                        <a:pt x="382" y="77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8" y="74"/>
                      </a:lnTo>
                      <a:lnTo>
                        <a:pt x="388" y="74"/>
                      </a:lnTo>
                      <a:lnTo>
                        <a:pt x="388" y="74"/>
                      </a:lnTo>
                      <a:lnTo>
                        <a:pt x="388" y="74"/>
                      </a:lnTo>
                      <a:lnTo>
                        <a:pt x="388" y="71"/>
                      </a:lnTo>
                      <a:lnTo>
                        <a:pt x="388" y="71"/>
                      </a:lnTo>
                      <a:lnTo>
                        <a:pt x="388" y="71"/>
                      </a:lnTo>
                      <a:lnTo>
                        <a:pt x="388" y="71"/>
                      </a:lnTo>
                      <a:lnTo>
                        <a:pt x="388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68"/>
                      </a:lnTo>
                      <a:lnTo>
                        <a:pt x="391" y="68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6" y="68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4"/>
                      </a:lnTo>
                      <a:lnTo>
                        <a:pt x="399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7"/>
                      </a:lnTo>
                      <a:lnTo>
                        <a:pt x="396" y="77"/>
                      </a:lnTo>
                      <a:lnTo>
                        <a:pt x="396" y="77"/>
                      </a:lnTo>
                      <a:lnTo>
                        <a:pt x="394" y="77"/>
                      </a:lnTo>
                      <a:lnTo>
                        <a:pt x="394" y="77"/>
                      </a:lnTo>
                      <a:lnTo>
                        <a:pt x="394" y="80"/>
                      </a:lnTo>
                      <a:lnTo>
                        <a:pt x="394" y="80"/>
                      </a:lnTo>
                      <a:lnTo>
                        <a:pt x="394" y="80"/>
                      </a:lnTo>
                      <a:lnTo>
                        <a:pt x="394" y="80"/>
                      </a:lnTo>
                      <a:lnTo>
                        <a:pt x="391" y="80"/>
                      </a:lnTo>
                      <a:lnTo>
                        <a:pt x="391" y="80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88" y="82"/>
                      </a:lnTo>
                      <a:lnTo>
                        <a:pt x="388" y="85"/>
                      </a:lnTo>
                      <a:lnTo>
                        <a:pt x="388" y="85"/>
                      </a:lnTo>
                      <a:lnTo>
                        <a:pt x="388" y="85"/>
                      </a:lnTo>
                      <a:lnTo>
                        <a:pt x="388" y="85"/>
                      </a:lnTo>
                      <a:lnTo>
                        <a:pt x="388" y="85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5" y="88"/>
                      </a:lnTo>
                      <a:lnTo>
                        <a:pt x="385" y="88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7"/>
                      </a:lnTo>
                      <a:lnTo>
                        <a:pt x="382" y="97"/>
                      </a:lnTo>
                      <a:lnTo>
                        <a:pt x="382" y="97"/>
                      </a:lnTo>
                      <a:lnTo>
                        <a:pt x="382" y="97"/>
                      </a:lnTo>
                      <a:lnTo>
                        <a:pt x="379" y="97"/>
                      </a:lnTo>
                      <a:lnTo>
                        <a:pt x="379" y="97"/>
                      </a:lnTo>
                      <a:lnTo>
                        <a:pt x="379" y="99"/>
                      </a:lnTo>
                      <a:lnTo>
                        <a:pt x="379" y="99"/>
                      </a:lnTo>
                      <a:lnTo>
                        <a:pt x="379" y="99"/>
                      </a:lnTo>
                      <a:lnTo>
                        <a:pt x="379" y="99"/>
                      </a:lnTo>
                      <a:lnTo>
                        <a:pt x="379" y="99"/>
                      </a:lnTo>
                      <a:lnTo>
                        <a:pt x="379" y="102"/>
                      </a:lnTo>
                      <a:lnTo>
                        <a:pt x="382" y="102"/>
                      </a:lnTo>
                      <a:lnTo>
                        <a:pt x="382" y="102"/>
                      </a:lnTo>
                      <a:lnTo>
                        <a:pt x="382" y="102"/>
                      </a:lnTo>
                      <a:lnTo>
                        <a:pt x="382" y="102"/>
                      </a:lnTo>
                      <a:lnTo>
                        <a:pt x="382" y="102"/>
                      </a:lnTo>
                      <a:lnTo>
                        <a:pt x="382" y="105"/>
                      </a:lnTo>
                      <a:lnTo>
                        <a:pt x="382" y="105"/>
                      </a:lnTo>
                      <a:lnTo>
                        <a:pt x="385" y="105"/>
                      </a:lnTo>
                      <a:lnTo>
                        <a:pt x="385" y="105"/>
                      </a:lnTo>
                      <a:lnTo>
                        <a:pt x="385" y="105"/>
                      </a:lnTo>
                      <a:lnTo>
                        <a:pt x="385" y="105"/>
                      </a:lnTo>
                      <a:lnTo>
                        <a:pt x="385" y="108"/>
                      </a:lnTo>
                      <a:lnTo>
                        <a:pt x="385" y="108"/>
                      </a:lnTo>
                      <a:lnTo>
                        <a:pt x="388" y="111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91" y="116"/>
                      </a:lnTo>
                      <a:lnTo>
                        <a:pt x="391" y="116"/>
                      </a:lnTo>
                      <a:lnTo>
                        <a:pt x="391" y="119"/>
                      </a:lnTo>
                      <a:lnTo>
                        <a:pt x="394" y="122"/>
                      </a:lnTo>
                      <a:lnTo>
                        <a:pt x="394" y="122"/>
                      </a:lnTo>
                      <a:lnTo>
                        <a:pt x="394" y="125"/>
                      </a:lnTo>
                      <a:lnTo>
                        <a:pt x="394" y="125"/>
                      </a:lnTo>
                      <a:lnTo>
                        <a:pt x="396" y="131"/>
                      </a:lnTo>
                      <a:lnTo>
                        <a:pt x="396" y="131"/>
                      </a:lnTo>
                      <a:lnTo>
                        <a:pt x="396" y="131"/>
                      </a:lnTo>
                      <a:lnTo>
                        <a:pt x="399" y="131"/>
                      </a:lnTo>
                      <a:lnTo>
                        <a:pt x="399" y="131"/>
                      </a:lnTo>
                      <a:lnTo>
                        <a:pt x="399" y="131"/>
                      </a:lnTo>
                      <a:lnTo>
                        <a:pt x="399" y="131"/>
                      </a:lnTo>
                      <a:lnTo>
                        <a:pt x="405" y="133"/>
                      </a:lnTo>
                      <a:lnTo>
                        <a:pt x="405" y="133"/>
                      </a:lnTo>
                      <a:lnTo>
                        <a:pt x="405" y="133"/>
                      </a:lnTo>
                      <a:lnTo>
                        <a:pt x="405" y="133"/>
                      </a:lnTo>
                      <a:lnTo>
                        <a:pt x="405" y="133"/>
                      </a:lnTo>
                      <a:lnTo>
                        <a:pt x="405" y="136"/>
                      </a:lnTo>
                      <a:lnTo>
                        <a:pt x="405" y="136"/>
                      </a:lnTo>
                      <a:lnTo>
                        <a:pt x="405" y="136"/>
                      </a:lnTo>
                      <a:lnTo>
                        <a:pt x="405" y="136"/>
                      </a:lnTo>
                      <a:lnTo>
                        <a:pt x="402" y="136"/>
                      </a:lnTo>
                      <a:lnTo>
                        <a:pt x="402" y="136"/>
                      </a:lnTo>
                      <a:lnTo>
                        <a:pt x="402" y="139"/>
                      </a:lnTo>
                      <a:lnTo>
                        <a:pt x="402" y="139"/>
                      </a:lnTo>
                      <a:lnTo>
                        <a:pt x="402" y="139"/>
                      </a:lnTo>
                      <a:lnTo>
                        <a:pt x="402" y="142"/>
                      </a:lnTo>
                      <a:lnTo>
                        <a:pt x="402" y="142"/>
                      </a:lnTo>
                      <a:lnTo>
                        <a:pt x="402" y="142"/>
                      </a:lnTo>
                      <a:lnTo>
                        <a:pt x="402" y="142"/>
                      </a:lnTo>
                      <a:lnTo>
                        <a:pt x="402" y="145"/>
                      </a:lnTo>
                      <a:lnTo>
                        <a:pt x="402" y="145"/>
                      </a:lnTo>
                      <a:lnTo>
                        <a:pt x="402" y="145"/>
                      </a:lnTo>
                      <a:lnTo>
                        <a:pt x="399" y="145"/>
                      </a:lnTo>
                      <a:lnTo>
                        <a:pt x="402" y="148"/>
                      </a:lnTo>
                      <a:lnTo>
                        <a:pt x="402" y="148"/>
                      </a:lnTo>
                      <a:lnTo>
                        <a:pt x="402" y="148"/>
                      </a:lnTo>
                      <a:lnTo>
                        <a:pt x="402" y="148"/>
                      </a:lnTo>
                      <a:lnTo>
                        <a:pt x="402" y="150"/>
                      </a:lnTo>
                      <a:lnTo>
                        <a:pt x="402" y="150"/>
                      </a:lnTo>
                      <a:lnTo>
                        <a:pt x="402" y="150"/>
                      </a:lnTo>
                      <a:lnTo>
                        <a:pt x="402" y="153"/>
                      </a:lnTo>
                      <a:lnTo>
                        <a:pt x="405" y="153"/>
                      </a:lnTo>
                      <a:lnTo>
                        <a:pt x="405" y="153"/>
                      </a:lnTo>
                      <a:lnTo>
                        <a:pt x="405" y="156"/>
                      </a:lnTo>
                      <a:lnTo>
                        <a:pt x="405" y="156"/>
                      </a:lnTo>
                      <a:lnTo>
                        <a:pt x="408" y="156"/>
                      </a:lnTo>
                      <a:lnTo>
                        <a:pt x="408" y="156"/>
                      </a:lnTo>
                      <a:lnTo>
                        <a:pt x="408" y="156"/>
                      </a:lnTo>
                      <a:lnTo>
                        <a:pt x="408" y="159"/>
                      </a:lnTo>
                      <a:lnTo>
                        <a:pt x="408" y="159"/>
                      </a:lnTo>
                      <a:lnTo>
                        <a:pt x="411" y="159"/>
                      </a:lnTo>
                      <a:lnTo>
                        <a:pt x="413" y="162"/>
                      </a:lnTo>
                      <a:lnTo>
                        <a:pt x="416" y="162"/>
                      </a:lnTo>
                      <a:lnTo>
                        <a:pt x="416" y="162"/>
                      </a:lnTo>
                      <a:lnTo>
                        <a:pt x="416" y="162"/>
                      </a:lnTo>
                      <a:lnTo>
                        <a:pt x="416" y="162"/>
                      </a:lnTo>
                      <a:lnTo>
                        <a:pt x="416" y="167"/>
                      </a:lnTo>
                      <a:lnTo>
                        <a:pt x="413" y="170"/>
                      </a:lnTo>
                      <a:lnTo>
                        <a:pt x="413" y="173"/>
                      </a:lnTo>
                      <a:lnTo>
                        <a:pt x="413" y="176"/>
                      </a:lnTo>
                      <a:lnTo>
                        <a:pt x="411" y="176"/>
                      </a:lnTo>
                      <a:lnTo>
                        <a:pt x="411" y="176"/>
                      </a:lnTo>
                      <a:lnTo>
                        <a:pt x="411" y="179"/>
                      </a:lnTo>
                      <a:lnTo>
                        <a:pt x="408" y="179"/>
                      </a:lnTo>
                      <a:lnTo>
                        <a:pt x="405" y="179"/>
                      </a:lnTo>
                      <a:lnTo>
                        <a:pt x="405" y="182"/>
                      </a:lnTo>
                      <a:lnTo>
                        <a:pt x="402" y="182"/>
                      </a:lnTo>
                      <a:lnTo>
                        <a:pt x="402" y="182"/>
                      </a:lnTo>
                      <a:lnTo>
                        <a:pt x="399" y="184"/>
                      </a:lnTo>
                      <a:lnTo>
                        <a:pt x="399" y="184"/>
                      </a:lnTo>
                      <a:lnTo>
                        <a:pt x="399" y="184"/>
                      </a:lnTo>
                      <a:lnTo>
                        <a:pt x="396" y="187"/>
                      </a:lnTo>
                      <a:lnTo>
                        <a:pt x="396" y="187"/>
                      </a:lnTo>
                      <a:lnTo>
                        <a:pt x="396" y="190"/>
                      </a:lnTo>
                      <a:lnTo>
                        <a:pt x="394" y="190"/>
                      </a:lnTo>
                      <a:lnTo>
                        <a:pt x="385" y="196"/>
                      </a:lnTo>
                      <a:lnTo>
                        <a:pt x="382" y="201"/>
                      </a:lnTo>
                      <a:lnTo>
                        <a:pt x="379" y="204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4" y="199"/>
                      </a:lnTo>
                      <a:lnTo>
                        <a:pt x="374" y="199"/>
                      </a:lnTo>
                      <a:lnTo>
                        <a:pt x="371" y="199"/>
                      </a:lnTo>
                      <a:lnTo>
                        <a:pt x="371" y="199"/>
                      </a:lnTo>
                      <a:lnTo>
                        <a:pt x="368" y="196"/>
                      </a:lnTo>
                      <a:lnTo>
                        <a:pt x="368" y="196"/>
                      </a:lnTo>
                      <a:lnTo>
                        <a:pt x="368" y="196"/>
                      </a:lnTo>
                      <a:lnTo>
                        <a:pt x="365" y="196"/>
                      </a:lnTo>
                      <a:lnTo>
                        <a:pt x="365" y="193"/>
                      </a:lnTo>
                      <a:lnTo>
                        <a:pt x="365" y="193"/>
                      </a:lnTo>
                      <a:lnTo>
                        <a:pt x="362" y="193"/>
                      </a:lnTo>
                      <a:lnTo>
                        <a:pt x="362" y="193"/>
                      </a:lnTo>
                      <a:lnTo>
                        <a:pt x="362" y="190"/>
                      </a:lnTo>
                      <a:lnTo>
                        <a:pt x="362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87"/>
                      </a:lnTo>
                      <a:lnTo>
                        <a:pt x="357" y="187"/>
                      </a:lnTo>
                      <a:lnTo>
                        <a:pt x="354" y="187"/>
                      </a:lnTo>
                      <a:lnTo>
                        <a:pt x="351" y="187"/>
                      </a:lnTo>
                      <a:lnTo>
                        <a:pt x="351" y="184"/>
                      </a:lnTo>
                      <a:lnTo>
                        <a:pt x="348" y="184"/>
                      </a:lnTo>
                      <a:lnTo>
                        <a:pt x="345" y="184"/>
                      </a:lnTo>
                      <a:lnTo>
                        <a:pt x="345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2"/>
                      </a:lnTo>
                      <a:lnTo>
                        <a:pt x="340" y="182"/>
                      </a:lnTo>
                      <a:lnTo>
                        <a:pt x="337" y="182"/>
                      </a:lnTo>
                      <a:lnTo>
                        <a:pt x="337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4"/>
                      </a:lnTo>
                      <a:lnTo>
                        <a:pt x="331" y="184"/>
                      </a:lnTo>
                      <a:lnTo>
                        <a:pt x="331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90"/>
                      </a:lnTo>
                      <a:lnTo>
                        <a:pt x="326" y="190"/>
                      </a:lnTo>
                      <a:lnTo>
                        <a:pt x="323" y="190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0" y="190"/>
                      </a:lnTo>
                      <a:lnTo>
                        <a:pt x="320" y="190"/>
                      </a:lnTo>
                      <a:lnTo>
                        <a:pt x="320" y="190"/>
                      </a:lnTo>
                      <a:lnTo>
                        <a:pt x="320" y="190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17" y="193"/>
                      </a:lnTo>
                      <a:lnTo>
                        <a:pt x="317" y="193"/>
                      </a:lnTo>
                      <a:lnTo>
                        <a:pt x="317" y="193"/>
                      </a:lnTo>
                      <a:lnTo>
                        <a:pt x="317" y="193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4" y="199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3" y="204"/>
                      </a:lnTo>
                      <a:lnTo>
                        <a:pt x="303" y="204"/>
                      </a:lnTo>
                      <a:lnTo>
                        <a:pt x="303" y="204"/>
                      </a:lnTo>
                      <a:lnTo>
                        <a:pt x="303" y="201"/>
                      </a:lnTo>
                      <a:lnTo>
                        <a:pt x="303" y="199"/>
                      </a:lnTo>
                      <a:lnTo>
                        <a:pt x="303" y="199"/>
                      </a:lnTo>
                      <a:lnTo>
                        <a:pt x="303" y="196"/>
                      </a:lnTo>
                      <a:lnTo>
                        <a:pt x="303" y="196"/>
                      </a:lnTo>
                      <a:lnTo>
                        <a:pt x="303" y="196"/>
                      </a:lnTo>
                      <a:lnTo>
                        <a:pt x="300" y="196"/>
                      </a:lnTo>
                      <a:lnTo>
                        <a:pt x="297" y="199"/>
                      </a:lnTo>
                      <a:lnTo>
                        <a:pt x="294" y="199"/>
                      </a:lnTo>
                      <a:lnTo>
                        <a:pt x="292" y="201"/>
                      </a:lnTo>
                      <a:lnTo>
                        <a:pt x="292" y="201"/>
                      </a:lnTo>
                      <a:lnTo>
                        <a:pt x="292" y="201"/>
                      </a:lnTo>
                      <a:lnTo>
                        <a:pt x="289" y="201"/>
                      </a:lnTo>
                      <a:lnTo>
                        <a:pt x="286" y="204"/>
                      </a:lnTo>
                      <a:lnTo>
                        <a:pt x="286" y="204"/>
                      </a:lnTo>
                      <a:lnTo>
                        <a:pt x="286" y="204"/>
                      </a:lnTo>
                      <a:lnTo>
                        <a:pt x="283" y="204"/>
                      </a:lnTo>
                      <a:lnTo>
                        <a:pt x="283" y="204"/>
                      </a:lnTo>
                      <a:lnTo>
                        <a:pt x="283" y="204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77" y="207"/>
                      </a:lnTo>
                      <a:lnTo>
                        <a:pt x="277" y="207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5" y="210"/>
                      </a:lnTo>
                      <a:lnTo>
                        <a:pt x="275" y="210"/>
                      </a:lnTo>
                      <a:lnTo>
                        <a:pt x="275" y="210"/>
                      </a:lnTo>
                      <a:lnTo>
                        <a:pt x="275" y="213"/>
                      </a:lnTo>
                      <a:lnTo>
                        <a:pt x="275" y="213"/>
                      </a:lnTo>
                      <a:lnTo>
                        <a:pt x="275" y="213"/>
                      </a:lnTo>
                      <a:lnTo>
                        <a:pt x="275" y="210"/>
                      </a:lnTo>
                      <a:lnTo>
                        <a:pt x="275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4"/>
                      </a:lnTo>
                      <a:lnTo>
                        <a:pt x="272" y="204"/>
                      </a:lnTo>
                      <a:lnTo>
                        <a:pt x="272" y="204"/>
                      </a:lnTo>
                      <a:lnTo>
                        <a:pt x="272" y="204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3"/>
                      </a:lnTo>
                      <a:lnTo>
                        <a:pt x="275" y="193"/>
                      </a:lnTo>
                      <a:lnTo>
                        <a:pt x="275" y="193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3"/>
                      </a:lnTo>
                      <a:lnTo>
                        <a:pt x="269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58" y="199"/>
                      </a:lnTo>
                      <a:lnTo>
                        <a:pt x="258" y="199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6" y="204"/>
                      </a:lnTo>
                      <a:lnTo>
                        <a:pt x="246" y="204"/>
                      </a:lnTo>
                      <a:lnTo>
                        <a:pt x="246" y="204"/>
                      </a:lnTo>
                      <a:lnTo>
                        <a:pt x="246" y="204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1" y="204"/>
                      </a:lnTo>
                      <a:lnTo>
                        <a:pt x="241" y="204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5" y="204"/>
                      </a:lnTo>
                      <a:lnTo>
                        <a:pt x="235" y="204"/>
                      </a:lnTo>
                      <a:lnTo>
                        <a:pt x="235" y="204"/>
                      </a:lnTo>
                      <a:lnTo>
                        <a:pt x="232" y="204"/>
                      </a:lnTo>
                      <a:lnTo>
                        <a:pt x="232" y="204"/>
                      </a:lnTo>
                      <a:lnTo>
                        <a:pt x="232" y="204"/>
                      </a:lnTo>
                      <a:lnTo>
                        <a:pt x="232" y="207"/>
                      </a:lnTo>
                      <a:lnTo>
                        <a:pt x="232" y="207"/>
                      </a:lnTo>
                      <a:lnTo>
                        <a:pt x="232" y="207"/>
                      </a:lnTo>
                      <a:lnTo>
                        <a:pt x="232" y="207"/>
                      </a:lnTo>
                      <a:lnTo>
                        <a:pt x="232" y="207"/>
                      </a:lnTo>
                      <a:lnTo>
                        <a:pt x="229" y="207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1" y="210"/>
                      </a:lnTo>
                      <a:lnTo>
                        <a:pt x="221" y="210"/>
                      </a:lnTo>
                      <a:lnTo>
                        <a:pt x="221" y="210"/>
                      </a:lnTo>
                      <a:lnTo>
                        <a:pt x="221" y="210"/>
                      </a:lnTo>
                      <a:lnTo>
                        <a:pt x="218" y="210"/>
                      </a:lnTo>
                      <a:lnTo>
                        <a:pt x="218" y="210"/>
                      </a:lnTo>
                      <a:lnTo>
                        <a:pt x="218" y="210"/>
                      </a:lnTo>
                      <a:lnTo>
                        <a:pt x="218" y="210"/>
                      </a:lnTo>
                      <a:lnTo>
                        <a:pt x="218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09" y="210"/>
                      </a:lnTo>
                      <a:lnTo>
                        <a:pt x="209" y="210"/>
                      </a:lnTo>
                      <a:lnTo>
                        <a:pt x="209" y="210"/>
                      </a:lnTo>
                      <a:lnTo>
                        <a:pt x="209" y="210"/>
                      </a:lnTo>
                      <a:lnTo>
                        <a:pt x="209" y="210"/>
                      </a:lnTo>
                      <a:lnTo>
                        <a:pt x="207" y="210"/>
                      </a:lnTo>
                      <a:lnTo>
                        <a:pt x="207" y="210"/>
                      </a:lnTo>
                      <a:lnTo>
                        <a:pt x="207" y="210"/>
                      </a:lnTo>
                      <a:lnTo>
                        <a:pt x="207" y="210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1" y="213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5" y="216"/>
                      </a:lnTo>
                      <a:lnTo>
                        <a:pt x="195" y="216"/>
                      </a:lnTo>
                      <a:lnTo>
                        <a:pt x="195" y="216"/>
                      </a:lnTo>
                      <a:lnTo>
                        <a:pt x="195" y="216"/>
                      </a:lnTo>
                      <a:lnTo>
                        <a:pt x="195" y="218"/>
                      </a:lnTo>
                      <a:lnTo>
                        <a:pt x="195" y="218"/>
                      </a:lnTo>
                      <a:lnTo>
                        <a:pt x="195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21"/>
                      </a:lnTo>
                      <a:lnTo>
                        <a:pt x="192" y="221"/>
                      </a:lnTo>
                      <a:lnTo>
                        <a:pt x="190" y="221"/>
                      </a:lnTo>
                      <a:lnTo>
                        <a:pt x="190" y="218"/>
                      </a:lnTo>
                      <a:lnTo>
                        <a:pt x="190" y="218"/>
                      </a:lnTo>
                      <a:lnTo>
                        <a:pt x="190" y="218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4" y="216"/>
                      </a:lnTo>
                      <a:lnTo>
                        <a:pt x="184" y="216"/>
                      </a:lnTo>
                      <a:lnTo>
                        <a:pt x="184" y="216"/>
                      </a:lnTo>
                      <a:lnTo>
                        <a:pt x="184" y="216"/>
                      </a:lnTo>
                      <a:lnTo>
                        <a:pt x="184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78" y="216"/>
                      </a:lnTo>
                      <a:lnTo>
                        <a:pt x="178" y="216"/>
                      </a:lnTo>
                      <a:lnTo>
                        <a:pt x="178" y="216"/>
                      </a:lnTo>
                      <a:lnTo>
                        <a:pt x="178" y="216"/>
                      </a:lnTo>
                      <a:lnTo>
                        <a:pt x="178" y="216"/>
                      </a:lnTo>
                      <a:lnTo>
                        <a:pt x="175" y="216"/>
                      </a:lnTo>
                      <a:lnTo>
                        <a:pt x="175" y="216"/>
                      </a:lnTo>
                      <a:lnTo>
                        <a:pt x="175" y="216"/>
                      </a:lnTo>
                      <a:lnTo>
                        <a:pt x="175" y="216"/>
                      </a:lnTo>
                      <a:lnTo>
                        <a:pt x="175" y="216"/>
                      </a:lnTo>
                      <a:lnTo>
                        <a:pt x="173" y="216"/>
                      </a:lnTo>
                      <a:lnTo>
                        <a:pt x="173" y="216"/>
                      </a:lnTo>
                      <a:lnTo>
                        <a:pt x="173" y="216"/>
                      </a:lnTo>
                      <a:lnTo>
                        <a:pt x="173" y="216"/>
                      </a:lnTo>
                      <a:lnTo>
                        <a:pt x="173" y="216"/>
                      </a:lnTo>
                      <a:lnTo>
                        <a:pt x="170" y="216"/>
                      </a:lnTo>
                      <a:lnTo>
                        <a:pt x="170" y="218"/>
                      </a:lnTo>
                      <a:lnTo>
                        <a:pt x="170" y="218"/>
                      </a:lnTo>
                      <a:lnTo>
                        <a:pt x="170" y="218"/>
                      </a:lnTo>
                      <a:lnTo>
                        <a:pt x="170" y="218"/>
                      </a:lnTo>
                      <a:lnTo>
                        <a:pt x="167" y="218"/>
                      </a:lnTo>
                      <a:lnTo>
                        <a:pt x="167" y="218"/>
                      </a:lnTo>
                      <a:lnTo>
                        <a:pt x="167" y="221"/>
                      </a:lnTo>
                      <a:lnTo>
                        <a:pt x="167" y="221"/>
                      </a:lnTo>
                      <a:lnTo>
                        <a:pt x="167" y="221"/>
                      </a:lnTo>
                      <a:lnTo>
                        <a:pt x="167" y="221"/>
                      </a:lnTo>
                      <a:lnTo>
                        <a:pt x="164" y="221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1" y="224"/>
                      </a:lnTo>
                      <a:lnTo>
                        <a:pt x="161" y="224"/>
                      </a:lnTo>
                      <a:lnTo>
                        <a:pt x="161" y="227"/>
                      </a:lnTo>
                      <a:lnTo>
                        <a:pt x="161" y="227"/>
                      </a:lnTo>
                      <a:lnTo>
                        <a:pt x="161" y="227"/>
                      </a:lnTo>
                      <a:lnTo>
                        <a:pt x="158" y="227"/>
                      </a:lnTo>
                      <a:lnTo>
                        <a:pt x="158" y="227"/>
                      </a:lnTo>
                      <a:lnTo>
                        <a:pt x="158" y="227"/>
                      </a:lnTo>
                      <a:lnTo>
                        <a:pt x="156" y="227"/>
                      </a:lnTo>
                      <a:lnTo>
                        <a:pt x="156" y="224"/>
                      </a:lnTo>
                      <a:lnTo>
                        <a:pt x="156" y="224"/>
                      </a:lnTo>
                      <a:lnTo>
                        <a:pt x="156" y="224"/>
                      </a:lnTo>
                      <a:lnTo>
                        <a:pt x="153" y="224"/>
                      </a:lnTo>
                      <a:lnTo>
                        <a:pt x="153" y="224"/>
                      </a:lnTo>
                      <a:lnTo>
                        <a:pt x="153" y="224"/>
                      </a:lnTo>
                      <a:lnTo>
                        <a:pt x="150" y="221"/>
                      </a:lnTo>
                      <a:lnTo>
                        <a:pt x="150" y="221"/>
                      </a:lnTo>
                      <a:lnTo>
                        <a:pt x="150" y="221"/>
                      </a:lnTo>
                      <a:lnTo>
                        <a:pt x="147" y="221"/>
                      </a:lnTo>
                      <a:lnTo>
                        <a:pt x="147" y="221"/>
                      </a:lnTo>
                      <a:lnTo>
                        <a:pt x="147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1" y="221"/>
                      </a:lnTo>
                      <a:lnTo>
                        <a:pt x="141" y="221"/>
                      </a:lnTo>
                      <a:lnTo>
                        <a:pt x="141" y="221"/>
                      </a:lnTo>
                      <a:lnTo>
                        <a:pt x="141" y="221"/>
                      </a:lnTo>
                      <a:lnTo>
                        <a:pt x="139" y="221"/>
                      </a:lnTo>
                      <a:lnTo>
                        <a:pt x="139" y="221"/>
                      </a:lnTo>
                      <a:lnTo>
                        <a:pt x="139" y="221"/>
                      </a:lnTo>
                      <a:lnTo>
                        <a:pt x="139" y="221"/>
                      </a:lnTo>
                      <a:lnTo>
                        <a:pt x="136" y="221"/>
                      </a:lnTo>
                      <a:lnTo>
                        <a:pt x="136" y="221"/>
                      </a:lnTo>
                      <a:lnTo>
                        <a:pt x="133" y="224"/>
                      </a:lnTo>
                      <a:lnTo>
                        <a:pt x="133" y="224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27" y="224"/>
                      </a:lnTo>
                      <a:lnTo>
                        <a:pt x="127" y="224"/>
                      </a:lnTo>
                      <a:lnTo>
                        <a:pt x="124" y="224"/>
                      </a:lnTo>
                      <a:lnTo>
                        <a:pt x="124" y="227"/>
                      </a:lnTo>
                      <a:lnTo>
                        <a:pt x="124" y="227"/>
                      </a:lnTo>
                      <a:lnTo>
                        <a:pt x="122" y="227"/>
                      </a:lnTo>
                      <a:lnTo>
                        <a:pt x="122" y="227"/>
                      </a:lnTo>
                      <a:lnTo>
                        <a:pt x="122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6" y="227"/>
                      </a:lnTo>
                      <a:lnTo>
                        <a:pt x="102" y="233"/>
                      </a:lnTo>
                      <a:lnTo>
                        <a:pt x="102" y="230"/>
                      </a:lnTo>
                      <a:lnTo>
                        <a:pt x="88" y="227"/>
                      </a:lnTo>
                      <a:lnTo>
                        <a:pt x="88" y="227"/>
                      </a:lnTo>
                      <a:lnTo>
                        <a:pt x="90" y="224"/>
                      </a:lnTo>
                      <a:lnTo>
                        <a:pt x="90" y="224"/>
                      </a:lnTo>
                      <a:lnTo>
                        <a:pt x="90" y="224"/>
                      </a:lnTo>
                      <a:lnTo>
                        <a:pt x="90" y="224"/>
                      </a:lnTo>
                      <a:lnTo>
                        <a:pt x="90" y="224"/>
                      </a:lnTo>
                      <a:lnTo>
                        <a:pt x="90" y="221"/>
                      </a:lnTo>
                      <a:lnTo>
                        <a:pt x="90" y="221"/>
                      </a:lnTo>
                      <a:lnTo>
                        <a:pt x="90" y="221"/>
                      </a:lnTo>
                      <a:lnTo>
                        <a:pt x="90" y="221"/>
                      </a:lnTo>
                      <a:lnTo>
                        <a:pt x="93" y="221"/>
                      </a:lnTo>
                      <a:lnTo>
                        <a:pt x="93" y="221"/>
                      </a:lnTo>
                      <a:lnTo>
                        <a:pt x="93" y="221"/>
                      </a:lnTo>
                      <a:lnTo>
                        <a:pt x="93" y="218"/>
                      </a:lnTo>
                      <a:lnTo>
                        <a:pt x="93" y="218"/>
                      </a:lnTo>
                      <a:lnTo>
                        <a:pt x="93" y="218"/>
                      </a:lnTo>
                      <a:lnTo>
                        <a:pt x="93" y="218"/>
                      </a:lnTo>
                      <a:lnTo>
                        <a:pt x="90" y="218"/>
                      </a:lnTo>
                      <a:lnTo>
                        <a:pt x="90" y="218"/>
                      </a:lnTo>
                      <a:lnTo>
                        <a:pt x="90" y="218"/>
                      </a:lnTo>
                      <a:lnTo>
                        <a:pt x="90" y="218"/>
                      </a:lnTo>
                      <a:lnTo>
                        <a:pt x="90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5" y="216"/>
                      </a:lnTo>
                      <a:lnTo>
                        <a:pt x="85" y="216"/>
                      </a:lnTo>
                      <a:lnTo>
                        <a:pt x="85" y="216"/>
                      </a:lnTo>
                      <a:lnTo>
                        <a:pt x="85" y="216"/>
                      </a:lnTo>
                      <a:lnTo>
                        <a:pt x="85" y="216"/>
                      </a:lnTo>
                      <a:lnTo>
                        <a:pt x="82" y="216"/>
                      </a:lnTo>
                      <a:lnTo>
                        <a:pt x="82" y="216"/>
                      </a:lnTo>
                      <a:lnTo>
                        <a:pt x="82" y="216"/>
                      </a:lnTo>
                      <a:lnTo>
                        <a:pt x="82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6" y="213"/>
                      </a:lnTo>
                      <a:lnTo>
                        <a:pt x="65" y="221"/>
                      </a:lnTo>
                      <a:lnTo>
                        <a:pt x="48" y="221"/>
                      </a:lnTo>
                      <a:lnTo>
                        <a:pt x="48" y="221"/>
                      </a:lnTo>
                      <a:lnTo>
                        <a:pt x="34" y="213"/>
                      </a:lnTo>
                      <a:lnTo>
                        <a:pt x="28" y="216"/>
                      </a:lnTo>
                      <a:lnTo>
                        <a:pt x="28" y="216"/>
                      </a:lnTo>
                      <a:lnTo>
                        <a:pt x="28" y="216"/>
                      </a:lnTo>
                      <a:lnTo>
                        <a:pt x="28" y="216"/>
                      </a:lnTo>
                      <a:lnTo>
                        <a:pt x="28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3"/>
                      </a:lnTo>
                      <a:lnTo>
                        <a:pt x="25" y="213"/>
                      </a:lnTo>
                      <a:lnTo>
                        <a:pt x="22" y="213"/>
                      </a:lnTo>
                      <a:lnTo>
                        <a:pt x="22" y="210"/>
                      </a:lnTo>
                      <a:lnTo>
                        <a:pt x="22" y="210"/>
                      </a:lnTo>
                      <a:lnTo>
                        <a:pt x="22" y="210"/>
                      </a:lnTo>
                      <a:lnTo>
                        <a:pt x="22" y="210"/>
                      </a:lnTo>
                      <a:lnTo>
                        <a:pt x="20" y="210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1" y="20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8" name="Freeform 184"/>
                <p:cNvSpPr>
                  <a:spLocks/>
                </p:cNvSpPr>
                <p:nvPr/>
              </p:nvSpPr>
              <p:spPr bwMode="auto">
                <a:xfrm>
                  <a:off x="1482" y="2840"/>
                  <a:ext cx="211" cy="117"/>
                </a:xfrm>
                <a:custGeom>
                  <a:avLst/>
                  <a:gdLst/>
                  <a:ahLst/>
                  <a:cxnLst>
                    <a:cxn ang="0">
                      <a:pos x="3" y="182"/>
                    </a:cxn>
                    <a:cxn ang="0">
                      <a:pos x="11" y="156"/>
                    </a:cxn>
                    <a:cxn ang="0">
                      <a:pos x="51" y="150"/>
                    </a:cxn>
                    <a:cxn ang="0">
                      <a:pos x="119" y="145"/>
                    </a:cxn>
                    <a:cxn ang="0">
                      <a:pos x="124" y="91"/>
                    </a:cxn>
                    <a:cxn ang="0">
                      <a:pos x="173" y="63"/>
                    </a:cxn>
                    <a:cxn ang="0">
                      <a:pos x="167" y="26"/>
                    </a:cxn>
                    <a:cxn ang="0">
                      <a:pos x="170" y="17"/>
                    </a:cxn>
                    <a:cxn ang="0">
                      <a:pos x="173" y="14"/>
                    </a:cxn>
                    <a:cxn ang="0">
                      <a:pos x="187" y="12"/>
                    </a:cxn>
                    <a:cxn ang="0">
                      <a:pos x="209" y="12"/>
                    </a:cxn>
                    <a:cxn ang="0">
                      <a:pos x="218" y="9"/>
                    </a:cxn>
                    <a:cxn ang="0">
                      <a:pos x="226" y="6"/>
                    </a:cxn>
                    <a:cxn ang="0">
                      <a:pos x="235" y="6"/>
                    </a:cxn>
                    <a:cxn ang="0">
                      <a:pos x="255" y="6"/>
                    </a:cxn>
                    <a:cxn ang="0">
                      <a:pos x="275" y="3"/>
                    </a:cxn>
                    <a:cxn ang="0">
                      <a:pos x="289" y="12"/>
                    </a:cxn>
                    <a:cxn ang="0">
                      <a:pos x="294" y="26"/>
                    </a:cxn>
                    <a:cxn ang="0">
                      <a:pos x="303" y="29"/>
                    </a:cxn>
                    <a:cxn ang="0">
                      <a:pos x="309" y="46"/>
                    </a:cxn>
                    <a:cxn ang="0">
                      <a:pos x="328" y="60"/>
                    </a:cxn>
                    <a:cxn ang="0">
                      <a:pos x="328" y="71"/>
                    </a:cxn>
                    <a:cxn ang="0">
                      <a:pos x="323" y="77"/>
                    </a:cxn>
                    <a:cxn ang="0">
                      <a:pos x="326" y="91"/>
                    </a:cxn>
                    <a:cxn ang="0">
                      <a:pos x="334" y="91"/>
                    </a:cxn>
                    <a:cxn ang="0">
                      <a:pos x="348" y="97"/>
                    </a:cxn>
                    <a:cxn ang="0">
                      <a:pos x="360" y="94"/>
                    </a:cxn>
                    <a:cxn ang="0">
                      <a:pos x="368" y="88"/>
                    </a:cxn>
                    <a:cxn ang="0">
                      <a:pos x="374" y="80"/>
                    </a:cxn>
                    <a:cxn ang="0">
                      <a:pos x="379" y="77"/>
                    </a:cxn>
                    <a:cxn ang="0">
                      <a:pos x="391" y="71"/>
                    </a:cxn>
                    <a:cxn ang="0">
                      <a:pos x="399" y="74"/>
                    </a:cxn>
                    <a:cxn ang="0">
                      <a:pos x="388" y="88"/>
                    </a:cxn>
                    <a:cxn ang="0">
                      <a:pos x="379" y="99"/>
                    </a:cxn>
                    <a:cxn ang="0">
                      <a:pos x="394" y="125"/>
                    </a:cxn>
                    <a:cxn ang="0">
                      <a:pos x="402" y="148"/>
                    </a:cxn>
                    <a:cxn ang="0">
                      <a:pos x="399" y="184"/>
                    </a:cxn>
                    <a:cxn ang="0">
                      <a:pos x="354" y="187"/>
                    </a:cxn>
                    <a:cxn ang="0">
                      <a:pos x="331" y="182"/>
                    </a:cxn>
                    <a:cxn ang="0">
                      <a:pos x="323" y="190"/>
                    </a:cxn>
                    <a:cxn ang="0">
                      <a:pos x="320" y="193"/>
                    </a:cxn>
                    <a:cxn ang="0">
                      <a:pos x="314" y="201"/>
                    </a:cxn>
                    <a:cxn ang="0">
                      <a:pos x="311" y="207"/>
                    </a:cxn>
                    <a:cxn ang="0">
                      <a:pos x="286" y="204"/>
                    </a:cxn>
                    <a:cxn ang="0">
                      <a:pos x="275" y="210"/>
                    </a:cxn>
                    <a:cxn ang="0">
                      <a:pos x="277" y="199"/>
                    </a:cxn>
                    <a:cxn ang="0">
                      <a:pos x="280" y="190"/>
                    </a:cxn>
                    <a:cxn ang="0">
                      <a:pos x="275" y="190"/>
                    </a:cxn>
                    <a:cxn ang="0">
                      <a:pos x="266" y="193"/>
                    </a:cxn>
                    <a:cxn ang="0">
                      <a:pos x="263" y="193"/>
                    </a:cxn>
                    <a:cxn ang="0">
                      <a:pos x="260" y="196"/>
                    </a:cxn>
                    <a:cxn ang="0">
                      <a:pos x="255" y="201"/>
                    </a:cxn>
                    <a:cxn ang="0">
                      <a:pos x="246" y="207"/>
                    </a:cxn>
                    <a:cxn ang="0">
                      <a:pos x="238" y="201"/>
                    </a:cxn>
                    <a:cxn ang="0">
                      <a:pos x="226" y="210"/>
                    </a:cxn>
                    <a:cxn ang="0">
                      <a:pos x="209" y="210"/>
                    </a:cxn>
                    <a:cxn ang="0">
                      <a:pos x="198" y="216"/>
                    </a:cxn>
                    <a:cxn ang="0">
                      <a:pos x="184" y="216"/>
                    </a:cxn>
                    <a:cxn ang="0">
                      <a:pos x="167" y="221"/>
                    </a:cxn>
                    <a:cxn ang="0">
                      <a:pos x="144" y="221"/>
                    </a:cxn>
                    <a:cxn ang="0">
                      <a:pos x="90" y="224"/>
                    </a:cxn>
                    <a:cxn ang="0">
                      <a:pos x="85" y="216"/>
                    </a:cxn>
                    <a:cxn ang="0">
                      <a:pos x="22" y="210"/>
                    </a:cxn>
                  </a:cxnLst>
                  <a:rect l="0" t="0" r="r" b="b"/>
                  <a:pathLst>
                    <a:path w="416" h="233">
                      <a:moveTo>
                        <a:pt x="11" y="201"/>
                      </a:moveTo>
                      <a:lnTo>
                        <a:pt x="11" y="201"/>
                      </a:lnTo>
                      <a:lnTo>
                        <a:pt x="11" y="201"/>
                      </a:lnTo>
                      <a:lnTo>
                        <a:pt x="11" y="201"/>
                      </a:lnTo>
                      <a:lnTo>
                        <a:pt x="11" y="201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11" y="199"/>
                      </a:lnTo>
                      <a:lnTo>
                        <a:pt x="8" y="196"/>
                      </a:lnTo>
                      <a:lnTo>
                        <a:pt x="8" y="196"/>
                      </a:lnTo>
                      <a:lnTo>
                        <a:pt x="8" y="196"/>
                      </a:lnTo>
                      <a:lnTo>
                        <a:pt x="8" y="196"/>
                      </a:lnTo>
                      <a:lnTo>
                        <a:pt x="8" y="196"/>
                      </a:lnTo>
                      <a:lnTo>
                        <a:pt x="5" y="193"/>
                      </a:lnTo>
                      <a:lnTo>
                        <a:pt x="5" y="193"/>
                      </a:lnTo>
                      <a:lnTo>
                        <a:pt x="5" y="193"/>
                      </a:lnTo>
                      <a:lnTo>
                        <a:pt x="5" y="193"/>
                      </a:lnTo>
                      <a:lnTo>
                        <a:pt x="5" y="193"/>
                      </a:lnTo>
                      <a:lnTo>
                        <a:pt x="5" y="190"/>
                      </a:lnTo>
                      <a:lnTo>
                        <a:pt x="5" y="190"/>
                      </a:lnTo>
                      <a:lnTo>
                        <a:pt x="5" y="190"/>
                      </a:lnTo>
                      <a:lnTo>
                        <a:pt x="3" y="190"/>
                      </a:lnTo>
                      <a:lnTo>
                        <a:pt x="3" y="190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7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2"/>
                      </a:lnTo>
                      <a:lnTo>
                        <a:pt x="3" y="182"/>
                      </a:lnTo>
                      <a:lnTo>
                        <a:pt x="3" y="182"/>
                      </a:lnTo>
                      <a:lnTo>
                        <a:pt x="3" y="179"/>
                      </a:lnTo>
                      <a:lnTo>
                        <a:pt x="3" y="179"/>
                      </a:lnTo>
                      <a:lnTo>
                        <a:pt x="3" y="179"/>
                      </a:lnTo>
                      <a:lnTo>
                        <a:pt x="0" y="179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0" y="170"/>
                      </a:lnTo>
                      <a:lnTo>
                        <a:pt x="0" y="170"/>
                      </a:lnTo>
                      <a:lnTo>
                        <a:pt x="3" y="170"/>
                      </a:lnTo>
                      <a:lnTo>
                        <a:pt x="3" y="170"/>
                      </a:lnTo>
                      <a:lnTo>
                        <a:pt x="3" y="170"/>
                      </a:lnTo>
                      <a:lnTo>
                        <a:pt x="3" y="170"/>
                      </a:lnTo>
                      <a:lnTo>
                        <a:pt x="5" y="170"/>
                      </a:lnTo>
                      <a:lnTo>
                        <a:pt x="5" y="167"/>
                      </a:lnTo>
                      <a:lnTo>
                        <a:pt x="5" y="167"/>
                      </a:lnTo>
                      <a:lnTo>
                        <a:pt x="8" y="167"/>
                      </a:lnTo>
                      <a:lnTo>
                        <a:pt x="8" y="167"/>
                      </a:lnTo>
                      <a:lnTo>
                        <a:pt x="8" y="165"/>
                      </a:lnTo>
                      <a:lnTo>
                        <a:pt x="8" y="165"/>
                      </a:lnTo>
                      <a:lnTo>
                        <a:pt x="8" y="165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1" y="159"/>
                      </a:lnTo>
                      <a:lnTo>
                        <a:pt x="11" y="159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3"/>
                      </a:lnTo>
                      <a:lnTo>
                        <a:pt x="11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7" y="150"/>
                      </a:lnTo>
                      <a:lnTo>
                        <a:pt x="17" y="148"/>
                      </a:lnTo>
                      <a:lnTo>
                        <a:pt x="17" y="148"/>
                      </a:lnTo>
                      <a:lnTo>
                        <a:pt x="20" y="148"/>
                      </a:lnTo>
                      <a:lnTo>
                        <a:pt x="22" y="148"/>
                      </a:lnTo>
                      <a:lnTo>
                        <a:pt x="22" y="148"/>
                      </a:lnTo>
                      <a:lnTo>
                        <a:pt x="25" y="148"/>
                      </a:lnTo>
                      <a:lnTo>
                        <a:pt x="25" y="148"/>
                      </a:lnTo>
                      <a:lnTo>
                        <a:pt x="28" y="148"/>
                      </a:lnTo>
                      <a:lnTo>
                        <a:pt x="31" y="148"/>
                      </a:lnTo>
                      <a:lnTo>
                        <a:pt x="31" y="148"/>
                      </a:lnTo>
                      <a:lnTo>
                        <a:pt x="31" y="148"/>
                      </a:lnTo>
                      <a:lnTo>
                        <a:pt x="34" y="148"/>
                      </a:lnTo>
                      <a:lnTo>
                        <a:pt x="34" y="148"/>
                      </a:lnTo>
                      <a:lnTo>
                        <a:pt x="34" y="148"/>
                      </a:lnTo>
                      <a:lnTo>
                        <a:pt x="37" y="148"/>
                      </a:lnTo>
                      <a:lnTo>
                        <a:pt x="37" y="148"/>
                      </a:lnTo>
                      <a:lnTo>
                        <a:pt x="39" y="148"/>
                      </a:lnTo>
                      <a:lnTo>
                        <a:pt x="39" y="148"/>
                      </a:lnTo>
                      <a:lnTo>
                        <a:pt x="42" y="148"/>
                      </a:lnTo>
                      <a:lnTo>
                        <a:pt x="45" y="148"/>
                      </a:lnTo>
                      <a:lnTo>
                        <a:pt x="48" y="148"/>
                      </a:lnTo>
                      <a:lnTo>
                        <a:pt x="48" y="148"/>
                      </a:lnTo>
                      <a:lnTo>
                        <a:pt x="51" y="150"/>
                      </a:lnTo>
                      <a:lnTo>
                        <a:pt x="54" y="150"/>
                      </a:lnTo>
                      <a:lnTo>
                        <a:pt x="59" y="150"/>
                      </a:lnTo>
                      <a:lnTo>
                        <a:pt x="59" y="150"/>
                      </a:lnTo>
                      <a:lnTo>
                        <a:pt x="62" y="150"/>
                      </a:lnTo>
                      <a:lnTo>
                        <a:pt x="62" y="150"/>
                      </a:lnTo>
                      <a:lnTo>
                        <a:pt x="65" y="150"/>
                      </a:lnTo>
                      <a:lnTo>
                        <a:pt x="65" y="150"/>
                      </a:lnTo>
                      <a:lnTo>
                        <a:pt x="68" y="150"/>
                      </a:lnTo>
                      <a:lnTo>
                        <a:pt x="71" y="150"/>
                      </a:lnTo>
                      <a:lnTo>
                        <a:pt x="73" y="150"/>
                      </a:lnTo>
                      <a:lnTo>
                        <a:pt x="76" y="150"/>
                      </a:lnTo>
                      <a:lnTo>
                        <a:pt x="76" y="150"/>
                      </a:lnTo>
                      <a:lnTo>
                        <a:pt x="79" y="150"/>
                      </a:lnTo>
                      <a:lnTo>
                        <a:pt x="82" y="150"/>
                      </a:lnTo>
                      <a:lnTo>
                        <a:pt x="85" y="150"/>
                      </a:lnTo>
                      <a:lnTo>
                        <a:pt x="88" y="150"/>
                      </a:lnTo>
                      <a:lnTo>
                        <a:pt x="90" y="148"/>
                      </a:lnTo>
                      <a:lnTo>
                        <a:pt x="93" y="148"/>
                      </a:lnTo>
                      <a:lnTo>
                        <a:pt x="93" y="148"/>
                      </a:lnTo>
                      <a:lnTo>
                        <a:pt x="96" y="148"/>
                      </a:lnTo>
                      <a:lnTo>
                        <a:pt x="99" y="145"/>
                      </a:lnTo>
                      <a:lnTo>
                        <a:pt x="102" y="145"/>
                      </a:lnTo>
                      <a:lnTo>
                        <a:pt x="105" y="145"/>
                      </a:lnTo>
                      <a:lnTo>
                        <a:pt x="105" y="145"/>
                      </a:lnTo>
                      <a:lnTo>
                        <a:pt x="107" y="145"/>
                      </a:lnTo>
                      <a:lnTo>
                        <a:pt x="107" y="145"/>
                      </a:lnTo>
                      <a:lnTo>
                        <a:pt x="110" y="145"/>
                      </a:lnTo>
                      <a:lnTo>
                        <a:pt x="110" y="145"/>
                      </a:lnTo>
                      <a:lnTo>
                        <a:pt x="113" y="145"/>
                      </a:lnTo>
                      <a:lnTo>
                        <a:pt x="113" y="145"/>
                      </a:lnTo>
                      <a:lnTo>
                        <a:pt x="113" y="145"/>
                      </a:lnTo>
                      <a:lnTo>
                        <a:pt x="116" y="145"/>
                      </a:lnTo>
                      <a:lnTo>
                        <a:pt x="119" y="145"/>
                      </a:lnTo>
                      <a:lnTo>
                        <a:pt x="119" y="142"/>
                      </a:lnTo>
                      <a:lnTo>
                        <a:pt x="119" y="142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3"/>
                      </a:lnTo>
                      <a:lnTo>
                        <a:pt x="119" y="133"/>
                      </a:lnTo>
                      <a:lnTo>
                        <a:pt x="122" y="131"/>
                      </a:lnTo>
                      <a:lnTo>
                        <a:pt x="122" y="131"/>
                      </a:lnTo>
                      <a:lnTo>
                        <a:pt x="122" y="128"/>
                      </a:lnTo>
                      <a:lnTo>
                        <a:pt x="122" y="128"/>
                      </a:lnTo>
                      <a:lnTo>
                        <a:pt x="122" y="125"/>
                      </a:lnTo>
                      <a:lnTo>
                        <a:pt x="122" y="125"/>
                      </a:lnTo>
                      <a:lnTo>
                        <a:pt x="122" y="122"/>
                      </a:lnTo>
                      <a:lnTo>
                        <a:pt x="122" y="122"/>
                      </a:lnTo>
                      <a:lnTo>
                        <a:pt x="122" y="119"/>
                      </a:lnTo>
                      <a:lnTo>
                        <a:pt x="122" y="119"/>
                      </a:lnTo>
                      <a:lnTo>
                        <a:pt x="122" y="116"/>
                      </a:lnTo>
                      <a:lnTo>
                        <a:pt x="122" y="116"/>
                      </a:lnTo>
                      <a:lnTo>
                        <a:pt x="122" y="111"/>
                      </a:lnTo>
                      <a:lnTo>
                        <a:pt x="124" y="105"/>
                      </a:lnTo>
                      <a:lnTo>
                        <a:pt x="124" y="99"/>
                      </a:lnTo>
                      <a:lnTo>
                        <a:pt x="124" y="99"/>
                      </a:lnTo>
                      <a:lnTo>
                        <a:pt x="124" y="97"/>
                      </a:lnTo>
                      <a:lnTo>
                        <a:pt x="124" y="97"/>
                      </a:lnTo>
                      <a:lnTo>
                        <a:pt x="124" y="97"/>
                      </a:lnTo>
                      <a:lnTo>
                        <a:pt x="124" y="94"/>
                      </a:lnTo>
                      <a:lnTo>
                        <a:pt x="124" y="94"/>
                      </a:lnTo>
                      <a:lnTo>
                        <a:pt x="124" y="91"/>
                      </a:lnTo>
                      <a:lnTo>
                        <a:pt x="124" y="91"/>
                      </a:lnTo>
                      <a:lnTo>
                        <a:pt x="124" y="91"/>
                      </a:lnTo>
                      <a:lnTo>
                        <a:pt x="124" y="88"/>
                      </a:lnTo>
                      <a:lnTo>
                        <a:pt x="127" y="88"/>
                      </a:lnTo>
                      <a:lnTo>
                        <a:pt x="127" y="88"/>
                      </a:lnTo>
                      <a:lnTo>
                        <a:pt x="127" y="85"/>
                      </a:lnTo>
                      <a:lnTo>
                        <a:pt x="127" y="82"/>
                      </a:lnTo>
                      <a:lnTo>
                        <a:pt x="127" y="82"/>
                      </a:lnTo>
                      <a:lnTo>
                        <a:pt x="127" y="82"/>
                      </a:lnTo>
                      <a:lnTo>
                        <a:pt x="127" y="82"/>
                      </a:lnTo>
                      <a:lnTo>
                        <a:pt x="130" y="82"/>
                      </a:lnTo>
                      <a:lnTo>
                        <a:pt x="130" y="82"/>
                      </a:lnTo>
                      <a:lnTo>
                        <a:pt x="133" y="82"/>
                      </a:lnTo>
                      <a:lnTo>
                        <a:pt x="139" y="82"/>
                      </a:lnTo>
                      <a:lnTo>
                        <a:pt x="141" y="85"/>
                      </a:lnTo>
                      <a:lnTo>
                        <a:pt x="144" y="85"/>
                      </a:lnTo>
                      <a:lnTo>
                        <a:pt x="147" y="85"/>
                      </a:lnTo>
                      <a:lnTo>
                        <a:pt x="150" y="85"/>
                      </a:lnTo>
                      <a:lnTo>
                        <a:pt x="156" y="88"/>
                      </a:lnTo>
                      <a:lnTo>
                        <a:pt x="158" y="88"/>
                      </a:lnTo>
                      <a:lnTo>
                        <a:pt x="164" y="88"/>
                      </a:lnTo>
                      <a:lnTo>
                        <a:pt x="164" y="88"/>
                      </a:lnTo>
                      <a:lnTo>
                        <a:pt x="167" y="88"/>
                      </a:lnTo>
                      <a:lnTo>
                        <a:pt x="173" y="91"/>
                      </a:lnTo>
                      <a:lnTo>
                        <a:pt x="173" y="88"/>
                      </a:lnTo>
                      <a:lnTo>
                        <a:pt x="173" y="85"/>
                      </a:lnTo>
                      <a:lnTo>
                        <a:pt x="173" y="80"/>
                      </a:lnTo>
                      <a:lnTo>
                        <a:pt x="173" y="77"/>
                      </a:lnTo>
                      <a:lnTo>
                        <a:pt x="173" y="74"/>
                      </a:lnTo>
                      <a:lnTo>
                        <a:pt x="173" y="71"/>
                      </a:lnTo>
                      <a:lnTo>
                        <a:pt x="173" y="68"/>
                      </a:lnTo>
                      <a:lnTo>
                        <a:pt x="173" y="65"/>
                      </a:lnTo>
                      <a:lnTo>
                        <a:pt x="173" y="63"/>
                      </a:lnTo>
                      <a:lnTo>
                        <a:pt x="173" y="63"/>
                      </a:lnTo>
                      <a:lnTo>
                        <a:pt x="173" y="63"/>
                      </a:lnTo>
                      <a:lnTo>
                        <a:pt x="173" y="63"/>
                      </a:lnTo>
                      <a:lnTo>
                        <a:pt x="173" y="60"/>
                      </a:lnTo>
                      <a:lnTo>
                        <a:pt x="173" y="60"/>
                      </a:lnTo>
                      <a:lnTo>
                        <a:pt x="173" y="60"/>
                      </a:lnTo>
                      <a:lnTo>
                        <a:pt x="173" y="57"/>
                      </a:lnTo>
                      <a:lnTo>
                        <a:pt x="173" y="57"/>
                      </a:lnTo>
                      <a:lnTo>
                        <a:pt x="170" y="57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1"/>
                      </a:lnTo>
                      <a:lnTo>
                        <a:pt x="170" y="48"/>
                      </a:lnTo>
                      <a:lnTo>
                        <a:pt x="170" y="48"/>
                      </a:lnTo>
                      <a:lnTo>
                        <a:pt x="173" y="46"/>
                      </a:lnTo>
                      <a:lnTo>
                        <a:pt x="175" y="48"/>
                      </a:lnTo>
                      <a:lnTo>
                        <a:pt x="175" y="46"/>
                      </a:lnTo>
                      <a:lnTo>
                        <a:pt x="175" y="46"/>
                      </a:lnTo>
                      <a:lnTo>
                        <a:pt x="175" y="43"/>
                      </a:lnTo>
                      <a:lnTo>
                        <a:pt x="178" y="40"/>
                      </a:lnTo>
                      <a:lnTo>
                        <a:pt x="178" y="34"/>
                      </a:lnTo>
                      <a:lnTo>
                        <a:pt x="178" y="31"/>
                      </a:lnTo>
                      <a:lnTo>
                        <a:pt x="175" y="29"/>
                      </a:lnTo>
                      <a:lnTo>
                        <a:pt x="173" y="29"/>
                      </a:lnTo>
                      <a:lnTo>
                        <a:pt x="170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9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6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67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3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20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0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0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3" y="23"/>
                      </a:lnTo>
                      <a:lnTo>
                        <a:pt x="175" y="23"/>
                      </a:lnTo>
                      <a:lnTo>
                        <a:pt x="175" y="23"/>
                      </a:lnTo>
                      <a:lnTo>
                        <a:pt x="175" y="20"/>
                      </a:lnTo>
                      <a:lnTo>
                        <a:pt x="175" y="20"/>
                      </a:lnTo>
                      <a:lnTo>
                        <a:pt x="175" y="20"/>
                      </a:lnTo>
                      <a:lnTo>
                        <a:pt x="175" y="17"/>
                      </a:lnTo>
                      <a:lnTo>
                        <a:pt x="175" y="17"/>
                      </a:lnTo>
                      <a:lnTo>
                        <a:pt x="173" y="17"/>
                      </a:lnTo>
                      <a:lnTo>
                        <a:pt x="173" y="17"/>
                      </a:lnTo>
                      <a:lnTo>
                        <a:pt x="173" y="14"/>
                      </a:lnTo>
                      <a:lnTo>
                        <a:pt x="175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3" y="14"/>
                      </a:lnTo>
                      <a:lnTo>
                        <a:pt x="175" y="14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12"/>
                      </a:lnTo>
                      <a:lnTo>
                        <a:pt x="175" y="9"/>
                      </a:lnTo>
                      <a:lnTo>
                        <a:pt x="178" y="9"/>
                      </a:lnTo>
                      <a:lnTo>
                        <a:pt x="178" y="9"/>
                      </a:lnTo>
                      <a:lnTo>
                        <a:pt x="178" y="9"/>
                      </a:lnTo>
                      <a:lnTo>
                        <a:pt x="178" y="9"/>
                      </a:lnTo>
                      <a:lnTo>
                        <a:pt x="181" y="9"/>
                      </a:lnTo>
                      <a:lnTo>
                        <a:pt x="181" y="9"/>
                      </a:lnTo>
                      <a:lnTo>
                        <a:pt x="181" y="12"/>
                      </a:lnTo>
                      <a:lnTo>
                        <a:pt x="181" y="12"/>
                      </a:lnTo>
                      <a:lnTo>
                        <a:pt x="181" y="9"/>
                      </a:lnTo>
                      <a:lnTo>
                        <a:pt x="184" y="9"/>
                      </a:lnTo>
                      <a:lnTo>
                        <a:pt x="184" y="9"/>
                      </a:lnTo>
                      <a:lnTo>
                        <a:pt x="184" y="12"/>
                      </a:lnTo>
                      <a:lnTo>
                        <a:pt x="184" y="12"/>
                      </a:lnTo>
                      <a:lnTo>
                        <a:pt x="184" y="12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90" y="12"/>
                      </a:lnTo>
                      <a:lnTo>
                        <a:pt x="190" y="12"/>
                      </a:lnTo>
                      <a:lnTo>
                        <a:pt x="190" y="12"/>
                      </a:lnTo>
                      <a:lnTo>
                        <a:pt x="192" y="14"/>
                      </a:lnTo>
                      <a:lnTo>
                        <a:pt x="192" y="14"/>
                      </a:lnTo>
                      <a:lnTo>
                        <a:pt x="192" y="14"/>
                      </a:lnTo>
                      <a:lnTo>
                        <a:pt x="195" y="14"/>
                      </a:lnTo>
                      <a:lnTo>
                        <a:pt x="195" y="12"/>
                      </a:lnTo>
                      <a:lnTo>
                        <a:pt x="198" y="12"/>
                      </a:lnTo>
                      <a:lnTo>
                        <a:pt x="198" y="12"/>
                      </a:lnTo>
                      <a:lnTo>
                        <a:pt x="198" y="12"/>
                      </a:lnTo>
                      <a:lnTo>
                        <a:pt x="201" y="12"/>
                      </a:lnTo>
                      <a:lnTo>
                        <a:pt x="201" y="12"/>
                      </a:lnTo>
                      <a:lnTo>
                        <a:pt x="201" y="12"/>
                      </a:lnTo>
                      <a:lnTo>
                        <a:pt x="204" y="12"/>
                      </a:lnTo>
                      <a:lnTo>
                        <a:pt x="204" y="12"/>
                      </a:lnTo>
                      <a:lnTo>
                        <a:pt x="204" y="12"/>
                      </a:lnTo>
                      <a:lnTo>
                        <a:pt x="207" y="12"/>
                      </a:lnTo>
                      <a:lnTo>
                        <a:pt x="207" y="12"/>
                      </a:lnTo>
                      <a:lnTo>
                        <a:pt x="207" y="12"/>
                      </a:lnTo>
                      <a:lnTo>
                        <a:pt x="207" y="12"/>
                      </a:lnTo>
                      <a:lnTo>
                        <a:pt x="207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09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5" y="9"/>
                      </a:lnTo>
                      <a:lnTo>
                        <a:pt x="215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18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9"/>
                      </a:lnTo>
                      <a:lnTo>
                        <a:pt x="221" y="6"/>
                      </a:lnTo>
                      <a:lnTo>
                        <a:pt x="221" y="6"/>
                      </a:lnTo>
                      <a:lnTo>
                        <a:pt x="221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9" y="6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29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5" y="9"/>
                      </a:lnTo>
                      <a:lnTo>
                        <a:pt x="235" y="9"/>
                      </a:lnTo>
                      <a:lnTo>
                        <a:pt x="235" y="9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6"/>
                      </a:lnTo>
                      <a:lnTo>
                        <a:pt x="241" y="9"/>
                      </a:lnTo>
                      <a:lnTo>
                        <a:pt x="243" y="9"/>
                      </a:lnTo>
                      <a:lnTo>
                        <a:pt x="243" y="9"/>
                      </a:lnTo>
                      <a:lnTo>
                        <a:pt x="243" y="9"/>
                      </a:lnTo>
                      <a:lnTo>
                        <a:pt x="243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6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49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9"/>
                      </a:lnTo>
                      <a:lnTo>
                        <a:pt x="252" y="6"/>
                      </a:lnTo>
                      <a:lnTo>
                        <a:pt x="252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6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58" y="3"/>
                      </a:lnTo>
                      <a:lnTo>
                        <a:pt x="260" y="3"/>
                      </a:lnTo>
                      <a:lnTo>
                        <a:pt x="260" y="3"/>
                      </a:lnTo>
                      <a:lnTo>
                        <a:pt x="260" y="3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6" y="3"/>
                      </a:lnTo>
                      <a:lnTo>
                        <a:pt x="269" y="3"/>
                      </a:lnTo>
                      <a:lnTo>
                        <a:pt x="269" y="3"/>
                      </a:lnTo>
                      <a:lnTo>
                        <a:pt x="269" y="3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75" y="3"/>
                      </a:lnTo>
                      <a:lnTo>
                        <a:pt x="275" y="3"/>
                      </a:lnTo>
                      <a:lnTo>
                        <a:pt x="275" y="3"/>
                      </a:lnTo>
                      <a:lnTo>
                        <a:pt x="275" y="3"/>
                      </a:lnTo>
                      <a:lnTo>
                        <a:pt x="277" y="3"/>
                      </a:lnTo>
                      <a:lnTo>
                        <a:pt x="277" y="3"/>
                      </a:lnTo>
                      <a:lnTo>
                        <a:pt x="277" y="3"/>
                      </a:lnTo>
                      <a:lnTo>
                        <a:pt x="277" y="3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6"/>
                      </a:lnTo>
                      <a:lnTo>
                        <a:pt x="280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3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6" y="9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2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92" y="14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17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2" y="23"/>
                      </a:lnTo>
                      <a:lnTo>
                        <a:pt x="292" y="23"/>
                      </a:lnTo>
                      <a:lnTo>
                        <a:pt x="292" y="23"/>
                      </a:lnTo>
                      <a:lnTo>
                        <a:pt x="292" y="23"/>
                      </a:lnTo>
                      <a:lnTo>
                        <a:pt x="292" y="23"/>
                      </a:lnTo>
                      <a:lnTo>
                        <a:pt x="294" y="23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4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297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0" y="26"/>
                      </a:lnTo>
                      <a:lnTo>
                        <a:pt x="303" y="26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9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3" y="26"/>
                      </a:lnTo>
                      <a:lnTo>
                        <a:pt x="306" y="29"/>
                      </a:lnTo>
                      <a:lnTo>
                        <a:pt x="306" y="31"/>
                      </a:lnTo>
                      <a:lnTo>
                        <a:pt x="306" y="31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4"/>
                      </a:lnTo>
                      <a:lnTo>
                        <a:pt x="309" y="37"/>
                      </a:lnTo>
                      <a:lnTo>
                        <a:pt x="306" y="37"/>
                      </a:lnTo>
                      <a:lnTo>
                        <a:pt x="306" y="40"/>
                      </a:lnTo>
                      <a:lnTo>
                        <a:pt x="306" y="40"/>
                      </a:lnTo>
                      <a:lnTo>
                        <a:pt x="303" y="40"/>
                      </a:lnTo>
                      <a:lnTo>
                        <a:pt x="303" y="43"/>
                      </a:lnTo>
                      <a:lnTo>
                        <a:pt x="303" y="43"/>
                      </a:lnTo>
                      <a:lnTo>
                        <a:pt x="303" y="43"/>
                      </a:lnTo>
                      <a:lnTo>
                        <a:pt x="303" y="46"/>
                      </a:lnTo>
                      <a:lnTo>
                        <a:pt x="303" y="46"/>
                      </a:lnTo>
                      <a:lnTo>
                        <a:pt x="303" y="46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3" y="48"/>
                      </a:lnTo>
                      <a:lnTo>
                        <a:pt x="306" y="46"/>
                      </a:lnTo>
                      <a:lnTo>
                        <a:pt x="306" y="46"/>
                      </a:lnTo>
                      <a:lnTo>
                        <a:pt x="309" y="46"/>
                      </a:lnTo>
                      <a:lnTo>
                        <a:pt x="309" y="46"/>
                      </a:lnTo>
                      <a:lnTo>
                        <a:pt x="309" y="46"/>
                      </a:lnTo>
                      <a:lnTo>
                        <a:pt x="311" y="46"/>
                      </a:lnTo>
                      <a:lnTo>
                        <a:pt x="311" y="46"/>
                      </a:lnTo>
                      <a:lnTo>
                        <a:pt x="311" y="46"/>
                      </a:lnTo>
                      <a:lnTo>
                        <a:pt x="311" y="46"/>
                      </a:lnTo>
                      <a:lnTo>
                        <a:pt x="314" y="46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4" y="43"/>
                      </a:lnTo>
                      <a:lnTo>
                        <a:pt x="317" y="46"/>
                      </a:lnTo>
                      <a:lnTo>
                        <a:pt x="317" y="46"/>
                      </a:lnTo>
                      <a:lnTo>
                        <a:pt x="317" y="48"/>
                      </a:lnTo>
                      <a:lnTo>
                        <a:pt x="320" y="48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0" y="51"/>
                      </a:lnTo>
                      <a:lnTo>
                        <a:pt x="323" y="54"/>
                      </a:lnTo>
                      <a:lnTo>
                        <a:pt x="323" y="54"/>
                      </a:lnTo>
                      <a:lnTo>
                        <a:pt x="323" y="54"/>
                      </a:lnTo>
                      <a:lnTo>
                        <a:pt x="323" y="54"/>
                      </a:lnTo>
                      <a:lnTo>
                        <a:pt x="323" y="57"/>
                      </a:lnTo>
                      <a:lnTo>
                        <a:pt x="326" y="57"/>
                      </a:lnTo>
                      <a:lnTo>
                        <a:pt x="326" y="57"/>
                      </a:lnTo>
                      <a:lnTo>
                        <a:pt x="326" y="57"/>
                      </a:lnTo>
                      <a:lnTo>
                        <a:pt x="326" y="57"/>
                      </a:lnTo>
                      <a:lnTo>
                        <a:pt x="326" y="57"/>
                      </a:lnTo>
                      <a:lnTo>
                        <a:pt x="326" y="60"/>
                      </a:lnTo>
                      <a:lnTo>
                        <a:pt x="328" y="60"/>
                      </a:lnTo>
                      <a:lnTo>
                        <a:pt x="328" y="60"/>
                      </a:lnTo>
                      <a:lnTo>
                        <a:pt x="328" y="60"/>
                      </a:lnTo>
                      <a:lnTo>
                        <a:pt x="331" y="60"/>
                      </a:lnTo>
                      <a:lnTo>
                        <a:pt x="331" y="63"/>
                      </a:lnTo>
                      <a:lnTo>
                        <a:pt x="331" y="63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5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31" y="68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1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6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77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3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0" y="80"/>
                      </a:lnTo>
                      <a:lnTo>
                        <a:pt x="323" y="82"/>
                      </a:lnTo>
                      <a:lnTo>
                        <a:pt x="323" y="82"/>
                      </a:lnTo>
                      <a:lnTo>
                        <a:pt x="323" y="85"/>
                      </a:lnTo>
                      <a:lnTo>
                        <a:pt x="323" y="85"/>
                      </a:lnTo>
                      <a:lnTo>
                        <a:pt x="323" y="85"/>
                      </a:lnTo>
                      <a:lnTo>
                        <a:pt x="323" y="88"/>
                      </a:lnTo>
                      <a:lnTo>
                        <a:pt x="326" y="88"/>
                      </a:lnTo>
                      <a:lnTo>
                        <a:pt x="326" y="88"/>
                      </a:lnTo>
                      <a:lnTo>
                        <a:pt x="326" y="88"/>
                      </a:lnTo>
                      <a:lnTo>
                        <a:pt x="326" y="91"/>
                      </a:lnTo>
                      <a:lnTo>
                        <a:pt x="326" y="91"/>
                      </a:lnTo>
                      <a:lnTo>
                        <a:pt x="326" y="91"/>
                      </a:lnTo>
                      <a:lnTo>
                        <a:pt x="326" y="91"/>
                      </a:lnTo>
                      <a:lnTo>
                        <a:pt x="326" y="91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4"/>
                      </a:lnTo>
                      <a:lnTo>
                        <a:pt x="328" y="91"/>
                      </a:lnTo>
                      <a:lnTo>
                        <a:pt x="328" y="91"/>
                      </a:lnTo>
                      <a:lnTo>
                        <a:pt x="328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91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1" y="88"/>
                      </a:lnTo>
                      <a:lnTo>
                        <a:pt x="334" y="88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1"/>
                      </a:lnTo>
                      <a:lnTo>
                        <a:pt x="334" y="94"/>
                      </a:lnTo>
                      <a:lnTo>
                        <a:pt x="337" y="94"/>
                      </a:lnTo>
                      <a:lnTo>
                        <a:pt x="337" y="94"/>
                      </a:lnTo>
                      <a:lnTo>
                        <a:pt x="337" y="94"/>
                      </a:lnTo>
                      <a:lnTo>
                        <a:pt x="337" y="97"/>
                      </a:lnTo>
                      <a:lnTo>
                        <a:pt x="337" y="97"/>
                      </a:lnTo>
                      <a:lnTo>
                        <a:pt x="337" y="97"/>
                      </a:lnTo>
                      <a:lnTo>
                        <a:pt x="337" y="97"/>
                      </a:lnTo>
                      <a:lnTo>
                        <a:pt x="337" y="97"/>
                      </a:lnTo>
                      <a:lnTo>
                        <a:pt x="337" y="99"/>
                      </a:lnTo>
                      <a:lnTo>
                        <a:pt x="340" y="97"/>
                      </a:lnTo>
                      <a:lnTo>
                        <a:pt x="340" y="97"/>
                      </a:lnTo>
                      <a:lnTo>
                        <a:pt x="340" y="97"/>
                      </a:lnTo>
                      <a:lnTo>
                        <a:pt x="340" y="97"/>
                      </a:lnTo>
                      <a:lnTo>
                        <a:pt x="340" y="99"/>
                      </a:lnTo>
                      <a:lnTo>
                        <a:pt x="343" y="99"/>
                      </a:lnTo>
                      <a:lnTo>
                        <a:pt x="343" y="99"/>
                      </a:lnTo>
                      <a:lnTo>
                        <a:pt x="343" y="99"/>
                      </a:lnTo>
                      <a:lnTo>
                        <a:pt x="343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5" y="99"/>
                      </a:lnTo>
                      <a:lnTo>
                        <a:pt x="348" y="99"/>
                      </a:lnTo>
                      <a:lnTo>
                        <a:pt x="348" y="99"/>
                      </a:lnTo>
                      <a:lnTo>
                        <a:pt x="348" y="99"/>
                      </a:lnTo>
                      <a:lnTo>
                        <a:pt x="348" y="99"/>
                      </a:lnTo>
                      <a:lnTo>
                        <a:pt x="348" y="97"/>
                      </a:lnTo>
                      <a:lnTo>
                        <a:pt x="348" y="97"/>
                      </a:lnTo>
                      <a:lnTo>
                        <a:pt x="348" y="97"/>
                      </a:lnTo>
                      <a:lnTo>
                        <a:pt x="348" y="97"/>
                      </a:lnTo>
                      <a:lnTo>
                        <a:pt x="348" y="99"/>
                      </a:lnTo>
                      <a:lnTo>
                        <a:pt x="351" y="97"/>
                      </a:lnTo>
                      <a:lnTo>
                        <a:pt x="351" y="97"/>
                      </a:lnTo>
                      <a:lnTo>
                        <a:pt x="351" y="97"/>
                      </a:lnTo>
                      <a:lnTo>
                        <a:pt x="351" y="97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4" y="99"/>
                      </a:lnTo>
                      <a:lnTo>
                        <a:pt x="357" y="99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57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7"/>
                      </a:lnTo>
                      <a:lnTo>
                        <a:pt x="360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2" y="94"/>
                      </a:lnTo>
                      <a:lnTo>
                        <a:pt x="365" y="94"/>
                      </a:lnTo>
                      <a:lnTo>
                        <a:pt x="365" y="94"/>
                      </a:lnTo>
                      <a:lnTo>
                        <a:pt x="365" y="94"/>
                      </a:lnTo>
                      <a:lnTo>
                        <a:pt x="365" y="94"/>
                      </a:lnTo>
                      <a:lnTo>
                        <a:pt x="365" y="94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5" y="91"/>
                      </a:lnTo>
                      <a:lnTo>
                        <a:pt x="368" y="91"/>
                      </a:lnTo>
                      <a:lnTo>
                        <a:pt x="368" y="91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8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68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1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2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4" y="80"/>
                      </a:lnTo>
                      <a:lnTo>
                        <a:pt x="377" y="80"/>
                      </a:lnTo>
                      <a:lnTo>
                        <a:pt x="377" y="80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7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79" y="77"/>
                      </a:lnTo>
                      <a:lnTo>
                        <a:pt x="382" y="77"/>
                      </a:lnTo>
                      <a:lnTo>
                        <a:pt x="382" y="77"/>
                      </a:lnTo>
                      <a:lnTo>
                        <a:pt x="382" y="77"/>
                      </a:lnTo>
                      <a:lnTo>
                        <a:pt x="382" y="77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5" y="74"/>
                      </a:lnTo>
                      <a:lnTo>
                        <a:pt x="388" y="74"/>
                      </a:lnTo>
                      <a:lnTo>
                        <a:pt x="388" y="74"/>
                      </a:lnTo>
                      <a:lnTo>
                        <a:pt x="388" y="74"/>
                      </a:lnTo>
                      <a:lnTo>
                        <a:pt x="388" y="74"/>
                      </a:lnTo>
                      <a:lnTo>
                        <a:pt x="388" y="71"/>
                      </a:lnTo>
                      <a:lnTo>
                        <a:pt x="388" y="71"/>
                      </a:lnTo>
                      <a:lnTo>
                        <a:pt x="388" y="71"/>
                      </a:lnTo>
                      <a:lnTo>
                        <a:pt x="388" y="71"/>
                      </a:lnTo>
                      <a:lnTo>
                        <a:pt x="388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71"/>
                      </a:lnTo>
                      <a:lnTo>
                        <a:pt x="391" y="68"/>
                      </a:lnTo>
                      <a:lnTo>
                        <a:pt x="391" y="68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71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4" y="68"/>
                      </a:lnTo>
                      <a:lnTo>
                        <a:pt x="396" y="68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6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4"/>
                      </a:lnTo>
                      <a:lnTo>
                        <a:pt x="399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4"/>
                      </a:lnTo>
                      <a:lnTo>
                        <a:pt x="396" y="77"/>
                      </a:lnTo>
                      <a:lnTo>
                        <a:pt x="396" y="77"/>
                      </a:lnTo>
                      <a:lnTo>
                        <a:pt x="396" y="77"/>
                      </a:lnTo>
                      <a:lnTo>
                        <a:pt x="394" y="77"/>
                      </a:lnTo>
                      <a:lnTo>
                        <a:pt x="394" y="77"/>
                      </a:lnTo>
                      <a:lnTo>
                        <a:pt x="394" y="80"/>
                      </a:lnTo>
                      <a:lnTo>
                        <a:pt x="394" y="80"/>
                      </a:lnTo>
                      <a:lnTo>
                        <a:pt x="394" y="80"/>
                      </a:lnTo>
                      <a:lnTo>
                        <a:pt x="394" y="80"/>
                      </a:lnTo>
                      <a:lnTo>
                        <a:pt x="391" y="80"/>
                      </a:lnTo>
                      <a:lnTo>
                        <a:pt x="391" y="80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91" y="82"/>
                      </a:lnTo>
                      <a:lnTo>
                        <a:pt x="388" y="82"/>
                      </a:lnTo>
                      <a:lnTo>
                        <a:pt x="388" y="85"/>
                      </a:lnTo>
                      <a:lnTo>
                        <a:pt x="388" y="85"/>
                      </a:lnTo>
                      <a:lnTo>
                        <a:pt x="388" y="85"/>
                      </a:lnTo>
                      <a:lnTo>
                        <a:pt x="388" y="85"/>
                      </a:lnTo>
                      <a:lnTo>
                        <a:pt x="388" y="85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8" y="88"/>
                      </a:lnTo>
                      <a:lnTo>
                        <a:pt x="385" y="88"/>
                      </a:lnTo>
                      <a:lnTo>
                        <a:pt x="385" y="88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1"/>
                      </a:lnTo>
                      <a:lnTo>
                        <a:pt x="385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4"/>
                      </a:lnTo>
                      <a:lnTo>
                        <a:pt x="382" y="97"/>
                      </a:lnTo>
                      <a:lnTo>
                        <a:pt x="382" y="97"/>
                      </a:lnTo>
                      <a:lnTo>
                        <a:pt x="382" y="97"/>
                      </a:lnTo>
                      <a:lnTo>
                        <a:pt x="382" y="97"/>
                      </a:lnTo>
                      <a:lnTo>
                        <a:pt x="379" y="97"/>
                      </a:lnTo>
                      <a:lnTo>
                        <a:pt x="379" y="97"/>
                      </a:lnTo>
                      <a:lnTo>
                        <a:pt x="379" y="99"/>
                      </a:lnTo>
                      <a:lnTo>
                        <a:pt x="379" y="99"/>
                      </a:lnTo>
                      <a:lnTo>
                        <a:pt x="379" y="99"/>
                      </a:lnTo>
                      <a:lnTo>
                        <a:pt x="379" y="99"/>
                      </a:lnTo>
                      <a:lnTo>
                        <a:pt x="379" y="99"/>
                      </a:lnTo>
                      <a:lnTo>
                        <a:pt x="379" y="102"/>
                      </a:lnTo>
                      <a:lnTo>
                        <a:pt x="382" y="102"/>
                      </a:lnTo>
                      <a:lnTo>
                        <a:pt x="382" y="102"/>
                      </a:lnTo>
                      <a:lnTo>
                        <a:pt x="382" y="102"/>
                      </a:lnTo>
                      <a:lnTo>
                        <a:pt x="382" y="102"/>
                      </a:lnTo>
                      <a:lnTo>
                        <a:pt x="382" y="102"/>
                      </a:lnTo>
                      <a:lnTo>
                        <a:pt x="382" y="105"/>
                      </a:lnTo>
                      <a:lnTo>
                        <a:pt x="382" y="105"/>
                      </a:lnTo>
                      <a:lnTo>
                        <a:pt x="385" y="105"/>
                      </a:lnTo>
                      <a:lnTo>
                        <a:pt x="385" y="105"/>
                      </a:lnTo>
                      <a:lnTo>
                        <a:pt x="385" y="105"/>
                      </a:lnTo>
                      <a:lnTo>
                        <a:pt x="385" y="105"/>
                      </a:lnTo>
                      <a:lnTo>
                        <a:pt x="385" y="108"/>
                      </a:lnTo>
                      <a:lnTo>
                        <a:pt x="385" y="108"/>
                      </a:lnTo>
                      <a:lnTo>
                        <a:pt x="388" y="111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88" y="116"/>
                      </a:lnTo>
                      <a:lnTo>
                        <a:pt x="391" y="116"/>
                      </a:lnTo>
                      <a:lnTo>
                        <a:pt x="391" y="116"/>
                      </a:lnTo>
                      <a:lnTo>
                        <a:pt x="391" y="119"/>
                      </a:lnTo>
                      <a:lnTo>
                        <a:pt x="394" y="122"/>
                      </a:lnTo>
                      <a:lnTo>
                        <a:pt x="394" y="122"/>
                      </a:lnTo>
                      <a:lnTo>
                        <a:pt x="394" y="125"/>
                      </a:lnTo>
                      <a:lnTo>
                        <a:pt x="394" y="125"/>
                      </a:lnTo>
                      <a:lnTo>
                        <a:pt x="396" y="131"/>
                      </a:lnTo>
                      <a:lnTo>
                        <a:pt x="396" y="131"/>
                      </a:lnTo>
                      <a:lnTo>
                        <a:pt x="396" y="131"/>
                      </a:lnTo>
                      <a:lnTo>
                        <a:pt x="399" y="131"/>
                      </a:lnTo>
                      <a:lnTo>
                        <a:pt x="399" y="131"/>
                      </a:lnTo>
                      <a:lnTo>
                        <a:pt x="399" y="131"/>
                      </a:lnTo>
                      <a:lnTo>
                        <a:pt x="399" y="131"/>
                      </a:lnTo>
                      <a:lnTo>
                        <a:pt x="405" y="133"/>
                      </a:lnTo>
                      <a:lnTo>
                        <a:pt x="405" y="133"/>
                      </a:lnTo>
                      <a:lnTo>
                        <a:pt x="405" y="133"/>
                      </a:lnTo>
                      <a:lnTo>
                        <a:pt x="405" y="133"/>
                      </a:lnTo>
                      <a:lnTo>
                        <a:pt x="405" y="133"/>
                      </a:lnTo>
                      <a:lnTo>
                        <a:pt x="405" y="136"/>
                      </a:lnTo>
                      <a:lnTo>
                        <a:pt x="405" y="136"/>
                      </a:lnTo>
                      <a:lnTo>
                        <a:pt x="405" y="136"/>
                      </a:lnTo>
                      <a:lnTo>
                        <a:pt x="405" y="136"/>
                      </a:lnTo>
                      <a:lnTo>
                        <a:pt x="402" y="136"/>
                      </a:lnTo>
                      <a:lnTo>
                        <a:pt x="402" y="136"/>
                      </a:lnTo>
                      <a:lnTo>
                        <a:pt x="402" y="139"/>
                      </a:lnTo>
                      <a:lnTo>
                        <a:pt x="402" y="139"/>
                      </a:lnTo>
                      <a:lnTo>
                        <a:pt x="402" y="139"/>
                      </a:lnTo>
                      <a:lnTo>
                        <a:pt x="402" y="142"/>
                      </a:lnTo>
                      <a:lnTo>
                        <a:pt x="402" y="142"/>
                      </a:lnTo>
                      <a:lnTo>
                        <a:pt x="402" y="142"/>
                      </a:lnTo>
                      <a:lnTo>
                        <a:pt x="402" y="142"/>
                      </a:lnTo>
                      <a:lnTo>
                        <a:pt x="402" y="145"/>
                      </a:lnTo>
                      <a:lnTo>
                        <a:pt x="402" y="145"/>
                      </a:lnTo>
                      <a:lnTo>
                        <a:pt x="402" y="145"/>
                      </a:lnTo>
                      <a:lnTo>
                        <a:pt x="399" y="145"/>
                      </a:lnTo>
                      <a:lnTo>
                        <a:pt x="402" y="148"/>
                      </a:lnTo>
                      <a:lnTo>
                        <a:pt x="402" y="148"/>
                      </a:lnTo>
                      <a:lnTo>
                        <a:pt x="402" y="148"/>
                      </a:lnTo>
                      <a:lnTo>
                        <a:pt x="402" y="148"/>
                      </a:lnTo>
                      <a:lnTo>
                        <a:pt x="402" y="150"/>
                      </a:lnTo>
                      <a:lnTo>
                        <a:pt x="402" y="150"/>
                      </a:lnTo>
                      <a:lnTo>
                        <a:pt x="402" y="150"/>
                      </a:lnTo>
                      <a:lnTo>
                        <a:pt x="402" y="153"/>
                      </a:lnTo>
                      <a:lnTo>
                        <a:pt x="405" y="153"/>
                      </a:lnTo>
                      <a:lnTo>
                        <a:pt x="405" y="153"/>
                      </a:lnTo>
                      <a:lnTo>
                        <a:pt x="405" y="156"/>
                      </a:lnTo>
                      <a:lnTo>
                        <a:pt x="405" y="156"/>
                      </a:lnTo>
                      <a:lnTo>
                        <a:pt x="408" y="156"/>
                      </a:lnTo>
                      <a:lnTo>
                        <a:pt x="408" y="156"/>
                      </a:lnTo>
                      <a:lnTo>
                        <a:pt x="408" y="156"/>
                      </a:lnTo>
                      <a:lnTo>
                        <a:pt x="408" y="159"/>
                      </a:lnTo>
                      <a:lnTo>
                        <a:pt x="408" y="159"/>
                      </a:lnTo>
                      <a:lnTo>
                        <a:pt x="411" y="159"/>
                      </a:lnTo>
                      <a:lnTo>
                        <a:pt x="413" y="162"/>
                      </a:lnTo>
                      <a:lnTo>
                        <a:pt x="416" y="162"/>
                      </a:lnTo>
                      <a:lnTo>
                        <a:pt x="416" y="162"/>
                      </a:lnTo>
                      <a:lnTo>
                        <a:pt x="416" y="162"/>
                      </a:lnTo>
                      <a:lnTo>
                        <a:pt x="416" y="162"/>
                      </a:lnTo>
                      <a:lnTo>
                        <a:pt x="416" y="167"/>
                      </a:lnTo>
                      <a:lnTo>
                        <a:pt x="413" y="170"/>
                      </a:lnTo>
                      <a:lnTo>
                        <a:pt x="413" y="173"/>
                      </a:lnTo>
                      <a:lnTo>
                        <a:pt x="413" y="176"/>
                      </a:lnTo>
                      <a:lnTo>
                        <a:pt x="411" y="176"/>
                      </a:lnTo>
                      <a:lnTo>
                        <a:pt x="411" y="176"/>
                      </a:lnTo>
                      <a:lnTo>
                        <a:pt x="411" y="179"/>
                      </a:lnTo>
                      <a:lnTo>
                        <a:pt x="408" y="179"/>
                      </a:lnTo>
                      <a:lnTo>
                        <a:pt x="405" y="179"/>
                      </a:lnTo>
                      <a:lnTo>
                        <a:pt x="405" y="182"/>
                      </a:lnTo>
                      <a:lnTo>
                        <a:pt x="402" y="182"/>
                      </a:lnTo>
                      <a:lnTo>
                        <a:pt x="402" y="182"/>
                      </a:lnTo>
                      <a:lnTo>
                        <a:pt x="399" y="184"/>
                      </a:lnTo>
                      <a:lnTo>
                        <a:pt x="399" y="184"/>
                      </a:lnTo>
                      <a:lnTo>
                        <a:pt x="399" y="184"/>
                      </a:lnTo>
                      <a:lnTo>
                        <a:pt x="396" y="187"/>
                      </a:lnTo>
                      <a:lnTo>
                        <a:pt x="396" y="187"/>
                      </a:lnTo>
                      <a:lnTo>
                        <a:pt x="396" y="190"/>
                      </a:lnTo>
                      <a:lnTo>
                        <a:pt x="394" y="190"/>
                      </a:lnTo>
                      <a:lnTo>
                        <a:pt x="385" y="196"/>
                      </a:lnTo>
                      <a:lnTo>
                        <a:pt x="382" y="201"/>
                      </a:lnTo>
                      <a:lnTo>
                        <a:pt x="379" y="204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7" y="201"/>
                      </a:lnTo>
                      <a:lnTo>
                        <a:pt x="374" y="199"/>
                      </a:lnTo>
                      <a:lnTo>
                        <a:pt x="374" y="199"/>
                      </a:lnTo>
                      <a:lnTo>
                        <a:pt x="371" y="199"/>
                      </a:lnTo>
                      <a:lnTo>
                        <a:pt x="371" y="199"/>
                      </a:lnTo>
                      <a:lnTo>
                        <a:pt x="368" y="196"/>
                      </a:lnTo>
                      <a:lnTo>
                        <a:pt x="368" y="196"/>
                      </a:lnTo>
                      <a:lnTo>
                        <a:pt x="368" y="196"/>
                      </a:lnTo>
                      <a:lnTo>
                        <a:pt x="365" y="196"/>
                      </a:lnTo>
                      <a:lnTo>
                        <a:pt x="365" y="193"/>
                      </a:lnTo>
                      <a:lnTo>
                        <a:pt x="365" y="193"/>
                      </a:lnTo>
                      <a:lnTo>
                        <a:pt x="362" y="193"/>
                      </a:lnTo>
                      <a:lnTo>
                        <a:pt x="362" y="193"/>
                      </a:lnTo>
                      <a:lnTo>
                        <a:pt x="362" y="190"/>
                      </a:lnTo>
                      <a:lnTo>
                        <a:pt x="362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57" y="190"/>
                      </a:lnTo>
                      <a:lnTo>
                        <a:pt x="357" y="190"/>
                      </a:lnTo>
                      <a:lnTo>
                        <a:pt x="357" y="187"/>
                      </a:lnTo>
                      <a:lnTo>
                        <a:pt x="357" y="187"/>
                      </a:lnTo>
                      <a:lnTo>
                        <a:pt x="354" y="187"/>
                      </a:lnTo>
                      <a:lnTo>
                        <a:pt x="351" y="187"/>
                      </a:lnTo>
                      <a:lnTo>
                        <a:pt x="351" y="184"/>
                      </a:lnTo>
                      <a:lnTo>
                        <a:pt x="348" y="184"/>
                      </a:lnTo>
                      <a:lnTo>
                        <a:pt x="345" y="184"/>
                      </a:lnTo>
                      <a:lnTo>
                        <a:pt x="345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3" y="184"/>
                      </a:lnTo>
                      <a:lnTo>
                        <a:pt x="340" y="184"/>
                      </a:lnTo>
                      <a:lnTo>
                        <a:pt x="340" y="184"/>
                      </a:lnTo>
                      <a:lnTo>
                        <a:pt x="340" y="182"/>
                      </a:lnTo>
                      <a:lnTo>
                        <a:pt x="340" y="182"/>
                      </a:lnTo>
                      <a:lnTo>
                        <a:pt x="337" y="182"/>
                      </a:lnTo>
                      <a:lnTo>
                        <a:pt x="337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4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2"/>
                      </a:lnTo>
                      <a:lnTo>
                        <a:pt x="331" y="184"/>
                      </a:lnTo>
                      <a:lnTo>
                        <a:pt x="331" y="184"/>
                      </a:lnTo>
                      <a:lnTo>
                        <a:pt x="331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87"/>
                      </a:lnTo>
                      <a:lnTo>
                        <a:pt x="326" y="190"/>
                      </a:lnTo>
                      <a:lnTo>
                        <a:pt x="326" y="190"/>
                      </a:lnTo>
                      <a:lnTo>
                        <a:pt x="323" y="190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87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3" y="190"/>
                      </a:lnTo>
                      <a:lnTo>
                        <a:pt x="320" y="190"/>
                      </a:lnTo>
                      <a:lnTo>
                        <a:pt x="320" y="190"/>
                      </a:lnTo>
                      <a:lnTo>
                        <a:pt x="320" y="190"/>
                      </a:lnTo>
                      <a:lnTo>
                        <a:pt x="320" y="190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20" y="193"/>
                      </a:lnTo>
                      <a:lnTo>
                        <a:pt x="317" y="193"/>
                      </a:lnTo>
                      <a:lnTo>
                        <a:pt x="317" y="193"/>
                      </a:lnTo>
                      <a:lnTo>
                        <a:pt x="317" y="193"/>
                      </a:lnTo>
                      <a:lnTo>
                        <a:pt x="317" y="193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6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4" y="199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4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1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4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11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9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6" y="207"/>
                      </a:lnTo>
                      <a:lnTo>
                        <a:pt x="303" y="204"/>
                      </a:lnTo>
                      <a:lnTo>
                        <a:pt x="303" y="204"/>
                      </a:lnTo>
                      <a:lnTo>
                        <a:pt x="303" y="204"/>
                      </a:lnTo>
                      <a:lnTo>
                        <a:pt x="303" y="201"/>
                      </a:lnTo>
                      <a:lnTo>
                        <a:pt x="303" y="199"/>
                      </a:lnTo>
                      <a:lnTo>
                        <a:pt x="303" y="199"/>
                      </a:lnTo>
                      <a:lnTo>
                        <a:pt x="303" y="196"/>
                      </a:lnTo>
                      <a:lnTo>
                        <a:pt x="303" y="196"/>
                      </a:lnTo>
                      <a:lnTo>
                        <a:pt x="303" y="196"/>
                      </a:lnTo>
                      <a:lnTo>
                        <a:pt x="300" y="196"/>
                      </a:lnTo>
                      <a:lnTo>
                        <a:pt x="297" y="199"/>
                      </a:lnTo>
                      <a:lnTo>
                        <a:pt x="294" y="199"/>
                      </a:lnTo>
                      <a:lnTo>
                        <a:pt x="292" y="201"/>
                      </a:lnTo>
                      <a:lnTo>
                        <a:pt x="292" y="201"/>
                      </a:lnTo>
                      <a:lnTo>
                        <a:pt x="292" y="201"/>
                      </a:lnTo>
                      <a:lnTo>
                        <a:pt x="289" y="201"/>
                      </a:lnTo>
                      <a:lnTo>
                        <a:pt x="286" y="204"/>
                      </a:lnTo>
                      <a:lnTo>
                        <a:pt x="286" y="204"/>
                      </a:lnTo>
                      <a:lnTo>
                        <a:pt x="286" y="204"/>
                      </a:lnTo>
                      <a:lnTo>
                        <a:pt x="283" y="204"/>
                      </a:lnTo>
                      <a:lnTo>
                        <a:pt x="283" y="204"/>
                      </a:lnTo>
                      <a:lnTo>
                        <a:pt x="283" y="204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3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80" y="207"/>
                      </a:lnTo>
                      <a:lnTo>
                        <a:pt x="277" y="207"/>
                      </a:lnTo>
                      <a:lnTo>
                        <a:pt x="277" y="207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5" y="210"/>
                      </a:lnTo>
                      <a:lnTo>
                        <a:pt x="275" y="210"/>
                      </a:lnTo>
                      <a:lnTo>
                        <a:pt x="275" y="210"/>
                      </a:lnTo>
                      <a:lnTo>
                        <a:pt x="275" y="213"/>
                      </a:lnTo>
                      <a:lnTo>
                        <a:pt x="275" y="213"/>
                      </a:lnTo>
                      <a:lnTo>
                        <a:pt x="275" y="213"/>
                      </a:lnTo>
                      <a:lnTo>
                        <a:pt x="275" y="210"/>
                      </a:lnTo>
                      <a:lnTo>
                        <a:pt x="275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10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7"/>
                      </a:lnTo>
                      <a:lnTo>
                        <a:pt x="272" y="204"/>
                      </a:lnTo>
                      <a:lnTo>
                        <a:pt x="272" y="204"/>
                      </a:lnTo>
                      <a:lnTo>
                        <a:pt x="272" y="204"/>
                      </a:lnTo>
                      <a:lnTo>
                        <a:pt x="272" y="204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201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5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77" y="199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6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3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90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80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87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7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5" y="193"/>
                      </a:lnTo>
                      <a:lnTo>
                        <a:pt x="275" y="193"/>
                      </a:lnTo>
                      <a:lnTo>
                        <a:pt x="275" y="193"/>
                      </a:lnTo>
                      <a:lnTo>
                        <a:pt x="275" y="190"/>
                      </a:lnTo>
                      <a:lnTo>
                        <a:pt x="275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72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0"/>
                      </a:lnTo>
                      <a:lnTo>
                        <a:pt x="269" y="193"/>
                      </a:lnTo>
                      <a:lnTo>
                        <a:pt x="269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3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6"/>
                      </a:lnTo>
                      <a:lnTo>
                        <a:pt x="266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3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3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6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60" y="199"/>
                      </a:lnTo>
                      <a:lnTo>
                        <a:pt x="258" y="199"/>
                      </a:lnTo>
                      <a:lnTo>
                        <a:pt x="258" y="199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8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5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52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1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9" y="204"/>
                      </a:lnTo>
                      <a:lnTo>
                        <a:pt x="246" y="204"/>
                      </a:lnTo>
                      <a:lnTo>
                        <a:pt x="246" y="204"/>
                      </a:lnTo>
                      <a:lnTo>
                        <a:pt x="246" y="204"/>
                      </a:lnTo>
                      <a:lnTo>
                        <a:pt x="246" y="204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6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7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3" y="204"/>
                      </a:lnTo>
                      <a:lnTo>
                        <a:pt x="241" y="204"/>
                      </a:lnTo>
                      <a:lnTo>
                        <a:pt x="241" y="204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41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1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8" y="204"/>
                      </a:lnTo>
                      <a:lnTo>
                        <a:pt x="235" y="204"/>
                      </a:lnTo>
                      <a:lnTo>
                        <a:pt x="235" y="204"/>
                      </a:lnTo>
                      <a:lnTo>
                        <a:pt x="235" y="204"/>
                      </a:lnTo>
                      <a:lnTo>
                        <a:pt x="232" y="204"/>
                      </a:lnTo>
                      <a:lnTo>
                        <a:pt x="232" y="204"/>
                      </a:lnTo>
                      <a:lnTo>
                        <a:pt x="232" y="204"/>
                      </a:lnTo>
                      <a:lnTo>
                        <a:pt x="232" y="207"/>
                      </a:lnTo>
                      <a:lnTo>
                        <a:pt x="232" y="207"/>
                      </a:lnTo>
                      <a:lnTo>
                        <a:pt x="232" y="207"/>
                      </a:lnTo>
                      <a:lnTo>
                        <a:pt x="232" y="207"/>
                      </a:lnTo>
                      <a:lnTo>
                        <a:pt x="232" y="207"/>
                      </a:lnTo>
                      <a:lnTo>
                        <a:pt x="229" y="207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9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10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6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4" y="210"/>
                      </a:lnTo>
                      <a:lnTo>
                        <a:pt x="221" y="210"/>
                      </a:lnTo>
                      <a:lnTo>
                        <a:pt x="221" y="210"/>
                      </a:lnTo>
                      <a:lnTo>
                        <a:pt x="221" y="210"/>
                      </a:lnTo>
                      <a:lnTo>
                        <a:pt x="221" y="210"/>
                      </a:lnTo>
                      <a:lnTo>
                        <a:pt x="218" y="210"/>
                      </a:lnTo>
                      <a:lnTo>
                        <a:pt x="218" y="210"/>
                      </a:lnTo>
                      <a:lnTo>
                        <a:pt x="218" y="210"/>
                      </a:lnTo>
                      <a:lnTo>
                        <a:pt x="218" y="210"/>
                      </a:lnTo>
                      <a:lnTo>
                        <a:pt x="218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5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09" y="210"/>
                      </a:lnTo>
                      <a:lnTo>
                        <a:pt x="209" y="210"/>
                      </a:lnTo>
                      <a:lnTo>
                        <a:pt x="209" y="210"/>
                      </a:lnTo>
                      <a:lnTo>
                        <a:pt x="209" y="210"/>
                      </a:lnTo>
                      <a:lnTo>
                        <a:pt x="209" y="210"/>
                      </a:lnTo>
                      <a:lnTo>
                        <a:pt x="207" y="210"/>
                      </a:lnTo>
                      <a:lnTo>
                        <a:pt x="207" y="210"/>
                      </a:lnTo>
                      <a:lnTo>
                        <a:pt x="207" y="210"/>
                      </a:lnTo>
                      <a:lnTo>
                        <a:pt x="207" y="210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7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4" y="213"/>
                      </a:lnTo>
                      <a:lnTo>
                        <a:pt x="201" y="213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201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8" y="216"/>
                      </a:lnTo>
                      <a:lnTo>
                        <a:pt x="195" y="216"/>
                      </a:lnTo>
                      <a:lnTo>
                        <a:pt x="195" y="216"/>
                      </a:lnTo>
                      <a:lnTo>
                        <a:pt x="195" y="216"/>
                      </a:lnTo>
                      <a:lnTo>
                        <a:pt x="195" y="216"/>
                      </a:lnTo>
                      <a:lnTo>
                        <a:pt x="195" y="218"/>
                      </a:lnTo>
                      <a:lnTo>
                        <a:pt x="195" y="218"/>
                      </a:lnTo>
                      <a:lnTo>
                        <a:pt x="195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21"/>
                      </a:lnTo>
                      <a:lnTo>
                        <a:pt x="192" y="221"/>
                      </a:lnTo>
                      <a:lnTo>
                        <a:pt x="190" y="221"/>
                      </a:lnTo>
                      <a:lnTo>
                        <a:pt x="190" y="218"/>
                      </a:lnTo>
                      <a:lnTo>
                        <a:pt x="190" y="218"/>
                      </a:lnTo>
                      <a:lnTo>
                        <a:pt x="190" y="218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21"/>
                      </a:lnTo>
                      <a:lnTo>
                        <a:pt x="190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7" y="218"/>
                      </a:lnTo>
                      <a:lnTo>
                        <a:pt x="184" y="216"/>
                      </a:lnTo>
                      <a:lnTo>
                        <a:pt x="184" y="216"/>
                      </a:lnTo>
                      <a:lnTo>
                        <a:pt x="184" y="216"/>
                      </a:lnTo>
                      <a:lnTo>
                        <a:pt x="184" y="216"/>
                      </a:lnTo>
                      <a:lnTo>
                        <a:pt x="184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81" y="216"/>
                      </a:lnTo>
                      <a:lnTo>
                        <a:pt x="178" y="216"/>
                      </a:lnTo>
                      <a:lnTo>
                        <a:pt x="178" y="216"/>
                      </a:lnTo>
                      <a:lnTo>
                        <a:pt x="178" y="216"/>
                      </a:lnTo>
                      <a:lnTo>
                        <a:pt x="178" y="216"/>
                      </a:lnTo>
                      <a:lnTo>
                        <a:pt x="178" y="216"/>
                      </a:lnTo>
                      <a:lnTo>
                        <a:pt x="175" y="216"/>
                      </a:lnTo>
                      <a:lnTo>
                        <a:pt x="175" y="216"/>
                      </a:lnTo>
                      <a:lnTo>
                        <a:pt x="175" y="216"/>
                      </a:lnTo>
                      <a:lnTo>
                        <a:pt x="175" y="216"/>
                      </a:lnTo>
                      <a:lnTo>
                        <a:pt x="175" y="216"/>
                      </a:lnTo>
                      <a:lnTo>
                        <a:pt x="173" y="216"/>
                      </a:lnTo>
                      <a:lnTo>
                        <a:pt x="173" y="216"/>
                      </a:lnTo>
                      <a:lnTo>
                        <a:pt x="173" y="216"/>
                      </a:lnTo>
                      <a:lnTo>
                        <a:pt x="173" y="216"/>
                      </a:lnTo>
                      <a:lnTo>
                        <a:pt x="173" y="216"/>
                      </a:lnTo>
                      <a:lnTo>
                        <a:pt x="170" y="216"/>
                      </a:lnTo>
                      <a:lnTo>
                        <a:pt x="170" y="218"/>
                      </a:lnTo>
                      <a:lnTo>
                        <a:pt x="170" y="218"/>
                      </a:lnTo>
                      <a:lnTo>
                        <a:pt x="170" y="218"/>
                      </a:lnTo>
                      <a:lnTo>
                        <a:pt x="170" y="218"/>
                      </a:lnTo>
                      <a:lnTo>
                        <a:pt x="167" y="218"/>
                      </a:lnTo>
                      <a:lnTo>
                        <a:pt x="167" y="218"/>
                      </a:lnTo>
                      <a:lnTo>
                        <a:pt x="167" y="221"/>
                      </a:lnTo>
                      <a:lnTo>
                        <a:pt x="167" y="221"/>
                      </a:lnTo>
                      <a:lnTo>
                        <a:pt x="167" y="221"/>
                      </a:lnTo>
                      <a:lnTo>
                        <a:pt x="167" y="221"/>
                      </a:lnTo>
                      <a:lnTo>
                        <a:pt x="164" y="221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1" y="224"/>
                      </a:lnTo>
                      <a:lnTo>
                        <a:pt x="161" y="224"/>
                      </a:lnTo>
                      <a:lnTo>
                        <a:pt x="161" y="227"/>
                      </a:lnTo>
                      <a:lnTo>
                        <a:pt x="161" y="227"/>
                      </a:lnTo>
                      <a:lnTo>
                        <a:pt x="161" y="227"/>
                      </a:lnTo>
                      <a:lnTo>
                        <a:pt x="158" y="227"/>
                      </a:lnTo>
                      <a:lnTo>
                        <a:pt x="158" y="227"/>
                      </a:lnTo>
                      <a:lnTo>
                        <a:pt x="158" y="227"/>
                      </a:lnTo>
                      <a:lnTo>
                        <a:pt x="156" y="227"/>
                      </a:lnTo>
                      <a:lnTo>
                        <a:pt x="156" y="224"/>
                      </a:lnTo>
                      <a:lnTo>
                        <a:pt x="156" y="224"/>
                      </a:lnTo>
                      <a:lnTo>
                        <a:pt x="156" y="224"/>
                      </a:lnTo>
                      <a:lnTo>
                        <a:pt x="153" y="224"/>
                      </a:lnTo>
                      <a:lnTo>
                        <a:pt x="153" y="224"/>
                      </a:lnTo>
                      <a:lnTo>
                        <a:pt x="153" y="224"/>
                      </a:lnTo>
                      <a:lnTo>
                        <a:pt x="150" y="221"/>
                      </a:lnTo>
                      <a:lnTo>
                        <a:pt x="150" y="221"/>
                      </a:lnTo>
                      <a:lnTo>
                        <a:pt x="150" y="221"/>
                      </a:lnTo>
                      <a:lnTo>
                        <a:pt x="147" y="221"/>
                      </a:lnTo>
                      <a:lnTo>
                        <a:pt x="147" y="221"/>
                      </a:lnTo>
                      <a:lnTo>
                        <a:pt x="147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4" y="221"/>
                      </a:lnTo>
                      <a:lnTo>
                        <a:pt x="141" y="221"/>
                      </a:lnTo>
                      <a:lnTo>
                        <a:pt x="141" y="221"/>
                      </a:lnTo>
                      <a:lnTo>
                        <a:pt x="141" y="221"/>
                      </a:lnTo>
                      <a:lnTo>
                        <a:pt x="141" y="221"/>
                      </a:lnTo>
                      <a:lnTo>
                        <a:pt x="139" y="221"/>
                      </a:lnTo>
                      <a:lnTo>
                        <a:pt x="139" y="221"/>
                      </a:lnTo>
                      <a:lnTo>
                        <a:pt x="139" y="221"/>
                      </a:lnTo>
                      <a:lnTo>
                        <a:pt x="139" y="221"/>
                      </a:lnTo>
                      <a:lnTo>
                        <a:pt x="136" y="221"/>
                      </a:lnTo>
                      <a:lnTo>
                        <a:pt x="136" y="221"/>
                      </a:lnTo>
                      <a:lnTo>
                        <a:pt x="133" y="224"/>
                      </a:lnTo>
                      <a:lnTo>
                        <a:pt x="133" y="224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27" y="224"/>
                      </a:lnTo>
                      <a:lnTo>
                        <a:pt x="127" y="224"/>
                      </a:lnTo>
                      <a:lnTo>
                        <a:pt x="124" y="224"/>
                      </a:lnTo>
                      <a:lnTo>
                        <a:pt x="124" y="227"/>
                      </a:lnTo>
                      <a:lnTo>
                        <a:pt x="124" y="227"/>
                      </a:lnTo>
                      <a:lnTo>
                        <a:pt x="122" y="227"/>
                      </a:lnTo>
                      <a:lnTo>
                        <a:pt x="122" y="227"/>
                      </a:lnTo>
                      <a:lnTo>
                        <a:pt x="122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6" y="227"/>
                      </a:lnTo>
                      <a:lnTo>
                        <a:pt x="102" y="233"/>
                      </a:lnTo>
                      <a:lnTo>
                        <a:pt x="102" y="230"/>
                      </a:lnTo>
                      <a:lnTo>
                        <a:pt x="88" y="227"/>
                      </a:lnTo>
                      <a:lnTo>
                        <a:pt x="88" y="227"/>
                      </a:lnTo>
                      <a:lnTo>
                        <a:pt x="90" y="224"/>
                      </a:lnTo>
                      <a:lnTo>
                        <a:pt x="90" y="224"/>
                      </a:lnTo>
                      <a:lnTo>
                        <a:pt x="90" y="224"/>
                      </a:lnTo>
                      <a:lnTo>
                        <a:pt x="90" y="224"/>
                      </a:lnTo>
                      <a:lnTo>
                        <a:pt x="90" y="224"/>
                      </a:lnTo>
                      <a:lnTo>
                        <a:pt x="90" y="221"/>
                      </a:lnTo>
                      <a:lnTo>
                        <a:pt x="90" y="221"/>
                      </a:lnTo>
                      <a:lnTo>
                        <a:pt x="90" y="221"/>
                      </a:lnTo>
                      <a:lnTo>
                        <a:pt x="90" y="221"/>
                      </a:lnTo>
                      <a:lnTo>
                        <a:pt x="93" y="221"/>
                      </a:lnTo>
                      <a:lnTo>
                        <a:pt x="93" y="221"/>
                      </a:lnTo>
                      <a:lnTo>
                        <a:pt x="93" y="221"/>
                      </a:lnTo>
                      <a:lnTo>
                        <a:pt x="93" y="218"/>
                      </a:lnTo>
                      <a:lnTo>
                        <a:pt x="93" y="218"/>
                      </a:lnTo>
                      <a:lnTo>
                        <a:pt x="93" y="218"/>
                      </a:lnTo>
                      <a:lnTo>
                        <a:pt x="93" y="218"/>
                      </a:lnTo>
                      <a:lnTo>
                        <a:pt x="90" y="218"/>
                      </a:lnTo>
                      <a:lnTo>
                        <a:pt x="90" y="218"/>
                      </a:lnTo>
                      <a:lnTo>
                        <a:pt x="90" y="218"/>
                      </a:lnTo>
                      <a:lnTo>
                        <a:pt x="90" y="218"/>
                      </a:lnTo>
                      <a:lnTo>
                        <a:pt x="90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8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5" y="216"/>
                      </a:lnTo>
                      <a:lnTo>
                        <a:pt x="85" y="216"/>
                      </a:lnTo>
                      <a:lnTo>
                        <a:pt x="85" y="216"/>
                      </a:lnTo>
                      <a:lnTo>
                        <a:pt x="85" y="216"/>
                      </a:lnTo>
                      <a:lnTo>
                        <a:pt x="85" y="216"/>
                      </a:lnTo>
                      <a:lnTo>
                        <a:pt x="82" y="216"/>
                      </a:lnTo>
                      <a:lnTo>
                        <a:pt x="82" y="216"/>
                      </a:lnTo>
                      <a:lnTo>
                        <a:pt x="82" y="216"/>
                      </a:lnTo>
                      <a:lnTo>
                        <a:pt x="82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9" y="213"/>
                      </a:lnTo>
                      <a:lnTo>
                        <a:pt x="76" y="213"/>
                      </a:lnTo>
                      <a:lnTo>
                        <a:pt x="65" y="221"/>
                      </a:lnTo>
                      <a:lnTo>
                        <a:pt x="48" y="221"/>
                      </a:lnTo>
                      <a:lnTo>
                        <a:pt x="48" y="221"/>
                      </a:lnTo>
                      <a:lnTo>
                        <a:pt x="34" y="213"/>
                      </a:lnTo>
                      <a:lnTo>
                        <a:pt x="28" y="216"/>
                      </a:lnTo>
                      <a:lnTo>
                        <a:pt x="28" y="216"/>
                      </a:lnTo>
                      <a:lnTo>
                        <a:pt x="28" y="216"/>
                      </a:lnTo>
                      <a:lnTo>
                        <a:pt x="28" y="216"/>
                      </a:lnTo>
                      <a:lnTo>
                        <a:pt x="28" y="216"/>
                      </a:lnTo>
                      <a:lnTo>
                        <a:pt x="25" y="216"/>
                      </a:lnTo>
                      <a:lnTo>
                        <a:pt x="25" y="216"/>
                      </a:lnTo>
                      <a:lnTo>
                        <a:pt x="25" y="213"/>
                      </a:lnTo>
                      <a:lnTo>
                        <a:pt x="25" y="213"/>
                      </a:lnTo>
                      <a:lnTo>
                        <a:pt x="22" y="213"/>
                      </a:lnTo>
                      <a:lnTo>
                        <a:pt x="22" y="210"/>
                      </a:lnTo>
                      <a:lnTo>
                        <a:pt x="22" y="210"/>
                      </a:lnTo>
                      <a:lnTo>
                        <a:pt x="22" y="210"/>
                      </a:lnTo>
                      <a:lnTo>
                        <a:pt x="22" y="210"/>
                      </a:lnTo>
                      <a:lnTo>
                        <a:pt x="20" y="210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11" y="20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89" name="Freeform 185"/>
                <p:cNvSpPr>
                  <a:spLocks/>
                </p:cNvSpPr>
                <p:nvPr/>
              </p:nvSpPr>
              <p:spPr bwMode="auto">
                <a:xfrm>
                  <a:off x="1726" y="2767"/>
                  <a:ext cx="35" cy="36"/>
                </a:xfrm>
                <a:custGeom>
                  <a:avLst/>
                  <a:gdLst/>
                  <a:ahLst/>
                  <a:cxnLst>
                    <a:cxn ang="0">
                      <a:pos x="12" y="34"/>
                    </a:cxn>
                    <a:cxn ang="0">
                      <a:pos x="12" y="37"/>
                    </a:cxn>
                    <a:cxn ang="0">
                      <a:pos x="15" y="42"/>
                    </a:cxn>
                    <a:cxn ang="0">
                      <a:pos x="17" y="42"/>
                    </a:cxn>
                    <a:cxn ang="0">
                      <a:pos x="17" y="45"/>
                    </a:cxn>
                    <a:cxn ang="0">
                      <a:pos x="20" y="51"/>
                    </a:cxn>
                    <a:cxn ang="0">
                      <a:pos x="20" y="54"/>
                    </a:cxn>
                    <a:cxn ang="0">
                      <a:pos x="20" y="56"/>
                    </a:cxn>
                    <a:cxn ang="0">
                      <a:pos x="23" y="59"/>
                    </a:cxn>
                    <a:cxn ang="0">
                      <a:pos x="23" y="62"/>
                    </a:cxn>
                    <a:cxn ang="0">
                      <a:pos x="26" y="62"/>
                    </a:cxn>
                    <a:cxn ang="0">
                      <a:pos x="26" y="65"/>
                    </a:cxn>
                    <a:cxn ang="0">
                      <a:pos x="26" y="65"/>
                    </a:cxn>
                    <a:cxn ang="0">
                      <a:pos x="26" y="68"/>
                    </a:cxn>
                    <a:cxn ang="0">
                      <a:pos x="32" y="68"/>
                    </a:cxn>
                    <a:cxn ang="0">
                      <a:pos x="34" y="71"/>
                    </a:cxn>
                    <a:cxn ang="0">
                      <a:pos x="37" y="71"/>
                    </a:cxn>
                    <a:cxn ang="0">
                      <a:pos x="40" y="68"/>
                    </a:cxn>
                    <a:cxn ang="0">
                      <a:pos x="43" y="59"/>
                    </a:cxn>
                    <a:cxn ang="0">
                      <a:pos x="43" y="42"/>
                    </a:cxn>
                    <a:cxn ang="0">
                      <a:pos x="51" y="42"/>
                    </a:cxn>
                    <a:cxn ang="0">
                      <a:pos x="57" y="45"/>
                    </a:cxn>
                    <a:cxn ang="0">
                      <a:pos x="60" y="45"/>
                    </a:cxn>
                    <a:cxn ang="0">
                      <a:pos x="63" y="45"/>
                    </a:cxn>
                    <a:cxn ang="0">
                      <a:pos x="66" y="45"/>
                    </a:cxn>
                    <a:cxn ang="0">
                      <a:pos x="68" y="45"/>
                    </a:cxn>
                    <a:cxn ang="0">
                      <a:pos x="68" y="45"/>
                    </a:cxn>
                    <a:cxn ang="0">
                      <a:pos x="71" y="42"/>
                    </a:cxn>
                    <a:cxn ang="0">
                      <a:pos x="71" y="39"/>
                    </a:cxn>
                    <a:cxn ang="0">
                      <a:pos x="71" y="37"/>
                    </a:cxn>
                    <a:cxn ang="0">
                      <a:pos x="71" y="31"/>
                    </a:cxn>
                    <a:cxn ang="0">
                      <a:pos x="71" y="20"/>
                    </a:cxn>
                    <a:cxn ang="0">
                      <a:pos x="71" y="3"/>
                    </a:cxn>
                    <a:cxn ang="0">
                      <a:pos x="68" y="3"/>
                    </a:cxn>
                    <a:cxn ang="0">
                      <a:pos x="63" y="5"/>
                    </a:cxn>
                    <a:cxn ang="0">
                      <a:pos x="57" y="8"/>
                    </a:cxn>
                    <a:cxn ang="0">
                      <a:pos x="51" y="11"/>
                    </a:cxn>
                    <a:cxn ang="0">
                      <a:pos x="49" y="11"/>
                    </a:cxn>
                    <a:cxn ang="0">
                      <a:pos x="40" y="11"/>
                    </a:cxn>
                    <a:cxn ang="0">
                      <a:pos x="32" y="8"/>
                    </a:cxn>
                    <a:cxn ang="0">
                      <a:pos x="26" y="8"/>
                    </a:cxn>
                    <a:cxn ang="0">
                      <a:pos x="20" y="8"/>
                    </a:cxn>
                    <a:cxn ang="0">
                      <a:pos x="15" y="8"/>
                    </a:cxn>
                    <a:cxn ang="0">
                      <a:pos x="9" y="8"/>
                    </a:cxn>
                    <a:cxn ang="0">
                      <a:pos x="9" y="5"/>
                    </a:cxn>
                    <a:cxn ang="0">
                      <a:pos x="6" y="5"/>
                    </a:cxn>
                    <a:cxn ang="0">
                      <a:pos x="3" y="5"/>
                    </a:cxn>
                    <a:cxn ang="0">
                      <a:pos x="0" y="5"/>
                    </a:cxn>
                    <a:cxn ang="0">
                      <a:pos x="3" y="8"/>
                    </a:cxn>
                    <a:cxn ang="0">
                      <a:pos x="6" y="11"/>
                    </a:cxn>
                    <a:cxn ang="0">
                      <a:pos x="6" y="11"/>
                    </a:cxn>
                    <a:cxn ang="0">
                      <a:pos x="6" y="17"/>
                    </a:cxn>
                    <a:cxn ang="0">
                      <a:pos x="9" y="20"/>
                    </a:cxn>
                    <a:cxn ang="0">
                      <a:pos x="9" y="22"/>
                    </a:cxn>
                    <a:cxn ang="0">
                      <a:pos x="9" y="25"/>
                    </a:cxn>
                    <a:cxn ang="0">
                      <a:pos x="12" y="28"/>
                    </a:cxn>
                    <a:cxn ang="0">
                      <a:pos x="12" y="31"/>
                    </a:cxn>
                  </a:cxnLst>
                  <a:rect l="0" t="0" r="r" b="b"/>
                  <a:pathLst>
                    <a:path w="71" h="71"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5" y="39"/>
                      </a:lnTo>
                      <a:lnTo>
                        <a:pt x="15" y="42"/>
                      </a:lnTo>
                      <a:lnTo>
                        <a:pt x="15" y="42"/>
                      </a:lnTo>
                      <a:lnTo>
                        <a:pt x="15" y="42"/>
                      </a:lnTo>
                      <a:lnTo>
                        <a:pt x="15" y="42"/>
                      </a:lnTo>
                      <a:lnTo>
                        <a:pt x="15" y="42"/>
                      </a:lnTo>
                      <a:lnTo>
                        <a:pt x="17" y="42"/>
                      </a:lnTo>
                      <a:lnTo>
                        <a:pt x="17" y="45"/>
                      </a:lnTo>
                      <a:lnTo>
                        <a:pt x="17" y="45"/>
                      </a:lnTo>
                      <a:lnTo>
                        <a:pt x="17" y="45"/>
                      </a:lnTo>
                      <a:lnTo>
                        <a:pt x="17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3" y="56"/>
                      </a:lnTo>
                      <a:lnTo>
                        <a:pt x="20" y="56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8"/>
                      </a:lnTo>
                      <a:lnTo>
                        <a:pt x="26" y="68"/>
                      </a:lnTo>
                      <a:lnTo>
                        <a:pt x="26" y="68"/>
                      </a:lnTo>
                      <a:lnTo>
                        <a:pt x="26" y="68"/>
                      </a:lnTo>
                      <a:lnTo>
                        <a:pt x="32" y="68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7" y="71"/>
                      </a:lnTo>
                      <a:lnTo>
                        <a:pt x="37" y="71"/>
                      </a:lnTo>
                      <a:lnTo>
                        <a:pt x="37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3" y="65"/>
                      </a:lnTo>
                      <a:lnTo>
                        <a:pt x="43" y="62"/>
                      </a:lnTo>
                      <a:lnTo>
                        <a:pt x="43" y="59"/>
                      </a:lnTo>
                      <a:lnTo>
                        <a:pt x="46" y="56"/>
                      </a:lnTo>
                      <a:lnTo>
                        <a:pt x="46" y="51"/>
                      </a:lnTo>
                      <a:lnTo>
                        <a:pt x="43" y="51"/>
                      </a:lnTo>
                      <a:lnTo>
                        <a:pt x="43" y="42"/>
                      </a:lnTo>
                      <a:lnTo>
                        <a:pt x="49" y="42"/>
                      </a:lnTo>
                      <a:lnTo>
                        <a:pt x="49" y="42"/>
                      </a:lnTo>
                      <a:lnTo>
                        <a:pt x="51" y="42"/>
                      </a:lnTo>
                      <a:lnTo>
                        <a:pt x="51" y="42"/>
                      </a:lnTo>
                      <a:lnTo>
                        <a:pt x="54" y="45"/>
                      </a:lnTo>
                      <a:lnTo>
                        <a:pt x="54" y="45"/>
                      </a:lnTo>
                      <a:lnTo>
                        <a:pt x="57" y="45"/>
                      </a:lnTo>
                      <a:lnTo>
                        <a:pt x="57" y="45"/>
                      </a:lnTo>
                      <a:lnTo>
                        <a:pt x="57" y="45"/>
                      </a:lnTo>
                      <a:lnTo>
                        <a:pt x="60" y="45"/>
                      </a:lnTo>
                      <a:lnTo>
                        <a:pt x="60" y="45"/>
                      </a:lnTo>
                      <a:lnTo>
                        <a:pt x="60" y="45"/>
                      </a:lnTo>
                      <a:lnTo>
                        <a:pt x="60" y="45"/>
                      </a:lnTo>
                      <a:lnTo>
                        <a:pt x="63" y="45"/>
                      </a:lnTo>
                      <a:lnTo>
                        <a:pt x="63" y="45"/>
                      </a:lnTo>
                      <a:lnTo>
                        <a:pt x="63" y="45"/>
                      </a:lnTo>
                      <a:lnTo>
                        <a:pt x="63" y="45"/>
                      </a:lnTo>
                      <a:lnTo>
                        <a:pt x="66" y="45"/>
                      </a:lnTo>
                      <a:lnTo>
                        <a:pt x="66" y="45"/>
                      </a:lnTo>
                      <a:lnTo>
                        <a:pt x="66" y="45"/>
                      </a:lnTo>
                      <a:lnTo>
                        <a:pt x="66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71" y="42"/>
                      </a:lnTo>
                      <a:lnTo>
                        <a:pt x="71" y="42"/>
                      </a:lnTo>
                      <a:lnTo>
                        <a:pt x="71" y="42"/>
                      </a:lnTo>
                      <a:lnTo>
                        <a:pt x="71" y="42"/>
                      </a:lnTo>
                      <a:lnTo>
                        <a:pt x="71" y="39"/>
                      </a:lnTo>
                      <a:lnTo>
                        <a:pt x="71" y="39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4"/>
                      </a:lnTo>
                      <a:lnTo>
                        <a:pt x="71" y="31"/>
                      </a:lnTo>
                      <a:lnTo>
                        <a:pt x="71" y="31"/>
                      </a:lnTo>
                      <a:lnTo>
                        <a:pt x="71" y="28"/>
                      </a:lnTo>
                      <a:lnTo>
                        <a:pt x="71" y="22"/>
                      </a:lnTo>
                      <a:lnTo>
                        <a:pt x="71" y="20"/>
                      </a:lnTo>
                      <a:lnTo>
                        <a:pt x="71" y="14"/>
                      </a:lnTo>
                      <a:lnTo>
                        <a:pt x="71" y="11"/>
                      </a:lnTo>
                      <a:lnTo>
                        <a:pt x="71" y="5"/>
                      </a:lnTo>
                      <a:lnTo>
                        <a:pt x="71" y="3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68" y="0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6" y="3"/>
                      </a:lnTo>
                      <a:lnTo>
                        <a:pt x="63" y="5"/>
                      </a:lnTo>
                      <a:lnTo>
                        <a:pt x="63" y="5"/>
                      </a:lnTo>
                      <a:lnTo>
                        <a:pt x="60" y="8"/>
                      </a:lnTo>
                      <a:lnTo>
                        <a:pt x="57" y="8"/>
                      </a:lnTo>
                      <a:lnTo>
                        <a:pt x="57" y="8"/>
                      </a:lnTo>
                      <a:lnTo>
                        <a:pt x="57" y="8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6" y="11"/>
                      </a:lnTo>
                      <a:lnTo>
                        <a:pt x="46" y="11"/>
                      </a:lnTo>
                      <a:lnTo>
                        <a:pt x="43" y="11"/>
                      </a:lnTo>
                      <a:lnTo>
                        <a:pt x="40" y="11"/>
                      </a:lnTo>
                      <a:lnTo>
                        <a:pt x="37" y="11"/>
                      </a:lnTo>
                      <a:lnTo>
                        <a:pt x="37" y="8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6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5" y="8"/>
                      </a:lnTo>
                      <a:lnTo>
                        <a:pt x="15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7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9" y="22"/>
                      </a:lnTo>
                      <a:lnTo>
                        <a:pt x="9" y="22"/>
                      </a:lnTo>
                      <a:lnTo>
                        <a:pt x="9" y="22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0" name="Freeform 186"/>
                <p:cNvSpPr>
                  <a:spLocks/>
                </p:cNvSpPr>
                <p:nvPr/>
              </p:nvSpPr>
              <p:spPr bwMode="auto">
                <a:xfrm>
                  <a:off x="1726" y="2767"/>
                  <a:ext cx="35" cy="36"/>
                </a:xfrm>
                <a:custGeom>
                  <a:avLst/>
                  <a:gdLst/>
                  <a:ahLst/>
                  <a:cxnLst>
                    <a:cxn ang="0">
                      <a:pos x="12" y="34"/>
                    </a:cxn>
                    <a:cxn ang="0">
                      <a:pos x="12" y="37"/>
                    </a:cxn>
                    <a:cxn ang="0">
                      <a:pos x="15" y="42"/>
                    </a:cxn>
                    <a:cxn ang="0">
                      <a:pos x="17" y="42"/>
                    </a:cxn>
                    <a:cxn ang="0">
                      <a:pos x="17" y="45"/>
                    </a:cxn>
                    <a:cxn ang="0">
                      <a:pos x="20" y="51"/>
                    </a:cxn>
                    <a:cxn ang="0">
                      <a:pos x="20" y="54"/>
                    </a:cxn>
                    <a:cxn ang="0">
                      <a:pos x="20" y="56"/>
                    </a:cxn>
                    <a:cxn ang="0">
                      <a:pos x="23" y="59"/>
                    </a:cxn>
                    <a:cxn ang="0">
                      <a:pos x="23" y="62"/>
                    </a:cxn>
                    <a:cxn ang="0">
                      <a:pos x="26" y="62"/>
                    </a:cxn>
                    <a:cxn ang="0">
                      <a:pos x="26" y="65"/>
                    </a:cxn>
                    <a:cxn ang="0">
                      <a:pos x="26" y="65"/>
                    </a:cxn>
                    <a:cxn ang="0">
                      <a:pos x="26" y="68"/>
                    </a:cxn>
                    <a:cxn ang="0">
                      <a:pos x="32" y="68"/>
                    </a:cxn>
                    <a:cxn ang="0">
                      <a:pos x="34" y="71"/>
                    </a:cxn>
                    <a:cxn ang="0">
                      <a:pos x="37" y="71"/>
                    </a:cxn>
                    <a:cxn ang="0">
                      <a:pos x="40" y="68"/>
                    </a:cxn>
                    <a:cxn ang="0">
                      <a:pos x="43" y="59"/>
                    </a:cxn>
                    <a:cxn ang="0">
                      <a:pos x="43" y="42"/>
                    </a:cxn>
                    <a:cxn ang="0">
                      <a:pos x="51" y="42"/>
                    </a:cxn>
                    <a:cxn ang="0">
                      <a:pos x="57" y="45"/>
                    </a:cxn>
                    <a:cxn ang="0">
                      <a:pos x="60" y="45"/>
                    </a:cxn>
                    <a:cxn ang="0">
                      <a:pos x="63" y="45"/>
                    </a:cxn>
                    <a:cxn ang="0">
                      <a:pos x="66" y="45"/>
                    </a:cxn>
                    <a:cxn ang="0">
                      <a:pos x="68" y="45"/>
                    </a:cxn>
                    <a:cxn ang="0">
                      <a:pos x="68" y="45"/>
                    </a:cxn>
                    <a:cxn ang="0">
                      <a:pos x="71" y="42"/>
                    </a:cxn>
                    <a:cxn ang="0">
                      <a:pos x="71" y="39"/>
                    </a:cxn>
                    <a:cxn ang="0">
                      <a:pos x="71" y="37"/>
                    </a:cxn>
                    <a:cxn ang="0">
                      <a:pos x="71" y="31"/>
                    </a:cxn>
                    <a:cxn ang="0">
                      <a:pos x="71" y="20"/>
                    </a:cxn>
                    <a:cxn ang="0">
                      <a:pos x="71" y="3"/>
                    </a:cxn>
                    <a:cxn ang="0">
                      <a:pos x="68" y="3"/>
                    </a:cxn>
                    <a:cxn ang="0">
                      <a:pos x="63" y="5"/>
                    </a:cxn>
                    <a:cxn ang="0">
                      <a:pos x="57" y="8"/>
                    </a:cxn>
                    <a:cxn ang="0">
                      <a:pos x="51" y="11"/>
                    </a:cxn>
                    <a:cxn ang="0">
                      <a:pos x="49" y="11"/>
                    </a:cxn>
                    <a:cxn ang="0">
                      <a:pos x="40" y="11"/>
                    </a:cxn>
                    <a:cxn ang="0">
                      <a:pos x="32" y="8"/>
                    </a:cxn>
                    <a:cxn ang="0">
                      <a:pos x="26" y="8"/>
                    </a:cxn>
                    <a:cxn ang="0">
                      <a:pos x="20" y="8"/>
                    </a:cxn>
                    <a:cxn ang="0">
                      <a:pos x="15" y="8"/>
                    </a:cxn>
                    <a:cxn ang="0">
                      <a:pos x="9" y="8"/>
                    </a:cxn>
                    <a:cxn ang="0">
                      <a:pos x="9" y="5"/>
                    </a:cxn>
                    <a:cxn ang="0">
                      <a:pos x="6" y="5"/>
                    </a:cxn>
                    <a:cxn ang="0">
                      <a:pos x="3" y="5"/>
                    </a:cxn>
                    <a:cxn ang="0">
                      <a:pos x="0" y="5"/>
                    </a:cxn>
                    <a:cxn ang="0">
                      <a:pos x="3" y="8"/>
                    </a:cxn>
                    <a:cxn ang="0">
                      <a:pos x="6" y="11"/>
                    </a:cxn>
                    <a:cxn ang="0">
                      <a:pos x="6" y="11"/>
                    </a:cxn>
                    <a:cxn ang="0">
                      <a:pos x="6" y="17"/>
                    </a:cxn>
                    <a:cxn ang="0">
                      <a:pos x="9" y="20"/>
                    </a:cxn>
                    <a:cxn ang="0">
                      <a:pos x="9" y="22"/>
                    </a:cxn>
                    <a:cxn ang="0">
                      <a:pos x="9" y="25"/>
                    </a:cxn>
                    <a:cxn ang="0">
                      <a:pos x="12" y="28"/>
                    </a:cxn>
                    <a:cxn ang="0">
                      <a:pos x="12" y="31"/>
                    </a:cxn>
                  </a:cxnLst>
                  <a:rect l="0" t="0" r="r" b="b"/>
                  <a:pathLst>
                    <a:path w="71" h="71"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5" y="39"/>
                      </a:lnTo>
                      <a:lnTo>
                        <a:pt x="15" y="42"/>
                      </a:lnTo>
                      <a:lnTo>
                        <a:pt x="15" y="42"/>
                      </a:lnTo>
                      <a:lnTo>
                        <a:pt x="15" y="42"/>
                      </a:lnTo>
                      <a:lnTo>
                        <a:pt x="15" y="42"/>
                      </a:lnTo>
                      <a:lnTo>
                        <a:pt x="15" y="42"/>
                      </a:lnTo>
                      <a:lnTo>
                        <a:pt x="17" y="42"/>
                      </a:lnTo>
                      <a:lnTo>
                        <a:pt x="17" y="45"/>
                      </a:lnTo>
                      <a:lnTo>
                        <a:pt x="17" y="45"/>
                      </a:lnTo>
                      <a:lnTo>
                        <a:pt x="17" y="45"/>
                      </a:lnTo>
                      <a:lnTo>
                        <a:pt x="17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3" y="56"/>
                      </a:lnTo>
                      <a:lnTo>
                        <a:pt x="20" y="56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6" y="68"/>
                      </a:lnTo>
                      <a:lnTo>
                        <a:pt x="26" y="68"/>
                      </a:lnTo>
                      <a:lnTo>
                        <a:pt x="26" y="68"/>
                      </a:lnTo>
                      <a:lnTo>
                        <a:pt x="26" y="68"/>
                      </a:lnTo>
                      <a:lnTo>
                        <a:pt x="32" y="68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7" y="71"/>
                      </a:lnTo>
                      <a:lnTo>
                        <a:pt x="37" y="71"/>
                      </a:lnTo>
                      <a:lnTo>
                        <a:pt x="37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3" y="65"/>
                      </a:lnTo>
                      <a:lnTo>
                        <a:pt x="43" y="62"/>
                      </a:lnTo>
                      <a:lnTo>
                        <a:pt x="43" y="59"/>
                      </a:lnTo>
                      <a:lnTo>
                        <a:pt x="46" y="56"/>
                      </a:lnTo>
                      <a:lnTo>
                        <a:pt x="46" y="51"/>
                      </a:lnTo>
                      <a:lnTo>
                        <a:pt x="43" y="51"/>
                      </a:lnTo>
                      <a:lnTo>
                        <a:pt x="43" y="42"/>
                      </a:lnTo>
                      <a:lnTo>
                        <a:pt x="49" y="42"/>
                      </a:lnTo>
                      <a:lnTo>
                        <a:pt x="49" y="42"/>
                      </a:lnTo>
                      <a:lnTo>
                        <a:pt x="51" y="42"/>
                      </a:lnTo>
                      <a:lnTo>
                        <a:pt x="51" y="42"/>
                      </a:lnTo>
                      <a:lnTo>
                        <a:pt x="54" y="45"/>
                      </a:lnTo>
                      <a:lnTo>
                        <a:pt x="54" y="45"/>
                      </a:lnTo>
                      <a:lnTo>
                        <a:pt x="57" y="45"/>
                      </a:lnTo>
                      <a:lnTo>
                        <a:pt x="57" y="45"/>
                      </a:lnTo>
                      <a:lnTo>
                        <a:pt x="57" y="45"/>
                      </a:lnTo>
                      <a:lnTo>
                        <a:pt x="60" y="45"/>
                      </a:lnTo>
                      <a:lnTo>
                        <a:pt x="60" y="45"/>
                      </a:lnTo>
                      <a:lnTo>
                        <a:pt x="60" y="45"/>
                      </a:lnTo>
                      <a:lnTo>
                        <a:pt x="60" y="45"/>
                      </a:lnTo>
                      <a:lnTo>
                        <a:pt x="63" y="45"/>
                      </a:lnTo>
                      <a:lnTo>
                        <a:pt x="63" y="45"/>
                      </a:lnTo>
                      <a:lnTo>
                        <a:pt x="63" y="45"/>
                      </a:lnTo>
                      <a:lnTo>
                        <a:pt x="63" y="45"/>
                      </a:lnTo>
                      <a:lnTo>
                        <a:pt x="66" y="45"/>
                      </a:lnTo>
                      <a:lnTo>
                        <a:pt x="66" y="45"/>
                      </a:lnTo>
                      <a:lnTo>
                        <a:pt x="66" y="45"/>
                      </a:lnTo>
                      <a:lnTo>
                        <a:pt x="66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68" y="45"/>
                      </a:lnTo>
                      <a:lnTo>
                        <a:pt x="71" y="42"/>
                      </a:lnTo>
                      <a:lnTo>
                        <a:pt x="71" y="42"/>
                      </a:lnTo>
                      <a:lnTo>
                        <a:pt x="71" y="42"/>
                      </a:lnTo>
                      <a:lnTo>
                        <a:pt x="71" y="42"/>
                      </a:lnTo>
                      <a:lnTo>
                        <a:pt x="71" y="39"/>
                      </a:lnTo>
                      <a:lnTo>
                        <a:pt x="71" y="39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1" y="34"/>
                      </a:lnTo>
                      <a:lnTo>
                        <a:pt x="71" y="31"/>
                      </a:lnTo>
                      <a:lnTo>
                        <a:pt x="71" y="31"/>
                      </a:lnTo>
                      <a:lnTo>
                        <a:pt x="71" y="28"/>
                      </a:lnTo>
                      <a:lnTo>
                        <a:pt x="71" y="22"/>
                      </a:lnTo>
                      <a:lnTo>
                        <a:pt x="71" y="20"/>
                      </a:lnTo>
                      <a:lnTo>
                        <a:pt x="71" y="14"/>
                      </a:lnTo>
                      <a:lnTo>
                        <a:pt x="71" y="11"/>
                      </a:lnTo>
                      <a:lnTo>
                        <a:pt x="71" y="5"/>
                      </a:lnTo>
                      <a:lnTo>
                        <a:pt x="71" y="3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68" y="0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6" y="3"/>
                      </a:lnTo>
                      <a:lnTo>
                        <a:pt x="63" y="5"/>
                      </a:lnTo>
                      <a:lnTo>
                        <a:pt x="63" y="5"/>
                      </a:lnTo>
                      <a:lnTo>
                        <a:pt x="60" y="8"/>
                      </a:lnTo>
                      <a:lnTo>
                        <a:pt x="57" y="8"/>
                      </a:lnTo>
                      <a:lnTo>
                        <a:pt x="57" y="8"/>
                      </a:lnTo>
                      <a:lnTo>
                        <a:pt x="57" y="8"/>
                      </a:lnTo>
                      <a:lnTo>
                        <a:pt x="54" y="11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9" y="11"/>
                      </a:lnTo>
                      <a:lnTo>
                        <a:pt x="46" y="11"/>
                      </a:lnTo>
                      <a:lnTo>
                        <a:pt x="46" y="11"/>
                      </a:lnTo>
                      <a:lnTo>
                        <a:pt x="43" y="11"/>
                      </a:lnTo>
                      <a:lnTo>
                        <a:pt x="40" y="11"/>
                      </a:lnTo>
                      <a:lnTo>
                        <a:pt x="37" y="11"/>
                      </a:lnTo>
                      <a:lnTo>
                        <a:pt x="37" y="8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6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5" y="8"/>
                      </a:lnTo>
                      <a:lnTo>
                        <a:pt x="15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7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9" y="22"/>
                      </a:lnTo>
                      <a:lnTo>
                        <a:pt x="9" y="22"/>
                      </a:lnTo>
                      <a:lnTo>
                        <a:pt x="9" y="22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3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1" name="Freeform 187"/>
                <p:cNvSpPr>
                  <a:spLocks/>
                </p:cNvSpPr>
                <p:nvPr/>
              </p:nvSpPr>
              <p:spPr bwMode="auto">
                <a:xfrm>
                  <a:off x="1625" y="2683"/>
                  <a:ext cx="143" cy="120"/>
                </a:xfrm>
                <a:custGeom>
                  <a:avLst/>
                  <a:gdLst/>
                  <a:ahLst/>
                  <a:cxnLst>
                    <a:cxn ang="0">
                      <a:pos x="77" y="216"/>
                    </a:cxn>
                    <a:cxn ang="0">
                      <a:pos x="88" y="216"/>
                    </a:cxn>
                    <a:cxn ang="0">
                      <a:pos x="94" y="221"/>
                    </a:cxn>
                    <a:cxn ang="0">
                      <a:pos x="102" y="224"/>
                    </a:cxn>
                    <a:cxn ang="0">
                      <a:pos x="111" y="227"/>
                    </a:cxn>
                    <a:cxn ang="0">
                      <a:pos x="116" y="230"/>
                    </a:cxn>
                    <a:cxn ang="0">
                      <a:pos x="119" y="219"/>
                    </a:cxn>
                    <a:cxn ang="0">
                      <a:pos x="119" y="207"/>
                    </a:cxn>
                    <a:cxn ang="0">
                      <a:pos x="128" y="202"/>
                    </a:cxn>
                    <a:cxn ang="0">
                      <a:pos x="150" y="193"/>
                    </a:cxn>
                    <a:cxn ang="0">
                      <a:pos x="187" y="170"/>
                    </a:cxn>
                    <a:cxn ang="0">
                      <a:pos x="201" y="170"/>
                    </a:cxn>
                    <a:cxn ang="0">
                      <a:pos x="218" y="173"/>
                    </a:cxn>
                    <a:cxn ang="0">
                      <a:pos x="247" y="176"/>
                    </a:cxn>
                    <a:cxn ang="0">
                      <a:pos x="269" y="165"/>
                    </a:cxn>
                    <a:cxn ang="0">
                      <a:pos x="255" y="139"/>
                    </a:cxn>
                    <a:cxn ang="0">
                      <a:pos x="278" y="40"/>
                    </a:cxn>
                    <a:cxn ang="0">
                      <a:pos x="255" y="17"/>
                    </a:cxn>
                    <a:cxn ang="0">
                      <a:pos x="227" y="3"/>
                    </a:cxn>
                    <a:cxn ang="0">
                      <a:pos x="187" y="32"/>
                    </a:cxn>
                    <a:cxn ang="0">
                      <a:pos x="150" y="54"/>
                    </a:cxn>
                    <a:cxn ang="0">
                      <a:pos x="119" y="77"/>
                    </a:cxn>
                    <a:cxn ang="0">
                      <a:pos x="102" y="94"/>
                    </a:cxn>
                    <a:cxn ang="0">
                      <a:pos x="85" y="100"/>
                    </a:cxn>
                    <a:cxn ang="0">
                      <a:pos x="77" y="97"/>
                    </a:cxn>
                    <a:cxn ang="0">
                      <a:pos x="62" y="94"/>
                    </a:cxn>
                    <a:cxn ang="0">
                      <a:pos x="54" y="94"/>
                    </a:cxn>
                    <a:cxn ang="0">
                      <a:pos x="48" y="108"/>
                    </a:cxn>
                    <a:cxn ang="0">
                      <a:pos x="51" y="119"/>
                    </a:cxn>
                    <a:cxn ang="0">
                      <a:pos x="45" y="128"/>
                    </a:cxn>
                    <a:cxn ang="0">
                      <a:pos x="34" y="119"/>
                    </a:cxn>
                    <a:cxn ang="0">
                      <a:pos x="26" y="122"/>
                    </a:cxn>
                    <a:cxn ang="0">
                      <a:pos x="11" y="119"/>
                    </a:cxn>
                    <a:cxn ang="0">
                      <a:pos x="0" y="119"/>
                    </a:cxn>
                    <a:cxn ang="0">
                      <a:pos x="3" y="128"/>
                    </a:cxn>
                    <a:cxn ang="0">
                      <a:pos x="3" y="139"/>
                    </a:cxn>
                    <a:cxn ang="0">
                      <a:pos x="3" y="145"/>
                    </a:cxn>
                    <a:cxn ang="0">
                      <a:pos x="6" y="153"/>
                    </a:cxn>
                    <a:cxn ang="0">
                      <a:pos x="9" y="159"/>
                    </a:cxn>
                    <a:cxn ang="0">
                      <a:pos x="11" y="165"/>
                    </a:cxn>
                    <a:cxn ang="0">
                      <a:pos x="11" y="173"/>
                    </a:cxn>
                    <a:cxn ang="0">
                      <a:pos x="14" y="176"/>
                    </a:cxn>
                    <a:cxn ang="0">
                      <a:pos x="14" y="182"/>
                    </a:cxn>
                    <a:cxn ang="0">
                      <a:pos x="14" y="187"/>
                    </a:cxn>
                    <a:cxn ang="0">
                      <a:pos x="20" y="196"/>
                    </a:cxn>
                    <a:cxn ang="0">
                      <a:pos x="20" y="202"/>
                    </a:cxn>
                    <a:cxn ang="0">
                      <a:pos x="20" y="204"/>
                    </a:cxn>
                    <a:cxn ang="0">
                      <a:pos x="20" y="210"/>
                    </a:cxn>
                    <a:cxn ang="0">
                      <a:pos x="14" y="213"/>
                    </a:cxn>
                    <a:cxn ang="0">
                      <a:pos x="11" y="216"/>
                    </a:cxn>
                    <a:cxn ang="0">
                      <a:pos x="14" y="216"/>
                    </a:cxn>
                    <a:cxn ang="0">
                      <a:pos x="17" y="221"/>
                    </a:cxn>
                    <a:cxn ang="0">
                      <a:pos x="20" y="221"/>
                    </a:cxn>
                    <a:cxn ang="0">
                      <a:pos x="23" y="221"/>
                    </a:cxn>
                    <a:cxn ang="0">
                      <a:pos x="26" y="224"/>
                    </a:cxn>
                    <a:cxn ang="0">
                      <a:pos x="28" y="227"/>
                    </a:cxn>
                    <a:cxn ang="0">
                      <a:pos x="31" y="233"/>
                    </a:cxn>
                    <a:cxn ang="0">
                      <a:pos x="34" y="230"/>
                    </a:cxn>
                    <a:cxn ang="0">
                      <a:pos x="40" y="230"/>
                    </a:cxn>
                    <a:cxn ang="0">
                      <a:pos x="51" y="233"/>
                    </a:cxn>
                    <a:cxn ang="0">
                      <a:pos x="62" y="233"/>
                    </a:cxn>
                    <a:cxn ang="0">
                      <a:pos x="68" y="230"/>
                    </a:cxn>
                    <a:cxn ang="0">
                      <a:pos x="71" y="224"/>
                    </a:cxn>
                  </a:cxnLst>
                  <a:rect l="0" t="0" r="r" b="b"/>
                  <a:pathLst>
                    <a:path w="281" h="236">
                      <a:moveTo>
                        <a:pt x="74" y="219"/>
                      </a:move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7" y="219"/>
                      </a:lnTo>
                      <a:lnTo>
                        <a:pt x="77" y="219"/>
                      </a:lnTo>
                      <a:lnTo>
                        <a:pt x="77" y="219"/>
                      </a:lnTo>
                      <a:lnTo>
                        <a:pt x="77" y="219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82" y="216"/>
                      </a:lnTo>
                      <a:lnTo>
                        <a:pt x="82" y="216"/>
                      </a:lnTo>
                      <a:lnTo>
                        <a:pt x="85" y="213"/>
                      </a:lnTo>
                      <a:lnTo>
                        <a:pt x="85" y="213"/>
                      </a:lnTo>
                      <a:lnTo>
                        <a:pt x="85" y="213"/>
                      </a:lnTo>
                      <a:lnTo>
                        <a:pt x="85" y="213"/>
                      </a:lnTo>
                      <a:lnTo>
                        <a:pt x="85" y="213"/>
                      </a:lnTo>
                      <a:lnTo>
                        <a:pt x="85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4" y="219"/>
                      </a:lnTo>
                      <a:lnTo>
                        <a:pt x="94" y="219"/>
                      </a:lnTo>
                      <a:lnTo>
                        <a:pt x="94" y="219"/>
                      </a:lnTo>
                      <a:lnTo>
                        <a:pt x="94" y="219"/>
                      </a:lnTo>
                      <a:lnTo>
                        <a:pt x="94" y="221"/>
                      </a:lnTo>
                      <a:lnTo>
                        <a:pt x="94" y="221"/>
                      </a:lnTo>
                      <a:lnTo>
                        <a:pt x="94" y="221"/>
                      </a:lnTo>
                      <a:lnTo>
                        <a:pt x="94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7"/>
                      </a:lnTo>
                      <a:lnTo>
                        <a:pt x="108" y="227"/>
                      </a:lnTo>
                      <a:lnTo>
                        <a:pt x="108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3" y="227"/>
                      </a:lnTo>
                      <a:lnTo>
                        <a:pt x="113" y="227"/>
                      </a:lnTo>
                      <a:lnTo>
                        <a:pt x="113" y="227"/>
                      </a:lnTo>
                      <a:lnTo>
                        <a:pt x="113" y="227"/>
                      </a:lnTo>
                      <a:lnTo>
                        <a:pt x="113" y="230"/>
                      </a:lnTo>
                      <a:lnTo>
                        <a:pt x="113" y="230"/>
                      </a:lnTo>
                      <a:lnTo>
                        <a:pt x="113" y="230"/>
                      </a:lnTo>
                      <a:lnTo>
                        <a:pt x="116" y="230"/>
                      </a:lnTo>
                      <a:lnTo>
                        <a:pt x="116" y="230"/>
                      </a:lnTo>
                      <a:lnTo>
                        <a:pt x="116" y="230"/>
                      </a:lnTo>
                      <a:lnTo>
                        <a:pt x="116" y="230"/>
                      </a:lnTo>
                      <a:lnTo>
                        <a:pt x="116" y="230"/>
                      </a:lnTo>
                      <a:lnTo>
                        <a:pt x="119" y="230"/>
                      </a:lnTo>
                      <a:lnTo>
                        <a:pt x="119" y="230"/>
                      </a:lnTo>
                      <a:lnTo>
                        <a:pt x="119" y="230"/>
                      </a:lnTo>
                      <a:lnTo>
                        <a:pt x="119" y="230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4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19"/>
                      </a:lnTo>
                      <a:lnTo>
                        <a:pt x="119" y="219"/>
                      </a:lnTo>
                      <a:lnTo>
                        <a:pt x="119" y="219"/>
                      </a:lnTo>
                      <a:lnTo>
                        <a:pt x="119" y="219"/>
                      </a:lnTo>
                      <a:lnTo>
                        <a:pt x="119" y="219"/>
                      </a:lnTo>
                      <a:lnTo>
                        <a:pt x="119" y="219"/>
                      </a:lnTo>
                      <a:lnTo>
                        <a:pt x="119" y="216"/>
                      </a:lnTo>
                      <a:lnTo>
                        <a:pt x="119" y="216"/>
                      </a:lnTo>
                      <a:lnTo>
                        <a:pt x="119" y="216"/>
                      </a:lnTo>
                      <a:lnTo>
                        <a:pt x="119" y="216"/>
                      </a:lnTo>
                      <a:lnTo>
                        <a:pt x="119" y="216"/>
                      </a:lnTo>
                      <a:lnTo>
                        <a:pt x="119" y="213"/>
                      </a:lnTo>
                      <a:lnTo>
                        <a:pt x="119" y="213"/>
                      </a:lnTo>
                      <a:lnTo>
                        <a:pt x="119" y="213"/>
                      </a:lnTo>
                      <a:lnTo>
                        <a:pt x="119" y="213"/>
                      </a:lnTo>
                      <a:lnTo>
                        <a:pt x="119" y="210"/>
                      </a:lnTo>
                      <a:lnTo>
                        <a:pt x="119" y="210"/>
                      </a:lnTo>
                      <a:lnTo>
                        <a:pt x="119" y="210"/>
                      </a:lnTo>
                      <a:lnTo>
                        <a:pt x="119" y="210"/>
                      </a:lnTo>
                      <a:lnTo>
                        <a:pt x="119" y="207"/>
                      </a:lnTo>
                      <a:lnTo>
                        <a:pt x="119" y="207"/>
                      </a:lnTo>
                      <a:lnTo>
                        <a:pt x="119" y="207"/>
                      </a:lnTo>
                      <a:lnTo>
                        <a:pt x="119" y="207"/>
                      </a:lnTo>
                      <a:lnTo>
                        <a:pt x="119" y="207"/>
                      </a:lnTo>
                      <a:lnTo>
                        <a:pt x="119" y="204"/>
                      </a:lnTo>
                      <a:lnTo>
                        <a:pt x="119" y="204"/>
                      </a:lnTo>
                      <a:lnTo>
                        <a:pt x="119" y="204"/>
                      </a:lnTo>
                      <a:lnTo>
                        <a:pt x="119" y="204"/>
                      </a:lnTo>
                      <a:lnTo>
                        <a:pt x="122" y="204"/>
                      </a:lnTo>
                      <a:lnTo>
                        <a:pt x="122" y="204"/>
                      </a:lnTo>
                      <a:lnTo>
                        <a:pt x="122" y="204"/>
                      </a:lnTo>
                      <a:lnTo>
                        <a:pt x="122" y="202"/>
                      </a:lnTo>
                      <a:lnTo>
                        <a:pt x="125" y="202"/>
                      </a:lnTo>
                      <a:lnTo>
                        <a:pt x="125" y="202"/>
                      </a:lnTo>
                      <a:lnTo>
                        <a:pt x="128" y="202"/>
                      </a:lnTo>
                      <a:lnTo>
                        <a:pt x="128" y="202"/>
                      </a:lnTo>
                      <a:lnTo>
                        <a:pt x="128" y="202"/>
                      </a:lnTo>
                      <a:lnTo>
                        <a:pt x="128" y="202"/>
                      </a:lnTo>
                      <a:lnTo>
                        <a:pt x="130" y="202"/>
                      </a:lnTo>
                      <a:lnTo>
                        <a:pt x="130" y="202"/>
                      </a:lnTo>
                      <a:lnTo>
                        <a:pt x="130" y="202"/>
                      </a:lnTo>
                      <a:lnTo>
                        <a:pt x="133" y="202"/>
                      </a:lnTo>
                      <a:lnTo>
                        <a:pt x="133" y="202"/>
                      </a:lnTo>
                      <a:lnTo>
                        <a:pt x="133" y="202"/>
                      </a:lnTo>
                      <a:lnTo>
                        <a:pt x="133" y="202"/>
                      </a:lnTo>
                      <a:lnTo>
                        <a:pt x="136" y="202"/>
                      </a:lnTo>
                      <a:lnTo>
                        <a:pt x="136" y="202"/>
                      </a:lnTo>
                      <a:lnTo>
                        <a:pt x="136" y="199"/>
                      </a:lnTo>
                      <a:lnTo>
                        <a:pt x="139" y="199"/>
                      </a:lnTo>
                      <a:lnTo>
                        <a:pt x="139" y="199"/>
                      </a:lnTo>
                      <a:lnTo>
                        <a:pt x="142" y="199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7" y="196"/>
                      </a:lnTo>
                      <a:lnTo>
                        <a:pt x="147" y="196"/>
                      </a:lnTo>
                      <a:lnTo>
                        <a:pt x="150" y="193"/>
                      </a:lnTo>
                      <a:lnTo>
                        <a:pt x="153" y="193"/>
                      </a:lnTo>
                      <a:lnTo>
                        <a:pt x="156" y="190"/>
                      </a:lnTo>
                      <a:lnTo>
                        <a:pt x="159" y="190"/>
                      </a:lnTo>
                      <a:lnTo>
                        <a:pt x="159" y="187"/>
                      </a:lnTo>
                      <a:lnTo>
                        <a:pt x="164" y="185"/>
                      </a:lnTo>
                      <a:lnTo>
                        <a:pt x="164" y="185"/>
                      </a:lnTo>
                      <a:lnTo>
                        <a:pt x="167" y="185"/>
                      </a:lnTo>
                      <a:lnTo>
                        <a:pt x="167" y="182"/>
                      </a:lnTo>
                      <a:lnTo>
                        <a:pt x="170" y="182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6" y="176"/>
                      </a:lnTo>
                      <a:lnTo>
                        <a:pt x="179" y="176"/>
                      </a:lnTo>
                      <a:lnTo>
                        <a:pt x="181" y="173"/>
                      </a:lnTo>
                      <a:lnTo>
                        <a:pt x="184" y="173"/>
                      </a:lnTo>
                      <a:lnTo>
                        <a:pt x="187" y="173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68"/>
                      </a:lnTo>
                      <a:lnTo>
                        <a:pt x="193" y="168"/>
                      </a:lnTo>
                      <a:lnTo>
                        <a:pt x="196" y="168"/>
                      </a:lnTo>
                      <a:lnTo>
                        <a:pt x="196" y="168"/>
                      </a:lnTo>
                      <a:lnTo>
                        <a:pt x="196" y="168"/>
                      </a:lnTo>
                      <a:lnTo>
                        <a:pt x="196" y="168"/>
                      </a:lnTo>
                      <a:lnTo>
                        <a:pt x="196" y="168"/>
                      </a:lnTo>
                      <a:lnTo>
                        <a:pt x="198" y="168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7" y="170"/>
                      </a:lnTo>
                      <a:lnTo>
                        <a:pt x="207" y="173"/>
                      </a:lnTo>
                      <a:lnTo>
                        <a:pt x="207" y="173"/>
                      </a:lnTo>
                      <a:lnTo>
                        <a:pt x="207" y="173"/>
                      </a:lnTo>
                      <a:lnTo>
                        <a:pt x="207" y="173"/>
                      </a:lnTo>
                      <a:lnTo>
                        <a:pt x="210" y="173"/>
                      </a:lnTo>
                      <a:lnTo>
                        <a:pt x="210" y="173"/>
                      </a:lnTo>
                      <a:lnTo>
                        <a:pt x="210" y="173"/>
                      </a:lnTo>
                      <a:lnTo>
                        <a:pt x="213" y="173"/>
                      </a:lnTo>
                      <a:lnTo>
                        <a:pt x="213" y="173"/>
                      </a:lnTo>
                      <a:lnTo>
                        <a:pt x="215" y="173"/>
                      </a:lnTo>
                      <a:lnTo>
                        <a:pt x="215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21" y="173"/>
                      </a:lnTo>
                      <a:lnTo>
                        <a:pt x="221" y="173"/>
                      </a:lnTo>
                      <a:lnTo>
                        <a:pt x="224" y="173"/>
                      </a:lnTo>
                      <a:lnTo>
                        <a:pt x="227" y="173"/>
                      </a:lnTo>
                      <a:lnTo>
                        <a:pt x="227" y="173"/>
                      </a:lnTo>
                      <a:lnTo>
                        <a:pt x="230" y="173"/>
                      </a:lnTo>
                      <a:lnTo>
                        <a:pt x="230" y="173"/>
                      </a:lnTo>
                      <a:lnTo>
                        <a:pt x="232" y="173"/>
                      </a:lnTo>
                      <a:lnTo>
                        <a:pt x="235" y="173"/>
                      </a:lnTo>
                      <a:lnTo>
                        <a:pt x="235" y="176"/>
                      </a:lnTo>
                      <a:lnTo>
                        <a:pt x="238" y="176"/>
                      </a:lnTo>
                      <a:lnTo>
                        <a:pt x="241" y="176"/>
                      </a:lnTo>
                      <a:lnTo>
                        <a:pt x="244" y="176"/>
                      </a:lnTo>
                      <a:lnTo>
                        <a:pt x="244" y="176"/>
                      </a:lnTo>
                      <a:lnTo>
                        <a:pt x="247" y="176"/>
                      </a:lnTo>
                      <a:lnTo>
                        <a:pt x="247" y="176"/>
                      </a:lnTo>
                      <a:lnTo>
                        <a:pt x="247" y="176"/>
                      </a:lnTo>
                      <a:lnTo>
                        <a:pt x="249" y="176"/>
                      </a:lnTo>
                      <a:lnTo>
                        <a:pt x="249" y="176"/>
                      </a:lnTo>
                      <a:lnTo>
                        <a:pt x="249" y="176"/>
                      </a:lnTo>
                      <a:lnTo>
                        <a:pt x="252" y="176"/>
                      </a:lnTo>
                      <a:lnTo>
                        <a:pt x="252" y="176"/>
                      </a:lnTo>
                      <a:lnTo>
                        <a:pt x="255" y="173"/>
                      </a:lnTo>
                      <a:lnTo>
                        <a:pt x="255" y="173"/>
                      </a:lnTo>
                      <a:lnTo>
                        <a:pt x="255" y="173"/>
                      </a:lnTo>
                      <a:lnTo>
                        <a:pt x="258" y="173"/>
                      </a:lnTo>
                      <a:lnTo>
                        <a:pt x="261" y="170"/>
                      </a:lnTo>
                      <a:lnTo>
                        <a:pt x="261" y="170"/>
                      </a:lnTo>
                      <a:lnTo>
                        <a:pt x="264" y="168"/>
                      </a:lnTo>
                      <a:lnTo>
                        <a:pt x="266" y="168"/>
                      </a:lnTo>
                      <a:lnTo>
                        <a:pt x="266" y="168"/>
                      </a:lnTo>
                      <a:lnTo>
                        <a:pt x="266" y="165"/>
                      </a:lnTo>
                      <a:lnTo>
                        <a:pt x="269" y="165"/>
                      </a:lnTo>
                      <a:lnTo>
                        <a:pt x="269" y="165"/>
                      </a:lnTo>
                      <a:lnTo>
                        <a:pt x="269" y="165"/>
                      </a:lnTo>
                      <a:lnTo>
                        <a:pt x="269" y="165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4" y="162"/>
                      </a:lnTo>
                      <a:lnTo>
                        <a:pt x="264" y="162"/>
                      </a:lnTo>
                      <a:lnTo>
                        <a:pt x="261" y="159"/>
                      </a:lnTo>
                      <a:lnTo>
                        <a:pt x="261" y="159"/>
                      </a:lnTo>
                      <a:lnTo>
                        <a:pt x="261" y="159"/>
                      </a:lnTo>
                      <a:lnTo>
                        <a:pt x="258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2" y="156"/>
                      </a:lnTo>
                      <a:lnTo>
                        <a:pt x="252" y="153"/>
                      </a:lnTo>
                      <a:lnTo>
                        <a:pt x="249" y="145"/>
                      </a:lnTo>
                      <a:lnTo>
                        <a:pt x="249" y="142"/>
                      </a:lnTo>
                      <a:lnTo>
                        <a:pt x="247" y="134"/>
                      </a:lnTo>
                      <a:lnTo>
                        <a:pt x="255" y="139"/>
                      </a:lnTo>
                      <a:lnTo>
                        <a:pt x="264" y="122"/>
                      </a:lnTo>
                      <a:lnTo>
                        <a:pt x="269" y="125"/>
                      </a:lnTo>
                      <a:lnTo>
                        <a:pt x="272" y="117"/>
                      </a:lnTo>
                      <a:lnTo>
                        <a:pt x="275" y="111"/>
                      </a:lnTo>
                      <a:lnTo>
                        <a:pt x="275" y="94"/>
                      </a:lnTo>
                      <a:lnTo>
                        <a:pt x="278" y="83"/>
                      </a:lnTo>
                      <a:lnTo>
                        <a:pt x="278" y="74"/>
                      </a:lnTo>
                      <a:lnTo>
                        <a:pt x="278" y="60"/>
                      </a:lnTo>
                      <a:lnTo>
                        <a:pt x="275" y="60"/>
                      </a:lnTo>
                      <a:lnTo>
                        <a:pt x="266" y="57"/>
                      </a:lnTo>
                      <a:lnTo>
                        <a:pt x="264" y="57"/>
                      </a:lnTo>
                      <a:lnTo>
                        <a:pt x="261" y="54"/>
                      </a:lnTo>
                      <a:lnTo>
                        <a:pt x="264" y="51"/>
                      </a:lnTo>
                      <a:lnTo>
                        <a:pt x="266" y="49"/>
                      </a:lnTo>
                      <a:lnTo>
                        <a:pt x="269" y="46"/>
                      </a:lnTo>
                      <a:lnTo>
                        <a:pt x="272" y="43"/>
                      </a:lnTo>
                      <a:lnTo>
                        <a:pt x="275" y="40"/>
                      </a:lnTo>
                      <a:lnTo>
                        <a:pt x="278" y="40"/>
                      </a:lnTo>
                      <a:lnTo>
                        <a:pt x="281" y="37"/>
                      </a:lnTo>
                      <a:lnTo>
                        <a:pt x="281" y="34"/>
                      </a:lnTo>
                      <a:lnTo>
                        <a:pt x="281" y="34"/>
                      </a:lnTo>
                      <a:lnTo>
                        <a:pt x="278" y="34"/>
                      </a:lnTo>
                      <a:lnTo>
                        <a:pt x="275" y="32"/>
                      </a:lnTo>
                      <a:lnTo>
                        <a:pt x="275" y="32"/>
                      </a:lnTo>
                      <a:lnTo>
                        <a:pt x="275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66" y="32"/>
                      </a:lnTo>
                      <a:lnTo>
                        <a:pt x="264" y="32"/>
                      </a:lnTo>
                      <a:lnTo>
                        <a:pt x="255" y="32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17"/>
                      </a:lnTo>
                      <a:lnTo>
                        <a:pt x="252" y="17"/>
                      </a:lnTo>
                      <a:lnTo>
                        <a:pt x="249" y="12"/>
                      </a:lnTo>
                      <a:lnTo>
                        <a:pt x="247" y="9"/>
                      </a:lnTo>
                      <a:lnTo>
                        <a:pt x="244" y="0"/>
                      </a:lnTo>
                      <a:lnTo>
                        <a:pt x="238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6"/>
                      </a:lnTo>
                      <a:lnTo>
                        <a:pt x="227" y="6"/>
                      </a:lnTo>
                      <a:lnTo>
                        <a:pt x="227" y="6"/>
                      </a:lnTo>
                      <a:lnTo>
                        <a:pt x="227" y="6"/>
                      </a:lnTo>
                      <a:lnTo>
                        <a:pt x="227" y="6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10" y="9"/>
                      </a:lnTo>
                      <a:lnTo>
                        <a:pt x="210" y="9"/>
                      </a:lnTo>
                      <a:lnTo>
                        <a:pt x="207" y="12"/>
                      </a:lnTo>
                      <a:lnTo>
                        <a:pt x="207" y="15"/>
                      </a:lnTo>
                      <a:lnTo>
                        <a:pt x="204" y="20"/>
                      </a:lnTo>
                      <a:lnTo>
                        <a:pt x="193" y="32"/>
                      </a:lnTo>
                      <a:lnTo>
                        <a:pt x="193" y="32"/>
                      </a:lnTo>
                      <a:lnTo>
                        <a:pt x="187" y="32"/>
                      </a:lnTo>
                      <a:lnTo>
                        <a:pt x="179" y="29"/>
                      </a:lnTo>
                      <a:lnTo>
                        <a:pt x="176" y="29"/>
                      </a:lnTo>
                      <a:lnTo>
                        <a:pt x="173" y="29"/>
                      </a:lnTo>
                      <a:lnTo>
                        <a:pt x="170" y="29"/>
                      </a:lnTo>
                      <a:lnTo>
                        <a:pt x="170" y="32"/>
                      </a:lnTo>
                      <a:lnTo>
                        <a:pt x="170" y="32"/>
                      </a:lnTo>
                      <a:lnTo>
                        <a:pt x="167" y="34"/>
                      </a:lnTo>
                      <a:lnTo>
                        <a:pt x="167" y="37"/>
                      </a:lnTo>
                      <a:lnTo>
                        <a:pt x="167" y="40"/>
                      </a:lnTo>
                      <a:lnTo>
                        <a:pt x="167" y="43"/>
                      </a:lnTo>
                      <a:lnTo>
                        <a:pt x="167" y="46"/>
                      </a:lnTo>
                      <a:lnTo>
                        <a:pt x="164" y="46"/>
                      </a:lnTo>
                      <a:lnTo>
                        <a:pt x="164" y="49"/>
                      </a:lnTo>
                      <a:lnTo>
                        <a:pt x="164" y="51"/>
                      </a:lnTo>
                      <a:lnTo>
                        <a:pt x="164" y="54"/>
                      </a:lnTo>
                      <a:lnTo>
                        <a:pt x="162" y="57"/>
                      </a:lnTo>
                      <a:lnTo>
                        <a:pt x="156" y="54"/>
                      </a:lnTo>
                      <a:lnTo>
                        <a:pt x="150" y="54"/>
                      </a:lnTo>
                      <a:lnTo>
                        <a:pt x="147" y="54"/>
                      </a:lnTo>
                      <a:lnTo>
                        <a:pt x="142" y="51"/>
                      </a:lnTo>
                      <a:lnTo>
                        <a:pt x="142" y="51"/>
                      </a:lnTo>
                      <a:lnTo>
                        <a:pt x="133" y="54"/>
                      </a:lnTo>
                      <a:lnTo>
                        <a:pt x="130" y="54"/>
                      </a:lnTo>
                      <a:lnTo>
                        <a:pt x="128" y="54"/>
                      </a:lnTo>
                      <a:lnTo>
                        <a:pt x="125" y="57"/>
                      </a:lnTo>
                      <a:lnTo>
                        <a:pt x="125" y="60"/>
                      </a:lnTo>
                      <a:lnTo>
                        <a:pt x="122" y="60"/>
                      </a:lnTo>
                      <a:lnTo>
                        <a:pt x="119" y="63"/>
                      </a:lnTo>
                      <a:lnTo>
                        <a:pt x="116" y="66"/>
                      </a:lnTo>
                      <a:lnTo>
                        <a:pt x="116" y="66"/>
                      </a:lnTo>
                      <a:lnTo>
                        <a:pt x="116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71"/>
                      </a:lnTo>
                      <a:lnTo>
                        <a:pt x="119" y="74"/>
                      </a:lnTo>
                      <a:lnTo>
                        <a:pt x="119" y="77"/>
                      </a:lnTo>
                      <a:lnTo>
                        <a:pt x="116" y="77"/>
                      </a:lnTo>
                      <a:lnTo>
                        <a:pt x="116" y="80"/>
                      </a:lnTo>
                      <a:lnTo>
                        <a:pt x="116" y="83"/>
                      </a:lnTo>
                      <a:lnTo>
                        <a:pt x="116" y="85"/>
                      </a:lnTo>
                      <a:lnTo>
                        <a:pt x="116" y="88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1" y="85"/>
                      </a:lnTo>
                      <a:lnTo>
                        <a:pt x="111" y="83"/>
                      </a:lnTo>
                      <a:lnTo>
                        <a:pt x="111" y="83"/>
                      </a:lnTo>
                      <a:lnTo>
                        <a:pt x="111" y="83"/>
                      </a:lnTo>
                      <a:lnTo>
                        <a:pt x="108" y="83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2" y="88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2" y="94"/>
                      </a:lnTo>
                      <a:lnTo>
                        <a:pt x="99" y="97"/>
                      </a:lnTo>
                      <a:lnTo>
                        <a:pt x="99" y="100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6" y="102"/>
                      </a:lnTo>
                      <a:lnTo>
                        <a:pt x="94" y="100"/>
                      </a:lnTo>
                      <a:lnTo>
                        <a:pt x="91" y="100"/>
                      </a:lnTo>
                      <a:lnTo>
                        <a:pt x="91" y="100"/>
                      </a:lnTo>
                      <a:lnTo>
                        <a:pt x="91" y="100"/>
                      </a:lnTo>
                      <a:lnTo>
                        <a:pt x="91" y="100"/>
                      </a:lnTo>
                      <a:lnTo>
                        <a:pt x="88" y="100"/>
                      </a:lnTo>
                      <a:lnTo>
                        <a:pt x="88" y="100"/>
                      </a:lnTo>
                      <a:lnTo>
                        <a:pt x="88" y="100"/>
                      </a:lnTo>
                      <a:lnTo>
                        <a:pt x="88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2" y="100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2" y="100"/>
                      </a:lnTo>
                      <a:lnTo>
                        <a:pt x="82" y="100"/>
                      </a:lnTo>
                      <a:lnTo>
                        <a:pt x="82" y="100"/>
                      </a:lnTo>
                      <a:lnTo>
                        <a:pt x="79" y="100"/>
                      </a:lnTo>
                      <a:lnTo>
                        <a:pt x="79" y="100"/>
                      </a:lnTo>
                      <a:lnTo>
                        <a:pt x="79" y="97"/>
                      </a:lnTo>
                      <a:lnTo>
                        <a:pt x="79" y="97"/>
                      </a:lnTo>
                      <a:lnTo>
                        <a:pt x="79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4" y="97"/>
                      </a:lnTo>
                      <a:lnTo>
                        <a:pt x="74" y="97"/>
                      </a:lnTo>
                      <a:lnTo>
                        <a:pt x="71" y="97"/>
                      </a:lnTo>
                      <a:lnTo>
                        <a:pt x="71" y="97"/>
                      </a:lnTo>
                      <a:lnTo>
                        <a:pt x="71" y="97"/>
                      </a:lnTo>
                      <a:lnTo>
                        <a:pt x="68" y="97"/>
                      </a:lnTo>
                      <a:lnTo>
                        <a:pt x="68" y="97"/>
                      </a:lnTo>
                      <a:lnTo>
                        <a:pt x="68" y="97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2" y="94"/>
                      </a:lnTo>
                      <a:lnTo>
                        <a:pt x="62" y="94"/>
                      </a:lnTo>
                      <a:lnTo>
                        <a:pt x="62" y="94"/>
                      </a:lnTo>
                      <a:lnTo>
                        <a:pt x="62" y="94"/>
                      </a:lnTo>
                      <a:lnTo>
                        <a:pt x="60" y="94"/>
                      </a:lnTo>
                      <a:lnTo>
                        <a:pt x="60" y="94"/>
                      </a:lnTo>
                      <a:lnTo>
                        <a:pt x="60" y="91"/>
                      </a:lnTo>
                      <a:lnTo>
                        <a:pt x="57" y="91"/>
                      </a:lnTo>
                      <a:lnTo>
                        <a:pt x="57" y="91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91"/>
                      </a:lnTo>
                      <a:lnTo>
                        <a:pt x="54" y="91"/>
                      </a:lnTo>
                      <a:lnTo>
                        <a:pt x="54" y="91"/>
                      </a:lnTo>
                      <a:lnTo>
                        <a:pt x="54" y="91"/>
                      </a:lnTo>
                      <a:lnTo>
                        <a:pt x="54" y="91"/>
                      </a:lnTo>
                      <a:lnTo>
                        <a:pt x="54" y="94"/>
                      </a:lnTo>
                      <a:lnTo>
                        <a:pt x="54" y="94"/>
                      </a:lnTo>
                      <a:lnTo>
                        <a:pt x="51" y="94"/>
                      </a:lnTo>
                      <a:lnTo>
                        <a:pt x="51" y="94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100"/>
                      </a:lnTo>
                      <a:lnTo>
                        <a:pt x="51" y="100"/>
                      </a:lnTo>
                      <a:lnTo>
                        <a:pt x="51" y="100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8" y="111"/>
                      </a:lnTo>
                      <a:lnTo>
                        <a:pt x="48" y="111"/>
                      </a:lnTo>
                      <a:lnTo>
                        <a:pt x="48" y="111"/>
                      </a:lnTo>
                      <a:lnTo>
                        <a:pt x="48" y="111"/>
                      </a:lnTo>
                      <a:lnTo>
                        <a:pt x="48" y="114"/>
                      </a:lnTo>
                      <a:lnTo>
                        <a:pt x="48" y="114"/>
                      </a:lnTo>
                      <a:lnTo>
                        <a:pt x="48" y="114"/>
                      </a:lnTo>
                      <a:lnTo>
                        <a:pt x="48" y="114"/>
                      </a:lnTo>
                      <a:lnTo>
                        <a:pt x="48" y="117"/>
                      </a:lnTo>
                      <a:lnTo>
                        <a:pt x="48" y="117"/>
                      </a:lnTo>
                      <a:lnTo>
                        <a:pt x="48" y="117"/>
                      </a:lnTo>
                      <a:lnTo>
                        <a:pt x="48" y="117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48" y="125"/>
                      </a:lnTo>
                      <a:lnTo>
                        <a:pt x="48" y="125"/>
                      </a:lnTo>
                      <a:lnTo>
                        <a:pt x="48" y="125"/>
                      </a:lnTo>
                      <a:lnTo>
                        <a:pt x="48" y="128"/>
                      </a:lnTo>
                      <a:lnTo>
                        <a:pt x="48" y="128"/>
                      </a:lnTo>
                      <a:lnTo>
                        <a:pt x="45" y="128"/>
                      </a:lnTo>
                      <a:lnTo>
                        <a:pt x="45" y="128"/>
                      </a:lnTo>
                      <a:lnTo>
                        <a:pt x="45" y="128"/>
                      </a:lnTo>
                      <a:lnTo>
                        <a:pt x="45" y="128"/>
                      </a:lnTo>
                      <a:lnTo>
                        <a:pt x="45" y="128"/>
                      </a:lnTo>
                      <a:lnTo>
                        <a:pt x="43" y="128"/>
                      </a:lnTo>
                      <a:lnTo>
                        <a:pt x="43" y="128"/>
                      </a:lnTo>
                      <a:lnTo>
                        <a:pt x="43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37" y="122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1" y="119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3" y="122"/>
                      </a:lnTo>
                      <a:lnTo>
                        <a:pt x="23" y="122"/>
                      </a:lnTo>
                      <a:lnTo>
                        <a:pt x="20" y="122"/>
                      </a:lnTo>
                      <a:lnTo>
                        <a:pt x="20" y="122"/>
                      </a:lnTo>
                      <a:lnTo>
                        <a:pt x="20" y="122"/>
                      </a:lnTo>
                      <a:lnTo>
                        <a:pt x="20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1" y="119"/>
                      </a:lnTo>
                      <a:lnTo>
                        <a:pt x="11" y="117"/>
                      </a:lnTo>
                      <a:lnTo>
                        <a:pt x="11" y="117"/>
                      </a:lnTo>
                      <a:lnTo>
                        <a:pt x="11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31"/>
                      </a:lnTo>
                      <a:lnTo>
                        <a:pt x="3" y="131"/>
                      </a:lnTo>
                      <a:lnTo>
                        <a:pt x="3" y="131"/>
                      </a:lnTo>
                      <a:lnTo>
                        <a:pt x="3" y="131"/>
                      </a:lnTo>
                      <a:lnTo>
                        <a:pt x="3" y="134"/>
                      </a:lnTo>
                      <a:lnTo>
                        <a:pt x="3" y="134"/>
                      </a:lnTo>
                      <a:lnTo>
                        <a:pt x="3" y="134"/>
                      </a:lnTo>
                      <a:lnTo>
                        <a:pt x="3" y="134"/>
                      </a:lnTo>
                      <a:lnTo>
                        <a:pt x="6" y="134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6" y="145"/>
                      </a:lnTo>
                      <a:lnTo>
                        <a:pt x="6" y="145"/>
                      </a:lnTo>
                      <a:lnTo>
                        <a:pt x="6" y="145"/>
                      </a:lnTo>
                      <a:lnTo>
                        <a:pt x="6" y="145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9" y="153"/>
                      </a:lnTo>
                      <a:lnTo>
                        <a:pt x="9" y="153"/>
                      </a:lnTo>
                      <a:lnTo>
                        <a:pt x="9" y="153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8"/>
                      </a:lnTo>
                      <a:lnTo>
                        <a:pt x="11" y="168"/>
                      </a:lnTo>
                      <a:lnTo>
                        <a:pt x="11" y="168"/>
                      </a:lnTo>
                      <a:lnTo>
                        <a:pt x="11" y="168"/>
                      </a:lnTo>
                      <a:lnTo>
                        <a:pt x="11" y="170"/>
                      </a:lnTo>
                      <a:lnTo>
                        <a:pt x="11" y="170"/>
                      </a:lnTo>
                      <a:lnTo>
                        <a:pt x="11" y="170"/>
                      </a:lnTo>
                      <a:lnTo>
                        <a:pt x="11" y="170"/>
                      </a:lnTo>
                      <a:lnTo>
                        <a:pt x="11" y="170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7" y="216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4"/>
                      </a:lnTo>
                      <a:lnTo>
                        <a:pt x="23" y="224"/>
                      </a:lnTo>
                      <a:lnTo>
                        <a:pt x="23" y="224"/>
                      </a:lnTo>
                      <a:lnTo>
                        <a:pt x="23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7"/>
                      </a:lnTo>
                      <a:lnTo>
                        <a:pt x="26" y="227"/>
                      </a:lnTo>
                      <a:lnTo>
                        <a:pt x="26" y="227"/>
                      </a:lnTo>
                      <a:lnTo>
                        <a:pt x="26" y="227"/>
                      </a:lnTo>
                      <a:lnTo>
                        <a:pt x="26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30"/>
                      </a:lnTo>
                      <a:lnTo>
                        <a:pt x="28" y="230"/>
                      </a:lnTo>
                      <a:lnTo>
                        <a:pt x="28" y="230"/>
                      </a:lnTo>
                      <a:lnTo>
                        <a:pt x="28" y="230"/>
                      </a:lnTo>
                      <a:lnTo>
                        <a:pt x="28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3"/>
                      </a:lnTo>
                      <a:lnTo>
                        <a:pt x="43" y="233"/>
                      </a:lnTo>
                      <a:lnTo>
                        <a:pt x="43" y="233"/>
                      </a:lnTo>
                      <a:lnTo>
                        <a:pt x="43" y="233"/>
                      </a:lnTo>
                      <a:lnTo>
                        <a:pt x="43" y="233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51" y="233"/>
                      </a:lnTo>
                      <a:lnTo>
                        <a:pt x="51" y="233"/>
                      </a:lnTo>
                      <a:lnTo>
                        <a:pt x="51" y="233"/>
                      </a:lnTo>
                      <a:lnTo>
                        <a:pt x="51" y="233"/>
                      </a:lnTo>
                      <a:lnTo>
                        <a:pt x="51" y="233"/>
                      </a:lnTo>
                      <a:lnTo>
                        <a:pt x="54" y="233"/>
                      </a:lnTo>
                      <a:lnTo>
                        <a:pt x="54" y="233"/>
                      </a:lnTo>
                      <a:lnTo>
                        <a:pt x="54" y="233"/>
                      </a:lnTo>
                      <a:lnTo>
                        <a:pt x="54" y="233"/>
                      </a:lnTo>
                      <a:lnTo>
                        <a:pt x="57" y="233"/>
                      </a:lnTo>
                      <a:lnTo>
                        <a:pt x="57" y="233"/>
                      </a:lnTo>
                      <a:lnTo>
                        <a:pt x="57" y="236"/>
                      </a:lnTo>
                      <a:lnTo>
                        <a:pt x="57" y="236"/>
                      </a:lnTo>
                      <a:lnTo>
                        <a:pt x="60" y="236"/>
                      </a:lnTo>
                      <a:lnTo>
                        <a:pt x="60" y="236"/>
                      </a:lnTo>
                      <a:lnTo>
                        <a:pt x="60" y="236"/>
                      </a:lnTo>
                      <a:lnTo>
                        <a:pt x="60" y="236"/>
                      </a:lnTo>
                      <a:lnTo>
                        <a:pt x="60" y="236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5" y="233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8" y="230"/>
                      </a:lnTo>
                      <a:lnTo>
                        <a:pt x="68" y="230"/>
                      </a:lnTo>
                      <a:lnTo>
                        <a:pt x="68" y="230"/>
                      </a:lnTo>
                      <a:lnTo>
                        <a:pt x="68" y="227"/>
                      </a:lnTo>
                      <a:lnTo>
                        <a:pt x="68" y="227"/>
                      </a:lnTo>
                      <a:lnTo>
                        <a:pt x="68" y="227"/>
                      </a:lnTo>
                      <a:lnTo>
                        <a:pt x="68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1"/>
                      </a:lnTo>
                      <a:lnTo>
                        <a:pt x="71" y="221"/>
                      </a:lnTo>
                      <a:lnTo>
                        <a:pt x="71" y="221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4" y="219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2" name="Freeform 188"/>
                <p:cNvSpPr>
                  <a:spLocks/>
                </p:cNvSpPr>
                <p:nvPr/>
              </p:nvSpPr>
              <p:spPr bwMode="auto">
                <a:xfrm>
                  <a:off x="1625" y="2683"/>
                  <a:ext cx="143" cy="120"/>
                </a:xfrm>
                <a:custGeom>
                  <a:avLst/>
                  <a:gdLst/>
                  <a:ahLst/>
                  <a:cxnLst>
                    <a:cxn ang="0">
                      <a:pos x="77" y="216"/>
                    </a:cxn>
                    <a:cxn ang="0">
                      <a:pos x="88" y="216"/>
                    </a:cxn>
                    <a:cxn ang="0">
                      <a:pos x="94" y="221"/>
                    </a:cxn>
                    <a:cxn ang="0">
                      <a:pos x="102" y="224"/>
                    </a:cxn>
                    <a:cxn ang="0">
                      <a:pos x="111" y="227"/>
                    </a:cxn>
                    <a:cxn ang="0">
                      <a:pos x="116" y="230"/>
                    </a:cxn>
                    <a:cxn ang="0">
                      <a:pos x="119" y="219"/>
                    </a:cxn>
                    <a:cxn ang="0">
                      <a:pos x="119" y="207"/>
                    </a:cxn>
                    <a:cxn ang="0">
                      <a:pos x="128" y="202"/>
                    </a:cxn>
                    <a:cxn ang="0">
                      <a:pos x="150" y="193"/>
                    </a:cxn>
                    <a:cxn ang="0">
                      <a:pos x="187" y="170"/>
                    </a:cxn>
                    <a:cxn ang="0">
                      <a:pos x="201" y="170"/>
                    </a:cxn>
                    <a:cxn ang="0">
                      <a:pos x="218" y="173"/>
                    </a:cxn>
                    <a:cxn ang="0">
                      <a:pos x="247" y="176"/>
                    </a:cxn>
                    <a:cxn ang="0">
                      <a:pos x="269" y="165"/>
                    </a:cxn>
                    <a:cxn ang="0">
                      <a:pos x="255" y="139"/>
                    </a:cxn>
                    <a:cxn ang="0">
                      <a:pos x="278" y="40"/>
                    </a:cxn>
                    <a:cxn ang="0">
                      <a:pos x="255" y="17"/>
                    </a:cxn>
                    <a:cxn ang="0">
                      <a:pos x="227" y="3"/>
                    </a:cxn>
                    <a:cxn ang="0">
                      <a:pos x="187" y="32"/>
                    </a:cxn>
                    <a:cxn ang="0">
                      <a:pos x="150" y="54"/>
                    </a:cxn>
                    <a:cxn ang="0">
                      <a:pos x="119" y="77"/>
                    </a:cxn>
                    <a:cxn ang="0">
                      <a:pos x="102" y="94"/>
                    </a:cxn>
                    <a:cxn ang="0">
                      <a:pos x="85" y="100"/>
                    </a:cxn>
                    <a:cxn ang="0">
                      <a:pos x="77" y="97"/>
                    </a:cxn>
                    <a:cxn ang="0">
                      <a:pos x="62" y="94"/>
                    </a:cxn>
                    <a:cxn ang="0">
                      <a:pos x="54" y="94"/>
                    </a:cxn>
                    <a:cxn ang="0">
                      <a:pos x="48" y="108"/>
                    </a:cxn>
                    <a:cxn ang="0">
                      <a:pos x="51" y="119"/>
                    </a:cxn>
                    <a:cxn ang="0">
                      <a:pos x="45" y="128"/>
                    </a:cxn>
                    <a:cxn ang="0">
                      <a:pos x="34" y="119"/>
                    </a:cxn>
                    <a:cxn ang="0">
                      <a:pos x="26" y="122"/>
                    </a:cxn>
                    <a:cxn ang="0">
                      <a:pos x="11" y="119"/>
                    </a:cxn>
                    <a:cxn ang="0">
                      <a:pos x="0" y="119"/>
                    </a:cxn>
                    <a:cxn ang="0">
                      <a:pos x="3" y="128"/>
                    </a:cxn>
                    <a:cxn ang="0">
                      <a:pos x="3" y="139"/>
                    </a:cxn>
                    <a:cxn ang="0">
                      <a:pos x="3" y="145"/>
                    </a:cxn>
                    <a:cxn ang="0">
                      <a:pos x="6" y="153"/>
                    </a:cxn>
                    <a:cxn ang="0">
                      <a:pos x="9" y="159"/>
                    </a:cxn>
                    <a:cxn ang="0">
                      <a:pos x="11" y="165"/>
                    </a:cxn>
                    <a:cxn ang="0">
                      <a:pos x="11" y="173"/>
                    </a:cxn>
                    <a:cxn ang="0">
                      <a:pos x="14" y="176"/>
                    </a:cxn>
                    <a:cxn ang="0">
                      <a:pos x="14" y="182"/>
                    </a:cxn>
                    <a:cxn ang="0">
                      <a:pos x="14" y="187"/>
                    </a:cxn>
                    <a:cxn ang="0">
                      <a:pos x="20" y="196"/>
                    </a:cxn>
                    <a:cxn ang="0">
                      <a:pos x="20" y="202"/>
                    </a:cxn>
                    <a:cxn ang="0">
                      <a:pos x="20" y="204"/>
                    </a:cxn>
                    <a:cxn ang="0">
                      <a:pos x="20" y="210"/>
                    </a:cxn>
                    <a:cxn ang="0">
                      <a:pos x="14" y="213"/>
                    </a:cxn>
                    <a:cxn ang="0">
                      <a:pos x="11" y="216"/>
                    </a:cxn>
                    <a:cxn ang="0">
                      <a:pos x="14" y="216"/>
                    </a:cxn>
                    <a:cxn ang="0">
                      <a:pos x="17" y="221"/>
                    </a:cxn>
                    <a:cxn ang="0">
                      <a:pos x="20" y="221"/>
                    </a:cxn>
                    <a:cxn ang="0">
                      <a:pos x="23" y="221"/>
                    </a:cxn>
                    <a:cxn ang="0">
                      <a:pos x="26" y="224"/>
                    </a:cxn>
                    <a:cxn ang="0">
                      <a:pos x="28" y="227"/>
                    </a:cxn>
                    <a:cxn ang="0">
                      <a:pos x="31" y="233"/>
                    </a:cxn>
                    <a:cxn ang="0">
                      <a:pos x="34" y="230"/>
                    </a:cxn>
                    <a:cxn ang="0">
                      <a:pos x="40" y="230"/>
                    </a:cxn>
                    <a:cxn ang="0">
                      <a:pos x="51" y="233"/>
                    </a:cxn>
                    <a:cxn ang="0">
                      <a:pos x="62" y="233"/>
                    </a:cxn>
                    <a:cxn ang="0">
                      <a:pos x="68" y="230"/>
                    </a:cxn>
                    <a:cxn ang="0">
                      <a:pos x="71" y="224"/>
                    </a:cxn>
                  </a:cxnLst>
                  <a:rect l="0" t="0" r="r" b="b"/>
                  <a:pathLst>
                    <a:path w="281" h="236">
                      <a:moveTo>
                        <a:pt x="74" y="219"/>
                      </a:move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4" y="219"/>
                      </a:lnTo>
                      <a:lnTo>
                        <a:pt x="77" y="219"/>
                      </a:lnTo>
                      <a:lnTo>
                        <a:pt x="77" y="219"/>
                      </a:lnTo>
                      <a:lnTo>
                        <a:pt x="77" y="219"/>
                      </a:lnTo>
                      <a:lnTo>
                        <a:pt x="77" y="219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7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79" y="216"/>
                      </a:lnTo>
                      <a:lnTo>
                        <a:pt x="82" y="216"/>
                      </a:lnTo>
                      <a:lnTo>
                        <a:pt x="82" y="216"/>
                      </a:lnTo>
                      <a:lnTo>
                        <a:pt x="85" y="213"/>
                      </a:lnTo>
                      <a:lnTo>
                        <a:pt x="85" y="213"/>
                      </a:lnTo>
                      <a:lnTo>
                        <a:pt x="85" y="213"/>
                      </a:lnTo>
                      <a:lnTo>
                        <a:pt x="85" y="213"/>
                      </a:lnTo>
                      <a:lnTo>
                        <a:pt x="85" y="213"/>
                      </a:lnTo>
                      <a:lnTo>
                        <a:pt x="85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88" y="216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1" y="219"/>
                      </a:lnTo>
                      <a:lnTo>
                        <a:pt x="94" y="219"/>
                      </a:lnTo>
                      <a:lnTo>
                        <a:pt x="94" y="219"/>
                      </a:lnTo>
                      <a:lnTo>
                        <a:pt x="94" y="219"/>
                      </a:lnTo>
                      <a:lnTo>
                        <a:pt x="94" y="219"/>
                      </a:lnTo>
                      <a:lnTo>
                        <a:pt x="94" y="221"/>
                      </a:lnTo>
                      <a:lnTo>
                        <a:pt x="94" y="221"/>
                      </a:lnTo>
                      <a:lnTo>
                        <a:pt x="94" y="221"/>
                      </a:lnTo>
                      <a:lnTo>
                        <a:pt x="94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6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99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5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4"/>
                      </a:lnTo>
                      <a:lnTo>
                        <a:pt x="108" y="227"/>
                      </a:lnTo>
                      <a:lnTo>
                        <a:pt x="108" y="227"/>
                      </a:lnTo>
                      <a:lnTo>
                        <a:pt x="108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1" y="227"/>
                      </a:lnTo>
                      <a:lnTo>
                        <a:pt x="113" y="227"/>
                      </a:lnTo>
                      <a:lnTo>
                        <a:pt x="113" y="227"/>
                      </a:lnTo>
                      <a:lnTo>
                        <a:pt x="113" y="227"/>
                      </a:lnTo>
                      <a:lnTo>
                        <a:pt x="113" y="227"/>
                      </a:lnTo>
                      <a:lnTo>
                        <a:pt x="113" y="230"/>
                      </a:lnTo>
                      <a:lnTo>
                        <a:pt x="113" y="230"/>
                      </a:lnTo>
                      <a:lnTo>
                        <a:pt x="113" y="230"/>
                      </a:lnTo>
                      <a:lnTo>
                        <a:pt x="116" y="230"/>
                      </a:lnTo>
                      <a:lnTo>
                        <a:pt x="116" y="230"/>
                      </a:lnTo>
                      <a:lnTo>
                        <a:pt x="116" y="230"/>
                      </a:lnTo>
                      <a:lnTo>
                        <a:pt x="116" y="230"/>
                      </a:lnTo>
                      <a:lnTo>
                        <a:pt x="116" y="230"/>
                      </a:lnTo>
                      <a:lnTo>
                        <a:pt x="119" y="230"/>
                      </a:lnTo>
                      <a:lnTo>
                        <a:pt x="119" y="230"/>
                      </a:lnTo>
                      <a:lnTo>
                        <a:pt x="119" y="230"/>
                      </a:lnTo>
                      <a:lnTo>
                        <a:pt x="119" y="230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7"/>
                      </a:lnTo>
                      <a:lnTo>
                        <a:pt x="119" y="224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6" y="219"/>
                      </a:lnTo>
                      <a:lnTo>
                        <a:pt x="119" y="219"/>
                      </a:lnTo>
                      <a:lnTo>
                        <a:pt x="119" y="219"/>
                      </a:lnTo>
                      <a:lnTo>
                        <a:pt x="119" y="219"/>
                      </a:lnTo>
                      <a:lnTo>
                        <a:pt x="119" y="219"/>
                      </a:lnTo>
                      <a:lnTo>
                        <a:pt x="119" y="219"/>
                      </a:lnTo>
                      <a:lnTo>
                        <a:pt x="119" y="216"/>
                      </a:lnTo>
                      <a:lnTo>
                        <a:pt x="119" y="216"/>
                      </a:lnTo>
                      <a:lnTo>
                        <a:pt x="119" y="216"/>
                      </a:lnTo>
                      <a:lnTo>
                        <a:pt x="119" y="216"/>
                      </a:lnTo>
                      <a:lnTo>
                        <a:pt x="119" y="216"/>
                      </a:lnTo>
                      <a:lnTo>
                        <a:pt x="119" y="213"/>
                      </a:lnTo>
                      <a:lnTo>
                        <a:pt x="119" y="213"/>
                      </a:lnTo>
                      <a:lnTo>
                        <a:pt x="119" y="213"/>
                      </a:lnTo>
                      <a:lnTo>
                        <a:pt x="119" y="213"/>
                      </a:lnTo>
                      <a:lnTo>
                        <a:pt x="119" y="210"/>
                      </a:lnTo>
                      <a:lnTo>
                        <a:pt x="119" y="210"/>
                      </a:lnTo>
                      <a:lnTo>
                        <a:pt x="119" y="210"/>
                      </a:lnTo>
                      <a:lnTo>
                        <a:pt x="119" y="210"/>
                      </a:lnTo>
                      <a:lnTo>
                        <a:pt x="119" y="207"/>
                      </a:lnTo>
                      <a:lnTo>
                        <a:pt x="119" y="207"/>
                      </a:lnTo>
                      <a:lnTo>
                        <a:pt x="119" y="207"/>
                      </a:lnTo>
                      <a:lnTo>
                        <a:pt x="119" y="207"/>
                      </a:lnTo>
                      <a:lnTo>
                        <a:pt x="119" y="207"/>
                      </a:lnTo>
                      <a:lnTo>
                        <a:pt x="119" y="204"/>
                      </a:lnTo>
                      <a:lnTo>
                        <a:pt x="119" y="204"/>
                      </a:lnTo>
                      <a:lnTo>
                        <a:pt x="119" y="204"/>
                      </a:lnTo>
                      <a:lnTo>
                        <a:pt x="119" y="204"/>
                      </a:lnTo>
                      <a:lnTo>
                        <a:pt x="122" y="204"/>
                      </a:lnTo>
                      <a:lnTo>
                        <a:pt x="122" y="204"/>
                      </a:lnTo>
                      <a:lnTo>
                        <a:pt x="122" y="204"/>
                      </a:lnTo>
                      <a:lnTo>
                        <a:pt x="122" y="202"/>
                      </a:lnTo>
                      <a:lnTo>
                        <a:pt x="125" y="202"/>
                      </a:lnTo>
                      <a:lnTo>
                        <a:pt x="125" y="202"/>
                      </a:lnTo>
                      <a:lnTo>
                        <a:pt x="128" y="202"/>
                      </a:lnTo>
                      <a:lnTo>
                        <a:pt x="128" y="202"/>
                      </a:lnTo>
                      <a:lnTo>
                        <a:pt x="128" y="202"/>
                      </a:lnTo>
                      <a:lnTo>
                        <a:pt x="128" y="202"/>
                      </a:lnTo>
                      <a:lnTo>
                        <a:pt x="130" y="202"/>
                      </a:lnTo>
                      <a:lnTo>
                        <a:pt x="130" y="202"/>
                      </a:lnTo>
                      <a:lnTo>
                        <a:pt x="130" y="202"/>
                      </a:lnTo>
                      <a:lnTo>
                        <a:pt x="133" y="202"/>
                      </a:lnTo>
                      <a:lnTo>
                        <a:pt x="133" y="202"/>
                      </a:lnTo>
                      <a:lnTo>
                        <a:pt x="133" y="202"/>
                      </a:lnTo>
                      <a:lnTo>
                        <a:pt x="133" y="202"/>
                      </a:lnTo>
                      <a:lnTo>
                        <a:pt x="136" y="202"/>
                      </a:lnTo>
                      <a:lnTo>
                        <a:pt x="136" y="202"/>
                      </a:lnTo>
                      <a:lnTo>
                        <a:pt x="136" y="199"/>
                      </a:lnTo>
                      <a:lnTo>
                        <a:pt x="139" y="199"/>
                      </a:lnTo>
                      <a:lnTo>
                        <a:pt x="139" y="199"/>
                      </a:lnTo>
                      <a:lnTo>
                        <a:pt x="142" y="199"/>
                      </a:lnTo>
                      <a:lnTo>
                        <a:pt x="145" y="196"/>
                      </a:lnTo>
                      <a:lnTo>
                        <a:pt x="145" y="196"/>
                      </a:lnTo>
                      <a:lnTo>
                        <a:pt x="147" y="196"/>
                      </a:lnTo>
                      <a:lnTo>
                        <a:pt x="147" y="196"/>
                      </a:lnTo>
                      <a:lnTo>
                        <a:pt x="150" y="193"/>
                      </a:lnTo>
                      <a:lnTo>
                        <a:pt x="153" y="193"/>
                      </a:lnTo>
                      <a:lnTo>
                        <a:pt x="156" y="190"/>
                      </a:lnTo>
                      <a:lnTo>
                        <a:pt x="159" y="190"/>
                      </a:lnTo>
                      <a:lnTo>
                        <a:pt x="159" y="187"/>
                      </a:lnTo>
                      <a:lnTo>
                        <a:pt x="164" y="185"/>
                      </a:lnTo>
                      <a:lnTo>
                        <a:pt x="164" y="185"/>
                      </a:lnTo>
                      <a:lnTo>
                        <a:pt x="167" y="185"/>
                      </a:lnTo>
                      <a:lnTo>
                        <a:pt x="167" y="182"/>
                      </a:lnTo>
                      <a:lnTo>
                        <a:pt x="170" y="182"/>
                      </a:lnTo>
                      <a:lnTo>
                        <a:pt x="173" y="179"/>
                      </a:lnTo>
                      <a:lnTo>
                        <a:pt x="173" y="179"/>
                      </a:lnTo>
                      <a:lnTo>
                        <a:pt x="176" y="176"/>
                      </a:lnTo>
                      <a:lnTo>
                        <a:pt x="179" y="176"/>
                      </a:lnTo>
                      <a:lnTo>
                        <a:pt x="181" y="173"/>
                      </a:lnTo>
                      <a:lnTo>
                        <a:pt x="184" y="173"/>
                      </a:lnTo>
                      <a:lnTo>
                        <a:pt x="187" y="173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87" y="170"/>
                      </a:lnTo>
                      <a:lnTo>
                        <a:pt x="190" y="170"/>
                      </a:lnTo>
                      <a:lnTo>
                        <a:pt x="190" y="170"/>
                      </a:lnTo>
                      <a:lnTo>
                        <a:pt x="190" y="168"/>
                      </a:lnTo>
                      <a:lnTo>
                        <a:pt x="193" y="168"/>
                      </a:lnTo>
                      <a:lnTo>
                        <a:pt x="196" y="168"/>
                      </a:lnTo>
                      <a:lnTo>
                        <a:pt x="196" y="168"/>
                      </a:lnTo>
                      <a:lnTo>
                        <a:pt x="196" y="168"/>
                      </a:lnTo>
                      <a:lnTo>
                        <a:pt x="196" y="168"/>
                      </a:lnTo>
                      <a:lnTo>
                        <a:pt x="196" y="168"/>
                      </a:lnTo>
                      <a:lnTo>
                        <a:pt x="198" y="168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7" y="170"/>
                      </a:lnTo>
                      <a:lnTo>
                        <a:pt x="207" y="173"/>
                      </a:lnTo>
                      <a:lnTo>
                        <a:pt x="207" y="173"/>
                      </a:lnTo>
                      <a:lnTo>
                        <a:pt x="207" y="173"/>
                      </a:lnTo>
                      <a:lnTo>
                        <a:pt x="207" y="173"/>
                      </a:lnTo>
                      <a:lnTo>
                        <a:pt x="210" y="173"/>
                      </a:lnTo>
                      <a:lnTo>
                        <a:pt x="210" y="173"/>
                      </a:lnTo>
                      <a:lnTo>
                        <a:pt x="210" y="173"/>
                      </a:lnTo>
                      <a:lnTo>
                        <a:pt x="213" y="173"/>
                      </a:lnTo>
                      <a:lnTo>
                        <a:pt x="213" y="173"/>
                      </a:lnTo>
                      <a:lnTo>
                        <a:pt x="215" y="173"/>
                      </a:lnTo>
                      <a:lnTo>
                        <a:pt x="215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21" y="173"/>
                      </a:lnTo>
                      <a:lnTo>
                        <a:pt x="221" y="173"/>
                      </a:lnTo>
                      <a:lnTo>
                        <a:pt x="224" y="173"/>
                      </a:lnTo>
                      <a:lnTo>
                        <a:pt x="227" y="173"/>
                      </a:lnTo>
                      <a:lnTo>
                        <a:pt x="227" y="173"/>
                      </a:lnTo>
                      <a:lnTo>
                        <a:pt x="230" y="173"/>
                      </a:lnTo>
                      <a:lnTo>
                        <a:pt x="230" y="173"/>
                      </a:lnTo>
                      <a:lnTo>
                        <a:pt x="232" y="173"/>
                      </a:lnTo>
                      <a:lnTo>
                        <a:pt x="235" y="173"/>
                      </a:lnTo>
                      <a:lnTo>
                        <a:pt x="235" y="176"/>
                      </a:lnTo>
                      <a:lnTo>
                        <a:pt x="238" y="176"/>
                      </a:lnTo>
                      <a:lnTo>
                        <a:pt x="241" y="176"/>
                      </a:lnTo>
                      <a:lnTo>
                        <a:pt x="244" y="176"/>
                      </a:lnTo>
                      <a:lnTo>
                        <a:pt x="244" y="176"/>
                      </a:lnTo>
                      <a:lnTo>
                        <a:pt x="247" y="176"/>
                      </a:lnTo>
                      <a:lnTo>
                        <a:pt x="247" y="176"/>
                      </a:lnTo>
                      <a:lnTo>
                        <a:pt x="247" y="176"/>
                      </a:lnTo>
                      <a:lnTo>
                        <a:pt x="249" y="176"/>
                      </a:lnTo>
                      <a:lnTo>
                        <a:pt x="249" y="176"/>
                      </a:lnTo>
                      <a:lnTo>
                        <a:pt x="249" y="176"/>
                      </a:lnTo>
                      <a:lnTo>
                        <a:pt x="252" y="176"/>
                      </a:lnTo>
                      <a:lnTo>
                        <a:pt x="252" y="176"/>
                      </a:lnTo>
                      <a:lnTo>
                        <a:pt x="255" y="173"/>
                      </a:lnTo>
                      <a:lnTo>
                        <a:pt x="255" y="173"/>
                      </a:lnTo>
                      <a:lnTo>
                        <a:pt x="255" y="173"/>
                      </a:lnTo>
                      <a:lnTo>
                        <a:pt x="258" y="173"/>
                      </a:lnTo>
                      <a:lnTo>
                        <a:pt x="261" y="170"/>
                      </a:lnTo>
                      <a:lnTo>
                        <a:pt x="261" y="170"/>
                      </a:lnTo>
                      <a:lnTo>
                        <a:pt x="264" y="168"/>
                      </a:lnTo>
                      <a:lnTo>
                        <a:pt x="266" y="168"/>
                      </a:lnTo>
                      <a:lnTo>
                        <a:pt x="266" y="168"/>
                      </a:lnTo>
                      <a:lnTo>
                        <a:pt x="266" y="165"/>
                      </a:lnTo>
                      <a:lnTo>
                        <a:pt x="269" y="165"/>
                      </a:lnTo>
                      <a:lnTo>
                        <a:pt x="269" y="165"/>
                      </a:lnTo>
                      <a:lnTo>
                        <a:pt x="269" y="165"/>
                      </a:lnTo>
                      <a:lnTo>
                        <a:pt x="269" y="165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4" y="162"/>
                      </a:lnTo>
                      <a:lnTo>
                        <a:pt x="264" y="162"/>
                      </a:lnTo>
                      <a:lnTo>
                        <a:pt x="261" y="159"/>
                      </a:lnTo>
                      <a:lnTo>
                        <a:pt x="261" y="159"/>
                      </a:lnTo>
                      <a:lnTo>
                        <a:pt x="261" y="159"/>
                      </a:lnTo>
                      <a:lnTo>
                        <a:pt x="258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2" y="156"/>
                      </a:lnTo>
                      <a:lnTo>
                        <a:pt x="252" y="153"/>
                      </a:lnTo>
                      <a:lnTo>
                        <a:pt x="249" y="145"/>
                      </a:lnTo>
                      <a:lnTo>
                        <a:pt x="249" y="142"/>
                      </a:lnTo>
                      <a:lnTo>
                        <a:pt x="247" y="134"/>
                      </a:lnTo>
                      <a:lnTo>
                        <a:pt x="255" y="139"/>
                      </a:lnTo>
                      <a:lnTo>
                        <a:pt x="264" y="122"/>
                      </a:lnTo>
                      <a:lnTo>
                        <a:pt x="269" y="125"/>
                      </a:lnTo>
                      <a:lnTo>
                        <a:pt x="272" y="117"/>
                      </a:lnTo>
                      <a:lnTo>
                        <a:pt x="275" y="111"/>
                      </a:lnTo>
                      <a:lnTo>
                        <a:pt x="275" y="94"/>
                      </a:lnTo>
                      <a:lnTo>
                        <a:pt x="278" y="83"/>
                      </a:lnTo>
                      <a:lnTo>
                        <a:pt x="278" y="74"/>
                      </a:lnTo>
                      <a:lnTo>
                        <a:pt x="278" y="60"/>
                      </a:lnTo>
                      <a:lnTo>
                        <a:pt x="275" y="60"/>
                      </a:lnTo>
                      <a:lnTo>
                        <a:pt x="266" y="57"/>
                      </a:lnTo>
                      <a:lnTo>
                        <a:pt x="264" y="57"/>
                      </a:lnTo>
                      <a:lnTo>
                        <a:pt x="261" y="54"/>
                      </a:lnTo>
                      <a:lnTo>
                        <a:pt x="264" y="51"/>
                      </a:lnTo>
                      <a:lnTo>
                        <a:pt x="266" y="49"/>
                      </a:lnTo>
                      <a:lnTo>
                        <a:pt x="269" y="46"/>
                      </a:lnTo>
                      <a:lnTo>
                        <a:pt x="272" y="43"/>
                      </a:lnTo>
                      <a:lnTo>
                        <a:pt x="275" y="40"/>
                      </a:lnTo>
                      <a:lnTo>
                        <a:pt x="278" y="40"/>
                      </a:lnTo>
                      <a:lnTo>
                        <a:pt x="281" y="37"/>
                      </a:lnTo>
                      <a:lnTo>
                        <a:pt x="281" y="34"/>
                      </a:lnTo>
                      <a:lnTo>
                        <a:pt x="281" y="34"/>
                      </a:lnTo>
                      <a:lnTo>
                        <a:pt x="278" y="34"/>
                      </a:lnTo>
                      <a:lnTo>
                        <a:pt x="275" y="32"/>
                      </a:lnTo>
                      <a:lnTo>
                        <a:pt x="275" y="32"/>
                      </a:lnTo>
                      <a:lnTo>
                        <a:pt x="275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72" y="32"/>
                      </a:lnTo>
                      <a:lnTo>
                        <a:pt x="266" y="32"/>
                      </a:lnTo>
                      <a:lnTo>
                        <a:pt x="264" y="32"/>
                      </a:lnTo>
                      <a:lnTo>
                        <a:pt x="255" y="32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17"/>
                      </a:lnTo>
                      <a:lnTo>
                        <a:pt x="252" y="17"/>
                      </a:lnTo>
                      <a:lnTo>
                        <a:pt x="249" y="12"/>
                      </a:lnTo>
                      <a:lnTo>
                        <a:pt x="247" y="9"/>
                      </a:lnTo>
                      <a:lnTo>
                        <a:pt x="244" y="0"/>
                      </a:lnTo>
                      <a:lnTo>
                        <a:pt x="238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3"/>
                      </a:lnTo>
                      <a:lnTo>
                        <a:pt x="227" y="6"/>
                      </a:lnTo>
                      <a:lnTo>
                        <a:pt x="227" y="6"/>
                      </a:lnTo>
                      <a:lnTo>
                        <a:pt x="227" y="6"/>
                      </a:lnTo>
                      <a:lnTo>
                        <a:pt x="227" y="6"/>
                      </a:lnTo>
                      <a:lnTo>
                        <a:pt x="227" y="6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27" y="9"/>
                      </a:lnTo>
                      <a:lnTo>
                        <a:pt x="210" y="9"/>
                      </a:lnTo>
                      <a:lnTo>
                        <a:pt x="210" y="9"/>
                      </a:lnTo>
                      <a:lnTo>
                        <a:pt x="207" y="12"/>
                      </a:lnTo>
                      <a:lnTo>
                        <a:pt x="207" y="15"/>
                      </a:lnTo>
                      <a:lnTo>
                        <a:pt x="204" y="20"/>
                      </a:lnTo>
                      <a:lnTo>
                        <a:pt x="193" y="32"/>
                      </a:lnTo>
                      <a:lnTo>
                        <a:pt x="193" y="32"/>
                      </a:lnTo>
                      <a:lnTo>
                        <a:pt x="187" y="32"/>
                      </a:lnTo>
                      <a:lnTo>
                        <a:pt x="179" y="29"/>
                      </a:lnTo>
                      <a:lnTo>
                        <a:pt x="176" y="29"/>
                      </a:lnTo>
                      <a:lnTo>
                        <a:pt x="173" y="29"/>
                      </a:lnTo>
                      <a:lnTo>
                        <a:pt x="170" y="29"/>
                      </a:lnTo>
                      <a:lnTo>
                        <a:pt x="170" y="32"/>
                      </a:lnTo>
                      <a:lnTo>
                        <a:pt x="170" y="32"/>
                      </a:lnTo>
                      <a:lnTo>
                        <a:pt x="167" y="34"/>
                      </a:lnTo>
                      <a:lnTo>
                        <a:pt x="167" y="37"/>
                      </a:lnTo>
                      <a:lnTo>
                        <a:pt x="167" y="40"/>
                      </a:lnTo>
                      <a:lnTo>
                        <a:pt x="167" y="43"/>
                      </a:lnTo>
                      <a:lnTo>
                        <a:pt x="167" y="46"/>
                      </a:lnTo>
                      <a:lnTo>
                        <a:pt x="164" y="46"/>
                      </a:lnTo>
                      <a:lnTo>
                        <a:pt x="164" y="49"/>
                      </a:lnTo>
                      <a:lnTo>
                        <a:pt x="164" y="51"/>
                      </a:lnTo>
                      <a:lnTo>
                        <a:pt x="164" y="54"/>
                      </a:lnTo>
                      <a:lnTo>
                        <a:pt x="162" y="57"/>
                      </a:lnTo>
                      <a:lnTo>
                        <a:pt x="156" y="54"/>
                      </a:lnTo>
                      <a:lnTo>
                        <a:pt x="150" y="54"/>
                      </a:lnTo>
                      <a:lnTo>
                        <a:pt x="147" y="54"/>
                      </a:lnTo>
                      <a:lnTo>
                        <a:pt x="142" y="51"/>
                      </a:lnTo>
                      <a:lnTo>
                        <a:pt x="142" y="51"/>
                      </a:lnTo>
                      <a:lnTo>
                        <a:pt x="133" y="54"/>
                      </a:lnTo>
                      <a:lnTo>
                        <a:pt x="130" y="54"/>
                      </a:lnTo>
                      <a:lnTo>
                        <a:pt x="128" y="54"/>
                      </a:lnTo>
                      <a:lnTo>
                        <a:pt x="125" y="57"/>
                      </a:lnTo>
                      <a:lnTo>
                        <a:pt x="125" y="60"/>
                      </a:lnTo>
                      <a:lnTo>
                        <a:pt x="122" y="60"/>
                      </a:lnTo>
                      <a:lnTo>
                        <a:pt x="119" y="63"/>
                      </a:lnTo>
                      <a:lnTo>
                        <a:pt x="116" y="66"/>
                      </a:lnTo>
                      <a:lnTo>
                        <a:pt x="116" y="66"/>
                      </a:lnTo>
                      <a:lnTo>
                        <a:pt x="116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71"/>
                      </a:lnTo>
                      <a:lnTo>
                        <a:pt x="119" y="74"/>
                      </a:lnTo>
                      <a:lnTo>
                        <a:pt x="119" y="77"/>
                      </a:lnTo>
                      <a:lnTo>
                        <a:pt x="116" y="77"/>
                      </a:lnTo>
                      <a:lnTo>
                        <a:pt x="116" y="80"/>
                      </a:lnTo>
                      <a:lnTo>
                        <a:pt x="116" y="83"/>
                      </a:lnTo>
                      <a:lnTo>
                        <a:pt x="116" y="85"/>
                      </a:lnTo>
                      <a:lnTo>
                        <a:pt x="116" y="88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1" y="85"/>
                      </a:lnTo>
                      <a:lnTo>
                        <a:pt x="111" y="83"/>
                      </a:lnTo>
                      <a:lnTo>
                        <a:pt x="111" y="83"/>
                      </a:lnTo>
                      <a:lnTo>
                        <a:pt x="111" y="83"/>
                      </a:lnTo>
                      <a:lnTo>
                        <a:pt x="108" y="83"/>
                      </a:lnTo>
                      <a:lnTo>
                        <a:pt x="108" y="80"/>
                      </a:lnTo>
                      <a:lnTo>
                        <a:pt x="108" y="80"/>
                      </a:lnTo>
                      <a:lnTo>
                        <a:pt x="102" y="88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2" y="94"/>
                      </a:lnTo>
                      <a:lnTo>
                        <a:pt x="99" y="97"/>
                      </a:lnTo>
                      <a:lnTo>
                        <a:pt x="99" y="100"/>
                      </a:lnTo>
                      <a:lnTo>
                        <a:pt x="99" y="102"/>
                      </a:lnTo>
                      <a:lnTo>
                        <a:pt x="99" y="102"/>
                      </a:lnTo>
                      <a:lnTo>
                        <a:pt x="96" y="102"/>
                      </a:lnTo>
                      <a:lnTo>
                        <a:pt x="94" y="100"/>
                      </a:lnTo>
                      <a:lnTo>
                        <a:pt x="91" y="100"/>
                      </a:lnTo>
                      <a:lnTo>
                        <a:pt x="91" y="100"/>
                      </a:lnTo>
                      <a:lnTo>
                        <a:pt x="91" y="100"/>
                      </a:lnTo>
                      <a:lnTo>
                        <a:pt x="91" y="100"/>
                      </a:lnTo>
                      <a:lnTo>
                        <a:pt x="88" y="100"/>
                      </a:lnTo>
                      <a:lnTo>
                        <a:pt x="88" y="100"/>
                      </a:lnTo>
                      <a:lnTo>
                        <a:pt x="88" y="100"/>
                      </a:lnTo>
                      <a:lnTo>
                        <a:pt x="88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5" y="100"/>
                      </a:lnTo>
                      <a:lnTo>
                        <a:pt x="82" y="100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2" y="100"/>
                      </a:lnTo>
                      <a:lnTo>
                        <a:pt x="82" y="100"/>
                      </a:lnTo>
                      <a:lnTo>
                        <a:pt x="82" y="100"/>
                      </a:lnTo>
                      <a:lnTo>
                        <a:pt x="79" y="100"/>
                      </a:lnTo>
                      <a:lnTo>
                        <a:pt x="79" y="100"/>
                      </a:lnTo>
                      <a:lnTo>
                        <a:pt x="79" y="97"/>
                      </a:lnTo>
                      <a:lnTo>
                        <a:pt x="79" y="97"/>
                      </a:lnTo>
                      <a:lnTo>
                        <a:pt x="79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7" y="97"/>
                      </a:lnTo>
                      <a:lnTo>
                        <a:pt x="74" y="97"/>
                      </a:lnTo>
                      <a:lnTo>
                        <a:pt x="74" y="97"/>
                      </a:lnTo>
                      <a:lnTo>
                        <a:pt x="71" y="97"/>
                      </a:lnTo>
                      <a:lnTo>
                        <a:pt x="71" y="97"/>
                      </a:lnTo>
                      <a:lnTo>
                        <a:pt x="71" y="97"/>
                      </a:lnTo>
                      <a:lnTo>
                        <a:pt x="68" y="97"/>
                      </a:lnTo>
                      <a:lnTo>
                        <a:pt x="68" y="97"/>
                      </a:lnTo>
                      <a:lnTo>
                        <a:pt x="68" y="97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5" y="94"/>
                      </a:lnTo>
                      <a:lnTo>
                        <a:pt x="62" y="94"/>
                      </a:lnTo>
                      <a:lnTo>
                        <a:pt x="62" y="94"/>
                      </a:lnTo>
                      <a:lnTo>
                        <a:pt x="62" y="94"/>
                      </a:lnTo>
                      <a:lnTo>
                        <a:pt x="62" y="94"/>
                      </a:lnTo>
                      <a:lnTo>
                        <a:pt x="60" y="94"/>
                      </a:lnTo>
                      <a:lnTo>
                        <a:pt x="60" y="94"/>
                      </a:lnTo>
                      <a:lnTo>
                        <a:pt x="60" y="91"/>
                      </a:lnTo>
                      <a:lnTo>
                        <a:pt x="57" y="91"/>
                      </a:lnTo>
                      <a:lnTo>
                        <a:pt x="57" y="91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91"/>
                      </a:lnTo>
                      <a:lnTo>
                        <a:pt x="54" y="91"/>
                      </a:lnTo>
                      <a:lnTo>
                        <a:pt x="54" y="91"/>
                      </a:lnTo>
                      <a:lnTo>
                        <a:pt x="54" y="91"/>
                      </a:lnTo>
                      <a:lnTo>
                        <a:pt x="54" y="91"/>
                      </a:lnTo>
                      <a:lnTo>
                        <a:pt x="54" y="94"/>
                      </a:lnTo>
                      <a:lnTo>
                        <a:pt x="54" y="94"/>
                      </a:lnTo>
                      <a:lnTo>
                        <a:pt x="51" y="94"/>
                      </a:lnTo>
                      <a:lnTo>
                        <a:pt x="51" y="94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97"/>
                      </a:lnTo>
                      <a:lnTo>
                        <a:pt x="51" y="100"/>
                      </a:lnTo>
                      <a:lnTo>
                        <a:pt x="51" y="100"/>
                      </a:lnTo>
                      <a:lnTo>
                        <a:pt x="51" y="100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5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8" y="111"/>
                      </a:lnTo>
                      <a:lnTo>
                        <a:pt x="48" y="111"/>
                      </a:lnTo>
                      <a:lnTo>
                        <a:pt x="48" y="111"/>
                      </a:lnTo>
                      <a:lnTo>
                        <a:pt x="48" y="111"/>
                      </a:lnTo>
                      <a:lnTo>
                        <a:pt x="48" y="114"/>
                      </a:lnTo>
                      <a:lnTo>
                        <a:pt x="48" y="114"/>
                      </a:lnTo>
                      <a:lnTo>
                        <a:pt x="48" y="114"/>
                      </a:lnTo>
                      <a:lnTo>
                        <a:pt x="48" y="114"/>
                      </a:lnTo>
                      <a:lnTo>
                        <a:pt x="48" y="117"/>
                      </a:lnTo>
                      <a:lnTo>
                        <a:pt x="48" y="117"/>
                      </a:lnTo>
                      <a:lnTo>
                        <a:pt x="48" y="117"/>
                      </a:lnTo>
                      <a:lnTo>
                        <a:pt x="48" y="117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19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1" y="122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48" y="125"/>
                      </a:lnTo>
                      <a:lnTo>
                        <a:pt x="48" y="125"/>
                      </a:lnTo>
                      <a:lnTo>
                        <a:pt x="48" y="125"/>
                      </a:lnTo>
                      <a:lnTo>
                        <a:pt x="48" y="128"/>
                      </a:lnTo>
                      <a:lnTo>
                        <a:pt x="48" y="128"/>
                      </a:lnTo>
                      <a:lnTo>
                        <a:pt x="45" y="128"/>
                      </a:lnTo>
                      <a:lnTo>
                        <a:pt x="45" y="128"/>
                      </a:lnTo>
                      <a:lnTo>
                        <a:pt x="45" y="128"/>
                      </a:lnTo>
                      <a:lnTo>
                        <a:pt x="45" y="128"/>
                      </a:lnTo>
                      <a:lnTo>
                        <a:pt x="45" y="128"/>
                      </a:lnTo>
                      <a:lnTo>
                        <a:pt x="43" y="128"/>
                      </a:lnTo>
                      <a:lnTo>
                        <a:pt x="43" y="128"/>
                      </a:lnTo>
                      <a:lnTo>
                        <a:pt x="43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37" y="122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7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1" y="119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31" y="122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8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3" y="122"/>
                      </a:lnTo>
                      <a:lnTo>
                        <a:pt x="23" y="122"/>
                      </a:lnTo>
                      <a:lnTo>
                        <a:pt x="20" y="122"/>
                      </a:lnTo>
                      <a:lnTo>
                        <a:pt x="20" y="122"/>
                      </a:lnTo>
                      <a:lnTo>
                        <a:pt x="20" y="122"/>
                      </a:lnTo>
                      <a:lnTo>
                        <a:pt x="20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11" y="119"/>
                      </a:lnTo>
                      <a:lnTo>
                        <a:pt x="11" y="117"/>
                      </a:lnTo>
                      <a:lnTo>
                        <a:pt x="11" y="117"/>
                      </a:lnTo>
                      <a:lnTo>
                        <a:pt x="11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6" y="117"/>
                      </a:lnTo>
                      <a:lnTo>
                        <a:pt x="6" y="117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2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28"/>
                      </a:lnTo>
                      <a:lnTo>
                        <a:pt x="3" y="131"/>
                      </a:lnTo>
                      <a:lnTo>
                        <a:pt x="3" y="131"/>
                      </a:lnTo>
                      <a:lnTo>
                        <a:pt x="3" y="131"/>
                      </a:lnTo>
                      <a:lnTo>
                        <a:pt x="3" y="131"/>
                      </a:lnTo>
                      <a:lnTo>
                        <a:pt x="3" y="134"/>
                      </a:lnTo>
                      <a:lnTo>
                        <a:pt x="3" y="134"/>
                      </a:lnTo>
                      <a:lnTo>
                        <a:pt x="3" y="134"/>
                      </a:lnTo>
                      <a:lnTo>
                        <a:pt x="3" y="134"/>
                      </a:lnTo>
                      <a:lnTo>
                        <a:pt x="6" y="134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39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2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3" y="145"/>
                      </a:lnTo>
                      <a:lnTo>
                        <a:pt x="6" y="145"/>
                      </a:lnTo>
                      <a:lnTo>
                        <a:pt x="6" y="145"/>
                      </a:lnTo>
                      <a:lnTo>
                        <a:pt x="6" y="145"/>
                      </a:lnTo>
                      <a:lnTo>
                        <a:pt x="6" y="145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1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9" y="153"/>
                      </a:lnTo>
                      <a:lnTo>
                        <a:pt x="9" y="153"/>
                      </a:lnTo>
                      <a:lnTo>
                        <a:pt x="9" y="153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6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59"/>
                      </a:lnTo>
                      <a:lnTo>
                        <a:pt x="9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5"/>
                      </a:lnTo>
                      <a:lnTo>
                        <a:pt x="11" y="168"/>
                      </a:lnTo>
                      <a:lnTo>
                        <a:pt x="11" y="168"/>
                      </a:lnTo>
                      <a:lnTo>
                        <a:pt x="11" y="168"/>
                      </a:lnTo>
                      <a:lnTo>
                        <a:pt x="11" y="168"/>
                      </a:lnTo>
                      <a:lnTo>
                        <a:pt x="11" y="170"/>
                      </a:lnTo>
                      <a:lnTo>
                        <a:pt x="11" y="170"/>
                      </a:lnTo>
                      <a:lnTo>
                        <a:pt x="11" y="170"/>
                      </a:lnTo>
                      <a:lnTo>
                        <a:pt x="11" y="170"/>
                      </a:lnTo>
                      <a:lnTo>
                        <a:pt x="11" y="170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1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3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6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1" y="179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2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4" y="185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87"/>
                      </a:lnTo>
                      <a:lnTo>
                        <a:pt x="14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17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3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6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20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2"/>
                      </a:lnTo>
                      <a:lnTo>
                        <a:pt x="17" y="204"/>
                      </a:lnTo>
                      <a:lnTo>
                        <a:pt x="17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4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20" y="207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20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0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7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4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3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1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4" y="216"/>
                      </a:lnTo>
                      <a:lnTo>
                        <a:pt x="17" y="216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19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17" y="221"/>
                      </a:lnTo>
                      <a:lnTo>
                        <a:pt x="17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0" y="221"/>
                      </a:lnTo>
                      <a:lnTo>
                        <a:pt x="23" y="221"/>
                      </a:lnTo>
                      <a:lnTo>
                        <a:pt x="23" y="221"/>
                      </a:lnTo>
                      <a:lnTo>
                        <a:pt x="23" y="224"/>
                      </a:lnTo>
                      <a:lnTo>
                        <a:pt x="23" y="224"/>
                      </a:lnTo>
                      <a:lnTo>
                        <a:pt x="23" y="224"/>
                      </a:lnTo>
                      <a:lnTo>
                        <a:pt x="23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4"/>
                      </a:lnTo>
                      <a:lnTo>
                        <a:pt x="26" y="227"/>
                      </a:lnTo>
                      <a:lnTo>
                        <a:pt x="26" y="227"/>
                      </a:lnTo>
                      <a:lnTo>
                        <a:pt x="26" y="227"/>
                      </a:lnTo>
                      <a:lnTo>
                        <a:pt x="26" y="227"/>
                      </a:lnTo>
                      <a:lnTo>
                        <a:pt x="26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27"/>
                      </a:lnTo>
                      <a:lnTo>
                        <a:pt x="28" y="230"/>
                      </a:lnTo>
                      <a:lnTo>
                        <a:pt x="28" y="230"/>
                      </a:lnTo>
                      <a:lnTo>
                        <a:pt x="28" y="230"/>
                      </a:lnTo>
                      <a:lnTo>
                        <a:pt x="28" y="230"/>
                      </a:lnTo>
                      <a:lnTo>
                        <a:pt x="28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0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1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3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4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37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0"/>
                      </a:lnTo>
                      <a:lnTo>
                        <a:pt x="40" y="233"/>
                      </a:lnTo>
                      <a:lnTo>
                        <a:pt x="43" y="233"/>
                      </a:lnTo>
                      <a:lnTo>
                        <a:pt x="43" y="233"/>
                      </a:lnTo>
                      <a:lnTo>
                        <a:pt x="43" y="233"/>
                      </a:lnTo>
                      <a:lnTo>
                        <a:pt x="43" y="233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5" y="236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48" y="233"/>
                      </a:lnTo>
                      <a:lnTo>
                        <a:pt x="51" y="233"/>
                      </a:lnTo>
                      <a:lnTo>
                        <a:pt x="51" y="233"/>
                      </a:lnTo>
                      <a:lnTo>
                        <a:pt x="51" y="233"/>
                      </a:lnTo>
                      <a:lnTo>
                        <a:pt x="51" y="233"/>
                      </a:lnTo>
                      <a:lnTo>
                        <a:pt x="51" y="233"/>
                      </a:lnTo>
                      <a:lnTo>
                        <a:pt x="54" y="233"/>
                      </a:lnTo>
                      <a:lnTo>
                        <a:pt x="54" y="233"/>
                      </a:lnTo>
                      <a:lnTo>
                        <a:pt x="54" y="233"/>
                      </a:lnTo>
                      <a:lnTo>
                        <a:pt x="54" y="233"/>
                      </a:lnTo>
                      <a:lnTo>
                        <a:pt x="57" y="233"/>
                      </a:lnTo>
                      <a:lnTo>
                        <a:pt x="57" y="233"/>
                      </a:lnTo>
                      <a:lnTo>
                        <a:pt x="57" y="236"/>
                      </a:lnTo>
                      <a:lnTo>
                        <a:pt x="57" y="236"/>
                      </a:lnTo>
                      <a:lnTo>
                        <a:pt x="60" y="236"/>
                      </a:lnTo>
                      <a:lnTo>
                        <a:pt x="60" y="236"/>
                      </a:lnTo>
                      <a:lnTo>
                        <a:pt x="60" y="236"/>
                      </a:lnTo>
                      <a:lnTo>
                        <a:pt x="60" y="236"/>
                      </a:lnTo>
                      <a:lnTo>
                        <a:pt x="60" y="236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5" y="233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5" y="230"/>
                      </a:lnTo>
                      <a:lnTo>
                        <a:pt x="68" y="230"/>
                      </a:lnTo>
                      <a:lnTo>
                        <a:pt x="68" y="230"/>
                      </a:lnTo>
                      <a:lnTo>
                        <a:pt x="68" y="230"/>
                      </a:lnTo>
                      <a:lnTo>
                        <a:pt x="68" y="227"/>
                      </a:lnTo>
                      <a:lnTo>
                        <a:pt x="68" y="227"/>
                      </a:lnTo>
                      <a:lnTo>
                        <a:pt x="68" y="227"/>
                      </a:lnTo>
                      <a:lnTo>
                        <a:pt x="68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7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4"/>
                      </a:lnTo>
                      <a:lnTo>
                        <a:pt x="71" y="221"/>
                      </a:lnTo>
                      <a:lnTo>
                        <a:pt x="71" y="221"/>
                      </a:lnTo>
                      <a:lnTo>
                        <a:pt x="71" y="221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1" y="219"/>
                      </a:lnTo>
                      <a:lnTo>
                        <a:pt x="74" y="21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3" name="Freeform 189"/>
                <p:cNvSpPr>
                  <a:spLocks/>
                </p:cNvSpPr>
                <p:nvPr/>
              </p:nvSpPr>
              <p:spPr bwMode="auto">
                <a:xfrm>
                  <a:off x="1777" y="2821"/>
                  <a:ext cx="41" cy="32"/>
                </a:xfrm>
                <a:custGeom>
                  <a:avLst/>
                  <a:gdLst/>
                  <a:ahLst/>
                  <a:cxnLst>
                    <a:cxn ang="0">
                      <a:pos x="43" y="49"/>
                    </a:cxn>
                    <a:cxn ang="0">
                      <a:pos x="40" y="51"/>
                    </a:cxn>
                    <a:cxn ang="0">
                      <a:pos x="40" y="51"/>
                    </a:cxn>
                    <a:cxn ang="0">
                      <a:pos x="37" y="54"/>
                    </a:cxn>
                    <a:cxn ang="0">
                      <a:pos x="34" y="54"/>
                    </a:cxn>
                    <a:cxn ang="0">
                      <a:pos x="31" y="57"/>
                    </a:cxn>
                    <a:cxn ang="0">
                      <a:pos x="26" y="63"/>
                    </a:cxn>
                    <a:cxn ang="0">
                      <a:pos x="20" y="63"/>
                    </a:cxn>
                    <a:cxn ang="0">
                      <a:pos x="17" y="63"/>
                    </a:cxn>
                    <a:cxn ang="0">
                      <a:pos x="12" y="63"/>
                    </a:cxn>
                    <a:cxn ang="0">
                      <a:pos x="12" y="54"/>
                    </a:cxn>
                    <a:cxn ang="0">
                      <a:pos x="12" y="51"/>
                    </a:cxn>
                    <a:cxn ang="0">
                      <a:pos x="9" y="51"/>
                    </a:cxn>
                    <a:cxn ang="0">
                      <a:pos x="9" y="51"/>
                    </a:cxn>
                    <a:cxn ang="0">
                      <a:pos x="6" y="49"/>
                    </a:cxn>
                    <a:cxn ang="0">
                      <a:pos x="3" y="49"/>
                    </a:cxn>
                    <a:cxn ang="0">
                      <a:pos x="0" y="46"/>
                    </a:cxn>
                    <a:cxn ang="0">
                      <a:pos x="3" y="37"/>
                    </a:cxn>
                    <a:cxn ang="0">
                      <a:pos x="3" y="32"/>
                    </a:cxn>
                    <a:cxn ang="0">
                      <a:pos x="6" y="26"/>
                    </a:cxn>
                    <a:cxn ang="0">
                      <a:pos x="9" y="23"/>
                    </a:cxn>
                    <a:cxn ang="0">
                      <a:pos x="9" y="17"/>
                    </a:cxn>
                    <a:cxn ang="0">
                      <a:pos x="12" y="9"/>
                    </a:cxn>
                    <a:cxn ang="0">
                      <a:pos x="20" y="0"/>
                    </a:cxn>
                    <a:cxn ang="0">
                      <a:pos x="37" y="3"/>
                    </a:cxn>
                    <a:cxn ang="0">
                      <a:pos x="40" y="3"/>
                    </a:cxn>
                    <a:cxn ang="0">
                      <a:pos x="43" y="3"/>
                    </a:cxn>
                    <a:cxn ang="0">
                      <a:pos x="51" y="6"/>
                    </a:cxn>
                    <a:cxn ang="0">
                      <a:pos x="60" y="6"/>
                    </a:cxn>
                    <a:cxn ang="0">
                      <a:pos x="68" y="9"/>
                    </a:cxn>
                    <a:cxn ang="0">
                      <a:pos x="80" y="17"/>
                    </a:cxn>
                    <a:cxn ang="0">
                      <a:pos x="80" y="23"/>
                    </a:cxn>
                    <a:cxn ang="0">
                      <a:pos x="80" y="23"/>
                    </a:cxn>
                    <a:cxn ang="0">
                      <a:pos x="80" y="26"/>
                    </a:cxn>
                    <a:cxn ang="0">
                      <a:pos x="82" y="29"/>
                    </a:cxn>
                    <a:cxn ang="0">
                      <a:pos x="82" y="29"/>
                    </a:cxn>
                    <a:cxn ang="0">
                      <a:pos x="82" y="32"/>
                    </a:cxn>
                    <a:cxn ang="0">
                      <a:pos x="82" y="34"/>
                    </a:cxn>
                    <a:cxn ang="0">
                      <a:pos x="82" y="37"/>
                    </a:cxn>
                    <a:cxn ang="0">
                      <a:pos x="77" y="49"/>
                    </a:cxn>
                    <a:cxn ang="0">
                      <a:pos x="68" y="49"/>
                    </a:cxn>
                    <a:cxn ang="0">
                      <a:pos x="68" y="46"/>
                    </a:cxn>
                    <a:cxn ang="0">
                      <a:pos x="65" y="46"/>
                    </a:cxn>
                    <a:cxn ang="0">
                      <a:pos x="57" y="40"/>
                    </a:cxn>
                    <a:cxn ang="0">
                      <a:pos x="54" y="37"/>
                    </a:cxn>
                    <a:cxn ang="0">
                      <a:pos x="54" y="37"/>
                    </a:cxn>
                    <a:cxn ang="0">
                      <a:pos x="46" y="37"/>
                    </a:cxn>
                    <a:cxn ang="0">
                      <a:pos x="46" y="49"/>
                    </a:cxn>
                  </a:cxnLst>
                  <a:rect l="0" t="0" r="r" b="b"/>
                  <a:pathLst>
                    <a:path w="82" h="63">
                      <a:moveTo>
                        <a:pt x="43" y="49"/>
                      </a:moveTo>
                      <a:lnTo>
                        <a:pt x="43" y="49"/>
                      </a:lnTo>
                      <a:lnTo>
                        <a:pt x="43" y="49"/>
                      </a:lnTo>
                      <a:lnTo>
                        <a:pt x="43" y="49"/>
                      </a:lnTo>
                      <a:lnTo>
                        <a:pt x="43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1" y="57"/>
                      </a:lnTo>
                      <a:lnTo>
                        <a:pt x="29" y="60"/>
                      </a:lnTo>
                      <a:lnTo>
                        <a:pt x="29" y="60"/>
                      </a:lnTo>
                      <a:lnTo>
                        <a:pt x="26" y="63"/>
                      </a:lnTo>
                      <a:lnTo>
                        <a:pt x="26" y="63"/>
                      </a:lnTo>
                      <a:lnTo>
                        <a:pt x="23" y="63"/>
                      </a:lnTo>
                      <a:lnTo>
                        <a:pt x="20" y="63"/>
                      </a:lnTo>
                      <a:lnTo>
                        <a:pt x="20" y="63"/>
                      </a:lnTo>
                      <a:lnTo>
                        <a:pt x="17" y="63"/>
                      </a:lnTo>
                      <a:lnTo>
                        <a:pt x="17" y="63"/>
                      </a:lnTo>
                      <a:lnTo>
                        <a:pt x="15" y="63"/>
                      </a:lnTo>
                      <a:lnTo>
                        <a:pt x="15" y="63"/>
                      </a:lnTo>
                      <a:lnTo>
                        <a:pt x="12" y="63"/>
                      </a:lnTo>
                      <a:lnTo>
                        <a:pt x="12" y="60"/>
                      </a:lnTo>
                      <a:lnTo>
                        <a:pt x="12" y="57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6" y="49"/>
                      </a:lnTo>
                      <a:lnTo>
                        <a:pt x="6" y="49"/>
                      </a:lnTo>
                      <a:lnTo>
                        <a:pt x="3" y="49"/>
                      </a:lnTo>
                      <a:lnTo>
                        <a:pt x="3" y="49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3" y="40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3" y="32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6" y="26"/>
                      </a:lnTo>
                      <a:lnTo>
                        <a:pt x="6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0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9" y="15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2" y="3"/>
                      </a:lnTo>
                      <a:lnTo>
                        <a:pt x="15" y="0"/>
                      </a:lnTo>
                      <a:lnTo>
                        <a:pt x="20" y="0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40" y="3"/>
                      </a:lnTo>
                      <a:lnTo>
                        <a:pt x="43" y="3"/>
                      </a:lnTo>
                      <a:lnTo>
                        <a:pt x="43" y="3"/>
                      </a:lnTo>
                      <a:lnTo>
                        <a:pt x="43" y="3"/>
                      </a:lnTo>
                      <a:lnTo>
                        <a:pt x="46" y="3"/>
                      </a:lnTo>
                      <a:lnTo>
                        <a:pt x="48" y="6"/>
                      </a:lnTo>
                      <a:lnTo>
                        <a:pt x="51" y="6"/>
                      </a:lnTo>
                      <a:lnTo>
                        <a:pt x="54" y="6"/>
                      </a:lnTo>
                      <a:lnTo>
                        <a:pt x="57" y="6"/>
                      </a:lnTo>
                      <a:lnTo>
                        <a:pt x="60" y="6"/>
                      </a:lnTo>
                      <a:lnTo>
                        <a:pt x="63" y="6"/>
                      </a:lnTo>
                      <a:lnTo>
                        <a:pt x="65" y="9"/>
                      </a:lnTo>
                      <a:lnTo>
                        <a:pt x="68" y="9"/>
                      </a:lnTo>
                      <a:lnTo>
                        <a:pt x="71" y="9"/>
                      </a:lnTo>
                      <a:lnTo>
                        <a:pt x="80" y="12"/>
                      </a:lnTo>
                      <a:lnTo>
                        <a:pt x="80" y="17"/>
                      </a:lnTo>
                      <a:lnTo>
                        <a:pt x="80" y="20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80" y="29"/>
                      </a:lnTo>
                      <a:lnTo>
                        <a:pt x="80" y="29"/>
                      </a:lnTo>
                      <a:lnTo>
                        <a:pt x="82" y="29"/>
                      </a:lnTo>
                      <a:lnTo>
                        <a:pt x="82" y="29"/>
                      </a:lnTo>
                      <a:lnTo>
                        <a:pt x="82" y="29"/>
                      </a:lnTo>
                      <a:lnTo>
                        <a:pt x="82" y="29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2" y="40"/>
                      </a:lnTo>
                      <a:lnTo>
                        <a:pt x="77" y="49"/>
                      </a:lnTo>
                      <a:lnTo>
                        <a:pt x="77" y="49"/>
                      </a:lnTo>
                      <a:lnTo>
                        <a:pt x="74" y="49"/>
                      </a:lnTo>
                      <a:lnTo>
                        <a:pt x="71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6"/>
                      </a:lnTo>
                      <a:lnTo>
                        <a:pt x="65" y="46"/>
                      </a:lnTo>
                      <a:lnTo>
                        <a:pt x="65" y="46"/>
                      </a:lnTo>
                      <a:lnTo>
                        <a:pt x="65" y="46"/>
                      </a:lnTo>
                      <a:lnTo>
                        <a:pt x="63" y="43"/>
                      </a:lnTo>
                      <a:lnTo>
                        <a:pt x="63" y="43"/>
                      </a:lnTo>
                      <a:lnTo>
                        <a:pt x="57" y="40"/>
                      </a:lnTo>
                      <a:lnTo>
                        <a:pt x="57" y="40"/>
                      </a:lnTo>
                      <a:lnTo>
                        <a:pt x="57" y="40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1" y="37"/>
                      </a:lnTo>
                      <a:lnTo>
                        <a:pt x="48" y="37"/>
                      </a:lnTo>
                      <a:lnTo>
                        <a:pt x="46" y="37"/>
                      </a:lnTo>
                      <a:lnTo>
                        <a:pt x="46" y="40"/>
                      </a:lnTo>
                      <a:lnTo>
                        <a:pt x="46" y="46"/>
                      </a:lnTo>
                      <a:lnTo>
                        <a:pt x="46" y="49"/>
                      </a:lnTo>
                      <a:lnTo>
                        <a:pt x="46" y="49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4" name="Freeform 190"/>
                <p:cNvSpPr>
                  <a:spLocks/>
                </p:cNvSpPr>
                <p:nvPr/>
              </p:nvSpPr>
              <p:spPr bwMode="auto">
                <a:xfrm>
                  <a:off x="1777" y="2821"/>
                  <a:ext cx="41" cy="32"/>
                </a:xfrm>
                <a:custGeom>
                  <a:avLst/>
                  <a:gdLst/>
                  <a:ahLst/>
                  <a:cxnLst>
                    <a:cxn ang="0">
                      <a:pos x="43" y="49"/>
                    </a:cxn>
                    <a:cxn ang="0">
                      <a:pos x="40" y="51"/>
                    </a:cxn>
                    <a:cxn ang="0">
                      <a:pos x="40" y="51"/>
                    </a:cxn>
                    <a:cxn ang="0">
                      <a:pos x="37" y="54"/>
                    </a:cxn>
                    <a:cxn ang="0">
                      <a:pos x="34" y="54"/>
                    </a:cxn>
                    <a:cxn ang="0">
                      <a:pos x="31" y="57"/>
                    </a:cxn>
                    <a:cxn ang="0">
                      <a:pos x="26" y="63"/>
                    </a:cxn>
                    <a:cxn ang="0">
                      <a:pos x="20" y="63"/>
                    </a:cxn>
                    <a:cxn ang="0">
                      <a:pos x="17" y="63"/>
                    </a:cxn>
                    <a:cxn ang="0">
                      <a:pos x="12" y="63"/>
                    </a:cxn>
                    <a:cxn ang="0">
                      <a:pos x="12" y="54"/>
                    </a:cxn>
                    <a:cxn ang="0">
                      <a:pos x="12" y="51"/>
                    </a:cxn>
                    <a:cxn ang="0">
                      <a:pos x="9" y="51"/>
                    </a:cxn>
                    <a:cxn ang="0">
                      <a:pos x="9" y="51"/>
                    </a:cxn>
                    <a:cxn ang="0">
                      <a:pos x="6" y="49"/>
                    </a:cxn>
                    <a:cxn ang="0">
                      <a:pos x="3" y="49"/>
                    </a:cxn>
                    <a:cxn ang="0">
                      <a:pos x="0" y="46"/>
                    </a:cxn>
                    <a:cxn ang="0">
                      <a:pos x="3" y="37"/>
                    </a:cxn>
                    <a:cxn ang="0">
                      <a:pos x="3" y="32"/>
                    </a:cxn>
                    <a:cxn ang="0">
                      <a:pos x="6" y="26"/>
                    </a:cxn>
                    <a:cxn ang="0">
                      <a:pos x="9" y="23"/>
                    </a:cxn>
                    <a:cxn ang="0">
                      <a:pos x="9" y="17"/>
                    </a:cxn>
                    <a:cxn ang="0">
                      <a:pos x="12" y="9"/>
                    </a:cxn>
                    <a:cxn ang="0">
                      <a:pos x="20" y="0"/>
                    </a:cxn>
                    <a:cxn ang="0">
                      <a:pos x="37" y="3"/>
                    </a:cxn>
                    <a:cxn ang="0">
                      <a:pos x="40" y="3"/>
                    </a:cxn>
                    <a:cxn ang="0">
                      <a:pos x="43" y="3"/>
                    </a:cxn>
                    <a:cxn ang="0">
                      <a:pos x="51" y="6"/>
                    </a:cxn>
                    <a:cxn ang="0">
                      <a:pos x="60" y="6"/>
                    </a:cxn>
                    <a:cxn ang="0">
                      <a:pos x="68" y="9"/>
                    </a:cxn>
                    <a:cxn ang="0">
                      <a:pos x="80" y="17"/>
                    </a:cxn>
                    <a:cxn ang="0">
                      <a:pos x="80" y="23"/>
                    </a:cxn>
                    <a:cxn ang="0">
                      <a:pos x="80" y="23"/>
                    </a:cxn>
                    <a:cxn ang="0">
                      <a:pos x="80" y="26"/>
                    </a:cxn>
                    <a:cxn ang="0">
                      <a:pos x="82" y="29"/>
                    </a:cxn>
                    <a:cxn ang="0">
                      <a:pos x="82" y="29"/>
                    </a:cxn>
                    <a:cxn ang="0">
                      <a:pos x="82" y="32"/>
                    </a:cxn>
                    <a:cxn ang="0">
                      <a:pos x="82" y="34"/>
                    </a:cxn>
                    <a:cxn ang="0">
                      <a:pos x="82" y="37"/>
                    </a:cxn>
                    <a:cxn ang="0">
                      <a:pos x="77" y="49"/>
                    </a:cxn>
                    <a:cxn ang="0">
                      <a:pos x="68" y="49"/>
                    </a:cxn>
                    <a:cxn ang="0">
                      <a:pos x="68" y="46"/>
                    </a:cxn>
                    <a:cxn ang="0">
                      <a:pos x="65" y="46"/>
                    </a:cxn>
                    <a:cxn ang="0">
                      <a:pos x="57" y="40"/>
                    </a:cxn>
                    <a:cxn ang="0">
                      <a:pos x="54" y="37"/>
                    </a:cxn>
                    <a:cxn ang="0">
                      <a:pos x="54" y="37"/>
                    </a:cxn>
                    <a:cxn ang="0">
                      <a:pos x="46" y="37"/>
                    </a:cxn>
                    <a:cxn ang="0">
                      <a:pos x="46" y="49"/>
                    </a:cxn>
                  </a:cxnLst>
                  <a:rect l="0" t="0" r="r" b="b"/>
                  <a:pathLst>
                    <a:path w="82" h="63">
                      <a:moveTo>
                        <a:pt x="43" y="49"/>
                      </a:moveTo>
                      <a:lnTo>
                        <a:pt x="43" y="49"/>
                      </a:lnTo>
                      <a:lnTo>
                        <a:pt x="43" y="49"/>
                      </a:lnTo>
                      <a:lnTo>
                        <a:pt x="43" y="49"/>
                      </a:lnTo>
                      <a:lnTo>
                        <a:pt x="43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1" y="57"/>
                      </a:lnTo>
                      <a:lnTo>
                        <a:pt x="29" y="60"/>
                      </a:lnTo>
                      <a:lnTo>
                        <a:pt x="29" y="60"/>
                      </a:lnTo>
                      <a:lnTo>
                        <a:pt x="26" y="63"/>
                      </a:lnTo>
                      <a:lnTo>
                        <a:pt x="26" y="63"/>
                      </a:lnTo>
                      <a:lnTo>
                        <a:pt x="23" y="63"/>
                      </a:lnTo>
                      <a:lnTo>
                        <a:pt x="20" y="63"/>
                      </a:lnTo>
                      <a:lnTo>
                        <a:pt x="20" y="63"/>
                      </a:lnTo>
                      <a:lnTo>
                        <a:pt x="17" y="63"/>
                      </a:lnTo>
                      <a:lnTo>
                        <a:pt x="17" y="63"/>
                      </a:lnTo>
                      <a:lnTo>
                        <a:pt x="15" y="63"/>
                      </a:lnTo>
                      <a:lnTo>
                        <a:pt x="15" y="63"/>
                      </a:lnTo>
                      <a:lnTo>
                        <a:pt x="12" y="63"/>
                      </a:lnTo>
                      <a:lnTo>
                        <a:pt x="12" y="60"/>
                      </a:lnTo>
                      <a:lnTo>
                        <a:pt x="12" y="57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6" y="49"/>
                      </a:lnTo>
                      <a:lnTo>
                        <a:pt x="6" y="49"/>
                      </a:lnTo>
                      <a:lnTo>
                        <a:pt x="3" y="49"/>
                      </a:lnTo>
                      <a:lnTo>
                        <a:pt x="3" y="49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3" y="40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3" y="32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6" y="26"/>
                      </a:lnTo>
                      <a:lnTo>
                        <a:pt x="6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0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9" y="15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2" y="3"/>
                      </a:lnTo>
                      <a:lnTo>
                        <a:pt x="15" y="0"/>
                      </a:lnTo>
                      <a:lnTo>
                        <a:pt x="20" y="0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40" y="3"/>
                      </a:lnTo>
                      <a:lnTo>
                        <a:pt x="43" y="3"/>
                      </a:lnTo>
                      <a:lnTo>
                        <a:pt x="43" y="3"/>
                      </a:lnTo>
                      <a:lnTo>
                        <a:pt x="43" y="3"/>
                      </a:lnTo>
                      <a:lnTo>
                        <a:pt x="46" y="3"/>
                      </a:lnTo>
                      <a:lnTo>
                        <a:pt x="48" y="6"/>
                      </a:lnTo>
                      <a:lnTo>
                        <a:pt x="51" y="6"/>
                      </a:lnTo>
                      <a:lnTo>
                        <a:pt x="54" y="6"/>
                      </a:lnTo>
                      <a:lnTo>
                        <a:pt x="57" y="6"/>
                      </a:lnTo>
                      <a:lnTo>
                        <a:pt x="60" y="6"/>
                      </a:lnTo>
                      <a:lnTo>
                        <a:pt x="63" y="6"/>
                      </a:lnTo>
                      <a:lnTo>
                        <a:pt x="65" y="9"/>
                      </a:lnTo>
                      <a:lnTo>
                        <a:pt x="68" y="9"/>
                      </a:lnTo>
                      <a:lnTo>
                        <a:pt x="71" y="9"/>
                      </a:lnTo>
                      <a:lnTo>
                        <a:pt x="80" y="12"/>
                      </a:lnTo>
                      <a:lnTo>
                        <a:pt x="80" y="17"/>
                      </a:lnTo>
                      <a:lnTo>
                        <a:pt x="80" y="20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80" y="29"/>
                      </a:lnTo>
                      <a:lnTo>
                        <a:pt x="80" y="29"/>
                      </a:lnTo>
                      <a:lnTo>
                        <a:pt x="82" y="29"/>
                      </a:lnTo>
                      <a:lnTo>
                        <a:pt x="82" y="29"/>
                      </a:lnTo>
                      <a:lnTo>
                        <a:pt x="82" y="29"/>
                      </a:lnTo>
                      <a:lnTo>
                        <a:pt x="82" y="29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7"/>
                      </a:lnTo>
                      <a:lnTo>
                        <a:pt x="82" y="37"/>
                      </a:lnTo>
                      <a:lnTo>
                        <a:pt x="82" y="40"/>
                      </a:lnTo>
                      <a:lnTo>
                        <a:pt x="77" y="49"/>
                      </a:lnTo>
                      <a:lnTo>
                        <a:pt x="77" y="49"/>
                      </a:lnTo>
                      <a:lnTo>
                        <a:pt x="74" y="49"/>
                      </a:lnTo>
                      <a:lnTo>
                        <a:pt x="71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6"/>
                      </a:lnTo>
                      <a:lnTo>
                        <a:pt x="65" y="46"/>
                      </a:lnTo>
                      <a:lnTo>
                        <a:pt x="65" y="46"/>
                      </a:lnTo>
                      <a:lnTo>
                        <a:pt x="65" y="46"/>
                      </a:lnTo>
                      <a:lnTo>
                        <a:pt x="63" y="43"/>
                      </a:lnTo>
                      <a:lnTo>
                        <a:pt x="63" y="43"/>
                      </a:lnTo>
                      <a:lnTo>
                        <a:pt x="57" y="40"/>
                      </a:lnTo>
                      <a:lnTo>
                        <a:pt x="57" y="40"/>
                      </a:lnTo>
                      <a:lnTo>
                        <a:pt x="57" y="40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1" y="37"/>
                      </a:lnTo>
                      <a:lnTo>
                        <a:pt x="48" y="37"/>
                      </a:lnTo>
                      <a:lnTo>
                        <a:pt x="46" y="37"/>
                      </a:lnTo>
                      <a:lnTo>
                        <a:pt x="46" y="40"/>
                      </a:lnTo>
                      <a:lnTo>
                        <a:pt x="46" y="46"/>
                      </a:lnTo>
                      <a:lnTo>
                        <a:pt x="46" y="49"/>
                      </a:lnTo>
                      <a:lnTo>
                        <a:pt x="46" y="49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5" name="Freeform 191"/>
                <p:cNvSpPr>
                  <a:spLocks/>
                </p:cNvSpPr>
                <p:nvPr/>
              </p:nvSpPr>
              <p:spPr bwMode="auto">
                <a:xfrm>
                  <a:off x="1734" y="2765"/>
                  <a:ext cx="61" cy="64"/>
                </a:xfrm>
                <a:custGeom>
                  <a:avLst/>
                  <a:gdLst/>
                  <a:ahLst/>
                  <a:cxnLst>
                    <a:cxn ang="0">
                      <a:pos x="56" y="45"/>
                    </a:cxn>
                    <a:cxn ang="0">
                      <a:pos x="53" y="48"/>
                    </a:cxn>
                    <a:cxn ang="0">
                      <a:pos x="53" y="48"/>
                    </a:cxn>
                    <a:cxn ang="0">
                      <a:pos x="51" y="48"/>
                    </a:cxn>
                    <a:cxn ang="0">
                      <a:pos x="48" y="48"/>
                    </a:cxn>
                    <a:cxn ang="0">
                      <a:pos x="45" y="48"/>
                    </a:cxn>
                    <a:cxn ang="0">
                      <a:pos x="42" y="48"/>
                    </a:cxn>
                    <a:cxn ang="0">
                      <a:pos x="36" y="45"/>
                    </a:cxn>
                    <a:cxn ang="0">
                      <a:pos x="28" y="45"/>
                    </a:cxn>
                    <a:cxn ang="0">
                      <a:pos x="28" y="62"/>
                    </a:cxn>
                    <a:cxn ang="0">
                      <a:pos x="25" y="71"/>
                    </a:cxn>
                    <a:cxn ang="0">
                      <a:pos x="22" y="74"/>
                    </a:cxn>
                    <a:cxn ang="0">
                      <a:pos x="19" y="74"/>
                    </a:cxn>
                    <a:cxn ang="0">
                      <a:pos x="17" y="71"/>
                    </a:cxn>
                    <a:cxn ang="0">
                      <a:pos x="8" y="68"/>
                    </a:cxn>
                    <a:cxn ang="0">
                      <a:pos x="0" y="65"/>
                    </a:cxn>
                    <a:cxn ang="0">
                      <a:pos x="0" y="71"/>
                    </a:cxn>
                    <a:cxn ang="0">
                      <a:pos x="11" y="79"/>
                    </a:cxn>
                    <a:cxn ang="0">
                      <a:pos x="25" y="79"/>
                    </a:cxn>
                    <a:cxn ang="0">
                      <a:pos x="31" y="79"/>
                    </a:cxn>
                    <a:cxn ang="0">
                      <a:pos x="34" y="79"/>
                    </a:cxn>
                    <a:cxn ang="0">
                      <a:pos x="45" y="82"/>
                    </a:cxn>
                    <a:cxn ang="0">
                      <a:pos x="48" y="96"/>
                    </a:cxn>
                    <a:cxn ang="0">
                      <a:pos x="48" y="96"/>
                    </a:cxn>
                    <a:cxn ang="0">
                      <a:pos x="48" y="99"/>
                    </a:cxn>
                    <a:cxn ang="0">
                      <a:pos x="51" y="102"/>
                    </a:cxn>
                    <a:cxn ang="0">
                      <a:pos x="56" y="102"/>
                    </a:cxn>
                    <a:cxn ang="0">
                      <a:pos x="62" y="105"/>
                    </a:cxn>
                    <a:cxn ang="0">
                      <a:pos x="65" y="105"/>
                    </a:cxn>
                    <a:cxn ang="0">
                      <a:pos x="68" y="105"/>
                    </a:cxn>
                    <a:cxn ang="0">
                      <a:pos x="76" y="122"/>
                    </a:cxn>
                    <a:cxn ang="0">
                      <a:pos x="96" y="108"/>
                    </a:cxn>
                    <a:cxn ang="0">
                      <a:pos x="87" y="91"/>
                    </a:cxn>
                    <a:cxn ang="0">
                      <a:pos x="79" y="85"/>
                    </a:cxn>
                    <a:cxn ang="0">
                      <a:pos x="79" y="82"/>
                    </a:cxn>
                    <a:cxn ang="0">
                      <a:pos x="82" y="76"/>
                    </a:cxn>
                    <a:cxn ang="0">
                      <a:pos x="87" y="76"/>
                    </a:cxn>
                    <a:cxn ang="0">
                      <a:pos x="90" y="76"/>
                    </a:cxn>
                    <a:cxn ang="0">
                      <a:pos x="99" y="79"/>
                    </a:cxn>
                    <a:cxn ang="0">
                      <a:pos x="104" y="71"/>
                    </a:cxn>
                    <a:cxn ang="0">
                      <a:pos x="104" y="48"/>
                    </a:cxn>
                    <a:cxn ang="0">
                      <a:pos x="110" y="48"/>
                    </a:cxn>
                    <a:cxn ang="0">
                      <a:pos x="116" y="48"/>
                    </a:cxn>
                    <a:cxn ang="0">
                      <a:pos x="121" y="48"/>
                    </a:cxn>
                    <a:cxn ang="0">
                      <a:pos x="118" y="40"/>
                    </a:cxn>
                    <a:cxn ang="0">
                      <a:pos x="113" y="0"/>
                    </a:cxn>
                    <a:cxn ang="0">
                      <a:pos x="99" y="0"/>
                    </a:cxn>
                    <a:cxn ang="0">
                      <a:pos x="82" y="0"/>
                    </a:cxn>
                    <a:cxn ang="0">
                      <a:pos x="65" y="3"/>
                    </a:cxn>
                    <a:cxn ang="0">
                      <a:pos x="56" y="3"/>
                    </a:cxn>
                    <a:cxn ang="0">
                      <a:pos x="56" y="17"/>
                    </a:cxn>
                    <a:cxn ang="0">
                      <a:pos x="56" y="34"/>
                    </a:cxn>
                    <a:cxn ang="0">
                      <a:pos x="56" y="40"/>
                    </a:cxn>
                    <a:cxn ang="0">
                      <a:pos x="56" y="40"/>
                    </a:cxn>
                  </a:cxnLst>
                  <a:rect l="0" t="0" r="r" b="b"/>
                  <a:pathLst>
                    <a:path w="121" h="125">
                      <a:moveTo>
                        <a:pt x="56" y="42"/>
                      </a:moveTo>
                      <a:lnTo>
                        <a:pt x="56" y="42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39" y="48"/>
                      </a:lnTo>
                      <a:lnTo>
                        <a:pt x="39" y="48"/>
                      </a:lnTo>
                      <a:lnTo>
                        <a:pt x="36" y="45"/>
                      </a:lnTo>
                      <a:lnTo>
                        <a:pt x="36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28" y="45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9"/>
                      </a:lnTo>
                      <a:lnTo>
                        <a:pt x="28" y="62"/>
                      </a:lnTo>
                      <a:lnTo>
                        <a:pt x="28" y="65"/>
                      </a:lnTo>
                      <a:lnTo>
                        <a:pt x="28" y="68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7" y="71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68"/>
                      </a:lnTo>
                      <a:lnTo>
                        <a:pt x="8" y="68"/>
                      </a:lnTo>
                      <a:lnTo>
                        <a:pt x="8" y="65"/>
                      </a:lnTo>
                      <a:lnTo>
                        <a:pt x="5" y="65"/>
                      </a:lnTo>
                      <a:lnTo>
                        <a:pt x="2" y="65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2" y="74"/>
                      </a:lnTo>
                      <a:lnTo>
                        <a:pt x="5" y="76"/>
                      </a:lnTo>
                      <a:lnTo>
                        <a:pt x="11" y="79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5" y="79"/>
                      </a:lnTo>
                      <a:lnTo>
                        <a:pt x="25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6" y="79"/>
                      </a:lnTo>
                      <a:lnTo>
                        <a:pt x="39" y="82"/>
                      </a:lnTo>
                      <a:lnTo>
                        <a:pt x="45" y="82"/>
                      </a:lnTo>
                      <a:lnTo>
                        <a:pt x="42" y="88"/>
                      </a:lnTo>
                      <a:lnTo>
                        <a:pt x="39" y="93"/>
                      </a:lnTo>
                      <a:lnTo>
                        <a:pt x="48" y="93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8" y="99"/>
                      </a:lnTo>
                      <a:lnTo>
                        <a:pt x="48" y="99"/>
                      </a:lnTo>
                      <a:lnTo>
                        <a:pt x="48" y="99"/>
                      </a:lnTo>
                      <a:lnTo>
                        <a:pt x="48" y="99"/>
                      </a:lnTo>
                      <a:lnTo>
                        <a:pt x="48" y="99"/>
                      </a:lnTo>
                      <a:lnTo>
                        <a:pt x="51" y="99"/>
                      </a:lnTo>
                      <a:lnTo>
                        <a:pt x="48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3" y="102"/>
                      </a:lnTo>
                      <a:lnTo>
                        <a:pt x="53" y="102"/>
                      </a:lnTo>
                      <a:lnTo>
                        <a:pt x="56" y="102"/>
                      </a:lnTo>
                      <a:lnTo>
                        <a:pt x="56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5" y="105"/>
                      </a:lnTo>
                      <a:lnTo>
                        <a:pt x="65" y="105"/>
                      </a:lnTo>
                      <a:lnTo>
                        <a:pt x="65" y="105"/>
                      </a:lnTo>
                      <a:lnTo>
                        <a:pt x="68" y="105"/>
                      </a:lnTo>
                      <a:lnTo>
                        <a:pt x="68" y="105"/>
                      </a:lnTo>
                      <a:lnTo>
                        <a:pt x="68" y="105"/>
                      </a:lnTo>
                      <a:lnTo>
                        <a:pt x="73" y="105"/>
                      </a:lnTo>
                      <a:lnTo>
                        <a:pt x="79" y="108"/>
                      </a:lnTo>
                      <a:lnTo>
                        <a:pt x="79" y="113"/>
                      </a:lnTo>
                      <a:lnTo>
                        <a:pt x="76" y="122"/>
                      </a:lnTo>
                      <a:lnTo>
                        <a:pt x="85" y="122"/>
                      </a:lnTo>
                      <a:lnTo>
                        <a:pt x="93" y="125"/>
                      </a:lnTo>
                      <a:lnTo>
                        <a:pt x="96" y="116"/>
                      </a:lnTo>
                      <a:lnTo>
                        <a:pt x="96" y="108"/>
                      </a:lnTo>
                      <a:lnTo>
                        <a:pt x="99" y="99"/>
                      </a:lnTo>
                      <a:lnTo>
                        <a:pt x="96" y="96"/>
                      </a:lnTo>
                      <a:lnTo>
                        <a:pt x="90" y="93"/>
                      </a:lnTo>
                      <a:lnTo>
                        <a:pt x="87" y="91"/>
                      </a:lnTo>
                      <a:lnTo>
                        <a:pt x="85" y="88"/>
                      </a:lnTo>
                      <a:lnTo>
                        <a:pt x="82" y="88"/>
                      </a:lnTo>
                      <a:lnTo>
                        <a:pt x="82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7" y="76"/>
                      </a:lnTo>
                      <a:lnTo>
                        <a:pt x="87" y="76"/>
                      </a:lnTo>
                      <a:lnTo>
                        <a:pt x="87" y="76"/>
                      </a:lnTo>
                      <a:lnTo>
                        <a:pt x="87" y="76"/>
                      </a:lnTo>
                      <a:lnTo>
                        <a:pt x="90" y="76"/>
                      </a:lnTo>
                      <a:lnTo>
                        <a:pt x="90" y="76"/>
                      </a:lnTo>
                      <a:lnTo>
                        <a:pt x="93" y="79"/>
                      </a:lnTo>
                      <a:lnTo>
                        <a:pt x="93" y="79"/>
                      </a:lnTo>
                      <a:lnTo>
                        <a:pt x="96" y="79"/>
                      </a:lnTo>
                      <a:lnTo>
                        <a:pt x="99" y="79"/>
                      </a:lnTo>
                      <a:lnTo>
                        <a:pt x="104" y="82"/>
                      </a:lnTo>
                      <a:lnTo>
                        <a:pt x="104" y="76"/>
                      </a:lnTo>
                      <a:lnTo>
                        <a:pt x="104" y="74"/>
                      </a:lnTo>
                      <a:lnTo>
                        <a:pt x="104" y="71"/>
                      </a:lnTo>
                      <a:lnTo>
                        <a:pt x="104" y="68"/>
                      </a:lnTo>
                      <a:lnTo>
                        <a:pt x="104" y="62"/>
                      </a:lnTo>
                      <a:lnTo>
                        <a:pt x="104" y="57"/>
                      </a:lnTo>
                      <a:lnTo>
                        <a:pt x="104" y="48"/>
                      </a:lnTo>
                      <a:lnTo>
                        <a:pt x="107" y="48"/>
                      </a:lnTo>
                      <a:lnTo>
                        <a:pt x="107" y="48"/>
                      </a:lnTo>
                      <a:lnTo>
                        <a:pt x="107" y="48"/>
                      </a:lnTo>
                      <a:lnTo>
                        <a:pt x="110" y="48"/>
                      </a:lnTo>
                      <a:lnTo>
                        <a:pt x="110" y="48"/>
                      </a:lnTo>
                      <a:lnTo>
                        <a:pt x="113" y="48"/>
                      </a:lnTo>
                      <a:lnTo>
                        <a:pt x="113" y="48"/>
                      </a:lnTo>
                      <a:lnTo>
                        <a:pt x="116" y="48"/>
                      </a:lnTo>
                      <a:lnTo>
                        <a:pt x="118" y="48"/>
                      </a:lnTo>
                      <a:lnTo>
                        <a:pt x="118" y="48"/>
                      </a:lnTo>
                      <a:lnTo>
                        <a:pt x="118" y="48"/>
                      </a:lnTo>
                      <a:lnTo>
                        <a:pt x="121" y="48"/>
                      </a:lnTo>
                      <a:lnTo>
                        <a:pt x="121" y="48"/>
                      </a:lnTo>
                      <a:lnTo>
                        <a:pt x="121" y="48"/>
                      </a:lnTo>
                      <a:lnTo>
                        <a:pt x="121" y="48"/>
                      </a:lnTo>
                      <a:lnTo>
                        <a:pt x="118" y="40"/>
                      </a:lnTo>
                      <a:lnTo>
                        <a:pt x="118" y="28"/>
                      </a:lnTo>
                      <a:lnTo>
                        <a:pt x="116" y="20"/>
                      </a:lnTo>
                      <a:lnTo>
                        <a:pt x="113" y="6"/>
                      </a:lnTo>
                      <a:lnTo>
                        <a:pt x="113" y="0"/>
                      </a:lnTo>
                      <a:lnTo>
                        <a:pt x="110" y="0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99" y="0"/>
                      </a:lnTo>
                      <a:lnTo>
                        <a:pt x="93" y="0"/>
                      </a:lnTo>
                      <a:lnTo>
                        <a:pt x="87" y="0"/>
                      </a:lnTo>
                      <a:lnTo>
                        <a:pt x="87" y="0"/>
                      </a:lnTo>
                      <a:lnTo>
                        <a:pt x="82" y="0"/>
                      </a:lnTo>
                      <a:lnTo>
                        <a:pt x="79" y="0"/>
                      </a:lnTo>
                      <a:lnTo>
                        <a:pt x="73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2" y="0"/>
                      </a:lnTo>
                      <a:lnTo>
                        <a:pt x="59" y="3"/>
                      </a:lnTo>
                      <a:lnTo>
                        <a:pt x="56" y="3"/>
                      </a:lnTo>
                      <a:lnTo>
                        <a:pt x="56" y="6"/>
                      </a:lnTo>
                      <a:lnTo>
                        <a:pt x="56" y="8"/>
                      </a:lnTo>
                      <a:lnTo>
                        <a:pt x="56" y="14"/>
                      </a:lnTo>
                      <a:lnTo>
                        <a:pt x="56" y="17"/>
                      </a:lnTo>
                      <a:lnTo>
                        <a:pt x="56" y="23"/>
                      </a:lnTo>
                      <a:lnTo>
                        <a:pt x="56" y="25"/>
                      </a:lnTo>
                      <a:lnTo>
                        <a:pt x="56" y="31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7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2"/>
                      </a:lnTo>
                      <a:lnTo>
                        <a:pt x="56" y="42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6" name="Freeform 192"/>
                <p:cNvSpPr>
                  <a:spLocks/>
                </p:cNvSpPr>
                <p:nvPr/>
              </p:nvSpPr>
              <p:spPr bwMode="auto">
                <a:xfrm>
                  <a:off x="1734" y="2765"/>
                  <a:ext cx="61" cy="64"/>
                </a:xfrm>
                <a:custGeom>
                  <a:avLst/>
                  <a:gdLst/>
                  <a:ahLst/>
                  <a:cxnLst>
                    <a:cxn ang="0">
                      <a:pos x="56" y="45"/>
                    </a:cxn>
                    <a:cxn ang="0">
                      <a:pos x="53" y="48"/>
                    </a:cxn>
                    <a:cxn ang="0">
                      <a:pos x="53" y="48"/>
                    </a:cxn>
                    <a:cxn ang="0">
                      <a:pos x="51" y="48"/>
                    </a:cxn>
                    <a:cxn ang="0">
                      <a:pos x="48" y="48"/>
                    </a:cxn>
                    <a:cxn ang="0">
                      <a:pos x="45" y="48"/>
                    </a:cxn>
                    <a:cxn ang="0">
                      <a:pos x="42" y="48"/>
                    </a:cxn>
                    <a:cxn ang="0">
                      <a:pos x="36" y="45"/>
                    </a:cxn>
                    <a:cxn ang="0">
                      <a:pos x="28" y="45"/>
                    </a:cxn>
                    <a:cxn ang="0">
                      <a:pos x="28" y="62"/>
                    </a:cxn>
                    <a:cxn ang="0">
                      <a:pos x="25" y="71"/>
                    </a:cxn>
                    <a:cxn ang="0">
                      <a:pos x="22" y="74"/>
                    </a:cxn>
                    <a:cxn ang="0">
                      <a:pos x="19" y="74"/>
                    </a:cxn>
                    <a:cxn ang="0">
                      <a:pos x="17" y="71"/>
                    </a:cxn>
                    <a:cxn ang="0">
                      <a:pos x="8" y="68"/>
                    </a:cxn>
                    <a:cxn ang="0">
                      <a:pos x="0" y="65"/>
                    </a:cxn>
                    <a:cxn ang="0">
                      <a:pos x="0" y="71"/>
                    </a:cxn>
                    <a:cxn ang="0">
                      <a:pos x="11" y="79"/>
                    </a:cxn>
                    <a:cxn ang="0">
                      <a:pos x="25" y="79"/>
                    </a:cxn>
                    <a:cxn ang="0">
                      <a:pos x="31" y="79"/>
                    </a:cxn>
                    <a:cxn ang="0">
                      <a:pos x="34" y="79"/>
                    </a:cxn>
                    <a:cxn ang="0">
                      <a:pos x="45" y="82"/>
                    </a:cxn>
                    <a:cxn ang="0">
                      <a:pos x="48" y="96"/>
                    </a:cxn>
                    <a:cxn ang="0">
                      <a:pos x="48" y="96"/>
                    </a:cxn>
                    <a:cxn ang="0">
                      <a:pos x="48" y="99"/>
                    </a:cxn>
                    <a:cxn ang="0">
                      <a:pos x="51" y="102"/>
                    </a:cxn>
                    <a:cxn ang="0">
                      <a:pos x="56" y="102"/>
                    </a:cxn>
                    <a:cxn ang="0">
                      <a:pos x="62" y="105"/>
                    </a:cxn>
                    <a:cxn ang="0">
                      <a:pos x="65" y="105"/>
                    </a:cxn>
                    <a:cxn ang="0">
                      <a:pos x="68" y="105"/>
                    </a:cxn>
                    <a:cxn ang="0">
                      <a:pos x="76" y="122"/>
                    </a:cxn>
                    <a:cxn ang="0">
                      <a:pos x="96" y="108"/>
                    </a:cxn>
                    <a:cxn ang="0">
                      <a:pos x="87" y="91"/>
                    </a:cxn>
                    <a:cxn ang="0">
                      <a:pos x="79" y="85"/>
                    </a:cxn>
                    <a:cxn ang="0">
                      <a:pos x="79" y="82"/>
                    </a:cxn>
                    <a:cxn ang="0">
                      <a:pos x="82" y="76"/>
                    </a:cxn>
                    <a:cxn ang="0">
                      <a:pos x="87" y="76"/>
                    </a:cxn>
                    <a:cxn ang="0">
                      <a:pos x="90" y="76"/>
                    </a:cxn>
                    <a:cxn ang="0">
                      <a:pos x="99" y="79"/>
                    </a:cxn>
                    <a:cxn ang="0">
                      <a:pos x="104" y="71"/>
                    </a:cxn>
                    <a:cxn ang="0">
                      <a:pos x="104" y="48"/>
                    </a:cxn>
                    <a:cxn ang="0">
                      <a:pos x="110" y="48"/>
                    </a:cxn>
                    <a:cxn ang="0">
                      <a:pos x="116" y="48"/>
                    </a:cxn>
                    <a:cxn ang="0">
                      <a:pos x="121" y="48"/>
                    </a:cxn>
                    <a:cxn ang="0">
                      <a:pos x="118" y="40"/>
                    </a:cxn>
                    <a:cxn ang="0">
                      <a:pos x="113" y="0"/>
                    </a:cxn>
                    <a:cxn ang="0">
                      <a:pos x="99" y="0"/>
                    </a:cxn>
                    <a:cxn ang="0">
                      <a:pos x="82" y="0"/>
                    </a:cxn>
                    <a:cxn ang="0">
                      <a:pos x="65" y="3"/>
                    </a:cxn>
                    <a:cxn ang="0">
                      <a:pos x="56" y="3"/>
                    </a:cxn>
                    <a:cxn ang="0">
                      <a:pos x="56" y="17"/>
                    </a:cxn>
                    <a:cxn ang="0">
                      <a:pos x="56" y="34"/>
                    </a:cxn>
                    <a:cxn ang="0">
                      <a:pos x="56" y="40"/>
                    </a:cxn>
                    <a:cxn ang="0">
                      <a:pos x="56" y="40"/>
                    </a:cxn>
                  </a:cxnLst>
                  <a:rect l="0" t="0" r="r" b="b"/>
                  <a:pathLst>
                    <a:path w="121" h="125">
                      <a:moveTo>
                        <a:pt x="56" y="42"/>
                      </a:moveTo>
                      <a:lnTo>
                        <a:pt x="56" y="42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39" y="48"/>
                      </a:lnTo>
                      <a:lnTo>
                        <a:pt x="39" y="48"/>
                      </a:lnTo>
                      <a:lnTo>
                        <a:pt x="36" y="45"/>
                      </a:lnTo>
                      <a:lnTo>
                        <a:pt x="36" y="45"/>
                      </a:lnTo>
                      <a:lnTo>
                        <a:pt x="34" y="45"/>
                      </a:lnTo>
                      <a:lnTo>
                        <a:pt x="34" y="45"/>
                      </a:lnTo>
                      <a:lnTo>
                        <a:pt x="28" y="45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9"/>
                      </a:lnTo>
                      <a:lnTo>
                        <a:pt x="28" y="62"/>
                      </a:lnTo>
                      <a:lnTo>
                        <a:pt x="28" y="65"/>
                      </a:lnTo>
                      <a:lnTo>
                        <a:pt x="28" y="68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4"/>
                      </a:lnTo>
                      <a:lnTo>
                        <a:pt x="25" y="74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9" y="74"/>
                      </a:lnTo>
                      <a:lnTo>
                        <a:pt x="17" y="71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68"/>
                      </a:lnTo>
                      <a:lnTo>
                        <a:pt x="8" y="68"/>
                      </a:lnTo>
                      <a:lnTo>
                        <a:pt x="8" y="65"/>
                      </a:lnTo>
                      <a:lnTo>
                        <a:pt x="5" y="65"/>
                      </a:lnTo>
                      <a:lnTo>
                        <a:pt x="2" y="65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2" y="74"/>
                      </a:lnTo>
                      <a:lnTo>
                        <a:pt x="5" y="76"/>
                      </a:lnTo>
                      <a:lnTo>
                        <a:pt x="11" y="79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5" y="79"/>
                      </a:lnTo>
                      <a:lnTo>
                        <a:pt x="25" y="79"/>
                      </a:lnTo>
                      <a:lnTo>
                        <a:pt x="28" y="79"/>
                      </a:lnTo>
                      <a:lnTo>
                        <a:pt x="28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1" y="79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6" y="79"/>
                      </a:lnTo>
                      <a:lnTo>
                        <a:pt x="39" y="82"/>
                      </a:lnTo>
                      <a:lnTo>
                        <a:pt x="45" y="82"/>
                      </a:lnTo>
                      <a:lnTo>
                        <a:pt x="42" y="88"/>
                      </a:lnTo>
                      <a:lnTo>
                        <a:pt x="39" y="93"/>
                      </a:lnTo>
                      <a:lnTo>
                        <a:pt x="48" y="93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8" y="99"/>
                      </a:lnTo>
                      <a:lnTo>
                        <a:pt x="48" y="99"/>
                      </a:lnTo>
                      <a:lnTo>
                        <a:pt x="48" y="99"/>
                      </a:lnTo>
                      <a:lnTo>
                        <a:pt x="48" y="99"/>
                      </a:lnTo>
                      <a:lnTo>
                        <a:pt x="48" y="99"/>
                      </a:lnTo>
                      <a:lnTo>
                        <a:pt x="51" y="99"/>
                      </a:lnTo>
                      <a:lnTo>
                        <a:pt x="48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3" y="102"/>
                      </a:lnTo>
                      <a:lnTo>
                        <a:pt x="53" y="102"/>
                      </a:lnTo>
                      <a:lnTo>
                        <a:pt x="56" y="102"/>
                      </a:lnTo>
                      <a:lnTo>
                        <a:pt x="56" y="102"/>
                      </a:lnTo>
                      <a:lnTo>
                        <a:pt x="59" y="102"/>
                      </a:lnTo>
                      <a:lnTo>
                        <a:pt x="59" y="102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5" y="105"/>
                      </a:lnTo>
                      <a:lnTo>
                        <a:pt x="65" y="105"/>
                      </a:lnTo>
                      <a:lnTo>
                        <a:pt x="65" y="105"/>
                      </a:lnTo>
                      <a:lnTo>
                        <a:pt x="68" y="105"/>
                      </a:lnTo>
                      <a:lnTo>
                        <a:pt x="68" y="105"/>
                      </a:lnTo>
                      <a:lnTo>
                        <a:pt x="68" y="105"/>
                      </a:lnTo>
                      <a:lnTo>
                        <a:pt x="73" y="105"/>
                      </a:lnTo>
                      <a:lnTo>
                        <a:pt x="79" y="108"/>
                      </a:lnTo>
                      <a:lnTo>
                        <a:pt x="79" y="113"/>
                      </a:lnTo>
                      <a:lnTo>
                        <a:pt x="76" y="122"/>
                      </a:lnTo>
                      <a:lnTo>
                        <a:pt x="85" y="122"/>
                      </a:lnTo>
                      <a:lnTo>
                        <a:pt x="93" y="125"/>
                      </a:lnTo>
                      <a:lnTo>
                        <a:pt x="96" y="116"/>
                      </a:lnTo>
                      <a:lnTo>
                        <a:pt x="96" y="108"/>
                      </a:lnTo>
                      <a:lnTo>
                        <a:pt x="99" y="99"/>
                      </a:lnTo>
                      <a:lnTo>
                        <a:pt x="96" y="96"/>
                      </a:lnTo>
                      <a:lnTo>
                        <a:pt x="90" y="93"/>
                      </a:lnTo>
                      <a:lnTo>
                        <a:pt x="87" y="91"/>
                      </a:lnTo>
                      <a:lnTo>
                        <a:pt x="85" y="88"/>
                      </a:lnTo>
                      <a:lnTo>
                        <a:pt x="82" y="88"/>
                      </a:lnTo>
                      <a:lnTo>
                        <a:pt x="82" y="85"/>
                      </a:lnTo>
                      <a:lnTo>
                        <a:pt x="79" y="85"/>
                      </a:lnTo>
                      <a:lnTo>
                        <a:pt x="79" y="85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76"/>
                      </a:lnTo>
                      <a:lnTo>
                        <a:pt x="85" y="76"/>
                      </a:lnTo>
                      <a:lnTo>
                        <a:pt x="85" y="76"/>
                      </a:lnTo>
                      <a:lnTo>
                        <a:pt x="87" y="76"/>
                      </a:lnTo>
                      <a:lnTo>
                        <a:pt x="87" y="76"/>
                      </a:lnTo>
                      <a:lnTo>
                        <a:pt x="87" y="76"/>
                      </a:lnTo>
                      <a:lnTo>
                        <a:pt x="87" y="76"/>
                      </a:lnTo>
                      <a:lnTo>
                        <a:pt x="90" y="76"/>
                      </a:lnTo>
                      <a:lnTo>
                        <a:pt x="90" y="76"/>
                      </a:lnTo>
                      <a:lnTo>
                        <a:pt x="93" y="79"/>
                      </a:lnTo>
                      <a:lnTo>
                        <a:pt x="93" y="79"/>
                      </a:lnTo>
                      <a:lnTo>
                        <a:pt x="96" y="79"/>
                      </a:lnTo>
                      <a:lnTo>
                        <a:pt x="99" y="79"/>
                      </a:lnTo>
                      <a:lnTo>
                        <a:pt x="104" y="82"/>
                      </a:lnTo>
                      <a:lnTo>
                        <a:pt x="104" y="76"/>
                      </a:lnTo>
                      <a:lnTo>
                        <a:pt x="104" y="74"/>
                      </a:lnTo>
                      <a:lnTo>
                        <a:pt x="104" y="71"/>
                      </a:lnTo>
                      <a:lnTo>
                        <a:pt x="104" y="68"/>
                      </a:lnTo>
                      <a:lnTo>
                        <a:pt x="104" y="62"/>
                      </a:lnTo>
                      <a:lnTo>
                        <a:pt x="104" y="57"/>
                      </a:lnTo>
                      <a:lnTo>
                        <a:pt x="104" y="48"/>
                      </a:lnTo>
                      <a:lnTo>
                        <a:pt x="107" y="48"/>
                      </a:lnTo>
                      <a:lnTo>
                        <a:pt x="107" y="48"/>
                      </a:lnTo>
                      <a:lnTo>
                        <a:pt x="107" y="48"/>
                      </a:lnTo>
                      <a:lnTo>
                        <a:pt x="110" y="48"/>
                      </a:lnTo>
                      <a:lnTo>
                        <a:pt x="110" y="48"/>
                      </a:lnTo>
                      <a:lnTo>
                        <a:pt x="113" y="48"/>
                      </a:lnTo>
                      <a:lnTo>
                        <a:pt x="113" y="48"/>
                      </a:lnTo>
                      <a:lnTo>
                        <a:pt x="116" y="48"/>
                      </a:lnTo>
                      <a:lnTo>
                        <a:pt x="118" y="48"/>
                      </a:lnTo>
                      <a:lnTo>
                        <a:pt x="118" y="48"/>
                      </a:lnTo>
                      <a:lnTo>
                        <a:pt x="118" y="48"/>
                      </a:lnTo>
                      <a:lnTo>
                        <a:pt x="121" y="48"/>
                      </a:lnTo>
                      <a:lnTo>
                        <a:pt x="121" y="48"/>
                      </a:lnTo>
                      <a:lnTo>
                        <a:pt x="121" y="48"/>
                      </a:lnTo>
                      <a:lnTo>
                        <a:pt x="121" y="48"/>
                      </a:lnTo>
                      <a:lnTo>
                        <a:pt x="118" y="40"/>
                      </a:lnTo>
                      <a:lnTo>
                        <a:pt x="118" y="28"/>
                      </a:lnTo>
                      <a:lnTo>
                        <a:pt x="116" y="20"/>
                      </a:lnTo>
                      <a:lnTo>
                        <a:pt x="113" y="6"/>
                      </a:lnTo>
                      <a:lnTo>
                        <a:pt x="113" y="0"/>
                      </a:lnTo>
                      <a:lnTo>
                        <a:pt x="110" y="0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99" y="0"/>
                      </a:lnTo>
                      <a:lnTo>
                        <a:pt x="93" y="0"/>
                      </a:lnTo>
                      <a:lnTo>
                        <a:pt x="87" y="0"/>
                      </a:lnTo>
                      <a:lnTo>
                        <a:pt x="87" y="0"/>
                      </a:lnTo>
                      <a:lnTo>
                        <a:pt x="82" y="0"/>
                      </a:lnTo>
                      <a:lnTo>
                        <a:pt x="79" y="0"/>
                      </a:lnTo>
                      <a:lnTo>
                        <a:pt x="73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2" y="0"/>
                      </a:lnTo>
                      <a:lnTo>
                        <a:pt x="59" y="3"/>
                      </a:lnTo>
                      <a:lnTo>
                        <a:pt x="56" y="3"/>
                      </a:lnTo>
                      <a:lnTo>
                        <a:pt x="56" y="6"/>
                      </a:lnTo>
                      <a:lnTo>
                        <a:pt x="56" y="8"/>
                      </a:lnTo>
                      <a:lnTo>
                        <a:pt x="56" y="14"/>
                      </a:lnTo>
                      <a:lnTo>
                        <a:pt x="56" y="17"/>
                      </a:lnTo>
                      <a:lnTo>
                        <a:pt x="56" y="23"/>
                      </a:lnTo>
                      <a:lnTo>
                        <a:pt x="56" y="25"/>
                      </a:lnTo>
                      <a:lnTo>
                        <a:pt x="56" y="31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7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2"/>
                      </a:lnTo>
                      <a:lnTo>
                        <a:pt x="56" y="4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7" name="Freeform 193"/>
                <p:cNvSpPr>
                  <a:spLocks/>
                </p:cNvSpPr>
                <p:nvPr/>
              </p:nvSpPr>
              <p:spPr bwMode="auto">
                <a:xfrm>
                  <a:off x="1572" y="2768"/>
                  <a:ext cx="177" cy="122"/>
                </a:xfrm>
                <a:custGeom>
                  <a:avLst/>
                  <a:gdLst/>
                  <a:ahLst/>
                  <a:cxnLst>
                    <a:cxn ang="0">
                      <a:pos x="34" y="153"/>
                    </a:cxn>
                    <a:cxn ang="0">
                      <a:pos x="43" y="150"/>
                    </a:cxn>
                    <a:cxn ang="0">
                      <a:pos x="54" y="150"/>
                    </a:cxn>
                    <a:cxn ang="0">
                      <a:pos x="74" y="150"/>
                    </a:cxn>
                    <a:cxn ang="0">
                      <a:pos x="102" y="144"/>
                    </a:cxn>
                    <a:cxn ang="0">
                      <a:pos x="117" y="158"/>
                    </a:cxn>
                    <a:cxn ang="0">
                      <a:pos x="125" y="167"/>
                    </a:cxn>
                    <a:cxn ang="0">
                      <a:pos x="136" y="187"/>
                    </a:cxn>
                    <a:cxn ang="0">
                      <a:pos x="156" y="206"/>
                    </a:cxn>
                    <a:cxn ang="0">
                      <a:pos x="148" y="218"/>
                    </a:cxn>
                    <a:cxn ang="0">
                      <a:pos x="151" y="232"/>
                    </a:cxn>
                    <a:cxn ang="0">
                      <a:pos x="165" y="238"/>
                    </a:cxn>
                    <a:cxn ang="0">
                      <a:pos x="185" y="238"/>
                    </a:cxn>
                    <a:cxn ang="0">
                      <a:pos x="193" y="226"/>
                    </a:cxn>
                    <a:cxn ang="0">
                      <a:pos x="202" y="218"/>
                    </a:cxn>
                    <a:cxn ang="0">
                      <a:pos x="213" y="212"/>
                    </a:cxn>
                    <a:cxn ang="0">
                      <a:pos x="224" y="212"/>
                    </a:cxn>
                    <a:cxn ang="0">
                      <a:pos x="236" y="209"/>
                    </a:cxn>
                    <a:cxn ang="0">
                      <a:pos x="241" y="164"/>
                    </a:cxn>
                    <a:cxn ang="0">
                      <a:pos x="250" y="167"/>
                    </a:cxn>
                    <a:cxn ang="0">
                      <a:pos x="258" y="167"/>
                    </a:cxn>
                    <a:cxn ang="0">
                      <a:pos x="270" y="164"/>
                    </a:cxn>
                    <a:cxn ang="0">
                      <a:pos x="281" y="161"/>
                    </a:cxn>
                    <a:cxn ang="0">
                      <a:pos x="287" y="153"/>
                    </a:cxn>
                    <a:cxn ang="0">
                      <a:pos x="295" y="150"/>
                    </a:cxn>
                    <a:cxn ang="0">
                      <a:pos x="312" y="144"/>
                    </a:cxn>
                    <a:cxn ang="0">
                      <a:pos x="340" y="141"/>
                    </a:cxn>
                    <a:cxn ang="0">
                      <a:pos x="346" y="85"/>
                    </a:cxn>
                    <a:cxn ang="0">
                      <a:pos x="329" y="59"/>
                    </a:cxn>
                    <a:cxn ang="0">
                      <a:pos x="318" y="25"/>
                    </a:cxn>
                    <a:cxn ang="0">
                      <a:pos x="298" y="2"/>
                    </a:cxn>
                    <a:cxn ang="0">
                      <a:pos x="233" y="34"/>
                    </a:cxn>
                    <a:cxn ang="0">
                      <a:pos x="227" y="62"/>
                    </a:cxn>
                    <a:cxn ang="0">
                      <a:pos x="207" y="56"/>
                    </a:cxn>
                    <a:cxn ang="0">
                      <a:pos x="193" y="45"/>
                    </a:cxn>
                    <a:cxn ang="0">
                      <a:pos x="179" y="59"/>
                    </a:cxn>
                    <a:cxn ang="0">
                      <a:pos x="156" y="65"/>
                    </a:cxn>
                    <a:cxn ang="0">
                      <a:pos x="142" y="65"/>
                    </a:cxn>
                    <a:cxn ang="0">
                      <a:pos x="134" y="56"/>
                    </a:cxn>
                    <a:cxn ang="0">
                      <a:pos x="125" y="53"/>
                    </a:cxn>
                    <a:cxn ang="0">
                      <a:pos x="119" y="48"/>
                    </a:cxn>
                    <a:cxn ang="0">
                      <a:pos x="128" y="42"/>
                    </a:cxn>
                    <a:cxn ang="0">
                      <a:pos x="128" y="28"/>
                    </a:cxn>
                    <a:cxn ang="0">
                      <a:pos x="111" y="19"/>
                    </a:cxn>
                    <a:cxn ang="0">
                      <a:pos x="77" y="14"/>
                    </a:cxn>
                    <a:cxn ang="0">
                      <a:pos x="74" y="5"/>
                    </a:cxn>
                    <a:cxn ang="0">
                      <a:pos x="68" y="11"/>
                    </a:cxn>
                    <a:cxn ang="0">
                      <a:pos x="57" y="19"/>
                    </a:cxn>
                    <a:cxn ang="0">
                      <a:pos x="51" y="25"/>
                    </a:cxn>
                    <a:cxn ang="0">
                      <a:pos x="46" y="34"/>
                    </a:cxn>
                    <a:cxn ang="0">
                      <a:pos x="34" y="36"/>
                    </a:cxn>
                    <a:cxn ang="0">
                      <a:pos x="29" y="48"/>
                    </a:cxn>
                    <a:cxn ang="0">
                      <a:pos x="26" y="56"/>
                    </a:cxn>
                    <a:cxn ang="0">
                      <a:pos x="20" y="65"/>
                    </a:cxn>
                    <a:cxn ang="0">
                      <a:pos x="17" y="73"/>
                    </a:cxn>
                    <a:cxn ang="0">
                      <a:pos x="15" y="85"/>
                    </a:cxn>
                    <a:cxn ang="0">
                      <a:pos x="12" y="90"/>
                    </a:cxn>
                    <a:cxn ang="0">
                      <a:pos x="12" y="96"/>
                    </a:cxn>
                    <a:cxn ang="0">
                      <a:pos x="9" y="104"/>
                    </a:cxn>
                    <a:cxn ang="0">
                      <a:pos x="9" y="110"/>
                    </a:cxn>
                    <a:cxn ang="0">
                      <a:pos x="6" y="121"/>
                    </a:cxn>
                    <a:cxn ang="0">
                      <a:pos x="3" y="130"/>
                    </a:cxn>
                    <a:cxn ang="0">
                      <a:pos x="0" y="141"/>
                    </a:cxn>
                  </a:cxnLst>
                  <a:rect l="0" t="0" r="r" b="b"/>
                  <a:pathLst>
                    <a:path w="352" h="240">
                      <a:moveTo>
                        <a:pt x="0" y="150"/>
                      </a:move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6" y="150"/>
                      </a:lnTo>
                      <a:lnTo>
                        <a:pt x="6" y="150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3"/>
                      </a:lnTo>
                      <a:lnTo>
                        <a:pt x="9" y="153"/>
                      </a:lnTo>
                      <a:lnTo>
                        <a:pt x="9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5" y="153"/>
                      </a:lnTo>
                      <a:lnTo>
                        <a:pt x="15" y="153"/>
                      </a:lnTo>
                      <a:lnTo>
                        <a:pt x="15" y="153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20" y="155"/>
                      </a:lnTo>
                      <a:lnTo>
                        <a:pt x="20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47"/>
                      </a:lnTo>
                      <a:lnTo>
                        <a:pt x="46" y="147"/>
                      </a:lnTo>
                      <a:lnTo>
                        <a:pt x="46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4" y="147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6" y="147"/>
                      </a:lnTo>
                      <a:lnTo>
                        <a:pt x="66" y="147"/>
                      </a:lnTo>
                      <a:lnTo>
                        <a:pt x="66" y="147"/>
                      </a:lnTo>
                      <a:lnTo>
                        <a:pt x="66" y="147"/>
                      </a:lnTo>
                      <a:lnTo>
                        <a:pt x="66" y="147"/>
                      </a:lnTo>
                      <a:lnTo>
                        <a:pt x="66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71" y="150"/>
                      </a:lnTo>
                      <a:lnTo>
                        <a:pt x="71" y="150"/>
                      </a:lnTo>
                      <a:lnTo>
                        <a:pt x="71" y="150"/>
                      </a:lnTo>
                      <a:lnTo>
                        <a:pt x="71" y="150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77" y="147"/>
                      </a:lnTo>
                      <a:lnTo>
                        <a:pt x="77" y="147"/>
                      </a:lnTo>
                      <a:lnTo>
                        <a:pt x="80" y="147"/>
                      </a:lnTo>
                      <a:lnTo>
                        <a:pt x="80" y="147"/>
                      </a:lnTo>
                      <a:lnTo>
                        <a:pt x="80" y="147"/>
                      </a:lnTo>
                      <a:lnTo>
                        <a:pt x="80" y="144"/>
                      </a:lnTo>
                      <a:lnTo>
                        <a:pt x="80" y="144"/>
                      </a:lnTo>
                      <a:lnTo>
                        <a:pt x="80" y="144"/>
                      </a:lnTo>
                      <a:lnTo>
                        <a:pt x="83" y="144"/>
                      </a:lnTo>
                      <a:lnTo>
                        <a:pt x="83" y="144"/>
                      </a:lnTo>
                      <a:lnTo>
                        <a:pt x="83" y="144"/>
                      </a:lnTo>
                      <a:lnTo>
                        <a:pt x="83" y="144"/>
                      </a:lnTo>
                      <a:lnTo>
                        <a:pt x="83" y="144"/>
                      </a:lnTo>
                      <a:lnTo>
                        <a:pt x="85" y="144"/>
                      </a:lnTo>
                      <a:lnTo>
                        <a:pt x="85" y="144"/>
                      </a:lnTo>
                      <a:lnTo>
                        <a:pt x="85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7" y="141"/>
                      </a:lnTo>
                      <a:lnTo>
                        <a:pt x="97" y="141"/>
                      </a:lnTo>
                      <a:lnTo>
                        <a:pt x="97" y="141"/>
                      </a:lnTo>
                      <a:lnTo>
                        <a:pt x="97" y="141"/>
                      </a:lnTo>
                      <a:lnTo>
                        <a:pt x="97" y="141"/>
                      </a:lnTo>
                      <a:lnTo>
                        <a:pt x="100" y="141"/>
                      </a:lnTo>
                      <a:lnTo>
                        <a:pt x="100" y="141"/>
                      </a:lnTo>
                      <a:lnTo>
                        <a:pt x="100" y="144"/>
                      </a:lnTo>
                      <a:lnTo>
                        <a:pt x="100" y="144"/>
                      </a:lnTo>
                      <a:lnTo>
                        <a:pt x="100" y="144"/>
                      </a:lnTo>
                      <a:lnTo>
                        <a:pt x="100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5"/>
                      </a:lnTo>
                      <a:lnTo>
                        <a:pt x="114" y="155"/>
                      </a:lnTo>
                      <a:lnTo>
                        <a:pt x="114" y="155"/>
                      </a:lnTo>
                      <a:lnTo>
                        <a:pt x="114" y="155"/>
                      </a:lnTo>
                      <a:lnTo>
                        <a:pt x="117" y="155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4"/>
                      </a:lnTo>
                      <a:lnTo>
                        <a:pt x="117" y="164"/>
                      </a:lnTo>
                      <a:lnTo>
                        <a:pt x="117" y="164"/>
                      </a:lnTo>
                      <a:lnTo>
                        <a:pt x="117" y="164"/>
                      </a:lnTo>
                      <a:lnTo>
                        <a:pt x="117" y="164"/>
                      </a:lnTo>
                      <a:lnTo>
                        <a:pt x="119" y="164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8" y="167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67"/>
                      </a:lnTo>
                      <a:lnTo>
                        <a:pt x="128" y="167"/>
                      </a:lnTo>
                      <a:lnTo>
                        <a:pt x="128" y="167"/>
                      </a:lnTo>
                      <a:lnTo>
                        <a:pt x="131" y="170"/>
                      </a:lnTo>
                      <a:lnTo>
                        <a:pt x="131" y="172"/>
                      </a:lnTo>
                      <a:lnTo>
                        <a:pt x="131" y="172"/>
                      </a:lnTo>
                      <a:lnTo>
                        <a:pt x="134" y="175"/>
                      </a:lnTo>
                      <a:lnTo>
                        <a:pt x="134" y="175"/>
                      </a:lnTo>
                      <a:lnTo>
                        <a:pt x="134" y="175"/>
                      </a:lnTo>
                      <a:lnTo>
                        <a:pt x="134" y="178"/>
                      </a:lnTo>
                      <a:lnTo>
                        <a:pt x="131" y="178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28" y="181"/>
                      </a:lnTo>
                      <a:lnTo>
                        <a:pt x="128" y="184"/>
                      </a:lnTo>
                      <a:lnTo>
                        <a:pt x="128" y="184"/>
                      </a:lnTo>
                      <a:lnTo>
                        <a:pt x="128" y="184"/>
                      </a:lnTo>
                      <a:lnTo>
                        <a:pt x="128" y="187"/>
                      </a:lnTo>
                      <a:lnTo>
                        <a:pt x="128" y="187"/>
                      </a:lnTo>
                      <a:lnTo>
                        <a:pt x="128" y="187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1" y="187"/>
                      </a:lnTo>
                      <a:lnTo>
                        <a:pt x="131" y="187"/>
                      </a:lnTo>
                      <a:lnTo>
                        <a:pt x="134" y="187"/>
                      </a:lnTo>
                      <a:lnTo>
                        <a:pt x="134" y="187"/>
                      </a:lnTo>
                      <a:lnTo>
                        <a:pt x="134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9" y="187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42" y="189"/>
                      </a:lnTo>
                      <a:lnTo>
                        <a:pt x="145" y="189"/>
                      </a:lnTo>
                      <a:lnTo>
                        <a:pt x="145" y="192"/>
                      </a:lnTo>
                      <a:lnTo>
                        <a:pt x="145" y="192"/>
                      </a:lnTo>
                      <a:lnTo>
                        <a:pt x="145" y="192"/>
                      </a:lnTo>
                      <a:lnTo>
                        <a:pt x="148" y="195"/>
                      </a:lnTo>
                      <a:lnTo>
                        <a:pt x="148" y="195"/>
                      </a:lnTo>
                      <a:lnTo>
                        <a:pt x="148" y="195"/>
                      </a:lnTo>
                      <a:lnTo>
                        <a:pt x="148" y="195"/>
                      </a:lnTo>
                      <a:lnTo>
                        <a:pt x="148" y="198"/>
                      </a:lnTo>
                      <a:lnTo>
                        <a:pt x="151" y="198"/>
                      </a:lnTo>
                      <a:lnTo>
                        <a:pt x="151" y="198"/>
                      </a:lnTo>
                      <a:lnTo>
                        <a:pt x="151" y="198"/>
                      </a:lnTo>
                      <a:lnTo>
                        <a:pt x="151" y="198"/>
                      </a:lnTo>
                      <a:lnTo>
                        <a:pt x="151" y="198"/>
                      </a:lnTo>
                      <a:lnTo>
                        <a:pt x="151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6" y="201"/>
                      </a:lnTo>
                      <a:lnTo>
                        <a:pt x="156" y="204"/>
                      </a:lnTo>
                      <a:lnTo>
                        <a:pt x="156" y="204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8" y="223"/>
                      </a:lnTo>
                      <a:lnTo>
                        <a:pt x="148" y="223"/>
                      </a:lnTo>
                      <a:lnTo>
                        <a:pt x="148" y="226"/>
                      </a:lnTo>
                      <a:lnTo>
                        <a:pt x="148" y="226"/>
                      </a:lnTo>
                      <a:lnTo>
                        <a:pt x="148" y="226"/>
                      </a:lnTo>
                      <a:lnTo>
                        <a:pt x="148" y="229"/>
                      </a:lnTo>
                      <a:lnTo>
                        <a:pt x="151" y="229"/>
                      </a:lnTo>
                      <a:lnTo>
                        <a:pt x="151" y="229"/>
                      </a:lnTo>
                      <a:lnTo>
                        <a:pt x="151" y="229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9" y="229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5"/>
                      </a:lnTo>
                      <a:lnTo>
                        <a:pt x="162" y="235"/>
                      </a:lnTo>
                      <a:lnTo>
                        <a:pt x="162" y="235"/>
                      </a:lnTo>
                      <a:lnTo>
                        <a:pt x="162" y="235"/>
                      </a:lnTo>
                      <a:lnTo>
                        <a:pt x="162" y="238"/>
                      </a:lnTo>
                      <a:lnTo>
                        <a:pt x="162" y="238"/>
                      </a:lnTo>
                      <a:lnTo>
                        <a:pt x="162" y="238"/>
                      </a:lnTo>
                      <a:lnTo>
                        <a:pt x="162" y="238"/>
                      </a:lnTo>
                      <a:lnTo>
                        <a:pt x="162" y="238"/>
                      </a:lnTo>
                      <a:lnTo>
                        <a:pt x="162" y="240"/>
                      </a:lnTo>
                      <a:lnTo>
                        <a:pt x="165" y="238"/>
                      </a:lnTo>
                      <a:lnTo>
                        <a:pt x="165" y="238"/>
                      </a:lnTo>
                      <a:lnTo>
                        <a:pt x="165" y="238"/>
                      </a:lnTo>
                      <a:lnTo>
                        <a:pt x="165" y="238"/>
                      </a:lnTo>
                      <a:lnTo>
                        <a:pt x="165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3" y="238"/>
                      </a:lnTo>
                      <a:lnTo>
                        <a:pt x="173" y="238"/>
                      </a:lnTo>
                      <a:lnTo>
                        <a:pt x="173" y="238"/>
                      </a:lnTo>
                      <a:lnTo>
                        <a:pt x="173" y="238"/>
                      </a:lnTo>
                      <a:lnTo>
                        <a:pt x="173" y="240"/>
                      </a:lnTo>
                      <a:lnTo>
                        <a:pt x="176" y="238"/>
                      </a:lnTo>
                      <a:lnTo>
                        <a:pt x="176" y="238"/>
                      </a:lnTo>
                      <a:lnTo>
                        <a:pt x="176" y="238"/>
                      </a:lnTo>
                      <a:lnTo>
                        <a:pt x="176" y="238"/>
                      </a:lnTo>
                      <a:lnTo>
                        <a:pt x="176" y="240"/>
                      </a:lnTo>
                      <a:lnTo>
                        <a:pt x="176" y="240"/>
                      </a:lnTo>
                      <a:lnTo>
                        <a:pt x="176" y="240"/>
                      </a:lnTo>
                      <a:lnTo>
                        <a:pt x="176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82" y="240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3" y="232"/>
                      </a:lnTo>
                      <a:lnTo>
                        <a:pt x="193" y="232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202" y="221"/>
                      </a:lnTo>
                      <a:lnTo>
                        <a:pt x="202" y="221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3" y="215"/>
                      </a:lnTo>
                      <a:lnTo>
                        <a:pt x="213" y="215"/>
                      </a:lnTo>
                      <a:lnTo>
                        <a:pt x="213" y="215"/>
                      </a:lnTo>
                      <a:lnTo>
                        <a:pt x="213" y="215"/>
                      </a:lnTo>
                      <a:lnTo>
                        <a:pt x="213" y="212"/>
                      </a:lnTo>
                      <a:lnTo>
                        <a:pt x="213" y="212"/>
                      </a:lnTo>
                      <a:lnTo>
                        <a:pt x="213" y="212"/>
                      </a:lnTo>
                      <a:lnTo>
                        <a:pt x="213" y="212"/>
                      </a:lnTo>
                      <a:lnTo>
                        <a:pt x="213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09"/>
                      </a:lnTo>
                      <a:lnTo>
                        <a:pt x="216" y="209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21" y="209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5"/>
                      </a:lnTo>
                      <a:lnTo>
                        <a:pt x="227" y="215"/>
                      </a:lnTo>
                      <a:lnTo>
                        <a:pt x="227" y="215"/>
                      </a:lnTo>
                      <a:lnTo>
                        <a:pt x="227" y="215"/>
                      </a:lnTo>
                      <a:lnTo>
                        <a:pt x="227" y="215"/>
                      </a:lnTo>
                      <a:lnTo>
                        <a:pt x="227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3" y="212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6" y="209"/>
                      </a:lnTo>
                      <a:lnTo>
                        <a:pt x="236" y="209"/>
                      </a:lnTo>
                      <a:lnTo>
                        <a:pt x="236" y="209"/>
                      </a:lnTo>
                      <a:lnTo>
                        <a:pt x="236" y="209"/>
                      </a:lnTo>
                      <a:lnTo>
                        <a:pt x="236" y="209"/>
                      </a:lnTo>
                      <a:lnTo>
                        <a:pt x="236" y="206"/>
                      </a:lnTo>
                      <a:lnTo>
                        <a:pt x="236" y="206"/>
                      </a:lnTo>
                      <a:lnTo>
                        <a:pt x="236" y="206"/>
                      </a:lnTo>
                      <a:lnTo>
                        <a:pt x="236" y="204"/>
                      </a:lnTo>
                      <a:lnTo>
                        <a:pt x="236" y="204"/>
                      </a:lnTo>
                      <a:lnTo>
                        <a:pt x="236" y="201"/>
                      </a:lnTo>
                      <a:lnTo>
                        <a:pt x="236" y="198"/>
                      </a:lnTo>
                      <a:lnTo>
                        <a:pt x="236" y="198"/>
                      </a:lnTo>
                      <a:lnTo>
                        <a:pt x="236" y="195"/>
                      </a:lnTo>
                      <a:lnTo>
                        <a:pt x="236" y="195"/>
                      </a:lnTo>
                      <a:lnTo>
                        <a:pt x="236" y="195"/>
                      </a:lnTo>
                      <a:lnTo>
                        <a:pt x="236" y="192"/>
                      </a:lnTo>
                      <a:lnTo>
                        <a:pt x="236" y="189"/>
                      </a:lnTo>
                      <a:lnTo>
                        <a:pt x="236" y="189"/>
                      </a:lnTo>
                      <a:lnTo>
                        <a:pt x="236" y="187"/>
                      </a:lnTo>
                      <a:lnTo>
                        <a:pt x="236" y="184"/>
                      </a:lnTo>
                      <a:lnTo>
                        <a:pt x="236" y="181"/>
                      </a:lnTo>
                      <a:lnTo>
                        <a:pt x="236" y="178"/>
                      </a:lnTo>
                      <a:lnTo>
                        <a:pt x="236" y="178"/>
                      </a:lnTo>
                      <a:lnTo>
                        <a:pt x="236" y="175"/>
                      </a:lnTo>
                      <a:lnTo>
                        <a:pt x="236" y="172"/>
                      </a:lnTo>
                      <a:lnTo>
                        <a:pt x="236" y="170"/>
                      </a:lnTo>
                      <a:lnTo>
                        <a:pt x="236" y="170"/>
                      </a:lnTo>
                      <a:lnTo>
                        <a:pt x="236" y="170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8" y="167"/>
                      </a:lnTo>
                      <a:lnTo>
                        <a:pt x="238" y="167"/>
                      </a:lnTo>
                      <a:lnTo>
                        <a:pt x="238" y="164"/>
                      </a:lnTo>
                      <a:lnTo>
                        <a:pt x="238" y="164"/>
                      </a:lnTo>
                      <a:lnTo>
                        <a:pt x="238" y="164"/>
                      </a:lnTo>
                      <a:lnTo>
                        <a:pt x="238" y="167"/>
                      </a:lnTo>
                      <a:lnTo>
                        <a:pt x="238" y="167"/>
                      </a:lnTo>
                      <a:lnTo>
                        <a:pt x="238" y="167"/>
                      </a:lnTo>
                      <a:lnTo>
                        <a:pt x="238" y="167"/>
                      </a:lnTo>
                      <a:lnTo>
                        <a:pt x="241" y="167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7"/>
                      </a:lnTo>
                      <a:lnTo>
                        <a:pt x="241" y="167"/>
                      </a:lnTo>
                      <a:lnTo>
                        <a:pt x="241" y="167"/>
                      </a:lnTo>
                      <a:lnTo>
                        <a:pt x="241" y="167"/>
                      </a:lnTo>
                      <a:lnTo>
                        <a:pt x="244" y="167"/>
                      </a:lnTo>
                      <a:lnTo>
                        <a:pt x="244" y="167"/>
                      </a:lnTo>
                      <a:lnTo>
                        <a:pt x="244" y="167"/>
                      </a:lnTo>
                      <a:lnTo>
                        <a:pt x="244" y="167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4"/>
                      </a:lnTo>
                      <a:lnTo>
                        <a:pt x="250" y="164"/>
                      </a:lnTo>
                      <a:lnTo>
                        <a:pt x="250" y="164"/>
                      </a:lnTo>
                      <a:lnTo>
                        <a:pt x="250" y="164"/>
                      </a:lnTo>
                      <a:lnTo>
                        <a:pt x="253" y="164"/>
                      </a:lnTo>
                      <a:lnTo>
                        <a:pt x="253" y="164"/>
                      </a:lnTo>
                      <a:lnTo>
                        <a:pt x="253" y="164"/>
                      </a:lnTo>
                      <a:lnTo>
                        <a:pt x="253" y="164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4"/>
                      </a:lnTo>
                      <a:lnTo>
                        <a:pt x="255" y="164"/>
                      </a:lnTo>
                      <a:lnTo>
                        <a:pt x="255" y="164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61" y="167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58" y="164"/>
                      </a:lnTo>
                      <a:lnTo>
                        <a:pt x="258" y="164"/>
                      </a:lnTo>
                      <a:lnTo>
                        <a:pt x="258" y="164"/>
                      </a:lnTo>
                      <a:lnTo>
                        <a:pt x="258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1"/>
                      </a:lnTo>
                      <a:lnTo>
                        <a:pt x="264" y="161"/>
                      </a:lnTo>
                      <a:lnTo>
                        <a:pt x="267" y="161"/>
                      </a:lnTo>
                      <a:lnTo>
                        <a:pt x="267" y="161"/>
                      </a:lnTo>
                      <a:lnTo>
                        <a:pt x="267" y="161"/>
                      </a:lnTo>
                      <a:lnTo>
                        <a:pt x="267" y="161"/>
                      </a:lnTo>
                      <a:lnTo>
                        <a:pt x="267" y="161"/>
                      </a:lnTo>
                      <a:lnTo>
                        <a:pt x="267" y="164"/>
                      </a:lnTo>
                      <a:lnTo>
                        <a:pt x="267" y="164"/>
                      </a:lnTo>
                      <a:lnTo>
                        <a:pt x="267" y="164"/>
                      </a:lnTo>
                      <a:lnTo>
                        <a:pt x="267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0" y="161"/>
                      </a:lnTo>
                      <a:lnTo>
                        <a:pt x="270" y="161"/>
                      </a:lnTo>
                      <a:lnTo>
                        <a:pt x="270" y="161"/>
                      </a:lnTo>
                      <a:lnTo>
                        <a:pt x="270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58"/>
                      </a:lnTo>
                      <a:lnTo>
                        <a:pt x="278" y="158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7" y="153"/>
                      </a:lnTo>
                      <a:lnTo>
                        <a:pt x="287" y="153"/>
                      </a:lnTo>
                      <a:lnTo>
                        <a:pt x="287" y="153"/>
                      </a:lnTo>
                      <a:lnTo>
                        <a:pt x="287" y="153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92" y="153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4" y="147"/>
                      </a:lnTo>
                      <a:lnTo>
                        <a:pt x="304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12" y="144"/>
                      </a:lnTo>
                      <a:lnTo>
                        <a:pt x="312" y="144"/>
                      </a:lnTo>
                      <a:lnTo>
                        <a:pt x="312" y="144"/>
                      </a:lnTo>
                      <a:lnTo>
                        <a:pt x="312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7"/>
                      </a:lnTo>
                      <a:lnTo>
                        <a:pt x="318" y="147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18" y="147"/>
                      </a:lnTo>
                      <a:lnTo>
                        <a:pt x="318" y="147"/>
                      </a:lnTo>
                      <a:lnTo>
                        <a:pt x="318" y="147"/>
                      </a:lnTo>
                      <a:lnTo>
                        <a:pt x="321" y="147"/>
                      </a:lnTo>
                      <a:lnTo>
                        <a:pt x="321" y="147"/>
                      </a:lnTo>
                      <a:lnTo>
                        <a:pt x="321" y="147"/>
                      </a:lnTo>
                      <a:lnTo>
                        <a:pt x="321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6" y="147"/>
                      </a:lnTo>
                      <a:lnTo>
                        <a:pt x="326" y="147"/>
                      </a:lnTo>
                      <a:lnTo>
                        <a:pt x="326" y="147"/>
                      </a:lnTo>
                      <a:lnTo>
                        <a:pt x="326" y="147"/>
                      </a:lnTo>
                      <a:lnTo>
                        <a:pt x="329" y="147"/>
                      </a:lnTo>
                      <a:lnTo>
                        <a:pt x="329" y="147"/>
                      </a:lnTo>
                      <a:lnTo>
                        <a:pt x="329" y="147"/>
                      </a:lnTo>
                      <a:lnTo>
                        <a:pt x="329" y="147"/>
                      </a:lnTo>
                      <a:lnTo>
                        <a:pt x="332" y="144"/>
                      </a:lnTo>
                      <a:lnTo>
                        <a:pt x="332" y="144"/>
                      </a:lnTo>
                      <a:lnTo>
                        <a:pt x="332" y="147"/>
                      </a:lnTo>
                      <a:lnTo>
                        <a:pt x="332" y="147"/>
                      </a:lnTo>
                      <a:lnTo>
                        <a:pt x="332" y="147"/>
                      </a:lnTo>
                      <a:lnTo>
                        <a:pt x="335" y="147"/>
                      </a:lnTo>
                      <a:lnTo>
                        <a:pt x="335" y="144"/>
                      </a:lnTo>
                      <a:lnTo>
                        <a:pt x="335" y="144"/>
                      </a:lnTo>
                      <a:lnTo>
                        <a:pt x="335" y="144"/>
                      </a:lnTo>
                      <a:lnTo>
                        <a:pt x="338" y="144"/>
                      </a:lnTo>
                      <a:lnTo>
                        <a:pt x="338" y="144"/>
                      </a:lnTo>
                      <a:lnTo>
                        <a:pt x="338" y="141"/>
                      </a:lnTo>
                      <a:lnTo>
                        <a:pt x="340" y="141"/>
                      </a:lnTo>
                      <a:lnTo>
                        <a:pt x="340" y="141"/>
                      </a:lnTo>
                      <a:lnTo>
                        <a:pt x="340" y="141"/>
                      </a:lnTo>
                      <a:lnTo>
                        <a:pt x="340" y="141"/>
                      </a:lnTo>
                      <a:lnTo>
                        <a:pt x="343" y="138"/>
                      </a:lnTo>
                      <a:lnTo>
                        <a:pt x="343" y="138"/>
                      </a:lnTo>
                      <a:lnTo>
                        <a:pt x="346" y="138"/>
                      </a:lnTo>
                      <a:lnTo>
                        <a:pt x="346" y="138"/>
                      </a:lnTo>
                      <a:lnTo>
                        <a:pt x="346" y="136"/>
                      </a:lnTo>
                      <a:lnTo>
                        <a:pt x="346" y="136"/>
                      </a:lnTo>
                      <a:lnTo>
                        <a:pt x="349" y="136"/>
                      </a:lnTo>
                      <a:lnTo>
                        <a:pt x="349" y="133"/>
                      </a:lnTo>
                      <a:lnTo>
                        <a:pt x="349" y="133"/>
                      </a:lnTo>
                      <a:lnTo>
                        <a:pt x="349" y="133"/>
                      </a:lnTo>
                      <a:lnTo>
                        <a:pt x="349" y="133"/>
                      </a:lnTo>
                      <a:lnTo>
                        <a:pt x="349" y="133"/>
                      </a:lnTo>
                      <a:lnTo>
                        <a:pt x="349" y="130"/>
                      </a:lnTo>
                      <a:lnTo>
                        <a:pt x="352" y="130"/>
                      </a:lnTo>
                      <a:lnTo>
                        <a:pt x="352" y="130"/>
                      </a:lnTo>
                      <a:lnTo>
                        <a:pt x="352" y="127"/>
                      </a:lnTo>
                      <a:lnTo>
                        <a:pt x="352" y="127"/>
                      </a:lnTo>
                      <a:lnTo>
                        <a:pt x="352" y="127"/>
                      </a:lnTo>
                      <a:lnTo>
                        <a:pt x="352" y="124"/>
                      </a:lnTo>
                      <a:lnTo>
                        <a:pt x="352" y="121"/>
                      </a:lnTo>
                      <a:lnTo>
                        <a:pt x="352" y="119"/>
                      </a:lnTo>
                      <a:lnTo>
                        <a:pt x="349" y="116"/>
                      </a:lnTo>
                      <a:lnTo>
                        <a:pt x="349" y="116"/>
                      </a:lnTo>
                      <a:lnTo>
                        <a:pt x="349" y="116"/>
                      </a:lnTo>
                      <a:lnTo>
                        <a:pt x="349" y="113"/>
                      </a:lnTo>
                      <a:lnTo>
                        <a:pt x="349" y="113"/>
                      </a:lnTo>
                      <a:lnTo>
                        <a:pt x="349" y="110"/>
                      </a:lnTo>
                      <a:lnTo>
                        <a:pt x="349" y="110"/>
                      </a:lnTo>
                      <a:lnTo>
                        <a:pt x="349" y="107"/>
                      </a:lnTo>
                      <a:lnTo>
                        <a:pt x="349" y="104"/>
                      </a:lnTo>
                      <a:lnTo>
                        <a:pt x="349" y="102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6"/>
                      </a:lnTo>
                      <a:lnTo>
                        <a:pt x="349" y="93"/>
                      </a:lnTo>
                      <a:lnTo>
                        <a:pt x="349" y="93"/>
                      </a:lnTo>
                      <a:lnTo>
                        <a:pt x="349" y="90"/>
                      </a:lnTo>
                      <a:lnTo>
                        <a:pt x="349" y="87"/>
                      </a:lnTo>
                      <a:lnTo>
                        <a:pt x="349" y="87"/>
                      </a:lnTo>
                      <a:lnTo>
                        <a:pt x="349" y="85"/>
                      </a:lnTo>
                      <a:lnTo>
                        <a:pt x="346" y="85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79"/>
                      </a:lnTo>
                      <a:lnTo>
                        <a:pt x="346" y="79"/>
                      </a:lnTo>
                      <a:lnTo>
                        <a:pt x="346" y="76"/>
                      </a:lnTo>
                      <a:lnTo>
                        <a:pt x="346" y="76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0" y="73"/>
                      </a:lnTo>
                      <a:lnTo>
                        <a:pt x="338" y="73"/>
                      </a:lnTo>
                      <a:lnTo>
                        <a:pt x="332" y="73"/>
                      </a:lnTo>
                      <a:lnTo>
                        <a:pt x="326" y="70"/>
                      </a:lnTo>
                      <a:lnTo>
                        <a:pt x="323" y="68"/>
                      </a:lnTo>
                      <a:lnTo>
                        <a:pt x="321" y="65"/>
                      </a:lnTo>
                      <a:lnTo>
                        <a:pt x="321" y="65"/>
                      </a:lnTo>
                      <a:lnTo>
                        <a:pt x="321" y="65"/>
                      </a:lnTo>
                      <a:lnTo>
                        <a:pt x="321" y="62"/>
                      </a:lnTo>
                      <a:lnTo>
                        <a:pt x="321" y="62"/>
                      </a:lnTo>
                      <a:lnTo>
                        <a:pt x="321" y="59"/>
                      </a:lnTo>
                      <a:lnTo>
                        <a:pt x="323" y="59"/>
                      </a:lnTo>
                      <a:lnTo>
                        <a:pt x="326" y="59"/>
                      </a:lnTo>
                      <a:lnTo>
                        <a:pt x="329" y="59"/>
                      </a:lnTo>
                      <a:lnTo>
                        <a:pt x="329" y="62"/>
                      </a:lnTo>
                      <a:lnTo>
                        <a:pt x="332" y="62"/>
                      </a:lnTo>
                      <a:lnTo>
                        <a:pt x="332" y="65"/>
                      </a:lnTo>
                      <a:lnTo>
                        <a:pt x="332" y="65"/>
                      </a:lnTo>
                      <a:lnTo>
                        <a:pt x="332" y="65"/>
                      </a:lnTo>
                      <a:lnTo>
                        <a:pt x="332" y="65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59"/>
                      </a:lnTo>
                      <a:lnTo>
                        <a:pt x="332" y="59"/>
                      </a:lnTo>
                      <a:lnTo>
                        <a:pt x="332" y="59"/>
                      </a:lnTo>
                      <a:lnTo>
                        <a:pt x="329" y="59"/>
                      </a:lnTo>
                      <a:lnTo>
                        <a:pt x="329" y="59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6" y="53"/>
                      </a:lnTo>
                      <a:lnTo>
                        <a:pt x="329" y="53"/>
                      </a:lnTo>
                      <a:lnTo>
                        <a:pt x="326" y="53"/>
                      </a:lnTo>
                      <a:lnTo>
                        <a:pt x="326" y="53"/>
                      </a:lnTo>
                      <a:lnTo>
                        <a:pt x="326" y="51"/>
                      </a:lnTo>
                      <a:lnTo>
                        <a:pt x="326" y="51"/>
                      </a:lnTo>
                      <a:lnTo>
                        <a:pt x="326" y="51"/>
                      </a:lnTo>
                      <a:lnTo>
                        <a:pt x="326" y="51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3" y="48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39"/>
                      </a:lnTo>
                      <a:lnTo>
                        <a:pt x="321" y="39"/>
                      </a:lnTo>
                      <a:lnTo>
                        <a:pt x="321" y="39"/>
                      </a:lnTo>
                      <a:lnTo>
                        <a:pt x="321" y="39"/>
                      </a:lnTo>
                      <a:lnTo>
                        <a:pt x="321" y="39"/>
                      </a:lnTo>
                      <a:lnTo>
                        <a:pt x="321" y="39"/>
                      </a:lnTo>
                      <a:lnTo>
                        <a:pt x="321" y="36"/>
                      </a:lnTo>
                      <a:lnTo>
                        <a:pt x="318" y="34"/>
                      </a:lnTo>
                      <a:lnTo>
                        <a:pt x="318" y="34"/>
                      </a:lnTo>
                      <a:lnTo>
                        <a:pt x="318" y="34"/>
                      </a:lnTo>
                      <a:lnTo>
                        <a:pt x="318" y="34"/>
                      </a:lnTo>
                      <a:lnTo>
                        <a:pt x="318" y="31"/>
                      </a:lnTo>
                      <a:lnTo>
                        <a:pt x="318" y="31"/>
                      </a:lnTo>
                      <a:lnTo>
                        <a:pt x="318" y="31"/>
                      </a:lnTo>
                      <a:lnTo>
                        <a:pt x="318" y="28"/>
                      </a:lnTo>
                      <a:lnTo>
                        <a:pt x="318" y="28"/>
                      </a:lnTo>
                      <a:lnTo>
                        <a:pt x="318" y="28"/>
                      </a:lnTo>
                      <a:lnTo>
                        <a:pt x="318" y="28"/>
                      </a:lnTo>
                      <a:lnTo>
                        <a:pt x="318" y="28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19"/>
                      </a:lnTo>
                      <a:lnTo>
                        <a:pt x="315" y="19"/>
                      </a:lnTo>
                      <a:lnTo>
                        <a:pt x="315" y="19"/>
                      </a:lnTo>
                      <a:lnTo>
                        <a:pt x="315" y="19"/>
                      </a:lnTo>
                      <a:lnTo>
                        <a:pt x="315" y="17"/>
                      </a:lnTo>
                      <a:lnTo>
                        <a:pt x="312" y="17"/>
                      </a:lnTo>
                      <a:lnTo>
                        <a:pt x="312" y="17"/>
                      </a:lnTo>
                      <a:lnTo>
                        <a:pt x="312" y="17"/>
                      </a:lnTo>
                      <a:lnTo>
                        <a:pt x="312" y="14"/>
                      </a:lnTo>
                      <a:lnTo>
                        <a:pt x="312" y="11"/>
                      </a:lnTo>
                      <a:lnTo>
                        <a:pt x="312" y="11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09" y="5"/>
                      </a:lnTo>
                      <a:lnTo>
                        <a:pt x="309" y="5"/>
                      </a:lnTo>
                      <a:lnTo>
                        <a:pt x="309" y="5"/>
                      </a:lnTo>
                      <a:lnTo>
                        <a:pt x="309" y="5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0"/>
                      </a:lnTo>
                      <a:lnTo>
                        <a:pt x="304" y="0"/>
                      </a:lnTo>
                      <a:lnTo>
                        <a:pt x="304" y="0"/>
                      </a:lnTo>
                      <a:lnTo>
                        <a:pt x="304" y="0"/>
                      </a:lnTo>
                      <a:lnTo>
                        <a:pt x="304" y="0"/>
                      </a:lnTo>
                      <a:lnTo>
                        <a:pt x="304" y="0"/>
                      </a:lnTo>
                      <a:lnTo>
                        <a:pt x="301" y="0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8" y="2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5" y="5"/>
                      </a:lnTo>
                      <a:lnTo>
                        <a:pt x="292" y="5"/>
                      </a:lnTo>
                      <a:lnTo>
                        <a:pt x="289" y="5"/>
                      </a:lnTo>
                      <a:lnTo>
                        <a:pt x="287" y="8"/>
                      </a:lnTo>
                      <a:lnTo>
                        <a:pt x="284" y="8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78" y="14"/>
                      </a:lnTo>
                      <a:lnTo>
                        <a:pt x="275" y="14"/>
                      </a:lnTo>
                      <a:lnTo>
                        <a:pt x="275" y="17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7" y="19"/>
                      </a:lnTo>
                      <a:lnTo>
                        <a:pt x="267" y="22"/>
                      </a:lnTo>
                      <a:lnTo>
                        <a:pt x="264" y="22"/>
                      </a:lnTo>
                      <a:lnTo>
                        <a:pt x="261" y="25"/>
                      </a:lnTo>
                      <a:lnTo>
                        <a:pt x="258" y="25"/>
                      </a:lnTo>
                      <a:lnTo>
                        <a:pt x="255" y="28"/>
                      </a:lnTo>
                      <a:lnTo>
                        <a:pt x="255" y="28"/>
                      </a:lnTo>
                      <a:lnTo>
                        <a:pt x="253" y="28"/>
                      </a:lnTo>
                      <a:lnTo>
                        <a:pt x="253" y="28"/>
                      </a:lnTo>
                      <a:lnTo>
                        <a:pt x="250" y="31"/>
                      </a:lnTo>
                      <a:lnTo>
                        <a:pt x="247" y="31"/>
                      </a:lnTo>
                      <a:lnTo>
                        <a:pt x="247" y="31"/>
                      </a:lnTo>
                      <a:lnTo>
                        <a:pt x="244" y="31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38" y="34"/>
                      </a:lnTo>
                      <a:lnTo>
                        <a:pt x="238" y="34"/>
                      </a:lnTo>
                      <a:lnTo>
                        <a:pt x="238" y="34"/>
                      </a:lnTo>
                      <a:lnTo>
                        <a:pt x="236" y="34"/>
                      </a:lnTo>
                      <a:lnTo>
                        <a:pt x="236" y="34"/>
                      </a:lnTo>
                      <a:lnTo>
                        <a:pt x="236" y="34"/>
                      </a:lnTo>
                      <a:lnTo>
                        <a:pt x="236" y="34"/>
                      </a:lnTo>
                      <a:lnTo>
                        <a:pt x="233" y="34"/>
                      </a:lnTo>
                      <a:lnTo>
                        <a:pt x="233" y="34"/>
                      </a:lnTo>
                      <a:lnTo>
                        <a:pt x="230" y="34"/>
                      </a:lnTo>
                      <a:lnTo>
                        <a:pt x="230" y="36"/>
                      </a:lnTo>
                      <a:lnTo>
                        <a:pt x="230" y="36"/>
                      </a:lnTo>
                      <a:lnTo>
                        <a:pt x="230" y="36"/>
                      </a:lnTo>
                      <a:lnTo>
                        <a:pt x="227" y="36"/>
                      </a:lnTo>
                      <a:lnTo>
                        <a:pt x="227" y="36"/>
                      </a:lnTo>
                      <a:lnTo>
                        <a:pt x="227" y="36"/>
                      </a:lnTo>
                      <a:lnTo>
                        <a:pt x="227" y="36"/>
                      </a:lnTo>
                      <a:lnTo>
                        <a:pt x="227" y="39"/>
                      </a:lnTo>
                      <a:lnTo>
                        <a:pt x="227" y="39"/>
                      </a:lnTo>
                      <a:lnTo>
                        <a:pt x="227" y="39"/>
                      </a:lnTo>
                      <a:lnTo>
                        <a:pt x="227" y="39"/>
                      </a:lnTo>
                      <a:lnTo>
                        <a:pt x="227" y="39"/>
                      </a:lnTo>
                      <a:lnTo>
                        <a:pt x="227" y="42"/>
                      </a:lnTo>
                      <a:lnTo>
                        <a:pt x="227" y="42"/>
                      </a:lnTo>
                      <a:lnTo>
                        <a:pt x="227" y="42"/>
                      </a:lnTo>
                      <a:lnTo>
                        <a:pt x="227" y="42"/>
                      </a:lnTo>
                      <a:lnTo>
                        <a:pt x="227" y="45"/>
                      </a:lnTo>
                      <a:lnTo>
                        <a:pt x="227" y="45"/>
                      </a:lnTo>
                      <a:lnTo>
                        <a:pt x="227" y="45"/>
                      </a:lnTo>
                      <a:lnTo>
                        <a:pt x="227" y="45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4" y="51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7" y="56"/>
                      </a:lnTo>
                      <a:lnTo>
                        <a:pt x="227" y="59"/>
                      </a:lnTo>
                      <a:lnTo>
                        <a:pt x="227" y="59"/>
                      </a:lnTo>
                      <a:lnTo>
                        <a:pt x="227" y="59"/>
                      </a:lnTo>
                      <a:lnTo>
                        <a:pt x="227" y="59"/>
                      </a:lnTo>
                      <a:lnTo>
                        <a:pt x="227" y="62"/>
                      </a:lnTo>
                      <a:lnTo>
                        <a:pt x="227" y="62"/>
                      </a:lnTo>
                      <a:lnTo>
                        <a:pt x="227" y="62"/>
                      </a:lnTo>
                      <a:lnTo>
                        <a:pt x="227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1" y="62"/>
                      </a:lnTo>
                      <a:lnTo>
                        <a:pt x="221" y="62"/>
                      </a:lnTo>
                      <a:lnTo>
                        <a:pt x="221" y="62"/>
                      </a:lnTo>
                      <a:lnTo>
                        <a:pt x="221" y="59"/>
                      </a:lnTo>
                      <a:lnTo>
                        <a:pt x="221" y="59"/>
                      </a:lnTo>
                      <a:lnTo>
                        <a:pt x="221" y="59"/>
                      </a:lnTo>
                      <a:lnTo>
                        <a:pt x="221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6" y="59"/>
                      </a:lnTo>
                      <a:lnTo>
                        <a:pt x="216" y="59"/>
                      </a:lnTo>
                      <a:lnTo>
                        <a:pt x="216" y="59"/>
                      </a:lnTo>
                      <a:lnTo>
                        <a:pt x="216" y="56"/>
                      </a:lnTo>
                      <a:lnTo>
                        <a:pt x="216" y="56"/>
                      </a:lnTo>
                      <a:lnTo>
                        <a:pt x="216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0" y="56"/>
                      </a:lnTo>
                      <a:lnTo>
                        <a:pt x="210" y="56"/>
                      </a:lnTo>
                      <a:lnTo>
                        <a:pt x="210" y="56"/>
                      </a:lnTo>
                      <a:lnTo>
                        <a:pt x="210" y="56"/>
                      </a:lnTo>
                      <a:lnTo>
                        <a:pt x="210" y="56"/>
                      </a:lnTo>
                      <a:lnTo>
                        <a:pt x="207" y="56"/>
                      </a:lnTo>
                      <a:lnTo>
                        <a:pt x="207" y="56"/>
                      </a:lnTo>
                      <a:lnTo>
                        <a:pt x="207" y="56"/>
                      </a:lnTo>
                      <a:lnTo>
                        <a:pt x="207" y="56"/>
                      </a:lnTo>
                      <a:lnTo>
                        <a:pt x="207" y="56"/>
                      </a:lnTo>
                      <a:lnTo>
                        <a:pt x="204" y="56"/>
                      </a:lnTo>
                      <a:lnTo>
                        <a:pt x="204" y="56"/>
                      </a:lnTo>
                      <a:lnTo>
                        <a:pt x="204" y="56"/>
                      </a:lnTo>
                      <a:lnTo>
                        <a:pt x="204" y="56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2" y="53"/>
                      </a:lnTo>
                      <a:lnTo>
                        <a:pt x="202" y="53"/>
                      </a:lnTo>
                      <a:lnTo>
                        <a:pt x="202" y="53"/>
                      </a:lnTo>
                      <a:lnTo>
                        <a:pt x="202" y="53"/>
                      </a:lnTo>
                      <a:lnTo>
                        <a:pt x="202" y="51"/>
                      </a:lnTo>
                      <a:lnTo>
                        <a:pt x="202" y="51"/>
                      </a:lnTo>
                      <a:lnTo>
                        <a:pt x="202" y="51"/>
                      </a:lnTo>
                      <a:lnTo>
                        <a:pt x="202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3" y="48"/>
                      </a:lnTo>
                      <a:lnTo>
                        <a:pt x="193" y="45"/>
                      </a:lnTo>
                      <a:lnTo>
                        <a:pt x="193" y="45"/>
                      </a:lnTo>
                      <a:lnTo>
                        <a:pt x="193" y="45"/>
                      </a:lnTo>
                      <a:lnTo>
                        <a:pt x="193" y="45"/>
                      </a:lnTo>
                      <a:lnTo>
                        <a:pt x="193" y="45"/>
                      </a:lnTo>
                      <a:lnTo>
                        <a:pt x="190" y="48"/>
                      </a:lnTo>
                      <a:lnTo>
                        <a:pt x="190" y="48"/>
                      </a:lnTo>
                      <a:lnTo>
                        <a:pt x="187" y="48"/>
                      </a:lnTo>
                      <a:lnTo>
                        <a:pt x="187" y="48"/>
                      </a:lnTo>
                      <a:lnTo>
                        <a:pt x="187" y="48"/>
                      </a:lnTo>
                      <a:lnTo>
                        <a:pt x="185" y="48"/>
                      </a:lnTo>
                      <a:lnTo>
                        <a:pt x="185" y="48"/>
                      </a:lnTo>
                      <a:lnTo>
                        <a:pt x="185" y="48"/>
                      </a:lnTo>
                      <a:lnTo>
                        <a:pt x="185" y="48"/>
                      </a:lnTo>
                      <a:lnTo>
                        <a:pt x="185" y="48"/>
                      </a:lnTo>
                      <a:lnTo>
                        <a:pt x="185" y="51"/>
                      </a:lnTo>
                      <a:lnTo>
                        <a:pt x="185" y="51"/>
                      </a:lnTo>
                      <a:lnTo>
                        <a:pt x="185" y="51"/>
                      </a:lnTo>
                      <a:lnTo>
                        <a:pt x="185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79" y="51"/>
                      </a:lnTo>
                      <a:lnTo>
                        <a:pt x="179" y="51"/>
                      </a:lnTo>
                      <a:lnTo>
                        <a:pt x="179" y="51"/>
                      </a:lnTo>
                      <a:lnTo>
                        <a:pt x="179" y="51"/>
                      </a:lnTo>
                      <a:lnTo>
                        <a:pt x="179" y="53"/>
                      </a:lnTo>
                      <a:lnTo>
                        <a:pt x="179" y="53"/>
                      </a:lnTo>
                      <a:lnTo>
                        <a:pt x="179" y="53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6" y="59"/>
                      </a:lnTo>
                      <a:lnTo>
                        <a:pt x="176" y="59"/>
                      </a:lnTo>
                      <a:lnTo>
                        <a:pt x="176" y="59"/>
                      </a:lnTo>
                      <a:lnTo>
                        <a:pt x="176" y="59"/>
                      </a:lnTo>
                      <a:lnTo>
                        <a:pt x="176" y="62"/>
                      </a:lnTo>
                      <a:lnTo>
                        <a:pt x="176" y="62"/>
                      </a:lnTo>
                      <a:lnTo>
                        <a:pt x="176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5" y="68"/>
                      </a:lnTo>
                      <a:lnTo>
                        <a:pt x="165" y="68"/>
                      </a:lnTo>
                      <a:lnTo>
                        <a:pt x="165" y="65"/>
                      </a:lnTo>
                      <a:lnTo>
                        <a:pt x="165" y="65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48" y="65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4" y="59"/>
                      </a:lnTo>
                      <a:lnTo>
                        <a:pt x="134" y="59"/>
                      </a:lnTo>
                      <a:lnTo>
                        <a:pt x="134" y="59"/>
                      </a:lnTo>
                      <a:lnTo>
                        <a:pt x="134" y="59"/>
                      </a:lnTo>
                      <a:lnTo>
                        <a:pt x="134" y="59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1" y="56"/>
                      </a:lnTo>
                      <a:lnTo>
                        <a:pt x="131" y="56"/>
                      </a:lnTo>
                      <a:lnTo>
                        <a:pt x="131" y="56"/>
                      </a:lnTo>
                      <a:lnTo>
                        <a:pt x="131" y="56"/>
                      </a:lnTo>
                      <a:lnTo>
                        <a:pt x="131" y="53"/>
                      </a:lnTo>
                      <a:lnTo>
                        <a:pt x="131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39"/>
                      </a:lnTo>
                      <a:lnTo>
                        <a:pt x="128" y="39"/>
                      </a:lnTo>
                      <a:lnTo>
                        <a:pt x="128" y="39"/>
                      </a:lnTo>
                      <a:lnTo>
                        <a:pt x="128" y="39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5" y="36"/>
                      </a:lnTo>
                      <a:lnTo>
                        <a:pt x="125" y="36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25" y="25"/>
                      </a:lnTo>
                      <a:lnTo>
                        <a:pt x="125" y="25"/>
                      </a:lnTo>
                      <a:lnTo>
                        <a:pt x="125" y="25"/>
                      </a:lnTo>
                      <a:lnTo>
                        <a:pt x="125" y="25"/>
                      </a:lnTo>
                      <a:lnTo>
                        <a:pt x="125" y="22"/>
                      </a:lnTo>
                      <a:lnTo>
                        <a:pt x="125" y="22"/>
                      </a:lnTo>
                      <a:lnTo>
                        <a:pt x="125" y="22"/>
                      </a:lnTo>
                      <a:lnTo>
                        <a:pt x="125" y="22"/>
                      </a:lnTo>
                      <a:lnTo>
                        <a:pt x="125" y="22"/>
                      </a:lnTo>
                      <a:lnTo>
                        <a:pt x="122" y="22"/>
                      </a:lnTo>
                      <a:lnTo>
                        <a:pt x="122" y="19"/>
                      </a:lnTo>
                      <a:lnTo>
                        <a:pt x="122" y="19"/>
                      </a:lnTo>
                      <a:lnTo>
                        <a:pt x="122" y="19"/>
                      </a:lnTo>
                      <a:lnTo>
                        <a:pt x="122" y="19"/>
                      </a:lnTo>
                      <a:lnTo>
                        <a:pt x="119" y="19"/>
                      </a:lnTo>
                      <a:lnTo>
                        <a:pt x="119" y="19"/>
                      </a:lnTo>
                      <a:lnTo>
                        <a:pt x="119" y="19"/>
                      </a:lnTo>
                      <a:lnTo>
                        <a:pt x="119" y="19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08" y="19"/>
                      </a:lnTo>
                      <a:lnTo>
                        <a:pt x="108" y="19"/>
                      </a:lnTo>
                      <a:lnTo>
                        <a:pt x="108" y="19"/>
                      </a:lnTo>
                      <a:lnTo>
                        <a:pt x="108" y="19"/>
                      </a:lnTo>
                      <a:lnTo>
                        <a:pt x="105" y="19"/>
                      </a:lnTo>
                      <a:lnTo>
                        <a:pt x="105" y="19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2" y="17"/>
                      </a:lnTo>
                      <a:lnTo>
                        <a:pt x="100" y="17"/>
                      </a:lnTo>
                      <a:lnTo>
                        <a:pt x="100" y="17"/>
                      </a:lnTo>
                      <a:lnTo>
                        <a:pt x="97" y="17"/>
                      </a:lnTo>
                      <a:lnTo>
                        <a:pt x="97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3" y="17"/>
                      </a:lnTo>
                      <a:lnTo>
                        <a:pt x="83" y="17"/>
                      </a:lnTo>
                      <a:lnTo>
                        <a:pt x="83" y="17"/>
                      </a:lnTo>
                      <a:lnTo>
                        <a:pt x="80" y="17"/>
                      </a:lnTo>
                      <a:lnTo>
                        <a:pt x="80" y="17"/>
                      </a:lnTo>
                      <a:lnTo>
                        <a:pt x="80" y="17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77" y="14"/>
                      </a:lnTo>
                      <a:lnTo>
                        <a:pt x="77" y="14"/>
                      </a:lnTo>
                      <a:lnTo>
                        <a:pt x="77" y="14"/>
                      </a:lnTo>
                      <a:lnTo>
                        <a:pt x="77" y="14"/>
                      </a:lnTo>
                      <a:lnTo>
                        <a:pt x="77" y="14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1" y="5"/>
                      </a:lnTo>
                      <a:lnTo>
                        <a:pt x="71" y="5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3" y="11"/>
                      </a:lnTo>
                      <a:lnTo>
                        <a:pt x="63" y="11"/>
                      </a:lnTo>
                      <a:lnTo>
                        <a:pt x="63" y="11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8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3" y="34"/>
                      </a:lnTo>
                      <a:lnTo>
                        <a:pt x="43" y="34"/>
                      </a:lnTo>
                      <a:lnTo>
                        <a:pt x="43" y="34"/>
                      </a:lnTo>
                      <a:lnTo>
                        <a:pt x="43" y="34"/>
                      </a:lnTo>
                      <a:lnTo>
                        <a:pt x="43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3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4" y="39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9"/>
                      </a:lnTo>
                      <a:lnTo>
                        <a:pt x="34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29" y="45"/>
                      </a:lnTo>
                      <a:lnTo>
                        <a:pt x="29" y="45"/>
                      </a:lnTo>
                      <a:lnTo>
                        <a:pt x="29" y="45"/>
                      </a:lnTo>
                      <a:lnTo>
                        <a:pt x="29" y="45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9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5" y="70"/>
                      </a:lnTo>
                      <a:lnTo>
                        <a:pt x="15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2" y="79"/>
                      </a:lnTo>
                      <a:lnTo>
                        <a:pt x="12" y="79"/>
                      </a:lnTo>
                      <a:lnTo>
                        <a:pt x="12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9" y="99"/>
                      </a:lnTo>
                      <a:lnTo>
                        <a:pt x="9" y="99"/>
                      </a:lnTo>
                      <a:lnTo>
                        <a:pt x="9" y="99"/>
                      </a:lnTo>
                      <a:lnTo>
                        <a:pt x="9" y="99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9" y="116"/>
                      </a:lnTo>
                      <a:lnTo>
                        <a:pt x="9" y="116"/>
                      </a:lnTo>
                      <a:lnTo>
                        <a:pt x="9" y="116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3" y="121"/>
                      </a:lnTo>
                      <a:lnTo>
                        <a:pt x="3" y="121"/>
                      </a:lnTo>
                      <a:lnTo>
                        <a:pt x="3" y="121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8" name="Freeform 194"/>
                <p:cNvSpPr>
                  <a:spLocks/>
                </p:cNvSpPr>
                <p:nvPr/>
              </p:nvSpPr>
              <p:spPr bwMode="auto">
                <a:xfrm>
                  <a:off x="1572" y="2768"/>
                  <a:ext cx="177" cy="122"/>
                </a:xfrm>
                <a:custGeom>
                  <a:avLst/>
                  <a:gdLst/>
                  <a:ahLst/>
                  <a:cxnLst>
                    <a:cxn ang="0">
                      <a:pos x="34" y="153"/>
                    </a:cxn>
                    <a:cxn ang="0">
                      <a:pos x="43" y="150"/>
                    </a:cxn>
                    <a:cxn ang="0">
                      <a:pos x="54" y="150"/>
                    </a:cxn>
                    <a:cxn ang="0">
                      <a:pos x="74" y="150"/>
                    </a:cxn>
                    <a:cxn ang="0">
                      <a:pos x="102" y="144"/>
                    </a:cxn>
                    <a:cxn ang="0">
                      <a:pos x="117" y="158"/>
                    </a:cxn>
                    <a:cxn ang="0">
                      <a:pos x="125" y="167"/>
                    </a:cxn>
                    <a:cxn ang="0">
                      <a:pos x="136" y="187"/>
                    </a:cxn>
                    <a:cxn ang="0">
                      <a:pos x="156" y="206"/>
                    </a:cxn>
                    <a:cxn ang="0">
                      <a:pos x="148" y="218"/>
                    </a:cxn>
                    <a:cxn ang="0">
                      <a:pos x="151" y="232"/>
                    </a:cxn>
                    <a:cxn ang="0">
                      <a:pos x="165" y="238"/>
                    </a:cxn>
                    <a:cxn ang="0">
                      <a:pos x="185" y="238"/>
                    </a:cxn>
                    <a:cxn ang="0">
                      <a:pos x="193" y="226"/>
                    </a:cxn>
                    <a:cxn ang="0">
                      <a:pos x="202" y="218"/>
                    </a:cxn>
                    <a:cxn ang="0">
                      <a:pos x="213" y="212"/>
                    </a:cxn>
                    <a:cxn ang="0">
                      <a:pos x="224" y="212"/>
                    </a:cxn>
                    <a:cxn ang="0">
                      <a:pos x="236" y="209"/>
                    </a:cxn>
                    <a:cxn ang="0">
                      <a:pos x="241" y="164"/>
                    </a:cxn>
                    <a:cxn ang="0">
                      <a:pos x="250" y="167"/>
                    </a:cxn>
                    <a:cxn ang="0">
                      <a:pos x="258" y="167"/>
                    </a:cxn>
                    <a:cxn ang="0">
                      <a:pos x="270" y="164"/>
                    </a:cxn>
                    <a:cxn ang="0">
                      <a:pos x="281" y="161"/>
                    </a:cxn>
                    <a:cxn ang="0">
                      <a:pos x="287" y="153"/>
                    </a:cxn>
                    <a:cxn ang="0">
                      <a:pos x="295" y="150"/>
                    </a:cxn>
                    <a:cxn ang="0">
                      <a:pos x="312" y="144"/>
                    </a:cxn>
                    <a:cxn ang="0">
                      <a:pos x="340" y="141"/>
                    </a:cxn>
                    <a:cxn ang="0">
                      <a:pos x="346" y="85"/>
                    </a:cxn>
                    <a:cxn ang="0">
                      <a:pos x="329" y="59"/>
                    </a:cxn>
                    <a:cxn ang="0">
                      <a:pos x="318" y="25"/>
                    </a:cxn>
                    <a:cxn ang="0">
                      <a:pos x="298" y="2"/>
                    </a:cxn>
                    <a:cxn ang="0">
                      <a:pos x="233" y="34"/>
                    </a:cxn>
                    <a:cxn ang="0">
                      <a:pos x="227" y="62"/>
                    </a:cxn>
                    <a:cxn ang="0">
                      <a:pos x="207" y="56"/>
                    </a:cxn>
                    <a:cxn ang="0">
                      <a:pos x="193" y="45"/>
                    </a:cxn>
                    <a:cxn ang="0">
                      <a:pos x="179" y="59"/>
                    </a:cxn>
                    <a:cxn ang="0">
                      <a:pos x="156" y="65"/>
                    </a:cxn>
                    <a:cxn ang="0">
                      <a:pos x="142" y="65"/>
                    </a:cxn>
                    <a:cxn ang="0">
                      <a:pos x="134" y="56"/>
                    </a:cxn>
                    <a:cxn ang="0">
                      <a:pos x="125" y="53"/>
                    </a:cxn>
                    <a:cxn ang="0">
                      <a:pos x="119" y="48"/>
                    </a:cxn>
                    <a:cxn ang="0">
                      <a:pos x="128" y="42"/>
                    </a:cxn>
                    <a:cxn ang="0">
                      <a:pos x="128" y="28"/>
                    </a:cxn>
                    <a:cxn ang="0">
                      <a:pos x="111" y="19"/>
                    </a:cxn>
                    <a:cxn ang="0">
                      <a:pos x="77" y="14"/>
                    </a:cxn>
                    <a:cxn ang="0">
                      <a:pos x="74" y="5"/>
                    </a:cxn>
                    <a:cxn ang="0">
                      <a:pos x="68" y="11"/>
                    </a:cxn>
                    <a:cxn ang="0">
                      <a:pos x="57" y="19"/>
                    </a:cxn>
                    <a:cxn ang="0">
                      <a:pos x="51" y="25"/>
                    </a:cxn>
                    <a:cxn ang="0">
                      <a:pos x="46" y="34"/>
                    </a:cxn>
                    <a:cxn ang="0">
                      <a:pos x="34" y="36"/>
                    </a:cxn>
                    <a:cxn ang="0">
                      <a:pos x="29" y="48"/>
                    </a:cxn>
                    <a:cxn ang="0">
                      <a:pos x="26" y="56"/>
                    </a:cxn>
                    <a:cxn ang="0">
                      <a:pos x="20" y="65"/>
                    </a:cxn>
                    <a:cxn ang="0">
                      <a:pos x="17" y="73"/>
                    </a:cxn>
                    <a:cxn ang="0">
                      <a:pos x="15" y="85"/>
                    </a:cxn>
                    <a:cxn ang="0">
                      <a:pos x="12" y="90"/>
                    </a:cxn>
                    <a:cxn ang="0">
                      <a:pos x="12" y="96"/>
                    </a:cxn>
                    <a:cxn ang="0">
                      <a:pos x="9" y="104"/>
                    </a:cxn>
                    <a:cxn ang="0">
                      <a:pos x="9" y="110"/>
                    </a:cxn>
                    <a:cxn ang="0">
                      <a:pos x="6" y="121"/>
                    </a:cxn>
                    <a:cxn ang="0">
                      <a:pos x="3" y="130"/>
                    </a:cxn>
                    <a:cxn ang="0">
                      <a:pos x="0" y="141"/>
                    </a:cxn>
                  </a:cxnLst>
                  <a:rect l="0" t="0" r="r" b="b"/>
                  <a:pathLst>
                    <a:path w="352" h="240">
                      <a:moveTo>
                        <a:pt x="0" y="150"/>
                      </a:move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3" y="150"/>
                      </a:lnTo>
                      <a:lnTo>
                        <a:pt x="6" y="150"/>
                      </a:lnTo>
                      <a:lnTo>
                        <a:pt x="6" y="150"/>
                      </a:lnTo>
                      <a:lnTo>
                        <a:pt x="6" y="153"/>
                      </a:lnTo>
                      <a:lnTo>
                        <a:pt x="6" y="153"/>
                      </a:lnTo>
                      <a:lnTo>
                        <a:pt x="6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3"/>
                      </a:lnTo>
                      <a:lnTo>
                        <a:pt x="9" y="153"/>
                      </a:lnTo>
                      <a:lnTo>
                        <a:pt x="9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2" y="153"/>
                      </a:lnTo>
                      <a:lnTo>
                        <a:pt x="15" y="153"/>
                      </a:lnTo>
                      <a:lnTo>
                        <a:pt x="15" y="153"/>
                      </a:lnTo>
                      <a:lnTo>
                        <a:pt x="15" y="153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20" y="155"/>
                      </a:lnTo>
                      <a:lnTo>
                        <a:pt x="20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3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50"/>
                      </a:lnTo>
                      <a:lnTo>
                        <a:pt x="46" y="147"/>
                      </a:lnTo>
                      <a:lnTo>
                        <a:pt x="46" y="147"/>
                      </a:lnTo>
                      <a:lnTo>
                        <a:pt x="46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49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1" y="147"/>
                      </a:lnTo>
                      <a:lnTo>
                        <a:pt x="54" y="147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57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50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0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3" y="147"/>
                      </a:lnTo>
                      <a:lnTo>
                        <a:pt x="66" y="147"/>
                      </a:lnTo>
                      <a:lnTo>
                        <a:pt x="66" y="147"/>
                      </a:lnTo>
                      <a:lnTo>
                        <a:pt x="66" y="147"/>
                      </a:lnTo>
                      <a:lnTo>
                        <a:pt x="66" y="147"/>
                      </a:lnTo>
                      <a:lnTo>
                        <a:pt x="66" y="147"/>
                      </a:lnTo>
                      <a:lnTo>
                        <a:pt x="66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68" y="150"/>
                      </a:lnTo>
                      <a:lnTo>
                        <a:pt x="71" y="150"/>
                      </a:lnTo>
                      <a:lnTo>
                        <a:pt x="71" y="150"/>
                      </a:lnTo>
                      <a:lnTo>
                        <a:pt x="71" y="150"/>
                      </a:lnTo>
                      <a:lnTo>
                        <a:pt x="71" y="150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4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77" y="150"/>
                      </a:lnTo>
                      <a:lnTo>
                        <a:pt x="77" y="147"/>
                      </a:lnTo>
                      <a:lnTo>
                        <a:pt x="77" y="147"/>
                      </a:lnTo>
                      <a:lnTo>
                        <a:pt x="80" y="147"/>
                      </a:lnTo>
                      <a:lnTo>
                        <a:pt x="80" y="147"/>
                      </a:lnTo>
                      <a:lnTo>
                        <a:pt x="80" y="147"/>
                      </a:lnTo>
                      <a:lnTo>
                        <a:pt x="80" y="144"/>
                      </a:lnTo>
                      <a:lnTo>
                        <a:pt x="80" y="144"/>
                      </a:lnTo>
                      <a:lnTo>
                        <a:pt x="80" y="144"/>
                      </a:lnTo>
                      <a:lnTo>
                        <a:pt x="83" y="144"/>
                      </a:lnTo>
                      <a:lnTo>
                        <a:pt x="83" y="144"/>
                      </a:lnTo>
                      <a:lnTo>
                        <a:pt x="83" y="144"/>
                      </a:lnTo>
                      <a:lnTo>
                        <a:pt x="83" y="144"/>
                      </a:lnTo>
                      <a:lnTo>
                        <a:pt x="83" y="144"/>
                      </a:lnTo>
                      <a:lnTo>
                        <a:pt x="85" y="144"/>
                      </a:lnTo>
                      <a:lnTo>
                        <a:pt x="85" y="144"/>
                      </a:lnTo>
                      <a:lnTo>
                        <a:pt x="85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1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7" y="141"/>
                      </a:lnTo>
                      <a:lnTo>
                        <a:pt x="97" y="141"/>
                      </a:lnTo>
                      <a:lnTo>
                        <a:pt x="97" y="141"/>
                      </a:lnTo>
                      <a:lnTo>
                        <a:pt x="97" y="141"/>
                      </a:lnTo>
                      <a:lnTo>
                        <a:pt x="97" y="141"/>
                      </a:lnTo>
                      <a:lnTo>
                        <a:pt x="100" y="141"/>
                      </a:lnTo>
                      <a:lnTo>
                        <a:pt x="100" y="141"/>
                      </a:lnTo>
                      <a:lnTo>
                        <a:pt x="100" y="144"/>
                      </a:lnTo>
                      <a:lnTo>
                        <a:pt x="100" y="144"/>
                      </a:lnTo>
                      <a:lnTo>
                        <a:pt x="100" y="144"/>
                      </a:lnTo>
                      <a:lnTo>
                        <a:pt x="100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47"/>
                      </a:lnTo>
                      <a:lnTo>
                        <a:pt x="105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08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1" y="150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3"/>
                      </a:lnTo>
                      <a:lnTo>
                        <a:pt x="114" y="155"/>
                      </a:lnTo>
                      <a:lnTo>
                        <a:pt x="114" y="155"/>
                      </a:lnTo>
                      <a:lnTo>
                        <a:pt x="114" y="155"/>
                      </a:lnTo>
                      <a:lnTo>
                        <a:pt x="114" y="155"/>
                      </a:lnTo>
                      <a:lnTo>
                        <a:pt x="117" y="155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58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1"/>
                      </a:lnTo>
                      <a:lnTo>
                        <a:pt x="117" y="164"/>
                      </a:lnTo>
                      <a:lnTo>
                        <a:pt x="117" y="164"/>
                      </a:lnTo>
                      <a:lnTo>
                        <a:pt x="117" y="164"/>
                      </a:lnTo>
                      <a:lnTo>
                        <a:pt x="117" y="164"/>
                      </a:lnTo>
                      <a:lnTo>
                        <a:pt x="117" y="164"/>
                      </a:lnTo>
                      <a:lnTo>
                        <a:pt x="119" y="164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2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5" y="167"/>
                      </a:lnTo>
                      <a:lnTo>
                        <a:pt x="128" y="167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70"/>
                      </a:lnTo>
                      <a:lnTo>
                        <a:pt x="128" y="167"/>
                      </a:lnTo>
                      <a:lnTo>
                        <a:pt x="128" y="167"/>
                      </a:lnTo>
                      <a:lnTo>
                        <a:pt x="128" y="167"/>
                      </a:lnTo>
                      <a:lnTo>
                        <a:pt x="131" y="170"/>
                      </a:lnTo>
                      <a:lnTo>
                        <a:pt x="131" y="172"/>
                      </a:lnTo>
                      <a:lnTo>
                        <a:pt x="131" y="172"/>
                      </a:lnTo>
                      <a:lnTo>
                        <a:pt x="134" y="175"/>
                      </a:lnTo>
                      <a:lnTo>
                        <a:pt x="134" y="175"/>
                      </a:lnTo>
                      <a:lnTo>
                        <a:pt x="134" y="175"/>
                      </a:lnTo>
                      <a:lnTo>
                        <a:pt x="134" y="178"/>
                      </a:lnTo>
                      <a:lnTo>
                        <a:pt x="131" y="178"/>
                      </a:lnTo>
                      <a:lnTo>
                        <a:pt x="131" y="181"/>
                      </a:lnTo>
                      <a:lnTo>
                        <a:pt x="131" y="181"/>
                      </a:lnTo>
                      <a:lnTo>
                        <a:pt x="128" y="181"/>
                      </a:lnTo>
                      <a:lnTo>
                        <a:pt x="128" y="184"/>
                      </a:lnTo>
                      <a:lnTo>
                        <a:pt x="128" y="184"/>
                      </a:lnTo>
                      <a:lnTo>
                        <a:pt x="128" y="184"/>
                      </a:lnTo>
                      <a:lnTo>
                        <a:pt x="128" y="187"/>
                      </a:lnTo>
                      <a:lnTo>
                        <a:pt x="128" y="187"/>
                      </a:lnTo>
                      <a:lnTo>
                        <a:pt x="128" y="187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1" y="187"/>
                      </a:lnTo>
                      <a:lnTo>
                        <a:pt x="131" y="187"/>
                      </a:lnTo>
                      <a:lnTo>
                        <a:pt x="134" y="187"/>
                      </a:lnTo>
                      <a:lnTo>
                        <a:pt x="134" y="187"/>
                      </a:lnTo>
                      <a:lnTo>
                        <a:pt x="134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9" y="187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39" y="184"/>
                      </a:lnTo>
                      <a:lnTo>
                        <a:pt x="142" y="187"/>
                      </a:lnTo>
                      <a:lnTo>
                        <a:pt x="142" y="187"/>
                      </a:lnTo>
                      <a:lnTo>
                        <a:pt x="142" y="189"/>
                      </a:lnTo>
                      <a:lnTo>
                        <a:pt x="145" y="189"/>
                      </a:lnTo>
                      <a:lnTo>
                        <a:pt x="145" y="192"/>
                      </a:lnTo>
                      <a:lnTo>
                        <a:pt x="145" y="192"/>
                      </a:lnTo>
                      <a:lnTo>
                        <a:pt x="145" y="192"/>
                      </a:lnTo>
                      <a:lnTo>
                        <a:pt x="148" y="195"/>
                      </a:lnTo>
                      <a:lnTo>
                        <a:pt x="148" y="195"/>
                      </a:lnTo>
                      <a:lnTo>
                        <a:pt x="148" y="195"/>
                      </a:lnTo>
                      <a:lnTo>
                        <a:pt x="148" y="195"/>
                      </a:lnTo>
                      <a:lnTo>
                        <a:pt x="148" y="198"/>
                      </a:lnTo>
                      <a:lnTo>
                        <a:pt x="151" y="198"/>
                      </a:lnTo>
                      <a:lnTo>
                        <a:pt x="151" y="198"/>
                      </a:lnTo>
                      <a:lnTo>
                        <a:pt x="151" y="198"/>
                      </a:lnTo>
                      <a:lnTo>
                        <a:pt x="151" y="198"/>
                      </a:lnTo>
                      <a:lnTo>
                        <a:pt x="151" y="198"/>
                      </a:lnTo>
                      <a:lnTo>
                        <a:pt x="151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6" y="201"/>
                      </a:lnTo>
                      <a:lnTo>
                        <a:pt x="156" y="204"/>
                      </a:lnTo>
                      <a:lnTo>
                        <a:pt x="156" y="204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6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6" y="209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2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51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18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8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5" y="221"/>
                      </a:lnTo>
                      <a:lnTo>
                        <a:pt x="148" y="223"/>
                      </a:lnTo>
                      <a:lnTo>
                        <a:pt x="148" y="223"/>
                      </a:lnTo>
                      <a:lnTo>
                        <a:pt x="148" y="226"/>
                      </a:lnTo>
                      <a:lnTo>
                        <a:pt x="148" y="226"/>
                      </a:lnTo>
                      <a:lnTo>
                        <a:pt x="148" y="226"/>
                      </a:lnTo>
                      <a:lnTo>
                        <a:pt x="148" y="229"/>
                      </a:lnTo>
                      <a:lnTo>
                        <a:pt x="151" y="229"/>
                      </a:lnTo>
                      <a:lnTo>
                        <a:pt x="151" y="229"/>
                      </a:lnTo>
                      <a:lnTo>
                        <a:pt x="151" y="229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3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32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6" y="229"/>
                      </a:lnTo>
                      <a:lnTo>
                        <a:pt x="159" y="229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59" y="235"/>
                      </a:lnTo>
                      <a:lnTo>
                        <a:pt x="162" y="235"/>
                      </a:lnTo>
                      <a:lnTo>
                        <a:pt x="162" y="235"/>
                      </a:lnTo>
                      <a:lnTo>
                        <a:pt x="162" y="235"/>
                      </a:lnTo>
                      <a:lnTo>
                        <a:pt x="162" y="238"/>
                      </a:lnTo>
                      <a:lnTo>
                        <a:pt x="162" y="238"/>
                      </a:lnTo>
                      <a:lnTo>
                        <a:pt x="162" y="238"/>
                      </a:lnTo>
                      <a:lnTo>
                        <a:pt x="162" y="238"/>
                      </a:lnTo>
                      <a:lnTo>
                        <a:pt x="162" y="238"/>
                      </a:lnTo>
                      <a:lnTo>
                        <a:pt x="162" y="240"/>
                      </a:lnTo>
                      <a:lnTo>
                        <a:pt x="165" y="238"/>
                      </a:lnTo>
                      <a:lnTo>
                        <a:pt x="165" y="238"/>
                      </a:lnTo>
                      <a:lnTo>
                        <a:pt x="165" y="238"/>
                      </a:lnTo>
                      <a:lnTo>
                        <a:pt x="165" y="238"/>
                      </a:lnTo>
                      <a:lnTo>
                        <a:pt x="165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68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0" y="240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3" y="240"/>
                      </a:lnTo>
                      <a:lnTo>
                        <a:pt x="173" y="238"/>
                      </a:lnTo>
                      <a:lnTo>
                        <a:pt x="173" y="238"/>
                      </a:lnTo>
                      <a:lnTo>
                        <a:pt x="173" y="238"/>
                      </a:lnTo>
                      <a:lnTo>
                        <a:pt x="173" y="238"/>
                      </a:lnTo>
                      <a:lnTo>
                        <a:pt x="173" y="240"/>
                      </a:lnTo>
                      <a:lnTo>
                        <a:pt x="176" y="238"/>
                      </a:lnTo>
                      <a:lnTo>
                        <a:pt x="176" y="238"/>
                      </a:lnTo>
                      <a:lnTo>
                        <a:pt x="176" y="238"/>
                      </a:lnTo>
                      <a:lnTo>
                        <a:pt x="176" y="238"/>
                      </a:lnTo>
                      <a:lnTo>
                        <a:pt x="176" y="240"/>
                      </a:lnTo>
                      <a:lnTo>
                        <a:pt x="176" y="240"/>
                      </a:lnTo>
                      <a:lnTo>
                        <a:pt x="176" y="240"/>
                      </a:lnTo>
                      <a:lnTo>
                        <a:pt x="176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79" y="240"/>
                      </a:lnTo>
                      <a:lnTo>
                        <a:pt x="182" y="240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2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8"/>
                      </a:lnTo>
                      <a:lnTo>
                        <a:pt x="185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87" y="235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0" y="232"/>
                      </a:lnTo>
                      <a:lnTo>
                        <a:pt x="193" y="232"/>
                      </a:lnTo>
                      <a:lnTo>
                        <a:pt x="193" y="232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9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3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6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6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199" y="221"/>
                      </a:lnTo>
                      <a:lnTo>
                        <a:pt x="202" y="221"/>
                      </a:lnTo>
                      <a:lnTo>
                        <a:pt x="202" y="221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2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0" y="215"/>
                      </a:lnTo>
                      <a:lnTo>
                        <a:pt x="213" y="215"/>
                      </a:lnTo>
                      <a:lnTo>
                        <a:pt x="213" y="215"/>
                      </a:lnTo>
                      <a:lnTo>
                        <a:pt x="213" y="215"/>
                      </a:lnTo>
                      <a:lnTo>
                        <a:pt x="213" y="215"/>
                      </a:lnTo>
                      <a:lnTo>
                        <a:pt x="213" y="212"/>
                      </a:lnTo>
                      <a:lnTo>
                        <a:pt x="213" y="212"/>
                      </a:lnTo>
                      <a:lnTo>
                        <a:pt x="213" y="212"/>
                      </a:lnTo>
                      <a:lnTo>
                        <a:pt x="213" y="212"/>
                      </a:lnTo>
                      <a:lnTo>
                        <a:pt x="213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09"/>
                      </a:lnTo>
                      <a:lnTo>
                        <a:pt x="216" y="209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12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19" y="209"/>
                      </a:lnTo>
                      <a:lnTo>
                        <a:pt x="221" y="209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1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4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2"/>
                      </a:lnTo>
                      <a:lnTo>
                        <a:pt x="227" y="215"/>
                      </a:lnTo>
                      <a:lnTo>
                        <a:pt x="227" y="215"/>
                      </a:lnTo>
                      <a:lnTo>
                        <a:pt x="227" y="215"/>
                      </a:lnTo>
                      <a:lnTo>
                        <a:pt x="227" y="215"/>
                      </a:lnTo>
                      <a:lnTo>
                        <a:pt x="227" y="215"/>
                      </a:lnTo>
                      <a:lnTo>
                        <a:pt x="227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0" y="212"/>
                      </a:lnTo>
                      <a:lnTo>
                        <a:pt x="233" y="212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3" y="209"/>
                      </a:lnTo>
                      <a:lnTo>
                        <a:pt x="236" y="209"/>
                      </a:lnTo>
                      <a:lnTo>
                        <a:pt x="236" y="209"/>
                      </a:lnTo>
                      <a:lnTo>
                        <a:pt x="236" y="209"/>
                      </a:lnTo>
                      <a:lnTo>
                        <a:pt x="236" y="209"/>
                      </a:lnTo>
                      <a:lnTo>
                        <a:pt x="236" y="209"/>
                      </a:lnTo>
                      <a:lnTo>
                        <a:pt x="236" y="206"/>
                      </a:lnTo>
                      <a:lnTo>
                        <a:pt x="236" y="206"/>
                      </a:lnTo>
                      <a:lnTo>
                        <a:pt x="236" y="206"/>
                      </a:lnTo>
                      <a:lnTo>
                        <a:pt x="236" y="204"/>
                      </a:lnTo>
                      <a:lnTo>
                        <a:pt x="236" y="204"/>
                      </a:lnTo>
                      <a:lnTo>
                        <a:pt x="236" y="201"/>
                      </a:lnTo>
                      <a:lnTo>
                        <a:pt x="236" y="198"/>
                      </a:lnTo>
                      <a:lnTo>
                        <a:pt x="236" y="198"/>
                      </a:lnTo>
                      <a:lnTo>
                        <a:pt x="236" y="195"/>
                      </a:lnTo>
                      <a:lnTo>
                        <a:pt x="236" y="195"/>
                      </a:lnTo>
                      <a:lnTo>
                        <a:pt x="236" y="195"/>
                      </a:lnTo>
                      <a:lnTo>
                        <a:pt x="236" y="192"/>
                      </a:lnTo>
                      <a:lnTo>
                        <a:pt x="236" y="189"/>
                      </a:lnTo>
                      <a:lnTo>
                        <a:pt x="236" y="189"/>
                      </a:lnTo>
                      <a:lnTo>
                        <a:pt x="236" y="187"/>
                      </a:lnTo>
                      <a:lnTo>
                        <a:pt x="236" y="184"/>
                      </a:lnTo>
                      <a:lnTo>
                        <a:pt x="236" y="181"/>
                      </a:lnTo>
                      <a:lnTo>
                        <a:pt x="236" y="178"/>
                      </a:lnTo>
                      <a:lnTo>
                        <a:pt x="236" y="178"/>
                      </a:lnTo>
                      <a:lnTo>
                        <a:pt x="236" y="175"/>
                      </a:lnTo>
                      <a:lnTo>
                        <a:pt x="236" y="172"/>
                      </a:lnTo>
                      <a:lnTo>
                        <a:pt x="236" y="170"/>
                      </a:lnTo>
                      <a:lnTo>
                        <a:pt x="236" y="170"/>
                      </a:lnTo>
                      <a:lnTo>
                        <a:pt x="236" y="170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6" y="167"/>
                      </a:lnTo>
                      <a:lnTo>
                        <a:pt x="238" y="167"/>
                      </a:lnTo>
                      <a:lnTo>
                        <a:pt x="238" y="167"/>
                      </a:lnTo>
                      <a:lnTo>
                        <a:pt x="238" y="164"/>
                      </a:lnTo>
                      <a:lnTo>
                        <a:pt x="238" y="164"/>
                      </a:lnTo>
                      <a:lnTo>
                        <a:pt x="238" y="164"/>
                      </a:lnTo>
                      <a:lnTo>
                        <a:pt x="238" y="167"/>
                      </a:lnTo>
                      <a:lnTo>
                        <a:pt x="238" y="167"/>
                      </a:lnTo>
                      <a:lnTo>
                        <a:pt x="238" y="167"/>
                      </a:lnTo>
                      <a:lnTo>
                        <a:pt x="238" y="167"/>
                      </a:lnTo>
                      <a:lnTo>
                        <a:pt x="241" y="167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4"/>
                      </a:lnTo>
                      <a:lnTo>
                        <a:pt x="241" y="167"/>
                      </a:lnTo>
                      <a:lnTo>
                        <a:pt x="241" y="167"/>
                      </a:lnTo>
                      <a:lnTo>
                        <a:pt x="241" y="167"/>
                      </a:lnTo>
                      <a:lnTo>
                        <a:pt x="241" y="167"/>
                      </a:lnTo>
                      <a:lnTo>
                        <a:pt x="244" y="167"/>
                      </a:lnTo>
                      <a:lnTo>
                        <a:pt x="244" y="167"/>
                      </a:lnTo>
                      <a:lnTo>
                        <a:pt x="244" y="167"/>
                      </a:lnTo>
                      <a:lnTo>
                        <a:pt x="244" y="167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4" y="164"/>
                      </a:lnTo>
                      <a:lnTo>
                        <a:pt x="247" y="164"/>
                      </a:lnTo>
                      <a:lnTo>
                        <a:pt x="247" y="164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47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7"/>
                      </a:lnTo>
                      <a:lnTo>
                        <a:pt x="250" y="164"/>
                      </a:lnTo>
                      <a:lnTo>
                        <a:pt x="250" y="164"/>
                      </a:lnTo>
                      <a:lnTo>
                        <a:pt x="250" y="164"/>
                      </a:lnTo>
                      <a:lnTo>
                        <a:pt x="250" y="164"/>
                      </a:lnTo>
                      <a:lnTo>
                        <a:pt x="253" y="164"/>
                      </a:lnTo>
                      <a:lnTo>
                        <a:pt x="253" y="164"/>
                      </a:lnTo>
                      <a:lnTo>
                        <a:pt x="253" y="164"/>
                      </a:lnTo>
                      <a:lnTo>
                        <a:pt x="253" y="164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3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4"/>
                      </a:lnTo>
                      <a:lnTo>
                        <a:pt x="255" y="164"/>
                      </a:lnTo>
                      <a:lnTo>
                        <a:pt x="255" y="164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5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58" y="167"/>
                      </a:lnTo>
                      <a:lnTo>
                        <a:pt x="261" y="167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58" y="164"/>
                      </a:lnTo>
                      <a:lnTo>
                        <a:pt x="258" y="164"/>
                      </a:lnTo>
                      <a:lnTo>
                        <a:pt x="258" y="164"/>
                      </a:lnTo>
                      <a:lnTo>
                        <a:pt x="258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1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4"/>
                      </a:lnTo>
                      <a:lnTo>
                        <a:pt x="264" y="161"/>
                      </a:lnTo>
                      <a:lnTo>
                        <a:pt x="264" y="161"/>
                      </a:lnTo>
                      <a:lnTo>
                        <a:pt x="267" y="161"/>
                      </a:lnTo>
                      <a:lnTo>
                        <a:pt x="267" y="161"/>
                      </a:lnTo>
                      <a:lnTo>
                        <a:pt x="267" y="161"/>
                      </a:lnTo>
                      <a:lnTo>
                        <a:pt x="267" y="161"/>
                      </a:lnTo>
                      <a:lnTo>
                        <a:pt x="267" y="161"/>
                      </a:lnTo>
                      <a:lnTo>
                        <a:pt x="267" y="164"/>
                      </a:lnTo>
                      <a:lnTo>
                        <a:pt x="267" y="164"/>
                      </a:lnTo>
                      <a:lnTo>
                        <a:pt x="267" y="164"/>
                      </a:lnTo>
                      <a:lnTo>
                        <a:pt x="267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0" y="161"/>
                      </a:lnTo>
                      <a:lnTo>
                        <a:pt x="270" y="161"/>
                      </a:lnTo>
                      <a:lnTo>
                        <a:pt x="270" y="161"/>
                      </a:lnTo>
                      <a:lnTo>
                        <a:pt x="270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2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5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58"/>
                      </a:lnTo>
                      <a:lnTo>
                        <a:pt x="278" y="158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78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1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61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8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4" y="155"/>
                      </a:lnTo>
                      <a:lnTo>
                        <a:pt x="287" y="153"/>
                      </a:lnTo>
                      <a:lnTo>
                        <a:pt x="287" y="153"/>
                      </a:lnTo>
                      <a:lnTo>
                        <a:pt x="287" y="153"/>
                      </a:lnTo>
                      <a:lnTo>
                        <a:pt x="287" y="153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5"/>
                      </a:lnTo>
                      <a:lnTo>
                        <a:pt x="287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89" y="153"/>
                      </a:lnTo>
                      <a:lnTo>
                        <a:pt x="292" y="153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2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50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5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298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1" y="147"/>
                      </a:lnTo>
                      <a:lnTo>
                        <a:pt x="304" y="147"/>
                      </a:lnTo>
                      <a:lnTo>
                        <a:pt x="304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6" y="147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09" y="144"/>
                      </a:lnTo>
                      <a:lnTo>
                        <a:pt x="312" y="144"/>
                      </a:lnTo>
                      <a:lnTo>
                        <a:pt x="312" y="144"/>
                      </a:lnTo>
                      <a:lnTo>
                        <a:pt x="312" y="144"/>
                      </a:lnTo>
                      <a:lnTo>
                        <a:pt x="312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4"/>
                      </a:lnTo>
                      <a:lnTo>
                        <a:pt x="315" y="147"/>
                      </a:lnTo>
                      <a:lnTo>
                        <a:pt x="318" y="147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18" y="147"/>
                      </a:lnTo>
                      <a:lnTo>
                        <a:pt x="318" y="147"/>
                      </a:lnTo>
                      <a:lnTo>
                        <a:pt x="318" y="147"/>
                      </a:lnTo>
                      <a:lnTo>
                        <a:pt x="321" y="147"/>
                      </a:lnTo>
                      <a:lnTo>
                        <a:pt x="321" y="147"/>
                      </a:lnTo>
                      <a:lnTo>
                        <a:pt x="321" y="147"/>
                      </a:lnTo>
                      <a:lnTo>
                        <a:pt x="321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6" y="147"/>
                      </a:lnTo>
                      <a:lnTo>
                        <a:pt x="326" y="147"/>
                      </a:lnTo>
                      <a:lnTo>
                        <a:pt x="326" y="147"/>
                      </a:lnTo>
                      <a:lnTo>
                        <a:pt x="326" y="147"/>
                      </a:lnTo>
                      <a:lnTo>
                        <a:pt x="329" y="147"/>
                      </a:lnTo>
                      <a:lnTo>
                        <a:pt x="329" y="147"/>
                      </a:lnTo>
                      <a:lnTo>
                        <a:pt x="329" y="147"/>
                      </a:lnTo>
                      <a:lnTo>
                        <a:pt x="329" y="147"/>
                      </a:lnTo>
                      <a:lnTo>
                        <a:pt x="332" y="144"/>
                      </a:lnTo>
                      <a:lnTo>
                        <a:pt x="332" y="144"/>
                      </a:lnTo>
                      <a:lnTo>
                        <a:pt x="332" y="147"/>
                      </a:lnTo>
                      <a:lnTo>
                        <a:pt x="332" y="147"/>
                      </a:lnTo>
                      <a:lnTo>
                        <a:pt x="332" y="147"/>
                      </a:lnTo>
                      <a:lnTo>
                        <a:pt x="335" y="147"/>
                      </a:lnTo>
                      <a:lnTo>
                        <a:pt x="335" y="144"/>
                      </a:lnTo>
                      <a:lnTo>
                        <a:pt x="335" y="144"/>
                      </a:lnTo>
                      <a:lnTo>
                        <a:pt x="335" y="144"/>
                      </a:lnTo>
                      <a:lnTo>
                        <a:pt x="338" y="144"/>
                      </a:lnTo>
                      <a:lnTo>
                        <a:pt x="338" y="144"/>
                      </a:lnTo>
                      <a:lnTo>
                        <a:pt x="338" y="141"/>
                      </a:lnTo>
                      <a:lnTo>
                        <a:pt x="340" y="141"/>
                      </a:lnTo>
                      <a:lnTo>
                        <a:pt x="340" y="141"/>
                      </a:lnTo>
                      <a:lnTo>
                        <a:pt x="340" y="141"/>
                      </a:lnTo>
                      <a:lnTo>
                        <a:pt x="340" y="141"/>
                      </a:lnTo>
                      <a:lnTo>
                        <a:pt x="343" y="138"/>
                      </a:lnTo>
                      <a:lnTo>
                        <a:pt x="343" y="138"/>
                      </a:lnTo>
                      <a:lnTo>
                        <a:pt x="346" y="138"/>
                      </a:lnTo>
                      <a:lnTo>
                        <a:pt x="346" y="138"/>
                      </a:lnTo>
                      <a:lnTo>
                        <a:pt x="346" y="136"/>
                      </a:lnTo>
                      <a:lnTo>
                        <a:pt x="346" y="136"/>
                      </a:lnTo>
                      <a:lnTo>
                        <a:pt x="349" y="136"/>
                      </a:lnTo>
                      <a:lnTo>
                        <a:pt x="349" y="133"/>
                      </a:lnTo>
                      <a:lnTo>
                        <a:pt x="349" y="133"/>
                      </a:lnTo>
                      <a:lnTo>
                        <a:pt x="349" y="133"/>
                      </a:lnTo>
                      <a:lnTo>
                        <a:pt x="349" y="133"/>
                      </a:lnTo>
                      <a:lnTo>
                        <a:pt x="349" y="133"/>
                      </a:lnTo>
                      <a:lnTo>
                        <a:pt x="349" y="130"/>
                      </a:lnTo>
                      <a:lnTo>
                        <a:pt x="352" y="130"/>
                      </a:lnTo>
                      <a:lnTo>
                        <a:pt x="352" y="130"/>
                      </a:lnTo>
                      <a:lnTo>
                        <a:pt x="352" y="127"/>
                      </a:lnTo>
                      <a:lnTo>
                        <a:pt x="352" y="127"/>
                      </a:lnTo>
                      <a:lnTo>
                        <a:pt x="352" y="127"/>
                      </a:lnTo>
                      <a:lnTo>
                        <a:pt x="352" y="124"/>
                      </a:lnTo>
                      <a:lnTo>
                        <a:pt x="352" y="121"/>
                      </a:lnTo>
                      <a:lnTo>
                        <a:pt x="352" y="119"/>
                      </a:lnTo>
                      <a:lnTo>
                        <a:pt x="349" y="116"/>
                      </a:lnTo>
                      <a:lnTo>
                        <a:pt x="349" y="116"/>
                      </a:lnTo>
                      <a:lnTo>
                        <a:pt x="349" y="116"/>
                      </a:lnTo>
                      <a:lnTo>
                        <a:pt x="349" y="113"/>
                      </a:lnTo>
                      <a:lnTo>
                        <a:pt x="349" y="113"/>
                      </a:lnTo>
                      <a:lnTo>
                        <a:pt x="349" y="110"/>
                      </a:lnTo>
                      <a:lnTo>
                        <a:pt x="349" y="110"/>
                      </a:lnTo>
                      <a:lnTo>
                        <a:pt x="349" y="107"/>
                      </a:lnTo>
                      <a:lnTo>
                        <a:pt x="349" y="104"/>
                      </a:lnTo>
                      <a:lnTo>
                        <a:pt x="349" y="102"/>
                      </a:lnTo>
                      <a:lnTo>
                        <a:pt x="349" y="99"/>
                      </a:lnTo>
                      <a:lnTo>
                        <a:pt x="349" y="99"/>
                      </a:lnTo>
                      <a:lnTo>
                        <a:pt x="349" y="96"/>
                      </a:lnTo>
                      <a:lnTo>
                        <a:pt x="349" y="93"/>
                      </a:lnTo>
                      <a:lnTo>
                        <a:pt x="349" y="93"/>
                      </a:lnTo>
                      <a:lnTo>
                        <a:pt x="349" y="90"/>
                      </a:lnTo>
                      <a:lnTo>
                        <a:pt x="349" y="87"/>
                      </a:lnTo>
                      <a:lnTo>
                        <a:pt x="349" y="87"/>
                      </a:lnTo>
                      <a:lnTo>
                        <a:pt x="349" y="85"/>
                      </a:lnTo>
                      <a:lnTo>
                        <a:pt x="346" y="85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79"/>
                      </a:lnTo>
                      <a:lnTo>
                        <a:pt x="346" y="79"/>
                      </a:lnTo>
                      <a:lnTo>
                        <a:pt x="346" y="76"/>
                      </a:lnTo>
                      <a:lnTo>
                        <a:pt x="346" y="76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0" y="73"/>
                      </a:lnTo>
                      <a:lnTo>
                        <a:pt x="338" y="73"/>
                      </a:lnTo>
                      <a:lnTo>
                        <a:pt x="332" y="73"/>
                      </a:lnTo>
                      <a:lnTo>
                        <a:pt x="326" y="70"/>
                      </a:lnTo>
                      <a:lnTo>
                        <a:pt x="323" y="68"/>
                      </a:lnTo>
                      <a:lnTo>
                        <a:pt x="321" y="65"/>
                      </a:lnTo>
                      <a:lnTo>
                        <a:pt x="321" y="65"/>
                      </a:lnTo>
                      <a:lnTo>
                        <a:pt x="321" y="65"/>
                      </a:lnTo>
                      <a:lnTo>
                        <a:pt x="321" y="62"/>
                      </a:lnTo>
                      <a:lnTo>
                        <a:pt x="321" y="62"/>
                      </a:lnTo>
                      <a:lnTo>
                        <a:pt x="321" y="59"/>
                      </a:lnTo>
                      <a:lnTo>
                        <a:pt x="323" y="59"/>
                      </a:lnTo>
                      <a:lnTo>
                        <a:pt x="326" y="59"/>
                      </a:lnTo>
                      <a:lnTo>
                        <a:pt x="329" y="59"/>
                      </a:lnTo>
                      <a:lnTo>
                        <a:pt x="329" y="62"/>
                      </a:lnTo>
                      <a:lnTo>
                        <a:pt x="332" y="62"/>
                      </a:lnTo>
                      <a:lnTo>
                        <a:pt x="332" y="65"/>
                      </a:lnTo>
                      <a:lnTo>
                        <a:pt x="332" y="65"/>
                      </a:lnTo>
                      <a:lnTo>
                        <a:pt x="332" y="65"/>
                      </a:lnTo>
                      <a:lnTo>
                        <a:pt x="332" y="65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62"/>
                      </a:lnTo>
                      <a:lnTo>
                        <a:pt x="332" y="59"/>
                      </a:lnTo>
                      <a:lnTo>
                        <a:pt x="332" y="59"/>
                      </a:lnTo>
                      <a:lnTo>
                        <a:pt x="332" y="59"/>
                      </a:lnTo>
                      <a:lnTo>
                        <a:pt x="329" y="59"/>
                      </a:lnTo>
                      <a:lnTo>
                        <a:pt x="329" y="59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9" y="56"/>
                      </a:lnTo>
                      <a:lnTo>
                        <a:pt x="326" y="53"/>
                      </a:lnTo>
                      <a:lnTo>
                        <a:pt x="329" y="53"/>
                      </a:lnTo>
                      <a:lnTo>
                        <a:pt x="326" y="53"/>
                      </a:lnTo>
                      <a:lnTo>
                        <a:pt x="326" y="53"/>
                      </a:lnTo>
                      <a:lnTo>
                        <a:pt x="326" y="51"/>
                      </a:lnTo>
                      <a:lnTo>
                        <a:pt x="326" y="51"/>
                      </a:lnTo>
                      <a:lnTo>
                        <a:pt x="326" y="51"/>
                      </a:lnTo>
                      <a:lnTo>
                        <a:pt x="326" y="51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lnTo>
                        <a:pt x="323" y="48"/>
                      </a:lnTo>
                      <a:lnTo>
                        <a:pt x="323" y="45"/>
                      </a:lnTo>
                      <a:lnTo>
                        <a:pt x="323" y="45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42"/>
                      </a:lnTo>
                      <a:lnTo>
                        <a:pt x="323" y="39"/>
                      </a:lnTo>
                      <a:lnTo>
                        <a:pt x="321" y="39"/>
                      </a:lnTo>
                      <a:lnTo>
                        <a:pt x="321" y="39"/>
                      </a:lnTo>
                      <a:lnTo>
                        <a:pt x="321" y="39"/>
                      </a:lnTo>
                      <a:lnTo>
                        <a:pt x="321" y="39"/>
                      </a:lnTo>
                      <a:lnTo>
                        <a:pt x="321" y="39"/>
                      </a:lnTo>
                      <a:lnTo>
                        <a:pt x="321" y="36"/>
                      </a:lnTo>
                      <a:lnTo>
                        <a:pt x="318" y="34"/>
                      </a:lnTo>
                      <a:lnTo>
                        <a:pt x="318" y="34"/>
                      </a:lnTo>
                      <a:lnTo>
                        <a:pt x="318" y="34"/>
                      </a:lnTo>
                      <a:lnTo>
                        <a:pt x="318" y="34"/>
                      </a:lnTo>
                      <a:lnTo>
                        <a:pt x="318" y="31"/>
                      </a:lnTo>
                      <a:lnTo>
                        <a:pt x="318" y="31"/>
                      </a:lnTo>
                      <a:lnTo>
                        <a:pt x="318" y="31"/>
                      </a:lnTo>
                      <a:lnTo>
                        <a:pt x="318" y="28"/>
                      </a:lnTo>
                      <a:lnTo>
                        <a:pt x="318" y="28"/>
                      </a:lnTo>
                      <a:lnTo>
                        <a:pt x="318" y="28"/>
                      </a:lnTo>
                      <a:lnTo>
                        <a:pt x="318" y="28"/>
                      </a:lnTo>
                      <a:lnTo>
                        <a:pt x="318" y="28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8" y="25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22"/>
                      </a:lnTo>
                      <a:lnTo>
                        <a:pt x="315" y="19"/>
                      </a:lnTo>
                      <a:lnTo>
                        <a:pt x="315" y="19"/>
                      </a:lnTo>
                      <a:lnTo>
                        <a:pt x="315" y="19"/>
                      </a:lnTo>
                      <a:lnTo>
                        <a:pt x="315" y="19"/>
                      </a:lnTo>
                      <a:lnTo>
                        <a:pt x="315" y="17"/>
                      </a:lnTo>
                      <a:lnTo>
                        <a:pt x="312" y="17"/>
                      </a:lnTo>
                      <a:lnTo>
                        <a:pt x="312" y="17"/>
                      </a:lnTo>
                      <a:lnTo>
                        <a:pt x="312" y="17"/>
                      </a:lnTo>
                      <a:lnTo>
                        <a:pt x="312" y="14"/>
                      </a:lnTo>
                      <a:lnTo>
                        <a:pt x="312" y="11"/>
                      </a:lnTo>
                      <a:lnTo>
                        <a:pt x="312" y="11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09" y="5"/>
                      </a:lnTo>
                      <a:lnTo>
                        <a:pt x="309" y="5"/>
                      </a:lnTo>
                      <a:lnTo>
                        <a:pt x="309" y="5"/>
                      </a:lnTo>
                      <a:lnTo>
                        <a:pt x="309" y="5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0"/>
                      </a:lnTo>
                      <a:lnTo>
                        <a:pt x="304" y="0"/>
                      </a:lnTo>
                      <a:lnTo>
                        <a:pt x="304" y="0"/>
                      </a:lnTo>
                      <a:lnTo>
                        <a:pt x="304" y="0"/>
                      </a:lnTo>
                      <a:lnTo>
                        <a:pt x="304" y="0"/>
                      </a:lnTo>
                      <a:lnTo>
                        <a:pt x="304" y="0"/>
                      </a:lnTo>
                      <a:lnTo>
                        <a:pt x="301" y="0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8" y="2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5" y="2"/>
                      </a:lnTo>
                      <a:lnTo>
                        <a:pt x="295" y="5"/>
                      </a:lnTo>
                      <a:lnTo>
                        <a:pt x="292" y="5"/>
                      </a:lnTo>
                      <a:lnTo>
                        <a:pt x="289" y="5"/>
                      </a:lnTo>
                      <a:lnTo>
                        <a:pt x="287" y="8"/>
                      </a:lnTo>
                      <a:lnTo>
                        <a:pt x="284" y="8"/>
                      </a:lnTo>
                      <a:lnTo>
                        <a:pt x="281" y="11"/>
                      </a:lnTo>
                      <a:lnTo>
                        <a:pt x="281" y="11"/>
                      </a:lnTo>
                      <a:lnTo>
                        <a:pt x="278" y="14"/>
                      </a:lnTo>
                      <a:lnTo>
                        <a:pt x="275" y="14"/>
                      </a:lnTo>
                      <a:lnTo>
                        <a:pt x="275" y="17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7" y="19"/>
                      </a:lnTo>
                      <a:lnTo>
                        <a:pt x="267" y="22"/>
                      </a:lnTo>
                      <a:lnTo>
                        <a:pt x="264" y="22"/>
                      </a:lnTo>
                      <a:lnTo>
                        <a:pt x="261" y="25"/>
                      </a:lnTo>
                      <a:lnTo>
                        <a:pt x="258" y="25"/>
                      </a:lnTo>
                      <a:lnTo>
                        <a:pt x="255" y="28"/>
                      </a:lnTo>
                      <a:lnTo>
                        <a:pt x="255" y="28"/>
                      </a:lnTo>
                      <a:lnTo>
                        <a:pt x="253" y="28"/>
                      </a:lnTo>
                      <a:lnTo>
                        <a:pt x="253" y="28"/>
                      </a:lnTo>
                      <a:lnTo>
                        <a:pt x="250" y="31"/>
                      </a:lnTo>
                      <a:lnTo>
                        <a:pt x="247" y="31"/>
                      </a:lnTo>
                      <a:lnTo>
                        <a:pt x="247" y="31"/>
                      </a:lnTo>
                      <a:lnTo>
                        <a:pt x="244" y="31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41" y="34"/>
                      </a:lnTo>
                      <a:lnTo>
                        <a:pt x="238" y="34"/>
                      </a:lnTo>
                      <a:lnTo>
                        <a:pt x="238" y="34"/>
                      </a:lnTo>
                      <a:lnTo>
                        <a:pt x="238" y="34"/>
                      </a:lnTo>
                      <a:lnTo>
                        <a:pt x="236" y="34"/>
                      </a:lnTo>
                      <a:lnTo>
                        <a:pt x="236" y="34"/>
                      </a:lnTo>
                      <a:lnTo>
                        <a:pt x="236" y="34"/>
                      </a:lnTo>
                      <a:lnTo>
                        <a:pt x="236" y="34"/>
                      </a:lnTo>
                      <a:lnTo>
                        <a:pt x="233" y="34"/>
                      </a:lnTo>
                      <a:lnTo>
                        <a:pt x="233" y="34"/>
                      </a:lnTo>
                      <a:lnTo>
                        <a:pt x="230" y="34"/>
                      </a:lnTo>
                      <a:lnTo>
                        <a:pt x="230" y="36"/>
                      </a:lnTo>
                      <a:lnTo>
                        <a:pt x="230" y="36"/>
                      </a:lnTo>
                      <a:lnTo>
                        <a:pt x="230" y="36"/>
                      </a:lnTo>
                      <a:lnTo>
                        <a:pt x="227" y="36"/>
                      </a:lnTo>
                      <a:lnTo>
                        <a:pt x="227" y="36"/>
                      </a:lnTo>
                      <a:lnTo>
                        <a:pt x="227" y="36"/>
                      </a:lnTo>
                      <a:lnTo>
                        <a:pt x="227" y="36"/>
                      </a:lnTo>
                      <a:lnTo>
                        <a:pt x="227" y="39"/>
                      </a:lnTo>
                      <a:lnTo>
                        <a:pt x="227" y="39"/>
                      </a:lnTo>
                      <a:lnTo>
                        <a:pt x="227" y="39"/>
                      </a:lnTo>
                      <a:lnTo>
                        <a:pt x="227" y="39"/>
                      </a:lnTo>
                      <a:lnTo>
                        <a:pt x="227" y="39"/>
                      </a:lnTo>
                      <a:lnTo>
                        <a:pt x="227" y="42"/>
                      </a:lnTo>
                      <a:lnTo>
                        <a:pt x="227" y="42"/>
                      </a:lnTo>
                      <a:lnTo>
                        <a:pt x="227" y="42"/>
                      </a:lnTo>
                      <a:lnTo>
                        <a:pt x="227" y="42"/>
                      </a:lnTo>
                      <a:lnTo>
                        <a:pt x="227" y="45"/>
                      </a:lnTo>
                      <a:lnTo>
                        <a:pt x="227" y="45"/>
                      </a:lnTo>
                      <a:lnTo>
                        <a:pt x="227" y="45"/>
                      </a:lnTo>
                      <a:lnTo>
                        <a:pt x="227" y="45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48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7" y="51"/>
                      </a:lnTo>
                      <a:lnTo>
                        <a:pt x="224" y="51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4" y="53"/>
                      </a:lnTo>
                      <a:lnTo>
                        <a:pt x="227" y="56"/>
                      </a:lnTo>
                      <a:lnTo>
                        <a:pt x="227" y="59"/>
                      </a:lnTo>
                      <a:lnTo>
                        <a:pt x="227" y="59"/>
                      </a:lnTo>
                      <a:lnTo>
                        <a:pt x="227" y="59"/>
                      </a:lnTo>
                      <a:lnTo>
                        <a:pt x="227" y="59"/>
                      </a:lnTo>
                      <a:lnTo>
                        <a:pt x="227" y="62"/>
                      </a:lnTo>
                      <a:lnTo>
                        <a:pt x="227" y="62"/>
                      </a:lnTo>
                      <a:lnTo>
                        <a:pt x="227" y="62"/>
                      </a:lnTo>
                      <a:lnTo>
                        <a:pt x="227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1" y="62"/>
                      </a:lnTo>
                      <a:lnTo>
                        <a:pt x="221" y="62"/>
                      </a:lnTo>
                      <a:lnTo>
                        <a:pt x="221" y="62"/>
                      </a:lnTo>
                      <a:lnTo>
                        <a:pt x="221" y="59"/>
                      </a:lnTo>
                      <a:lnTo>
                        <a:pt x="221" y="59"/>
                      </a:lnTo>
                      <a:lnTo>
                        <a:pt x="221" y="59"/>
                      </a:lnTo>
                      <a:lnTo>
                        <a:pt x="221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9" y="59"/>
                      </a:lnTo>
                      <a:lnTo>
                        <a:pt x="216" y="59"/>
                      </a:lnTo>
                      <a:lnTo>
                        <a:pt x="216" y="59"/>
                      </a:lnTo>
                      <a:lnTo>
                        <a:pt x="216" y="59"/>
                      </a:lnTo>
                      <a:lnTo>
                        <a:pt x="216" y="56"/>
                      </a:lnTo>
                      <a:lnTo>
                        <a:pt x="216" y="56"/>
                      </a:lnTo>
                      <a:lnTo>
                        <a:pt x="216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3" y="56"/>
                      </a:lnTo>
                      <a:lnTo>
                        <a:pt x="210" y="56"/>
                      </a:lnTo>
                      <a:lnTo>
                        <a:pt x="210" y="56"/>
                      </a:lnTo>
                      <a:lnTo>
                        <a:pt x="210" y="56"/>
                      </a:lnTo>
                      <a:lnTo>
                        <a:pt x="210" y="56"/>
                      </a:lnTo>
                      <a:lnTo>
                        <a:pt x="210" y="56"/>
                      </a:lnTo>
                      <a:lnTo>
                        <a:pt x="207" y="56"/>
                      </a:lnTo>
                      <a:lnTo>
                        <a:pt x="207" y="56"/>
                      </a:lnTo>
                      <a:lnTo>
                        <a:pt x="207" y="56"/>
                      </a:lnTo>
                      <a:lnTo>
                        <a:pt x="207" y="56"/>
                      </a:lnTo>
                      <a:lnTo>
                        <a:pt x="207" y="56"/>
                      </a:lnTo>
                      <a:lnTo>
                        <a:pt x="204" y="56"/>
                      </a:lnTo>
                      <a:lnTo>
                        <a:pt x="204" y="56"/>
                      </a:lnTo>
                      <a:lnTo>
                        <a:pt x="204" y="56"/>
                      </a:lnTo>
                      <a:lnTo>
                        <a:pt x="204" y="56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4" y="53"/>
                      </a:lnTo>
                      <a:lnTo>
                        <a:pt x="202" y="53"/>
                      </a:lnTo>
                      <a:lnTo>
                        <a:pt x="202" y="53"/>
                      </a:lnTo>
                      <a:lnTo>
                        <a:pt x="202" y="53"/>
                      </a:lnTo>
                      <a:lnTo>
                        <a:pt x="202" y="53"/>
                      </a:lnTo>
                      <a:lnTo>
                        <a:pt x="202" y="51"/>
                      </a:lnTo>
                      <a:lnTo>
                        <a:pt x="202" y="51"/>
                      </a:lnTo>
                      <a:lnTo>
                        <a:pt x="202" y="51"/>
                      </a:lnTo>
                      <a:lnTo>
                        <a:pt x="202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9" y="51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6" y="48"/>
                      </a:lnTo>
                      <a:lnTo>
                        <a:pt x="193" y="48"/>
                      </a:lnTo>
                      <a:lnTo>
                        <a:pt x="193" y="45"/>
                      </a:lnTo>
                      <a:lnTo>
                        <a:pt x="193" y="45"/>
                      </a:lnTo>
                      <a:lnTo>
                        <a:pt x="193" y="45"/>
                      </a:lnTo>
                      <a:lnTo>
                        <a:pt x="193" y="45"/>
                      </a:lnTo>
                      <a:lnTo>
                        <a:pt x="193" y="45"/>
                      </a:lnTo>
                      <a:lnTo>
                        <a:pt x="190" y="48"/>
                      </a:lnTo>
                      <a:lnTo>
                        <a:pt x="190" y="48"/>
                      </a:lnTo>
                      <a:lnTo>
                        <a:pt x="187" y="48"/>
                      </a:lnTo>
                      <a:lnTo>
                        <a:pt x="187" y="48"/>
                      </a:lnTo>
                      <a:lnTo>
                        <a:pt x="187" y="48"/>
                      </a:lnTo>
                      <a:lnTo>
                        <a:pt x="185" y="48"/>
                      </a:lnTo>
                      <a:lnTo>
                        <a:pt x="185" y="48"/>
                      </a:lnTo>
                      <a:lnTo>
                        <a:pt x="185" y="48"/>
                      </a:lnTo>
                      <a:lnTo>
                        <a:pt x="185" y="48"/>
                      </a:lnTo>
                      <a:lnTo>
                        <a:pt x="185" y="48"/>
                      </a:lnTo>
                      <a:lnTo>
                        <a:pt x="185" y="51"/>
                      </a:lnTo>
                      <a:lnTo>
                        <a:pt x="185" y="51"/>
                      </a:lnTo>
                      <a:lnTo>
                        <a:pt x="185" y="51"/>
                      </a:lnTo>
                      <a:lnTo>
                        <a:pt x="185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82" y="51"/>
                      </a:lnTo>
                      <a:lnTo>
                        <a:pt x="179" y="51"/>
                      </a:lnTo>
                      <a:lnTo>
                        <a:pt x="179" y="51"/>
                      </a:lnTo>
                      <a:lnTo>
                        <a:pt x="179" y="51"/>
                      </a:lnTo>
                      <a:lnTo>
                        <a:pt x="179" y="51"/>
                      </a:lnTo>
                      <a:lnTo>
                        <a:pt x="179" y="53"/>
                      </a:lnTo>
                      <a:lnTo>
                        <a:pt x="179" y="53"/>
                      </a:lnTo>
                      <a:lnTo>
                        <a:pt x="179" y="53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6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9" y="59"/>
                      </a:lnTo>
                      <a:lnTo>
                        <a:pt x="176" y="59"/>
                      </a:lnTo>
                      <a:lnTo>
                        <a:pt x="176" y="59"/>
                      </a:lnTo>
                      <a:lnTo>
                        <a:pt x="176" y="59"/>
                      </a:lnTo>
                      <a:lnTo>
                        <a:pt x="176" y="59"/>
                      </a:lnTo>
                      <a:lnTo>
                        <a:pt x="176" y="62"/>
                      </a:lnTo>
                      <a:lnTo>
                        <a:pt x="176" y="62"/>
                      </a:lnTo>
                      <a:lnTo>
                        <a:pt x="176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2"/>
                      </a:lnTo>
                      <a:lnTo>
                        <a:pt x="173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5" y="68"/>
                      </a:lnTo>
                      <a:lnTo>
                        <a:pt x="165" y="68"/>
                      </a:lnTo>
                      <a:lnTo>
                        <a:pt x="165" y="65"/>
                      </a:lnTo>
                      <a:lnTo>
                        <a:pt x="165" y="65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62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9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48" y="65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8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5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42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5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9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62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6" y="59"/>
                      </a:lnTo>
                      <a:lnTo>
                        <a:pt x="134" y="59"/>
                      </a:lnTo>
                      <a:lnTo>
                        <a:pt x="134" y="59"/>
                      </a:lnTo>
                      <a:lnTo>
                        <a:pt x="134" y="59"/>
                      </a:lnTo>
                      <a:lnTo>
                        <a:pt x="134" y="59"/>
                      </a:lnTo>
                      <a:lnTo>
                        <a:pt x="134" y="59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4" y="56"/>
                      </a:lnTo>
                      <a:lnTo>
                        <a:pt x="131" y="56"/>
                      </a:lnTo>
                      <a:lnTo>
                        <a:pt x="131" y="56"/>
                      </a:lnTo>
                      <a:lnTo>
                        <a:pt x="131" y="56"/>
                      </a:lnTo>
                      <a:lnTo>
                        <a:pt x="131" y="56"/>
                      </a:lnTo>
                      <a:lnTo>
                        <a:pt x="131" y="53"/>
                      </a:lnTo>
                      <a:lnTo>
                        <a:pt x="131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8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3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5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22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8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5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8" y="39"/>
                      </a:lnTo>
                      <a:lnTo>
                        <a:pt x="128" y="39"/>
                      </a:lnTo>
                      <a:lnTo>
                        <a:pt x="128" y="39"/>
                      </a:lnTo>
                      <a:lnTo>
                        <a:pt x="128" y="39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8" y="36"/>
                      </a:lnTo>
                      <a:lnTo>
                        <a:pt x="125" y="36"/>
                      </a:lnTo>
                      <a:lnTo>
                        <a:pt x="125" y="36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4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31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25" y="25"/>
                      </a:lnTo>
                      <a:lnTo>
                        <a:pt x="125" y="25"/>
                      </a:lnTo>
                      <a:lnTo>
                        <a:pt x="125" y="25"/>
                      </a:lnTo>
                      <a:lnTo>
                        <a:pt x="125" y="25"/>
                      </a:lnTo>
                      <a:lnTo>
                        <a:pt x="125" y="22"/>
                      </a:lnTo>
                      <a:lnTo>
                        <a:pt x="125" y="22"/>
                      </a:lnTo>
                      <a:lnTo>
                        <a:pt x="125" y="22"/>
                      </a:lnTo>
                      <a:lnTo>
                        <a:pt x="125" y="22"/>
                      </a:lnTo>
                      <a:lnTo>
                        <a:pt x="125" y="22"/>
                      </a:lnTo>
                      <a:lnTo>
                        <a:pt x="122" y="22"/>
                      </a:lnTo>
                      <a:lnTo>
                        <a:pt x="122" y="19"/>
                      </a:lnTo>
                      <a:lnTo>
                        <a:pt x="122" y="19"/>
                      </a:lnTo>
                      <a:lnTo>
                        <a:pt x="122" y="19"/>
                      </a:lnTo>
                      <a:lnTo>
                        <a:pt x="122" y="19"/>
                      </a:lnTo>
                      <a:lnTo>
                        <a:pt x="119" y="19"/>
                      </a:lnTo>
                      <a:lnTo>
                        <a:pt x="119" y="19"/>
                      </a:lnTo>
                      <a:lnTo>
                        <a:pt x="119" y="19"/>
                      </a:lnTo>
                      <a:lnTo>
                        <a:pt x="119" y="19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117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4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11" y="19"/>
                      </a:lnTo>
                      <a:lnTo>
                        <a:pt x="108" y="19"/>
                      </a:lnTo>
                      <a:lnTo>
                        <a:pt x="108" y="19"/>
                      </a:lnTo>
                      <a:lnTo>
                        <a:pt x="108" y="19"/>
                      </a:lnTo>
                      <a:lnTo>
                        <a:pt x="108" y="19"/>
                      </a:lnTo>
                      <a:lnTo>
                        <a:pt x="105" y="19"/>
                      </a:lnTo>
                      <a:lnTo>
                        <a:pt x="105" y="19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2" y="17"/>
                      </a:lnTo>
                      <a:lnTo>
                        <a:pt x="100" y="17"/>
                      </a:lnTo>
                      <a:lnTo>
                        <a:pt x="100" y="17"/>
                      </a:lnTo>
                      <a:lnTo>
                        <a:pt x="97" y="17"/>
                      </a:lnTo>
                      <a:lnTo>
                        <a:pt x="97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4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91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3" y="17"/>
                      </a:lnTo>
                      <a:lnTo>
                        <a:pt x="83" y="17"/>
                      </a:lnTo>
                      <a:lnTo>
                        <a:pt x="83" y="17"/>
                      </a:lnTo>
                      <a:lnTo>
                        <a:pt x="80" y="17"/>
                      </a:lnTo>
                      <a:lnTo>
                        <a:pt x="80" y="17"/>
                      </a:lnTo>
                      <a:lnTo>
                        <a:pt x="80" y="17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77" y="14"/>
                      </a:lnTo>
                      <a:lnTo>
                        <a:pt x="77" y="14"/>
                      </a:lnTo>
                      <a:lnTo>
                        <a:pt x="77" y="14"/>
                      </a:lnTo>
                      <a:lnTo>
                        <a:pt x="77" y="14"/>
                      </a:lnTo>
                      <a:lnTo>
                        <a:pt x="77" y="14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11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7" y="5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1" y="5"/>
                      </a:lnTo>
                      <a:lnTo>
                        <a:pt x="71" y="5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71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8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3" y="11"/>
                      </a:lnTo>
                      <a:lnTo>
                        <a:pt x="63" y="11"/>
                      </a:lnTo>
                      <a:lnTo>
                        <a:pt x="63" y="11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3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60" y="17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7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2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51" y="28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51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5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28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3" y="34"/>
                      </a:lnTo>
                      <a:lnTo>
                        <a:pt x="43" y="34"/>
                      </a:lnTo>
                      <a:lnTo>
                        <a:pt x="43" y="34"/>
                      </a:lnTo>
                      <a:lnTo>
                        <a:pt x="43" y="34"/>
                      </a:lnTo>
                      <a:lnTo>
                        <a:pt x="43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3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4" y="39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9"/>
                      </a:lnTo>
                      <a:lnTo>
                        <a:pt x="34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29" y="45"/>
                      </a:lnTo>
                      <a:lnTo>
                        <a:pt x="29" y="45"/>
                      </a:lnTo>
                      <a:lnTo>
                        <a:pt x="29" y="45"/>
                      </a:lnTo>
                      <a:lnTo>
                        <a:pt x="29" y="45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48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9" y="51"/>
                      </a:lnTo>
                      <a:lnTo>
                        <a:pt x="26" y="51"/>
                      </a:lnTo>
                      <a:lnTo>
                        <a:pt x="26" y="51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3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59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5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5" y="70"/>
                      </a:lnTo>
                      <a:lnTo>
                        <a:pt x="15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2" y="79"/>
                      </a:lnTo>
                      <a:lnTo>
                        <a:pt x="12" y="79"/>
                      </a:lnTo>
                      <a:lnTo>
                        <a:pt x="12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2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5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87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90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3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9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9" y="99"/>
                      </a:lnTo>
                      <a:lnTo>
                        <a:pt x="9" y="99"/>
                      </a:lnTo>
                      <a:lnTo>
                        <a:pt x="9" y="99"/>
                      </a:lnTo>
                      <a:lnTo>
                        <a:pt x="9" y="99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2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9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07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0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9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3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9" y="116"/>
                      </a:lnTo>
                      <a:lnTo>
                        <a:pt x="9" y="116"/>
                      </a:lnTo>
                      <a:lnTo>
                        <a:pt x="9" y="116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19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6" y="121"/>
                      </a:lnTo>
                      <a:lnTo>
                        <a:pt x="3" y="121"/>
                      </a:lnTo>
                      <a:lnTo>
                        <a:pt x="3" y="121"/>
                      </a:lnTo>
                      <a:lnTo>
                        <a:pt x="3" y="121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4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27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0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0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47"/>
                      </a:lnTo>
                      <a:lnTo>
                        <a:pt x="3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099" name="Freeform 195"/>
                <p:cNvSpPr>
                  <a:spLocks/>
                </p:cNvSpPr>
                <p:nvPr/>
              </p:nvSpPr>
              <p:spPr bwMode="auto">
                <a:xfrm>
                  <a:off x="1786" y="2835"/>
                  <a:ext cx="57" cy="49"/>
                </a:xfrm>
                <a:custGeom>
                  <a:avLst/>
                  <a:gdLst/>
                  <a:ahLst/>
                  <a:cxnLst>
                    <a:cxn ang="0">
                      <a:pos x="51" y="17"/>
                    </a:cxn>
                    <a:cxn ang="0">
                      <a:pos x="51" y="20"/>
                    </a:cxn>
                    <a:cxn ang="0">
                      <a:pos x="60" y="20"/>
                    </a:cxn>
                    <a:cxn ang="0">
                      <a:pos x="65" y="8"/>
                    </a:cxn>
                    <a:cxn ang="0">
                      <a:pos x="65" y="5"/>
                    </a:cxn>
                    <a:cxn ang="0">
                      <a:pos x="65" y="3"/>
                    </a:cxn>
                    <a:cxn ang="0">
                      <a:pos x="65" y="0"/>
                    </a:cxn>
                    <a:cxn ang="0">
                      <a:pos x="68" y="0"/>
                    </a:cxn>
                    <a:cxn ang="0">
                      <a:pos x="68" y="0"/>
                    </a:cxn>
                    <a:cxn ang="0">
                      <a:pos x="82" y="3"/>
                    </a:cxn>
                    <a:cxn ang="0">
                      <a:pos x="97" y="5"/>
                    </a:cxn>
                    <a:cxn ang="0">
                      <a:pos x="99" y="14"/>
                    </a:cxn>
                    <a:cxn ang="0">
                      <a:pos x="105" y="28"/>
                    </a:cxn>
                    <a:cxn ang="0">
                      <a:pos x="111" y="39"/>
                    </a:cxn>
                    <a:cxn ang="0">
                      <a:pos x="102" y="42"/>
                    </a:cxn>
                    <a:cxn ang="0">
                      <a:pos x="82" y="34"/>
                    </a:cxn>
                    <a:cxn ang="0">
                      <a:pos x="60" y="42"/>
                    </a:cxn>
                    <a:cxn ang="0">
                      <a:pos x="54" y="59"/>
                    </a:cxn>
                    <a:cxn ang="0">
                      <a:pos x="51" y="65"/>
                    </a:cxn>
                    <a:cxn ang="0">
                      <a:pos x="48" y="68"/>
                    </a:cxn>
                    <a:cxn ang="0">
                      <a:pos x="51" y="76"/>
                    </a:cxn>
                    <a:cxn ang="0">
                      <a:pos x="48" y="85"/>
                    </a:cxn>
                    <a:cxn ang="0">
                      <a:pos x="48" y="85"/>
                    </a:cxn>
                    <a:cxn ang="0">
                      <a:pos x="48" y="88"/>
                    </a:cxn>
                    <a:cxn ang="0">
                      <a:pos x="46" y="90"/>
                    </a:cxn>
                    <a:cxn ang="0">
                      <a:pos x="46" y="96"/>
                    </a:cxn>
                    <a:cxn ang="0">
                      <a:pos x="37" y="93"/>
                    </a:cxn>
                    <a:cxn ang="0">
                      <a:pos x="31" y="90"/>
                    </a:cxn>
                    <a:cxn ang="0">
                      <a:pos x="29" y="90"/>
                    </a:cxn>
                    <a:cxn ang="0">
                      <a:pos x="23" y="88"/>
                    </a:cxn>
                    <a:cxn ang="0">
                      <a:pos x="20" y="88"/>
                    </a:cxn>
                    <a:cxn ang="0">
                      <a:pos x="14" y="85"/>
                    </a:cxn>
                    <a:cxn ang="0">
                      <a:pos x="12" y="85"/>
                    </a:cxn>
                    <a:cxn ang="0">
                      <a:pos x="9" y="82"/>
                    </a:cxn>
                    <a:cxn ang="0">
                      <a:pos x="3" y="82"/>
                    </a:cxn>
                    <a:cxn ang="0">
                      <a:pos x="0" y="82"/>
                    </a:cxn>
                    <a:cxn ang="0">
                      <a:pos x="0" y="79"/>
                    </a:cxn>
                    <a:cxn ang="0">
                      <a:pos x="0" y="79"/>
                    </a:cxn>
                    <a:cxn ang="0">
                      <a:pos x="0" y="79"/>
                    </a:cxn>
                    <a:cxn ang="0">
                      <a:pos x="3" y="73"/>
                    </a:cxn>
                    <a:cxn ang="0">
                      <a:pos x="6" y="68"/>
                    </a:cxn>
                    <a:cxn ang="0">
                      <a:pos x="6" y="65"/>
                    </a:cxn>
                    <a:cxn ang="0">
                      <a:pos x="6" y="62"/>
                    </a:cxn>
                    <a:cxn ang="0">
                      <a:pos x="9" y="56"/>
                    </a:cxn>
                    <a:cxn ang="0">
                      <a:pos x="12" y="54"/>
                    </a:cxn>
                    <a:cxn ang="0">
                      <a:pos x="12" y="54"/>
                    </a:cxn>
                    <a:cxn ang="0">
                      <a:pos x="9" y="51"/>
                    </a:cxn>
                    <a:cxn ang="0">
                      <a:pos x="12" y="45"/>
                    </a:cxn>
                    <a:cxn ang="0">
                      <a:pos x="14" y="31"/>
                    </a:cxn>
                    <a:cxn ang="0">
                      <a:pos x="17" y="25"/>
                    </a:cxn>
                    <a:cxn ang="0">
                      <a:pos x="17" y="25"/>
                    </a:cxn>
                    <a:cxn ang="0">
                      <a:pos x="20" y="22"/>
                    </a:cxn>
                    <a:cxn ang="0">
                      <a:pos x="23" y="22"/>
                    </a:cxn>
                    <a:cxn ang="0">
                      <a:pos x="26" y="22"/>
                    </a:cxn>
                    <a:cxn ang="0">
                      <a:pos x="26" y="20"/>
                    </a:cxn>
                    <a:cxn ang="0">
                      <a:pos x="29" y="20"/>
                    </a:cxn>
                    <a:cxn ang="0">
                      <a:pos x="29" y="8"/>
                    </a:cxn>
                    <a:cxn ang="0">
                      <a:pos x="37" y="8"/>
                    </a:cxn>
                    <a:cxn ang="0">
                      <a:pos x="37" y="8"/>
                    </a:cxn>
                    <a:cxn ang="0">
                      <a:pos x="40" y="11"/>
                    </a:cxn>
                    <a:cxn ang="0">
                      <a:pos x="48" y="17"/>
                    </a:cxn>
                  </a:cxnLst>
                  <a:rect l="0" t="0" r="r" b="b"/>
                  <a:pathLst>
                    <a:path w="114" h="96">
                      <a:moveTo>
                        <a:pt x="48" y="17"/>
                      </a:moveTo>
                      <a:lnTo>
                        <a:pt x="48" y="17"/>
                      </a:lnTo>
                      <a:lnTo>
                        <a:pt x="51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4" y="20"/>
                      </a:lnTo>
                      <a:lnTo>
                        <a:pt x="57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5" y="11"/>
                      </a:lnTo>
                      <a:lnTo>
                        <a:pt x="65" y="8"/>
                      </a:lnTo>
                      <a:lnTo>
                        <a:pt x="65" y="8"/>
                      </a:lnTo>
                      <a:lnTo>
                        <a:pt x="65" y="5"/>
                      </a:lnTo>
                      <a:lnTo>
                        <a:pt x="65" y="5"/>
                      </a:lnTo>
                      <a:lnTo>
                        <a:pt x="65" y="5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7" y="3"/>
                      </a:lnTo>
                      <a:lnTo>
                        <a:pt x="82" y="3"/>
                      </a:lnTo>
                      <a:lnTo>
                        <a:pt x="88" y="3"/>
                      </a:lnTo>
                      <a:lnTo>
                        <a:pt x="94" y="3"/>
                      </a:lnTo>
                      <a:lnTo>
                        <a:pt x="97" y="5"/>
                      </a:lnTo>
                      <a:lnTo>
                        <a:pt x="97" y="8"/>
                      </a:lnTo>
                      <a:lnTo>
                        <a:pt x="99" y="11"/>
                      </a:lnTo>
                      <a:lnTo>
                        <a:pt x="99" y="14"/>
                      </a:lnTo>
                      <a:lnTo>
                        <a:pt x="102" y="20"/>
                      </a:lnTo>
                      <a:lnTo>
                        <a:pt x="105" y="22"/>
                      </a:lnTo>
                      <a:lnTo>
                        <a:pt x="105" y="28"/>
                      </a:lnTo>
                      <a:lnTo>
                        <a:pt x="108" y="31"/>
                      </a:lnTo>
                      <a:lnTo>
                        <a:pt x="111" y="34"/>
                      </a:lnTo>
                      <a:lnTo>
                        <a:pt x="111" y="39"/>
                      </a:lnTo>
                      <a:lnTo>
                        <a:pt x="114" y="45"/>
                      </a:lnTo>
                      <a:lnTo>
                        <a:pt x="111" y="42"/>
                      </a:lnTo>
                      <a:lnTo>
                        <a:pt x="102" y="42"/>
                      </a:lnTo>
                      <a:lnTo>
                        <a:pt x="97" y="39"/>
                      </a:lnTo>
                      <a:lnTo>
                        <a:pt x="91" y="37"/>
                      </a:lnTo>
                      <a:lnTo>
                        <a:pt x="82" y="34"/>
                      </a:lnTo>
                      <a:lnTo>
                        <a:pt x="80" y="42"/>
                      </a:lnTo>
                      <a:lnTo>
                        <a:pt x="60" y="37"/>
                      </a:lnTo>
                      <a:lnTo>
                        <a:pt x="60" y="42"/>
                      </a:lnTo>
                      <a:lnTo>
                        <a:pt x="57" y="48"/>
                      </a:lnTo>
                      <a:lnTo>
                        <a:pt x="54" y="54"/>
                      </a:lnTo>
                      <a:lnTo>
                        <a:pt x="54" y="59"/>
                      </a:lnTo>
                      <a:lnTo>
                        <a:pt x="51" y="62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8" y="71"/>
                      </a:lnTo>
                      <a:lnTo>
                        <a:pt x="51" y="73"/>
                      </a:lnTo>
                      <a:lnTo>
                        <a:pt x="51" y="76"/>
                      </a:lnTo>
                      <a:lnTo>
                        <a:pt x="48" y="79"/>
                      </a:lnTo>
                      <a:lnTo>
                        <a:pt x="48" y="82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6" y="90"/>
                      </a:lnTo>
                      <a:lnTo>
                        <a:pt x="46" y="90"/>
                      </a:lnTo>
                      <a:lnTo>
                        <a:pt x="46" y="90"/>
                      </a:lnTo>
                      <a:lnTo>
                        <a:pt x="46" y="93"/>
                      </a:lnTo>
                      <a:lnTo>
                        <a:pt x="46" y="96"/>
                      </a:lnTo>
                      <a:lnTo>
                        <a:pt x="43" y="93"/>
                      </a:lnTo>
                      <a:lnTo>
                        <a:pt x="40" y="93"/>
                      </a:lnTo>
                      <a:lnTo>
                        <a:pt x="37" y="93"/>
                      </a:lnTo>
                      <a:lnTo>
                        <a:pt x="34" y="93"/>
                      </a:lnTo>
                      <a:lnTo>
                        <a:pt x="34" y="90"/>
                      </a:lnTo>
                      <a:lnTo>
                        <a:pt x="31" y="90"/>
                      </a:lnTo>
                      <a:lnTo>
                        <a:pt x="31" y="90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6" y="90"/>
                      </a:lnTo>
                      <a:lnTo>
                        <a:pt x="26" y="90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9" y="85"/>
                      </a:lnTo>
                      <a:lnTo>
                        <a:pt x="9" y="85"/>
                      </a:lnTo>
                      <a:lnTo>
                        <a:pt x="9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3" y="76"/>
                      </a:lnTo>
                      <a:lnTo>
                        <a:pt x="3" y="73"/>
                      </a:lnTo>
                      <a:lnTo>
                        <a:pt x="3" y="73"/>
                      </a:lnTo>
                      <a:lnTo>
                        <a:pt x="3" y="71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9" y="54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12" y="48"/>
                      </a:lnTo>
                      <a:lnTo>
                        <a:pt x="12" y="45"/>
                      </a:lnTo>
                      <a:lnTo>
                        <a:pt x="12" y="39"/>
                      </a:lnTo>
                      <a:lnTo>
                        <a:pt x="12" y="37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20" y="25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6" y="22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9" y="20"/>
                      </a:lnTo>
                      <a:lnTo>
                        <a:pt x="29" y="20"/>
                      </a:lnTo>
                      <a:lnTo>
                        <a:pt x="29" y="17"/>
                      </a:lnTo>
                      <a:lnTo>
                        <a:pt x="29" y="11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4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8" y="17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0" name="Freeform 196"/>
                <p:cNvSpPr>
                  <a:spLocks/>
                </p:cNvSpPr>
                <p:nvPr/>
              </p:nvSpPr>
              <p:spPr bwMode="auto">
                <a:xfrm>
                  <a:off x="1786" y="2835"/>
                  <a:ext cx="57" cy="49"/>
                </a:xfrm>
                <a:custGeom>
                  <a:avLst/>
                  <a:gdLst/>
                  <a:ahLst/>
                  <a:cxnLst>
                    <a:cxn ang="0">
                      <a:pos x="51" y="17"/>
                    </a:cxn>
                    <a:cxn ang="0">
                      <a:pos x="51" y="20"/>
                    </a:cxn>
                    <a:cxn ang="0">
                      <a:pos x="60" y="20"/>
                    </a:cxn>
                    <a:cxn ang="0">
                      <a:pos x="65" y="8"/>
                    </a:cxn>
                    <a:cxn ang="0">
                      <a:pos x="65" y="5"/>
                    </a:cxn>
                    <a:cxn ang="0">
                      <a:pos x="65" y="3"/>
                    </a:cxn>
                    <a:cxn ang="0">
                      <a:pos x="65" y="0"/>
                    </a:cxn>
                    <a:cxn ang="0">
                      <a:pos x="68" y="0"/>
                    </a:cxn>
                    <a:cxn ang="0">
                      <a:pos x="68" y="0"/>
                    </a:cxn>
                    <a:cxn ang="0">
                      <a:pos x="82" y="3"/>
                    </a:cxn>
                    <a:cxn ang="0">
                      <a:pos x="97" y="5"/>
                    </a:cxn>
                    <a:cxn ang="0">
                      <a:pos x="99" y="14"/>
                    </a:cxn>
                    <a:cxn ang="0">
                      <a:pos x="105" y="28"/>
                    </a:cxn>
                    <a:cxn ang="0">
                      <a:pos x="111" y="39"/>
                    </a:cxn>
                    <a:cxn ang="0">
                      <a:pos x="102" y="42"/>
                    </a:cxn>
                    <a:cxn ang="0">
                      <a:pos x="82" y="34"/>
                    </a:cxn>
                    <a:cxn ang="0">
                      <a:pos x="60" y="42"/>
                    </a:cxn>
                    <a:cxn ang="0">
                      <a:pos x="54" y="59"/>
                    </a:cxn>
                    <a:cxn ang="0">
                      <a:pos x="51" y="65"/>
                    </a:cxn>
                    <a:cxn ang="0">
                      <a:pos x="48" y="68"/>
                    </a:cxn>
                    <a:cxn ang="0">
                      <a:pos x="51" y="76"/>
                    </a:cxn>
                    <a:cxn ang="0">
                      <a:pos x="48" y="85"/>
                    </a:cxn>
                    <a:cxn ang="0">
                      <a:pos x="48" y="85"/>
                    </a:cxn>
                    <a:cxn ang="0">
                      <a:pos x="48" y="88"/>
                    </a:cxn>
                    <a:cxn ang="0">
                      <a:pos x="46" y="90"/>
                    </a:cxn>
                    <a:cxn ang="0">
                      <a:pos x="46" y="96"/>
                    </a:cxn>
                    <a:cxn ang="0">
                      <a:pos x="37" y="93"/>
                    </a:cxn>
                    <a:cxn ang="0">
                      <a:pos x="31" y="90"/>
                    </a:cxn>
                    <a:cxn ang="0">
                      <a:pos x="29" y="90"/>
                    </a:cxn>
                    <a:cxn ang="0">
                      <a:pos x="23" y="88"/>
                    </a:cxn>
                    <a:cxn ang="0">
                      <a:pos x="20" y="88"/>
                    </a:cxn>
                    <a:cxn ang="0">
                      <a:pos x="14" y="85"/>
                    </a:cxn>
                    <a:cxn ang="0">
                      <a:pos x="12" y="85"/>
                    </a:cxn>
                    <a:cxn ang="0">
                      <a:pos x="9" y="82"/>
                    </a:cxn>
                    <a:cxn ang="0">
                      <a:pos x="3" y="82"/>
                    </a:cxn>
                    <a:cxn ang="0">
                      <a:pos x="0" y="82"/>
                    </a:cxn>
                    <a:cxn ang="0">
                      <a:pos x="0" y="79"/>
                    </a:cxn>
                    <a:cxn ang="0">
                      <a:pos x="0" y="79"/>
                    </a:cxn>
                    <a:cxn ang="0">
                      <a:pos x="0" y="79"/>
                    </a:cxn>
                    <a:cxn ang="0">
                      <a:pos x="3" y="73"/>
                    </a:cxn>
                    <a:cxn ang="0">
                      <a:pos x="6" y="68"/>
                    </a:cxn>
                    <a:cxn ang="0">
                      <a:pos x="6" y="65"/>
                    </a:cxn>
                    <a:cxn ang="0">
                      <a:pos x="6" y="62"/>
                    </a:cxn>
                    <a:cxn ang="0">
                      <a:pos x="9" y="56"/>
                    </a:cxn>
                    <a:cxn ang="0">
                      <a:pos x="12" y="54"/>
                    </a:cxn>
                    <a:cxn ang="0">
                      <a:pos x="12" y="54"/>
                    </a:cxn>
                    <a:cxn ang="0">
                      <a:pos x="9" y="51"/>
                    </a:cxn>
                    <a:cxn ang="0">
                      <a:pos x="12" y="45"/>
                    </a:cxn>
                    <a:cxn ang="0">
                      <a:pos x="14" y="31"/>
                    </a:cxn>
                    <a:cxn ang="0">
                      <a:pos x="17" y="25"/>
                    </a:cxn>
                    <a:cxn ang="0">
                      <a:pos x="17" y="25"/>
                    </a:cxn>
                    <a:cxn ang="0">
                      <a:pos x="20" y="22"/>
                    </a:cxn>
                    <a:cxn ang="0">
                      <a:pos x="23" y="22"/>
                    </a:cxn>
                    <a:cxn ang="0">
                      <a:pos x="26" y="22"/>
                    </a:cxn>
                    <a:cxn ang="0">
                      <a:pos x="26" y="20"/>
                    </a:cxn>
                    <a:cxn ang="0">
                      <a:pos x="29" y="20"/>
                    </a:cxn>
                    <a:cxn ang="0">
                      <a:pos x="29" y="8"/>
                    </a:cxn>
                    <a:cxn ang="0">
                      <a:pos x="37" y="8"/>
                    </a:cxn>
                    <a:cxn ang="0">
                      <a:pos x="37" y="8"/>
                    </a:cxn>
                    <a:cxn ang="0">
                      <a:pos x="40" y="11"/>
                    </a:cxn>
                    <a:cxn ang="0">
                      <a:pos x="48" y="17"/>
                    </a:cxn>
                  </a:cxnLst>
                  <a:rect l="0" t="0" r="r" b="b"/>
                  <a:pathLst>
                    <a:path w="114" h="96">
                      <a:moveTo>
                        <a:pt x="48" y="17"/>
                      </a:moveTo>
                      <a:lnTo>
                        <a:pt x="48" y="17"/>
                      </a:lnTo>
                      <a:lnTo>
                        <a:pt x="51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4" y="20"/>
                      </a:lnTo>
                      <a:lnTo>
                        <a:pt x="57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5" y="11"/>
                      </a:lnTo>
                      <a:lnTo>
                        <a:pt x="65" y="8"/>
                      </a:lnTo>
                      <a:lnTo>
                        <a:pt x="65" y="8"/>
                      </a:lnTo>
                      <a:lnTo>
                        <a:pt x="65" y="5"/>
                      </a:lnTo>
                      <a:lnTo>
                        <a:pt x="65" y="5"/>
                      </a:lnTo>
                      <a:lnTo>
                        <a:pt x="65" y="5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7" y="3"/>
                      </a:lnTo>
                      <a:lnTo>
                        <a:pt x="82" y="3"/>
                      </a:lnTo>
                      <a:lnTo>
                        <a:pt x="88" y="3"/>
                      </a:lnTo>
                      <a:lnTo>
                        <a:pt x="94" y="3"/>
                      </a:lnTo>
                      <a:lnTo>
                        <a:pt x="97" y="5"/>
                      </a:lnTo>
                      <a:lnTo>
                        <a:pt x="97" y="8"/>
                      </a:lnTo>
                      <a:lnTo>
                        <a:pt x="99" y="11"/>
                      </a:lnTo>
                      <a:lnTo>
                        <a:pt x="99" y="14"/>
                      </a:lnTo>
                      <a:lnTo>
                        <a:pt x="102" y="20"/>
                      </a:lnTo>
                      <a:lnTo>
                        <a:pt x="105" y="22"/>
                      </a:lnTo>
                      <a:lnTo>
                        <a:pt x="105" y="28"/>
                      </a:lnTo>
                      <a:lnTo>
                        <a:pt x="108" y="31"/>
                      </a:lnTo>
                      <a:lnTo>
                        <a:pt x="111" y="34"/>
                      </a:lnTo>
                      <a:lnTo>
                        <a:pt x="111" y="39"/>
                      </a:lnTo>
                      <a:lnTo>
                        <a:pt x="114" y="45"/>
                      </a:lnTo>
                      <a:lnTo>
                        <a:pt x="111" y="42"/>
                      </a:lnTo>
                      <a:lnTo>
                        <a:pt x="102" y="42"/>
                      </a:lnTo>
                      <a:lnTo>
                        <a:pt x="97" y="39"/>
                      </a:lnTo>
                      <a:lnTo>
                        <a:pt x="91" y="37"/>
                      </a:lnTo>
                      <a:lnTo>
                        <a:pt x="82" y="34"/>
                      </a:lnTo>
                      <a:lnTo>
                        <a:pt x="80" y="42"/>
                      </a:lnTo>
                      <a:lnTo>
                        <a:pt x="60" y="37"/>
                      </a:lnTo>
                      <a:lnTo>
                        <a:pt x="60" y="42"/>
                      </a:lnTo>
                      <a:lnTo>
                        <a:pt x="57" y="48"/>
                      </a:lnTo>
                      <a:lnTo>
                        <a:pt x="54" y="54"/>
                      </a:lnTo>
                      <a:lnTo>
                        <a:pt x="54" y="59"/>
                      </a:lnTo>
                      <a:lnTo>
                        <a:pt x="51" y="62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8" y="71"/>
                      </a:lnTo>
                      <a:lnTo>
                        <a:pt x="51" y="73"/>
                      </a:lnTo>
                      <a:lnTo>
                        <a:pt x="51" y="76"/>
                      </a:lnTo>
                      <a:lnTo>
                        <a:pt x="48" y="79"/>
                      </a:lnTo>
                      <a:lnTo>
                        <a:pt x="48" y="82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6" y="90"/>
                      </a:lnTo>
                      <a:lnTo>
                        <a:pt x="46" y="90"/>
                      </a:lnTo>
                      <a:lnTo>
                        <a:pt x="46" y="90"/>
                      </a:lnTo>
                      <a:lnTo>
                        <a:pt x="46" y="93"/>
                      </a:lnTo>
                      <a:lnTo>
                        <a:pt x="46" y="96"/>
                      </a:lnTo>
                      <a:lnTo>
                        <a:pt x="43" y="93"/>
                      </a:lnTo>
                      <a:lnTo>
                        <a:pt x="40" y="93"/>
                      </a:lnTo>
                      <a:lnTo>
                        <a:pt x="37" y="93"/>
                      </a:lnTo>
                      <a:lnTo>
                        <a:pt x="34" y="93"/>
                      </a:lnTo>
                      <a:lnTo>
                        <a:pt x="34" y="90"/>
                      </a:lnTo>
                      <a:lnTo>
                        <a:pt x="31" y="90"/>
                      </a:lnTo>
                      <a:lnTo>
                        <a:pt x="31" y="90"/>
                      </a:lnTo>
                      <a:lnTo>
                        <a:pt x="29" y="90"/>
                      </a:lnTo>
                      <a:lnTo>
                        <a:pt x="29" y="90"/>
                      </a:lnTo>
                      <a:lnTo>
                        <a:pt x="26" y="90"/>
                      </a:lnTo>
                      <a:lnTo>
                        <a:pt x="26" y="90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85"/>
                      </a:lnTo>
                      <a:lnTo>
                        <a:pt x="14" y="85"/>
                      </a:lnTo>
                      <a:lnTo>
                        <a:pt x="14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9" y="85"/>
                      </a:lnTo>
                      <a:lnTo>
                        <a:pt x="9" y="85"/>
                      </a:lnTo>
                      <a:lnTo>
                        <a:pt x="9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3" y="76"/>
                      </a:lnTo>
                      <a:lnTo>
                        <a:pt x="3" y="73"/>
                      </a:lnTo>
                      <a:lnTo>
                        <a:pt x="3" y="73"/>
                      </a:lnTo>
                      <a:lnTo>
                        <a:pt x="3" y="71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9" y="54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9" y="51"/>
                      </a:lnTo>
                      <a:lnTo>
                        <a:pt x="12" y="48"/>
                      </a:lnTo>
                      <a:lnTo>
                        <a:pt x="12" y="45"/>
                      </a:lnTo>
                      <a:lnTo>
                        <a:pt x="12" y="39"/>
                      </a:lnTo>
                      <a:lnTo>
                        <a:pt x="12" y="37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20" y="25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6" y="22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9" y="20"/>
                      </a:lnTo>
                      <a:lnTo>
                        <a:pt x="29" y="20"/>
                      </a:lnTo>
                      <a:lnTo>
                        <a:pt x="29" y="17"/>
                      </a:lnTo>
                      <a:lnTo>
                        <a:pt x="29" y="11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4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40" y="11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8" y="17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1" name="Freeform 197"/>
                <p:cNvSpPr>
                  <a:spLocks/>
                </p:cNvSpPr>
                <p:nvPr/>
              </p:nvSpPr>
              <p:spPr bwMode="auto">
                <a:xfrm>
                  <a:off x="1751" y="2853"/>
                  <a:ext cx="102" cy="97"/>
                </a:xfrm>
                <a:custGeom>
                  <a:avLst/>
                  <a:gdLst/>
                  <a:ahLst/>
                  <a:cxnLst>
                    <a:cxn ang="0">
                      <a:pos x="80" y="190"/>
                    </a:cxn>
                    <a:cxn ang="0">
                      <a:pos x="80" y="187"/>
                    </a:cxn>
                    <a:cxn ang="0">
                      <a:pos x="82" y="184"/>
                    </a:cxn>
                    <a:cxn ang="0">
                      <a:pos x="82" y="178"/>
                    </a:cxn>
                    <a:cxn ang="0">
                      <a:pos x="85" y="175"/>
                    </a:cxn>
                    <a:cxn ang="0">
                      <a:pos x="88" y="175"/>
                    </a:cxn>
                    <a:cxn ang="0">
                      <a:pos x="91" y="170"/>
                    </a:cxn>
                    <a:cxn ang="0">
                      <a:pos x="94" y="170"/>
                    </a:cxn>
                    <a:cxn ang="0">
                      <a:pos x="102" y="167"/>
                    </a:cxn>
                    <a:cxn ang="0">
                      <a:pos x="108" y="161"/>
                    </a:cxn>
                    <a:cxn ang="0">
                      <a:pos x="99" y="136"/>
                    </a:cxn>
                    <a:cxn ang="0">
                      <a:pos x="102" y="122"/>
                    </a:cxn>
                    <a:cxn ang="0">
                      <a:pos x="102" y="110"/>
                    </a:cxn>
                    <a:cxn ang="0">
                      <a:pos x="102" y="99"/>
                    </a:cxn>
                    <a:cxn ang="0">
                      <a:pos x="99" y="88"/>
                    </a:cxn>
                    <a:cxn ang="0">
                      <a:pos x="102" y="88"/>
                    </a:cxn>
                    <a:cxn ang="0">
                      <a:pos x="105" y="85"/>
                    </a:cxn>
                    <a:cxn ang="0">
                      <a:pos x="108" y="79"/>
                    </a:cxn>
                    <a:cxn ang="0">
                      <a:pos x="111" y="71"/>
                    </a:cxn>
                    <a:cxn ang="0">
                      <a:pos x="114" y="56"/>
                    </a:cxn>
                    <a:cxn ang="0">
                      <a:pos x="116" y="51"/>
                    </a:cxn>
                    <a:cxn ang="0">
                      <a:pos x="116" y="34"/>
                    </a:cxn>
                    <a:cxn ang="0">
                      <a:pos x="125" y="14"/>
                    </a:cxn>
                    <a:cxn ang="0">
                      <a:pos x="179" y="8"/>
                    </a:cxn>
                    <a:cxn ang="0">
                      <a:pos x="173" y="51"/>
                    </a:cxn>
                    <a:cxn ang="0">
                      <a:pos x="111" y="59"/>
                    </a:cxn>
                    <a:cxn ang="0">
                      <a:pos x="97" y="56"/>
                    </a:cxn>
                    <a:cxn ang="0">
                      <a:pos x="85" y="51"/>
                    </a:cxn>
                    <a:cxn ang="0">
                      <a:pos x="74" y="48"/>
                    </a:cxn>
                    <a:cxn ang="0">
                      <a:pos x="51" y="48"/>
                    </a:cxn>
                    <a:cxn ang="0">
                      <a:pos x="34" y="56"/>
                    </a:cxn>
                    <a:cxn ang="0">
                      <a:pos x="32" y="59"/>
                    </a:cxn>
                    <a:cxn ang="0">
                      <a:pos x="29" y="62"/>
                    </a:cxn>
                    <a:cxn ang="0">
                      <a:pos x="26" y="65"/>
                    </a:cxn>
                    <a:cxn ang="0">
                      <a:pos x="20" y="71"/>
                    </a:cxn>
                    <a:cxn ang="0">
                      <a:pos x="17" y="73"/>
                    </a:cxn>
                    <a:cxn ang="0">
                      <a:pos x="12" y="82"/>
                    </a:cxn>
                    <a:cxn ang="0">
                      <a:pos x="12" y="88"/>
                    </a:cxn>
                    <a:cxn ang="0">
                      <a:pos x="12" y="93"/>
                    </a:cxn>
                    <a:cxn ang="0">
                      <a:pos x="0" y="102"/>
                    </a:cxn>
                    <a:cxn ang="0">
                      <a:pos x="0" y="110"/>
                    </a:cxn>
                    <a:cxn ang="0">
                      <a:pos x="6" y="136"/>
                    </a:cxn>
                    <a:cxn ang="0">
                      <a:pos x="9" y="139"/>
                    </a:cxn>
                    <a:cxn ang="0">
                      <a:pos x="9" y="147"/>
                    </a:cxn>
                    <a:cxn ang="0">
                      <a:pos x="9" y="150"/>
                    </a:cxn>
                    <a:cxn ang="0">
                      <a:pos x="9" y="161"/>
                    </a:cxn>
                    <a:cxn ang="0">
                      <a:pos x="3" y="173"/>
                    </a:cxn>
                    <a:cxn ang="0">
                      <a:pos x="0" y="181"/>
                    </a:cxn>
                    <a:cxn ang="0">
                      <a:pos x="0" y="184"/>
                    </a:cxn>
                    <a:cxn ang="0">
                      <a:pos x="12" y="187"/>
                    </a:cxn>
                    <a:cxn ang="0">
                      <a:pos x="17" y="190"/>
                    </a:cxn>
                    <a:cxn ang="0">
                      <a:pos x="26" y="187"/>
                    </a:cxn>
                    <a:cxn ang="0">
                      <a:pos x="32" y="184"/>
                    </a:cxn>
                    <a:cxn ang="0">
                      <a:pos x="40" y="184"/>
                    </a:cxn>
                    <a:cxn ang="0">
                      <a:pos x="46" y="181"/>
                    </a:cxn>
                    <a:cxn ang="0">
                      <a:pos x="49" y="184"/>
                    </a:cxn>
                    <a:cxn ang="0">
                      <a:pos x="54" y="187"/>
                    </a:cxn>
                    <a:cxn ang="0">
                      <a:pos x="60" y="190"/>
                    </a:cxn>
                    <a:cxn ang="0">
                      <a:pos x="68" y="190"/>
                    </a:cxn>
                    <a:cxn ang="0">
                      <a:pos x="74" y="192"/>
                    </a:cxn>
                  </a:cxnLst>
                  <a:rect l="0" t="0" r="r" b="b"/>
                  <a:pathLst>
                    <a:path w="201" h="192">
                      <a:moveTo>
                        <a:pt x="77" y="192"/>
                      </a:move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4"/>
                      </a:lnTo>
                      <a:lnTo>
                        <a:pt x="80" y="184"/>
                      </a:lnTo>
                      <a:lnTo>
                        <a:pt x="80" y="184"/>
                      </a:lnTo>
                      <a:lnTo>
                        <a:pt x="80" y="184"/>
                      </a:lnTo>
                      <a:lnTo>
                        <a:pt x="82" y="184"/>
                      </a:lnTo>
                      <a:lnTo>
                        <a:pt x="82" y="184"/>
                      </a:lnTo>
                      <a:lnTo>
                        <a:pt x="82" y="184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5"/>
                      </a:lnTo>
                      <a:lnTo>
                        <a:pt x="85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91" y="173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4" y="170"/>
                      </a:lnTo>
                      <a:lnTo>
                        <a:pt x="94" y="170"/>
                      </a:lnTo>
                      <a:lnTo>
                        <a:pt x="94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67"/>
                      </a:lnTo>
                      <a:lnTo>
                        <a:pt x="99" y="167"/>
                      </a:lnTo>
                      <a:lnTo>
                        <a:pt x="99" y="167"/>
                      </a:lnTo>
                      <a:lnTo>
                        <a:pt x="99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2" y="164"/>
                      </a:lnTo>
                      <a:lnTo>
                        <a:pt x="102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1"/>
                      </a:lnTo>
                      <a:lnTo>
                        <a:pt x="108" y="161"/>
                      </a:lnTo>
                      <a:lnTo>
                        <a:pt x="108" y="161"/>
                      </a:lnTo>
                      <a:lnTo>
                        <a:pt x="108" y="161"/>
                      </a:lnTo>
                      <a:lnTo>
                        <a:pt x="105" y="158"/>
                      </a:lnTo>
                      <a:lnTo>
                        <a:pt x="102" y="156"/>
                      </a:lnTo>
                      <a:lnTo>
                        <a:pt x="99" y="156"/>
                      </a:lnTo>
                      <a:lnTo>
                        <a:pt x="99" y="150"/>
                      </a:lnTo>
                      <a:lnTo>
                        <a:pt x="99" y="147"/>
                      </a:lnTo>
                      <a:lnTo>
                        <a:pt x="99" y="136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102" y="130"/>
                      </a:lnTo>
                      <a:lnTo>
                        <a:pt x="102" y="127"/>
                      </a:lnTo>
                      <a:lnTo>
                        <a:pt x="102" y="127"/>
                      </a:lnTo>
                      <a:lnTo>
                        <a:pt x="102" y="124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6"/>
                      </a:lnTo>
                      <a:lnTo>
                        <a:pt x="102" y="116"/>
                      </a:lnTo>
                      <a:lnTo>
                        <a:pt x="102" y="113"/>
                      </a:lnTo>
                      <a:lnTo>
                        <a:pt x="102" y="113"/>
                      </a:lnTo>
                      <a:lnTo>
                        <a:pt x="102" y="110"/>
                      </a:lnTo>
                      <a:lnTo>
                        <a:pt x="102" y="107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93"/>
                      </a:lnTo>
                      <a:lnTo>
                        <a:pt x="102" y="90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2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6"/>
                      </a:lnTo>
                      <a:lnTo>
                        <a:pt x="108" y="76"/>
                      </a:lnTo>
                      <a:lnTo>
                        <a:pt x="108" y="73"/>
                      </a:lnTo>
                      <a:lnTo>
                        <a:pt x="108" y="73"/>
                      </a:lnTo>
                      <a:lnTo>
                        <a:pt x="108" y="73"/>
                      </a:lnTo>
                      <a:lnTo>
                        <a:pt x="108" y="71"/>
                      </a:lnTo>
                      <a:lnTo>
                        <a:pt x="111" y="71"/>
                      </a:lnTo>
                      <a:lnTo>
                        <a:pt x="111" y="68"/>
                      </a:lnTo>
                      <a:lnTo>
                        <a:pt x="111" y="68"/>
                      </a:lnTo>
                      <a:lnTo>
                        <a:pt x="111" y="65"/>
                      </a:lnTo>
                      <a:lnTo>
                        <a:pt x="111" y="62"/>
                      </a:lnTo>
                      <a:lnTo>
                        <a:pt x="111" y="62"/>
                      </a:lnTo>
                      <a:lnTo>
                        <a:pt x="114" y="62"/>
                      </a:lnTo>
                      <a:lnTo>
                        <a:pt x="114" y="59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6" y="54"/>
                      </a:lnTo>
                      <a:lnTo>
                        <a:pt x="116" y="54"/>
                      </a:lnTo>
                      <a:lnTo>
                        <a:pt x="116" y="54"/>
                      </a:lnTo>
                      <a:lnTo>
                        <a:pt x="116" y="54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6" y="48"/>
                      </a:lnTo>
                      <a:lnTo>
                        <a:pt x="116" y="45"/>
                      </a:lnTo>
                      <a:lnTo>
                        <a:pt x="119" y="42"/>
                      </a:lnTo>
                      <a:lnTo>
                        <a:pt x="119" y="39"/>
                      </a:lnTo>
                      <a:lnTo>
                        <a:pt x="116" y="37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28"/>
                      </a:lnTo>
                      <a:lnTo>
                        <a:pt x="122" y="25"/>
                      </a:lnTo>
                      <a:lnTo>
                        <a:pt x="122" y="20"/>
                      </a:lnTo>
                      <a:lnTo>
                        <a:pt x="125" y="14"/>
                      </a:lnTo>
                      <a:lnTo>
                        <a:pt x="128" y="8"/>
                      </a:lnTo>
                      <a:lnTo>
                        <a:pt x="128" y="3"/>
                      </a:lnTo>
                      <a:lnTo>
                        <a:pt x="148" y="8"/>
                      </a:lnTo>
                      <a:lnTo>
                        <a:pt x="150" y="0"/>
                      </a:lnTo>
                      <a:lnTo>
                        <a:pt x="159" y="3"/>
                      </a:lnTo>
                      <a:lnTo>
                        <a:pt x="165" y="5"/>
                      </a:lnTo>
                      <a:lnTo>
                        <a:pt x="170" y="8"/>
                      </a:lnTo>
                      <a:lnTo>
                        <a:pt x="179" y="8"/>
                      </a:lnTo>
                      <a:lnTo>
                        <a:pt x="182" y="11"/>
                      </a:lnTo>
                      <a:lnTo>
                        <a:pt x="187" y="22"/>
                      </a:lnTo>
                      <a:lnTo>
                        <a:pt x="201" y="48"/>
                      </a:lnTo>
                      <a:lnTo>
                        <a:pt x="201" y="51"/>
                      </a:lnTo>
                      <a:lnTo>
                        <a:pt x="199" y="51"/>
                      </a:lnTo>
                      <a:lnTo>
                        <a:pt x="196" y="54"/>
                      </a:lnTo>
                      <a:lnTo>
                        <a:pt x="187" y="54"/>
                      </a:lnTo>
                      <a:lnTo>
                        <a:pt x="173" y="51"/>
                      </a:lnTo>
                      <a:lnTo>
                        <a:pt x="156" y="48"/>
                      </a:lnTo>
                      <a:lnTo>
                        <a:pt x="136" y="42"/>
                      </a:lnTo>
                      <a:lnTo>
                        <a:pt x="131" y="68"/>
                      </a:lnTo>
                      <a:lnTo>
                        <a:pt x="122" y="65"/>
                      </a:lnTo>
                      <a:lnTo>
                        <a:pt x="119" y="62"/>
                      </a:lnTo>
                      <a:lnTo>
                        <a:pt x="116" y="62"/>
                      </a:lnTo>
                      <a:lnTo>
                        <a:pt x="114" y="62"/>
                      </a:lnTo>
                      <a:lnTo>
                        <a:pt x="111" y="59"/>
                      </a:lnTo>
                      <a:lnTo>
                        <a:pt x="108" y="59"/>
                      </a:lnTo>
                      <a:lnTo>
                        <a:pt x="105" y="59"/>
                      </a:lnTo>
                      <a:lnTo>
                        <a:pt x="102" y="59"/>
                      </a:lnTo>
                      <a:lnTo>
                        <a:pt x="102" y="56"/>
                      </a:lnTo>
                      <a:lnTo>
                        <a:pt x="99" y="56"/>
                      </a:lnTo>
                      <a:lnTo>
                        <a:pt x="99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5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1" y="48"/>
                      </a:lnTo>
                      <a:lnTo>
                        <a:pt x="71" y="48"/>
                      </a:lnTo>
                      <a:lnTo>
                        <a:pt x="66" y="48"/>
                      </a:lnTo>
                      <a:lnTo>
                        <a:pt x="63" y="48"/>
                      </a:lnTo>
                      <a:lnTo>
                        <a:pt x="57" y="48"/>
                      </a:lnTo>
                      <a:lnTo>
                        <a:pt x="54" y="48"/>
                      </a:lnTo>
                      <a:lnTo>
                        <a:pt x="51" y="48"/>
                      </a:lnTo>
                      <a:lnTo>
                        <a:pt x="49" y="54"/>
                      </a:lnTo>
                      <a:lnTo>
                        <a:pt x="46" y="56"/>
                      </a:lnTo>
                      <a:lnTo>
                        <a:pt x="43" y="56"/>
                      </a:lnTo>
                      <a:lnTo>
                        <a:pt x="43" y="56"/>
                      </a:lnTo>
                      <a:lnTo>
                        <a:pt x="43" y="56"/>
                      </a:lnTo>
                      <a:lnTo>
                        <a:pt x="37" y="54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5"/>
                      </a:lnTo>
                      <a:lnTo>
                        <a:pt x="29" y="65"/>
                      </a:lnTo>
                      <a:lnTo>
                        <a:pt x="29" y="68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2" y="76"/>
                      </a:lnTo>
                      <a:lnTo>
                        <a:pt x="12" y="76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8"/>
                      </a:lnTo>
                      <a:lnTo>
                        <a:pt x="12" y="88"/>
                      </a:lnTo>
                      <a:lnTo>
                        <a:pt x="12" y="88"/>
                      </a:lnTo>
                      <a:lnTo>
                        <a:pt x="12" y="88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3"/>
                      </a:lnTo>
                      <a:lnTo>
                        <a:pt x="12" y="93"/>
                      </a:lnTo>
                      <a:lnTo>
                        <a:pt x="12" y="93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3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3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9" y="139"/>
                      </a:lnTo>
                      <a:lnTo>
                        <a:pt x="9" y="139"/>
                      </a:lnTo>
                      <a:lnTo>
                        <a:pt x="9" y="139"/>
                      </a:lnTo>
                      <a:lnTo>
                        <a:pt x="9" y="139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9" y="144"/>
                      </a:lnTo>
                      <a:lnTo>
                        <a:pt x="9" y="144"/>
                      </a:lnTo>
                      <a:lnTo>
                        <a:pt x="9" y="144"/>
                      </a:lnTo>
                      <a:lnTo>
                        <a:pt x="9" y="147"/>
                      </a:lnTo>
                      <a:lnTo>
                        <a:pt x="9" y="147"/>
                      </a:lnTo>
                      <a:lnTo>
                        <a:pt x="9" y="147"/>
                      </a:lnTo>
                      <a:lnTo>
                        <a:pt x="9" y="147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3"/>
                      </a:lnTo>
                      <a:lnTo>
                        <a:pt x="12" y="156"/>
                      </a:lnTo>
                      <a:lnTo>
                        <a:pt x="12" y="156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9" y="158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9" y="164"/>
                      </a:lnTo>
                      <a:lnTo>
                        <a:pt x="9" y="164"/>
                      </a:lnTo>
                      <a:lnTo>
                        <a:pt x="6" y="167"/>
                      </a:lnTo>
                      <a:lnTo>
                        <a:pt x="6" y="167"/>
                      </a:lnTo>
                      <a:lnTo>
                        <a:pt x="3" y="170"/>
                      </a:lnTo>
                      <a:lnTo>
                        <a:pt x="3" y="173"/>
                      </a:lnTo>
                      <a:lnTo>
                        <a:pt x="3" y="173"/>
                      </a:lnTo>
                      <a:lnTo>
                        <a:pt x="3" y="173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1"/>
                      </a:lnTo>
                      <a:lnTo>
                        <a:pt x="0" y="181"/>
                      </a:lnTo>
                      <a:lnTo>
                        <a:pt x="0" y="181"/>
                      </a:lnTo>
                      <a:lnTo>
                        <a:pt x="0" y="181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3" y="184"/>
                      </a:lnTo>
                      <a:lnTo>
                        <a:pt x="6" y="187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12" y="187"/>
                      </a:lnTo>
                      <a:lnTo>
                        <a:pt x="12" y="187"/>
                      </a:lnTo>
                      <a:lnTo>
                        <a:pt x="12" y="187"/>
                      </a:lnTo>
                      <a:lnTo>
                        <a:pt x="12" y="187"/>
                      </a:lnTo>
                      <a:lnTo>
                        <a:pt x="15" y="187"/>
                      </a:lnTo>
                      <a:lnTo>
                        <a:pt x="15" y="190"/>
                      </a:lnTo>
                      <a:lnTo>
                        <a:pt x="15" y="190"/>
                      </a:lnTo>
                      <a:lnTo>
                        <a:pt x="15" y="190"/>
                      </a:lnTo>
                      <a:lnTo>
                        <a:pt x="15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20" y="190"/>
                      </a:lnTo>
                      <a:lnTo>
                        <a:pt x="20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6" y="190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9" y="187"/>
                      </a:lnTo>
                      <a:lnTo>
                        <a:pt x="29" y="187"/>
                      </a:lnTo>
                      <a:lnTo>
                        <a:pt x="29" y="187"/>
                      </a:lnTo>
                      <a:lnTo>
                        <a:pt x="32" y="184"/>
                      </a:lnTo>
                      <a:lnTo>
                        <a:pt x="32" y="184"/>
                      </a:lnTo>
                      <a:lnTo>
                        <a:pt x="32" y="184"/>
                      </a:lnTo>
                      <a:lnTo>
                        <a:pt x="32" y="184"/>
                      </a:lnTo>
                      <a:lnTo>
                        <a:pt x="32" y="184"/>
                      </a:lnTo>
                      <a:lnTo>
                        <a:pt x="34" y="184"/>
                      </a:lnTo>
                      <a:lnTo>
                        <a:pt x="34" y="184"/>
                      </a:lnTo>
                      <a:lnTo>
                        <a:pt x="34" y="184"/>
                      </a:lnTo>
                      <a:lnTo>
                        <a:pt x="37" y="184"/>
                      </a:lnTo>
                      <a:lnTo>
                        <a:pt x="37" y="184"/>
                      </a:lnTo>
                      <a:lnTo>
                        <a:pt x="37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9" y="184"/>
                      </a:lnTo>
                      <a:lnTo>
                        <a:pt x="49" y="184"/>
                      </a:lnTo>
                      <a:lnTo>
                        <a:pt x="49" y="184"/>
                      </a:lnTo>
                      <a:lnTo>
                        <a:pt x="49" y="187"/>
                      </a:lnTo>
                      <a:lnTo>
                        <a:pt x="51" y="187"/>
                      </a:lnTo>
                      <a:lnTo>
                        <a:pt x="51" y="187"/>
                      </a:lnTo>
                      <a:lnTo>
                        <a:pt x="51" y="187"/>
                      </a:lnTo>
                      <a:lnTo>
                        <a:pt x="51" y="187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7" y="190"/>
                      </a:lnTo>
                      <a:lnTo>
                        <a:pt x="57" y="190"/>
                      </a:lnTo>
                      <a:lnTo>
                        <a:pt x="57" y="190"/>
                      </a:lnTo>
                      <a:lnTo>
                        <a:pt x="60" y="190"/>
                      </a:lnTo>
                      <a:lnTo>
                        <a:pt x="60" y="190"/>
                      </a:lnTo>
                      <a:lnTo>
                        <a:pt x="60" y="190"/>
                      </a:lnTo>
                      <a:lnTo>
                        <a:pt x="63" y="190"/>
                      </a:lnTo>
                      <a:lnTo>
                        <a:pt x="63" y="190"/>
                      </a:lnTo>
                      <a:lnTo>
                        <a:pt x="63" y="190"/>
                      </a:lnTo>
                      <a:lnTo>
                        <a:pt x="63" y="190"/>
                      </a:lnTo>
                      <a:lnTo>
                        <a:pt x="66" y="190"/>
                      </a:lnTo>
                      <a:lnTo>
                        <a:pt x="66" y="190"/>
                      </a:lnTo>
                      <a:lnTo>
                        <a:pt x="66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71" y="190"/>
                      </a:lnTo>
                      <a:lnTo>
                        <a:pt x="71" y="192"/>
                      </a:lnTo>
                      <a:lnTo>
                        <a:pt x="74" y="192"/>
                      </a:lnTo>
                      <a:lnTo>
                        <a:pt x="74" y="192"/>
                      </a:lnTo>
                      <a:lnTo>
                        <a:pt x="74" y="192"/>
                      </a:lnTo>
                      <a:lnTo>
                        <a:pt x="74" y="192"/>
                      </a:lnTo>
                      <a:lnTo>
                        <a:pt x="74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2" name="Freeform 198"/>
                <p:cNvSpPr>
                  <a:spLocks/>
                </p:cNvSpPr>
                <p:nvPr/>
              </p:nvSpPr>
              <p:spPr bwMode="auto">
                <a:xfrm>
                  <a:off x="1751" y="2853"/>
                  <a:ext cx="102" cy="97"/>
                </a:xfrm>
                <a:custGeom>
                  <a:avLst/>
                  <a:gdLst/>
                  <a:ahLst/>
                  <a:cxnLst>
                    <a:cxn ang="0">
                      <a:pos x="80" y="190"/>
                    </a:cxn>
                    <a:cxn ang="0">
                      <a:pos x="80" y="187"/>
                    </a:cxn>
                    <a:cxn ang="0">
                      <a:pos x="82" y="184"/>
                    </a:cxn>
                    <a:cxn ang="0">
                      <a:pos x="82" y="178"/>
                    </a:cxn>
                    <a:cxn ang="0">
                      <a:pos x="85" y="175"/>
                    </a:cxn>
                    <a:cxn ang="0">
                      <a:pos x="88" y="175"/>
                    </a:cxn>
                    <a:cxn ang="0">
                      <a:pos x="91" y="170"/>
                    </a:cxn>
                    <a:cxn ang="0">
                      <a:pos x="94" y="170"/>
                    </a:cxn>
                    <a:cxn ang="0">
                      <a:pos x="102" y="167"/>
                    </a:cxn>
                    <a:cxn ang="0">
                      <a:pos x="108" y="161"/>
                    </a:cxn>
                    <a:cxn ang="0">
                      <a:pos x="99" y="136"/>
                    </a:cxn>
                    <a:cxn ang="0">
                      <a:pos x="102" y="122"/>
                    </a:cxn>
                    <a:cxn ang="0">
                      <a:pos x="102" y="110"/>
                    </a:cxn>
                    <a:cxn ang="0">
                      <a:pos x="102" y="99"/>
                    </a:cxn>
                    <a:cxn ang="0">
                      <a:pos x="99" y="88"/>
                    </a:cxn>
                    <a:cxn ang="0">
                      <a:pos x="102" y="88"/>
                    </a:cxn>
                    <a:cxn ang="0">
                      <a:pos x="105" y="85"/>
                    </a:cxn>
                    <a:cxn ang="0">
                      <a:pos x="108" y="79"/>
                    </a:cxn>
                    <a:cxn ang="0">
                      <a:pos x="111" y="71"/>
                    </a:cxn>
                    <a:cxn ang="0">
                      <a:pos x="114" y="56"/>
                    </a:cxn>
                    <a:cxn ang="0">
                      <a:pos x="116" y="51"/>
                    </a:cxn>
                    <a:cxn ang="0">
                      <a:pos x="116" y="34"/>
                    </a:cxn>
                    <a:cxn ang="0">
                      <a:pos x="125" y="14"/>
                    </a:cxn>
                    <a:cxn ang="0">
                      <a:pos x="179" y="8"/>
                    </a:cxn>
                    <a:cxn ang="0">
                      <a:pos x="173" y="51"/>
                    </a:cxn>
                    <a:cxn ang="0">
                      <a:pos x="111" y="59"/>
                    </a:cxn>
                    <a:cxn ang="0">
                      <a:pos x="97" y="56"/>
                    </a:cxn>
                    <a:cxn ang="0">
                      <a:pos x="85" y="51"/>
                    </a:cxn>
                    <a:cxn ang="0">
                      <a:pos x="74" y="48"/>
                    </a:cxn>
                    <a:cxn ang="0">
                      <a:pos x="51" y="48"/>
                    </a:cxn>
                    <a:cxn ang="0">
                      <a:pos x="34" y="56"/>
                    </a:cxn>
                    <a:cxn ang="0">
                      <a:pos x="32" y="59"/>
                    </a:cxn>
                    <a:cxn ang="0">
                      <a:pos x="29" y="62"/>
                    </a:cxn>
                    <a:cxn ang="0">
                      <a:pos x="26" y="65"/>
                    </a:cxn>
                    <a:cxn ang="0">
                      <a:pos x="20" y="71"/>
                    </a:cxn>
                    <a:cxn ang="0">
                      <a:pos x="17" y="73"/>
                    </a:cxn>
                    <a:cxn ang="0">
                      <a:pos x="12" y="82"/>
                    </a:cxn>
                    <a:cxn ang="0">
                      <a:pos x="12" y="88"/>
                    </a:cxn>
                    <a:cxn ang="0">
                      <a:pos x="12" y="93"/>
                    </a:cxn>
                    <a:cxn ang="0">
                      <a:pos x="0" y="102"/>
                    </a:cxn>
                    <a:cxn ang="0">
                      <a:pos x="0" y="110"/>
                    </a:cxn>
                    <a:cxn ang="0">
                      <a:pos x="6" y="136"/>
                    </a:cxn>
                    <a:cxn ang="0">
                      <a:pos x="9" y="139"/>
                    </a:cxn>
                    <a:cxn ang="0">
                      <a:pos x="9" y="147"/>
                    </a:cxn>
                    <a:cxn ang="0">
                      <a:pos x="9" y="150"/>
                    </a:cxn>
                    <a:cxn ang="0">
                      <a:pos x="9" y="161"/>
                    </a:cxn>
                    <a:cxn ang="0">
                      <a:pos x="3" y="173"/>
                    </a:cxn>
                    <a:cxn ang="0">
                      <a:pos x="0" y="181"/>
                    </a:cxn>
                    <a:cxn ang="0">
                      <a:pos x="0" y="184"/>
                    </a:cxn>
                    <a:cxn ang="0">
                      <a:pos x="12" y="187"/>
                    </a:cxn>
                    <a:cxn ang="0">
                      <a:pos x="17" y="190"/>
                    </a:cxn>
                    <a:cxn ang="0">
                      <a:pos x="26" y="187"/>
                    </a:cxn>
                    <a:cxn ang="0">
                      <a:pos x="32" y="184"/>
                    </a:cxn>
                    <a:cxn ang="0">
                      <a:pos x="40" y="184"/>
                    </a:cxn>
                    <a:cxn ang="0">
                      <a:pos x="46" y="181"/>
                    </a:cxn>
                    <a:cxn ang="0">
                      <a:pos x="49" y="184"/>
                    </a:cxn>
                    <a:cxn ang="0">
                      <a:pos x="54" y="187"/>
                    </a:cxn>
                    <a:cxn ang="0">
                      <a:pos x="60" y="190"/>
                    </a:cxn>
                    <a:cxn ang="0">
                      <a:pos x="68" y="190"/>
                    </a:cxn>
                    <a:cxn ang="0">
                      <a:pos x="74" y="192"/>
                    </a:cxn>
                  </a:cxnLst>
                  <a:rect l="0" t="0" r="r" b="b"/>
                  <a:pathLst>
                    <a:path w="201" h="192">
                      <a:moveTo>
                        <a:pt x="77" y="192"/>
                      </a:move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4"/>
                      </a:lnTo>
                      <a:lnTo>
                        <a:pt x="80" y="184"/>
                      </a:lnTo>
                      <a:lnTo>
                        <a:pt x="80" y="184"/>
                      </a:lnTo>
                      <a:lnTo>
                        <a:pt x="80" y="184"/>
                      </a:lnTo>
                      <a:lnTo>
                        <a:pt x="82" y="184"/>
                      </a:lnTo>
                      <a:lnTo>
                        <a:pt x="82" y="184"/>
                      </a:lnTo>
                      <a:lnTo>
                        <a:pt x="82" y="184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81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8"/>
                      </a:lnTo>
                      <a:lnTo>
                        <a:pt x="85" y="175"/>
                      </a:lnTo>
                      <a:lnTo>
                        <a:pt x="85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5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91" y="173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4" y="170"/>
                      </a:lnTo>
                      <a:lnTo>
                        <a:pt x="94" y="170"/>
                      </a:lnTo>
                      <a:lnTo>
                        <a:pt x="94" y="170"/>
                      </a:lnTo>
                      <a:lnTo>
                        <a:pt x="97" y="170"/>
                      </a:lnTo>
                      <a:lnTo>
                        <a:pt x="97" y="170"/>
                      </a:lnTo>
                      <a:lnTo>
                        <a:pt x="97" y="167"/>
                      </a:lnTo>
                      <a:lnTo>
                        <a:pt x="99" y="167"/>
                      </a:lnTo>
                      <a:lnTo>
                        <a:pt x="99" y="167"/>
                      </a:lnTo>
                      <a:lnTo>
                        <a:pt x="99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2" y="167"/>
                      </a:lnTo>
                      <a:lnTo>
                        <a:pt x="102" y="164"/>
                      </a:lnTo>
                      <a:lnTo>
                        <a:pt x="102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4"/>
                      </a:lnTo>
                      <a:lnTo>
                        <a:pt x="105" y="161"/>
                      </a:lnTo>
                      <a:lnTo>
                        <a:pt x="108" y="161"/>
                      </a:lnTo>
                      <a:lnTo>
                        <a:pt x="108" y="161"/>
                      </a:lnTo>
                      <a:lnTo>
                        <a:pt x="108" y="161"/>
                      </a:lnTo>
                      <a:lnTo>
                        <a:pt x="105" y="158"/>
                      </a:lnTo>
                      <a:lnTo>
                        <a:pt x="102" y="156"/>
                      </a:lnTo>
                      <a:lnTo>
                        <a:pt x="99" y="156"/>
                      </a:lnTo>
                      <a:lnTo>
                        <a:pt x="99" y="150"/>
                      </a:lnTo>
                      <a:lnTo>
                        <a:pt x="99" y="147"/>
                      </a:lnTo>
                      <a:lnTo>
                        <a:pt x="99" y="136"/>
                      </a:lnTo>
                      <a:lnTo>
                        <a:pt x="99" y="133"/>
                      </a:lnTo>
                      <a:lnTo>
                        <a:pt x="99" y="133"/>
                      </a:lnTo>
                      <a:lnTo>
                        <a:pt x="102" y="130"/>
                      </a:lnTo>
                      <a:lnTo>
                        <a:pt x="102" y="127"/>
                      </a:lnTo>
                      <a:lnTo>
                        <a:pt x="102" y="127"/>
                      </a:lnTo>
                      <a:lnTo>
                        <a:pt x="102" y="124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6"/>
                      </a:lnTo>
                      <a:lnTo>
                        <a:pt x="102" y="116"/>
                      </a:lnTo>
                      <a:lnTo>
                        <a:pt x="102" y="113"/>
                      </a:lnTo>
                      <a:lnTo>
                        <a:pt x="102" y="113"/>
                      </a:lnTo>
                      <a:lnTo>
                        <a:pt x="102" y="110"/>
                      </a:lnTo>
                      <a:lnTo>
                        <a:pt x="102" y="107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93"/>
                      </a:lnTo>
                      <a:lnTo>
                        <a:pt x="102" y="90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99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2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9"/>
                      </a:lnTo>
                      <a:lnTo>
                        <a:pt x="108" y="76"/>
                      </a:lnTo>
                      <a:lnTo>
                        <a:pt x="108" y="76"/>
                      </a:lnTo>
                      <a:lnTo>
                        <a:pt x="108" y="73"/>
                      </a:lnTo>
                      <a:lnTo>
                        <a:pt x="108" y="73"/>
                      </a:lnTo>
                      <a:lnTo>
                        <a:pt x="108" y="73"/>
                      </a:lnTo>
                      <a:lnTo>
                        <a:pt x="108" y="71"/>
                      </a:lnTo>
                      <a:lnTo>
                        <a:pt x="111" y="71"/>
                      </a:lnTo>
                      <a:lnTo>
                        <a:pt x="111" y="68"/>
                      </a:lnTo>
                      <a:lnTo>
                        <a:pt x="111" y="68"/>
                      </a:lnTo>
                      <a:lnTo>
                        <a:pt x="111" y="65"/>
                      </a:lnTo>
                      <a:lnTo>
                        <a:pt x="111" y="62"/>
                      </a:lnTo>
                      <a:lnTo>
                        <a:pt x="111" y="62"/>
                      </a:lnTo>
                      <a:lnTo>
                        <a:pt x="114" y="62"/>
                      </a:lnTo>
                      <a:lnTo>
                        <a:pt x="114" y="59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4" y="56"/>
                      </a:lnTo>
                      <a:lnTo>
                        <a:pt x="116" y="54"/>
                      </a:lnTo>
                      <a:lnTo>
                        <a:pt x="116" y="54"/>
                      </a:lnTo>
                      <a:lnTo>
                        <a:pt x="116" y="54"/>
                      </a:lnTo>
                      <a:lnTo>
                        <a:pt x="116" y="54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6" y="51"/>
                      </a:lnTo>
                      <a:lnTo>
                        <a:pt x="116" y="48"/>
                      </a:lnTo>
                      <a:lnTo>
                        <a:pt x="116" y="45"/>
                      </a:lnTo>
                      <a:lnTo>
                        <a:pt x="119" y="42"/>
                      </a:lnTo>
                      <a:lnTo>
                        <a:pt x="119" y="39"/>
                      </a:lnTo>
                      <a:lnTo>
                        <a:pt x="116" y="37"/>
                      </a:lnTo>
                      <a:lnTo>
                        <a:pt x="116" y="34"/>
                      </a:lnTo>
                      <a:lnTo>
                        <a:pt x="116" y="34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9" y="28"/>
                      </a:lnTo>
                      <a:lnTo>
                        <a:pt x="122" y="25"/>
                      </a:lnTo>
                      <a:lnTo>
                        <a:pt x="122" y="20"/>
                      </a:lnTo>
                      <a:lnTo>
                        <a:pt x="125" y="14"/>
                      </a:lnTo>
                      <a:lnTo>
                        <a:pt x="128" y="8"/>
                      </a:lnTo>
                      <a:lnTo>
                        <a:pt x="128" y="3"/>
                      </a:lnTo>
                      <a:lnTo>
                        <a:pt x="148" y="8"/>
                      </a:lnTo>
                      <a:lnTo>
                        <a:pt x="150" y="0"/>
                      </a:lnTo>
                      <a:lnTo>
                        <a:pt x="159" y="3"/>
                      </a:lnTo>
                      <a:lnTo>
                        <a:pt x="165" y="5"/>
                      </a:lnTo>
                      <a:lnTo>
                        <a:pt x="170" y="8"/>
                      </a:lnTo>
                      <a:lnTo>
                        <a:pt x="179" y="8"/>
                      </a:lnTo>
                      <a:lnTo>
                        <a:pt x="182" y="11"/>
                      </a:lnTo>
                      <a:lnTo>
                        <a:pt x="187" y="22"/>
                      </a:lnTo>
                      <a:lnTo>
                        <a:pt x="201" y="48"/>
                      </a:lnTo>
                      <a:lnTo>
                        <a:pt x="201" y="51"/>
                      </a:lnTo>
                      <a:lnTo>
                        <a:pt x="199" y="51"/>
                      </a:lnTo>
                      <a:lnTo>
                        <a:pt x="196" y="54"/>
                      </a:lnTo>
                      <a:lnTo>
                        <a:pt x="187" y="54"/>
                      </a:lnTo>
                      <a:lnTo>
                        <a:pt x="173" y="51"/>
                      </a:lnTo>
                      <a:lnTo>
                        <a:pt x="156" y="48"/>
                      </a:lnTo>
                      <a:lnTo>
                        <a:pt x="136" y="42"/>
                      </a:lnTo>
                      <a:lnTo>
                        <a:pt x="131" y="68"/>
                      </a:lnTo>
                      <a:lnTo>
                        <a:pt x="122" y="65"/>
                      </a:lnTo>
                      <a:lnTo>
                        <a:pt x="119" y="62"/>
                      </a:lnTo>
                      <a:lnTo>
                        <a:pt x="116" y="62"/>
                      </a:lnTo>
                      <a:lnTo>
                        <a:pt x="114" y="62"/>
                      </a:lnTo>
                      <a:lnTo>
                        <a:pt x="111" y="59"/>
                      </a:lnTo>
                      <a:lnTo>
                        <a:pt x="108" y="59"/>
                      </a:lnTo>
                      <a:lnTo>
                        <a:pt x="105" y="59"/>
                      </a:lnTo>
                      <a:lnTo>
                        <a:pt x="102" y="59"/>
                      </a:lnTo>
                      <a:lnTo>
                        <a:pt x="102" y="56"/>
                      </a:lnTo>
                      <a:lnTo>
                        <a:pt x="99" y="56"/>
                      </a:lnTo>
                      <a:lnTo>
                        <a:pt x="99" y="56"/>
                      </a:lnTo>
                      <a:lnTo>
                        <a:pt x="97" y="56"/>
                      </a:lnTo>
                      <a:lnTo>
                        <a:pt x="97" y="56"/>
                      </a:lnTo>
                      <a:lnTo>
                        <a:pt x="94" y="56"/>
                      </a:lnTo>
                      <a:lnTo>
                        <a:pt x="94" y="56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5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0" y="51"/>
                      </a:lnTo>
                      <a:lnTo>
                        <a:pt x="80" y="51"/>
                      </a:lnTo>
                      <a:lnTo>
                        <a:pt x="77" y="51"/>
                      </a:lnTo>
                      <a:lnTo>
                        <a:pt x="77" y="51"/>
                      </a:lnTo>
                      <a:lnTo>
                        <a:pt x="77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1" y="48"/>
                      </a:lnTo>
                      <a:lnTo>
                        <a:pt x="71" y="48"/>
                      </a:lnTo>
                      <a:lnTo>
                        <a:pt x="66" y="48"/>
                      </a:lnTo>
                      <a:lnTo>
                        <a:pt x="63" y="48"/>
                      </a:lnTo>
                      <a:lnTo>
                        <a:pt x="57" y="48"/>
                      </a:lnTo>
                      <a:lnTo>
                        <a:pt x="54" y="48"/>
                      </a:lnTo>
                      <a:lnTo>
                        <a:pt x="51" y="48"/>
                      </a:lnTo>
                      <a:lnTo>
                        <a:pt x="49" y="54"/>
                      </a:lnTo>
                      <a:lnTo>
                        <a:pt x="46" y="56"/>
                      </a:lnTo>
                      <a:lnTo>
                        <a:pt x="43" y="56"/>
                      </a:lnTo>
                      <a:lnTo>
                        <a:pt x="43" y="56"/>
                      </a:lnTo>
                      <a:lnTo>
                        <a:pt x="43" y="56"/>
                      </a:lnTo>
                      <a:lnTo>
                        <a:pt x="37" y="54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59"/>
                      </a:lnTo>
                      <a:lnTo>
                        <a:pt x="32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2"/>
                      </a:lnTo>
                      <a:lnTo>
                        <a:pt x="29" y="65"/>
                      </a:lnTo>
                      <a:lnTo>
                        <a:pt x="29" y="65"/>
                      </a:lnTo>
                      <a:lnTo>
                        <a:pt x="29" y="68"/>
                      </a:lnTo>
                      <a:lnTo>
                        <a:pt x="26" y="65"/>
                      </a:lnTo>
                      <a:lnTo>
                        <a:pt x="26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5"/>
                      </a:lnTo>
                      <a:lnTo>
                        <a:pt x="23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0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7" y="73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5" y="76"/>
                      </a:lnTo>
                      <a:lnTo>
                        <a:pt x="12" y="76"/>
                      </a:lnTo>
                      <a:lnTo>
                        <a:pt x="12" y="76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2" y="88"/>
                      </a:lnTo>
                      <a:lnTo>
                        <a:pt x="12" y="88"/>
                      </a:lnTo>
                      <a:lnTo>
                        <a:pt x="12" y="88"/>
                      </a:lnTo>
                      <a:lnTo>
                        <a:pt x="12" y="88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3"/>
                      </a:lnTo>
                      <a:lnTo>
                        <a:pt x="12" y="93"/>
                      </a:lnTo>
                      <a:lnTo>
                        <a:pt x="12" y="93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12" y="99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3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0" y="113"/>
                      </a:lnTo>
                      <a:lnTo>
                        <a:pt x="3" y="119"/>
                      </a:lnTo>
                      <a:lnTo>
                        <a:pt x="3" y="119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9" y="139"/>
                      </a:lnTo>
                      <a:lnTo>
                        <a:pt x="9" y="139"/>
                      </a:lnTo>
                      <a:lnTo>
                        <a:pt x="9" y="139"/>
                      </a:lnTo>
                      <a:lnTo>
                        <a:pt x="9" y="139"/>
                      </a:lnTo>
                      <a:lnTo>
                        <a:pt x="9" y="141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9" y="144"/>
                      </a:lnTo>
                      <a:lnTo>
                        <a:pt x="9" y="144"/>
                      </a:lnTo>
                      <a:lnTo>
                        <a:pt x="9" y="144"/>
                      </a:lnTo>
                      <a:lnTo>
                        <a:pt x="9" y="147"/>
                      </a:lnTo>
                      <a:lnTo>
                        <a:pt x="9" y="147"/>
                      </a:lnTo>
                      <a:lnTo>
                        <a:pt x="9" y="147"/>
                      </a:lnTo>
                      <a:lnTo>
                        <a:pt x="9" y="147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0"/>
                      </a:lnTo>
                      <a:lnTo>
                        <a:pt x="9" y="153"/>
                      </a:lnTo>
                      <a:lnTo>
                        <a:pt x="12" y="156"/>
                      </a:lnTo>
                      <a:lnTo>
                        <a:pt x="12" y="156"/>
                      </a:lnTo>
                      <a:lnTo>
                        <a:pt x="12" y="158"/>
                      </a:lnTo>
                      <a:lnTo>
                        <a:pt x="12" y="158"/>
                      </a:lnTo>
                      <a:lnTo>
                        <a:pt x="9" y="158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9" y="164"/>
                      </a:lnTo>
                      <a:lnTo>
                        <a:pt x="9" y="164"/>
                      </a:lnTo>
                      <a:lnTo>
                        <a:pt x="6" y="167"/>
                      </a:lnTo>
                      <a:lnTo>
                        <a:pt x="6" y="167"/>
                      </a:lnTo>
                      <a:lnTo>
                        <a:pt x="3" y="170"/>
                      </a:lnTo>
                      <a:lnTo>
                        <a:pt x="3" y="173"/>
                      </a:lnTo>
                      <a:lnTo>
                        <a:pt x="3" y="173"/>
                      </a:lnTo>
                      <a:lnTo>
                        <a:pt x="3" y="173"/>
                      </a:lnTo>
                      <a:lnTo>
                        <a:pt x="3" y="175"/>
                      </a:lnTo>
                      <a:lnTo>
                        <a:pt x="3" y="175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1"/>
                      </a:lnTo>
                      <a:lnTo>
                        <a:pt x="0" y="181"/>
                      </a:lnTo>
                      <a:lnTo>
                        <a:pt x="0" y="181"/>
                      </a:lnTo>
                      <a:lnTo>
                        <a:pt x="0" y="181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0" y="184"/>
                      </a:lnTo>
                      <a:lnTo>
                        <a:pt x="3" y="184"/>
                      </a:lnTo>
                      <a:lnTo>
                        <a:pt x="6" y="187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9" y="187"/>
                      </a:lnTo>
                      <a:lnTo>
                        <a:pt x="12" y="187"/>
                      </a:lnTo>
                      <a:lnTo>
                        <a:pt x="12" y="187"/>
                      </a:lnTo>
                      <a:lnTo>
                        <a:pt x="12" y="187"/>
                      </a:lnTo>
                      <a:lnTo>
                        <a:pt x="12" y="187"/>
                      </a:lnTo>
                      <a:lnTo>
                        <a:pt x="15" y="187"/>
                      </a:lnTo>
                      <a:lnTo>
                        <a:pt x="15" y="190"/>
                      </a:lnTo>
                      <a:lnTo>
                        <a:pt x="15" y="190"/>
                      </a:lnTo>
                      <a:lnTo>
                        <a:pt x="15" y="190"/>
                      </a:lnTo>
                      <a:lnTo>
                        <a:pt x="15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17" y="190"/>
                      </a:lnTo>
                      <a:lnTo>
                        <a:pt x="20" y="190"/>
                      </a:lnTo>
                      <a:lnTo>
                        <a:pt x="20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3" y="190"/>
                      </a:lnTo>
                      <a:lnTo>
                        <a:pt x="26" y="190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9" y="187"/>
                      </a:lnTo>
                      <a:lnTo>
                        <a:pt x="29" y="187"/>
                      </a:lnTo>
                      <a:lnTo>
                        <a:pt x="29" y="187"/>
                      </a:lnTo>
                      <a:lnTo>
                        <a:pt x="32" y="184"/>
                      </a:lnTo>
                      <a:lnTo>
                        <a:pt x="32" y="184"/>
                      </a:lnTo>
                      <a:lnTo>
                        <a:pt x="32" y="184"/>
                      </a:lnTo>
                      <a:lnTo>
                        <a:pt x="32" y="184"/>
                      </a:lnTo>
                      <a:lnTo>
                        <a:pt x="32" y="184"/>
                      </a:lnTo>
                      <a:lnTo>
                        <a:pt x="34" y="184"/>
                      </a:lnTo>
                      <a:lnTo>
                        <a:pt x="34" y="184"/>
                      </a:lnTo>
                      <a:lnTo>
                        <a:pt x="34" y="184"/>
                      </a:lnTo>
                      <a:lnTo>
                        <a:pt x="37" y="184"/>
                      </a:lnTo>
                      <a:lnTo>
                        <a:pt x="37" y="184"/>
                      </a:lnTo>
                      <a:lnTo>
                        <a:pt x="37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6" y="181"/>
                      </a:lnTo>
                      <a:lnTo>
                        <a:pt x="49" y="184"/>
                      </a:lnTo>
                      <a:lnTo>
                        <a:pt x="49" y="184"/>
                      </a:lnTo>
                      <a:lnTo>
                        <a:pt x="49" y="184"/>
                      </a:lnTo>
                      <a:lnTo>
                        <a:pt x="49" y="187"/>
                      </a:lnTo>
                      <a:lnTo>
                        <a:pt x="51" y="187"/>
                      </a:lnTo>
                      <a:lnTo>
                        <a:pt x="51" y="187"/>
                      </a:lnTo>
                      <a:lnTo>
                        <a:pt x="51" y="187"/>
                      </a:lnTo>
                      <a:lnTo>
                        <a:pt x="51" y="187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4" y="187"/>
                      </a:lnTo>
                      <a:lnTo>
                        <a:pt x="54" y="190"/>
                      </a:lnTo>
                      <a:lnTo>
                        <a:pt x="54" y="190"/>
                      </a:lnTo>
                      <a:lnTo>
                        <a:pt x="57" y="190"/>
                      </a:lnTo>
                      <a:lnTo>
                        <a:pt x="57" y="190"/>
                      </a:lnTo>
                      <a:lnTo>
                        <a:pt x="57" y="190"/>
                      </a:lnTo>
                      <a:lnTo>
                        <a:pt x="60" y="190"/>
                      </a:lnTo>
                      <a:lnTo>
                        <a:pt x="60" y="190"/>
                      </a:lnTo>
                      <a:lnTo>
                        <a:pt x="60" y="190"/>
                      </a:lnTo>
                      <a:lnTo>
                        <a:pt x="63" y="190"/>
                      </a:lnTo>
                      <a:lnTo>
                        <a:pt x="63" y="190"/>
                      </a:lnTo>
                      <a:lnTo>
                        <a:pt x="63" y="190"/>
                      </a:lnTo>
                      <a:lnTo>
                        <a:pt x="63" y="190"/>
                      </a:lnTo>
                      <a:lnTo>
                        <a:pt x="66" y="190"/>
                      </a:lnTo>
                      <a:lnTo>
                        <a:pt x="66" y="190"/>
                      </a:lnTo>
                      <a:lnTo>
                        <a:pt x="66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68" y="190"/>
                      </a:lnTo>
                      <a:lnTo>
                        <a:pt x="71" y="190"/>
                      </a:lnTo>
                      <a:lnTo>
                        <a:pt x="71" y="192"/>
                      </a:lnTo>
                      <a:lnTo>
                        <a:pt x="74" y="192"/>
                      </a:lnTo>
                      <a:lnTo>
                        <a:pt x="74" y="192"/>
                      </a:lnTo>
                      <a:lnTo>
                        <a:pt x="74" y="192"/>
                      </a:lnTo>
                      <a:lnTo>
                        <a:pt x="74" y="192"/>
                      </a:lnTo>
                      <a:lnTo>
                        <a:pt x="74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lnTo>
                        <a:pt x="77" y="19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3" name="Freeform 199"/>
                <p:cNvSpPr>
                  <a:spLocks/>
                </p:cNvSpPr>
                <p:nvPr/>
              </p:nvSpPr>
              <p:spPr bwMode="auto">
                <a:xfrm>
                  <a:off x="1391" y="2672"/>
                  <a:ext cx="219" cy="244"/>
                </a:xfrm>
                <a:custGeom>
                  <a:avLst/>
                  <a:gdLst/>
                  <a:ahLst/>
                  <a:cxnLst>
                    <a:cxn ang="0">
                      <a:pos x="386" y="218"/>
                    </a:cxn>
                    <a:cxn ang="0">
                      <a:pos x="389" y="207"/>
                    </a:cxn>
                    <a:cxn ang="0">
                      <a:pos x="394" y="192"/>
                    </a:cxn>
                    <a:cxn ang="0">
                      <a:pos x="397" y="181"/>
                    </a:cxn>
                    <a:cxn ang="0">
                      <a:pos x="400" y="173"/>
                    </a:cxn>
                    <a:cxn ang="0">
                      <a:pos x="408" y="167"/>
                    </a:cxn>
                    <a:cxn ang="0">
                      <a:pos x="411" y="161"/>
                    </a:cxn>
                    <a:cxn ang="0">
                      <a:pos x="414" y="150"/>
                    </a:cxn>
                    <a:cxn ang="0">
                      <a:pos x="423" y="139"/>
                    </a:cxn>
                    <a:cxn ang="0">
                      <a:pos x="428" y="122"/>
                    </a:cxn>
                    <a:cxn ang="0">
                      <a:pos x="431" y="96"/>
                    </a:cxn>
                    <a:cxn ang="0">
                      <a:pos x="425" y="65"/>
                    </a:cxn>
                    <a:cxn ang="0">
                      <a:pos x="406" y="28"/>
                    </a:cxn>
                    <a:cxn ang="0">
                      <a:pos x="380" y="14"/>
                    </a:cxn>
                    <a:cxn ang="0">
                      <a:pos x="355" y="14"/>
                    </a:cxn>
                    <a:cxn ang="0">
                      <a:pos x="315" y="17"/>
                    </a:cxn>
                    <a:cxn ang="0">
                      <a:pos x="247" y="28"/>
                    </a:cxn>
                    <a:cxn ang="0">
                      <a:pos x="287" y="48"/>
                    </a:cxn>
                    <a:cxn ang="0">
                      <a:pos x="309" y="85"/>
                    </a:cxn>
                    <a:cxn ang="0">
                      <a:pos x="346" y="62"/>
                    </a:cxn>
                    <a:cxn ang="0">
                      <a:pos x="349" y="79"/>
                    </a:cxn>
                    <a:cxn ang="0">
                      <a:pos x="352" y="90"/>
                    </a:cxn>
                    <a:cxn ang="0">
                      <a:pos x="360" y="105"/>
                    </a:cxn>
                    <a:cxn ang="0">
                      <a:pos x="340" y="136"/>
                    </a:cxn>
                    <a:cxn ang="0">
                      <a:pos x="326" y="150"/>
                    </a:cxn>
                    <a:cxn ang="0">
                      <a:pos x="323" y="158"/>
                    </a:cxn>
                    <a:cxn ang="0">
                      <a:pos x="315" y="167"/>
                    </a:cxn>
                    <a:cxn ang="0">
                      <a:pos x="306" y="175"/>
                    </a:cxn>
                    <a:cxn ang="0">
                      <a:pos x="315" y="187"/>
                    </a:cxn>
                    <a:cxn ang="0">
                      <a:pos x="304" y="190"/>
                    </a:cxn>
                    <a:cxn ang="0">
                      <a:pos x="284" y="181"/>
                    </a:cxn>
                    <a:cxn ang="0">
                      <a:pos x="275" y="184"/>
                    </a:cxn>
                    <a:cxn ang="0">
                      <a:pos x="250" y="229"/>
                    </a:cxn>
                    <a:cxn ang="0">
                      <a:pos x="261" y="235"/>
                    </a:cxn>
                    <a:cxn ang="0">
                      <a:pos x="250" y="249"/>
                    </a:cxn>
                    <a:cxn ang="0">
                      <a:pos x="247" y="286"/>
                    </a:cxn>
                    <a:cxn ang="0">
                      <a:pos x="219" y="269"/>
                    </a:cxn>
                    <a:cxn ang="0">
                      <a:pos x="179" y="252"/>
                    </a:cxn>
                    <a:cxn ang="0">
                      <a:pos x="151" y="275"/>
                    </a:cxn>
                    <a:cxn ang="0">
                      <a:pos x="196" y="326"/>
                    </a:cxn>
                    <a:cxn ang="0">
                      <a:pos x="114" y="382"/>
                    </a:cxn>
                    <a:cxn ang="0">
                      <a:pos x="66" y="371"/>
                    </a:cxn>
                    <a:cxn ang="0">
                      <a:pos x="26" y="357"/>
                    </a:cxn>
                    <a:cxn ang="0">
                      <a:pos x="23" y="399"/>
                    </a:cxn>
                    <a:cxn ang="0">
                      <a:pos x="54" y="394"/>
                    </a:cxn>
                    <a:cxn ang="0">
                      <a:pos x="77" y="382"/>
                    </a:cxn>
                    <a:cxn ang="0">
                      <a:pos x="131" y="430"/>
                    </a:cxn>
                    <a:cxn ang="0">
                      <a:pos x="196" y="479"/>
                    </a:cxn>
                    <a:cxn ang="0">
                      <a:pos x="289" y="476"/>
                    </a:cxn>
                    <a:cxn ang="0">
                      <a:pos x="312" y="413"/>
                    </a:cxn>
                    <a:cxn ang="0">
                      <a:pos x="349" y="360"/>
                    </a:cxn>
                    <a:cxn ang="0">
                      <a:pos x="355" y="351"/>
                    </a:cxn>
                    <a:cxn ang="0">
                      <a:pos x="357" y="337"/>
                    </a:cxn>
                    <a:cxn ang="0">
                      <a:pos x="360" y="320"/>
                    </a:cxn>
                    <a:cxn ang="0">
                      <a:pos x="363" y="311"/>
                    </a:cxn>
                    <a:cxn ang="0">
                      <a:pos x="363" y="300"/>
                    </a:cxn>
                    <a:cxn ang="0">
                      <a:pos x="366" y="289"/>
                    </a:cxn>
                    <a:cxn ang="0">
                      <a:pos x="369" y="280"/>
                    </a:cxn>
                    <a:cxn ang="0">
                      <a:pos x="372" y="275"/>
                    </a:cxn>
                    <a:cxn ang="0">
                      <a:pos x="372" y="263"/>
                    </a:cxn>
                    <a:cxn ang="0">
                      <a:pos x="377" y="255"/>
                    </a:cxn>
                    <a:cxn ang="0">
                      <a:pos x="383" y="243"/>
                    </a:cxn>
                    <a:cxn ang="0">
                      <a:pos x="389" y="232"/>
                    </a:cxn>
                  </a:cxnLst>
                  <a:rect l="0" t="0" r="r" b="b"/>
                  <a:pathLst>
                    <a:path w="434" h="481">
                      <a:moveTo>
                        <a:pt x="389" y="232"/>
                      </a:moveTo>
                      <a:lnTo>
                        <a:pt x="386" y="232"/>
                      </a:lnTo>
                      <a:lnTo>
                        <a:pt x="386" y="229"/>
                      </a:lnTo>
                      <a:lnTo>
                        <a:pt x="386" y="229"/>
                      </a:lnTo>
                      <a:lnTo>
                        <a:pt x="386" y="229"/>
                      </a:lnTo>
                      <a:lnTo>
                        <a:pt x="383" y="229"/>
                      </a:lnTo>
                      <a:lnTo>
                        <a:pt x="383" y="229"/>
                      </a:lnTo>
                      <a:lnTo>
                        <a:pt x="383" y="229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0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9" y="212"/>
                      </a:lnTo>
                      <a:lnTo>
                        <a:pt x="389" y="212"/>
                      </a:lnTo>
                      <a:lnTo>
                        <a:pt x="389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09"/>
                      </a:lnTo>
                      <a:lnTo>
                        <a:pt x="386" y="209"/>
                      </a:lnTo>
                      <a:lnTo>
                        <a:pt x="386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89" y="207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4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198"/>
                      </a:lnTo>
                      <a:lnTo>
                        <a:pt x="391" y="198"/>
                      </a:lnTo>
                      <a:lnTo>
                        <a:pt x="391" y="198"/>
                      </a:lnTo>
                      <a:lnTo>
                        <a:pt x="391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0"/>
                      </a:lnTo>
                      <a:lnTo>
                        <a:pt x="394" y="190"/>
                      </a:lnTo>
                      <a:lnTo>
                        <a:pt x="394" y="190"/>
                      </a:lnTo>
                      <a:lnTo>
                        <a:pt x="394" y="190"/>
                      </a:lnTo>
                      <a:lnTo>
                        <a:pt x="394" y="190"/>
                      </a:lnTo>
                      <a:lnTo>
                        <a:pt x="397" y="190"/>
                      </a:lnTo>
                      <a:lnTo>
                        <a:pt x="397" y="190"/>
                      </a:lnTo>
                      <a:lnTo>
                        <a:pt x="397" y="190"/>
                      </a:lnTo>
                      <a:lnTo>
                        <a:pt x="397" y="190"/>
                      </a:lnTo>
                      <a:lnTo>
                        <a:pt x="394" y="190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5"/>
                      </a:lnTo>
                      <a:lnTo>
                        <a:pt x="400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3" y="173"/>
                      </a:lnTo>
                      <a:lnTo>
                        <a:pt x="403" y="173"/>
                      </a:lnTo>
                      <a:lnTo>
                        <a:pt x="403" y="173"/>
                      </a:lnTo>
                      <a:lnTo>
                        <a:pt x="403" y="173"/>
                      </a:lnTo>
                      <a:lnTo>
                        <a:pt x="403" y="173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6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67"/>
                      </a:lnTo>
                      <a:lnTo>
                        <a:pt x="403" y="167"/>
                      </a:lnTo>
                      <a:lnTo>
                        <a:pt x="403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4"/>
                      </a:lnTo>
                      <a:lnTo>
                        <a:pt x="406" y="164"/>
                      </a:lnTo>
                      <a:lnTo>
                        <a:pt x="406" y="164"/>
                      </a:lnTo>
                      <a:lnTo>
                        <a:pt x="406" y="164"/>
                      </a:lnTo>
                      <a:lnTo>
                        <a:pt x="406" y="164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4" y="161"/>
                      </a:lnTo>
                      <a:lnTo>
                        <a:pt x="414" y="161"/>
                      </a:lnTo>
                      <a:lnTo>
                        <a:pt x="414" y="158"/>
                      </a:lnTo>
                      <a:lnTo>
                        <a:pt x="414" y="158"/>
                      </a:lnTo>
                      <a:lnTo>
                        <a:pt x="414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7" y="147"/>
                      </a:lnTo>
                      <a:lnTo>
                        <a:pt x="417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7" y="147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1"/>
                      </a:lnTo>
                      <a:lnTo>
                        <a:pt x="417" y="141"/>
                      </a:lnTo>
                      <a:lnTo>
                        <a:pt x="417" y="141"/>
                      </a:lnTo>
                      <a:lnTo>
                        <a:pt x="417" y="141"/>
                      </a:lnTo>
                      <a:lnTo>
                        <a:pt x="417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3" y="139"/>
                      </a:lnTo>
                      <a:lnTo>
                        <a:pt x="423" y="139"/>
                      </a:lnTo>
                      <a:lnTo>
                        <a:pt x="423" y="139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3"/>
                      </a:lnTo>
                      <a:lnTo>
                        <a:pt x="423" y="133"/>
                      </a:lnTo>
                      <a:lnTo>
                        <a:pt x="423" y="136"/>
                      </a:lnTo>
                      <a:lnTo>
                        <a:pt x="423" y="133"/>
                      </a:lnTo>
                      <a:lnTo>
                        <a:pt x="423" y="133"/>
                      </a:lnTo>
                      <a:lnTo>
                        <a:pt x="423" y="133"/>
                      </a:lnTo>
                      <a:lnTo>
                        <a:pt x="423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2"/>
                      </a:lnTo>
                      <a:lnTo>
                        <a:pt x="425" y="122"/>
                      </a:lnTo>
                      <a:lnTo>
                        <a:pt x="425" y="122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31" y="116"/>
                      </a:lnTo>
                      <a:lnTo>
                        <a:pt x="431" y="113"/>
                      </a:lnTo>
                      <a:lnTo>
                        <a:pt x="431" y="113"/>
                      </a:lnTo>
                      <a:lnTo>
                        <a:pt x="431" y="113"/>
                      </a:lnTo>
                      <a:lnTo>
                        <a:pt x="431" y="113"/>
                      </a:lnTo>
                      <a:lnTo>
                        <a:pt x="431" y="113"/>
                      </a:lnTo>
                      <a:lnTo>
                        <a:pt x="431" y="110"/>
                      </a:lnTo>
                      <a:lnTo>
                        <a:pt x="431" y="110"/>
                      </a:lnTo>
                      <a:lnTo>
                        <a:pt x="431" y="110"/>
                      </a:lnTo>
                      <a:lnTo>
                        <a:pt x="431" y="110"/>
                      </a:lnTo>
                      <a:lnTo>
                        <a:pt x="431" y="107"/>
                      </a:lnTo>
                      <a:lnTo>
                        <a:pt x="431" y="107"/>
                      </a:lnTo>
                      <a:lnTo>
                        <a:pt x="431" y="107"/>
                      </a:lnTo>
                      <a:lnTo>
                        <a:pt x="431" y="107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99"/>
                      </a:lnTo>
                      <a:lnTo>
                        <a:pt x="428" y="99"/>
                      </a:lnTo>
                      <a:lnTo>
                        <a:pt x="428" y="99"/>
                      </a:lnTo>
                      <a:lnTo>
                        <a:pt x="431" y="99"/>
                      </a:lnTo>
                      <a:lnTo>
                        <a:pt x="431" y="99"/>
                      </a:lnTo>
                      <a:lnTo>
                        <a:pt x="431" y="99"/>
                      </a:lnTo>
                      <a:lnTo>
                        <a:pt x="431" y="99"/>
                      </a:lnTo>
                      <a:lnTo>
                        <a:pt x="431" y="96"/>
                      </a:lnTo>
                      <a:lnTo>
                        <a:pt x="431" y="96"/>
                      </a:lnTo>
                      <a:lnTo>
                        <a:pt x="431" y="96"/>
                      </a:lnTo>
                      <a:lnTo>
                        <a:pt x="431" y="96"/>
                      </a:lnTo>
                      <a:lnTo>
                        <a:pt x="431" y="96"/>
                      </a:lnTo>
                      <a:lnTo>
                        <a:pt x="434" y="93"/>
                      </a:lnTo>
                      <a:lnTo>
                        <a:pt x="434" y="93"/>
                      </a:lnTo>
                      <a:lnTo>
                        <a:pt x="434" y="93"/>
                      </a:lnTo>
                      <a:lnTo>
                        <a:pt x="434" y="93"/>
                      </a:lnTo>
                      <a:lnTo>
                        <a:pt x="434" y="90"/>
                      </a:lnTo>
                      <a:lnTo>
                        <a:pt x="434" y="90"/>
                      </a:lnTo>
                      <a:lnTo>
                        <a:pt x="434" y="90"/>
                      </a:lnTo>
                      <a:lnTo>
                        <a:pt x="434" y="90"/>
                      </a:lnTo>
                      <a:lnTo>
                        <a:pt x="434" y="90"/>
                      </a:lnTo>
                      <a:lnTo>
                        <a:pt x="434" y="88"/>
                      </a:lnTo>
                      <a:lnTo>
                        <a:pt x="434" y="88"/>
                      </a:lnTo>
                      <a:lnTo>
                        <a:pt x="434" y="85"/>
                      </a:lnTo>
                      <a:lnTo>
                        <a:pt x="434" y="85"/>
                      </a:lnTo>
                      <a:lnTo>
                        <a:pt x="434" y="85"/>
                      </a:lnTo>
                      <a:lnTo>
                        <a:pt x="434" y="85"/>
                      </a:lnTo>
                      <a:lnTo>
                        <a:pt x="434" y="82"/>
                      </a:lnTo>
                      <a:lnTo>
                        <a:pt x="431" y="82"/>
                      </a:lnTo>
                      <a:lnTo>
                        <a:pt x="431" y="82"/>
                      </a:lnTo>
                      <a:lnTo>
                        <a:pt x="431" y="82"/>
                      </a:lnTo>
                      <a:lnTo>
                        <a:pt x="431" y="82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6"/>
                      </a:lnTo>
                      <a:lnTo>
                        <a:pt x="428" y="76"/>
                      </a:lnTo>
                      <a:lnTo>
                        <a:pt x="428" y="76"/>
                      </a:lnTo>
                      <a:lnTo>
                        <a:pt x="428" y="76"/>
                      </a:lnTo>
                      <a:lnTo>
                        <a:pt x="428" y="73"/>
                      </a:lnTo>
                      <a:lnTo>
                        <a:pt x="428" y="73"/>
                      </a:lnTo>
                      <a:lnTo>
                        <a:pt x="428" y="73"/>
                      </a:lnTo>
                      <a:lnTo>
                        <a:pt x="428" y="73"/>
                      </a:lnTo>
                      <a:lnTo>
                        <a:pt x="425" y="73"/>
                      </a:lnTo>
                      <a:lnTo>
                        <a:pt x="425" y="73"/>
                      </a:lnTo>
                      <a:lnTo>
                        <a:pt x="425" y="73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68"/>
                      </a:lnTo>
                      <a:lnTo>
                        <a:pt x="425" y="68"/>
                      </a:lnTo>
                      <a:lnTo>
                        <a:pt x="425" y="68"/>
                      </a:lnTo>
                      <a:lnTo>
                        <a:pt x="425" y="68"/>
                      </a:lnTo>
                      <a:lnTo>
                        <a:pt x="425" y="68"/>
                      </a:lnTo>
                      <a:lnTo>
                        <a:pt x="425" y="65"/>
                      </a:lnTo>
                      <a:lnTo>
                        <a:pt x="425" y="65"/>
                      </a:lnTo>
                      <a:lnTo>
                        <a:pt x="425" y="65"/>
                      </a:lnTo>
                      <a:lnTo>
                        <a:pt x="425" y="65"/>
                      </a:lnTo>
                      <a:lnTo>
                        <a:pt x="423" y="65"/>
                      </a:lnTo>
                      <a:lnTo>
                        <a:pt x="423" y="65"/>
                      </a:lnTo>
                      <a:lnTo>
                        <a:pt x="423" y="65"/>
                      </a:lnTo>
                      <a:lnTo>
                        <a:pt x="423" y="62"/>
                      </a:lnTo>
                      <a:lnTo>
                        <a:pt x="420" y="62"/>
                      </a:lnTo>
                      <a:lnTo>
                        <a:pt x="420" y="62"/>
                      </a:lnTo>
                      <a:lnTo>
                        <a:pt x="417" y="62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6"/>
                      </a:lnTo>
                      <a:lnTo>
                        <a:pt x="417" y="56"/>
                      </a:lnTo>
                      <a:lnTo>
                        <a:pt x="417" y="56"/>
                      </a:lnTo>
                      <a:lnTo>
                        <a:pt x="417" y="54"/>
                      </a:lnTo>
                      <a:lnTo>
                        <a:pt x="417" y="54"/>
                      </a:lnTo>
                      <a:lnTo>
                        <a:pt x="414" y="51"/>
                      </a:lnTo>
                      <a:lnTo>
                        <a:pt x="414" y="51"/>
                      </a:lnTo>
                      <a:lnTo>
                        <a:pt x="414" y="51"/>
                      </a:lnTo>
                      <a:lnTo>
                        <a:pt x="411" y="51"/>
                      </a:lnTo>
                      <a:lnTo>
                        <a:pt x="411" y="51"/>
                      </a:lnTo>
                      <a:lnTo>
                        <a:pt x="408" y="48"/>
                      </a:lnTo>
                      <a:lnTo>
                        <a:pt x="408" y="48"/>
                      </a:lnTo>
                      <a:lnTo>
                        <a:pt x="408" y="48"/>
                      </a:lnTo>
                      <a:lnTo>
                        <a:pt x="406" y="48"/>
                      </a:lnTo>
                      <a:lnTo>
                        <a:pt x="408" y="48"/>
                      </a:lnTo>
                      <a:lnTo>
                        <a:pt x="408" y="45"/>
                      </a:lnTo>
                      <a:lnTo>
                        <a:pt x="408" y="45"/>
                      </a:lnTo>
                      <a:lnTo>
                        <a:pt x="408" y="42"/>
                      </a:lnTo>
                      <a:lnTo>
                        <a:pt x="408" y="42"/>
                      </a:lnTo>
                      <a:lnTo>
                        <a:pt x="408" y="39"/>
                      </a:lnTo>
                      <a:lnTo>
                        <a:pt x="408" y="39"/>
                      </a:lnTo>
                      <a:lnTo>
                        <a:pt x="408" y="39"/>
                      </a:lnTo>
                      <a:lnTo>
                        <a:pt x="408" y="37"/>
                      </a:lnTo>
                      <a:lnTo>
                        <a:pt x="408" y="37"/>
                      </a:lnTo>
                      <a:lnTo>
                        <a:pt x="408" y="34"/>
                      </a:lnTo>
                      <a:lnTo>
                        <a:pt x="408" y="34"/>
                      </a:lnTo>
                      <a:lnTo>
                        <a:pt x="408" y="34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6" y="28"/>
                      </a:lnTo>
                      <a:lnTo>
                        <a:pt x="406" y="28"/>
                      </a:lnTo>
                      <a:lnTo>
                        <a:pt x="406" y="28"/>
                      </a:lnTo>
                      <a:lnTo>
                        <a:pt x="406" y="28"/>
                      </a:lnTo>
                      <a:lnTo>
                        <a:pt x="406" y="28"/>
                      </a:lnTo>
                      <a:lnTo>
                        <a:pt x="403" y="28"/>
                      </a:lnTo>
                      <a:lnTo>
                        <a:pt x="403" y="28"/>
                      </a:lnTo>
                      <a:lnTo>
                        <a:pt x="403" y="28"/>
                      </a:lnTo>
                      <a:lnTo>
                        <a:pt x="403" y="25"/>
                      </a:lnTo>
                      <a:lnTo>
                        <a:pt x="403" y="25"/>
                      </a:lnTo>
                      <a:lnTo>
                        <a:pt x="403" y="25"/>
                      </a:lnTo>
                      <a:lnTo>
                        <a:pt x="400" y="25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397" y="22"/>
                      </a:lnTo>
                      <a:lnTo>
                        <a:pt x="397" y="20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1" y="17"/>
                      </a:lnTo>
                      <a:lnTo>
                        <a:pt x="391" y="17"/>
                      </a:lnTo>
                      <a:lnTo>
                        <a:pt x="391" y="14"/>
                      </a:lnTo>
                      <a:lnTo>
                        <a:pt x="391" y="14"/>
                      </a:lnTo>
                      <a:lnTo>
                        <a:pt x="391" y="14"/>
                      </a:lnTo>
                      <a:lnTo>
                        <a:pt x="389" y="14"/>
                      </a:lnTo>
                      <a:lnTo>
                        <a:pt x="389" y="14"/>
                      </a:lnTo>
                      <a:lnTo>
                        <a:pt x="389" y="14"/>
                      </a:lnTo>
                      <a:lnTo>
                        <a:pt x="389" y="14"/>
                      </a:lnTo>
                      <a:lnTo>
                        <a:pt x="389" y="14"/>
                      </a:lnTo>
                      <a:lnTo>
                        <a:pt x="386" y="14"/>
                      </a:lnTo>
                      <a:lnTo>
                        <a:pt x="386" y="14"/>
                      </a:lnTo>
                      <a:lnTo>
                        <a:pt x="386" y="14"/>
                      </a:lnTo>
                      <a:lnTo>
                        <a:pt x="386" y="14"/>
                      </a:lnTo>
                      <a:lnTo>
                        <a:pt x="386" y="11"/>
                      </a:lnTo>
                      <a:lnTo>
                        <a:pt x="386" y="11"/>
                      </a:lnTo>
                      <a:lnTo>
                        <a:pt x="386" y="11"/>
                      </a:lnTo>
                      <a:lnTo>
                        <a:pt x="386" y="11"/>
                      </a:lnTo>
                      <a:lnTo>
                        <a:pt x="386" y="11"/>
                      </a:lnTo>
                      <a:lnTo>
                        <a:pt x="383" y="11"/>
                      </a:lnTo>
                      <a:lnTo>
                        <a:pt x="383" y="11"/>
                      </a:lnTo>
                      <a:lnTo>
                        <a:pt x="383" y="11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7"/>
                      </a:lnTo>
                      <a:lnTo>
                        <a:pt x="377" y="17"/>
                      </a:lnTo>
                      <a:lnTo>
                        <a:pt x="377" y="14"/>
                      </a:lnTo>
                      <a:lnTo>
                        <a:pt x="374" y="14"/>
                      </a:lnTo>
                      <a:lnTo>
                        <a:pt x="374" y="14"/>
                      </a:lnTo>
                      <a:lnTo>
                        <a:pt x="374" y="17"/>
                      </a:lnTo>
                      <a:lnTo>
                        <a:pt x="374" y="17"/>
                      </a:lnTo>
                      <a:lnTo>
                        <a:pt x="374" y="17"/>
                      </a:lnTo>
                      <a:lnTo>
                        <a:pt x="374" y="17"/>
                      </a:lnTo>
                      <a:lnTo>
                        <a:pt x="374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6" y="17"/>
                      </a:lnTo>
                      <a:lnTo>
                        <a:pt x="366" y="17"/>
                      </a:lnTo>
                      <a:lnTo>
                        <a:pt x="366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7"/>
                      </a:lnTo>
                      <a:lnTo>
                        <a:pt x="360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5" y="17"/>
                      </a:lnTo>
                      <a:lnTo>
                        <a:pt x="355" y="14"/>
                      </a:lnTo>
                      <a:lnTo>
                        <a:pt x="355" y="14"/>
                      </a:lnTo>
                      <a:lnTo>
                        <a:pt x="355" y="14"/>
                      </a:lnTo>
                      <a:lnTo>
                        <a:pt x="352" y="14"/>
                      </a:lnTo>
                      <a:lnTo>
                        <a:pt x="352" y="14"/>
                      </a:lnTo>
                      <a:lnTo>
                        <a:pt x="349" y="14"/>
                      </a:lnTo>
                      <a:lnTo>
                        <a:pt x="349" y="14"/>
                      </a:lnTo>
                      <a:lnTo>
                        <a:pt x="346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0" y="14"/>
                      </a:lnTo>
                      <a:lnTo>
                        <a:pt x="340" y="14"/>
                      </a:lnTo>
                      <a:lnTo>
                        <a:pt x="338" y="11"/>
                      </a:lnTo>
                      <a:lnTo>
                        <a:pt x="338" y="11"/>
                      </a:lnTo>
                      <a:lnTo>
                        <a:pt x="338" y="11"/>
                      </a:lnTo>
                      <a:lnTo>
                        <a:pt x="335" y="11"/>
                      </a:lnTo>
                      <a:lnTo>
                        <a:pt x="335" y="11"/>
                      </a:lnTo>
                      <a:lnTo>
                        <a:pt x="332" y="8"/>
                      </a:lnTo>
                      <a:lnTo>
                        <a:pt x="332" y="8"/>
                      </a:lnTo>
                      <a:lnTo>
                        <a:pt x="332" y="8"/>
                      </a:lnTo>
                      <a:lnTo>
                        <a:pt x="329" y="8"/>
                      </a:lnTo>
                      <a:lnTo>
                        <a:pt x="329" y="8"/>
                      </a:lnTo>
                      <a:lnTo>
                        <a:pt x="329" y="8"/>
                      </a:lnTo>
                      <a:lnTo>
                        <a:pt x="329" y="8"/>
                      </a:lnTo>
                      <a:lnTo>
                        <a:pt x="329" y="11"/>
                      </a:lnTo>
                      <a:lnTo>
                        <a:pt x="329" y="11"/>
                      </a:lnTo>
                      <a:lnTo>
                        <a:pt x="329" y="11"/>
                      </a:lnTo>
                      <a:lnTo>
                        <a:pt x="329" y="11"/>
                      </a:lnTo>
                      <a:lnTo>
                        <a:pt x="326" y="11"/>
                      </a:lnTo>
                      <a:lnTo>
                        <a:pt x="326" y="11"/>
                      </a:lnTo>
                      <a:lnTo>
                        <a:pt x="326" y="11"/>
                      </a:lnTo>
                      <a:lnTo>
                        <a:pt x="326" y="11"/>
                      </a:lnTo>
                      <a:lnTo>
                        <a:pt x="326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1" y="14"/>
                      </a:lnTo>
                      <a:lnTo>
                        <a:pt x="321" y="14"/>
                      </a:lnTo>
                      <a:lnTo>
                        <a:pt x="321" y="17"/>
                      </a:lnTo>
                      <a:lnTo>
                        <a:pt x="321" y="17"/>
                      </a:lnTo>
                      <a:lnTo>
                        <a:pt x="321" y="17"/>
                      </a:lnTo>
                      <a:lnTo>
                        <a:pt x="321" y="17"/>
                      </a:lnTo>
                      <a:lnTo>
                        <a:pt x="318" y="17"/>
                      </a:lnTo>
                      <a:lnTo>
                        <a:pt x="318" y="17"/>
                      </a:lnTo>
                      <a:lnTo>
                        <a:pt x="318" y="17"/>
                      </a:lnTo>
                      <a:lnTo>
                        <a:pt x="315" y="17"/>
                      </a:lnTo>
                      <a:lnTo>
                        <a:pt x="315" y="17"/>
                      </a:lnTo>
                      <a:lnTo>
                        <a:pt x="315" y="17"/>
                      </a:lnTo>
                      <a:lnTo>
                        <a:pt x="315" y="17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4" y="20"/>
                      </a:lnTo>
                      <a:lnTo>
                        <a:pt x="304" y="20"/>
                      </a:lnTo>
                      <a:lnTo>
                        <a:pt x="304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7" y="11"/>
                      </a:lnTo>
                      <a:lnTo>
                        <a:pt x="287" y="11"/>
                      </a:lnTo>
                      <a:lnTo>
                        <a:pt x="287" y="11"/>
                      </a:lnTo>
                      <a:lnTo>
                        <a:pt x="284" y="11"/>
                      </a:lnTo>
                      <a:lnTo>
                        <a:pt x="284" y="11"/>
                      </a:lnTo>
                      <a:lnTo>
                        <a:pt x="281" y="8"/>
                      </a:lnTo>
                      <a:lnTo>
                        <a:pt x="281" y="8"/>
                      </a:lnTo>
                      <a:lnTo>
                        <a:pt x="278" y="8"/>
                      </a:lnTo>
                      <a:lnTo>
                        <a:pt x="278" y="5"/>
                      </a:lnTo>
                      <a:lnTo>
                        <a:pt x="275" y="5"/>
                      </a:lnTo>
                      <a:lnTo>
                        <a:pt x="275" y="5"/>
                      </a:lnTo>
                      <a:lnTo>
                        <a:pt x="275" y="5"/>
                      </a:lnTo>
                      <a:lnTo>
                        <a:pt x="275" y="3"/>
                      </a:lnTo>
                      <a:lnTo>
                        <a:pt x="275" y="0"/>
                      </a:lnTo>
                      <a:lnTo>
                        <a:pt x="261" y="0"/>
                      </a:lnTo>
                      <a:lnTo>
                        <a:pt x="255" y="11"/>
                      </a:lnTo>
                      <a:lnTo>
                        <a:pt x="253" y="11"/>
                      </a:lnTo>
                      <a:lnTo>
                        <a:pt x="253" y="14"/>
                      </a:lnTo>
                      <a:lnTo>
                        <a:pt x="241" y="14"/>
                      </a:lnTo>
                      <a:lnTo>
                        <a:pt x="230" y="22"/>
                      </a:lnTo>
                      <a:lnTo>
                        <a:pt x="230" y="25"/>
                      </a:lnTo>
                      <a:lnTo>
                        <a:pt x="247" y="28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8" y="31"/>
                      </a:lnTo>
                      <a:lnTo>
                        <a:pt x="258" y="31"/>
                      </a:lnTo>
                      <a:lnTo>
                        <a:pt x="258" y="31"/>
                      </a:lnTo>
                      <a:lnTo>
                        <a:pt x="261" y="31"/>
                      </a:lnTo>
                      <a:lnTo>
                        <a:pt x="261" y="34"/>
                      </a:lnTo>
                      <a:lnTo>
                        <a:pt x="264" y="34"/>
                      </a:lnTo>
                      <a:lnTo>
                        <a:pt x="264" y="34"/>
                      </a:lnTo>
                      <a:lnTo>
                        <a:pt x="264" y="34"/>
                      </a:lnTo>
                      <a:lnTo>
                        <a:pt x="267" y="34"/>
                      </a:lnTo>
                      <a:lnTo>
                        <a:pt x="267" y="34"/>
                      </a:lnTo>
                      <a:lnTo>
                        <a:pt x="267" y="34"/>
                      </a:lnTo>
                      <a:lnTo>
                        <a:pt x="267" y="34"/>
                      </a:lnTo>
                      <a:lnTo>
                        <a:pt x="270" y="37"/>
                      </a:lnTo>
                      <a:lnTo>
                        <a:pt x="270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5" y="42"/>
                      </a:lnTo>
                      <a:lnTo>
                        <a:pt x="275" y="42"/>
                      </a:lnTo>
                      <a:lnTo>
                        <a:pt x="275" y="42"/>
                      </a:lnTo>
                      <a:lnTo>
                        <a:pt x="275" y="42"/>
                      </a:lnTo>
                      <a:lnTo>
                        <a:pt x="275" y="45"/>
                      </a:lnTo>
                      <a:lnTo>
                        <a:pt x="275" y="45"/>
                      </a:lnTo>
                      <a:lnTo>
                        <a:pt x="275" y="45"/>
                      </a:lnTo>
                      <a:lnTo>
                        <a:pt x="275" y="45"/>
                      </a:lnTo>
                      <a:lnTo>
                        <a:pt x="278" y="48"/>
                      </a:lnTo>
                      <a:lnTo>
                        <a:pt x="278" y="48"/>
                      </a:lnTo>
                      <a:lnTo>
                        <a:pt x="278" y="48"/>
                      </a:lnTo>
                      <a:lnTo>
                        <a:pt x="278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4" y="48"/>
                      </a:lnTo>
                      <a:lnTo>
                        <a:pt x="284" y="48"/>
                      </a:lnTo>
                      <a:lnTo>
                        <a:pt x="284" y="48"/>
                      </a:lnTo>
                      <a:lnTo>
                        <a:pt x="284" y="48"/>
                      </a:lnTo>
                      <a:lnTo>
                        <a:pt x="287" y="48"/>
                      </a:lnTo>
                      <a:lnTo>
                        <a:pt x="287" y="48"/>
                      </a:lnTo>
                      <a:lnTo>
                        <a:pt x="287" y="48"/>
                      </a:lnTo>
                      <a:lnTo>
                        <a:pt x="287" y="48"/>
                      </a:lnTo>
                      <a:lnTo>
                        <a:pt x="287" y="48"/>
                      </a:lnTo>
                      <a:lnTo>
                        <a:pt x="289" y="48"/>
                      </a:lnTo>
                      <a:lnTo>
                        <a:pt x="289" y="48"/>
                      </a:lnTo>
                      <a:lnTo>
                        <a:pt x="289" y="48"/>
                      </a:lnTo>
                      <a:lnTo>
                        <a:pt x="289" y="48"/>
                      </a:lnTo>
                      <a:lnTo>
                        <a:pt x="292" y="48"/>
                      </a:lnTo>
                      <a:lnTo>
                        <a:pt x="292" y="48"/>
                      </a:lnTo>
                      <a:lnTo>
                        <a:pt x="292" y="48"/>
                      </a:lnTo>
                      <a:lnTo>
                        <a:pt x="292" y="48"/>
                      </a:lnTo>
                      <a:lnTo>
                        <a:pt x="295" y="48"/>
                      </a:lnTo>
                      <a:lnTo>
                        <a:pt x="295" y="48"/>
                      </a:lnTo>
                      <a:lnTo>
                        <a:pt x="295" y="48"/>
                      </a:lnTo>
                      <a:lnTo>
                        <a:pt x="295" y="51"/>
                      </a:lnTo>
                      <a:lnTo>
                        <a:pt x="295" y="51"/>
                      </a:lnTo>
                      <a:lnTo>
                        <a:pt x="298" y="51"/>
                      </a:lnTo>
                      <a:lnTo>
                        <a:pt x="298" y="51"/>
                      </a:lnTo>
                      <a:lnTo>
                        <a:pt x="298" y="54"/>
                      </a:lnTo>
                      <a:lnTo>
                        <a:pt x="298" y="54"/>
                      </a:lnTo>
                      <a:lnTo>
                        <a:pt x="298" y="54"/>
                      </a:lnTo>
                      <a:lnTo>
                        <a:pt x="298" y="54"/>
                      </a:lnTo>
                      <a:lnTo>
                        <a:pt x="295" y="56"/>
                      </a:lnTo>
                      <a:lnTo>
                        <a:pt x="298" y="56"/>
                      </a:lnTo>
                      <a:lnTo>
                        <a:pt x="298" y="56"/>
                      </a:lnTo>
                      <a:lnTo>
                        <a:pt x="295" y="56"/>
                      </a:lnTo>
                      <a:lnTo>
                        <a:pt x="295" y="59"/>
                      </a:lnTo>
                      <a:lnTo>
                        <a:pt x="295" y="59"/>
                      </a:lnTo>
                      <a:lnTo>
                        <a:pt x="298" y="59"/>
                      </a:lnTo>
                      <a:lnTo>
                        <a:pt x="298" y="59"/>
                      </a:lnTo>
                      <a:lnTo>
                        <a:pt x="298" y="62"/>
                      </a:lnTo>
                      <a:lnTo>
                        <a:pt x="298" y="62"/>
                      </a:lnTo>
                      <a:lnTo>
                        <a:pt x="298" y="62"/>
                      </a:lnTo>
                      <a:lnTo>
                        <a:pt x="298" y="65"/>
                      </a:lnTo>
                      <a:lnTo>
                        <a:pt x="298" y="65"/>
                      </a:lnTo>
                      <a:lnTo>
                        <a:pt x="301" y="68"/>
                      </a:lnTo>
                      <a:lnTo>
                        <a:pt x="301" y="71"/>
                      </a:lnTo>
                      <a:lnTo>
                        <a:pt x="301" y="71"/>
                      </a:lnTo>
                      <a:lnTo>
                        <a:pt x="304" y="73"/>
                      </a:lnTo>
                      <a:lnTo>
                        <a:pt x="304" y="76"/>
                      </a:lnTo>
                      <a:lnTo>
                        <a:pt x="304" y="76"/>
                      </a:lnTo>
                      <a:lnTo>
                        <a:pt x="304" y="79"/>
                      </a:lnTo>
                      <a:lnTo>
                        <a:pt x="304" y="82"/>
                      </a:lnTo>
                      <a:lnTo>
                        <a:pt x="306" y="82"/>
                      </a:lnTo>
                      <a:lnTo>
                        <a:pt x="306" y="82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8"/>
                      </a:lnTo>
                      <a:lnTo>
                        <a:pt x="309" y="88"/>
                      </a:lnTo>
                      <a:lnTo>
                        <a:pt x="309" y="88"/>
                      </a:lnTo>
                      <a:lnTo>
                        <a:pt x="309" y="88"/>
                      </a:lnTo>
                      <a:lnTo>
                        <a:pt x="309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12" y="88"/>
                      </a:lnTo>
                      <a:lnTo>
                        <a:pt x="315" y="85"/>
                      </a:lnTo>
                      <a:lnTo>
                        <a:pt x="315" y="85"/>
                      </a:lnTo>
                      <a:lnTo>
                        <a:pt x="315" y="82"/>
                      </a:lnTo>
                      <a:lnTo>
                        <a:pt x="315" y="82"/>
                      </a:lnTo>
                      <a:lnTo>
                        <a:pt x="318" y="82"/>
                      </a:lnTo>
                      <a:lnTo>
                        <a:pt x="318" y="79"/>
                      </a:lnTo>
                      <a:lnTo>
                        <a:pt x="318" y="79"/>
                      </a:lnTo>
                      <a:lnTo>
                        <a:pt x="318" y="79"/>
                      </a:lnTo>
                      <a:lnTo>
                        <a:pt x="318" y="76"/>
                      </a:lnTo>
                      <a:lnTo>
                        <a:pt x="321" y="76"/>
                      </a:lnTo>
                      <a:lnTo>
                        <a:pt x="321" y="76"/>
                      </a:lnTo>
                      <a:lnTo>
                        <a:pt x="321" y="73"/>
                      </a:lnTo>
                      <a:lnTo>
                        <a:pt x="323" y="73"/>
                      </a:lnTo>
                      <a:lnTo>
                        <a:pt x="323" y="73"/>
                      </a:lnTo>
                      <a:lnTo>
                        <a:pt x="326" y="71"/>
                      </a:lnTo>
                      <a:lnTo>
                        <a:pt x="329" y="68"/>
                      </a:lnTo>
                      <a:lnTo>
                        <a:pt x="340" y="54"/>
                      </a:lnTo>
                      <a:lnTo>
                        <a:pt x="343" y="56"/>
                      </a:lnTo>
                      <a:lnTo>
                        <a:pt x="343" y="56"/>
                      </a:lnTo>
                      <a:lnTo>
                        <a:pt x="343" y="56"/>
                      </a:lnTo>
                      <a:lnTo>
                        <a:pt x="343" y="56"/>
                      </a:lnTo>
                      <a:lnTo>
                        <a:pt x="343" y="56"/>
                      </a:lnTo>
                      <a:lnTo>
                        <a:pt x="343" y="59"/>
                      </a:lnTo>
                      <a:lnTo>
                        <a:pt x="343" y="59"/>
                      </a:lnTo>
                      <a:lnTo>
                        <a:pt x="346" y="59"/>
                      </a:lnTo>
                      <a:lnTo>
                        <a:pt x="346" y="59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9" y="73"/>
                      </a:lnTo>
                      <a:lnTo>
                        <a:pt x="349" y="73"/>
                      </a:lnTo>
                      <a:lnTo>
                        <a:pt x="349" y="73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5" y="90"/>
                      </a:lnTo>
                      <a:lnTo>
                        <a:pt x="355" y="90"/>
                      </a:lnTo>
                      <a:lnTo>
                        <a:pt x="355" y="90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7" y="99"/>
                      </a:lnTo>
                      <a:lnTo>
                        <a:pt x="357" y="99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5" y="102"/>
                      </a:lnTo>
                      <a:lnTo>
                        <a:pt x="355" y="102"/>
                      </a:lnTo>
                      <a:lnTo>
                        <a:pt x="355" y="102"/>
                      </a:lnTo>
                      <a:lnTo>
                        <a:pt x="355" y="102"/>
                      </a:lnTo>
                      <a:lnTo>
                        <a:pt x="357" y="102"/>
                      </a:lnTo>
                      <a:lnTo>
                        <a:pt x="357" y="102"/>
                      </a:lnTo>
                      <a:lnTo>
                        <a:pt x="357" y="102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60" y="105"/>
                      </a:lnTo>
                      <a:lnTo>
                        <a:pt x="360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60" y="105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57" y="107"/>
                      </a:lnTo>
                      <a:lnTo>
                        <a:pt x="357" y="107"/>
                      </a:lnTo>
                      <a:lnTo>
                        <a:pt x="357" y="110"/>
                      </a:lnTo>
                      <a:lnTo>
                        <a:pt x="357" y="110"/>
                      </a:lnTo>
                      <a:lnTo>
                        <a:pt x="357" y="110"/>
                      </a:lnTo>
                      <a:lnTo>
                        <a:pt x="357" y="110"/>
                      </a:lnTo>
                      <a:lnTo>
                        <a:pt x="355" y="110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2" y="113"/>
                      </a:lnTo>
                      <a:lnTo>
                        <a:pt x="352" y="113"/>
                      </a:lnTo>
                      <a:lnTo>
                        <a:pt x="352" y="113"/>
                      </a:lnTo>
                      <a:lnTo>
                        <a:pt x="352" y="113"/>
                      </a:lnTo>
                      <a:lnTo>
                        <a:pt x="349" y="113"/>
                      </a:lnTo>
                      <a:lnTo>
                        <a:pt x="349" y="116"/>
                      </a:lnTo>
                      <a:lnTo>
                        <a:pt x="349" y="116"/>
                      </a:lnTo>
                      <a:lnTo>
                        <a:pt x="349" y="116"/>
                      </a:lnTo>
                      <a:lnTo>
                        <a:pt x="349" y="119"/>
                      </a:lnTo>
                      <a:lnTo>
                        <a:pt x="349" y="119"/>
                      </a:lnTo>
                      <a:lnTo>
                        <a:pt x="349" y="119"/>
                      </a:lnTo>
                      <a:lnTo>
                        <a:pt x="349" y="122"/>
                      </a:lnTo>
                      <a:lnTo>
                        <a:pt x="346" y="122"/>
                      </a:lnTo>
                      <a:lnTo>
                        <a:pt x="346" y="124"/>
                      </a:lnTo>
                      <a:lnTo>
                        <a:pt x="346" y="124"/>
                      </a:lnTo>
                      <a:lnTo>
                        <a:pt x="346" y="124"/>
                      </a:lnTo>
                      <a:lnTo>
                        <a:pt x="346" y="127"/>
                      </a:lnTo>
                      <a:lnTo>
                        <a:pt x="343" y="127"/>
                      </a:lnTo>
                      <a:lnTo>
                        <a:pt x="343" y="130"/>
                      </a:lnTo>
                      <a:lnTo>
                        <a:pt x="343" y="130"/>
                      </a:lnTo>
                      <a:lnTo>
                        <a:pt x="343" y="130"/>
                      </a:lnTo>
                      <a:lnTo>
                        <a:pt x="343" y="133"/>
                      </a:lnTo>
                      <a:lnTo>
                        <a:pt x="343" y="133"/>
                      </a:lnTo>
                      <a:lnTo>
                        <a:pt x="343" y="133"/>
                      </a:lnTo>
                      <a:lnTo>
                        <a:pt x="340" y="133"/>
                      </a:lnTo>
                      <a:lnTo>
                        <a:pt x="340" y="136"/>
                      </a:lnTo>
                      <a:lnTo>
                        <a:pt x="340" y="136"/>
                      </a:lnTo>
                      <a:lnTo>
                        <a:pt x="340" y="136"/>
                      </a:lnTo>
                      <a:lnTo>
                        <a:pt x="338" y="136"/>
                      </a:lnTo>
                      <a:lnTo>
                        <a:pt x="338" y="136"/>
                      </a:lnTo>
                      <a:lnTo>
                        <a:pt x="338" y="139"/>
                      </a:lnTo>
                      <a:lnTo>
                        <a:pt x="335" y="139"/>
                      </a:lnTo>
                      <a:lnTo>
                        <a:pt x="335" y="139"/>
                      </a:lnTo>
                      <a:lnTo>
                        <a:pt x="335" y="139"/>
                      </a:lnTo>
                      <a:lnTo>
                        <a:pt x="332" y="141"/>
                      </a:lnTo>
                      <a:lnTo>
                        <a:pt x="332" y="141"/>
                      </a:lnTo>
                      <a:lnTo>
                        <a:pt x="332" y="141"/>
                      </a:lnTo>
                      <a:lnTo>
                        <a:pt x="329" y="141"/>
                      </a:lnTo>
                      <a:lnTo>
                        <a:pt x="329" y="144"/>
                      </a:lnTo>
                      <a:lnTo>
                        <a:pt x="329" y="144"/>
                      </a:lnTo>
                      <a:lnTo>
                        <a:pt x="326" y="144"/>
                      </a:lnTo>
                      <a:lnTo>
                        <a:pt x="326" y="144"/>
                      </a:lnTo>
                      <a:lnTo>
                        <a:pt x="326" y="144"/>
                      </a:lnTo>
                      <a:lnTo>
                        <a:pt x="323" y="144"/>
                      </a:lnTo>
                      <a:lnTo>
                        <a:pt x="323" y="144"/>
                      </a:lnTo>
                      <a:lnTo>
                        <a:pt x="323" y="144"/>
                      </a:lnTo>
                      <a:lnTo>
                        <a:pt x="321" y="144"/>
                      </a:lnTo>
                      <a:lnTo>
                        <a:pt x="321" y="144"/>
                      </a:lnTo>
                      <a:lnTo>
                        <a:pt x="318" y="144"/>
                      </a:lnTo>
                      <a:lnTo>
                        <a:pt x="318" y="144"/>
                      </a:lnTo>
                      <a:lnTo>
                        <a:pt x="318" y="144"/>
                      </a:lnTo>
                      <a:lnTo>
                        <a:pt x="318" y="144"/>
                      </a:lnTo>
                      <a:lnTo>
                        <a:pt x="318" y="144"/>
                      </a:lnTo>
                      <a:lnTo>
                        <a:pt x="315" y="147"/>
                      </a:lnTo>
                      <a:lnTo>
                        <a:pt x="315" y="147"/>
                      </a:lnTo>
                      <a:lnTo>
                        <a:pt x="315" y="147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50"/>
                      </a:lnTo>
                      <a:lnTo>
                        <a:pt x="323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8"/>
                      </a:lnTo>
                      <a:lnTo>
                        <a:pt x="306" y="178"/>
                      </a:lnTo>
                      <a:lnTo>
                        <a:pt x="309" y="178"/>
                      </a:lnTo>
                      <a:lnTo>
                        <a:pt x="309" y="178"/>
                      </a:lnTo>
                      <a:lnTo>
                        <a:pt x="309" y="178"/>
                      </a:lnTo>
                      <a:lnTo>
                        <a:pt x="309" y="178"/>
                      </a:lnTo>
                      <a:lnTo>
                        <a:pt x="312" y="178"/>
                      </a:lnTo>
                      <a:lnTo>
                        <a:pt x="312" y="178"/>
                      </a:lnTo>
                      <a:lnTo>
                        <a:pt x="312" y="181"/>
                      </a:lnTo>
                      <a:lnTo>
                        <a:pt x="312" y="181"/>
                      </a:lnTo>
                      <a:lnTo>
                        <a:pt x="312" y="181"/>
                      </a:lnTo>
                      <a:lnTo>
                        <a:pt x="315" y="181"/>
                      </a:lnTo>
                      <a:lnTo>
                        <a:pt x="315" y="184"/>
                      </a:lnTo>
                      <a:lnTo>
                        <a:pt x="315" y="184"/>
                      </a:lnTo>
                      <a:lnTo>
                        <a:pt x="315" y="184"/>
                      </a:lnTo>
                      <a:lnTo>
                        <a:pt x="318" y="184"/>
                      </a:lnTo>
                      <a:lnTo>
                        <a:pt x="318" y="184"/>
                      </a:lnTo>
                      <a:lnTo>
                        <a:pt x="318" y="184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5"/>
                      </a:lnTo>
                      <a:lnTo>
                        <a:pt x="304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298" y="195"/>
                      </a:lnTo>
                      <a:lnTo>
                        <a:pt x="289" y="190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5" y="181"/>
                      </a:lnTo>
                      <a:lnTo>
                        <a:pt x="275" y="181"/>
                      </a:lnTo>
                      <a:lnTo>
                        <a:pt x="275" y="181"/>
                      </a:lnTo>
                      <a:lnTo>
                        <a:pt x="275" y="181"/>
                      </a:lnTo>
                      <a:lnTo>
                        <a:pt x="275" y="181"/>
                      </a:lnTo>
                      <a:lnTo>
                        <a:pt x="275" y="184"/>
                      </a:lnTo>
                      <a:lnTo>
                        <a:pt x="275" y="184"/>
                      </a:lnTo>
                      <a:lnTo>
                        <a:pt x="275" y="184"/>
                      </a:lnTo>
                      <a:lnTo>
                        <a:pt x="272" y="184"/>
                      </a:lnTo>
                      <a:lnTo>
                        <a:pt x="272" y="184"/>
                      </a:lnTo>
                      <a:lnTo>
                        <a:pt x="272" y="187"/>
                      </a:lnTo>
                      <a:lnTo>
                        <a:pt x="272" y="187"/>
                      </a:lnTo>
                      <a:lnTo>
                        <a:pt x="272" y="187"/>
                      </a:lnTo>
                      <a:lnTo>
                        <a:pt x="270" y="187"/>
                      </a:lnTo>
                      <a:lnTo>
                        <a:pt x="270" y="190"/>
                      </a:lnTo>
                      <a:lnTo>
                        <a:pt x="270" y="190"/>
                      </a:lnTo>
                      <a:lnTo>
                        <a:pt x="267" y="190"/>
                      </a:lnTo>
                      <a:lnTo>
                        <a:pt x="267" y="192"/>
                      </a:lnTo>
                      <a:lnTo>
                        <a:pt x="267" y="192"/>
                      </a:lnTo>
                      <a:lnTo>
                        <a:pt x="264" y="195"/>
                      </a:lnTo>
                      <a:lnTo>
                        <a:pt x="264" y="195"/>
                      </a:lnTo>
                      <a:lnTo>
                        <a:pt x="261" y="195"/>
                      </a:lnTo>
                      <a:lnTo>
                        <a:pt x="261" y="198"/>
                      </a:lnTo>
                      <a:lnTo>
                        <a:pt x="258" y="201"/>
                      </a:lnTo>
                      <a:lnTo>
                        <a:pt x="255" y="204"/>
                      </a:lnTo>
                      <a:lnTo>
                        <a:pt x="253" y="207"/>
                      </a:lnTo>
                      <a:lnTo>
                        <a:pt x="247" y="209"/>
                      </a:lnTo>
                      <a:lnTo>
                        <a:pt x="244" y="215"/>
                      </a:lnTo>
                      <a:lnTo>
                        <a:pt x="241" y="218"/>
                      </a:lnTo>
                      <a:lnTo>
                        <a:pt x="236" y="224"/>
                      </a:lnTo>
                      <a:lnTo>
                        <a:pt x="236" y="224"/>
                      </a:lnTo>
                      <a:lnTo>
                        <a:pt x="236" y="226"/>
                      </a:lnTo>
                      <a:lnTo>
                        <a:pt x="236" y="226"/>
                      </a:lnTo>
                      <a:lnTo>
                        <a:pt x="236" y="226"/>
                      </a:lnTo>
                      <a:lnTo>
                        <a:pt x="238" y="226"/>
                      </a:lnTo>
                      <a:lnTo>
                        <a:pt x="238" y="226"/>
                      </a:lnTo>
                      <a:lnTo>
                        <a:pt x="238" y="226"/>
                      </a:lnTo>
                      <a:lnTo>
                        <a:pt x="238" y="226"/>
                      </a:lnTo>
                      <a:lnTo>
                        <a:pt x="241" y="226"/>
                      </a:lnTo>
                      <a:lnTo>
                        <a:pt x="241" y="226"/>
                      </a:lnTo>
                      <a:lnTo>
                        <a:pt x="241" y="229"/>
                      </a:lnTo>
                      <a:lnTo>
                        <a:pt x="241" y="229"/>
                      </a:lnTo>
                      <a:lnTo>
                        <a:pt x="241" y="229"/>
                      </a:lnTo>
                      <a:lnTo>
                        <a:pt x="241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7" y="229"/>
                      </a:lnTo>
                      <a:lnTo>
                        <a:pt x="247" y="229"/>
                      </a:lnTo>
                      <a:lnTo>
                        <a:pt x="247" y="229"/>
                      </a:lnTo>
                      <a:lnTo>
                        <a:pt x="247" y="229"/>
                      </a:lnTo>
                      <a:lnTo>
                        <a:pt x="247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8"/>
                      </a:lnTo>
                      <a:lnTo>
                        <a:pt x="264" y="238"/>
                      </a:lnTo>
                      <a:lnTo>
                        <a:pt x="264" y="238"/>
                      </a:lnTo>
                      <a:lnTo>
                        <a:pt x="264" y="238"/>
                      </a:lnTo>
                      <a:lnTo>
                        <a:pt x="261" y="238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58" y="241"/>
                      </a:lnTo>
                      <a:lnTo>
                        <a:pt x="258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3" y="243"/>
                      </a:lnTo>
                      <a:lnTo>
                        <a:pt x="253" y="243"/>
                      </a:lnTo>
                      <a:lnTo>
                        <a:pt x="253" y="243"/>
                      </a:lnTo>
                      <a:lnTo>
                        <a:pt x="253" y="243"/>
                      </a:lnTo>
                      <a:lnTo>
                        <a:pt x="250" y="243"/>
                      </a:lnTo>
                      <a:lnTo>
                        <a:pt x="250" y="243"/>
                      </a:lnTo>
                      <a:lnTo>
                        <a:pt x="250" y="243"/>
                      </a:lnTo>
                      <a:lnTo>
                        <a:pt x="250" y="246"/>
                      </a:lnTo>
                      <a:lnTo>
                        <a:pt x="250" y="246"/>
                      </a:lnTo>
                      <a:lnTo>
                        <a:pt x="250" y="246"/>
                      </a:lnTo>
                      <a:lnTo>
                        <a:pt x="250" y="246"/>
                      </a:lnTo>
                      <a:lnTo>
                        <a:pt x="250" y="246"/>
                      </a:lnTo>
                      <a:lnTo>
                        <a:pt x="250" y="249"/>
                      </a:lnTo>
                      <a:lnTo>
                        <a:pt x="250" y="249"/>
                      </a:lnTo>
                      <a:lnTo>
                        <a:pt x="250" y="249"/>
                      </a:lnTo>
                      <a:lnTo>
                        <a:pt x="250" y="249"/>
                      </a:lnTo>
                      <a:lnTo>
                        <a:pt x="250" y="252"/>
                      </a:lnTo>
                      <a:lnTo>
                        <a:pt x="247" y="252"/>
                      </a:lnTo>
                      <a:lnTo>
                        <a:pt x="247" y="252"/>
                      </a:lnTo>
                      <a:lnTo>
                        <a:pt x="247" y="252"/>
                      </a:lnTo>
                      <a:lnTo>
                        <a:pt x="247" y="255"/>
                      </a:lnTo>
                      <a:lnTo>
                        <a:pt x="247" y="255"/>
                      </a:lnTo>
                      <a:lnTo>
                        <a:pt x="247" y="255"/>
                      </a:lnTo>
                      <a:lnTo>
                        <a:pt x="247" y="255"/>
                      </a:lnTo>
                      <a:lnTo>
                        <a:pt x="247" y="255"/>
                      </a:lnTo>
                      <a:lnTo>
                        <a:pt x="247" y="258"/>
                      </a:lnTo>
                      <a:lnTo>
                        <a:pt x="247" y="258"/>
                      </a:lnTo>
                      <a:lnTo>
                        <a:pt x="247" y="258"/>
                      </a:lnTo>
                      <a:lnTo>
                        <a:pt x="247" y="260"/>
                      </a:lnTo>
                      <a:lnTo>
                        <a:pt x="247" y="260"/>
                      </a:lnTo>
                      <a:lnTo>
                        <a:pt x="247" y="263"/>
                      </a:lnTo>
                      <a:lnTo>
                        <a:pt x="247" y="263"/>
                      </a:lnTo>
                      <a:lnTo>
                        <a:pt x="247" y="263"/>
                      </a:lnTo>
                      <a:lnTo>
                        <a:pt x="247" y="263"/>
                      </a:lnTo>
                      <a:lnTo>
                        <a:pt x="247" y="266"/>
                      </a:lnTo>
                      <a:lnTo>
                        <a:pt x="247" y="266"/>
                      </a:lnTo>
                      <a:lnTo>
                        <a:pt x="247" y="269"/>
                      </a:lnTo>
                      <a:lnTo>
                        <a:pt x="247" y="269"/>
                      </a:lnTo>
                      <a:lnTo>
                        <a:pt x="247" y="269"/>
                      </a:lnTo>
                      <a:lnTo>
                        <a:pt x="250" y="269"/>
                      </a:lnTo>
                      <a:lnTo>
                        <a:pt x="250" y="272"/>
                      </a:lnTo>
                      <a:lnTo>
                        <a:pt x="250" y="272"/>
                      </a:lnTo>
                      <a:lnTo>
                        <a:pt x="250" y="275"/>
                      </a:lnTo>
                      <a:lnTo>
                        <a:pt x="250" y="275"/>
                      </a:lnTo>
                      <a:lnTo>
                        <a:pt x="250" y="275"/>
                      </a:lnTo>
                      <a:lnTo>
                        <a:pt x="250" y="275"/>
                      </a:lnTo>
                      <a:lnTo>
                        <a:pt x="247" y="277"/>
                      </a:lnTo>
                      <a:lnTo>
                        <a:pt x="247" y="277"/>
                      </a:lnTo>
                      <a:lnTo>
                        <a:pt x="247" y="277"/>
                      </a:lnTo>
                      <a:lnTo>
                        <a:pt x="247" y="280"/>
                      </a:lnTo>
                      <a:lnTo>
                        <a:pt x="247" y="280"/>
                      </a:lnTo>
                      <a:lnTo>
                        <a:pt x="247" y="280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1" y="286"/>
                      </a:lnTo>
                      <a:lnTo>
                        <a:pt x="241" y="286"/>
                      </a:lnTo>
                      <a:lnTo>
                        <a:pt x="241" y="286"/>
                      </a:lnTo>
                      <a:lnTo>
                        <a:pt x="241" y="286"/>
                      </a:lnTo>
                      <a:lnTo>
                        <a:pt x="238" y="286"/>
                      </a:lnTo>
                      <a:lnTo>
                        <a:pt x="238" y="286"/>
                      </a:lnTo>
                      <a:lnTo>
                        <a:pt x="238" y="286"/>
                      </a:lnTo>
                      <a:lnTo>
                        <a:pt x="236" y="283"/>
                      </a:lnTo>
                      <a:lnTo>
                        <a:pt x="236" y="283"/>
                      </a:lnTo>
                      <a:lnTo>
                        <a:pt x="236" y="283"/>
                      </a:lnTo>
                      <a:lnTo>
                        <a:pt x="233" y="283"/>
                      </a:lnTo>
                      <a:lnTo>
                        <a:pt x="233" y="283"/>
                      </a:lnTo>
                      <a:lnTo>
                        <a:pt x="233" y="286"/>
                      </a:lnTo>
                      <a:lnTo>
                        <a:pt x="233" y="286"/>
                      </a:lnTo>
                      <a:lnTo>
                        <a:pt x="233" y="286"/>
                      </a:lnTo>
                      <a:lnTo>
                        <a:pt x="233" y="283"/>
                      </a:lnTo>
                      <a:lnTo>
                        <a:pt x="230" y="283"/>
                      </a:lnTo>
                      <a:lnTo>
                        <a:pt x="230" y="283"/>
                      </a:lnTo>
                      <a:lnTo>
                        <a:pt x="230" y="283"/>
                      </a:lnTo>
                      <a:lnTo>
                        <a:pt x="230" y="283"/>
                      </a:lnTo>
                      <a:lnTo>
                        <a:pt x="227" y="283"/>
                      </a:lnTo>
                      <a:lnTo>
                        <a:pt x="227" y="283"/>
                      </a:lnTo>
                      <a:lnTo>
                        <a:pt x="227" y="283"/>
                      </a:lnTo>
                      <a:lnTo>
                        <a:pt x="227" y="280"/>
                      </a:lnTo>
                      <a:lnTo>
                        <a:pt x="227" y="280"/>
                      </a:lnTo>
                      <a:lnTo>
                        <a:pt x="227" y="280"/>
                      </a:lnTo>
                      <a:lnTo>
                        <a:pt x="224" y="280"/>
                      </a:lnTo>
                      <a:lnTo>
                        <a:pt x="224" y="280"/>
                      </a:lnTo>
                      <a:lnTo>
                        <a:pt x="224" y="280"/>
                      </a:lnTo>
                      <a:lnTo>
                        <a:pt x="224" y="280"/>
                      </a:lnTo>
                      <a:lnTo>
                        <a:pt x="224" y="283"/>
                      </a:lnTo>
                      <a:lnTo>
                        <a:pt x="224" y="283"/>
                      </a:lnTo>
                      <a:lnTo>
                        <a:pt x="221" y="283"/>
                      </a:lnTo>
                      <a:lnTo>
                        <a:pt x="221" y="280"/>
                      </a:lnTo>
                      <a:lnTo>
                        <a:pt x="221" y="280"/>
                      </a:lnTo>
                      <a:lnTo>
                        <a:pt x="221" y="280"/>
                      </a:lnTo>
                      <a:lnTo>
                        <a:pt x="221" y="280"/>
                      </a:lnTo>
                      <a:lnTo>
                        <a:pt x="221" y="277"/>
                      </a:lnTo>
                      <a:lnTo>
                        <a:pt x="219" y="277"/>
                      </a:lnTo>
                      <a:lnTo>
                        <a:pt x="219" y="275"/>
                      </a:lnTo>
                      <a:lnTo>
                        <a:pt x="219" y="275"/>
                      </a:lnTo>
                      <a:lnTo>
                        <a:pt x="219" y="272"/>
                      </a:lnTo>
                      <a:lnTo>
                        <a:pt x="219" y="272"/>
                      </a:lnTo>
                      <a:lnTo>
                        <a:pt x="219" y="272"/>
                      </a:lnTo>
                      <a:lnTo>
                        <a:pt x="219" y="269"/>
                      </a:lnTo>
                      <a:lnTo>
                        <a:pt x="219" y="269"/>
                      </a:lnTo>
                      <a:lnTo>
                        <a:pt x="216" y="269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3"/>
                      </a:lnTo>
                      <a:lnTo>
                        <a:pt x="216" y="263"/>
                      </a:lnTo>
                      <a:lnTo>
                        <a:pt x="216" y="263"/>
                      </a:lnTo>
                      <a:lnTo>
                        <a:pt x="216" y="263"/>
                      </a:lnTo>
                      <a:lnTo>
                        <a:pt x="216" y="263"/>
                      </a:lnTo>
                      <a:lnTo>
                        <a:pt x="216" y="260"/>
                      </a:lnTo>
                      <a:lnTo>
                        <a:pt x="216" y="260"/>
                      </a:lnTo>
                      <a:lnTo>
                        <a:pt x="216" y="260"/>
                      </a:lnTo>
                      <a:lnTo>
                        <a:pt x="213" y="258"/>
                      </a:lnTo>
                      <a:lnTo>
                        <a:pt x="213" y="258"/>
                      </a:lnTo>
                      <a:lnTo>
                        <a:pt x="213" y="258"/>
                      </a:lnTo>
                      <a:lnTo>
                        <a:pt x="213" y="258"/>
                      </a:lnTo>
                      <a:lnTo>
                        <a:pt x="210" y="258"/>
                      </a:lnTo>
                      <a:lnTo>
                        <a:pt x="207" y="255"/>
                      </a:lnTo>
                      <a:lnTo>
                        <a:pt x="202" y="255"/>
                      </a:lnTo>
                      <a:lnTo>
                        <a:pt x="199" y="252"/>
                      </a:lnTo>
                      <a:lnTo>
                        <a:pt x="199" y="252"/>
                      </a:lnTo>
                      <a:lnTo>
                        <a:pt x="196" y="252"/>
                      </a:lnTo>
                      <a:lnTo>
                        <a:pt x="196" y="252"/>
                      </a:lnTo>
                      <a:lnTo>
                        <a:pt x="193" y="252"/>
                      </a:lnTo>
                      <a:lnTo>
                        <a:pt x="193" y="252"/>
                      </a:lnTo>
                      <a:lnTo>
                        <a:pt x="193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87" y="249"/>
                      </a:lnTo>
                      <a:lnTo>
                        <a:pt x="187" y="249"/>
                      </a:lnTo>
                      <a:lnTo>
                        <a:pt x="187" y="249"/>
                      </a:lnTo>
                      <a:lnTo>
                        <a:pt x="187" y="249"/>
                      </a:lnTo>
                      <a:lnTo>
                        <a:pt x="185" y="249"/>
                      </a:lnTo>
                      <a:lnTo>
                        <a:pt x="185" y="249"/>
                      </a:lnTo>
                      <a:lnTo>
                        <a:pt x="185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79" y="249"/>
                      </a:lnTo>
                      <a:lnTo>
                        <a:pt x="179" y="249"/>
                      </a:lnTo>
                      <a:lnTo>
                        <a:pt x="179" y="249"/>
                      </a:lnTo>
                      <a:lnTo>
                        <a:pt x="179" y="249"/>
                      </a:lnTo>
                      <a:lnTo>
                        <a:pt x="179" y="252"/>
                      </a:lnTo>
                      <a:lnTo>
                        <a:pt x="179" y="252"/>
                      </a:lnTo>
                      <a:lnTo>
                        <a:pt x="179" y="252"/>
                      </a:lnTo>
                      <a:lnTo>
                        <a:pt x="179" y="252"/>
                      </a:lnTo>
                      <a:lnTo>
                        <a:pt x="179" y="252"/>
                      </a:lnTo>
                      <a:lnTo>
                        <a:pt x="176" y="252"/>
                      </a:lnTo>
                      <a:lnTo>
                        <a:pt x="176" y="255"/>
                      </a:lnTo>
                      <a:lnTo>
                        <a:pt x="176" y="255"/>
                      </a:lnTo>
                      <a:lnTo>
                        <a:pt x="173" y="255"/>
                      </a:lnTo>
                      <a:lnTo>
                        <a:pt x="173" y="255"/>
                      </a:lnTo>
                      <a:lnTo>
                        <a:pt x="173" y="255"/>
                      </a:lnTo>
                      <a:lnTo>
                        <a:pt x="173" y="258"/>
                      </a:lnTo>
                      <a:lnTo>
                        <a:pt x="173" y="258"/>
                      </a:lnTo>
                      <a:lnTo>
                        <a:pt x="173" y="260"/>
                      </a:lnTo>
                      <a:lnTo>
                        <a:pt x="173" y="260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0" y="263"/>
                      </a:lnTo>
                      <a:lnTo>
                        <a:pt x="170" y="266"/>
                      </a:lnTo>
                      <a:lnTo>
                        <a:pt x="170" y="266"/>
                      </a:lnTo>
                      <a:lnTo>
                        <a:pt x="170" y="266"/>
                      </a:lnTo>
                      <a:lnTo>
                        <a:pt x="170" y="269"/>
                      </a:lnTo>
                      <a:lnTo>
                        <a:pt x="170" y="269"/>
                      </a:lnTo>
                      <a:lnTo>
                        <a:pt x="170" y="269"/>
                      </a:lnTo>
                      <a:lnTo>
                        <a:pt x="168" y="269"/>
                      </a:lnTo>
                      <a:lnTo>
                        <a:pt x="168" y="272"/>
                      </a:lnTo>
                      <a:lnTo>
                        <a:pt x="168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69"/>
                      </a:lnTo>
                      <a:lnTo>
                        <a:pt x="162" y="269"/>
                      </a:lnTo>
                      <a:lnTo>
                        <a:pt x="162" y="269"/>
                      </a:lnTo>
                      <a:lnTo>
                        <a:pt x="162" y="266"/>
                      </a:lnTo>
                      <a:lnTo>
                        <a:pt x="162" y="266"/>
                      </a:lnTo>
                      <a:lnTo>
                        <a:pt x="162" y="266"/>
                      </a:lnTo>
                      <a:lnTo>
                        <a:pt x="162" y="266"/>
                      </a:lnTo>
                      <a:lnTo>
                        <a:pt x="159" y="266"/>
                      </a:lnTo>
                      <a:lnTo>
                        <a:pt x="159" y="266"/>
                      </a:lnTo>
                      <a:lnTo>
                        <a:pt x="159" y="269"/>
                      </a:lnTo>
                      <a:lnTo>
                        <a:pt x="159" y="269"/>
                      </a:lnTo>
                      <a:lnTo>
                        <a:pt x="159" y="269"/>
                      </a:lnTo>
                      <a:lnTo>
                        <a:pt x="159" y="269"/>
                      </a:lnTo>
                      <a:lnTo>
                        <a:pt x="156" y="272"/>
                      </a:lnTo>
                      <a:lnTo>
                        <a:pt x="156" y="272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1" y="275"/>
                      </a:lnTo>
                      <a:lnTo>
                        <a:pt x="151" y="277"/>
                      </a:lnTo>
                      <a:lnTo>
                        <a:pt x="151" y="277"/>
                      </a:lnTo>
                      <a:lnTo>
                        <a:pt x="151" y="277"/>
                      </a:lnTo>
                      <a:lnTo>
                        <a:pt x="151" y="277"/>
                      </a:lnTo>
                      <a:lnTo>
                        <a:pt x="148" y="277"/>
                      </a:lnTo>
                      <a:lnTo>
                        <a:pt x="148" y="275"/>
                      </a:lnTo>
                      <a:lnTo>
                        <a:pt x="145" y="275"/>
                      </a:lnTo>
                      <a:lnTo>
                        <a:pt x="142" y="272"/>
                      </a:lnTo>
                      <a:lnTo>
                        <a:pt x="139" y="272"/>
                      </a:lnTo>
                      <a:lnTo>
                        <a:pt x="139" y="277"/>
                      </a:lnTo>
                      <a:lnTo>
                        <a:pt x="131" y="277"/>
                      </a:lnTo>
                      <a:lnTo>
                        <a:pt x="122" y="277"/>
                      </a:lnTo>
                      <a:lnTo>
                        <a:pt x="119" y="277"/>
                      </a:lnTo>
                      <a:lnTo>
                        <a:pt x="119" y="277"/>
                      </a:lnTo>
                      <a:lnTo>
                        <a:pt x="119" y="277"/>
                      </a:lnTo>
                      <a:lnTo>
                        <a:pt x="117" y="277"/>
                      </a:lnTo>
                      <a:lnTo>
                        <a:pt x="117" y="280"/>
                      </a:lnTo>
                      <a:lnTo>
                        <a:pt x="117" y="280"/>
                      </a:lnTo>
                      <a:lnTo>
                        <a:pt x="114" y="280"/>
                      </a:lnTo>
                      <a:lnTo>
                        <a:pt x="108" y="283"/>
                      </a:lnTo>
                      <a:lnTo>
                        <a:pt x="111" y="286"/>
                      </a:lnTo>
                      <a:lnTo>
                        <a:pt x="111" y="286"/>
                      </a:lnTo>
                      <a:lnTo>
                        <a:pt x="117" y="286"/>
                      </a:lnTo>
                      <a:lnTo>
                        <a:pt x="122" y="289"/>
                      </a:lnTo>
                      <a:lnTo>
                        <a:pt x="125" y="289"/>
                      </a:lnTo>
                      <a:lnTo>
                        <a:pt x="122" y="294"/>
                      </a:lnTo>
                      <a:lnTo>
                        <a:pt x="128" y="294"/>
                      </a:lnTo>
                      <a:lnTo>
                        <a:pt x="122" y="300"/>
                      </a:lnTo>
                      <a:lnTo>
                        <a:pt x="122" y="328"/>
                      </a:lnTo>
                      <a:lnTo>
                        <a:pt x="139" y="326"/>
                      </a:lnTo>
                      <a:lnTo>
                        <a:pt x="162" y="323"/>
                      </a:lnTo>
                      <a:lnTo>
                        <a:pt x="176" y="320"/>
                      </a:lnTo>
                      <a:lnTo>
                        <a:pt x="190" y="320"/>
                      </a:lnTo>
                      <a:lnTo>
                        <a:pt x="199" y="317"/>
                      </a:lnTo>
                      <a:lnTo>
                        <a:pt x="202" y="317"/>
                      </a:lnTo>
                      <a:lnTo>
                        <a:pt x="204" y="317"/>
                      </a:lnTo>
                      <a:lnTo>
                        <a:pt x="204" y="317"/>
                      </a:lnTo>
                      <a:lnTo>
                        <a:pt x="204" y="317"/>
                      </a:lnTo>
                      <a:lnTo>
                        <a:pt x="204" y="317"/>
                      </a:lnTo>
                      <a:lnTo>
                        <a:pt x="204" y="317"/>
                      </a:lnTo>
                      <a:lnTo>
                        <a:pt x="204" y="320"/>
                      </a:lnTo>
                      <a:lnTo>
                        <a:pt x="202" y="320"/>
                      </a:lnTo>
                      <a:lnTo>
                        <a:pt x="202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6"/>
                      </a:lnTo>
                      <a:lnTo>
                        <a:pt x="199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8"/>
                      </a:lnTo>
                      <a:lnTo>
                        <a:pt x="193" y="328"/>
                      </a:lnTo>
                      <a:lnTo>
                        <a:pt x="193" y="328"/>
                      </a:lnTo>
                      <a:lnTo>
                        <a:pt x="193" y="331"/>
                      </a:lnTo>
                      <a:lnTo>
                        <a:pt x="193" y="331"/>
                      </a:lnTo>
                      <a:lnTo>
                        <a:pt x="193" y="331"/>
                      </a:lnTo>
                      <a:lnTo>
                        <a:pt x="193" y="331"/>
                      </a:lnTo>
                      <a:lnTo>
                        <a:pt x="193" y="334"/>
                      </a:lnTo>
                      <a:lnTo>
                        <a:pt x="193" y="334"/>
                      </a:lnTo>
                      <a:lnTo>
                        <a:pt x="193" y="334"/>
                      </a:lnTo>
                      <a:lnTo>
                        <a:pt x="190" y="337"/>
                      </a:lnTo>
                      <a:lnTo>
                        <a:pt x="190" y="337"/>
                      </a:lnTo>
                      <a:lnTo>
                        <a:pt x="190" y="337"/>
                      </a:lnTo>
                      <a:lnTo>
                        <a:pt x="190" y="340"/>
                      </a:lnTo>
                      <a:lnTo>
                        <a:pt x="190" y="340"/>
                      </a:lnTo>
                      <a:lnTo>
                        <a:pt x="190" y="340"/>
                      </a:lnTo>
                      <a:lnTo>
                        <a:pt x="187" y="340"/>
                      </a:lnTo>
                      <a:lnTo>
                        <a:pt x="187" y="343"/>
                      </a:lnTo>
                      <a:lnTo>
                        <a:pt x="187" y="343"/>
                      </a:lnTo>
                      <a:lnTo>
                        <a:pt x="187" y="343"/>
                      </a:lnTo>
                      <a:lnTo>
                        <a:pt x="187" y="345"/>
                      </a:lnTo>
                      <a:lnTo>
                        <a:pt x="179" y="354"/>
                      </a:lnTo>
                      <a:lnTo>
                        <a:pt x="179" y="354"/>
                      </a:lnTo>
                      <a:lnTo>
                        <a:pt x="179" y="354"/>
                      </a:lnTo>
                      <a:lnTo>
                        <a:pt x="179" y="357"/>
                      </a:lnTo>
                      <a:lnTo>
                        <a:pt x="176" y="357"/>
                      </a:lnTo>
                      <a:lnTo>
                        <a:pt x="176" y="360"/>
                      </a:lnTo>
                      <a:lnTo>
                        <a:pt x="176" y="362"/>
                      </a:lnTo>
                      <a:lnTo>
                        <a:pt x="173" y="365"/>
                      </a:lnTo>
                      <a:lnTo>
                        <a:pt x="173" y="368"/>
                      </a:lnTo>
                      <a:lnTo>
                        <a:pt x="173" y="371"/>
                      </a:lnTo>
                      <a:lnTo>
                        <a:pt x="168" y="377"/>
                      </a:lnTo>
                      <a:lnTo>
                        <a:pt x="156" y="379"/>
                      </a:lnTo>
                      <a:lnTo>
                        <a:pt x="153" y="379"/>
                      </a:lnTo>
                      <a:lnTo>
                        <a:pt x="153" y="379"/>
                      </a:lnTo>
                      <a:lnTo>
                        <a:pt x="136" y="379"/>
                      </a:lnTo>
                      <a:lnTo>
                        <a:pt x="136" y="379"/>
                      </a:lnTo>
                      <a:lnTo>
                        <a:pt x="134" y="379"/>
                      </a:lnTo>
                      <a:lnTo>
                        <a:pt x="122" y="382"/>
                      </a:lnTo>
                      <a:lnTo>
                        <a:pt x="122" y="382"/>
                      </a:lnTo>
                      <a:lnTo>
                        <a:pt x="119" y="382"/>
                      </a:lnTo>
                      <a:lnTo>
                        <a:pt x="119" y="382"/>
                      </a:lnTo>
                      <a:lnTo>
                        <a:pt x="117" y="382"/>
                      </a:lnTo>
                      <a:lnTo>
                        <a:pt x="117" y="382"/>
                      </a:lnTo>
                      <a:lnTo>
                        <a:pt x="117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79"/>
                      </a:lnTo>
                      <a:lnTo>
                        <a:pt x="114" y="379"/>
                      </a:lnTo>
                      <a:lnTo>
                        <a:pt x="114" y="377"/>
                      </a:lnTo>
                      <a:lnTo>
                        <a:pt x="114" y="377"/>
                      </a:lnTo>
                      <a:lnTo>
                        <a:pt x="114" y="374"/>
                      </a:lnTo>
                      <a:lnTo>
                        <a:pt x="114" y="374"/>
                      </a:lnTo>
                      <a:lnTo>
                        <a:pt x="114" y="374"/>
                      </a:lnTo>
                      <a:lnTo>
                        <a:pt x="114" y="371"/>
                      </a:lnTo>
                      <a:lnTo>
                        <a:pt x="114" y="371"/>
                      </a:lnTo>
                      <a:lnTo>
                        <a:pt x="114" y="371"/>
                      </a:lnTo>
                      <a:lnTo>
                        <a:pt x="114" y="371"/>
                      </a:lnTo>
                      <a:lnTo>
                        <a:pt x="114" y="368"/>
                      </a:lnTo>
                      <a:lnTo>
                        <a:pt x="114" y="365"/>
                      </a:lnTo>
                      <a:lnTo>
                        <a:pt x="68" y="345"/>
                      </a:lnTo>
                      <a:lnTo>
                        <a:pt x="68" y="345"/>
                      </a:lnTo>
                      <a:lnTo>
                        <a:pt x="68" y="345"/>
                      </a:lnTo>
                      <a:lnTo>
                        <a:pt x="68" y="348"/>
                      </a:lnTo>
                      <a:lnTo>
                        <a:pt x="68" y="348"/>
                      </a:lnTo>
                      <a:lnTo>
                        <a:pt x="68" y="348"/>
                      </a:lnTo>
                      <a:lnTo>
                        <a:pt x="68" y="351"/>
                      </a:lnTo>
                      <a:lnTo>
                        <a:pt x="68" y="351"/>
                      </a:lnTo>
                      <a:lnTo>
                        <a:pt x="68" y="351"/>
                      </a:lnTo>
                      <a:lnTo>
                        <a:pt x="68" y="351"/>
                      </a:lnTo>
                      <a:lnTo>
                        <a:pt x="68" y="354"/>
                      </a:lnTo>
                      <a:lnTo>
                        <a:pt x="68" y="354"/>
                      </a:lnTo>
                      <a:lnTo>
                        <a:pt x="68" y="354"/>
                      </a:lnTo>
                      <a:lnTo>
                        <a:pt x="68" y="354"/>
                      </a:lnTo>
                      <a:lnTo>
                        <a:pt x="68" y="354"/>
                      </a:lnTo>
                      <a:lnTo>
                        <a:pt x="68" y="357"/>
                      </a:lnTo>
                      <a:lnTo>
                        <a:pt x="68" y="357"/>
                      </a:lnTo>
                      <a:lnTo>
                        <a:pt x="68" y="357"/>
                      </a:lnTo>
                      <a:lnTo>
                        <a:pt x="68" y="360"/>
                      </a:lnTo>
                      <a:lnTo>
                        <a:pt x="68" y="360"/>
                      </a:lnTo>
                      <a:lnTo>
                        <a:pt x="68" y="360"/>
                      </a:lnTo>
                      <a:lnTo>
                        <a:pt x="68" y="360"/>
                      </a:lnTo>
                      <a:lnTo>
                        <a:pt x="68" y="360"/>
                      </a:lnTo>
                      <a:lnTo>
                        <a:pt x="66" y="360"/>
                      </a:lnTo>
                      <a:lnTo>
                        <a:pt x="66" y="360"/>
                      </a:lnTo>
                      <a:lnTo>
                        <a:pt x="66" y="362"/>
                      </a:lnTo>
                      <a:lnTo>
                        <a:pt x="66" y="362"/>
                      </a:lnTo>
                      <a:lnTo>
                        <a:pt x="66" y="362"/>
                      </a:lnTo>
                      <a:lnTo>
                        <a:pt x="66" y="365"/>
                      </a:lnTo>
                      <a:lnTo>
                        <a:pt x="66" y="365"/>
                      </a:lnTo>
                      <a:lnTo>
                        <a:pt x="66" y="365"/>
                      </a:lnTo>
                      <a:lnTo>
                        <a:pt x="66" y="368"/>
                      </a:lnTo>
                      <a:lnTo>
                        <a:pt x="68" y="368"/>
                      </a:lnTo>
                      <a:lnTo>
                        <a:pt x="68" y="368"/>
                      </a:lnTo>
                      <a:lnTo>
                        <a:pt x="68" y="371"/>
                      </a:lnTo>
                      <a:lnTo>
                        <a:pt x="66" y="371"/>
                      </a:lnTo>
                      <a:lnTo>
                        <a:pt x="66" y="371"/>
                      </a:lnTo>
                      <a:lnTo>
                        <a:pt x="66" y="371"/>
                      </a:lnTo>
                      <a:lnTo>
                        <a:pt x="66" y="371"/>
                      </a:lnTo>
                      <a:lnTo>
                        <a:pt x="63" y="371"/>
                      </a:lnTo>
                      <a:lnTo>
                        <a:pt x="63" y="371"/>
                      </a:lnTo>
                      <a:lnTo>
                        <a:pt x="63" y="371"/>
                      </a:lnTo>
                      <a:lnTo>
                        <a:pt x="63" y="368"/>
                      </a:lnTo>
                      <a:lnTo>
                        <a:pt x="60" y="368"/>
                      </a:lnTo>
                      <a:lnTo>
                        <a:pt x="60" y="368"/>
                      </a:lnTo>
                      <a:lnTo>
                        <a:pt x="57" y="368"/>
                      </a:lnTo>
                      <a:lnTo>
                        <a:pt x="57" y="368"/>
                      </a:lnTo>
                      <a:lnTo>
                        <a:pt x="57" y="368"/>
                      </a:lnTo>
                      <a:lnTo>
                        <a:pt x="54" y="368"/>
                      </a:lnTo>
                      <a:lnTo>
                        <a:pt x="54" y="368"/>
                      </a:lnTo>
                      <a:lnTo>
                        <a:pt x="51" y="368"/>
                      </a:lnTo>
                      <a:lnTo>
                        <a:pt x="51" y="368"/>
                      </a:lnTo>
                      <a:lnTo>
                        <a:pt x="51" y="368"/>
                      </a:lnTo>
                      <a:lnTo>
                        <a:pt x="49" y="368"/>
                      </a:lnTo>
                      <a:lnTo>
                        <a:pt x="49" y="368"/>
                      </a:lnTo>
                      <a:lnTo>
                        <a:pt x="49" y="368"/>
                      </a:lnTo>
                      <a:lnTo>
                        <a:pt x="49" y="365"/>
                      </a:lnTo>
                      <a:lnTo>
                        <a:pt x="46" y="365"/>
                      </a:lnTo>
                      <a:lnTo>
                        <a:pt x="46" y="365"/>
                      </a:lnTo>
                      <a:lnTo>
                        <a:pt x="46" y="365"/>
                      </a:lnTo>
                      <a:lnTo>
                        <a:pt x="46" y="365"/>
                      </a:lnTo>
                      <a:lnTo>
                        <a:pt x="43" y="365"/>
                      </a:lnTo>
                      <a:lnTo>
                        <a:pt x="43" y="365"/>
                      </a:lnTo>
                      <a:lnTo>
                        <a:pt x="43" y="362"/>
                      </a:lnTo>
                      <a:lnTo>
                        <a:pt x="40" y="362"/>
                      </a:lnTo>
                      <a:lnTo>
                        <a:pt x="40" y="362"/>
                      </a:lnTo>
                      <a:lnTo>
                        <a:pt x="40" y="362"/>
                      </a:lnTo>
                      <a:lnTo>
                        <a:pt x="37" y="362"/>
                      </a:lnTo>
                      <a:lnTo>
                        <a:pt x="37" y="362"/>
                      </a:lnTo>
                      <a:lnTo>
                        <a:pt x="37" y="362"/>
                      </a:lnTo>
                      <a:lnTo>
                        <a:pt x="37" y="362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2" y="362"/>
                      </a:lnTo>
                      <a:lnTo>
                        <a:pt x="32" y="362"/>
                      </a:lnTo>
                      <a:lnTo>
                        <a:pt x="32" y="360"/>
                      </a:lnTo>
                      <a:lnTo>
                        <a:pt x="32" y="360"/>
                      </a:lnTo>
                      <a:lnTo>
                        <a:pt x="29" y="360"/>
                      </a:lnTo>
                      <a:lnTo>
                        <a:pt x="29" y="360"/>
                      </a:lnTo>
                      <a:lnTo>
                        <a:pt x="29" y="360"/>
                      </a:lnTo>
                      <a:lnTo>
                        <a:pt x="26" y="360"/>
                      </a:lnTo>
                      <a:lnTo>
                        <a:pt x="26" y="357"/>
                      </a:lnTo>
                      <a:lnTo>
                        <a:pt x="26" y="357"/>
                      </a:lnTo>
                      <a:lnTo>
                        <a:pt x="26" y="357"/>
                      </a:lnTo>
                      <a:lnTo>
                        <a:pt x="26" y="357"/>
                      </a:lnTo>
                      <a:lnTo>
                        <a:pt x="23" y="360"/>
                      </a:lnTo>
                      <a:lnTo>
                        <a:pt x="23" y="362"/>
                      </a:lnTo>
                      <a:lnTo>
                        <a:pt x="23" y="362"/>
                      </a:lnTo>
                      <a:lnTo>
                        <a:pt x="23" y="365"/>
                      </a:lnTo>
                      <a:lnTo>
                        <a:pt x="23" y="365"/>
                      </a:lnTo>
                      <a:lnTo>
                        <a:pt x="23" y="368"/>
                      </a:lnTo>
                      <a:lnTo>
                        <a:pt x="20" y="371"/>
                      </a:lnTo>
                      <a:lnTo>
                        <a:pt x="20" y="371"/>
                      </a:lnTo>
                      <a:lnTo>
                        <a:pt x="20" y="374"/>
                      </a:lnTo>
                      <a:lnTo>
                        <a:pt x="20" y="377"/>
                      </a:lnTo>
                      <a:lnTo>
                        <a:pt x="20" y="379"/>
                      </a:lnTo>
                      <a:lnTo>
                        <a:pt x="20" y="382"/>
                      </a:lnTo>
                      <a:lnTo>
                        <a:pt x="17" y="382"/>
                      </a:lnTo>
                      <a:lnTo>
                        <a:pt x="15" y="379"/>
                      </a:lnTo>
                      <a:lnTo>
                        <a:pt x="15" y="379"/>
                      </a:lnTo>
                      <a:lnTo>
                        <a:pt x="12" y="379"/>
                      </a:lnTo>
                      <a:lnTo>
                        <a:pt x="6" y="379"/>
                      </a:lnTo>
                      <a:lnTo>
                        <a:pt x="0" y="379"/>
                      </a:lnTo>
                      <a:lnTo>
                        <a:pt x="3" y="385"/>
                      </a:lnTo>
                      <a:lnTo>
                        <a:pt x="3" y="385"/>
                      </a:lnTo>
                      <a:lnTo>
                        <a:pt x="3" y="385"/>
                      </a:lnTo>
                      <a:lnTo>
                        <a:pt x="3" y="391"/>
                      </a:lnTo>
                      <a:lnTo>
                        <a:pt x="3" y="394"/>
                      </a:lnTo>
                      <a:lnTo>
                        <a:pt x="6" y="396"/>
                      </a:lnTo>
                      <a:lnTo>
                        <a:pt x="6" y="396"/>
                      </a:lnTo>
                      <a:lnTo>
                        <a:pt x="6" y="396"/>
                      </a:lnTo>
                      <a:lnTo>
                        <a:pt x="6" y="396"/>
                      </a:lnTo>
                      <a:lnTo>
                        <a:pt x="6" y="396"/>
                      </a:lnTo>
                      <a:lnTo>
                        <a:pt x="9" y="396"/>
                      </a:lnTo>
                      <a:lnTo>
                        <a:pt x="9" y="396"/>
                      </a:lnTo>
                      <a:lnTo>
                        <a:pt x="9" y="396"/>
                      </a:lnTo>
                      <a:lnTo>
                        <a:pt x="12" y="396"/>
                      </a:lnTo>
                      <a:lnTo>
                        <a:pt x="12" y="396"/>
                      </a:lnTo>
                      <a:lnTo>
                        <a:pt x="12" y="399"/>
                      </a:lnTo>
                      <a:lnTo>
                        <a:pt x="15" y="402"/>
                      </a:lnTo>
                      <a:lnTo>
                        <a:pt x="15" y="402"/>
                      </a:lnTo>
                      <a:lnTo>
                        <a:pt x="15" y="402"/>
                      </a:lnTo>
                      <a:lnTo>
                        <a:pt x="17" y="402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20" y="399"/>
                      </a:lnTo>
                      <a:lnTo>
                        <a:pt x="20" y="399"/>
                      </a:lnTo>
                      <a:lnTo>
                        <a:pt x="20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32" y="394"/>
                      </a:lnTo>
                      <a:lnTo>
                        <a:pt x="32" y="396"/>
                      </a:lnTo>
                      <a:lnTo>
                        <a:pt x="32" y="396"/>
                      </a:lnTo>
                      <a:lnTo>
                        <a:pt x="32" y="396"/>
                      </a:lnTo>
                      <a:lnTo>
                        <a:pt x="32" y="396"/>
                      </a:lnTo>
                      <a:lnTo>
                        <a:pt x="34" y="396"/>
                      </a:lnTo>
                      <a:lnTo>
                        <a:pt x="34" y="396"/>
                      </a:lnTo>
                      <a:lnTo>
                        <a:pt x="34" y="396"/>
                      </a:lnTo>
                      <a:lnTo>
                        <a:pt x="34" y="396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3" y="394"/>
                      </a:lnTo>
                      <a:lnTo>
                        <a:pt x="43" y="394"/>
                      </a:lnTo>
                      <a:lnTo>
                        <a:pt x="43" y="394"/>
                      </a:lnTo>
                      <a:lnTo>
                        <a:pt x="46" y="394"/>
                      </a:lnTo>
                      <a:lnTo>
                        <a:pt x="46" y="394"/>
                      </a:lnTo>
                      <a:lnTo>
                        <a:pt x="49" y="394"/>
                      </a:lnTo>
                      <a:lnTo>
                        <a:pt x="51" y="394"/>
                      </a:lnTo>
                      <a:lnTo>
                        <a:pt x="51" y="396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7" y="394"/>
                      </a:lnTo>
                      <a:lnTo>
                        <a:pt x="57" y="394"/>
                      </a:lnTo>
                      <a:lnTo>
                        <a:pt x="57" y="391"/>
                      </a:lnTo>
                      <a:lnTo>
                        <a:pt x="57" y="391"/>
                      </a:lnTo>
                      <a:lnTo>
                        <a:pt x="57" y="391"/>
                      </a:lnTo>
                      <a:lnTo>
                        <a:pt x="57" y="391"/>
                      </a:lnTo>
                      <a:lnTo>
                        <a:pt x="57" y="388"/>
                      </a:lnTo>
                      <a:lnTo>
                        <a:pt x="57" y="388"/>
                      </a:lnTo>
                      <a:lnTo>
                        <a:pt x="57" y="388"/>
                      </a:lnTo>
                      <a:lnTo>
                        <a:pt x="57" y="388"/>
                      </a:lnTo>
                      <a:lnTo>
                        <a:pt x="57" y="385"/>
                      </a:lnTo>
                      <a:lnTo>
                        <a:pt x="57" y="385"/>
                      </a:lnTo>
                      <a:lnTo>
                        <a:pt x="57" y="385"/>
                      </a:lnTo>
                      <a:lnTo>
                        <a:pt x="57" y="385"/>
                      </a:lnTo>
                      <a:lnTo>
                        <a:pt x="57" y="385"/>
                      </a:lnTo>
                      <a:lnTo>
                        <a:pt x="60" y="385"/>
                      </a:lnTo>
                      <a:lnTo>
                        <a:pt x="60" y="385"/>
                      </a:lnTo>
                      <a:lnTo>
                        <a:pt x="60" y="382"/>
                      </a:lnTo>
                      <a:lnTo>
                        <a:pt x="60" y="382"/>
                      </a:lnTo>
                      <a:lnTo>
                        <a:pt x="60" y="382"/>
                      </a:lnTo>
                      <a:lnTo>
                        <a:pt x="60" y="382"/>
                      </a:lnTo>
                      <a:lnTo>
                        <a:pt x="60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6" y="382"/>
                      </a:lnTo>
                      <a:lnTo>
                        <a:pt x="66" y="382"/>
                      </a:lnTo>
                      <a:lnTo>
                        <a:pt x="66" y="382"/>
                      </a:lnTo>
                      <a:lnTo>
                        <a:pt x="66" y="382"/>
                      </a:lnTo>
                      <a:lnTo>
                        <a:pt x="68" y="382"/>
                      </a:lnTo>
                      <a:lnTo>
                        <a:pt x="68" y="382"/>
                      </a:lnTo>
                      <a:lnTo>
                        <a:pt x="68" y="382"/>
                      </a:lnTo>
                      <a:lnTo>
                        <a:pt x="68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7" y="382"/>
                      </a:lnTo>
                      <a:lnTo>
                        <a:pt x="77" y="382"/>
                      </a:lnTo>
                      <a:lnTo>
                        <a:pt x="77" y="382"/>
                      </a:lnTo>
                      <a:lnTo>
                        <a:pt x="77" y="382"/>
                      </a:lnTo>
                      <a:lnTo>
                        <a:pt x="85" y="388"/>
                      </a:lnTo>
                      <a:lnTo>
                        <a:pt x="85" y="388"/>
                      </a:lnTo>
                      <a:lnTo>
                        <a:pt x="85" y="388"/>
                      </a:lnTo>
                      <a:lnTo>
                        <a:pt x="88" y="388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91" y="394"/>
                      </a:lnTo>
                      <a:lnTo>
                        <a:pt x="91" y="394"/>
                      </a:lnTo>
                      <a:lnTo>
                        <a:pt x="91" y="394"/>
                      </a:lnTo>
                      <a:lnTo>
                        <a:pt x="91" y="394"/>
                      </a:lnTo>
                      <a:lnTo>
                        <a:pt x="94" y="394"/>
                      </a:lnTo>
                      <a:lnTo>
                        <a:pt x="94" y="394"/>
                      </a:lnTo>
                      <a:lnTo>
                        <a:pt x="94" y="394"/>
                      </a:lnTo>
                      <a:lnTo>
                        <a:pt x="97" y="394"/>
                      </a:lnTo>
                      <a:lnTo>
                        <a:pt x="97" y="396"/>
                      </a:lnTo>
                      <a:lnTo>
                        <a:pt x="100" y="396"/>
                      </a:lnTo>
                      <a:lnTo>
                        <a:pt x="100" y="399"/>
                      </a:lnTo>
                      <a:lnTo>
                        <a:pt x="102" y="399"/>
                      </a:lnTo>
                      <a:lnTo>
                        <a:pt x="102" y="399"/>
                      </a:lnTo>
                      <a:lnTo>
                        <a:pt x="105" y="399"/>
                      </a:lnTo>
                      <a:lnTo>
                        <a:pt x="108" y="402"/>
                      </a:lnTo>
                      <a:lnTo>
                        <a:pt x="108" y="402"/>
                      </a:lnTo>
                      <a:lnTo>
                        <a:pt x="111" y="405"/>
                      </a:lnTo>
                      <a:lnTo>
                        <a:pt x="111" y="405"/>
                      </a:lnTo>
                      <a:lnTo>
                        <a:pt x="111" y="405"/>
                      </a:lnTo>
                      <a:lnTo>
                        <a:pt x="111" y="408"/>
                      </a:lnTo>
                      <a:lnTo>
                        <a:pt x="114" y="408"/>
                      </a:lnTo>
                      <a:lnTo>
                        <a:pt x="114" y="408"/>
                      </a:lnTo>
                      <a:lnTo>
                        <a:pt x="114" y="411"/>
                      </a:lnTo>
                      <a:lnTo>
                        <a:pt x="114" y="411"/>
                      </a:lnTo>
                      <a:lnTo>
                        <a:pt x="114" y="411"/>
                      </a:lnTo>
                      <a:lnTo>
                        <a:pt x="117" y="411"/>
                      </a:lnTo>
                      <a:lnTo>
                        <a:pt x="117" y="413"/>
                      </a:lnTo>
                      <a:lnTo>
                        <a:pt x="117" y="413"/>
                      </a:lnTo>
                      <a:lnTo>
                        <a:pt x="117" y="413"/>
                      </a:lnTo>
                      <a:lnTo>
                        <a:pt x="119" y="413"/>
                      </a:lnTo>
                      <a:lnTo>
                        <a:pt x="119" y="416"/>
                      </a:lnTo>
                      <a:lnTo>
                        <a:pt x="119" y="416"/>
                      </a:lnTo>
                      <a:lnTo>
                        <a:pt x="119" y="419"/>
                      </a:lnTo>
                      <a:lnTo>
                        <a:pt x="122" y="419"/>
                      </a:lnTo>
                      <a:lnTo>
                        <a:pt x="122" y="419"/>
                      </a:lnTo>
                      <a:lnTo>
                        <a:pt x="122" y="422"/>
                      </a:lnTo>
                      <a:lnTo>
                        <a:pt x="128" y="425"/>
                      </a:lnTo>
                      <a:lnTo>
                        <a:pt x="128" y="428"/>
                      </a:lnTo>
                      <a:lnTo>
                        <a:pt x="128" y="428"/>
                      </a:lnTo>
                      <a:lnTo>
                        <a:pt x="131" y="430"/>
                      </a:lnTo>
                      <a:lnTo>
                        <a:pt x="134" y="430"/>
                      </a:lnTo>
                      <a:lnTo>
                        <a:pt x="134" y="433"/>
                      </a:lnTo>
                      <a:lnTo>
                        <a:pt x="134" y="433"/>
                      </a:lnTo>
                      <a:lnTo>
                        <a:pt x="139" y="436"/>
                      </a:lnTo>
                      <a:lnTo>
                        <a:pt x="142" y="439"/>
                      </a:lnTo>
                      <a:lnTo>
                        <a:pt x="142" y="442"/>
                      </a:lnTo>
                      <a:lnTo>
                        <a:pt x="145" y="442"/>
                      </a:lnTo>
                      <a:lnTo>
                        <a:pt x="145" y="445"/>
                      </a:lnTo>
                      <a:lnTo>
                        <a:pt x="148" y="445"/>
                      </a:lnTo>
                      <a:lnTo>
                        <a:pt x="151" y="447"/>
                      </a:lnTo>
                      <a:lnTo>
                        <a:pt x="151" y="447"/>
                      </a:lnTo>
                      <a:lnTo>
                        <a:pt x="151" y="447"/>
                      </a:lnTo>
                      <a:lnTo>
                        <a:pt x="151" y="450"/>
                      </a:lnTo>
                      <a:lnTo>
                        <a:pt x="153" y="450"/>
                      </a:lnTo>
                      <a:lnTo>
                        <a:pt x="153" y="453"/>
                      </a:lnTo>
                      <a:lnTo>
                        <a:pt x="153" y="453"/>
                      </a:lnTo>
                      <a:lnTo>
                        <a:pt x="156" y="453"/>
                      </a:lnTo>
                      <a:lnTo>
                        <a:pt x="156" y="456"/>
                      </a:lnTo>
                      <a:lnTo>
                        <a:pt x="156" y="456"/>
                      </a:lnTo>
                      <a:lnTo>
                        <a:pt x="159" y="456"/>
                      </a:lnTo>
                      <a:lnTo>
                        <a:pt x="162" y="459"/>
                      </a:lnTo>
                      <a:lnTo>
                        <a:pt x="162" y="459"/>
                      </a:lnTo>
                      <a:lnTo>
                        <a:pt x="165" y="459"/>
                      </a:lnTo>
                      <a:lnTo>
                        <a:pt x="165" y="462"/>
                      </a:lnTo>
                      <a:lnTo>
                        <a:pt x="168" y="462"/>
                      </a:lnTo>
                      <a:lnTo>
                        <a:pt x="168" y="464"/>
                      </a:lnTo>
                      <a:lnTo>
                        <a:pt x="170" y="464"/>
                      </a:lnTo>
                      <a:lnTo>
                        <a:pt x="173" y="464"/>
                      </a:lnTo>
                      <a:lnTo>
                        <a:pt x="173" y="467"/>
                      </a:lnTo>
                      <a:lnTo>
                        <a:pt x="176" y="467"/>
                      </a:lnTo>
                      <a:lnTo>
                        <a:pt x="179" y="467"/>
                      </a:lnTo>
                      <a:lnTo>
                        <a:pt x="179" y="467"/>
                      </a:lnTo>
                      <a:lnTo>
                        <a:pt x="182" y="470"/>
                      </a:lnTo>
                      <a:lnTo>
                        <a:pt x="182" y="470"/>
                      </a:lnTo>
                      <a:lnTo>
                        <a:pt x="185" y="470"/>
                      </a:lnTo>
                      <a:lnTo>
                        <a:pt x="185" y="470"/>
                      </a:lnTo>
                      <a:lnTo>
                        <a:pt x="187" y="473"/>
                      </a:lnTo>
                      <a:lnTo>
                        <a:pt x="190" y="473"/>
                      </a:lnTo>
                      <a:lnTo>
                        <a:pt x="190" y="473"/>
                      </a:lnTo>
                      <a:lnTo>
                        <a:pt x="193" y="473"/>
                      </a:lnTo>
                      <a:lnTo>
                        <a:pt x="193" y="473"/>
                      </a:lnTo>
                      <a:lnTo>
                        <a:pt x="193" y="473"/>
                      </a:lnTo>
                      <a:lnTo>
                        <a:pt x="193" y="476"/>
                      </a:lnTo>
                      <a:lnTo>
                        <a:pt x="193" y="476"/>
                      </a:lnTo>
                      <a:lnTo>
                        <a:pt x="193" y="476"/>
                      </a:lnTo>
                      <a:lnTo>
                        <a:pt x="193" y="476"/>
                      </a:lnTo>
                      <a:lnTo>
                        <a:pt x="193" y="476"/>
                      </a:lnTo>
                      <a:lnTo>
                        <a:pt x="196" y="479"/>
                      </a:lnTo>
                      <a:lnTo>
                        <a:pt x="196" y="479"/>
                      </a:lnTo>
                      <a:lnTo>
                        <a:pt x="196" y="479"/>
                      </a:lnTo>
                      <a:lnTo>
                        <a:pt x="196" y="479"/>
                      </a:lnTo>
                      <a:lnTo>
                        <a:pt x="196" y="481"/>
                      </a:lnTo>
                      <a:lnTo>
                        <a:pt x="196" y="481"/>
                      </a:lnTo>
                      <a:lnTo>
                        <a:pt x="199" y="481"/>
                      </a:lnTo>
                      <a:lnTo>
                        <a:pt x="199" y="479"/>
                      </a:lnTo>
                      <a:lnTo>
                        <a:pt x="199" y="479"/>
                      </a:lnTo>
                      <a:lnTo>
                        <a:pt x="202" y="479"/>
                      </a:lnTo>
                      <a:lnTo>
                        <a:pt x="204" y="479"/>
                      </a:lnTo>
                      <a:lnTo>
                        <a:pt x="204" y="479"/>
                      </a:lnTo>
                      <a:lnTo>
                        <a:pt x="207" y="479"/>
                      </a:lnTo>
                      <a:lnTo>
                        <a:pt x="207" y="479"/>
                      </a:lnTo>
                      <a:lnTo>
                        <a:pt x="210" y="479"/>
                      </a:lnTo>
                      <a:lnTo>
                        <a:pt x="213" y="479"/>
                      </a:lnTo>
                      <a:lnTo>
                        <a:pt x="213" y="479"/>
                      </a:lnTo>
                      <a:lnTo>
                        <a:pt x="213" y="479"/>
                      </a:lnTo>
                      <a:lnTo>
                        <a:pt x="216" y="479"/>
                      </a:lnTo>
                      <a:lnTo>
                        <a:pt x="216" y="479"/>
                      </a:lnTo>
                      <a:lnTo>
                        <a:pt x="216" y="479"/>
                      </a:lnTo>
                      <a:lnTo>
                        <a:pt x="219" y="479"/>
                      </a:lnTo>
                      <a:lnTo>
                        <a:pt x="219" y="479"/>
                      </a:lnTo>
                      <a:lnTo>
                        <a:pt x="221" y="479"/>
                      </a:lnTo>
                      <a:lnTo>
                        <a:pt x="221" y="479"/>
                      </a:lnTo>
                      <a:lnTo>
                        <a:pt x="224" y="479"/>
                      </a:lnTo>
                      <a:lnTo>
                        <a:pt x="227" y="479"/>
                      </a:lnTo>
                      <a:lnTo>
                        <a:pt x="230" y="479"/>
                      </a:lnTo>
                      <a:lnTo>
                        <a:pt x="230" y="479"/>
                      </a:lnTo>
                      <a:lnTo>
                        <a:pt x="233" y="481"/>
                      </a:lnTo>
                      <a:lnTo>
                        <a:pt x="236" y="481"/>
                      </a:lnTo>
                      <a:lnTo>
                        <a:pt x="241" y="481"/>
                      </a:lnTo>
                      <a:lnTo>
                        <a:pt x="241" y="481"/>
                      </a:lnTo>
                      <a:lnTo>
                        <a:pt x="244" y="481"/>
                      </a:lnTo>
                      <a:lnTo>
                        <a:pt x="244" y="481"/>
                      </a:lnTo>
                      <a:lnTo>
                        <a:pt x="247" y="481"/>
                      </a:lnTo>
                      <a:lnTo>
                        <a:pt x="247" y="481"/>
                      </a:lnTo>
                      <a:lnTo>
                        <a:pt x="250" y="481"/>
                      </a:lnTo>
                      <a:lnTo>
                        <a:pt x="253" y="481"/>
                      </a:lnTo>
                      <a:lnTo>
                        <a:pt x="255" y="481"/>
                      </a:lnTo>
                      <a:lnTo>
                        <a:pt x="258" y="481"/>
                      </a:lnTo>
                      <a:lnTo>
                        <a:pt x="258" y="481"/>
                      </a:lnTo>
                      <a:lnTo>
                        <a:pt x="261" y="481"/>
                      </a:lnTo>
                      <a:lnTo>
                        <a:pt x="264" y="481"/>
                      </a:lnTo>
                      <a:lnTo>
                        <a:pt x="267" y="481"/>
                      </a:lnTo>
                      <a:lnTo>
                        <a:pt x="270" y="481"/>
                      </a:lnTo>
                      <a:lnTo>
                        <a:pt x="272" y="479"/>
                      </a:lnTo>
                      <a:lnTo>
                        <a:pt x="275" y="479"/>
                      </a:lnTo>
                      <a:lnTo>
                        <a:pt x="275" y="479"/>
                      </a:lnTo>
                      <a:lnTo>
                        <a:pt x="278" y="479"/>
                      </a:lnTo>
                      <a:lnTo>
                        <a:pt x="281" y="476"/>
                      </a:lnTo>
                      <a:lnTo>
                        <a:pt x="284" y="476"/>
                      </a:lnTo>
                      <a:lnTo>
                        <a:pt x="287" y="476"/>
                      </a:lnTo>
                      <a:lnTo>
                        <a:pt x="287" y="476"/>
                      </a:lnTo>
                      <a:lnTo>
                        <a:pt x="289" y="476"/>
                      </a:lnTo>
                      <a:lnTo>
                        <a:pt x="289" y="476"/>
                      </a:lnTo>
                      <a:lnTo>
                        <a:pt x="292" y="476"/>
                      </a:lnTo>
                      <a:lnTo>
                        <a:pt x="292" y="476"/>
                      </a:lnTo>
                      <a:lnTo>
                        <a:pt x="295" y="476"/>
                      </a:lnTo>
                      <a:lnTo>
                        <a:pt x="295" y="476"/>
                      </a:lnTo>
                      <a:lnTo>
                        <a:pt x="295" y="476"/>
                      </a:lnTo>
                      <a:lnTo>
                        <a:pt x="298" y="476"/>
                      </a:lnTo>
                      <a:lnTo>
                        <a:pt x="301" y="476"/>
                      </a:lnTo>
                      <a:lnTo>
                        <a:pt x="301" y="473"/>
                      </a:lnTo>
                      <a:lnTo>
                        <a:pt x="301" y="473"/>
                      </a:lnTo>
                      <a:lnTo>
                        <a:pt x="301" y="470"/>
                      </a:lnTo>
                      <a:lnTo>
                        <a:pt x="301" y="470"/>
                      </a:lnTo>
                      <a:lnTo>
                        <a:pt x="301" y="470"/>
                      </a:lnTo>
                      <a:lnTo>
                        <a:pt x="301" y="467"/>
                      </a:lnTo>
                      <a:lnTo>
                        <a:pt x="301" y="467"/>
                      </a:lnTo>
                      <a:lnTo>
                        <a:pt x="301" y="464"/>
                      </a:lnTo>
                      <a:lnTo>
                        <a:pt x="301" y="464"/>
                      </a:lnTo>
                      <a:lnTo>
                        <a:pt x="304" y="462"/>
                      </a:lnTo>
                      <a:lnTo>
                        <a:pt x="304" y="462"/>
                      </a:lnTo>
                      <a:lnTo>
                        <a:pt x="304" y="459"/>
                      </a:lnTo>
                      <a:lnTo>
                        <a:pt x="304" y="459"/>
                      </a:lnTo>
                      <a:lnTo>
                        <a:pt x="304" y="456"/>
                      </a:lnTo>
                      <a:lnTo>
                        <a:pt x="304" y="456"/>
                      </a:lnTo>
                      <a:lnTo>
                        <a:pt x="304" y="453"/>
                      </a:lnTo>
                      <a:lnTo>
                        <a:pt x="304" y="453"/>
                      </a:lnTo>
                      <a:lnTo>
                        <a:pt x="304" y="450"/>
                      </a:lnTo>
                      <a:lnTo>
                        <a:pt x="304" y="450"/>
                      </a:lnTo>
                      <a:lnTo>
                        <a:pt x="304" y="447"/>
                      </a:lnTo>
                      <a:lnTo>
                        <a:pt x="304" y="447"/>
                      </a:lnTo>
                      <a:lnTo>
                        <a:pt x="304" y="442"/>
                      </a:lnTo>
                      <a:lnTo>
                        <a:pt x="306" y="436"/>
                      </a:lnTo>
                      <a:lnTo>
                        <a:pt x="306" y="430"/>
                      </a:lnTo>
                      <a:lnTo>
                        <a:pt x="306" y="430"/>
                      </a:lnTo>
                      <a:lnTo>
                        <a:pt x="306" y="428"/>
                      </a:lnTo>
                      <a:lnTo>
                        <a:pt x="306" y="428"/>
                      </a:lnTo>
                      <a:lnTo>
                        <a:pt x="306" y="428"/>
                      </a:lnTo>
                      <a:lnTo>
                        <a:pt x="306" y="425"/>
                      </a:lnTo>
                      <a:lnTo>
                        <a:pt x="306" y="425"/>
                      </a:lnTo>
                      <a:lnTo>
                        <a:pt x="306" y="422"/>
                      </a:lnTo>
                      <a:lnTo>
                        <a:pt x="306" y="422"/>
                      </a:lnTo>
                      <a:lnTo>
                        <a:pt x="306" y="422"/>
                      </a:lnTo>
                      <a:lnTo>
                        <a:pt x="306" y="419"/>
                      </a:lnTo>
                      <a:lnTo>
                        <a:pt x="309" y="419"/>
                      </a:lnTo>
                      <a:lnTo>
                        <a:pt x="309" y="419"/>
                      </a:lnTo>
                      <a:lnTo>
                        <a:pt x="309" y="416"/>
                      </a:lnTo>
                      <a:lnTo>
                        <a:pt x="309" y="413"/>
                      </a:lnTo>
                      <a:lnTo>
                        <a:pt x="309" y="413"/>
                      </a:lnTo>
                      <a:lnTo>
                        <a:pt x="309" y="413"/>
                      </a:lnTo>
                      <a:lnTo>
                        <a:pt x="309" y="413"/>
                      </a:lnTo>
                      <a:lnTo>
                        <a:pt x="312" y="413"/>
                      </a:lnTo>
                      <a:lnTo>
                        <a:pt x="312" y="413"/>
                      </a:lnTo>
                      <a:lnTo>
                        <a:pt x="315" y="413"/>
                      </a:lnTo>
                      <a:lnTo>
                        <a:pt x="321" y="413"/>
                      </a:lnTo>
                      <a:lnTo>
                        <a:pt x="323" y="416"/>
                      </a:lnTo>
                      <a:lnTo>
                        <a:pt x="326" y="416"/>
                      </a:lnTo>
                      <a:lnTo>
                        <a:pt x="329" y="416"/>
                      </a:lnTo>
                      <a:lnTo>
                        <a:pt x="332" y="416"/>
                      </a:lnTo>
                      <a:lnTo>
                        <a:pt x="338" y="419"/>
                      </a:lnTo>
                      <a:lnTo>
                        <a:pt x="340" y="419"/>
                      </a:lnTo>
                      <a:lnTo>
                        <a:pt x="346" y="419"/>
                      </a:lnTo>
                      <a:lnTo>
                        <a:pt x="346" y="419"/>
                      </a:lnTo>
                      <a:lnTo>
                        <a:pt x="349" y="419"/>
                      </a:lnTo>
                      <a:lnTo>
                        <a:pt x="355" y="422"/>
                      </a:lnTo>
                      <a:lnTo>
                        <a:pt x="355" y="419"/>
                      </a:lnTo>
                      <a:lnTo>
                        <a:pt x="355" y="416"/>
                      </a:lnTo>
                      <a:lnTo>
                        <a:pt x="355" y="411"/>
                      </a:lnTo>
                      <a:lnTo>
                        <a:pt x="355" y="408"/>
                      </a:lnTo>
                      <a:lnTo>
                        <a:pt x="355" y="405"/>
                      </a:lnTo>
                      <a:lnTo>
                        <a:pt x="355" y="402"/>
                      </a:lnTo>
                      <a:lnTo>
                        <a:pt x="355" y="399"/>
                      </a:lnTo>
                      <a:lnTo>
                        <a:pt x="355" y="396"/>
                      </a:lnTo>
                      <a:lnTo>
                        <a:pt x="355" y="394"/>
                      </a:lnTo>
                      <a:lnTo>
                        <a:pt x="355" y="394"/>
                      </a:lnTo>
                      <a:lnTo>
                        <a:pt x="355" y="394"/>
                      </a:lnTo>
                      <a:lnTo>
                        <a:pt x="355" y="394"/>
                      </a:lnTo>
                      <a:lnTo>
                        <a:pt x="355" y="391"/>
                      </a:lnTo>
                      <a:lnTo>
                        <a:pt x="355" y="391"/>
                      </a:lnTo>
                      <a:lnTo>
                        <a:pt x="355" y="391"/>
                      </a:lnTo>
                      <a:lnTo>
                        <a:pt x="355" y="388"/>
                      </a:lnTo>
                      <a:lnTo>
                        <a:pt x="355" y="388"/>
                      </a:lnTo>
                      <a:lnTo>
                        <a:pt x="352" y="388"/>
                      </a:lnTo>
                      <a:lnTo>
                        <a:pt x="352" y="385"/>
                      </a:lnTo>
                      <a:lnTo>
                        <a:pt x="352" y="385"/>
                      </a:lnTo>
                      <a:lnTo>
                        <a:pt x="352" y="385"/>
                      </a:lnTo>
                      <a:lnTo>
                        <a:pt x="352" y="382"/>
                      </a:lnTo>
                      <a:lnTo>
                        <a:pt x="352" y="379"/>
                      </a:lnTo>
                      <a:lnTo>
                        <a:pt x="352" y="379"/>
                      </a:lnTo>
                      <a:lnTo>
                        <a:pt x="355" y="377"/>
                      </a:lnTo>
                      <a:lnTo>
                        <a:pt x="357" y="379"/>
                      </a:lnTo>
                      <a:lnTo>
                        <a:pt x="357" y="377"/>
                      </a:lnTo>
                      <a:lnTo>
                        <a:pt x="357" y="377"/>
                      </a:lnTo>
                      <a:lnTo>
                        <a:pt x="357" y="374"/>
                      </a:lnTo>
                      <a:lnTo>
                        <a:pt x="360" y="371"/>
                      </a:lnTo>
                      <a:lnTo>
                        <a:pt x="360" y="365"/>
                      </a:lnTo>
                      <a:lnTo>
                        <a:pt x="360" y="362"/>
                      </a:lnTo>
                      <a:lnTo>
                        <a:pt x="357" y="360"/>
                      </a:lnTo>
                      <a:lnTo>
                        <a:pt x="355" y="360"/>
                      </a:lnTo>
                      <a:lnTo>
                        <a:pt x="352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4"/>
                      </a:lnTo>
                      <a:lnTo>
                        <a:pt x="349" y="354"/>
                      </a:lnTo>
                      <a:lnTo>
                        <a:pt x="349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51"/>
                      </a:lnTo>
                      <a:lnTo>
                        <a:pt x="355" y="351"/>
                      </a:lnTo>
                      <a:lnTo>
                        <a:pt x="355" y="351"/>
                      </a:lnTo>
                      <a:lnTo>
                        <a:pt x="355" y="351"/>
                      </a:lnTo>
                      <a:lnTo>
                        <a:pt x="355" y="354"/>
                      </a:lnTo>
                      <a:lnTo>
                        <a:pt x="355" y="354"/>
                      </a:lnTo>
                      <a:lnTo>
                        <a:pt x="355" y="354"/>
                      </a:lnTo>
                      <a:lnTo>
                        <a:pt x="355" y="354"/>
                      </a:lnTo>
                      <a:lnTo>
                        <a:pt x="355" y="354"/>
                      </a:lnTo>
                      <a:lnTo>
                        <a:pt x="357" y="354"/>
                      </a:lnTo>
                      <a:lnTo>
                        <a:pt x="357" y="354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48"/>
                      </a:lnTo>
                      <a:lnTo>
                        <a:pt x="357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5"/>
                      </a:lnTo>
                      <a:lnTo>
                        <a:pt x="357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7" y="345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60" y="340"/>
                      </a:lnTo>
                      <a:lnTo>
                        <a:pt x="360" y="337"/>
                      </a:lnTo>
                      <a:lnTo>
                        <a:pt x="360" y="337"/>
                      </a:lnTo>
                      <a:lnTo>
                        <a:pt x="360" y="337"/>
                      </a:lnTo>
                      <a:lnTo>
                        <a:pt x="360" y="337"/>
                      </a:lnTo>
                      <a:lnTo>
                        <a:pt x="357" y="337"/>
                      </a:lnTo>
                      <a:lnTo>
                        <a:pt x="357" y="337"/>
                      </a:lnTo>
                      <a:lnTo>
                        <a:pt x="357" y="337"/>
                      </a:lnTo>
                      <a:lnTo>
                        <a:pt x="357" y="337"/>
                      </a:lnTo>
                      <a:lnTo>
                        <a:pt x="357" y="337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28"/>
                      </a:lnTo>
                      <a:lnTo>
                        <a:pt x="357" y="328"/>
                      </a:lnTo>
                      <a:lnTo>
                        <a:pt x="357" y="328"/>
                      </a:lnTo>
                      <a:lnTo>
                        <a:pt x="357" y="328"/>
                      </a:lnTo>
                      <a:lnTo>
                        <a:pt x="357" y="328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60" y="323"/>
                      </a:lnTo>
                      <a:lnTo>
                        <a:pt x="360" y="323"/>
                      </a:lnTo>
                      <a:lnTo>
                        <a:pt x="360" y="323"/>
                      </a:lnTo>
                      <a:lnTo>
                        <a:pt x="360" y="323"/>
                      </a:lnTo>
                      <a:lnTo>
                        <a:pt x="360" y="323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1"/>
                      </a:lnTo>
                      <a:lnTo>
                        <a:pt x="360" y="311"/>
                      </a:lnTo>
                      <a:lnTo>
                        <a:pt x="360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09"/>
                      </a:lnTo>
                      <a:lnTo>
                        <a:pt x="363" y="309"/>
                      </a:lnTo>
                      <a:lnTo>
                        <a:pt x="363" y="309"/>
                      </a:lnTo>
                      <a:lnTo>
                        <a:pt x="363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6"/>
                      </a:lnTo>
                      <a:lnTo>
                        <a:pt x="366" y="306"/>
                      </a:lnTo>
                      <a:lnTo>
                        <a:pt x="366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6" y="303"/>
                      </a:lnTo>
                      <a:lnTo>
                        <a:pt x="366" y="303"/>
                      </a:lnTo>
                      <a:lnTo>
                        <a:pt x="366" y="303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89"/>
                      </a:lnTo>
                      <a:lnTo>
                        <a:pt x="366" y="289"/>
                      </a:lnTo>
                      <a:lnTo>
                        <a:pt x="366" y="289"/>
                      </a:lnTo>
                      <a:lnTo>
                        <a:pt x="366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6" y="286"/>
                      </a:lnTo>
                      <a:lnTo>
                        <a:pt x="366" y="286"/>
                      </a:lnTo>
                      <a:lnTo>
                        <a:pt x="366" y="286"/>
                      </a:lnTo>
                      <a:lnTo>
                        <a:pt x="366" y="286"/>
                      </a:lnTo>
                      <a:lnTo>
                        <a:pt x="366" y="286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69" y="272"/>
                      </a:lnTo>
                      <a:lnTo>
                        <a:pt x="369" y="269"/>
                      </a:lnTo>
                      <a:lnTo>
                        <a:pt x="369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3"/>
                      </a:lnTo>
                      <a:lnTo>
                        <a:pt x="372" y="263"/>
                      </a:lnTo>
                      <a:lnTo>
                        <a:pt x="372" y="263"/>
                      </a:lnTo>
                      <a:lnTo>
                        <a:pt x="372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2" y="263"/>
                      </a:lnTo>
                      <a:lnTo>
                        <a:pt x="372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58"/>
                      </a:lnTo>
                      <a:lnTo>
                        <a:pt x="374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6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5"/>
                      </a:lnTo>
                      <a:lnTo>
                        <a:pt x="386" y="235"/>
                      </a:lnTo>
                      <a:lnTo>
                        <a:pt x="386" y="235"/>
                      </a:lnTo>
                      <a:lnTo>
                        <a:pt x="386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4" name="Freeform 200"/>
                <p:cNvSpPr>
                  <a:spLocks/>
                </p:cNvSpPr>
                <p:nvPr/>
              </p:nvSpPr>
              <p:spPr bwMode="auto">
                <a:xfrm>
                  <a:off x="1391" y="2672"/>
                  <a:ext cx="219" cy="244"/>
                </a:xfrm>
                <a:custGeom>
                  <a:avLst/>
                  <a:gdLst/>
                  <a:ahLst/>
                  <a:cxnLst>
                    <a:cxn ang="0">
                      <a:pos x="386" y="218"/>
                    </a:cxn>
                    <a:cxn ang="0">
                      <a:pos x="389" y="207"/>
                    </a:cxn>
                    <a:cxn ang="0">
                      <a:pos x="394" y="192"/>
                    </a:cxn>
                    <a:cxn ang="0">
                      <a:pos x="397" y="181"/>
                    </a:cxn>
                    <a:cxn ang="0">
                      <a:pos x="400" y="173"/>
                    </a:cxn>
                    <a:cxn ang="0">
                      <a:pos x="408" y="167"/>
                    </a:cxn>
                    <a:cxn ang="0">
                      <a:pos x="411" y="161"/>
                    </a:cxn>
                    <a:cxn ang="0">
                      <a:pos x="414" y="150"/>
                    </a:cxn>
                    <a:cxn ang="0">
                      <a:pos x="423" y="139"/>
                    </a:cxn>
                    <a:cxn ang="0">
                      <a:pos x="428" y="122"/>
                    </a:cxn>
                    <a:cxn ang="0">
                      <a:pos x="431" y="96"/>
                    </a:cxn>
                    <a:cxn ang="0">
                      <a:pos x="425" y="65"/>
                    </a:cxn>
                    <a:cxn ang="0">
                      <a:pos x="406" y="28"/>
                    </a:cxn>
                    <a:cxn ang="0">
                      <a:pos x="380" y="14"/>
                    </a:cxn>
                    <a:cxn ang="0">
                      <a:pos x="355" y="14"/>
                    </a:cxn>
                    <a:cxn ang="0">
                      <a:pos x="315" y="17"/>
                    </a:cxn>
                    <a:cxn ang="0">
                      <a:pos x="247" y="28"/>
                    </a:cxn>
                    <a:cxn ang="0">
                      <a:pos x="287" y="48"/>
                    </a:cxn>
                    <a:cxn ang="0">
                      <a:pos x="309" y="85"/>
                    </a:cxn>
                    <a:cxn ang="0">
                      <a:pos x="346" y="62"/>
                    </a:cxn>
                    <a:cxn ang="0">
                      <a:pos x="349" y="79"/>
                    </a:cxn>
                    <a:cxn ang="0">
                      <a:pos x="352" y="90"/>
                    </a:cxn>
                    <a:cxn ang="0">
                      <a:pos x="360" y="105"/>
                    </a:cxn>
                    <a:cxn ang="0">
                      <a:pos x="340" y="136"/>
                    </a:cxn>
                    <a:cxn ang="0">
                      <a:pos x="326" y="150"/>
                    </a:cxn>
                    <a:cxn ang="0">
                      <a:pos x="323" y="158"/>
                    </a:cxn>
                    <a:cxn ang="0">
                      <a:pos x="315" y="167"/>
                    </a:cxn>
                    <a:cxn ang="0">
                      <a:pos x="306" y="175"/>
                    </a:cxn>
                    <a:cxn ang="0">
                      <a:pos x="315" y="187"/>
                    </a:cxn>
                    <a:cxn ang="0">
                      <a:pos x="304" y="190"/>
                    </a:cxn>
                    <a:cxn ang="0">
                      <a:pos x="284" y="181"/>
                    </a:cxn>
                    <a:cxn ang="0">
                      <a:pos x="275" y="184"/>
                    </a:cxn>
                    <a:cxn ang="0">
                      <a:pos x="250" y="229"/>
                    </a:cxn>
                    <a:cxn ang="0">
                      <a:pos x="261" y="235"/>
                    </a:cxn>
                    <a:cxn ang="0">
                      <a:pos x="250" y="249"/>
                    </a:cxn>
                    <a:cxn ang="0">
                      <a:pos x="247" y="286"/>
                    </a:cxn>
                    <a:cxn ang="0">
                      <a:pos x="219" y="269"/>
                    </a:cxn>
                    <a:cxn ang="0">
                      <a:pos x="179" y="252"/>
                    </a:cxn>
                    <a:cxn ang="0">
                      <a:pos x="151" y="275"/>
                    </a:cxn>
                    <a:cxn ang="0">
                      <a:pos x="196" y="326"/>
                    </a:cxn>
                    <a:cxn ang="0">
                      <a:pos x="114" y="382"/>
                    </a:cxn>
                    <a:cxn ang="0">
                      <a:pos x="66" y="371"/>
                    </a:cxn>
                    <a:cxn ang="0">
                      <a:pos x="26" y="357"/>
                    </a:cxn>
                    <a:cxn ang="0">
                      <a:pos x="23" y="399"/>
                    </a:cxn>
                    <a:cxn ang="0">
                      <a:pos x="54" y="394"/>
                    </a:cxn>
                    <a:cxn ang="0">
                      <a:pos x="77" y="382"/>
                    </a:cxn>
                    <a:cxn ang="0">
                      <a:pos x="131" y="430"/>
                    </a:cxn>
                    <a:cxn ang="0">
                      <a:pos x="196" y="479"/>
                    </a:cxn>
                    <a:cxn ang="0">
                      <a:pos x="289" y="476"/>
                    </a:cxn>
                    <a:cxn ang="0">
                      <a:pos x="312" y="413"/>
                    </a:cxn>
                    <a:cxn ang="0">
                      <a:pos x="349" y="360"/>
                    </a:cxn>
                    <a:cxn ang="0">
                      <a:pos x="355" y="351"/>
                    </a:cxn>
                    <a:cxn ang="0">
                      <a:pos x="357" y="337"/>
                    </a:cxn>
                    <a:cxn ang="0">
                      <a:pos x="360" y="320"/>
                    </a:cxn>
                    <a:cxn ang="0">
                      <a:pos x="363" y="311"/>
                    </a:cxn>
                    <a:cxn ang="0">
                      <a:pos x="363" y="300"/>
                    </a:cxn>
                    <a:cxn ang="0">
                      <a:pos x="366" y="289"/>
                    </a:cxn>
                    <a:cxn ang="0">
                      <a:pos x="369" y="280"/>
                    </a:cxn>
                    <a:cxn ang="0">
                      <a:pos x="372" y="275"/>
                    </a:cxn>
                    <a:cxn ang="0">
                      <a:pos x="372" y="263"/>
                    </a:cxn>
                    <a:cxn ang="0">
                      <a:pos x="377" y="255"/>
                    </a:cxn>
                    <a:cxn ang="0">
                      <a:pos x="383" y="243"/>
                    </a:cxn>
                    <a:cxn ang="0">
                      <a:pos x="389" y="232"/>
                    </a:cxn>
                  </a:cxnLst>
                  <a:rect l="0" t="0" r="r" b="b"/>
                  <a:pathLst>
                    <a:path w="434" h="481">
                      <a:moveTo>
                        <a:pt x="389" y="232"/>
                      </a:moveTo>
                      <a:lnTo>
                        <a:pt x="386" y="232"/>
                      </a:lnTo>
                      <a:lnTo>
                        <a:pt x="386" y="229"/>
                      </a:lnTo>
                      <a:lnTo>
                        <a:pt x="386" y="229"/>
                      </a:lnTo>
                      <a:lnTo>
                        <a:pt x="386" y="229"/>
                      </a:lnTo>
                      <a:lnTo>
                        <a:pt x="383" y="229"/>
                      </a:lnTo>
                      <a:lnTo>
                        <a:pt x="383" y="229"/>
                      </a:lnTo>
                      <a:lnTo>
                        <a:pt x="383" y="229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6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4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21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0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3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5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9" y="212"/>
                      </a:lnTo>
                      <a:lnTo>
                        <a:pt x="389" y="212"/>
                      </a:lnTo>
                      <a:lnTo>
                        <a:pt x="389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12"/>
                      </a:lnTo>
                      <a:lnTo>
                        <a:pt x="386" y="209"/>
                      </a:lnTo>
                      <a:lnTo>
                        <a:pt x="386" y="209"/>
                      </a:lnTo>
                      <a:lnTo>
                        <a:pt x="386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9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89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91" y="207"/>
                      </a:lnTo>
                      <a:lnTo>
                        <a:pt x="389" y="207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89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4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4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201"/>
                      </a:lnTo>
                      <a:lnTo>
                        <a:pt x="391" y="198"/>
                      </a:lnTo>
                      <a:lnTo>
                        <a:pt x="391" y="198"/>
                      </a:lnTo>
                      <a:lnTo>
                        <a:pt x="391" y="198"/>
                      </a:lnTo>
                      <a:lnTo>
                        <a:pt x="391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8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5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4" y="190"/>
                      </a:lnTo>
                      <a:lnTo>
                        <a:pt x="394" y="190"/>
                      </a:lnTo>
                      <a:lnTo>
                        <a:pt x="394" y="190"/>
                      </a:lnTo>
                      <a:lnTo>
                        <a:pt x="394" y="190"/>
                      </a:lnTo>
                      <a:lnTo>
                        <a:pt x="394" y="190"/>
                      </a:lnTo>
                      <a:lnTo>
                        <a:pt x="397" y="190"/>
                      </a:lnTo>
                      <a:lnTo>
                        <a:pt x="397" y="190"/>
                      </a:lnTo>
                      <a:lnTo>
                        <a:pt x="397" y="190"/>
                      </a:lnTo>
                      <a:lnTo>
                        <a:pt x="397" y="190"/>
                      </a:lnTo>
                      <a:lnTo>
                        <a:pt x="394" y="190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4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7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4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81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397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8"/>
                      </a:lnTo>
                      <a:lnTo>
                        <a:pt x="400" y="175"/>
                      </a:lnTo>
                      <a:lnTo>
                        <a:pt x="400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5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397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0" y="173"/>
                      </a:lnTo>
                      <a:lnTo>
                        <a:pt x="403" y="173"/>
                      </a:lnTo>
                      <a:lnTo>
                        <a:pt x="403" y="173"/>
                      </a:lnTo>
                      <a:lnTo>
                        <a:pt x="403" y="173"/>
                      </a:lnTo>
                      <a:lnTo>
                        <a:pt x="403" y="173"/>
                      </a:lnTo>
                      <a:lnTo>
                        <a:pt x="403" y="173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6" y="170"/>
                      </a:lnTo>
                      <a:lnTo>
                        <a:pt x="403" y="170"/>
                      </a:lnTo>
                      <a:lnTo>
                        <a:pt x="403" y="170"/>
                      </a:lnTo>
                      <a:lnTo>
                        <a:pt x="403" y="167"/>
                      </a:lnTo>
                      <a:lnTo>
                        <a:pt x="403" y="167"/>
                      </a:lnTo>
                      <a:lnTo>
                        <a:pt x="403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6" y="164"/>
                      </a:lnTo>
                      <a:lnTo>
                        <a:pt x="406" y="164"/>
                      </a:lnTo>
                      <a:lnTo>
                        <a:pt x="406" y="164"/>
                      </a:lnTo>
                      <a:lnTo>
                        <a:pt x="406" y="164"/>
                      </a:lnTo>
                      <a:lnTo>
                        <a:pt x="406" y="164"/>
                      </a:lnTo>
                      <a:lnTo>
                        <a:pt x="406" y="167"/>
                      </a:lnTo>
                      <a:lnTo>
                        <a:pt x="406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7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08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4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1" y="161"/>
                      </a:lnTo>
                      <a:lnTo>
                        <a:pt x="414" y="161"/>
                      </a:lnTo>
                      <a:lnTo>
                        <a:pt x="414" y="161"/>
                      </a:lnTo>
                      <a:lnTo>
                        <a:pt x="414" y="158"/>
                      </a:lnTo>
                      <a:lnTo>
                        <a:pt x="414" y="158"/>
                      </a:lnTo>
                      <a:lnTo>
                        <a:pt x="414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8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6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11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3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50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7" y="147"/>
                      </a:lnTo>
                      <a:lnTo>
                        <a:pt x="417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4" y="147"/>
                      </a:lnTo>
                      <a:lnTo>
                        <a:pt x="417" y="147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4"/>
                      </a:lnTo>
                      <a:lnTo>
                        <a:pt x="417" y="141"/>
                      </a:lnTo>
                      <a:lnTo>
                        <a:pt x="417" y="141"/>
                      </a:lnTo>
                      <a:lnTo>
                        <a:pt x="417" y="141"/>
                      </a:lnTo>
                      <a:lnTo>
                        <a:pt x="417" y="141"/>
                      </a:lnTo>
                      <a:lnTo>
                        <a:pt x="417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0" y="139"/>
                      </a:lnTo>
                      <a:lnTo>
                        <a:pt x="423" y="139"/>
                      </a:lnTo>
                      <a:lnTo>
                        <a:pt x="423" y="139"/>
                      </a:lnTo>
                      <a:lnTo>
                        <a:pt x="423" y="139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6"/>
                      </a:lnTo>
                      <a:lnTo>
                        <a:pt x="423" y="133"/>
                      </a:lnTo>
                      <a:lnTo>
                        <a:pt x="423" y="133"/>
                      </a:lnTo>
                      <a:lnTo>
                        <a:pt x="423" y="136"/>
                      </a:lnTo>
                      <a:lnTo>
                        <a:pt x="423" y="133"/>
                      </a:lnTo>
                      <a:lnTo>
                        <a:pt x="423" y="133"/>
                      </a:lnTo>
                      <a:lnTo>
                        <a:pt x="423" y="133"/>
                      </a:lnTo>
                      <a:lnTo>
                        <a:pt x="423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3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30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7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4"/>
                      </a:lnTo>
                      <a:lnTo>
                        <a:pt x="425" y="122"/>
                      </a:lnTo>
                      <a:lnTo>
                        <a:pt x="425" y="122"/>
                      </a:lnTo>
                      <a:lnTo>
                        <a:pt x="425" y="122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22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9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28" y="116"/>
                      </a:lnTo>
                      <a:lnTo>
                        <a:pt x="431" y="116"/>
                      </a:lnTo>
                      <a:lnTo>
                        <a:pt x="431" y="113"/>
                      </a:lnTo>
                      <a:lnTo>
                        <a:pt x="431" y="113"/>
                      </a:lnTo>
                      <a:lnTo>
                        <a:pt x="431" y="113"/>
                      </a:lnTo>
                      <a:lnTo>
                        <a:pt x="431" y="113"/>
                      </a:lnTo>
                      <a:lnTo>
                        <a:pt x="431" y="113"/>
                      </a:lnTo>
                      <a:lnTo>
                        <a:pt x="431" y="110"/>
                      </a:lnTo>
                      <a:lnTo>
                        <a:pt x="431" y="110"/>
                      </a:lnTo>
                      <a:lnTo>
                        <a:pt x="431" y="110"/>
                      </a:lnTo>
                      <a:lnTo>
                        <a:pt x="431" y="110"/>
                      </a:lnTo>
                      <a:lnTo>
                        <a:pt x="431" y="107"/>
                      </a:lnTo>
                      <a:lnTo>
                        <a:pt x="431" y="107"/>
                      </a:lnTo>
                      <a:lnTo>
                        <a:pt x="431" y="107"/>
                      </a:lnTo>
                      <a:lnTo>
                        <a:pt x="431" y="107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31" y="105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102"/>
                      </a:lnTo>
                      <a:lnTo>
                        <a:pt x="428" y="99"/>
                      </a:lnTo>
                      <a:lnTo>
                        <a:pt x="428" y="99"/>
                      </a:lnTo>
                      <a:lnTo>
                        <a:pt x="428" y="99"/>
                      </a:lnTo>
                      <a:lnTo>
                        <a:pt x="431" y="99"/>
                      </a:lnTo>
                      <a:lnTo>
                        <a:pt x="431" y="99"/>
                      </a:lnTo>
                      <a:lnTo>
                        <a:pt x="431" y="99"/>
                      </a:lnTo>
                      <a:lnTo>
                        <a:pt x="431" y="99"/>
                      </a:lnTo>
                      <a:lnTo>
                        <a:pt x="431" y="96"/>
                      </a:lnTo>
                      <a:lnTo>
                        <a:pt x="431" y="96"/>
                      </a:lnTo>
                      <a:lnTo>
                        <a:pt x="431" y="96"/>
                      </a:lnTo>
                      <a:lnTo>
                        <a:pt x="431" y="96"/>
                      </a:lnTo>
                      <a:lnTo>
                        <a:pt x="431" y="96"/>
                      </a:lnTo>
                      <a:lnTo>
                        <a:pt x="434" y="93"/>
                      </a:lnTo>
                      <a:lnTo>
                        <a:pt x="434" y="93"/>
                      </a:lnTo>
                      <a:lnTo>
                        <a:pt x="434" y="93"/>
                      </a:lnTo>
                      <a:lnTo>
                        <a:pt x="434" y="93"/>
                      </a:lnTo>
                      <a:lnTo>
                        <a:pt x="434" y="90"/>
                      </a:lnTo>
                      <a:lnTo>
                        <a:pt x="434" y="90"/>
                      </a:lnTo>
                      <a:lnTo>
                        <a:pt x="434" y="90"/>
                      </a:lnTo>
                      <a:lnTo>
                        <a:pt x="434" y="90"/>
                      </a:lnTo>
                      <a:lnTo>
                        <a:pt x="434" y="90"/>
                      </a:lnTo>
                      <a:lnTo>
                        <a:pt x="434" y="88"/>
                      </a:lnTo>
                      <a:lnTo>
                        <a:pt x="434" y="88"/>
                      </a:lnTo>
                      <a:lnTo>
                        <a:pt x="434" y="85"/>
                      </a:lnTo>
                      <a:lnTo>
                        <a:pt x="434" y="85"/>
                      </a:lnTo>
                      <a:lnTo>
                        <a:pt x="434" y="85"/>
                      </a:lnTo>
                      <a:lnTo>
                        <a:pt x="434" y="85"/>
                      </a:lnTo>
                      <a:lnTo>
                        <a:pt x="434" y="82"/>
                      </a:lnTo>
                      <a:lnTo>
                        <a:pt x="431" y="82"/>
                      </a:lnTo>
                      <a:lnTo>
                        <a:pt x="431" y="82"/>
                      </a:lnTo>
                      <a:lnTo>
                        <a:pt x="431" y="82"/>
                      </a:lnTo>
                      <a:lnTo>
                        <a:pt x="431" y="82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9"/>
                      </a:lnTo>
                      <a:lnTo>
                        <a:pt x="431" y="76"/>
                      </a:lnTo>
                      <a:lnTo>
                        <a:pt x="428" y="76"/>
                      </a:lnTo>
                      <a:lnTo>
                        <a:pt x="428" y="76"/>
                      </a:lnTo>
                      <a:lnTo>
                        <a:pt x="428" y="76"/>
                      </a:lnTo>
                      <a:lnTo>
                        <a:pt x="428" y="73"/>
                      </a:lnTo>
                      <a:lnTo>
                        <a:pt x="428" y="73"/>
                      </a:lnTo>
                      <a:lnTo>
                        <a:pt x="428" y="73"/>
                      </a:lnTo>
                      <a:lnTo>
                        <a:pt x="428" y="73"/>
                      </a:lnTo>
                      <a:lnTo>
                        <a:pt x="425" y="73"/>
                      </a:lnTo>
                      <a:lnTo>
                        <a:pt x="425" y="73"/>
                      </a:lnTo>
                      <a:lnTo>
                        <a:pt x="425" y="73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71"/>
                      </a:lnTo>
                      <a:lnTo>
                        <a:pt x="425" y="68"/>
                      </a:lnTo>
                      <a:lnTo>
                        <a:pt x="425" y="68"/>
                      </a:lnTo>
                      <a:lnTo>
                        <a:pt x="425" y="68"/>
                      </a:lnTo>
                      <a:lnTo>
                        <a:pt x="425" y="68"/>
                      </a:lnTo>
                      <a:lnTo>
                        <a:pt x="425" y="68"/>
                      </a:lnTo>
                      <a:lnTo>
                        <a:pt x="425" y="65"/>
                      </a:lnTo>
                      <a:lnTo>
                        <a:pt x="425" y="65"/>
                      </a:lnTo>
                      <a:lnTo>
                        <a:pt x="425" y="65"/>
                      </a:lnTo>
                      <a:lnTo>
                        <a:pt x="425" y="65"/>
                      </a:lnTo>
                      <a:lnTo>
                        <a:pt x="423" y="65"/>
                      </a:lnTo>
                      <a:lnTo>
                        <a:pt x="423" y="65"/>
                      </a:lnTo>
                      <a:lnTo>
                        <a:pt x="423" y="65"/>
                      </a:lnTo>
                      <a:lnTo>
                        <a:pt x="423" y="62"/>
                      </a:lnTo>
                      <a:lnTo>
                        <a:pt x="420" y="62"/>
                      </a:lnTo>
                      <a:lnTo>
                        <a:pt x="420" y="62"/>
                      </a:lnTo>
                      <a:lnTo>
                        <a:pt x="417" y="62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6"/>
                      </a:lnTo>
                      <a:lnTo>
                        <a:pt x="417" y="56"/>
                      </a:lnTo>
                      <a:lnTo>
                        <a:pt x="417" y="56"/>
                      </a:lnTo>
                      <a:lnTo>
                        <a:pt x="417" y="54"/>
                      </a:lnTo>
                      <a:lnTo>
                        <a:pt x="417" y="54"/>
                      </a:lnTo>
                      <a:lnTo>
                        <a:pt x="414" y="51"/>
                      </a:lnTo>
                      <a:lnTo>
                        <a:pt x="414" y="51"/>
                      </a:lnTo>
                      <a:lnTo>
                        <a:pt x="414" y="51"/>
                      </a:lnTo>
                      <a:lnTo>
                        <a:pt x="411" y="51"/>
                      </a:lnTo>
                      <a:lnTo>
                        <a:pt x="411" y="51"/>
                      </a:lnTo>
                      <a:lnTo>
                        <a:pt x="408" y="48"/>
                      </a:lnTo>
                      <a:lnTo>
                        <a:pt x="408" y="48"/>
                      </a:lnTo>
                      <a:lnTo>
                        <a:pt x="408" y="48"/>
                      </a:lnTo>
                      <a:lnTo>
                        <a:pt x="406" y="48"/>
                      </a:lnTo>
                      <a:lnTo>
                        <a:pt x="408" y="48"/>
                      </a:lnTo>
                      <a:lnTo>
                        <a:pt x="408" y="45"/>
                      </a:lnTo>
                      <a:lnTo>
                        <a:pt x="408" y="45"/>
                      </a:lnTo>
                      <a:lnTo>
                        <a:pt x="408" y="42"/>
                      </a:lnTo>
                      <a:lnTo>
                        <a:pt x="408" y="42"/>
                      </a:lnTo>
                      <a:lnTo>
                        <a:pt x="408" y="39"/>
                      </a:lnTo>
                      <a:lnTo>
                        <a:pt x="408" y="39"/>
                      </a:lnTo>
                      <a:lnTo>
                        <a:pt x="408" y="39"/>
                      </a:lnTo>
                      <a:lnTo>
                        <a:pt x="408" y="37"/>
                      </a:lnTo>
                      <a:lnTo>
                        <a:pt x="408" y="37"/>
                      </a:lnTo>
                      <a:lnTo>
                        <a:pt x="408" y="34"/>
                      </a:lnTo>
                      <a:lnTo>
                        <a:pt x="408" y="34"/>
                      </a:lnTo>
                      <a:lnTo>
                        <a:pt x="408" y="34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8" y="31"/>
                      </a:lnTo>
                      <a:lnTo>
                        <a:pt x="406" y="28"/>
                      </a:lnTo>
                      <a:lnTo>
                        <a:pt x="406" y="28"/>
                      </a:lnTo>
                      <a:lnTo>
                        <a:pt x="406" y="28"/>
                      </a:lnTo>
                      <a:lnTo>
                        <a:pt x="406" y="28"/>
                      </a:lnTo>
                      <a:lnTo>
                        <a:pt x="406" y="28"/>
                      </a:lnTo>
                      <a:lnTo>
                        <a:pt x="403" y="28"/>
                      </a:lnTo>
                      <a:lnTo>
                        <a:pt x="403" y="28"/>
                      </a:lnTo>
                      <a:lnTo>
                        <a:pt x="403" y="28"/>
                      </a:lnTo>
                      <a:lnTo>
                        <a:pt x="403" y="25"/>
                      </a:lnTo>
                      <a:lnTo>
                        <a:pt x="403" y="25"/>
                      </a:lnTo>
                      <a:lnTo>
                        <a:pt x="403" y="25"/>
                      </a:lnTo>
                      <a:lnTo>
                        <a:pt x="400" y="25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400" y="22"/>
                      </a:lnTo>
                      <a:lnTo>
                        <a:pt x="397" y="22"/>
                      </a:lnTo>
                      <a:lnTo>
                        <a:pt x="397" y="20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1" y="17"/>
                      </a:lnTo>
                      <a:lnTo>
                        <a:pt x="391" y="17"/>
                      </a:lnTo>
                      <a:lnTo>
                        <a:pt x="391" y="14"/>
                      </a:lnTo>
                      <a:lnTo>
                        <a:pt x="391" y="14"/>
                      </a:lnTo>
                      <a:lnTo>
                        <a:pt x="391" y="14"/>
                      </a:lnTo>
                      <a:lnTo>
                        <a:pt x="389" y="14"/>
                      </a:lnTo>
                      <a:lnTo>
                        <a:pt x="389" y="14"/>
                      </a:lnTo>
                      <a:lnTo>
                        <a:pt x="389" y="14"/>
                      </a:lnTo>
                      <a:lnTo>
                        <a:pt x="389" y="14"/>
                      </a:lnTo>
                      <a:lnTo>
                        <a:pt x="389" y="14"/>
                      </a:lnTo>
                      <a:lnTo>
                        <a:pt x="386" y="14"/>
                      </a:lnTo>
                      <a:lnTo>
                        <a:pt x="386" y="14"/>
                      </a:lnTo>
                      <a:lnTo>
                        <a:pt x="386" y="14"/>
                      </a:lnTo>
                      <a:lnTo>
                        <a:pt x="386" y="14"/>
                      </a:lnTo>
                      <a:lnTo>
                        <a:pt x="386" y="11"/>
                      </a:lnTo>
                      <a:lnTo>
                        <a:pt x="386" y="11"/>
                      </a:lnTo>
                      <a:lnTo>
                        <a:pt x="386" y="11"/>
                      </a:lnTo>
                      <a:lnTo>
                        <a:pt x="386" y="11"/>
                      </a:lnTo>
                      <a:lnTo>
                        <a:pt x="386" y="11"/>
                      </a:lnTo>
                      <a:lnTo>
                        <a:pt x="383" y="11"/>
                      </a:lnTo>
                      <a:lnTo>
                        <a:pt x="383" y="11"/>
                      </a:lnTo>
                      <a:lnTo>
                        <a:pt x="383" y="11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3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4"/>
                      </a:lnTo>
                      <a:lnTo>
                        <a:pt x="377" y="17"/>
                      </a:lnTo>
                      <a:lnTo>
                        <a:pt x="377" y="17"/>
                      </a:lnTo>
                      <a:lnTo>
                        <a:pt x="377" y="14"/>
                      </a:lnTo>
                      <a:lnTo>
                        <a:pt x="374" y="14"/>
                      </a:lnTo>
                      <a:lnTo>
                        <a:pt x="374" y="14"/>
                      </a:lnTo>
                      <a:lnTo>
                        <a:pt x="374" y="17"/>
                      </a:lnTo>
                      <a:lnTo>
                        <a:pt x="374" y="17"/>
                      </a:lnTo>
                      <a:lnTo>
                        <a:pt x="374" y="17"/>
                      </a:lnTo>
                      <a:lnTo>
                        <a:pt x="374" y="17"/>
                      </a:lnTo>
                      <a:lnTo>
                        <a:pt x="374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72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9" y="17"/>
                      </a:lnTo>
                      <a:lnTo>
                        <a:pt x="366" y="17"/>
                      </a:lnTo>
                      <a:lnTo>
                        <a:pt x="366" y="17"/>
                      </a:lnTo>
                      <a:lnTo>
                        <a:pt x="366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7"/>
                      </a:lnTo>
                      <a:lnTo>
                        <a:pt x="363" y="14"/>
                      </a:lnTo>
                      <a:lnTo>
                        <a:pt x="363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4"/>
                      </a:lnTo>
                      <a:lnTo>
                        <a:pt x="360" y="17"/>
                      </a:lnTo>
                      <a:lnTo>
                        <a:pt x="360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5" y="17"/>
                      </a:lnTo>
                      <a:lnTo>
                        <a:pt x="355" y="14"/>
                      </a:lnTo>
                      <a:lnTo>
                        <a:pt x="355" y="14"/>
                      </a:lnTo>
                      <a:lnTo>
                        <a:pt x="355" y="14"/>
                      </a:lnTo>
                      <a:lnTo>
                        <a:pt x="352" y="14"/>
                      </a:lnTo>
                      <a:lnTo>
                        <a:pt x="352" y="14"/>
                      </a:lnTo>
                      <a:lnTo>
                        <a:pt x="349" y="14"/>
                      </a:lnTo>
                      <a:lnTo>
                        <a:pt x="349" y="14"/>
                      </a:lnTo>
                      <a:lnTo>
                        <a:pt x="346" y="14"/>
                      </a:lnTo>
                      <a:lnTo>
                        <a:pt x="343" y="14"/>
                      </a:lnTo>
                      <a:lnTo>
                        <a:pt x="343" y="14"/>
                      </a:lnTo>
                      <a:lnTo>
                        <a:pt x="340" y="14"/>
                      </a:lnTo>
                      <a:lnTo>
                        <a:pt x="340" y="14"/>
                      </a:lnTo>
                      <a:lnTo>
                        <a:pt x="338" y="11"/>
                      </a:lnTo>
                      <a:lnTo>
                        <a:pt x="338" y="11"/>
                      </a:lnTo>
                      <a:lnTo>
                        <a:pt x="338" y="11"/>
                      </a:lnTo>
                      <a:lnTo>
                        <a:pt x="335" y="11"/>
                      </a:lnTo>
                      <a:lnTo>
                        <a:pt x="335" y="11"/>
                      </a:lnTo>
                      <a:lnTo>
                        <a:pt x="332" y="8"/>
                      </a:lnTo>
                      <a:lnTo>
                        <a:pt x="332" y="8"/>
                      </a:lnTo>
                      <a:lnTo>
                        <a:pt x="332" y="8"/>
                      </a:lnTo>
                      <a:lnTo>
                        <a:pt x="329" y="8"/>
                      </a:lnTo>
                      <a:lnTo>
                        <a:pt x="329" y="8"/>
                      </a:lnTo>
                      <a:lnTo>
                        <a:pt x="329" y="8"/>
                      </a:lnTo>
                      <a:lnTo>
                        <a:pt x="329" y="8"/>
                      </a:lnTo>
                      <a:lnTo>
                        <a:pt x="329" y="11"/>
                      </a:lnTo>
                      <a:lnTo>
                        <a:pt x="329" y="11"/>
                      </a:lnTo>
                      <a:lnTo>
                        <a:pt x="329" y="11"/>
                      </a:lnTo>
                      <a:lnTo>
                        <a:pt x="329" y="11"/>
                      </a:lnTo>
                      <a:lnTo>
                        <a:pt x="326" y="11"/>
                      </a:lnTo>
                      <a:lnTo>
                        <a:pt x="326" y="11"/>
                      </a:lnTo>
                      <a:lnTo>
                        <a:pt x="326" y="11"/>
                      </a:lnTo>
                      <a:lnTo>
                        <a:pt x="326" y="11"/>
                      </a:lnTo>
                      <a:lnTo>
                        <a:pt x="326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3" y="14"/>
                      </a:lnTo>
                      <a:lnTo>
                        <a:pt x="321" y="14"/>
                      </a:lnTo>
                      <a:lnTo>
                        <a:pt x="321" y="14"/>
                      </a:lnTo>
                      <a:lnTo>
                        <a:pt x="321" y="17"/>
                      </a:lnTo>
                      <a:lnTo>
                        <a:pt x="321" y="17"/>
                      </a:lnTo>
                      <a:lnTo>
                        <a:pt x="321" y="17"/>
                      </a:lnTo>
                      <a:lnTo>
                        <a:pt x="321" y="17"/>
                      </a:lnTo>
                      <a:lnTo>
                        <a:pt x="318" y="17"/>
                      </a:lnTo>
                      <a:lnTo>
                        <a:pt x="318" y="17"/>
                      </a:lnTo>
                      <a:lnTo>
                        <a:pt x="318" y="17"/>
                      </a:lnTo>
                      <a:lnTo>
                        <a:pt x="315" y="17"/>
                      </a:lnTo>
                      <a:lnTo>
                        <a:pt x="315" y="17"/>
                      </a:lnTo>
                      <a:lnTo>
                        <a:pt x="315" y="17"/>
                      </a:lnTo>
                      <a:lnTo>
                        <a:pt x="315" y="17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12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9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6" y="20"/>
                      </a:lnTo>
                      <a:lnTo>
                        <a:pt x="304" y="20"/>
                      </a:lnTo>
                      <a:lnTo>
                        <a:pt x="304" y="20"/>
                      </a:lnTo>
                      <a:lnTo>
                        <a:pt x="304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301" y="20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5" y="17"/>
                      </a:lnTo>
                      <a:lnTo>
                        <a:pt x="295" y="17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89" y="14"/>
                      </a:lnTo>
                      <a:lnTo>
                        <a:pt x="289" y="14"/>
                      </a:lnTo>
                      <a:lnTo>
                        <a:pt x="287" y="11"/>
                      </a:lnTo>
                      <a:lnTo>
                        <a:pt x="287" y="11"/>
                      </a:lnTo>
                      <a:lnTo>
                        <a:pt x="287" y="11"/>
                      </a:lnTo>
                      <a:lnTo>
                        <a:pt x="284" y="11"/>
                      </a:lnTo>
                      <a:lnTo>
                        <a:pt x="284" y="11"/>
                      </a:lnTo>
                      <a:lnTo>
                        <a:pt x="281" y="8"/>
                      </a:lnTo>
                      <a:lnTo>
                        <a:pt x="281" y="8"/>
                      </a:lnTo>
                      <a:lnTo>
                        <a:pt x="278" y="8"/>
                      </a:lnTo>
                      <a:lnTo>
                        <a:pt x="278" y="5"/>
                      </a:lnTo>
                      <a:lnTo>
                        <a:pt x="275" y="5"/>
                      </a:lnTo>
                      <a:lnTo>
                        <a:pt x="275" y="5"/>
                      </a:lnTo>
                      <a:lnTo>
                        <a:pt x="275" y="5"/>
                      </a:lnTo>
                      <a:lnTo>
                        <a:pt x="275" y="3"/>
                      </a:lnTo>
                      <a:lnTo>
                        <a:pt x="275" y="0"/>
                      </a:lnTo>
                      <a:lnTo>
                        <a:pt x="261" y="0"/>
                      </a:lnTo>
                      <a:lnTo>
                        <a:pt x="255" y="11"/>
                      </a:lnTo>
                      <a:lnTo>
                        <a:pt x="253" y="11"/>
                      </a:lnTo>
                      <a:lnTo>
                        <a:pt x="253" y="14"/>
                      </a:lnTo>
                      <a:lnTo>
                        <a:pt x="241" y="14"/>
                      </a:lnTo>
                      <a:lnTo>
                        <a:pt x="230" y="22"/>
                      </a:lnTo>
                      <a:lnTo>
                        <a:pt x="230" y="25"/>
                      </a:lnTo>
                      <a:lnTo>
                        <a:pt x="247" y="28"/>
                      </a:lnTo>
                      <a:lnTo>
                        <a:pt x="255" y="31"/>
                      </a:lnTo>
                      <a:lnTo>
                        <a:pt x="255" y="31"/>
                      </a:lnTo>
                      <a:lnTo>
                        <a:pt x="258" y="31"/>
                      </a:lnTo>
                      <a:lnTo>
                        <a:pt x="258" y="31"/>
                      </a:lnTo>
                      <a:lnTo>
                        <a:pt x="258" y="31"/>
                      </a:lnTo>
                      <a:lnTo>
                        <a:pt x="261" y="31"/>
                      </a:lnTo>
                      <a:lnTo>
                        <a:pt x="261" y="34"/>
                      </a:lnTo>
                      <a:lnTo>
                        <a:pt x="264" y="34"/>
                      </a:lnTo>
                      <a:lnTo>
                        <a:pt x="264" y="34"/>
                      </a:lnTo>
                      <a:lnTo>
                        <a:pt x="264" y="34"/>
                      </a:lnTo>
                      <a:lnTo>
                        <a:pt x="267" y="34"/>
                      </a:lnTo>
                      <a:lnTo>
                        <a:pt x="267" y="34"/>
                      </a:lnTo>
                      <a:lnTo>
                        <a:pt x="267" y="34"/>
                      </a:lnTo>
                      <a:lnTo>
                        <a:pt x="267" y="34"/>
                      </a:lnTo>
                      <a:lnTo>
                        <a:pt x="270" y="37"/>
                      </a:lnTo>
                      <a:lnTo>
                        <a:pt x="270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7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2" y="39"/>
                      </a:lnTo>
                      <a:lnTo>
                        <a:pt x="275" y="42"/>
                      </a:lnTo>
                      <a:lnTo>
                        <a:pt x="275" y="42"/>
                      </a:lnTo>
                      <a:lnTo>
                        <a:pt x="275" y="42"/>
                      </a:lnTo>
                      <a:lnTo>
                        <a:pt x="275" y="42"/>
                      </a:lnTo>
                      <a:lnTo>
                        <a:pt x="275" y="45"/>
                      </a:lnTo>
                      <a:lnTo>
                        <a:pt x="275" y="45"/>
                      </a:lnTo>
                      <a:lnTo>
                        <a:pt x="275" y="45"/>
                      </a:lnTo>
                      <a:lnTo>
                        <a:pt x="275" y="45"/>
                      </a:lnTo>
                      <a:lnTo>
                        <a:pt x="278" y="48"/>
                      </a:lnTo>
                      <a:lnTo>
                        <a:pt x="278" y="48"/>
                      </a:lnTo>
                      <a:lnTo>
                        <a:pt x="278" y="48"/>
                      </a:lnTo>
                      <a:lnTo>
                        <a:pt x="278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1" y="48"/>
                      </a:lnTo>
                      <a:lnTo>
                        <a:pt x="284" y="48"/>
                      </a:lnTo>
                      <a:lnTo>
                        <a:pt x="284" y="48"/>
                      </a:lnTo>
                      <a:lnTo>
                        <a:pt x="284" y="48"/>
                      </a:lnTo>
                      <a:lnTo>
                        <a:pt x="284" y="48"/>
                      </a:lnTo>
                      <a:lnTo>
                        <a:pt x="287" y="48"/>
                      </a:lnTo>
                      <a:lnTo>
                        <a:pt x="287" y="48"/>
                      </a:lnTo>
                      <a:lnTo>
                        <a:pt x="287" y="48"/>
                      </a:lnTo>
                      <a:lnTo>
                        <a:pt x="287" y="48"/>
                      </a:lnTo>
                      <a:lnTo>
                        <a:pt x="287" y="48"/>
                      </a:lnTo>
                      <a:lnTo>
                        <a:pt x="289" y="48"/>
                      </a:lnTo>
                      <a:lnTo>
                        <a:pt x="289" y="48"/>
                      </a:lnTo>
                      <a:lnTo>
                        <a:pt x="289" y="48"/>
                      </a:lnTo>
                      <a:lnTo>
                        <a:pt x="289" y="48"/>
                      </a:lnTo>
                      <a:lnTo>
                        <a:pt x="292" y="48"/>
                      </a:lnTo>
                      <a:lnTo>
                        <a:pt x="292" y="48"/>
                      </a:lnTo>
                      <a:lnTo>
                        <a:pt x="292" y="48"/>
                      </a:lnTo>
                      <a:lnTo>
                        <a:pt x="292" y="48"/>
                      </a:lnTo>
                      <a:lnTo>
                        <a:pt x="295" y="48"/>
                      </a:lnTo>
                      <a:lnTo>
                        <a:pt x="295" y="48"/>
                      </a:lnTo>
                      <a:lnTo>
                        <a:pt x="295" y="48"/>
                      </a:lnTo>
                      <a:lnTo>
                        <a:pt x="295" y="51"/>
                      </a:lnTo>
                      <a:lnTo>
                        <a:pt x="295" y="51"/>
                      </a:lnTo>
                      <a:lnTo>
                        <a:pt x="298" y="51"/>
                      </a:lnTo>
                      <a:lnTo>
                        <a:pt x="298" y="51"/>
                      </a:lnTo>
                      <a:lnTo>
                        <a:pt x="298" y="54"/>
                      </a:lnTo>
                      <a:lnTo>
                        <a:pt x="298" y="54"/>
                      </a:lnTo>
                      <a:lnTo>
                        <a:pt x="298" y="54"/>
                      </a:lnTo>
                      <a:lnTo>
                        <a:pt x="298" y="54"/>
                      </a:lnTo>
                      <a:lnTo>
                        <a:pt x="295" y="56"/>
                      </a:lnTo>
                      <a:lnTo>
                        <a:pt x="298" y="56"/>
                      </a:lnTo>
                      <a:lnTo>
                        <a:pt x="298" y="56"/>
                      </a:lnTo>
                      <a:lnTo>
                        <a:pt x="295" y="56"/>
                      </a:lnTo>
                      <a:lnTo>
                        <a:pt x="295" y="59"/>
                      </a:lnTo>
                      <a:lnTo>
                        <a:pt x="295" y="59"/>
                      </a:lnTo>
                      <a:lnTo>
                        <a:pt x="298" y="59"/>
                      </a:lnTo>
                      <a:lnTo>
                        <a:pt x="298" y="59"/>
                      </a:lnTo>
                      <a:lnTo>
                        <a:pt x="298" y="62"/>
                      </a:lnTo>
                      <a:lnTo>
                        <a:pt x="298" y="62"/>
                      </a:lnTo>
                      <a:lnTo>
                        <a:pt x="298" y="62"/>
                      </a:lnTo>
                      <a:lnTo>
                        <a:pt x="298" y="65"/>
                      </a:lnTo>
                      <a:lnTo>
                        <a:pt x="298" y="65"/>
                      </a:lnTo>
                      <a:lnTo>
                        <a:pt x="301" y="68"/>
                      </a:lnTo>
                      <a:lnTo>
                        <a:pt x="301" y="71"/>
                      </a:lnTo>
                      <a:lnTo>
                        <a:pt x="301" y="71"/>
                      </a:lnTo>
                      <a:lnTo>
                        <a:pt x="304" y="73"/>
                      </a:lnTo>
                      <a:lnTo>
                        <a:pt x="304" y="76"/>
                      </a:lnTo>
                      <a:lnTo>
                        <a:pt x="304" y="76"/>
                      </a:lnTo>
                      <a:lnTo>
                        <a:pt x="304" y="79"/>
                      </a:lnTo>
                      <a:lnTo>
                        <a:pt x="304" y="82"/>
                      </a:lnTo>
                      <a:lnTo>
                        <a:pt x="306" y="82"/>
                      </a:lnTo>
                      <a:lnTo>
                        <a:pt x="306" y="82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6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5"/>
                      </a:lnTo>
                      <a:lnTo>
                        <a:pt x="309" y="88"/>
                      </a:lnTo>
                      <a:lnTo>
                        <a:pt x="309" y="88"/>
                      </a:lnTo>
                      <a:lnTo>
                        <a:pt x="309" y="88"/>
                      </a:lnTo>
                      <a:lnTo>
                        <a:pt x="309" y="88"/>
                      </a:lnTo>
                      <a:lnTo>
                        <a:pt x="309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88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12" y="90"/>
                      </a:lnTo>
                      <a:lnTo>
                        <a:pt x="312" y="88"/>
                      </a:lnTo>
                      <a:lnTo>
                        <a:pt x="315" y="85"/>
                      </a:lnTo>
                      <a:lnTo>
                        <a:pt x="315" y="85"/>
                      </a:lnTo>
                      <a:lnTo>
                        <a:pt x="315" y="82"/>
                      </a:lnTo>
                      <a:lnTo>
                        <a:pt x="315" y="82"/>
                      </a:lnTo>
                      <a:lnTo>
                        <a:pt x="318" y="82"/>
                      </a:lnTo>
                      <a:lnTo>
                        <a:pt x="318" y="79"/>
                      </a:lnTo>
                      <a:lnTo>
                        <a:pt x="318" y="79"/>
                      </a:lnTo>
                      <a:lnTo>
                        <a:pt x="318" y="79"/>
                      </a:lnTo>
                      <a:lnTo>
                        <a:pt x="318" y="76"/>
                      </a:lnTo>
                      <a:lnTo>
                        <a:pt x="321" y="76"/>
                      </a:lnTo>
                      <a:lnTo>
                        <a:pt x="321" y="76"/>
                      </a:lnTo>
                      <a:lnTo>
                        <a:pt x="321" y="73"/>
                      </a:lnTo>
                      <a:lnTo>
                        <a:pt x="323" y="73"/>
                      </a:lnTo>
                      <a:lnTo>
                        <a:pt x="323" y="73"/>
                      </a:lnTo>
                      <a:lnTo>
                        <a:pt x="326" y="71"/>
                      </a:lnTo>
                      <a:lnTo>
                        <a:pt x="329" y="68"/>
                      </a:lnTo>
                      <a:lnTo>
                        <a:pt x="340" y="54"/>
                      </a:lnTo>
                      <a:lnTo>
                        <a:pt x="343" y="56"/>
                      </a:lnTo>
                      <a:lnTo>
                        <a:pt x="343" y="56"/>
                      </a:lnTo>
                      <a:lnTo>
                        <a:pt x="343" y="56"/>
                      </a:lnTo>
                      <a:lnTo>
                        <a:pt x="343" y="56"/>
                      </a:lnTo>
                      <a:lnTo>
                        <a:pt x="343" y="56"/>
                      </a:lnTo>
                      <a:lnTo>
                        <a:pt x="343" y="59"/>
                      </a:lnTo>
                      <a:lnTo>
                        <a:pt x="343" y="59"/>
                      </a:lnTo>
                      <a:lnTo>
                        <a:pt x="346" y="59"/>
                      </a:lnTo>
                      <a:lnTo>
                        <a:pt x="346" y="59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2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5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68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1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6" y="73"/>
                      </a:lnTo>
                      <a:lnTo>
                        <a:pt x="349" y="73"/>
                      </a:lnTo>
                      <a:lnTo>
                        <a:pt x="349" y="73"/>
                      </a:lnTo>
                      <a:lnTo>
                        <a:pt x="349" y="73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6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49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79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2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5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88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2" y="90"/>
                      </a:lnTo>
                      <a:lnTo>
                        <a:pt x="355" y="90"/>
                      </a:lnTo>
                      <a:lnTo>
                        <a:pt x="355" y="90"/>
                      </a:lnTo>
                      <a:lnTo>
                        <a:pt x="355" y="90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3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6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7" y="99"/>
                      </a:lnTo>
                      <a:lnTo>
                        <a:pt x="357" y="99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5" y="99"/>
                      </a:lnTo>
                      <a:lnTo>
                        <a:pt x="355" y="102"/>
                      </a:lnTo>
                      <a:lnTo>
                        <a:pt x="355" y="102"/>
                      </a:lnTo>
                      <a:lnTo>
                        <a:pt x="355" y="102"/>
                      </a:lnTo>
                      <a:lnTo>
                        <a:pt x="355" y="102"/>
                      </a:lnTo>
                      <a:lnTo>
                        <a:pt x="357" y="102"/>
                      </a:lnTo>
                      <a:lnTo>
                        <a:pt x="357" y="102"/>
                      </a:lnTo>
                      <a:lnTo>
                        <a:pt x="357" y="102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60" y="105"/>
                      </a:lnTo>
                      <a:lnTo>
                        <a:pt x="360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57" y="105"/>
                      </a:lnTo>
                      <a:lnTo>
                        <a:pt x="360" y="105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60" y="107"/>
                      </a:lnTo>
                      <a:lnTo>
                        <a:pt x="357" y="107"/>
                      </a:lnTo>
                      <a:lnTo>
                        <a:pt x="357" y="107"/>
                      </a:lnTo>
                      <a:lnTo>
                        <a:pt x="357" y="110"/>
                      </a:lnTo>
                      <a:lnTo>
                        <a:pt x="357" y="110"/>
                      </a:lnTo>
                      <a:lnTo>
                        <a:pt x="357" y="110"/>
                      </a:lnTo>
                      <a:lnTo>
                        <a:pt x="357" y="110"/>
                      </a:lnTo>
                      <a:lnTo>
                        <a:pt x="355" y="110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5" y="113"/>
                      </a:lnTo>
                      <a:lnTo>
                        <a:pt x="352" y="113"/>
                      </a:lnTo>
                      <a:lnTo>
                        <a:pt x="352" y="113"/>
                      </a:lnTo>
                      <a:lnTo>
                        <a:pt x="352" y="113"/>
                      </a:lnTo>
                      <a:lnTo>
                        <a:pt x="352" y="113"/>
                      </a:lnTo>
                      <a:lnTo>
                        <a:pt x="349" y="113"/>
                      </a:lnTo>
                      <a:lnTo>
                        <a:pt x="349" y="116"/>
                      </a:lnTo>
                      <a:lnTo>
                        <a:pt x="349" y="116"/>
                      </a:lnTo>
                      <a:lnTo>
                        <a:pt x="349" y="116"/>
                      </a:lnTo>
                      <a:lnTo>
                        <a:pt x="349" y="119"/>
                      </a:lnTo>
                      <a:lnTo>
                        <a:pt x="349" y="119"/>
                      </a:lnTo>
                      <a:lnTo>
                        <a:pt x="349" y="119"/>
                      </a:lnTo>
                      <a:lnTo>
                        <a:pt x="349" y="122"/>
                      </a:lnTo>
                      <a:lnTo>
                        <a:pt x="346" y="122"/>
                      </a:lnTo>
                      <a:lnTo>
                        <a:pt x="346" y="124"/>
                      </a:lnTo>
                      <a:lnTo>
                        <a:pt x="346" y="124"/>
                      </a:lnTo>
                      <a:lnTo>
                        <a:pt x="346" y="124"/>
                      </a:lnTo>
                      <a:lnTo>
                        <a:pt x="346" y="127"/>
                      </a:lnTo>
                      <a:lnTo>
                        <a:pt x="343" y="127"/>
                      </a:lnTo>
                      <a:lnTo>
                        <a:pt x="343" y="130"/>
                      </a:lnTo>
                      <a:lnTo>
                        <a:pt x="343" y="130"/>
                      </a:lnTo>
                      <a:lnTo>
                        <a:pt x="343" y="130"/>
                      </a:lnTo>
                      <a:lnTo>
                        <a:pt x="343" y="133"/>
                      </a:lnTo>
                      <a:lnTo>
                        <a:pt x="343" y="133"/>
                      </a:lnTo>
                      <a:lnTo>
                        <a:pt x="343" y="133"/>
                      </a:lnTo>
                      <a:lnTo>
                        <a:pt x="340" y="133"/>
                      </a:lnTo>
                      <a:lnTo>
                        <a:pt x="340" y="136"/>
                      </a:lnTo>
                      <a:lnTo>
                        <a:pt x="340" y="136"/>
                      </a:lnTo>
                      <a:lnTo>
                        <a:pt x="340" y="136"/>
                      </a:lnTo>
                      <a:lnTo>
                        <a:pt x="338" y="136"/>
                      </a:lnTo>
                      <a:lnTo>
                        <a:pt x="338" y="136"/>
                      </a:lnTo>
                      <a:lnTo>
                        <a:pt x="338" y="139"/>
                      </a:lnTo>
                      <a:lnTo>
                        <a:pt x="335" y="139"/>
                      </a:lnTo>
                      <a:lnTo>
                        <a:pt x="335" y="139"/>
                      </a:lnTo>
                      <a:lnTo>
                        <a:pt x="335" y="139"/>
                      </a:lnTo>
                      <a:lnTo>
                        <a:pt x="332" y="141"/>
                      </a:lnTo>
                      <a:lnTo>
                        <a:pt x="332" y="141"/>
                      </a:lnTo>
                      <a:lnTo>
                        <a:pt x="332" y="141"/>
                      </a:lnTo>
                      <a:lnTo>
                        <a:pt x="329" y="141"/>
                      </a:lnTo>
                      <a:lnTo>
                        <a:pt x="329" y="144"/>
                      </a:lnTo>
                      <a:lnTo>
                        <a:pt x="329" y="144"/>
                      </a:lnTo>
                      <a:lnTo>
                        <a:pt x="326" y="144"/>
                      </a:lnTo>
                      <a:lnTo>
                        <a:pt x="326" y="144"/>
                      </a:lnTo>
                      <a:lnTo>
                        <a:pt x="326" y="144"/>
                      </a:lnTo>
                      <a:lnTo>
                        <a:pt x="323" y="144"/>
                      </a:lnTo>
                      <a:lnTo>
                        <a:pt x="323" y="144"/>
                      </a:lnTo>
                      <a:lnTo>
                        <a:pt x="323" y="144"/>
                      </a:lnTo>
                      <a:lnTo>
                        <a:pt x="321" y="144"/>
                      </a:lnTo>
                      <a:lnTo>
                        <a:pt x="321" y="144"/>
                      </a:lnTo>
                      <a:lnTo>
                        <a:pt x="318" y="144"/>
                      </a:lnTo>
                      <a:lnTo>
                        <a:pt x="318" y="144"/>
                      </a:lnTo>
                      <a:lnTo>
                        <a:pt x="318" y="144"/>
                      </a:lnTo>
                      <a:lnTo>
                        <a:pt x="318" y="144"/>
                      </a:lnTo>
                      <a:lnTo>
                        <a:pt x="318" y="144"/>
                      </a:lnTo>
                      <a:lnTo>
                        <a:pt x="315" y="147"/>
                      </a:lnTo>
                      <a:lnTo>
                        <a:pt x="315" y="147"/>
                      </a:lnTo>
                      <a:lnTo>
                        <a:pt x="315" y="147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18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1" y="150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47"/>
                      </a:lnTo>
                      <a:lnTo>
                        <a:pt x="323" y="150"/>
                      </a:lnTo>
                      <a:lnTo>
                        <a:pt x="323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6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0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3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9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6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6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58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1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3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4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21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8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67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5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9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3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5"/>
                      </a:lnTo>
                      <a:lnTo>
                        <a:pt x="306" y="178"/>
                      </a:lnTo>
                      <a:lnTo>
                        <a:pt x="306" y="178"/>
                      </a:lnTo>
                      <a:lnTo>
                        <a:pt x="309" y="178"/>
                      </a:lnTo>
                      <a:lnTo>
                        <a:pt x="309" y="178"/>
                      </a:lnTo>
                      <a:lnTo>
                        <a:pt x="309" y="178"/>
                      </a:lnTo>
                      <a:lnTo>
                        <a:pt x="309" y="178"/>
                      </a:lnTo>
                      <a:lnTo>
                        <a:pt x="312" y="178"/>
                      </a:lnTo>
                      <a:lnTo>
                        <a:pt x="312" y="178"/>
                      </a:lnTo>
                      <a:lnTo>
                        <a:pt x="312" y="181"/>
                      </a:lnTo>
                      <a:lnTo>
                        <a:pt x="312" y="181"/>
                      </a:lnTo>
                      <a:lnTo>
                        <a:pt x="312" y="181"/>
                      </a:lnTo>
                      <a:lnTo>
                        <a:pt x="315" y="181"/>
                      </a:lnTo>
                      <a:lnTo>
                        <a:pt x="315" y="184"/>
                      </a:lnTo>
                      <a:lnTo>
                        <a:pt x="315" y="184"/>
                      </a:lnTo>
                      <a:lnTo>
                        <a:pt x="315" y="184"/>
                      </a:lnTo>
                      <a:lnTo>
                        <a:pt x="318" y="184"/>
                      </a:lnTo>
                      <a:lnTo>
                        <a:pt x="318" y="184"/>
                      </a:lnTo>
                      <a:lnTo>
                        <a:pt x="318" y="184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8" y="187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90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5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87"/>
                      </a:lnTo>
                      <a:lnTo>
                        <a:pt x="312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9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6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0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4" y="195"/>
                      </a:lnTo>
                      <a:lnTo>
                        <a:pt x="304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301" y="195"/>
                      </a:lnTo>
                      <a:lnTo>
                        <a:pt x="298" y="195"/>
                      </a:lnTo>
                      <a:lnTo>
                        <a:pt x="289" y="190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4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81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4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78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81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8" y="181"/>
                      </a:lnTo>
                      <a:lnTo>
                        <a:pt x="275" y="181"/>
                      </a:lnTo>
                      <a:lnTo>
                        <a:pt x="275" y="181"/>
                      </a:lnTo>
                      <a:lnTo>
                        <a:pt x="275" y="181"/>
                      </a:lnTo>
                      <a:lnTo>
                        <a:pt x="275" y="181"/>
                      </a:lnTo>
                      <a:lnTo>
                        <a:pt x="275" y="181"/>
                      </a:lnTo>
                      <a:lnTo>
                        <a:pt x="275" y="184"/>
                      </a:lnTo>
                      <a:lnTo>
                        <a:pt x="275" y="184"/>
                      </a:lnTo>
                      <a:lnTo>
                        <a:pt x="275" y="184"/>
                      </a:lnTo>
                      <a:lnTo>
                        <a:pt x="272" y="184"/>
                      </a:lnTo>
                      <a:lnTo>
                        <a:pt x="272" y="184"/>
                      </a:lnTo>
                      <a:lnTo>
                        <a:pt x="272" y="187"/>
                      </a:lnTo>
                      <a:lnTo>
                        <a:pt x="272" y="187"/>
                      </a:lnTo>
                      <a:lnTo>
                        <a:pt x="272" y="187"/>
                      </a:lnTo>
                      <a:lnTo>
                        <a:pt x="270" y="187"/>
                      </a:lnTo>
                      <a:lnTo>
                        <a:pt x="270" y="190"/>
                      </a:lnTo>
                      <a:lnTo>
                        <a:pt x="270" y="190"/>
                      </a:lnTo>
                      <a:lnTo>
                        <a:pt x="267" y="190"/>
                      </a:lnTo>
                      <a:lnTo>
                        <a:pt x="267" y="192"/>
                      </a:lnTo>
                      <a:lnTo>
                        <a:pt x="267" y="192"/>
                      </a:lnTo>
                      <a:lnTo>
                        <a:pt x="264" y="195"/>
                      </a:lnTo>
                      <a:lnTo>
                        <a:pt x="264" y="195"/>
                      </a:lnTo>
                      <a:lnTo>
                        <a:pt x="261" y="195"/>
                      </a:lnTo>
                      <a:lnTo>
                        <a:pt x="261" y="198"/>
                      </a:lnTo>
                      <a:lnTo>
                        <a:pt x="258" y="201"/>
                      </a:lnTo>
                      <a:lnTo>
                        <a:pt x="255" y="204"/>
                      </a:lnTo>
                      <a:lnTo>
                        <a:pt x="253" y="207"/>
                      </a:lnTo>
                      <a:lnTo>
                        <a:pt x="247" y="209"/>
                      </a:lnTo>
                      <a:lnTo>
                        <a:pt x="244" y="215"/>
                      </a:lnTo>
                      <a:lnTo>
                        <a:pt x="241" y="218"/>
                      </a:lnTo>
                      <a:lnTo>
                        <a:pt x="236" y="224"/>
                      </a:lnTo>
                      <a:lnTo>
                        <a:pt x="236" y="224"/>
                      </a:lnTo>
                      <a:lnTo>
                        <a:pt x="236" y="226"/>
                      </a:lnTo>
                      <a:lnTo>
                        <a:pt x="236" y="226"/>
                      </a:lnTo>
                      <a:lnTo>
                        <a:pt x="236" y="226"/>
                      </a:lnTo>
                      <a:lnTo>
                        <a:pt x="238" y="226"/>
                      </a:lnTo>
                      <a:lnTo>
                        <a:pt x="238" y="226"/>
                      </a:lnTo>
                      <a:lnTo>
                        <a:pt x="238" y="226"/>
                      </a:lnTo>
                      <a:lnTo>
                        <a:pt x="238" y="226"/>
                      </a:lnTo>
                      <a:lnTo>
                        <a:pt x="241" y="226"/>
                      </a:lnTo>
                      <a:lnTo>
                        <a:pt x="241" y="226"/>
                      </a:lnTo>
                      <a:lnTo>
                        <a:pt x="241" y="229"/>
                      </a:lnTo>
                      <a:lnTo>
                        <a:pt x="241" y="229"/>
                      </a:lnTo>
                      <a:lnTo>
                        <a:pt x="241" y="229"/>
                      </a:lnTo>
                      <a:lnTo>
                        <a:pt x="241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4" y="229"/>
                      </a:lnTo>
                      <a:lnTo>
                        <a:pt x="247" y="229"/>
                      </a:lnTo>
                      <a:lnTo>
                        <a:pt x="247" y="229"/>
                      </a:lnTo>
                      <a:lnTo>
                        <a:pt x="247" y="229"/>
                      </a:lnTo>
                      <a:lnTo>
                        <a:pt x="247" y="229"/>
                      </a:lnTo>
                      <a:lnTo>
                        <a:pt x="247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0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3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5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29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2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1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5"/>
                      </a:lnTo>
                      <a:lnTo>
                        <a:pt x="264" y="238"/>
                      </a:lnTo>
                      <a:lnTo>
                        <a:pt x="264" y="238"/>
                      </a:lnTo>
                      <a:lnTo>
                        <a:pt x="264" y="238"/>
                      </a:lnTo>
                      <a:lnTo>
                        <a:pt x="264" y="238"/>
                      </a:lnTo>
                      <a:lnTo>
                        <a:pt x="261" y="238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61" y="241"/>
                      </a:lnTo>
                      <a:lnTo>
                        <a:pt x="258" y="241"/>
                      </a:lnTo>
                      <a:lnTo>
                        <a:pt x="258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5" y="243"/>
                      </a:lnTo>
                      <a:lnTo>
                        <a:pt x="253" y="243"/>
                      </a:lnTo>
                      <a:lnTo>
                        <a:pt x="253" y="243"/>
                      </a:lnTo>
                      <a:lnTo>
                        <a:pt x="253" y="243"/>
                      </a:lnTo>
                      <a:lnTo>
                        <a:pt x="253" y="243"/>
                      </a:lnTo>
                      <a:lnTo>
                        <a:pt x="250" y="243"/>
                      </a:lnTo>
                      <a:lnTo>
                        <a:pt x="250" y="243"/>
                      </a:lnTo>
                      <a:lnTo>
                        <a:pt x="250" y="243"/>
                      </a:lnTo>
                      <a:lnTo>
                        <a:pt x="250" y="246"/>
                      </a:lnTo>
                      <a:lnTo>
                        <a:pt x="250" y="246"/>
                      </a:lnTo>
                      <a:lnTo>
                        <a:pt x="250" y="246"/>
                      </a:lnTo>
                      <a:lnTo>
                        <a:pt x="250" y="246"/>
                      </a:lnTo>
                      <a:lnTo>
                        <a:pt x="250" y="246"/>
                      </a:lnTo>
                      <a:lnTo>
                        <a:pt x="250" y="249"/>
                      </a:lnTo>
                      <a:lnTo>
                        <a:pt x="250" y="249"/>
                      </a:lnTo>
                      <a:lnTo>
                        <a:pt x="250" y="249"/>
                      </a:lnTo>
                      <a:lnTo>
                        <a:pt x="250" y="249"/>
                      </a:lnTo>
                      <a:lnTo>
                        <a:pt x="250" y="252"/>
                      </a:lnTo>
                      <a:lnTo>
                        <a:pt x="247" y="252"/>
                      </a:lnTo>
                      <a:lnTo>
                        <a:pt x="247" y="252"/>
                      </a:lnTo>
                      <a:lnTo>
                        <a:pt x="247" y="252"/>
                      </a:lnTo>
                      <a:lnTo>
                        <a:pt x="247" y="255"/>
                      </a:lnTo>
                      <a:lnTo>
                        <a:pt x="247" y="255"/>
                      </a:lnTo>
                      <a:lnTo>
                        <a:pt x="247" y="255"/>
                      </a:lnTo>
                      <a:lnTo>
                        <a:pt x="247" y="255"/>
                      </a:lnTo>
                      <a:lnTo>
                        <a:pt x="247" y="255"/>
                      </a:lnTo>
                      <a:lnTo>
                        <a:pt x="247" y="258"/>
                      </a:lnTo>
                      <a:lnTo>
                        <a:pt x="247" y="258"/>
                      </a:lnTo>
                      <a:lnTo>
                        <a:pt x="247" y="258"/>
                      </a:lnTo>
                      <a:lnTo>
                        <a:pt x="247" y="260"/>
                      </a:lnTo>
                      <a:lnTo>
                        <a:pt x="247" y="260"/>
                      </a:lnTo>
                      <a:lnTo>
                        <a:pt x="247" y="263"/>
                      </a:lnTo>
                      <a:lnTo>
                        <a:pt x="247" y="263"/>
                      </a:lnTo>
                      <a:lnTo>
                        <a:pt x="247" y="263"/>
                      </a:lnTo>
                      <a:lnTo>
                        <a:pt x="247" y="263"/>
                      </a:lnTo>
                      <a:lnTo>
                        <a:pt x="247" y="266"/>
                      </a:lnTo>
                      <a:lnTo>
                        <a:pt x="247" y="266"/>
                      </a:lnTo>
                      <a:lnTo>
                        <a:pt x="247" y="269"/>
                      </a:lnTo>
                      <a:lnTo>
                        <a:pt x="247" y="269"/>
                      </a:lnTo>
                      <a:lnTo>
                        <a:pt x="247" y="269"/>
                      </a:lnTo>
                      <a:lnTo>
                        <a:pt x="250" y="269"/>
                      </a:lnTo>
                      <a:lnTo>
                        <a:pt x="250" y="272"/>
                      </a:lnTo>
                      <a:lnTo>
                        <a:pt x="250" y="272"/>
                      </a:lnTo>
                      <a:lnTo>
                        <a:pt x="250" y="275"/>
                      </a:lnTo>
                      <a:lnTo>
                        <a:pt x="250" y="275"/>
                      </a:lnTo>
                      <a:lnTo>
                        <a:pt x="250" y="275"/>
                      </a:lnTo>
                      <a:lnTo>
                        <a:pt x="250" y="275"/>
                      </a:lnTo>
                      <a:lnTo>
                        <a:pt x="247" y="277"/>
                      </a:lnTo>
                      <a:lnTo>
                        <a:pt x="247" y="277"/>
                      </a:lnTo>
                      <a:lnTo>
                        <a:pt x="247" y="277"/>
                      </a:lnTo>
                      <a:lnTo>
                        <a:pt x="247" y="280"/>
                      </a:lnTo>
                      <a:lnTo>
                        <a:pt x="247" y="280"/>
                      </a:lnTo>
                      <a:lnTo>
                        <a:pt x="247" y="280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3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7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1" y="286"/>
                      </a:lnTo>
                      <a:lnTo>
                        <a:pt x="241" y="286"/>
                      </a:lnTo>
                      <a:lnTo>
                        <a:pt x="241" y="286"/>
                      </a:lnTo>
                      <a:lnTo>
                        <a:pt x="241" y="286"/>
                      </a:lnTo>
                      <a:lnTo>
                        <a:pt x="238" y="286"/>
                      </a:lnTo>
                      <a:lnTo>
                        <a:pt x="238" y="286"/>
                      </a:lnTo>
                      <a:lnTo>
                        <a:pt x="238" y="286"/>
                      </a:lnTo>
                      <a:lnTo>
                        <a:pt x="236" y="283"/>
                      </a:lnTo>
                      <a:lnTo>
                        <a:pt x="236" y="283"/>
                      </a:lnTo>
                      <a:lnTo>
                        <a:pt x="236" y="283"/>
                      </a:lnTo>
                      <a:lnTo>
                        <a:pt x="233" y="283"/>
                      </a:lnTo>
                      <a:lnTo>
                        <a:pt x="233" y="283"/>
                      </a:lnTo>
                      <a:lnTo>
                        <a:pt x="233" y="286"/>
                      </a:lnTo>
                      <a:lnTo>
                        <a:pt x="233" y="286"/>
                      </a:lnTo>
                      <a:lnTo>
                        <a:pt x="233" y="286"/>
                      </a:lnTo>
                      <a:lnTo>
                        <a:pt x="233" y="283"/>
                      </a:lnTo>
                      <a:lnTo>
                        <a:pt x="230" y="283"/>
                      </a:lnTo>
                      <a:lnTo>
                        <a:pt x="230" y="283"/>
                      </a:lnTo>
                      <a:lnTo>
                        <a:pt x="230" y="283"/>
                      </a:lnTo>
                      <a:lnTo>
                        <a:pt x="230" y="283"/>
                      </a:lnTo>
                      <a:lnTo>
                        <a:pt x="227" y="283"/>
                      </a:lnTo>
                      <a:lnTo>
                        <a:pt x="227" y="283"/>
                      </a:lnTo>
                      <a:lnTo>
                        <a:pt x="227" y="283"/>
                      </a:lnTo>
                      <a:lnTo>
                        <a:pt x="227" y="280"/>
                      </a:lnTo>
                      <a:lnTo>
                        <a:pt x="227" y="280"/>
                      </a:lnTo>
                      <a:lnTo>
                        <a:pt x="227" y="280"/>
                      </a:lnTo>
                      <a:lnTo>
                        <a:pt x="224" y="280"/>
                      </a:lnTo>
                      <a:lnTo>
                        <a:pt x="224" y="280"/>
                      </a:lnTo>
                      <a:lnTo>
                        <a:pt x="224" y="280"/>
                      </a:lnTo>
                      <a:lnTo>
                        <a:pt x="224" y="280"/>
                      </a:lnTo>
                      <a:lnTo>
                        <a:pt x="224" y="283"/>
                      </a:lnTo>
                      <a:lnTo>
                        <a:pt x="224" y="283"/>
                      </a:lnTo>
                      <a:lnTo>
                        <a:pt x="221" y="283"/>
                      </a:lnTo>
                      <a:lnTo>
                        <a:pt x="221" y="280"/>
                      </a:lnTo>
                      <a:lnTo>
                        <a:pt x="221" y="280"/>
                      </a:lnTo>
                      <a:lnTo>
                        <a:pt x="221" y="280"/>
                      </a:lnTo>
                      <a:lnTo>
                        <a:pt x="221" y="280"/>
                      </a:lnTo>
                      <a:lnTo>
                        <a:pt x="221" y="277"/>
                      </a:lnTo>
                      <a:lnTo>
                        <a:pt x="219" y="277"/>
                      </a:lnTo>
                      <a:lnTo>
                        <a:pt x="219" y="275"/>
                      </a:lnTo>
                      <a:lnTo>
                        <a:pt x="219" y="275"/>
                      </a:lnTo>
                      <a:lnTo>
                        <a:pt x="219" y="272"/>
                      </a:lnTo>
                      <a:lnTo>
                        <a:pt x="219" y="272"/>
                      </a:lnTo>
                      <a:lnTo>
                        <a:pt x="219" y="272"/>
                      </a:lnTo>
                      <a:lnTo>
                        <a:pt x="219" y="269"/>
                      </a:lnTo>
                      <a:lnTo>
                        <a:pt x="219" y="269"/>
                      </a:lnTo>
                      <a:lnTo>
                        <a:pt x="216" y="269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6"/>
                      </a:lnTo>
                      <a:lnTo>
                        <a:pt x="216" y="263"/>
                      </a:lnTo>
                      <a:lnTo>
                        <a:pt x="216" y="263"/>
                      </a:lnTo>
                      <a:lnTo>
                        <a:pt x="216" y="263"/>
                      </a:lnTo>
                      <a:lnTo>
                        <a:pt x="216" y="263"/>
                      </a:lnTo>
                      <a:lnTo>
                        <a:pt x="216" y="263"/>
                      </a:lnTo>
                      <a:lnTo>
                        <a:pt x="216" y="260"/>
                      </a:lnTo>
                      <a:lnTo>
                        <a:pt x="216" y="260"/>
                      </a:lnTo>
                      <a:lnTo>
                        <a:pt x="216" y="260"/>
                      </a:lnTo>
                      <a:lnTo>
                        <a:pt x="213" y="258"/>
                      </a:lnTo>
                      <a:lnTo>
                        <a:pt x="213" y="258"/>
                      </a:lnTo>
                      <a:lnTo>
                        <a:pt x="213" y="258"/>
                      </a:lnTo>
                      <a:lnTo>
                        <a:pt x="213" y="258"/>
                      </a:lnTo>
                      <a:lnTo>
                        <a:pt x="210" y="258"/>
                      </a:lnTo>
                      <a:lnTo>
                        <a:pt x="207" y="255"/>
                      </a:lnTo>
                      <a:lnTo>
                        <a:pt x="202" y="255"/>
                      </a:lnTo>
                      <a:lnTo>
                        <a:pt x="199" y="252"/>
                      </a:lnTo>
                      <a:lnTo>
                        <a:pt x="199" y="252"/>
                      </a:lnTo>
                      <a:lnTo>
                        <a:pt x="196" y="252"/>
                      </a:lnTo>
                      <a:lnTo>
                        <a:pt x="196" y="252"/>
                      </a:lnTo>
                      <a:lnTo>
                        <a:pt x="193" y="252"/>
                      </a:lnTo>
                      <a:lnTo>
                        <a:pt x="193" y="252"/>
                      </a:lnTo>
                      <a:lnTo>
                        <a:pt x="193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90" y="249"/>
                      </a:lnTo>
                      <a:lnTo>
                        <a:pt x="187" y="249"/>
                      </a:lnTo>
                      <a:lnTo>
                        <a:pt x="187" y="249"/>
                      </a:lnTo>
                      <a:lnTo>
                        <a:pt x="187" y="249"/>
                      </a:lnTo>
                      <a:lnTo>
                        <a:pt x="187" y="249"/>
                      </a:lnTo>
                      <a:lnTo>
                        <a:pt x="185" y="249"/>
                      </a:lnTo>
                      <a:lnTo>
                        <a:pt x="185" y="249"/>
                      </a:lnTo>
                      <a:lnTo>
                        <a:pt x="185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82" y="249"/>
                      </a:lnTo>
                      <a:lnTo>
                        <a:pt x="179" y="249"/>
                      </a:lnTo>
                      <a:lnTo>
                        <a:pt x="179" y="249"/>
                      </a:lnTo>
                      <a:lnTo>
                        <a:pt x="179" y="249"/>
                      </a:lnTo>
                      <a:lnTo>
                        <a:pt x="179" y="249"/>
                      </a:lnTo>
                      <a:lnTo>
                        <a:pt x="179" y="252"/>
                      </a:lnTo>
                      <a:lnTo>
                        <a:pt x="179" y="252"/>
                      </a:lnTo>
                      <a:lnTo>
                        <a:pt x="179" y="252"/>
                      </a:lnTo>
                      <a:lnTo>
                        <a:pt x="179" y="252"/>
                      </a:lnTo>
                      <a:lnTo>
                        <a:pt x="179" y="252"/>
                      </a:lnTo>
                      <a:lnTo>
                        <a:pt x="176" y="252"/>
                      </a:lnTo>
                      <a:lnTo>
                        <a:pt x="176" y="255"/>
                      </a:lnTo>
                      <a:lnTo>
                        <a:pt x="176" y="255"/>
                      </a:lnTo>
                      <a:lnTo>
                        <a:pt x="173" y="255"/>
                      </a:lnTo>
                      <a:lnTo>
                        <a:pt x="173" y="255"/>
                      </a:lnTo>
                      <a:lnTo>
                        <a:pt x="173" y="255"/>
                      </a:lnTo>
                      <a:lnTo>
                        <a:pt x="173" y="258"/>
                      </a:lnTo>
                      <a:lnTo>
                        <a:pt x="173" y="258"/>
                      </a:lnTo>
                      <a:lnTo>
                        <a:pt x="173" y="260"/>
                      </a:lnTo>
                      <a:lnTo>
                        <a:pt x="173" y="260"/>
                      </a:lnTo>
                      <a:lnTo>
                        <a:pt x="173" y="263"/>
                      </a:lnTo>
                      <a:lnTo>
                        <a:pt x="173" y="263"/>
                      </a:lnTo>
                      <a:lnTo>
                        <a:pt x="170" y="263"/>
                      </a:lnTo>
                      <a:lnTo>
                        <a:pt x="170" y="266"/>
                      </a:lnTo>
                      <a:lnTo>
                        <a:pt x="170" y="266"/>
                      </a:lnTo>
                      <a:lnTo>
                        <a:pt x="170" y="266"/>
                      </a:lnTo>
                      <a:lnTo>
                        <a:pt x="170" y="269"/>
                      </a:lnTo>
                      <a:lnTo>
                        <a:pt x="170" y="269"/>
                      </a:lnTo>
                      <a:lnTo>
                        <a:pt x="170" y="269"/>
                      </a:lnTo>
                      <a:lnTo>
                        <a:pt x="168" y="269"/>
                      </a:lnTo>
                      <a:lnTo>
                        <a:pt x="168" y="272"/>
                      </a:lnTo>
                      <a:lnTo>
                        <a:pt x="168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72"/>
                      </a:lnTo>
                      <a:lnTo>
                        <a:pt x="165" y="269"/>
                      </a:lnTo>
                      <a:lnTo>
                        <a:pt x="162" y="269"/>
                      </a:lnTo>
                      <a:lnTo>
                        <a:pt x="162" y="269"/>
                      </a:lnTo>
                      <a:lnTo>
                        <a:pt x="162" y="266"/>
                      </a:lnTo>
                      <a:lnTo>
                        <a:pt x="162" y="266"/>
                      </a:lnTo>
                      <a:lnTo>
                        <a:pt x="162" y="266"/>
                      </a:lnTo>
                      <a:lnTo>
                        <a:pt x="162" y="266"/>
                      </a:lnTo>
                      <a:lnTo>
                        <a:pt x="159" y="266"/>
                      </a:lnTo>
                      <a:lnTo>
                        <a:pt x="159" y="266"/>
                      </a:lnTo>
                      <a:lnTo>
                        <a:pt x="159" y="269"/>
                      </a:lnTo>
                      <a:lnTo>
                        <a:pt x="159" y="269"/>
                      </a:lnTo>
                      <a:lnTo>
                        <a:pt x="159" y="269"/>
                      </a:lnTo>
                      <a:lnTo>
                        <a:pt x="159" y="269"/>
                      </a:lnTo>
                      <a:lnTo>
                        <a:pt x="156" y="272"/>
                      </a:lnTo>
                      <a:lnTo>
                        <a:pt x="156" y="272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3" y="275"/>
                      </a:lnTo>
                      <a:lnTo>
                        <a:pt x="151" y="275"/>
                      </a:lnTo>
                      <a:lnTo>
                        <a:pt x="151" y="277"/>
                      </a:lnTo>
                      <a:lnTo>
                        <a:pt x="151" y="277"/>
                      </a:lnTo>
                      <a:lnTo>
                        <a:pt x="151" y="277"/>
                      </a:lnTo>
                      <a:lnTo>
                        <a:pt x="151" y="277"/>
                      </a:lnTo>
                      <a:lnTo>
                        <a:pt x="148" y="277"/>
                      </a:lnTo>
                      <a:lnTo>
                        <a:pt x="148" y="275"/>
                      </a:lnTo>
                      <a:lnTo>
                        <a:pt x="145" y="275"/>
                      </a:lnTo>
                      <a:lnTo>
                        <a:pt x="142" y="272"/>
                      </a:lnTo>
                      <a:lnTo>
                        <a:pt x="139" y="272"/>
                      </a:lnTo>
                      <a:lnTo>
                        <a:pt x="139" y="277"/>
                      </a:lnTo>
                      <a:lnTo>
                        <a:pt x="131" y="277"/>
                      </a:lnTo>
                      <a:lnTo>
                        <a:pt x="122" y="277"/>
                      </a:lnTo>
                      <a:lnTo>
                        <a:pt x="119" y="277"/>
                      </a:lnTo>
                      <a:lnTo>
                        <a:pt x="119" y="277"/>
                      </a:lnTo>
                      <a:lnTo>
                        <a:pt x="119" y="277"/>
                      </a:lnTo>
                      <a:lnTo>
                        <a:pt x="117" y="277"/>
                      </a:lnTo>
                      <a:lnTo>
                        <a:pt x="117" y="280"/>
                      </a:lnTo>
                      <a:lnTo>
                        <a:pt x="117" y="280"/>
                      </a:lnTo>
                      <a:lnTo>
                        <a:pt x="114" y="280"/>
                      </a:lnTo>
                      <a:lnTo>
                        <a:pt x="108" y="283"/>
                      </a:lnTo>
                      <a:lnTo>
                        <a:pt x="111" y="286"/>
                      </a:lnTo>
                      <a:lnTo>
                        <a:pt x="111" y="286"/>
                      </a:lnTo>
                      <a:lnTo>
                        <a:pt x="117" y="286"/>
                      </a:lnTo>
                      <a:lnTo>
                        <a:pt x="122" y="289"/>
                      </a:lnTo>
                      <a:lnTo>
                        <a:pt x="125" y="289"/>
                      </a:lnTo>
                      <a:lnTo>
                        <a:pt x="122" y="294"/>
                      </a:lnTo>
                      <a:lnTo>
                        <a:pt x="128" y="294"/>
                      </a:lnTo>
                      <a:lnTo>
                        <a:pt x="122" y="300"/>
                      </a:lnTo>
                      <a:lnTo>
                        <a:pt x="122" y="328"/>
                      </a:lnTo>
                      <a:lnTo>
                        <a:pt x="139" y="326"/>
                      </a:lnTo>
                      <a:lnTo>
                        <a:pt x="162" y="323"/>
                      </a:lnTo>
                      <a:lnTo>
                        <a:pt x="176" y="320"/>
                      </a:lnTo>
                      <a:lnTo>
                        <a:pt x="190" y="320"/>
                      </a:lnTo>
                      <a:lnTo>
                        <a:pt x="199" y="317"/>
                      </a:lnTo>
                      <a:lnTo>
                        <a:pt x="202" y="317"/>
                      </a:lnTo>
                      <a:lnTo>
                        <a:pt x="204" y="317"/>
                      </a:lnTo>
                      <a:lnTo>
                        <a:pt x="204" y="317"/>
                      </a:lnTo>
                      <a:lnTo>
                        <a:pt x="204" y="317"/>
                      </a:lnTo>
                      <a:lnTo>
                        <a:pt x="204" y="317"/>
                      </a:lnTo>
                      <a:lnTo>
                        <a:pt x="204" y="317"/>
                      </a:lnTo>
                      <a:lnTo>
                        <a:pt x="204" y="320"/>
                      </a:lnTo>
                      <a:lnTo>
                        <a:pt x="202" y="320"/>
                      </a:lnTo>
                      <a:lnTo>
                        <a:pt x="202" y="323"/>
                      </a:lnTo>
                      <a:lnTo>
                        <a:pt x="199" y="323"/>
                      </a:lnTo>
                      <a:lnTo>
                        <a:pt x="199" y="323"/>
                      </a:lnTo>
                      <a:lnTo>
                        <a:pt x="199" y="326"/>
                      </a:lnTo>
                      <a:lnTo>
                        <a:pt x="199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6"/>
                      </a:lnTo>
                      <a:lnTo>
                        <a:pt x="196" y="328"/>
                      </a:lnTo>
                      <a:lnTo>
                        <a:pt x="193" y="328"/>
                      </a:lnTo>
                      <a:lnTo>
                        <a:pt x="193" y="328"/>
                      </a:lnTo>
                      <a:lnTo>
                        <a:pt x="193" y="331"/>
                      </a:lnTo>
                      <a:lnTo>
                        <a:pt x="193" y="331"/>
                      </a:lnTo>
                      <a:lnTo>
                        <a:pt x="193" y="331"/>
                      </a:lnTo>
                      <a:lnTo>
                        <a:pt x="193" y="331"/>
                      </a:lnTo>
                      <a:lnTo>
                        <a:pt x="193" y="334"/>
                      </a:lnTo>
                      <a:lnTo>
                        <a:pt x="193" y="334"/>
                      </a:lnTo>
                      <a:lnTo>
                        <a:pt x="193" y="334"/>
                      </a:lnTo>
                      <a:lnTo>
                        <a:pt x="190" y="337"/>
                      </a:lnTo>
                      <a:lnTo>
                        <a:pt x="190" y="337"/>
                      </a:lnTo>
                      <a:lnTo>
                        <a:pt x="190" y="337"/>
                      </a:lnTo>
                      <a:lnTo>
                        <a:pt x="190" y="340"/>
                      </a:lnTo>
                      <a:lnTo>
                        <a:pt x="190" y="340"/>
                      </a:lnTo>
                      <a:lnTo>
                        <a:pt x="190" y="340"/>
                      </a:lnTo>
                      <a:lnTo>
                        <a:pt x="187" y="340"/>
                      </a:lnTo>
                      <a:lnTo>
                        <a:pt x="187" y="343"/>
                      </a:lnTo>
                      <a:lnTo>
                        <a:pt x="187" y="343"/>
                      </a:lnTo>
                      <a:lnTo>
                        <a:pt x="187" y="343"/>
                      </a:lnTo>
                      <a:lnTo>
                        <a:pt x="187" y="345"/>
                      </a:lnTo>
                      <a:lnTo>
                        <a:pt x="179" y="354"/>
                      </a:lnTo>
                      <a:lnTo>
                        <a:pt x="179" y="354"/>
                      </a:lnTo>
                      <a:lnTo>
                        <a:pt x="179" y="354"/>
                      </a:lnTo>
                      <a:lnTo>
                        <a:pt x="179" y="357"/>
                      </a:lnTo>
                      <a:lnTo>
                        <a:pt x="176" y="357"/>
                      </a:lnTo>
                      <a:lnTo>
                        <a:pt x="176" y="360"/>
                      </a:lnTo>
                      <a:lnTo>
                        <a:pt x="176" y="362"/>
                      </a:lnTo>
                      <a:lnTo>
                        <a:pt x="173" y="365"/>
                      </a:lnTo>
                      <a:lnTo>
                        <a:pt x="173" y="368"/>
                      </a:lnTo>
                      <a:lnTo>
                        <a:pt x="173" y="371"/>
                      </a:lnTo>
                      <a:lnTo>
                        <a:pt x="168" y="377"/>
                      </a:lnTo>
                      <a:lnTo>
                        <a:pt x="156" y="379"/>
                      </a:lnTo>
                      <a:lnTo>
                        <a:pt x="153" y="379"/>
                      </a:lnTo>
                      <a:lnTo>
                        <a:pt x="153" y="379"/>
                      </a:lnTo>
                      <a:lnTo>
                        <a:pt x="136" y="379"/>
                      </a:lnTo>
                      <a:lnTo>
                        <a:pt x="136" y="379"/>
                      </a:lnTo>
                      <a:lnTo>
                        <a:pt x="134" y="379"/>
                      </a:lnTo>
                      <a:lnTo>
                        <a:pt x="122" y="382"/>
                      </a:lnTo>
                      <a:lnTo>
                        <a:pt x="122" y="382"/>
                      </a:lnTo>
                      <a:lnTo>
                        <a:pt x="119" y="382"/>
                      </a:lnTo>
                      <a:lnTo>
                        <a:pt x="119" y="382"/>
                      </a:lnTo>
                      <a:lnTo>
                        <a:pt x="117" y="382"/>
                      </a:lnTo>
                      <a:lnTo>
                        <a:pt x="117" y="382"/>
                      </a:lnTo>
                      <a:lnTo>
                        <a:pt x="117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82"/>
                      </a:lnTo>
                      <a:lnTo>
                        <a:pt x="114" y="379"/>
                      </a:lnTo>
                      <a:lnTo>
                        <a:pt x="114" y="379"/>
                      </a:lnTo>
                      <a:lnTo>
                        <a:pt x="114" y="377"/>
                      </a:lnTo>
                      <a:lnTo>
                        <a:pt x="114" y="377"/>
                      </a:lnTo>
                      <a:lnTo>
                        <a:pt x="114" y="374"/>
                      </a:lnTo>
                      <a:lnTo>
                        <a:pt x="114" y="374"/>
                      </a:lnTo>
                      <a:lnTo>
                        <a:pt x="114" y="374"/>
                      </a:lnTo>
                      <a:lnTo>
                        <a:pt x="114" y="371"/>
                      </a:lnTo>
                      <a:lnTo>
                        <a:pt x="114" y="371"/>
                      </a:lnTo>
                      <a:lnTo>
                        <a:pt x="114" y="371"/>
                      </a:lnTo>
                      <a:lnTo>
                        <a:pt x="114" y="371"/>
                      </a:lnTo>
                      <a:lnTo>
                        <a:pt x="114" y="368"/>
                      </a:lnTo>
                      <a:lnTo>
                        <a:pt x="114" y="365"/>
                      </a:lnTo>
                      <a:lnTo>
                        <a:pt x="68" y="345"/>
                      </a:lnTo>
                      <a:lnTo>
                        <a:pt x="68" y="345"/>
                      </a:lnTo>
                      <a:lnTo>
                        <a:pt x="68" y="345"/>
                      </a:lnTo>
                      <a:lnTo>
                        <a:pt x="68" y="348"/>
                      </a:lnTo>
                      <a:lnTo>
                        <a:pt x="68" y="348"/>
                      </a:lnTo>
                      <a:lnTo>
                        <a:pt x="68" y="348"/>
                      </a:lnTo>
                      <a:lnTo>
                        <a:pt x="68" y="351"/>
                      </a:lnTo>
                      <a:lnTo>
                        <a:pt x="68" y="351"/>
                      </a:lnTo>
                      <a:lnTo>
                        <a:pt x="68" y="351"/>
                      </a:lnTo>
                      <a:lnTo>
                        <a:pt x="68" y="351"/>
                      </a:lnTo>
                      <a:lnTo>
                        <a:pt x="68" y="354"/>
                      </a:lnTo>
                      <a:lnTo>
                        <a:pt x="68" y="354"/>
                      </a:lnTo>
                      <a:lnTo>
                        <a:pt x="68" y="354"/>
                      </a:lnTo>
                      <a:lnTo>
                        <a:pt x="68" y="354"/>
                      </a:lnTo>
                      <a:lnTo>
                        <a:pt x="68" y="354"/>
                      </a:lnTo>
                      <a:lnTo>
                        <a:pt x="68" y="357"/>
                      </a:lnTo>
                      <a:lnTo>
                        <a:pt x="68" y="357"/>
                      </a:lnTo>
                      <a:lnTo>
                        <a:pt x="68" y="357"/>
                      </a:lnTo>
                      <a:lnTo>
                        <a:pt x="68" y="360"/>
                      </a:lnTo>
                      <a:lnTo>
                        <a:pt x="68" y="360"/>
                      </a:lnTo>
                      <a:lnTo>
                        <a:pt x="68" y="360"/>
                      </a:lnTo>
                      <a:lnTo>
                        <a:pt x="68" y="360"/>
                      </a:lnTo>
                      <a:lnTo>
                        <a:pt x="68" y="360"/>
                      </a:lnTo>
                      <a:lnTo>
                        <a:pt x="66" y="360"/>
                      </a:lnTo>
                      <a:lnTo>
                        <a:pt x="66" y="360"/>
                      </a:lnTo>
                      <a:lnTo>
                        <a:pt x="66" y="362"/>
                      </a:lnTo>
                      <a:lnTo>
                        <a:pt x="66" y="362"/>
                      </a:lnTo>
                      <a:lnTo>
                        <a:pt x="66" y="362"/>
                      </a:lnTo>
                      <a:lnTo>
                        <a:pt x="66" y="365"/>
                      </a:lnTo>
                      <a:lnTo>
                        <a:pt x="66" y="365"/>
                      </a:lnTo>
                      <a:lnTo>
                        <a:pt x="66" y="365"/>
                      </a:lnTo>
                      <a:lnTo>
                        <a:pt x="66" y="368"/>
                      </a:lnTo>
                      <a:lnTo>
                        <a:pt x="68" y="368"/>
                      </a:lnTo>
                      <a:lnTo>
                        <a:pt x="68" y="368"/>
                      </a:lnTo>
                      <a:lnTo>
                        <a:pt x="68" y="371"/>
                      </a:lnTo>
                      <a:lnTo>
                        <a:pt x="66" y="371"/>
                      </a:lnTo>
                      <a:lnTo>
                        <a:pt x="66" y="371"/>
                      </a:lnTo>
                      <a:lnTo>
                        <a:pt x="66" y="371"/>
                      </a:lnTo>
                      <a:lnTo>
                        <a:pt x="66" y="371"/>
                      </a:lnTo>
                      <a:lnTo>
                        <a:pt x="63" y="371"/>
                      </a:lnTo>
                      <a:lnTo>
                        <a:pt x="63" y="371"/>
                      </a:lnTo>
                      <a:lnTo>
                        <a:pt x="63" y="371"/>
                      </a:lnTo>
                      <a:lnTo>
                        <a:pt x="63" y="368"/>
                      </a:lnTo>
                      <a:lnTo>
                        <a:pt x="60" y="368"/>
                      </a:lnTo>
                      <a:lnTo>
                        <a:pt x="60" y="368"/>
                      </a:lnTo>
                      <a:lnTo>
                        <a:pt x="57" y="368"/>
                      </a:lnTo>
                      <a:lnTo>
                        <a:pt x="57" y="368"/>
                      </a:lnTo>
                      <a:lnTo>
                        <a:pt x="57" y="368"/>
                      </a:lnTo>
                      <a:lnTo>
                        <a:pt x="54" y="368"/>
                      </a:lnTo>
                      <a:lnTo>
                        <a:pt x="54" y="368"/>
                      </a:lnTo>
                      <a:lnTo>
                        <a:pt x="51" y="368"/>
                      </a:lnTo>
                      <a:lnTo>
                        <a:pt x="51" y="368"/>
                      </a:lnTo>
                      <a:lnTo>
                        <a:pt x="51" y="368"/>
                      </a:lnTo>
                      <a:lnTo>
                        <a:pt x="49" y="368"/>
                      </a:lnTo>
                      <a:lnTo>
                        <a:pt x="49" y="368"/>
                      </a:lnTo>
                      <a:lnTo>
                        <a:pt x="49" y="368"/>
                      </a:lnTo>
                      <a:lnTo>
                        <a:pt x="49" y="365"/>
                      </a:lnTo>
                      <a:lnTo>
                        <a:pt x="46" y="365"/>
                      </a:lnTo>
                      <a:lnTo>
                        <a:pt x="46" y="365"/>
                      </a:lnTo>
                      <a:lnTo>
                        <a:pt x="46" y="365"/>
                      </a:lnTo>
                      <a:lnTo>
                        <a:pt x="46" y="365"/>
                      </a:lnTo>
                      <a:lnTo>
                        <a:pt x="43" y="365"/>
                      </a:lnTo>
                      <a:lnTo>
                        <a:pt x="43" y="365"/>
                      </a:lnTo>
                      <a:lnTo>
                        <a:pt x="43" y="362"/>
                      </a:lnTo>
                      <a:lnTo>
                        <a:pt x="40" y="362"/>
                      </a:lnTo>
                      <a:lnTo>
                        <a:pt x="40" y="362"/>
                      </a:lnTo>
                      <a:lnTo>
                        <a:pt x="40" y="362"/>
                      </a:lnTo>
                      <a:lnTo>
                        <a:pt x="37" y="362"/>
                      </a:lnTo>
                      <a:lnTo>
                        <a:pt x="37" y="362"/>
                      </a:lnTo>
                      <a:lnTo>
                        <a:pt x="37" y="362"/>
                      </a:lnTo>
                      <a:lnTo>
                        <a:pt x="37" y="362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2" y="362"/>
                      </a:lnTo>
                      <a:lnTo>
                        <a:pt x="32" y="362"/>
                      </a:lnTo>
                      <a:lnTo>
                        <a:pt x="32" y="360"/>
                      </a:lnTo>
                      <a:lnTo>
                        <a:pt x="32" y="360"/>
                      </a:lnTo>
                      <a:lnTo>
                        <a:pt x="29" y="360"/>
                      </a:lnTo>
                      <a:lnTo>
                        <a:pt x="29" y="360"/>
                      </a:lnTo>
                      <a:lnTo>
                        <a:pt x="29" y="360"/>
                      </a:lnTo>
                      <a:lnTo>
                        <a:pt x="26" y="360"/>
                      </a:lnTo>
                      <a:lnTo>
                        <a:pt x="26" y="357"/>
                      </a:lnTo>
                      <a:lnTo>
                        <a:pt x="26" y="357"/>
                      </a:lnTo>
                      <a:lnTo>
                        <a:pt x="26" y="357"/>
                      </a:lnTo>
                      <a:lnTo>
                        <a:pt x="26" y="357"/>
                      </a:lnTo>
                      <a:lnTo>
                        <a:pt x="23" y="360"/>
                      </a:lnTo>
                      <a:lnTo>
                        <a:pt x="23" y="362"/>
                      </a:lnTo>
                      <a:lnTo>
                        <a:pt x="23" y="362"/>
                      </a:lnTo>
                      <a:lnTo>
                        <a:pt x="23" y="365"/>
                      </a:lnTo>
                      <a:lnTo>
                        <a:pt x="23" y="365"/>
                      </a:lnTo>
                      <a:lnTo>
                        <a:pt x="23" y="368"/>
                      </a:lnTo>
                      <a:lnTo>
                        <a:pt x="20" y="371"/>
                      </a:lnTo>
                      <a:lnTo>
                        <a:pt x="20" y="371"/>
                      </a:lnTo>
                      <a:lnTo>
                        <a:pt x="20" y="374"/>
                      </a:lnTo>
                      <a:lnTo>
                        <a:pt x="20" y="377"/>
                      </a:lnTo>
                      <a:lnTo>
                        <a:pt x="20" y="379"/>
                      </a:lnTo>
                      <a:lnTo>
                        <a:pt x="20" y="382"/>
                      </a:lnTo>
                      <a:lnTo>
                        <a:pt x="17" y="382"/>
                      </a:lnTo>
                      <a:lnTo>
                        <a:pt x="15" y="379"/>
                      </a:lnTo>
                      <a:lnTo>
                        <a:pt x="15" y="379"/>
                      </a:lnTo>
                      <a:lnTo>
                        <a:pt x="12" y="379"/>
                      </a:lnTo>
                      <a:lnTo>
                        <a:pt x="6" y="379"/>
                      </a:lnTo>
                      <a:lnTo>
                        <a:pt x="0" y="379"/>
                      </a:lnTo>
                      <a:lnTo>
                        <a:pt x="3" y="385"/>
                      </a:lnTo>
                      <a:lnTo>
                        <a:pt x="3" y="385"/>
                      </a:lnTo>
                      <a:lnTo>
                        <a:pt x="3" y="385"/>
                      </a:lnTo>
                      <a:lnTo>
                        <a:pt x="3" y="391"/>
                      </a:lnTo>
                      <a:lnTo>
                        <a:pt x="3" y="394"/>
                      </a:lnTo>
                      <a:lnTo>
                        <a:pt x="6" y="396"/>
                      </a:lnTo>
                      <a:lnTo>
                        <a:pt x="6" y="396"/>
                      </a:lnTo>
                      <a:lnTo>
                        <a:pt x="6" y="396"/>
                      </a:lnTo>
                      <a:lnTo>
                        <a:pt x="6" y="396"/>
                      </a:lnTo>
                      <a:lnTo>
                        <a:pt x="6" y="396"/>
                      </a:lnTo>
                      <a:lnTo>
                        <a:pt x="9" y="396"/>
                      </a:lnTo>
                      <a:lnTo>
                        <a:pt x="9" y="396"/>
                      </a:lnTo>
                      <a:lnTo>
                        <a:pt x="9" y="396"/>
                      </a:lnTo>
                      <a:lnTo>
                        <a:pt x="12" y="396"/>
                      </a:lnTo>
                      <a:lnTo>
                        <a:pt x="12" y="396"/>
                      </a:lnTo>
                      <a:lnTo>
                        <a:pt x="12" y="399"/>
                      </a:lnTo>
                      <a:lnTo>
                        <a:pt x="15" y="402"/>
                      </a:lnTo>
                      <a:lnTo>
                        <a:pt x="15" y="402"/>
                      </a:lnTo>
                      <a:lnTo>
                        <a:pt x="15" y="402"/>
                      </a:lnTo>
                      <a:lnTo>
                        <a:pt x="17" y="402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17" y="399"/>
                      </a:lnTo>
                      <a:lnTo>
                        <a:pt x="20" y="399"/>
                      </a:lnTo>
                      <a:lnTo>
                        <a:pt x="20" y="399"/>
                      </a:lnTo>
                      <a:lnTo>
                        <a:pt x="20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3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9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6" y="396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29" y="394"/>
                      </a:lnTo>
                      <a:lnTo>
                        <a:pt x="32" y="394"/>
                      </a:lnTo>
                      <a:lnTo>
                        <a:pt x="32" y="396"/>
                      </a:lnTo>
                      <a:lnTo>
                        <a:pt x="32" y="396"/>
                      </a:lnTo>
                      <a:lnTo>
                        <a:pt x="32" y="396"/>
                      </a:lnTo>
                      <a:lnTo>
                        <a:pt x="32" y="396"/>
                      </a:lnTo>
                      <a:lnTo>
                        <a:pt x="34" y="396"/>
                      </a:lnTo>
                      <a:lnTo>
                        <a:pt x="34" y="396"/>
                      </a:lnTo>
                      <a:lnTo>
                        <a:pt x="34" y="396"/>
                      </a:lnTo>
                      <a:lnTo>
                        <a:pt x="34" y="396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37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0" y="394"/>
                      </a:lnTo>
                      <a:lnTo>
                        <a:pt x="43" y="394"/>
                      </a:lnTo>
                      <a:lnTo>
                        <a:pt x="43" y="394"/>
                      </a:lnTo>
                      <a:lnTo>
                        <a:pt x="43" y="394"/>
                      </a:lnTo>
                      <a:lnTo>
                        <a:pt x="46" y="394"/>
                      </a:lnTo>
                      <a:lnTo>
                        <a:pt x="46" y="394"/>
                      </a:lnTo>
                      <a:lnTo>
                        <a:pt x="49" y="394"/>
                      </a:lnTo>
                      <a:lnTo>
                        <a:pt x="51" y="394"/>
                      </a:lnTo>
                      <a:lnTo>
                        <a:pt x="51" y="396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4" y="394"/>
                      </a:lnTo>
                      <a:lnTo>
                        <a:pt x="57" y="394"/>
                      </a:lnTo>
                      <a:lnTo>
                        <a:pt x="57" y="394"/>
                      </a:lnTo>
                      <a:lnTo>
                        <a:pt x="57" y="391"/>
                      </a:lnTo>
                      <a:lnTo>
                        <a:pt x="57" y="391"/>
                      </a:lnTo>
                      <a:lnTo>
                        <a:pt x="57" y="391"/>
                      </a:lnTo>
                      <a:lnTo>
                        <a:pt x="57" y="391"/>
                      </a:lnTo>
                      <a:lnTo>
                        <a:pt x="57" y="388"/>
                      </a:lnTo>
                      <a:lnTo>
                        <a:pt x="57" y="388"/>
                      </a:lnTo>
                      <a:lnTo>
                        <a:pt x="57" y="388"/>
                      </a:lnTo>
                      <a:lnTo>
                        <a:pt x="57" y="388"/>
                      </a:lnTo>
                      <a:lnTo>
                        <a:pt x="57" y="385"/>
                      </a:lnTo>
                      <a:lnTo>
                        <a:pt x="57" y="385"/>
                      </a:lnTo>
                      <a:lnTo>
                        <a:pt x="57" y="385"/>
                      </a:lnTo>
                      <a:lnTo>
                        <a:pt x="57" y="385"/>
                      </a:lnTo>
                      <a:lnTo>
                        <a:pt x="57" y="385"/>
                      </a:lnTo>
                      <a:lnTo>
                        <a:pt x="60" y="385"/>
                      </a:lnTo>
                      <a:lnTo>
                        <a:pt x="60" y="385"/>
                      </a:lnTo>
                      <a:lnTo>
                        <a:pt x="60" y="382"/>
                      </a:lnTo>
                      <a:lnTo>
                        <a:pt x="60" y="382"/>
                      </a:lnTo>
                      <a:lnTo>
                        <a:pt x="60" y="382"/>
                      </a:lnTo>
                      <a:lnTo>
                        <a:pt x="60" y="382"/>
                      </a:lnTo>
                      <a:lnTo>
                        <a:pt x="60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3" y="382"/>
                      </a:lnTo>
                      <a:lnTo>
                        <a:pt x="66" y="382"/>
                      </a:lnTo>
                      <a:lnTo>
                        <a:pt x="66" y="382"/>
                      </a:lnTo>
                      <a:lnTo>
                        <a:pt x="66" y="382"/>
                      </a:lnTo>
                      <a:lnTo>
                        <a:pt x="66" y="382"/>
                      </a:lnTo>
                      <a:lnTo>
                        <a:pt x="68" y="382"/>
                      </a:lnTo>
                      <a:lnTo>
                        <a:pt x="68" y="382"/>
                      </a:lnTo>
                      <a:lnTo>
                        <a:pt x="68" y="382"/>
                      </a:lnTo>
                      <a:lnTo>
                        <a:pt x="68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1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4" y="382"/>
                      </a:lnTo>
                      <a:lnTo>
                        <a:pt x="77" y="382"/>
                      </a:lnTo>
                      <a:lnTo>
                        <a:pt x="77" y="382"/>
                      </a:lnTo>
                      <a:lnTo>
                        <a:pt x="77" y="382"/>
                      </a:lnTo>
                      <a:lnTo>
                        <a:pt x="77" y="382"/>
                      </a:lnTo>
                      <a:lnTo>
                        <a:pt x="85" y="388"/>
                      </a:lnTo>
                      <a:lnTo>
                        <a:pt x="85" y="388"/>
                      </a:lnTo>
                      <a:lnTo>
                        <a:pt x="85" y="388"/>
                      </a:lnTo>
                      <a:lnTo>
                        <a:pt x="88" y="388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88" y="391"/>
                      </a:lnTo>
                      <a:lnTo>
                        <a:pt x="91" y="394"/>
                      </a:lnTo>
                      <a:lnTo>
                        <a:pt x="91" y="394"/>
                      </a:lnTo>
                      <a:lnTo>
                        <a:pt x="91" y="394"/>
                      </a:lnTo>
                      <a:lnTo>
                        <a:pt x="91" y="394"/>
                      </a:lnTo>
                      <a:lnTo>
                        <a:pt x="94" y="394"/>
                      </a:lnTo>
                      <a:lnTo>
                        <a:pt x="94" y="394"/>
                      </a:lnTo>
                      <a:lnTo>
                        <a:pt x="94" y="394"/>
                      </a:lnTo>
                      <a:lnTo>
                        <a:pt x="97" y="394"/>
                      </a:lnTo>
                      <a:lnTo>
                        <a:pt x="97" y="396"/>
                      </a:lnTo>
                      <a:lnTo>
                        <a:pt x="100" y="396"/>
                      </a:lnTo>
                      <a:lnTo>
                        <a:pt x="100" y="399"/>
                      </a:lnTo>
                      <a:lnTo>
                        <a:pt x="102" y="399"/>
                      </a:lnTo>
                      <a:lnTo>
                        <a:pt x="102" y="399"/>
                      </a:lnTo>
                      <a:lnTo>
                        <a:pt x="105" y="399"/>
                      </a:lnTo>
                      <a:lnTo>
                        <a:pt x="108" y="402"/>
                      </a:lnTo>
                      <a:lnTo>
                        <a:pt x="108" y="402"/>
                      </a:lnTo>
                      <a:lnTo>
                        <a:pt x="111" y="405"/>
                      </a:lnTo>
                      <a:lnTo>
                        <a:pt x="111" y="405"/>
                      </a:lnTo>
                      <a:lnTo>
                        <a:pt x="111" y="405"/>
                      </a:lnTo>
                      <a:lnTo>
                        <a:pt x="111" y="408"/>
                      </a:lnTo>
                      <a:lnTo>
                        <a:pt x="114" y="408"/>
                      </a:lnTo>
                      <a:lnTo>
                        <a:pt x="114" y="408"/>
                      </a:lnTo>
                      <a:lnTo>
                        <a:pt x="114" y="411"/>
                      </a:lnTo>
                      <a:lnTo>
                        <a:pt x="114" y="411"/>
                      </a:lnTo>
                      <a:lnTo>
                        <a:pt x="114" y="411"/>
                      </a:lnTo>
                      <a:lnTo>
                        <a:pt x="117" y="411"/>
                      </a:lnTo>
                      <a:lnTo>
                        <a:pt x="117" y="413"/>
                      </a:lnTo>
                      <a:lnTo>
                        <a:pt x="117" y="413"/>
                      </a:lnTo>
                      <a:lnTo>
                        <a:pt x="117" y="413"/>
                      </a:lnTo>
                      <a:lnTo>
                        <a:pt x="119" y="413"/>
                      </a:lnTo>
                      <a:lnTo>
                        <a:pt x="119" y="416"/>
                      </a:lnTo>
                      <a:lnTo>
                        <a:pt x="119" y="416"/>
                      </a:lnTo>
                      <a:lnTo>
                        <a:pt x="119" y="419"/>
                      </a:lnTo>
                      <a:lnTo>
                        <a:pt x="122" y="419"/>
                      </a:lnTo>
                      <a:lnTo>
                        <a:pt x="122" y="419"/>
                      </a:lnTo>
                      <a:lnTo>
                        <a:pt x="122" y="422"/>
                      </a:lnTo>
                      <a:lnTo>
                        <a:pt x="128" y="425"/>
                      </a:lnTo>
                      <a:lnTo>
                        <a:pt x="128" y="428"/>
                      </a:lnTo>
                      <a:lnTo>
                        <a:pt x="128" y="428"/>
                      </a:lnTo>
                      <a:lnTo>
                        <a:pt x="131" y="430"/>
                      </a:lnTo>
                      <a:lnTo>
                        <a:pt x="134" y="430"/>
                      </a:lnTo>
                      <a:lnTo>
                        <a:pt x="134" y="433"/>
                      </a:lnTo>
                      <a:lnTo>
                        <a:pt x="134" y="433"/>
                      </a:lnTo>
                      <a:lnTo>
                        <a:pt x="139" y="436"/>
                      </a:lnTo>
                      <a:lnTo>
                        <a:pt x="142" y="439"/>
                      </a:lnTo>
                      <a:lnTo>
                        <a:pt x="142" y="442"/>
                      </a:lnTo>
                      <a:lnTo>
                        <a:pt x="145" y="442"/>
                      </a:lnTo>
                      <a:lnTo>
                        <a:pt x="145" y="445"/>
                      </a:lnTo>
                      <a:lnTo>
                        <a:pt x="148" y="445"/>
                      </a:lnTo>
                      <a:lnTo>
                        <a:pt x="151" y="447"/>
                      </a:lnTo>
                      <a:lnTo>
                        <a:pt x="151" y="447"/>
                      </a:lnTo>
                      <a:lnTo>
                        <a:pt x="151" y="447"/>
                      </a:lnTo>
                      <a:lnTo>
                        <a:pt x="151" y="450"/>
                      </a:lnTo>
                      <a:lnTo>
                        <a:pt x="153" y="450"/>
                      </a:lnTo>
                      <a:lnTo>
                        <a:pt x="153" y="453"/>
                      </a:lnTo>
                      <a:lnTo>
                        <a:pt x="153" y="453"/>
                      </a:lnTo>
                      <a:lnTo>
                        <a:pt x="156" y="453"/>
                      </a:lnTo>
                      <a:lnTo>
                        <a:pt x="156" y="456"/>
                      </a:lnTo>
                      <a:lnTo>
                        <a:pt x="156" y="456"/>
                      </a:lnTo>
                      <a:lnTo>
                        <a:pt x="159" y="456"/>
                      </a:lnTo>
                      <a:lnTo>
                        <a:pt x="162" y="459"/>
                      </a:lnTo>
                      <a:lnTo>
                        <a:pt x="162" y="459"/>
                      </a:lnTo>
                      <a:lnTo>
                        <a:pt x="165" y="459"/>
                      </a:lnTo>
                      <a:lnTo>
                        <a:pt x="165" y="462"/>
                      </a:lnTo>
                      <a:lnTo>
                        <a:pt x="168" y="462"/>
                      </a:lnTo>
                      <a:lnTo>
                        <a:pt x="168" y="464"/>
                      </a:lnTo>
                      <a:lnTo>
                        <a:pt x="170" y="464"/>
                      </a:lnTo>
                      <a:lnTo>
                        <a:pt x="173" y="464"/>
                      </a:lnTo>
                      <a:lnTo>
                        <a:pt x="173" y="467"/>
                      </a:lnTo>
                      <a:lnTo>
                        <a:pt x="176" y="467"/>
                      </a:lnTo>
                      <a:lnTo>
                        <a:pt x="179" y="467"/>
                      </a:lnTo>
                      <a:lnTo>
                        <a:pt x="179" y="467"/>
                      </a:lnTo>
                      <a:lnTo>
                        <a:pt x="182" y="470"/>
                      </a:lnTo>
                      <a:lnTo>
                        <a:pt x="182" y="470"/>
                      </a:lnTo>
                      <a:lnTo>
                        <a:pt x="185" y="470"/>
                      </a:lnTo>
                      <a:lnTo>
                        <a:pt x="185" y="470"/>
                      </a:lnTo>
                      <a:lnTo>
                        <a:pt x="187" y="473"/>
                      </a:lnTo>
                      <a:lnTo>
                        <a:pt x="190" y="473"/>
                      </a:lnTo>
                      <a:lnTo>
                        <a:pt x="190" y="473"/>
                      </a:lnTo>
                      <a:lnTo>
                        <a:pt x="193" y="473"/>
                      </a:lnTo>
                      <a:lnTo>
                        <a:pt x="193" y="473"/>
                      </a:lnTo>
                      <a:lnTo>
                        <a:pt x="193" y="473"/>
                      </a:lnTo>
                      <a:lnTo>
                        <a:pt x="193" y="476"/>
                      </a:lnTo>
                      <a:lnTo>
                        <a:pt x="193" y="476"/>
                      </a:lnTo>
                      <a:lnTo>
                        <a:pt x="193" y="476"/>
                      </a:lnTo>
                      <a:lnTo>
                        <a:pt x="193" y="476"/>
                      </a:lnTo>
                      <a:lnTo>
                        <a:pt x="193" y="476"/>
                      </a:lnTo>
                      <a:lnTo>
                        <a:pt x="196" y="479"/>
                      </a:lnTo>
                      <a:lnTo>
                        <a:pt x="196" y="479"/>
                      </a:lnTo>
                      <a:lnTo>
                        <a:pt x="196" y="479"/>
                      </a:lnTo>
                      <a:lnTo>
                        <a:pt x="196" y="479"/>
                      </a:lnTo>
                      <a:lnTo>
                        <a:pt x="196" y="481"/>
                      </a:lnTo>
                      <a:lnTo>
                        <a:pt x="196" y="481"/>
                      </a:lnTo>
                      <a:lnTo>
                        <a:pt x="199" y="481"/>
                      </a:lnTo>
                      <a:lnTo>
                        <a:pt x="199" y="479"/>
                      </a:lnTo>
                      <a:lnTo>
                        <a:pt x="199" y="479"/>
                      </a:lnTo>
                      <a:lnTo>
                        <a:pt x="202" y="479"/>
                      </a:lnTo>
                      <a:lnTo>
                        <a:pt x="204" y="479"/>
                      </a:lnTo>
                      <a:lnTo>
                        <a:pt x="204" y="479"/>
                      </a:lnTo>
                      <a:lnTo>
                        <a:pt x="207" y="479"/>
                      </a:lnTo>
                      <a:lnTo>
                        <a:pt x="207" y="479"/>
                      </a:lnTo>
                      <a:lnTo>
                        <a:pt x="210" y="479"/>
                      </a:lnTo>
                      <a:lnTo>
                        <a:pt x="213" y="479"/>
                      </a:lnTo>
                      <a:lnTo>
                        <a:pt x="213" y="479"/>
                      </a:lnTo>
                      <a:lnTo>
                        <a:pt x="213" y="479"/>
                      </a:lnTo>
                      <a:lnTo>
                        <a:pt x="216" y="479"/>
                      </a:lnTo>
                      <a:lnTo>
                        <a:pt x="216" y="479"/>
                      </a:lnTo>
                      <a:lnTo>
                        <a:pt x="216" y="479"/>
                      </a:lnTo>
                      <a:lnTo>
                        <a:pt x="219" y="479"/>
                      </a:lnTo>
                      <a:lnTo>
                        <a:pt x="219" y="479"/>
                      </a:lnTo>
                      <a:lnTo>
                        <a:pt x="221" y="479"/>
                      </a:lnTo>
                      <a:lnTo>
                        <a:pt x="221" y="479"/>
                      </a:lnTo>
                      <a:lnTo>
                        <a:pt x="224" y="479"/>
                      </a:lnTo>
                      <a:lnTo>
                        <a:pt x="227" y="479"/>
                      </a:lnTo>
                      <a:lnTo>
                        <a:pt x="230" y="479"/>
                      </a:lnTo>
                      <a:lnTo>
                        <a:pt x="230" y="479"/>
                      </a:lnTo>
                      <a:lnTo>
                        <a:pt x="233" y="481"/>
                      </a:lnTo>
                      <a:lnTo>
                        <a:pt x="236" y="481"/>
                      </a:lnTo>
                      <a:lnTo>
                        <a:pt x="241" y="481"/>
                      </a:lnTo>
                      <a:lnTo>
                        <a:pt x="241" y="481"/>
                      </a:lnTo>
                      <a:lnTo>
                        <a:pt x="244" y="481"/>
                      </a:lnTo>
                      <a:lnTo>
                        <a:pt x="244" y="481"/>
                      </a:lnTo>
                      <a:lnTo>
                        <a:pt x="247" y="481"/>
                      </a:lnTo>
                      <a:lnTo>
                        <a:pt x="247" y="481"/>
                      </a:lnTo>
                      <a:lnTo>
                        <a:pt x="250" y="481"/>
                      </a:lnTo>
                      <a:lnTo>
                        <a:pt x="253" y="481"/>
                      </a:lnTo>
                      <a:lnTo>
                        <a:pt x="255" y="481"/>
                      </a:lnTo>
                      <a:lnTo>
                        <a:pt x="258" y="481"/>
                      </a:lnTo>
                      <a:lnTo>
                        <a:pt x="258" y="481"/>
                      </a:lnTo>
                      <a:lnTo>
                        <a:pt x="261" y="481"/>
                      </a:lnTo>
                      <a:lnTo>
                        <a:pt x="264" y="481"/>
                      </a:lnTo>
                      <a:lnTo>
                        <a:pt x="267" y="481"/>
                      </a:lnTo>
                      <a:lnTo>
                        <a:pt x="270" y="481"/>
                      </a:lnTo>
                      <a:lnTo>
                        <a:pt x="272" y="479"/>
                      </a:lnTo>
                      <a:lnTo>
                        <a:pt x="275" y="479"/>
                      </a:lnTo>
                      <a:lnTo>
                        <a:pt x="275" y="479"/>
                      </a:lnTo>
                      <a:lnTo>
                        <a:pt x="278" y="479"/>
                      </a:lnTo>
                      <a:lnTo>
                        <a:pt x="281" y="476"/>
                      </a:lnTo>
                      <a:lnTo>
                        <a:pt x="284" y="476"/>
                      </a:lnTo>
                      <a:lnTo>
                        <a:pt x="287" y="476"/>
                      </a:lnTo>
                      <a:lnTo>
                        <a:pt x="287" y="476"/>
                      </a:lnTo>
                      <a:lnTo>
                        <a:pt x="289" y="476"/>
                      </a:lnTo>
                      <a:lnTo>
                        <a:pt x="289" y="476"/>
                      </a:lnTo>
                      <a:lnTo>
                        <a:pt x="292" y="476"/>
                      </a:lnTo>
                      <a:lnTo>
                        <a:pt x="292" y="476"/>
                      </a:lnTo>
                      <a:lnTo>
                        <a:pt x="295" y="476"/>
                      </a:lnTo>
                      <a:lnTo>
                        <a:pt x="295" y="476"/>
                      </a:lnTo>
                      <a:lnTo>
                        <a:pt x="295" y="476"/>
                      </a:lnTo>
                      <a:lnTo>
                        <a:pt x="298" y="476"/>
                      </a:lnTo>
                      <a:lnTo>
                        <a:pt x="301" y="476"/>
                      </a:lnTo>
                      <a:lnTo>
                        <a:pt x="301" y="473"/>
                      </a:lnTo>
                      <a:lnTo>
                        <a:pt x="301" y="473"/>
                      </a:lnTo>
                      <a:lnTo>
                        <a:pt x="301" y="470"/>
                      </a:lnTo>
                      <a:lnTo>
                        <a:pt x="301" y="470"/>
                      </a:lnTo>
                      <a:lnTo>
                        <a:pt x="301" y="470"/>
                      </a:lnTo>
                      <a:lnTo>
                        <a:pt x="301" y="467"/>
                      </a:lnTo>
                      <a:lnTo>
                        <a:pt x="301" y="467"/>
                      </a:lnTo>
                      <a:lnTo>
                        <a:pt x="301" y="464"/>
                      </a:lnTo>
                      <a:lnTo>
                        <a:pt x="301" y="464"/>
                      </a:lnTo>
                      <a:lnTo>
                        <a:pt x="304" y="462"/>
                      </a:lnTo>
                      <a:lnTo>
                        <a:pt x="304" y="462"/>
                      </a:lnTo>
                      <a:lnTo>
                        <a:pt x="304" y="459"/>
                      </a:lnTo>
                      <a:lnTo>
                        <a:pt x="304" y="459"/>
                      </a:lnTo>
                      <a:lnTo>
                        <a:pt x="304" y="456"/>
                      </a:lnTo>
                      <a:lnTo>
                        <a:pt x="304" y="456"/>
                      </a:lnTo>
                      <a:lnTo>
                        <a:pt x="304" y="453"/>
                      </a:lnTo>
                      <a:lnTo>
                        <a:pt x="304" y="453"/>
                      </a:lnTo>
                      <a:lnTo>
                        <a:pt x="304" y="450"/>
                      </a:lnTo>
                      <a:lnTo>
                        <a:pt x="304" y="450"/>
                      </a:lnTo>
                      <a:lnTo>
                        <a:pt x="304" y="447"/>
                      </a:lnTo>
                      <a:lnTo>
                        <a:pt x="304" y="447"/>
                      </a:lnTo>
                      <a:lnTo>
                        <a:pt x="304" y="442"/>
                      </a:lnTo>
                      <a:lnTo>
                        <a:pt x="306" y="436"/>
                      </a:lnTo>
                      <a:lnTo>
                        <a:pt x="306" y="430"/>
                      </a:lnTo>
                      <a:lnTo>
                        <a:pt x="306" y="430"/>
                      </a:lnTo>
                      <a:lnTo>
                        <a:pt x="306" y="428"/>
                      </a:lnTo>
                      <a:lnTo>
                        <a:pt x="306" y="428"/>
                      </a:lnTo>
                      <a:lnTo>
                        <a:pt x="306" y="428"/>
                      </a:lnTo>
                      <a:lnTo>
                        <a:pt x="306" y="425"/>
                      </a:lnTo>
                      <a:lnTo>
                        <a:pt x="306" y="425"/>
                      </a:lnTo>
                      <a:lnTo>
                        <a:pt x="306" y="422"/>
                      </a:lnTo>
                      <a:lnTo>
                        <a:pt x="306" y="422"/>
                      </a:lnTo>
                      <a:lnTo>
                        <a:pt x="306" y="422"/>
                      </a:lnTo>
                      <a:lnTo>
                        <a:pt x="306" y="419"/>
                      </a:lnTo>
                      <a:lnTo>
                        <a:pt x="309" y="419"/>
                      </a:lnTo>
                      <a:lnTo>
                        <a:pt x="309" y="419"/>
                      </a:lnTo>
                      <a:lnTo>
                        <a:pt x="309" y="416"/>
                      </a:lnTo>
                      <a:lnTo>
                        <a:pt x="309" y="413"/>
                      </a:lnTo>
                      <a:lnTo>
                        <a:pt x="309" y="413"/>
                      </a:lnTo>
                      <a:lnTo>
                        <a:pt x="309" y="413"/>
                      </a:lnTo>
                      <a:lnTo>
                        <a:pt x="309" y="413"/>
                      </a:lnTo>
                      <a:lnTo>
                        <a:pt x="312" y="413"/>
                      </a:lnTo>
                      <a:lnTo>
                        <a:pt x="312" y="413"/>
                      </a:lnTo>
                      <a:lnTo>
                        <a:pt x="315" y="413"/>
                      </a:lnTo>
                      <a:lnTo>
                        <a:pt x="321" y="413"/>
                      </a:lnTo>
                      <a:lnTo>
                        <a:pt x="323" y="416"/>
                      </a:lnTo>
                      <a:lnTo>
                        <a:pt x="326" y="416"/>
                      </a:lnTo>
                      <a:lnTo>
                        <a:pt x="329" y="416"/>
                      </a:lnTo>
                      <a:lnTo>
                        <a:pt x="332" y="416"/>
                      </a:lnTo>
                      <a:lnTo>
                        <a:pt x="338" y="419"/>
                      </a:lnTo>
                      <a:lnTo>
                        <a:pt x="340" y="419"/>
                      </a:lnTo>
                      <a:lnTo>
                        <a:pt x="346" y="419"/>
                      </a:lnTo>
                      <a:lnTo>
                        <a:pt x="346" y="419"/>
                      </a:lnTo>
                      <a:lnTo>
                        <a:pt x="349" y="419"/>
                      </a:lnTo>
                      <a:lnTo>
                        <a:pt x="355" y="422"/>
                      </a:lnTo>
                      <a:lnTo>
                        <a:pt x="355" y="419"/>
                      </a:lnTo>
                      <a:lnTo>
                        <a:pt x="355" y="416"/>
                      </a:lnTo>
                      <a:lnTo>
                        <a:pt x="355" y="411"/>
                      </a:lnTo>
                      <a:lnTo>
                        <a:pt x="355" y="408"/>
                      </a:lnTo>
                      <a:lnTo>
                        <a:pt x="355" y="405"/>
                      </a:lnTo>
                      <a:lnTo>
                        <a:pt x="355" y="402"/>
                      </a:lnTo>
                      <a:lnTo>
                        <a:pt x="355" y="399"/>
                      </a:lnTo>
                      <a:lnTo>
                        <a:pt x="355" y="396"/>
                      </a:lnTo>
                      <a:lnTo>
                        <a:pt x="355" y="394"/>
                      </a:lnTo>
                      <a:lnTo>
                        <a:pt x="355" y="394"/>
                      </a:lnTo>
                      <a:lnTo>
                        <a:pt x="355" y="394"/>
                      </a:lnTo>
                      <a:lnTo>
                        <a:pt x="355" y="394"/>
                      </a:lnTo>
                      <a:lnTo>
                        <a:pt x="355" y="391"/>
                      </a:lnTo>
                      <a:lnTo>
                        <a:pt x="355" y="391"/>
                      </a:lnTo>
                      <a:lnTo>
                        <a:pt x="355" y="391"/>
                      </a:lnTo>
                      <a:lnTo>
                        <a:pt x="355" y="388"/>
                      </a:lnTo>
                      <a:lnTo>
                        <a:pt x="355" y="388"/>
                      </a:lnTo>
                      <a:lnTo>
                        <a:pt x="352" y="388"/>
                      </a:lnTo>
                      <a:lnTo>
                        <a:pt x="352" y="385"/>
                      </a:lnTo>
                      <a:lnTo>
                        <a:pt x="352" y="385"/>
                      </a:lnTo>
                      <a:lnTo>
                        <a:pt x="352" y="385"/>
                      </a:lnTo>
                      <a:lnTo>
                        <a:pt x="352" y="382"/>
                      </a:lnTo>
                      <a:lnTo>
                        <a:pt x="352" y="379"/>
                      </a:lnTo>
                      <a:lnTo>
                        <a:pt x="352" y="379"/>
                      </a:lnTo>
                      <a:lnTo>
                        <a:pt x="355" y="377"/>
                      </a:lnTo>
                      <a:lnTo>
                        <a:pt x="357" y="379"/>
                      </a:lnTo>
                      <a:lnTo>
                        <a:pt x="357" y="377"/>
                      </a:lnTo>
                      <a:lnTo>
                        <a:pt x="357" y="377"/>
                      </a:lnTo>
                      <a:lnTo>
                        <a:pt x="357" y="374"/>
                      </a:lnTo>
                      <a:lnTo>
                        <a:pt x="360" y="371"/>
                      </a:lnTo>
                      <a:lnTo>
                        <a:pt x="360" y="365"/>
                      </a:lnTo>
                      <a:lnTo>
                        <a:pt x="360" y="362"/>
                      </a:lnTo>
                      <a:lnTo>
                        <a:pt x="357" y="360"/>
                      </a:lnTo>
                      <a:lnTo>
                        <a:pt x="355" y="360"/>
                      </a:lnTo>
                      <a:lnTo>
                        <a:pt x="352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60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7"/>
                      </a:lnTo>
                      <a:lnTo>
                        <a:pt x="349" y="354"/>
                      </a:lnTo>
                      <a:lnTo>
                        <a:pt x="349" y="354"/>
                      </a:lnTo>
                      <a:lnTo>
                        <a:pt x="349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4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51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2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51"/>
                      </a:lnTo>
                      <a:lnTo>
                        <a:pt x="355" y="351"/>
                      </a:lnTo>
                      <a:lnTo>
                        <a:pt x="355" y="351"/>
                      </a:lnTo>
                      <a:lnTo>
                        <a:pt x="355" y="351"/>
                      </a:lnTo>
                      <a:lnTo>
                        <a:pt x="355" y="354"/>
                      </a:lnTo>
                      <a:lnTo>
                        <a:pt x="355" y="354"/>
                      </a:lnTo>
                      <a:lnTo>
                        <a:pt x="355" y="354"/>
                      </a:lnTo>
                      <a:lnTo>
                        <a:pt x="355" y="354"/>
                      </a:lnTo>
                      <a:lnTo>
                        <a:pt x="355" y="354"/>
                      </a:lnTo>
                      <a:lnTo>
                        <a:pt x="357" y="354"/>
                      </a:lnTo>
                      <a:lnTo>
                        <a:pt x="357" y="354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51"/>
                      </a:lnTo>
                      <a:lnTo>
                        <a:pt x="357" y="348"/>
                      </a:lnTo>
                      <a:lnTo>
                        <a:pt x="357" y="348"/>
                      </a:lnTo>
                      <a:lnTo>
                        <a:pt x="355" y="348"/>
                      </a:lnTo>
                      <a:lnTo>
                        <a:pt x="355" y="348"/>
                      </a:lnTo>
                      <a:lnTo>
                        <a:pt x="355" y="345"/>
                      </a:lnTo>
                      <a:lnTo>
                        <a:pt x="357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5" y="345"/>
                      </a:lnTo>
                      <a:lnTo>
                        <a:pt x="357" y="345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57" y="340"/>
                      </a:lnTo>
                      <a:lnTo>
                        <a:pt x="360" y="340"/>
                      </a:lnTo>
                      <a:lnTo>
                        <a:pt x="360" y="337"/>
                      </a:lnTo>
                      <a:lnTo>
                        <a:pt x="360" y="337"/>
                      </a:lnTo>
                      <a:lnTo>
                        <a:pt x="360" y="337"/>
                      </a:lnTo>
                      <a:lnTo>
                        <a:pt x="360" y="337"/>
                      </a:lnTo>
                      <a:lnTo>
                        <a:pt x="357" y="337"/>
                      </a:lnTo>
                      <a:lnTo>
                        <a:pt x="357" y="337"/>
                      </a:lnTo>
                      <a:lnTo>
                        <a:pt x="357" y="337"/>
                      </a:lnTo>
                      <a:lnTo>
                        <a:pt x="357" y="337"/>
                      </a:lnTo>
                      <a:lnTo>
                        <a:pt x="357" y="337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4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31"/>
                      </a:lnTo>
                      <a:lnTo>
                        <a:pt x="357" y="328"/>
                      </a:lnTo>
                      <a:lnTo>
                        <a:pt x="357" y="328"/>
                      </a:lnTo>
                      <a:lnTo>
                        <a:pt x="357" y="328"/>
                      </a:lnTo>
                      <a:lnTo>
                        <a:pt x="357" y="328"/>
                      </a:lnTo>
                      <a:lnTo>
                        <a:pt x="357" y="328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6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57" y="323"/>
                      </a:lnTo>
                      <a:lnTo>
                        <a:pt x="360" y="323"/>
                      </a:lnTo>
                      <a:lnTo>
                        <a:pt x="360" y="323"/>
                      </a:lnTo>
                      <a:lnTo>
                        <a:pt x="360" y="323"/>
                      </a:lnTo>
                      <a:lnTo>
                        <a:pt x="360" y="323"/>
                      </a:lnTo>
                      <a:lnTo>
                        <a:pt x="360" y="323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20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7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4"/>
                      </a:lnTo>
                      <a:lnTo>
                        <a:pt x="360" y="311"/>
                      </a:lnTo>
                      <a:lnTo>
                        <a:pt x="360" y="311"/>
                      </a:lnTo>
                      <a:lnTo>
                        <a:pt x="360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11"/>
                      </a:lnTo>
                      <a:lnTo>
                        <a:pt x="363" y="309"/>
                      </a:lnTo>
                      <a:lnTo>
                        <a:pt x="363" y="309"/>
                      </a:lnTo>
                      <a:lnTo>
                        <a:pt x="363" y="309"/>
                      </a:lnTo>
                      <a:lnTo>
                        <a:pt x="363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9"/>
                      </a:lnTo>
                      <a:lnTo>
                        <a:pt x="366" y="306"/>
                      </a:lnTo>
                      <a:lnTo>
                        <a:pt x="366" y="306"/>
                      </a:lnTo>
                      <a:lnTo>
                        <a:pt x="366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6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3" y="303"/>
                      </a:lnTo>
                      <a:lnTo>
                        <a:pt x="366" y="303"/>
                      </a:lnTo>
                      <a:lnTo>
                        <a:pt x="366" y="303"/>
                      </a:lnTo>
                      <a:lnTo>
                        <a:pt x="366" y="303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6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300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3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7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4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92"/>
                      </a:lnTo>
                      <a:lnTo>
                        <a:pt x="366" y="289"/>
                      </a:lnTo>
                      <a:lnTo>
                        <a:pt x="366" y="289"/>
                      </a:lnTo>
                      <a:lnTo>
                        <a:pt x="366" y="289"/>
                      </a:lnTo>
                      <a:lnTo>
                        <a:pt x="366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9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9" y="286"/>
                      </a:lnTo>
                      <a:lnTo>
                        <a:pt x="366" y="286"/>
                      </a:lnTo>
                      <a:lnTo>
                        <a:pt x="366" y="286"/>
                      </a:lnTo>
                      <a:lnTo>
                        <a:pt x="366" y="286"/>
                      </a:lnTo>
                      <a:lnTo>
                        <a:pt x="366" y="286"/>
                      </a:lnTo>
                      <a:lnTo>
                        <a:pt x="366" y="286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3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6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80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7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69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5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72" y="272"/>
                      </a:lnTo>
                      <a:lnTo>
                        <a:pt x="369" y="272"/>
                      </a:lnTo>
                      <a:lnTo>
                        <a:pt x="369" y="269"/>
                      </a:lnTo>
                      <a:lnTo>
                        <a:pt x="369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9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6"/>
                      </a:lnTo>
                      <a:lnTo>
                        <a:pt x="372" y="263"/>
                      </a:lnTo>
                      <a:lnTo>
                        <a:pt x="372" y="263"/>
                      </a:lnTo>
                      <a:lnTo>
                        <a:pt x="372" y="263"/>
                      </a:lnTo>
                      <a:lnTo>
                        <a:pt x="372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4" y="263"/>
                      </a:lnTo>
                      <a:lnTo>
                        <a:pt x="372" y="263"/>
                      </a:lnTo>
                      <a:lnTo>
                        <a:pt x="372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60"/>
                      </a:lnTo>
                      <a:lnTo>
                        <a:pt x="374" y="258"/>
                      </a:lnTo>
                      <a:lnTo>
                        <a:pt x="374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8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77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52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9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0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6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3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6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3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41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6" y="235"/>
                      </a:lnTo>
                      <a:lnTo>
                        <a:pt x="386" y="235"/>
                      </a:lnTo>
                      <a:lnTo>
                        <a:pt x="386" y="235"/>
                      </a:lnTo>
                      <a:lnTo>
                        <a:pt x="386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5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lnTo>
                        <a:pt x="389" y="23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5" name="Freeform 201"/>
                <p:cNvSpPr>
                  <a:spLocks/>
                </p:cNvSpPr>
                <p:nvPr/>
              </p:nvSpPr>
              <p:spPr bwMode="auto">
                <a:xfrm>
                  <a:off x="1746" y="2789"/>
                  <a:ext cx="65" cy="102"/>
                </a:xfrm>
                <a:custGeom>
                  <a:avLst/>
                  <a:gdLst/>
                  <a:ahLst/>
                  <a:cxnLst>
                    <a:cxn ang="0">
                      <a:pos x="3" y="71"/>
                    </a:cxn>
                    <a:cxn ang="0">
                      <a:pos x="3" y="51"/>
                    </a:cxn>
                    <a:cxn ang="0">
                      <a:pos x="0" y="37"/>
                    </a:cxn>
                    <a:cxn ang="0">
                      <a:pos x="6" y="31"/>
                    </a:cxn>
                    <a:cxn ang="0">
                      <a:pos x="20" y="34"/>
                    </a:cxn>
                    <a:cxn ang="0">
                      <a:pos x="23" y="51"/>
                    </a:cxn>
                    <a:cxn ang="0">
                      <a:pos x="28" y="54"/>
                    </a:cxn>
                    <a:cxn ang="0">
                      <a:pos x="40" y="57"/>
                    </a:cxn>
                    <a:cxn ang="0">
                      <a:pos x="51" y="74"/>
                    </a:cxn>
                    <a:cxn ang="0">
                      <a:pos x="60" y="40"/>
                    </a:cxn>
                    <a:cxn ang="0">
                      <a:pos x="57" y="34"/>
                    </a:cxn>
                    <a:cxn ang="0">
                      <a:pos x="65" y="28"/>
                    </a:cxn>
                    <a:cxn ang="0">
                      <a:pos x="79" y="23"/>
                    </a:cxn>
                    <a:cxn ang="0">
                      <a:pos x="85" y="0"/>
                    </a:cxn>
                    <a:cxn ang="0">
                      <a:pos x="96" y="0"/>
                    </a:cxn>
                    <a:cxn ang="0">
                      <a:pos x="96" y="3"/>
                    </a:cxn>
                    <a:cxn ang="0">
                      <a:pos x="99" y="6"/>
                    </a:cxn>
                    <a:cxn ang="0">
                      <a:pos x="102" y="14"/>
                    </a:cxn>
                    <a:cxn ang="0">
                      <a:pos x="105" y="20"/>
                    </a:cxn>
                    <a:cxn ang="0">
                      <a:pos x="127" y="43"/>
                    </a:cxn>
                    <a:cxn ang="0">
                      <a:pos x="119" y="65"/>
                    </a:cxn>
                    <a:cxn ang="0">
                      <a:pos x="102" y="65"/>
                    </a:cxn>
                    <a:cxn ang="0">
                      <a:pos x="74" y="71"/>
                    </a:cxn>
                    <a:cxn ang="0">
                      <a:pos x="68" y="88"/>
                    </a:cxn>
                    <a:cxn ang="0">
                      <a:pos x="62" y="108"/>
                    </a:cxn>
                    <a:cxn ang="0">
                      <a:pos x="71" y="113"/>
                    </a:cxn>
                    <a:cxn ang="0">
                      <a:pos x="74" y="116"/>
                    </a:cxn>
                    <a:cxn ang="0">
                      <a:pos x="82" y="125"/>
                    </a:cxn>
                    <a:cxn ang="0">
                      <a:pos x="91" y="130"/>
                    </a:cxn>
                    <a:cxn ang="0">
                      <a:pos x="91" y="145"/>
                    </a:cxn>
                    <a:cxn ang="0">
                      <a:pos x="85" y="153"/>
                    </a:cxn>
                    <a:cxn ang="0">
                      <a:pos x="79" y="170"/>
                    </a:cxn>
                    <a:cxn ang="0">
                      <a:pos x="79" y="173"/>
                    </a:cxn>
                    <a:cxn ang="0">
                      <a:pos x="54" y="181"/>
                    </a:cxn>
                    <a:cxn ang="0">
                      <a:pos x="45" y="184"/>
                    </a:cxn>
                    <a:cxn ang="0">
                      <a:pos x="43" y="184"/>
                    </a:cxn>
                    <a:cxn ang="0">
                      <a:pos x="40" y="190"/>
                    </a:cxn>
                    <a:cxn ang="0">
                      <a:pos x="31" y="196"/>
                    </a:cxn>
                    <a:cxn ang="0">
                      <a:pos x="28" y="198"/>
                    </a:cxn>
                    <a:cxn ang="0">
                      <a:pos x="23" y="198"/>
                    </a:cxn>
                    <a:cxn ang="0">
                      <a:pos x="26" y="190"/>
                    </a:cxn>
                    <a:cxn ang="0">
                      <a:pos x="26" y="181"/>
                    </a:cxn>
                    <a:cxn ang="0">
                      <a:pos x="28" y="173"/>
                    </a:cxn>
                    <a:cxn ang="0">
                      <a:pos x="23" y="170"/>
                    </a:cxn>
                    <a:cxn ang="0">
                      <a:pos x="17" y="162"/>
                    </a:cxn>
                    <a:cxn ang="0">
                      <a:pos x="11" y="162"/>
                    </a:cxn>
                    <a:cxn ang="0">
                      <a:pos x="11" y="156"/>
                    </a:cxn>
                    <a:cxn ang="0">
                      <a:pos x="23" y="153"/>
                    </a:cxn>
                    <a:cxn ang="0">
                      <a:pos x="26" y="145"/>
                    </a:cxn>
                    <a:cxn ang="0">
                      <a:pos x="31" y="145"/>
                    </a:cxn>
                    <a:cxn ang="0">
                      <a:pos x="34" y="145"/>
                    </a:cxn>
                    <a:cxn ang="0">
                      <a:pos x="37" y="142"/>
                    </a:cxn>
                    <a:cxn ang="0">
                      <a:pos x="37" y="85"/>
                    </a:cxn>
                    <a:cxn ang="0">
                      <a:pos x="34" y="62"/>
                    </a:cxn>
                    <a:cxn ang="0">
                      <a:pos x="14" y="60"/>
                    </a:cxn>
                    <a:cxn ang="0">
                      <a:pos x="11" y="65"/>
                    </a:cxn>
                    <a:cxn ang="0">
                      <a:pos x="11" y="74"/>
                    </a:cxn>
                    <a:cxn ang="0">
                      <a:pos x="9" y="82"/>
                    </a:cxn>
                  </a:cxnLst>
                  <a:rect l="0" t="0" r="r" b="b"/>
                  <a:pathLst>
                    <a:path w="127" h="201">
                      <a:moveTo>
                        <a:pt x="6" y="85"/>
                      </a:moveTo>
                      <a:lnTo>
                        <a:pt x="6" y="82"/>
                      </a:lnTo>
                      <a:lnTo>
                        <a:pt x="6" y="79"/>
                      </a:lnTo>
                      <a:lnTo>
                        <a:pt x="6" y="77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5"/>
                      </a:lnTo>
                      <a:lnTo>
                        <a:pt x="3" y="62"/>
                      </a:lnTo>
                      <a:lnTo>
                        <a:pt x="3" y="60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48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3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9" y="31"/>
                      </a:lnTo>
                      <a:lnTo>
                        <a:pt x="11" y="31"/>
                      </a:lnTo>
                      <a:lnTo>
                        <a:pt x="14" y="34"/>
                      </a:lnTo>
                      <a:lnTo>
                        <a:pt x="20" y="34"/>
                      </a:lnTo>
                      <a:lnTo>
                        <a:pt x="17" y="40"/>
                      </a:lnTo>
                      <a:lnTo>
                        <a:pt x="14" y="45"/>
                      </a:lnTo>
                      <a:lnTo>
                        <a:pt x="23" y="45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6" y="51"/>
                      </a:lnTo>
                      <a:lnTo>
                        <a:pt x="23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40" y="57"/>
                      </a:lnTo>
                      <a:lnTo>
                        <a:pt x="40" y="57"/>
                      </a:lnTo>
                      <a:lnTo>
                        <a:pt x="40" y="57"/>
                      </a:lnTo>
                      <a:lnTo>
                        <a:pt x="43" y="57"/>
                      </a:lnTo>
                      <a:lnTo>
                        <a:pt x="43" y="57"/>
                      </a:lnTo>
                      <a:lnTo>
                        <a:pt x="43" y="57"/>
                      </a:lnTo>
                      <a:lnTo>
                        <a:pt x="48" y="57"/>
                      </a:lnTo>
                      <a:lnTo>
                        <a:pt x="54" y="60"/>
                      </a:lnTo>
                      <a:lnTo>
                        <a:pt x="54" y="65"/>
                      </a:lnTo>
                      <a:lnTo>
                        <a:pt x="51" y="74"/>
                      </a:lnTo>
                      <a:lnTo>
                        <a:pt x="60" y="74"/>
                      </a:lnTo>
                      <a:lnTo>
                        <a:pt x="68" y="77"/>
                      </a:lnTo>
                      <a:lnTo>
                        <a:pt x="71" y="68"/>
                      </a:lnTo>
                      <a:lnTo>
                        <a:pt x="71" y="60"/>
                      </a:lnTo>
                      <a:lnTo>
                        <a:pt x="74" y="51"/>
                      </a:lnTo>
                      <a:lnTo>
                        <a:pt x="71" y="48"/>
                      </a:lnTo>
                      <a:lnTo>
                        <a:pt x="65" y="45"/>
                      </a:lnTo>
                      <a:lnTo>
                        <a:pt x="62" y="43"/>
                      </a:lnTo>
                      <a:lnTo>
                        <a:pt x="60" y="40"/>
                      </a:lnTo>
                      <a:lnTo>
                        <a:pt x="57" y="40"/>
                      </a:lnTo>
                      <a:lnTo>
                        <a:pt x="57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28"/>
                      </a:lnTo>
                      <a:lnTo>
                        <a:pt x="60" y="28"/>
                      </a:lnTo>
                      <a:lnTo>
                        <a:pt x="60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71" y="31"/>
                      </a:lnTo>
                      <a:lnTo>
                        <a:pt x="74" y="31"/>
                      </a:lnTo>
                      <a:lnTo>
                        <a:pt x="79" y="34"/>
                      </a:lnTo>
                      <a:lnTo>
                        <a:pt x="79" y="28"/>
                      </a:lnTo>
                      <a:lnTo>
                        <a:pt x="79" y="26"/>
                      </a:lnTo>
                      <a:lnTo>
                        <a:pt x="79" y="23"/>
                      </a:lnTo>
                      <a:lnTo>
                        <a:pt x="79" y="20"/>
                      </a:lnTo>
                      <a:lnTo>
                        <a:pt x="79" y="14"/>
                      </a:lnTo>
                      <a:lnTo>
                        <a:pt x="79" y="9"/>
                      </a:lnTo>
                      <a:lnTo>
                        <a:pt x="79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3" y="0"/>
                      </a:lnTo>
                      <a:lnTo>
                        <a:pt x="93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9" y="3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02" y="9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20"/>
                      </a:lnTo>
                      <a:lnTo>
                        <a:pt x="108" y="20"/>
                      </a:lnTo>
                      <a:lnTo>
                        <a:pt x="108" y="20"/>
                      </a:lnTo>
                      <a:lnTo>
                        <a:pt x="108" y="20"/>
                      </a:lnTo>
                      <a:lnTo>
                        <a:pt x="108" y="23"/>
                      </a:lnTo>
                      <a:lnTo>
                        <a:pt x="110" y="23"/>
                      </a:lnTo>
                      <a:lnTo>
                        <a:pt x="110" y="26"/>
                      </a:lnTo>
                      <a:lnTo>
                        <a:pt x="116" y="31"/>
                      </a:lnTo>
                      <a:lnTo>
                        <a:pt x="119" y="37"/>
                      </a:lnTo>
                      <a:lnTo>
                        <a:pt x="127" y="43"/>
                      </a:lnTo>
                      <a:lnTo>
                        <a:pt x="125" y="48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7"/>
                      </a:lnTo>
                      <a:lnTo>
                        <a:pt x="122" y="57"/>
                      </a:lnTo>
                      <a:lnTo>
                        <a:pt x="122" y="60"/>
                      </a:lnTo>
                      <a:lnTo>
                        <a:pt x="119" y="65"/>
                      </a:lnTo>
                      <a:lnTo>
                        <a:pt x="119" y="68"/>
                      </a:lnTo>
                      <a:lnTo>
                        <a:pt x="116" y="68"/>
                      </a:lnTo>
                      <a:lnTo>
                        <a:pt x="113" y="68"/>
                      </a:lnTo>
                      <a:lnTo>
                        <a:pt x="110" y="68"/>
                      </a:lnTo>
                      <a:lnTo>
                        <a:pt x="108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2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6" y="65"/>
                      </a:lnTo>
                      <a:lnTo>
                        <a:pt x="93" y="65"/>
                      </a:lnTo>
                      <a:lnTo>
                        <a:pt x="82" y="62"/>
                      </a:lnTo>
                      <a:lnTo>
                        <a:pt x="77" y="62"/>
                      </a:lnTo>
                      <a:lnTo>
                        <a:pt x="74" y="65"/>
                      </a:lnTo>
                      <a:lnTo>
                        <a:pt x="74" y="71"/>
                      </a:lnTo>
                      <a:lnTo>
                        <a:pt x="74" y="74"/>
                      </a:lnTo>
                      <a:lnTo>
                        <a:pt x="71" y="77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82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68" y="85"/>
                      </a:lnTo>
                      <a:lnTo>
                        <a:pt x="68" y="88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5" y="94"/>
                      </a:lnTo>
                      <a:lnTo>
                        <a:pt x="65" y="96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102"/>
                      </a:lnTo>
                      <a:lnTo>
                        <a:pt x="62" y="105"/>
                      </a:lnTo>
                      <a:lnTo>
                        <a:pt x="62" y="108"/>
                      </a:lnTo>
                      <a:lnTo>
                        <a:pt x="62" y="108"/>
                      </a:lnTo>
                      <a:lnTo>
                        <a:pt x="65" y="111"/>
                      </a:lnTo>
                      <a:lnTo>
                        <a:pt x="65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71" y="111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4" y="113"/>
                      </a:lnTo>
                      <a:lnTo>
                        <a:pt x="74" y="116"/>
                      </a:lnTo>
                      <a:lnTo>
                        <a:pt x="74" y="116"/>
                      </a:lnTo>
                      <a:lnTo>
                        <a:pt x="74" y="116"/>
                      </a:lnTo>
                      <a:lnTo>
                        <a:pt x="74" y="119"/>
                      </a:lnTo>
                      <a:lnTo>
                        <a:pt x="74" y="122"/>
                      </a:lnTo>
                      <a:lnTo>
                        <a:pt x="74" y="125"/>
                      </a:lnTo>
                      <a:lnTo>
                        <a:pt x="77" y="125"/>
                      </a:lnTo>
                      <a:lnTo>
                        <a:pt x="77" y="125"/>
                      </a:lnTo>
                      <a:lnTo>
                        <a:pt x="79" y="125"/>
                      </a:lnTo>
                      <a:lnTo>
                        <a:pt x="79" y="125"/>
                      </a:lnTo>
                      <a:lnTo>
                        <a:pt x="82" y="125"/>
                      </a:lnTo>
                      <a:lnTo>
                        <a:pt x="82" y="125"/>
                      </a:lnTo>
                      <a:lnTo>
                        <a:pt x="85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91" y="122"/>
                      </a:lnTo>
                      <a:lnTo>
                        <a:pt x="91" y="122"/>
                      </a:lnTo>
                      <a:lnTo>
                        <a:pt x="93" y="119"/>
                      </a:lnTo>
                      <a:lnTo>
                        <a:pt x="93" y="122"/>
                      </a:lnTo>
                      <a:lnTo>
                        <a:pt x="91" y="128"/>
                      </a:lnTo>
                      <a:lnTo>
                        <a:pt x="91" y="130"/>
                      </a:lnTo>
                      <a:lnTo>
                        <a:pt x="91" y="136"/>
                      </a:lnTo>
                      <a:lnTo>
                        <a:pt x="91" y="139"/>
                      </a:lnTo>
                      <a:lnTo>
                        <a:pt x="88" y="142"/>
                      </a:lnTo>
                      <a:lnTo>
                        <a:pt x="88" y="142"/>
                      </a:lnTo>
                      <a:lnTo>
                        <a:pt x="88" y="142"/>
                      </a:lnTo>
                      <a:lnTo>
                        <a:pt x="88" y="145"/>
                      </a:lnTo>
                      <a:lnTo>
                        <a:pt x="91" y="145"/>
                      </a:lnTo>
                      <a:lnTo>
                        <a:pt x="91" y="145"/>
                      </a:lnTo>
                      <a:lnTo>
                        <a:pt x="91" y="145"/>
                      </a:lnTo>
                      <a:lnTo>
                        <a:pt x="91" y="145"/>
                      </a:lnTo>
                      <a:lnTo>
                        <a:pt x="91" y="147"/>
                      </a:lnTo>
                      <a:lnTo>
                        <a:pt x="91" y="147"/>
                      </a:lnTo>
                      <a:lnTo>
                        <a:pt x="88" y="147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9"/>
                      </a:lnTo>
                      <a:lnTo>
                        <a:pt x="85" y="159"/>
                      </a:lnTo>
                      <a:lnTo>
                        <a:pt x="82" y="162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7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3"/>
                      </a:lnTo>
                      <a:lnTo>
                        <a:pt x="79" y="173"/>
                      </a:lnTo>
                      <a:lnTo>
                        <a:pt x="79" y="173"/>
                      </a:lnTo>
                      <a:lnTo>
                        <a:pt x="79" y="173"/>
                      </a:lnTo>
                      <a:lnTo>
                        <a:pt x="74" y="173"/>
                      </a:lnTo>
                      <a:lnTo>
                        <a:pt x="68" y="173"/>
                      </a:lnTo>
                      <a:lnTo>
                        <a:pt x="65" y="173"/>
                      </a:lnTo>
                      <a:lnTo>
                        <a:pt x="62" y="173"/>
                      </a:lnTo>
                      <a:lnTo>
                        <a:pt x="60" y="179"/>
                      </a:lnTo>
                      <a:lnTo>
                        <a:pt x="57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48" y="179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4"/>
                      </a:lnTo>
                      <a:lnTo>
                        <a:pt x="45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90"/>
                      </a:lnTo>
                      <a:lnTo>
                        <a:pt x="40" y="190"/>
                      </a:lnTo>
                      <a:lnTo>
                        <a:pt x="40" y="193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4" y="190"/>
                      </a:lnTo>
                      <a:lnTo>
                        <a:pt x="34" y="190"/>
                      </a:lnTo>
                      <a:lnTo>
                        <a:pt x="34" y="190"/>
                      </a:lnTo>
                      <a:lnTo>
                        <a:pt x="34" y="193"/>
                      </a:lnTo>
                      <a:lnTo>
                        <a:pt x="31" y="193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8"/>
                      </a:lnTo>
                      <a:lnTo>
                        <a:pt x="28" y="198"/>
                      </a:lnTo>
                      <a:lnTo>
                        <a:pt x="28" y="198"/>
                      </a:lnTo>
                      <a:lnTo>
                        <a:pt x="28" y="198"/>
                      </a:lnTo>
                      <a:lnTo>
                        <a:pt x="28" y="198"/>
                      </a:lnTo>
                      <a:lnTo>
                        <a:pt x="26" y="201"/>
                      </a:lnTo>
                      <a:lnTo>
                        <a:pt x="26" y="201"/>
                      </a:lnTo>
                      <a:lnTo>
                        <a:pt x="26" y="201"/>
                      </a:lnTo>
                      <a:lnTo>
                        <a:pt x="26" y="201"/>
                      </a:lnTo>
                      <a:lnTo>
                        <a:pt x="26" y="201"/>
                      </a:lnTo>
                      <a:lnTo>
                        <a:pt x="23" y="201"/>
                      </a:lnTo>
                      <a:lnTo>
                        <a:pt x="23" y="201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23" y="198"/>
                      </a:lnTo>
                      <a:lnTo>
                        <a:pt x="23" y="198"/>
                      </a:lnTo>
                      <a:lnTo>
                        <a:pt x="23" y="198"/>
                      </a:lnTo>
                      <a:lnTo>
                        <a:pt x="23" y="196"/>
                      </a:lnTo>
                      <a:lnTo>
                        <a:pt x="23" y="196"/>
                      </a:lnTo>
                      <a:lnTo>
                        <a:pt x="23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79"/>
                      </a:lnTo>
                      <a:lnTo>
                        <a:pt x="26" y="179"/>
                      </a:lnTo>
                      <a:lnTo>
                        <a:pt x="26" y="179"/>
                      </a:lnTo>
                      <a:lnTo>
                        <a:pt x="26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3" y="173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67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6" y="162"/>
                      </a:lnTo>
                      <a:lnTo>
                        <a:pt x="20" y="162"/>
                      </a:lnTo>
                      <a:lnTo>
                        <a:pt x="20" y="162"/>
                      </a:lnTo>
                      <a:lnTo>
                        <a:pt x="17" y="162"/>
                      </a:lnTo>
                      <a:lnTo>
                        <a:pt x="17" y="162"/>
                      </a:lnTo>
                      <a:lnTo>
                        <a:pt x="14" y="162"/>
                      </a:lnTo>
                      <a:lnTo>
                        <a:pt x="14" y="162"/>
                      </a:lnTo>
                      <a:lnTo>
                        <a:pt x="14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59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1" y="153"/>
                      </a:lnTo>
                      <a:lnTo>
                        <a:pt x="14" y="153"/>
                      </a:lnTo>
                      <a:lnTo>
                        <a:pt x="17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0"/>
                      </a:lnTo>
                      <a:lnTo>
                        <a:pt x="26" y="147"/>
                      </a:lnTo>
                      <a:lnTo>
                        <a:pt x="26" y="147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8" y="145"/>
                      </a:lnTo>
                      <a:lnTo>
                        <a:pt x="28" y="145"/>
                      </a:lnTo>
                      <a:lnTo>
                        <a:pt x="28" y="145"/>
                      </a:lnTo>
                      <a:lnTo>
                        <a:pt x="28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4" y="145"/>
                      </a:lnTo>
                      <a:lnTo>
                        <a:pt x="34" y="145"/>
                      </a:lnTo>
                      <a:lnTo>
                        <a:pt x="34" y="145"/>
                      </a:lnTo>
                      <a:lnTo>
                        <a:pt x="34" y="145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39"/>
                      </a:lnTo>
                      <a:lnTo>
                        <a:pt x="37" y="130"/>
                      </a:lnTo>
                      <a:lnTo>
                        <a:pt x="37" y="125"/>
                      </a:lnTo>
                      <a:lnTo>
                        <a:pt x="37" y="119"/>
                      </a:lnTo>
                      <a:lnTo>
                        <a:pt x="37" y="113"/>
                      </a:lnTo>
                      <a:lnTo>
                        <a:pt x="37" y="111"/>
                      </a:lnTo>
                      <a:lnTo>
                        <a:pt x="40" y="99"/>
                      </a:lnTo>
                      <a:lnTo>
                        <a:pt x="40" y="96"/>
                      </a:lnTo>
                      <a:lnTo>
                        <a:pt x="37" y="85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71"/>
                      </a:lnTo>
                      <a:lnTo>
                        <a:pt x="37" y="71"/>
                      </a:lnTo>
                      <a:lnTo>
                        <a:pt x="37" y="68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1" y="62"/>
                      </a:lnTo>
                      <a:lnTo>
                        <a:pt x="31" y="62"/>
                      </a:lnTo>
                      <a:lnTo>
                        <a:pt x="31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1" y="65"/>
                      </a:lnTo>
                      <a:lnTo>
                        <a:pt x="11" y="65"/>
                      </a:lnTo>
                      <a:lnTo>
                        <a:pt x="11" y="65"/>
                      </a:lnTo>
                      <a:lnTo>
                        <a:pt x="11" y="65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4"/>
                      </a:lnTo>
                      <a:lnTo>
                        <a:pt x="11" y="74"/>
                      </a:lnTo>
                      <a:lnTo>
                        <a:pt x="11" y="74"/>
                      </a:lnTo>
                      <a:lnTo>
                        <a:pt x="11" y="74"/>
                      </a:lnTo>
                      <a:lnTo>
                        <a:pt x="9" y="74"/>
                      </a:lnTo>
                      <a:lnTo>
                        <a:pt x="9" y="77"/>
                      </a:lnTo>
                      <a:lnTo>
                        <a:pt x="9" y="77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82"/>
                      </a:lnTo>
                      <a:lnTo>
                        <a:pt x="9" y="82"/>
                      </a:lnTo>
                      <a:lnTo>
                        <a:pt x="9" y="82"/>
                      </a:lnTo>
                      <a:lnTo>
                        <a:pt x="9" y="82"/>
                      </a:lnTo>
                      <a:lnTo>
                        <a:pt x="6" y="85"/>
                      </a:lnTo>
                      <a:lnTo>
                        <a:pt x="6" y="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6" name="Freeform 202"/>
                <p:cNvSpPr>
                  <a:spLocks/>
                </p:cNvSpPr>
                <p:nvPr/>
              </p:nvSpPr>
              <p:spPr bwMode="auto">
                <a:xfrm>
                  <a:off x="1746" y="2789"/>
                  <a:ext cx="65" cy="102"/>
                </a:xfrm>
                <a:custGeom>
                  <a:avLst/>
                  <a:gdLst/>
                  <a:ahLst/>
                  <a:cxnLst>
                    <a:cxn ang="0">
                      <a:pos x="3" y="71"/>
                    </a:cxn>
                    <a:cxn ang="0">
                      <a:pos x="3" y="51"/>
                    </a:cxn>
                    <a:cxn ang="0">
                      <a:pos x="0" y="37"/>
                    </a:cxn>
                    <a:cxn ang="0">
                      <a:pos x="6" y="31"/>
                    </a:cxn>
                    <a:cxn ang="0">
                      <a:pos x="20" y="34"/>
                    </a:cxn>
                    <a:cxn ang="0">
                      <a:pos x="23" y="51"/>
                    </a:cxn>
                    <a:cxn ang="0">
                      <a:pos x="28" y="54"/>
                    </a:cxn>
                    <a:cxn ang="0">
                      <a:pos x="40" y="57"/>
                    </a:cxn>
                    <a:cxn ang="0">
                      <a:pos x="51" y="74"/>
                    </a:cxn>
                    <a:cxn ang="0">
                      <a:pos x="60" y="40"/>
                    </a:cxn>
                    <a:cxn ang="0">
                      <a:pos x="57" y="34"/>
                    </a:cxn>
                    <a:cxn ang="0">
                      <a:pos x="65" y="28"/>
                    </a:cxn>
                    <a:cxn ang="0">
                      <a:pos x="79" y="23"/>
                    </a:cxn>
                    <a:cxn ang="0">
                      <a:pos x="85" y="0"/>
                    </a:cxn>
                    <a:cxn ang="0">
                      <a:pos x="96" y="0"/>
                    </a:cxn>
                    <a:cxn ang="0">
                      <a:pos x="96" y="3"/>
                    </a:cxn>
                    <a:cxn ang="0">
                      <a:pos x="99" y="6"/>
                    </a:cxn>
                    <a:cxn ang="0">
                      <a:pos x="102" y="14"/>
                    </a:cxn>
                    <a:cxn ang="0">
                      <a:pos x="105" y="20"/>
                    </a:cxn>
                    <a:cxn ang="0">
                      <a:pos x="127" y="43"/>
                    </a:cxn>
                    <a:cxn ang="0">
                      <a:pos x="119" y="65"/>
                    </a:cxn>
                    <a:cxn ang="0">
                      <a:pos x="102" y="65"/>
                    </a:cxn>
                    <a:cxn ang="0">
                      <a:pos x="74" y="71"/>
                    </a:cxn>
                    <a:cxn ang="0">
                      <a:pos x="68" y="88"/>
                    </a:cxn>
                    <a:cxn ang="0">
                      <a:pos x="62" y="108"/>
                    </a:cxn>
                    <a:cxn ang="0">
                      <a:pos x="71" y="113"/>
                    </a:cxn>
                    <a:cxn ang="0">
                      <a:pos x="74" y="116"/>
                    </a:cxn>
                    <a:cxn ang="0">
                      <a:pos x="82" y="125"/>
                    </a:cxn>
                    <a:cxn ang="0">
                      <a:pos x="91" y="130"/>
                    </a:cxn>
                    <a:cxn ang="0">
                      <a:pos x="91" y="145"/>
                    </a:cxn>
                    <a:cxn ang="0">
                      <a:pos x="85" y="153"/>
                    </a:cxn>
                    <a:cxn ang="0">
                      <a:pos x="79" y="170"/>
                    </a:cxn>
                    <a:cxn ang="0">
                      <a:pos x="79" y="173"/>
                    </a:cxn>
                    <a:cxn ang="0">
                      <a:pos x="54" y="181"/>
                    </a:cxn>
                    <a:cxn ang="0">
                      <a:pos x="45" y="184"/>
                    </a:cxn>
                    <a:cxn ang="0">
                      <a:pos x="43" y="184"/>
                    </a:cxn>
                    <a:cxn ang="0">
                      <a:pos x="40" y="190"/>
                    </a:cxn>
                    <a:cxn ang="0">
                      <a:pos x="31" y="196"/>
                    </a:cxn>
                    <a:cxn ang="0">
                      <a:pos x="28" y="198"/>
                    </a:cxn>
                    <a:cxn ang="0">
                      <a:pos x="23" y="198"/>
                    </a:cxn>
                    <a:cxn ang="0">
                      <a:pos x="26" y="190"/>
                    </a:cxn>
                    <a:cxn ang="0">
                      <a:pos x="26" y="181"/>
                    </a:cxn>
                    <a:cxn ang="0">
                      <a:pos x="28" y="173"/>
                    </a:cxn>
                    <a:cxn ang="0">
                      <a:pos x="23" y="170"/>
                    </a:cxn>
                    <a:cxn ang="0">
                      <a:pos x="17" y="162"/>
                    </a:cxn>
                    <a:cxn ang="0">
                      <a:pos x="11" y="162"/>
                    </a:cxn>
                    <a:cxn ang="0">
                      <a:pos x="11" y="156"/>
                    </a:cxn>
                    <a:cxn ang="0">
                      <a:pos x="23" y="153"/>
                    </a:cxn>
                    <a:cxn ang="0">
                      <a:pos x="26" y="145"/>
                    </a:cxn>
                    <a:cxn ang="0">
                      <a:pos x="31" y="145"/>
                    </a:cxn>
                    <a:cxn ang="0">
                      <a:pos x="34" y="145"/>
                    </a:cxn>
                    <a:cxn ang="0">
                      <a:pos x="37" y="142"/>
                    </a:cxn>
                    <a:cxn ang="0">
                      <a:pos x="37" y="85"/>
                    </a:cxn>
                    <a:cxn ang="0">
                      <a:pos x="34" y="62"/>
                    </a:cxn>
                    <a:cxn ang="0">
                      <a:pos x="14" y="60"/>
                    </a:cxn>
                    <a:cxn ang="0">
                      <a:pos x="11" y="65"/>
                    </a:cxn>
                    <a:cxn ang="0">
                      <a:pos x="11" y="74"/>
                    </a:cxn>
                    <a:cxn ang="0">
                      <a:pos x="9" y="82"/>
                    </a:cxn>
                  </a:cxnLst>
                  <a:rect l="0" t="0" r="r" b="b"/>
                  <a:pathLst>
                    <a:path w="127" h="201">
                      <a:moveTo>
                        <a:pt x="6" y="85"/>
                      </a:moveTo>
                      <a:lnTo>
                        <a:pt x="6" y="82"/>
                      </a:lnTo>
                      <a:lnTo>
                        <a:pt x="6" y="79"/>
                      </a:lnTo>
                      <a:lnTo>
                        <a:pt x="6" y="77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5"/>
                      </a:lnTo>
                      <a:lnTo>
                        <a:pt x="3" y="62"/>
                      </a:lnTo>
                      <a:lnTo>
                        <a:pt x="3" y="60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4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48"/>
                      </a:lnTo>
                      <a:lnTo>
                        <a:pt x="3" y="45"/>
                      </a:lnTo>
                      <a:lnTo>
                        <a:pt x="3" y="45"/>
                      </a:lnTo>
                      <a:lnTo>
                        <a:pt x="3" y="43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9" y="31"/>
                      </a:lnTo>
                      <a:lnTo>
                        <a:pt x="11" y="31"/>
                      </a:lnTo>
                      <a:lnTo>
                        <a:pt x="14" y="34"/>
                      </a:lnTo>
                      <a:lnTo>
                        <a:pt x="20" y="34"/>
                      </a:lnTo>
                      <a:lnTo>
                        <a:pt x="17" y="40"/>
                      </a:lnTo>
                      <a:lnTo>
                        <a:pt x="14" y="45"/>
                      </a:lnTo>
                      <a:lnTo>
                        <a:pt x="23" y="45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6" y="51"/>
                      </a:lnTo>
                      <a:lnTo>
                        <a:pt x="23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40" y="57"/>
                      </a:lnTo>
                      <a:lnTo>
                        <a:pt x="40" y="57"/>
                      </a:lnTo>
                      <a:lnTo>
                        <a:pt x="40" y="57"/>
                      </a:lnTo>
                      <a:lnTo>
                        <a:pt x="43" y="57"/>
                      </a:lnTo>
                      <a:lnTo>
                        <a:pt x="43" y="57"/>
                      </a:lnTo>
                      <a:lnTo>
                        <a:pt x="43" y="57"/>
                      </a:lnTo>
                      <a:lnTo>
                        <a:pt x="48" y="57"/>
                      </a:lnTo>
                      <a:lnTo>
                        <a:pt x="54" y="60"/>
                      </a:lnTo>
                      <a:lnTo>
                        <a:pt x="54" y="65"/>
                      </a:lnTo>
                      <a:lnTo>
                        <a:pt x="51" y="74"/>
                      </a:lnTo>
                      <a:lnTo>
                        <a:pt x="60" y="74"/>
                      </a:lnTo>
                      <a:lnTo>
                        <a:pt x="68" y="77"/>
                      </a:lnTo>
                      <a:lnTo>
                        <a:pt x="71" y="68"/>
                      </a:lnTo>
                      <a:lnTo>
                        <a:pt x="71" y="60"/>
                      </a:lnTo>
                      <a:lnTo>
                        <a:pt x="74" y="51"/>
                      </a:lnTo>
                      <a:lnTo>
                        <a:pt x="71" y="48"/>
                      </a:lnTo>
                      <a:lnTo>
                        <a:pt x="65" y="45"/>
                      </a:lnTo>
                      <a:lnTo>
                        <a:pt x="62" y="43"/>
                      </a:lnTo>
                      <a:lnTo>
                        <a:pt x="60" y="40"/>
                      </a:lnTo>
                      <a:lnTo>
                        <a:pt x="57" y="40"/>
                      </a:lnTo>
                      <a:lnTo>
                        <a:pt x="57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7" y="34"/>
                      </a:lnTo>
                      <a:lnTo>
                        <a:pt x="57" y="34"/>
                      </a:lnTo>
                      <a:lnTo>
                        <a:pt x="57" y="28"/>
                      </a:lnTo>
                      <a:lnTo>
                        <a:pt x="60" y="28"/>
                      </a:lnTo>
                      <a:lnTo>
                        <a:pt x="60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71" y="31"/>
                      </a:lnTo>
                      <a:lnTo>
                        <a:pt x="74" y="31"/>
                      </a:lnTo>
                      <a:lnTo>
                        <a:pt x="79" y="34"/>
                      </a:lnTo>
                      <a:lnTo>
                        <a:pt x="79" y="28"/>
                      </a:lnTo>
                      <a:lnTo>
                        <a:pt x="79" y="26"/>
                      </a:lnTo>
                      <a:lnTo>
                        <a:pt x="79" y="23"/>
                      </a:lnTo>
                      <a:lnTo>
                        <a:pt x="79" y="20"/>
                      </a:lnTo>
                      <a:lnTo>
                        <a:pt x="79" y="14"/>
                      </a:lnTo>
                      <a:lnTo>
                        <a:pt x="79" y="9"/>
                      </a:lnTo>
                      <a:lnTo>
                        <a:pt x="79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3" y="0"/>
                      </a:lnTo>
                      <a:lnTo>
                        <a:pt x="93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6" y="3"/>
                      </a:lnTo>
                      <a:lnTo>
                        <a:pt x="99" y="3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6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02" y="9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1"/>
                      </a:lnTo>
                      <a:lnTo>
                        <a:pt x="102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20"/>
                      </a:lnTo>
                      <a:lnTo>
                        <a:pt x="108" y="20"/>
                      </a:lnTo>
                      <a:lnTo>
                        <a:pt x="108" y="20"/>
                      </a:lnTo>
                      <a:lnTo>
                        <a:pt x="108" y="20"/>
                      </a:lnTo>
                      <a:lnTo>
                        <a:pt x="108" y="23"/>
                      </a:lnTo>
                      <a:lnTo>
                        <a:pt x="110" y="23"/>
                      </a:lnTo>
                      <a:lnTo>
                        <a:pt x="110" y="26"/>
                      </a:lnTo>
                      <a:lnTo>
                        <a:pt x="116" y="31"/>
                      </a:lnTo>
                      <a:lnTo>
                        <a:pt x="119" y="37"/>
                      </a:lnTo>
                      <a:lnTo>
                        <a:pt x="127" y="43"/>
                      </a:lnTo>
                      <a:lnTo>
                        <a:pt x="125" y="48"/>
                      </a:lnTo>
                      <a:lnTo>
                        <a:pt x="125" y="51"/>
                      </a:lnTo>
                      <a:lnTo>
                        <a:pt x="125" y="51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2" y="57"/>
                      </a:lnTo>
                      <a:lnTo>
                        <a:pt x="122" y="57"/>
                      </a:lnTo>
                      <a:lnTo>
                        <a:pt x="122" y="60"/>
                      </a:lnTo>
                      <a:lnTo>
                        <a:pt x="119" y="65"/>
                      </a:lnTo>
                      <a:lnTo>
                        <a:pt x="119" y="68"/>
                      </a:lnTo>
                      <a:lnTo>
                        <a:pt x="116" y="68"/>
                      </a:lnTo>
                      <a:lnTo>
                        <a:pt x="113" y="68"/>
                      </a:lnTo>
                      <a:lnTo>
                        <a:pt x="110" y="68"/>
                      </a:lnTo>
                      <a:lnTo>
                        <a:pt x="108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5" y="65"/>
                      </a:lnTo>
                      <a:lnTo>
                        <a:pt x="102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6" y="65"/>
                      </a:lnTo>
                      <a:lnTo>
                        <a:pt x="93" y="65"/>
                      </a:lnTo>
                      <a:lnTo>
                        <a:pt x="82" y="62"/>
                      </a:lnTo>
                      <a:lnTo>
                        <a:pt x="77" y="62"/>
                      </a:lnTo>
                      <a:lnTo>
                        <a:pt x="74" y="65"/>
                      </a:lnTo>
                      <a:lnTo>
                        <a:pt x="74" y="71"/>
                      </a:lnTo>
                      <a:lnTo>
                        <a:pt x="74" y="74"/>
                      </a:lnTo>
                      <a:lnTo>
                        <a:pt x="71" y="77"/>
                      </a:lnTo>
                      <a:lnTo>
                        <a:pt x="71" y="79"/>
                      </a:lnTo>
                      <a:lnTo>
                        <a:pt x="71" y="79"/>
                      </a:lnTo>
                      <a:lnTo>
                        <a:pt x="71" y="82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68" y="85"/>
                      </a:lnTo>
                      <a:lnTo>
                        <a:pt x="68" y="88"/>
                      </a:ln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5" y="94"/>
                      </a:lnTo>
                      <a:lnTo>
                        <a:pt x="65" y="96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5" y="102"/>
                      </a:lnTo>
                      <a:lnTo>
                        <a:pt x="62" y="105"/>
                      </a:lnTo>
                      <a:lnTo>
                        <a:pt x="62" y="108"/>
                      </a:lnTo>
                      <a:lnTo>
                        <a:pt x="62" y="108"/>
                      </a:lnTo>
                      <a:lnTo>
                        <a:pt x="65" y="111"/>
                      </a:lnTo>
                      <a:lnTo>
                        <a:pt x="65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71" y="111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1" y="113"/>
                      </a:lnTo>
                      <a:lnTo>
                        <a:pt x="74" y="113"/>
                      </a:lnTo>
                      <a:lnTo>
                        <a:pt x="74" y="116"/>
                      </a:lnTo>
                      <a:lnTo>
                        <a:pt x="74" y="116"/>
                      </a:lnTo>
                      <a:lnTo>
                        <a:pt x="74" y="116"/>
                      </a:lnTo>
                      <a:lnTo>
                        <a:pt x="74" y="119"/>
                      </a:lnTo>
                      <a:lnTo>
                        <a:pt x="74" y="122"/>
                      </a:lnTo>
                      <a:lnTo>
                        <a:pt x="74" y="125"/>
                      </a:lnTo>
                      <a:lnTo>
                        <a:pt x="77" y="125"/>
                      </a:lnTo>
                      <a:lnTo>
                        <a:pt x="77" y="125"/>
                      </a:lnTo>
                      <a:lnTo>
                        <a:pt x="79" y="125"/>
                      </a:lnTo>
                      <a:lnTo>
                        <a:pt x="79" y="125"/>
                      </a:lnTo>
                      <a:lnTo>
                        <a:pt x="82" y="125"/>
                      </a:lnTo>
                      <a:lnTo>
                        <a:pt x="82" y="125"/>
                      </a:lnTo>
                      <a:lnTo>
                        <a:pt x="85" y="125"/>
                      </a:lnTo>
                      <a:lnTo>
                        <a:pt x="88" y="125"/>
                      </a:lnTo>
                      <a:lnTo>
                        <a:pt x="88" y="125"/>
                      </a:lnTo>
                      <a:lnTo>
                        <a:pt x="91" y="122"/>
                      </a:lnTo>
                      <a:lnTo>
                        <a:pt x="91" y="122"/>
                      </a:lnTo>
                      <a:lnTo>
                        <a:pt x="93" y="119"/>
                      </a:lnTo>
                      <a:lnTo>
                        <a:pt x="93" y="122"/>
                      </a:lnTo>
                      <a:lnTo>
                        <a:pt x="91" y="128"/>
                      </a:lnTo>
                      <a:lnTo>
                        <a:pt x="91" y="130"/>
                      </a:lnTo>
                      <a:lnTo>
                        <a:pt x="91" y="136"/>
                      </a:lnTo>
                      <a:lnTo>
                        <a:pt x="91" y="139"/>
                      </a:lnTo>
                      <a:lnTo>
                        <a:pt x="88" y="142"/>
                      </a:lnTo>
                      <a:lnTo>
                        <a:pt x="88" y="142"/>
                      </a:lnTo>
                      <a:lnTo>
                        <a:pt x="88" y="142"/>
                      </a:lnTo>
                      <a:lnTo>
                        <a:pt x="88" y="145"/>
                      </a:lnTo>
                      <a:lnTo>
                        <a:pt x="91" y="145"/>
                      </a:lnTo>
                      <a:lnTo>
                        <a:pt x="91" y="145"/>
                      </a:lnTo>
                      <a:lnTo>
                        <a:pt x="91" y="145"/>
                      </a:lnTo>
                      <a:lnTo>
                        <a:pt x="91" y="145"/>
                      </a:lnTo>
                      <a:lnTo>
                        <a:pt x="91" y="147"/>
                      </a:lnTo>
                      <a:lnTo>
                        <a:pt x="91" y="147"/>
                      </a:lnTo>
                      <a:lnTo>
                        <a:pt x="88" y="147"/>
                      </a:lnTo>
                      <a:lnTo>
                        <a:pt x="88" y="150"/>
                      </a:lnTo>
                      <a:lnTo>
                        <a:pt x="88" y="150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5" y="156"/>
                      </a:lnTo>
                      <a:lnTo>
                        <a:pt x="85" y="156"/>
                      </a:lnTo>
                      <a:lnTo>
                        <a:pt x="85" y="159"/>
                      </a:lnTo>
                      <a:lnTo>
                        <a:pt x="85" y="159"/>
                      </a:lnTo>
                      <a:lnTo>
                        <a:pt x="82" y="162"/>
                      </a:lnTo>
                      <a:lnTo>
                        <a:pt x="82" y="164"/>
                      </a:lnTo>
                      <a:lnTo>
                        <a:pt x="82" y="164"/>
                      </a:lnTo>
                      <a:lnTo>
                        <a:pt x="82" y="167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0"/>
                      </a:lnTo>
                      <a:lnTo>
                        <a:pt x="79" y="173"/>
                      </a:lnTo>
                      <a:lnTo>
                        <a:pt x="79" y="173"/>
                      </a:lnTo>
                      <a:lnTo>
                        <a:pt x="79" y="173"/>
                      </a:lnTo>
                      <a:lnTo>
                        <a:pt x="79" y="173"/>
                      </a:lnTo>
                      <a:lnTo>
                        <a:pt x="74" y="173"/>
                      </a:lnTo>
                      <a:lnTo>
                        <a:pt x="68" y="173"/>
                      </a:lnTo>
                      <a:lnTo>
                        <a:pt x="65" y="173"/>
                      </a:lnTo>
                      <a:lnTo>
                        <a:pt x="62" y="173"/>
                      </a:lnTo>
                      <a:lnTo>
                        <a:pt x="60" y="179"/>
                      </a:lnTo>
                      <a:lnTo>
                        <a:pt x="57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54" y="181"/>
                      </a:lnTo>
                      <a:lnTo>
                        <a:pt x="48" y="179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1"/>
                      </a:lnTo>
                      <a:lnTo>
                        <a:pt x="45" y="184"/>
                      </a:lnTo>
                      <a:lnTo>
                        <a:pt x="45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4"/>
                      </a:lnTo>
                      <a:lnTo>
                        <a:pt x="43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87"/>
                      </a:lnTo>
                      <a:lnTo>
                        <a:pt x="40" y="190"/>
                      </a:lnTo>
                      <a:lnTo>
                        <a:pt x="40" y="190"/>
                      </a:lnTo>
                      <a:lnTo>
                        <a:pt x="40" y="193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4" y="190"/>
                      </a:lnTo>
                      <a:lnTo>
                        <a:pt x="34" y="190"/>
                      </a:lnTo>
                      <a:lnTo>
                        <a:pt x="34" y="190"/>
                      </a:lnTo>
                      <a:lnTo>
                        <a:pt x="34" y="193"/>
                      </a:lnTo>
                      <a:lnTo>
                        <a:pt x="31" y="193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6"/>
                      </a:lnTo>
                      <a:lnTo>
                        <a:pt x="31" y="198"/>
                      </a:lnTo>
                      <a:lnTo>
                        <a:pt x="28" y="198"/>
                      </a:lnTo>
                      <a:lnTo>
                        <a:pt x="28" y="198"/>
                      </a:lnTo>
                      <a:lnTo>
                        <a:pt x="28" y="198"/>
                      </a:lnTo>
                      <a:lnTo>
                        <a:pt x="28" y="198"/>
                      </a:lnTo>
                      <a:lnTo>
                        <a:pt x="26" y="201"/>
                      </a:lnTo>
                      <a:lnTo>
                        <a:pt x="26" y="201"/>
                      </a:lnTo>
                      <a:lnTo>
                        <a:pt x="26" y="201"/>
                      </a:lnTo>
                      <a:lnTo>
                        <a:pt x="26" y="201"/>
                      </a:lnTo>
                      <a:lnTo>
                        <a:pt x="26" y="201"/>
                      </a:lnTo>
                      <a:lnTo>
                        <a:pt x="23" y="201"/>
                      </a:lnTo>
                      <a:lnTo>
                        <a:pt x="23" y="201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23" y="198"/>
                      </a:lnTo>
                      <a:lnTo>
                        <a:pt x="23" y="198"/>
                      </a:lnTo>
                      <a:lnTo>
                        <a:pt x="23" y="198"/>
                      </a:lnTo>
                      <a:lnTo>
                        <a:pt x="23" y="196"/>
                      </a:lnTo>
                      <a:lnTo>
                        <a:pt x="23" y="196"/>
                      </a:lnTo>
                      <a:lnTo>
                        <a:pt x="23" y="193"/>
                      </a:lnTo>
                      <a:lnTo>
                        <a:pt x="26" y="193"/>
                      </a:lnTo>
                      <a:lnTo>
                        <a:pt x="26" y="193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6" y="187"/>
                      </a:lnTo>
                      <a:lnTo>
                        <a:pt x="26" y="187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4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81"/>
                      </a:lnTo>
                      <a:lnTo>
                        <a:pt x="26" y="179"/>
                      </a:lnTo>
                      <a:lnTo>
                        <a:pt x="26" y="179"/>
                      </a:lnTo>
                      <a:lnTo>
                        <a:pt x="26" y="179"/>
                      </a:lnTo>
                      <a:lnTo>
                        <a:pt x="26" y="176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8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3" y="173"/>
                      </a:lnTo>
                      <a:lnTo>
                        <a:pt x="23" y="170"/>
                      </a:lnTo>
                      <a:lnTo>
                        <a:pt x="23" y="170"/>
                      </a:lnTo>
                      <a:lnTo>
                        <a:pt x="23" y="167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6" y="162"/>
                      </a:lnTo>
                      <a:lnTo>
                        <a:pt x="20" y="162"/>
                      </a:lnTo>
                      <a:lnTo>
                        <a:pt x="20" y="162"/>
                      </a:lnTo>
                      <a:lnTo>
                        <a:pt x="17" y="162"/>
                      </a:lnTo>
                      <a:lnTo>
                        <a:pt x="17" y="162"/>
                      </a:lnTo>
                      <a:lnTo>
                        <a:pt x="14" y="162"/>
                      </a:lnTo>
                      <a:lnTo>
                        <a:pt x="14" y="162"/>
                      </a:lnTo>
                      <a:lnTo>
                        <a:pt x="14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62"/>
                      </a:lnTo>
                      <a:lnTo>
                        <a:pt x="11" y="159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1" y="153"/>
                      </a:lnTo>
                      <a:lnTo>
                        <a:pt x="14" y="153"/>
                      </a:lnTo>
                      <a:lnTo>
                        <a:pt x="17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0"/>
                      </a:lnTo>
                      <a:lnTo>
                        <a:pt x="26" y="147"/>
                      </a:lnTo>
                      <a:lnTo>
                        <a:pt x="26" y="147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8" y="145"/>
                      </a:lnTo>
                      <a:lnTo>
                        <a:pt x="28" y="145"/>
                      </a:lnTo>
                      <a:lnTo>
                        <a:pt x="28" y="145"/>
                      </a:lnTo>
                      <a:lnTo>
                        <a:pt x="28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4" y="145"/>
                      </a:lnTo>
                      <a:lnTo>
                        <a:pt x="34" y="145"/>
                      </a:lnTo>
                      <a:lnTo>
                        <a:pt x="34" y="145"/>
                      </a:lnTo>
                      <a:lnTo>
                        <a:pt x="34" y="145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42"/>
                      </a:lnTo>
                      <a:lnTo>
                        <a:pt x="37" y="139"/>
                      </a:lnTo>
                      <a:lnTo>
                        <a:pt x="37" y="130"/>
                      </a:lnTo>
                      <a:lnTo>
                        <a:pt x="37" y="125"/>
                      </a:lnTo>
                      <a:lnTo>
                        <a:pt x="37" y="119"/>
                      </a:lnTo>
                      <a:lnTo>
                        <a:pt x="37" y="113"/>
                      </a:lnTo>
                      <a:lnTo>
                        <a:pt x="37" y="111"/>
                      </a:lnTo>
                      <a:lnTo>
                        <a:pt x="40" y="99"/>
                      </a:lnTo>
                      <a:lnTo>
                        <a:pt x="40" y="96"/>
                      </a:lnTo>
                      <a:lnTo>
                        <a:pt x="37" y="85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7" y="71"/>
                      </a:lnTo>
                      <a:lnTo>
                        <a:pt x="37" y="71"/>
                      </a:lnTo>
                      <a:lnTo>
                        <a:pt x="37" y="68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1" y="62"/>
                      </a:lnTo>
                      <a:lnTo>
                        <a:pt x="31" y="62"/>
                      </a:lnTo>
                      <a:lnTo>
                        <a:pt x="31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1" y="65"/>
                      </a:lnTo>
                      <a:lnTo>
                        <a:pt x="11" y="65"/>
                      </a:lnTo>
                      <a:lnTo>
                        <a:pt x="11" y="65"/>
                      </a:lnTo>
                      <a:lnTo>
                        <a:pt x="11" y="65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11" y="74"/>
                      </a:lnTo>
                      <a:lnTo>
                        <a:pt x="11" y="74"/>
                      </a:lnTo>
                      <a:lnTo>
                        <a:pt x="11" y="74"/>
                      </a:lnTo>
                      <a:lnTo>
                        <a:pt x="11" y="74"/>
                      </a:lnTo>
                      <a:lnTo>
                        <a:pt x="9" y="74"/>
                      </a:lnTo>
                      <a:lnTo>
                        <a:pt x="9" y="77"/>
                      </a:lnTo>
                      <a:lnTo>
                        <a:pt x="9" y="77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79"/>
                      </a:lnTo>
                      <a:lnTo>
                        <a:pt x="9" y="82"/>
                      </a:lnTo>
                      <a:lnTo>
                        <a:pt x="9" y="82"/>
                      </a:lnTo>
                      <a:lnTo>
                        <a:pt x="9" y="82"/>
                      </a:lnTo>
                      <a:lnTo>
                        <a:pt x="9" y="82"/>
                      </a:lnTo>
                      <a:lnTo>
                        <a:pt x="6" y="85"/>
                      </a:lnTo>
                      <a:lnTo>
                        <a:pt x="6" y="8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7" name="Freeform 203"/>
                <p:cNvSpPr>
                  <a:spLocks/>
                </p:cNvSpPr>
                <p:nvPr/>
              </p:nvSpPr>
              <p:spPr bwMode="auto">
                <a:xfrm>
                  <a:off x="1674" y="2820"/>
                  <a:ext cx="92" cy="120"/>
                </a:xfrm>
                <a:custGeom>
                  <a:avLst/>
                  <a:gdLst/>
                  <a:ahLst/>
                  <a:cxnLst>
                    <a:cxn ang="0">
                      <a:pos x="94" y="198"/>
                    </a:cxn>
                    <a:cxn ang="0">
                      <a:pos x="111" y="206"/>
                    </a:cxn>
                    <a:cxn ang="0">
                      <a:pos x="117" y="212"/>
                    </a:cxn>
                    <a:cxn ang="0">
                      <a:pos x="122" y="221"/>
                    </a:cxn>
                    <a:cxn ang="0">
                      <a:pos x="125" y="232"/>
                    </a:cxn>
                    <a:cxn ang="0">
                      <a:pos x="145" y="232"/>
                    </a:cxn>
                    <a:cxn ang="0">
                      <a:pos x="156" y="235"/>
                    </a:cxn>
                    <a:cxn ang="0">
                      <a:pos x="162" y="215"/>
                    </a:cxn>
                    <a:cxn ang="0">
                      <a:pos x="162" y="204"/>
                    </a:cxn>
                    <a:cxn ang="0">
                      <a:pos x="156" y="175"/>
                    </a:cxn>
                    <a:cxn ang="0">
                      <a:pos x="165" y="158"/>
                    </a:cxn>
                    <a:cxn ang="0">
                      <a:pos x="165" y="141"/>
                    </a:cxn>
                    <a:cxn ang="0">
                      <a:pos x="168" y="124"/>
                    </a:cxn>
                    <a:cxn ang="0">
                      <a:pos x="168" y="113"/>
                    </a:cxn>
                    <a:cxn ang="0">
                      <a:pos x="156" y="102"/>
                    </a:cxn>
                    <a:cxn ang="0">
                      <a:pos x="153" y="96"/>
                    </a:cxn>
                    <a:cxn ang="0">
                      <a:pos x="168" y="87"/>
                    </a:cxn>
                    <a:cxn ang="0">
                      <a:pos x="173" y="85"/>
                    </a:cxn>
                    <a:cxn ang="0">
                      <a:pos x="179" y="65"/>
                    </a:cxn>
                    <a:cxn ang="0">
                      <a:pos x="173" y="2"/>
                    </a:cxn>
                    <a:cxn ang="0">
                      <a:pos x="153" y="5"/>
                    </a:cxn>
                    <a:cxn ang="0">
                      <a:pos x="151" y="19"/>
                    </a:cxn>
                    <a:cxn ang="0">
                      <a:pos x="145" y="31"/>
                    </a:cxn>
                    <a:cxn ang="0">
                      <a:pos x="134" y="42"/>
                    </a:cxn>
                    <a:cxn ang="0">
                      <a:pos x="122" y="45"/>
                    </a:cxn>
                    <a:cxn ang="0">
                      <a:pos x="111" y="42"/>
                    </a:cxn>
                    <a:cxn ang="0">
                      <a:pos x="105" y="42"/>
                    </a:cxn>
                    <a:cxn ang="0">
                      <a:pos x="97" y="45"/>
                    </a:cxn>
                    <a:cxn ang="0">
                      <a:pos x="91" y="45"/>
                    </a:cxn>
                    <a:cxn ang="0">
                      <a:pos x="88" y="48"/>
                    </a:cxn>
                    <a:cxn ang="0">
                      <a:pos x="85" y="51"/>
                    </a:cxn>
                    <a:cxn ang="0">
                      <a:pos x="83" y="51"/>
                    </a:cxn>
                    <a:cxn ang="0">
                      <a:pos x="80" y="53"/>
                    </a:cxn>
                    <a:cxn ang="0">
                      <a:pos x="80" y="59"/>
                    </a:cxn>
                    <a:cxn ang="0">
                      <a:pos x="77" y="59"/>
                    </a:cxn>
                    <a:cxn ang="0">
                      <a:pos x="74" y="59"/>
                    </a:cxn>
                    <a:cxn ang="0">
                      <a:pos x="68" y="59"/>
                    </a:cxn>
                    <a:cxn ang="0">
                      <a:pos x="63" y="62"/>
                    </a:cxn>
                    <a:cxn ang="0">
                      <a:pos x="57" y="62"/>
                    </a:cxn>
                    <a:cxn ang="0">
                      <a:pos x="57" y="62"/>
                    </a:cxn>
                    <a:cxn ang="0">
                      <a:pos x="51" y="65"/>
                    </a:cxn>
                    <a:cxn ang="0">
                      <a:pos x="51" y="62"/>
                    </a:cxn>
                    <a:cxn ang="0">
                      <a:pos x="46" y="62"/>
                    </a:cxn>
                    <a:cxn ang="0">
                      <a:pos x="43" y="65"/>
                    </a:cxn>
                    <a:cxn ang="0">
                      <a:pos x="40" y="65"/>
                    </a:cxn>
                    <a:cxn ang="0">
                      <a:pos x="34" y="65"/>
                    </a:cxn>
                    <a:cxn ang="0">
                      <a:pos x="32" y="65"/>
                    </a:cxn>
                    <a:cxn ang="0">
                      <a:pos x="32" y="93"/>
                    </a:cxn>
                    <a:cxn ang="0">
                      <a:pos x="29" y="107"/>
                    </a:cxn>
                    <a:cxn ang="0">
                      <a:pos x="29" y="107"/>
                    </a:cxn>
                    <a:cxn ang="0">
                      <a:pos x="23" y="113"/>
                    </a:cxn>
                    <a:cxn ang="0">
                      <a:pos x="20" y="113"/>
                    </a:cxn>
                    <a:cxn ang="0">
                      <a:pos x="12" y="119"/>
                    </a:cxn>
                    <a:cxn ang="0">
                      <a:pos x="9" y="127"/>
                    </a:cxn>
                    <a:cxn ang="0">
                      <a:pos x="6" y="130"/>
                    </a:cxn>
                    <a:cxn ang="0">
                      <a:pos x="0" y="138"/>
                    </a:cxn>
                    <a:cxn ang="0">
                      <a:pos x="6" y="147"/>
                    </a:cxn>
                    <a:cxn ang="0">
                      <a:pos x="15" y="161"/>
                    </a:cxn>
                    <a:cxn ang="0">
                      <a:pos x="26" y="175"/>
                    </a:cxn>
                    <a:cxn ang="0">
                      <a:pos x="23" y="187"/>
                    </a:cxn>
                    <a:cxn ang="0">
                      <a:pos x="29" y="198"/>
                    </a:cxn>
                    <a:cxn ang="0">
                      <a:pos x="51" y="198"/>
                    </a:cxn>
                  </a:cxnLst>
                  <a:rect l="0" t="0" r="r" b="b"/>
                  <a:pathLst>
                    <a:path w="182" h="238">
                      <a:moveTo>
                        <a:pt x="57" y="201"/>
                      </a:moveTo>
                      <a:lnTo>
                        <a:pt x="57" y="201"/>
                      </a:lnTo>
                      <a:lnTo>
                        <a:pt x="57" y="201"/>
                      </a:lnTo>
                      <a:lnTo>
                        <a:pt x="60" y="201"/>
                      </a:lnTo>
                      <a:lnTo>
                        <a:pt x="63" y="201"/>
                      </a:lnTo>
                      <a:lnTo>
                        <a:pt x="68" y="201"/>
                      </a:lnTo>
                      <a:lnTo>
                        <a:pt x="77" y="192"/>
                      </a:lnTo>
                      <a:lnTo>
                        <a:pt x="83" y="195"/>
                      </a:lnTo>
                      <a:lnTo>
                        <a:pt x="85" y="195"/>
                      </a:lnTo>
                      <a:lnTo>
                        <a:pt x="88" y="198"/>
                      </a:lnTo>
                      <a:lnTo>
                        <a:pt x="91" y="198"/>
                      </a:lnTo>
                      <a:lnTo>
                        <a:pt x="91" y="198"/>
                      </a:lnTo>
                      <a:lnTo>
                        <a:pt x="91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7" y="201"/>
                      </a:lnTo>
                      <a:lnTo>
                        <a:pt x="97" y="201"/>
                      </a:lnTo>
                      <a:lnTo>
                        <a:pt x="100" y="201"/>
                      </a:lnTo>
                      <a:lnTo>
                        <a:pt x="102" y="201"/>
                      </a:lnTo>
                      <a:lnTo>
                        <a:pt x="102" y="204"/>
                      </a:lnTo>
                      <a:lnTo>
                        <a:pt x="105" y="204"/>
                      </a:lnTo>
                      <a:lnTo>
                        <a:pt x="105" y="204"/>
                      </a:lnTo>
                      <a:lnTo>
                        <a:pt x="108" y="204"/>
                      </a:lnTo>
                      <a:lnTo>
                        <a:pt x="108" y="204"/>
                      </a:lnTo>
                      <a:lnTo>
                        <a:pt x="108" y="204"/>
                      </a:lnTo>
                      <a:lnTo>
                        <a:pt x="108" y="204"/>
                      </a:lnTo>
                      <a:lnTo>
                        <a:pt x="108" y="204"/>
                      </a:lnTo>
                      <a:lnTo>
                        <a:pt x="108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4" y="206"/>
                      </a:lnTo>
                      <a:lnTo>
                        <a:pt x="114" y="206"/>
                      </a:lnTo>
                      <a:lnTo>
                        <a:pt x="114" y="206"/>
                      </a:lnTo>
                      <a:lnTo>
                        <a:pt x="114" y="206"/>
                      </a:lnTo>
                      <a:lnTo>
                        <a:pt x="114" y="206"/>
                      </a:lnTo>
                      <a:lnTo>
                        <a:pt x="114" y="209"/>
                      </a:lnTo>
                      <a:lnTo>
                        <a:pt x="117" y="209"/>
                      </a:lnTo>
                      <a:lnTo>
                        <a:pt x="117" y="209"/>
                      </a:lnTo>
                      <a:lnTo>
                        <a:pt x="117" y="209"/>
                      </a:lnTo>
                      <a:lnTo>
                        <a:pt x="117" y="212"/>
                      </a:lnTo>
                      <a:lnTo>
                        <a:pt x="117" y="212"/>
                      </a:lnTo>
                      <a:lnTo>
                        <a:pt x="117" y="212"/>
                      </a:lnTo>
                      <a:lnTo>
                        <a:pt x="119" y="212"/>
                      </a:lnTo>
                      <a:lnTo>
                        <a:pt x="119" y="212"/>
                      </a:lnTo>
                      <a:lnTo>
                        <a:pt x="119" y="212"/>
                      </a:lnTo>
                      <a:lnTo>
                        <a:pt x="119" y="212"/>
                      </a:lnTo>
                      <a:lnTo>
                        <a:pt x="119" y="215"/>
                      </a:lnTo>
                      <a:lnTo>
                        <a:pt x="119" y="215"/>
                      </a:lnTo>
                      <a:lnTo>
                        <a:pt x="119" y="215"/>
                      </a:lnTo>
                      <a:lnTo>
                        <a:pt x="122" y="215"/>
                      </a:lnTo>
                      <a:lnTo>
                        <a:pt x="122" y="215"/>
                      </a:lnTo>
                      <a:lnTo>
                        <a:pt x="122" y="215"/>
                      </a:lnTo>
                      <a:lnTo>
                        <a:pt x="122" y="218"/>
                      </a:lnTo>
                      <a:lnTo>
                        <a:pt x="122" y="218"/>
                      </a:lnTo>
                      <a:lnTo>
                        <a:pt x="122" y="218"/>
                      </a:lnTo>
                      <a:lnTo>
                        <a:pt x="122" y="218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5" y="221"/>
                      </a:lnTo>
                      <a:lnTo>
                        <a:pt x="125" y="221"/>
                      </a:lnTo>
                      <a:lnTo>
                        <a:pt x="125" y="223"/>
                      </a:lnTo>
                      <a:lnTo>
                        <a:pt x="125" y="223"/>
                      </a:lnTo>
                      <a:lnTo>
                        <a:pt x="125" y="223"/>
                      </a:lnTo>
                      <a:lnTo>
                        <a:pt x="125" y="226"/>
                      </a:lnTo>
                      <a:lnTo>
                        <a:pt x="125" y="226"/>
                      </a:lnTo>
                      <a:lnTo>
                        <a:pt x="125" y="226"/>
                      </a:lnTo>
                      <a:lnTo>
                        <a:pt x="125" y="229"/>
                      </a:lnTo>
                      <a:lnTo>
                        <a:pt x="125" y="229"/>
                      </a:lnTo>
                      <a:lnTo>
                        <a:pt x="125" y="229"/>
                      </a:lnTo>
                      <a:lnTo>
                        <a:pt x="125" y="229"/>
                      </a:lnTo>
                      <a:lnTo>
                        <a:pt x="125" y="229"/>
                      </a:lnTo>
                      <a:lnTo>
                        <a:pt x="125" y="232"/>
                      </a:lnTo>
                      <a:lnTo>
                        <a:pt x="125" y="232"/>
                      </a:lnTo>
                      <a:lnTo>
                        <a:pt x="128" y="232"/>
                      </a:lnTo>
                      <a:lnTo>
                        <a:pt x="128" y="232"/>
                      </a:lnTo>
                      <a:lnTo>
                        <a:pt x="131" y="232"/>
                      </a:lnTo>
                      <a:lnTo>
                        <a:pt x="134" y="232"/>
                      </a:lnTo>
                      <a:lnTo>
                        <a:pt x="134" y="232"/>
                      </a:lnTo>
                      <a:lnTo>
                        <a:pt x="136" y="232"/>
                      </a:lnTo>
                      <a:lnTo>
                        <a:pt x="136" y="232"/>
                      </a:lnTo>
                      <a:lnTo>
                        <a:pt x="136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5" y="232"/>
                      </a:lnTo>
                      <a:lnTo>
                        <a:pt x="145" y="232"/>
                      </a:lnTo>
                      <a:lnTo>
                        <a:pt x="145" y="229"/>
                      </a:lnTo>
                      <a:lnTo>
                        <a:pt x="148" y="229"/>
                      </a:lnTo>
                      <a:lnTo>
                        <a:pt x="148" y="229"/>
                      </a:lnTo>
                      <a:lnTo>
                        <a:pt x="148" y="229"/>
                      </a:lnTo>
                      <a:lnTo>
                        <a:pt x="148" y="229"/>
                      </a:lnTo>
                      <a:lnTo>
                        <a:pt x="148" y="229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6" y="238"/>
                      </a:lnTo>
                      <a:lnTo>
                        <a:pt x="156" y="235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62" y="229"/>
                      </a:lnTo>
                      <a:lnTo>
                        <a:pt x="162" y="229"/>
                      </a:lnTo>
                      <a:lnTo>
                        <a:pt x="162" y="226"/>
                      </a:lnTo>
                      <a:lnTo>
                        <a:pt x="162" y="226"/>
                      </a:lnTo>
                      <a:lnTo>
                        <a:pt x="162" y="226"/>
                      </a:lnTo>
                      <a:lnTo>
                        <a:pt x="162" y="223"/>
                      </a:lnTo>
                      <a:lnTo>
                        <a:pt x="165" y="223"/>
                      </a:lnTo>
                      <a:lnTo>
                        <a:pt x="165" y="223"/>
                      </a:lnTo>
                      <a:lnTo>
                        <a:pt x="165" y="221"/>
                      </a:lnTo>
                      <a:lnTo>
                        <a:pt x="165" y="221"/>
                      </a:lnTo>
                      <a:lnTo>
                        <a:pt x="162" y="218"/>
                      </a:lnTo>
                      <a:lnTo>
                        <a:pt x="162" y="215"/>
                      </a:lnTo>
                      <a:lnTo>
                        <a:pt x="162" y="215"/>
                      </a:lnTo>
                      <a:lnTo>
                        <a:pt x="162" y="215"/>
                      </a:lnTo>
                      <a:lnTo>
                        <a:pt x="162" y="215"/>
                      </a:lnTo>
                      <a:lnTo>
                        <a:pt x="162" y="215"/>
                      </a:lnTo>
                      <a:lnTo>
                        <a:pt x="162" y="212"/>
                      </a:lnTo>
                      <a:lnTo>
                        <a:pt x="162" y="212"/>
                      </a:lnTo>
                      <a:lnTo>
                        <a:pt x="162" y="212"/>
                      </a:lnTo>
                      <a:lnTo>
                        <a:pt x="162" y="212"/>
                      </a:lnTo>
                      <a:lnTo>
                        <a:pt x="162" y="209"/>
                      </a:lnTo>
                      <a:lnTo>
                        <a:pt x="162" y="209"/>
                      </a:lnTo>
                      <a:lnTo>
                        <a:pt x="162" y="209"/>
                      </a:lnTo>
                      <a:lnTo>
                        <a:pt x="162" y="209"/>
                      </a:lnTo>
                      <a:lnTo>
                        <a:pt x="162" y="206"/>
                      </a:lnTo>
                      <a:lnTo>
                        <a:pt x="162" y="206"/>
                      </a:lnTo>
                      <a:lnTo>
                        <a:pt x="162" y="204"/>
                      </a:lnTo>
                      <a:lnTo>
                        <a:pt x="162" y="204"/>
                      </a:lnTo>
                      <a:lnTo>
                        <a:pt x="162" y="204"/>
                      </a:lnTo>
                      <a:lnTo>
                        <a:pt x="162" y="204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6" y="198"/>
                      </a:lnTo>
                      <a:lnTo>
                        <a:pt x="156" y="198"/>
                      </a:lnTo>
                      <a:lnTo>
                        <a:pt x="156" y="184"/>
                      </a:lnTo>
                      <a:lnTo>
                        <a:pt x="156" y="184"/>
                      </a:lnTo>
                      <a:lnTo>
                        <a:pt x="153" y="178"/>
                      </a:lnTo>
                      <a:lnTo>
                        <a:pt x="153" y="175"/>
                      </a:lnTo>
                      <a:lnTo>
                        <a:pt x="153" y="175"/>
                      </a:lnTo>
                      <a:lnTo>
                        <a:pt x="153" y="175"/>
                      </a:lnTo>
                      <a:lnTo>
                        <a:pt x="153" y="175"/>
                      </a:lnTo>
                      <a:lnTo>
                        <a:pt x="156" y="175"/>
                      </a:lnTo>
                      <a:lnTo>
                        <a:pt x="153" y="172"/>
                      </a:lnTo>
                      <a:lnTo>
                        <a:pt x="153" y="172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67"/>
                      </a:lnTo>
                      <a:lnTo>
                        <a:pt x="153" y="164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1"/>
                      </a:lnTo>
                      <a:lnTo>
                        <a:pt x="165" y="161"/>
                      </a:lnTo>
                      <a:lnTo>
                        <a:pt x="165" y="161"/>
                      </a:lnTo>
                      <a:lnTo>
                        <a:pt x="165" y="158"/>
                      </a:lnTo>
                      <a:lnTo>
                        <a:pt x="165" y="158"/>
                      </a:lnTo>
                      <a:lnTo>
                        <a:pt x="165" y="158"/>
                      </a:lnTo>
                      <a:lnTo>
                        <a:pt x="165" y="155"/>
                      </a:lnTo>
                      <a:lnTo>
                        <a:pt x="165" y="155"/>
                      </a:lnTo>
                      <a:lnTo>
                        <a:pt x="165" y="155"/>
                      </a:lnTo>
                      <a:lnTo>
                        <a:pt x="165" y="153"/>
                      </a:lnTo>
                      <a:lnTo>
                        <a:pt x="165" y="153"/>
                      </a:lnTo>
                      <a:lnTo>
                        <a:pt x="165" y="153"/>
                      </a:lnTo>
                      <a:lnTo>
                        <a:pt x="165" y="153"/>
                      </a:lnTo>
                      <a:lnTo>
                        <a:pt x="165" y="150"/>
                      </a:lnTo>
                      <a:lnTo>
                        <a:pt x="165" y="150"/>
                      </a:lnTo>
                      <a:lnTo>
                        <a:pt x="165" y="150"/>
                      </a:lnTo>
                      <a:lnTo>
                        <a:pt x="165" y="150"/>
                      </a:lnTo>
                      <a:lnTo>
                        <a:pt x="165" y="150"/>
                      </a:lnTo>
                      <a:lnTo>
                        <a:pt x="165" y="147"/>
                      </a:lnTo>
                      <a:lnTo>
                        <a:pt x="165" y="147"/>
                      </a:lnTo>
                      <a:lnTo>
                        <a:pt x="165" y="141"/>
                      </a:lnTo>
                      <a:lnTo>
                        <a:pt x="165" y="141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6"/>
                      </a:lnTo>
                      <a:lnTo>
                        <a:pt x="165" y="136"/>
                      </a:lnTo>
                      <a:lnTo>
                        <a:pt x="165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0"/>
                      </a:lnTo>
                      <a:lnTo>
                        <a:pt x="168" y="130"/>
                      </a:lnTo>
                      <a:lnTo>
                        <a:pt x="168" y="127"/>
                      </a:lnTo>
                      <a:lnTo>
                        <a:pt x="168" y="127"/>
                      </a:lnTo>
                      <a:lnTo>
                        <a:pt x="168" y="124"/>
                      </a:lnTo>
                      <a:lnTo>
                        <a:pt x="168" y="124"/>
                      </a:lnTo>
                      <a:lnTo>
                        <a:pt x="168" y="124"/>
                      </a:lnTo>
                      <a:lnTo>
                        <a:pt x="168" y="121"/>
                      </a:lnTo>
                      <a:lnTo>
                        <a:pt x="168" y="121"/>
                      </a:lnTo>
                      <a:lnTo>
                        <a:pt x="168" y="121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68" y="119"/>
                      </a:lnTo>
                      <a:lnTo>
                        <a:pt x="168" y="119"/>
                      </a:lnTo>
                      <a:lnTo>
                        <a:pt x="168" y="116"/>
                      </a:lnTo>
                      <a:lnTo>
                        <a:pt x="170" y="116"/>
                      </a:lnTo>
                      <a:lnTo>
                        <a:pt x="170" y="116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5" y="113"/>
                      </a:lnTo>
                      <a:lnTo>
                        <a:pt x="165" y="110"/>
                      </a:lnTo>
                      <a:lnTo>
                        <a:pt x="165" y="110"/>
                      </a:lnTo>
                      <a:lnTo>
                        <a:pt x="165" y="107"/>
                      </a:lnTo>
                      <a:lnTo>
                        <a:pt x="168" y="104"/>
                      </a:lnTo>
                      <a:lnTo>
                        <a:pt x="168" y="104"/>
                      </a:lnTo>
                      <a:lnTo>
                        <a:pt x="168" y="102"/>
                      </a:lnTo>
                      <a:lnTo>
                        <a:pt x="162" y="102"/>
                      </a:lnTo>
                      <a:lnTo>
                        <a:pt x="162" y="102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99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3"/>
                      </a:lnTo>
                      <a:lnTo>
                        <a:pt x="156" y="93"/>
                      </a:lnTo>
                      <a:lnTo>
                        <a:pt x="159" y="93"/>
                      </a:lnTo>
                      <a:lnTo>
                        <a:pt x="162" y="93"/>
                      </a:lnTo>
                      <a:lnTo>
                        <a:pt x="162" y="93"/>
                      </a:lnTo>
                      <a:lnTo>
                        <a:pt x="165" y="93"/>
                      </a:lnTo>
                      <a:lnTo>
                        <a:pt x="165" y="93"/>
                      </a:lnTo>
                      <a:lnTo>
                        <a:pt x="165" y="93"/>
                      </a:lnTo>
                      <a:lnTo>
                        <a:pt x="165" y="93"/>
                      </a:lnTo>
                      <a:lnTo>
                        <a:pt x="168" y="93"/>
                      </a:lnTo>
                      <a:lnTo>
                        <a:pt x="168" y="93"/>
                      </a:lnTo>
                      <a:lnTo>
                        <a:pt x="168" y="93"/>
                      </a:lnTo>
                      <a:lnTo>
                        <a:pt x="168" y="93"/>
                      </a:lnTo>
                      <a:lnTo>
                        <a:pt x="168" y="90"/>
                      </a:lnTo>
                      <a:lnTo>
                        <a:pt x="168" y="87"/>
                      </a:lnTo>
                      <a:lnTo>
                        <a:pt x="168" y="87"/>
                      </a:lnTo>
                      <a:lnTo>
                        <a:pt x="168" y="85"/>
                      </a:lnTo>
                      <a:lnTo>
                        <a:pt x="168" y="85"/>
                      </a:lnTo>
                      <a:lnTo>
                        <a:pt x="168" y="85"/>
                      </a:lnTo>
                      <a:lnTo>
                        <a:pt x="168" y="85"/>
                      </a:lnTo>
                      <a:lnTo>
                        <a:pt x="168" y="85"/>
                      </a:lnTo>
                      <a:lnTo>
                        <a:pt x="170" y="85"/>
                      </a:lnTo>
                      <a:lnTo>
                        <a:pt x="170" y="85"/>
                      </a:lnTo>
                      <a:lnTo>
                        <a:pt x="170" y="85"/>
                      </a:lnTo>
                      <a:lnTo>
                        <a:pt x="170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6" y="85"/>
                      </a:lnTo>
                      <a:lnTo>
                        <a:pt x="176" y="85"/>
                      </a:lnTo>
                      <a:lnTo>
                        <a:pt x="176" y="85"/>
                      </a:lnTo>
                      <a:lnTo>
                        <a:pt x="176" y="85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79"/>
                      </a:lnTo>
                      <a:lnTo>
                        <a:pt x="179" y="70"/>
                      </a:lnTo>
                      <a:lnTo>
                        <a:pt x="179" y="65"/>
                      </a:lnTo>
                      <a:lnTo>
                        <a:pt x="179" y="59"/>
                      </a:lnTo>
                      <a:lnTo>
                        <a:pt x="179" y="53"/>
                      </a:lnTo>
                      <a:lnTo>
                        <a:pt x="179" y="51"/>
                      </a:lnTo>
                      <a:lnTo>
                        <a:pt x="182" y="39"/>
                      </a:lnTo>
                      <a:lnTo>
                        <a:pt x="182" y="36"/>
                      </a:lnTo>
                      <a:lnTo>
                        <a:pt x="179" y="25"/>
                      </a:lnTo>
                      <a:lnTo>
                        <a:pt x="179" y="22"/>
                      </a:lnTo>
                      <a:lnTo>
                        <a:pt x="179" y="22"/>
                      </a:lnTo>
                      <a:lnTo>
                        <a:pt x="179" y="11"/>
                      </a:lnTo>
                      <a:lnTo>
                        <a:pt x="179" y="11"/>
                      </a:lnTo>
                      <a:lnTo>
                        <a:pt x="179" y="8"/>
                      </a:lnTo>
                      <a:lnTo>
                        <a:pt x="179" y="5"/>
                      </a:lnTo>
                      <a:lnTo>
                        <a:pt x="179" y="5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62" y="0"/>
                      </a:lnTo>
                      <a:lnTo>
                        <a:pt x="162" y="2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1" y="14"/>
                      </a:lnTo>
                      <a:lnTo>
                        <a:pt x="151" y="17"/>
                      </a:lnTo>
                      <a:lnTo>
                        <a:pt x="151" y="17"/>
                      </a:lnTo>
                      <a:lnTo>
                        <a:pt x="151" y="19"/>
                      </a:lnTo>
                      <a:lnTo>
                        <a:pt x="151" y="19"/>
                      </a:lnTo>
                      <a:lnTo>
                        <a:pt x="151" y="19"/>
                      </a:lnTo>
                      <a:lnTo>
                        <a:pt x="151" y="22"/>
                      </a:lnTo>
                      <a:lnTo>
                        <a:pt x="151" y="22"/>
                      </a:lnTo>
                      <a:lnTo>
                        <a:pt x="151" y="22"/>
                      </a:lnTo>
                      <a:lnTo>
                        <a:pt x="151" y="22"/>
                      </a:lnTo>
                      <a:lnTo>
                        <a:pt x="148" y="25"/>
                      </a:lnTo>
                      <a:lnTo>
                        <a:pt x="148" y="25"/>
                      </a:lnTo>
                      <a:lnTo>
                        <a:pt x="148" y="25"/>
                      </a:lnTo>
                      <a:lnTo>
                        <a:pt x="148" y="25"/>
                      </a:lnTo>
                      <a:lnTo>
                        <a:pt x="148" y="28"/>
                      </a:lnTo>
                      <a:lnTo>
                        <a:pt x="148" y="28"/>
                      </a:lnTo>
                      <a:lnTo>
                        <a:pt x="145" y="28"/>
                      </a:lnTo>
                      <a:lnTo>
                        <a:pt x="145" y="31"/>
                      </a:lnTo>
                      <a:lnTo>
                        <a:pt x="145" y="31"/>
                      </a:lnTo>
                      <a:lnTo>
                        <a:pt x="145" y="31"/>
                      </a:lnTo>
                      <a:lnTo>
                        <a:pt x="145" y="31"/>
                      </a:lnTo>
                      <a:lnTo>
                        <a:pt x="145" y="31"/>
                      </a:lnTo>
                      <a:lnTo>
                        <a:pt x="145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6"/>
                      </a:lnTo>
                      <a:lnTo>
                        <a:pt x="142" y="36"/>
                      </a:lnTo>
                      <a:lnTo>
                        <a:pt x="139" y="36"/>
                      </a:lnTo>
                      <a:lnTo>
                        <a:pt x="139" y="36"/>
                      </a:lnTo>
                      <a:lnTo>
                        <a:pt x="136" y="39"/>
                      </a:lnTo>
                      <a:lnTo>
                        <a:pt x="136" y="39"/>
                      </a:lnTo>
                      <a:lnTo>
                        <a:pt x="136" y="39"/>
                      </a:lnTo>
                      <a:lnTo>
                        <a:pt x="136" y="39"/>
                      </a:lnTo>
                      <a:lnTo>
                        <a:pt x="134" y="39"/>
                      </a:lnTo>
                      <a:lnTo>
                        <a:pt x="134" y="42"/>
                      </a:lnTo>
                      <a:lnTo>
                        <a:pt x="134" y="42"/>
                      </a:lnTo>
                      <a:lnTo>
                        <a:pt x="131" y="42"/>
                      </a:lnTo>
                      <a:lnTo>
                        <a:pt x="131" y="42"/>
                      </a:lnTo>
                      <a:lnTo>
                        <a:pt x="131" y="42"/>
                      </a:lnTo>
                      <a:lnTo>
                        <a:pt x="131" y="45"/>
                      </a:lnTo>
                      <a:lnTo>
                        <a:pt x="128" y="45"/>
                      </a:lnTo>
                      <a:lnTo>
                        <a:pt x="128" y="45"/>
                      </a:lnTo>
                      <a:lnTo>
                        <a:pt x="128" y="45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4" y="45"/>
                      </a:lnTo>
                      <a:lnTo>
                        <a:pt x="111" y="45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0" y="45"/>
                      </a:lnTo>
                      <a:lnTo>
                        <a:pt x="100" y="45"/>
                      </a:lnTo>
                      <a:lnTo>
                        <a:pt x="100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3" y="51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1"/>
                      </a:lnTo>
                      <a:lnTo>
                        <a:pt x="83" y="51"/>
                      </a:lnTo>
                      <a:lnTo>
                        <a:pt x="83" y="51"/>
                      </a:lnTo>
                      <a:lnTo>
                        <a:pt x="83" y="51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6"/>
                      </a:lnTo>
                      <a:lnTo>
                        <a:pt x="74" y="56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6" y="59"/>
                      </a:lnTo>
                      <a:lnTo>
                        <a:pt x="66" y="59"/>
                      </a:lnTo>
                      <a:lnTo>
                        <a:pt x="66" y="59"/>
                      </a:lnTo>
                      <a:lnTo>
                        <a:pt x="66" y="59"/>
                      </a:lnTo>
                      <a:lnTo>
                        <a:pt x="66" y="62"/>
                      </a:lnTo>
                      <a:lnTo>
                        <a:pt x="66" y="62"/>
                      </a:lnTo>
                      <a:lnTo>
                        <a:pt x="66" y="62"/>
                      </a:lnTo>
                      <a:lnTo>
                        <a:pt x="66" y="62"/>
                      </a:lnTo>
                      <a:lnTo>
                        <a:pt x="63" y="62"/>
                      </a:lnTo>
                      <a:lnTo>
                        <a:pt x="63" y="62"/>
                      </a:lnTo>
                      <a:lnTo>
                        <a:pt x="63" y="62"/>
                      </a:lnTo>
                      <a:lnTo>
                        <a:pt x="63" y="62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2"/>
                      </a:lnTo>
                      <a:lnTo>
                        <a:pt x="49" y="62"/>
                      </a:lnTo>
                      <a:lnTo>
                        <a:pt x="49" y="62"/>
                      </a:lnTo>
                      <a:lnTo>
                        <a:pt x="49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2"/>
                      </a:lnTo>
                      <a:lnTo>
                        <a:pt x="43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70"/>
                      </a:lnTo>
                      <a:lnTo>
                        <a:pt x="32" y="73"/>
                      </a:lnTo>
                      <a:lnTo>
                        <a:pt x="32" y="76"/>
                      </a:lnTo>
                      <a:lnTo>
                        <a:pt x="32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2" y="85"/>
                      </a:lnTo>
                      <a:lnTo>
                        <a:pt x="32" y="87"/>
                      </a:lnTo>
                      <a:lnTo>
                        <a:pt x="32" y="87"/>
                      </a:lnTo>
                      <a:lnTo>
                        <a:pt x="32" y="90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6"/>
                      </a:lnTo>
                      <a:lnTo>
                        <a:pt x="32" y="96"/>
                      </a:lnTo>
                      <a:lnTo>
                        <a:pt x="32" y="99"/>
                      </a:lnTo>
                      <a:lnTo>
                        <a:pt x="32" y="102"/>
                      </a:lnTo>
                      <a:lnTo>
                        <a:pt x="32" y="102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3" y="110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0"/>
                      </a:lnTo>
                      <a:lnTo>
                        <a:pt x="23" y="110"/>
                      </a:lnTo>
                      <a:lnTo>
                        <a:pt x="23" y="110"/>
                      </a:lnTo>
                      <a:lnTo>
                        <a:pt x="23" y="110"/>
                      </a:lnTo>
                      <a:lnTo>
                        <a:pt x="23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5" y="116"/>
                      </a:lnTo>
                      <a:lnTo>
                        <a:pt x="15" y="116"/>
                      </a:ln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2" y="119"/>
                      </a:lnTo>
                      <a:lnTo>
                        <a:pt x="12" y="119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9" y="121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6" y="127"/>
                      </a:lnTo>
                      <a:lnTo>
                        <a:pt x="6" y="127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6" y="144"/>
                      </a:lnTo>
                      <a:lnTo>
                        <a:pt x="6" y="144"/>
                      </a:lnTo>
                      <a:lnTo>
                        <a:pt x="6" y="144"/>
                      </a:lnTo>
                      <a:lnTo>
                        <a:pt x="6" y="144"/>
                      </a:lnTo>
                      <a:lnTo>
                        <a:pt x="6" y="147"/>
                      </a:lnTo>
                      <a:lnTo>
                        <a:pt x="6" y="147"/>
                      </a:lnTo>
                      <a:lnTo>
                        <a:pt x="9" y="150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12" y="155"/>
                      </a:lnTo>
                      <a:lnTo>
                        <a:pt x="12" y="155"/>
                      </a:lnTo>
                      <a:lnTo>
                        <a:pt x="12" y="158"/>
                      </a:lnTo>
                      <a:lnTo>
                        <a:pt x="15" y="161"/>
                      </a:lnTo>
                      <a:lnTo>
                        <a:pt x="15" y="161"/>
                      </a:lnTo>
                      <a:lnTo>
                        <a:pt x="15" y="164"/>
                      </a:lnTo>
                      <a:lnTo>
                        <a:pt x="15" y="164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3" y="175"/>
                      </a:lnTo>
                      <a:lnTo>
                        <a:pt x="23" y="175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0" y="184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9"/>
                      </a:lnTo>
                      <a:lnTo>
                        <a:pt x="23" y="189"/>
                      </a:lnTo>
                      <a:lnTo>
                        <a:pt x="23" y="189"/>
                      </a:lnTo>
                      <a:lnTo>
                        <a:pt x="23" y="192"/>
                      </a:lnTo>
                      <a:lnTo>
                        <a:pt x="26" y="192"/>
                      </a:lnTo>
                      <a:lnTo>
                        <a:pt x="26" y="192"/>
                      </a:lnTo>
                      <a:lnTo>
                        <a:pt x="26" y="195"/>
                      </a:lnTo>
                      <a:lnTo>
                        <a:pt x="26" y="195"/>
                      </a:lnTo>
                      <a:lnTo>
                        <a:pt x="29" y="195"/>
                      </a:lnTo>
                      <a:lnTo>
                        <a:pt x="29" y="195"/>
                      </a:lnTo>
                      <a:lnTo>
                        <a:pt x="29" y="195"/>
                      </a:lnTo>
                      <a:lnTo>
                        <a:pt x="29" y="198"/>
                      </a:lnTo>
                      <a:lnTo>
                        <a:pt x="29" y="198"/>
                      </a:lnTo>
                      <a:lnTo>
                        <a:pt x="32" y="198"/>
                      </a:lnTo>
                      <a:lnTo>
                        <a:pt x="34" y="201"/>
                      </a:lnTo>
                      <a:lnTo>
                        <a:pt x="37" y="201"/>
                      </a:lnTo>
                      <a:lnTo>
                        <a:pt x="37" y="201"/>
                      </a:lnTo>
                      <a:lnTo>
                        <a:pt x="37" y="201"/>
                      </a:lnTo>
                      <a:lnTo>
                        <a:pt x="40" y="201"/>
                      </a:lnTo>
                      <a:lnTo>
                        <a:pt x="40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6" y="201"/>
                      </a:lnTo>
                      <a:lnTo>
                        <a:pt x="46" y="198"/>
                      </a:lnTo>
                      <a:lnTo>
                        <a:pt x="49" y="198"/>
                      </a:lnTo>
                      <a:lnTo>
                        <a:pt x="49" y="198"/>
                      </a:lnTo>
                      <a:lnTo>
                        <a:pt x="51" y="198"/>
                      </a:lnTo>
                      <a:lnTo>
                        <a:pt x="51" y="198"/>
                      </a:lnTo>
                      <a:lnTo>
                        <a:pt x="51" y="198"/>
                      </a:lnTo>
                      <a:lnTo>
                        <a:pt x="57" y="2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8" name="Freeform 204"/>
                <p:cNvSpPr>
                  <a:spLocks/>
                </p:cNvSpPr>
                <p:nvPr/>
              </p:nvSpPr>
              <p:spPr bwMode="auto">
                <a:xfrm>
                  <a:off x="1674" y="2820"/>
                  <a:ext cx="92" cy="120"/>
                </a:xfrm>
                <a:custGeom>
                  <a:avLst/>
                  <a:gdLst/>
                  <a:ahLst/>
                  <a:cxnLst>
                    <a:cxn ang="0">
                      <a:pos x="94" y="198"/>
                    </a:cxn>
                    <a:cxn ang="0">
                      <a:pos x="111" y="206"/>
                    </a:cxn>
                    <a:cxn ang="0">
                      <a:pos x="117" y="212"/>
                    </a:cxn>
                    <a:cxn ang="0">
                      <a:pos x="122" y="221"/>
                    </a:cxn>
                    <a:cxn ang="0">
                      <a:pos x="125" y="232"/>
                    </a:cxn>
                    <a:cxn ang="0">
                      <a:pos x="145" y="232"/>
                    </a:cxn>
                    <a:cxn ang="0">
                      <a:pos x="156" y="235"/>
                    </a:cxn>
                    <a:cxn ang="0">
                      <a:pos x="162" y="215"/>
                    </a:cxn>
                    <a:cxn ang="0">
                      <a:pos x="162" y="204"/>
                    </a:cxn>
                    <a:cxn ang="0">
                      <a:pos x="156" y="175"/>
                    </a:cxn>
                    <a:cxn ang="0">
                      <a:pos x="165" y="158"/>
                    </a:cxn>
                    <a:cxn ang="0">
                      <a:pos x="165" y="141"/>
                    </a:cxn>
                    <a:cxn ang="0">
                      <a:pos x="168" y="124"/>
                    </a:cxn>
                    <a:cxn ang="0">
                      <a:pos x="168" y="113"/>
                    </a:cxn>
                    <a:cxn ang="0">
                      <a:pos x="156" y="102"/>
                    </a:cxn>
                    <a:cxn ang="0">
                      <a:pos x="153" y="96"/>
                    </a:cxn>
                    <a:cxn ang="0">
                      <a:pos x="168" y="87"/>
                    </a:cxn>
                    <a:cxn ang="0">
                      <a:pos x="173" y="85"/>
                    </a:cxn>
                    <a:cxn ang="0">
                      <a:pos x="179" y="65"/>
                    </a:cxn>
                    <a:cxn ang="0">
                      <a:pos x="173" y="2"/>
                    </a:cxn>
                    <a:cxn ang="0">
                      <a:pos x="153" y="5"/>
                    </a:cxn>
                    <a:cxn ang="0">
                      <a:pos x="151" y="19"/>
                    </a:cxn>
                    <a:cxn ang="0">
                      <a:pos x="145" y="31"/>
                    </a:cxn>
                    <a:cxn ang="0">
                      <a:pos x="134" y="42"/>
                    </a:cxn>
                    <a:cxn ang="0">
                      <a:pos x="122" y="45"/>
                    </a:cxn>
                    <a:cxn ang="0">
                      <a:pos x="111" y="42"/>
                    </a:cxn>
                    <a:cxn ang="0">
                      <a:pos x="105" y="42"/>
                    </a:cxn>
                    <a:cxn ang="0">
                      <a:pos x="97" y="45"/>
                    </a:cxn>
                    <a:cxn ang="0">
                      <a:pos x="91" y="45"/>
                    </a:cxn>
                    <a:cxn ang="0">
                      <a:pos x="88" y="48"/>
                    </a:cxn>
                    <a:cxn ang="0">
                      <a:pos x="85" y="51"/>
                    </a:cxn>
                    <a:cxn ang="0">
                      <a:pos x="83" y="51"/>
                    </a:cxn>
                    <a:cxn ang="0">
                      <a:pos x="80" y="53"/>
                    </a:cxn>
                    <a:cxn ang="0">
                      <a:pos x="80" y="59"/>
                    </a:cxn>
                    <a:cxn ang="0">
                      <a:pos x="77" y="59"/>
                    </a:cxn>
                    <a:cxn ang="0">
                      <a:pos x="74" y="59"/>
                    </a:cxn>
                    <a:cxn ang="0">
                      <a:pos x="68" y="59"/>
                    </a:cxn>
                    <a:cxn ang="0">
                      <a:pos x="63" y="62"/>
                    </a:cxn>
                    <a:cxn ang="0">
                      <a:pos x="57" y="62"/>
                    </a:cxn>
                    <a:cxn ang="0">
                      <a:pos x="57" y="62"/>
                    </a:cxn>
                    <a:cxn ang="0">
                      <a:pos x="51" y="65"/>
                    </a:cxn>
                    <a:cxn ang="0">
                      <a:pos x="51" y="62"/>
                    </a:cxn>
                    <a:cxn ang="0">
                      <a:pos x="46" y="62"/>
                    </a:cxn>
                    <a:cxn ang="0">
                      <a:pos x="43" y="65"/>
                    </a:cxn>
                    <a:cxn ang="0">
                      <a:pos x="40" y="65"/>
                    </a:cxn>
                    <a:cxn ang="0">
                      <a:pos x="34" y="65"/>
                    </a:cxn>
                    <a:cxn ang="0">
                      <a:pos x="32" y="65"/>
                    </a:cxn>
                    <a:cxn ang="0">
                      <a:pos x="32" y="93"/>
                    </a:cxn>
                    <a:cxn ang="0">
                      <a:pos x="29" y="107"/>
                    </a:cxn>
                    <a:cxn ang="0">
                      <a:pos x="29" y="107"/>
                    </a:cxn>
                    <a:cxn ang="0">
                      <a:pos x="23" y="113"/>
                    </a:cxn>
                    <a:cxn ang="0">
                      <a:pos x="20" y="113"/>
                    </a:cxn>
                    <a:cxn ang="0">
                      <a:pos x="12" y="119"/>
                    </a:cxn>
                    <a:cxn ang="0">
                      <a:pos x="9" y="127"/>
                    </a:cxn>
                    <a:cxn ang="0">
                      <a:pos x="6" y="130"/>
                    </a:cxn>
                    <a:cxn ang="0">
                      <a:pos x="0" y="138"/>
                    </a:cxn>
                    <a:cxn ang="0">
                      <a:pos x="6" y="147"/>
                    </a:cxn>
                    <a:cxn ang="0">
                      <a:pos x="15" y="161"/>
                    </a:cxn>
                    <a:cxn ang="0">
                      <a:pos x="26" y="175"/>
                    </a:cxn>
                    <a:cxn ang="0">
                      <a:pos x="23" y="187"/>
                    </a:cxn>
                    <a:cxn ang="0">
                      <a:pos x="29" y="198"/>
                    </a:cxn>
                    <a:cxn ang="0">
                      <a:pos x="51" y="198"/>
                    </a:cxn>
                  </a:cxnLst>
                  <a:rect l="0" t="0" r="r" b="b"/>
                  <a:pathLst>
                    <a:path w="182" h="238">
                      <a:moveTo>
                        <a:pt x="57" y="201"/>
                      </a:moveTo>
                      <a:lnTo>
                        <a:pt x="57" y="201"/>
                      </a:lnTo>
                      <a:lnTo>
                        <a:pt x="57" y="201"/>
                      </a:lnTo>
                      <a:lnTo>
                        <a:pt x="60" y="201"/>
                      </a:lnTo>
                      <a:lnTo>
                        <a:pt x="63" y="201"/>
                      </a:lnTo>
                      <a:lnTo>
                        <a:pt x="68" y="201"/>
                      </a:lnTo>
                      <a:lnTo>
                        <a:pt x="77" y="192"/>
                      </a:lnTo>
                      <a:lnTo>
                        <a:pt x="83" y="195"/>
                      </a:lnTo>
                      <a:lnTo>
                        <a:pt x="85" y="195"/>
                      </a:lnTo>
                      <a:lnTo>
                        <a:pt x="88" y="198"/>
                      </a:lnTo>
                      <a:lnTo>
                        <a:pt x="91" y="198"/>
                      </a:lnTo>
                      <a:lnTo>
                        <a:pt x="91" y="198"/>
                      </a:lnTo>
                      <a:lnTo>
                        <a:pt x="91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7" y="201"/>
                      </a:lnTo>
                      <a:lnTo>
                        <a:pt x="97" y="201"/>
                      </a:lnTo>
                      <a:lnTo>
                        <a:pt x="100" y="201"/>
                      </a:lnTo>
                      <a:lnTo>
                        <a:pt x="102" y="201"/>
                      </a:lnTo>
                      <a:lnTo>
                        <a:pt x="102" y="204"/>
                      </a:lnTo>
                      <a:lnTo>
                        <a:pt x="105" y="204"/>
                      </a:lnTo>
                      <a:lnTo>
                        <a:pt x="105" y="204"/>
                      </a:lnTo>
                      <a:lnTo>
                        <a:pt x="108" y="204"/>
                      </a:lnTo>
                      <a:lnTo>
                        <a:pt x="108" y="204"/>
                      </a:lnTo>
                      <a:lnTo>
                        <a:pt x="108" y="204"/>
                      </a:lnTo>
                      <a:lnTo>
                        <a:pt x="108" y="204"/>
                      </a:lnTo>
                      <a:lnTo>
                        <a:pt x="108" y="204"/>
                      </a:lnTo>
                      <a:lnTo>
                        <a:pt x="108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1" y="206"/>
                      </a:lnTo>
                      <a:lnTo>
                        <a:pt x="114" y="206"/>
                      </a:lnTo>
                      <a:lnTo>
                        <a:pt x="114" y="206"/>
                      </a:lnTo>
                      <a:lnTo>
                        <a:pt x="114" y="206"/>
                      </a:lnTo>
                      <a:lnTo>
                        <a:pt x="114" y="206"/>
                      </a:lnTo>
                      <a:lnTo>
                        <a:pt x="114" y="206"/>
                      </a:lnTo>
                      <a:lnTo>
                        <a:pt x="114" y="209"/>
                      </a:lnTo>
                      <a:lnTo>
                        <a:pt x="117" y="209"/>
                      </a:lnTo>
                      <a:lnTo>
                        <a:pt x="117" y="209"/>
                      </a:lnTo>
                      <a:lnTo>
                        <a:pt x="117" y="209"/>
                      </a:lnTo>
                      <a:lnTo>
                        <a:pt x="117" y="212"/>
                      </a:lnTo>
                      <a:lnTo>
                        <a:pt x="117" y="212"/>
                      </a:lnTo>
                      <a:lnTo>
                        <a:pt x="117" y="212"/>
                      </a:lnTo>
                      <a:lnTo>
                        <a:pt x="119" y="212"/>
                      </a:lnTo>
                      <a:lnTo>
                        <a:pt x="119" y="212"/>
                      </a:lnTo>
                      <a:lnTo>
                        <a:pt x="119" y="212"/>
                      </a:lnTo>
                      <a:lnTo>
                        <a:pt x="119" y="212"/>
                      </a:lnTo>
                      <a:lnTo>
                        <a:pt x="119" y="215"/>
                      </a:lnTo>
                      <a:lnTo>
                        <a:pt x="119" y="215"/>
                      </a:lnTo>
                      <a:lnTo>
                        <a:pt x="119" y="215"/>
                      </a:lnTo>
                      <a:lnTo>
                        <a:pt x="122" y="215"/>
                      </a:lnTo>
                      <a:lnTo>
                        <a:pt x="122" y="215"/>
                      </a:lnTo>
                      <a:lnTo>
                        <a:pt x="122" y="215"/>
                      </a:lnTo>
                      <a:lnTo>
                        <a:pt x="122" y="218"/>
                      </a:lnTo>
                      <a:lnTo>
                        <a:pt x="122" y="218"/>
                      </a:lnTo>
                      <a:lnTo>
                        <a:pt x="122" y="218"/>
                      </a:lnTo>
                      <a:lnTo>
                        <a:pt x="122" y="218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5" y="221"/>
                      </a:lnTo>
                      <a:lnTo>
                        <a:pt x="125" y="221"/>
                      </a:lnTo>
                      <a:lnTo>
                        <a:pt x="125" y="223"/>
                      </a:lnTo>
                      <a:lnTo>
                        <a:pt x="125" y="223"/>
                      </a:lnTo>
                      <a:lnTo>
                        <a:pt x="125" y="223"/>
                      </a:lnTo>
                      <a:lnTo>
                        <a:pt x="125" y="226"/>
                      </a:lnTo>
                      <a:lnTo>
                        <a:pt x="125" y="226"/>
                      </a:lnTo>
                      <a:lnTo>
                        <a:pt x="125" y="226"/>
                      </a:lnTo>
                      <a:lnTo>
                        <a:pt x="125" y="229"/>
                      </a:lnTo>
                      <a:lnTo>
                        <a:pt x="125" y="229"/>
                      </a:lnTo>
                      <a:lnTo>
                        <a:pt x="125" y="229"/>
                      </a:lnTo>
                      <a:lnTo>
                        <a:pt x="125" y="229"/>
                      </a:lnTo>
                      <a:lnTo>
                        <a:pt x="125" y="229"/>
                      </a:lnTo>
                      <a:lnTo>
                        <a:pt x="125" y="232"/>
                      </a:lnTo>
                      <a:lnTo>
                        <a:pt x="125" y="232"/>
                      </a:lnTo>
                      <a:lnTo>
                        <a:pt x="128" y="232"/>
                      </a:lnTo>
                      <a:lnTo>
                        <a:pt x="128" y="232"/>
                      </a:lnTo>
                      <a:lnTo>
                        <a:pt x="131" y="232"/>
                      </a:lnTo>
                      <a:lnTo>
                        <a:pt x="134" y="232"/>
                      </a:lnTo>
                      <a:lnTo>
                        <a:pt x="134" y="232"/>
                      </a:lnTo>
                      <a:lnTo>
                        <a:pt x="136" y="232"/>
                      </a:lnTo>
                      <a:lnTo>
                        <a:pt x="136" y="232"/>
                      </a:lnTo>
                      <a:lnTo>
                        <a:pt x="136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39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5" y="232"/>
                      </a:lnTo>
                      <a:lnTo>
                        <a:pt x="145" y="232"/>
                      </a:lnTo>
                      <a:lnTo>
                        <a:pt x="145" y="229"/>
                      </a:lnTo>
                      <a:lnTo>
                        <a:pt x="148" y="229"/>
                      </a:lnTo>
                      <a:lnTo>
                        <a:pt x="148" y="229"/>
                      </a:lnTo>
                      <a:lnTo>
                        <a:pt x="148" y="229"/>
                      </a:lnTo>
                      <a:lnTo>
                        <a:pt x="148" y="229"/>
                      </a:lnTo>
                      <a:lnTo>
                        <a:pt x="148" y="229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2"/>
                      </a:lnTo>
                      <a:lnTo>
                        <a:pt x="151" y="235"/>
                      </a:lnTo>
                      <a:lnTo>
                        <a:pt x="153" y="235"/>
                      </a:lnTo>
                      <a:lnTo>
                        <a:pt x="153" y="235"/>
                      </a:lnTo>
                      <a:lnTo>
                        <a:pt x="156" y="238"/>
                      </a:lnTo>
                      <a:lnTo>
                        <a:pt x="156" y="235"/>
                      </a:lnTo>
                      <a:lnTo>
                        <a:pt x="159" y="232"/>
                      </a:lnTo>
                      <a:lnTo>
                        <a:pt x="159" y="232"/>
                      </a:lnTo>
                      <a:lnTo>
                        <a:pt x="162" y="229"/>
                      </a:lnTo>
                      <a:lnTo>
                        <a:pt x="162" y="229"/>
                      </a:lnTo>
                      <a:lnTo>
                        <a:pt x="162" y="226"/>
                      </a:lnTo>
                      <a:lnTo>
                        <a:pt x="162" y="226"/>
                      </a:lnTo>
                      <a:lnTo>
                        <a:pt x="162" y="226"/>
                      </a:lnTo>
                      <a:lnTo>
                        <a:pt x="162" y="223"/>
                      </a:lnTo>
                      <a:lnTo>
                        <a:pt x="165" y="223"/>
                      </a:lnTo>
                      <a:lnTo>
                        <a:pt x="165" y="223"/>
                      </a:lnTo>
                      <a:lnTo>
                        <a:pt x="165" y="221"/>
                      </a:lnTo>
                      <a:lnTo>
                        <a:pt x="165" y="221"/>
                      </a:lnTo>
                      <a:lnTo>
                        <a:pt x="162" y="218"/>
                      </a:lnTo>
                      <a:lnTo>
                        <a:pt x="162" y="215"/>
                      </a:lnTo>
                      <a:lnTo>
                        <a:pt x="162" y="215"/>
                      </a:lnTo>
                      <a:lnTo>
                        <a:pt x="162" y="215"/>
                      </a:lnTo>
                      <a:lnTo>
                        <a:pt x="162" y="215"/>
                      </a:lnTo>
                      <a:lnTo>
                        <a:pt x="162" y="215"/>
                      </a:lnTo>
                      <a:lnTo>
                        <a:pt x="162" y="212"/>
                      </a:lnTo>
                      <a:lnTo>
                        <a:pt x="162" y="212"/>
                      </a:lnTo>
                      <a:lnTo>
                        <a:pt x="162" y="212"/>
                      </a:lnTo>
                      <a:lnTo>
                        <a:pt x="162" y="212"/>
                      </a:lnTo>
                      <a:lnTo>
                        <a:pt x="162" y="209"/>
                      </a:lnTo>
                      <a:lnTo>
                        <a:pt x="162" y="209"/>
                      </a:lnTo>
                      <a:lnTo>
                        <a:pt x="162" y="209"/>
                      </a:lnTo>
                      <a:lnTo>
                        <a:pt x="162" y="209"/>
                      </a:lnTo>
                      <a:lnTo>
                        <a:pt x="162" y="206"/>
                      </a:lnTo>
                      <a:lnTo>
                        <a:pt x="162" y="206"/>
                      </a:lnTo>
                      <a:lnTo>
                        <a:pt x="162" y="204"/>
                      </a:lnTo>
                      <a:lnTo>
                        <a:pt x="162" y="204"/>
                      </a:lnTo>
                      <a:lnTo>
                        <a:pt x="162" y="204"/>
                      </a:lnTo>
                      <a:lnTo>
                        <a:pt x="162" y="204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9" y="201"/>
                      </a:lnTo>
                      <a:lnTo>
                        <a:pt x="156" y="198"/>
                      </a:lnTo>
                      <a:lnTo>
                        <a:pt x="156" y="198"/>
                      </a:lnTo>
                      <a:lnTo>
                        <a:pt x="156" y="184"/>
                      </a:lnTo>
                      <a:lnTo>
                        <a:pt x="156" y="184"/>
                      </a:lnTo>
                      <a:lnTo>
                        <a:pt x="153" y="178"/>
                      </a:lnTo>
                      <a:lnTo>
                        <a:pt x="153" y="175"/>
                      </a:lnTo>
                      <a:lnTo>
                        <a:pt x="153" y="175"/>
                      </a:lnTo>
                      <a:lnTo>
                        <a:pt x="153" y="175"/>
                      </a:lnTo>
                      <a:lnTo>
                        <a:pt x="153" y="175"/>
                      </a:lnTo>
                      <a:lnTo>
                        <a:pt x="156" y="175"/>
                      </a:lnTo>
                      <a:lnTo>
                        <a:pt x="153" y="172"/>
                      </a:lnTo>
                      <a:lnTo>
                        <a:pt x="153" y="172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70"/>
                      </a:lnTo>
                      <a:lnTo>
                        <a:pt x="153" y="167"/>
                      </a:lnTo>
                      <a:lnTo>
                        <a:pt x="153" y="164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4"/>
                      </a:lnTo>
                      <a:lnTo>
                        <a:pt x="165" y="161"/>
                      </a:lnTo>
                      <a:lnTo>
                        <a:pt x="165" y="161"/>
                      </a:lnTo>
                      <a:lnTo>
                        <a:pt x="165" y="161"/>
                      </a:lnTo>
                      <a:lnTo>
                        <a:pt x="165" y="158"/>
                      </a:lnTo>
                      <a:lnTo>
                        <a:pt x="165" y="158"/>
                      </a:lnTo>
                      <a:lnTo>
                        <a:pt x="165" y="158"/>
                      </a:lnTo>
                      <a:lnTo>
                        <a:pt x="165" y="155"/>
                      </a:lnTo>
                      <a:lnTo>
                        <a:pt x="165" y="155"/>
                      </a:lnTo>
                      <a:lnTo>
                        <a:pt x="165" y="155"/>
                      </a:lnTo>
                      <a:lnTo>
                        <a:pt x="165" y="153"/>
                      </a:lnTo>
                      <a:lnTo>
                        <a:pt x="165" y="153"/>
                      </a:lnTo>
                      <a:lnTo>
                        <a:pt x="165" y="153"/>
                      </a:lnTo>
                      <a:lnTo>
                        <a:pt x="165" y="153"/>
                      </a:lnTo>
                      <a:lnTo>
                        <a:pt x="165" y="150"/>
                      </a:lnTo>
                      <a:lnTo>
                        <a:pt x="165" y="150"/>
                      </a:lnTo>
                      <a:lnTo>
                        <a:pt x="165" y="150"/>
                      </a:lnTo>
                      <a:lnTo>
                        <a:pt x="165" y="150"/>
                      </a:lnTo>
                      <a:lnTo>
                        <a:pt x="165" y="150"/>
                      </a:lnTo>
                      <a:lnTo>
                        <a:pt x="165" y="147"/>
                      </a:lnTo>
                      <a:lnTo>
                        <a:pt x="165" y="147"/>
                      </a:lnTo>
                      <a:lnTo>
                        <a:pt x="165" y="141"/>
                      </a:lnTo>
                      <a:lnTo>
                        <a:pt x="165" y="141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8"/>
                      </a:lnTo>
                      <a:lnTo>
                        <a:pt x="165" y="136"/>
                      </a:lnTo>
                      <a:lnTo>
                        <a:pt x="165" y="136"/>
                      </a:lnTo>
                      <a:lnTo>
                        <a:pt x="165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68" y="130"/>
                      </a:lnTo>
                      <a:lnTo>
                        <a:pt x="168" y="130"/>
                      </a:lnTo>
                      <a:lnTo>
                        <a:pt x="168" y="127"/>
                      </a:lnTo>
                      <a:lnTo>
                        <a:pt x="168" y="127"/>
                      </a:lnTo>
                      <a:lnTo>
                        <a:pt x="168" y="124"/>
                      </a:lnTo>
                      <a:lnTo>
                        <a:pt x="168" y="124"/>
                      </a:lnTo>
                      <a:lnTo>
                        <a:pt x="168" y="124"/>
                      </a:lnTo>
                      <a:lnTo>
                        <a:pt x="168" y="121"/>
                      </a:lnTo>
                      <a:lnTo>
                        <a:pt x="168" y="121"/>
                      </a:lnTo>
                      <a:lnTo>
                        <a:pt x="168" y="121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68" y="119"/>
                      </a:lnTo>
                      <a:lnTo>
                        <a:pt x="168" y="119"/>
                      </a:lnTo>
                      <a:lnTo>
                        <a:pt x="168" y="116"/>
                      </a:lnTo>
                      <a:lnTo>
                        <a:pt x="170" y="116"/>
                      </a:lnTo>
                      <a:lnTo>
                        <a:pt x="170" y="116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70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5" y="113"/>
                      </a:lnTo>
                      <a:lnTo>
                        <a:pt x="165" y="110"/>
                      </a:lnTo>
                      <a:lnTo>
                        <a:pt x="165" y="110"/>
                      </a:lnTo>
                      <a:lnTo>
                        <a:pt x="165" y="107"/>
                      </a:lnTo>
                      <a:lnTo>
                        <a:pt x="168" y="104"/>
                      </a:lnTo>
                      <a:lnTo>
                        <a:pt x="168" y="104"/>
                      </a:lnTo>
                      <a:lnTo>
                        <a:pt x="168" y="102"/>
                      </a:lnTo>
                      <a:lnTo>
                        <a:pt x="162" y="102"/>
                      </a:lnTo>
                      <a:lnTo>
                        <a:pt x="162" y="102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102"/>
                      </a:lnTo>
                      <a:lnTo>
                        <a:pt x="153" y="99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3"/>
                      </a:lnTo>
                      <a:lnTo>
                        <a:pt x="156" y="93"/>
                      </a:lnTo>
                      <a:lnTo>
                        <a:pt x="159" y="93"/>
                      </a:lnTo>
                      <a:lnTo>
                        <a:pt x="162" y="93"/>
                      </a:lnTo>
                      <a:lnTo>
                        <a:pt x="162" y="93"/>
                      </a:lnTo>
                      <a:lnTo>
                        <a:pt x="165" y="93"/>
                      </a:lnTo>
                      <a:lnTo>
                        <a:pt x="165" y="93"/>
                      </a:lnTo>
                      <a:lnTo>
                        <a:pt x="165" y="93"/>
                      </a:lnTo>
                      <a:lnTo>
                        <a:pt x="165" y="93"/>
                      </a:lnTo>
                      <a:lnTo>
                        <a:pt x="168" y="93"/>
                      </a:lnTo>
                      <a:lnTo>
                        <a:pt x="168" y="93"/>
                      </a:lnTo>
                      <a:lnTo>
                        <a:pt x="168" y="93"/>
                      </a:lnTo>
                      <a:lnTo>
                        <a:pt x="168" y="93"/>
                      </a:lnTo>
                      <a:lnTo>
                        <a:pt x="168" y="90"/>
                      </a:lnTo>
                      <a:lnTo>
                        <a:pt x="168" y="87"/>
                      </a:lnTo>
                      <a:lnTo>
                        <a:pt x="168" y="87"/>
                      </a:lnTo>
                      <a:lnTo>
                        <a:pt x="168" y="85"/>
                      </a:lnTo>
                      <a:lnTo>
                        <a:pt x="168" y="85"/>
                      </a:lnTo>
                      <a:lnTo>
                        <a:pt x="168" y="85"/>
                      </a:lnTo>
                      <a:lnTo>
                        <a:pt x="168" y="85"/>
                      </a:lnTo>
                      <a:lnTo>
                        <a:pt x="168" y="85"/>
                      </a:lnTo>
                      <a:lnTo>
                        <a:pt x="170" y="85"/>
                      </a:lnTo>
                      <a:lnTo>
                        <a:pt x="170" y="85"/>
                      </a:lnTo>
                      <a:lnTo>
                        <a:pt x="170" y="85"/>
                      </a:lnTo>
                      <a:lnTo>
                        <a:pt x="170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3" y="85"/>
                      </a:lnTo>
                      <a:lnTo>
                        <a:pt x="176" y="85"/>
                      </a:lnTo>
                      <a:lnTo>
                        <a:pt x="176" y="85"/>
                      </a:lnTo>
                      <a:lnTo>
                        <a:pt x="176" y="85"/>
                      </a:lnTo>
                      <a:lnTo>
                        <a:pt x="176" y="85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82"/>
                      </a:lnTo>
                      <a:lnTo>
                        <a:pt x="179" y="79"/>
                      </a:lnTo>
                      <a:lnTo>
                        <a:pt x="179" y="70"/>
                      </a:lnTo>
                      <a:lnTo>
                        <a:pt x="179" y="65"/>
                      </a:lnTo>
                      <a:lnTo>
                        <a:pt x="179" y="59"/>
                      </a:lnTo>
                      <a:lnTo>
                        <a:pt x="179" y="53"/>
                      </a:lnTo>
                      <a:lnTo>
                        <a:pt x="179" y="51"/>
                      </a:lnTo>
                      <a:lnTo>
                        <a:pt x="182" y="39"/>
                      </a:lnTo>
                      <a:lnTo>
                        <a:pt x="182" y="36"/>
                      </a:lnTo>
                      <a:lnTo>
                        <a:pt x="179" y="25"/>
                      </a:lnTo>
                      <a:lnTo>
                        <a:pt x="179" y="22"/>
                      </a:lnTo>
                      <a:lnTo>
                        <a:pt x="179" y="22"/>
                      </a:lnTo>
                      <a:lnTo>
                        <a:pt x="179" y="11"/>
                      </a:lnTo>
                      <a:lnTo>
                        <a:pt x="179" y="11"/>
                      </a:lnTo>
                      <a:lnTo>
                        <a:pt x="179" y="8"/>
                      </a:lnTo>
                      <a:lnTo>
                        <a:pt x="179" y="5"/>
                      </a:lnTo>
                      <a:lnTo>
                        <a:pt x="179" y="5"/>
                      </a:lnTo>
                      <a:lnTo>
                        <a:pt x="176" y="2"/>
                      </a:lnTo>
                      <a:lnTo>
                        <a:pt x="176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3" y="2"/>
                      </a:lnTo>
                      <a:lnTo>
                        <a:pt x="170" y="2"/>
                      </a:lnTo>
                      <a:lnTo>
                        <a:pt x="170" y="2"/>
                      </a:lnTo>
                      <a:lnTo>
                        <a:pt x="162" y="0"/>
                      </a:lnTo>
                      <a:lnTo>
                        <a:pt x="162" y="2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5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8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1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1" y="14"/>
                      </a:lnTo>
                      <a:lnTo>
                        <a:pt x="151" y="17"/>
                      </a:lnTo>
                      <a:lnTo>
                        <a:pt x="151" y="17"/>
                      </a:lnTo>
                      <a:lnTo>
                        <a:pt x="151" y="19"/>
                      </a:lnTo>
                      <a:lnTo>
                        <a:pt x="151" y="19"/>
                      </a:lnTo>
                      <a:lnTo>
                        <a:pt x="151" y="19"/>
                      </a:lnTo>
                      <a:lnTo>
                        <a:pt x="151" y="22"/>
                      </a:lnTo>
                      <a:lnTo>
                        <a:pt x="151" y="22"/>
                      </a:lnTo>
                      <a:lnTo>
                        <a:pt x="151" y="22"/>
                      </a:lnTo>
                      <a:lnTo>
                        <a:pt x="151" y="22"/>
                      </a:lnTo>
                      <a:lnTo>
                        <a:pt x="148" y="25"/>
                      </a:lnTo>
                      <a:lnTo>
                        <a:pt x="148" y="25"/>
                      </a:lnTo>
                      <a:lnTo>
                        <a:pt x="148" y="25"/>
                      </a:lnTo>
                      <a:lnTo>
                        <a:pt x="148" y="25"/>
                      </a:lnTo>
                      <a:lnTo>
                        <a:pt x="148" y="28"/>
                      </a:lnTo>
                      <a:lnTo>
                        <a:pt x="148" y="28"/>
                      </a:lnTo>
                      <a:lnTo>
                        <a:pt x="145" y="28"/>
                      </a:lnTo>
                      <a:lnTo>
                        <a:pt x="145" y="31"/>
                      </a:lnTo>
                      <a:lnTo>
                        <a:pt x="145" y="31"/>
                      </a:lnTo>
                      <a:lnTo>
                        <a:pt x="145" y="31"/>
                      </a:lnTo>
                      <a:lnTo>
                        <a:pt x="145" y="31"/>
                      </a:lnTo>
                      <a:lnTo>
                        <a:pt x="145" y="31"/>
                      </a:lnTo>
                      <a:lnTo>
                        <a:pt x="145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2" y="36"/>
                      </a:lnTo>
                      <a:lnTo>
                        <a:pt x="142" y="36"/>
                      </a:lnTo>
                      <a:lnTo>
                        <a:pt x="139" y="36"/>
                      </a:lnTo>
                      <a:lnTo>
                        <a:pt x="139" y="36"/>
                      </a:lnTo>
                      <a:lnTo>
                        <a:pt x="136" y="39"/>
                      </a:lnTo>
                      <a:lnTo>
                        <a:pt x="136" y="39"/>
                      </a:lnTo>
                      <a:lnTo>
                        <a:pt x="136" y="39"/>
                      </a:lnTo>
                      <a:lnTo>
                        <a:pt x="136" y="39"/>
                      </a:lnTo>
                      <a:lnTo>
                        <a:pt x="134" y="39"/>
                      </a:lnTo>
                      <a:lnTo>
                        <a:pt x="134" y="42"/>
                      </a:lnTo>
                      <a:lnTo>
                        <a:pt x="134" y="42"/>
                      </a:lnTo>
                      <a:lnTo>
                        <a:pt x="131" y="42"/>
                      </a:lnTo>
                      <a:lnTo>
                        <a:pt x="131" y="42"/>
                      </a:lnTo>
                      <a:lnTo>
                        <a:pt x="131" y="42"/>
                      </a:lnTo>
                      <a:lnTo>
                        <a:pt x="131" y="45"/>
                      </a:lnTo>
                      <a:lnTo>
                        <a:pt x="128" y="45"/>
                      </a:lnTo>
                      <a:lnTo>
                        <a:pt x="128" y="45"/>
                      </a:lnTo>
                      <a:lnTo>
                        <a:pt x="128" y="45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5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22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7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8"/>
                      </a:lnTo>
                      <a:lnTo>
                        <a:pt x="114" y="48"/>
                      </a:lnTo>
                      <a:lnTo>
                        <a:pt x="114" y="45"/>
                      </a:lnTo>
                      <a:lnTo>
                        <a:pt x="111" y="45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11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5" y="42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2" y="45"/>
                      </a:lnTo>
                      <a:lnTo>
                        <a:pt x="100" y="45"/>
                      </a:lnTo>
                      <a:lnTo>
                        <a:pt x="100" y="45"/>
                      </a:lnTo>
                      <a:lnTo>
                        <a:pt x="100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7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4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5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3" y="51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1"/>
                      </a:lnTo>
                      <a:lnTo>
                        <a:pt x="83" y="51"/>
                      </a:lnTo>
                      <a:lnTo>
                        <a:pt x="83" y="51"/>
                      </a:lnTo>
                      <a:lnTo>
                        <a:pt x="83" y="51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3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6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80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6"/>
                      </a:lnTo>
                      <a:lnTo>
                        <a:pt x="74" y="56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4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71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6" y="59"/>
                      </a:lnTo>
                      <a:lnTo>
                        <a:pt x="66" y="59"/>
                      </a:lnTo>
                      <a:lnTo>
                        <a:pt x="66" y="59"/>
                      </a:lnTo>
                      <a:lnTo>
                        <a:pt x="66" y="59"/>
                      </a:lnTo>
                      <a:lnTo>
                        <a:pt x="66" y="62"/>
                      </a:lnTo>
                      <a:lnTo>
                        <a:pt x="66" y="62"/>
                      </a:lnTo>
                      <a:lnTo>
                        <a:pt x="66" y="62"/>
                      </a:lnTo>
                      <a:lnTo>
                        <a:pt x="66" y="62"/>
                      </a:lnTo>
                      <a:lnTo>
                        <a:pt x="63" y="62"/>
                      </a:lnTo>
                      <a:lnTo>
                        <a:pt x="63" y="62"/>
                      </a:lnTo>
                      <a:lnTo>
                        <a:pt x="63" y="62"/>
                      </a:lnTo>
                      <a:lnTo>
                        <a:pt x="63" y="62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0" y="59"/>
                      </a:lnTo>
                      <a:lnTo>
                        <a:pt x="60" y="59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2"/>
                      </a:lnTo>
                      <a:lnTo>
                        <a:pt x="57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2"/>
                      </a:lnTo>
                      <a:lnTo>
                        <a:pt x="51" y="65"/>
                      </a:lnTo>
                      <a:lnTo>
                        <a:pt x="51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5"/>
                      </a:lnTo>
                      <a:lnTo>
                        <a:pt x="49" y="62"/>
                      </a:lnTo>
                      <a:lnTo>
                        <a:pt x="49" y="62"/>
                      </a:lnTo>
                      <a:lnTo>
                        <a:pt x="49" y="62"/>
                      </a:lnTo>
                      <a:lnTo>
                        <a:pt x="49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6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3" y="62"/>
                      </a:lnTo>
                      <a:lnTo>
                        <a:pt x="43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40" y="65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7" y="65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7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70"/>
                      </a:lnTo>
                      <a:lnTo>
                        <a:pt x="32" y="73"/>
                      </a:lnTo>
                      <a:lnTo>
                        <a:pt x="32" y="76"/>
                      </a:lnTo>
                      <a:lnTo>
                        <a:pt x="32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2" y="85"/>
                      </a:lnTo>
                      <a:lnTo>
                        <a:pt x="32" y="87"/>
                      </a:lnTo>
                      <a:lnTo>
                        <a:pt x="32" y="87"/>
                      </a:lnTo>
                      <a:lnTo>
                        <a:pt x="32" y="90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3"/>
                      </a:lnTo>
                      <a:lnTo>
                        <a:pt x="32" y="96"/>
                      </a:lnTo>
                      <a:lnTo>
                        <a:pt x="32" y="96"/>
                      </a:lnTo>
                      <a:lnTo>
                        <a:pt x="32" y="99"/>
                      </a:lnTo>
                      <a:lnTo>
                        <a:pt x="32" y="102"/>
                      </a:lnTo>
                      <a:lnTo>
                        <a:pt x="32" y="102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3" y="110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3"/>
                      </a:lnTo>
                      <a:lnTo>
                        <a:pt x="23" y="110"/>
                      </a:lnTo>
                      <a:lnTo>
                        <a:pt x="23" y="110"/>
                      </a:lnTo>
                      <a:lnTo>
                        <a:pt x="23" y="110"/>
                      </a:lnTo>
                      <a:lnTo>
                        <a:pt x="23" y="110"/>
                      </a:lnTo>
                      <a:lnTo>
                        <a:pt x="23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3"/>
                      </a:lnTo>
                      <a:lnTo>
                        <a:pt x="20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3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7" y="116"/>
                      </a:lnTo>
                      <a:lnTo>
                        <a:pt x="15" y="116"/>
                      </a:lnTo>
                      <a:lnTo>
                        <a:pt x="15" y="116"/>
                      </a:ln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2" y="119"/>
                      </a:lnTo>
                      <a:lnTo>
                        <a:pt x="12" y="119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12" y="121"/>
                      </a:lnTo>
                      <a:lnTo>
                        <a:pt x="9" y="121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4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9" y="127"/>
                      </a:lnTo>
                      <a:lnTo>
                        <a:pt x="6" y="127"/>
                      </a:lnTo>
                      <a:lnTo>
                        <a:pt x="6" y="127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3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3" y="136"/>
                      </a:lnTo>
                      <a:lnTo>
                        <a:pt x="0" y="136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0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1"/>
                      </a:lnTo>
                      <a:lnTo>
                        <a:pt x="3" y="144"/>
                      </a:lnTo>
                      <a:lnTo>
                        <a:pt x="3" y="144"/>
                      </a:lnTo>
                      <a:lnTo>
                        <a:pt x="6" y="144"/>
                      </a:lnTo>
                      <a:lnTo>
                        <a:pt x="6" y="144"/>
                      </a:lnTo>
                      <a:lnTo>
                        <a:pt x="6" y="144"/>
                      </a:lnTo>
                      <a:lnTo>
                        <a:pt x="6" y="144"/>
                      </a:lnTo>
                      <a:lnTo>
                        <a:pt x="6" y="147"/>
                      </a:lnTo>
                      <a:lnTo>
                        <a:pt x="6" y="147"/>
                      </a:lnTo>
                      <a:lnTo>
                        <a:pt x="9" y="150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9" y="155"/>
                      </a:lnTo>
                      <a:lnTo>
                        <a:pt x="12" y="155"/>
                      </a:lnTo>
                      <a:lnTo>
                        <a:pt x="12" y="155"/>
                      </a:lnTo>
                      <a:lnTo>
                        <a:pt x="12" y="158"/>
                      </a:lnTo>
                      <a:lnTo>
                        <a:pt x="15" y="161"/>
                      </a:lnTo>
                      <a:lnTo>
                        <a:pt x="15" y="161"/>
                      </a:lnTo>
                      <a:lnTo>
                        <a:pt x="15" y="164"/>
                      </a:lnTo>
                      <a:lnTo>
                        <a:pt x="15" y="164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17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0" y="170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2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23" y="175"/>
                      </a:lnTo>
                      <a:lnTo>
                        <a:pt x="23" y="175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78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1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3" y="184"/>
                      </a:lnTo>
                      <a:lnTo>
                        <a:pt x="20" y="184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7"/>
                      </a:lnTo>
                      <a:lnTo>
                        <a:pt x="23" y="189"/>
                      </a:lnTo>
                      <a:lnTo>
                        <a:pt x="23" y="189"/>
                      </a:lnTo>
                      <a:lnTo>
                        <a:pt x="23" y="189"/>
                      </a:lnTo>
                      <a:lnTo>
                        <a:pt x="23" y="192"/>
                      </a:lnTo>
                      <a:lnTo>
                        <a:pt x="26" y="192"/>
                      </a:lnTo>
                      <a:lnTo>
                        <a:pt x="26" y="192"/>
                      </a:lnTo>
                      <a:lnTo>
                        <a:pt x="26" y="195"/>
                      </a:lnTo>
                      <a:lnTo>
                        <a:pt x="26" y="195"/>
                      </a:lnTo>
                      <a:lnTo>
                        <a:pt x="29" y="195"/>
                      </a:lnTo>
                      <a:lnTo>
                        <a:pt x="29" y="195"/>
                      </a:lnTo>
                      <a:lnTo>
                        <a:pt x="29" y="195"/>
                      </a:lnTo>
                      <a:lnTo>
                        <a:pt x="29" y="198"/>
                      </a:lnTo>
                      <a:lnTo>
                        <a:pt x="29" y="198"/>
                      </a:lnTo>
                      <a:lnTo>
                        <a:pt x="32" y="198"/>
                      </a:lnTo>
                      <a:lnTo>
                        <a:pt x="34" y="201"/>
                      </a:lnTo>
                      <a:lnTo>
                        <a:pt x="37" y="201"/>
                      </a:lnTo>
                      <a:lnTo>
                        <a:pt x="37" y="201"/>
                      </a:lnTo>
                      <a:lnTo>
                        <a:pt x="37" y="201"/>
                      </a:lnTo>
                      <a:lnTo>
                        <a:pt x="40" y="201"/>
                      </a:lnTo>
                      <a:lnTo>
                        <a:pt x="40" y="201"/>
                      </a:lnTo>
                      <a:lnTo>
                        <a:pt x="43" y="201"/>
                      </a:lnTo>
                      <a:lnTo>
                        <a:pt x="43" y="201"/>
                      </a:lnTo>
                      <a:lnTo>
                        <a:pt x="46" y="201"/>
                      </a:lnTo>
                      <a:lnTo>
                        <a:pt x="46" y="198"/>
                      </a:lnTo>
                      <a:lnTo>
                        <a:pt x="49" y="198"/>
                      </a:lnTo>
                      <a:lnTo>
                        <a:pt x="49" y="198"/>
                      </a:lnTo>
                      <a:lnTo>
                        <a:pt x="51" y="198"/>
                      </a:lnTo>
                      <a:lnTo>
                        <a:pt x="51" y="198"/>
                      </a:lnTo>
                      <a:lnTo>
                        <a:pt x="51" y="198"/>
                      </a:lnTo>
                      <a:lnTo>
                        <a:pt x="57" y="20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09" name="Freeform 205"/>
                <p:cNvSpPr>
                  <a:spLocks/>
                </p:cNvSpPr>
                <p:nvPr/>
              </p:nvSpPr>
              <p:spPr bwMode="auto">
                <a:xfrm>
                  <a:off x="1802" y="2874"/>
                  <a:ext cx="44" cy="63"/>
                </a:xfrm>
                <a:custGeom>
                  <a:avLst/>
                  <a:gdLst/>
                  <a:ahLst/>
                  <a:cxnLst>
                    <a:cxn ang="0">
                      <a:pos x="15" y="119"/>
                    </a:cxn>
                    <a:cxn ang="0">
                      <a:pos x="9" y="119"/>
                    </a:cxn>
                    <a:cxn ang="0">
                      <a:pos x="0" y="114"/>
                    </a:cxn>
                    <a:cxn ang="0">
                      <a:pos x="0" y="91"/>
                    </a:cxn>
                    <a:cxn ang="0">
                      <a:pos x="3" y="85"/>
                    </a:cxn>
                    <a:cxn ang="0">
                      <a:pos x="3" y="80"/>
                    </a:cxn>
                    <a:cxn ang="0">
                      <a:pos x="3" y="74"/>
                    </a:cxn>
                    <a:cxn ang="0">
                      <a:pos x="3" y="65"/>
                    </a:cxn>
                    <a:cxn ang="0">
                      <a:pos x="3" y="60"/>
                    </a:cxn>
                    <a:cxn ang="0">
                      <a:pos x="3" y="51"/>
                    </a:cxn>
                    <a:cxn ang="0">
                      <a:pos x="0" y="46"/>
                    </a:cxn>
                    <a:cxn ang="0">
                      <a:pos x="3" y="46"/>
                    </a:cxn>
                    <a:cxn ang="0">
                      <a:pos x="3" y="46"/>
                    </a:cxn>
                    <a:cxn ang="0">
                      <a:pos x="3" y="46"/>
                    </a:cxn>
                    <a:cxn ang="0">
                      <a:pos x="6" y="43"/>
                    </a:cxn>
                    <a:cxn ang="0">
                      <a:pos x="6" y="43"/>
                    </a:cxn>
                    <a:cxn ang="0">
                      <a:pos x="6" y="43"/>
                    </a:cxn>
                    <a:cxn ang="0">
                      <a:pos x="9" y="37"/>
                    </a:cxn>
                    <a:cxn ang="0">
                      <a:pos x="9" y="31"/>
                    </a:cxn>
                    <a:cxn ang="0">
                      <a:pos x="12" y="26"/>
                    </a:cxn>
                    <a:cxn ang="0">
                      <a:pos x="12" y="20"/>
                    </a:cxn>
                    <a:cxn ang="0">
                      <a:pos x="23" y="23"/>
                    </a:cxn>
                    <a:cxn ang="0">
                      <a:pos x="74" y="9"/>
                    </a:cxn>
                    <a:cxn ang="0">
                      <a:pos x="85" y="40"/>
                    </a:cxn>
                    <a:cxn ang="0">
                      <a:pos x="85" y="48"/>
                    </a:cxn>
                    <a:cxn ang="0">
                      <a:pos x="77" y="63"/>
                    </a:cxn>
                    <a:cxn ang="0">
                      <a:pos x="77" y="65"/>
                    </a:cxn>
                    <a:cxn ang="0">
                      <a:pos x="74" y="68"/>
                    </a:cxn>
                    <a:cxn ang="0">
                      <a:pos x="71" y="71"/>
                    </a:cxn>
                    <a:cxn ang="0">
                      <a:pos x="71" y="74"/>
                    </a:cxn>
                    <a:cxn ang="0">
                      <a:pos x="71" y="77"/>
                    </a:cxn>
                    <a:cxn ang="0">
                      <a:pos x="68" y="80"/>
                    </a:cxn>
                    <a:cxn ang="0">
                      <a:pos x="66" y="82"/>
                    </a:cxn>
                    <a:cxn ang="0">
                      <a:pos x="63" y="88"/>
                    </a:cxn>
                    <a:cxn ang="0">
                      <a:pos x="60" y="99"/>
                    </a:cxn>
                    <a:cxn ang="0">
                      <a:pos x="66" y="111"/>
                    </a:cxn>
                    <a:cxn ang="0">
                      <a:pos x="60" y="125"/>
                    </a:cxn>
                    <a:cxn ang="0">
                      <a:pos x="60" y="122"/>
                    </a:cxn>
                    <a:cxn ang="0">
                      <a:pos x="57" y="122"/>
                    </a:cxn>
                    <a:cxn ang="0">
                      <a:pos x="54" y="122"/>
                    </a:cxn>
                    <a:cxn ang="0">
                      <a:pos x="51" y="125"/>
                    </a:cxn>
                    <a:cxn ang="0">
                      <a:pos x="51" y="125"/>
                    </a:cxn>
                    <a:cxn ang="0">
                      <a:pos x="49" y="125"/>
                    </a:cxn>
                    <a:cxn ang="0">
                      <a:pos x="46" y="125"/>
                    </a:cxn>
                    <a:cxn ang="0">
                      <a:pos x="43" y="125"/>
                    </a:cxn>
                    <a:cxn ang="0">
                      <a:pos x="40" y="125"/>
                    </a:cxn>
                    <a:cxn ang="0">
                      <a:pos x="37" y="122"/>
                    </a:cxn>
                    <a:cxn ang="0">
                      <a:pos x="34" y="122"/>
                    </a:cxn>
                    <a:cxn ang="0">
                      <a:pos x="34" y="119"/>
                    </a:cxn>
                    <a:cxn ang="0">
                      <a:pos x="29" y="119"/>
                    </a:cxn>
                    <a:cxn ang="0">
                      <a:pos x="26" y="119"/>
                    </a:cxn>
                    <a:cxn ang="0">
                      <a:pos x="23" y="119"/>
                    </a:cxn>
                  </a:cxnLst>
                  <a:rect l="0" t="0" r="r" b="b"/>
                  <a:pathLst>
                    <a:path w="88" h="125">
                      <a:moveTo>
                        <a:pt x="23" y="119"/>
                      </a:move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2" y="119"/>
                      </a:lnTo>
                      <a:lnTo>
                        <a:pt x="12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6" y="116"/>
                      </a:lnTo>
                      <a:lnTo>
                        <a:pt x="3" y="114"/>
                      </a:lnTo>
                      <a:lnTo>
                        <a:pt x="0" y="114"/>
                      </a:lnTo>
                      <a:lnTo>
                        <a:pt x="0" y="108"/>
                      </a:lnTo>
                      <a:lnTo>
                        <a:pt x="0" y="105"/>
                      </a:lnTo>
                      <a:lnTo>
                        <a:pt x="0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88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0"/>
                      </a:lnTo>
                      <a:lnTo>
                        <a:pt x="3" y="80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68"/>
                      </a:lnTo>
                      <a:lnTo>
                        <a:pt x="3" y="65"/>
                      </a:lnTo>
                      <a:lnTo>
                        <a:pt x="3" y="63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3" y="60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1"/>
                      </a:lnTo>
                      <a:lnTo>
                        <a:pt x="3" y="48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0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1"/>
                      </a:lnTo>
                      <a:lnTo>
                        <a:pt x="9" y="31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12" y="29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2" y="23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7" y="20"/>
                      </a:lnTo>
                      <a:lnTo>
                        <a:pt x="20" y="20"/>
                      </a:lnTo>
                      <a:lnTo>
                        <a:pt x="23" y="23"/>
                      </a:lnTo>
                      <a:lnTo>
                        <a:pt x="32" y="26"/>
                      </a:lnTo>
                      <a:lnTo>
                        <a:pt x="37" y="0"/>
                      </a:lnTo>
                      <a:lnTo>
                        <a:pt x="57" y="6"/>
                      </a:lnTo>
                      <a:lnTo>
                        <a:pt x="74" y="9"/>
                      </a:lnTo>
                      <a:lnTo>
                        <a:pt x="88" y="12"/>
                      </a:lnTo>
                      <a:lnTo>
                        <a:pt x="85" y="31"/>
                      </a:lnTo>
                      <a:lnTo>
                        <a:pt x="85" y="34"/>
                      </a:lnTo>
                      <a:lnTo>
                        <a:pt x="85" y="40"/>
                      </a:lnTo>
                      <a:lnTo>
                        <a:pt x="85" y="43"/>
                      </a:lnTo>
                      <a:lnTo>
                        <a:pt x="85" y="46"/>
                      </a:lnTo>
                      <a:lnTo>
                        <a:pt x="85" y="46"/>
                      </a:lnTo>
                      <a:lnTo>
                        <a:pt x="85" y="48"/>
                      </a:lnTo>
                      <a:lnTo>
                        <a:pt x="83" y="51"/>
                      </a:lnTo>
                      <a:lnTo>
                        <a:pt x="83" y="54"/>
                      </a:lnTo>
                      <a:lnTo>
                        <a:pt x="80" y="57"/>
                      </a:lnTo>
                      <a:lnTo>
                        <a:pt x="77" y="63"/>
                      </a:lnTo>
                      <a:lnTo>
                        <a:pt x="77" y="63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4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68" y="77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6" y="82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6" y="88"/>
                      </a:lnTo>
                      <a:lnTo>
                        <a:pt x="63" y="88"/>
                      </a:lnTo>
                      <a:lnTo>
                        <a:pt x="63" y="88"/>
                      </a:lnTo>
                      <a:lnTo>
                        <a:pt x="63" y="91"/>
                      </a:lnTo>
                      <a:lnTo>
                        <a:pt x="63" y="91"/>
                      </a:lnTo>
                      <a:lnTo>
                        <a:pt x="63" y="91"/>
                      </a:lnTo>
                      <a:lnTo>
                        <a:pt x="60" y="99"/>
                      </a:lnTo>
                      <a:lnTo>
                        <a:pt x="60" y="99"/>
                      </a:lnTo>
                      <a:lnTo>
                        <a:pt x="60" y="102"/>
                      </a:lnTo>
                      <a:lnTo>
                        <a:pt x="57" y="105"/>
                      </a:lnTo>
                      <a:lnTo>
                        <a:pt x="66" y="111"/>
                      </a:lnTo>
                      <a:lnTo>
                        <a:pt x="66" y="122"/>
                      </a:lnTo>
                      <a:lnTo>
                        <a:pt x="63" y="125"/>
                      </a:lnTo>
                      <a:lnTo>
                        <a:pt x="63" y="125"/>
                      </a:lnTo>
                      <a:lnTo>
                        <a:pt x="60" y="125"/>
                      </a:lnTo>
                      <a:lnTo>
                        <a:pt x="60" y="125"/>
                      </a:lnTo>
                      <a:lnTo>
                        <a:pt x="60" y="122"/>
                      </a:lnTo>
                      <a:lnTo>
                        <a:pt x="60" y="122"/>
                      </a:lnTo>
                      <a:lnTo>
                        <a:pt x="60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49" y="125"/>
                      </a:lnTo>
                      <a:lnTo>
                        <a:pt x="49" y="125"/>
                      </a:lnTo>
                      <a:lnTo>
                        <a:pt x="49" y="125"/>
                      </a:lnTo>
                      <a:lnTo>
                        <a:pt x="49" y="125"/>
                      </a:lnTo>
                      <a:lnTo>
                        <a:pt x="46" y="125"/>
                      </a:lnTo>
                      <a:lnTo>
                        <a:pt x="46" y="125"/>
                      </a:lnTo>
                      <a:lnTo>
                        <a:pt x="46" y="125"/>
                      </a:lnTo>
                      <a:lnTo>
                        <a:pt x="46" y="125"/>
                      </a:lnTo>
                      <a:lnTo>
                        <a:pt x="46" y="125"/>
                      </a:lnTo>
                      <a:lnTo>
                        <a:pt x="43" y="125"/>
                      </a:lnTo>
                      <a:lnTo>
                        <a:pt x="43" y="125"/>
                      </a:lnTo>
                      <a:lnTo>
                        <a:pt x="43" y="125"/>
                      </a:lnTo>
                      <a:lnTo>
                        <a:pt x="43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2" y="119"/>
                      </a:lnTo>
                      <a:lnTo>
                        <a:pt x="32" y="119"/>
                      </a:lnTo>
                      <a:lnTo>
                        <a:pt x="29" y="119"/>
                      </a:lnTo>
                      <a:lnTo>
                        <a:pt x="29" y="119"/>
                      </a:lnTo>
                      <a:lnTo>
                        <a:pt x="29" y="119"/>
                      </a:lnTo>
                      <a:lnTo>
                        <a:pt x="29" y="119"/>
                      </a:lnTo>
                      <a:lnTo>
                        <a:pt x="26" y="119"/>
                      </a:lnTo>
                      <a:lnTo>
                        <a:pt x="26" y="119"/>
                      </a:lnTo>
                      <a:lnTo>
                        <a:pt x="26" y="119"/>
                      </a:lnTo>
                      <a:lnTo>
                        <a:pt x="26" y="119"/>
                      </a:lnTo>
                      <a:lnTo>
                        <a:pt x="26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10" name="Freeform 206"/>
                <p:cNvSpPr>
                  <a:spLocks/>
                </p:cNvSpPr>
                <p:nvPr/>
              </p:nvSpPr>
              <p:spPr bwMode="auto">
                <a:xfrm>
                  <a:off x="1802" y="2874"/>
                  <a:ext cx="44" cy="63"/>
                </a:xfrm>
                <a:custGeom>
                  <a:avLst/>
                  <a:gdLst/>
                  <a:ahLst/>
                  <a:cxnLst>
                    <a:cxn ang="0">
                      <a:pos x="15" y="119"/>
                    </a:cxn>
                    <a:cxn ang="0">
                      <a:pos x="9" y="119"/>
                    </a:cxn>
                    <a:cxn ang="0">
                      <a:pos x="0" y="114"/>
                    </a:cxn>
                    <a:cxn ang="0">
                      <a:pos x="0" y="91"/>
                    </a:cxn>
                    <a:cxn ang="0">
                      <a:pos x="3" y="85"/>
                    </a:cxn>
                    <a:cxn ang="0">
                      <a:pos x="3" y="80"/>
                    </a:cxn>
                    <a:cxn ang="0">
                      <a:pos x="3" y="74"/>
                    </a:cxn>
                    <a:cxn ang="0">
                      <a:pos x="3" y="65"/>
                    </a:cxn>
                    <a:cxn ang="0">
                      <a:pos x="3" y="60"/>
                    </a:cxn>
                    <a:cxn ang="0">
                      <a:pos x="3" y="51"/>
                    </a:cxn>
                    <a:cxn ang="0">
                      <a:pos x="0" y="46"/>
                    </a:cxn>
                    <a:cxn ang="0">
                      <a:pos x="3" y="46"/>
                    </a:cxn>
                    <a:cxn ang="0">
                      <a:pos x="3" y="46"/>
                    </a:cxn>
                    <a:cxn ang="0">
                      <a:pos x="3" y="46"/>
                    </a:cxn>
                    <a:cxn ang="0">
                      <a:pos x="6" y="43"/>
                    </a:cxn>
                    <a:cxn ang="0">
                      <a:pos x="6" y="43"/>
                    </a:cxn>
                    <a:cxn ang="0">
                      <a:pos x="6" y="43"/>
                    </a:cxn>
                    <a:cxn ang="0">
                      <a:pos x="9" y="37"/>
                    </a:cxn>
                    <a:cxn ang="0">
                      <a:pos x="9" y="31"/>
                    </a:cxn>
                    <a:cxn ang="0">
                      <a:pos x="12" y="26"/>
                    </a:cxn>
                    <a:cxn ang="0">
                      <a:pos x="12" y="20"/>
                    </a:cxn>
                    <a:cxn ang="0">
                      <a:pos x="23" y="23"/>
                    </a:cxn>
                    <a:cxn ang="0">
                      <a:pos x="74" y="9"/>
                    </a:cxn>
                    <a:cxn ang="0">
                      <a:pos x="85" y="40"/>
                    </a:cxn>
                    <a:cxn ang="0">
                      <a:pos x="85" y="48"/>
                    </a:cxn>
                    <a:cxn ang="0">
                      <a:pos x="77" y="63"/>
                    </a:cxn>
                    <a:cxn ang="0">
                      <a:pos x="77" y="65"/>
                    </a:cxn>
                    <a:cxn ang="0">
                      <a:pos x="74" y="68"/>
                    </a:cxn>
                    <a:cxn ang="0">
                      <a:pos x="71" y="71"/>
                    </a:cxn>
                    <a:cxn ang="0">
                      <a:pos x="71" y="74"/>
                    </a:cxn>
                    <a:cxn ang="0">
                      <a:pos x="71" y="77"/>
                    </a:cxn>
                    <a:cxn ang="0">
                      <a:pos x="68" y="80"/>
                    </a:cxn>
                    <a:cxn ang="0">
                      <a:pos x="66" y="82"/>
                    </a:cxn>
                    <a:cxn ang="0">
                      <a:pos x="63" y="88"/>
                    </a:cxn>
                    <a:cxn ang="0">
                      <a:pos x="60" y="99"/>
                    </a:cxn>
                    <a:cxn ang="0">
                      <a:pos x="66" y="111"/>
                    </a:cxn>
                    <a:cxn ang="0">
                      <a:pos x="60" y="125"/>
                    </a:cxn>
                    <a:cxn ang="0">
                      <a:pos x="60" y="122"/>
                    </a:cxn>
                    <a:cxn ang="0">
                      <a:pos x="57" y="122"/>
                    </a:cxn>
                    <a:cxn ang="0">
                      <a:pos x="54" y="122"/>
                    </a:cxn>
                    <a:cxn ang="0">
                      <a:pos x="51" y="125"/>
                    </a:cxn>
                    <a:cxn ang="0">
                      <a:pos x="51" y="125"/>
                    </a:cxn>
                    <a:cxn ang="0">
                      <a:pos x="49" y="125"/>
                    </a:cxn>
                    <a:cxn ang="0">
                      <a:pos x="46" y="125"/>
                    </a:cxn>
                    <a:cxn ang="0">
                      <a:pos x="43" y="125"/>
                    </a:cxn>
                    <a:cxn ang="0">
                      <a:pos x="40" y="125"/>
                    </a:cxn>
                    <a:cxn ang="0">
                      <a:pos x="37" y="122"/>
                    </a:cxn>
                    <a:cxn ang="0">
                      <a:pos x="34" y="122"/>
                    </a:cxn>
                    <a:cxn ang="0">
                      <a:pos x="34" y="119"/>
                    </a:cxn>
                    <a:cxn ang="0">
                      <a:pos x="29" y="119"/>
                    </a:cxn>
                    <a:cxn ang="0">
                      <a:pos x="26" y="119"/>
                    </a:cxn>
                    <a:cxn ang="0">
                      <a:pos x="23" y="119"/>
                    </a:cxn>
                  </a:cxnLst>
                  <a:rect l="0" t="0" r="r" b="b"/>
                  <a:pathLst>
                    <a:path w="88" h="125">
                      <a:moveTo>
                        <a:pt x="23" y="119"/>
                      </a:move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5" y="119"/>
                      </a:lnTo>
                      <a:lnTo>
                        <a:pt x="12" y="119"/>
                      </a:lnTo>
                      <a:lnTo>
                        <a:pt x="12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9" y="119"/>
                      </a:lnTo>
                      <a:lnTo>
                        <a:pt x="6" y="116"/>
                      </a:lnTo>
                      <a:lnTo>
                        <a:pt x="3" y="114"/>
                      </a:lnTo>
                      <a:lnTo>
                        <a:pt x="0" y="114"/>
                      </a:lnTo>
                      <a:lnTo>
                        <a:pt x="0" y="108"/>
                      </a:lnTo>
                      <a:lnTo>
                        <a:pt x="0" y="105"/>
                      </a:lnTo>
                      <a:lnTo>
                        <a:pt x="0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88"/>
                      </a:lnTo>
                      <a:lnTo>
                        <a:pt x="3" y="85"/>
                      </a:lnTo>
                      <a:lnTo>
                        <a:pt x="3" y="85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0"/>
                      </a:lnTo>
                      <a:lnTo>
                        <a:pt x="3" y="80"/>
                      </a:lnTo>
                      <a:lnTo>
                        <a:pt x="3" y="77"/>
                      </a:lnTo>
                      <a:lnTo>
                        <a:pt x="3" y="77"/>
                      </a:lnTo>
                      <a:lnTo>
                        <a:pt x="3" y="74"/>
                      </a:lnTo>
                      <a:lnTo>
                        <a:pt x="3" y="74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68"/>
                      </a:lnTo>
                      <a:lnTo>
                        <a:pt x="3" y="65"/>
                      </a:lnTo>
                      <a:lnTo>
                        <a:pt x="3" y="63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3" y="60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1"/>
                      </a:lnTo>
                      <a:lnTo>
                        <a:pt x="3" y="48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3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0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1"/>
                      </a:lnTo>
                      <a:lnTo>
                        <a:pt x="9" y="31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12" y="29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2" y="23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7" y="20"/>
                      </a:lnTo>
                      <a:lnTo>
                        <a:pt x="20" y="20"/>
                      </a:lnTo>
                      <a:lnTo>
                        <a:pt x="23" y="23"/>
                      </a:lnTo>
                      <a:lnTo>
                        <a:pt x="32" y="26"/>
                      </a:lnTo>
                      <a:lnTo>
                        <a:pt x="37" y="0"/>
                      </a:lnTo>
                      <a:lnTo>
                        <a:pt x="57" y="6"/>
                      </a:lnTo>
                      <a:lnTo>
                        <a:pt x="74" y="9"/>
                      </a:lnTo>
                      <a:lnTo>
                        <a:pt x="88" y="12"/>
                      </a:lnTo>
                      <a:lnTo>
                        <a:pt x="85" y="31"/>
                      </a:lnTo>
                      <a:lnTo>
                        <a:pt x="85" y="34"/>
                      </a:lnTo>
                      <a:lnTo>
                        <a:pt x="85" y="40"/>
                      </a:lnTo>
                      <a:lnTo>
                        <a:pt x="85" y="43"/>
                      </a:lnTo>
                      <a:lnTo>
                        <a:pt x="85" y="46"/>
                      </a:lnTo>
                      <a:lnTo>
                        <a:pt x="85" y="46"/>
                      </a:lnTo>
                      <a:lnTo>
                        <a:pt x="85" y="48"/>
                      </a:lnTo>
                      <a:lnTo>
                        <a:pt x="83" y="51"/>
                      </a:lnTo>
                      <a:lnTo>
                        <a:pt x="83" y="54"/>
                      </a:lnTo>
                      <a:lnTo>
                        <a:pt x="80" y="57"/>
                      </a:lnTo>
                      <a:lnTo>
                        <a:pt x="77" y="63"/>
                      </a:lnTo>
                      <a:lnTo>
                        <a:pt x="77" y="63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5"/>
                      </a:lnTo>
                      <a:lnTo>
                        <a:pt x="77" y="68"/>
                      </a:lnTo>
                      <a:lnTo>
                        <a:pt x="77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4" y="71"/>
                      </a:lnTo>
                      <a:lnTo>
                        <a:pt x="71" y="71"/>
                      </a:lnTo>
                      <a:lnTo>
                        <a:pt x="71" y="71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71" y="77"/>
                      </a:lnTo>
                      <a:lnTo>
                        <a:pt x="68" y="77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6" y="82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6" y="88"/>
                      </a:lnTo>
                      <a:lnTo>
                        <a:pt x="63" y="88"/>
                      </a:lnTo>
                      <a:lnTo>
                        <a:pt x="63" y="88"/>
                      </a:lnTo>
                      <a:lnTo>
                        <a:pt x="63" y="91"/>
                      </a:lnTo>
                      <a:lnTo>
                        <a:pt x="63" y="91"/>
                      </a:lnTo>
                      <a:lnTo>
                        <a:pt x="63" y="91"/>
                      </a:lnTo>
                      <a:lnTo>
                        <a:pt x="60" y="99"/>
                      </a:lnTo>
                      <a:lnTo>
                        <a:pt x="60" y="99"/>
                      </a:lnTo>
                      <a:lnTo>
                        <a:pt x="60" y="102"/>
                      </a:lnTo>
                      <a:lnTo>
                        <a:pt x="57" y="105"/>
                      </a:lnTo>
                      <a:lnTo>
                        <a:pt x="66" y="111"/>
                      </a:lnTo>
                      <a:lnTo>
                        <a:pt x="66" y="122"/>
                      </a:lnTo>
                      <a:lnTo>
                        <a:pt x="63" y="125"/>
                      </a:lnTo>
                      <a:lnTo>
                        <a:pt x="63" y="125"/>
                      </a:lnTo>
                      <a:lnTo>
                        <a:pt x="60" y="125"/>
                      </a:lnTo>
                      <a:lnTo>
                        <a:pt x="60" y="125"/>
                      </a:lnTo>
                      <a:lnTo>
                        <a:pt x="60" y="122"/>
                      </a:lnTo>
                      <a:lnTo>
                        <a:pt x="60" y="122"/>
                      </a:lnTo>
                      <a:lnTo>
                        <a:pt x="60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7" y="122"/>
                      </a:lnTo>
                      <a:lnTo>
                        <a:pt x="54" y="122"/>
                      </a:lnTo>
                      <a:lnTo>
                        <a:pt x="54" y="122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4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51" y="125"/>
                      </a:lnTo>
                      <a:lnTo>
                        <a:pt x="49" y="125"/>
                      </a:lnTo>
                      <a:lnTo>
                        <a:pt x="49" y="125"/>
                      </a:lnTo>
                      <a:lnTo>
                        <a:pt x="49" y="125"/>
                      </a:lnTo>
                      <a:lnTo>
                        <a:pt x="49" y="125"/>
                      </a:lnTo>
                      <a:lnTo>
                        <a:pt x="46" y="125"/>
                      </a:lnTo>
                      <a:lnTo>
                        <a:pt x="46" y="125"/>
                      </a:lnTo>
                      <a:lnTo>
                        <a:pt x="46" y="125"/>
                      </a:lnTo>
                      <a:lnTo>
                        <a:pt x="46" y="125"/>
                      </a:lnTo>
                      <a:lnTo>
                        <a:pt x="46" y="125"/>
                      </a:lnTo>
                      <a:lnTo>
                        <a:pt x="43" y="125"/>
                      </a:lnTo>
                      <a:lnTo>
                        <a:pt x="43" y="125"/>
                      </a:lnTo>
                      <a:lnTo>
                        <a:pt x="43" y="125"/>
                      </a:lnTo>
                      <a:lnTo>
                        <a:pt x="43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7" y="122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2" y="119"/>
                      </a:lnTo>
                      <a:lnTo>
                        <a:pt x="32" y="119"/>
                      </a:lnTo>
                      <a:lnTo>
                        <a:pt x="29" y="119"/>
                      </a:lnTo>
                      <a:lnTo>
                        <a:pt x="29" y="119"/>
                      </a:lnTo>
                      <a:lnTo>
                        <a:pt x="29" y="119"/>
                      </a:lnTo>
                      <a:lnTo>
                        <a:pt x="29" y="119"/>
                      </a:lnTo>
                      <a:lnTo>
                        <a:pt x="26" y="119"/>
                      </a:lnTo>
                      <a:lnTo>
                        <a:pt x="26" y="119"/>
                      </a:lnTo>
                      <a:lnTo>
                        <a:pt x="26" y="119"/>
                      </a:lnTo>
                      <a:lnTo>
                        <a:pt x="26" y="119"/>
                      </a:lnTo>
                      <a:lnTo>
                        <a:pt x="26" y="119"/>
                      </a:lnTo>
                      <a:lnTo>
                        <a:pt x="23" y="119"/>
                      </a:lnTo>
                      <a:lnTo>
                        <a:pt x="23" y="11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sp>
            <p:nvSpPr>
              <p:cNvPr id="124111" name="Freeform 207"/>
              <p:cNvSpPr>
                <a:spLocks/>
              </p:cNvSpPr>
              <p:nvPr/>
            </p:nvSpPr>
            <p:spPr bwMode="auto">
              <a:xfrm>
                <a:off x="2048" y="2831"/>
                <a:ext cx="133" cy="98"/>
              </a:xfrm>
              <a:custGeom>
                <a:avLst/>
                <a:gdLst/>
                <a:ahLst/>
                <a:cxnLst>
                  <a:cxn ang="0">
                    <a:pos x="65" y="29"/>
                  </a:cxn>
                  <a:cxn ang="0">
                    <a:pos x="62" y="40"/>
                  </a:cxn>
                  <a:cxn ang="0">
                    <a:pos x="76" y="31"/>
                  </a:cxn>
                  <a:cxn ang="0">
                    <a:pos x="76" y="12"/>
                  </a:cxn>
                  <a:cxn ang="0">
                    <a:pos x="90" y="3"/>
                  </a:cxn>
                  <a:cxn ang="0">
                    <a:pos x="99" y="6"/>
                  </a:cxn>
                  <a:cxn ang="0">
                    <a:pos x="116" y="9"/>
                  </a:cxn>
                  <a:cxn ang="0">
                    <a:pos x="127" y="14"/>
                  </a:cxn>
                  <a:cxn ang="0">
                    <a:pos x="136" y="20"/>
                  </a:cxn>
                  <a:cxn ang="0">
                    <a:pos x="141" y="26"/>
                  </a:cxn>
                  <a:cxn ang="0">
                    <a:pos x="147" y="26"/>
                  </a:cxn>
                  <a:cxn ang="0">
                    <a:pos x="156" y="29"/>
                  </a:cxn>
                  <a:cxn ang="0">
                    <a:pos x="158" y="29"/>
                  </a:cxn>
                  <a:cxn ang="0">
                    <a:pos x="167" y="31"/>
                  </a:cxn>
                  <a:cxn ang="0">
                    <a:pos x="178" y="37"/>
                  </a:cxn>
                  <a:cxn ang="0">
                    <a:pos x="187" y="43"/>
                  </a:cxn>
                  <a:cxn ang="0">
                    <a:pos x="201" y="46"/>
                  </a:cxn>
                  <a:cxn ang="0">
                    <a:pos x="212" y="57"/>
                  </a:cxn>
                  <a:cxn ang="0">
                    <a:pos x="224" y="68"/>
                  </a:cxn>
                  <a:cxn ang="0">
                    <a:pos x="241" y="74"/>
                  </a:cxn>
                  <a:cxn ang="0">
                    <a:pos x="238" y="91"/>
                  </a:cxn>
                  <a:cxn ang="0">
                    <a:pos x="229" y="102"/>
                  </a:cxn>
                  <a:cxn ang="0">
                    <a:pos x="229" y="114"/>
                  </a:cxn>
                  <a:cxn ang="0">
                    <a:pos x="229" y="122"/>
                  </a:cxn>
                  <a:cxn ang="0">
                    <a:pos x="224" y="139"/>
                  </a:cxn>
                  <a:cxn ang="0">
                    <a:pos x="224" y="148"/>
                  </a:cxn>
                  <a:cxn ang="0">
                    <a:pos x="229" y="153"/>
                  </a:cxn>
                  <a:cxn ang="0">
                    <a:pos x="241" y="165"/>
                  </a:cxn>
                  <a:cxn ang="0">
                    <a:pos x="249" y="167"/>
                  </a:cxn>
                  <a:cxn ang="0">
                    <a:pos x="263" y="176"/>
                  </a:cxn>
                  <a:cxn ang="0">
                    <a:pos x="255" y="179"/>
                  </a:cxn>
                  <a:cxn ang="0">
                    <a:pos x="249" y="184"/>
                  </a:cxn>
                  <a:cxn ang="0">
                    <a:pos x="241" y="187"/>
                  </a:cxn>
                  <a:cxn ang="0">
                    <a:pos x="235" y="190"/>
                  </a:cxn>
                  <a:cxn ang="0">
                    <a:pos x="224" y="193"/>
                  </a:cxn>
                  <a:cxn ang="0">
                    <a:pos x="201" y="184"/>
                  </a:cxn>
                  <a:cxn ang="0">
                    <a:pos x="178" y="173"/>
                  </a:cxn>
                  <a:cxn ang="0">
                    <a:pos x="161" y="190"/>
                  </a:cxn>
                  <a:cxn ang="0">
                    <a:pos x="144" y="182"/>
                  </a:cxn>
                  <a:cxn ang="0">
                    <a:pos x="133" y="167"/>
                  </a:cxn>
                  <a:cxn ang="0">
                    <a:pos x="107" y="148"/>
                  </a:cxn>
                  <a:cxn ang="0">
                    <a:pos x="96" y="162"/>
                  </a:cxn>
                  <a:cxn ang="0">
                    <a:pos x="82" y="156"/>
                  </a:cxn>
                  <a:cxn ang="0">
                    <a:pos x="71" y="167"/>
                  </a:cxn>
                  <a:cxn ang="0">
                    <a:pos x="65" y="165"/>
                  </a:cxn>
                  <a:cxn ang="0">
                    <a:pos x="62" y="167"/>
                  </a:cxn>
                  <a:cxn ang="0">
                    <a:pos x="48" y="170"/>
                  </a:cxn>
                  <a:cxn ang="0">
                    <a:pos x="39" y="170"/>
                  </a:cxn>
                  <a:cxn ang="0">
                    <a:pos x="8" y="167"/>
                  </a:cxn>
                  <a:cxn ang="0">
                    <a:pos x="8" y="150"/>
                  </a:cxn>
                  <a:cxn ang="0">
                    <a:pos x="5" y="142"/>
                  </a:cxn>
                  <a:cxn ang="0">
                    <a:pos x="8" y="131"/>
                  </a:cxn>
                  <a:cxn ang="0">
                    <a:pos x="11" y="125"/>
                  </a:cxn>
                  <a:cxn ang="0">
                    <a:pos x="14" y="105"/>
                  </a:cxn>
                  <a:cxn ang="0">
                    <a:pos x="8" y="97"/>
                  </a:cxn>
                  <a:cxn ang="0">
                    <a:pos x="3" y="94"/>
                  </a:cxn>
                  <a:cxn ang="0">
                    <a:pos x="14" y="91"/>
                  </a:cxn>
                  <a:cxn ang="0">
                    <a:pos x="31" y="82"/>
                  </a:cxn>
                  <a:cxn ang="0">
                    <a:pos x="42" y="63"/>
                  </a:cxn>
                  <a:cxn ang="0">
                    <a:pos x="37" y="20"/>
                  </a:cxn>
                  <a:cxn ang="0">
                    <a:pos x="45" y="17"/>
                  </a:cxn>
                </a:cxnLst>
                <a:rect l="0" t="0" r="r" b="b"/>
                <a:pathLst>
                  <a:path w="263" h="193">
                    <a:moveTo>
                      <a:pt x="59" y="20"/>
                    </a:moveTo>
                    <a:lnTo>
                      <a:pt x="59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5" y="29"/>
                    </a:lnTo>
                    <a:lnTo>
                      <a:pt x="65" y="26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5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2" y="37"/>
                    </a:lnTo>
                    <a:lnTo>
                      <a:pt x="59" y="40"/>
                    </a:lnTo>
                    <a:lnTo>
                      <a:pt x="62" y="40"/>
                    </a:lnTo>
                    <a:lnTo>
                      <a:pt x="65" y="40"/>
                    </a:lnTo>
                    <a:lnTo>
                      <a:pt x="68" y="40"/>
                    </a:lnTo>
                    <a:lnTo>
                      <a:pt x="68" y="43"/>
                    </a:lnTo>
                    <a:lnTo>
                      <a:pt x="68" y="40"/>
                    </a:lnTo>
                    <a:lnTo>
                      <a:pt x="71" y="37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6" y="34"/>
                    </a:lnTo>
                    <a:lnTo>
                      <a:pt x="76" y="31"/>
                    </a:lnTo>
                    <a:lnTo>
                      <a:pt x="76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3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9" y="23"/>
                    </a:lnTo>
                    <a:lnTo>
                      <a:pt x="79" y="23"/>
                    </a:lnTo>
                    <a:lnTo>
                      <a:pt x="82" y="17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5" y="0"/>
                    </a:lnTo>
                    <a:lnTo>
                      <a:pt x="88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9" y="3"/>
                    </a:lnTo>
                    <a:lnTo>
                      <a:pt x="99" y="3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5" y="9"/>
                    </a:lnTo>
                    <a:lnTo>
                      <a:pt x="105" y="9"/>
                    </a:lnTo>
                    <a:lnTo>
                      <a:pt x="107" y="9"/>
                    </a:lnTo>
                    <a:lnTo>
                      <a:pt x="107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9" y="9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24" y="12"/>
                    </a:lnTo>
                    <a:lnTo>
                      <a:pt x="124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7"/>
                    </a:lnTo>
                    <a:lnTo>
                      <a:pt x="130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3"/>
                    </a:lnTo>
                    <a:lnTo>
                      <a:pt x="139" y="23"/>
                    </a:lnTo>
                    <a:lnTo>
                      <a:pt x="139" y="23"/>
                    </a:lnTo>
                    <a:lnTo>
                      <a:pt x="141" y="23"/>
                    </a:lnTo>
                    <a:lnTo>
                      <a:pt x="141" y="23"/>
                    </a:lnTo>
                    <a:lnTo>
                      <a:pt x="141" y="23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31"/>
                    </a:lnTo>
                    <a:lnTo>
                      <a:pt x="167" y="31"/>
                    </a:lnTo>
                    <a:lnTo>
                      <a:pt x="167" y="31"/>
                    </a:lnTo>
                    <a:lnTo>
                      <a:pt x="167" y="31"/>
                    </a:lnTo>
                    <a:lnTo>
                      <a:pt x="167" y="31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3" y="31"/>
                    </a:lnTo>
                    <a:lnTo>
                      <a:pt x="173" y="34"/>
                    </a:lnTo>
                    <a:lnTo>
                      <a:pt x="173" y="34"/>
                    </a:lnTo>
                    <a:lnTo>
                      <a:pt x="173" y="34"/>
                    </a:lnTo>
                    <a:lnTo>
                      <a:pt x="173" y="34"/>
                    </a:lnTo>
                    <a:lnTo>
                      <a:pt x="175" y="34"/>
                    </a:lnTo>
                    <a:lnTo>
                      <a:pt x="175" y="34"/>
                    </a:lnTo>
                    <a:lnTo>
                      <a:pt x="175" y="34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40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187" y="43"/>
                    </a:lnTo>
                    <a:lnTo>
                      <a:pt x="187" y="43"/>
                    </a:lnTo>
                    <a:lnTo>
                      <a:pt x="190" y="43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92" y="40"/>
                    </a:lnTo>
                    <a:lnTo>
                      <a:pt x="192" y="40"/>
                    </a:lnTo>
                    <a:lnTo>
                      <a:pt x="195" y="43"/>
                    </a:lnTo>
                    <a:lnTo>
                      <a:pt x="195" y="43"/>
                    </a:lnTo>
                    <a:lnTo>
                      <a:pt x="195" y="43"/>
                    </a:lnTo>
                    <a:lnTo>
                      <a:pt x="195" y="43"/>
                    </a:lnTo>
                    <a:lnTo>
                      <a:pt x="198" y="43"/>
                    </a:lnTo>
                    <a:lnTo>
                      <a:pt x="198" y="43"/>
                    </a:lnTo>
                    <a:lnTo>
                      <a:pt x="198" y="43"/>
                    </a:lnTo>
                    <a:lnTo>
                      <a:pt x="198" y="46"/>
                    </a:lnTo>
                    <a:lnTo>
                      <a:pt x="198" y="46"/>
                    </a:lnTo>
                    <a:lnTo>
                      <a:pt x="198" y="46"/>
                    </a:lnTo>
                    <a:lnTo>
                      <a:pt x="198" y="46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201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51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07" y="54"/>
                    </a:lnTo>
                    <a:lnTo>
                      <a:pt x="207" y="54"/>
                    </a:lnTo>
                    <a:lnTo>
                      <a:pt x="207" y="54"/>
                    </a:lnTo>
                    <a:lnTo>
                      <a:pt x="209" y="54"/>
                    </a:lnTo>
                    <a:lnTo>
                      <a:pt x="209" y="54"/>
                    </a:lnTo>
                    <a:lnTo>
                      <a:pt x="209" y="54"/>
                    </a:lnTo>
                    <a:lnTo>
                      <a:pt x="209" y="54"/>
                    </a:lnTo>
                    <a:lnTo>
                      <a:pt x="212" y="57"/>
                    </a:lnTo>
                    <a:lnTo>
                      <a:pt x="212" y="57"/>
                    </a:lnTo>
                    <a:lnTo>
                      <a:pt x="212" y="57"/>
                    </a:lnTo>
                    <a:lnTo>
                      <a:pt x="212" y="57"/>
                    </a:lnTo>
                    <a:lnTo>
                      <a:pt x="212" y="57"/>
                    </a:lnTo>
                    <a:lnTo>
                      <a:pt x="215" y="60"/>
                    </a:lnTo>
                    <a:lnTo>
                      <a:pt x="215" y="60"/>
                    </a:lnTo>
                    <a:lnTo>
                      <a:pt x="215" y="60"/>
                    </a:lnTo>
                    <a:lnTo>
                      <a:pt x="215" y="60"/>
                    </a:lnTo>
                    <a:lnTo>
                      <a:pt x="215" y="63"/>
                    </a:lnTo>
                    <a:lnTo>
                      <a:pt x="215" y="63"/>
                    </a:lnTo>
                    <a:lnTo>
                      <a:pt x="215" y="63"/>
                    </a:lnTo>
                    <a:lnTo>
                      <a:pt x="218" y="65"/>
                    </a:lnTo>
                    <a:lnTo>
                      <a:pt x="218" y="65"/>
                    </a:lnTo>
                    <a:lnTo>
                      <a:pt x="218" y="65"/>
                    </a:lnTo>
                    <a:lnTo>
                      <a:pt x="221" y="68"/>
                    </a:lnTo>
                    <a:lnTo>
                      <a:pt x="221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4" y="68"/>
                    </a:lnTo>
                    <a:lnTo>
                      <a:pt x="224" y="68"/>
                    </a:lnTo>
                    <a:lnTo>
                      <a:pt x="226" y="68"/>
                    </a:lnTo>
                    <a:lnTo>
                      <a:pt x="226" y="68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32" y="71"/>
                    </a:lnTo>
                    <a:lnTo>
                      <a:pt x="232" y="71"/>
                    </a:lnTo>
                    <a:lnTo>
                      <a:pt x="235" y="71"/>
                    </a:lnTo>
                    <a:lnTo>
                      <a:pt x="235" y="71"/>
                    </a:lnTo>
                    <a:lnTo>
                      <a:pt x="235" y="71"/>
                    </a:lnTo>
                    <a:lnTo>
                      <a:pt x="235" y="71"/>
                    </a:lnTo>
                    <a:lnTo>
                      <a:pt x="238" y="71"/>
                    </a:lnTo>
                    <a:lnTo>
                      <a:pt x="238" y="71"/>
                    </a:lnTo>
                    <a:lnTo>
                      <a:pt x="238" y="71"/>
                    </a:lnTo>
                    <a:lnTo>
                      <a:pt x="238" y="74"/>
                    </a:lnTo>
                    <a:lnTo>
                      <a:pt x="238" y="74"/>
                    </a:lnTo>
                    <a:lnTo>
                      <a:pt x="241" y="74"/>
                    </a:lnTo>
                    <a:lnTo>
                      <a:pt x="241" y="74"/>
                    </a:lnTo>
                    <a:lnTo>
                      <a:pt x="243" y="77"/>
                    </a:lnTo>
                    <a:lnTo>
                      <a:pt x="243" y="77"/>
                    </a:lnTo>
                    <a:lnTo>
                      <a:pt x="243" y="77"/>
                    </a:lnTo>
                    <a:lnTo>
                      <a:pt x="243" y="80"/>
                    </a:lnTo>
                    <a:lnTo>
                      <a:pt x="243" y="80"/>
                    </a:lnTo>
                    <a:lnTo>
                      <a:pt x="243" y="80"/>
                    </a:lnTo>
                    <a:lnTo>
                      <a:pt x="243" y="80"/>
                    </a:lnTo>
                    <a:lnTo>
                      <a:pt x="243" y="82"/>
                    </a:lnTo>
                    <a:lnTo>
                      <a:pt x="243" y="82"/>
                    </a:lnTo>
                    <a:lnTo>
                      <a:pt x="243" y="82"/>
                    </a:lnTo>
                    <a:lnTo>
                      <a:pt x="243" y="85"/>
                    </a:lnTo>
                    <a:lnTo>
                      <a:pt x="241" y="85"/>
                    </a:lnTo>
                    <a:lnTo>
                      <a:pt x="241" y="85"/>
                    </a:lnTo>
                    <a:lnTo>
                      <a:pt x="241" y="85"/>
                    </a:lnTo>
                    <a:lnTo>
                      <a:pt x="241" y="88"/>
                    </a:lnTo>
                    <a:lnTo>
                      <a:pt x="238" y="88"/>
                    </a:lnTo>
                    <a:lnTo>
                      <a:pt x="238" y="88"/>
                    </a:lnTo>
                    <a:lnTo>
                      <a:pt x="238" y="91"/>
                    </a:lnTo>
                    <a:lnTo>
                      <a:pt x="238" y="91"/>
                    </a:lnTo>
                    <a:lnTo>
                      <a:pt x="235" y="91"/>
                    </a:lnTo>
                    <a:lnTo>
                      <a:pt x="235" y="94"/>
                    </a:lnTo>
                    <a:lnTo>
                      <a:pt x="235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29" y="97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102"/>
                    </a:lnTo>
                    <a:lnTo>
                      <a:pt x="229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5"/>
                    </a:lnTo>
                    <a:lnTo>
                      <a:pt x="226" y="105"/>
                    </a:lnTo>
                    <a:lnTo>
                      <a:pt x="226" y="105"/>
                    </a:lnTo>
                    <a:lnTo>
                      <a:pt x="226" y="105"/>
                    </a:lnTo>
                    <a:lnTo>
                      <a:pt x="226" y="108"/>
                    </a:lnTo>
                    <a:lnTo>
                      <a:pt x="226" y="108"/>
                    </a:lnTo>
                    <a:lnTo>
                      <a:pt x="226" y="111"/>
                    </a:lnTo>
                    <a:lnTo>
                      <a:pt x="226" y="111"/>
                    </a:lnTo>
                    <a:lnTo>
                      <a:pt x="229" y="111"/>
                    </a:lnTo>
                    <a:lnTo>
                      <a:pt x="229" y="111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6"/>
                    </a:lnTo>
                    <a:lnTo>
                      <a:pt x="229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9"/>
                    </a:lnTo>
                    <a:lnTo>
                      <a:pt x="232" y="119"/>
                    </a:lnTo>
                    <a:lnTo>
                      <a:pt x="232" y="119"/>
                    </a:lnTo>
                    <a:lnTo>
                      <a:pt x="229" y="119"/>
                    </a:lnTo>
                    <a:lnTo>
                      <a:pt x="229" y="119"/>
                    </a:lnTo>
                    <a:lnTo>
                      <a:pt x="229" y="119"/>
                    </a:lnTo>
                    <a:lnTo>
                      <a:pt x="229" y="119"/>
                    </a:lnTo>
                    <a:lnTo>
                      <a:pt x="229" y="122"/>
                    </a:lnTo>
                    <a:lnTo>
                      <a:pt x="229" y="122"/>
                    </a:lnTo>
                    <a:lnTo>
                      <a:pt x="229" y="122"/>
                    </a:lnTo>
                    <a:lnTo>
                      <a:pt x="229" y="122"/>
                    </a:lnTo>
                    <a:lnTo>
                      <a:pt x="229" y="125"/>
                    </a:lnTo>
                    <a:lnTo>
                      <a:pt x="229" y="125"/>
                    </a:lnTo>
                    <a:lnTo>
                      <a:pt x="226" y="128"/>
                    </a:lnTo>
                    <a:lnTo>
                      <a:pt x="226" y="128"/>
                    </a:lnTo>
                    <a:lnTo>
                      <a:pt x="226" y="128"/>
                    </a:lnTo>
                    <a:lnTo>
                      <a:pt x="226" y="128"/>
                    </a:lnTo>
                    <a:lnTo>
                      <a:pt x="226" y="131"/>
                    </a:lnTo>
                    <a:lnTo>
                      <a:pt x="226" y="131"/>
                    </a:lnTo>
                    <a:lnTo>
                      <a:pt x="224" y="131"/>
                    </a:lnTo>
                    <a:lnTo>
                      <a:pt x="226" y="131"/>
                    </a:lnTo>
                    <a:lnTo>
                      <a:pt x="226" y="133"/>
                    </a:lnTo>
                    <a:lnTo>
                      <a:pt x="226" y="133"/>
                    </a:lnTo>
                    <a:lnTo>
                      <a:pt x="226" y="133"/>
                    </a:lnTo>
                    <a:lnTo>
                      <a:pt x="226" y="136"/>
                    </a:lnTo>
                    <a:lnTo>
                      <a:pt x="226" y="136"/>
                    </a:lnTo>
                    <a:lnTo>
                      <a:pt x="226" y="136"/>
                    </a:lnTo>
                    <a:lnTo>
                      <a:pt x="226" y="136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6" y="148"/>
                    </a:lnTo>
                    <a:lnTo>
                      <a:pt x="226" y="148"/>
                    </a:lnTo>
                    <a:lnTo>
                      <a:pt x="226" y="148"/>
                    </a:lnTo>
                    <a:lnTo>
                      <a:pt x="226" y="148"/>
                    </a:lnTo>
                    <a:lnTo>
                      <a:pt x="226" y="148"/>
                    </a:lnTo>
                    <a:lnTo>
                      <a:pt x="226" y="150"/>
                    </a:lnTo>
                    <a:lnTo>
                      <a:pt x="226" y="150"/>
                    </a:lnTo>
                    <a:lnTo>
                      <a:pt x="229" y="150"/>
                    </a:lnTo>
                    <a:lnTo>
                      <a:pt x="229" y="150"/>
                    </a:lnTo>
                    <a:lnTo>
                      <a:pt x="229" y="150"/>
                    </a:lnTo>
                    <a:lnTo>
                      <a:pt x="229" y="150"/>
                    </a:lnTo>
                    <a:lnTo>
                      <a:pt x="229" y="153"/>
                    </a:lnTo>
                    <a:lnTo>
                      <a:pt x="229" y="153"/>
                    </a:lnTo>
                    <a:lnTo>
                      <a:pt x="229" y="153"/>
                    </a:lnTo>
                    <a:lnTo>
                      <a:pt x="232" y="153"/>
                    </a:lnTo>
                    <a:lnTo>
                      <a:pt x="232" y="156"/>
                    </a:lnTo>
                    <a:lnTo>
                      <a:pt x="232" y="156"/>
                    </a:lnTo>
                    <a:lnTo>
                      <a:pt x="232" y="156"/>
                    </a:lnTo>
                    <a:lnTo>
                      <a:pt x="232" y="156"/>
                    </a:lnTo>
                    <a:lnTo>
                      <a:pt x="235" y="156"/>
                    </a:lnTo>
                    <a:lnTo>
                      <a:pt x="235" y="162"/>
                    </a:lnTo>
                    <a:lnTo>
                      <a:pt x="235" y="162"/>
                    </a:lnTo>
                    <a:lnTo>
                      <a:pt x="235" y="162"/>
                    </a:lnTo>
                    <a:lnTo>
                      <a:pt x="235" y="162"/>
                    </a:lnTo>
                    <a:lnTo>
                      <a:pt x="238" y="162"/>
                    </a:lnTo>
                    <a:lnTo>
                      <a:pt x="238" y="162"/>
                    </a:lnTo>
                    <a:lnTo>
                      <a:pt x="238" y="162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3" y="165"/>
                    </a:lnTo>
                    <a:lnTo>
                      <a:pt x="243" y="165"/>
                    </a:lnTo>
                    <a:lnTo>
                      <a:pt x="243" y="167"/>
                    </a:lnTo>
                    <a:lnTo>
                      <a:pt x="243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70"/>
                    </a:lnTo>
                    <a:lnTo>
                      <a:pt x="252" y="170"/>
                    </a:lnTo>
                    <a:lnTo>
                      <a:pt x="252" y="170"/>
                    </a:lnTo>
                    <a:lnTo>
                      <a:pt x="252" y="170"/>
                    </a:lnTo>
                    <a:lnTo>
                      <a:pt x="255" y="170"/>
                    </a:lnTo>
                    <a:lnTo>
                      <a:pt x="255" y="170"/>
                    </a:lnTo>
                    <a:lnTo>
                      <a:pt x="255" y="173"/>
                    </a:lnTo>
                    <a:lnTo>
                      <a:pt x="258" y="173"/>
                    </a:lnTo>
                    <a:lnTo>
                      <a:pt x="258" y="173"/>
                    </a:lnTo>
                    <a:lnTo>
                      <a:pt x="258" y="173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63" y="176"/>
                    </a:lnTo>
                    <a:lnTo>
                      <a:pt x="263" y="176"/>
                    </a:lnTo>
                    <a:lnTo>
                      <a:pt x="263" y="179"/>
                    </a:lnTo>
                    <a:lnTo>
                      <a:pt x="263" y="179"/>
                    </a:lnTo>
                    <a:lnTo>
                      <a:pt x="263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8" y="179"/>
                    </a:lnTo>
                    <a:lnTo>
                      <a:pt x="258" y="179"/>
                    </a:lnTo>
                    <a:lnTo>
                      <a:pt x="258" y="179"/>
                    </a:lnTo>
                    <a:lnTo>
                      <a:pt x="255" y="179"/>
                    </a:lnTo>
                    <a:lnTo>
                      <a:pt x="255" y="179"/>
                    </a:lnTo>
                    <a:lnTo>
                      <a:pt x="255" y="179"/>
                    </a:lnTo>
                    <a:lnTo>
                      <a:pt x="255" y="179"/>
                    </a:lnTo>
                    <a:lnTo>
                      <a:pt x="255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49" y="179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4"/>
                    </a:lnTo>
                    <a:lnTo>
                      <a:pt x="249" y="184"/>
                    </a:lnTo>
                    <a:lnTo>
                      <a:pt x="249" y="184"/>
                    </a:lnTo>
                    <a:lnTo>
                      <a:pt x="249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90"/>
                    </a:lnTo>
                    <a:lnTo>
                      <a:pt x="241" y="190"/>
                    </a:lnTo>
                    <a:lnTo>
                      <a:pt x="241" y="190"/>
                    </a:lnTo>
                    <a:lnTo>
                      <a:pt x="241" y="190"/>
                    </a:lnTo>
                    <a:lnTo>
                      <a:pt x="241" y="190"/>
                    </a:lnTo>
                    <a:lnTo>
                      <a:pt x="238" y="190"/>
                    </a:lnTo>
                    <a:lnTo>
                      <a:pt x="238" y="190"/>
                    </a:lnTo>
                    <a:lnTo>
                      <a:pt x="238" y="190"/>
                    </a:lnTo>
                    <a:lnTo>
                      <a:pt x="238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2" y="190"/>
                    </a:lnTo>
                    <a:lnTo>
                      <a:pt x="232" y="190"/>
                    </a:lnTo>
                    <a:lnTo>
                      <a:pt x="232" y="193"/>
                    </a:lnTo>
                    <a:lnTo>
                      <a:pt x="232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6" y="193"/>
                    </a:lnTo>
                    <a:lnTo>
                      <a:pt x="226" y="193"/>
                    </a:lnTo>
                    <a:lnTo>
                      <a:pt x="226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1" y="193"/>
                    </a:lnTo>
                    <a:lnTo>
                      <a:pt x="221" y="193"/>
                    </a:lnTo>
                    <a:lnTo>
                      <a:pt x="221" y="193"/>
                    </a:lnTo>
                    <a:lnTo>
                      <a:pt x="221" y="193"/>
                    </a:lnTo>
                    <a:lnTo>
                      <a:pt x="221" y="193"/>
                    </a:lnTo>
                    <a:lnTo>
                      <a:pt x="218" y="193"/>
                    </a:lnTo>
                    <a:lnTo>
                      <a:pt x="215" y="193"/>
                    </a:lnTo>
                    <a:lnTo>
                      <a:pt x="209" y="193"/>
                    </a:lnTo>
                    <a:lnTo>
                      <a:pt x="209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87"/>
                    </a:lnTo>
                    <a:lnTo>
                      <a:pt x="204" y="184"/>
                    </a:lnTo>
                    <a:lnTo>
                      <a:pt x="204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198" y="182"/>
                    </a:lnTo>
                    <a:lnTo>
                      <a:pt x="198" y="179"/>
                    </a:lnTo>
                    <a:lnTo>
                      <a:pt x="195" y="179"/>
                    </a:lnTo>
                    <a:lnTo>
                      <a:pt x="195" y="179"/>
                    </a:lnTo>
                    <a:lnTo>
                      <a:pt x="195" y="176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0" y="176"/>
                    </a:lnTo>
                    <a:lnTo>
                      <a:pt x="190" y="176"/>
                    </a:lnTo>
                    <a:lnTo>
                      <a:pt x="187" y="176"/>
                    </a:lnTo>
                    <a:lnTo>
                      <a:pt x="187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1" y="173"/>
                    </a:lnTo>
                    <a:lnTo>
                      <a:pt x="178" y="173"/>
                    </a:lnTo>
                    <a:lnTo>
                      <a:pt x="175" y="176"/>
                    </a:lnTo>
                    <a:lnTo>
                      <a:pt x="175" y="176"/>
                    </a:lnTo>
                    <a:lnTo>
                      <a:pt x="175" y="179"/>
                    </a:lnTo>
                    <a:lnTo>
                      <a:pt x="175" y="179"/>
                    </a:lnTo>
                    <a:lnTo>
                      <a:pt x="175" y="179"/>
                    </a:lnTo>
                    <a:lnTo>
                      <a:pt x="173" y="179"/>
                    </a:lnTo>
                    <a:lnTo>
                      <a:pt x="173" y="179"/>
                    </a:lnTo>
                    <a:lnTo>
                      <a:pt x="173" y="182"/>
                    </a:lnTo>
                    <a:lnTo>
                      <a:pt x="173" y="182"/>
                    </a:lnTo>
                    <a:lnTo>
                      <a:pt x="170" y="182"/>
                    </a:lnTo>
                    <a:lnTo>
                      <a:pt x="170" y="184"/>
                    </a:lnTo>
                    <a:lnTo>
                      <a:pt x="170" y="184"/>
                    </a:lnTo>
                    <a:lnTo>
                      <a:pt x="170" y="184"/>
                    </a:lnTo>
                    <a:lnTo>
                      <a:pt x="170" y="187"/>
                    </a:lnTo>
                    <a:lnTo>
                      <a:pt x="170" y="190"/>
                    </a:lnTo>
                    <a:lnTo>
                      <a:pt x="167" y="190"/>
                    </a:lnTo>
                    <a:lnTo>
                      <a:pt x="164" y="190"/>
                    </a:lnTo>
                    <a:lnTo>
                      <a:pt x="161" y="190"/>
                    </a:lnTo>
                    <a:lnTo>
                      <a:pt x="158" y="187"/>
                    </a:lnTo>
                    <a:lnTo>
                      <a:pt x="156" y="187"/>
                    </a:lnTo>
                    <a:lnTo>
                      <a:pt x="156" y="187"/>
                    </a:lnTo>
                    <a:lnTo>
                      <a:pt x="153" y="187"/>
                    </a:lnTo>
                    <a:lnTo>
                      <a:pt x="150" y="187"/>
                    </a:lnTo>
                    <a:lnTo>
                      <a:pt x="150" y="187"/>
                    </a:lnTo>
                    <a:lnTo>
                      <a:pt x="150" y="187"/>
                    </a:lnTo>
                    <a:lnTo>
                      <a:pt x="150" y="184"/>
                    </a:lnTo>
                    <a:lnTo>
                      <a:pt x="150" y="184"/>
                    </a:lnTo>
                    <a:lnTo>
                      <a:pt x="147" y="184"/>
                    </a:lnTo>
                    <a:lnTo>
                      <a:pt x="147" y="184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4" y="182"/>
                    </a:lnTo>
                    <a:lnTo>
                      <a:pt x="144" y="179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1" y="176"/>
                    </a:lnTo>
                    <a:lnTo>
                      <a:pt x="139" y="176"/>
                    </a:lnTo>
                    <a:lnTo>
                      <a:pt x="139" y="176"/>
                    </a:lnTo>
                    <a:lnTo>
                      <a:pt x="136" y="173"/>
                    </a:lnTo>
                    <a:lnTo>
                      <a:pt x="139" y="173"/>
                    </a:lnTo>
                    <a:lnTo>
                      <a:pt x="139" y="173"/>
                    </a:lnTo>
                    <a:lnTo>
                      <a:pt x="139" y="170"/>
                    </a:lnTo>
                    <a:lnTo>
                      <a:pt x="139" y="170"/>
                    </a:lnTo>
                    <a:lnTo>
                      <a:pt x="139" y="170"/>
                    </a:lnTo>
                    <a:lnTo>
                      <a:pt x="139" y="170"/>
                    </a:lnTo>
                    <a:lnTo>
                      <a:pt x="139" y="167"/>
                    </a:lnTo>
                    <a:lnTo>
                      <a:pt x="136" y="167"/>
                    </a:lnTo>
                    <a:lnTo>
                      <a:pt x="136" y="167"/>
                    </a:lnTo>
                    <a:lnTo>
                      <a:pt x="133" y="167"/>
                    </a:lnTo>
                    <a:lnTo>
                      <a:pt x="133" y="167"/>
                    </a:lnTo>
                    <a:lnTo>
                      <a:pt x="130" y="167"/>
                    </a:lnTo>
                    <a:lnTo>
                      <a:pt x="130" y="165"/>
                    </a:lnTo>
                    <a:lnTo>
                      <a:pt x="130" y="165"/>
                    </a:lnTo>
                    <a:lnTo>
                      <a:pt x="127" y="165"/>
                    </a:lnTo>
                    <a:lnTo>
                      <a:pt x="127" y="165"/>
                    </a:lnTo>
                    <a:lnTo>
                      <a:pt x="124" y="162"/>
                    </a:lnTo>
                    <a:lnTo>
                      <a:pt x="124" y="162"/>
                    </a:lnTo>
                    <a:lnTo>
                      <a:pt x="122" y="159"/>
                    </a:lnTo>
                    <a:lnTo>
                      <a:pt x="122" y="159"/>
                    </a:lnTo>
                    <a:lnTo>
                      <a:pt x="119" y="156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3" y="153"/>
                    </a:lnTo>
                    <a:lnTo>
                      <a:pt x="113" y="150"/>
                    </a:lnTo>
                    <a:lnTo>
                      <a:pt x="113" y="150"/>
                    </a:lnTo>
                    <a:lnTo>
                      <a:pt x="110" y="148"/>
                    </a:lnTo>
                    <a:lnTo>
                      <a:pt x="110" y="148"/>
                    </a:lnTo>
                    <a:lnTo>
                      <a:pt x="107" y="148"/>
                    </a:lnTo>
                    <a:lnTo>
                      <a:pt x="107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8"/>
                    </a:lnTo>
                    <a:lnTo>
                      <a:pt x="105" y="148"/>
                    </a:lnTo>
                    <a:lnTo>
                      <a:pt x="102" y="150"/>
                    </a:lnTo>
                    <a:lnTo>
                      <a:pt x="102" y="150"/>
                    </a:lnTo>
                    <a:lnTo>
                      <a:pt x="102" y="150"/>
                    </a:lnTo>
                    <a:lnTo>
                      <a:pt x="102" y="153"/>
                    </a:lnTo>
                    <a:lnTo>
                      <a:pt x="99" y="153"/>
                    </a:lnTo>
                    <a:lnTo>
                      <a:pt x="99" y="156"/>
                    </a:lnTo>
                    <a:lnTo>
                      <a:pt x="99" y="156"/>
                    </a:lnTo>
                    <a:lnTo>
                      <a:pt x="99" y="156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6" y="162"/>
                    </a:lnTo>
                    <a:lnTo>
                      <a:pt x="93" y="162"/>
                    </a:lnTo>
                    <a:lnTo>
                      <a:pt x="93" y="162"/>
                    </a:lnTo>
                    <a:lnTo>
                      <a:pt x="93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88" y="162"/>
                    </a:lnTo>
                    <a:lnTo>
                      <a:pt x="88" y="162"/>
                    </a:lnTo>
                    <a:lnTo>
                      <a:pt x="88" y="162"/>
                    </a:lnTo>
                    <a:lnTo>
                      <a:pt x="85" y="162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2" y="159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79" y="156"/>
                    </a:lnTo>
                    <a:lnTo>
                      <a:pt x="79" y="156"/>
                    </a:lnTo>
                    <a:lnTo>
                      <a:pt x="79" y="156"/>
                    </a:lnTo>
                    <a:lnTo>
                      <a:pt x="79" y="156"/>
                    </a:lnTo>
                    <a:lnTo>
                      <a:pt x="79" y="159"/>
                    </a:lnTo>
                    <a:lnTo>
                      <a:pt x="76" y="159"/>
                    </a:lnTo>
                    <a:lnTo>
                      <a:pt x="76" y="159"/>
                    </a:lnTo>
                    <a:lnTo>
                      <a:pt x="76" y="162"/>
                    </a:lnTo>
                    <a:lnTo>
                      <a:pt x="76" y="162"/>
                    </a:lnTo>
                    <a:lnTo>
                      <a:pt x="76" y="162"/>
                    </a:lnTo>
                    <a:lnTo>
                      <a:pt x="73" y="165"/>
                    </a:lnTo>
                    <a:lnTo>
                      <a:pt x="73" y="165"/>
                    </a:lnTo>
                    <a:lnTo>
                      <a:pt x="73" y="165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5"/>
                    </a:lnTo>
                    <a:lnTo>
                      <a:pt x="71" y="165"/>
                    </a:lnTo>
                    <a:lnTo>
                      <a:pt x="71" y="165"/>
                    </a:lnTo>
                    <a:lnTo>
                      <a:pt x="71" y="165"/>
                    </a:lnTo>
                    <a:lnTo>
                      <a:pt x="71" y="165"/>
                    </a:lnTo>
                    <a:lnTo>
                      <a:pt x="71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5" y="167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2" y="167"/>
                    </a:lnTo>
                    <a:lnTo>
                      <a:pt x="62" y="165"/>
                    </a:lnTo>
                    <a:lnTo>
                      <a:pt x="62" y="165"/>
                    </a:lnTo>
                    <a:lnTo>
                      <a:pt x="62" y="165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59" y="167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6" y="170"/>
                    </a:lnTo>
                    <a:lnTo>
                      <a:pt x="56" y="170"/>
                    </a:lnTo>
                    <a:lnTo>
                      <a:pt x="56" y="17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51" y="170"/>
                    </a:lnTo>
                    <a:lnTo>
                      <a:pt x="48" y="170"/>
                    </a:lnTo>
                    <a:lnTo>
                      <a:pt x="48" y="167"/>
                    </a:lnTo>
                    <a:lnTo>
                      <a:pt x="45" y="167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39" y="167"/>
                    </a:lnTo>
                    <a:lnTo>
                      <a:pt x="39" y="167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7" y="173"/>
                    </a:lnTo>
                    <a:lnTo>
                      <a:pt x="37" y="173"/>
                    </a:lnTo>
                    <a:lnTo>
                      <a:pt x="34" y="170"/>
                    </a:lnTo>
                    <a:lnTo>
                      <a:pt x="31" y="170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22" y="165"/>
                    </a:lnTo>
                    <a:lnTo>
                      <a:pt x="22" y="165"/>
                    </a:lnTo>
                    <a:lnTo>
                      <a:pt x="20" y="167"/>
                    </a:lnTo>
                    <a:lnTo>
                      <a:pt x="20" y="167"/>
                    </a:lnTo>
                    <a:lnTo>
                      <a:pt x="17" y="167"/>
                    </a:lnTo>
                    <a:lnTo>
                      <a:pt x="14" y="167"/>
                    </a:lnTo>
                    <a:lnTo>
                      <a:pt x="14" y="167"/>
                    </a:lnTo>
                    <a:lnTo>
                      <a:pt x="11" y="167"/>
                    </a:lnTo>
                    <a:lnTo>
                      <a:pt x="11" y="167"/>
                    </a:lnTo>
                    <a:lnTo>
                      <a:pt x="8" y="167"/>
                    </a:lnTo>
                    <a:lnTo>
                      <a:pt x="8" y="167"/>
                    </a:lnTo>
                    <a:lnTo>
                      <a:pt x="5" y="165"/>
                    </a:lnTo>
                    <a:lnTo>
                      <a:pt x="3" y="165"/>
                    </a:lnTo>
                    <a:lnTo>
                      <a:pt x="3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3" y="159"/>
                    </a:lnTo>
                    <a:lnTo>
                      <a:pt x="3" y="156"/>
                    </a:lnTo>
                    <a:lnTo>
                      <a:pt x="3" y="156"/>
                    </a:lnTo>
                    <a:lnTo>
                      <a:pt x="5" y="156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8" y="153"/>
                    </a:lnTo>
                    <a:lnTo>
                      <a:pt x="8" y="150"/>
                    </a:lnTo>
                    <a:lnTo>
                      <a:pt x="8" y="150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1"/>
                    </a:lnTo>
                    <a:lnTo>
                      <a:pt x="5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5"/>
                    </a:lnTo>
                    <a:lnTo>
                      <a:pt x="11" y="125"/>
                    </a:lnTo>
                    <a:lnTo>
                      <a:pt x="8" y="125"/>
                    </a:lnTo>
                    <a:lnTo>
                      <a:pt x="8" y="122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5" y="119"/>
                    </a:lnTo>
                    <a:lnTo>
                      <a:pt x="3" y="119"/>
                    </a:lnTo>
                    <a:lnTo>
                      <a:pt x="3" y="119"/>
                    </a:lnTo>
                    <a:lnTo>
                      <a:pt x="3" y="119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5" y="114"/>
                    </a:lnTo>
                    <a:lnTo>
                      <a:pt x="8" y="114"/>
                    </a:lnTo>
                    <a:lnTo>
                      <a:pt x="8" y="111"/>
                    </a:lnTo>
                    <a:lnTo>
                      <a:pt x="11" y="111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1" y="97"/>
                    </a:lnTo>
                    <a:lnTo>
                      <a:pt x="8" y="97"/>
                    </a:lnTo>
                    <a:lnTo>
                      <a:pt x="8" y="97"/>
                    </a:lnTo>
                    <a:lnTo>
                      <a:pt x="8" y="97"/>
                    </a:lnTo>
                    <a:lnTo>
                      <a:pt x="8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1"/>
                    </a:lnTo>
                    <a:lnTo>
                      <a:pt x="5" y="91"/>
                    </a:lnTo>
                    <a:lnTo>
                      <a:pt x="5" y="88"/>
                    </a:lnTo>
                    <a:lnTo>
                      <a:pt x="5" y="85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1" y="91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7" y="91"/>
                    </a:lnTo>
                    <a:lnTo>
                      <a:pt x="17" y="91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25" y="91"/>
                    </a:lnTo>
                    <a:lnTo>
                      <a:pt x="25" y="88"/>
                    </a:lnTo>
                    <a:lnTo>
                      <a:pt x="28" y="88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2"/>
                    </a:lnTo>
                    <a:lnTo>
                      <a:pt x="28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7" y="77"/>
                    </a:lnTo>
                    <a:lnTo>
                      <a:pt x="37" y="77"/>
                    </a:lnTo>
                    <a:lnTo>
                      <a:pt x="37" y="74"/>
                    </a:lnTo>
                    <a:lnTo>
                      <a:pt x="39" y="71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45" y="60"/>
                    </a:lnTo>
                    <a:lnTo>
                      <a:pt x="48" y="54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7" y="51"/>
                    </a:lnTo>
                    <a:lnTo>
                      <a:pt x="37" y="51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25" y="54"/>
                    </a:lnTo>
                    <a:lnTo>
                      <a:pt x="20" y="51"/>
                    </a:lnTo>
                    <a:lnTo>
                      <a:pt x="22" y="43"/>
                    </a:lnTo>
                    <a:lnTo>
                      <a:pt x="25" y="37"/>
                    </a:lnTo>
                    <a:lnTo>
                      <a:pt x="28" y="31"/>
                    </a:lnTo>
                    <a:lnTo>
                      <a:pt x="31" y="29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7" y="20"/>
                    </a:lnTo>
                    <a:lnTo>
                      <a:pt x="39" y="23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4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4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9" y="20"/>
                    </a:lnTo>
                    <a:lnTo>
                      <a:pt x="59" y="2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12" name="Freeform 208"/>
              <p:cNvSpPr>
                <a:spLocks/>
              </p:cNvSpPr>
              <p:nvPr/>
            </p:nvSpPr>
            <p:spPr bwMode="auto">
              <a:xfrm>
                <a:off x="2048" y="2831"/>
                <a:ext cx="133" cy="98"/>
              </a:xfrm>
              <a:custGeom>
                <a:avLst/>
                <a:gdLst/>
                <a:ahLst/>
                <a:cxnLst>
                  <a:cxn ang="0">
                    <a:pos x="65" y="29"/>
                  </a:cxn>
                  <a:cxn ang="0">
                    <a:pos x="62" y="40"/>
                  </a:cxn>
                  <a:cxn ang="0">
                    <a:pos x="76" y="31"/>
                  </a:cxn>
                  <a:cxn ang="0">
                    <a:pos x="76" y="12"/>
                  </a:cxn>
                  <a:cxn ang="0">
                    <a:pos x="90" y="3"/>
                  </a:cxn>
                  <a:cxn ang="0">
                    <a:pos x="99" y="6"/>
                  </a:cxn>
                  <a:cxn ang="0">
                    <a:pos x="116" y="9"/>
                  </a:cxn>
                  <a:cxn ang="0">
                    <a:pos x="127" y="14"/>
                  </a:cxn>
                  <a:cxn ang="0">
                    <a:pos x="136" y="20"/>
                  </a:cxn>
                  <a:cxn ang="0">
                    <a:pos x="141" y="26"/>
                  </a:cxn>
                  <a:cxn ang="0">
                    <a:pos x="147" y="26"/>
                  </a:cxn>
                  <a:cxn ang="0">
                    <a:pos x="156" y="29"/>
                  </a:cxn>
                  <a:cxn ang="0">
                    <a:pos x="158" y="29"/>
                  </a:cxn>
                  <a:cxn ang="0">
                    <a:pos x="167" y="31"/>
                  </a:cxn>
                  <a:cxn ang="0">
                    <a:pos x="178" y="37"/>
                  </a:cxn>
                  <a:cxn ang="0">
                    <a:pos x="187" y="43"/>
                  </a:cxn>
                  <a:cxn ang="0">
                    <a:pos x="201" y="46"/>
                  </a:cxn>
                  <a:cxn ang="0">
                    <a:pos x="212" y="57"/>
                  </a:cxn>
                  <a:cxn ang="0">
                    <a:pos x="224" y="68"/>
                  </a:cxn>
                  <a:cxn ang="0">
                    <a:pos x="241" y="74"/>
                  </a:cxn>
                  <a:cxn ang="0">
                    <a:pos x="238" y="91"/>
                  </a:cxn>
                  <a:cxn ang="0">
                    <a:pos x="229" y="102"/>
                  </a:cxn>
                  <a:cxn ang="0">
                    <a:pos x="229" y="114"/>
                  </a:cxn>
                  <a:cxn ang="0">
                    <a:pos x="229" y="122"/>
                  </a:cxn>
                  <a:cxn ang="0">
                    <a:pos x="224" y="139"/>
                  </a:cxn>
                  <a:cxn ang="0">
                    <a:pos x="224" y="148"/>
                  </a:cxn>
                  <a:cxn ang="0">
                    <a:pos x="229" y="153"/>
                  </a:cxn>
                  <a:cxn ang="0">
                    <a:pos x="241" y="165"/>
                  </a:cxn>
                  <a:cxn ang="0">
                    <a:pos x="249" y="167"/>
                  </a:cxn>
                  <a:cxn ang="0">
                    <a:pos x="263" y="176"/>
                  </a:cxn>
                  <a:cxn ang="0">
                    <a:pos x="255" y="179"/>
                  </a:cxn>
                  <a:cxn ang="0">
                    <a:pos x="249" y="184"/>
                  </a:cxn>
                  <a:cxn ang="0">
                    <a:pos x="241" y="187"/>
                  </a:cxn>
                  <a:cxn ang="0">
                    <a:pos x="235" y="190"/>
                  </a:cxn>
                  <a:cxn ang="0">
                    <a:pos x="224" y="193"/>
                  </a:cxn>
                  <a:cxn ang="0">
                    <a:pos x="201" y="184"/>
                  </a:cxn>
                  <a:cxn ang="0">
                    <a:pos x="178" y="173"/>
                  </a:cxn>
                  <a:cxn ang="0">
                    <a:pos x="161" y="190"/>
                  </a:cxn>
                  <a:cxn ang="0">
                    <a:pos x="144" y="182"/>
                  </a:cxn>
                  <a:cxn ang="0">
                    <a:pos x="133" y="167"/>
                  </a:cxn>
                  <a:cxn ang="0">
                    <a:pos x="107" y="148"/>
                  </a:cxn>
                  <a:cxn ang="0">
                    <a:pos x="96" y="162"/>
                  </a:cxn>
                  <a:cxn ang="0">
                    <a:pos x="82" y="156"/>
                  </a:cxn>
                  <a:cxn ang="0">
                    <a:pos x="71" y="167"/>
                  </a:cxn>
                  <a:cxn ang="0">
                    <a:pos x="65" y="165"/>
                  </a:cxn>
                  <a:cxn ang="0">
                    <a:pos x="62" y="167"/>
                  </a:cxn>
                  <a:cxn ang="0">
                    <a:pos x="48" y="170"/>
                  </a:cxn>
                  <a:cxn ang="0">
                    <a:pos x="39" y="170"/>
                  </a:cxn>
                  <a:cxn ang="0">
                    <a:pos x="8" y="167"/>
                  </a:cxn>
                  <a:cxn ang="0">
                    <a:pos x="8" y="150"/>
                  </a:cxn>
                  <a:cxn ang="0">
                    <a:pos x="5" y="142"/>
                  </a:cxn>
                  <a:cxn ang="0">
                    <a:pos x="8" y="131"/>
                  </a:cxn>
                  <a:cxn ang="0">
                    <a:pos x="11" y="125"/>
                  </a:cxn>
                  <a:cxn ang="0">
                    <a:pos x="14" y="105"/>
                  </a:cxn>
                  <a:cxn ang="0">
                    <a:pos x="8" y="97"/>
                  </a:cxn>
                  <a:cxn ang="0">
                    <a:pos x="3" y="94"/>
                  </a:cxn>
                  <a:cxn ang="0">
                    <a:pos x="14" y="91"/>
                  </a:cxn>
                  <a:cxn ang="0">
                    <a:pos x="31" y="82"/>
                  </a:cxn>
                  <a:cxn ang="0">
                    <a:pos x="42" y="63"/>
                  </a:cxn>
                  <a:cxn ang="0">
                    <a:pos x="37" y="20"/>
                  </a:cxn>
                  <a:cxn ang="0">
                    <a:pos x="45" y="17"/>
                  </a:cxn>
                </a:cxnLst>
                <a:rect l="0" t="0" r="r" b="b"/>
                <a:pathLst>
                  <a:path w="263" h="193">
                    <a:moveTo>
                      <a:pt x="59" y="20"/>
                    </a:moveTo>
                    <a:lnTo>
                      <a:pt x="59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5" y="29"/>
                    </a:lnTo>
                    <a:lnTo>
                      <a:pt x="65" y="26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5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2" y="37"/>
                    </a:lnTo>
                    <a:lnTo>
                      <a:pt x="59" y="40"/>
                    </a:lnTo>
                    <a:lnTo>
                      <a:pt x="62" y="40"/>
                    </a:lnTo>
                    <a:lnTo>
                      <a:pt x="65" y="40"/>
                    </a:lnTo>
                    <a:lnTo>
                      <a:pt x="68" y="40"/>
                    </a:lnTo>
                    <a:lnTo>
                      <a:pt x="68" y="43"/>
                    </a:lnTo>
                    <a:lnTo>
                      <a:pt x="68" y="40"/>
                    </a:lnTo>
                    <a:lnTo>
                      <a:pt x="71" y="37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6" y="34"/>
                    </a:lnTo>
                    <a:lnTo>
                      <a:pt x="76" y="31"/>
                    </a:lnTo>
                    <a:lnTo>
                      <a:pt x="76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3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9" y="23"/>
                    </a:lnTo>
                    <a:lnTo>
                      <a:pt x="79" y="23"/>
                    </a:lnTo>
                    <a:lnTo>
                      <a:pt x="82" y="17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5" y="0"/>
                    </a:lnTo>
                    <a:lnTo>
                      <a:pt x="88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9" y="3"/>
                    </a:lnTo>
                    <a:lnTo>
                      <a:pt x="99" y="3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5" y="9"/>
                    </a:lnTo>
                    <a:lnTo>
                      <a:pt x="105" y="9"/>
                    </a:lnTo>
                    <a:lnTo>
                      <a:pt x="107" y="9"/>
                    </a:lnTo>
                    <a:lnTo>
                      <a:pt x="107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9" y="9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24" y="12"/>
                    </a:lnTo>
                    <a:lnTo>
                      <a:pt x="124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7"/>
                    </a:lnTo>
                    <a:lnTo>
                      <a:pt x="130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23"/>
                    </a:lnTo>
                    <a:lnTo>
                      <a:pt x="139" y="23"/>
                    </a:lnTo>
                    <a:lnTo>
                      <a:pt x="139" y="23"/>
                    </a:lnTo>
                    <a:lnTo>
                      <a:pt x="141" y="23"/>
                    </a:lnTo>
                    <a:lnTo>
                      <a:pt x="141" y="23"/>
                    </a:lnTo>
                    <a:lnTo>
                      <a:pt x="141" y="23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31"/>
                    </a:lnTo>
                    <a:lnTo>
                      <a:pt x="167" y="31"/>
                    </a:lnTo>
                    <a:lnTo>
                      <a:pt x="167" y="31"/>
                    </a:lnTo>
                    <a:lnTo>
                      <a:pt x="167" y="31"/>
                    </a:lnTo>
                    <a:lnTo>
                      <a:pt x="167" y="31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3" y="31"/>
                    </a:lnTo>
                    <a:lnTo>
                      <a:pt x="173" y="34"/>
                    </a:lnTo>
                    <a:lnTo>
                      <a:pt x="173" y="34"/>
                    </a:lnTo>
                    <a:lnTo>
                      <a:pt x="173" y="34"/>
                    </a:lnTo>
                    <a:lnTo>
                      <a:pt x="173" y="34"/>
                    </a:lnTo>
                    <a:lnTo>
                      <a:pt x="175" y="34"/>
                    </a:lnTo>
                    <a:lnTo>
                      <a:pt x="175" y="34"/>
                    </a:lnTo>
                    <a:lnTo>
                      <a:pt x="175" y="34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40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187" y="43"/>
                    </a:lnTo>
                    <a:lnTo>
                      <a:pt x="187" y="43"/>
                    </a:lnTo>
                    <a:lnTo>
                      <a:pt x="190" y="43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92" y="40"/>
                    </a:lnTo>
                    <a:lnTo>
                      <a:pt x="192" y="40"/>
                    </a:lnTo>
                    <a:lnTo>
                      <a:pt x="195" y="43"/>
                    </a:lnTo>
                    <a:lnTo>
                      <a:pt x="195" y="43"/>
                    </a:lnTo>
                    <a:lnTo>
                      <a:pt x="195" y="43"/>
                    </a:lnTo>
                    <a:lnTo>
                      <a:pt x="195" y="43"/>
                    </a:lnTo>
                    <a:lnTo>
                      <a:pt x="198" y="43"/>
                    </a:lnTo>
                    <a:lnTo>
                      <a:pt x="198" y="43"/>
                    </a:lnTo>
                    <a:lnTo>
                      <a:pt x="198" y="43"/>
                    </a:lnTo>
                    <a:lnTo>
                      <a:pt x="198" y="46"/>
                    </a:lnTo>
                    <a:lnTo>
                      <a:pt x="198" y="46"/>
                    </a:lnTo>
                    <a:lnTo>
                      <a:pt x="198" y="46"/>
                    </a:lnTo>
                    <a:lnTo>
                      <a:pt x="198" y="46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201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51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07" y="54"/>
                    </a:lnTo>
                    <a:lnTo>
                      <a:pt x="207" y="54"/>
                    </a:lnTo>
                    <a:lnTo>
                      <a:pt x="207" y="54"/>
                    </a:lnTo>
                    <a:lnTo>
                      <a:pt x="209" y="54"/>
                    </a:lnTo>
                    <a:lnTo>
                      <a:pt x="209" y="54"/>
                    </a:lnTo>
                    <a:lnTo>
                      <a:pt x="209" y="54"/>
                    </a:lnTo>
                    <a:lnTo>
                      <a:pt x="209" y="54"/>
                    </a:lnTo>
                    <a:lnTo>
                      <a:pt x="212" y="57"/>
                    </a:lnTo>
                    <a:lnTo>
                      <a:pt x="212" y="57"/>
                    </a:lnTo>
                    <a:lnTo>
                      <a:pt x="212" y="57"/>
                    </a:lnTo>
                    <a:lnTo>
                      <a:pt x="212" y="57"/>
                    </a:lnTo>
                    <a:lnTo>
                      <a:pt x="212" y="57"/>
                    </a:lnTo>
                    <a:lnTo>
                      <a:pt x="215" y="60"/>
                    </a:lnTo>
                    <a:lnTo>
                      <a:pt x="215" y="60"/>
                    </a:lnTo>
                    <a:lnTo>
                      <a:pt x="215" y="60"/>
                    </a:lnTo>
                    <a:lnTo>
                      <a:pt x="215" y="60"/>
                    </a:lnTo>
                    <a:lnTo>
                      <a:pt x="215" y="63"/>
                    </a:lnTo>
                    <a:lnTo>
                      <a:pt x="215" y="63"/>
                    </a:lnTo>
                    <a:lnTo>
                      <a:pt x="215" y="63"/>
                    </a:lnTo>
                    <a:lnTo>
                      <a:pt x="218" y="65"/>
                    </a:lnTo>
                    <a:lnTo>
                      <a:pt x="218" y="65"/>
                    </a:lnTo>
                    <a:lnTo>
                      <a:pt x="218" y="65"/>
                    </a:lnTo>
                    <a:lnTo>
                      <a:pt x="221" y="68"/>
                    </a:lnTo>
                    <a:lnTo>
                      <a:pt x="221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4" y="68"/>
                    </a:lnTo>
                    <a:lnTo>
                      <a:pt x="224" y="68"/>
                    </a:lnTo>
                    <a:lnTo>
                      <a:pt x="226" y="68"/>
                    </a:lnTo>
                    <a:lnTo>
                      <a:pt x="226" y="68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32" y="71"/>
                    </a:lnTo>
                    <a:lnTo>
                      <a:pt x="232" y="71"/>
                    </a:lnTo>
                    <a:lnTo>
                      <a:pt x="235" y="71"/>
                    </a:lnTo>
                    <a:lnTo>
                      <a:pt x="235" y="71"/>
                    </a:lnTo>
                    <a:lnTo>
                      <a:pt x="235" y="71"/>
                    </a:lnTo>
                    <a:lnTo>
                      <a:pt x="235" y="71"/>
                    </a:lnTo>
                    <a:lnTo>
                      <a:pt x="238" y="71"/>
                    </a:lnTo>
                    <a:lnTo>
                      <a:pt x="238" y="71"/>
                    </a:lnTo>
                    <a:lnTo>
                      <a:pt x="238" y="71"/>
                    </a:lnTo>
                    <a:lnTo>
                      <a:pt x="238" y="74"/>
                    </a:lnTo>
                    <a:lnTo>
                      <a:pt x="238" y="74"/>
                    </a:lnTo>
                    <a:lnTo>
                      <a:pt x="241" y="74"/>
                    </a:lnTo>
                    <a:lnTo>
                      <a:pt x="241" y="74"/>
                    </a:lnTo>
                    <a:lnTo>
                      <a:pt x="243" y="77"/>
                    </a:lnTo>
                    <a:lnTo>
                      <a:pt x="243" y="77"/>
                    </a:lnTo>
                    <a:lnTo>
                      <a:pt x="243" y="77"/>
                    </a:lnTo>
                    <a:lnTo>
                      <a:pt x="243" y="80"/>
                    </a:lnTo>
                    <a:lnTo>
                      <a:pt x="243" y="80"/>
                    </a:lnTo>
                    <a:lnTo>
                      <a:pt x="243" y="80"/>
                    </a:lnTo>
                    <a:lnTo>
                      <a:pt x="243" y="80"/>
                    </a:lnTo>
                    <a:lnTo>
                      <a:pt x="243" y="82"/>
                    </a:lnTo>
                    <a:lnTo>
                      <a:pt x="243" y="82"/>
                    </a:lnTo>
                    <a:lnTo>
                      <a:pt x="243" y="82"/>
                    </a:lnTo>
                    <a:lnTo>
                      <a:pt x="243" y="85"/>
                    </a:lnTo>
                    <a:lnTo>
                      <a:pt x="241" y="85"/>
                    </a:lnTo>
                    <a:lnTo>
                      <a:pt x="241" y="85"/>
                    </a:lnTo>
                    <a:lnTo>
                      <a:pt x="241" y="85"/>
                    </a:lnTo>
                    <a:lnTo>
                      <a:pt x="241" y="88"/>
                    </a:lnTo>
                    <a:lnTo>
                      <a:pt x="238" y="88"/>
                    </a:lnTo>
                    <a:lnTo>
                      <a:pt x="238" y="88"/>
                    </a:lnTo>
                    <a:lnTo>
                      <a:pt x="238" y="91"/>
                    </a:lnTo>
                    <a:lnTo>
                      <a:pt x="238" y="91"/>
                    </a:lnTo>
                    <a:lnTo>
                      <a:pt x="235" y="91"/>
                    </a:lnTo>
                    <a:lnTo>
                      <a:pt x="235" y="94"/>
                    </a:lnTo>
                    <a:lnTo>
                      <a:pt x="235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29" y="97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102"/>
                    </a:lnTo>
                    <a:lnTo>
                      <a:pt x="229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5"/>
                    </a:lnTo>
                    <a:lnTo>
                      <a:pt x="226" y="105"/>
                    </a:lnTo>
                    <a:lnTo>
                      <a:pt x="226" y="105"/>
                    </a:lnTo>
                    <a:lnTo>
                      <a:pt x="226" y="105"/>
                    </a:lnTo>
                    <a:lnTo>
                      <a:pt x="226" y="108"/>
                    </a:lnTo>
                    <a:lnTo>
                      <a:pt x="226" y="108"/>
                    </a:lnTo>
                    <a:lnTo>
                      <a:pt x="226" y="111"/>
                    </a:lnTo>
                    <a:lnTo>
                      <a:pt x="226" y="111"/>
                    </a:lnTo>
                    <a:lnTo>
                      <a:pt x="229" y="111"/>
                    </a:lnTo>
                    <a:lnTo>
                      <a:pt x="229" y="111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6"/>
                    </a:lnTo>
                    <a:lnTo>
                      <a:pt x="229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9"/>
                    </a:lnTo>
                    <a:lnTo>
                      <a:pt x="232" y="119"/>
                    </a:lnTo>
                    <a:lnTo>
                      <a:pt x="232" y="119"/>
                    </a:lnTo>
                    <a:lnTo>
                      <a:pt x="229" y="119"/>
                    </a:lnTo>
                    <a:lnTo>
                      <a:pt x="229" y="119"/>
                    </a:lnTo>
                    <a:lnTo>
                      <a:pt x="229" y="119"/>
                    </a:lnTo>
                    <a:lnTo>
                      <a:pt x="229" y="119"/>
                    </a:lnTo>
                    <a:lnTo>
                      <a:pt x="229" y="122"/>
                    </a:lnTo>
                    <a:lnTo>
                      <a:pt x="229" y="122"/>
                    </a:lnTo>
                    <a:lnTo>
                      <a:pt x="229" y="122"/>
                    </a:lnTo>
                    <a:lnTo>
                      <a:pt x="229" y="122"/>
                    </a:lnTo>
                    <a:lnTo>
                      <a:pt x="229" y="125"/>
                    </a:lnTo>
                    <a:lnTo>
                      <a:pt x="229" y="125"/>
                    </a:lnTo>
                    <a:lnTo>
                      <a:pt x="226" y="128"/>
                    </a:lnTo>
                    <a:lnTo>
                      <a:pt x="226" y="128"/>
                    </a:lnTo>
                    <a:lnTo>
                      <a:pt x="226" y="128"/>
                    </a:lnTo>
                    <a:lnTo>
                      <a:pt x="226" y="128"/>
                    </a:lnTo>
                    <a:lnTo>
                      <a:pt x="226" y="131"/>
                    </a:lnTo>
                    <a:lnTo>
                      <a:pt x="226" y="131"/>
                    </a:lnTo>
                    <a:lnTo>
                      <a:pt x="224" y="131"/>
                    </a:lnTo>
                    <a:lnTo>
                      <a:pt x="226" y="131"/>
                    </a:lnTo>
                    <a:lnTo>
                      <a:pt x="226" y="133"/>
                    </a:lnTo>
                    <a:lnTo>
                      <a:pt x="226" y="133"/>
                    </a:lnTo>
                    <a:lnTo>
                      <a:pt x="226" y="133"/>
                    </a:lnTo>
                    <a:lnTo>
                      <a:pt x="226" y="136"/>
                    </a:lnTo>
                    <a:lnTo>
                      <a:pt x="226" y="136"/>
                    </a:lnTo>
                    <a:lnTo>
                      <a:pt x="226" y="136"/>
                    </a:lnTo>
                    <a:lnTo>
                      <a:pt x="226" y="136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39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6" y="148"/>
                    </a:lnTo>
                    <a:lnTo>
                      <a:pt x="226" y="148"/>
                    </a:lnTo>
                    <a:lnTo>
                      <a:pt x="226" y="148"/>
                    </a:lnTo>
                    <a:lnTo>
                      <a:pt x="226" y="148"/>
                    </a:lnTo>
                    <a:lnTo>
                      <a:pt x="226" y="148"/>
                    </a:lnTo>
                    <a:lnTo>
                      <a:pt x="226" y="150"/>
                    </a:lnTo>
                    <a:lnTo>
                      <a:pt x="226" y="150"/>
                    </a:lnTo>
                    <a:lnTo>
                      <a:pt x="229" y="150"/>
                    </a:lnTo>
                    <a:lnTo>
                      <a:pt x="229" y="150"/>
                    </a:lnTo>
                    <a:lnTo>
                      <a:pt x="229" y="150"/>
                    </a:lnTo>
                    <a:lnTo>
                      <a:pt x="229" y="150"/>
                    </a:lnTo>
                    <a:lnTo>
                      <a:pt x="229" y="153"/>
                    </a:lnTo>
                    <a:lnTo>
                      <a:pt x="229" y="153"/>
                    </a:lnTo>
                    <a:lnTo>
                      <a:pt x="229" y="153"/>
                    </a:lnTo>
                    <a:lnTo>
                      <a:pt x="232" y="153"/>
                    </a:lnTo>
                    <a:lnTo>
                      <a:pt x="232" y="156"/>
                    </a:lnTo>
                    <a:lnTo>
                      <a:pt x="232" y="156"/>
                    </a:lnTo>
                    <a:lnTo>
                      <a:pt x="232" y="156"/>
                    </a:lnTo>
                    <a:lnTo>
                      <a:pt x="232" y="156"/>
                    </a:lnTo>
                    <a:lnTo>
                      <a:pt x="235" y="156"/>
                    </a:lnTo>
                    <a:lnTo>
                      <a:pt x="235" y="162"/>
                    </a:lnTo>
                    <a:lnTo>
                      <a:pt x="235" y="162"/>
                    </a:lnTo>
                    <a:lnTo>
                      <a:pt x="235" y="162"/>
                    </a:lnTo>
                    <a:lnTo>
                      <a:pt x="235" y="162"/>
                    </a:lnTo>
                    <a:lnTo>
                      <a:pt x="238" y="162"/>
                    </a:lnTo>
                    <a:lnTo>
                      <a:pt x="238" y="162"/>
                    </a:lnTo>
                    <a:lnTo>
                      <a:pt x="238" y="162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1" y="165"/>
                    </a:lnTo>
                    <a:lnTo>
                      <a:pt x="243" y="165"/>
                    </a:lnTo>
                    <a:lnTo>
                      <a:pt x="243" y="165"/>
                    </a:lnTo>
                    <a:lnTo>
                      <a:pt x="243" y="167"/>
                    </a:lnTo>
                    <a:lnTo>
                      <a:pt x="243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70"/>
                    </a:lnTo>
                    <a:lnTo>
                      <a:pt x="252" y="170"/>
                    </a:lnTo>
                    <a:lnTo>
                      <a:pt x="252" y="170"/>
                    </a:lnTo>
                    <a:lnTo>
                      <a:pt x="252" y="170"/>
                    </a:lnTo>
                    <a:lnTo>
                      <a:pt x="255" y="170"/>
                    </a:lnTo>
                    <a:lnTo>
                      <a:pt x="255" y="170"/>
                    </a:lnTo>
                    <a:lnTo>
                      <a:pt x="255" y="173"/>
                    </a:lnTo>
                    <a:lnTo>
                      <a:pt x="258" y="173"/>
                    </a:lnTo>
                    <a:lnTo>
                      <a:pt x="258" y="173"/>
                    </a:lnTo>
                    <a:lnTo>
                      <a:pt x="258" y="173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63" y="176"/>
                    </a:lnTo>
                    <a:lnTo>
                      <a:pt x="263" y="176"/>
                    </a:lnTo>
                    <a:lnTo>
                      <a:pt x="263" y="179"/>
                    </a:lnTo>
                    <a:lnTo>
                      <a:pt x="263" y="179"/>
                    </a:lnTo>
                    <a:lnTo>
                      <a:pt x="263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8" y="179"/>
                    </a:lnTo>
                    <a:lnTo>
                      <a:pt x="258" y="179"/>
                    </a:lnTo>
                    <a:lnTo>
                      <a:pt x="258" y="179"/>
                    </a:lnTo>
                    <a:lnTo>
                      <a:pt x="255" y="179"/>
                    </a:lnTo>
                    <a:lnTo>
                      <a:pt x="255" y="179"/>
                    </a:lnTo>
                    <a:lnTo>
                      <a:pt x="255" y="179"/>
                    </a:lnTo>
                    <a:lnTo>
                      <a:pt x="255" y="179"/>
                    </a:lnTo>
                    <a:lnTo>
                      <a:pt x="255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52" y="179"/>
                    </a:lnTo>
                    <a:lnTo>
                      <a:pt x="249" y="179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2"/>
                    </a:lnTo>
                    <a:lnTo>
                      <a:pt x="249" y="184"/>
                    </a:lnTo>
                    <a:lnTo>
                      <a:pt x="249" y="184"/>
                    </a:lnTo>
                    <a:lnTo>
                      <a:pt x="249" y="184"/>
                    </a:lnTo>
                    <a:lnTo>
                      <a:pt x="249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6" y="184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3" y="187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90"/>
                    </a:lnTo>
                    <a:lnTo>
                      <a:pt x="241" y="190"/>
                    </a:lnTo>
                    <a:lnTo>
                      <a:pt x="241" y="190"/>
                    </a:lnTo>
                    <a:lnTo>
                      <a:pt x="241" y="190"/>
                    </a:lnTo>
                    <a:lnTo>
                      <a:pt x="241" y="190"/>
                    </a:lnTo>
                    <a:lnTo>
                      <a:pt x="238" y="190"/>
                    </a:lnTo>
                    <a:lnTo>
                      <a:pt x="238" y="190"/>
                    </a:lnTo>
                    <a:lnTo>
                      <a:pt x="238" y="190"/>
                    </a:lnTo>
                    <a:lnTo>
                      <a:pt x="238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2" y="190"/>
                    </a:lnTo>
                    <a:lnTo>
                      <a:pt x="232" y="190"/>
                    </a:lnTo>
                    <a:lnTo>
                      <a:pt x="232" y="193"/>
                    </a:lnTo>
                    <a:lnTo>
                      <a:pt x="232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6" y="193"/>
                    </a:lnTo>
                    <a:lnTo>
                      <a:pt x="226" y="193"/>
                    </a:lnTo>
                    <a:lnTo>
                      <a:pt x="226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4" y="193"/>
                    </a:lnTo>
                    <a:lnTo>
                      <a:pt x="221" y="193"/>
                    </a:lnTo>
                    <a:lnTo>
                      <a:pt x="221" y="193"/>
                    </a:lnTo>
                    <a:lnTo>
                      <a:pt x="221" y="193"/>
                    </a:lnTo>
                    <a:lnTo>
                      <a:pt x="221" y="193"/>
                    </a:lnTo>
                    <a:lnTo>
                      <a:pt x="221" y="193"/>
                    </a:lnTo>
                    <a:lnTo>
                      <a:pt x="218" y="193"/>
                    </a:lnTo>
                    <a:lnTo>
                      <a:pt x="215" y="193"/>
                    </a:lnTo>
                    <a:lnTo>
                      <a:pt x="209" y="193"/>
                    </a:lnTo>
                    <a:lnTo>
                      <a:pt x="209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87"/>
                    </a:lnTo>
                    <a:lnTo>
                      <a:pt x="204" y="184"/>
                    </a:lnTo>
                    <a:lnTo>
                      <a:pt x="204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198" y="182"/>
                    </a:lnTo>
                    <a:lnTo>
                      <a:pt x="198" y="179"/>
                    </a:lnTo>
                    <a:lnTo>
                      <a:pt x="195" y="179"/>
                    </a:lnTo>
                    <a:lnTo>
                      <a:pt x="195" y="179"/>
                    </a:lnTo>
                    <a:lnTo>
                      <a:pt x="195" y="176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0" y="176"/>
                    </a:lnTo>
                    <a:lnTo>
                      <a:pt x="190" y="176"/>
                    </a:lnTo>
                    <a:lnTo>
                      <a:pt x="187" y="176"/>
                    </a:lnTo>
                    <a:lnTo>
                      <a:pt x="187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1" y="173"/>
                    </a:lnTo>
                    <a:lnTo>
                      <a:pt x="178" y="173"/>
                    </a:lnTo>
                    <a:lnTo>
                      <a:pt x="175" y="176"/>
                    </a:lnTo>
                    <a:lnTo>
                      <a:pt x="175" y="176"/>
                    </a:lnTo>
                    <a:lnTo>
                      <a:pt x="175" y="179"/>
                    </a:lnTo>
                    <a:lnTo>
                      <a:pt x="175" y="179"/>
                    </a:lnTo>
                    <a:lnTo>
                      <a:pt x="175" y="179"/>
                    </a:lnTo>
                    <a:lnTo>
                      <a:pt x="173" y="179"/>
                    </a:lnTo>
                    <a:lnTo>
                      <a:pt x="173" y="179"/>
                    </a:lnTo>
                    <a:lnTo>
                      <a:pt x="173" y="182"/>
                    </a:lnTo>
                    <a:lnTo>
                      <a:pt x="173" y="182"/>
                    </a:lnTo>
                    <a:lnTo>
                      <a:pt x="170" y="182"/>
                    </a:lnTo>
                    <a:lnTo>
                      <a:pt x="170" y="184"/>
                    </a:lnTo>
                    <a:lnTo>
                      <a:pt x="170" y="184"/>
                    </a:lnTo>
                    <a:lnTo>
                      <a:pt x="170" y="184"/>
                    </a:lnTo>
                    <a:lnTo>
                      <a:pt x="170" y="187"/>
                    </a:lnTo>
                    <a:lnTo>
                      <a:pt x="170" y="190"/>
                    </a:lnTo>
                    <a:lnTo>
                      <a:pt x="167" y="190"/>
                    </a:lnTo>
                    <a:lnTo>
                      <a:pt x="164" y="190"/>
                    </a:lnTo>
                    <a:lnTo>
                      <a:pt x="161" y="190"/>
                    </a:lnTo>
                    <a:lnTo>
                      <a:pt x="158" y="187"/>
                    </a:lnTo>
                    <a:lnTo>
                      <a:pt x="156" y="187"/>
                    </a:lnTo>
                    <a:lnTo>
                      <a:pt x="156" y="187"/>
                    </a:lnTo>
                    <a:lnTo>
                      <a:pt x="153" y="187"/>
                    </a:lnTo>
                    <a:lnTo>
                      <a:pt x="150" y="187"/>
                    </a:lnTo>
                    <a:lnTo>
                      <a:pt x="150" y="187"/>
                    </a:lnTo>
                    <a:lnTo>
                      <a:pt x="150" y="187"/>
                    </a:lnTo>
                    <a:lnTo>
                      <a:pt x="150" y="184"/>
                    </a:lnTo>
                    <a:lnTo>
                      <a:pt x="150" y="184"/>
                    </a:lnTo>
                    <a:lnTo>
                      <a:pt x="147" y="184"/>
                    </a:lnTo>
                    <a:lnTo>
                      <a:pt x="147" y="184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4" y="182"/>
                    </a:lnTo>
                    <a:lnTo>
                      <a:pt x="144" y="179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1" y="176"/>
                    </a:lnTo>
                    <a:lnTo>
                      <a:pt x="139" y="176"/>
                    </a:lnTo>
                    <a:lnTo>
                      <a:pt x="139" y="176"/>
                    </a:lnTo>
                    <a:lnTo>
                      <a:pt x="136" y="173"/>
                    </a:lnTo>
                    <a:lnTo>
                      <a:pt x="139" y="173"/>
                    </a:lnTo>
                    <a:lnTo>
                      <a:pt x="139" y="173"/>
                    </a:lnTo>
                    <a:lnTo>
                      <a:pt x="139" y="170"/>
                    </a:lnTo>
                    <a:lnTo>
                      <a:pt x="139" y="170"/>
                    </a:lnTo>
                    <a:lnTo>
                      <a:pt x="139" y="170"/>
                    </a:lnTo>
                    <a:lnTo>
                      <a:pt x="139" y="170"/>
                    </a:lnTo>
                    <a:lnTo>
                      <a:pt x="139" y="167"/>
                    </a:lnTo>
                    <a:lnTo>
                      <a:pt x="136" y="167"/>
                    </a:lnTo>
                    <a:lnTo>
                      <a:pt x="136" y="167"/>
                    </a:lnTo>
                    <a:lnTo>
                      <a:pt x="133" y="167"/>
                    </a:lnTo>
                    <a:lnTo>
                      <a:pt x="133" y="167"/>
                    </a:lnTo>
                    <a:lnTo>
                      <a:pt x="130" y="167"/>
                    </a:lnTo>
                    <a:lnTo>
                      <a:pt x="130" y="165"/>
                    </a:lnTo>
                    <a:lnTo>
                      <a:pt x="130" y="165"/>
                    </a:lnTo>
                    <a:lnTo>
                      <a:pt x="127" y="165"/>
                    </a:lnTo>
                    <a:lnTo>
                      <a:pt x="127" y="165"/>
                    </a:lnTo>
                    <a:lnTo>
                      <a:pt x="124" y="162"/>
                    </a:lnTo>
                    <a:lnTo>
                      <a:pt x="124" y="162"/>
                    </a:lnTo>
                    <a:lnTo>
                      <a:pt x="122" y="159"/>
                    </a:lnTo>
                    <a:lnTo>
                      <a:pt x="122" y="159"/>
                    </a:lnTo>
                    <a:lnTo>
                      <a:pt x="119" y="156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3" y="153"/>
                    </a:lnTo>
                    <a:lnTo>
                      <a:pt x="113" y="150"/>
                    </a:lnTo>
                    <a:lnTo>
                      <a:pt x="113" y="150"/>
                    </a:lnTo>
                    <a:lnTo>
                      <a:pt x="110" y="148"/>
                    </a:lnTo>
                    <a:lnTo>
                      <a:pt x="110" y="148"/>
                    </a:lnTo>
                    <a:lnTo>
                      <a:pt x="107" y="148"/>
                    </a:lnTo>
                    <a:lnTo>
                      <a:pt x="107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8"/>
                    </a:lnTo>
                    <a:lnTo>
                      <a:pt x="105" y="148"/>
                    </a:lnTo>
                    <a:lnTo>
                      <a:pt x="102" y="150"/>
                    </a:lnTo>
                    <a:lnTo>
                      <a:pt x="102" y="150"/>
                    </a:lnTo>
                    <a:lnTo>
                      <a:pt x="102" y="150"/>
                    </a:lnTo>
                    <a:lnTo>
                      <a:pt x="102" y="153"/>
                    </a:lnTo>
                    <a:lnTo>
                      <a:pt x="99" y="153"/>
                    </a:lnTo>
                    <a:lnTo>
                      <a:pt x="99" y="156"/>
                    </a:lnTo>
                    <a:lnTo>
                      <a:pt x="99" y="156"/>
                    </a:lnTo>
                    <a:lnTo>
                      <a:pt x="99" y="156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6" y="162"/>
                    </a:lnTo>
                    <a:lnTo>
                      <a:pt x="93" y="162"/>
                    </a:lnTo>
                    <a:lnTo>
                      <a:pt x="93" y="162"/>
                    </a:lnTo>
                    <a:lnTo>
                      <a:pt x="93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88" y="162"/>
                    </a:lnTo>
                    <a:lnTo>
                      <a:pt x="88" y="162"/>
                    </a:lnTo>
                    <a:lnTo>
                      <a:pt x="88" y="162"/>
                    </a:lnTo>
                    <a:lnTo>
                      <a:pt x="85" y="162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2" y="159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79" y="156"/>
                    </a:lnTo>
                    <a:lnTo>
                      <a:pt x="79" y="156"/>
                    </a:lnTo>
                    <a:lnTo>
                      <a:pt x="79" y="156"/>
                    </a:lnTo>
                    <a:lnTo>
                      <a:pt x="79" y="156"/>
                    </a:lnTo>
                    <a:lnTo>
                      <a:pt x="79" y="159"/>
                    </a:lnTo>
                    <a:lnTo>
                      <a:pt x="76" y="159"/>
                    </a:lnTo>
                    <a:lnTo>
                      <a:pt x="76" y="159"/>
                    </a:lnTo>
                    <a:lnTo>
                      <a:pt x="76" y="162"/>
                    </a:lnTo>
                    <a:lnTo>
                      <a:pt x="76" y="162"/>
                    </a:lnTo>
                    <a:lnTo>
                      <a:pt x="76" y="162"/>
                    </a:lnTo>
                    <a:lnTo>
                      <a:pt x="73" y="165"/>
                    </a:lnTo>
                    <a:lnTo>
                      <a:pt x="73" y="165"/>
                    </a:lnTo>
                    <a:lnTo>
                      <a:pt x="73" y="165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5"/>
                    </a:lnTo>
                    <a:lnTo>
                      <a:pt x="71" y="165"/>
                    </a:lnTo>
                    <a:lnTo>
                      <a:pt x="71" y="165"/>
                    </a:lnTo>
                    <a:lnTo>
                      <a:pt x="71" y="165"/>
                    </a:lnTo>
                    <a:lnTo>
                      <a:pt x="71" y="165"/>
                    </a:lnTo>
                    <a:lnTo>
                      <a:pt x="71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5" y="167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2" y="167"/>
                    </a:lnTo>
                    <a:lnTo>
                      <a:pt x="62" y="165"/>
                    </a:lnTo>
                    <a:lnTo>
                      <a:pt x="62" y="165"/>
                    </a:lnTo>
                    <a:lnTo>
                      <a:pt x="62" y="165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62" y="167"/>
                    </a:lnTo>
                    <a:lnTo>
                      <a:pt x="59" y="167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9" y="170"/>
                    </a:lnTo>
                    <a:lnTo>
                      <a:pt x="56" y="170"/>
                    </a:lnTo>
                    <a:lnTo>
                      <a:pt x="56" y="170"/>
                    </a:lnTo>
                    <a:lnTo>
                      <a:pt x="56" y="17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51" y="170"/>
                    </a:lnTo>
                    <a:lnTo>
                      <a:pt x="48" y="170"/>
                    </a:lnTo>
                    <a:lnTo>
                      <a:pt x="48" y="167"/>
                    </a:lnTo>
                    <a:lnTo>
                      <a:pt x="45" y="167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39" y="167"/>
                    </a:lnTo>
                    <a:lnTo>
                      <a:pt x="39" y="167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7" y="173"/>
                    </a:lnTo>
                    <a:lnTo>
                      <a:pt x="37" y="173"/>
                    </a:lnTo>
                    <a:lnTo>
                      <a:pt x="34" y="170"/>
                    </a:lnTo>
                    <a:lnTo>
                      <a:pt x="31" y="170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5" y="165"/>
                    </a:lnTo>
                    <a:lnTo>
                      <a:pt x="25" y="165"/>
                    </a:lnTo>
                    <a:lnTo>
                      <a:pt x="22" y="165"/>
                    </a:lnTo>
                    <a:lnTo>
                      <a:pt x="22" y="165"/>
                    </a:lnTo>
                    <a:lnTo>
                      <a:pt x="20" y="167"/>
                    </a:lnTo>
                    <a:lnTo>
                      <a:pt x="20" y="167"/>
                    </a:lnTo>
                    <a:lnTo>
                      <a:pt x="17" y="167"/>
                    </a:lnTo>
                    <a:lnTo>
                      <a:pt x="14" y="167"/>
                    </a:lnTo>
                    <a:lnTo>
                      <a:pt x="14" y="167"/>
                    </a:lnTo>
                    <a:lnTo>
                      <a:pt x="11" y="167"/>
                    </a:lnTo>
                    <a:lnTo>
                      <a:pt x="11" y="167"/>
                    </a:lnTo>
                    <a:lnTo>
                      <a:pt x="8" y="167"/>
                    </a:lnTo>
                    <a:lnTo>
                      <a:pt x="8" y="167"/>
                    </a:lnTo>
                    <a:lnTo>
                      <a:pt x="5" y="165"/>
                    </a:lnTo>
                    <a:lnTo>
                      <a:pt x="3" y="165"/>
                    </a:lnTo>
                    <a:lnTo>
                      <a:pt x="3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3" y="159"/>
                    </a:lnTo>
                    <a:lnTo>
                      <a:pt x="3" y="156"/>
                    </a:lnTo>
                    <a:lnTo>
                      <a:pt x="3" y="156"/>
                    </a:lnTo>
                    <a:lnTo>
                      <a:pt x="5" y="156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8" y="153"/>
                    </a:lnTo>
                    <a:lnTo>
                      <a:pt x="8" y="150"/>
                    </a:lnTo>
                    <a:lnTo>
                      <a:pt x="8" y="150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8" y="148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5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5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5" y="131"/>
                    </a:lnTo>
                    <a:lnTo>
                      <a:pt x="5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25"/>
                    </a:lnTo>
                    <a:lnTo>
                      <a:pt x="11" y="125"/>
                    </a:lnTo>
                    <a:lnTo>
                      <a:pt x="8" y="125"/>
                    </a:lnTo>
                    <a:lnTo>
                      <a:pt x="8" y="122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5" y="119"/>
                    </a:lnTo>
                    <a:lnTo>
                      <a:pt x="3" y="119"/>
                    </a:lnTo>
                    <a:lnTo>
                      <a:pt x="3" y="119"/>
                    </a:lnTo>
                    <a:lnTo>
                      <a:pt x="3" y="119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5" y="114"/>
                    </a:lnTo>
                    <a:lnTo>
                      <a:pt x="8" y="114"/>
                    </a:lnTo>
                    <a:lnTo>
                      <a:pt x="8" y="111"/>
                    </a:lnTo>
                    <a:lnTo>
                      <a:pt x="11" y="111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1" y="97"/>
                    </a:lnTo>
                    <a:lnTo>
                      <a:pt x="8" y="97"/>
                    </a:lnTo>
                    <a:lnTo>
                      <a:pt x="8" y="97"/>
                    </a:lnTo>
                    <a:lnTo>
                      <a:pt x="8" y="97"/>
                    </a:lnTo>
                    <a:lnTo>
                      <a:pt x="8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1"/>
                    </a:lnTo>
                    <a:lnTo>
                      <a:pt x="5" y="91"/>
                    </a:lnTo>
                    <a:lnTo>
                      <a:pt x="5" y="88"/>
                    </a:lnTo>
                    <a:lnTo>
                      <a:pt x="5" y="85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1" y="91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7" y="91"/>
                    </a:lnTo>
                    <a:lnTo>
                      <a:pt x="17" y="91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25" y="91"/>
                    </a:lnTo>
                    <a:lnTo>
                      <a:pt x="25" y="88"/>
                    </a:lnTo>
                    <a:lnTo>
                      <a:pt x="28" y="88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2"/>
                    </a:lnTo>
                    <a:lnTo>
                      <a:pt x="28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37" y="77"/>
                    </a:lnTo>
                    <a:lnTo>
                      <a:pt x="37" y="77"/>
                    </a:lnTo>
                    <a:lnTo>
                      <a:pt x="37" y="74"/>
                    </a:lnTo>
                    <a:lnTo>
                      <a:pt x="39" y="71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42" y="63"/>
                    </a:lnTo>
                    <a:lnTo>
                      <a:pt x="45" y="60"/>
                    </a:lnTo>
                    <a:lnTo>
                      <a:pt x="48" y="54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7" y="51"/>
                    </a:lnTo>
                    <a:lnTo>
                      <a:pt x="37" y="51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25" y="54"/>
                    </a:lnTo>
                    <a:lnTo>
                      <a:pt x="20" y="51"/>
                    </a:lnTo>
                    <a:lnTo>
                      <a:pt x="22" y="43"/>
                    </a:lnTo>
                    <a:lnTo>
                      <a:pt x="25" y="37"/>
                    </a:lnTo>
                    <a:lnTo>
                      <a:pt x="28" y="31"/>
                    </a:lnTo>
                    <a:lnTo>
                      <a:pt x="31" y="29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7" y="20"/>
                    </a:lnTo>
                    <a:lnTo>
                      <a:pt x="39" y="23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4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4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9" y="20"/>
                    </a:lnTo>
                    <a:lnTo>
                      <a:pt x="59" y="2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13" name="Freeform 209"/>
              <p:cNvSpPr>
                <a:spLocks/>
              </p:cNvSpPr>
              <p:nvPr/>
            </p:nvSpPr>
            <p:spPr bwMode="auto">
              <a:xfrm>
                <a:off x="2056" y="2813"/>
                <a:ext cx="16" cy="22"/>
              </a:xfrm>
              <a:custGeom>
                <a:avLst/>
                <a:gdLst/>
                <a:ahLst/>
                <a:cxnLst>
                  <a:cxn ang="0">
                    <a:pos x="25" y="15"/>
                  </a:cxn>
                  <a:cxn ang="0">
                    <a:pos x="31" y="20"/>
                  </a:cxn>
                  <a:cxn ang="0">
                    <a:pos x="28" y="23"/>
                  </a:cxn>
                  <a:cxn ang="0">
                    <a:pos x="28" y="23"/>
                  </a:cxn>
                  <a:cxn ang="0">
                    <a:pos x="28" y="23"/>
                  </a:cxn>
                  <a:cxn ang="0">
                    <a:pos x="28" y="23"/>
                  </a:cxn>
                  <a:cxn ang="0">
                    <a:pos x="28" y="26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22" y="32"/>
                  </a:cxn>
                  <a:cxn ang="0">
                    <a:pos x="20" y="34"/>
                  </a:cxn>
                  <a:cxn ang="0">
                    <a:pos x="20" y="34"/>
                  </a:cxn>
                  <a:cxn ang="0">
                    <a:pos x="20" y="37"/>
                  </a:cxn>
                  <a:cxn ang="0">
                    <a:pos x="20" y="40"/>
                  </a:cxn>
                  <a:cxn ang="0">
                    <a:pos x="17" y="40"/>
                  </a:cxn>
                  <a:cxn ang="0">
                    <a:pos x="17" y="43"/>
                  </a:cxn>
                  <a:cxn ang="0">
                    <a:pos x="17" y="46"/>
                  </a:cxn>
                  <a:cxn ang="0">
                    <a:pos x="17" y="46"/>
                  </a:cxn>
                  <a:cxn ang="0">
                    <a:pos x="14" y="46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8" y="46"/>
                  </a:cxn>
                  <a:cxn ang="0">
                    <a:pos x="8" y="43"/>
                  </a:cxn>
                  <a:cxn ang="0">
                    <a:pos x="5" y="40"/>
                  </a:cxn>
                  <a:cxn ang="0">
                    <a:pos x="5" y="37"/>
                  </a:cxn>
                  <a:cxn ang="0">
                    <a:pos x="5" y="37"/>
                  </a:cxn>
                  <a:cxn ang="0">
                    <a:pos x="8" y="34"/>
                  </a:cxn>
                  <a:cxn ang="0">
                    <a:pos x="8" y="32"/>
                  </a:cxn>
                  <a:cxn ang="0">
                    <a:pos x="8" y="32"/>
                  </a:cxn>
                  <a:cxn ang="0">
                    <a:pos x="8" y="29"/>
                  </a:cxn>
                  <a:cxn ang="0">
                    <a:pos x="8" y="26"/>
                  </a:cxn>
                  <a:cxn ang="0">
                    <a:pos x="11" y="26"/>
                  </a:cxn>
                  <a:cxn ang="0">
                    <a:pos x="8" y="23"/>
                  </a:cxn>
                  <a:cxn ang="0">
                    <a:pos x="8" y="23"/>
                  </a:cxn>
                  <a:cxn ang="0">
                    <a:pos x="8" y="23"/>
                  </a:cxn>
                  <a:cxn ang="0">
                    <a:pos x="5" y="20"/>
                  </a:cxn>
                  <a:cxn ang="0">
                    <a:pos x="5" y="20"/>
                  </a:cxn>
                  <a:cxn ang="0">
                    <a:pos x="5" y="17"/>
                  </a:cxn>
                  <a:cxn ang="0">
                    <a:pos x="5" y="17"/>
                  </a:cxn>
                  <a:cxn ang="0">
                    <a:pos x="5" y="15"/>
                  </a:cxn>
                  <a:cxn ang="0">
                    <a:pos x="5" y="15"/>
                  </a:cxn>
                  <a:cxn ang="0">
                    <a:pos x="5" y="15"/>
                  </a:cxn>
                  <a:cxn ang="0">
                    <a:pos x="5" y="15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0" y="9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11" y="3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1" y="3"/>
                  </a:cxn>
                </a:cxnLst>
                <a:rect l="0" t="0" r="r" b="b"/>
                <a:pathLst>
                  <a:path w="31" h="46">
                    <a:moveTo>
                      <a:pt x="8" y="0"/>
                    </a:moveTo>
                    <a:lnTo>
                      <a:pt x="25" y="15"/>
                    </a:lnTo>
                    <a:lnTo>
                      <a:pt x="28" y="17"/>
                    </a:lnTo>
                    <a:lnTo>
                      <a:pt x="31" y="20"/>
                    </a:lnTo>
                    <a:lnTo>
                      <a:pt x="28" y="20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8" y="46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8" y="40"/>
                    </a:lnTo>
                    <a:lnTo>
                      <a:pt x="5" y="40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1" y="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14" name="Freeform 210"/>
              <p:cNvSpPr>
                <a:spLocks/>
              </p:cNvSpPr>
              <p:nvPr/>
            </p:nvSpPr>
            <p:spPr bwMode="auto">
              <a:xfrm>
                <a:off x="2076" y="2700"/>
                <a:ext cx="111" cy="114"/>
              </a:xfrm>
              <a:custGeom>
                <a:avLst/>
                <a:gdLst/>
                <a:ahLst/>
                <a:cxnLst>
                  <a:cxn ang="0">
                    <a:pos x="77" y="19"/>
                  </a:cxn>
                  <a:cxn ang="0">
                    <a:pos x="68" y="34"/>
                  </a:cxn>
                  <a:cxn ang="0">
                    <a:pos x="63" y="51"/>
                  </a:cxn>
                  <a:cxn ang="0">
                    <a:pos x="43" y="68"/>
                  </a:cxn>
                  <a:cxn ang="0">
                    <a:pos x="0" y="53"/>
                  </a:cxn>
                  <a:cxn ang="0">
                    <a:pos x="0" y="56"/>
                  </a:cxn>
                  <a:cxn ang="0">
                    <a:pos x="3" y="59"/>
                  </a:cxn>
                  <a:cxn ang="0">
                    <a:pos x="3" y="65"/>
                  </a:cxn>
                  <a:cxn ang="0">
                    <a:pos x="3" y="68"/>
                  </a:cxn>
                  <a:cxn ang="0">
                    <a:pos x="0" y="70"/>
                  </a:cxn>
                  <a:cxn ang="0">
                    <a:pos x="3" y="73"/>
                  </a:cxn>
                  <a:cxn ang="0">
                    <a:pos x="3" y="76"/>
                  </a:cxn>
                  <a:cxn ang="0">
                    <a:pos x="3" y="79"/>
                  </a:cxn>
                  <a:cxn ang="0">
                    <a:pos x="6" y="85"/>
                  </a:cxn>
                  <a:cxn ang="0">
                    <a:pos x="6" y="87"/>
                  </a:cxn>
                  <a:cxn ang="0">
                    <a:pos x="6" y="90"/>
                  </a:cxn>
                  <a:cxn ang="0">
                    <a:pos x="6" y="93"/>
                  </a:cxn>
                  <a:cxn ang="0">
                    <a:pos x="20" y="99"/>
                  </a:cxn>
                  <a:cxn ang="0">
                    <a:pos x="26" y="116"/>
                  </a:cxn>
                  <a:cxn ang="0">
                    <a:pos x="68" y="141"/>
                  </a:cxn>
                  <a:cxn ang="0">
                    <a:pos x="49" y="204"/>
                  </a:cxn>
                  <a:cxn ang="0">
                    <a:pos x="60" y="218"/>
                  </a:cxn>
                  <a:cxn ang="0">
                    <a:pos x="74" y="221"/>
                  </a:cxn>
                  <a:cxn ang="0">
                    <a:pos x="88" y="195"/>
                  </a:cxn>
                  <a:cxn ang="0">
                    <a:pos x="128" y="141"/>
                  </a:cxn>
                  <a:cxn ang="0">
                    <a:pos x="182" y="107"/>
                  </a:cxn>
                  <a:cxn ang="0">
                    <a:pos x="193" y="113"/>
                  </a:cxn>
                  <a:cxn ang="0">
                    <a:pos x="213" y="110"/>
                  </a:cxn>
                  <a:cxn ang="0">
                    <a:pos x="216" y="99"/>
                  </a:cxn>
                  <a:cxn ang="0">
                    <a:pos x="213" y="96"/>
                  </a:cxn>
                  <a:cxn ang="0">
                    <a:pos x="213" y="93"/>
                  </a:cxn>
                  <a:cxn ang="0">
                    <a:pos x="204" y="90"/>
                  </a:cxn>
                  <a:cxn ang="0">
                    <a:pos x="199" y="79"/>
                  </a:cxn>
                  <a:cxn ang="0">
                    <a:pos x="190" y="59"/>
                  </a:cxn>
                  <a:cxn ang="0">
                    <a:pos x="176" y="70"/>
                  </a:cxn>
                  <a:cxn ang="0">
                    <a:pos x="162" y="90"/>
                  </a:cxn>
                  <a:cxn ang="0">
                    <a:pos x="153" y="96"/>
                  </a:cxn>
                  <a:cxn ang="0">
                    <a:pos x="148" y="87"/>
                  </a:cxn>
                  <a:cxn ang="0">
                    <a:pos x="142" y="82"/>
                  </a:cxn>
                  <a:cxn ang="0">
                    <a:pos x="128" y="70"/>
                  </a:cxn>
                  <a:cxn ang="0">
                    <a:pos x="134" y="65"/>
                  </a:cxn>
                  <a:cxn ang="0">
                    <a:pos x="142" y="56"/>
                  </a:cxn>
                  <a:cxn ang="0">
                    <a:pos x="156" y="45"/>
                  </a:cxn>
                  <a:cxn ang="0">
                    <a:pos x="159" y="39"/>
                  </a:cxn>
                  <a:cxn ang="0">
                    <a:pos x="168" y="34"/>
                  </a:cxn>
                  <a:cxn ang="0">
                    <a:pos x="173" y="31"/>
                  </a:cxn>
                  <a:cxn ang="0">
                    <a:pos x="168" y="25"/>
                  </a:cxn>
                  <a:cxn ang="0">
                    <a:pos x="153" y="17"/>
                  </a:cxn>
                  <a:cxn ang="0">
                    <a:pos x="134" y="2"/>
                  </a:cxn>
                  <a:cxn ang="0">
                    <a:pos x="125" y="8"/>
                  </a:cxn>
                  <a:cxn ang="0">
                    <a:pos x="111" y="14"/>
                  </a:cxn>
                  <a:cxn ang="0">
                    <a:pos x="105" y="22"/>
                  </a:cxn>
                  <a:cxn ang="0">
                    <a:pos x="102" y="28"/>
                  </a:cxn>
                  <a:cxn ang="0">
                    <a:pos x="102" y="31"/>
                  </a:cxn>
                  <a:cxn ang="0">
                    <a:pos x="105" y="34"/>
                  </a:cxn>
                  <a:cxn ang="0">
                    <a:pos x="102" y="34"/>
                  </a:cxn>
                  <a:cxn ang="0">
                    <a:pos x="102" y="31"/>
                  </a:cxn>
                  <a:cxn ang="0">
                    <a:pos x="100" y="28"/>
                  </a:cxn>
                  <a:cxn ang="0">
                    <a:pos x="97" y="22"/>
                  </a:cxn>
                  <a:cxn ang="0">
                    <a:pos x="88" y="17"/>
                  </a:cxn>
                </a:cxnLst>
                <a:rect l="0" t="0" r="r" b="b"/>
                <a:pathLst>
                  <a:path w="219" h="226">
                    <a:moveTo>
                      <a:pt x="85" y="17"/>
                    </a:moveTo>
                    <a:lnTo>
                      <a:pt x="85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77" y="19"/>
                    </a:lnTo>
                    <a:lnTo>
                      <a:pt x="77" y="19"/>
                    </a:lnTo>
                    <a:lnTo>
                      <a:pt x="77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2"/>
                    </a:lnTo>
                    <a:lnTo>
                      <a:pt x="74" y="25"/>
                    </a:lnTo>
                    <a:lnTo>
                      <a:pt x="71" y="28"/>
                    </a:lnTo>
                    <a:lnTo>
                      <a:pt x="71" y="31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9"/>
                    </a:lnTo>
                    <a:lnTo>
                      <a:pt x="66" y="42"/>
                    </a:lnTo>
                    <a:lnTo>
                      <a:pt x="66" y="45"/>
                    </a:lnTo>
                    <a:lnTo>
                      <a:pt x="66" y="45"/>
                    </a:lnTo>
                    <a:lnTo>
                      <a:pt x="66" y="45"/>
                    </a:lnTo>
                    <a:lnTo>
                      <a:pt x="63" y="45"/>
                    </a:lnTo>
                    <a:lnTo>
                      <a:pt x="63" y="48"/>
                    </a:lnTo>
                    <a:lnTo>
                      <a:pt x="63" y="51"/>
                    </a:lnTo>
                    <a:lnTo>
                      <a:pt x="57" y="51"/>
                    </a:lnTo>
                    <a:lnTo>
                      <a:pt x="57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49" y="53"/>
                    </a:lnTo>
                    <a:lnTo>
                      <a:pt x="49" y="56"/>
                    </a:lnTo>
                    <a:lnTo>
                      <a:pt x="46" y="62"/>
                    </a:lnTo>
                    <a:lnTo>
                      <a:pt x="43" y="68"/>
                    </a:lnTo>
                    <a:lnTo>
                      <a:pt x="40" y="73"/>
                    </a:lnTo>
                    <a:lnTo>
                      <a:pt x="26" y="65"/>
                    </a:lnTo>
                    <a:lnTo>
                      <a:pt x="23" y="68"/>
                    </a:lnTo>
                    <a:lnTo>
                      <a:pt x="15" y="62"/>
                    </a:lnTo>
                    <a:lnTo>
                      <a:pt x="12" y="62"/>
                    </a:lnTo>
                    <a:lnTo>
                      <a:pt x="9" y="59"/>
                    </a:lnTo>
                    <a:lnTo>
                      <a:pt x="6" y="59"/>
                    </a:lnTo>
                    <a:lnTo>
                      <a:pt x="3" y="56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3" y="93"/>
                    </a:lnTo>
                    <a:lnTo>
                      <a:pt x="6" y="93"/>
                    </a:lnTo>
                    <a:lnTo>
                      <a:pt x="9" y="96"/>
                    </a:lnTo>
                    <a:lnTo>
                      <a:pt x="12" y="96"/>
                    </a:lnTo>
                    <a:lnTo>
                      <a:pt x="15" y="96"/>
                    </a:lnTo>
                    <a:lnTo>
                      <a:pt x="20" y="99"/>
                    </a:lnTo>
                    <a:lnTo>
                      <a:pt x="26" y="102"/>
                    </a:lnTo>
                    <a:lnTo>
                      <a:pt x="26" y="104"/>
                    </a:lnTo>
                    <a:lnTo>
                      <a:pt x="26" y="107"/>
                    </a:lnTo>
                    <a:lnTo>
                      <a:pt x="26" y="107"/>
                    </a:lnTo>
                    <a:lnTo>
                      <a:pt x="26" y="107"/>
                    </a:lnTo>
                    <a:lnTo>
                      <a:pt x="26" y="110"/>
                    </a:lnTo>
                    <a:lnTo>
                      <a:pt x="26" y="113"/>
                    </a:lnTo>
                    <a:lnTo>
                      <a:pt x="26" y="113"/>
                    </a:lnTo>
                    <a:lnTo>
                      <a:pt x="26" y="116"/>
                    </a:lnTo>
                    <a:lnTo>
                      <a:pt x="26" y="119"/>
                    </a:lnTo>
                    <a:lnTo>
                      <a:pt x="23" y="124"/>
                    </a:lnTo>
                    <a:lnTo>
                      <a:pt x="29" y="124"/>
                    </a:lnTo>
                    <a:lnTo>
                      <a:pt x="32" y="127"/>
                    </a:lnTo>
                    <a:lnTo>
                      <a:pt x="34" y="127"/>
                    </a:lnTo>
                    <a:lnTo>
                      <a:pt x="37" y="130"/>
                    </a:lnTo>
                    <a:lnTo>
                      <a:pt x="46" y="133"/>
                    </a:lnTo>
                    <a:lnTo>
                      <a:pt x="57" y="138"/>
                    </a:lnTo>
                    <a:lnTo>
                      <a:pt x="68" y="141"/>
                    </a:lnTo>
                    <a:lnTo>
                      <a:pt x="71" y="144"/>
                    </a:lnTo>
                    <a:lnTo>
                      <a:pt x="80" y="147"/>
                    </a:lnTo>
                    <a:lnTo>
                      <a:pt x="74" y="161"/>
                    </a:lnTo>
                    <a:lnTo>
                      <a:pt x="66" y="172"/>
                    </a:lnTo>
                    <a:lnTo>
                      <a:pt x="60" y="184"/>
                    </a:lnTo>
                    <a:lnTo>
                      <a:pt x="54" y="192"/>
                    </a:lnTo>
                    <a:lnTo>
                      <a:pt x="51" y="198"/>
                    </a:lnTo>
                    <a:lnTo>
                      <a:pt x="49" y="201"/>
                    </a:lnTo>
                    <a:lnTo>
                      <a:pt x="49" y="204"/>
                    </a:lnTo>
                    <a:lnTo>
                      <a:pt x="46" y="209"/>
                    </a:lnTo>
                    <a:lnTo>
                      <a:pt x="49" y="212"/>
                    </a:lnTo>
                    <a:lnTo>
                      <a:pt x="51" y="212"/>
                    </a:lnTo>
                    <a:lnTo>
                      <a:pt x="51" y="215"/>
                    </a:lnTo>
                    <a:lnTo>
                      <a:pt x="54" y="215"/>
                    </a:lnTo>
                    <a:lnTo>
                      <a:pt x="54" y="215"/>
                    </a:lnTo>
                    <a:lnTo>
                      <a:pt x="57" y="218"/>
                    </a:lnTo>
                    <a:lnTo>
                      <a:pt x="57" y="218"/>
                    </a:lnTo>
                    <a:lnTo>
                      <a:pt x="60" y="218"/>
                    </a:lnTo>
                    <a:lnTo>
                      <a:pt x="60" y="221"/>
                    </a:lnTo>
                    <a:lnTo>
                      <a:pt x="63" y="221"/>
                    </a:lnTo>
                    <a:lnTo>
                      <a:pt x="63" y="221"/>
                    </a:lnTo>
                    <a:lnTo>
                      <a:pt x="66" y="223"/>
                    </a:lnTo>
                    <a:lnTo>
                      <a:pt x="66" y="223"/>
                    </a:lnTo>
                    <a:lnTo>
                      <a:pt x="66" y="226"/>
                    </a:lnTo>
                    <a:lnTo>
                      <a:pt x="68" y="226"/>
                    </a:lnTo>
                    <a:lnTo>
                      <a:pt x="71" y="223"/>
                    </a:lnTo>
                    <a:lnTo>
                      <a:pt x="74" y="221"/>
                    </a:lnTo>
                    <a:lnTo>
                      <a:pt x="77" y="215"/>
                    </a:lnTo>
                    <a:lnTo>
                      <a:pt x="80" y="212"/>
                    </a:lnTo>
                    <a:lnTo>
                      <a:pt x="80" y="209"/>
                    </a:lnTo>
                    <a:lnTo>
                      <a:pt x="83" y="209"/>
                    </a:lnTo>
                    <a:lnTo>
                      <a:pt x="85" y="204"/>
                    </a:lnTo>
                    <a:lnTo>
                      <a:pt x="85" y="201"/>
                    </a:lnTo>
                    <a:lnTo>
                      <a:pt x="88" y="201"/>
                    </a:lnTo>
                    <a:lnTo>
                      <a:pt x="88" y="198"/>
                    </a:lnTo>
                    <a:lnTo>
                      <a:pt x="88" y="195"/>
                    </a:lnTo>
                    <a:lnTo>
                      <a:pt x="91" y="192"/>
                    </a:lnTo>
                    <a:lnTo>
                      <a:pt x="94" y="187"/>
                    </a:lnTo>
                    <a:lnTo>
                      <a:pt x="100" y="181"/>
                    </a:lnTo>
                    <a:lnTo>
                      <a:pt x="102" y="178"/>
                    </a:lnTo>
                    <a:lnTo>
                      <a:pt x="108" y="170"/>
                    </a:lnTo>
                    <a:lnTo>
                      <a:pt x="114" y="164"/>
                    </a:lnTo>
                    <a:lnTo>
                      <a:pt x="117" y="158"/>
                    </a:lnTo>
                    <a:lnTo>
                      <a:pt x="125" y="150"/>
                    </a:lnTo>
                    <a:lnTo>
                      <a:pt x="128" y="141"/>
                    </a:lnTo>
                    <a:lnTo>
                      <a:pt x="136" y="133"/>
                    </a:lnTo>
                    <a:lnTo>
                      <a:pt x="145" y="116"/>
                    </a:lnTo>
                    <a:lnTo>
                      <a:pt x="156" y="127"/>
                    </a:lnTo>
                    <a:lnTo>
                      <a:pt x="173" y="113"/>
                    </a:lnTo>
                    <a:lnTo>
                      <a:pt x="176" y="110"/>
                    </a:lnTo>
                    <a:lnTo>
                      <a:pt x="179" y="107"/>
                    </a:lnTo>
                    <a:lnTo>
                      <a:pt x="179" y="107"/>
                    </a:lnTo>
                    <a:lnTo>
                      <a:pt x="179" y="107"/>
                    </a:lnTo>
                    <a:lnTo>
                      <a:pt x="182" y="107"/>
                    </a:lnTo>
                    <a:lnTo>
                      <a:pt x="182" y="104"/>
                    </a:lnTo>
                    <a:lnTo>
                      <a:pt x="185" y="104"/>
                    </a:lnTo>
                    <a:lnTo>
                      <a:pt x="185" y="104"/>
                    </a:lnTo>
                    <a:lnTo>
                      <a:pt x="185" y="104"/>
                    </a:lnTo>
                    <a:lnTo>
                      <a:pt x="187" y="107"/>
                    </a:lnTo>
                    <a:lnTo>
                      <a:pt x="190" y="110"/>
                    </a:lnTo>
                    <a:lnTo>
                      <a:pt x="193" y="113"/>
                    </a:lnTo>
                    <a:lnTo>
                      <a:pt x="193" y="113"/>
                    </a:lnTo>
                    <a:lnTo>
                      <a:pt x="193" y="113"/>
                    </a:lnTo>
                    <a:lnTo>
                      <a:pt x="196" y="113"/>
                    </a:lnTo>
                    <a:lnTo>
                      <a:pt x="196" y="116"/>
                    </a:lnTo>
                    <a:lnTo>
                      <a:pt x="199" y="116"/>
                    </a:lnTo>
                    <a:lnTo>
                      <a:pt x="199" y="116"/>
                    </a:lnTo>
                    <a:lnTo>
                      <a:pt x="202" y="119"/>
                    </a:lnTo>
                    <a:lnTo>
                      <a:pt x="202" y="119"/>
                    </a:lnTo>
                    <a:lnTo>
                      <a:pt x="204" y="116"/>
                    </a:lnTo>
                    <a:lnTo>
                      <a:pt x="210" y="113"/>
                    </a:lnTo>
                    <a:lnTo>
                      <a:pt x="213" y="110"/>
                    </a:lnTo>
                    <a:lnTo>
                      <a:pt x="216" y="104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6" y="102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6"/>
                    </a:lnTo>
                    <a:lnTo>
                      <a:pt x="213" y="96"/>
                    </a:lnTo>
                    <a:lnTo>
                      <a:pt x="213" y="96"/>
                    </a:lnTo>
                    <a:lnTo>
                      <a:pt x="213" y="96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0" y="93"/>
                    </a:lnTo>
                    <a:lnTo>
                      <a:pt x="210" y="93"/>
                    </a:lnTo>
                    <a:lnTo>
                      <a:pt x="210" y="93"/>
                    </a:lnTo>
                    <a:lnTo>
                      <a:pt x="210" y="93"/>
                    </a:lnTo>
                    <a:lnTo>
                      <a:pt x="207" y="93"/>
                    </a:lnTo>
                    <a:lnTo>
                      <a:pt x="207" y="93"/>
                    </a:lnTo>
                    <a:lnTo>
                      <a:pt x="207" y="93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2" y="87"/>
                    </a:lnTo>
                    <a:lnTo>
                      <a:pt x="202" y="85"/>
                    </a:lnTo>
                    <a:lnTo>
                      <a:pt x="202" y="82"/>
                    </a:lnTo>
                    <a:lnTo>
                      <a:pt x="199" y="82"/>
                    </a:lnTo>
                    <a:lnTo>
                      <a:pt x="199" y="79"/>
                    </a:lnTo>
                    <a:lnTo>
                      <a:pt x="199" y="76"/>
                    </a:lnTo>
                    <a:lnTo>
                      <a:pt x="196" y="73"/>
                    </a:lnTo>
                    <a:lnTo>
                      <a:pt x="196" y="70"/>
                    </a:lnTo>
                    <a:lnTo>
                      <a:pt x="193" y="68"/>
                    </a:lnTo>
                    <a:lnTo>
                      <a:pt x="193" y="65"/>
                    </a:lnTo>
                    <a:lnTo>
                      <a:pt x="190" y="65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90" y="59"/>
                    </a:lnTo>
                    <a:lnTo>
                      <a:pt x="187" y="56"/>
                    </a:lnTo>
                    <a:lnTo>
                      <a:pt x="187" y="53"/>
                    </a:lnTo>
                    <a:lnTo>
                      <a:pt x="187" y="53"/>
                    </a:lnTo>
                    <a:lnTo>
                      <a:pt x="185" y="56"/>
                    </a:lnTo>
                    <a:lnTo>
                      <a:pt x="185" y="56"/>
                    </a:lnTo>
                    <a:lnTo>
                      <a:pt x="185" y="59"/>
                    </a:lnTo>
                    <a:lnTo>
                      <a:pt x="182" y="62"/>
                    </a:lnTo>
                    <a:lnTo>
                      <a:pt x="179" y="65"/>
                    </a:lnTo>
                    <a:lnTo>
                      <a:pt x="176" y="70"/>
                    </a:lnTo>
                    <a:lnTo>
                      <a:pt x="173" y="73"/>
                    </a:lnTo>
                    <a:lnTo>
                      <a:pt x="173" y="76"/>
                    </a:lnTo>
                    <a:lnTo>
                      <a:pt x="170" y="82"/>
                    </a:lnTo>
                    <a:lnTo>
                      <a:pt x="168" y="82"/>
                    </a:lnTo>
                    <a:lnTo>
                      <a:pt x="168" y="85"/>
                    </a:lnTo>
                    <a:lnTo>
                      <a:pt x="165" y="85"/>
                    </a:lnTo>
                    <a:lnTo>
                      <a:pt x="165" y="87"/>
                    </a:lnTo>
                    <a:lnTo>
                      <a:pt x="165" y="90"/>
                    </a:lnTo>
                    <a:lnTo>
                      <a:pt x="162" y="90"/>
                    </a:lnTo>
                    <a:lnTo>
                      <a:pt x="162" y="93"/>
                    </a:lnTo>
                    <a:lnTo>
                      <a:pt x="159" y="96"/>
                    </a:lnTo>
                    <a:lnTo>
                      <a:pt x="159" y="99"/>
                    </a:lnTo>
                    <a:lnTo>
                      <a:pt x="156" y="99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3" y="96"/>
                    </a:lnTo>
                    <a:lnTo>
                      <a:pt x="153" y="93"/>
                    </a:lnTo>
                    <a:lnTo>
                      <a:pt x="153" y="93"/>
                    </a:lnTo>
                    <a:lnTo>
                      <a:pt x="153" y="93"/>
                    </a:lnTo>
                    <a:lnTo>
                      <a:pt x="151" y="93"/>
                    </a:lnTo>
                    <a:lnTo>
                      <a:pt x="151" y="90"/>
                    </a:lnTo>
                    <a:lnTo>
                      <a:pt x="151" y="90"/>
                    </a:lnTo>
                    <a:lnTo>
                      <a:pt x="151" y="90"/>
                    </a:lnTo>
                    <a:lnTo>
                      <a:pt x="148" y="90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5" y="87"/>
                    </a:lnTo>
                    <a:lnTo>
                      <a:pt x="145" y="85"/>
                    </a:lnTo>
                    <a:lnTo>
                      <a:pt x="145" y="85"/>
                    </a:lnTo>
                    <a:lnTo>
                      <a:pt x="145" y="85"/>
                    </a:lnTo>
                    <a:lnTo>
                      <a:pt x="142" y="85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39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3"/>
                    </a:lnTo>
                    <a:lnTo>
                      <a:pt x="131" y="73"/>
                    </a:lnTo>
                    <a:lnTo>
                      <a:pt x="131" y="70"/>
                    </a:lnTo>
                    <a:lnTo>
                      <a:pt x="128" y="70"/>
                    </a:lnTo>
                    <a:lnTo>
                      <a:pt x="128" y="68"/>
                    </a:lnTo>
                    <a:lnTo>
                      <a:pt x="128" y="68"/>
                    </a:lnTo>
                    <a:lnTo>
                      <a:pt x="131" y="68"/>
                    </a:lnTo>
                    <a:lnTo>
                      <a:pt x="131" y="68"/>
                    </a:lnTo>
                    <a:lnTo>
                      <a:pt x="131" y="68"/>
                    </a:lnTo>
                    <a:lnTo>
                      <a:pt x="131" y="65"/>
                    </a:lnTo>
                    <a:lnTo>
                      <a:pt x="131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2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6" y="59"/>
                    </a:lnTo>
                    <a:lnTo>
                      <a:pt x="139" y="59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45" y="53"/>
                    </a:lnTo>
                    <a:lnTo>
                      <a:pt x="145" y="53"/>
                    </a:lnTo>
                    <a:lnTo>
                      <a:pt x="148" y="51"/>
                    </a:lnTo>
                    <a:lnTo>
                      <a:pt x="151" y="48"/>
                    </a:lnTo>
                    <a:lnTo>
                      <a:pt x="151" y="48"/>
                    </a:lnTo>
                    <a:lnTo>
                      <a:pt x="151" y="48"/>
                    </a:lnTo>
                    <a:lnTo>
                      <a:pt x="153" y="45"/>
                    </a:lnTo>
                    <a:lnTo>
                      <a:pt x="153" y="45"/>
                    </a:lnTo>
                    <a:lnTo>
                      <a:pt x="156" y="45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9" y="42"/>
                    </a:lnTo>
                    <a:lnTo>
                      <a:pt x="159" y="42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62" y="39"/>
                    </a:lnTo>
                    <a:lnTo>
                      <a:pt x="162" y="39"/>
                    </a:lnTo>
                    <a:lnTo>
                      <a:pt x="162" y="36"/>
                    </a:lnTo>
                    <a:lnTo>
                      <a:pt x="165" y="36"/>
                    </a:lnTo>
                    <a:lnTo>
                      <a:pt x="165" y="36"/>
                    </a:lnTo>
                    <a:lnTo>
                      <a:pt x="168" y="34"/>
                    </a:lnTo>
                    <a:lnTo>
                      <a:pt x="168" y="34"/>
                    </a:lnTo>
                    <a:lnTo>
                      <a:pt x="168" y="34"/>
                    </a:lnTo>
                    <a:lnTo>
                      <a:pt x="168" y="34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3" y="28"/>
                    </a:lnTo>
                    <a:lnTo>
                      <a:pt x="173" y="28"/>
                    </a:lnTo>
                    <a:lnTo>
                      <a:pt x="173" y="28"/>
                    </a:lnTo>
                    <a:lnTo>
                      <a:pt x="170" y="28"/>
                    </a:lnTo>
                    <a:lnTo>
                      <a:pt x="170" y="25"/>
                    </a:lnTo>
                    <a:lnTo>
                      <a:pt x="170" y="25"/>
                    </a:lnTo>
                    <a:lnTo>
                      <a:pt x="168" y="25"/>
                    </a:lnTo>
                    <a:lnTo>
                      <a:pt x="168" y="25"/>
                    </a:lnTo>
                    <a:lnTo>
                      <a:pt x="168" y="25"/>
                    </a:lnTo>
                    <a:lnTo>
                      <a:pt x="168" y="25"/>
                    </a:lnTo>
                    <a:lnTo>
                      <a:pt x="165" y="22"/>
                    </a:lnTo>
                    <a:lnTo>
                      <a:pt x="165" y="22"/>
                    </a:lnTo>
                    <a:lnTo>
                      <a:pt x="165" y="22"/>
                    </a:lnTo>
                    <a:lnTo>
                      <a:pt x="162" y="22"/>
                    </a:lnTo>
                    <a:lnTo>
                      <a:pt x="159" y="19"/>
                    </a:lnTo>
                    <a:lnTo>
                      <a:pt x="159" y="19"/>
                    </a:lnTo>
                    <a:lnTo>
                      <a:pt x="156" y="17"/>
                    </a:lnTo>
                    <a:lnTo>
                      <a:pt x="153" y="17"/>
                    </a:lnTo>
                    <a:lnTo>
                      <a:pt x="151" y="14"/>
                    </a:lnTo>
                    <a:lnTo>
                      <a:pt x="148" y="11"/>
                    </a:lnTo>
                    <a:lnTo>
                      <a:pt x="145" y="11"/>
                    </a:lnTo>
                    <a:lnTo>
                      <a:pt x="139" y="8"/>
                    </a:lnTo>
                    <a:lnTo>
                      <a:pt x="136" y="5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1" y="2"/>
                    </a:lnTo>
                    <a:lnTo>
                      <a:pt x="128" y="0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5" y="5"/>
                    </a:lnTo>
                    <a:lnTo>
                      <a:pt x="125" y="5"/>
                    </a:lnTo>
                    <a:lnTo>
                      <a:pt x="125" y="8"/>
                    </a:lnTo>
                    <a:lnTo>
                      <a:pt x="125" y="8"/>
                    </a:lnTo>
                    <a:lnTo>
                      <a:pt x="125" y="11"/>
                    </a:lnTo>
                    <a:lnTo>
                      <a:pt x="122" y="11"/>
                    </a:lnTo>
                    <a:lnTo>
                      <a:pt x="119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4" y="11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7"/>
                    </a:lnTo>
                    <a:lnTo>
                      <a:pt x="108" y="17"/>
                    </a:lnTo>
                    <a:lnTo>
                      <a:pt x="105" y="19"/>
                    </a:lnTo>
                    <a:lnTo>
                      <a:pt x="105" y="22"/>
                    </a:lnTo>
                    <a:lnTo>
                      <a:pt x="105" y="22"/>
                    </a:lnTo>
                    <a:lnTo>
                      <a:pt x="105" y="22"/>
                    </a:lnTo>
                    <a:lnTo>
                      <a:pt x="105" y="22"/>
                    </a:lnTo>
                    <a:lnTo>
                      <a:pt x="105" y="25"/>
                    </a:lnTo>
                    <a:lnTo>
                      <a:pt x="105" y="25"/>
                    </a:lnTo>
                    <a:lnTo>
                      <a:pt x="105" y="25"/>
                    </a:lnTo>
                    <a:lnTo>
                      <a:pt x="102" y="25"/>
                    </a:lnTo>
                    <a:lnTo>
                      <a:pt x="102" y="25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5"/>
                    </a:lnTo>
                    <a:lnTo>
                      <a:pt x="100" y="25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97" y="22"/>
                    </a:lnTo>
                    <a:lnTo>
                      <a:pt x="97" y="22"/>
                    </a:lnTo>
                    <a:lnTo>
                      <a:pt x="97" y="22"/>
                    </a:lnTo>
                    <a:lnTo>
                      <a:pt x="97" y="22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4" y="19"/>
                    </a:lnTo>
                    <a:lnTo>
                      <a:pt x="91" y="19"/>
                    </a:lnTo>
                    <a:lnTo>
                      <a:pt x="88" y="19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5" y="1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15" name="Freeform 211"/>
              <p:cNvSpPr>
                <a:spLocks/>
              </p:cNvSpPr>
              <p:nvPr/>
            </p:nvSpPr>
            <p:spPr bwMode="auto">
              <a:xfrm>
                <a:off x="2076" y="2700"/>
                <a:ext cx="111" cy="114"/>
              </a:xfrm>
              <a:custGeom>
                <a:avLst/>
                <a:gdLst/>
                <a:ahLst/>
                <a:cxnLst>
                  <a:cxn ang="0">
                    <a:pos x="77" y="19"/>
                  </a:cxn>
                  <a:cxn ang="0">
                    <a:pos x="68" y="34"/>
                  </a:cxn>
                  <a:cxn ang="0">
                    <a:pos x="63" y="51"/>
                  </a:cxn>
                  <a:cxn ang="0">
                    <a:pos x="43" y="68"/>
                  </a:cxn>
                  <a:cxn ang="0">
                    <a:pos x="0" y="53"/>
                  </a:cxn>
                  <a:cxn ang="0">
                    <a:pos x="0" y="56"/>
                  </a:cxn>
                  <a:cxn ang="0">
                    <a:pos x="3" y="59"/>
                  </a:cxn>
                  <a:cxn ang="0">
                    <a:pos x="3" y="65"/>
                  </a:cxn>
                  <a:cxn ang="0">
                    <a:pos x="3" y="68"/>
                  </a:cxn>
                  <a:cxn ang="0">
                    <a:pos x="0" y="70"/>
                  </a:cxn>
                  <a:cxn ang="0">
                    <a:pos x="3" y="73"/>
                  </a:cxn>
                  <a:cxn ang="0">
                    <a:pos x="3" y="76"/>
                  </a:cxn>
                  <a:cxn ang="0">
                    <a:pos x="3" y="79"/>
                  </a:cxn>
                  <a:cxn ang="0">
                    <a:pos x="6" y="85"/>
                  </a:cxn>
                  <a:cxn ang="0">
                    <a:pos x="6" y="87"/>
                  </a:cxn>
                  <a:cxn ang="0">
                    <a:pos x="6" y="90"/>
                  </a:cxn>
                  <a:cxn ang="0">
                    <a:pos x="6" y="93"/>
                  </a:cxn>
                  <a:cxn ang="0">
                    <a:pos x="20" y="99"/>
                  </a:cxn>
                  <a:cxn ang="0">
                    <a:pos x="26" y="116"/>
                  </a:cxn>
                  <a:cxn ang="0">
                    <a:pos x="68" y="141"/>
                  </a:cxn>
                  <a:cxn ang="0">
                    <a:pos x="49" y="204"/>
                  </a:cxn>
                  <a:cxn ang="0">
                    <a:pos x="60" y="218"/>
                  </a:cxn>
                  <a:cxn ang="0">
                    <a:pos x="74" y="221"/>
                  </a:cxn>
                  <a:cxn ang="0">
                    <a:pos x="88" y="195"/>
                  </a:cxn>
                  <a:cxn ang="0">
                    <a:pos x="128" y="141"/>
                  </a:cxn>
                  <a:cxn ang="0">
                    <a:pos x="182" y="107"/>
                  </a:cxn>
                  <a:cxn ang="0">
                    <a:pos x="193" y="113"/>
                  </a:cxn>
                  <a:cxn ang="0">
                    <a:pos x="213" y="110"/>
                  </a:cxn>
                  <a:cxn ang="0">
                    <a:pos x="216" y="99"/>
                  </a:cxn>
                  <a:cxn ang="0">
                    <a:pos x="213" y="96"/>
                  </a:cxn>
                  <a:cxn ang="0">
                    <a:pos x="213" y="93"/>
                  </a:cxn>
                  <a:cxn ang="0">
                    <a:pos x="204" y="90"/>
                  </a:cxn>
                  <a:cxn ang="0">
                    <a:pos x="199" y="79"/>
                  </a:cxn>
                  <a:cxn ang="0">
                    <a:pos x="190" y="59"/>
                  </a:cxn>
                  <a:cxn ang="0">
                    <a:pos x="176" y="70"/>
                  </a:cxn>
                  <a:cxn ang="0">
                    <a:pos x="162" y="90"/>
                  </a:cxn>
                  <a:cxn ang="0">
                    <a:pos x="153" y="96"/>
                  </a:cxn>
                  <a:cxn ang="0">
                    <a:pos x="148" y="87"/>
                  </a:cxn>
                  <a:cxn ang="0">
                    <a:pos x="142" y="82"/>
                  </a:cxn>
                  <a:cxn ang="0">
                    <a:pos x="128" y="70"/>
                  </a:cxn>
                  <a:cxn ang="0">
                    <a:pos x="134" y="65"/>
                  </a:cxn>
                  <a:cxn ang="0">
                    <a:pos x="142" y="56"/>
                  </a:cxn>
                  <a:cxn ang="0">
                    <a:pos x="156" y="45"/>
                  </a:cxn>
                  <a:cxn ang="0">
                    <a:pos x="159" y="39"/>
                  </a:cxn>
                  <a:cxn ang="0">
                    <a:pos x="168" y="34"/>
                  </a:cxn>
                  <a:cxn ang="0">
                    <a:pos x="173" y="31"/>
                  </a:cxn>
                  <a:cxn ang="0">
                    <a:pos x="168" y="25"/>
                  </a:cxn>
                  <a:cxn ang="0">
                    <a:pos x="153" y="17"/>
                  </a:cxn>
                  <a:cxn ang="0">
                    <a:pos x="134" y="2"/>
                  </a:cxn>
                  <a:cxn ang="0">
                    <a:pos x="125" y="8"/>
                  </a:cxn>
                  <a:cxn ang="0">
                    <a:pos x="111" y="14"/>
                  </a:cxn>
                  <a:cxn ang="0">
                    <a:pos x="105" y="22"/>
                  </a:cxn>
                  <a:cxn ang="0">
                    <a:pos x="102" y="28"/>
                  </a:cxn>
                  <a:cxn ang="0">
                    <a:pos x="102" y="31"/>
                  </a:cxn>
                  <a:cxn ang="0">
                    <a:pos x="105" y="34"/>
                  </a:cxn>
                  <a:cxn ang="0">
                    <a:pos x="102" y="34"/>
                  </a:cxn>
                  <a:cxn ang="0">
                    <a:pos x="102" y="31"/>
                  </a:cxn>
                  <a:cxn ang="0">
                    <a:pos x="100" y="28"/>
                  </a:cxn>
                  <a:cxn ang="0">
                    <a:pos x="97" y="22"/>
                  </a:cxn>
                  <a:cxn ang="0">
                    <a:pos x="88" y="17"/>
                  </a:cxn>
                </a:cxnLst>
                <a:rect l="0" t="0" r="r" b="b"/>
                <a:pathLst>
                  <a:path w="219" h="226">
                    <a:moveTo>
                      <a:pt x="85" y="17"/>
                    </a:moveTo>
                    <a:lnTo>
                      <a:pt x="85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77" y="19"/>
                    </a:lnTo>
                    <a:lnTo>
                      <a:pt x="77" y="19"/>
                    </a:lnTo>
                    <a:lnTo>
                      <a:pt x="77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2"/>
                    </a:lnTo>
                    <a:lnTo>
                      <a:pt x="74" y="25"/>
                    </a:lnTo>
                    <a:lnTo>
                      <a:pt x="71" y="28"/>
                    </a:lnTo>
                    <a:lnTo>
                      <a:pt x="71" y="31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9"/>
                    </a:lnTo>
                    <a:lnTo>
                      <a:pt x="66" y="42"/>
                    </a:lnTo>
                    <a:lnTo>
                      <a:pt x="66" y="45"/>
                    </a:lnTo>
                    <a:lnTo>
                      <a:pt x="66" y="45"/>
                    </a:lnTo>
                    <a:lnTo>
                      <a:pt x="66" y="45"/>
                    </a:lnTo>
                    <a:lnTo>
                      <a:pt x="63" y="45"/>
                    </a:lnTo>
                    <a:lnTo>
                      <a:pt x="63" y="48"/>
                    </a:lnTo>
                    <a:lnTo>
                      <a:pt x="63" y="51"/>
                    </a:lnTo>
                    <a:lnTo>
                      <a:pt x="57" y="51"/>
                    </a:lnTo>
                    <a:lnTo>
                      <a:pt x="57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49" y="53"/>
                    </a:lnTo>
                    <a:lnTo>
                      <a:pt x="49" y="56"/>
                    </a:lnTo>
                    <a:lnTo>
                      <a:pt x="46" y="62"/>
                    </a:lnTo>
                    <a:lnTo>
                      <a:pt x="43" y="68"/>
                    </a:lnTo>
                    <a:lnTo>
                      <a:pt x="40" y="73"/>
                    </a:lnTo>
                    <a:lnTo>
                      <a:pt x="26" y="65"/>
                    </a:lnTo>
                    <a:lnTo>
                      <a:pt x="23" y="68"/>
                    </a:lnTo>
                    <a:lnTo>
                      <a:pt x="15" y="62"/>
                    </a:lnTo>
                    <a:lnTo>
                      <a:pt x="12" y="62"/>
                    </a:lnTo>
                    <a:lnTo>
                      <a:pt x="9" y="59"/>
                    </a:lnTo>
                    <a:lnTo>
                      <a:pt x="6" y="59"/>
                    </a:lnTo>
                    <a:lnTo>
                      <a:pt x="3" y="56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3" y="93"/>
                    </a:lnTo>
                    <a:lnTo>
                      <a:pt x="6" y="93"/>
                    </a:lnTo>
                    <a:lnTo>
                      <a:pt x="9" y="96"/>
                    </a:lnTo>
                    <a:lnTo>
                      <a:pt x="12" y="96"/>
                    </a:lnTo>
                    <a:lnTo>
                      <a:pt x="15" y="96"/>
                    </a:lnTo>
                    <a:lnTo>
                      <a:pt x="20" y="99"/>
                    </a:lnTo>
                    <a:lnTo>
                      <a:pt x="26" y="102"/>
                    </a:lnTo>
                    <a:lnTo>
                      <a:pt x="26" y="104"/>
                    </a:lnTo>
                    <a:lnTo>
                      <a:pt x="26" y="107"/>
                    </a:lnTo>
                    <a:lnTo>
                      <a:pt x="26" y="107"/>
                    </a:lnTo>
                    <a:lnTo>
                      <a:pt x="26" y="107"/>
                    </a:lnTo>
                    <a:lnTo>
                      <a:pt x="26" y="110"/>
                    </a:lnTo>
                    <a:lnTo>
                      <a:pt x="26" y="113"/>
                    </a:lnTo>
                    <a:lnTo>
                      <a:pt x="26" y="113"/>
                    </a:lnTo>
                    <a:lnTo>
                      <a:pt x="26" y="116"/>
                    </a:lnTo>
                    <a:lnTo>
                      <a:pt x="26" y="119"/>
                    </a:lnTo>
                    <a:lnTo>
                      <a:pt x="23" y="124"/>
                    </a:lnTo>
                    <a:lnTo>
                      <a:pt x="29" y="124"/>
                    </a:lnTo>
                    <a:lnTo>
                      <a:pt x="32" y="127"/>
                    </a:lnTo>
                    <a:lnTo>
                      <a:pt x="34" y="127"/>
                    </a:lnTo>
                    <a:lnTo>
                      <a:pt x="37" y="130"/>
                    </a:lnTo>
                    <a:lnTo>
                      <a:pt x="46" y="133"/>
                    </a:lnTo>
                    <a:lnTo>
                      <a:pt x="57" y="138"/>
                    </a:lnTo>
                    <a:lnTo>
                      <a:pt x="68" y="141"/>
                    </a:lnTo>
                    <a:lnTo>
                      <a:pt x="71" y="144"/>
                    </a:lnTo>
                    <a:lnTo>
                      <a:pt x="80" y="147"/>
                    </a:lnTo>
                    <a:lnTo>
                      <a:pt x="74" y="161"/>
                    </a:lnTo>
                    <a:lnTo>
                      <a:pt x="66" y="172"/>
                    </a:lnTo>
                    <a:lnTo>
                      <a:pt x="60" y="184"/>
                    </a:lnTo>
                    <a:lnTo>
                      <a:pt x="54" y="192"/>
                    </a:lnTo>
                    <a:lnTo>
                      <a:pt x="51" y="198"/>
                    </a:lnTo>
                    <a:lnTo>
                      <a:pt x="49" y="201"/>
                    </a:lnTo>
                    <a:lnTo>
                      <a:pt x="49" y="204"/>
                    </a:lnTo>
                    <a:lnTo>
                      <a:pt x="46" y="209"/>
                    </a:lnTo>
                    <a:lnTo>
                      <a:pt x="49" y="212"/>
                    </a:lnTo>
                    <a:lnTo>
                      <a:pt x="51" y="212"/>
                    </a:lnTo>
                    <a:lnTo>
                      <a:pt x="51" y="215"/>
                    </a:lnTo>
                    <a:lnTo>
                      <a:pt x="54" y="215"/>
                    </a:lnTo>
                    <a:lnTo>
                      <a:pt x="54" y="215"/>
                    </a:lnTo>
                    <a:lnTo>
                      <a:pt x="57" y="218"/>
                    </a:lnTo>
                    <a:lnTo>
                      <a:pt x="57" y="218"/>
                    </a:lnTo>
                    <a:lnTo>
                      <a:pt x="60" y="218"/>
                    </a:lnTo>
                    <a:lnTo>
                      <a:pt x="60" y="221"/>
                    </a:lnTo>
                    <a:lnTo>
                      <a:pt x="63" y="221"/>
                    </a:lnTo>
                    <a:lnTo>
                      <a:pt x="63" y="221"/>
                    </a:lnTo>
                    <a:lnTo>
                      <a:pt x="66" y="223"/>
                    </a:lnTo>
                    <a:lnTo>
                      <a:pt x="66" y="223"/>
                    </a:lnTo>
                    <a:lnTo>
                      <a:pt x="66" y="226"/>
                    </a:lnTo>
                    <a:lnTo>
                      <a:pt x="68" y="226"/>
                    </a:lnTo>
                    <a:lnTo>
                      <a:pt x="71" y="223"/>
                    </a:lnTo>
                    <a:lnTo>
                      <a:pt x="74" y="221"/>
                    </a:lnTo>
                    <a:lnTo>
                      <a:pt x="77" y="215"/>
                    </a:lnTo>
                    <a:lnTo>
                      <a:pt x="80" y="212"/>
                    </a:lnTo>
                    <a:lnTo>
                      <a:pt x="80" y="209"/>
                    </a:lnTo>
                    <a:lnTo>
                      <a:pt x="83" y="209"/>
                    </a:lnTo>
                    <a:lnTo>
                      <a:pt x="85" y="204"/>
                    </a:lnTo>
                    <a:lnTo>
                      <a:pt x="85" y="201"/>
                    </a:lnTo>
                    <a:lnTo>
                      <a:pt x="88" y="201"/>
                    </a:lnTo>
                    <a:lnTo>
                      <a:pt x="88" y="198"/>
                    </a:lnTo>
                    <a:lnTo>
                      <a:pt x="88" y="195"/>
                    </a:lnTo>
                    <a:lnTo>
                      <a:pt x="91" y="192"/>
                    </a:lnTo>
                    <a:lnTo>
                      <a:pt x="94" y="187"/>
                    </a:lnTo>
                    <a:lnTo>
                      <a:pt x="100" y="181"/>
                    </a:lnTo>
                    <a:lnTo>
                      <a:pt x="102" y="178"/>
                    </a:lnTo>
                    <a:lnTo>
                      <a:pt x="108" y="170"/>
                    </a:lnTo>
                    <a:lnTo>
                      <a:pt x="114" y="164"/>
                    </a:lnTo>
                    <a:lnTo>
                      <a:pt x="117" y="158"/>
                    </a:lnTo>
                    <a:lnTo>
                      <a:pt x="125" y="150"/>
                    </a:lnTo>
                    <a:lnTo>
                      <a:pt x="128" y="141"/>
                    </a:lnTo>
                    <a:lnTo>
                      <a:pt x="136" y="133"/>
                    </a:lnTo>
                    <a:lnTo>
                      <a:pt x="145" y="116"/>
                    </a:lnTo>
                    <a:lnTo>
                      <a:pt x="156" y="127"/>
                    </a:lnTo>
                    <a:lnTo>
                      <a:pt x="173" y="113"/>
                    </a:lnTo>
                    <a:lnTo>
                      <a:pt x="176" y="110"/>
                    </a:lnTo>
                    <a:lnTo>
                      <a:pt x="179" y="107"/>
                    </a:lnTo>
                    <a:lnTo>
                      <a:pt x="179" y="107"/>
                    </a:lnTo>
                    <a:lnTo>
                      <a:pt x="179" y="107"/>
                    </a:lnTo>
                    <a:lnTo>
                      <a:pt x="182" y="107"/>
                    </a:lnTo>
                    <a:lnTo>
                      <a:pt x="182" y="104"/>
                    </a:lnTo>
                    <a:lnTo>
                      <a:pt x="185" y="104"/>
                    </a:lnTo>
                    <a:lnTo>
                      <a:pt x="185" y="104"/>
                    </a:lnTo>
                    <a:lnTo>
                      <a:pt x="185" y="104"/>
                    </a:lnTo>
                    <a:lnTo>
                      <a:pt x="187" y="107"/>
                    </a:lnTo>
                    <a:lnTo>
                      <a:pt x="190" y="110"/>
                    </a:lnTo>
                    <a:lnTo>
                      <a:pt x="193" y="113"/>
                    </a:lnTo>
                    <a:lnTo>
                      <a:pt x="193" y="113"/>
                    </a:lnTo>
                    <a:lnTo>
                      <a:pt x="193" y="113"/>
                    </a:lnTo>
                    <a:lnTo>
                      <a:pt x="196" y="113"/>
                    </a:lnTo>
                    <a:lnTo>
                      <a:pt x="196" y="116"/>
                    </a:lnTo>
                    <a:lnTo>
                      <a:pt x="199" y="116"/>
                    </a:lnTo>
                    <a:lnTo>
                      <a:pt x="199" y="116"/>
                    </a:lnTo>
                    <a:lnTo>
                      <a:pt x="202" y="119"/>
                    </a:lnTo>
                    <a:lnTo>
                      <a:pt x="202" y="119"/>
                    </a:lnTo>
                    <a:lnTo>
                      <a:pt x="204" y="116"/>
                    </a:lnTo>
                    <a:lnTo>
                      <a:pt x="210" y="113"/>
                    </a:lnTo>
                    <a:lnTo>
                      <a:pt x="213" y="110"/>
                    </a:lnTo>
                    <a:lnTo>
                      <a:pt x="216" y="104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9" y="102"/>
                    </a:lnTo>
                    <a:lnTo>
                      <a:pt x="216" y="102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6" y="96"/>
                    </a:lnTo>
                    <a:lnTo>
                      <a:pt x="213" y="96"/>
                    </a:lnTo>
                    <a:lnTo>
                      <a:pt x="213" y="96"/>
                    </a:lnTo>
                    <a:lnTo>
                      <a:pt x="213" y="96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3" y="93"/>
                    </a:lnTo>
                    <a:lnTo>
                      <a:pt x="210" y="93"/>
                    </a:lnTo>
                    <a:lnTo>
                      <a:pt x="210" y="93"/>
                    </a:lnTo>
                    <a:lnTo>
                      <a:pt x="210" y="93"/>
                    </a:lnTo>
                    <a:lnTo>
                      <a:pt x="210" y="93"/>
                    </a:lnTo>
                    <a:lnTo>
                      <a:pt x="207" y="93"/>
                    </a:lnTo>
                    <a:lnTo>
                      <a:pt x="207" y="93"/>
                    </a:lnTo>
                    <a:lnTo>
                      <a:pt x="207" y="93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02" y="87"/>
                    </a:lnTo>
                    <a:lnTo>
                      <a:pt x="202" y="85"/>
                    </a:lnTo>
                    <a:lnTo>
                      <a:pt x="202" y="82"/>
                    </a:lnTo>
                    <a:lnTo>
                      <a:pt x="199" y="82"/>
                    </a:lnTo>
                    <a:lnTo>
                      <a:pt x="199" y="79"/>
                    </a:lnTo>
                    <a:lnTo>
                      <a:pt x="199" y="76"/>
                    </a:lnTo>
                    <a:lnTo>
                      <a:pt x="196" y="73"/>
                    </a:lnTo>
                    <a:lnTo>
                      <a:pt x="196" y="70"/>
                    </a:lnTo>
                    <a:lnTo>
                      <a:pt x="193" y="68"/>
                    </a:lnTo>
                    <a:lnTo>
                      <a:pt x="193" y="65"/>
                    </a:lnTo>
                    <a:lnTo>
                      <a:pt x="190" y="65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90" y="59"/>
                    </a:lnTo>
                    <a:lnTo>
                      <a:pt x="187" y="56"/>
                    </a:lnTo>
                    <a:lnTo>
                      <a:pt x="187" y="53"/>
                    </a:lnTo>
                    <a:lnTo>
                      <a:pt x="187" y="53"/>
                    </a:lnTo>
                    <a:lnTo>
                      <a:pt x="185" y="56"/>
                    </a:lnTo>
                    <a:lnTo>
                      <a:pt x="185" y="56"/>
                    </a:lnTo>
                    <a:lnTo>
                      <a:pt x="185" y="59"/>
                    </a:lnTo>
                    <a:lnTo>
                      <a:pt x="182" y="62"/>
                    </a:lnTo>
                    <a:lnTo>
                      <a:pt x="179" y="65"/>
                    </a:lnTo>
                    <a:lnTo>
                      <a:pt x="176" y="70"/>
                    </a:lnTo>
                    <a:lnTo>
                      <a:pt x="173" y="73"/>
                    </a:lnTo>
                    <a:lnTo>
                      <a:pt x="173" y="76"/>
                    </a:lnTo>
                    <a:lnTo>
                      <a:pt x="170" y="82"/>
                    </a:lnTo>
                    <a:lnTo>
                      <a:pt x="168" y="82"/>
                    </a:lnTo>
                    <a:lnTo>
                      <a:pt x="168" y="85"/>
                    </a:lnTo>
                    <a:lnTo>
                      <a:pt x="165" y="85"/>
                    </a:lnTo>
                    <a:lnTo>
                      <a:pt x="165" y="87"/>
                    </a:lnTo>
                    <a:lnTo>
                      <a:pt x="165" y="90"/>
                    </a:lnTo>
                    <a:lnTo>
                      <a:pt x="162" y="90"/>
                    </a:lnTo>
                    <a:lnTo>
                      <a:pt x="162" y="93"/>
                    </a:lnTo>
                    <a:lnTo>
                      <a:pt x="159" y="96"/>
                    </a:lnTo>
                    <a:lnTo>
                      <a:pt x="159" y="99"/>
                    </a:lnTo>
                    <a:lnTo>
                      <a:pt x="156" y="99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3" y="96"/>
                    </a:lnTo>
                    <a:lnTo>
                      <a:pt x="153" y="93"/>
                    </a:lnTo>
                    <a:lnTo>
                      <a:pt x="153" y="93"/>
                    </a:lnTo>
                    <a:lnTo>
                      <a:pt x="153" y="93"/>
                    </a:lnTo>
                    <a:lnTo>
                      <a:pt x="151" y="93"/>
                    </a:lnTo>
                    <a:lnTo>
                      <a:pt x="151" y="90"/>
                    </a:lnTo>
                    <a:lnTo>
                      <a:pt x="151" y="90"/>
                    </a:lnTo>
                    <a:lnTo>
                      <a:pt x="151" y="90"/>
                    </a:lnTo>
                    <a:lnTo>
                      <a:pt x="148" y="90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5" y="87"/>
                    </a:lnTo>
                    <a:lnTo>
                      <a:pt x="145" y="85"/>
                    </a:lnTo>
                    <a:lnTo>
                      <a:pt x="145" y="85"/>
                    </a:lnTo>
                    <a:lnTo>
                      <a:pt x="145" y="85"/>
                    </a:lnTo>
                    <a:lnTo>
                      <a:pt x="142" y="85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39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3"/>
                    </a:lnTo>
                    <a:lnTo>
                      <a:pt x="131" y="73"/>
                    </a:lnTo>
                    <a:lnTo>
                      <a:pt x="131" y="70"/>
                    </a:lnTo>
                    <a:lnTo>
                      <a:pt x="128" y="70"/>
                    </a:lnTo>
                    <a:lnTo>
                      <a:pt x="128" y="68"/>
                    </a:lnTo>
                    <a:lnTo>
                      <a:pt x="128" y="68"/>
                    </a:lnTo>
                    <a:lnTo>
                      <a:pt x="131" y="68"/>
                    </a:lnTo>
                    <a:lnTo>
                      <a:pt x="131" y="68"/>
                    </a:lnTo>
                    <a:lnTo>
                      <a:pt x="131" y="68"/>
                    </a:lnTo>
                    <a:lnTo>
                      <a:pt x="131" y="65"/>
                    </a:lnTo>
                    <a:lnTo>
                      <a:pt x="131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2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6" y="59"/>
                    </a:lnTo>
                    <a:lnTo>
                      <a:pt x="139" y="59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45" y="53"/>
                    </a:lnTo>
                    <a:lnTo>
                      <a:pt x="145" y="53"/>
                    </a:lnTo>
                    <a:lnTo>
                      <a:pt x="148" y="51"/>
                    </a:lnTo>
                    <a:lnTo>
                      <a:pt x="151" y="48"/>
                    </a:lnTo>
                    <a:lnTo>
                      <a:pt x="151" y="48"/>
                    </a:lnTo>
                    <a:lnTo>
                      <a:pt x="151" y="48"/>
                    </a:lnTo>
                    <a:lnTo>
                      <a:pt x="153" y="45"/>
                    </a:lnTo>
                    <a:lnTo>
                      <a:pt x="153" y="45"/>
                    </a:lnTo>
                    <a:lnTo>
                      <a:pt x="156" y="45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9" y="42"/>
                    </a:lnTo>
                    <a:lnTo>
                      <a:pt x="159" y="42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62" y="39"/>
                    </a:lnTo>
                    <a:lnTo>
                      <a:pt x="162" y="39"/>
                    </a:lnTo>
                    <a:lnTo>
                      <a:pt x="162" y="36"/>
                    </a:lnTo>
                    <a:lnTo>
                      <a:pt x="165" y="36"/>
                    </a:lnTo>
                    <a:lnTo>
                      <a:pt x="165" y="36"/>
                    </a:lnTo>
                    <a:lnTo>
                      <a:pt x="168" y="34"/>
                    </a:lnTo>
                    <a:lnTo>
                      <a:pt x="168" y="34"/>
                    </a:lnTo>
                    <a:lnTo>
                      <a:pt x="168" y="34"/>
                    </a:lnTo>
                    <a:lnTo>
                      <a:pt x="168" y="34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3" y="28"/>
                    </a:lnTo>
                    <a:lnTo>
                      <a:pt x="173" y="28"/>
                    </a:lnTo>
                    <a:lnTo>
                      <a:pt x="173" y="28"/>
                    </a:lnTo>
                    <a:lnTo>
                      <a:pt x="170" y="28"/>
                    </a:lnTo>
                    <a:lnTo>
                      <a:pt x="170" y="25"/>
                    </a:lnTo>
                    <a:lnTo>
                      <a:pt x="170" y="25"/>
                    </a:lnTo>
                    <a:lnTo>
                      <a:pt x="168" y="25"/>
                    </a:lnTo>
                    <a:lnTo>
                      <a:pt x="168" y="25"/>
                    </a:lnTo>
                    <a:lnTo>
                      <a:pt x="168" y="25"/>
                    </a:lnTo>
                    <a:lnTo>
                      <a:pt x="168" y="25"/>
                    </a:lnTo>
                    <a:lnTo>
                      <a:pt x="165" y="22"/>
                    </a:lnTo>
                    <a:lnTo>
                      <a:pt x="165" y="22"/>
                    </a:lnTo>
                    <a:lnTo>
                      <a:pt x="165" y="22"/>
                    </a:lnTo>
                    <a:lnTo>
                      <a:pt x="162" y="22"/>
                    </a:lnTo>
                    <a:lnTo>
                      <a:pt x="159" y="19"/>
                    </a:lnTo>
                    <a:lnTo>
                      <a:pt x="159" y="19"/>
                    </a:lnTo>
                    <a:lnTo>
                      <a:pt x="156" y="17"/>
                    </a:lnTo>
                    <a:lnTo>
                      <a:pt x="153" y="17"/>
                    </a:lnTo>
                    <a:lnTo>
                      <a:pt x="151" y="14"/>
                    </a:lnTo>
                    <a:lnTo>
                      <a:pt x="148" y="11"/>
                    </a:lnTo>
                    <a:lnTo>
                      <a:pt x="145" y="11"/>
                    </a:lnTo>
                    <a:lnTo>
                      <a:pt x="139" y="8"/>
                    </a:lnTo>
                    <a:lnTo>
                      <a:pt x="136" y="5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1" y="2"/>
                    </a:lnTo>
                    <a:lnTo>
                      <a:pt x="128" y="0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5" y="5"/>
                    </a:lnTo>
                    <a:lnTo>
                      <a:pt x="125" y="5"/>
                    </a:lnTo>
                    <a:lnTo>
                      <a:pt x="125" y="8"/>
                    </a:lnTo>
                    <a:lnTo>
                      <a:pt x="125" y="8"/>
                    </a:lnTo>
                    <a:lnTo>
                      <a:pt x="125" y="11"/>
                    </a:lnTo>
                    <a:lnTo>
                      <a:pt x="122" y="11"/>
                    </a:lnTo>
                    <a:lnTo>
                      <a:pt x="119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4" y="11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7"/>
                    </a:lnTo>
                    <a:lnTo>
                      <a:pt x="108" y="17"/>
                    </a:lnTo>
                    <a:lnTo>
                      <a:pt x="105" y="19"/>
                    </a:lnTo>
                    <a:lnTo>
                      <a:pt x="105" y="22"/>
                    </a:lnTo>
                    <a:lnTo>
                      <a:pt x="105" y="22"/>
                    </a:lnTo>
                    <a:lnTo>
                      <a:pt x="105" y="22"/>
                    </a:lnTo>
                    <a:lnTo>
                      <a:pt x="105" y="22"/>
                    </a:lnTo>
                    <a:lnTo>
                      <a:pt x="105" y="25"/>
                    </a:lnTo>
                    <a:lnTo>
                      <a:pt x="105" y="25"/>
                    </a:lnTo>
                    <a:lnTo>
                      <a:pt x="105" y="25"/>
                    </a:lnTo>
                    <a:lnTo>
                      <a:pt x="102" y="25"/>
                    </a:lnTo>
                    <a:lnTo>
                      <a:pt x="102" y="25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5"/>
                    </a:lnTo>
                    <a:lnTo>
                      <a:pt x="100" y="25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97" y="22"/>
                    </a:lnTo>
                    <a:lnTo>
                      <a:pt x="97" y="22"/>
                    </a:lnTo>
                    <a:lnTo>
                      <a:pt x="97" y="22"/>
                    </a:lnTo>
                    <a:lnTo>
                      <a:pt x="97" y="22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4" y="19"/>
                    </a:lnTo>
                    <a:lnTo>
                      <a:pt x="91" y="19"/>
                    </a:lnTo>
                    <a:lnTo>
                      <a:pt x="88" y="19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5" y="17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16" name="Freeform 212"/>
              <p:cNvSpPr>
                <a:spLocks/>
              </p:cNvSpPr>
              <p:nvPr/>
            </p:nvSpPr>
            <p:spPr bwMode="auto">
              <a:xfrm>
                <a:off x="2039" y="2891"/>
                <a:ext cx="15" cy="22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3"/>
                  </a:cxn>
                  <a:cxn ang="0">
                    <a:pos x="28" y="6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25" y="9"/>
                  </a:cxn>
                  <a:cxn ang="0">
                    <a:pos x="25" y="12"/>
                  </a:cxn>
                  <a:cxn ang="0">
                    <a:pos x="25" y="12"/>
                  </a:cxn>
                  <a:cxn ang="0">
                    <a:pos x="25" y="12"/>
                  </a:cxn>
                  <a:cxn ang="0">
                    <a:pos x="22" y="12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20" y="17"/>
                  </a:cxn>
                  <a:cxn ang="0">
                    <a:pos x="20" y="20"/>
                  </a:cxn>
                  <a:cxn ang="0">
                    <a:pos x="22" y="23"/>
                  </a:cxn>
                  <a:cxn ang="0">
                    <a:pos x="22" y="23"/>
                  </a:cxn>
                  <a:cxn ang="0">
                    <a:pos x="22" y="26"/>
                  </a:cxn>
                  <a:cxn ang="0">
                    <a:pos x="22" y="2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25" y="31"/>
                  </a:cxn>
                  <a:cxn ang="0">
                    <a:pos x="22" y="34"/>
                  </a:cxn>
                  <a:cxn ang="0">
                    <a:pos x="20" y="37"/>
                  </a:cxn>
                  <a:cxn ang="0">
                    <a:pos x="17" y="40"/>
                  </a:cxn>
                  <a:cxn ang="0">
                    <a:pos x="17" y="43"/>
                  </a:cxn>
                  <a:cxn ang="0">
                    <a:pos x="14" y="43"/>
                  </a:cxn>
                  <a:cxn ang="0">
                    <a:pos x="11" y="40"/>
                  </a:cxn>
                  <a:cxn ang="0">
                    <a:pos x="8" y="37"/>
                  </a:cxn>
                  <a:cxn ang="0">
                    <a:pos x="3" y="34"/>
                  </a:cxn>
                  <a:cxn ang="0">
                    <a:pos x="0" y="31"/>
                  </a:cxn>
                  <a:cxn ang="0">
                    <a:pos x="0" y="29"/>
                  </a:cxn>
                  <a:cxn ang="0">
                    <a:pos x="3" y="23"/>
                  </a:cxn>
                  <a:cxn ang="0">
                    <a:pos x="5" y="17"/>
                  </a:cxn>
                  <a:cxn ang="0">
                    <a:pos x="5" y="14"/>
                  </a:cxn>
                  <a:cxn ang="0">
                    <a:pos x="8" y="12"/>
                  </a:cxn>
                  <a:cxn ang="0">
                    <a:pos x="8" y="9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6"/>
                  </a:cxn>
                  <a:cxn ang="0">
                    <a:pos x="14" y="6"/>
                  </a:cxn>
                  <a:cxn ang="0">
                    <a:pos x="14" y="6"/>
                  </a:cxn>
                  <a:cxn ang="0">
                    <a:pos x="17" y="3"/>
                  </a:cxn>
                  <a:cxn ang="0">
                    <a:pos x="20" y="0"/>
                  </a:cxn>
                </a:cxnLst>
                <a:rect l="0" t="0" r="r" b="b"/>
                <a:pathLst>
                  <a:path w="28" h="43">
                    <a:moveTo>
                      <a:pt x="20" y="0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5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7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4" y="43"/>
                    </a:lnTo>
                    <a:lnTo>
                      <a:pt x="14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17" name="Freeform 213"/>
              <p:cNvSpPr>
                <a:spLocks/>
              </p:cNvSpPr>
              <p:nvPr/>
            </p:nvSpPr>
            <p:spPr bwMode="auto">
              <a:xfrm>
                <a:off x="2039" y="2891"/>
                <a:ext cx="15" cy="22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3"/>
                  </a:cxn>
                  <a:cxn ang="0">
                    <a:pos x="28" y="6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25" y="9"/>
                  </a:cxn>
                  <a:cxn ang="0">
                    <a:pos x="25" y="12"/>
                  </a:cxn>
                  <a:cxn ang="0">
                    <a:pos x="25" y="12"/>
                  </a:cxn>
                  <a:cxn ang="0">
                    <a:pos x="25" y="12"/>
                  </a:cxn>
                  <a:cxn ang="0">
                    <a:pos x="22" y="12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20" y="17"/>
                  </a:cxn>
                  <a:cxn ang="0">
                    <a:pos x="20" y="20"/>
                  </a:cxn>
                  <a:cxn ang="0">
                    <a:pos x="22" y="23"/>
                  </a:cxn>
                  <a:cxn ang="0">
                    <a:pos x="22" y="23"/>
                  </a:cxn>
                  <a:cxn ang="0">
                    <a:pos x="22" y="26"/>
                  </a:cxn>
                  <a:cxn ang="0">
                    <a:pos x="22" y="2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25" y="31"/>
                  </a:cxn>
                  <a:cxn ang="0">
                    <a:pos x="22" y="34"/>
                  </a:cxn>
                  <a:cxn ang="0">
                    <a:pos x="20" y="37"/>
                  </a:cxn>
                  <a:cxn ang="0">
                    <a:pos x="17" y="40"/>
                  </a:cxn>
                  <a:cxn ang="0">
                    <a:pos x="17" y="43"/>
                  </a:cxn>
                  <a:cxn ang="0">
                    <a:pos x="14" y="43"/>
                  </a:cxn>
                  <a:cxn ang="0">
                    <a:pos x="11" y="40"/>
                  </a:cxn>
                  <a:cxn ang="0">
                    <a:pos x="8" y="37"/>
                  </a:cxn>
                  <a:cxn ang="0">
                    <a:pos x="3" y="34"/>
                  </a:cxn>
                  <a:cxn ang="0">
                    <a:pos x="0" y="31"/>
                  </a:cxn>
                  <a:cxn ang="0">
                    <a:pos x="0" y="29"/>
                  </a:cxn>
                  <a:cxn ang="0">
                    <a:pos x="3" y="23"/>
                  </a:cxn>
                  <a:cxn ang="0">
                    <a:pos x="5" y="17"/>
                  </a:cxn>
                  <a:cxn ang="0">
                    <a:pos x="5" y="14"/>
                  </a:cxn>
                  <a:cxn ang="0">
                    <a:pos x="8" y="12"/>
                  </a:cxn>
                  <a:cxn ang="0">
                    <a:pos x="8" y="9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6"/>
                  </a:cxn>
                  <a:cxn ang="0">
                    <a:pos x="14" y="6"/>
                  </a:cxn>
                  <a:cxn ang="0">
                    <a:pos x="14" y="6"/>
                  </a:cxn>
                  <a:cxn ang="0">
                    <a:pos x="17" y="3"/>
                  </a:cxn>
                  <a:cxn ang="0">
                    <a:pos x="20" y="0"/>
                  </a:cxn>
                </a:cxnLst>
                <a:rect l="0" t="0" r="r" b="b"/>
                <a:pathLst>
                  <a:path w="28" h="43">
                    <a:moveTo>
                      <a:pt x="20" y="0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5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7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4" y="43"/>
                    </a:lnTo>
                    <a:lnTo>
                      <a:pt x="14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18" name="Freeform 214"/>
              <p:cNvSpPr>
                <a:spLocks/>
              </p:cNvSpPr>
              <p:nvPr/>
            </p:nvSpPr>
            <p:spPr bwMode="auto">
              <a:xfrm>
                <a:off x="1989" y="2784"/>
                <a:ext cx="102" cy="95"/>
              </a:xfrm>
              <a:custGeom>
                <a:avLst/>
                <a:gdLst/>
                <a:ahLst/>
                <a:cxnLst>
                  <a:cxn ang="0">
                    <a:pos x="87" y="25"/>
                  </a:cxn>
                  <a:cxn ang="0">
                    <a:pos x="113" y="39"/>
                  </a:cxn>
                  <a:cxn ang="0">
                    <a:pos x="127" y="45"/>
                  </a:cxn>
                  <a:cxn ang="0">
                    <a:pos x="164" y="71"/>
                  </a:cxn>
                  <a:cxn ang="0">
                    <a:pos x="175" y="54"/>
                  </a:cxn>
                  <a:cxn ang="0">
                    <a:pos x="178" y="39"/>
                  </a:cxn>
                  <a:cxn ang="0">
                    <a:pos x="187" y="31"/>
                  </a:cxn>
                  <a:cxn ang="0">
                    <a:pos x="195" y="42"/>
                  </a:cxn>
                  <a:cxn ang="0">
                    <a:pos x="198" y="48"/>
                  </a:cxn>
                  <a:cxn ang="0">
                    <a:pos x="192" y="56"/>
                  </a:cxn>
                  <a:cxn ang="0">
                    <a:pos x="189" y="62"/>
                  </a:cxn>
                  <a:cxn ang="0">
                    <a:pos x="184" y="68"/>
                  </a:cxn>
                  <a:cxn ang="0">
                    <a:pos x="178" y="71"/>
                  </a:cxn>
                  <a:cxn ang="0">
                    <a:pos x="170" y="76"/>
                  </a:cxn>
                  <a:cxn ang="0">
                    <a:pos x="170" y="82"/>
                  </a:cxn>
                  <a:cxn ang="0">
                    <a:pos x="167" y="85"/>
                  </a:cxn>
                  <a:cxn ang="0">
                    <a:pos x="164" y="90"/>
                  </a:cxn>
                  <a:cxn ang="0">
                    <a:pos x="164" y="96"/>
                  </a:cxn>
                  <a:cxn ang="0">
                    <a:pos x="161" y="102"/>
                  </a:cxn>
                  <a:cxn ang="0">
                    <a:pos x="158" y="110"/>
                  </a:cxn>
                  <a:cxn ang="0">
                    <a:pos x="150" y="116"/>
                  </a:cxn>
                  <a:cxn ang="0">
                    <a:pos x="153" y="144"/>
                  </a:cxn>
                  <a:cxn ang="0">
                    <a:pos x="153" y="167"/>
                  </a:cxn>
                  <a:cxn ang="0">
                    <a:pos x="150" y="175"/>
                  </a:cxn>
                  <a:cxn ang="0">
                    <a:pos x="144" y="178"/>
                  </a:cxn>
                  <a:cxn ang="0">
                    <a:pos x="133" y="184"/>
                  </a:cxn>
                  <a:cxn ang="0">
                    <a:pos x="121" y="178"/>
                  </a:cxn>
                  <a:cxn ang="0">
                    <a:pos x="119" y="184"/>
                  </a:cxn>
                  <a:cxn ang="0">
                    <a:pos x="119" y="178"/>
                  </a:cxn>
                  <a:cxn ang="0">
                    <a:pos x="121" y="170"/>
                  </a:cxn>
                  <a:cxn ang="0">
                    <a:pos x="119" y="164"/>
                  </a:cxn>
                  <a:cxn ang="0">
                    <a:pos x="116" y="158"/>
                  </a:cxn>
                  <a:cxn ang="0">
                    <a:pos x="116" y="153"/>
                  </a:cxn>
                  <a:cxn ang="0">
                    <a:pos x="116" y="150"/>
                  </a:cxn>
                  <a:cxn ang="0">
                    <a:pos x="110" y="136"/>
                  </a:cxn>
                  <a:cxn ang="0">
                    <a:pos x="82" y="122"/>
                  </a:cxn>
                  <a:cxn ang="0">
                    <a:pos x="70" y="119"/>
                  </a:cxn>
                  <a:cxn ang="0">
                    <a:pos x="79" y="113"/>
                  </a:cxn>
                  <a:cxn ang="0">
                    <a:pos x="73" y="113"/>
                  </a:cxn>
                  <a:cxn ang="0">
                    <a:pos x="68" y="107"/>
                  </a:cxn>
                  <a:cxn ang="0">
                    <a:pos x="70" y="99"/>
                  </a:cxn>
                  <a:cxn ang="0">
                    <a:pos x="62" y="90"/>
                  </a:cxn>
                  <a:cxn ang="0">
                    <a:pos x="56" y="99"/>
                  </a:cxn>
                  <a:cxn ang="0">
                    <a:pos x="53" y="107"/>
                  </a:cxn>
                  <a:cxn ang="0">
                    <a:pos x="48" y="119"/>
                  </a:cxn>
                  <a:cxn ang="0">
                    <a:pos x="48" y="116"/>
                  </a:cxn>
                  <a:cxn ang="0">
                    <a:pos x="42" y="110"/>
                  </a:cxn>
                  <a:cxn ang="0">
                    <a:pos x="11" y="96"/>
                  </a:cxn>
                  <a:cxn ang="0">
                    <a:pos x="0" y="82"/>
                  </a:cxn>
                  <a:cxn ang="0">
                    <a:pos x="8" y="62"/>
                  </a:cxn>
                  <a:cxn ang="0">
                    <a:pos x="14" y="42"/>
                  </a:cxn>
                  <a:cxn ang="0">
                    <a:pos x="19" y="31"/>
                  </a:cxn>
                  <a:cxn ang="0">
                    <a:pos x="22" y="22"/>
                  </a:cxn>
                  <a:cxn ang="0">
                    <a:pos x="28" y="8"/>
                  </a:cxn>
                  <a:cxn ang="0">
                    <a:pos x="31" y="0"/>
                  </a:cxn>
                  <a:cxn ang="0">
                    <a:pos x="39" y="3"/>
                  </a:cxn>
                  <a:cxn ang="0">
                    <a:pos x="51" y="8"/>
                  </a:cxn>
                  <a:cxn ang="0">
                    <a:pos x="62" y="14"/>
                  </a:cxn>
                </a:cxnLst>
                <a:rect l="0" t="0" r="r" b="b"/>
                <a:pathLst>
                  <a:path w="201" h="187">
                    <a:moveTo>
                      <a:pt x="76" y="20"/>
                    </a:moveTo>
                    <a:lnTo>
                      <a:pt x="76" y="20"/>
                    </a:lnTo>
                    <a:lnTo>
                      <a:pt x="79" y="20"/>
                    </a:lnTo>
                    <a:lnTo>
                      <a:pt x="79" y="22"/>
                    </a:lnTo>
                    <a:lnTo>
                      <a:pt x="79" y="22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5" y="22"/>
                    </a:lnTo>
                    <a:lnTo>
                      <a:pt x="87" y="25"/>
                    </a:lnTo>
                    <a:lnTo>
                      <a:pt x="87" y="25"/>
                    </a:lnTo>
                    <a:lnTo>
                      <a:pt x="90" y="25"/>
                    </a:lnTo>
                    <a:lnTo>
                      <a:pt x="90" y="28"/>
                    </a:lnTo>
                    <a:lnTo>
                      <a:pt x="96" y="31"/>
                    </a:lnTo>
                    <a:lnTo>
                      <a:pt x="99" y="31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7" y="37"/>
                    </a:lnTo>
                    <a:lnTo>
                      <a:pt x="110" y="37"/>
                    </a:lnTo>
                    <a:lnTo>
                      <a:pt x="110" y="37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6" y="39"/>
                    </a:lnTo>
                    <a:lnTo>
                      <a:pt x="116" y="39"/>
                    </a:lnTo>
                    <a:lnTo>
                      <a:pt x="116" y="39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1" y="42"/>
                    </a:lnTo>
                    <a:lnTo>
                      <a:pt x="124" y="45"/>
                    </a:lnTo>
                    <a:lnTo>
                      <a:pt x="127" y="45"/>
                    </a:lnTo>
                    <a:lnTo>
                      <a:pt x="130" y="45"/>
                    </a:lnTo>
                    <a:lnTo>
                      <a:pt x="133" y="48"/>
                    </a:lnTo>
                    <a:lnTo>
                      <a:pt x="141" y="56"/>
                    </a:lnTo>
                    <a:lnTo>
                      <a:pt x="158" y="71"/>
                    </a:lnTo>
                    <a:lnTo>
                      <a:pt x="161" y="73"/>
                    </a:lnTo>
                    <a:lnTo>
                      <a:pt x="161" y="73"/>
                    </a:lnTo>
                    <a:lnTo>
                      <a:pt x="164" y="73"/>
                    </a:lnTo>
                    <a:lnTo>
                      <a:pt x="164" y="71"/>
                    </a:lnTo>
                    <a:lnTo>
                      <a:pt x="164" y="71"/>
                    </a:lnTo>
                    <a:lnTo>
                      <a:pt x="164" y="71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67" y="65"/>
                    </a:lnTo>
                    <a:lnTo>
                      <a:pt x="170" y="65"/>
                    </a:lnTo>
                    <a:lnTo>
                      <a:pt x="170" y="62"/>
                    </a:lnTo>
                    <a:lnTo>
                      <a:pt x="170" y="59"/>
                    </a:lnTo>
                    <a:lnTo>
                      <a:pt x="172" y="59"/>
                    </a:lnTo>
                    <a:lnTo>
                      <a:pt x="172" y="56"/>
                    </a:lnTo>
                    <a:lnTo>
                      <a:pt x="172" y="56"/>
                    </a:lnTo>
                    <a:lnTo>
                      <a:pt x="175" y="54"/>
                    </a:lnTo>
                    <a:lnTo>
                      <a:pt x="175" y="54"/>
                    </a:lnTo>
                    <a:lnTo>
                      <a:pt x="175" y="51"/>
                    </a:lnTo>
                    <a:lnTo>
                      <a:pt x="175" y="48"/>
                    </a:lnTo>
                    <a:lnTo>
                      <a:pt x="175" y="48"/>
                    </a:lnTo>
                    <a:lnTo>
                      <a:pt x="178" y="45"/>
                    </a:lnTo>
                    <a:lnTo>
                      <a:pt x="178" y="42"/>
                    </a:lnTo>
                    <a:lnTo>
                      <a:pt x="178" y="42"/>
                    </a:lnTo>
                    <a:lnTo>
                      <a:pt x="178" y="39"/>
                    </a:lnTo>
                    <a:lnTo>
                      <a:pt x="178" y="39"/>
                    </a:lnTo>
                    <a:lnTo>
                      <a:pt x="178" y="39"/>
                    </a:lnTo>
                    <a:lnTo>
                      <a:pt x="178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4"/>
                    </a:lnTo>
                    <a:lnTo>
                      <a:pt x="181" y="34"/>
                    </a:lnTo>
                    <a:lnTo>
                      <a:pt x="181" y="34"/>
                    </a:lnTo>
                    <a:lnTo>
                      <a:pt x="181" y="31"/>
                    </a:lnTo>
                    <a:lnTo>
                      <a:pt x="181" y="31"/>
                    </a:lnTo>
                    <a:lnTo>
                      <a:pt x="187" y="31"/>
                    </a:lnTo>
                    <a:lnTo>
                      <a:pt x="187" y="31"/>
                    </a:lnTo>
                    <a:lnTo>
                      <a:pt x="187" y="31"/>
                    </a:lnTo>
                    <a:lnTo>
                      <a:pt x="187" y="34"/>
                    </a:lnTo>
                    <a:lnTo>
                      <a:pt x="184" y="34"/>
                    </a:lnTo>
                    <a:lnTo>
                      <a:pt x="187" y="37"/>
                    </a:lnTo>
                    <a:lnTo>
                      <a:pt x="187" y="37"/>
                    </a:lnTo>
                    <a:lnTo>
                      <a:pt x="189" y="37"/>
                    </a:lnTo>
                    <a:lnTo>
                      <a:pt x="192" y="39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198" y="45"/>
                    </a:lnTo>
                    <a:lnTo>
                      <a:pt x="198" y="45"/>
                    </a:lnTo>
                    <a:lnTo>
                      <a:pt x="201" y="45"/>
                    </a:lnTo>
                    <a:lnTo>
                      <a:pt x="201" y="45"/>
                    </a:lnTo>
                    <a:lnTo>
                      <a:pt x="201" y="45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198" y="48"/>
                    </a:lnTo>
                    <a:lnTo>
                      <a:pt x="198" y="51"/>
                    </a:lnTo>
                    <a:lnTo>
                      <a:pt x="198" y="51"/>
                    </a:lnTo>
                    <a:lnTo>
                      <a:pt x="198" y="51"/>
                    </a:lnTo>
                    <a:lnTo>
                      <a:pt x="195" y="51"/>
                    </a:lnTo>
                    <a:lnTo>
                      <a:pt x="195" y="51"/>
                    </a:lnTo>
                    <a:lnTo>
                      <a:pt x="195" y="51"/>
                    </a:lnTo>
                    <a:lnTo>
                      <a:pt x="195" y="54"/>
                    </a:lnTo>
                    <a:lnTo>
                      <a:pt x="195" y="54"/>
                    </a:lnTo>
                    <a:lnTo>
                      <a:pt x="192" y="54"/>
                    </a:lnTo>
                    <a:lnTo>
                      <a:pt x="192" y="56"/>
                    </a:lnTo>
                    <a:lnTo>
                      <a:pt x="192" y="56"/>
                    </a:lnTo>
                    <a:lnTo>
                      <a:pt x="192" y="56"/>
                    </a:lnTo>
                    <a:lnTo>
                      <a:pt x="192" y="56"/>
                    </a:lnTo>
                    <a:lnTo>
                      <a:pt x="192" y="59"/>
                    </a:lnTo>
                    <a:lnTo>
                      <a:pt x="189" y="59"/>
                    </a:lnTo>
                    <a:lnTo>
                      <a:pt x="189" y="59"/>
                    </a:lnTo>
                    <a:lnTo>
                      <a:pt x="189" y="59"/>
                    </a:lnTo>
                    <a:lnTo>
                      <a:pt x="189" y="62"/>
                    </a:lnTo>
                    <a:lnTo>
                      <a:pt x="189" y="62"/>
                    </a:lnTo>
                    <a:lnTo>
                      <a:pt x="189" y="62"/>
                    </a:lnTo>
                    <a:lnTo>
                      <a:pt x="189" y="62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187" y="68"/>
                    </a:lnTo>
                    <a:lnTo>
                      <a:pt x="187" y="68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1" y="68"/>
                    </a:lnTo>
                    <a:lnTo>
                      <a:pt x="181" y="68"/>
                    </a:lnTo>
                    <a:lnTo>
                      <a:pt x="181" y="71"/>
                    </a:lnTo>
                    <a:lnTo>
                      <a:pt x="181" y="71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172" y="73"/>
                    </a:lnTo>
                    <a:lnTo>
                      <a:pt x="172" y="73"/>
                    </a:lnTo>
                    <a:lnTo>
                      <a:pt x="172" y="73"/>
                    </a:lnTo>
                    <a:lnTo>
                      <a:pt x="172" y="73"/>
                    </a:lnTo>
                    <a:lnTo>
                      <a:pt x="172" y="76"/>
                    </a:lnTo>
                    <a:lnTo>
                      <a:pt x="170" y="76"/>
                    </a:lnTo>
                    <a:lnTo>
                      <a:pt x="170" y="76"/>
                    </a:lnTo>
                    <a:lnTo>
                      <a:pt x="170" y="76"/>
                    </a:lnTo>
                    <a:lnTo>
                      <a:pt x="170" y="76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67" y="85"/>
                    </a:lnTo>
                    <a:lnTo>
                      <a:pt x="167" y="85"/>
                    </a:lnTo>
                    <a:lnTo>
                      <a:pt x="167" y="85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6"/>
                    </a:lnTo>
                    <a:lnTo>
                      <a:pt x="164" y="96"/>
                    </a:lnTo>
                    <a:lnTo>
                      <a:pt x="164" y="96"/>
                    </a:lnTo>
                    <a:lnTo>
                      <a:pt x="164" y="96"/>
                    </a:lnTo>
                    <a:lnTo>
                      <a:pt x="164" y="99"/>
                    </a:lnTo>
                    <a:lnTo>
                      <a:pt x="161" y="99"/>
                    </a:lnTo>
                    <a:lnTo>
                      <a:pt x="161" y="99"/>
                    </a:lnTo>
                    <a:lnTo>
                      <a:pt x="161" y="99"/>
                    </a:lnTo>
                    <a:lnTo>
                      <a:pt x="158" y="99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61" y="105"/>
                    </a:lnTo>
                    <a:lnTo>
                      <a:pt x="161" y="105"/>
                    </a:lnTo>
                    <a:lnTo>
                      <a:pt x="161" y="107"/>
                    </a:lnTo>
                    <a:lnTo>
                      <a:pt x="161" y="110"/>
                    </a:lnTo>
                    <a:lnTo>
                      <a:pt x="161" y="110"/>
                    </a:lnTo>
                    <a:lnTo>
                      <a:pt x="161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07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5" y="116"/>
                    </a:lnTo>
                    <a:lnTo>
                      <a:pt x="153" y="113"/>
                    </a:lnTo>
                    <a:lnTo>
                      <a:pt x="153" y="116"/>
                    </a:lnTo>
                    <a:lnTo>
                      <a:pt x="150" y="116"/>
                    </a:lnTo>
                    <a:lnTo>
                      <a:pt x="147" y="122"/>
                    </a:lnTo>
                    <a:lnTo>
                      <a:pt x="144" y="124"/>
                    </a:lnTo>
                    <a:lnTo>
                      <a:pt x="141" y="130"/>
                    </a:lnTo>
                    <a:lnTo>
                      <a:pt x="138" y="136"/>
                    </a:lnTo>
                    <a:lnTo>
                      <a:pt x="136" y="144"/>
                    </a:lnTo>
                    <a:lnTo>
                      <a:pt x="141" y="147"/>
                    </a:lnTo>
                    <a:lnTo>
                      <a:pt x="150" y="144"/>
                    </a:lnTo>
                    <a:lnTo>
                      <a:pt x="150" y="144"/>
                    </a:lnTo>
                    <a:lnTo>
                      <a:pt x="150" y="144"/>
                    </a:lnTo>
                    <a:lnTo>
                      <a:pt x="153" y="144"/>
                    </a:lnTo>
                    <a:lnTo>
                      <a:pt x="153" y="144"/>
                    </a:lnTo>
                    <a:lnTo>
                      <a:pt x="153" y="144"/>
                    </a:lnTo>
                    <a:lnTo>
                      <a:pt x="155" y="144"/>
                    </a:lnTo>
                    <a:lnTo>
                      <a:pt x="164" y="147"/>
                    </a:lnTo>
                    <a:lnTo>
                      <a:pt x="161" y="153"/>
                    </a:lnTo>
                    <a:lnTo>
                      <a:pt x="158" y="156"/>
                    </a:lnTo>
                    <a:lnTo>
                      <a:pt x="155" y="161"/>
                    </a:lnTo>
                    <a:lnTo>
                      <a:pt x="155" y="161"/>
                    </a:lnTo>
                    <a:lnTo>
                      <a:pt x="155" y="164"/>
                    </a:lnTo>
                    <a:lnTo>
                      <a:pt x="153" y="167"/>
                    </a:lnTo>
                    <a:lnTo>
                      <a:pt x="153" y="170"/>
                    </a:lnTo>
                    <a:lnTo>
                      <a:pt x="153" y="170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4" y="175"/>
                    </a:lnTo>
                    <a:lnTo>
                      <a:pt x="144" y="175"/>
                    </a:lnTo>
                    <a:lnTo>
                      <a:pt x="144" y="178"/>
                    </a:lnTo>
                    <a:lnTo>
                      <a:pt x="144" y="178"/>
                    </a:lnTo>
                    <a:lnTo>
                      <a:pt x="144" y="181"/>
                    </a:lnTo>
                    <a:lnTo>
                      <a:pt x="141" y="181"/>
                    </a:lnTo>
                    <a:lnTo>
                      <a:pt x="141" y="184"/>
                    </a:lnTo>
                    <a:lnTo>
                      <a:pt x="138" y="187"/>
                    </a:lnTo>
                    <a:lnTo>
                      <a:pt x="138" y="187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3" y="184"/>
                    </a:lnTo>
                    <a:lnTo>
                      <a:pt x="133" y="184"/>
                    </a:lnTo>
                    <a:lnTo>
                      <a:pt x="130" y="184"/>
                    </a:lnTo>
                    <a:lnTo>
                      <a:pt x="130" y="184"/>
                    </a:lnTo>
                    <a:lnTo>
                      <a:pt x="127" y="184"/>
                    </a:lnTo>
                    <a:lnTo>
                      <a:pt x="127" y="181"/>
                    </a:lnTo>
                    <a:lnTo>
                      <a:pt x="127" y="181"/>
                    </a:lnTo>
                    <a:lnTo>
                      <a:pt x="124" y="181"/>
                    </a:lnTo>
                    <a:lnTo>
                      <a:pt x="124" y="181"/>
                    </a:lnTo>
                    <a:lnTo>
                      <a:pt x="124" y="181"/>
                    </a:lnTo>
                    <a:lnTo>
                      <a:pt x="121" y="178"/>
                    </a:lnTo>
                    <a:lnTo>
                      <a:pt x="121" y="181"/>
                    </a:lnTo>
                    <a:lnTo>
                      <a:pt x="121" y="184"/>
                    </a:lnTo>
                    <a:lnTo>
                      <a:pt x="119" y="184"/>
                    </a:lnTo>
                    <a:lnTo>
                      <a:pt x="119" y="187"/>
                    </a:lnTo>
                    <a:lnTo>
                      <a:pt x="119" y="187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9" y="178"/>
                    </a:lnTo>
                    <a:lnTo>
                      <a:pt x="119" y="178"/>
                    </a:lnTo>
                    <a:lnTo>
                      <a:pt x="119" y="178"/>
                    </a:lnTo>
                    <a:lnTo>
                      <a:pt x="119" y="178"/>
                    </a:lnTo>
                    <a:lnTo>
                      <a:pt x="119" y="175"/>
                    </a:lnTo>
                    <a:lnTo>
                      <a:pt x="119" y="175"/>
                    </a:lnTo>
                    <a:lnTo>
                      <a:pt x="121" y="175"/>
                    </a:lnTo>
                    <a:lnTo>
                      <a:pt x="121" y="175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1" y="170"/>
                    </a:lnTo>
                    <a:lnTo>
                      <a:pt x="121" y="170"/>
                    </a:lnTo>
                    <a:lnTo>
                      <a:pt x="121" y="170"/>
                    </a:lnTo>
                    <a:lnTo>
                      <a:pt x="121" y="170"/>
                    </a:lnTo>
                    <a:lnTo>
                      <a:pt x="121" y="170"/>
                    </a:lnTo>
                    <a:lnTo>
                      <a:pt x="121" y="167"/>
                    </a:lnTo>
                    <a:lnTo>
                      <a:pt x="121" y="167"/>
                    </a:lnTo>
                    <a:lnTo>
                      <a:pt x="121" y="167"/>
                    </a:lnTo>
                    <a:lnTo>
                      <a:pt x="121" y="164"/>
                    </a:lnTo>
                    <a:lnTo>
                      <a:pt x="121" y="164"/>
                    </a:lnTo>
                    <a:lnTo>
                      <a:pt x="119" y="164"/>
                    </a:lnTo>
                    <a:lnTo>
                      <a:pt x="119" y="164"/>
                    </a:lnTo>
                    <a:lnTo>
                      <a:pt x="119" y="161"/>
                    </a:lnTo>
                    <a:lnTo>
                      <a:pt x="119" y="161"/>
                    </a:lnTo>
                    <a:lnTo>
                      <a:pt x="119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58"/>
                    </a:lnTo>
                    <a:lnTo>
                      <a:pt x="116" y="158"/>
                    </a:lnTo>
                    <a:lnTo>
                      <a:pt x="113" y="158"/>
                    </a:lnTo>
                    <a:lnTo>
                      <a:pt x="113" y="158"/>
                    </a:lnTo>
                    <a:lnTo>
                      <a:pt x="113" y="158"/>
                    </a:lnTo>
                    <a:lnTo>
                      <a:pt x="110" y="158"/>
                    </a:lnTo>
                    <a:lnTo>
                      <a:pt x="110" y="158"/>
                    </a:lnTo>
                    <a:lnTo>
                      <a:pt x="107" y="158"/>
                    </a:lnTo>
                    <a:lnTo>
                      <a:pt x="116" y="156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3" y="153"/>
                    </a:lnTo>
                    <a:lnTo>
                      <a:pt x="116" y="147"/>
                    </a:lnTo>
                    <a:lnTo>
                      <a:pt x="116" y="150"/>
                    </a:lnTo>
                    <a:lnTo>
                      <a:pt x="116" y="150"/>
                    </a:lnTo>
                    <a:lnTo>
                      <a:pt x="119" y="153"/>
                    </a:lnTo>
                    <a:lnTo>
                      <a:pt x="119" y="150"/>
                    </a:lnTo>
                    <a:lnTo>
                      <a:pt x="121" y="153"/>
                    </a:lnTo>
                    <a:lnTo>
                      <a:pt x="127" y="150"/>
                    </a:lnTo>
                    <a:lnTo>
                      <a:pt x="127" y="147"/>
                    </a:lnTo>
                    <a:lnTo>
                      <a:pt x="130" y="141"/>
                    </a:lnTo>
                    <a:lnTo>
                      <a:pt x="124" y="141"/>
                    </a:lnTo>
                    <a:lnTo>
                      <a:pt x="119" y="139"/>
                    </a:lnTo>
                    <a:lnTo>
                      <a:pt x="113" y="136"/>
                    </a:lnTo>
                    <a:lnTo>
                      <a:pt x="110" y="136"/>
                    </a:lnTo>
                    <a:lnTo>
                      <a:pt x="104" y="133"/>
                    </a:lnTo>
                    <a:lnTo>
                      <a:pt x="99" y="133"/>
                    </a:lnTo>
                    <a:lnTo>
                      <a:pt x="96" y="130"/>
                    </a:lnTo>
                    <a:lnTo>
                      <a:pt x="93" y="130"/>
                    </a:lnTo>
                    <a:lnTo>
                      <a:pt x="90" y="130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2" y="127"/>
                    </a:lnTo>
                    <a:lnTo>
                      <a:pt x="82" y="122"/>
                    </a:lnTo>
                    <a:lnTo>
                      <a:pt x="82" y="122"/>
                    </a:lnTo>
                    <a:lnTo>
                      <a:pt x="82" y="122"/>
                    </a:lnTo>
                    <a:lnTo>
                      <a:pt x="82" y="122"/>
                    </a:lnTo>
                    <a:lnTo>
                      <a:pt x="79" y="122"/>
                    </a:lnTo>
                    <a:lnTo>
                      <a:pt x="79" y="122"/>
                    </a:lnTo>
                    <a:lnTo>
                      <a:pt x="79" y="122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0" y="119"/>
                    </a:lnTo>
                    <a:lnTo>
                      <a:pt x="73" y="119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6" y="116"/>
                    </a:lnTo>
                    <a:lnTo>
                      <a:pt x="76" y="116"/>
                    </a:lnTo>
                    <a:lnTo>
                      <a:pt x="76" y="116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3" y="113"/>
                    </a:lnTo>
                    <a:lnTo>
                      <a:pt x="73" y="113"/>
                    </a:lnTo>
                    <a:lnTo>
                      <a:pt x="73" y="113"/>
                    </a:lnTo>
                    <a:lnTo>
                      <a:pt x="73" y="110"/>
                    </a:lnTo>
                    <a:lnTo>
                      <a:pt x="73" y="110"/>
                    </a:lnTo>
                    <a:lnTo>
                      <a:pt x="73" y="110"/>
                    </a:lnTo>
                    <a:lnTo>
                      <a:pt x="73" y="110"/>
                    </a:lnTo>
                    <a:lnTo>
                      <a:pt x="70" y="110"/>
                    </a:lnTo>
                    <a:lnTo>
                      <a:pt x="70" y="107"/>
                    </a:lnTo>
                    <a:lnTo>
                      <a:pt x="70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73" y="105"/>
                    </a:lnTo>
                    <a:lnTo>
                      <a:pt x="73" y="102"/>
                    </a:lnTo>
                    <a:lnTo>
                      <a:pt x="70" y="102"/>
                    </a:lnTo>
                    <a:lnTo>
                      <a:pt x="70" y="99"/>
                    </a:lnTo>
                    <a:lnTo>
                      <a:pt x="70" y="99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8" y="93"/>
                    </a:lnTo>
                    <a:lnTo>
                      <a:pt x="65" y="90"/>
                    </a:lnTo>
                    <a:lnTo>
                      <a:pt x="65" y="90"/>
                    </a:lnTo>
                    <a:lnTo>
                      <a:pt x="65" y="90"/>
                    </a:lnTo>
                    <a:lnTo>
                      <a:pt x="62" y="90"/>
                    </a:lnTo>
                    <a:lnTo>
                      <a:pt x="62" y="90"/>
                    </a:lnTo>
                    <a:lnTo>
                      <a:pt x="59" y="90"/>
                    </a:lnTo>
                    <a:lnTo>
                      <a:pt x="59" y="90"/>
                    </a:lnTo>
                    <a:lnTo>
                      <a:pt x="59" y="90"/>
                    </a:lnTo>
                    <a:lnTo>
                      <a:pt x="59" y="90"/>
                    </a:lnTo>
                    <a:lnTo>
                      <a:pt x="59" y="93"/>
                    </a:lnTo>
                    <a:lnTo>
                      <a:pt x="59" y="93"/>
                    </a:lnTo>
                    <a:lnTo>
                      <a:pt x="59" y="93"/>
                    </a:lnTo>
                    <a:lnTo>
                      <a:pt x="56" y="96"/>
                    </a:lnTo>
                    <a:lnTo>
                      <a:pt x="56" y="96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56" y="102"/>
                    </a:lnTo>
                    <a:lnTo>
                      <a:pt x="56" y="102"/>
                    </a:lnTo>
                    <a:lnTo>
                      <a:pt x="53" y="102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10"/>
                    </a:lnTo>
                    <a:lnTo>
                      <a:pt x="53" y="110"/>
                    </a:lnTo>
                    <a:lnTo>
                      <a:pt x="51" y="116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0"/>
                    </a:lnTo>
                    <a:lnTo>
                      <a:pt x="45" y="110"/>
                    </a:lnTo>
                    <a:lnTo>
                      <a:pt x="45" y="110"/>
                    </a:lnTo>
                    <a:lnTo>
                      <a:pt x="45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07"/>
                    </a:lnTo>
                    <a:lnTo>
                      <a:pt x="42" y="107"/>
                    </a:lnTo>
                    <a:lnTo>
                      <a:pt x="42" y="107"/>
                    </a:lnTo>
                    <a:lnTo>
                      <a:pt x="36" y="105"/>
                    </a:lnTo>
                    <a:lnTo>
                      <a:pt x="34" y="105"/>
                    </a:lnTo>
                    <a:lnTo>
                      <a:pt x="25" y="99"/>
                    </a:lnTo>
                    <a:lnTo>
                      <a:pt x="22" y="99"/>
                    </a:lnTo>
                    <a:lnTo>
                      <a:pt x="11" y="96"/>
                    </a:lnTo>
                    <a:lnTo>
                      <a:pt x="14" y="93"/>
                    </a:lnTo>
                    <a:lnTo>
                      <a:pt x="11" y="93"/>
                    </a:lnTo>
                    <a:lnTo>
                      <a:pt x="11" y="90"/>
                    </a:lnTo>
                    <a:lnTo>
                      <a:pt x="8" y="88"/>
                    </a:lnTo>
                    <a:lnTo>
                      <a:pt x="5" y="88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2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2" y="76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8" y="62"/>
                    </a:lnTo>
                    <a:lnTo>
                      <a:pt x="8" y="59"/>
                    </a:lnTo>
                    <a:lnTo>
                      <a:pt x="11" y="59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48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5" y="20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5" y="5"/>
                    </a:lnTo>
                    <a:lnTo>
                      <a:pt x="48" y="5"/>
                    </a:lnTo>
                    <a:lnTo>
                      <a:pt x="48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62" y="14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70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6" y="20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19" name="Freeform 215"/>
              <p:cNvSpPr>
                <a:spLocks/>
              </p:cNvSpPr>
              <p:nvPr/>
            </p:nvSpPr>
            <p:spPr bwMode="auto">
              <a:xfrm>
                <a:off x="1989" y="2784"/>
                <a:ext cx="102" cy="95"/>
              </a:xfrm>
              <a:custGeom>
                <a:avLst/>
                <a:gdLst/>
                <a:ahLst/>
                <a:cxnLst>
                  <a:cxn ang="0">
                    <a:pos x="87" y="25"/>
                  </a:cxn>
                  <a:cxn ang="0">
                    <a:pos x="113" y="39"/>
                  </a:cxn>
                  <a:cxn ang="0">
                    <a:pos x="127" y="45"/>
                  </a:cxn>
                  <a:cxn ang="0">
                    <a:pos x="164" y="71"/>
                  </a:cxn>
                  <a:cxn ang="0">
                    <a:pos x="175" y="54"/>
                  </a:cxn>
                  <a:cxn ang="0">
                    <a:pos x="178" y="39"/>
                  </a:cxn>
                  <a:cxn ang="0">
                    <a:pos x="187" y="31"/>
                  </a:cxn>
                  <a:cxn ang="0">
                    <a:pos x="195" y="42"/>
                  </a:cxn>
                  <a:cxn ang="0">
                    <a:pos x="198" y="48"/>
                  </a:cxn>
                  <a:cxn ang="0">
                    <a:pos x="192" y="56"/>
                  </a:cxn>
                  <a:cxn ang="0">
                    <a:pos x="189" y="62"/>
                  </a:cxn>
                  <a:cxn ang="0">
                    <a:pos x="184" y="68"/>
                  </a:cxn>
                  <a:cxn ang="0">
                    <a:pos x="178" y="71"/>
                  </a:cxn>
                  <a:cxn ang="0">
                    <a:pos x="170" y="76"/>
                  </a:cxn>
                  <a:cxn ang="0">
                    <a:pos x="170" y="82"/>
                  </a:cxn>
                  <a:cxn ang="0">
                    <a:pos x="167" y="85"/>
                  </a:cxn>
                  <a:cxn ang="0">
                    <a:pos x="164" y="90"/>
                  </a:cxn>
                  <a:cxn ang="0">
                    <a:pos x="164" y="96"/>
                  </a:cxn>
                  <a:cxn ang="0">
                    <a:pos x="161" y="102"/>
                  </a:cxn>
                  <a:cxn ang="0">
                    <a:pos x="158" y="110"/>
                  </a:cxn>
                  <a:cxn ang="0">
                    <a:pos x="150" y="116"/>
                  </a:cxn>
                  <a:cxn ang="0">
                    <a:pos x="153" y="144"/>
                  </a:cxn>
                  <a:cxn ang="0">
                    <a:pos x="153" y="167"/>
                  </a:cxn>
                  <a:cxn ang="0">
                    <a:pos x="150" y="175"/>
                  </a:cxn>
                  <a:cxn ang="0">
                    <a:pos x="144" y="178"/>
                  </a:cxn>
                  <a:cxn ang="0">
                    <a:pos x="133" y="184"/>
                  </a:cxn>
                  <a:cxn ang="0">
                    <a:pos x="121" y="178"/>
                  </a:cxn>
                  <a:cxn ang="0">
                    <a:pos x="119" y="184"/>
                  </a:cxn>
                  <a:cxn ang="0">
                    <a:pos x="119" y="178"/>
                  </a:cxn>
                  <a:cxn ang="0">
                    <a:pos x="121" y="170"/>
                  </a:cxn>
                  <a:cxn ang="0">
                    <a:pos x="119" y="164"/>
                  </a:cxn>
                  <a:cxn ang="0">
                    <a:pos x="116" y="158"/>
                  </a:cxn>
                  <a:cxn ang="0">
                    <a:pos x="116" y="153"/>
                  </a:cxn>
                  <a:cxn ang="0">
                    <a:pos x="116" y="150"/>
                  </a:cxn>
                  <a:cxn ang="0">
                    <a:pos x="110" y="136"/>
                  </a:cxn>
                  <a:cxn ang="0">
                    <a:pos x="82" y="122"/>
                  </a:cxn>
                  <a:cxn ang="0">
                    <a:pos x="70" y="119"/>
                  </a:cxn>
                  <a:cxn ang="0">
                    <a:pos x="79" y="113"/>
                  </a:cxn>
                  <a:cxn ang="0">
                    <a:pos x="73" y="113"/>
                  </a:cxn>
                  <a:cxn ang="0">
                    <a:pos x="68" y="107"/>
                  </a:cxn>
                  <a:cxn ang="0">
                    <a:pos x="70" y="99"/>
                  </a:cxn>
                  <a:cxn ang="0">
                    <a:pos x="62" y="90"/>
                  </a:cxn>
                  <a:cxn ang="0">
                    <a:pos x="56" y="99"/>
                  </a:cxn>
                  <a:cxn ang="0">
                    <a:pos x="53" y="107"/>
                  </a:cxn>
                  <a:cxn ang="0">
                    <a:pos x="48" y="119"/>
                  </a:cxn>
                  <a:cxn ang="0">
                    <a:pos x="48" y="116"/>
                  </a:cxn>
                  <a:cxn ang="0">
                    <a:pos x="42" y="110"/>
                  </a:cxn>
                  <a:cxn ang="0">
                    <a:pos x="11" y="96"/>
                  </a:cxn>
                  <a:cxn ang="0">
                    <a:pos x="0" y="82"/>
                  </a:cxn>
                  <a:cxn ang="0">
                    <a:pos x="8" y="62"/>
                  </a:cxn>
                  <a:cxn ang="0">
                    <a:pos x="14" y="42"/>
                  </a:cxn>
                  <a:cxn ang="0">
                    <a:pos x="19" y="31"/>
                  </a:cxn>
                  <a:cxn ang="0">
                    <a:pos x="22" y="22"/>
                  </a:cxn>
                  <a:cxn ang="0">
                    <a:pos x="28" y="8"/>
                  </a:cxn>
                  <a:cxn ang="0">
                    <a:pos x="31" y="0"/>
                  </a:cxn>
                  <a:cxn ang="0">
                    <a:pos x="39" y="3"/>
                  </a:cxn>
                  <a:cxn ang="0">
                    <a:pos x="51" y="8"/>
                  </a:cxn>
                  <a:cxn ang="0">
                    <a:pos x="62" y="14"/>
                  </a:cxn>
                </a:cxnLst>
                <a:rect l="0" t="0" r="r" b="b"/>
                <a:pathLst>
                  <a:path w="201" h="187">
                    <a:moveTo>
                      <a:pt x="76" y="20"/>
                    </a:moveTo>
                    <a:lnTo>
                      <a:pt x="76" y="20"/>
                    </a:lnTo>
                    <a:lnTo>
                      <a:pt x="79" y="20"/>
                    </a:lnTo>
                    <a:lnTo>
                      <a:pt x="79" y="22"/>
                    </a:lnTo>
                    <a:lnTo>
                      <a:pt x="79" y="22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5" y="22"/>
                    </a:lnTo>
                    <a:lnTo>
                      <a:pt x="87" y="25"/>
                    </a:lnTo>
                    <a:lnTo>
                      <a:pt x="87" y="25"/>
                    </a:lnTo>
                    <a:lnTo>
                      <a:pt x="90" y="25"/>
                    </a:lnTo>
                    <a:lnTo>
                      <a:pt x="90" y="28"/>
                    </a:lnTo>
                    <a:lnTo>
                      <a:pt x="96" y="31"/>
                    </a:lnTo>
                    <a:lnTo>
                      <a:pt x="99" y="31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7" y="37"/>
                    </a:lnTo>
                    <a:lnTo>
                      <a:pt x="110" y="37"/>
                    </a:lnTo>
                    <a:lnTo>
                      <a:pt x="110" y="37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6" y="39"/>
                    </a:lnTo>
                    <a:lnTo>
                      <a:pt x="116" y="39"/>
                    </a:lnTo>
                    <a:lnTo>
                      <a:pt x="116" y="39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1" y="42"/>
                    </a:lnTo>
                    <a:lnTo>
                      <a:pt x="124" y="45"/>
                    </a:lnTo>
                    <a:lnTo>
                      <a:pt x="127" y="45"/>
                    </a:lnTo>
                    <a:lnTo>
                      <a:pt x="130" y="45"/>
                    </a:lnTo>
                    <a:lnTo>
                      <a:pt x="133" y="48"/>
                    </a:lnTo>
                    <a:lnTo>
                      <a:pt x="141" y="56"/>
                    </a:lnTo>
                    <a:lnTo>
                      <a:pt x="158" y="71"/>
                    </a:lnTo>
                    <a:lnTo>
                      <a:pt x="161" y="73"/>
                    </a:lnTo>
                    <a:lnTo>
                      <a:pt x="161" y="73"/>
                    </a:lnTo>
                    <a:lnTo>
                      <a:pt x="164" y="73"/>
                    </a:lnTo>
                    <a:lnTo>
                      <a:pt x="164" y="71"/>
                    </a:lnTo>
                    <a:lnTo>
                      <a:pt x="164" y="71"/>
                    </a:lnTo>
                    <a:lnTo>
                      <a:pt x="164" y="71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67" y="65"/>
                    </a:lnTo>
                    <a:lnTo>
                      <a:pt x="170" y="65"/>
                    </a:lnTo>
                    <a:lnTo>
                      <a:pt x="170" y="62"/>
                    </a:lnTo>
                    <a:lnTo>
                      <a:pt x="170" y="59"/>
                    </a:lnTo>
                    <a:lnTo>
                      <a:pt x="172" y="59"/>
                    </a:lnTo>
                    <a:lnTo>
                      <a:pt x="172" y="56"/>
                    </a:lnTo>
                    <a:lnTo>
                      <a:pt x="172" y="56"/>
                    </a:lnTo>
                    <a:lnTo>
                      <a:pt x="175" y="54"/>
                    </a:lnTo>
                    <a:lnTo>
                      <a:pt x="175" y="54"/>
                    </a:lnTo>
                    <a:lnTo>
                      <a:pt x="175" y="51"/>
                    </a:lnTo>
                    <a:lnTo>
                      <a:pt x="175" y="48"/>
                    </a:lnTo>
                    <a:lnTo>
                      <a:pt x="175" y="48"/>
                    </a:lnTo>
                    <a:lnTo>
                      <a:pt x="178" y="45"/>
                    </a:lnTo>
                    <a:lnTo>
                      <a:pt x="178" y="42"/>
                    </a:lnTo>
                    <a:lnTo>
                      <a:pt x="178" y="42"/>
                    </a:lnTo>
                    <a:lnTo>
                      <a:pt x="178" y="39"/>
                    </a:lnTo>
                    <a:lnTo>
                      <a:pt x="178" y="39"/>
                    </a:lnTo>
                    <a:lnTo>
                      <a:pt x="178" y="39"/>
                    </a:lnTo>
                    <a:lnTo>
                      <a:pt x="178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4"/>
                    </a:lnTo>
                    <a:lnTo>
                      <a:pt x="181" y="34"/>
                    </a:lnTo>
                    <a:lnTo>
                      <a:pt x="181" y="34"/>
                    </a:lnTo>
                    <a:lnTo>
                      <a:pt x="181" y="31"/>
                    </a:lnTo>
                    <a:lnTo>
                      <a:pt x="181" y="31"/>
                    </a:lnTo>
                    <a:lnTo>
                      <a:pt x="187" y="31"/>
                    </a:lnTo>
                    <a:lnTo>
                      <a:pt x="187" y="31"/>
                    </a:lnTo>
                    <a:lnTo>
                      <a:pt x="187" y="31"/>
                    </a:lnTo>
                    <a:lnTo>
                      <a:pt x="187" y="34"/>
                    </a:lnTo>
                    <a:lnTo>
                      <a:pt x="184" y="34"/>
                    </a:lnTo>
                    <a:lnTo>
                      <a:pt x="187" y="37"/>
                    </a:lnTo>
                    <a:lnTo>
                      <a:pt x="187" y="37"/>
                    </a:lnTo>
                    <a:lnTo>
                      <a:pt x="189" y="37"/>
                    </a:lnTo>
                    <a:lnTo>
                      <a:pt x="192" y="39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198" y="45"/>
                    </a:lnTo>
                    <a:lnTo>
                      <a:pt x="198" y="45"/>
                    </a:lnTo>
                    <a:lnTo>
                      <a:pt x="201" y="45"/>
                    </a:lnTo>
                    <a:lnTo>
                      <a:pt x="201" y="45"/>
                    </a:lnTo>
                    <a:lnTo>
                      <a:pt x="201" y="45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198" y="48"/>
                    </a:lnTo>
                    <a:lnTo>
                      <a:pt x="198" y="51"/>
                    </a:lnTo>
                    <a:lnTo>
                      <a:pt x="198" y="51"/>
                    </a:lnTo>
                    <a:lnTo>
                      <a:pt x="198" y="51"/>
                    </a:lnTo>
                    <a:lnTo>
                      <a:pt x="195" y="51"/>
                    </a:lnTo>
                    <a:lnTo>
                      <a:pt x="195" y="51"/>
                    </a:lnTo>
                    <a:lnTo>
                      <a:pt x="195" y="51"/>
                    </a:lnTo>
                    <a:lnTo>
                      <a:pt x="195" y="54"/>
                    </a:lnTo>
                    <a:lnTo>
                      <a:pt x="195" y="54"/>
                    </a:lnTo>
                    <a:lnTo>
                      <a:pt x="192" y="54"/>
                    </a:lnTo>
                    <a:lnTo>
                      <a:pt x="192" y="56"/>
                    </a:lnTo>
                    <a:lnTo>
                      <a:pt x="192" y="56"/>
                    </a:lnTo>
                    <a:lnTo>
                      <a:pt x="192" y="56"/>
                    </a:lnTo>
                    <a:lnTo>
                      <a:pt x="192" y="56"/>
                    </a:lnTo>
                    <a:lnTo>
                      <a:pt x="192" y="59"/>
                    </a:lnTo>
                    <a:lnTo>
                      <a:pt x="189" y="59"/>
                    </a:lnTo>
                    <a:lnTo>
                      <a:pt x="189" y="59"/>
                    </a:lnTo>
                    <a:lnTo>
                      <a:pt x="189" y="59"/>
                    </a:lnTo>
                    <a:lnTo>
                      <a:pt x="189" y="62"/>
                    </a:lnTo>
                    <a:lnTo>
                      <a:pt x="189" y="62"/>
                    </a:lnTo>
                    <a:lnTo>
                      <a:pt x="189" y="62"/>
                    </a:lnTo>
                    <a:lnTo>
                      <a:pt x="189" y="62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187" y="68"/>
                    </a:lnTo>
                    <a:lnTo>
                      <a:pt x="187" y="68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1" y="68"/>
                    </a:lnTo>
                    <a:lnTo>
                      <a:pt x="181" y="68"/>
                    </a:lnTo>
                    <a:lnTo>
                      <a:pt x="181" y="71"/>
                    </a:lnTo>
                    <a:lnTo>
                      <a:pt x="181" y="71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172" y="73"/>
                    </a:lnTo>
                    <a:lnTo>
                      <a:pt x="172" y="73"/>
                    </a:lnTo>
                    <a:lnTo>
                      <a:pt x="172" y="73"/>
                    </a:lnTo>
                    <a:lnTo>
                      <a:pt x="172" y="73"/>
                    </a:lnTo>
                    <a:lnTo>
                      <a:pt x="172" y="76"/>
                    </a:lnTo>
                    <a:lnTo>
                      <a:pt x="170" y="76"/>
                    </a:lnTo>
                    <a:lnTo>
                      <a:pt x="170" y="76"/>
                    </a:lnTo>
                    <a:lnTo>
                      <a:pt x="170" y="76"/>
                    </a:lnTo>
                    <a:lnTo>
                      <a:pt x="170" y="76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67" y="85"/>
                    </a:lnTo>
                    <a:lnTo>
                      <a:pt x="167" y="85"/>
                    </a:lnTo>
                    <a:lnTo>
                      <a:pt x="167" y="85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7" y="88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4" y="96"/>
                    </a:lnTo>
                    <a:lnTo>
                      <a:pt x="164" y="96"/>
                    </a:lnTo>
                    <a:lnTo>
                      <a:pt x="164" y="96"/>
                    </a:lnTo>
                    <a:lnTo>
                      <a:pt x="164" y="96"/>
                    </a:lnTo>
                    <a:lnTo>
                      <a:pt x="164" y="99"/>
                    </a:lnTo>
                    <a:lnTo>
                      <a:pt x="161" y="99"/>
                    </a:lnTo>
                    <a:lnTo>
                      <a:pt x="161" y="99"/>
                    </a:lnTo>
                    <a:lnTo>
                      <a:pt x="161" y="99"/>
                    </a:lnTo>
                    <a:lnTo>
                      <a:pt x="158" y="99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61" y="105"/>
                    </a:lnTo>
                    <a:lnTo>
                      <a:pt x="161" y="105"/>
                    </a:lnTo>
                    <a:lnTo>
                      <a:pt x="161" y="107"/>
                    </a:lnTo>
                    <a:lnTo>
                      <a:pt x="161" y="110"/>
                    </a:lnTo>
                    <a:lnTo>
                      <a:pt x="161" y="110"/>
                    </a:lnTo>
                    <a:lnTo>
                      <a:pt x="161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07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5" y="116"/>
                    </a:lnTo>
                    <a:lnTo>
                      <a:pt x="153" y="113"/>
                    </a:lnTo>
                    <a:lnTo>
                      <a:pt x="153" y="116"/>
                    </a:lnTo>
                    <a:lnTo>
                      <a:pt x="150" y="116"/>
                    </a:lnTo>
                    <a:lnTo>
                      <a:pt x="147" y="122"/>
                    </a:lnTo>
                    <a:lnTo>
                      <a:pt x="144" y="124"/>
                    </a:lnTo>
                    <a:lnTo>
                      <a:pt x="141" y="130"/>
                    </a:lnTo>
                    <a:lnTo>
                      <a:pt x="138" y="136"/>
                    </a:lnTo>
                    <a:lnTo>
                      <a:pt x="136" y="144"/>
                    </a:lnTo>
                    <a:lnTo>
                      <a:pt x="141" y="147"/>
                    </a:lnTo>
                    <a:lnTo>
                      <a:pt x="150" y="144"/>
                    </a:lnTo>
                    <a:lnTo>
                      <a:pt x="150" y="144"/>
                    </a:lnTo>
                    <a:lnTo>
                      <a:pt x="150" y="144"/>
                    </a:lnTo>
                    <a:lnTo>
                      <a:pt x="153" y="144"/>
                    </a:lnTo>
                    <a:lnTo>
                      <a:pt x="153" y="144"/>
                    </a:lnTo>
                    <a:lnTo>
                      <a:pt x="153" y="144"/>
                    </a:lnTo>
                    <a:lnTo>
                      <a:pt x="155" y="144"/>
                    </a:lnTo>
                    <a:lnTo>
                      <a:pt x="164" y="147"/>
                    </a:lnTo>
                    <a:lnTo>
                      <a:pt x="161" y="153"/>
                    </a:lnTo>
                    <a:lnTo>
                      <a:pt x="158" y="156"/>
                    </a:lnTo>
                    <a:lnTo>
                      <a:pt x="155" y="161"/>
                    </a:lnTo>
                    <a:lnTo>
                      <a:pt x="155" y="161"/>
                    </a:lnTo>
                    <a:lnTo>
                      <a:pt x="155" y="164"/>
                    </a:lnTo>
                    <a:lnTo>
                      <a:pt x="153" y="167"/>
                    </a:lnTo>
                    <a:lnTo>
                      <a:pt x="153" y="170"/>
                    </a:lnTo>
                    <a:lnTo>
                      <a:pt x="153" y="170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50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4" y="175"/>
                    </a:lnTo>
                    <a:lnTo>
                      <a:pt x="144" y="175"/>
                    </a:lnTo>
                    <a:lnTo>
                      <a:pt x="144" y="178"/>
                    </a:lnTo>
                    <a:lnTo>
                      <a:pt x="144" y="178"/>
                    </a:lnTo>
                    <a:lnTo>
                      <a:pt x="144" y="181"/>
                    </a:lnTo>
                    <a:lnTo>
                      <a:pt x="141" y="181"/>
                    </a:lnTo>
                    <a:lnTo>
                      <a:pt x="141" y="184"/>
                    </a:lnTo>
                    <a:lnTo>
                      <a:pt x="138" y="187"/>
                    </a:lnTo>
                    <a:lnTo>
                      <a:pt x="138" y="187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3" y="184"/>
                    </a:lnTo>
                    <a:lnTo>
                      <a:pt x="133" y="184"/>
                    </a:lnTo>
                    <a:lnTo>
                      <a:pt x="130" y="184"/>
                    </a:lnTo>
                    <a:lnTo>
                      <a:pt x="130" y="184"/>
                    </a:lnTo>
                    <a:lnTo>
                      <a:pt x="127" y="184"/>
                    </a:lnTo>
                    <a:lnTo>
                      <a:pt x="127" y="181"/>
                    </a:lnTo>
                    <a:lnTo>
                      <a:pt x="127" y="181"/>
                    </a:lnTo>
                    <a:lnTo>
                      <a:pt x="124" y="181"/>
                    </a:lnTo>
                    <a:lnTo>
                      <a:pt x="124" y="181"/>
                    </a:lnTo>
                    <a:lnTo>
                      <a:pt x="124" y="181"/>
                    </a:lnTo>
                    <a:lnTo>
                      <a:pt x="121" y="178"/>
                    </a:lnTo>
                    <a:lnTo>
                      <a:pt x="121" y="181"/>
                    </a:lnTo>
                    <a:lnTo>
                      <a:pt x="121" y="184"/>
                    </a:lnTo>
                    <a:lnTo>
                      <a:pt x="119" y="184"/>
                    </a:lnTo>
                    <a:lnTo>
                      <a:pt x="119" y="187"/>
                    </a:lnTo>
                    <a:lnTo>
                      <a:pt x="119" y="187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6" y="181"/>
                    </a:lnTo>
                    <a:lnTo>
                      <a:pt x="119" y="178"/>
                    </a:lnTo>
                    <a:lnTo>
                      <a:pt x="119" y="178"/>
                    </a:lnTo>
                    <a:lnTo>
                      <a:pt x="119" y="178"/>
                    </a:lnTo>
                    <a:lnTo>
                      <a:pt x="119" y="178"/>
                    </a:lnTo>
                    <a:lnTo>
                      <a:pt x="119" y="175"/>
                    </a:lnTo>
                    <a:lnTo>
                      <a:pt x="119" y="175"/>
                    </a:lnTo>
                    <a:lnTo>
                      <a:pt x="121" y="175"/>
                    </a:lnTo>
                    <a:lnTo>
                      <a:pt x="121" y="175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1" y="170"/>
                    </a:lnTo>
                    <a:lnTo>
                      <a:pt x="121" y="170"/>
                    </a:lnTo>
                    <a:lnTo>
                      <a:pt x="121" y="170"/>
                    </a:lnTo>
                    <a:lnTo>
                      <a:pt x="121" y="170"/>
                    </a:lnTo>
                    <a:lnTo>
                      <a:pt x="121" y="170"/>
                    </a:lnTo>
                    <a:lnTo>
                      <a:pt x="121" y="167"/>
                    </a:lnTo>
                    <a:lnTo>
                      <a:pt x="121" y="167"/>
                    </a:lnTo>
                    <a:lnTo>
                      <a:pt x="121" y="167"/>
                    </a:lnTo>
                    <a:lnTo>
                      <a:pt x="121" y="164"/>
                    </a:lnTo>
                    <a:lnTo>
                      <a:pt x="121" y="164"/>
                    </a:lnTo>
                    <a:lnTo>
                      <a:pt x="119" y="164"/>
                    </a:lnTo>
                    <a:lnTo>
                      <a:pt x="119" y="164"/>
                    </a:lnTo>
                    <a:lnTo>
                      <a:pt x="119" y="161"/>
                    </a:lnTo>
                    <a:lnTo>
                      <a:pt x="119" y="161"/>
                    </a:lnTo>
                    <a:lnTo>
                      <a:pt x="119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58"/>
                    </a:lnTo>
                    <a:lnTo>
                      <a:pt x="116" y="158"/>
                    </a:lnTo>
                    <a:lnTo>
                      <a:pt x="113" y="158"/>
                    </a:lnTo>
                    <a:lnTo>
                      <a:pt x="113" y="158"/>
                    </a:lnTo>
                    <a:lnTo>
                      <a:pt x="113" y="158"/>
                    </a:lnTo>
                    <a:lnTo>
                      <a:pt x="110" y="158"/>
                    </a:lnTo>
                    <a:lnTo>
                      <a:pt x="110" y="158"/>
                    </a:lnTo>
                    <a:lnTo>
                      <a:pt x="107" y="158"/>
                    </a:lnTo>
                    <a:lnTo>
                      <a:pt x="116" y="156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6" y="153"/>
                    </a:lnTo>
                    <a:lnTo>
                      <a:pt x="113" y="153"/>
                    </a:lnTo>
                    <a:lnTo>
                      <a:pt x="116" y="147"/>
                    </a:lnTo>
                    <a:lnTo>
                      <a:pt x="116" y="150"/>
                    </a:lnTo>
                    <a:lnTo>
                      <a:pt x="116" y="150"/>
                    </a:lnTo>
                    <a:lnTo>
                      <a:pt x="119" y="153"/>
                    </a:lnTo>
                    <a:lnTo>
                      <a:pt x="119" y="150"/>
                    </a:lnTo>
                    <a:lnTo>
                      <a:pt x="121" y="153"/>
                    </a:lnTo>
                    <a:lnTo>
                      <a:pt x="127" y="150"/>
                    </a:lnTo>
                    <a:lnTo>
                      <a:pt x="127" y="147"/>
                    </a:lnTo>
                    <a:lnTo>
                      <a:pt x="130" y="141"/>
                    </a:lnTo>
                    <a:lnTo>
                      <a:pt x="124" y="141"/>
                    </a:lnTo>
                    <a:lnTo>
                      <a:pt x="119" y="139"/>
                    </a:lnTo>
                    <a:lnTo>
                      <a:pt x="113" y="136"/>
                    </a:lnTo>
                    <a:lnTo>
                      <a:pt x="110" y="136"/>
                    </a:lnTo>
                    <a:lnTo>
                      <a:pt x="104" y="133"/>
                    </a:lnTo>
                    <a:lnTo>
                      <a:pt x="99" y="133"/>
                    </a:lnTo>
                    <a:lnTo>
                      <a:pt x="96" y="130"/>
                    </a:lnTo>
                    <a:lnTo>
                      <a:pt x="93" y="130"/>
                    </a:lnTo>
                    <a:lnTo>
                      <a:pt x="90" y="130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2" y="127"/>
                    </a:lnTo>
                    <a:lnTo>
                      <a:pt x="82" y="122"/>
                    </a:lnTo>
                    <a:lnTo>
                      <a:pt x="82" y="122"/>
                    </a:lnTo>
                    <a:lnTo>
                      <a:pt x="82" y="122"/>
                    </a:lnTo>
                    <a:lnTo>
                      <a:pt x="82" y="122"/>
                    </a:lnTo>
                    <a:lnTo>
                      <a:pt x="79" y="122"/>
                    </a:lnTo>
                    <a:lnTo>
                      <a:pt x="79" y="122"/>
                    </a:lnTo>
                    <a:lnTo>
                      <a:pt x="79" y="122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0" y="119"/>
                    </a:lnTo>
                    <a:lnTo>
                      <a:pt x="73" y="119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6" y="116"/>
                    </a:lnTo>
                    <a:lnTo>
                      <a:pt x="76" y="116"/>
                    </a:lnTo>
                    <a:lnTo>
                      <a:pt x="76" y="116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3" y="113"/>
                    </a:lnTo>
                    <a:lnTo>
                      <a:pt x="73" y="113"/>
                    </a:lnTo>
                    <a:lnTo>
                      <a:pt x="73" y="113"/>
                    </a:lnTo>
                    <a:lnTo>
                      <a:pt x="73" y="110"/>
                    </a:lnTo>
                    <a:lnTo>
                      <a:pt x="73" y="110"/>
                    </a:lnTo>
                    <a:lnTo>
                      <a:pt x="73" y="110"/>
                    </a:lnTo>
                    <a:lnTo>
                      <a:pt x="73" y="110"/>
                    </a:lnTo>
                    <a:lnTo>
                      <a:pt x="70" y="110"/>
                    </a:lnTo>
                    <a:lnTo>
                      <a:pt x="70" y="107"/>
                    </a:lnTo>
                    <a:lnTo>
                      <a:pt x="70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68" y="107"/>
                    </a:lnTo>
                    <a:lnTo>
                      <a:pt x="73" y="105"/>
                    </a:lnTo>
                    <a:lnTo>
                      <a:pt x="73" y="102"/>
                    </a:lnTo>
                    <a:lnTo>
                      <a:pt x="70" y="102"/>
                    </a:lnTo>
                    <a:lnTo>
                      <a:pt x="70" y="99"/>
                    </a:lnTo>
                    <a:lnTo>
                      <a:pt x="70" y="99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8" y="93"/>
                    </a:lnTo>
                    <a:lnTo>
                      <a:pt x="65" y="90"/>
                    </a:lnTo>
                    <a:lnTo>
                      <a:pt x="65" y="90"/>
                    </a:lnTo>
                    <a:lnTo>
                      <a:pt x="65" y="90"/>
                    </a:lnTo>
                    <a:lnTo>
                      <a:pt x="62" y="90"/>
                    </a:lnTo>
                    <a:lnTo>
                      <a:pt x="62" y="90"/>
                    </a:lnTo>
                    <a:lnTo>
                      <a:pt x="59" y="90"/>
                    </a:lnTo>
                    <a:lnTo>
                      <a:pt x="59" y="90"/>
                    </a:lnTo>
                    <a:lnTo>
                      <a:pt x="59" y="90"/>
                    </a:lnTo>
                    <a:lnTo>
                      <a:pt x="59" y="90"/>
                    </a:lnTo>
                    <a:lnTo>
                      <a:pt x="59" y="93"/>
                    </a:lnTo>
                    <a:lnTo>
                      <a:pt x="59" y="93"/>
                    </a:lnTo>
                    <a:lnTo>
                      <a:pt x="59" y="93"/>
                    </a:lnTo>
                    <a:lnTo>
                      <a:pt x="56" y="96"/>
                    </a:lnTo>
                    <a:lnTo>
                      <a:pt x="56" y="96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56" y="102"/>
                    </a:lnTo>
                    <a:lnTo>
                      <a:pt x="56" y="102"/>
                    </a:lnTo>
                    <a:lnTo>
                      <a:pt x="53" y="102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10"/>
                    </a:lnTo>
                    <a:lnTo>
                      <a:pt x="53" y="110"/>
                    </a:lnTo>
                    <a:lnTo>
                      <a:pt x="51" y="116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0"/>
                    </a:lnTo>
                    <a:lnTo>
                      <a:pt x="45" y="110"/>
                    </a:lnTo>
                    <a:lnTo>
                      <a:pt x="45" y="110"/>
                    </a:lnTo>
                    <a:lnTo>
                      <a:pt x="45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07"/>
                    </a:lnTo>
                    <a:lnTo>
                      <a:pt x="42" y="107"/>
                    </a:lnTo>
                    <a:lnTo>
                      <a:pt x="42" y="107"/>
                    </a:lnTo>
                    <a:lnTo>
                      <a:pt x="36" y="105"/>
                    </a:lnTo>
                    <a:lnTo>
                      <a:pt x="34" y="105"/>
                    </a:lnTo>
                    <a:lnTo>
                      <a:pt x="25" y="99"/>
                    </a:lnTo>
                    <a:lnTo>
                      <a:pt x="22" y="99"/>
                    </a:lnTo>
                    <a:lnTo>
                      <a:pt x="11" y="96"/>
                    </a:lnTo>
                    <a:lnTo>
                      <a:pt x="14" y="93"/>
                    </a:lnTo>
                    <a:lnTo>
                      <a:pt x="11" y="93"/>
                    </a:lnTo>
                    <a:lnTo>
                      <a:pt x="11" y="90"/>
                    </a:lnTo>
                    <a:lnTo>
                      <a:pt x="8" y="88"/>
                    </a:lnTo>
                    <a:lnTo>
                      <a:pt x="5" y="88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2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2" y="76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8" y="62"/>
                    </a:lnTo>
                    <a:lnTo>
                      <a:pt x="8" y="59"/>
                    </a:lnTo>
                    <a:lnTo>
                      <a:pt x="11" y="59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48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5" y="20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5" y="5"/>
                    </a:lnTo>
                    <a:lnTo>
                      <a:pt x="48" y="5"/>
                    </a:lnTo>
                    <a:lnTo>
                      <a:pt x="48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62" y="14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70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6" y="2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0" name="Freeform 216"/>
              <p:cNvSpPr>
                <a:spLocks/>
              </p:cNvSpPr>
              <p:nvPr/>
            </p:nvSpPr>
            <p:spPr bwMode="auto">
              <a:xfrm>
                <a:off x="1942" y="2651"/>
                <a:ext cx="112" cy="172"/>
              </a:xfrm>
              <a:custGeom>
                <a:avLst/>
                <a:gdLst/>
                <a:ahLst/>
                <a:cxnLst>
                  <a:cxn ang="0">
                    <a:pos x="45" y="329"/>
                  </a:cxn>
                  <a:cxn ang="0">
                    <a:pos x="34" y="318"/>
                  </a:cxn>
                  <a:cxn ang="0">
                    <a:pos x="20" y="306"/>
                  </a:cxn>
                  <a:cxn ang="0">
                    <a:pos x="23" y="278"/>
                  </a:cxn>
                  <a:cxn ang="0">
                    <a:pos x="14" y="258"/>
                  </a:cxn>
                  <a:cxn ang="0">
                    <a:pos x="3" y="241"/>
                  </a:cxn>
                  <a:cxn ang="0">
                    <a:pos x="11" y="204"/>
                  </a:cxn>
                  <a:cxn ang="0">
                    <a:pos x="17" y="196"/>
                  </a:cxn>
                  <a:cxn ang="0">
                    <a:pos x="20" y="184"/>
                  </a:cxn>
                  <a:cxn ang="0">
                    <a:pos x="23" y="176"/>
                  </a:cxn>
                  <a:cxn ang="0">
                    <a:pos x="28" y="167"/>
                  </a:cxn>
                  <a:cxn ang="0">
                    <a:pos x="34" y="159"/>
                  </a:cxn>
                  <a:cxn ang="0">
                    <a:pos x="45" y="150"/>
                  </a:cxn>
                  <a:cxn ang="0">
                    <a:pos x="57" y="142"/>
                  </a:cxn>
                  <a:cxn ang="0">
                    <a:pos x="60" y="136"/>
                  </a:cxn>
                  <a:cxn ang="0">
                    <a:pos x="65" y="125"/>
                  </a:cxn>
                  <a:cxn ang="0">
                    <a:pos x="68" y="119"/>
                  </a:cxn>
                  <a:cxn ang="0">
                    <a:pos x="65" y="111"/>
                  </a:cxn>
                  <a:cxn ang="0">
                    <a:pos x="60" y="111"/>
                  </a:cxn>
                  <a:cxn ang="0">
                    <a:pos x="54" y="108"/>
                  </a:cxn>
                  <a:cxn ang="0">
                    <a:pos x="54" y="105"/>
                  </a:cxn>
                  <a:cxn ang="0">
                    <a:pos x="60" y="99"/>
                  </a:cxn>
                  <a:cxn ang="0">
                    <a:pos x="62" y="94"/>
                  </a:cxn>
                  <a:cxn ang="0">
                    <a:pos x="65" y="88"/>
                  </a:cxn>
                  <a:cxn ang="0">
                    <a:pos x="68" y="82"/>
                  </a:cxn>
                  <a:cxn ang="0">
                    <a:pos x="77" y="71"/>
                  </a:cxn>
                  <a:cxn ang="0">
                    <a:pos x="85" y="63"/>
                  </a:cxn>
                  <a:cxn ang="0">
                    <a:pos x="91" y="57"/>
                  </a:cxn>
                  <a:cxn ang="0">
                    <a:pos x="96" y="43"/>
                  </a:cxn>
                  <a:cxn ang="0">
                    <a:pos x="102" y="31"/>
                  </a:cxn>
                  <a:cxn ang="0">
                    <a:pos x="150" y="34"/>
                  </a:cxn>
                  <a:cxn ang="0">
                    <a:pos x="176" y="80"/>
                  </a:cxn>
                  <a:cxn ang="0">
                    <a:pos x="201" y="105"/>
                  </a:cxn>
                  <a:cxn ang="0">
                    <a:pos x="207" y="116"/>
                  </a:cxn>
                  <a:cxn ang="0">
                    <a:pos x="204" y="145"/>
                  </a:cxn>
                  <a:cxn ang="0">
                    <a:pos x="196" y="170"/>
                  </a:cxn>
                  <a:cxn ang="0">
                    <a:pos x="213" y="199"/>
                  </a:cxn>
                  <a:cxn ang="0">
                    <a:pos x="190" y="201"/>
                  </a:cxn>
                  <a:cxn ang="0">
                    <a:pos x="187" y="216"/>
                  </a:cxn>
                  <a:cxn ang="0">
                    <a:pos x="187" y="230"/>
                  </a:cxn>
                  <a:cxn ang="0">
                    <a:pos x="207" y="244"/>
                  </a:cxn>
                  <a:cxn ang="0">
                    <a:pos x="218" y="247"/>
                  </a:cxn>
                  <a:cxn ang="0">
                    <a:pos x="215" y="255"/>
                  </a:cxn>
                  <a:cxn ang="0">
                    <a:pos x="210" y="264"/>
                  </a:cxn>
                  <a:cxn ang="0">
                    <a:pos x="201" y="264"/>
                  </a:cxn>
                  <a:cxn ang="0">
                    <a:pos x="193" y="264"/>
                  </a:cxn>
                  <a:cxn ang="0">
                    <a:pos x="184" y="264"/>
                  </a:cxn>
                  <a:cxn ang="0">
                    <a:pos x="176" y="264"/>
                  </a:cxn>
                  <a:cxn ang="0">
                    <a:pos x="167" y="252"/>
                  </a:cxn>
                  <a:cxn ang="0">
                    <a:pos x="162" y="247"/>
                  </a:cxn>
                  <a:cxn ang="0">
                    <a:pos x="156" y="241"/>
                  </a:cxn>
                  <a:cxn ang="0">
                    <a:pos x="147" y="235"/>
                  </a:cxn>
                  <a:cxn ang="0">
                    <a:pos x="139" y="241"/>
                  </a:cxn>
                  <a:cxn ang="0">
                    <a:pos x="133" y="250"/>
                  </a:cxn>
                  <a:cxn ang="0">
                    <a:pos x="128" y="258"/>
                  </a:cxn>
                  <a:cxn ang="0">
                    <a:pos x="122" y="267"/>
                  </a:cxn>
                  <a:cxn ang="0">
                    <a:pos x="122" y="275"/>
                  </a:cxn>
                  <a:cxn ang="0">
                    <a:pos x="116" y="289"/>
                  </a:cxn>
                  <a:cxn ang="0">
                    <a:pos x="113" y="295"/>
                  </a:cxn>
                  <a:cxn ang="0">
                    <a:pos x="96" y="298"/>
                  </a:cxn>
                  <a:cxn ang="0">
                    <a:pos x="79" y="292"/>
                  </a:cxn>
                  <a:cxn ang="0">
                    <a:pos x="74" y="312"/>
                  </a:cxn>
                  <a:cxn ang="0">
                    <a:pos x="65" y="340"/>
                  </a:cxn>
                </a:cxnLst>
                <a:rect l="0" t="0" r="r" b="b"/>
                <a:pathLst>
                  <a:path w="221" h="340">
                    <a:moveTo>
                      <a:pt x="54" y="335"/>
                    </a:moveTo>
                    <a:lnTo>
                      <a:pt x="54" y="335"/>
                    </a:lnTo>
                    <a:lnTo>
                      <a:pt x="54" y="335"/>
                    </a:lnTo>
                    <a:lnTo>
                      <a:pt x="51" y="332"/>
                    </a:lnTo>
                    <a:lnTo>
                      <a:pt x="51" y="332"/>
                    </a:lnTo>
                    <a:lnTo>
                      <a:pt x="48" y="332"/>
                    </a:lnTo>
                    <a:lnTo>
                      <a:pt x="48" y="332"/>
                    </a:lnTo>
                    <a:lnTo>
                      <a:pt x="45" y="329"/>
                    </a:lnTo>
                    <a:lnTo>
                      <a:pt x="45" y="329"/>
                    </a:lnTo>
                    <a:lnTo>
                      <a:pt x="43" y="326"/>
                    </a:lnTo>
                    <a:lnTo>
                      <a:pt x="43" y="326"/>
                    </a:lnTo>
                    <a:lnTo>
                      <a:pt x="43" y="326"/>
                    </a:lnTo>
                    <a:lnTo>
                      <a:pt x="40" y="323"/>
                    </a:lnTo>
                    <a:lnTo>
                      <a:pt x="40" y="323"/>
                    </a:lnTo>
                    <a:lnTo>
                      <a:pt x="37" y="320"/>
                    </a:lnTo>
                    <a:lnTo>
                      <a:pt x="37" y="320"/>
                    </a:lnTo>
                    <a:lnTo>
                      <a:pt x="34" y="320"/>
                    </a:lnTo>
                    <a:lnTo>
                      <a:pt x="34" y="318"/>
                    </a:lnTo>
                    <a:lnTo>
                      <a:pt x="31" y="318"/>
                    </a:lnTo>
                    <a:lnTo>
                      <a:pt x="31" y="318"/>
                    </a:lnTo>
                    <a:lnTo>
                      <a:pt x="31" y="318"/>
                    </a:lnTo>
                    <a:lnTo>
                      <a:pt x="31" y="318"/>
                    </a:lnTo>
                    <a:lnTo>
                      <a:pt x="31" y="318"/>
                    </a:lnTo>
                    <a:lnTo>
                      <a:pt x="31" y="315"/>
                    </a:lnTo>
                    <a:lnTo>
                      <a:pt x="31" y="315"/>
                    </a:lnTo>
                    <a:lnTo>
                      <a:pt x="34" y="312"/>
                    </a:lnTo>
                    <a:lnTo>
                      <a:pt x="20" y="306"/>
                    </a:lnTo>
                    <a:lnTo>
                      <a:pt x="14" y="303"/>
                    </a:lnTo>
                    <a:lnTo>
                      <a:pt x="17" y="295"/>
                    </a:lnTo>
                    <a:lnTo>
                      <a:pt x="20" y="292"/>
                    </a:lnTo>
                    <a:lnTo>
                      <a:pt x="20" y="289"/>
                    </a:lnTo>
                    <a:lnTo>
                      <a:pt x="23" y="289"/>
                    </a:lnTo>
                    <a:lnTo>
                      <a:pt x="23" y="286"/>
                    </a:lnTo>
                    <a:lnTo>
                      <a:pt x="23" y="284"/>
                    </a:lnTo>
                    <a:lnTo>
                      <a:pt x="26" y="281"/>
                    </a:lnTo>
                    <a:lnTo>
                      <a:pt x="23" y="278"/>
                    </a:lnTo>
                    <a:lnTo>
                      <a:pt x="23" y="275"/>
                    </a:lnTo>
                    <a:lnTo>
                      <a:pt x="23" y="272"/>
                    </a:lnTo>
                    <a:lnTo>
                      <a:pt x="20" y="269"/>
                    </a:lnTo>
                    <a:lnTo>
                      <a:pt x="20" y="269"/>
                    </a:lnTo>
                    <a:lnTo>
                      <a:pt x="20" y="267"/>
                    </a:lnTo>
                    <a:lnTo>
                      <a:pt x="17" y="267"/>
                    </a:lnTo>
                    <a:lnTo>
                      <a:pt x="17" y="264"/>
                    </a:lnTo>
                    <a:lnTo>
                      <a:pt x="17" y="261"/>
                    </a:lnTo>
                    <a:lnTo>
                      <a:pt x="14" y="258"/>
                    </a:lnTo>
                    <a:lnTo>
                      <a:pt x="14" y="258"/>
                    </a:lnTo>
                    <a:lnTo>
                      <a:pt x="14" y="255"/>
                    </a:lnTo>
                    <a:lnTo>
                      <a:pt x="11" y="255"/>
                    </a:lnTo>
                    <a:lnTo>
                      <a:pt x="11" y="255"/>
                    </a:lnTo>
                    <a:lnTo>
                      <a:pt x="9" y="252"/>
                    </a:lnTo>
                    <a:lnTo>
                      <a:pt x="9" y="250"/>
                    </a:lnTo>
                    <a:lnTo>
                      <a:pt x="6" y="247"/>
                    </a:lnTo>
                    <a:lnTo>
                      <a:pt x="6" y="244"/>
                    </a:lnTo>
                    <a:lnTo>
                      <a:pt x="3" y="241"/>
                    </a:lnTo>
                    <a:lnTo>
                      <a:pt x="3" y="238"/>
                    </a:lnTo>
                    <a:lnTo>
                      <a:pt x="0" y="233"/>
                    </a:lnTo>
                    <a:lnTo>
                      <a:pt x="0" y="230"/>
                    </a:lnTo>
                    <a:lnTo>
                      <a:pt x="3" y="221"/>
                    </a:lnTo>
                    <a:lnTo>
                      <a:pt x="6" y="218"/>
                    </a:lnTo>
                    <a:lnTo>
                      <a:pt x="9" y="213"/>
                    </a:lnTo>
                    <a:lnTo>
                      <a:pt x="11" y="207"/>
                    </a:lnTo>
                    <a:lnTo>
                      <a:pt x="11" y="204"/>
                    </a:lnTo>
                    <a:lnTo>
                      <a:pt x="11" y="204"/>
                    </a:lnTo>
                    <a:lnTo>
                      <a:pt x="11" y="204"/>
                    </a:lnTo>
                    <a:lnTo>
                      <a:pt x="14" y="204"/>
                    </a:lnTo>
                    <a:lnTo>
                      <a:pt x="14" y="201"/>
                    </a:lnTo>
                    <a:lnTo>
                      <a:pt x="14" y="201"/>
                    </a:lnTo>
                    <a:lnTo>
                      <a:pt x="14" y="201"/>
                    </a:lnTo>
                    <a:lnTo>
                      <a:pt x="14" y="199"/>
                    </a:lnTo>
                    <a:lnTo>
                      <a:pt x="14" y="199"/>
                    </a:lnTo>
                    <a:lnTo>
                      <a:pt x="17" y="196"/>
                    </a:lnTo>
                    <a:lnTo>
                      <a:pt x="17" y="196"/>
                    </a:lnTo>
                    <a:lnTo>
                      <a:pt x="17" y="193"/>
                    </a:lnTo>
                    <a:lnTo>
                      <a:pt x="17" y="193"/>
                    </a:lnTo>
                    <a:lnTo>
                      <a:pt x="17" y="193"/>
                    </a:lnTo>
                    <a:lnTo>
                      <a:pt x="20" y="190"/>
                    </a:lnTo>
                    <a:lnTo>
                      <a:pt x="20" y="190"/>
                    </a:lnTo>
                    <a:lnTo>
                      <a:pt x="20" y="187"/>
                    </a:lnTo>
                    <a:lnTo>
                      <a:pt x="20" y="187"/>
                    </a:lnTo>
                    <a:lnTo>
                      <a:pt x="20" y="184"/>
                    </a:lnTo>
                    <a:lnTo>
                      <a:pt x="20" y="184"/>
                    </a:lnTo>
                    <a:lnTo>
                      <a:pt x="23" y="182"/>
                    </a:lnTo>
                    <a:lnTo>
                      <a:pt x="23" y="182"/>
                    </a:lnTo>
                    <a:lnTo>
                      <a:pt x="23" y="182"/>
                    </a:lnTo>
                    <a:lnTo>
                      <a:pt x="23" y="182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6"/>
                    </a:lnTo>
                    <a:lnTo>
                      <a:pt x="26" y="176"/>
                    </a:lnTo>
                    <a:lnTo>
                      <a:pt x="26" y="176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8" y="170"/>
                    </a:lnTo>
                    <a:lnTo>
                      <a:pt x="28" y="170"/>
                    </a:lnTo>
                    <a:lnTo>
                      <a:pt x="28" y="170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8" y="165"/>
                    </a:lnTo>
                    <a:lnTo>
                      <a:pt x="31" y="165"/>
                    </a:lnTo>
                    <a:lnTo>
                      <a:pt x="31" y="165"/>
                    </a:lnTo>
                    <a:lnTo>
                      <a:pt x="31" y="162"/>
                    </a:lnTo>
                    <a:lnTo>
                      <a:pt x="31" y="162"/>
                    </a:lnTo>
                    <a:lnTo>
                      <a:pt x="34" y="159"/>
                    </a:lnTo>
                    <a:lnTo>
                      <a:pt x="34" y="153"/>
                    </a:lnTo>
                    <a:lnTo>
                      <a:pt x="37" y="148"/>
                    </a:lnTo>
                    <a:lnTo>
                      <a:pt x="40" y="148"/>
                    </a:lnTo>
                    <a:lnTo>
                      <a:pt x="40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60" y="136"/>
                    </a:lnTo>
                    <a:lnTo>
                      <a:pt x="60" y="133"/>
                    </a:lnTo>
                    <a:lnTo>
                      <a:pt x="60" y="133"/>
                    </a:lnTo>
                    <a:lnTo>
                      <a:pt x="60" y="133"/>
                    </a:lnTo>
                    <a:lnTo>
                      <a:pt x="62" y="131"/>
                    </a:lnTo>
                    <a:lnTo>
                      <a:pt x="62" y="131"/>
                    </a:lnTo>
                    <a:lnTo>
                      <a:pt x="62" y="128"/>
                    </a:lnTo>
                    <a:lnTo>
                      <a:pt x="65" y="128"/>
                    </a:lnTo>
                    <a:lnTo>
                      <a:pt x="65" y="125"/>
                    </a:lnTo>
                    <a:lnTo>
                      <a:pt x="65" y="125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6"/>
                    </a:lnTo>
                    <a:lnTo>
                      <a:pt x="71" y="114"/>
                    </a:lnTo>
                    <a:lnTo>
                      <a:pt x="68" y="114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2" y="111"/>
                    </a:lnTo>
                    <a:lnTo>
                      <a:pt x="62" y="111"/>
                    </a:lnTo>
                    <a:lnTo>
                      <a:pt x="62" y="111"/>
                    </a:lnTo>
                    <a:lnTo>
                      <a:pt x="60" y="111"/>
                    </a:lnTo>
                    <a:lnTo>
                      <a:pt x="60" y="111"/>
                    </a:lnTo>
                    <a:lnTo>
                      <a:pt x="60" y="111"/>
                    </a:lnTo>
                    <a:lnTo>
                      <a:pt x="57" y="108"/>
                    </a:lnTo>
                    <a:lnTo>
                      <a:pt x="57" y="108"/>
                    </a:lnTo>
                    <a:lnTo>
                      <a:pt x="57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1" y="108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4" y="105"/>
                    </a:lnTo>
                    <a:lnTo>
                      <a:pt x="54" y="105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99"/>
                    </a:lnTo>
                    <a:lnTo>
                      <a:pt x="60" y="99"/>
                    </a:lnTo>
                    <a:lnTo>
                      <a:pt x="60" y="99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5" y="91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8" y="85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68" y="80"/>
                    </a:lnTo>
                    <a:lnTo>
                      <a:pt x="71" y="80"/>
                    </a:lnTo>
                    <a:lnTo>
                      <a:pt x="71" y="80"/>
                    </a:lnTo>
                    <a:lnTo>
                      <a:pt x="71" y="77"/>
                    </a:lnTo>
                    <a:lnTo>
                      <a:pt x="74" y="77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7" y="71"/>
                    </a:lnTo>
                    <a:lnTo>
                      <a:pt x="77" y="71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82" y="65"/>
                    </a:lnTo>
                    <a:lnTo>
                      <a:pt x="82" y="65"/>
                    </a:lnTo>
                    <a:lnTo>
                      <a:pt x="82" y="65"/>
                    </a:lnTo>
                    <a:lnTo>
                      <a:pt x="85" y="65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5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1" y="54"/>
                    </a:lnTo>
                    <a:lnTo>
                      <a:pt x="91" y="54"/>
                    </a:lnTo>
                    <a:lnTo>
                      <a:pt x="91" y="51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3"/>
                    </a:lnTo>
                    <a:lnTo>
                      <a:pt x="96" y="43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5" y="29"/>
                    </a:lnTo>
                    <a:lnTo>
                      <a:pt x="116" y="3"/>
                    </a:lnTo>
                    <a:lnTo>
                      <a:pt x="116" y="0"/>
                    </a:lnTo>
                    <a:lnTo>
                      <a:pt x="145" y="29"/>
                    </a:lnTo>
                    <a:lnTo>
                      <a:pt x="147" y="31"/>
                    </a:lnTo>
                    <a:lnTo>
                      <a:pt x="147" y="31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3" y="37"/>
                    </a:lnTo>
                    <a:lnTo>
                      <a:pt x="153" y="37"/>
                    </a:lnTo>
                    <a:lnTo>
                      <a:pt x="153" y="37"/>
                    </a:lnTo>
                    <a:lnTo>
                      <a:pt x="159" y="46"/>
                    </a:lnTo>
                    <a:lnTo>
                      <a:pt x="167" y="51"/>
                    </a:lnTo>
                    <a:lnTo>
                      <a:pt x="173" y="60"/>
                    </a:lnTo>
                    <a:lnTo>
                      <a:pt x="176" y="65"/>
                    </a:lnTo>
                    <a:lnTo>
                      <a:pt x="179" y="68"/>
                    </a:lnTo>
                    <a:lnTo>
                      <a:pt x="176" y="80"/>
                    </a:lnTo>
                    <a:lnTo>
                      <a:pt x="170" y="85"/>
                    </a:lnTo>
                    <a:lnTo>
                      <a:pt x="179" y="91"/>
                    </a:lnTo>
                    <a:lnTo>
                      <a:pt x="184" y="94"/>
                    </a:lnTo>
                    <a:lnTo>
                      <a:pt x="190" y="97"/>
                    </a:lnTo>
                    <a:lnTo>
                      <a:pt x="193" y="99"/>
                    </a:lnTo>
                    <a:lnTo>
                      <a:pt x="196" y="99"/>
                    </a:lnTo>
                    <a:lnTo>
                      <a:pt x="198" y="102"/>
                    </a:lnTo>
                    <a:lnTo>
                      <a:pt x="201" y="102"/>
                    </a:lnTo>
                    <a:lnTo>
                      <a:pt x="201" y="105"/>
                    </a:lnTo>
                    <a:lnTo>
                      <a:pt x="204" y="105"/>
                    </a:lnTo>
                    <a:lnTo>
                      <a:pt x="207" y="108"/>
                    </a:lnTo>
                    <a:lnTo>
                      <a:pt x="207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11"/>
                    </a:lnTo>
                    <a:lnTo>
                      <a:pt x="210" y="111"/>
                    </a:lnTo>
                    <a:lnTo>
                      <a:pt x="210" y="114"/>
                    </a:lnTo>
                    <a:lnTo>
                      <a:pt x="207" y="116"/>
                    </a:lnTo>
                    <a:lnTo>
                      <a:pt x="207" y="122"/>
                    </a:lnTo>
                    <a:lnTo>
                      <a:pt x="204" y="125"/>
                    </a:lnTo>
                    <a:lnTo>
                      <a:pt x="201" y="128"/>
                    </a:lnTo>
                    <a:lnTo>
                      <a:pt x="201" y="133"/>
                    </a:lnTo>
                    <a:lnTo>
                      <a:pt x="201" y="136"/>
                    </a:lnTo>
                    <a:lnTo>
                      <a:pt x="204" y="136"/>
                    </a:lnTo>
                    <a:lnTo>
                      <a:pt x="207" y="139"/>
                    </a:lnTo>
                    <a:lnTo>
                      <a:pt x="207" y="142"/>
                    </a:lnTo>
                    <a:lnTo>
                      <a:pt x="204" y="145"/>
                    </a:lnTo>
                    <a:lnTo>
                      <a:pt x="204" y="150"/>
                    </a:lnTo>
                    <a:lnTo>
                      <a:pt x="201" y="153"/>
                    </a:lnTo>
                    <a:lnTo>
                      <a:pt x="201" y="156"/>
                    </a:lnTo>
                    <a:lnTo>
                      <a:pt x="201" y="159"/>
                    </a:lnTo>
                    <a:lnTo>
                      <a:pt x="198" y="162"/>
                    </a:lnTo>
                    <a:lnTo>
                      <a:pt x="196" y="165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70"/>
                    </a:lnTo>
                    <a:lnTo>
                      <a:pt x="196" y="173"/>
                    </a:lnTo>
                    <a:lnTo>
                      <a:pt x="193" y="173"/>
                    </a:lnTo>
                    <a:lnTo>
                      <a:pt x="193" y="179"/>
                    </a:lnTo>
                    <a:lnTo>
                      <a:pt x="193" y="179"/>
                    </a:lnTo>
                    <a:lnTo>
                      <a:pt x="196" y="182"/>
                    </a:lnTo>
                    <a:lnTo>
                      <a:pt x="201" y="182"/>
                    </a:lnTo>
                    <a:lnTo>
                      <a:pt x="207" y="184"/>
                    </a:lnTo>
                    <a:lnTo>
                      <a:pt x="215" y="190"/>
                    </a:lnTo>
                    <a:lnTo>
                      <a:pt x="213" y="199"/>
                    </a:lnTo>
                    <a:lnTo>
                      <a:pt x="210" y="201"/>
                    </a:lnTo>
                    <a:lnTo>
                      <a:pt x="210" y="207"/>
                    </a:lnTo>
                    <a:lnTo>
                      <a:pt x="207" y="210"/>
                    </a:lnTo>
                    <a:lnTo>
                      <a:pt x="207" y="216"/>
                    </a:lnTo>
                    <a:lnTo>
                      <a:pt x="204" y="213"/>
                    </a:lnTo>
                    <a:lnTo>
                      <a:pt x="201" y="210"/>
                    </a:lnTo>
                    <a:lnTo>
                      <a:pt x="198" y="207"/>
                    </a:lnTo>
                    <a:lnTo>
                      <a:pt x="196" y="207"/>
                    </a:lnTo>
                    <a:lnTo>
                      <a:pt x="190" y="201"/>
                    </a:lnTo>
                    <a:lnTo>
                      <a:pt x="190" y="207"/>
                    </a:lnTo>
                    <a:lnTo>
                      <a:pt x="190" y="207"/>
                    </a:lnTo>
                    <a:lnTo>
                      <a:pt x="190" y="207"/>
                    </a:lnTo>
                    <a:lnTo>
                      <a:pt x="190" y="207"/>
                    </a:lnTo>
                    <a:lnTo>
                      <a:pt x="187" y="210"/>
                    </a:lnTo>
                    <a:lnTo>
                      <a:pt x="187" y="210"/>
                    </a:lnTo>
                    <a:lnTo>
                      <a:pt x="187" y="213"/>
                    </a:lnTo>
                    <a:lnTo>
                      <a:pt x="187" y="213"/>
                    </a:lnTo>
                    <a:lnTo>
                      <a:pt x="187" y="216"/>
                    </a:lnTo>
                    <a:lnTo>
                      <a:pt x="184" y="216"/>
                    </a:lnTo>
                    <a:lnTo>
                      <a:pt x="184" y="216"/>
                    </a:lnTo>
                    <a:lnTo>
                      <a:pt x="184" y="218"/>
                    </a:lnTo>
                    <a:lnTo>
                      <a:pt x="184" y="218"/>
                    </a:lnTo>
                    <a:lnTo>
                      <a:pt x="181" y="221"/>
                    </a:lnTo>
                    <a:lnTo>
                      <a:pt x="181" y="224"/>
                    </a:lnTo>
                    <a:lnTo>
                      <a:pt x="184" y="224"/>
                    </a:lnTo>
                    <a:lnTo>
                      <a:pt x="184" y="227"/>
                    </a:lnTo>
                    <a:lnTo>
                      <a:pt x="187" y="230"/>
                    </a:lnTo>
                    <a:lnTo>
                      <a:pt x="190" y="230"/>
                    </a:lnTo>
                    <a:lnTo>
                      <a:pt x="193" y="233"/>
                    </a:lnTo>
                    <a:lnTo>
                      <a:pt x="198" y="235"/>
                    </a:lnTo>
                    <a:lnTo>
                      <a:pt x="201" y="238"/>
                    </a:lnTo>
                    <a:lnTo>
                      <a:pt x="201" y="238"/>
                    </a:lnTo>
                    <a:lnTo>
                      <a:pt x="201" y="241"/>
                    </a:lnTo>
                    <a:lnTo>
                      <a:pt x="204" y="241"/>
                    </a:lnTo>
                    <a:lnTo>
                      <a:pt x="207" y="241"/>
                    </a:lnTo>
                    <a:lnTo>
                      <a:pt x="207" y="244"/>
                    </a:lnTo>
                    <a:lnTo>
                      <a:pt x="210" y="244"/>
                    </a:lnTo>
                    <a:lnTo>
                      <a:pt x="210" y="244"/>
                    </a:lnTo>
                    <a:lnTo>
                      <a:pt x="213" y="244"/>
                    </a:lnTo>
                    <a:lnTo>
                      <a:pt x="213" y="247"/>
                    </a:lnTo>
                    <a:lnTo>
                      <a:pt x="215" y="247"/>
                    </a:lnTo>
                    <a:lnTo>
                      <a:pt x="215" y="247"/>
                    </a:lnTo>
                    <a:lnTo>
                      <a:pt x="218" y="247"/>
                    </a:lnTo>
                    <a:lnTo>
                      <a:pt x="218" y="247"/>
                    </a:lnTo>
                    <a:lnTo>
                      <a:pt x="218" y="247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18" y="247"/>
                    </a:lnTo>
                    <a:lnTo>
                      <a:pt x="218" y="250"/>
                    </a:lnTo>
                    <a:lnTo>
                      <a:pt x="218" y="250"/>
                    </a:lnTo>
                    <a:lnTo>
                      <a:pt x="218" y="252"/>
                    </a:lnTo>
                    <a:lnTo>
                      <a:pt x="215" y="252"/>
                    </a:lnTo>
                    <a:lnTo>
                      <a:pt x="215" y="252"/>
                    </a:lnTo>
                    <a:lnTo>
                      <a:pt x="215" y="255"/>
                    </a:lnTo>
                    <a:lnTo>
                      <a:pt x="215" y="255"/>
                    </a:lnTo>
                    <a:lnTo>
                      <a:pt x="215" y="255"/>
                    </a:lnTo>
                    <a:lnTo>
                      <a:pt x="215" y="258"/>
                    </a:lnTo>
                    <a:lnTo>
                      <a:pt x="213" y="258"/>
                    </a:lnTo>
                    <a:lnTo>
                      <a:pt x="213" y="258"/>
                    </a:lnTo>
                    <a:lnTo>
                      <a:pt x="213" y="261"/>
                    </a:lnTo>
                    <a:lnTo>
                      <a:pt x="210" y="261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07" y="264"/>
                    </a:lnTo>
                    <a:lnTo>
                      <a:pt x="207" y="264"/>
                    </a:lnTo>
                    <a:lnTo>
                      <a:pt x="207" y="264"/>
                    </a:lnTo>
                    <a:lnTo>
                      <a:pt x="207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1" y="264"/>
                    </a:lnTo>
                    <a:lnTo>
                      <a:pt x="201" y="264"/>
                    </a:lnTo>
                    <a:lnTo>
                      <a:pt x="201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6" y="264"/>
                    </a:lnTo>
                    <a:lnTo>
                      <a:pt x="196" y="264"/>
                    </a:lnTo>
                    <a:lnTo>
                      <a:pt x="196" y="264"/>
                    </a:lnTo>
                    <a:lnTo>
                      <a:pt x="196" y="264"/>
                    </a:lnTo>
                    <a:lnTo>
                      <a:pt x="193" y="264"/>
                    </a:lnTo>
                    <a:lnTo>
                      <a:pt x="193" y="264"/>
                    </a:lnTo>
                    <a:lnTo>
                      <a:pt x="193" y="264"/>
                    </a:lnTo>
                    <a:lnTo>
                      <a:pt x="193" y="264"/>
                    </a:lnTo>
                    <a:lnTo>
                      <a:pt x="190" y="264"/>
                    </a:lnTo>
                    <a:lnTo>
                      <a:pt x="187" y="264"/>
                    </a:lnTo>
                    <a:lnTo>
                      <a:pt x="187" y="264"/>
                    </a:lnTo>
                    <a:lnTo>
                      <a:pt x="187" y="264"/>
                    </a:lnTo>
                    <a:lnTo>
                      <a:pt x="187" y="264"/>
                    </a:lnTo>
                    <a:lnTo>
                      <a:pt x="184" y="264"/>
                    </a:lnTo>
                    <a:lnTo>
                      <a:pt x="184" y="264"/>
                    </a:lnTo>
                    <a:lnTo>
                      <a:pt x="181" y="264"/>
                    </a:lnTo>
                    <a:lnTo>
                      <a:pt x="181" y="264"/>
                    </a:lnTo>
                    <a:lnTo>
                      <a:pt x="179" y="264"/>
                    </a:lnTo>
                    <a:lnTo>
                      <a:pt x="179" y="264"/>
                    </a:lnTo>
                    <a:lnTo>
                      <a:pt x="179" y="264"/>
                    </a:lnTo>
                    <a:lnTo>
                      <a:pt x="176" y="264"/>
                    </a:lnTo>
                    <a:lnTo>
                      <a:pt x="176" y="264"/>
                    </a:lnTo>
                    <a:lnTo>
                      <a:pt x="176" y="264"/>
                    </a:lnTo>
                    <a:lnTo>
                      <a:pt x="173" y="264"/>
                    </a:lnTo>
                    <a:lnTo>
                      <a:pt x="173" y="261"/>
                    </a:lnTo>
                    <a:lnTo>
                      <a:pt x="170" y="261"/>
                    </a:lnTo>
                    <a:lnTo>
                      <a:pt x="170" y="258"/>
                    </a:lnTo>
                    <a:lnTo>
                      <a:pt x="170" y="258"/>
                    </a:lnTo>
                    <a:lnTo>
                      <a:pt x="167" y="258"/>
                    </a:lnTo>
                    <a:lnTo>
                      <a:pt x="167" y="255"/>
                    </a:lnTo>
                    <a:lnTo>
                      <a:pt x="167" y="255"/>
                    </a:lnTo>
                    <a:lnTo>
                      <a:pt x="167" y="252"/>
                    </a:lnTo>
                    <a:lnTo>
                      <a:pt x="167" y="252"/>
                    </a:lnTo>
                    <a:lnTo>
                      <a:pt x="164" y="250"/>
                    </a:lnTo>
                    <a:lnTo>
                      <a:pt x="164" y="250"/>
                    </a:lnTo>
                    <a:lnTo>
                      <a:pt x="164" y="247"/>
                    </a:lnTo>
                    <a:lnTo>
                      <a:pt x="164" y="247"/>
                    </a:lnTo>
                    <a:lnTo>
                      <a:pt x="164" y="247"/>
                    </a:lnTo>
                    <a:lnTo>
                      <a:pt x="164" y="247"/>
                    </a:lnTo>
                    <a:lnTo>
                      <a:pt x="164" y="247"/>
                    </a:lnTo>
                    <a:lnTo>
                      <a:pt x="162" y="247"/>
                    </a:lnTo>
                    <a:lnTo>
                      <a:pt x="162" y="244"/>
                    </a:lnTo>
                    <a:lnTo>
                      <a:pt x="162" y="244"/>
                    </a:lnTo>
                    <a:lnTo>
                      <a:pt x="162" y="244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6" y="241"/>
                    </a:lnTo>
                    <a:lnTo>
                      <a:pt x="156" y="241"/>
                    </a:lnTo>
                    <a:lnTo>
                      <a:pt x="156" y="241"/>
                    </a:lnTo>
                    <a:lnTo>
                      <a:pt x="156" y="238"/>
                    </a:lnTo>
                    <a:lnTo>
                      <a:pt x="153" y="238"/>
                    </a:lnTo>
                    <a:lnTo>
                      <a:pt x="153" y="238"/>
                    </a:lnTo>
                    <a:lnTo>
                      <a:pt x="153" y="238"/>
                    </a:lnTo>
                    <a:lnTo>
                      <a:pt x="150" y="235"/>
                    </a:lnTo>
                    <a:lnTo>
                      <a:pt x="150" y="235"/>
                    </a:lnTo>
                    <a:lnTo>
                      <a:pt x="150" y="235"/>
                    </a:lnTo>
                    <a:lnTo>
                      <a:pt x="147" y="235"/>
                    </a:lnTo>
                    <a:lnTo>
                      <a:pt x="147" y="235"/>
                    </a:lnTo>
                    <a:lnTo>
                      <a:pt x="145" y="235"/>
                    </a:lnTo>
                    <a:lnTo>
                      <a:pt x="145" y="238"/>
                    </a:lnTo>
                    <a:lnTo>
                      <a:pt x="145" y="238"/>
                    </a:lnTo>
                    <a:lnTo>
                      <a:pt x="142" y="241"/>
                    </a:lnTo>
                    <a:lnTo>
                      <a:pt x="142" y="241"/>
                    </a:lnTo>
                    <a:lnTo>
                      <a:pt x="142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36" y="241"/>
                    </a:lnTo>
                    <a:lnTo>
                      <a:pt x="133" y="241"/>
                    </a:lnTo>
                    <a:lnTo>
                      <a:pt x="133" y="241"/>
                    </a:lnTo>
                    <a:lnTo>
                      <a:pt x="133" y="244"/>
                    </a:lnTo>
                    <a:lnTo>
                      <a:pt x="133" y="244"/>
                    </a:lnTo>
                    <a:lnTo>
                      <a:pt x="133" y="247"/>
                    </a:lnTo>
                    <a:lnTo>
                      <a:pt x="133" y="247"/>
                    </a:lnTo>
                    <a:lnTo>
                      <a:pt x="133" y="250"/>
                    </a:lnTo>
                    <a:lnTo>
                      <a:pt x="130" y="250"/>
                    </a:lnTo>
                    <a:lnTo>
                      <a:pt x="130" y="250"/>
                    </a:lnTo>
                    <a:lnTo>
                      <a:pt x="130" y="252"/>
                    </a:lnTo>
                    <a:lnTo>
                      <a:pt x="130" y="252"/>
                    </a:lnTo>
                    <a:lnTo>
                      <a:pt x="130" y="255"/>
                    </a:lnTo>
                    <a:lnTo>
                      <a:pt x="130" y="255"/>
                    </a:lnTo>
                    <a:lnTo>
                      <a:pt x="130" y="255"/>
                    </a:lnTo>
                    <a:lnTo>
                      <a:pt x="128" y="258"/>
                    </a:lnTo>
                    <a:lnTo>
                      <a:pt x="128" y="258"/>
                    </a:lnTo>
                    <a:lnTo>
                      <a:pt x="128" y="261"/>
                    </a:lnTo>
                    <a:lnTo>
                      <a:pt x="128" y="264"/>
                    </a:lnTo>
                    <a:lnTo>
                      <a:pt x="128" y="264"/>
                    </a:lnTo>
                    <a:lnTo>
                      <a:pt x="128" y="264"/>
                    </a:lnTo>
                    <a:lnTo>
                      <a:pt x="125" y="264"/>
                    </a:lnTo>
                    <a:lnTo>
                      <a:pt x="125" y="264"/>
                    </a:lnTo>
                    <a:lnTo>
                      <a:pt x="125" y="264"/>
                    </a:lnTo>
                    <a:lnTo>
                      <a:pt x="125" y="267"/>
                    </a:lnTo>
                    <a:lnTo>
                      <a:pt x="122" y="267"/>
                    </a:lnTo>
                    <a:lnTo>
                      <a:pt x="122" y="267"/>
                    </a:lnTo>
                    <a:lnTo>
                      <a:pt x="122" y="267"/>
                    </a:lnTo>
                    <a:lnTo>
                      <a:pt x="122" y="267"/>
                    </a:lnTo>
                    <a:lnTo>
                      <a:pt x="122" y="267"/>
                    </a:lnTo>
                    <a:lnTo>
                      <a:pt x="122" y="269"/>
                    </a:lnTo>
                    <a:lnTo>
                      <a:pt x="122" y="269"/>
                    </a:lnTo>
                    <a:lnTo>
                      <a:pt x="122" y="272"/>
                    </a:lnTo>
                    <a:lnTo>
                      <a:pt x="122" y="272"/>
                    </a:lnTo>
                    <a:lnTo>
                      <a:pt x="122" y="275"/>
                    </a:lnTo>
                    <a:lnTo>
                      <a:pt x="122" y="275"/>
                    </a:lnTo>
                    <a:lnTo>
                      <a:pt x="119" y="275"/>
                    </a:lnTo>
                    <a:lnTo>
                      <a:pt x="119" y="278"/>
                    </a:lnTo>
                    <a:lnTo>
                      <a:pt x="119" y="278"/>
                    </a:lnTo>
                    <a:lnTo>
                      <a:pt x="119" y="281"/>
                    </a:lnTo>
                    <a:lnTo>
                      <a:pt x="119" y="284"/>
                    </a:lnTo>
                    <a:lnTo>
                      <a:pt x="116" y="286"/>
                    </a:lnTo>
                    <a:lnTo>
                      <a:pt x="116" y="286"/>
                    </a:lnTo>
                    <a:lnTo>
                      <a:pt x="116" y="289"/>
                    </a:lnTo>
                    <a:lnTo>
                      <a:pt x="116" y="289"/>
                    </a:lnTo>
                    <a:lnTo>
                      <a:pt x="116" y="292"/>
                    </a:lnTo>
                    <a:lnTo>
                      <a:pt x="116" y="292"/>
                    </a:lnTo>
                    <a:lnTo>
                      <a:pt x="116" y="292"/>
                    </a:lnTo>
                    <a:lnTo>
                      <a:pt x="116" y="292"/>
                    </a:lnTo>
                    <a:lnTo>
                      <a:pt x="113" y="292"/>
                    </a:lnTo>
                    <a:lnTo>
                      <a:pt x="113" y="295"/>
                    </a:lnTo>
                    <a:lnTo>
                      <a:pt x="113" y="295"/>
                    </a:lnTo>
                    <a:lnTo>
                      <a:pt x="113" y="295"/>
                    </a:lnTo>
                    <a:lnTo>
                      <a:pt x="111" y="298"/>
                    </a:lnTo>
                    <a:lnTo>
                      <a:pt x="111" y="298"/>
                    </a:lnTo>
                    <a:lnTo>
                      <a:pt x="111" y="298"/>
                    </a:lnTo>
                    <a:lnTo>
                      <a:pt x="108" y="301"/>
                    </a:lnTo>
                    <a:lnTo>
                      <a:pt x="105" y="301"/>
                    </a:lnTo>
                    <a:lnTo>
                      <a:pt x="102" y="298"/>
                    </a:lnTo>
                    <a:lnTo>
                      <a:pt x="102" y="298"/>
                    </a:lnTo>
                    <a:lnTo>
                      <a:pt x="99" y="298"/>
                    </a:lnTo>
                    <a:lnTo>
                      <a:pt x="96" y="298"/>
                    </a:lnTo>
                    <a:lnTo>
                      <a:pt x="94" y="295"/>
                    </a:lnTo>
                    <a:lnTo>
                      <a:pt x="91" y="295"/>
                    </a:lnTo>
                    <a:lnTo>
                      <a:pt x="88" y="295"/>
                    </a:lnTo>
                    <a:lnTo>
                      <a:pt x="88" y="295"/>
                    </a:lnTo>
                    <a:lnTo>
                      <a:pt x="85" y="295"/>
                    </a:lnTo>
                    <a:lnTo>
                      <a:pt x="85" y="295"/>
                    </a:lnTo>
                    <a:lnTo>
                      <a:pt x="85" y="295"/>
                    </a:lnTo>
                    <a:lnTo>
                      <a:pt x="82" y="295"/>
                    </a:lnTo>
                    <a:lnTo>
                      <a:pt x="79" y="292"/>
                    </a:lnTo>
                    <a:lnTo>
                      <a:pt x="79" y="295"/>
                    </a:lnTo>
                    <a:lnTo>
                      <a:pt x="79" y="295"/>
                    </a:lnTo>
                    <a:lnTo>
                      <a:pt x="82" y="298"/>
                    </a:lnTo>
                    <a:lnTo>
                      <a:pt x="79" y="301"/>
                    </a:lnTo>
                    <a:lnTo>
                      <a:pt x="77" y="303"/>
                    </a:lnTo>
                    <a:lnTo>
                      <a:pt x="77" y="306"/>
                    </a:lnTo>
                    <a:lnTo>
                      <a:pt x="77" y="309"/>
                    </a:lnTo>
                    <a:lnTo>
                      <a:pt x="74" y="309"/>
                    </a:lnTo>
                    <a:lnTo>
                      <a:pt x="74" y="312"/>
                    </a:lnTo>
                    <a:lnTo>
                      <a:pt x="74" y="315"/>
                    </a:lnTo>
                    <a:lnTo>
                      <a:pt x="74" y="318"/>
                    </a:lnTo>
                    <a:lnTo>
                      <a:pt x="71" y="318"/>
                    </a:lnTo>
                    <a:lnTo>
                      <a:pt x="71" y="320"/>
                    </a:lnTo>
                    <a:lnTo>
                      <a:pt x="71" y="323"/>
                    </a:lnTo>
                    <a:lnTo>
                      <a:pt x="71" y="326"/>
                    </a:lnTo>
                    <a:lnTo>
                      <a:pt x="68" y="326"/>
                    </a:lnTo>
                    <a:lnTo>
                      <a:pt x="68" y="332"/>
                    </a:lnTo>
                    <a:lnTo>
                      <a:pt x="65" y="340"/>
                    </a:lnTo>
                    <a:lnTo>
                      <a:pt x="54" y="3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1" name="Freeform 217"/>
              <p:cNvSpPr>
                <a:spLocks/>
              </p:cNvSpPr>
              <p:nvPr/>
            </p:nvSpPr>
            <p:spPr bwMode="auto">
              <a:xfrm>
                <a:off x="1942" y="2651"/>
                <a:ext cx="112" cy="172"/>
              </a:xfrm>
              <a:custGeom>
                <a:avLst/>
                <a:gdLst/>
                <a:ahLst/>
                <a:cxnLst>
                  <a:cxn ang="0">
                    <a:pos x="45" y="329"/>
                  </a:cxn>
                  <a:cxn ang="0">
                    <a:pos x="34" y="318"/>
                  </a:cxn>
                  <a:cxn ang="0">
                    <a:pos x="20" y="306"/>
                  </a:cxn>
                  <a:cxn ang="0">
                    <a:pos x="23" y="278"/>
                  </a:cxn>
                  <a:cxn ang="0">
                    <a:pos x="14" y="258"/>
                  </a:cxn>
                  <a:cxn ang="0">
                    <a:pos x="3" y="241"/>
                  </a:cxn>
                  <a:cxn ang="0">
                    <a:pos x="11" y="204"/>
                  </a:cxn>
                  <a:cxn ang="0">
                    <a:pos x="17" y="196"/>
                  </a:cxn>
                  <a:cxn ang="0">
                    <a:pos x="20" y="184"/>
                  </a:cxn>
                  <a:cxn ang="0">
                    <a:pos x="23" y="176"/>
                  </a:cxn>
                  <a:cxn ang="0">
                    <a:pos x="28" y="167"/>
                  </a:cxn>
                  <a:cxn ang="0">
                    <a:pos x="34" y="159"/>
                  </a:cxn>
                  <a:cxn ang="0">
                    <a:pos x="45" y="150"/>
                  </a:cxn>
                  <a:cxn ang="0">
                    <a:pos x="57" y="142"/>
                  </a:cxn>
                  <a:cxn ang="0">
                    <a:pos x="60" y="136"/>
                  </a:cxn>
                  <a:cxn ang="0">
                    <a:pos x="65" y="125"/>
                  </a:cxn>
                  <a:cxn ang="0">
                    <a:pos x="68" y="119"/>
                  </a:cxn>
                  <a:cxn ang="0">
                    <a:pos x="65" y="111"/>
                  </a:cxn>
                  <a:cxn ang="0">
                    <a:pos x="60" y="111"/>
                  </a:cxn>
                  <a:cxn ang="0">
                    <a:pos x="54" y="108"/>
                  </a:cxn>
                  <a:cxn ang="0">
                    <a:pos x="54" y="105"/>
                  </a:cxn>
                  <a:cxn ang="0">
                    <a:pos x="60" y="99"/>
                  </a:cxn>
                  <a:cxn ang="0">
                    <a:pos x="62" y="94"/>
                  </a:cxn>
                  <a:cxn ang="0">
                    <a:pos x="65" y="88"/>
                  </a:cxn>
                  <a:cxn ang="0">
                    <a:pos x="68" y="82"/>
                  </a:cxn>
                  <a:cxn ang="0">
                    <a:pos x="77" y="71"/>
                  </a:cxn>
                  <a:cxn ang="0">
                    <a:pos x="85" y="63"/>
                  </a:cxn>
                  <a:cxn ang="0">
                    <a:pos x="91" y="57"/>
                  </a:cxn>
                  <a:cxn ang="0">
                    <a:pos x="96" y="43"/>
                  </a:cxn>
                  <a:cxn ang="0">
                    <a:pos x="102" y="31"/>
                  </a:cxn>
                  <a:cxn ang="0">
                    <a:pos x="150" y="34"/>
                  </a:cxn>
                  <a:cxn ang="0">
                    <a:pos x="176" y="80"/>
                  </a:cxn>
                  <a:cxn ang="0">
                    <a:pos x="201" y="105"/>
                  </a:cxn>
                  <a:cxn ang="0">
                    <a:pos x="207" y="116"/>
                  </a:cxn>
                  <a:cxn ang="0">
                    <a:pos x="204" y="145"/>
                  </a:cxn>
                  <a:cxn ang="0">
                    <a:pos x="196" y="170"/>
                  </a:cxn>
                  <a:cxn ang="0">
                    <a:pos x="213" y="199"/>
                  </a:cxn>
                  <a:cxn ang="0">
                    <a:pos x="190" y="201"/>
                  </a:cxn>
                  <a:cxn ang="0">
                    <a:pos x="187" y="216"/>
                  </a:cxn>
                  <a:cxn ang="0">
                    <a:pos x="187" y="230"/>
                  </a:cxn>
                  <a:cxn ang="0">
                    <a:pos x="207" y="244"/>
                  </a:cxn>
                  <a:cxn ang="0">
                    <a:pos x="218" y="247"/>
                  </a:cxn>
                  <a:cxn ang="0">
                    <a:pos x="215" y="255"/>
                  </a:cxn>
                  <a:cxn ang="0">
                    <a:pos x="210" y="264"/>
                  </a:cxn>
                  <a:cxn ang="0">
                    <a:pos x="201" y="264"/>
                  </a:cxn>
                  <a:cxn ang="0">
                    <a:pos x="193" y="264"/>
                  </a:cxn>
                  <a:cxn ang="0">
                    <a:pos x="184" y="264"/>
                  </a:cxn>
                  <a:cxn ang="0">
                    <a:pos x="176" y="264"/>
                  </a:cxn>
                  <a:cxn ang="0">
                    <a:pos x="167" y="252"/>
                  </a:cxn>
                  <a:cxn ang="0">
                    <a:pos x="162" y="247"/>
                  </a:cxn>
                  <a:cxn ang="0">
                    <a:pos x="156" y="241"/>
                  </a:cxn>
                  <a:cxn ang="0">
                    <a:pos x="147" y="235"/>
                  </a:cxn>
                  <a:cxn ang="0">
                    <a:pos x="139" y="241"/>
                  </a:cxn>
                  <a:cxn ang="0">
                    <a:pos x="133" y="250"/>
                  </a:cxn>
                  <a:cxn ang="0">
                    <a:pos x="128" y="258"/>
                  </a:cxn>
                  <a:cxn ang="0">
                    <a:pos x="122" y="267"/>
                  </a:cxn>
                  <a:cxn ang="0">
                    <a:pos x="122" y="275"/>
                  </a:cxn>
                  <a:cxn ang="0">
                    <a:pos x="116" y="289"/>
                  </a:cxn>
                  <a:cxn ang="0">
                    <a:pos x="113" y="295"/>
                  </a:cxn>
                  <a:cxn ang="0">
                    <a:pos x="96" y="298"/>
                  </a:cxn>
                  <a:cxn ang="0">
                    <a:pos x="79" y="292"/>
                  </a:cxn>
                  <a:cxn ang="0">
                    <a:pos x="74" y="312"/>
                  </a:cxn>
                  <a:cxn ang="0">
                    <a:pos x="65" y="340"/>
                  </a:cxn>
                </a:cxnLst>
                <a:rect l="0" t="0" r="r" b="b"/>
                <a:pathLst>
                  <a:path w="221" h="340">
                    <a:moveTo>
                      <a:pt x="54" y="335"/>
                    </a:moveTo>
                    <a:lnTo>
                      <a:pt x="54" y="335"/>
                    </a:lnTo>
                    <a:lnTo>
                      <a:pt x="54" y="335"/>
                    </a:lnTo>
                    <a:lnTo>
                      <a:pt x="51" y="332"/>
                    </a:lnTo>
                    <a:lnTo>
                      <a:pt x="51" y="332"/>
                    </a:lnTo>
                    <a:lnTo>
                      <a:pt x="48" y="332"/>
                    </a:lnTo>
                    <a:lnTo>
                      <a:pt x="48" y="332"/>
                    </a:lnTo>
                    <a:lnTo>
                      <a:pt x="45" y="329"/>
                    </a:lnTo>
                    <a:lnTo>
                      <a:pt x="45" y="329"/>
                    </a:lnTo>
                    <a:lnTo>
                      <a:pt x="43" y="326"/>
                    </a:lnTo>
                    <a:lnTo>
                      <a:pt x="43" y="326"/>
                    </a:lnTo>
                    <a:lnTo>
                      <a:pt x="43" y="326"/>
                    </a:lnTo>
                    <a:lnTo>
                      <a:pt x="40" y="323"/>
                    </a:lnTo>
                    <a:lnTo>
                      <a:pt x="40" y="323"/>
                    </a:lnTo>
                    <a:lnTo>
                      <a:pt x="37" y="320"/>
                    </a:lnTo>
                    <a:lnTo>
                      <a:pt x="37" y="320"/>
                    </a:lnTo>
                    <a:lnTo>
                      <a:pt x="34" y="320"/>
                    </a:lnTo>
                    <a:lnTo>
                      <a:pt x="34" y="318"/>
                    </a:lnTo>
                    <a:lnTo>
                      <a:pt x="31" y="318"/>
                    </a:lnTo>
                    <a:lnTo>
                      <a:pt x="31" y="318"/>
                    </a:lnTo>
                    <a:lnTo>
                      <a:pt x="31" y="318"/>
                    </a:lnTo>
                    <a:lnTo>
                      <a:pt x="31" y="318"/>
                    </a:lnTo>
                    <a:lnTo>
                      <a:pt x="31" y="318"/>
                    </a:lnTo>
                    <a:lnTo>
                      <a:pt x="31" y="315"/>
                    </a:lnTo>
                    <a:lnTo>
                      <a:pt x="31" y="315"/>
                    </a:lnTo>
                    <a:lnTo>
                      <a:pt x="34" y="312"/>
                    </a:lnTo>
                    <a:lnTo>
                      <a:pt x="20" y="306"/>
                    </a:lnTo>
                    <a:lnTo>
                      <a:pt x="14" y="303"/>
                    </a:lnTo>
                    <a:lnTo>
                      <a:pt x="17" y="295"/>
                    </a:lnTo>
                    <a:lnTo>
                      <a:pt x="20" y="292"/>
                    </a:lnTo>
                    <a:lnTo>
                      <a:pt x="20" y="289"/>
                    </a:lnTo>
                    <a:lnTo>
                      <a:pt x="23" y="289"/>
                    </a:lnTo>
                    <a:lnTo>
                      <a:pt x="23" y="286"/>
                    </a:lnTo>
                    <a:lnTo>
                      <a:pt x="23" y="284"/>
                    </a:lnTo>
                    <a:lnTo>
                      <a:pt x="26" y="281"/>
                    </a:lnTo>
                    <a:lnTo>
                      <a:pt x="23" y="278"/>
                    </a:lnTo>
                    <a:lnTo>
                      <a:pt x="23" y="275"/>
                    </a:lnTo>
                    <a:lnTo>
                      <a:pt x="23" y="272"/>
                    </a:lnTo>
                    <a:lnTo>
                      <a:pt x="20" y="269"/>
                    </a:lnTo>
                    <a:lnTo>
                      <a:pt x="20" y="269"/>
                    </a:lnTo>
                    <a:lnTo>
                      <a:pt x="20" y="267"/>
                    </a:lnTo>
                    <a:lnTo>
                      <a:pt x="17" y="267"/>
                    </a:lnTo>
                    <a:lnTo>
                      <a:pt x="17" y="264"/>
                    </a:lnTo>
                    <a:lnTo>
                      <a:pt x="17" y="261"/>
                    </a:lnTo>
                    <a:lnTo>
                      <a:pt x="14" y="258"/>
                    </a:lnTo>
                    <a:lnTo>
                      <a:pt x="14" y="258"/>
                    </a:lnTo>
                    <a:lnTo>
                      <a:pt x="14" y="255"/>
                    </a:lnTo>
                    <a:lnTo>
                      <a:pt x="11" y="255"/>
                    </a:lnTo>
                    <a:lnTo>
                      <a:pt x="11" y="255"/>
                    </a:lnTo>
                    <a:lnTo>
                      <a:pt x="9" y="252"/>
                    </a:lnTo>
                    <a:lnTo>
                      <a:pt x="9" y="250"/>
                    </a:lnTo>
                    <a:lnTo>
                      <a:pt x="6" y="247"/>
                    </a:lnTo>
                    <a:lnTo>
                      <a:pt x="6" y="244"/>
                    </a:lnTo>
                    <a:lnTo>
                      <a:pt x="3" y="241"/>
                    </a:lnTo>
                    <a:lnTo>
                      <a:pt x="3" y="238"/>
                    </a:lnTo>
                    <a:lnTo>
                      <a:pt x="0" y="233"/>
                    </a:lnTo>
                    <a:lnTo>
                      <a:pt x="0" y="230"/>
                    </a:lnTo>
                    <a:lnTo>
                      <a:pt x="3" y="221"/>
                    </a:lnTo>
                    <a:lnTo>
                      <a:pt x="6" y="218"/>
                    </a:lnTo>
                    <a:lnTo>
                      <a:pt x="9" y="213"/>
                    </a:lnTo>
                    <a:lnTo>
                      <a:pt x="11" y="207"/>
                    </a:lnTo>
                    <a:lnTo>
                      <a:pt x="11" y="204"/>
                    </a:lnTo>
                    <a:lnTo>
                      <a:pt x="11" y="204"/>
                    </a:lnTo>
                    <a:lnTo>
                      <a:pt x="11" y="204"/>
                    </a:lnTo>
                    <a:lnTo>
                      <a:pt x="14" y="204"/>
                    </a:lnTo>
                    <a:lnTo>
                      <a:pt x="14" y="201"/>
                    </a:lnTo>
                    <a:lnTo>
                      <a:pt x="14" y="201"/>
                    </a:lnTo>
                    <a:lnTo>
                      <a:pt x="14" y="201"/>
                    </a:lnTo>
                    <a:lnTo>
                      <a:pt x="14" y="199"/>
                    </a:lnTo>
                    <a:lnTo>
                      <a:pt x="14" y="199"/>
                    </a:lnTo>
                    <a:lnTo>
                      <a:pt x="17" y="196"/>
                    </a:lnTo>
                    <a:lnTo>
                      <a:pt x="17" y="196"/>
                    </a:lnTo>
                    <a:lnTo>
                      <a:pt x="17" y="193"/>
                    </a:lnTo>
                    <a:lnTo>
                      <a:pt x="17" y="193"/>
                    </a:lnTo>
                    <a:lnTo>
                      <a:pt x="17" y="193"/>
                    </a:lnTo>
                    <a:lnTo>
                      <a:pt x="20" y="190"/>
                    </a:lnTo>
                    <a:lnTo>
                      <a:pt x="20" y="190"/>
                    </a:lnTo>
                    <a:lnTo>
                      <a:pt x="20" y="187"/>
                    </a:lnTo>
                    <a:lnTo>
                      <a:pt x="20" y="187"/>
                    </a:lnTo>
                    <a:lnTo>
                      <a:pt x="20" y="184"/>
                    </a:lnTo>
                    <a:lnTo>
                      <a:pt x="20" y="184"/>
                    </a:lnTo>
                    <a:lnTo>
                      <a:pt x="23" y="182"/>
                    </a:lnTo>
                    <a:lnTo>
                      <a:pt x="23" y="182"/>
                    </a:lnTo>
                    <a:lnTo>
                      <a:pt x="23" y="182"/>
                    </a:lnTo>
                    <a:lnTo>
                      <a:pt x="23" y="182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6"/>
                    </a:lnTo>
                    <a:lnTo>
                      <a:pt x="26" y="176"/>
                    </a:lnTo>
                    <a:lnTo>
                      <a:pt x="26" y="176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8" y="170"/>
                    </a:lnTo>
                    <a:lnTo>
                      <a:pt x="28" y="170"/>
                    </a:lnTo>
                    <a:lnTo>
                      <a:pt x="28" y="170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8" y="165"/>
                    </a:lnTo>
                    <a:lnTo>
                      <a:pt x="31" y="165"/>
                    </a:lnTo>
                    <a:lnTo>
                      <a:pt x="31" y="165"/>
                    </a:lnTo>
                    <a:lnTo>
                      <a:pt x="31" y="162"/>
                    </a:lnTo>
                    <a:lnTo>
                      <a:pt x="31" y="162"/>
                    </a:lnTo>
                    <a:lnTo>
                      <a:pt x="34" y="159"/>
                    </a:lnTo>
                    <a:lnTo>
                      <a:pt x="34" y="153"/>
                    </a:lnTo>
                    <a:lnTo>
                      <a:pt x="37" y="148"/>
                    </a:lnTo>
                    <a:lnTo>
                      <a:pt x="40" y="148"/>
                    </a:lnTo>
                    <a:lnTo>
                      <a:pt x="40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60" y="136"/>
                    </a:lnTo>
                    <a:lnTo>
                      <a:pt x="60" y="133"/>
                    </a:lnTo>
                    <a:lnTo>
                      <a:pt x="60" y="133"/>
                    </a:lnTo>
                    <a:lnTo>
                      <a:pt x="60" y="133"/>
                    </a:lnTo>
                    <a:lnTo>
                      <a:pt x="62" y="131"/>
                    </a:lnTo>
                    <a:lnTo>
                      <a:pt x="62" y="131"/>
                    </a:lnTo>
                    <a:lnTo>
                      <a:pt x="62" y="128"/>
                    </a:lnTo>
                    <a:lnTo>
                      <a:pt x="65" y="128"/>
                    </a:lnTo>
                    <a:lnTo>
                      <a:pt x="65" y="125"/>
                    </a:lnTo>
                    <a:lnTo>
                      <a:pt x="65" y="125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8" y="116"/>
                    </a:lnTo>
                    <a:lnTo>
                      <a:pt x="71" y="114"/>
                    </a:lnTo>
                    <a:lnTo>
                      <a:pt x="68" y="114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2" y="111"/>
                    </a:lnTo>
                    <a:lnTo>
                      <a:pt x="62" y="111"/>
                    </a:lnTo>
                    <a:lnTo>
                      <a:pt x="62" y="111"/>
                    </a:lnTo>
                    <a:lnTo>
                      <a:pt x="60" y="111"/>
                    </a:lnTo>
                    <a:lnTo>
                      <a:pt x="60" y="111"/>
                    </a:lnTo>
                    <a:lnTo>
                      <a:pt x="60" y="111"/>
                    </a:lnTo>
                    <a:lnTo>
                      <a:pt x="57" y="108"/>
                    </a:lnTo>
                    <a:lnTo>
                      <a:pt x="57" y="108"/>
                    </a:lnTo>
                    <a:lnTo>
                      <a:pt x="57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1" y="108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4" y="105"/>
                    </a:lnTo>
                    <a:lnTo>
                      <a:pt x="54" y="105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99"/>
                    </a:lnTo>
                    <a:lnTo>
                      <a:pt x="60" y="99"/>
                    </a:lnTo>
                    <a:lnTo>
                      <a:pt x="60" y="99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5" y="91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8" y="85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68" y="80"/>
                    </a:lnTo>
                    <a:lnTo>
                      <a:pt x="71" y="80"/>
                    </a:lnTo>
                    <a:lnTo>
                      <a:pt x="71" y="80"/>
                    </a:lnTo>
                    <a:lnTo>
                      <a:pt x="71" y="77"/>
                    </a:lnTo>
                    <a:lnTo>
                      <a:pt x="74" y="77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7" y="71"/>
                    </a:lnTo>
                    <a:lnTo>
                      <a:pt x="77" y="71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82" y="65"/>
                    </a:lnTo>
                    <a:lnTo>
                      <a:pt x="82" y="65"/>
                    </a:lnTo>
                    <a:lnTo>
                      <a:pt x="82" y="65"/>
                    </a:lnTo>
                    <a:lnTo>
                      <a:pt x="85" y="65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5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1" y="54"/>
                    </a:lnTo>
                    <a:lnTo>
                      <a:pt x="91" y="54"/>
                    </a:lnTo>
                    <a:lnTo>
                      <a:pt x="91" y="51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3"/>
                    </a:lnTo>
                    <a:lnTo>
                      <a:pt x="96" y="43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5" y="29"/>
                    </a:lnTo>
                    <a:lnTo>
                      <a:pt x="116" y="3"/>
                    </a:lnTo>
                    <a:lnTo>
                      <a:pt x="116" y="0"/>
                    </a:lnTo>
                    <a:lnTo>
                      <a:pt x="145" y="29"/>
                    </a:lnTo>
                    <a:lnTo>
                      <a:pt x="147" y="31"/>
                    </a:lnTo>
                    <a:lnTo>
                      <a:pt x="147" y="31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3" y="37"/>
                    </a:lnTo>
                    <a:lnTo>
                      <a:pt x="153" y="37"/>
                    </a:lnTo>
                    <a:lnTo>
                      <a:pt x="153" y="37"/>
                    </a:lnTo>
                    <a:lnTo>
                      <a:pt x="159" y="46"/>
                    </a:lnTo>
                    <a:lnTo>
                      <a:pt x="167" y="51"/>
                    </a:lnTo>
                    <a:lnTo>
                      <a:pt x="173" y="60"/>
                    </a:lnTo>
                    <a:lnTo>
                      <a:pt x="176" y="65"/>
                    </a:lnTo>
                    <a:lnTo>
                      <a:pt x="179" y="68"/>
                    </a:lnTo>
                    <a:lnTo>
                      <a:pt x="176" y="80"/>
                    </a:lnTo>
                    <a:lnTo>
                      <a:pt x="170" y="85"/>
                    </a:lnTo>
                    <a:lnTo>
                      <a:pt x="179" y="91"/>
                    </a:lnTo>
                    <a:lnTo>
                      <a:pt x="184" y="94"/>
                    </a:lnTo>
                    <a:lnTo>
                      <a:pt x="190" y="97"/>
                    </a:lnTo>
                    <a:lnTo>
                      <a:pt x="193" y="99"/>
                    </a:lnTo>
                    <a:lnTo>
                      <a:pt x="196" y="99"/>
                    </a:lnTo>
                    <a:lnTo>
                      <a:pt x="198" y="102"/>
                    </a:lnTo>
                    <a:lnTo>
                      <a:pt x="201" y="102"/>
                    </a:lnTo>
                    <a:lnTo>
                      <a:pt x="201" y="105"/>
                    </a:lnTo>
                    <a:lnTo>
                      <a:pt x="204" y="105"/>
                    </a:lnTo>
                    <a:lnTo>
                      <a:pt x="207" y="108"/>
                    </a:lnTo>
                    <a:lnTo>
                      <a:pt x="207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11"/>
                    </a:lnTo>
                    <a:lnTo>
                      <a:pt x="210" y="111"/>
                    </a:lnTo>
                    <a:lnTo>
                      <a:pt x="210" y="114"/>
                    </a:lnTo>
                    <a:lnTo>
                      <a:pt x="207" y="116"/>
                    </a:lnTo>
                    <a:lnTo>
                      <a:pt x="207" y="122"/>
                    </a:lnTo>
                    <a:lnTo>
                      <a:pt x="204" y="125"/>
                    </a:lnTo>
                    <a:lnTo>
                      <a:pt x="201" y="128"/>
                    </a:lnTo>
                    <a:lnTo>
                      <a:pt x="201" y="133"/>
                    </a:lnTo>
                    <a:lnTo>
                      <a:pt x="201" y="136"/>
                    </a:lnTo>
                    <a:lnTo>
                      <a:pt x="204" y="136"/>
                    </a:lnTo>
                    <a:lnTo>
                      <a:pt x="207" y="139"/>
                    </a:lnTo>
                    <a:lnTo>
                      <a:pt x="207" y="142"/>
                    </a:lnTo>
                    <a:lnTo>
                      <a:pt x="204" y="145"/>
                    </a:lnTo>
                    <a:lnTo>
                      <a:pt x="204" y="150"/>
                    </a:lnTo>
                    <a:lnTo>
                      <a:pt x="201" y="153"/>
                    </a:lnTo>
                    <a:lnTo>
                      <a:pt x="201" y="156"/>
                    </a:lnTo>
                    <a:lnTo>
                      <a:pt x="201" y="159"/>
                    </a:lnTo>
                    <a:lnTo>
                      <a:pt x="198" y="162"/>
                    </a:lnTo>
                    <a:lnTo>
                      <a:pt x="196" y="165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70"/>
                    </a:lnTo>
                    <a:lnTo>
                      <a:pt x="196" y="173"/>
                    </a:lnTo>
                    <a:lnTo>
                      <a:pt x="193" y="173"/>
                    </a:lnTo>
                    <a:lnTo>
                      <a:pt x="193" y="179"/>
                    </a:lnTo>
                    <a:lnTo>
                      <a:pt x="193" y="179"/>
                    </a:lnTo>
                    <a:lnTo>
                      <a:pt x="196" y="182"/>
                    </a:lnTo>
                    <a:lnTo>
                      <a:pt x="201" y="182"/>
                    </a:lnTo>
                    <a:lnTo>
                      <a:pt x="207" y="184"/>
                    </a:lnTo>
                    <a:lnTo>
                      <a:pt x="215" y="190"/>
                    </a:lnTo>
                    <a:lnTo>
                      <a:pt x="213" y="199"/>
                    </a:lnTo>
                    <a:lnTo>
                      <a:pt x="210" y="201"/>
                    </a:lnTo>
                    <a:lnTo>
                      <a:pt x="210" y="207"/>
                    </a:lnTo>
                    <a:lnTo>
                      <a:pt x="207" y="210"/>
                    </a:lnTo>
                    <a:lnTo>
                      <a:pt x="207" y="216"/>
                    </a:lnTo>
                    <a:lnTo>
                      <a:pt x="204" y="213"/>
                    </a:lnTo>
                    <a:lnTo>
                      <a:pt x="201" y="210"/>
                    </a:lnTo>
                    <a:lnTo>
                      <a:pt x="198" y="207"/>
                    </a:lnTo>
                    <a:lnTo>
                      <a:pt x="196" y="207"/>
                    </a:lnTo>
                    <a:lnTo>
                      <a:pt x="190" y="201"/>
                    </a:lnTo>
                    <a:lnTo>
                      <a:pt x="190" y="207"/>
                    </a:lnTo>
                    <a:lnTo>
                      <a:pt x="190" y="207"/>
                    </a:lnTo>
                    <a:lnTo>
                      <a:pt x="190" y="207"/>
                    </a:lnTo>
                    <a:lnTo>
                      <a:pt x="190" y="207"/>
                    </a:lnTo>
                    <a:lnTo>
                      <a:pt x="187" y="210"/>
                    </a:lnTo>
                    <a:lnTo>
                      <a:pt x="187" y="210"/>
                    </a:lnTo>
                    <a:lnTo>
                      <a:pt x="187" y="213"/>
                    </a:lnTo>
                    <a:lnTo>
                      <a:pt x="187" y="213"/>
                    </a:lnTo>
                    <a:lnTo>
                      <a:pt x="187" y="216"/>
                    </a:lnTo>
                    <a:lnTo>
                      <a:pt x="184" y="216"/>
                    </a:lnTo>
                    <a:lnTo>
                      <a:pt x="184" y="216"/>
                    </a:lnTo>
                    <a:lnTo>
                      <a:pt x="184" y="218"/>
                    </a:lnTo>
                    <a:lnTo>
                      <a:pt x="184" y="218"/>
                    </a:lnTo>
                    <a:lnTo>
                      <a:pt x="181" y="221"/>
                    </a:lnTo>
                    <a:lnTo>
                      <a:pt x="181" y="224"/>
                    </a:lnTo>
                    <a:lnTo>
                      <a:pt x="184" y="224"/>
                    </a:lnTo>
                    <a:lnTo>
                      <a:pt x="184" y="227"/>
                    </a:lnTo>
                    <a:lnTo>
                      <a:pt x="187" y="230"/>
                    </a:lnTo>
                    <a:lnTo>
                      <a:pt x="190" y="230"/>
                    </a:lnTo>
                    <a:lnTo>
                      <a:pt x="193" y="233"/>
                    </a:lnTo>
                    <a:lnTo>
                      <a:pt x="198" y="235"/>
                    </a:lnTo>
                    <a:lnTo>
                      <a:pt x="201" y="238"/>
                    </a:lnTo>
                    <a:lnTo>
                      <a:pt x="201" y="238"/>
                    </a:lnTo>
                    <a:lnTo>
                      <a:pt x="201" y="241"/>
                    </a:lnTo>
                    <a:lnTo>
                      <a:pt x="204" y="241"/>
                    </a:lnTo>
                    <a:lnTo>
                      <a:pt x="207" y="241"/>
                    </a:lnTo>
                    <a:lnTo>
                      <a:pt x="207" y="244"/>
                    </a:lnTo>
                    <a:lnTo>
                      <a:pt x="210" y="244"/>
                    </a:lnTo>
                    <a:lnTo>
                      <a:pt x="210" y="244"/>
                    </a:lnTo>
                    <a:lnTo>
                      <a:pt x="213" y="244"/>
                    </a:lnTo>
                    <a:lnTo>
                      <a:pt x="213" y="247"/>
                    </a:lnTo>
                    <a:lnTo>
                      <a:pt x="215" y="247"/>
                    </a:lnTo>
                    <a:lnTo>
                      <a:pt x="215" y="247"/>
                    </a:lnTo>
                    <a:lnTo>
                      <a:pt x="218" y="247"/>
                    </a:lnTo>
                    <a:lnTo>
                      <a:pt x="218" y="247"/>
                    </a:lnTo>
                    <a:lnTo>
                      <a:pt x="218" y="247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18" y="247"/>
                    </a:lnTo>
                    <a:lnTo>
                      <a:pt x="218" y="250"/>
                    </a:lnTo>
                    <a:lnTo>
                      <a:pt x="218" y="250"/>
                    </a:lnTo>
                    <a:lnTo>
                      <a:pt x="218" y="252"/>
                    </a:lnTo>
                    <a:lnTo>
                      <a:pt x="215" y="252"/>
                    </a:lnTo>
                    <a:lnTo>
                      <a:pt x="215" y="252"/>
                    </a:lnTo>
                    <a:lnTo>
                      <a:pt x="215" y="255"/>
                    </a:lnTo>
                    <a:lnTo>
                      <a:pt x="215" y="255"/>
                    </a:lnTo>
                    <a:lnTo>
                      <a:pt x="215" y="255"/>
                    </a:lnTo>
                    <a:lnTo>
                      <a:pt x="215" y="258"/>
                    </a:lnTo>
                    <a:lnTo>
                      <a:pt x="213" y="258"/>
                    </a:lnTo>
                    <a:lnTo>
                      <a:pt x="213" y="258"/>
                    </a:lnTo>
                    <a:lnTo>
                      <a:pt x="213" y="261"/>
                    </a:lnTo>
                    <a:lnTo>
                      <a:pt x="210" y="261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07" y="264"/>
                    </a:lnTo>
                    <a:lnTo>
                      <a:pt x="207" y="264"/>
                    </a:lnTo>
                    <a:lnTo>
                      <a:pt x="207" y="264"/>
                    </a:lnTo>
                    <a:lnTo>
                      <a:pt x="207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1" y="264"/>
                    </a:lnTo>
                    <a:lnTo>
                      <a:pt x="201" y="264"/>
                    </a:lnTo>
                    <a:lnTo>
                      <a:pt x="201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6" y="264"/>
                    </a:lnTo>
                    <a:lnTo>
                      <a:pt x="196" y="264"/>
                    </a:lnTo>
                    <a:lnTo>
                      <a:pt x="196" y="264"/>
                    </a:lnTo>
                    <a:lnTo>
                      <a:pt x="196" y="264"/>
                    </a:lnTo>
                    <a:lnTo>
                      <a:pt x="193" y="264"/>
                    </a:lnTo>
                    <a:lnTo>
                      <a:pt x="193" y="264"/>
                    </a:lnTo>
                    <a:lnTo>
                      <a:pt x="193" y="264"/>
                    </a:lnTo>
                    <a:lnTo>
                      <a:pt x="193" y="264"/>
                    </a:lnTo>
                    <a:lnTo>
                      <a:pt x="190" y="264"/>
                    </a:lnTo>
                    <a:lnTo>
                      <a:pt x="187" y="264"/>
                    </a:lnTo>
                    <a:lnTo>
                      <a:pt x="187" y="264"/>
                    </a:lnTo>
                    <a:lnTo>
                      <a:pt x="187" y="264"/>
                    </a:lnTo>
                    <a:lnTo>
                      <a:pt x="187" y="264"/>
                    </a:lnTo>
                    <a:lnTo>
                      <a:pt x="184" y="264"/>
                    </a:lnTo>
                    <a:lnTo>
                      <a:pt x="184" y="264"/>
                    </a:lnTo>
                    <a:lnTo>
                      <a:pt x="181" y="264"/>
                    </a:lnTo>
                    <a:lnTo>
                      <a:pt x="181" y="264"/>
                    </a:lnTo>
                    <a:lnTo>
                      <a:pt x="179" y="264"/>
                    </a:lnTo>
                    <a:lnTo>
                      <a:pt x="179" y="264"/>
                    </a:lnTo>
                    <a:lnTo>
                      <a:pt x="179" y="264"/>
                    </a:lnTo>
                    <a:lnTo>
                      <a:pt x="176" y="264"/>
                    </a:lnTo>
                    <a:lnTo>
                      <a:pt x="176" y="264"/>
                    </a:lnTo>
                    <a:lnTo>
                      <a:pt x="176" y="264"/>
                    </a:lnTo>
                    <a:lnTo>
                      <a:pt x="173" y="264"/>
                    </a:lnTo>
                    <a:lnTo>
                      <a:pt x="173" y="261"/>
                    </a:lnTo>
                    <a:lnTo>
                      <a:pt x="170" y="261"/>
                    </a:lnTo>
                    <a:lnTo>
                      <a:pt x="170" y="258"/>
                    </a:lnTo>
                    <a:lnTo>
                      <a:pt x="170" y="258"/>
                    </a:lnTo>
                    <a:lnTo>
                      <a:pt x="167" y="258"/>
                    </a:lnTo>
                    <a:lnTo>
                      <a:pt x="167" y="255"/>
                    </a:lnTo>
                    <a:lnTo>
                      <a:pt x="167" y="255"/>
                    </a:lnTo>
                    <a:lnTo>
                      <a:pt x="167" y="252"/>
                    </a:lnTo>
                    <a:lnTo>
                      <a:pt x="167" y="252"/>
                    </a:lnTo>
                    <a:lnTo>
                      <a:pt x="164" y="250"/>
                    </a:lnTo>
                    <a:lnTo>
                      <a:pt x="164" y="250"/>
                    </a:lnTo>
                    <a:lnTo>
                      <a:pt x="164" y="247"/>
                    </a:lnTo>
                    <a:lnTo>
                      <a:pt x="164" y="247"/>
                    </a:lnTo>
                    <a:lnTo>
                      <a:pt x="164" y="247"/>
                    </a:lnTo>
                    <a:lnTo>
                      <a:pt x="164" y="247"/>
                    </a:lnTo>
                    <a:lnTo>
                      <a:pt x="164" y="247"/>
                    </a:lnTo>
                    <a:lnTo>
                      <a:pt x="162" y="247"/>
                    </a:lnTo>
                    <a:lnTo>
                      <a:pt x="162" y="244"/>
                    </a:lnTo>
                    <a:lnTo>
                      <a:pt x="162" y="244"/>
                    </a:lnTo>
                    <a:lnTo>
                      <a:pt x="162" y="244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6" y="241"/>
                    </a:lnTo>
                    <a:lnTo>
                      <a:pt x="156" y="241"/>
                    </a:lnTo>
                    <a:lnTo>
                      <a:pt x="156" y="241"/>
                    </a:lnTo>
                    <a:lnTo>
                      <a:pt x="156" y="238"/>
                    </a:lnTo>
                    <a:lnTo>
                      <a:pt x="153" y="238"/>
                    </a:lnTo>
                    <a:lnTo>
                      <a:pt x="153" y="238"/>
                    </a:lnTo>
                    <a:lnTo>
                      <a:pt x="153" y="238"/>
                    </a:lnTo>
                    <a:lnTo>
                      <a:pt x="150" y="235"/>
                    </a:lnTo>
                    <a:lnTo>
                      <a:pt x="150" y="235"/>
                    </a:lnTo>
                    <a:lnTo>
                      <a:pt x="150" y="235"/>
                    </a:lnTo>
                    <a:lnTo>
                      <a:pt x="147" y="235"/>
                    </a:lnTo>
                    <a:lnTo>
                      <a:pt x="147" y="235"/>
                    </a:lnTo>
                    <a:lnTo>
                      <a:pt x="145" y="235"/>
                    </a:lnTo>
                    <a:lnTo>
                      <a:pt x="145" y="238"/>
                    </a:lnTo>
                    <a:lnTo>
                      <a:pt x="145" y="238"/>
                    </a:lnTo>
                    <a:lnTo>
                      <a:pt x="142" y="241"/>
                    </a:lnTo>
                    <a:lnTo>
                      <a:pt x="142" y="241"/>
                    </a:lnTo>
                    <a:lnTo>
                      <a:pt x="142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36" y="241"/>
                    </a:lnTo>
                    <a:lnTo>
                      <a:pt x="133" y="241"/>
                    </a:lnTo>
                    <a:lnTo>
                      <a:pt x="133" y="241"/>
                    </a:lnTo>
                    <a:lnTo>
                      <a:pt x="133" y="244"/>
                    </a:lnTo>
                    <a:lnTo>
                      <a:pt x="133" y="244"/>
                    </a:lnTo>
                    <a:lnTo>
                      <a:pt x="133" y="247"/>
                    </a:lnTo>
                    <a:lnTo>
                      <a:pt x="133" y="247"/>
                    </a:lnTo>
                    <a:lnTo>
                      <a:pt x="133" y="250"/>
                    </a:lnTo>
                    <a:lnTo>
                      <a:pt x="130" y="250"/>
                    </a:lnTo>
                    <a:lnTo>
                      <a:pt x="130" y="250"/>
                    </a:lnTo>
                    <a:lnTo>
                      <a:pt x="130" y="252"/>
                    </a:lnTo>
                    <a:lnTo>
                      <a:pt x="130" y="252"/>
                    </a:lnTo>
                    <a:lnTo>
                      <a:pt x="130" y="255"/>
                    </a:lnTo>
                    <a:lnTo>
                      <a:pt x="130" y="255"/>
                    </a:lnTo>
                    <a:lnTo>
                      <a:pt x="130" y="255"/>
                    </a:lnTo>
                    <a:lnTo>
                      <a:pt x="128" y="258"/>
                    </a:lnTo>
                    <a:lnTo>
                      <a:pt x="128" y="258"/>
                    </a:lnTo>
                    <a:lnTo>
                      <a:pt x="128" y="261"/>
                    </a:lnTo>
                    <a:lnTo>
                      <a:pt x="128" y="264"/>
                    </a:lnTo>
                    <a:lnTo>
                      <a:pt x="128" y="264"/>
                    </a:lnTo>
                    <a:lnTo>
                      <a:pt x="128" y="264"/>
                    </a:lnTo>
                    <a:lnTo>
                      <a:pt x="125" y="264"/>
                    </a:lnTo>
                    <a:lnTo>
                      <a:pt x="125" y="264"/>
                    </a:lnTo>
                    <a:lnTo>
                      <a:pt x="125" y="264"/>
                    </a:lnTo>
                    <a:lnTo>
                      <a:pt x="125" y="267"/>
                    </a:lnTo>
                    <a:lnTo>
                      <a:pt x="122" y="267"/>
                    </a:lnTo>
                    <a:lnTo>
                      <a:pt x="122" y="267"/>
                    </a:lnTo>
                    <a:lnTo>
                      <a:pt x="122" y="267"/>
                    </a:lnTo>
                    <a:lnTo>
                      <a:pt x="122" y="267"/>
                    </a:lnTo>
                    <a:lnTo>
                      <a:pt x="122" y="267"/>
                    </a:lnTo>
                    <a:lnTo>
                      <a:pt x="122" y="269"/>
                    </a:lnTo>
                    <a:lnTo>
                      <a:pt x="122" y="269"/>
                    </a:lnTo>
                    <a:lnTo>
                      <a:pt x="122" y="272"/>
                    </a:lnTo>
                    <a:lnTo>
                      <a:pt x="122" y="272"/>
                    </a:lnTo>
                    <a:lnTo>
                      <a:pt x="122" y="275"/>
                    </a:lnTo>
                    <a:lnTo>
                      <a:pt x="122" y="275"/>
                    </a:lnTo>
                    <a:lnTo>
                      <a:pt x="119" y="275"/>
                    </a:lnTo>
                    <a:lnTo>
                      <a:pt x="119" y="278"/>
                    </a:lnTo>
                    <a:lnTo>
                      <a:pt x="119" y="278"/>
                    </a:lnTo>
                    <a:lnTo>
                      <a:pt x="119" y="281"/>
                    </a:lnTo>
                    <a:lnTo>
                      <a:pt x="119" y="284"/>
                    </a:lnTo>
                    <a:lnTo>
                      <a:pt x="116" y="286"/>
                    </a:lnTo>
                    <a:lnTo>
                      <a:pt x="116" y="286"/>
                    </a:lnTo>
                    <a:lnTo>
                      <a:pt x="116" y="289"/>
                    </a:lnTo>
                    <a:lnTo>
                      <a:pt x="116" y="289"/>
                    </a:lnTo>
                    <a:lnTo>
                      <a:pt x="116" y="292"/>
                    </a:lnTo>
                    <a:lnTo>
                      <a:pt x="116" y="292"/>
                    </a:lnTo>
                    <a:lnTo>
                      <a:pt x="116" y="292"/>
                    </a:lnTo>
                    <a:lnTo>
                      <a:pt x="116" y="292"/>
                    </a:lnTo>
                    <a:lnTo>
                      <a:pt x="113" y="292"/>
                    </a:lnTo>
                    <a:lnTo>
                      <a:pt x="113" y="295"/>
                    </a:lnTo>
                    <a:lnTo>
                      <a:pt x="113" y="295"/>
                    </a:lnTo>
                    <a:lnTo>
                      <a:pt x="113" y="295"/>
                    </a:lnTo>
                    <a:lnTo>
                      <a:pt x="111" y="298"/>
                    </a:lnTo>
                    <a:lnTo>
                      <a:pt x="111" y="298"/>
                    </a:lnTo>
                    <a:lnTo>
                      <a:pt x="111" y="298"/>
                    </a:lnTo>
                    <a:lnTo>
                      <a:pt x="108" y="301"/>
                    </a:lnTo>
                    <a:lnTo>
                      <a:pt x="105" y="301"/>
                    </a:lnTo>
                    <a:lnTo>
                      <a:pt x="102" y="298"/>
                    </a:lnTo>
                    <a:lnTo>
                      <a:pt x="102" y="298"/>
                    </a:lnTo>
                    <a:lnTo>
                      <a:pt x="99" y="298"/>
                    </a:lnTo>
                    <a:lnTo>
                      <a:pt x="96" y="298"/>
                    </a:lnTo>
                    <a:lnTo>
                      <a:pt x="94" y="295"/>
                    </a:lnTo>
                    <a:lnTo>
                      <a:pt x="91" y="295"/>
                    </a:lnTo>
                    <a:lnTo>
                      <a:pt x="88" y="295"/>
                    </a:lnTo>
                    <a:lnTo>
                      <a:pt x="88" y="295"/>
                    </a:lnTo>
                    <a:lnTo>
                      <a:pt x="85" y="295"/>
                    </a:lnTo>
                    <a:lnTo>
                      <a:pt x="85" y="295"/>
                    </a:lnTo>
                    <a:lnTo>
                      <a:pt x="85" y="295"/>
                    </a:lnTo>
                    <a:lnTo>
                      <a:pt x="82" y="295"/>
                    </a:lnTo>
                    <a:lnTo>
                      <a:pt x="79" y="292"/>
                    </a:lnTo>
                    <a:lnTo>
                      <a:pt x="79" y="295"/>
                    </a:lnTo>
                    <a:lnTo>
                      <a:pt x="79" y="295"/>
                    </a:lnTo>
                    <a:lnTo>
                      <a:pt x="82" y="298"/>
                    </a:lnTo>
                    <a:lnTo>
                      <a:pt x="79" y="301"/>
                    </a:lnTo>
                    <a:lnTo>
                      <a:pt x="77" y="303"/>
                    </a:lnTo>
                    <a:lnTo>
                      <a:pt x="77" y="306"/>
                    </a:lnTo>
                    <a:lnTo>
                      <a:pt x="77" y="309"/>
                    </a:lnTo>
                    <a:lnTo>
                      <a:pt x="74" y="309"/>
                    </a:lnTo>
                    <a:lnTo>
                      <a:pt x="74" y="312"/>
                    </a:lnTo>
                    <a:lnTo>
                      <a:pt x="74" y="315"/>
                    </a:lnTo>
                    <a:lnTo>
                      <a:pt x="74" y="318"/>
                    </a:lnTo>
                    <a:lnTo>
                      <a:pt x="71" y="318"/>
                    </a:lnTo>
                    <a:lnTo>
                      <a:pt x="71" y="320"/>
                    </a:lnTo>
                    <a:lnTo>
                      <a:pt x="71" y="323"/>
                    </a:lnTo>
                    <a:lnTo>
                      <a:pt x="71" y="326"/>
                    </a:lnTo>
                    <a:lnTo>
                      <a:pt x="68" y="326"/>
                    </a:lnTo>
                    <a:lnTo>
                      <a:pt x="68" y="332"/>
                    </a:lnTo>
                    <a:lnTo>
                      <a:pt x="65" y="340"/>
                    </a:lnTo>
                    <a:lnTo>
                      <a:pt x="54" y="33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2" name="Freeform 218"/>
              <p:cNvSpPr>
                <a:spLocks/>
              </p:cNvSpPr>
              <p:nvPr/>
            </p:nvSpPr>
            <p:spPr bwMode="auto">
              <a:xfrm>
                <a:off x="1952" y="2798"/>
                <a:ext cx="103" cy="103"/>
              </a:xfrm>
              <a:custGeom>
                <a:avLst/>
                <a:gdLst/>
                <a:ahLst/>
                <a:cxnLst>
                  <a:cxn ang="0">
                    <a:pos x="102" y="164"/>
                  </a:cxn>
                  <a:cxn ang="0">
                    <a:pos x="96" y="167"/>
                  </a:cxn>
                  <a:cxn ang="0">
                    <a:pos x="85" y="170"/>
                  </a:cxn>
                  <a:cxn ang="0">
                    <a:pos x="74" y="176"/>
                  </a:cxn>
                  <a:cxn ang="0">
                    <a:pos x="65" y="159"/>
                  </a:cxn>
                  <a:cxn ang="0">
                    <a:pos x="59" y="153"/>
                  </a:cxn>
                  <a:cxn ang="0">
                    <a:pos x="57" y="156"/>
                  </a:cxn>
                  <a:cxn ang="0">
                    <a:pos x="51" y="156"/>
                  </a:cxn>
                  <a:cxn ang="0">
                    <a:pos x="45" y="150"/>
                  </a:cxn>
                  <a:cxn ang="0">
                    <a:pos x="48" y="133"/>
                  </a:cxn>
                  <a:cxn ang="0">
                    <a:pos x="42" y="122"/>
                  </a:cxn>
                  <a:cxn ang="0">
                    <a:pos x="45" y="116"/>
                  </a:cxn>
                  <a:cxn ang="0">
                    <a:pos x="42" y="105"/>
                  </a:cxn>
                  <a:cxn ang="0">
                    <a:pos x="20" y="111"/>
                  </a:cxn>
                  <a:cxn ang="0">
                    <a:pos x="6" y="85"/>
                  </a:cxn>
                  <a:cxn ang="0">
                    <a:pos x="31" y="54"/>
                  </a:cxn>
                  <a:cxn ang="0">
                    <a:pos x="34" y="45"/>
                  </a:cxn>
                  <a:cxn ang="0">
                    <a:pos x="51" y="28"/>
                  </a:cxn>
                  <a:cxn ang="0">
                    <a:pos x="62" y="6"/>
                  </a:cxn>
                  <a:cxn ang="0">
                    <a:pos x="71" y="3"/>
                  </a:cxn>
                  <a:cxn ang="0">
                    <a:pos x="88" y="11"/>
                  </a:cxn>
                  <a:cxn ang="0">
                    <a:pos x="85" y="28"/>
                  </a:cxn>
                  <a:cxn ang="0">
                    <a:pos x="76" y="48"/>
                  </a:cxn>
                  <a:cxn ang="0">
                    <a:pos x="85" y="62"/>
                  </a:cxn>
                  <a:cxn ang="0">
                    <a:pos x="116" y="79"/>
                  </a:cxn>
                  <a:cxn ang="0">
                    <a:pos x="119" y="85"/>
                  </a:cxn>
                  <a:cxn ang="0">
                    <a:pos x="122" y="91"/>
                  </a:cxn>
                  <a:cxn ang="0">
                    <a:pos x="127" y="82"/>
                  </a:cxn>
                  <a:cxn ang="0">
                    <a:pos x="130" y="74"/>
                  </a:cxn>
                  <a:cxn ang="0">
                    <a:pos x="133" y="62"/>
                  </a:cxn>
                  <a:cxn ang="0">
                    <a:pos x="142" y="68"/>
                  </a:cxn>
                  <a:cxn ang="0">
                    <a:pos x="142" y="79"/>
                  </a:cxn>
                  <a:cxn ang="0">
                    <a:pos x="147" y="82"/>
                  </a:cxn>
                  <a:cxn ang="0">
                    <a:pos x="153" y="85"/>
                  </a:cxn>
                  <a:cxn ang="0">
                    <a:pos x="147" y="88"/>
                  </a:cxn>
                  <a:cxn ang="0">
                    <a:pos x="153" y="94"/>
                  </a:cxn>
                  <a:cxn ang="0">
                    <a:pos x="170" y="102"/>
                  </a:cxn>
                  <a:cxn ang="0">
                    <a:pos x="195" y="125"/>
                  </a:cxn>
                  <a:cxn ang="0">
                    <a:pos x="190" y="125"/>
                  </a:cxn>
                  <a:cxn ang="0">
                    <a:pos x="187" y="130"/>
                  </a:cxn>
                  <a:cxn ang="0">
                    <a:pos x="193" y="133"/>
                  </a:cxn>
                  <a:cxn ang="0">
                    <a:pos x="195" y="142"/>
                  </a:cxn>
                  <a:cxn ang="0">
                    <a:pos x="193" y="147"/>
                  </a:cxn>
                  <a:cxn ang="0">
                    <a:pos x="190" y="153"/>
                  </a:cxn>
                  <a:cxn ang="0">
                    <a:pos x="193" y="159"/>
                  </a:cxn>
                  <a:cxn ang="0">
                    <a:pos x="195" y="162"/>
                  </a:cxn>
                  <a:cxn ang="0">
                    <a:pos x="198" y="162"/>
                  </a:cxn>
                  <a:cxn ang="0">
                    <a:pos x="204" y="164"/>
                  </a:cxn>
                  <a:cxn ang="0">
                    <a:pos x="204" y="170"/>
                  </a:cxn>
                  <a:cxn ang="0">
                    <a:pos x="193" y="184"/>
                  </a:cxn>
                  <a:cxn ang="0">
                    <a:pos x="187" y="190"/>
                  </a:cxn>
                  <a:cxn ang="0">
                    <a:pos x="184" y="193"/>
                  </a:cxn>
                  <a:cxn ang="0">
                    <a:pos x="178" y="198"/>
                  </a:cxn>
                  <a:cxn ang="0">
                    <a:pos x="170" y="201"/>
                  </a:cxn>
                  <a:cxn ang="0">
                    <a:pos x="153" y="198"/>
                  </a:cxn>
                  <a:cxn ang="0">
                    <a:pos x="136" y="187"/>
                  </a:cxn>
                  <a:cxn ang="0">
                    <a:pos x="133" y="176"/>
                  </a:cxn>
                  <a:cxn ang="0">
                    <a:pos x="113" y="173"/>
                  </a:cxn>
                  <a:cxn ang="0">
                    <a:pos x="110" y="170"/>
                  </a:cxn>
                  <a:cxn ang="0">
                    <a:pos x="108" y="167"/>
                  </a:cxn>
                </a:cxnLst>
                <a:rect l="0" t="0" r="r" b="b"/>
                <a:pathLst>
                  <a:path w="204" h="204">
                    <a:moveTo>
                      <a:pt x="108" y="164"/>
                    </a:moveTo>
                    <a:lnTo>
                      <a:pt x="108" y="164"/>
                    </a:lnTo>
                    <a:lnTo>
                      <a:pt x="105" y="164"/>
                    </a:lnTo>
                    <a:lnTo>
                      <a:pt x="105" y="164"/>
                    </a:lnTo>
                    <a:lnTo>
                      <a:pt x="105" y="164"/>
                    </a:lnTo>
                    <a:lnTo>
                      <a:pt x="105" y="164"/>
                    </a:lnTo>
                    <a:lnTo>
                      <a:pt x="105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6" y="164"/>
                    </a:lnTo>
                    <a:lnTo>
                      <a:pt x="96" y="164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3" y="167"/>
                    </a:lnTo>
                    <a:lnTo>
                      <a:pt x="93" y="167"/>
                    </a:lnTo>
                    <a:lnTo>
                      <a:pt x="93" y="167"/>
                    </a:lnTo>
                    <a:lnTo>
                      <a:pt x="93" y="167"/>
                    </a:lnTo>
                    <a:lnTo>
                      <a:pt x="91" y="167"/>
                    </a:lnTo>
                    <a:lnTo>
                      <a:pt x="91" y="167"/>
                    </a:lnTo>
                    <a:lnTo>
                      <a:pt x="88" y="170"/>
                    </a:lnTo>
                    <a:lnTo>
                      <a:pt x="88" y="170"/>
                    </a:lnTo>
                    <a:lnTo>
                      <a:pt x="85" y="170"/>
                    </a:lnTo>
                    <a:lnTo>
                      <a:pt x="85" y="170"/>
                    </a:lnTo>
                    <a:lnTo>
                      <a:pt x="82" y="170"/>
                    </a:lnTo>
                    <a:lnTo>
                      <a:pt x="82" y="170"/>
                    </a:lnTo>
                    <a:lnTo>
                      <a:pt x="82" y="173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6" y="173"/>
                    </a:lnTo>
                    <a:lnTo>
                      <a:pt x="74" y="176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74" y="170"/>
                    </a:lnTo>
                    <a:lnTo>
                      <a:pt x="74" y="170"/>
                    </a:lnTo>
                    <a:lnTo>
                      <a:pt x="71" y="167"/>
                    </a:lnTo>
                    <a:lnTo>
                      <a:pt x="68" y="167"/>
                    </a:lnTo>
                    <a:lnTo>
                      <a:pt x="74" y="162"/>
                    </a:lnTo>
                    <a:lnTo>
                      <a:pt x="68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6"/>
                    </a:lnTo>
                    <a:lnTo>
                      <a:pt x="65" y="156"/>
                    </a:lnTo>
                    <a:lnTo>
                      <a:pt x="59" y="156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7" y="156"/>
                    </a:lnTo>
                    <a:lnTo>
                      <a:pt x="57" y="156"/>
                    </a:lnTo>
                    <a:lnTo>
                      <a:pt x="54" y="156"/>
                    </a:lnTo>
                    <a:lnTo>
                      <a:pt x="54" y="156"/>
                    </a:lnTo>
                    <a:lnTo>
                      <a:pt x="54" y="156"/>
                    </a:lnTo>
                    <a:lnTo>
                      <a:pt x="54" y="156"/>
                    </a:lnTo>
                    <a:lnTo>
                      <a:pt x="54" y="159"/>
                    </a:lnTo>
                    <a:lnTo>
                      <a:pt x="51" y="159"/>
                    </a:lnTo>
                    <a:lnTo>
                      <a:pt x="51" y="159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48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47"/>
                    </a:lnTo>
                    <a:lnTo>
                      <a:pt x="45" y="147"/>
                    </a:lnTo>
                    <a:lnTo>
                      <a:pt x="45" y="147"/>
                    </a:lnTo>
                    <a:lnTo>
                      <a:pt x="45" y="145"/>
                    </a:lnTo>
                    <a:lnTo>
                      <a:pt x="45" y="145"/>
                    </a:lnTo>
                    <a:lnTo>
                      <a:pt x="54" y="139"/>
                    </a:lnTo>
                    <a:lnTo>
                      <a:pt x="54" y="133"/>
                    </a:lnTo>
                    <a:lnTo>
                      <a:pt x="48" y="133"/>
                    </a:lnTo>
                    <a:lnTo>
                      <a:pt x="48" y="128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40" y="128"/>
                    </a:lnTo>
                    <a:lnTo>
                      <a:pt x="40" y="128"/>
                    </a:lnTo>
                    <a:lnTo>
                      <a:pt x="40" y="125"/>
                    </a:lnTo>
                    <a:lnTo>
                      <a:pt x="42" y="125"/>
                    </a:lnTo>
                    <a:lnTo>
                      <a:pt x="42" y="125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5" y="122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2" y="119"/>
                    </a:lnTo>
                    <a:lnTo>
                      <a:pt x="45" y="119"/>
                    </a:lnTo>
                    <a:lnTo>
                      <a:pt x="45" y="119"/>
                    </a:lnTo>
                    <a:lnTo>
                      <a:pt x="45" y="119"/>
                    </a:lnTo>
                    <a:lnTo>
                      <a:pt x="45" y="119"/>
                    </a:lnTo>
                    <a:lnTo>
                      <a:pt x="45" y="116"/>
                    </a:lnTo>
                    <a:lnTo>
                      <a:pt x="45" y="116"/>
                    </a:lnTo>
                    <a:lnTo>
                      <a:pt x="45" y="116"/>
                    </a:lnTo>
                    <a:lnTo>
                      <a:pt x="42" y="116"/>
                    </a:lnTo>
                    <a:lnTo>
                      <a:pt x="42" y="116"/>
                    </a:lnTo>
                    <a:lnTo>
                      <a:pt x="42" y="116"/>
                    </a:lnTo>
                    <a:lnTo>
                      <a:pt x="42" y="113"/>
                    </a:lnTo>
                    <a:lnTo>
                      <a:pt x="45" y="113"/>
                    </a:lnTo>
                    <a:lnTo>
                      <a:pt x="45" y="111"/>
                    </a:lnTo>
                    <a:lnTo>
                      <a:pt x="42" y="111"/>
                    </a:lnTo>
                    <a:lnTo>
                      <a:pt x="42" y="108"/>
                    </a:lnTo>
                    <a:lnTo>
                      <a:pt x="42" y="105"/>
                    </a:lnTo>
                    <a:lnTo>
                      <a:pt x="42" y="105"/>
                    </a:lnTo>
                    <a:lnTo>
                      <a:pt x="40" y="105"/>
                    </a:lnTo>
                    <a:lnTo>
                      <a:pt x="40" y="105"/>
                    </a:lnTo>
                    <a:lnTo>
                      <a:pt x="37" y="105"/>
                    </a:lnTo>
                    <a:lnTo>
                      <a:pt x="37" y="113"/>
                    </a:lnTo>
                    <a:lnTo>
                      <a:pt x="31" y="113"/>
                    </a:lnTo>
                    <a:lnTo>
                      <a:pt x="31" y="116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0" y="111"/>
                    </a:lnTo>
                    <a:lnTo>
                      <a:pt x="20" y="111"/>
                    </a:lnTo>
                    <a:lnTo>
                      <a:pt x="20" y="111"/>
                    </a:lnTo>
                    <a:lnTo>
                      <a:pt x="11" y="108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6" y="85"/>
                    </a:lnTo>
                    <a:lnTo>
                      <a:pt x="23" y="82"/>
                    </a:lnTo>
                    <a:lnTo>
                      <a:pt x="25" y="62"/>
                    </a:lnTo>
                    <a:lnTo>
                      <a:pt x="25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31" y="54"/>
                    </a:lnTo>
                    <a:lnTo>
                      <a:pt x="31" y="51"/>
                    </a:lnTo>
                    <a:lnTo>
                      <a:pt x="31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45" y="48"/>
                    </a:lnTo>
                    <a:lnTo>
                      <a:pt x="48" y="40"/>
                    </a:lnTo>
                    <a:lnTo>
                      <a:pt x="48" y="34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6"/>
                    </a:lnTo>
                    <a:lnTo>
                      <a:pt x="54" y="26"/>
                    </a:lnTo>
                    <a:lnTo>
                      <a:pt x="54" y="23"/>
                    </a:lnTo>
                    <a:lnTo>
                      <a:pt x="54" y="20"/>
                    </a:lnTo>
                    <a:lnTo>
                      <a:pt x="54" y="17"/>
                    </a:lnTo>
                    <a:lnTo>
                      <a:pt x="57" y="17"/>
                    </a:lnTo>
                    <a:lnTo>
                      <a:pt x="57" y="14"/>
                    </a:lnTo>
                    <a:lnTo>
                      <a:pt x="57" y="11"/>
                    </a:lnTo>
                    <a:lnTo>
                      <a:pt x="59" y="9"/>
                    </a:lnTo>
                    <a:lnTo>
                      <a:pt x="62" y="6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8" y="3"/>
                    </a:lnTo>
                    <a:lnTo>
                      <a:pt x="68" y="3"/>
                    </a:lnTo>
                    <a:lnTo>
                      <a:pt x="71" y="3"/>
                    </a:lnTo>
                    <a:lnTo>
                      <a:pt x="74" y="3"/>
                    </a:lnTo>
                    <a:lnTo>
                      <a:pt x="76" y="6"/>
                    </a:lnTo>
                    <a:lnTo>
                      <a:pt x="79" y="6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5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5" y="20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6"/>
                    </a:lnTo>
                    <a:lnTo>
                      <a:pt x="85" y="28"/>
                    </a:lnTo>
                    <a:lnTo>
                      <a:pt x="85" y="31"/>
                    </a:lnTo>
                    <a:lnTo>
                      <a:pt x="82" y="31"/>
                    </a:lnTo>
                    <a:lnTo>
                      <a:pt x="82" y="34"/>
                    </a:lnTo>
                    <a:lnTo>
                      <a:pt x="82" y="37"/>
                    </a:lnTo>
                    <a:lnTo>
                      <a:pt x="82" y="37"/>
                    </a:lnTo>
                    <a:lnTo>
                      <a:pt x="79" y="40"/>
                    </a:lnTo>
                    <a:lnTo>
                      <a:pt x="79" y="43"/>
                    </a:lnTo>
                    <a:lnTo>
                      <a:pt x="79" y="45"/>
                    </a:lnTo>
                    <a:lnTo>
                      <a:pt x="79" y="45"/>
                    </a:lnTo>
                    <a:lnTo>
                      <a:pt x="76" y="48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4" y="54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6" y="57"/>
                    </a:lnTo>
                    <a:lnTo>
                      <a:pt x="79" y="60"/>
                    </a:lnTo>
                    <a:lnTo>
                      <a:pt x="82" y="60"/>
                    </a:lnTo>
                    <a:lnTo>
                      <a:pt x="85" y="62"/>
                    </a:lnTo>
                    <a:lnTo>
                      <a:pt x="85" y="65"/>
                    </a:lnTo>
                    <a:lnTo>
                      <a:pt x="88" y="65"/>
                    </a:lnTo>
                    <a:lnTo>
                      <a:pt x="85" y="68"/>
                    </a:lnTo>
                    <a:lnTo>
                      <a:pt x="96" y="71"/>
                    </a:lnTo>
                    <a:lnTo>
                      <a:pt x="99" y="71"/>
                    </a:lnTo>
                    <a:lnTo>
                      <a:pt x="108" y="77"/>
                    </a:lnTo>
                    <a:lnTo>
                      <a:pt x="110" y="77"/>
                    </a:lnTo>
                    <a:lnTo>
                      <a:pt x="116" y="79"/>
                    </a:lnTo>
                    <a:lnTo>
                      <a:pt x="116" y="79"/>
                    </a:lnTo>
                    <a:lnTo>
                      <a:pt x="116" y="79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5" y="91"/>
                    </a:lnTo>
                    <a:lnTo>
                      <a:pt x="125" y="91"/>
                    </a:lnTo>
                    <a:lnTo>
                      <a:pt x="125" y="91"/>
                    </a:lnTo>
                    <a:lnTo>
                      <a:pt x="125" y="91"/>
                    </a:lnTo>
                    <a:lnTo>
                      <a:pt x="125" y="91"/>
                    </a:lnTo>
                    <a:lnTo>
                      <a:pt x="125" y="88"/>
                    </a:lnTo>
                    <a:lnTo>
                      <a:pt x="127" y="82"/>
                    </a:lnTo>
                    <a:lnTo>
                      <a:pt x="127" y="82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74"/>
                    </a:lnTo>
                    <a:lnTo>
                      <a:pt x="130" y="74"/>
                    </a:lnTo>
                    <a:lnTo>
                      <a:pt x="130" y="74"/>
                    </a:lnTo>
                    <a:lnTo>
                      <a:pt x="130" y="71"/>
                    </a:lnTo>
                    <a:lnTo>
                      <a:pt x="130" y="71"/>
                    </a:lnTo>
                    <a:lnTo>
                      <a:pt x="130" y="68"/>
                    </a:lnTo>
                    <a:lnTo>
                      <a:pt x="130" y="68"/>
                    </a:lnTo>
                    <a:lnTo>
                      <a:pt x="133" y="65"/>
                    </a:lnTo>
                    <a:lnTo>
                      <a:pt x="133" y="65"/>
                    </a:lnTo>
                    <a:lnTo>
                      <a:pt x="133" y="65"/>
                    </a:lnTo>
                    <a:lnTo>
                      <a:pt x="133" y="62"/>
                    </a:lnTo>
                    <a:lnTo>
                      <a:pt x="133" y="62"/>
                    </a:lnTo>
                    <a:lnTo>
                      <a:pt x="133" y="62"/>
                    </a:lnTo>
                    <a:lnTo>
                      <a:pt x="133" y="62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42" y="65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4" y="71"/>
                    </a:lnTo>
                    <a:lnTo>
                      <a:pt x="144" y="71"/>
                    </a:lnTo>
                    <a:lnTo>
                      <a:pt x="144" y="74"/>
                    </a:lnTo>
                    <a:lnTo>
                      <a:pt x="147" y="74"/>
                    </a:lnTo>
                    <a:lnTo>
                      <a:pt x="147" y="77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4" y="79"/>
                    </a:lnTo>
                    <a:lnTo>
                      <a:pt x="144" y="79"/>
                    </a:lnTo>
                    <a:lnTo>
                      <a:pt x="144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5"/>
                    </a:lnTo>
                    <a:lnTo>
                      <a:pt x="147" y="85"/>
                    </a:lnTo>
                    <a:lnTo>
                      <a:pt x="147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47" y="88"/>
                    </a:lnTo>
                    <a:lnTo>
                      <a:pt x="147" y="88"/>
                    </a:lnTo>
                    <a:lnTo>
                      <a:pt x="147" y="91"/>
                    </a:lnTo>
                    <a:lnTo>
                      <a:pt x="144" y="91"/>
                    </a:lnTo>
                    <a:lnTo>
                      <a:pt x="147" y="91"/>
                    </a:lnTo>
                    <a:lnTo>
                      <a:pt x="147" y="91"/>
                    </a:lnTo>
                    <a:lnTo>
                      <a:pt x="150" y="91"/>
                    </a:lnTo>
                    <a:lnTo>
                      <a:pt x="150" y="91"/>
                    </a:lnTo>
                    <a:lnTo>
                      <a:pt x="153" y="94"/>
                    </a:lnTo>
                    <a:lnTo>
                      <a:pt x="153" y="94"/>
                    </a:lnTo>
                    <a:lnTo>
                      <a:pt x="153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9"/>
                    </a:lnTo>
                    <a:lnTo>
                      <a:pt x="159" y="99"/>
                    </a:lnTo>
                    <a:lnTo>
                      <a:pt x="161" y="99"/>
                    </a:lnTo>
                    <a:lnTo>
                      <a:pt x="164" y="102"/>
                    </a:lnTo>
                    <a:lnTo>
                      <a:pt x="167" y="102"/>
                    </a:lnTo>
                    <a:lnTo>
                      <a:pt x="170" y="102"/>
                    </a:lnTo>
                    <a:lnTo>
                      <a:pt x="173" y="105"/>
                    </a:lnTo>
                    <a:lnTo>
                      <a:pt x="178" y="105"/>
                    </a:lnTo>
                    <a:lnTo>
                      <a:pt x="184" y="108"/>
                    </a:lnTo>
                    <a:lnTo>
                      <a:pt x="187" y="108"/>
                    </a:lnTo>
                    <a:lnTo>
                      <a:pt x="193" y="111"/>
                    </a:lnTo>
                    <a:lnTo>
                      <a:pt x="198" y="113"/>
                    </a:lnTo>
                    <a:lnTo>
                      <a:pt x="204" y="113"/>
                    </a:lnTo>
                    <a:lnTo>
                      <a:pt x="201" y="119"/>
                    </a:lnTo>
                    <a:lnTo>
                      <a:pt x="201" y="122"/>
                    </a:lnTo>
                    <a:lnTo>
                      <a:pt x="195" y="125"/>
                    </a:lnTo>
                    <a:lnTo>
                      <a:pt x="193" y="122"/>
                    </a:lnTo>
                    <a:lnTo>
                      <a:pt x="193" y="125"/>
                    </a:lnTo>
                    <a:lnTo>
                      <a:pt x="190" y="122"/>
                    </a:lnTo>
                    <a:lnTo>
                      <a:pt x="190" y="122"/>
                    </a:lnTo>
                    <a:lnTo>
                      <a:pt x="190" y="119"/>
                    </a:lnTo>
                    <a:lnTo>
                      <a:pt x="187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8"/>
                    </a:lnTo>
                    <a:lnTo>
                      <a:pt x="181" y="130"/>
                    </a:lnTo>
                    <a:lnTo>
                      <a:pt x="184" y="130"/>
                    </a:lnTo>
                    <a:lnTo>
                      <a:pt x="184" y="130"/>
                    </a:lnTo>
                    <a:lnTo>
                      <a:pt x="187" y="130"/>
                    </a:lnTo>
                    <a:lnTo>
                      <a:pt x="187" y="130"/>
                    </a:lnTo>
                    <a:lnTo>
                      <a:pt x="187" y="130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3" y="133"/>
                    </a:lnTo>
                    <a:lnTo>
                      <a:pt x="193" y="133"/>
                    </a:lnTo>
                    <a:lnTo>
                      <a:pt x="193" y="133"/>
                    </a:lnTo>
                    <a:lnTo>
                      <a:pt x="193" y="136"/>
                    </a:lnTo>
                    <a:lnTo>
                      <a:pt x="193" y="136"/>
                    </a:lnTo>
                    <a:lnTo>
                      <a:pt x="195" y="136"/>
                    </a:lnTo>
                    <a:lnTo>
                      <a:pt x="195" y="136"/>
                    </a:lnTo>
                    <a:lnTo>
                      <a:pt x="195" y="139"/>
                    </a:lnTo>
                    <a:lnTo>
                      <a:pt x="195" y="139"/>
                    </a:lnTo>
                    <a:lnTo>
                      <a:pt x="195" y="139"/>
                    </a:lnTo>
                    <a:lnTo>
                      <a:pt x="195" y="142"/>
                    </a:lnTo>
                    <a:lnTo>
                      <a:pt x="195" y="142"/>
                    </a:lnTo>
                    <a:lnTo>
                      <a:pt x="195" y="142"/>
                    </a:lnTo>
                    <a:lnTo>
                      <a:pt x="195" y="142"/>
                    </a:lnTo>
                    <a:lnTo>
                      <a:pt x="195" y="142"/>
                    </a:lnTo>
                    <a:lnTo>
                      <a:pt x="195" y="145"/>
                    </a:lnTo>
                    <a:lnTo>
                      <a:pt x="195" y="145"/>
                    </a:lnTo>
                    <a:lnTo>
                      <a:pt x="195" y="145"/>
                    </a:lnTo>
                    <a:lnTo>
                      <a:pt x="195" y="145"/>
                    </a:lnTo>
                    <a:lnTo>
                      <a:pt x="195" y="147"/>
                    </a:lnTo>
                    <a:lnTo>
                      <a:pt x="195" y="147"/>
                    </a:lnTo>
                    <a:lnTo>
                      <a:pt x="193" y="147"/>
                    </a:lnTo>
                    <a:lnTo>
                      <a:pt x="193" y="147"/>
                    </a:lnTo>
                    <a:lnTo>
                      <a:pt x="193" y="150"/>
                    </a:lnTo>
                    <a:lnTo>
                      <a:pt x="193" y="150"/>
                    </a:lnTo>
                    <a:lnTo>
                      <a:pt x="193" y="150"/>
                    </a:lnTo>
                    <a:lnTo>
                      <a:pt x="193" y="150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3" y="153"/>
                    </a:lnTo>
                    <a:lnTo>
                      <a:pt x="193" y="156"/>
                    </a:lnTo>
                    <a:lnTo>
                      <a:pt x="193" y="156"/>
                    </a:lnTo>
                    <a:lnTo>
                      <a:pt x="193" y="156"/>
                    </a:lnTo>
                    <a:lnTo>
                      <a:pt x="193" y="156"/>
                    </a:lnTo>
                    <a:lnTo>
                      <a:pt x="193" y="156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201" y="162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4" y="164"/>
                    </a:lnTo>
                    <a:lnTo>
                      <a:pt x="204" y="164"/>
                    </a:lnTo>
                    <a:lnTo>
                      <a:pt x="204" y="164"/>
                    </a:lnTo>
                    <a:lnTo>
                      <a:pt x="204" y="164"/>
                    </a:lnTo>
                    <a:lnTo>
                      <a:pt x="204" y="164"/>
                    </a:lnTo>
                    <a:lnTo>
                      <a:pt x="204" y="167"/>
                    </a:lnTo>
                    <a:lnTo>
                      <a:pt x="204" y="167"/>
                    </a:lnTo>
                    <a:lnTo>
                      <a:pt x="204" y="167"/>
                    </a:lnTo>
                    <a:lnTo>
                      <a:pt x="204" y="167"/>
                    </a:lnTo>
                    <a:lnTo>
                      <a:pt x="204" y="167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1" y="173"/>
                    </a:lnTo>
                    <a:lnTo>
                      <a:pt x="201" y="173"/>
                    </a:lnTo>
                    <a:lnTo>
                      <a:pt x="201" y="176"/>
                    </a:lnTo>
                    <a:lnTo>
                      <a:pt x="198" y="176"/>
                    </a:lnTo>
                    <a:lnTo>
                      <a:pt x="198" y="179"/>
                    </a:lnTo>
                    <a:lnTo>
                      <a:pt x="195" y="179"/>
                    </a:lnTo>
                    <a:lnTo>
                      <a:pt x="195" y="181"/>
                    </a:lnTo>
                    <a:lnTo>
                      <a:pt x="195" y="181"/>
                    </a:lnTo>
                    <a:lnTo>
                      <a:pt x="193" y="184"/>
                    </a:lnTo>
                    <a:lnTo>
                      <a:pt x="193" y="184"/>
                    </a:lnTo>
                    <a:lnTo>
                      <a:pt x="193" y="184"/>
                    </a:lnTo>
                    <a:lnTo>
                      <a:pt x="193" y="184"/>
                    </a:lnTo>
                    <a:lnTo>
                      <a:pt x="193" y="187"/>
                    </a:lnTo>
                    <a:lnTo>
                      <a:pt x="190" y="187"/>
                    </a:lnTo>
                    <a:lnTo>
                      <a:pt x="190" y="187"/>
                    </a:lnTo>
                    <a:lnTo>
                      <a:pt x="190" y="187"/>
                    </a:lnTo>
                    <a:lnTo>
                      <a:pt x="190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4" y="190"/>
                    </a:lnTo>
                    <a:lnTo>
                      <a:pt x="184" y="190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1" y="193"/>
                    </a:lnTo>
                    <a:lnTo>
                      <a:pt x="181" y="193"/>
                    </a:lnTo>
                    <a:lnTo>
                      <a:pt x="181" y="193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78" y="198"/>
                    </a:lnTo>
                    <a:lnTo>
                      <a:pt x="178" y="198"/>
                    </a:lnTo>
                    <a:lnTo>
                      <a:pt x="178" y="198"/>
                    </a:lnTo>
                    <a:lnTo>
                      <a:pt x="178" y="201"/>
                    </a:lnTo>
                    <a:lnTo>
                      <a:pt x="178" y="201"/>
                    </a:lnTo>
                    <a:lnTo>
                      <a:pt x="178" y="204"/>
                    </a:lnTo>
                    <a:lnTo>
                      <a:pt x="176" y="204"/>
                    </a:lnTo>
                    <a:lnTo>
                      <a:pt x="176" y="204"/>
                    </a:lnTo>
                    <a:lnTo>
                      <a:pt x="173" y="204"/>
                    </a:lnTo>
                    <a:lnTo>
                      <a:pt x="173" y="204"/>
                    </a:lnTo>
                    <a:lnTo>
                      <a:pt x="170" y="201"/>
                    </a:lnTo>
                    <a:lnTo>
                      <a:pt x="170" y="201"/>
                    </a:lnTo>
                    <a:lnTo>
                      <a:pt x="170" y="201"/>
                    </a:lnTo>
                    <a:lnTo>
                      <a:pt x="167" y="201"/>
                    </a:lnTo>
                    <a:lnTo>
                      <a:pt x="167" y="201"/>
                    </a:lnTo>
                    <a:lnTo>
                      <a:pt x="164" y="201"/>
                    </a:lnTo>
                    <a:lnTo>
                      <a:pt x="164" y="201"/>
                    </a:lnTo>
                    <a:lnTo>
                      <a:pt x="161" y="201"/>
                    </a:lnTo>
                    <a:lnTo>
                      <a:pt x="161" y="201"/>
                    </a:lnTo>
                    <a:lnTo>
                      <a:pt x="159" y="201"/>
                    </a:lnTo>
                    <a:lnTo>
                      <a:pt x="156" y="198"/>
                    </a:lnTo>
                    <a:lnTo>
                      <a:pt x="153" y="198"/>
                    </a:lnTo>
                    <a:lnTo>
                      <a:pt x="150" y="198"/>
                    </a:lnTo>
                    <a:lnTo>
                      <a:pt x="150" y="193"/>
                    </a:lnTo>
                    <a:lnTo>
                      <a:pt x="147" y="193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39" y="187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3" y="187"/>
                    </a:lnTo>
                    <a:lnTo>
                      <a:pt x="133" y="184"/>
                    </a:lnTo>
                    <a:lnTo>
                      <a:pt x="133" y="184"/>
                    </a:lnTo>
                    <a:lnTo>
                      <a:pt x="133" y="181"/>
                    </a:lnTo>
                    <a:lnTo>
                      <a:pt x="133" y="181"/>
                    </a:lnTo>
                    <a:lnTo>
                      <a:pt x="133" y="181"/>
                    </a:lnTo>
                    <a:lnTo>
                      <a:pt x="133" y="179"/>
                    </a:lnTo>
                    <a:lnTo>
                      <a:pt x="133" y="176"/>
                    </a:lnTo>
                    <a:lnTo>
                      <a:pt x="133" y="176"/>
                    </a:lnTo>
                    <a:lnTo>
                      <a:pt x="133" y="176"/>
                    </a:lnTo>
                    <a:lnTo>
                      <a:pt x="133" y="173"/>
                    </a:lnTo>
                    <a:lnTo>
                      <a:pt x="127" y="173"/>
                    </a:lnTo>
                    <a:lnTo>
                      <a:pt x="125" y="170"/>
                    </a:lnTo>
                    <a:lnTo>
                      <a:pt x="119" y="167"/>
                    </a:lnTo>
                    <a:lnTo>
                      <a:pt x="116" y="173"/>
                    </a:lnTo>
                    <a:lnTo>
                      <a:pt x="116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0" y="173"/>
                    </a:lnTo>
                    <a:lnTo>
                      <a:pt x="110" y="173"/>
                    </a:lnTo>
                    <a:lnTo>
                      <a:pt x="110" y="173"/>
                    </a:lnTo>
                    <a:lnTo>
                      <a:pt x="110" y="173"/>
                    </a:lnTo>
                    <a:lnTo>
                      <a:pt x="110" y="173"/>
                    </a:lnTo>
                    <a:lnTo>
                      <a:pt x="110" y="170"/>
                    </a:lnTo>
                    <a:lnTo>
                      <a:pt x="110" y="170"/>
                    </a:lnTo>
                    <a:lnTo>
                      <a:pt x="110" y="170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4"/>
                    </a:lnTo>
                    <a:lnTo>
                      <a:pt x="108" y="164"/>
                    </a:lnTo>
                    <a:lnTo>
                      <a:pt x="108" y="164"/>
                    </a:lnTo>
                    <a:lnTo>
                      <a:pt x="108" y="164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3" name="Freeform 219"/>
              <p:cNvSpPr>
                <a:spLocks/>
              </p:cNvSpPr>
              <p:nvPr/>
            </p:nvSpPr>
            <p:spPr bwMode="auto">
              <a:xfrm>
                <a:off x="1952" y="2798"/>
                <a:ext cx="103" cy="103"/>
              </a:xfrm>
              <a:custGeom>
                <a:avLst/>
                <a:gdLst/>
                <a:ahLst/>
                <a:cxnLst>
                  <a:cxn ang="0">
                    <a:pos x="102" y="164"/>
                  </a:cxn>
                  <a:cxn ang="0">
                    <a:pos x="96" y="167"/>
                  </a:cxn>
                  <a:cxn ang="0">
                    <a:pos x="85" y="170"/>
                  </a:cxn>
                  <a:cxn ang="0">
                    <a:pos x="74" y="176"/>
                  </a:cxn>
                  <a:cxn ang="0">
                    <a:pos x="65" y="159"/>
                  </a:cxn>
                  <a:cxn ang="0">
                    <a:pos x="59" y="153"/>
                  </a:cxn>
                  <a:cxn ang="0">
                    <a:pos x="57" y="156"/>
                  </a:cxn>
                  <a:cxn ang="0">
                    <a:pos x="51" y="156"/>
                  </a:cxn>
                  <a:cxn ang="0">
                    <a:pos x="45" y="150"/>
                  </a:cxn>
                  <a:cxn ang="0">
                    <a:pos x="48" y="133"/>
                  </a:cxn>
                  <a:cxn ang="0">
                    <a:pos x="42" y="122"/>
                  </a:cxn>
                  <a:cxn ang="0">
                    <a:pos x="45" y="116"/>
                  </a:cxn>
                  <a:cxn ang="0">
                    <a:pos x="42" y="105"/>
                  </a:cxn>
                  <a:cxn ang="0">
                    <a:pos x="20" y="111"/>
                  </a:cxn>
                  <a:cxn ang="0">
                    <a:pos x="6" y="85"/>
                  </a:cxn>
                  <a:cxn ang="0">
                    <a:pos x="31" y="54"/>
                  </a:cxn>
                  <a:cxn ang="0">
                    <a:pos x="34" y="45"/>
                  </a:cxn>
                  <a:cxn ang="0">
                    <a:pos x="51" y="28"/>
                  </a:cxn>
                  <a:cxn ang="0">
                    <a:pos x="62" y="6"/>
                  </a:cxn>
                  <a:cxn ang="0">
                    <a:pos x="71" y="3"/>
                  </a:cxn>
                  <a:cxn ang="0">
                    <a:pos x="88" y="11"/>
                  </a:cxn>
                  <a:cxn ang="0">
                    <a:pos x="85" y="28"/>
                  </a:cxn>
                  <a:cxn ang="0">
                    <a:pos x="76" y="48"/>
                  </a:cxn>
                  <a:cxn ang="0">
                    <a:pos x="85" y="62"/>
                  </a:cxn>
                  <a:cxn ang="0">
                    <a:pos x="116" y="79"/>
                  </a:cxn>
                  <a:cxn ang="0">
                    <a:pos x="119" y="85"/>
                  </a:cxn>
                  <a:cxn ang="0">
                    <a:pos x="122" y="91"/>
                  </a:cxn>
                  <a:cxn ang="0">
                    <a:pos x="127" y="82"/>
                  </a:cxn>
                  <a:cxn ang="0">
                    <a:pos x="130" y="74"/>
                  </a:cxn>
                  <a:cxn ang="0">
                    <a:pos x="133" y="62"/>
                  </a:cxn>
                  <a:cxn ang="0">
                    <a:pos x="142" y="68"/>
                  </a:cxn>
                  <a:cxn ang="0">
                    <a:pos x="142" y="79"/>
                  </a:cxn>
                  <a:cxn ang="0">
                    <a:pos x="147" y="82"/>
                  </a:cxn>
                  <a:cxn ang="0">
                    <a:pos x="153" y="85"/>
                  </a:cxn>
                  <a:cxn ang="0">
                    <a:pos x="147" y="88"/>
                  </a:cxn>
                  <a:cxn ang="0">
                    <a:pos x="153" y="94"/>
                  </a:cxn>
                  <a:cxn ang="0">
                    <a:pos x="170" y="102"/>
                  </a:cxn>
                  <a:cxn ang="0">
                    <a:pos x="195" y="125"/>
                  </a:cxn>
                  <a:cxn ang="0">
                    <a:pos x="190" y="125"/>
                  </a:cxn>
                  <a:cxn ang="0">
                    <a:pos x="187" y="130"/>
                  </a:cxn>
                  <a:cxn ang="0">
                    <a:pos x="193" y="133"/>
                  </a:cxn>
                  <a:cxn ang="0">
                    <a:pos x="195" y="142"/>
                  </a:cxn>
                  <a:cxn ang="0">
                    <a:pos x="193" y="147"/>
                  </a:cxn>
                  <a:cxn ang="0">
                    <a:pos x="190" y="153"/>
                  </a:cxn>
                  <a:cxn ang="0">
                    <a:pos x="193" y="159"/>
                  </a:cxn>
                  <a:cxn ang="0">
                    <a:pos x="195" y="162"/>
                  </a:cxn>
                  <a:cxn ang="0">
                    <a:pos x="198" y="162"/>
                  </a:cxn>
                  <a:cxn ang="0">
                    <a:pos x="204" y="164"/>
                  </a:cxn>
                  <a:cxn ang="0">
                    <a:pos x="204" y="170"/>
                  </a:cxn>
                  <a:cxn ang="0">
                    <a:pos x="193" y="184"/>
                  </a:cxn>
                  <a:cxn ang="0">
                    <a:pos x="187" y="190"/>
                  </a:cxn>
                  <a:cxn ang="0">
                    <a:pos x="184" y="193"/>
                  </a:cxn>
                  <a:cxn ang="0">
                    <a:pos x="178" y="198"/>
                  </a:cxn>
                  <a:cxn ang="0">
                    <a:pos x="170" y="201"/>
                  </a:cxn>
                  <a:cxn ang="0">
                    <a:pos x="153" y="198"/>
                  </a:cxn>
                  <a:cxn ang="0">
                    <a:pos x="136" y="187"/>
                  </a:cxn>
                  <a:cxn ang="0">
                    <a:pos x="133" y="176"/>
                  </a:cxn>
                  <a:cxn ang="0">
                    <a:pos x="113" y="173"/>
                  </a:cxn>
                  <a:cxn ang="0">
                    <a:pos x="110" y="170"/>
                  </a:cxn>
                  <a:cxn ang="0">
                    <a:pos x="108" y="167"/>
                  </a:cxn>
                </a:cxnLst>
                <a:rect l="0" t="0" r="r" b="b"/>
                <a:pathLst>
                  <a:path w="204" h="204">
                    <a:moveTo>
                      <a:pt x="108" y="164"/>
                    </a:moveTo>
                    <a:lnTo>
                      <a:pt x="108" y="164"/>
                    </a:lnTo>
                    <a:lnTo>
                      <a:pt x="105" y="164"/>
                    </a:lnTo>
                    <a:lnTo>
                      <a:pt x="105" y="164"/>
                    </a:lnTo>
                    <a:lnTo>
                      <a:pt x="105" y="164"/>
                    </a:lnTo>
                    <a:lnTo>
                      <a:pt x="105" y="164"/>
                    </a:lnTo>
                    <a:lnTo>
                      <a:pt x="105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6" y="164"/>
                    </a:lnTo>
                    <a:lnTo>
                      <a:pt x="96" y="164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3" y="167"/>
                    </a:lnTo>
                    <a:lnTo>
                      <a:pt x="93" y="167"/>
                    </a:lnTo>
                    <a:lnTo>
                      <a:pt x="93" y="167"/>
                    </a:lnTo>
                    <a:lnTo>
                      <a:pt x="93" y="167"/>
                    </a:lnTo>
                    <a:lnTo>
                      <a:pt x="91" y="167"/>
                    </a:lnTo>
                    <a:lnTo>
                      <a:pt x="91" y="167"/>
                    </a:lnTo>
                    <a:lnTo>
                      <a:pt x="88" y="170"/>
                    </a:lnTo>
                    <a:lnTo>
                      <a:pt x="88" y="170"/>
                    </a:lnTo>
                    <a:lnTo>
                      <a:pt x="85" y="170"/>
                    </a:lnTo>
                    <a:lnTo>
                      <a:pt x="85" y="170"/>
                    </a:lnTo>
                    <a:lnTo>
                      <a:pt x="82" y="170"/>
                    </a:lnTo>
                    <a:lnTo>
                      <a:pt x="82" y="170"/>
                    </a:lnTo>
                    <a:lnTo>
                      <a:pt x="82" y="173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6" y="173"/>
                    </a:lnTo>
                    <a:lnTo>
                      <a:pt x="74" y="176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74" y="170"/>
                    </a:lnTo>
                    <a:lnTo>
                      <a:pt x="74" y="170"/>
                    </a:lnTo>
                    <a:lnTo>
                      <a:pt x="71" y="167"/>
                    </a:lnTo>
                    <a:lnTo>
                      <a:pt x="68" y="167"/>
                    </a:lnTo>
                    <a:lnTo>
                      <a:pt x="74" y="162"/>
                    </a:lnTo>
                    <a:lnTo>
                      <a:pt x="68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9"/>
                    </a:lnTo>
                    <a:lnTo>
                      <a:pt x="65" y="156"/>
                    </a:lnTo>
                    <a:lnTo>
                      <a:pt x="65" y="156"/>
                    </a:lnTo>
                    <a:lnTo>
                      <a:pt x="59" y="156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9" y="156"/>
                    </a:lnTo>
                    <a:lnTo>
                      <a:pt x="57" y="156"/>
                    </a:lnTo>
                    <a:lnTo>
                      <a:pt x="57" y="156"/>
                    </a:lnTo>
                    <a:lnTo>
                      <a:pt x="54" y="156"/>
                    </a:lnTo>
                    <a:lnTo>
                      <a:pt x="54" y="156"/>
                    </a:lnTo>
                    <a:lnTo>
                      <a:pt x="54" y="156"/>
                    </a:lnTo>
                    <a:lnTo>
                      <a:pt x="54" y="156"/>
                    </a:lnTo>
                    <a:lnTo>
                      <a:pt x="54" y="159"/>
                    </a:lnTo>
                    <a:lnTo>
                      <a:pt x="51" y="159"/>
                    </a:lnTo>
                    <a:lnTo>
                      <a:pt x="51" y="159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48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5" y="147"/>
                    </a:lnTo>
                    <a:lnTo>
                      <a:pt x="45" y="147"/>
                    </a:lnTo>
                    <a:lnTo>
                      <a:pt x="45" y="147"/>
                    </a:lnTo>
                    <a:lnTo>
                      <a:pt x="45" y="145"/>
                    </a:lnTo>
                    <a:lnTo>
                      <a:pt x="45" y="145"/>
                    </a:lnTo>
                    <a:lnTo>
                      <a:pt x="54" y="139"/>
                    </a:lnTo>
                    <a:lnTo>
                      <a:pt x="54" y="133"/>
                    </a:lnTo>
                    <a:lnTo>
                      <a:pt x="48" y="133"/>
                    </a:lnTo>
                    <a:lnTo>
                      <a:pt x="48" y="128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40" y="128"/>
                    </a:lnTo>
                    <a:lnTo>
                      <a:pt x="40" y="128"/>
                    </a:lnTo>
                    <a:lnTo>
                      <a:pt x="40" y="125"/>
                    </a:lnTo>
                    <a:lnTo>
                      <a:pt x="42" y="125"/>
                    </a:lnTo>
                    <a:lnTo>
                      <a:pt x="42" y="125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5" y="122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2" y="119"/>
                    </a:lnTo>
                    <a:lnTo>
                      <a:pt x="45" y="119"/>
                    </a:lnTo>
                    <a:lnTo>
                      <a:pt x="45" y="119"/>
                    </a:lnTo>
                    <a:lnTo>
                      <a:pt x="45" y="119"/>
                    </a:lnTo>
                    <a:lnTo>
                      <a:pt x="45" y="119"/>
                    </a:lnTo>
                    <a:lnTo>
                      <a:pt x="45" y="116"/>
                    </a:lnTo>
                    <a:lnTo>
                      <a:pt x="45" y="116"/>
                    </a:lnTo>
                    <a:lnTo>
                      <a:pt x="45" y="116"/>
                    </a:lnTo>
                    <a:lnTo>
                      <a:pt x="42" y="116"/>
                    </a:lnTo>
                    <a:lnTo>
                      <a:pt x="42" y="116"/>
                    </a:lnTo>
                    <a:lnTo>
                      <a:pt x="42" y="116"/>
                    </a:lnTo>
                    <a:lnTo>
                      <a:pt x="42" y="113"/>
                    </a:lnTo>
                    <a:lnTo>
                      <a:pt x="45" y="113"/>
                    </a:lnTo>
                    <a:lnTo>
                      <a:pt x="45" y="111"/>
                    </a:lnTo>
                    <a:lnTo>
                      <a:pt x="42" y="111"/>
                    </a:lnTo>
                    <a:lnTo>
                      <a:pt x="42" y="108"/>
                    </a:lnTo>
                    <a:lnTo>
                      <a:pt x="42" y="105"/>
                    </a:lnTo>
                    <a:lnTo>
                      <a:pt x="42" y="105"/>
                    </a:lnTo>
                    <a:lnTo>
                      <a:pt x="40" y="105"/>
                    </a:lnTo>
                    <a:lnTo>
                      <a:pt x="40" y="105"/>
                    </a:lnTo>
                    <a:lnTo>
                      <a:pt x="37" y="105"/>
                    </a:lnTo>
                    <a:lnTo>
                      <a:pt x="37" y="113"/>
                    </a:lnTo>
                    <a:lnTo>
                      <a:pt x="31" y="113"/>
                    </a:lnTo>
                    <a:lnTo>
                      <a:pt x="31" y="116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0" y="111"/>
                    </a:lnTo>
                    <a:lnTo>
                      <a:pt x="20" y="111"/>
                    </a:lnTo>
                    <a:lnTo>
                      <a:pt x="20" y="111"/>
                    </a:lnTo>
                    <a:lnTo>
                      <a:pt x="11" y="108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6" y="85"/>
                    </a:lnTo>
                    <a:lnTo>
                      <a:pt x="23" y="82"/>
                    </a:lnTo>
                    <a:lnTo>
                      <a:pt x="25" y="62"/>
                    </a:lnTo>
                    <a:lnTo>
                      <a:pt x="25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31" y="54"/>
                    </a:lnTo>
                    <a:lnTo>
                      <a:pt x="31" y="51"/>
                    </a:lnTo>
                    <a:lnTo>
                      <a:pt x="31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45" y="48"/>
                    </a:lnTo>
                    <a:lnTo>
                      <a:pt x="48" y="40"/>
                    </a:lnTo>
                    <a:lnTo>
                      <a:pt x="48" y="34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6"/>
                    </a:lnTo>
                    <a:lnTo>
                      <a:pt x="54" y="26"/>
                    </a:lnTo>
                    <a:lnTo>
                      <a:pt x="54" y="23"/>
                    </a:lnTo>
                    <a:lnTo>
                      <a:pt x="54" y="20"/>
                    </a:lnTo>
                    <a:lnTo>
                      <a:pt x="54" y="17"/>
                    </a:lnTo>
                    <a:lnTo>
                      <a:pt x="57" y="17"/>
                    </a:lnTo>
                    <a:lnTo>
                      <a:pt x="57" y="14"/>
                    </a:lnTo>
                    <a:lnTo>
                      <a:pt x="57" y="11"/>
                    </a:lnTo>
                    <a:lnTo>
                      <a:pt x="59" y="9"/>
                    </a:lnTo>
                    <a:lnTo>
                      <a:pt x="62" y="6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8" y="3"/>
                    </a:lnTo>
                    <a:lnTo>
                      <a:pt x="68" y="3"/>
                    </a:lnTo>
                    <a:lnTo>
                      <a:pt x="71" y="3"/>
                    </a:lnTo>
                    <a:lnTo>
                      <a:pt x="74" y="3"/>
                    </a:lnTo>
                    <a:lnTo>
                      <a:pt x="76" y="6"/>
                    </a:lnTo>
                    <a:lnTo>
                      <a:pt x="79" y="6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5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5" y="20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6"/>
                    </a:lnTo>
                    <a:lnTo>
                      <a:pt x="85" y="28"/>
                    </a:lnTo>
                    <a:lnTo>
                      <a:pt x="85" y="31"/>
                    </a:lnTo>
                    <a:lnTo>
                      <a:pt x="82" y="31"/>
                    </a:lnTo>
                    <a:lnTo>
                      <a:pt x="82" y="34"/>
                    </a:lnTo>
                    <a:lnTo>
                      <a:pt x="82" y="37"/>
                    </a:lnTo>
                    <a:lnTo>
                      <a:pt x="82" y="37"/>
                    </a:lnTo>
                    <a:lnTo>
                      <a:pt x="79" y="40"/>
                    </a:lnTo>
                    <a:lnTo>
                      <a:pt x="79" y="43"/>
                    </a:lnTo>
                    <a:lnTo>
                      <a:pt x="79" y="45"/>
                    </a:lnTo>
                    <a:lnTo>
                      <a:pt x="79" y="45"/>
                    </a:lnTo>
                    <a:lnTo>
                      <a:pt x="76" y="48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4" y="54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6" y="57"/>
                    </a:lnTo>
                    <a:lnTo>
                      <a:pt x="79" y="60"/>
                    </a:lnTo>
                    <a:lnTo>
                      <a:pt x="82" y="60"/>
                    </a:lnTo>
                    <a:lnTo>
                      <a:pt x="85" y="62"/>
                    </a:lnTo>
                    <a:lnTo>
                      <a:pt x="85" y="65"/>
                    </a:lnTo>
                    <a:lnTo>
                      <a:pt x="88" y="65"/>
                    </a:lnTo>
                    <a:lnTo>
                      <a:pt x="85" y="68"/>
                    </a:lnTo>
                    <a:lnTo>
                      <a:pt x="96" y="71"/>
                    </a:lnTo>
                    <a:lnTo>
                      <a:pt x="99" y="71"/>
                    </a:lnTo>
                    <a:lnTo>
                      <a:pt x="108" y="77"/>
                    </a:lnTo>
                    <a:lnTo>
                      <a:pt x="110" y="77"/>
                    </a:lnTo>
                    <a:lnTo>
                      <a:pt x="116" y="79"/>
                    </a:lnTo>
                    <a:lnTo>
                      <a:pt x="116" y="79"/>
                    </a:lnTo>
                    <a:lnTo>
                      <a:pt x="116" y="79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5" y="91"/>
                    </a:lnTo>
                    <a:lnTo>
                      <a:pt x="125" y="91"/>
                    </a:lnTo>
                    <a:lnTo>
                      <a:pt x="125" y="91"/>
                    </a:lnTo>
                    <a:lnTo>
                      <a:pt x="125" y="91"/>
                    </a:lnTo>
                    <a:lnTo>
                      <a:pt x="125" y="91"/>
                    </a:lnTo>
                    <a:lnTo>
                      <a:pt x="125" y="88"/>
                    </a:lnTo>
                    <a:lnTo>
                      <a:pt x="127" y="82"/>
                    </a:lnTo>
                    <a:lnTo>
                      <a:pt x="127" y="82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74"/>
                    </a:lnTo>
                    <a:lnTo>
                      <a:pt x="130" y="74"/>
                    </a:lnTo>
                    <a:lnTo>
                      <a:pt x="130" y="74"/>
                    </a:lnTo>
                    <a:lnTo>
                      <a:pt x="130" y="71"/>
                    </a:lnTo>
                    <a:lnTo>
                      <a:pt x="130" y="71"/>
                    </a:lnTo>
                    <a:lnTo>
                      <a:pt x="130" y="68"/>
                    </a:lnTo>
                    <a:lnTo>
                      <a:pt x="130" y="68"/>
                    </a:lnTo>
                    <a:lnTo>
                      <a:pt x="133" y="65"/>
                    </a:lnTo>
                    <a:lnTo>
                      <a:pt x="133" y="65"/>
                    </a:lnTo>
                    <a:lnTo>
                      <a:pt x="133" y="65"/>
                    </a:lnTo>
                    <a:lnTo>
                      <a:pt x="133" y="62"/>
                    </a:lnTo>
                    <a:lnTo>
                      <a:pt x="133" y="62"/>
                    </a:lnTo>
                    <a:lnTo>
                      <a:pt x="133" y="62"/>
                    </a:lnTo>
                    <a:lnTo>
                      <a:pt x="133" y="62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42" y="65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4" y="71"/>
                    </a:lnTo>
                    <a:lnTo>
                      <a:pt x="144" y="71"/>
                    </a:lnTo>
                    <a:lnTo>
                      <a:pt x="144" y="74"/>
                    </a:lnTo>
                    <a:lnTo>
                      <a:pt x="147" y="74"/>
                    </a:lnTo>
                    <a:lnTo>
                      <a:pt x="147" y="77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4" y="79"/>
                    </a:lnTo>
                    <a:lnTo>
                      <a:pt x="144" y="79"/>
                    </a:lnTo>
                    <a:lnTo>
                      <a:pt x="144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5"/>
                    </a:lnTo>
                    <a:lnTo>
                      <a:pt x="147" y="85"/>
                    </a:lnTo>
                    <a:lnTo>
                      <a:pt x="147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47" y="88"/>
                    </a:lnTo>
                    <a:lnTo>
                      <a:pt x="147" y="88"/>
                    </a:lnTo>
                    <a:lnTo>
                      <a:pt x="147" y="91"/>
                    </a:lnTo>
                    <a:lnTo>
                      <a:pt x="144" y="91"/>
                    </a:lnTo>
                    <a:lnTo>
                      <a:pt x="147" y="91"/>
                    </a:lnTo>
                    <a:lnTo>
                      <a:pt x="147" y="91"/>
                    </a:lnTo>
                    <a:lnTo>
                      <a:pt x="150" y="91"/>
                    </a:lnTo>
                    <a:lnTo>
                      <a:pt x="150" y="91"/>
                    </a:lnTo>
                    <a:lnTo>
                      <a:pt x="153" y="94"/>
                    </a:lnTo>
                    <a:lnTo>
                      <a:pt x="153" y="94"/>
                    </a:lnTo>
                    <a:lnTo>
                      <a:pt x="153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9"/>
                    </a:lnTo>
                    <a:lnTo>
                      <a:pt x="159" y="99"/>
                    </a:lnTo>
                    <a:lnTo>
                      <a:pt x="161" y="99"/>
                    </a:lnTo>
                    <a:lnTo>
                      <a:pt x="164" y="102"/>
                    </a:lnTo>
                    <a:lnTo>
                      <a:pt x="167" y="102"/>
                    </a:lnTo>
                    <a:lnTo>
                      <a:pt x="170" y="102"/>
                    </a:lnTo>
                    <a:lnTo>
                      <a:pt x="173" y="105"/>
                    </a:lnTo>
                    <a:lnTo>
                      <a:pt x="178" y="105"/>
                    </a:lnTo>
                    <a:lnTo>
                      <a:pt x="184" y="108"/>
                    </a:lnTo>
                    <a:lnTo>
                      <a:pt x="187" y="108"/>
                    </a:lnTo>
                    <a:lnTo>
                      <a:pt x="193" y="111"/>
                    </a:lnTo>
                    <a:lnTo>
                      <a:pt x="198" y="113"/>
                    </a:lnTo>
                    <a:lnTo>
                      <a:pt x="204" y="113"/>
                    </a:lnTo>
                    <a:lnTo>
                      <a:pt x="201" y="119"/>
                    </a:lnTo>
                    <a:lnTo>
                      <a:pt x="201" y="122"/>
                    </a:lnTo>
                    <a:lnTo>
                      <a:pt x="195" y="125"/>
                    </a:lnTo>
                    <a:lnTo>
                      <a:pt x="193" y="122"/>
                    </a:lnTo>
                    <a:lnTo>
                      <a:pt x="193" y="125"/>
                    </a:lnTo>
                    <a:lnTo>
                      <a:pt x="190" y="122"/>
                    </a:lnTo>
                    <a:lnTo>
                      <a:pt x="190" y="122"/>
                    </a:lnTo>
                    <a:lnTo>
                      <a:pt x="190" y="119"/>
                    </a:lnTo>
                    <a:lnTo>
                      <a:pt x="187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8"/>
                    </a:lnTo>
                    <a:lnTo>
                      <a:pt x="181" y="130"/>
                    </a:lnTo>
                    <a:lnTo>
                      <a:pt x="184" y="130"/>
                    </a:lnTo>
                    <a:lnTo>
                      <a:pt x="184" y="130"/>
                    </a:lnTo>
                    <a:lnTo>
                      <a:pt x="187" y="130"/>
                    </a:lnTo>
                    <a:lnTo>
                      <a:pt x="187" y="130"/>
                    </a:lnTo>
                    <a:lnTo>
                      <a:pt x="187" y="130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3" y="133"/>
                    </a:lnTo>
                    <a:lnTo>
                      <a:pt x="193" y="133"/>
                    </a:lnTo>
                    <a:lnTo>
                      <a:pt x="193" y="133"/>
                    </a:lnTo>
                    <a:lnTo>
                      <a:pt x="193" y="136"/>
                    </a:lnTo>
                    <a:lnTo>
                      <a:pt x="193" y="136"/>
                    </a:lnTo>
                    <a:lnTo>
                      <a:pt x="195" y="136"/>
                    </a:lnTo>
                    <a:lnTo>
                      <a:pt x="195" y="136"/>
                    </a:lnTo>
                    <a:lnTo>
                      <a:pt x="195" y="139"/>
                    </a:lnTo>
                    <a:lnTo>
                      <a:pt x="195" y="139"/>
                    </a:lnTo>
                    <a:lnTo>
                      <a:pt x="195" y="139"/>
                    </a:lnTo>
                    <a:lnTo>
                      <a:pt x="195" y="142"/>
                    </a:lnTo>
                    <a:lnTo>
                      <a:pt x="195" y="142"/>
                    </a:lnTo>
                    <a:lnTo>
                      <a:pt x="195" y="142"/>
                    </a:lnTo>
                    <a:lnTo>
                      <a:pt x="195" y="142"/>
                    </a:lnTo>
                    <a:lnTo>
                      <a:pt x="195" y="142"/>
                    </a:lnTo>
                    <a:lnTo>
                      <a:pt x="195" y="145"/>
                    </a:lnTo>
                    <a:lnTo>
                      <a:pt x="195" y="145"/>
                    </a:lnTo>
                    <a:lnTo>
                      <a:pt x="195" y="145"/>
                    </a:lnTo>
                    <a:lnTo>
                      <a:pt x="195" y="145"/>
                    </a:lnTo>
                    <a:lnTo>
                      <a:pt x="195" y="147"/>
                    </a:lnTo>
                    <a:lnTo>
                      <a:pt x="195" y="147"/>
                    </a:lnTo>
                    <a:lnTo>
                      <a:pt x="193" y="147"/>
                    </a:lnTo>
                    <a:lnTo>
                      <a:pt x="193" y="147"/>
                    </a:lnTo>
                    <a:lnTo>
                      <a:pt x="193" y="150"/>
                    </a:lnTo>
                    <a:lnTo>
                      <a:pt x="193" y="150"/>
                    </a:lnTo>
                    <a:lnTo>
                      <a:pt x="193" y="150"/>
                    </a:lnTo>
                    <a:lnTo>
                      <a:pt x="193" y="150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3" y="153"/>
                    </a:lnTo>
                    <a:lnTo>
                      <a:pt x="193" y="156"/>
                    </a:lnTo>
                    <a:lnTo>
                      <a:pt x="193" y="156"/>
                    </a:lnTo>
                    <a:lnTo>
                      <a:pt x="193" y="156"/>
                    </a:lnTo>
                    <a:lnTo>
                      <a:pt x="193" y="156"/>
                    </a:lnTo>
                    <a:lnTo>
                      <a:pt x="193" y="156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5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201" y="162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4" y="164"/>
                    </a:lnTo>
                    <a:lnTo>
                      <a:pt x="204" y="164"/>
                    </a:lnTo>
                    <a:lnTo>
                      <a:pt x="204" y="164"/>
                    </a:lnTo>
                    <a:lnTo>
                      <a:pt x="204" y="164"/>
                    </a:lnTo>
                    <a:lnTo>
                      <a:pt x="204" y="164"/>
                    </a:lnTo>
                    <a:lnTo>
                      <a:pt x="204" y="167"/>
                    </a:lnTo>
                    <a:lnTo>
                      <a:pt x="204" y="167"/>
                    </a:lnTo>
                    <a:lnTo>
                      <a:pt x="204" y="167"/>
                    </a:lnTo>
                    <a:lnTo>
                      <a:pt x="204" y="167"/>
                    </a:lnTo>
                    <a:lnTo>
                      <a:pt x="204" y="167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1" y="173"/>
                    </a:lnTo>
                    <a:lnTo>
                      <a:pt x="201" y="173"/>
                    </a:lnTo>
                    <a:lnTo>
                      <a:pt x="201" y="176"/>
                    </a:lnTo>
                    <a:lnTo>
                      <a:pt x="198" y="176"/>
                    </a:lnTo>
                    <a:lnTo>
                      <a:pt x="198" y="179"/>
                    </a:lnTo>
                    <a:lnTo>
                      <a:pt x="195" y="179"/>
                    </a:lnTo>
                    <a:lnTo>
                      <a:pt x="195" y="181"/>
                    </a:lnTo>
                    <a:lnTo>
                      <a:pt x="195" y="181"/>
                    </a:lnTo>
                    <a:lnTo>
                      <a:pt x="193" y="184"/>
                    </a:lnTo>
                    <a:lnTo>
                      <a:pt x="193" y="184"/>
                    </a:lnTo>
                    <a:lnTo>
                      <a:pt x="193" y="184"/>
                    </a:lnTo>
                    <a:lnTo>
                      <a:pt x="193" y="184"/>
                    </a:lnTo>
                    <a:lnTo>
                      <a:pt x="193" y="187"/>
                    </a:lnTo>
                    <a:lnTo>
                      <a:pt x="190" y="187"/>
                    </a:lnTo>
                    <a:lnTo>
                      <a:pt x="190" y="187"/>
                    </a:lnTo>
                    <a:lnTo>
                      <a:pt x="190" y="187"/>
                    </a:lnTo>
                    <a:lnTo>
                      <a:pt x="190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7" y="190"/>
                    </a:lnTo>
                    <a:lnTo>
                      <a:pt x="184" y="190"/>
                    </a:lnTo>
                    <a:lnTo>
                      <a:pt x="184" y="190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4" y="193"/>
                    </a:lnTo>
                    <a:lnTo>
                      <a:pt x="181" y="193"/>
                    </a:lnTo>
                    <a:lnTo>
                      <a:pt x="181" y="193"/>
                    </a:lnTo>
                    <a:lnTo>
                      <a:pt x="181" y="193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78" y="198"/>
                    </a:lnTo>
                    <a:lnTo>
                      <a:pt x="178" y="198"/>
                    </a:lnTo>
                    <a:lnTo>
                      <a:pt x="178" y="198"/>
                    </a:lnTo>
                    <a:lnTo>
                      <a:pt x="178" y="201"/>
                    </a:lnTo>
                    <a:lnTo>
                      <a:pt x="178" y="201"/>
                    </a:lnTo>
                    <a:lnTo>
                      <a:pt x="178" y="204"/>
                    </a:lnTo>
                    <a:lnTo>
                      <a:pt x="176" y="204"/>
                    </a:lnTo>
                    <a:lnTo>
                      <a:pt x="176" y="204"/>
                    </a:lnTo>
                    <a:lnTo>
                      <a:pt x="173" y="204"/>
                    </a:lnTo>
                    <a:lnTo>
                      <a:pt x="173" y="204"/>
                    </a:lnTo>
                    <a:lnTo>
                      <a:pt x="170" y="201"/>
                    </a:lnTo>
                    <a:lnTo>
                      <a:pt x="170" y="201"/>
                    </a:lnTo>
                    <a:lnTo>
                      <a:pt x="170" y="201"/>
                    </a:lnTo>
                    <a:lnTo>
                      <a:pt x="167" y="201"/>
                    </a:lnTo>
                    <a:lnTo>
                      <a:pt x="167" y="201"/>
                    </a:lnTo>
                    <a:lnTo>
                      <a:pt x="164" y="201"/>
                    </a:lnTo>
                    <a:lnTo>
                      <a:pt x="164" y="201"/>
                    </a:lnTo>
                    <a:lnTo>
                      <a:pt x="161" y="201"/>
                    </a:lnTo>
                    <a:lnTo>
                      <a:pt x="161" y="201"/>
                    </a:lnTo>
                    <a:lnTo>
                      <a:pt x="159" y="201"/>
                    </a:lnTo>
                    <a:lnTo>
                      <a:pt x="156" y="198"/>
                    </a:lnTo>
                    <a:lnTo>
                      <a:pt x="153" y="198"/>
                    </a:lnTo>
                    <a:lnTo>
                      <a:pt x="150" y="198"/>
                    </a:lnTo>
                    <a:lnTo>
                      <a:pt x="150" y="193"/>
                    </a:lnTo>
                    <a:lnTo>
                      <a:pt x="147" y="193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39" y="187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3" y="187"/>
                    </a:lnTo>
                    <a:lnTo>
                      <a:pt x="133" y="184"/>
                    </a:lnTo>
                    <a:lnTo>
                      <a:pt x="133" y="184"/>
                    </a:lnTo>
                    <a:lnTo>
                      <a:pt x="133" y="181"/>
                    </a:lnTo>
                    <a:lnTo>
                      <a:pt x="133" y="181"/>
                    </a:lnTo>
                    <a:lnTo>
                      <a:pt x="133" y="181"/>
                    </a:lnTo>
                    <a:lnTo>
                      <a:pt x="133" y="179"/>
                    </a:lnTo>
                    <a:lnTo>
                      <a:pt x="133" y="176"/>
                    </a:lnTo>
                    <a:lnTo>
                      <a:pt x="133" y="176"/>
                    </a:lnTo>
                    <a:lnTo>
                      <a:pt x="133" y="176"/>
                    </a:lnTo>
                    <a:lnTo>
                      <a:pt x="133" y="173"/>
                    </a:lnTo>
                    <a:lnTo>
                      <a:pt x="127" y="173"/>
                    </a:lnTo>
                    <a:lnTo>
                      <a:pt x="125" y="170"/>
                    </a:lnTo>
                    <a:lnTo>
                      <a:pt x="119" y="167"/>
                    </a:lnTo>
                    <a:lnTo>
                      <a:pt x="116" y="173"/>
                    </a:lnTo>
                    <a:lnTo>
                      <a:pt x="116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3" y="173"/>
                    </a:lnTo>
                    <a:lnTo>
                      <a:pt x="110" y="173"/>
                    </a:lnTo>
                    <a:lnTo>
                      <a:pt x="110" y="173"/>
                    </a:lnTo>
                    <a:lnTo>
                      <a:pt x="110" y="173"/>
                    </a:lnTo>
                    <a:lnTo>
                      <a:pt x="110" y="173"/>
                    </a:lnTo>
                    <a:lnTo>
                      <a:pt x="110" y="173"/>
                    </a:lnTo>
                    <a:lnTo>
                      <a:pt x="110" y="170"/>
                    </a:lnTo>
                    <a:lnTo>
                      <a:pt x="110" y="170"/>
                    </a:lnTo>
                    <a:lnTo>
                      <a:pt x="110" y="170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7"/>
                    </a:lnTo>
                    <a:lnTo>
                      <a:pt x="108" y="164"/>
                    </a:lnTo>
                    <a:lnTo>
                      <a:pt x="108" y="164"/>
                    </a:lnTo>
                    <a:lnTo>
                      <a:pt x="108" y="164"/>
                    </a:lnTo>
                    <a:lnTo>
                      <a:pt x="108" y="16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4" name="Freeform 220"/>
              <p:cNvSpPr>
                <a:spLocks/>
              </p:cNvSpPr>
              <p:nvPr/>
            </p:nvSpPr>
            <p:spPr bwMode="auto">
              <a:xfrm>
                <a:off x="1809" y="2879"/>
                <a:ext cx="112" cy="144"/>
              </a:xfrm>
              <a:custGeom>
                <a:avLst/>
                <a:gdLst/>
                <a:ahLst/>
                <a:cxnLst>
                  <a:cxn ang="0">
                    <a:pos x="204" y="161"/>
                  </a:cxn>
                  <a:cxn ang="0">
                    <a:pos x="206" y="158"/>
                  </a:cxn>
                  <a:cxn ang="0">
                    <a:pos x="206" y="153"/>
                  </a:cxn>
                  <a:cxn ang="0">
                    <a:pos x="206" y="147"/>
                  </a:cxn>
                  <a:cxn ang="0">
                    <a:pos x="206" y="144"/>
                  </a:cxn>
                  <a:cxn ang="0">
                    <a:pos x="206" y="141"/>
                  </a:cxn>
                  <a:cxn ang="0">
                    <a:pos x="206" y="136"/>
                  </a:cxn>
                  <a:cxn ang="0">
                    <a:pos x="204" y="133"/>
                  </a:cxn>
                  <a:cxn ang="0">
                    <a:pos x="201" y="130"/>
                  </a:cxn>
                  <a:cxn ang="0">
                    <a:pos x="198" y="127"/>
                  </a:cxn>
                  <a:cxn ang="0">
                    <a:pos x="192" y="124"/>
                  </a:cxn>
                  <a:cxn ang="0">
                    <a:pos x="198" y="110"/>
                  </a:cxn>
                  <a:cxn ang="0">
                    <a:pos x="215" y="71"/>
                  </a:cxn>
                  <a:cxn ang="0">
                    <a:pos x="221" y="51"/>
                  </a:cxn>
                  <a:cxn ang="0">
                    <a:pos x="223" y="31"/>
                  </a:cxn>
                  <a:cxn ang="0">
                    <a:pos x="221" y="20"/>
                  </a:cxn>
                  <a:cxn ang="0">
                    <a:pos x="209" y="14"/>
                  </a:cxn>
                  <a:cxn ang="0">
                    <a:pos x="189" y="14"/>
                  </a:cxn>
                  <a:cxn ang="0">
                    <a:pos x="167" y="22"/>
                  </a:cxn>
                  <a:cxn ang="0">
                    <a:pos x="167" y="48"/>
                  </a:cxn>
                  <a:cxn ang="0">
                    <a:pos x="164" y="59"/>
                  </a:cxn>
                  <a:cxn ang="0">
                    <a:pos x="124" y="73"/>
                  </a:cxn>
                  <a:cxn ang="0">
                    <a:pos x="121" y="65"/>
                  </a:cxn>
                  <a:cxn ang="0">
                    <a:pos x="99" y="17"/>
                  </a:cxn>
                  <a:cxn ang="0">
                    <a:pos x="70" y="25"/>
                  </a:cxn>
                  <a:cxn ang="0">
                    <a:pos x="62" y="54"/>
                  </a:cxn>
                  <a:cxn ang="0">
                    <a:pos x="59" y="59"/>
                  </a:cxn>
                  <a:cxn ang="0">
                    <a:pos x="56" y="65"/>
                  </a:cxn>
                  <a:cxn ang="0">
                    <a:pos x="51" y="73"/>
                  </a:cxn>
                  <a:cxn ang="0">
                    <a:pos x="45" y="90"/>
                  </a:cxn>
                  <a:cxn ang="0">
                    <a:pos x="45" y="116"/>
                  </a:cxn>
                  <a:cxn ang="0">
                    <a:pos x="42" y="113"/>
                  </a:cxn>
                  <a:cxn ang="0">
                    <a:pos x="36" y="116"/>
                  </a:cxn>
                  <a:cxn ang="0">
                    <a:pos x="31" y="116"/>
                  </a:cxn>
                  <a:cxn ang="0">
                    <a:pos x="25" y="116"/>
                  </a:cxn>
                  <a:cxn ang="0">
                    <a:pos x="19" y="113"/>
                  </a:cxn>
                  <a:cxn ang="0">
                    <a:pos x="11" y="110"/>
                  </a:cxn>
                  <a:cxn ang="0">
                    <a:pos x="2" y="113"/>
                  </a:cxn>
                  <a:cxn ang="0">
                    <a:pos x="0" y="122"/>
                  </a:cxn>
                  <a:cxn ang="0">
                    <a:pos x="5" y="127"/>
                  </a:cxn>
                  <a:cxn ang="0">
                    <a:pos x="11" y="136"/>
                  </a:cxn>
                  <a:cxn ang="0">
                    <a:pos x="45" y="175"/>
                  </a:cxn>
                  <a:cxn ang="0">
                    <a:pos x="42" y="184"/>
                  </a:cxn>
                  <a:cxn ang="0">
                    <a:pos x="48" y="190"/>
                  </a:cxn>
                  <a:cxn ang="0">
                    <a:pos x="48" y="195"/>
                  </a:cxn>
                  <a:cxn ang="0">
                    <a:pos x="53" y="221"/>
                  </a:cxn>
                  <a:cxn ang="0">
                    <a:pos x="59" y="252"/>
                  </a:cxn>
                  <a:cxn ang="0">
                    <a:pos x="141" y="286"/>
                  </a:cxn>
                  <a:cxn ang="0">
                    <a:pos x="147" y="283"/>
                  </a:cxn>
                  <a:cxn ang="0">
                    <a:pos x="164" y="283"/>
                  </a:cxn>
                  <a:cxn ang="0">
                    <a:pos x="167" y="195"/>
                  </a:cxn>
                  <a:cxn ang="0">
                    <a:pos x="170" y="167"/>
                  </a:cxn>
                  <a:cxn ang="0">
                    <a:pos x="172" y="170"/>
                  </a:cxn>
                  <a:cxn ang="0">
                    <a:pos x="178" y="173"/>
                  </a:cxn>
                  <a:cxn ang="0">
                    <a:pos x="184" y="173"/>
                  </a:cxn>
                  <a:cxn ang="0">
                    <a:pos x="187" y="173"/>
                  </a:cxn>
                  <a:cxn ang="0">
                    <a:pos x="192" y="170"/>
                  </a:cxn>
                  <a:cxn ang="0">
                    <a:pos x="195" y="170"/>
                  </a:cxn>
                  <a:cxn ang="0">
                    <a:pos x="198" y="167"/>
                  </a:cxn>
                  <a:cxn ang="0">
                    <a:pos x="201" y="164"/>
                  </a:cxn>
                </a:cxnLst>
                <a:rect l="0" t="0" r="r" b="b"/>
                <a:pathLst>
                  <a:path w="223" h="286">
                    <a:moveTo>
                      <a:pt x="201" y="164"/>
                    </a:moveTo>
                    <a:lnTo>
                      <a:pt x="201" y="164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6" y="158"/>
                    </a:lnTo>
                    <a:lnTo>
                      <a:pt x="206" y="158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6"/>
                    </a:lnTo>
                    <a:lnTo>
                      <a:pt x="206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5" y="127"/>
                    </a:lnTo>
                    <a:lnTo>
                      <a:pt x="195" y="127"/>
                    </a:lnTo>
                    <a:lnTo>
                      <a:pt x="195" y="124"/>
                    </a:lnTo>
                    <a:lnTo>
                      <a:pt x="195" y="124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89" y="124"/>
                    </a:lnTo>
                    <a:lnTo>
                      <a:pt x="189" y="124"/>
                    </a:lnTo>
                    <a:lnTo>
                      <a:pt x="189" y="124"/>
                    </a:lnTo>
                    <a:lnTo>
                      <a:pt x="189" y="124"/>
                    </a:lnTo>
                    <a:lnTo>
                      <a:pt x="189" y="124"/>
                    </a:lnTo>
                    <a:lnTo>
                      <a:pt x="195" y="113"/>
                    </a:lnTo>
                    <a:lnTo>
                      <a:pt x="195" y="110"/>
                    </a:lnTo>
                    <a:lnTo>
                      <a:pt x="198" y="110"/>
                    </a:lnTo>
                    <a:lnTo>
                      <a:pt x="198" y="107"/>
                    </a:lnTo>
                    <a:lnTo>
                      <a:pt x="206" y="96"/>
                    </a:lnTo>
                    <a:lnTo>
                      <a:pt x="206" y="96"/>
                    </a:lnTo>
                    <a:lnTo>
                      <a:pt x="212" y="88"/>
                    </a:lnTo>
                    <a:lnTo>
                      <a:pt x="212" y="79"/>
                    </a:lnTo>
                    <a:lnTo>
                      <a:pt x="212" y="79"/>
                    </a:lnTo>
                    <a:lnTo>
                      <a:pt x="212" y="76"/>
                    </a:lnTo>
                    <a:lnTo>
                      <a:pt x="215" y="73"/>
                    </a:lnTo>
                    <a:lnTo>
                      <a:pt x="215" y="71"/>
                    </a:lnTo>
                    <a:lnTo>
                      <a:pt x="215" y="68"/>
                    </a:lnTo>
                    <a:lnTo>
                      <a:pt x="215" y="65"/>
                    </a:lnTo>
                    <a:lnTo>
                      <a:pt x="215" y="62"/>
                    </a:lnTo>
                    <a:lnTo>
                      <a:pt x="218" y="59"/>
                    </a:lnTo>
                    <a:lnTo>
                      <a:pt x="218" y="59"/>
                    </a:lnTo>
                    <a:lnTo>
                      <a:pt x="218" y="56"/>
                    </a:lnTo>
                    <a:lnTo>
                      <a:pt x="218" y="56"/>
                    </a:lnTo>
                    <a:lnTo>
                      <a:pt x="218" y="54"/>
                    </a:lnTo>
                    <a:lnTo>
                      <a:pt x="221" y="51"/>
                    </a:lnTo>
                    <a:lnTo>
                      <a:pt x="221" y="48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1" y="42"/>
                    </a:lnTo>
                    <a:lnTo>
                      <a:pt x="221" y="39"/>
                    </a:lnTo>
                    <a:lnTo>
                      <a:pt x="221" y="39"/>
                    </a:lnTo>
                    <a:lnTo>
                      <a:pt x="221" y="39"/>
                    </a:lnTo>
                    <a:lnTo>
                      <a:pt x="221" y="34"/>
                    </a:lnTo>
                    <a:lnTo>
                      <a:pt x="223" y="31"/>
                    </a:lnTo>
                    <a:lnTo>
                      <a:pt x="223" y="28"/>
                    </a:lnTo>
                    <a:lnTo>
                      <a:pt x="223" y="25"/>
                    </a:lnTo>
                    <a:lnTo>
                      <a:pt x="223" y="25"/>
                    </a:lnTo>
                    <a:lnTo>
                      <a:pt x="223" y="22"/>
                    </a:lnTo>
                    <a:lnTo>
                      <a:pt x="223" y="22"/>
                    </a:lnTo>
                    <a:lnTo>
                      <a:pt x="221" y="22"/>
                    </a:lnTo>
                    <a:lnTo>
                      <a:pt x="221" y="20"/>
                    </a:lnTo>
                    <a:lnTo>
                      <a:pt x="221" y="20"/>
                    </a:lnTo>
                    <a:lnTo>
                      <a:pt x="221" y="20"/>
                    </a:lnTo>
                    <a:lnTo>
                      <a:pt x="221" y="20"/>
                    </a:lnTo>
                    <a:lnTo>
                      <a:pt x="221" y="20"/>
                    </a:lnTo>
                    <a:lnTo>
                      <a:pt x="218" y="17"/>
                    </a:lnTo>
                    <a:lnTo>
                      <a:pt x="218" y="17"/>
                    </a:lnTo>
                    <a:lnTo>
                      <a:pt x="218" y="17"/>
                    </a:lnTo>
                    <a:lnTo>
                      <a:pt x="215" y="17"/>
                    </a:lnTo>
                    <a:lnTo>
                      <a:pt x="212" y="17"/>
                    </a:lnTo>
                    <a:lnTo>
                      <a:pt x="212" y="17"/>
                    </a:lnTo>
                    <a:lnTo>
                      <a:pt x="209" y="14"/>
                    </a:lnTo>
                    <a:lnTo>
                      <a:pt x="209" y="14"/>
                    </a:lnTo>
                    <a:lnTo>
                      <a:pt x="206" y="17"/>
                    </a:lnTo>
                    <a:lnTo>
                      <a:pt x="206" y="17"/>
                    </a:lnTo>
                    <a:lnTo>
                      <a:pt x="204" y="17"/>
                    </a:lnTo>
                    <a:lnTo>
                      <a:pt x="201" y="17"/>
                    </a:lnTo>
                    <a:lnTo>
                      <a:pt x="198" y="14"/>
                    </a:lnTo>
                    <a:lnTo>
                      <a:pt x="195" y="14"/>
                    </a:lnTo>
                    <a:lnTo>
                      <a:pt x="192" y="14"/>
                    </a:lnTo>
                    <a:lnTo>
                      <a:pt x="189" y="14"/>
                    </a:lnTo>
                    <a:lnTo>
                      <a:pt x="189" y="14"/>
                    </a:lnTo>
                    <a:lnTo>
                      <a:pt x="187" y="14"/>
                    </a:lnTo>
                    <a:lnTo>
                      <a:pt x="181" y="11"/>
                    </a:lnTo>
                    <a:lnTo>
                      <a:pt x="178" y="20"/>
                    </a:lnTo>
                    <a:lnTo>
                      <a:pt x="172" y="20"/>
                    </a:lnTo>
                    <a:lnTo>
                      <a:pt x="172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67" y="22"/>
                    </a:lnTo>
                    <a:lnTo>
                      <a:pt x="167" y="22"/>
                    </a:lnTo>
                    <a:lnTo>
                      <a:pt x="167" y="22"/>
                    </a:lnTo>
                    <a:lnTo>
                      <a:pt x="167" y="22"/>
                    </a:lnTo>
                    <a:lnTo>
                      <a:pt x="164" y="22"/>
                    </a:lnTo>
                    <a:lnTo>
                      <a:pt x="158" y="31"/>
                    </a:lnTo>
                    <a:lnTo>
                      <a:pt x="164" y="39"/>
                    </a:lnTo>
                    <a:lnTo>
                      <a:pt x="164" y="42"/>
                    </a:lnTo>
                    <a:lnTo>
                      <a:pt x="164" y="42"/>
                    </a:lnTo>
                    <a:lnTo>
                      <a:pt x="167" y="48"/>
                    </a:lnTo>
                    <a:lnTo>
                      <a:pt x="170" y="54"/>
                    </a:lnTo>
                    <a:lnTo>
                      <a:pt x="170" y="54"/>
                    </a:lnTo>
                    <a:lnTo>
                      <a:pt x="170" y="54"/>
                    </a:lnTo>
                    <a:lnTo>
                      <a:pt x="167" y="56"/>
                    </a:lnTo>
                    <a:lnTo>
                      <a:pt x="167" y="56"/>
                    </a:lnTo>
                    <a:lnTo>
                      <a:pt x="167" y="56"/>
                    </a:lnTo>
                    <a:lnTo>
                      <a:pt x="164" y="56"/>
                    </a:lnTo>
                    <a:lnTo>
                      <a:pt x="164" y="59"/>
                    </a:lnTo>
                    <a:lnTo>
                      <a:pt x="164" y="59"/>
                    </a:lnTo>
                    <a:lnTo>
                      <a:pt x="161" y="59"/>
                    </a:lnTo>
                    <a:lnTo>
                      <a:pt x="155" y="65"/>
                    </a:lnTo>
                    <a:lnTo>
                      <a:pt x="153" y="65"/>
                    </a:lnTo>
                    <a:lnTo>
                      <a:pt x="150" y="73"/>
                    </a:lnTo>
                    <a:lnTo>
                      <a:pt x="138" y="7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27" y="79"/>
                    </a:lnTo>
                    <a:lnTo>
                      <a:pt x="124" y="73"/>
                    </a:lnTo>
                    <a:lnTo>
                      <a:pt x="124" y="73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1" y="65"/>
                    </a:lnTo>
                    <a:lnTo>
                      <a:pt x="121" y="65"/>
                    </a:lnTo>
                    <a:lnTo>
                      <a:pt x="121" y="65"/>
                    </a:lnTo>
                    <a:lnTo>
                      <a:pt x="121" y="65"/>
                    </a:lnTo>
                    <a:lnTo>
                      <a:pt x="121" y="65"/>
                    </a:lnTo>
                    <a:lnTo>
                      <a:pt x="119" y="65"/>
                    </a:lnTo>
                    <a:lnTo>
                      <a:pt x="119" y="65"/>
                    </a:lnTo>
                    <a:lnTo>
                      <a:pt x="119" y="62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02" y="22"/>
                    </a:lnTo>
                    <a:lnTo>
                      <a:pt x="99" y="20"/>
                    </a:lnTo>
                    <a:lnTo>
                      <a:pt x="99" y="17"/>
                    </a:lnTo>
                    <a:lnTo>
                      <a:pt x="96" y="14"/>
                    </a:lnTo>
                    <a:lnTo>
                      <a:pt x="96" y="11"/>
                    </a:lnTo>
                    <a:lnTo>
                      <a:pt x="93" y="5"/>
                    </a:lnTo>
                    <a:lnTo>
                      <a:pt x="90" y="0"/>
                    </a:lnTo>
                    <a:lnTo>
                      <a:pt x="85" y="0"/>
                    </a:lnTo>
                    <a:lnTo>
                      <a:pt x="82" y="3"/>
                    </a:lnTo>
                    <a:lnTo>
                      <a:pt x="73" y="3"/>
                    </a:lnTo>
                    <a:lnTo>
                      <a:pt x="70" y="22"/>
                    </a:lnTo>
                    <a:lnTo>
                      <a:pt x="70" y="25"/>
                    </a:lnTo>
                    <a:lnTo>
                      <a:pt x="70" y="31"/>
                    </a:lnTo>
                    <a:lnTo>
                      <a:pt x="70" y="34"/>
                    </a:lnTo>
                    <a:lnTo>
                      <a:pt x="70" y="37"/>
                    </a:lnTo>
                    <a:lnTo>
                      <a:pt x="70" y="37"/>
                    </a:lnTo>
                    <a:lnTo>
                      <a:pt x="70" y="39"/>
                    </a:lnTo>
                    <a:lnTo>
                      <a:pt x="68" y="42"/>
                    </a:lnTo>
                    <a:lnTo>
                      <a:pt x="68" y="45"/>
                    </a:lnTo>
                    <a:lnTo>
                      <a:pt x="65" y="48"/>
                    </a:lnTo>
                    <a:lnTo>
                      <a:pt x="62" y="54"/>
                    </a:lnTo>
                    <a:lnTo>
                      <a:pt x="62" y="54"/>
                    </a:lnTo>
                    <a:lnTo>
                      <a:pt x="62" y="54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9"/>
                    </a:lnTo>
                    <a:lnTo>
                      <a:pt x="62" y="59"/>
                    </a:lnTo>
                    <a:lnTo>
                      <a:pt x="59" y="59"/>
                    </a:lnTo>
                    <a:lnTo>
                      <a:pt x="59" y="59"/>
                    </a:lnTo>
                    <a:lnTo>
                      <a:pt x="59" y="59"/>
                    </a:lnTo>
                    <a:lnTo>
                      <a:pt x="59" y="62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3" y="68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1" y="76"/>
                    </a:lnTo>
                    <a:lnTo>
                      <a:pt x="51" y="79"/>
                    </a:lnTo>
                    <a:lnTo>
                      <a:pt x="48" y="79"/>
                    </a:lnTo>
                    <a:lnTo>
                      <a:pt x="48" y="79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5" y="90"/>
                    </a:lnTo>
                    <a:lnTo>
                      <a:pt x="45" y="90"/>
                    </a:lnTo>
                    <a:lnTo>
                      <a:pt x="45" y="93"/>
                    </a:lnTo>
                    <a:lnTo>
                      <a:pt x="42" y="96"/>
                    </a:lnTo>
                    <a:lnTo>
                      <a:pt x="51" y="102"/>
                    </a:lnTo>
                    <a:lnTo>
                      <a:pt x="51" y="113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5" y="116"/>
                    </a:lnTo>
                    <a:lnTo>
                      <a:pt x="45" y="116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39" y="113"/>
                    </a:lnTo>
                    <a:lnTo>
                      <a:pt x="39" y="113"/>
                    </a:lnTo>
                    <a:lnTo>
                      <a:pt x="39" y="116"/>
                    </a:lnTo>
                    <a:lnTo>
                      <a:pt x="39" y="116"/>
                    </a:lnTo>
                    <a:lnTo>
                      <a:pt x="39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28" y="116"/>
                    </a:lnTo>
                    <a:lnTo>
                      <a:pt x="28" y="116"/>
                    </a:lnTo>
                    <a:lnTo>
                      <a:pt x="28" y="116"/>
                    </a:lnTo>
                    <a:lnTo>
                      <a:pt x="28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19" y="113"/>
                    </a:lnTo>
                    <a:lnTo>
                      <a:pt x="19" y="113"/>
                    </a:lnTo>
                    <a:lnTo>
                      <a:pt x="19" y="113"/>
                    </a:lnTo>
                    <a:lnTo>
                      <a:pt x="19" y="110"/>
                    </a:lnTo>
                    <a:lnTo>
                      <a:pt x="19" y="110"/>
                    </a:lnTo>
                    <a:lnTo>
                      <a:pt x="17" y="110"/>
                    </a:lnTo>
                    <a:lnTo>
                      <a:pt x="17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2" y="113"/>
                    </a:lnTo>
                    <a:lnTo>
                      <a:pt x="2" y="113"/>
                    </a:lnTo>
                    <a:lnTo>
                      <a:pt x="2" y="113"/>
                    </a:lnTo>
                    <a:lnTo>
                      <a:pt x="2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2" y="122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8" y="130"/>
                    </a:lnTo>
                    <a:lnTo>
                      <a:pt x="8" y="130"/>
                    </a:lnTo>
                    <a:lnTo>
                      <a:pt x="8" y="130"/>
                    </a:lnTo>
                    <a:lnTo>
                      <a:pt x="8" y="133"/>
                    </a:lnTo>
                    <a:lnTo>
                      <a:pt x="8" y="133"/>
                    </a:lnTo>
                    <a:lnTo>
                      <a:pt x="11" y="133"/>
                    </a:lnTo>
                    <a:lnTo>
                      <a:pt x="11" y="136"/>
                    </a:lnTo>
                    <a:lnTo>
                      <a:pt x="11" y="136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31" y="144"/>
                    </a:lnTo>
                    <a:lnTo>
                      <a:pt x="31" y="147"/>
                    </a:lnTo>
                    <a:lnTo>
                      <a:pt x="45" y="175"/>
                    </a:lnTo>
                    <a:lnTo>
                      <a:pt x="45" y="178"/>
                    </a:lnTo>
                    <a:lnTo>
                      <a:pt x="45" y="178"/>
                    </a:lnTo>
                    <a:lnTo>
                      <a:pt x="42" y="178"/>
                    </a:lnTo>
                    <a:lnTo>
                      <a:pt x="42" y="178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2" y="184"/>
                    </a:lnTo>
                    <a:lnTo>
                      <a:pt x="42" y="184"/>
                    </a:lnTo>
                    <a:lnTo>
                      <a:pt x="45" y="184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90"/>
                    </a:lnTo>
                    <a:lnTo>
                      <a:pt x="48" y="190"/>
                    </a:lnTo>
                    <a:lnTo>
                      <a:pt x="48" y="190"/>
                    </a:lnTo>
                    <a:lnTo>
                      <a:pt x="48" y="190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48" y="195"/>
                    </a:lnTo>
                    <a:lnTo>
                      <a:pt x="48" y="195"/>
                    </a:lnTo>
                    <a:lnTo>
                      <a:pt x="48" y="195"/>
                    </a:lnTo>
                    <a:lnTo>
                      <a:pt x="48" y="198"/>
                    </a:lnTo>
                    <a:lnTo>
                      <a:pt x="48" y="201"/>
                    </a:lnTo>
                    <a:lnTo>
                      <a:pt x="51" y="201"/>
                    </a:lnTo>
                    <a:lnTo>
                      <a:pt x="53" y="204"/>
                    </a:lnTo>
                    <a:lnTo>
                      <a:pt x="53" y="207"/>
                    </a:lnTo>
                    <a:lnTo>
                      <a:pt x="56" y="207"/>
                    </a:lnTo>
                    <a:lnTo>
                      <a:pt x="56" y="209"/>
                    </a:lnTo>
                    <a:lnTo>
                      <a:pt x="62" y="215"/>
                    </a:lnTo>
                    <a:lnTo>
                      <a:pt x="53" y="221"/>
                    </a:lnTo>
                    <a:lnTo>
                      <a:pt x="48" y="224"/>
                    </a:lnTo>
                    <a:lnTo>
                      <a:pt x="48" y="224"/>
                    </a:lnTo>
                    <a:lnTo>
                      <a:pt x="48" y="224"/>
                    </a:lnTo>
                    <a:lnTo>
                      <a:pt x="45" y="227"/>
                    </a:lnTo>
                    <a:lnTo>
                      <a:pt x="51" y="238"/>
                    </a:lnTo>
                    <a:lnTo>
                      <a:pt x="45" y="246"/>
                    </a:lnTo>
                    <a:lnTo>
                      <a:pt x="48" y="246"/>
                    </a:lnTo>
                    <a:lnTo>
                      <a:pt x="56" y="252"/>
                    </a:lnTo>
                    <a:lnTo>
                      <a:pt x="59" y="252"/>
                    </a:lnTo>
                    <a:lnTo>
                      <a:pt x="65" y="255"/>
                    </a:lnTo>
                    <a:lnTo>
                      <a:pt x="65" y="255"/>
                    </a:lnTo>
                    <a:lnTo>
                      <a:pt x="70" y="258"/>
                    </a:lnTo>
                    <a:lnTo>
                      <a:pt x="76" y="261"/>
                    </a:lnTo>
                    <a:lnTo>
                      <a:pt x="82" y="263"/>
                    </a:lnTo>
                    <a:lnTo>
                      <a:pt x="87" y="263"/>
                    </a:lnTo>
                    <a:lnTo>
                      <a:pt x="96" y="269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4" y="286"/>
                    </a:lnTo>
                    <a:lnTo>
                      <a:pt x="144" y="286"/>
                    </a:lnTo>
                    <a:lnTo>
                      <a:pt x="144" y="286"/>
                    </a:lnTo>
                    <a:lnTo>
                      <a:pt x="147" y="286"/>
                    </a:lnTo>
                    <a:lnTo>
                      <a:pt x="147" y="286"/>
                    </a:lnTo>
                    <a:lnTo>
                      <a:pt x="147" y="283"/>
                    </a:lnTo>
                    <a:lnTo>
                      <a:pt x="150" y="283"/>
                    </a:lnTo>
                    <a:lnTo>
                      <a:pt x="153" y="283"/>
                    </a:lnTo>
                    <a:lnTo>
                      <a:pt x="153" y="283"/>
                    </a:lnTo>
                    <a:lnTo>
                      <a:pt x="155" y="283"/>
                    </a:lnTo>
                    <a:lnTo>
                      <a:pt x="158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4" y="283"/>
                    </a:lnTo>
                    <a:lnTo>
                      <a:pt x="164" y="283"/>
                    </a:lnTo>
                    <a:lnTo>
                      <a:pt x="164" y="280"/>
                    </a:lnTo>
                    <a:lnTo>
                      <a:pt x="164" y="280"/>
                    </a:lnTo>
                    <a:lnTo>
                      <a:pt x="164" y="280"/>
                    </a:lnTo>
                    <a:lnTo>
                      <a:pt x="164" y="278"/>
                    </a:lnTo>
                    <a:lnTo>
                      <a:pt x="164" y="255"/>
                    </a:lnTo>
                    <a:lnTo>
                      <a:pt x="167" y="238"/>
                    </a:lnTo>
                    <a:lnTo>
                      <a:pt x="167" y="201"/>
                    </a:lnTo>
                    <a:lnTo>
                      <a:pt x="167" y="195"/>
                    </a:lnTo>
                    <a:lnTo>
                      <a:pt x="167" y="184"/>
                    </a:lnTo>
                    <a:lnTo>
                      <a:pt x="167" y="175"/>
                    </a:lnTo>
                    <a:lnTo>
                      <a:pt x="167" y="170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70"/>
                    </a:lnTo>
                    <a:lnTo>
                      <a:pt x="170" y="170"/>
                    </a:lnTo>
                    <a:lnTo>
                      <a:pt x="172" y="170"/>
                    </a:lnTo>
                    <a:lnTo>
                      <a:pt x="172" y="170"/>
                    </a:lnTo>
                    <a:lnTo>
                      <a:pt x="172" y="170"/>
                    </a:lnTo>
                    <a:lnTo>
                      <a:pt x="172" y="170"/>
                    </a:lnTo>
                    <a:lnTo>
                      <a:pt x="172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8" y="170"/>
                    </a:lnTo>
                    <a:lnTo>
                      <a:pt x="178" y="173"/>
                    </a:lnTo>
                    <a:lnTo>
                      <a:pt x="178" y="173"/>
                    </a:lnTo>
                    <a:lnTo>
                      <a:pt x="178" y="173"/>
                    </a:lnTo>
                    <a:lnTo>
                      <a:pt x="178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7" y="173"/>
                    </a:lnTo>
                    <a:lnTo>
                      <a:pt x="187" y="173"/>
                    </a:lnTo>
                    <a:lnTo>
                      <a:pt x="187" y="173"/>
                    </a:lnTo>
                    <a:lnTo>
                      <a:pt x="187" y="173"/>
                    </a:lnTo>
                    <a:lnTo>
                      <a:pt x="187" y="173"/>
                    </a:lnTo>
                    <a:lnTo>
                      <a:pt x="187" y="170"/>
                    </a:lnTo>
                    <a:lnTo>
                      <a:pt x="189" y="170"/>
                    </a:lnTo>
                    <a:lnTo>
                      <a:pt x="189" y="170"/>
                    </a:lnTo>
                    <a:lnTo>
                      <a:pt x="189" y="170"/>
                    </a:lnTo>
                    <a:lnTo>
                      <a:pt x="189" y="170"/>
                    </a:lnTo>
                    <a:lnTo>
                      <a:pt x="189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5" y="170"/>
                    </a:lnTo>
                    <a:lnTo>
                      <a:pt x="195" y="170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5" name="Freeform 221"/>
              <p:cNvSpPr>
                <a:spLocks/>
              </p:cNvSpPr>
              <p:nvPr/>
            </p:nvSpPr>
            <p:spPr bwMode="auto">
              <a:xfrm>
                <a:off x="1809" y="2879"/>
                <a:ext cx="112" cy="144"/>
              </a:xfrm>
              <a:custGeom>
                <a:avLst/>
                <a:gdLst/>
                <a:ahLst/>
                <a:cxnLst>
                  <a:cxn ang="0">
                    <a:pos x="204" y="161"/>
                  </a:cxn>
                  <a:cxn ang="0">
                    <a:pos x="206" y="158"/>
                  </a:cxn>
                  <a:cxn ang="0">
                    <a:pos x="206" y="153"/>
                  </a:cxn>
                  <a:cxn ang="0">
                    <a:pos x="206" y="147"/>
                  </a:cxn>
                  <a:cxn ang="0">
                    <a:pos x="206" y="144"/>
                  </a:cxn>
                  <a:cxn ang="0">
                    <a:pos x="206" y="141"/>
                  </a:cxn>
                  <a:cxn ang="0">
                    <a:pos x="206" y="136"/>
                  </a:cxn>
                  <a:cxn ang="0">
                    <a:pos x="204" y="133"/>
                  </a:cxn>
                  <a:cxn ang="0">
                    <a:pos x="201" y="130"/>
                  </a:cxn>
                  <a:cxn ang="0">
                    <a:pos x="198" y="127"/>
                  </a:cxn>
                  <a:cxn ang="0">
                    <a:pos x="192" y="124"/>
                  </a:cxn>
                  <a:cxn ang="0">
                    <a:pos x="198" y="110"/>
                  </a:cxn>
                  <a:cxn ang="0">
                    <a:pos x="215" y="71"/>
                  </a:cxn>
                  <a:cxn ang="0">
                    <a:pos x="221" y="51"/>
                  </a:cxn>
                  <a:cxn ang="0">
                    <a:pos x="223" y="31"/>
                  </a:cxn>
                  <a:cxn ang="0">
                    <a:pos x="221" y="20"/>
                  </a:cxn>
                  <a:cxn ang="0">
                    <a:pos x="209" y="14"/>
                  </a:cxn>
                  <a:cxn ang="0">
                    <a:pos x="189" y="14"/>
                  </a:cxn>
                  <a:cxn ang="0">
                    <a:pos x="167" y="22"/>
                  </a:cxn>
                  <a:cxn ang="0">
                    <a:pos x="167" y="48"/>
                  </a:cxn>
                  <a:cxn ang="0">
                    <a:pos x="164" y="59"/>
                  </a:cxn>
                  <a:cxn ang="0">
                    <a:pos x="124" y="73"/>
                  </a:cxn>
                  <a:cxn ang="0">
                    <a:pos x="121" y="65"/>
                  </a:cxn>
                  <a:cxn ang="0">
                    <a:pos x="99" y="17"/>
                  </a:cxn>
                  <a:cxn ang="0">
                    <a:pos x="70" y="25"/>
                  </a:cxn>
                  <a:cxn ang="0">
                    <a:pos x="62" y="54"/>
                  </a:cxn>
                  <a:cxn ang="0">
                    <a:pos x="59" y="59"/>
                  </a:cxn>
                  <a:cxn ang="0">
                    <a:pos x="56" y="65"/>
                  </a:cxn>
                  <a:cxn ang="0">
                    <a:pos x="51" y="73"/>
                  </a:cxn>
                  <a:cxn ang="0">
                    <a:pos x="45" y="90"/>
                  </a:cxn>
                  <a:cxn ang="0">
                    <a:pos x="45" y="116"/>
                  </a:cxn>
                  <a:cxn ang="0">
                    <a:pos x="42" y="113"/>
                  </a:cxn>
                  <a:cxn ang="0">
                    <a:pos x="36" y="116"/>
                  </a:cxn>
                  <a:cxn ang="0">
                    <a:pos x="31" y="116"/>
                  </a:cxn>
                  <a:cxn ang="0">
                    <a:pos x="25" y="116"/>
                  </a:cxn>
                  <a:cxn ang="0">
                    <a:pos x="19" y="113"/>
                  </a:cxn>
                  <a:cxn ang="0">
                    <a:pos x="11" y="110"/>
                  </a:cxn>
                  <a:cxn ang="0">
                    <a:pos x="2" y="113"/>
                  </a:cxn>
                  <a:cxn ang="0">
                    <a:pos x="0" y="122"/>
                  </a:cxn>
                  <a:cxn ang="0">
                    <a:pos x="5" y="127"/>
                  </a:cxn>
                  <a:cxn ang="0">
                    <a:pos x="11" y="136"/>
                  </a:cxn>
                  <a:cxn ang="0">
                    <a:pos x="45" y="175"/>
                  </a:cxn>
                  <a:cxn ang="0">
                    <a:pos x="42" y="184"/>
                  </a:cxn>
                  <a:cxn ang="0">
                    <a:pos x="48" y="190"/>
                  </a:cxn>
                  <a:cxn ang="0">
                    <a:pos x="48" y="195"/>
                  </a:cxn>
                  <a:cxn ang="0">
                    <a:pos x="53" y="221"/>
                  </a:cxn>
                  <a:cxn ang="0">
                    <a:pos x="59" y="252"/>
                  </a:cxn>
                  <a:cxn ang="0">
                    <a:pos x="141" y="286"/>
                  </a:cxn>
                  <a:cxn ang="0">
                    <a:pos x="147" y="283"/>
                  </a:cxn>
                  <a:cxn ang="0">
                    <a:pos x="164" y="283"/>
                  </a:cxn>
                  <a:cxn ang="0">
                    <a:pos x="167" y="195"/>
                  </a:cxn>
                  <a:cxn ang="0">
                    <a:pos x="170" y="167"/>
                  </a:cxn>
                  <a:cxn ang="0">
                    <a:pos x="172" y="170"/>
                  </a:cxn>
                  <a:cxn ang="0">
                    <a:pos x="178" y="173"/>
                  </a:cxn>
                  <a:cxn ang="0">
                    <a:pos x="184" y="173"/>
                  </a:cxn>
                  <a:cxn ang="0">
                    <a:pos x="187" y="173"/>
                  </a:cxn>
                  <a:cxn ang="0">
                    <a:pos x="192" y="170"/>
                  </a:cxn>
                  <a:cxn ang="0">
                    <a:pos x="195" y="170"/>
                  </a:cxn>
                  <a:cxn ang="0">
                    <a:pos x="198" y="167"/>
                  </a:cxn>
                  <a:cxn ang="0">
                    <a:pos x="201" y="164"/>
                  </a:cxn>
                </a:cxnLst>
                <a:rect l="0" t="0" r="r" b="b"/>
                <a:pathLst>
                  <a:path w="223" h="286">
                    <a:moveTo>
                      <a:pt x="201" y="164"/>
                    </a:moveTo>
                    <a:lnTo>
                      <a:pt x="201" y="164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61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6" y="158"/>
                    </a:lnTo>
                    <a:lnTo>
                      <a:pt x="206" y="158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6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50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7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41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9"/>
                    </a:lnTo>
                    <a:lnTo>
                      <a:pt x="206" y="136"/>
                    </a:lnTo>
                    <a:lnTo>
                      <a:pt x="206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5" y="127"/>
                    </a:lnTo>
                    <a:lnTo>
                      <a:pt x="195" y="127"/>
                    </a:lnTo>
                    <a:lnTo>
                      <a:pt x="195" y="124"/>
                    </a:lnTo>
                    <a:lnTo>
                      <a:pt x="195" y="124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89" y="124"/>
                    </a:lnTo>
                    <a:lnTo>
                      <a:pt x="189" y="124"/>
                    </a:lnTo>
                    <a:lnTo>
                      <a:pt x="189" y="124"/>
                    </a:lnTo>
                    <a:lnTo>
                      <a:pt x="189" y="124"/>
                    </a:lnTo>
                    <a:lnTo>
                      <a:pt x="189" y="124"/>
                    </a:lnTo>
                    <a:lnTo>
                      <a:pt x="195" y="113"/>
                    </a:lnTo>
                    <a:lnTo>
                      <a:pt x="195" y="110"/>
                    </a:lnTo>
                    <a:lnTo>
                      <a:pt x="198" y="110"/>
                    </a:lnTo>
                    <a:lnTo>
                      <a:pt x="198" y="107"/>
                    </a:lnTo>
                    <a:lnTo>
                      <a:pt x="206" y="96"/>
                    </a:lnTo>
                    <a:lnTo>
                      <a:pt x="206" y="96"/>
                    </a:lnTo>
                    <a:lnTo>
                      <a:pt x="212" y="88"/>
                    </a:lnTo>
                    <a:lnTo>
                      <a:pt x="212" y="79"/>
                    </a:lnTo>
                    <a:lnTo>
                      <a:pt x="212" y="79"/>
                    </a:lnTo>
                    <a:lnTo>
                      <a:pt x="212" y="76"/>
                    </a:lnTo>
                    <a:lnTo>
                      <a:pt x="215" y="73"/>
                    </a:lnTo>
                    <a:lnTo>
                      <a:pt x="215" y="71"/>
                    </a:lnTo>
                    <a:lnTo>
                      <a:pt x="215" y="68"/>
                    </a:lnTo>
                    <a:lnTo>
                      <a:pt x="215" y="65"/>
                    </a:lnTo>
                    <a:lnTo>
                      <a:pt x="215" y="62"/>
                    </a:lnTo>
                    <a:lnTo>
                      <a:pt x="218" y="59"/>
                    </a:lnTo>
                    <a:lnTo>
                      <a:pt x="218" y="59"/>
                    </a:lnTo>
                    <a:lnTo>
                      <a:pt x="218" y="56"/>
                    </a:lnTo>
                    <a:lnTo>
                      <a:pt x="218" y="56"/>
                    </a:lnTo>
                    <a:lnTo>
                      <a:pt x="218" y="54"/>
                    </a:lnTo>
                    <a:lnTo>
                      <a:pt x="221" y="51"/>
                    </a:lnTo>
                    <a:lnTo>
                      <a:pt x="221" y="48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1" y="42"/>
                    </a:lnTo>
                    <a:lnTo>
                      <a:pt x="221" y="39"/>
                    </a:lnTo>
                    <a:lnTo>
                      <a:pt x="221" y="39"/>
                    </a:lnTo>
                    <a:lnTo>
                      <a:pt x="221" y="39"/>
                    </a:lnTo>
                    <a:lnTo>
                      <a:pt x="221" y="34"/>
                    </a:lnTo>
                    <a:lnTo>
                      <a:pt x="223" y="31"/>
                    </a:lnTo>
                    <a:lnTo>
                      <a:pt x="223" y="28"/>
                    </a:lnTo>
                    <a:lnTo>
                      <a:pt x="223" y="25"/>
                    </a:lnTo>
                    <a:lnTo>
                      <a:pt x="223" y="25"/>
                    </a:lnTo>
                    <a:lnTo>
                      <a:pt x="223" y="22"/>
                    </a:lnTo>
                    <a:lnTo>
                      <a:pt x="223" y="22"/>
                    </a:lnTo>
                    <a:lnTo>
                      <a:pt x="221" y="22"/>
                    </a:lnTo>
                    <a:lnTo>
                      <a:pt x="221" y="20"/>
                    </a:lnTo>
                    <a:lnTo>
                      <a:pt x="221" y="20"/>
                    </a:lnTo>
                    <a:lnTo>
                      <a:pt x="221" y="20"/>
                    </a:lnTo>
                    <a:lnTo>
                      <a:pt x="221" y="20"/>
                    </a:lnTo>
                    <a:lnTo>
                      <a:pt x="221" y="20"/>
                    </a:lnTo>
                    <a:lnTo>
                      <a:pt x="218" y="17"/>
                    </a:lnTo>
                    <a:lnTo>
                      <a:pt x="218" y="17"/>
                    </a:lnTo>
                    <a:lnTo>
                      <a:pt x="218" y="17"/>
                    </a:lnTo>
                    <a:lnTo>
                      <a:pt x="215" y="17"/>
                    </a:lnTo>
                    <a:lnTo>
                      <a:pt x="212" y="17"/>
                    </a:lnTo>
                    <a:lnTo>
                      <a:pt x="212" y="17"/>
                    </a:lnTo>
                    <a:lnTo>
                      <a:pt x="209" y="14"/>
                    </a:lnTo>
                    <a:lnTo>
                      <a:pt x="209" y="14"/>
                    </a:lnTo>
                    <a:lnTo>
                      <a:pt x="206" y="17"/>
                    </a:lnTo>
                    <a:lnTo>
                      <a:pt x="206" y="17"/>
                    </a:lnTo>
                    <a:lnTo>
                      <a:pt x="204" y="17"/>
                    </a:lnTo>
                    <a:lnTo>
                      <a:pt x="201" y="17"/>
                    </a:lnTo>
                    <a:lnTo>
                      <a:pt x="198" y="14"/>
                    </a:lnTo>
                    <a:lnTo>
                      <a:pt x="195" y="14"/>
                    </a:lnTo>
                    <a:lnTo>
                      <a:pt x="192" y="14"/>
                    </a:lnTo>
                    <a:lnTo>
                      <a:pt x="189" y="14"/>
                    </a:lnTo>
                    <a:lnTo>
                      <a:pt x="189" y="14"/>
                    </a:lnTo>
                    <a:lnTo>
                      <a:pt x="187" y="14"/>
                    </a:lnTo>
                    <a:lnTo>
                      <a:pt x="181" y="11"/>
                    </a:lnTo>
                    <a:lnTo>
                      <a:pt x="178" y="20"/>
                    </a:lnTo>
                    <a:lnTo>
                      <a:pt x="172" y="20"/>
                    </a:lnTo>
                    <a:lnTo>
                      <a:pt x="172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67" y="22"/>
                    </a:lnTo>
                    <a:lnTo>
                      <a:pt x="167" y="22"/>
                    </a:lnTo>
                    <a:lnTo>
                      <a:pt x="167" y="22"/>
                    </a:lnTo>
                    <a:lnTo>
                      <a:pt x="167" y="22"/>
                    </a:lnTo>
                    <a:lnTo>
                      <a:pt x="164" y="22"/>
                    </a:lnTo>
                    <a:lnTo>
                      <a:pt x="158" y="31"/>
                    </a:lnTo>
                    <a:lnTo>
                      <a:pt x="164" y="39"/>
                    </a:lnTo>
                    <a:lnTo>
                      <a:pt x="164" y="42"/>
                    </a:lnTo>
                    <a:lnTo>
                      <a:pt x="164" y="42"/>
                    </a:lnTo>
                    <a:lnTo>
                      <a:pt x="167" y="48"/>
                    </a:lnTo>
                    <a:lnTo>
                      <a:pt x="170" y="54"/>
                    </a:lnTo>
                    <a:lnTo>
                      <a:pt x="170" y="54"/>
                    </a:lnTo>
                    <a:lnTo>
                      <a:pt x="170" y="54"/>
                    </a:lnTo>
                    <a:lnTo>
                      <a:pt x="167" y="56"/>
                    </a:lnTo>
                    <a:lnTo>
                      <a:pt x="167" y="56"/>
                    </a:lnTo>
                    <a:lnTo>
                      <a:pt x="167" y="56"/>
                    </a:lnTo>
                    <a:lnTo>
                      <a:pt x="164" y="56"/>
                    </a:lnTo>
                    <a:lnTo>
                      <a:pt x="164" y="59"/>
                    </a:lnTo>
                    <a:lnTo>
                      <a:pt x="164" y="59"/>
                    </a:lnTo>
                    <a:lnTo>
                      <a:pt x="161" y="59"/>
                    </a:lnTo>
                    <a:lnTo>
                      <a:pt x="155" y="65"/>
                    </a:lnTo>
                    <a:lnTo>
                      <a:pt x="153" y="65"/>
                    </a:lnTo>
                    <a:lnTo>
                      <a:pt x="150" y="73"/>
                    </a:lnTo>
                    <a:lnTo>
                      <a:pt x="138" y="7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27" y="79"/>
                    </a:lnTo>
                    <a:lnTo>
                      <a:pt x="124" y="73"/>
                    </a:lnTo>
                    <a:lnTo>
                      <a:pt x="124" y="73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1" y="65"/>
                    </a:lnTo>
                    <a:lnTo>
                      <a:pt x="121" y="65"/>
                    </a:lnTo>
                    <a:lnTo>
                      <a:pt x="121" y="65"/>
                    </a:lnTo>
                    <a:lnTo>
                      <a:pt x="121" y="65"/>
                    </a:lnTo>
                    <a:lnTo>
                      <a:pt x="121" y="65"/>
                    </a:lnTo>
                    <a:lnTo>
                      <a:pt x="119" y="65"/>
                    </a:lnTo>
                    <a:lnTo>
                      <a:pt x="119" y="65"/>
                    </a:lnTo>
                    <a:lnTo>
                      <a:pt x="119" y="62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02" y="22"/>
                    </a:lnTo>
                    <a:lnTo>
                      <a:pt x="99" y="20"/>
                    </a:lnTo>
                    <a:lnTo>
                      <a:pt x="99" y="17"/>
                    </a:lnTo>
                    <a:lnTo>
                      <a:pt x="96" y="14"/>
                    </a:lnTo>
                    <a:lnTo>
                      <a:pt x="96" y="11"/>
                    </a:lnTo>
                    <a:lnTo>
                      <a:pt x="93" y="5"/>
                    </a:lnTo>
                    <a:lnTo>
                      <a:pt x="90" y="0"/>
                    </a:lnTo>
                    <a:lnTo>
                      <a:pt x="85" y="0"/>
                    </a:lnTo>
                    <a:lnTo>
                      <a:pt x="82" y="3"/>
                    </a:lnTo>
                    <a:lnTo>
                      <a:pt x="73" y="3"/>
                    </a:lnTo>
                    <a:lnTo>
                      <a:pt x="70" y="22"/>
                    </a:lnTo>
                    <a:lnTo>
                      <a:pt x="70" y="25"/>
                    </a:lnTo>
                    <a:lnTo>
                      <a:pt x="70" y="31"/>
                    </a:lnTo>
                    <a:lnTo>
                      <a:pt x="70" y="34"/>
                    </a:lnTo>
                    <a:lnTo>
                      <a:pt x="70" y="37"/>
                    </a:lnTo>
                    <a:lnTo>
                      <a:pt x="70" y="37"/>
                    </a:lnTo>
                    <a:lnTo>
                      <a:pt x="70" y="39"/>
                    </a:lnTo>
                    <a:lnTo>
                      <a:pt x="68" y="42"/>
                    </a:lnTo>
                    <a:lnTo>
                      <a:pt x="68" y="45"/>
                    </a:lnTo>
                    <a:lnTo>
                      <a:pt x="65" y="48"/>
                    </a:lnTo>
                    <a:lnTo>
                      <a:pt x="62" y="54"/>
                    </a:lnTo>
                    <a:lnTo>
                      <a:pt x="62" y="54"/>
                    </a:lnTo>
                    <a:lnTo>
                      <a:pt x="62" y="54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9"/>
                    </a:lnTo>
                    <a:lnTo>
                      <a:pt x="62" y="59"/>
                    </a:lnTo>
                    <a:lnTo>
                      <a:pt x="59" y="59"/>
                    </a:lnTo>
                    <a:lnTo>
                      <a:pt x="59" y="59"/>
                    </a:lnTo>
                    <a:lnTo>
                      <a:pt x="59" y="59"/>
                    </a:lnTo>
                    <a:lnTo>
                      <a:pt x="59" y="62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3" y="68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1" y="76"/>
                    </a:lnTo>
                    <a:lnTo>
                      <a:pt x="51" y="79"/>
                    </a:lnTo>
                    <a:lnTo>
                      <a:pt x="48" y="79"/>
                    </a:lnTo>
                    <a:lnTo>
                      <a:pt x="48" y="79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5" y="90"/>
                    </a:lnTo>
                    <a:lnTo>
                      <a:pt x="45" y="90"/>
                    </a:lnTo>
                    <a:lnTo>
                      <a:pt x="45" y="93"/>
                    </a:lnTo>
                    <a:lnTo>
                      <a:pt x="42" y="96"/>
                    </a:lnTo>
                    <a:lnTo>
                      <a:pt x="51" y="102"/>
                    </a:lnTo>
                    <a:lnTo>
                      <a:pt x="51" y="113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5" y="116"/>
                    </a:lnTo>
                    <a:lnTo>
                      <a:pt x="45" y="116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5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39" y="113"/>
                    </a:lnTo>
                    <a:lnTo>
                      <a:pt x="39" y="113"/>
                    </a:lnTo>
                    <a:lnTo>
                      <a:pt x="39" y="116"/>
                    </a:lnTo>
                    <a:lnTo>
                      <a:pt x="39" y="116"/>
                    </a:lnTo>
                    <a:lnTo>
                      <a:pt x="39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28" y="116"/>
                    </a:lnTo>
                    <a:lnTo>
                      <a:pt x="28" y="116"/>
                    </a:lnTo>
                    <a:lnTo>
                      <a:pt x="28" y="116"/>
                    </a:lnTo>
                    <a:lnTo>
                      <a:pt x="28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19" y="113"/>
                    </a:lnTo>
                    <a:lnTo>
                      <a:pt x="19" y="113"/>
                    </a:lnTo>
                    <a:lnTo>
                      <a:pt x="19" y="113"/>
                    </a:lnTo>
                    <a:lnTo>
                      <a:pt x="19" y="110"/>
                    </a:lnTo>
                    <a:lnTo>
                      <a:pt x="19" y="110"/>
                    </a:lnTo>
                    <a:lnTo>
                      <a:pt x="17" y="110"/>
                    </a:lnTo>
                    <a:lnTo>
                      <a:pt x="17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2" y="113"/>
                    </a:lnTo>
                    <a:lnTo>
                      <a:pt x="2" y="113"/>
                    </a:lnTo>
                    <a:lnTo>
                      <a:pt x="2" y="113"/>
                    </a:lnTo>
                    <a:lnTo>
                      <a:pt x="2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2" y="122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2" y="124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8" y="130"/>
                    </a:lnTo>
                    <a:lnTo>
                      <a:pt x="8" y="130"/>
                    </a:lnTo>
                    <a:lnTo>
                      <a:pt x="8" y="130"/>
                    </a:lnTo>
                    <a:lnTo>
                      <a:pt x="8" y="133"/>
                    </a:lnTo>
                    <a:lnTo>
                      <a:pt x="8" y="133"/>
                    </a:lnTo>
                    <a:lnTo>
                      <a:pt x="11" y="133"/>
                    </a:lnTo>
                    <a:lnTo>
                      <a:pt x="11" y="136"/>
                    </a:lnTo>
                    <a:lnTo>
                      <a:pt x="11" y="136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31" y="144"/>
                    </a:lnTo>
                    <a:lnTo>
                      <a:pt x="31" y="147"/>
                    </a:lnTo>
                    <a:lnTo>
                      <a:pt x="45" y="175"/>
                    </a:lnTo>
                    <a:lnTo>
                      <a:pt x="45" y="178"/>
                    </a:lnTo>
                    <a:lnTo>
                      <a:pt x="45" y="178"/>
                    </a:lnTo>
                    <a:lnTo>
                      <a:pt x="42" y="178"/>
                    </a:lnTo>
                    <a:lnTo>
                      <a:pt x="42" y="178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2" y="184"/>
                    </a:lnTo>
                    <a:lnTo>
                      <a:pt x="42" y="184"/>
                    </a:lnTo>
                    <a:lnTo>
                      <a:pt x="45" y="184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90"/>
                    </a:lnTo>
                    <a:lnTo>
                      <a:pt x="48" y="190"/>
                    </a:lnTo>
                    <a:lnTo>
                      <a:pt x="48" y="190"/>
                    </a:lnTo>
                    <a:lnTo>
                      <a:pt x="48" y="190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48" y="195"/>
                    </a:lnTo>
                    <a:lnTo>
                      <a:pt x="48" y="195"/>
                    </a:lnTo>
                    <a:lnTo>
                      <a:pt x="48" y="195"/>
                    </a:lnTo>
                    <a:lnTo>
                      <a:pt x="48" y="198"/>
                    </a:lnTo>
                    <a:lnTo>
                      <a:pt x="48" y="201"/>
                    </a:lnTo>
                    <a:lnTo>
                      <a:pt x="51" y="201"/>
                    </a:lnTo>
                    <a:lnTo>
                      <a:pt x="53" y="204"/>
                    </a:lnTo>
                    <a:lnTo>
                      <a:pt x="53" y="207"/>
                    </a:lnTo>
                    <a:lnTo>
                      <a:pt x="56" y="207"/>
                    </a:lnTo>
                    <a:lnTo>
                      <a:pt x="56" y="209"/>
                    </a:lnTo>
                    <a:lnTo>
                      <a:pt x="62" y="215"/>
                    </a:lnTo>
                    <a:lnTo>
                      <a:pt x="53" y="221"/>
                    </a:lnTo>
                    <a:lnTo>
                      <a:pt x="48" y="224"/>
                    </a:lnTo>
                    <a:lnTo>
                      <a:pt x="48" y="224"/>
                    </a:lnTo>
                    <a:lnTo>
                      <a:pt x="48" y="224"/>
                    </a:lnTo>
                    <a:lnTo>
                      <a:pt x="45" y="227"/>
                    </a:lnTo>
                    <a:lnTo>
                      <a:pt x="51" y="238"/>
                    </a:lnTo>
                    <a:lnTo>
                      <a:pt x="45" y="246"/>
                    </a:lnTo>
                    <a:lnTo>
                      <a:pt x="48" y="246"/>
                    </a:lnTo>
                    <a:lnTo>
                      <a:pt x="56" y="252"/>
                    </a:lnTo>
                    <a:lnTo>
                      <a:pt x="59" y="252"/>
                    </a:lnTo>
                    <a:lnTo>
                      <a:pt x="65" y="255"/>
                    </a:lnTo>
                    <a:lnTo>
                      <a:pt x="65" y="255"/>
                    </a:lnTo>
                    <a:lnTo>
                      <a:pt x="70" y="258"/>
                    </a:lnTo>
                    <a:lnTo>
                      <a:pt x="76" y="261"/>
                    </a:lnTo>
                    <a:lnTo>
                      <a:pt x="82" y="263"/>
                    </a:lnTo>
                    <a:lnTo>
                      <a:pt x="87" y="263"/>
                    </a:lnTo>
                    <a:lnTo>
                      <a:pt x="96" y="269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4" y="286"/>
                    </a:lnTo>
                    <a:lnTo>
                      <a:pt x="144" y="286"/>
                    </a:lnTo>
                    <a:lnTo>
                      <a:pt x="144" y="286"/>
                    </a:lnTo>
                    <a:lnTo>
                      <a:pt x="147" y="286"/>
                    </a:lnTo>
                    <a:lnTo>
                      <a:pt x="147" y="286"/>
                    </a:lnTo>
                    <a:lnTo>
                      <a:pt x="147" y="283"/>
                    </a:lnTo>
                    <a:lnTo>
                      <a:pt x="150" y="283"/>
                    </a:lnTo>
                    <a:lnTo>
                      <a:pt x="153" y="283"/>
                    </a:lnTo>
                    <a:lnTo>
                      <a:pt x="153" y="283"/>
                    </a:lnTo>
                    <a:lnTo>
                      <a:pt x="155" y="283"/>
                    </a:lnTo>
                    <a:lnTo>
                      <a:pt x="158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4" y="283"/>
                    </a:lnTo>
                    <a:lnTo>
                      <a:pt x="164" y="283"/>
                    </a:lnTo>
                    <a:lnTo>
                      <a:pt x="164" y="280"/>
                    </a:lnTo>
                    <a:lnTo>
                      <a:pt x="164" y="280"/>
                    </a:lnTo>
                    <a:lnTo>
                      <a:pt x="164" y="280"/>
                    </a:lnTo>
                    <a:lnTo>
                      <a:pt x="164" y="278"/>
                    </a:lnTo>
                    <a:lnTo>
                      <a:pt x="164" y="255"/>
                    </a:lnTo>
                    <a:lnTo>
                      <a:pt x="167" y="238"/>
                    </a:lnTo>
                    <a:lnTo>
                      <a:pt x="167" y="201"/>
                    </a:lnTo>
                    <a:lnTo>
                      <a:pt x="167" y="195"/>
                    </a:lnTo>
                    <a:lnTo>
                      <a:pt x="167" y="184"/>
                    </a:lnTo>
                    <a:lnTo>
                      <a:pt x="167" y="175"/>
                    </a:lnTo>
                    <a:lnTo>
                      <a:pt x="167" y="170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70"/>
                    </a:lnTo>
                    <a:lnTo>
                      <a:pt x="170" y="170"/>
                    </a:lnTo>
                    <a:lnTo>
                      <a:pt x="172" y="170"/>
                    </a:lnTo>
                    <a:lnTo>
                      <a:pt x="172" y="170"/>
                    </a:lnTo>
                    <a:lnTo>
                      <a:pt x="172" y="170"/>
                    </a:lnTo>
                    <a:lnTo>
                      <a:pt x="172" y="170"/>
                    </a:lnTo>
                    <a:lnTo>
                      <a:pt x="172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8" y="170"/>
                    </a:lnTo>
                    <a:lnTo>
                      <a:pt x="178" y="173"/>
                    </a:lnTo>
                    <a:lnTo>
                      <a:pt x="178" y="173"/>
                    </a:lnTo>
                    <a:lnTo>
                      <a:pt x="178" y="173"/>
                    </a:lnTo>
                    <a:lnTo>
                      <a:pt x="178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7" y="173"/>
                    </a:lnTo>
                    <a:lnTo>
                      <a:pt x="187" y="173"/>
                    </a:lnTo>
                    <a:lnTo>
                      <a:pt x="187" y="173"/>
                    </a:lnTo>
                    <a:lnTo>
                      <a:pt x="187" y="173"/>
                    </a:lnTo>
                    <a:lnTo>
                      <a:pt x="187" y="173"/>
                    </a:lnTo>
                    <a:lnTo>
                      <a:pt x="187" y="170"/>
                    </a:lnTo>
                    <a:lnTo>
                      <a:pt x="189" y="170"/>
                    </a:lnTo>
                    <a:lnTo>
                      <a:pt x="189" y="170"/>
                    </a:lnTo>
                    <a:lnTo>
                      <a:pt x="189" y="170"/>
                    </a:lnTo>
                    <a:lnTo>
                      <a:pt x="189" y="170"/>
                    </a:lnTo>
                    <a:lnTo>
                      <a:pt x="189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5" y="170"/>
                    </a:lnTo>
                    <a:lnTo>
                      <a:pt x="195" y="170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lnTo>
                      <a:pt x="201" y="16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6" name="Freeform 222"/>
              <p:cNvSpPr>
                <a:spLocks/>
              </p:cNvSpPr>
              <p:nvPr/>
            </p:nvSpPr>
            <p:spPr bwMode="auto">
              <a:xfrm>
                <a:off x="1904" y="2852"/>
                <a:ext cx="123" cy="89"/>
              </a:xfrm>
              <a:custGeom>
                <a:avLst/>
                <a:gdLst/>
                <a:ahLst/>
                <a:cxnLst>
                  <a:cxn ang="0">
                    <a:pos x="230" y="96"/>
                  </a:cxn>
                  <a:cxn ang="0">
                    <a:pos x="216" y="105"/>
                  </a:cxn>
                  <a:cxn ang="0">
                    <a:pos x="216" y="122"/>
                  </a:cxn>
                  <a:cxn ang="0">
                    <a:pos x="213" y="127"/>
                  </a:cxn>
                  <a:cxn ang="0">
                    <a:pos x="204" y="133"/>
                  </a:cxn>
                  <a:cxn ang="0">
                    <a:pos x="202" y="142"/>
                  </a:cxn>
                  <a:cxn ang="0">
                    <a:pos x="199" y="150"/>
                  </a:cxn>
                  <a:cxn ang="0">
                    <a:pos x="193" y="153"/>
                  </a:cxn>
                  <a:cxn ang="0">
                    <a:pos x="165" y="153"/>
                  </a:cxn>
                  <a:cxn ang="0">
                    <a:pos x="156" y="150"/>
                  </a:cxn>
                  <a:cxn ang="0">
                    <a:pos x="151" y="142"/>
                  </a:cxn>
                  <a:cxn ang="0">
                    <a:pos x="142" y="133"/>
                  </a:cxn>
                  <a:cxn ang="0">
                    <a:pos x="119" y="136"/>
                  </a:cxn>
                  <a:cxn ang="0">
                    <a:pos x="100" y="150"/>
                  </a:cxn>
                  <a:cxn ang="0">
                    <a:pos x="77" y="136"/>
                  </a:cxn>
                  <a:cxn ang="0">
                    <a:pos x="46" y="139"/>
                  </a:cxn>
                  <a:cxn ang="0">
                    <a:pos x="34" y="173"/>
                  </a:cxn>
                  <a:cxn ang="0">
                    <a:pos x="29" y="178"/>
                  </a:cxn>
                  <a:cxn ang="0">
                    <a:pos x="9" y="164"/>
                  </a:cxn>
                  <a:cxn ang="0">
                    <a:pos x="23" y="133"/>
                  </a:cxn>
                  <a:cxn ang="0">
                    <a:pos x="26" y="116"/>
                  </a:cxn>
                  <a:cxn ang="0">
                    <a:pos x="32" y="105"/>
                  </a:cxn>
                  <a:cxn ang="0">
                    <a:pos x="32" y="93"/>
                  </a:cxn>
                  <a:cxn ang="0">
                    <a:pos x="37" y="79"/>
                  </a:cxn>
                  <a:cxn ang="0">
                    <a:pos x="60" y="57"/>
                  </a:cxn>
                  <a:cxn ang="0">
                    <a:pos x="74" y="54"/>
                  </a:cxn>
                  <a:cxn ang="0">
                    <a:pos x="85" y="57"/>
                  </a:cxn>
                  <a:cxn ang="0">
                    <a:pos x="91" y="40"/>
                  </a:cxn>
                  <a:cxn ang="0">
                    <a:pos x="100" y="17"/>
                  </a:cxn>
                  <a:cxn ang="0">
                    <a:pos x="114" y="6"/>
                  </a:cxn>
                  <a:cxn ang="0">
                    <a:pos x="131" y="8"/>
                  </a:cxn>
                  <a:cxn ang="0">
                    <a:pos x="136" y="3"/>
                  </a:cxn>
                  <a:cxn ang="0">
                    <a:pos x="136" y="11"/>
                  </a:cxn>
                  <a:cxn ang="0">
                    <a:pos x="139" y="14"/>
                  </a:cxn>
                  <a:cxn ang="0">
                    <a:pos x="139" y="17"/>
                  </a:cxn>
                  <a:cxn ang="0">
                    <a:pos x="134" y="23"/>
                  </a:cxn>
                  <a:cxn ang="0">
                    <a:pos x="148" y="28"/>
                  </a:cxn>
                  <a:cxn ang="0">
                    <a:pos x="139" y="42"/>
                  </a:cxn>
                  <a:cxn ang="0">
                    <a:pos x="142" y="45"/>
                  </a:cxn>
                  <a:cxn ang="0">
                    <a:pos x="145" y="51"/>
                  </a:cxn>
                  <a:cxn ang="0">
                    <a:pos x="148" y="54"/>
                  </a:cxn>
                  <a:cxn ang="0">
                    <a:pos x="151" y="51"/>
                  </a:cxn>
                  <a:cxn ang="0">
                    <a:pos x="153" y="51"/>
                  </a:cxn>
                  <a:cxn ang="0">
                    <a:pos x="153" y="51"/>
                  </a:cxn>
                  <a:cxn ang="0">
                    <a:pos x="159" y="54"/>
                  </a:cxn>
                  <a:cxn ang="0">
                    <a:pos x="165" y="62"/>
                  </a:cxn>
                  <a:cxn ang="0">
                    <a:pos x="170" y="68"/>
                  </a:cxn>
                  <a:cxn ang="0">
                    <a:pos x="176" y="65"/>
                  </a:cxn>
                  <a:cxn ang="0">
                    <a:pos x="185" y="62"/>
                  </a:cxn>
                  <a:cxn ang="0">
                    <a:pos x="190" y="62"/>
                  </a:cxn>
                  <a:cxn ang="0">
                    <a:pos x="193" y="59"/>
                  </a:cxn>
                  <a:cxn ang="0">
                    <a:pos x="196" y="59"/>
                  </a:cxn>
                  <a:cxn ang="0">
                    <a:pos x="199" y="59"/>
                  </a:cxn>
                  <a:cxn ang="0">
                    <a:pos x="202" y="62"/>
                  </a:cxn>
                  <a:cxn ang="0">
                    <a:pos x="202" y="62"/>
                  </a:cxn>
                  <a:cxn ang="0">
                    <a:pos x="202" y="65"/>
                  </a:cxn>
                  <a:cxn ang="0">
                    <a:pos x="204" y="68"/>
                  </a:cxn>
                  <a:cxn ang="0">
                    <a:pos x="207" y="68"/>
                  </a:cxn>
                  <a:cxn ang="0">
                    <a:pos x="213" y="62"/>
                  </a:cxn>
                  <a:cxn ang="0">
                    <a:pos x="227" y="71"/>
                  </a:cxn>
                  <a:cxn ang="0">
                    <a:pos x="227" y="79"/>
                  </a:cxn>
                  <a:cxn ang="0">
                    <a:pos x="236" y="85"/>
                  </a:cxn>
                </a:cxnLst>
                <a:rect l="0" t="0" r="r" b="b"/>
                <a:pathLst>
                  <a:path w="244" h="178">
                    <a:moveTo>
                      <a:pt x="244" y="93"/>
                    </a:moveTo>
                    <a:lnTo>
                      <a:pt x="244" y="93"/>
                    </a:lnTo>
                    <a:lnTo>
                      <a:pt x="241" y="93"/>
                    </a:lnTo>
                    <a:lnTo>
                      <a:pt x="238" y="93"/>
                    </a:lnTo>
                    <a:lnTo>
                      <a:pt x="236" y="93"/>
                    </a:lnTo>
                    <a:lnTo>
                      <a:pt x="230" y="96"/>
                    </a:lnTo>
                    <a:lnTo>
                      <a:pt x="230" y="96"/>
                    </a:lnTo>
                    <a:lnTo>
                      <a:pt x="227" y="96"/>
                    </a:lnTo>
                    <a:lnTo>
                      <a:pt x="224" y="96"/>
                    </a:lnTo>
                    <a:lnTo>
                      <a:pt x="221" y="99"/>
                    </a:lnTo>
                    <a:lnTo>
                      <a:pt x="216" y="102"/>
                    </a:lnTo>
                    <a:lnTo>
                      <a:pt x="216" y="105"/>
                    </a:lnTo>
                    <a:lnTo>
                      <a:pt x="216" y="110"/>
                    </a:lnTo>
                    <a:lnTo>
                      <a:pt x="219" y="113"/>
                    </a:lnTo>
                    <a:lnTo>
                      <a:pt x="219" y="116"/>
                    </a:lnTo>
                    <a:lnTo>
                      <a:pt x="216" y="119"/>
                    </a:lnTo>
                    <a:lnTo>
                      <a:pt x="216" y="122"/>
                    </a:lnTo>
                    <a:lnTo>
                      <a:pt x="216" y="122"/>
                    </a:lnTo>
                    <a:lnTo>
                      <a:pt x="216" y="122"/>
                    </a:lnTo>
                    <a:lnTo>
                      <a:pt x="213" y="122"/>
                    </a:lnTo>
                    <a:lnTo>
                      <a:pt x="213" y="122"/>
                    </a:lnTo>
                    <a:lnTo>
                      <a:pt x="213" y="125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0" y="127"/>
                    </a:lnTo>
                    <a:lnTo>
                      <a:pt x="210" y="130"/>
                    </a:lnTo>
                    <a:lnTo>
                      <a:pt x="207" y="130"/>
                    </a:lnTo>
                    <a:lnTo>
                      <a:pt x="207" y="133"/>
                    </a:lnTo>
                    <a:lnTo>
                      <a:pt x="207" y="133"/>
                    </a:lnTo>
                    <a:lnTo>
                      <a:pt x="204" y="133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2" y="139"/>
                    </a:lnTo>
                    <a:lnTo>
                      <a:pt x="202" y="139"/>
                    </a:lnTo>
                    <a:lnTo>
                      <a:pt x="202" y="139"/>
                    </a:lnTo>
                    <a:lnTo>
                      <a:pt x="202" y="142"/>
                    </a:lnTo>
                    <a:lnTo>
                      <a:pt x="202" y="142"/>
                    </a:lnTo>
                    <a:lnTo>
                      <a:pt x="199" y="144"/>
                    </a:lnTo>
                    <a:lnTo>
                      <a:pt x="199" y="144"/>
                    </a:lnTo>
                    <a:lnTo>
                      <a:pt x="199" y="147"/>
                    </a:lnTo>
                    <a:lnTo>
                      <a:pt x="199" y="147"/>
                    </a:lnTo>
                    <a:lnTo>
                      <a:pt x="199" y="150"/>
                    </a:lnTo>
                    <a:lnTo>
                      <a:pt x="199" y="150"/>
                    </a:lnTo>
                    <a:lnTo>
                      <a:pt x="196" y="153"/>
                    </a:lnTo>
                    <a:lnTo>
                      <a:pt x="196" y="153"/>
                    </a:lnTo>
                    <a:lnTo>
                      <a:pt x="196" y="153"/>
                    </a:lnTo>
                    <a:lnTo>
                      <a:pt x="196" y="153"/>
                    </a:lnTo>
                    <a:lnTo>
                      <a:pt x="193" y="153"/>
                    </a:lnTo>
                    <a:lnTo>
                      <a:pt x="193" y="153"/>
                    </a:lnTo>
                    <a:lnTo>
                      <a:pt x="185" y="153"/>
                    </a:lnTo>
                    <a:lnTo>
                      <a:pt x="182" y="153"/>
                    </a:lnTo>
                    <a:lnTo>
                      <a:pt x="176" y="153"/>
                    </a:lnTo>
                    <a:lnTo>
                      <a:pt x="170" y="153"/>
                    </a:lnTo>
                    <a:lnTo>
                      <a:pt x="165" y="153"/>
                    </a:lnTo>
                    <a:lnTo>
                      <a:pt x="159" y="153"/>
                    </a:lnTo>
                    <a:lnTo>
                      <a:pt x="159" y="156"/>
                    </a:lnTo>
                    <a:lnTo>
                      <a:pt x="159" y="153"/>
                    </a:lnTo>
                    <a:lnTo>
                      <a:pt x="159" y="153"/>
                    </a:lnTo>
                    <a:lnTo>
                      <a:pt x="156" y="153"/>
                    </a:lnTo>
                    <a:lnTo>
                      <a:pt x="156" y="150"/>
                    </a:lnTo>
                    <a:lnTo>
                      <a:pt x="156" y="150"/>
                    </a:lnTo>
                    <a:lnTo>
                      <a:pt x="153" y="147"/>
                    </a:lnTo>
                    <a:lnTo>
                      <a:pt x="153" y="144"/>
                    </a:lnTo>
                    <a:lnTo>
                      <a:pt x="153" y="144"/>
                    </a:lnTo>
                    <a:lnTo>
                      <a:pt x="151" y="142"/>
                    </a:lnTo>
                    <a:lnTo>
                      <a:pt x="151" y="142"/>
                    </a:lnTo>
                    <a:lnTo>
                      <a:pt x="148" y="139"/>
                    </a:lnTo>
                    <a:lnTo>
                      <a:pt x="148" y="139"/>
                    </a:lnTo>
                    <a:lnTo>
                      <a:pt x="145" y="136"/>
                    </a:lnTo>
                    <a:lnTo>
                      <a:pt x="145" y="136"/>
                    </a:lnTo>
                    <a:lnTo>
                      <a:pt x="142" y="133"/>
                    </a:lnTo>
                    <a:lnTo>
                      <a:pt x="142" y="133"/>
                    </a:lnTo>
                    <a:lnTo>
                      <a:pt x="139" y="139"/>
                    </a:lnTo>
                    <a:lnTo>
                      <a:pt x="136" y="136"/>
                    </a:lnTo>
                    <a:lnTo>
                      <a:pt x="134" y="142"/>
                    </a:lnTo>
                    <a:lnTo>
                      <a:pt x="128" y="139"/>
                    </a:lnTo>
                    <a:lnTo>
                      <a:pt x="125" y="136"/>
                    </a:lnTo>
                    <a:lnTo>
                      <a:pt x="119" y="136"/>
                    </a:lnTo>
                    <a:lnTo>
                      <a:pt x="117" y="136"/>
                    </a:lnTo>
                    <a:lnTo>
                      <a:pt x="117" y="142"/>
                    </a:lnTo>
                    <a:lnTo>
                      <a:pt x="114" y="153"/>
                    </a:lnTo>
                    <a:lnTo>
                      <a:pt x="108" y="153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4" y="150"/>
                    </a:lnTo>
                    <a:lnTo>
                      <a:pt x="94" y="136"/>
                    </a:lnTo>
                    <a:lnTo>
                      <a:pt x="85" y="136"/>
                    </a:lnTo>
                    <a:lnTo>
                      <a:pt x="83" y="136"/>
                    </a:lnTo>
                    <a:lnTo>
                      <a:pt x="80" y="136"/>
                    </a:lnTo>
                    <a:lnTo>
                      <a:pt x="77" y="136"/>
                    </a:lnTo>
                    <a:lnTo>
                      <a:pt x="71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57" y="136"/>
                    </a:lnTo>
                    <a:lnTo>
                      <a:pt x="46" y="139"/>
                    </a:lnTo>
                    <a:lnTo>
                      <a:pt x="46" y="139"/>
                    </a:lnTo>
                    <a:lnTo>
                      <a:pt x="40" y="144"/>
                    </a:lnTo>
                    <a:lnTo>
                      <a:pt x="40" y="144"/>
                    </a:lnTo>
                    <a:lnTo>
                      <a:pt x="40" y="164"/>
                    </a:lnTo>
                    <a:lnTo>
                      <a:pt x="34" y="161"/>
                    </a:lnTo>
                    <a:lnTo>
                      <a:pt x="34" y="167"/>
                    </a:lnTo>
                    <a:lnTo>
                      <a:pt x="34" y="173"/>
                    </a:lnTo>
                    <a:lnTo>
                      <a:pt x="34" y="173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32" y="173"/>
                    </a:lnTo>
                    <a:lnTo>
                      <a:pt x="32" y="173"/>
                    </a:lnTo>
                    <a:lnTo>
                      <a:pt x="29" y="178"/>
                    </a:lnTo>
                    <a:lnTo>
                      <a:pt x="17" y="176"/>
                    </a:lnTo>
                    <a:lnTo>
                      <a:pt x="6" y="176"/>
                    </a:lnTo>
                    <a:lnTo>
                      <a:pt x="0" y="173"/>
                    </a:lnTo>
                    <a:lnTo>
                      <a:pt x="6" y="167"/>
                    </a:lnTo>
                    <a:lnTo>
                      <a:pt x="6" y="164"/>
                    </a:lnTo>
                    <a:lnTo>
                      <a:pt x="9" y="164"/>
                    </a:lnTo>
                    <a:lnTo>
                      <a:pt x="9" y="161"/>
                    </a:lnTo>
                    <a:lnTo>
                      <a:pt x="17" y="150"/>
                    </a:lnTo>
                    <a:lnTo>
                      <a:pt x="17" y="150"/>
                    </a:lnTo>
                    <a:lnTo>
                      <a:pt x="23" y="142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3" y="130"/>
                    </a:lnTo>
                    <a:lnTo>
                      <a:pt x="26" y="127"/>
                    </a:lnTo>
                    <a:lnTo>
                      <a:pt x="26" y="125"/>
                    </a:lnTo>
                    <a:lnTo>
                      <a:pt x="26" y="122"/>
                    </a:lnTo>
                    <a:lnTo>
                      <a:pt x="26" y="119"/>
                    </a:lnTo>
                    <a:lnTo>
                      <a:pt x="26" y="116"/>
                    </a:lnTo>
                    <a:lnTo>
                      <a:pt x="29" y="113"/>
                    </a:lnTo>
                    <a:lnTo>
                      <a:pt x="29" y="113"/>
                    </a:lnTo>
                    <a:lnTo>
                      <a:pt x="29" y="110"/>
                    </a:lnTo>
                    <a:lnTo>
                      <a:pt x="29" y="110"/>
                    </a:lnTo>
                    <a:lnTo>
                      <a:pt x="29" y="108"/>
                    </a:lnTo>
                    <a:lnTo>
                      <a:pt x="32" y="105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32" y="99"/>
                    </a:lnTo>
                    <a:lnTo>
                      <a:pt x="32" y="96"/>
                    </a:lnTo>
                    <a:lnTo>
                      <a:pt x="32" y="93"/>
                    </a:lnTo>
                    <a:lnTo>
                      <a:pt x="32" y="93"/>
                    </a:lnTo>
                    <a:lnTo>
                      <a:pt x="32" y="93"/>
                    </a:lnTo>
                    <a:lnTo>
                      <a:pt x="32" y="88"/>
                    </a:lnTo>
                    <a:lnTo>
                      <a:pt x="34" y="85"/>
                    </a:lnTo>
                    <a:lnTo>
                      <a:pt x="34" y="82"/>
                    </a:lnTo>
                    <a:lnTo>
                      <a:pt x="34" y="79"/>
                    </a:lnTo>
                    <a:lnTo>
                      <a:pt x="37" y="79"/>
                    </a:lnTo>
                    <a:lnTo>
                      <a:pt x="37" y="76"/>
                    </a:lnTo>
                    <a:lnTo>
                      <a:pt x="40" y="76"/>
                    </a:lnTo>
                    <a:lnTo>
                      <a:pt x="46" y="71"/>
                    </a:lnTo>
                    <a:lnTo>
                      <a:pt x="49" y="71"/>
                    </a:lnTo>
                    <a:lnTo>
                      <a:pt x="49" y="68"/>
                    </a:lnTo>
                    <a:lnTo>
                      <a:pt x="60" y="57"/>
                    </a:lnTo>
                    <a:lnTo>
                      <a:pt x="63" y="48"/>
                    </a:lnTo>
                    <a:lnTo>
                      <a:pt x="66" y="48"/>
                    </a:lnTo>
                    <a:lnTo>
                      <a:pt x="68" y="51"/>
                    </a:lnTo>
                    <a:lnTo>
                      <a:pt x="71" y="51"/>
                    </a:lnTo>
                    <a:lnTo>
                      <a:pt x="74" y="51"/>
                    </a:lnTo>
                    <a:lnTo>
                      <a:pt x="74" y="54"/>
                    </a:lnTo>
                    <a:lnTo>
                      <a:pt x="77" y="54"/>
                    </a:lnTo>
                    <a:lnTo>
                      <a:pt x="80" y="54"/>
                    </a:lnTo>
                    <a:lnTo>
                      <a:pt x="80" y="54"/>
                    </a:lnTo>
                    <a:lnTo>
                      <a:pt x="83" y="57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8" y="57"/>
                    </a:lnTo>
                    <a:lnTo>
                      <a:pt x="88" y="51"/>
                    </a:lnTo>
                    <a:lnTo>
                      <a:pt x="88" y="51"/>
                    </a:lnTo>
                    <a:lnTo>
                      <a:pt x="91" y="45"/>
                    </a:lnTo>
                    <a:lnTo>
                      <a:pt x="91" y="42"/>
                    </a:lnTo>
                    <a:lnTo>
                      <a:pt x="91" y="40"/>
                    </a:lnTo>
                    <a:lnTo>
                      <a:pt x="94" y="34"/>
                    </a:lnTo>
                    <a:lnTo>
                      <a:pt x="94" y="31"/>
                    </a:lnTo>
                    <a:lnTo>
                      <a:pt x="94" y="28"/>
                    </a:lnTo>
                    <a:lnTo>
                      <a:pt x="97" y="23"/>
                    </a:lnTo>
                    <a:lnTo>
                      <a:pt x="97" y="20"/>
                    </a:lnTo>
                    <a:lnTo>
                      <a:pt x="100" y="17"/>
                    </a:lnTo>
                    <a:lnTo>
                      <a:pt x="97" y="14"/>
                    </a:lnTo>
                    <a:lnTo>
                      <a:pt x="97" y="14"/>
                    </a:lnTo>
                    <a:lnTo>
                      <a:pt x="100" y="14"/>
                    </a:lnTo>
                    <a:lnTo>
                      <a:pt x="105" y="3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7" y="6"/>
                    </a:lnTo>
                    <a:lnTo>
                      <a:pt x="117" y="8"/>
                    </a:lnTo>
                    <a:lnTo>
                      <a:pt x="125" y="11"/>
                    </a:lnTo>
                    <a:lnTo>
                      <a:pt x="125" y="8"/>
                    </a:lnTo>
                    <a:lnTo>
                      <a:pt x="131" y="8"/>
                    </a:lnTo>
                    <a:lnTo>
                      <a:pt x="131" y="0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0"/>
                    </a:lnTo>
                    <a:lnTo>
                      <a:pt x="136" y="3"/>
                    </a:lnTo>
                    <a:lnTo>
                      <a:pt x="136" y="6"/>
                    </a:lnTo>
                    <a:lnTo>
                      <a:pt x="139" y="6"/>
                    </a:lnTo>
                    <a:lnTo>
                      <a:pt x="139" y="8"/>
                    </a:lnTo>
                    <a:lnTo>
                      <a:pt x="136" y="8"/>
                    </a:lnTo>
                    <a:lnTo>
                      <a:pt x="136" y="11"/>
                    </a:lnTo>
                    <a:lnTo>
                      <a:pt x="136" y="11"/>
                    </a:lnTo>
                    <a:lnTo>
                      <a:pt x="136" y="11"/>
                    </a:lnTo>
                    <a:lnTo>
                      <a:pt x="139" y="11"/>
                    </a:lnTo>
                    <a:lnTo>
                      <a:pt x="139" y="11"/>
                    </a:lnTo>
                    <a:lnTo>
                      <a:pt x="139" y="11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6" y="14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9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4" y="20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4" y="25"/>
                    </a:lnTo>
                    <a:lnTo>
                      <a:pt x="142" y="23"/>
                    </a:lnTo>
                    <a:lnTo>
                      <a:pt x="142" y="28"/>
                    </a:lnTo>
                    <a:lnTo>
                      <a:pt x="148" y="28"/>
                    </a:lnTo>
                    <a:lnTo>
                      <a:pt x="148" y="34"/>
                    </a:lnTo>
                    <a:lnTo>
                      <a:pt x="139" y="40"/>
                    </a:lnTo>
                    <a:lnTo>
                      <a:pt x="139" y="40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42" y="45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51"/>
                    </a:lnTo>
                    <a:lnTo>
                      <a:pt x="142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4"/>
                    </a:lnTo>
                    <a:lnTo>
                      <a:pt x="145" y="54"/>
                    </a:lnTo>
                    <a:lnTo>
                      <a:pt x="148" y="54"/>
                    </a:lnTo>
                    <a:lnTo>
                      <a:pt x="148" y="51"/>
                    </a:lnTo>
                    <a:lnTo>
                      <a:pt x="148" y="51"/>
                    </a:lnTo>
                    <a:lnTo>
                      <a:pt x="148" y="51"/>
                    </a:lnTo>
                    <a:lnTo>
                      <a:pt x="148" y="51"/>
                    </a:lnTo>
                    <a:lnTo>
                      <a:pt x="151" y="51"/>
                    </a:lnTo>
                    <a:lnTo>
                      <a:pt x="151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48"/>
                    </a:lnTo>
                    <a:lnTo>
                      <a:pt x="153" y="48"/>
                    </a:lnTo>
                    <a:lnTo>
                      <a:pt x="153" y="48"/>
                    </a:lnTo>
                    <a:lnTo>
                      <a:pt x="153" y="51"/>
                    </a:lnTo>
                    <a:lnTo>
                      <a:pt x="159" y="51"/>
                    </a:lnTo>
                    <a:lnTo>
                      <a:pt x="159" y="51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62" y="54"/>
                    </a:lnTo>
                    <a:lnTo>
                      <a:pt x="168" y="57"/>
                    </a:lnTo>
                    <a:lnTo>
                      <a:pt x="162" y="62"/>
                    </a:lnTo>
                    <a:lnTo>
                      <a:pt x="165" y="62"/>
                    </a:lnTo>
                    <a:lnTo>
                      <a:pt x="168" y="65"/>
                    </a:lnTo>
                    <a:lnTo>
                      <a:pt x="168" y="65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8" y="71"/>
                    </a:lnTo>
                    <a:lnTo>
                      <a:pt x="170" y="68"/>
                    </a:lnTo>
                    <a:lnTo>
                      <a:pt x="173" y="68"/>
                    </a:lnTo>
                    <a:lnTo>
                      <a:pt x="173" y="68"/>
                    </a:lnTo>
                    <a:lnTo>
                      <a:pt x="173" y="68"/>
                    </a:lnTo>
                    <a:lnTo>
                      <a:pt x="173" y="68"/>
                    </a:lnTo>
                    <a:lnTo>
                      <a:pt x="176" y="68"/>
                    </a:lnTo>
                    <a:lnTo>
                      <a:pt x="176" y="65"/>
                    </a:lnTo>
                    <a:lnTo>
                      <a:pt x="176" y="65"/>
                    </a:lnTo>
                    <a:lnTo>
                      <a:pt x="179" y="65"/>
                    </a:lnTo>
                    <a:lnTo>
                      <a:pt x="179" y="65"/>
                    </a:lnTo>
                    <a:lnTo>
                      <a:pt x="182" y="65"/>
                    </a:lnTo>
                    <a:lnTo>
                      <a:pt x="182" y="65"/>
                    </a:lnTo>
                    <a:lnTo>
                      <a:pt x="185" y="62"/>
                    </a:lnTo>
                    <a:lnTo>
                      <a:pt x="185" y="62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3" y="59"/>
                    </a:lnTo>
                    <a:lnTo>
                      <a:pt x="193" y="59"/>
                    </a:lnTo>
                    <a:lnTo>
                      <a:pt x="193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9" y="59"/>
                    </a:lnTo>
                    <a:lnTo>
                      <a:pt x="199" y="59"/>
                    </a:lnTo>
                    <a:lnTo>
                      <a:pt x="199" y="59"/>
                    </a:lnTo>
                    <a:lnTo>
                      <a:pt x="199" y="59"/>
                    </a:lnTo>
                    <a:lnTo>
                      <a:pt x="199" y="59"/>
                    </a:lnTo>
                    <a:lnTo>
                      <a:pt x="202" y="59"/>
                    </a:lnTo>
                    <a:lnTo>
                      <a:pt x="202" y="59"/>
                    </a:lnTo>
                    <a:lnTo>
                      <a:pt x="202" y="59"/>
                    </a:lnTo>
                    <a:lnTo>
                      <a:pt x="202" y="59"/>
                    </a:lnTo>
                    <a:lnTo>
                      <a:pt x="202" y="59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13" y="62"/>
                    </a:lnTo>
                    <a:lnTo>
                      <a:pt x="219" y="65"/>
                    </a:lnTo>
                    <a:lnTo>
                      <a:pt x="221" y="68"/>
                    </a:lnTo>
                    <a:lnTo>
                      <a:pt x="227" y="68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4"/>
                    </a:lnTo>
                    <a:lnTo>
                      <a:pt x="227" y="76"/>
                    </a:lnTo>
                    <a:lnTo>
                      <a:pt x="227" y="76"/>
                    </a:lnTo>
                    <a:lnTo>
                      <a:pt x="227" y="76"/>
                    </a:lnTo>
                    <a:lnTo>
                      <a:pt x="227" y="79"/>
                    </a:lnTo>
                    <a:lnTo>
                      <a:pt x="227" y="79"/>
                    </a:lnTo>
                    <a:lnTo>
                      <a:pt x="227" y="82"/>
                    </a:lnTo>
                    <a:lnTo>
                      <a:pt x="230" y="82"/>
                    </a:lnTo>
                    <a:lnTo>
                      <a:pt x="230" y="82"/>
                    </a:lnTo>
                    <a:lnTo>
                      <a:pt x="230" y="82"/>
                    </a:lnTo>
                    <a:lnTo>
                      <a:pt x="233" y="82"/>
                    </a:lnTo>
                    <a:lnTo>
                      <a:pt x="236" y="85"/>
                    </a:lnTo>
                    <a:lnTo>
                      <a:pt x="236" y="85"/>
                    </a:lnTo>
                    <a:lnTo>
                      <a:pt x="238" y="85"/>
                    </a:lnTo>
                    <a:lnTo>
                      <a:pt x="241" y="88"/>
                    </a:lnTo>
                    <a:lnTo>
                      <a:pt x="244" y="88"/>
                    </a:lnTo>
                    <a:lnTo>
                      <a:pt x="244" y="93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7" name="Freeform 223"/>
              <p:cNvSpPr>
                <a:spLocks/>
              </p:cNvSpPr>
              <p:nvPr/>
            </p:nvSpPr>
            <p:spPr bwMode="auto">
              <a:xfrm>
                <a:off x="1904" y="2852"/>
                <a:ext cx="123" cy="89"/>
              </a:xfrm>
              <a:custGeom>
                <a:avLst/>
                <a:gdLst/>
                <a:ahLst/>
                <a:cxnLst>
                  <a:cxn ang="0">
                    <a:pos x="230" y="96"/>
                  </a:cxn>
                  <a:cxn ang="0">
                    <a:pos x="216" y="105"/>
                  </a:cxn>
                  <a:cxn ang="0">
                    <a:pos x="216" y="122"/>
                  </a:cxn>
                  <a:cxn ang="0">
                    <a:pos x="213" y="127"/>
                  </a:cxn>
                  <a:cxn ang="0">
                    <a:pos x="204" y="133"/>
                  </a:cxn>
                  <a:cxn ang="0">
                    <a:pos x="202" y="142"/>
                  </a:cxn>
                  <a:cxn ang="0">
                    <a:pos x="199" y="150"/>
                  </a:cxn>
                  <a:cxn ang="0">
                    <a:pos x="193" y="153"/>
                  </a:cxn>
                  <a:cxn ang="0">
                    <a:pos x="165" y="153"/>
                  </a:cxn>
                  <a:cxn ang="0">
                    <a:pos x="156" y="150"/>
                  </a:cxn>
                  <a:cxn ang="0">
                    <a:pos x="151" y="142"/>
                  </a:cxn>
                  <a:cxn ang="0">
                    <a:pos x="142" y="133"/>
                  </a:cxn>
                  <a:cxn ang="0">
                    <a:pos x="119" y="136"/>
                  </a:cxn>
                  <a:cxn ang="0">
                    <a:pos x="100" y="150"/>
                  </a:cxn>
                  <a:cxn ang="0">
                    <a:pos x="77" y="136"/>
                  </a:cxn>
                  <a:cxn ang="0">
                    <a:pos x="46" y="139"/>
                  </a:cxn>
                  <a:cxn ang="0">
                    <a:pos x="34" y="173"/>
                  </a:cxn>
                  <a:cxn ang="0">
                    <a:pos x="29" y="178"/>
                  </a:cxn>
                  <a:cxn ang="0">
                    <a:pos x="9" y="164"/>
                  </a:cxn>
                  <a:cxn ang="0">
                    <a:pos x="23" y="133"/>
                  </a:cxn>
                  <a:cxn ang="0">
                    <a:pos x="26" y="116"/>
                  </a:cxn>
                  <a:cxn ang="0">
                    <a:pos x="32" y="105"/>
                  </a:cxn>
                  <a:cxn ang="0">
                    <a:pos x="32" y="93"/>
                  </a:cxn>
                  <a:cxn ang="0">
                    <a:pos x="37" y="79"/>
                  </a:cxn>
                  <a:cxn ang="0">
                    <a:pos x="60" y="57"/>
                  </a:cxn>
                  <a:cxn ang="0">
                    <a:pos x="74" y="54"/>
                  </a:cxn>
                  <a:cxn ang="0">
                    <a:pos x="85" y="57"/>
                  </a:cxn>
                  <a:cxn ang="0">
                    <a:pos x="91" y="40"/>
                  </a:cxn>
                  <a:cxn ang="0">
                    <a:pos x="100" y="17"/>
                  </a:cxn>
                  <a:cxn ang="0">
                    <a:pos x="114" y="6"/>
                  </a:cxn>
                  <a:cxn ang="0">
                    <a:pos x="131" y="8"/>
                  </a:cxn>
                  <a:cxn ang="0">
                    <a:pos x="136" y="3"/>
                  </a:cxn>
                  <a:cxn ang="0">
                    <a:pos x="136" y="11"/>
                  </a:cxn>
                  <a:cxn ang="0">
                    <a:pos x="139" y="14"/>
                  </a:cxn>
                  <a:cxn ang="0">
                    <a:pos x="139" y="17"/>
                  </a:cxn>
                  <a:cxn ang="0">
                    <a:pos x="134" y="23"/>
                  </a:cxn>
                  <a:cxn ang="0">
                    <a:pos x="148" y="28"/>
                  </a:cxn>
                  <a:cxn ang="0">
                    <a:pos x="139" y="42"/>
                  </a:cxn>
                  <a:cxn ang="0">
                    <a:pos x="142" y="45"/>
                  </a:cxn>
                  <a:cxn ang="0">
                    <a:pos x="145" y="51"/>
                  </a:cxn>
                  <a:cxn ang="0">
                    <a:pos x="148" y="54"/>
                  </a:cxn>
                  <a:cxn ang="0">
                    <a:pos x="151" y="51"/>
                  </a:cxn>
                  <a:cxn ang="0">
                    <a:pos x="153" y="51"/>
                  </a:cxn>
                  <a:cxn ang="0">
                    <a:pos x="153" y="51"/>
                  </a:cxn>
                  <a:cxn ang="0">
                    <a:pos x="159" y="54"/>
                  </a:cxn>
                  <a:cxn ang="0">
                    <a:pos x="165" y="62"/>
                  </a:cxn>
                  <a:cxn ang="0">
                    <a:pos x="170" y="68"/>
                  </a:cxn>
                  <a:cxn ang="0">
                    <a:pos x="176" y="65"/>
                  </a:cxn>
                  <a:cxn ang="0">
                    <a:pos x="185" y="62"/>
                  </a:cxn>
                  <a:cxn ang="0">
                    <a:pos x="190" y="62"/>
                  </a:cxn>
                  <a:cxn ang="0">
                    <a:pos x="193" y="59"/>
                  </a:cxn>
                  <a:cxn ang="0">
                    <a:pos x="196" y="59"/>
                  </a:cxn>
                  <a:cxn ang="0">
                    <a:pos x="199" y="59"/>
                  </a:cxn>
                  <a:cxn ang="0">
                    <a:pos x="202" y="62"/>
                  </a:cxn>
                  <a:cxn ang="0">
                    <a:pos x="202" y="62"/>
                  </a:cxn>
                  <a:cxn ang="0">
                    <a:pos x="202" y="65"/>
                  </a:cxn>
                  <a:cxn ang="0">
                    <a:pos x="204" y="68"/>
                  </a:cxn>
                  <a:cxn ang="0">
                    <a:pos x="207" y="68"/>
                  </a:cxn>
                  <a:cxn ang="0">
                    <a:pos x="213" y="62"/>
                  </a:cxn>
                  <a:cxn ang="0">
                    <a:pos x="227" y="71"/>
                  </a:cxn>
                  <a:cxn ang="0">
                    <a:pos x="227" y="79"/>
                  </a:cxn>
                  <a:cxn ang="0">
                    <a:pos x="236" y="85"/>
                  </a:cxn>
                </a:cxnLst>
                <a:rect l="0" t="0" r="r" b="b"/>
                <a:pathLst>
                  <a:path w="244" h="178">
                    <a:moveTo>
                      <a:pt x="244" y="93"/>
                    </a:moveTo>
                    <a:lnTo>
                      <a:pt x="244" y="93"/>
                    </a:lnTo>
                    <a:lnTo>
                      <a:pt x="241" y="93"/>
                    </a:lnTo>
                    <a:lnTo>
                      <a:pt x="238" y="93"/>
                    </a:lnTo>
                    <a:lnTo>
                      <a:pt x="236" y="93"/>
                    </a:lnTo>
                    <a:lnTo>
                      <a:pt x="230" y="96"/>
                    </a:lnTo>
                    <a:lnTo>
                      <a:pt x="230" y="96"/>
                    </a:lnTo>
                    <a:lnTo>
                      <a:pt x="227" y="96"/>
                    </a:lnTo>
                    <a:lnTo>
                      <a:pt x="224" y="96"/>
                    </a:lnTo>
                    <a:lnTo>
                      <a:pt x="221" y="99"/>
                    </a:lnTo>
                    <a:lnTo>
                      <a:pt x="216" y="102"/>
                    </a:lnTo>
                    <a:lnTo>
                      <a:pt x="216" y="105"/>
                    </a:lnTo>
                    <a:lnTo>
                      <a:pt x="216" y="110"/>
                    </a:lnTo>
                    <a:lnTo>
                      <a:pt x="219" y="113"/>
                    </a:lnTo>
                    <a:lnTo>
                      <a:pt x="219" y="116"/>
                    </a:lnTo>
                    <a:lnTo>
                      <a:pt x="216" y="119"/>
                    </a:lnTo>
                    <a:lnTo>
                      <a:pt x="216" y="122"/>
                    </a:lnTo>
                    <a:lnTo>
                      <a:pt x="216" y="122"/>
                    </a:lnTo>
                    <a:lnTo>
                      <a:pt x="216" y="122"/>
                    </a:lnTo>
                    <a:lnTo>
                      <a:pt x="213" y="122"/>
                    </a:lnTo>
                    <a:lnTo>
                      <a:pt x="213" y="122"/>
                    </a:lnTo>
                    <a:lnTo>
                      <a:pt x="213" y="125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0" y="127"/>
                    </a:lnTo>
                    <a:lnTo>
                      <a:pt x="210" y="130"/>
                    </a:lnTo>
                    <a:lnTo>
                      <a:pt x="207" y="130"/>
                    </a:lnTo>
                    <a:lnTo>
                      <a:pt x="207" y="133"/>
                    </a:lnTo>
                    <a:lnTo>
                      <a:pt x="207" y="133"/>
                    </a:lnTo>
                    <a:lnTo>
                      <a:pt x="204" y="133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2" y="139"/>
                    </a:lnTo>
                    <a:lnTo>
                      <a:pt x="202" y="139"/>
                    </a:lnTo>
                    <a:lnTo>
                      <a:pt x="202" y="139"/>
                    </a:lnTo>
                    <a:lnTo>
                      <a:pt x="202" y="142"/>
                    </a:lnTo>
                    <a:lnTo>
                      <a:pt x="202" y="142"/>
                    </a:lnTo>
                    <a:lnTo>
                      <a:pt x="199" y="144"/>
                    </a:lnTo>
                    <a:lnTo>
                      <a:pt x="199" y="144"/>
                    </a:lnTo>
                    <a:lnTo>
                      <a:pt x="199" y="147"/>
                    </a:lnTo>
                    <a:lnTo>
                      <a:pt x="199" y="147"/>
                    </a:lnTo>
                    <a:lnTo>
                      <a:pt x="199" y="150"/>
                    </a:lnTo>
                    <a:lnTo>
                      <a:pt x="199" y="150"/>
                    </a:lnTo>
                    <a:lnTo>
                      <a:pt x="196" y="153"/>
                    </a:lnTo>
                    <a:lnTo>
                      <a:pt x="196" y="153"/>
                    </a:lnTo>
                    <a:lnTo>
                      <a:pt x="196" y="153"/>
                    </a:lnTo>
                    <a:lnTo>
                      <a:pt x="196" y="153"/>
                    </a:lnTo>
                    <a:lnTo>
                      <a:pt x="193" y="153"/>
                    </a:lnTo>
                    <a:lnTo>
                      <a:pt x="193" y="153"/>
                    </a:lnTo>
                    <a:lnTo>
                      <a:pt x="185" y="153"/>
                    </a:lnTo>
                    <a:lnTo>
                      <a:pt x="182" y="153"/>
                    </a:lnTo>
                    <a:lnTo>
                      <a:pt x="176" y="153"/>
                    </a:lnTo>
                    <a:lnTo>
                      <a:pt x="170" y="153"/>
                    </a:lnTo>
                    <a:lnTo>
                      <a:pt x="165" y="153"/>
                    </a:lnTo>
                    <a:lnTo>
                      <a:pt x="159" y="153"/>
                    </a:lnTo>
                    <a:lnTo>
                      <a:pt x="159" y="156"/>
                    </a:lnTo>
                    <a:lnTo>
                      <a:pt x="159" y="153"/>
                    </a:lnTo>
                    <a:lnTo>
                      <a:pt x="159" y="153"/>
                    </a:lnTo>
                    <a:lnTo>
                      <a:pt x="156" y="153"/>
                    </a:lnTo>
                    <a:lnTo>
                      <a:pt x="156" y="150"/>
                    </a:lnTo>
                    <a:lnTo>
                      <a:pt x="156" y="150"/>
                    </a:lnTo>
                    <a:lnTo>
                      <a:pt x="153" y="147"/>
                    </a:lnTo>
                    <a:lnTo>
                      <a:pt x="153" y="144"/>
                    </a:lnTo>
                    <a:lnTo>
                      <a:pt x="153" y="144"/>
                    </a:lnTo>
                    <a:lnTo>
                      <a:pt x="151" y="142"/>
                    </a:lnTo>
                    <a:lnTo>
                      <a:pt x="151" y="142"/>
                    </a:lnTo>
                    <a:lnTo>
                      <a:pt x="148" y="139"/>
                    </a:lnTo>
                    <a:lnTo>
                      <a:pt x="148" y="139"/>
                    </a:lnTo>
                    <a:lnTo>
                      <a:pt x="145" y="136"/>
                    </a:lnTo>
                    <a:lnTo>
                      <a:pt x="145" y="136"/>
                    </a:lnTo>
                    <a:lnTo>
                      <a:pt x="142" y="133"/>
                    </a:lnTo>
                    <a:lnTo>
                      <a:pt x="142" y="133"/>
                    </a:lnTo>
                    <a:lnTo>
                      <a:pt x="139" y="139"/>
                    </a:lnTo>
                    <a:lnTo>
                      <a:pt x="136" y="136"/>
                    </a:lnTo>
                    <a:lnTo>
                      <a:pt x="134" y="142"/>
                    </a:lnTo>
                    <a:lnTo>
                      <a:pt x="128" y="139"/>
                    </a:lnTo>
                    <a:lnTo>
                      <a:pt x="125" y="136"/>
                    </a:lnTo>
                    <a:lnTo>
                      <a:pt x="119" y="136"/>
                    </a:lnTo>
                    <a:lnTo>
                      <a:pt x="117" y="136"/>
                    </a:lnTo>
                    <a:lnTo>
                      <a:pt x="117" y="142"/>
                    </a:lnTo>
                    <a:lnTo>
                      <a:pt x="114" y="153"/>
                    </a:lnTo>
                    <a:lnTo>
                      <a:pt x="108" y="153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4" y="150"/>
                    </a:lnTo>
                    <a:lnTo>
                      <a:pt x="94" y="136"/>
                    </a:lnTo>
                    <a:lnTo>
                      <a:pt x="85" y="136"/>
                    </a:lnTo>
                    <a:lnTo>
                      <a:pt x="83" y="136"/>
                    </a:lnTo>
                    <a:lnTo>
                      <a:pt x="80" y="136"/>
                    </a:lnTo>
                    <a:lnTo>
                      <a:pt x="77" y="136"/>
                    </a:lnTo>
                    <a:lnTo>
                      <a:pt x="71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57" y="136"/>
                    </a:lnTo>
                    <a:lnTo>
                      <a:pt x="46" y="139"/>
                    </a:lnTo>
                    <a:lnTo>
                      <a:pt x="46" y="139"/>
                    </a:lnTo>
                    <a:lnTo>
                      <a:pt x="40" y="144"/>
                    </a:lnTo>
                    <a:lnTo>
                      <a:pt x="40" y="144"/>
                    </a:lnTo>
                    <a:lnTo>
                      <a:pt x="40" y="164"/>
                    </a:lnTo>
                    <a:lnTo>
                      <a:pt x="34" y="161"/>
                    </a:lnTo>
                    <a:lnTo>
                      <a:pt x="34" y="167"/>
                    </a:lnTo>
                    <a:lnTo>
                      <a:pt x="34" y="173"/>
                    </a:lnTo>
                    <a:lnTo>
                      <a:pt x="34" y="173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32" y="173"/>
                    </a:lnTo>
                    <a:lnTo>
                      <a:pt x="32" y="173"/>
                    </a:lnTo>
                    <a:lnTo>
                      <a:pt x="29" y="178"/>
                    </a:lnTo>
                    <a:lnTo>
                      <a:pt x="17" y="176"/>
                    </a:lnTo>
                    <a:lnTo>
                      <a:pt x="6" y="176"/>
                    </a:lnTo>
                    <a:lnTo>
                      <a:pt x="0" y="173"/>
                    </a:lnTo>
                    <a:lnTo>
                      <a:pt x="6" y="167"/>
                    </a:lnTo>
                    <a:lnTo>
                      <a:pt x="6" y="164"/>
                    </a:lnTo>
                    <a:lnTo>
                      <a:pt x="9" y="164"/>
                    </a:lnTo>
                    <a:lnTo>
                      <a:pt x="9" y="161"/>
                    </a:lnTo>
                    <a:lnTo>
                      <a:pt x="17" y="150"/>
                    </a:lnTo>
                    <a:lnTo>
                      <a:pt x="17" y="150"/>
                    </a:lnTo>
                    <a:lnTo>
                      <a:pt x="23" y="142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3" y="130"/>
                    </a:lnTo>
                    <a:lnTo>
                      <a:pt x="26" y="127"/>
                    </a:lnTo>
                    <a:lnTo>
                      <a:pt x="26" y="125"/>
                    </a:lnTo>
                    <a:lnTo>
                      <a:pt x="26" y="122"/>
                    </a:lnTo>
                    <a:lnTo>
                      <a:pt x="26" y="119"/>
                    </a:lnTo>
                    <a:lnTo>
                      <a:pt x="26" y="116"/>
                    </a:lnTo>
                    <a:lnTo>
                      <a:pt x="29" y="113"/>
                    </a:lnTo>
                    <a:lnTo>
                      <a:pt x="29" y="113"/>
                    </a:lnTo>
                    <a:lnTo>
                      <a:pt x="29" y="110"/>
                    </a:lnTo>
                    <a:lnTo>
                      <a:pt x="29" y="110"/>
                    </a:lnTo>
                    <a:lnTo>
                      <a:pt x="29" y="108"/>
                    </a:lnTo>
                    <a:lnTo>
                      <a:pt x="32" y="105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32" y="99"/>
                    </a:lnTo>
                    <a:lnTo>
                      <a:pt x="32" y="96"/>
                    </a:lnTo>
                    <a:lnTo>
                      <a:pt x="32" y="93"/>
                    </a:lnTo>
                    <a:lnTo>
                      <a:pt x="32" y="93"/>
                    </a:lnTo>
                    <a:lnTo>
                      <a:pt x="32" y="93"/>
                    </a:lnTo>
                    <a:lnTo>
                      <a:pt x="32" y="88"/>
                    </a:lnTo>
                    <a:lnTo>
                      <a:pt x="34" y="85"/>
                    </a:lnTo>
                    <a:lnTo>
                      <a:pt x="34" y="82"/>
                    </a:lnTo>
                    <a:lnTo>
                      <a:pt x="34" y="79"/>
                    </a:lnTo>
                    <a:lnTo>
                      <a:pt x="37" y="79"/>
                    </a:lnTo>
                    <a:lnTo>
                      <a:pt x="37" y="76"/>
                    </a:lnTo>
                    <a:lnTo>
                      <a:pt x="40" y="76"/>
                    </a:lnTo>
                    <a:lnTo>
                      <a:pt x="46" y="71"/>
                    </a:lnTo>
                    <a:lnTo>
                      <a:pt x="49" y="71"/>
                    </a:lnTo>
                    <a:lnTo>
                      <a:pt x="49" y="68"/>
                    </a:lnTo>
                    <a:lnTo>
                      <a:pt x="60" y="57"/>
                    </a:lnTo>
                    <a:lnTo>
                      <a:pt x="63" y="48"/>
                    </a:lnTo>
                    <a:lnTo>
                      <a:pt x="66" y="48"/>
                    </a:lnTo>
                    <a:lnTo>
                      <a:pt x="68" y="51"/>
                    </a:lnTo>
                    <a:lnTo>
                      <a:pt x="71" y="51"/>
                    </a:lnTo>
                    <a:lnTo>
                      <a:pt x="74" y="51"/>
                    </a:lnTo>
                    <a:lnTo>
                      <a:pt x="74" y="54"/>
                    </a:lnTo>
                    <a:lnTo>
                      <a:pt x="77" y="54"/>
                    </a:lnTo>
                    <a:lnTo>
                      <a:pt x="80" y="54"/>
                    </a:lnTo>
                    <a:lnTo>
                      <a:pt x="80" y="54"/>
                    </a:lnTo>
                    <a:lnTo>
                      <a:pt x="83" y="57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8" y="57"/>
                    </a:lnTo>
                    <a:lnTo>
                      <a:pt x="88" y="51"/>
                    </a:lnTo>
                    <a:lnTo>
                      <a:pt x="88" y="51"/>
                    </a:lnTo>
                    <a:lnTo>
                      <a:pt x="91" y="45"/>
                    </a:lnTo>
                    <a:lnTo>
                      <a:pt x="91" y="42"/>
                    </a:lnTo>
                    <a:lnTo>
                      <a:pt x="91" y="40"/>
                    </a:lnTo>
                    <a:lnTo>
                      <a:pt x="94" y="34"/>
                    </a:lnTo>
                    <a:lnTo>
                      <a:pt x="94" y="31"/>
                    </a:lnTo>
                    <a:lnTo>
                      <a:pt x="94" y="28"/>
                    </a:lnTo>
                    <a:lnTo>
                      <a:pt x="97" y="23"/>
                    </a:lnTo>
                    <a:lnTo>
                      <a:pt x="97" y="20"/>
                    </a:lnTo>
                    <a:lnTo>
                      <a:pt x="100" y="17"/>
                    </a:lnTo>
                    <a:lnTo>
                      <a:pt x="97" y="14"/>
                    </a:lnTo>
                    <a:lnTo>
                      <a:pt x="97" y="14"/>
                    </a:lnTo>
                    <a:lnTo>
                      <a:pt x="100" y="14"/>
                    </a:lnTo>
                    <a:lnTo>
                      <a:pt x="105" y="3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7" y="6"/>
                    </a:lnTo>
                    <a:lnTo>
                      <a:pt x="117" y="8"/>
                    </a:lnTo>
                    <a:lnTo>
                      <a:pt x="125" y="11"/>
                    </a:lnTo>
                    <a:lnTo>
                      <a:pt x="125" y="8"/>
                    </a:lnTo>
                    <a:lnTo>
                      <a:pt x="131" y="8"/>
                    </a:lnTo>
                    <a:lnTo>
                      <a:pt x="131" y="0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0"/>
                    </a:lnTo>
                    <a:lnTo>
                      <a:pt x="136" y="3"/>
                    </a:lnTo>
                    <a:lnTo>
                      <a:pt x="136" y="6"/>
                    </a:lnTo>
                    <a:lnTo>
                      <a:pt x="139" y="6"/>
                    </a:lnTo>
                    <a:lnTo>
                      <a:pt x="139" y="8"/>
                    </a:lnTo>
                    <a:lnTo>
                      <a:pt x="136" y="8"/>
                    </a:lnTo>
                    <a:lnTo>
                      <a:pt x="136" y="11"/>
                    </a:lnTo>
                    <a:lnTo>
                      <a:pt x="136" y="11"/>
                    </a:lnTo>
                    <a:lnTo>
                      <a:pt x="136" y="11"/>
                    </a:lnTo>
                    <a:lnTo>
                      <a:pt x="139" y="11"/>
                    </a:lnTo>
                    <a:lnTo>
                      <a:pt x="139" y="11"/>
                    </a:lnTo>
                    <a:lnTo>
                      <a:pt x="139" y="11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6" y="14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9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4" y="20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4" y="25"/>
                    </a:lnTo>
                    <a:lnTo>
                      <a:pt x="142" y="23"/>
                    </a:lnTo>
                    <a:lnTo>
                      <a:pt x="142" y="28"/>
                    </a:lnTo>
                    <a:lnTo>
                      <a:pt x="148" y="28"/>
                    </a:lnTo>
                    <a:lnTo>
                      <a:pt x="148" y="34"/>
                    </a:lnTo>
                    <a:lnTo>
                      <a:pt x="139" y="40"/>
                    </a:lnTo>
                    <a:lnTo>
                      <a:pt x="139" y="40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42" y="45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51"/>
                    </a:lnTo>
                    <a:lnTo>
                      <a:pt x="142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4"/>
                    </a:lnTo>
                    <a:lnTo>
                      <a:pt x="145" y="54"/>
                    </a:lnTo>
                    <a:lnTo>
                      <a:pt x="148" y="54"/>
                    </a:lnTo>
                    <a:lnTo>
                      <a:pt x="148" y="51"/>
                    </a:lnTo>
                    <a:lnTo>
                      <a:pt x="148" y="51"/>
                    </a:lnTo>
                    <a:lnTo>
                      <a:pt x="148" y="51"/>
                    </a:lnTo>
                    <a:lnTo>
                      <a:pt x="148" y="51"/>
                    </a:lnTo>
                    <a:lnTo>
                      <a:pt x="151" y="51"/>
                    </a:lnTo>
                    <a:lnTo>
                      <a:pt x="151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48"/>
                    </a:lnTo>
                    <a:lnTo>
                      <a:pt x="153" y="48"/>
                    </a:lnTo>
                    <a:lnTo>
                      <a:pt x="153" y="48"/>
                    </a:lnTo>
                    <a:lnTo>
                      <a:pt x="153" y="51"/>
                    </a:lnTo>
                    <a:lnTo>
                      <a:pt x="159" y="51"/>
                    </a:lnTo>
                    <a:lnTo>
                      <a:pt x="159" y="51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62" y="54"/>
                    </a:lnTo>
                    <a:lnTo>
                      <a:pt x="168" y="57"/>
                    </a:lnTo>
                    <a:lnTo>
                      <a:pt x="162" y="62"/>
                    </a:lnTo>
                    <a:lnTo>
                      <a:pt x="165" y="62"/>
                    </a:lnTo>
                    <a:lnTo>
                      <a:pt x="168" y="65"/>
                    </a:lnTo>
                    <a:lnTo>
                      <a:pt x="168" y="65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8" y="71"/>
                    </a:lnTo>
                    <a:lnTo>
                      <a:pt x="170" y="68"/>
                    </a:lnTo>
                    <a:lnTo>
                      <a:pt x="173" y="68"/>
                    </a:lnTo>
                    <a:lnTo>
                      <a:pt x="173" y="68"/>
                    </a:lnTo>
                    <a:lnTo>
                      <a:pt x="173" y="68"/>
                    </a:lnTo>
                    <a:lnTo>
                      <a:pt x="173" y="68"/>
                    </a:lnTo>
                    <a:lnTo>
                      <a:pt x="176" y="68"/>
                    </a:lnTo>
                    <a:lnTo>
                      <a:pt x="176" y="65"/>
                    </a:lnTo>
                    <a:lnTo>
                      <a:pt x="176" y="65"/>
                    </a:lnTo>
                    <a:lnTo>
                      <a:pt x="179" y="65"/>
                    </a:lnTo>
                    <a:lnTo>
                      <a:pt x="179" y="65"/>
                    </a:lnTo>
                    <a:lnTo>
                      <a:pt x="182" y="65"/>
                    </a:lnTo>
                    <a:lnTo>
                      <a:pt x="182" y="65"/>
                    </a:lnTo>
                    <a:lnTo>
                      <a:pt x="185" y="62"/>
                    </a:lnTo>
                    <a:lnTo>
                      <a:pt x="185" y="62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87" y="62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3" y="59"/>
                    </a:lnTo>
                    <a:lnTo>
                      <a:pt x="193" y="59"/>
                    </a:lnTo>
                    <a:lnTo>
                      <a:pt x="193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6" y="59"/>
                    </a:lnTo>
                    <a:lnTo>
                      <a:pt x="199" y="59"/>
                    </a:lnTo>
                    <a:lnTo>
                      <a:pt x="199" y="59"/>
                    </a:lnTo>
                    <a:lnTo>
                      <a:pt x="199" y="59"/>
                    </a:lnTo>
                    <a:lnTo>
                      <a:pt x="199" y="59"/>
                    </a:lnTo>
                    <a:lnTo>
                      <a:pt x="199" y="59"/>
                    </a:lnTo>
                    <a:lnTo>
                      <a:pt x="202" y="59"/>
                    </a:lnTo>
                    <a:lnTo>
                      <a:pt x="202" y="59"/>
                    </a:lnTo>
                    <a:lnTo>
                      <a:pt x="202" y="59"/>
                    </a:lnTo>
                    <a:lnTo>
                      <a:pt x="202" y="59"/>
                    </a:lnTo>
                    <a:lnTo>
                      <a:pt x="202" y="59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13" y="62"/>
                    </a:lnTo>
                    <a:lnTo>
                      <a:pt x="219" y="65"/>
                    </a:lnTo>
                    <a:lnTo>
                      <a:pt x="221" y="68"/>
                    </a:lnTo>
                    <a:lnTo>
                      <a:pt x="227" y="68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4"/>
                    </a:lnTo>
                    <a:lnTo>
                      <a:pt x="227" y="76"/>
                    </a:lnTo>
                    <a:lnTo>
                      <a:pt x="227" y="76"/>
                    </a:lnTo>
                    <a:lnTo>
                      <a:pt x="227" y="76"/>
                    </a:lnTo>
                    <a:lnTo>
                      <a:pt x="227" y="79"/>
                    </a:lnTo>
                    <a:lnTo>
                      <a:pt x="227" y="79"/>
                    </a:lnTo>
                    <a:lnTo>
                      <a:pt x="227" y="82"/>
                    </a:lnTo>
                    <a:lnTo>
                      <a:pt x="230" y="82"/>
                    </a:lnTo>
                    <a:lnTo>
                      <a:pt x="230" y="82"/>
                    </a:lnTo>
                    <a:lnTo>
                      <a:pt x="230" y="82"/>
                    </a:lnTo>
                    <a:lnTo>
                      <a:pt x="233" y="82"/>
                    </a:lnTo>
                    <a:lnTo>
                      <a:pt x="236" y="85"/>
                    </a:lnTo>
                    <a:lnTo>
                      <a:pt x="236" y="85"/>
                    </a:lnTo>
                    <a:lnTo>
                      <a:pt x="238" y="85"/>
                    </a:lnTo>
                    <a:lnTo>
                      <a:pt x="241" y="88"/>
                    </a:lnTo>
                    <a:lnTo>
                      <a:pt x="244" y="88"/>
                    </a:lnTo>
                    <a:lnTo>
                      <a:pt x="244" y="93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8" name="Freeform 224"/>
              <p:cNvSpPr>
                <a:spLocks/>
              </p:cNvSpPr>
              <p:nvPr/>
            </p:nvSpPr>
            <p:spPr bwMode="auto">
              <a:xfrm>
                <a:off x="2006" y="2692"/>
                <a:ext cx="215" cy="178"/>
              </a:xfrm>
              <a:custGeom>
                <a:avLst/>
                <a:gdLst/>
                <a:ahLst/>
                <a:cxnLst>
                  <a:cxn ang="0">
                    <a:pos x="141" y="74"/>
                  </a:cxn>
                  <a:cxn ang="0">
                    <a:pos x="138" y="85"/>
                  </a:cxn>
                  <a:cxn ang="0">
                    <a:pos x="141" y="94"/>
                  </a:cxn>
                  <a:cxn ang="0">
                    <a:pos x="144" y="102"/>
                  </a:cxn>
                  <a:cxn ang="0">
                    <a:pos x="147" y="111"/>
                  </a:cxn>
                  <a:cxn ang="0">
                    <a:pos x="212" y="176"/>
                  </a:cxn>
                  <a:cxn ang="0">
                    <a:pos x="212" y="236"/>
                  </a:cxn>
                  <a:cxn ang="0">
                    <a:pos x="317" y="122"/>
                  </a:cxn>
                  <a:cxn ang="0">
                    <a:pos x="357" y="119"/>
                  </a:cxn>
                  <a:cxn ang="0">
                    <a:pos x="357" y="139"/>
                  </a:cxn>
                  <a:cxn ang="0">
                    <a:pos x="379" y="153"/>
                  </a:cxn>
                  <a:cxn ang="0">
                    <a:pos x="402" y="170"/>
                  </a:cxn>
                  <a:cxn ang="0">
                    <a:pos x="416" y="187"/>
                  </a:cxn>
                  <a:cxn ang="0">
                    <a:pos x="416" y="216"/>
                  </a:cxn>
                  <a:cxn ang="0">
                    <a:pos x="388" y="250"/>
                  </a:cxn>
                  <a:cxn ang="0">
                    <a:pos x="371" y="264"/>
                  </a:cxn>
                  <a:cxn ang="0">
                    <a:pos x="368" y="272"/>
                  </a:cxn>
                  <a:cxn ang="0">
                    <a:pos x="365" y="287"/>
                  </a:cxn>
                  <a:cxn ang="0">
                    <a:pos x="362" y="301"/>
                  </a:cxn>
                  <a:cxn ang="0">
                    <a:pos x="351" y="309"/>
                  </a:cxn>
                  <a:cxn ang="0">
                    <a:pos x="340" y="321"/>
                  </a:cxn>
                  <a:cxn ang="0">
                    <a:pos x="328" y="343"/>
                  </a:cxn>
                  <a:cxn ang="0">
                    <a:pos x="317" y="346"/>
                  </a:cxn>
                  <a:cxn ang="0">
                    <a:pos x="294" y="332"/>
                  </a:cxn>
                  <a:cxn ang="0">
                    <a:pos x="280" y="321"/>
                  </a:cxn>
                  <a:cxn ang="0">
                    <a:pos x="263" y="312"/>
                  </a:cxn>
                  <a:cxn ang="0">
                    <a:pos x="249" y="306"/>
                  </a:cxn>
                  <a:cxn ang="0">
                    <a:pos x="240" y="304"/>
                  </a:cxn>
                  <a:cxn ang="0">
                    <a:pos x="232" y="304"/>
                  </a:cxn>
                  <a:cxn ang="0">
                    <a:pos x="223" y="301"/>
                  </a:cxn>
                  <a:cxn ang="0">
                    <a:pos x="218" y="292"/>
                  </a:cxn>
                  <a:cxn ang="0">
                    <a:pos x="204" y="287"/>
                  </a:cxn>
                  <a:cxn ang="0">
                    <a:pos x="181" y="281"/>
                  </a:cxn>
                  <a:cxn ang="0">
                    <a:pos x="172" y="278"/>
                  </a:cxn>
                  <a:cxn ang="0">
                    <a:pos x="158" y="304"/>
                  </a:cxn>
                  <a:cxn ang="0">
                    <a:pos x="150" y="315"/>
                  </a:cxn>
                  <a:cxn ang="0">
                    <a:pos x="141" y="301"/>
                  </a:cxn>
                  <a:cxn ang="0">
                    <a:pos x="133" y="292"/>
                  </a:cxn>
                  <a:cxn ang="0">
                    <a:pos x="130" y="278"/>
                  </a:cxn>
                  <a:cxn ang="0">
                    <a:pos x="136" y="267"/>
                  </a:cxn>
                  <a:cxn ang="0">
                    <a:pos x="141" y="255"/>
                  </a:cxn>
                  <a:cxn ang="0">
                    <a:pos x="155" y="244"/>
                  </a:cxn>
                  <a:cxn ang="0">
                    <a:pos x="167" y="227"/>
                  </a:cxn>
                  <a:cxn ang="0">
                    <a:pos x="144" y="219"/>
                  </a:cxn>
                  <a:cxn ang="0">
                    <a:pos x="130" y="255"/>
                  </a:cxn>
                  <a:cxn ang="0">
                    <a:pos x="62" y="213"/>
                  </a:cxn>
                  <a:cxn ang="0">
                    <a:pos x="22" y="196"/>
                  </a:cxn>
                  <a:cxn ang="0">
                    <a:pos x="0" y="182"/>
                  </a:cxn>
                  <a:cxn ang="0">
                    <a:pos x="14" y="159"/>
                  </a:cxn>
                  <a:cxn ang="0">
                    <a:pos x="34" y="165"/>
                  </a:cxn>
                  <a:cxn ang="0">
                    <a:pos x="53" y="182"/>
                  </a:cxn>
                  <a:cxn ang="0">
                    <a:pos x="76" y="182"/>
                  </a:cxn>
                  <a:cxn ang="0">
                    <a:pos x="90" y="165"/>
                  </a:cxn>
                  <a:cxn ang="0">
                    <a:pos x="56" y="136"/>
                  </a:cxn>
                  <a:cxn ang="0">
                    <a:pos x="73" y="100"/>
                  </a:cxn>
                  <a:cxn ang="0">
                    <a:pos x="79" y="34"/>
                  </a:cxn>
                  <a:cxn ang="0">
                    <a:pos x="102" y="26"/>
                  </a:cxn>
                  <a:cxn ang="0">
                    <a:pos x="127" y="20"/>
                  </a:cxn>
                  <a:cxn ang="0">
                    <a:pos x="153" y="9"/>
                  </a:cxn>
                  <a:cxn ang="0">
                    <a:pos x="189" y="29"/>
                  </a:cxn>
                  <a:cxn ang="0">
                    <a:pos x="212" y="32"/>
                  </a:cxn>
                  <a:cxn ang="0">
                    <a:pos x="187" y="71"/>
                  </a:cxn>
                </a:cxnLst>
                <a:rect l="0" t="0" r="r" b="b"/>
                <a:pathLst>
                  <a:path w="425" h="352">
                    <a:moveTo>
                      <a:pt x="153" y="77"/>
                    </a:moveTo>
                    <a:lnTo>
                      <a:pt x="150" y="77"/>
                    </a:lnTo>
                    <a:lnTo>
                      <a:pt x="147" y="74"/>
                    </a:lnTo>
                    <a:lnTo>
                      <a:pt x="144" y="74"/>
                    </a:lnTo>
                    <a:lnTo>
                      <a:pt x="141" y="71"/>
                    </a:lnTo>
                    <a:lnTo>
                      <a:pt x="138" y="68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38" y="83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41" y="85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1" y="108"/>
                    </a:lnTo>
                    <a:lnTo>
                      <a:pt x="144" y="108"/>
                    </a:lnTo>
                    <a:lnTo>
                      <a:pt x="147" y="111"/>
                    </a:lnTo>
                    <a:lnTo>
                      <a:pt x="150" y="111"/>
                    </a:lnTo>
                    <a:lnTo>
                      <a:pt x="153" y="111"/>
                    </a:lnTo>
                    <a:lnTo>
                      <a:pt x="158" y="114"/>
                    </a:lnTo>
                    <a:lnTo>
                      <a:pt x="164" y="117"/>
                    </a:lnTo>
                    <a:lnTo>
                      <a:pt x="164" y="119"/>
                    </a:lnTo>
                    <a:lnTo>
                      <a:pt x="164" y="122"/>
                    </a:lnTo>
                    <a:lnTo>
                      <a:pt x="164" y="122"/>
                    </a:lnTo>
                    <a:lnTo>
                      <a:pt x="164" y="122"/>
                    </a:lnTo>
                    <a:lnTo>
                      <a:pt x="164" y="125"/>
                    </a:lnTo>
                    <a:lnTo>
                      <a:pt x="164" y="128"/>
                    </a:lnTo>
                    <a:lnTo>
                      <a:pt x="164" y="128"/>
                    </a:lnTo>
                    <a:lnTo>
                      <a:pt x="164" y="131"/>
                    </a:lnTo>
                    <a:lnTo>
                      <a:pt x="164" y="134"/>
                    </a:lnTo>
                    <a:lnTo>
                      <a:pt x="161" y="139"/>
                    </a:lnTo>
                    <a:lnTo>
                      <a:pt x="167" y="139"/>
                    </a:lnTo>
                    <a:lnTo>
                      <a:pt x="170" y="142"/>
                    </a:lnTo>
                    <a:lnTo>
                      <a:pt x="172" y="142"/>
                    </a:lnTo>
                    <a:lnTo>
                      <a:pt x="175" y="145"/>
                    </a:lnTo>
                    <a:lnTo>
                      <a:pt x="184" y="148"/>
                    </a:lnTo>
                    <a:lnTo>
                      <a:pt x="195" y="153"/>
                    </a:lnTo>
                    <a:lnTo>
                      <a:pt x="206" y="156"/>
                    </a:lnTo>
                    <a:lnTo>
                      <a:pt x="209" y="159"/>
                    </a:lnTo>
                    <a:lnTo>
                      <a:pt x="218" y="162"/>
                    </a:lnTo>
                    <a:lnTo>
                      <a:pt x="212" y="176"/>
                    </a:lnTo>
                    <a:lnTo>
                      <a:pt x="204" y="187"/>
                    </a:lnTo>
                    <a:lnTo>
                      <a:pt x="198" y="199"/>
                    </a:lnTo>
                    <a:lnTo>
                      <a:pt x="192" y="207"/>
                    </a:lnTo>
                    <a:lnTo>
                      <a:pt x="189" y="213"/>
                    </a:lnTo>
                    <a:lnTo>
                      <a:pt x="187" y="216"/>
                    </a:lnTo>
                    <a:lnTo>
                      <a:pt x="187" y="219"/>
                    </a:lnTo>
                    <a:lnTo>
                      <a:pt x="184" y="224"/>
                    </a:lnTo>
                    <a:lnTo>
                      <a:pt x="187" y="227"/>
                    </a:lnTo>
                    <a:lnTo>
                      <a:pt x="189" y="227"/>
                    </a:lnTo>
                    <a:lnTo>
                      <a:pt x="189" y="230"/>
                    </a:lnTo>
                    <a:lnTo>
                      <a:pt x="192" y="230"/>
                    </a:lnTo>
                    <a:lnTo>
                      <a:pt x="192" y="230"/>
                    </a:lnTo>
                    <a:lnTo>
                      <a:pt x="195" y="233"/>
                    </a:lnTo>
                    <a:lnTo>
                      <a:pt x="195" y="233"/>
                    </a:lnTo>
                    <a:lnTo>
                      <a:pt x="198" y="233"/>
                    </a:lnTo>
                    <a:lnTo>
                      <a:pt x="198" y="236"/>
                    </a:lnTo>
                    <a:lnTo>
                      <a:pt x="201" y="236"/>
                    </a:lnTo>
                    <a:lnTo>
                      <a:pt x="201" y="236"/>
                    </a:lnTo>
                    <a:lnTo>
                      <a:pt x="204" y="238"/>
                    </a:lnTo>
                    <a:lnTo>
                      <a:pt x="204" y="238"/>
                    </a:lnTo>
                    <a:lnTo>
                      <a:pt x="204" y="241"/>
                    </a:lnTo>
                    <a:lnTo>
                      <a:pt x="206" y="241"/>
                    </a:lnTo>
                    <a:lnTo>
                      <a:pt x="209" y="238"/>
                    </a:lnTo>
                    <a:lnTo>
                      <a:pt x="212" y="236"/>
                    </a:lnTo>
                    <a:lnTo>
                      <a:pt x="215" y="230"/>
                    </a:lnTo>
                    <a:lnTo>
                      <a:pt x="218" y="227"/>
                    </a:lnTo>
                    <a:lnTo>
                      <a:pt x="218" y="224"/>
                    </a:lnTo>
                    <a:lnTo>
                      <a:pt x="221" y="224"/>
                    </a:lnTo>
                    <a:lnTo>
                      <a:pt x="223" y="219"/>
                    </a:lnTo>
                    <a:lnTo>
                      <a:pt x="223" y="216"/>
                    </a:lnTo>
                    <a:lnTo>
                      <a:pt x="226" y="216"/>
                    </a:lnTo>
                    <a:lnTo>
                      <a:pt x="226" y="213"/>
                    </a:lnTo>
                    <a:lnTo>
                      <a:pt x="226" y="210"/>
                    </a:lnTo>
                    <a:lnTo>
                      <a:pt x="229" y="207"/>
                    </a:lnTo>
                    <a:lnTo>
                      <a:pt x="232" y="202"/>
                    </a:lnTo>
                    <a:lnTo>
                      <a:pt x="238" y="196"/>
                    </a:lnTo>
                    <a:lnTo>
                      <a:pt x="240" y="193"/>
                    </a:lnTo>
                    <a:lnTo>
                      <a:pt x="246" y="185"/>
                    </a:lnTo>
                    <a:lnTo>
                      <a:pt x="252" y="179"/>
                    </a:lnTo>
                    <a:lnTo>
                      <a:pt x="255" y="173"/>
                    </a:lnTo>
                    <a:lnTo>
                      <a:pt x="263" y="165"/>
                    </a:lnTo>
                    <a:lnTo>
                      <a:pt x="266" y="156"/>
                    </a:lnTo>
                    <a:lnTo>
                      <a:pt x="274" y="148"/>
                    </a:lnTo>
                    <a:lnTo>
                      <a:pt x="283" y="131"/>
                    </a:lnTo>
                    <a:lnTo>
                      <a:pt x="294" y="142"/>
                    </a:lnTo>
                    <a:lnTo>
                      <a:pt x="311" y="128"/>
                    </a:lnTo>
                    <a:lnTo>
                      <a:pt x="314" y="125"/>
                    </a:lnTo>
                    <a:lnTo>
                      <a:pt x="317" y="122"/>
                    </a:lnTo>
                    <a:lnTo>
                      <a:pt x="317" y="122"/>
                    </a:lnTo>
                    <a:lnTo>
                      <a:pt x="317" y="122"/>
                    </a:lnTo>
                    <a:lnTo>
                      <a:pt x="320" y="122"/>
                    </a:lnTo>
                    <a:lnTo>
                      <a:pt x="320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5" y="122"/>
                    </a:lnTo>
                    <a:lnTo>
                      <a:pt x="328" y="125"/>
                    </a:lnTo>
                    <a:lnTo>
                      <a:pt x="331" y="128"/>
                    </a:lnTo>
                    <a:lnTo>
                      <a:pt x="331" y="128"/>
                    </a:lnTo>
                    <a:lnTo>
                      <a:pt x="331" y="128"/>
                    </a:lnTo>
                    <a:lnTo>
                      <a:pt x="334" y="128"/>
                    </a:lnTo>
                    <a:lnTo>
                      <a:pt x="334" y="131"/>
                    </a:lnTo>
                    <a:lnTo>
                      <a:pt x="337" y="131"/>
                    </a:lnTo>
                    <a:lnTo>
                      <a:pt x="337" y="131"/>
                    </a:lnTo>
                    <a:lnTo>
                      <a:pt x="340" y="134"/>
                    </a:lnTo>
                    <a:lnTo>
                      <a:pt x="340" y="134"/>
                    </a:lnTo>
                    <a:lnTo>
                      <a:pt x="342" y="131"/>
                    </a:lnTo>
                    <a:lnTo>
                      <a:pt x="348" y="128"/>
                    </a:lnTo>
                    <a:lnTo>
                      <a:pt x="351" y="125"/>
                    </a:lnTo>
                    <a:lnTo>
                      <a:pt x="354" y="119"/>
                    </a:lnTo>
                    <a:lnTo>
                      <a:pt x="357" y="117"/>
                    </a:lnTo>
                    <a:lnTo>
                      <a:pt x="357" y="119"/>
                    </a:lnTo>
                    <a:lnTo>
                      <a:pt x="357" y="119"/>
                    </a:lnTo>
                    <a:lnTo>
                      <a:pt x="359" y="119"/>
                    </a:lnTo>
                    <a:lnTo>
                      <a:pt x="359" y="119"/>
                    </a:lnTo>
                    <a:lnTo>
                      <a:pt x="359" y="119"/>
                    </a:lnTo>
                    <a:lnTo>
                      <a:pt x="359" y="122"/>
                    </a:lnTo>
                    <a:lnTo>
                      <a:pt x="359" y="122"/>
                    </a:lnTo>
                    <a:lnTo>
                      <a:pt x="359" y="122"/>
                    </a:lnTo>
                    <a:lnTo>
                      <a:pt x="359" y="122"/>
                    </a:lnTo>
                    <a:lnTo>
                      <a:pt x="359" y="125"/>
                    </a:lnTo>
                    <a:lnTo>
                      <a:pt x="359" y="125"/>
                    </a:lnTo>
                    <a:lnTo>
                      <a:pt x="359" y="125"/>
                    </a:lnTo>
                    <a:lnTo>
                      <a:pt x="359" y="125"/>
                    </a:lnTo>
                    <a:lnTo>
                      <a:pt x="359" y="128"/>
                    </a:lnTo>
                    <a:lnTo>
                      <a:pt x="359" y="128"/>
                    </a:lnTo>
                    <a:lnTo>
                      <a:pt x="359" y="131"/>
                    </a:lnTo>
                    <a:lnTo>
                      <a:pt x="359" y="134"/>
                    </a:lnTo>
                    <a:lnTo>
                      <a:pt x="359" y="134"/>
                    </a:lnTo>
                    <a:lnTo>
                      <a:pt x="357" y="134"/>
                    </a:lnTo>
                    <a:lnTo>
                      <a:pt x="357" y="136"/>
                    </a:lnTo>
                    <a:lnTo>
                      <a:pt x="357" y="136"/>
                    </a:lnTo>
                    <a:lnTo>
                      <a:pt x="357" y="139"/>
                    </a:lnTo>
                    <a:lnTo>
                      <a:pt x="357" y="139"/>
                    </a:lnTo>
                    <a:lnTo>
                      <a:pt x="357" y="139"/>
                    </a:lnTo>
                    <a:lnTo>
                      <a:pt x="357" y="139"/>
                    </a:lnTo>
                    <a:lnTo>
                      <a:pt x="357" y="142"/>
                    </a:lnTo>
                    <a:lnTo>
                      <a:pt x="357" y="142"/>
                    </a:lnTo>
                    <a:lnTo>
                      <a:pt x="354" y="142"/>
                    </a:lnTo>
                    <a:lnTo>
                      <a:pt x="354" y="145"/>
                    </a:lnTo>
                    <a:lnTo>
                      <a:pt x="357" y="145"/>
                    </a:lnTo>
                    <a:lnTo>
                      <a:pt x="357" y="148"/>
                    </a:lnTo>
                    <a:lnTo>
                      <a:pt x="357" y="148"/>
                    </a:lnTo>
                    <a:lnTo>
                      <a:pt x="359" y="151"/>
                    </a:lnTo>
                    <a:lnTo>
                      <a:pt x="359" y="151"/>
                    </a:lnTo>
                    <a:lnTo>
                      <a:pt x="359" y="151"/>
                    </a:lnTo>
                    <a:lnTo>
                      <a:pt x="362" y="151"/>
                    </a:lnTo>
                    <a:lnTo>
                      <a:pt x="365" y="153"/>
                    </a:lnTo>
                    <a:lnTo>
                      <a:pt x="365" y="153"/>
                    </a:lnTo>
                    <a:lnTo>
                      <a:pt x="368" y="153"/>
                    </a:lnTo>
                    <a:lnTo>
                      <a:pt x="368" y="153"/>
                    </a:lnTo>
                    <a:lnTo>
                      <a:pt x="368" y="153"/>
                    </a:lnTo>
                    <a:lnTo>
                      <a:pt x="368" y="151"/>
                    </a:lnTo>
                    <a:lnTo>
                      <a:pt x="371" y="151"/>
                    </a:lnTo>
                    <a:lnTo>
                      <a:pt x="371" y="151"/>
                    </a:lnTo>
                    <a:lnTo>
                      <a:pt x="371" y="151"/>
                    </a:lnTo>
                    <a:lnTo>
                      <a:pt x="374" y="151"/>
                    </a:lnTo>
                    <a:lnTo>
                      <a:pt x="374" y="151"/>
                    </a:lnTo>
                    <a:lnTo>
                      <a:pt x="376" y="151"/>
                    </a:lnTo>
                    <a:lnTo>
                      <a:pt x="379" y="153"/>
                    </a:lnTo>
                    <a:lnTo>
                      <a:pt x="382" y="153"/>
                    </a:lnTo>
                    <a:lnTo>
                      <a:pt x="385" y="153"/>
                    </a:lnTo>
                    <a:lnTo>
                      <a:pt x="388" y="153"/>
                    </a:lnTo>
                    <a:lnTo>
                      <a:pt x="391" y="156"/>
                    </a:lnTo>
                    <a:lnTo>
                      <a:pt x="391" y="156"/>
                    </a:lnTo>
                    <a:lnTo>
                      <a:pt x="393" y="156"/>
                    </a:lnTo>
                    <a:lnTo>
                      <a:pt x="396" y="159"/>
                    </a:lnTo>
                    <a:lnTo>
                      <a:pt x="399" y="159"/>
                    </a:lnTo>
                    <a:lnTo>
                      <a:pt x="399" y="159"/>
                    </a:lnTo>
                    <a:lnTo>
                      <a:pt x="402" y="159"/>
                    </a:lnTo>
                    <a:lnTo>
                      <a:pt x="405" y="159"/>
                    </a:lnTo>
                    <a:lnTo>
                      <a:pt x="405" y="159"/>
                    </a:lnTo>
                    <a:lnTo>
                      <a:pt x="408" y="159"/>
                    </a:lnTo>
                    <a:lnTo>
                      <a:pt x="408" y="159"/>
                    </a:lnTo>
                    <a:lnTo>
                      <a:pt x="408" y="162"/>
                    </a:lnTo>
                    <a:lnTo>
                      <a:pt x="408" y="162"/>
                    </a:lnTo>
                    <a:lnTo>
                      <a:pt x="408" y="162"/>
                    </a:lnTo>
                    <a:lnTo>
                      <a:pt x="408" y="165"/>
                    </a:lnTo>
                    <a:lnTo>
                      <a:pt x="408" y="165"/>
                    </a:lnTo>
                    <a:lnTo>
                      <a:pt x="405" y="168"/>
                    </a:lnTo>
                    <a:lnTo>
                      <a:pt x="405" y="168"/>
                    </a:lnTo>
                    <a:lnTo>
                      <a:pt x="405" y="168"/>
                    </a:lnTo>
                    <a:lnTo>
                      <a:pt x="405" y="170"/>
                    </a:lnTo>
                    <a:lnTo>
                      <a:pt x="402" y="170"/>
                    </a:lnTo>
                    <a:lnTo>
                      <a:pt x="402" y="173"/>
                    </a:lnTo>
                    <a:lnTo>
                      <a:pt x="402" y="173"/>
                    </a:lnTo>
                    <a:lnTo>
                      <a:pt x="402" y="173"/>
                    </a:lnTo>
                    <a:lnTo>
                      <a:pt x="399" y="173"/>
                    </a:lnTo>
                    <a:lnTo>
                      <a:pt x="399" y="176"/>
                    </a:lnTo>
                    <a:lnTo>
                      <a:pt x="399" y="176"/>
                    </a:lnTo>
                    <a:lnTo>
                      <a:pt x="399" y="179"/>
                    </a:lnTo>
                    <a:lnTo>
                      <a:pt x="399" y="179"/>
                    </a:lnTo>
                    <a:lnTo>
                      <a:pt x="402" y="179"/>
                    </a:lnTo>
                    <a:lnTo>
                      <a:pt x="402" y="179"/>
                    </a:lnTo>
                    <a:lnTo>
                      <a:pt x="405" y="182"/>
                    </a:lnTo>
                    <a:lnTo>
                      <a:pt x="405" y="182"/>
                    </a:lnTo>
                    <a:lnTo>
                      <a:pt x="408" y="182"/>
                    </a:lnTo>
                    <a:lnTo>
                      <a:pt x="408" y="182"/>
                    </a:lnTo>
                    <a:lnTo>
                      <a:pt x="410" y="185"/>
                    </a:lnTo>
                    <a:lnTo>
                      <a:pt x="410" y="185"/>
                    </a:lnTo>
                    <a:lnTo>
                      <a:pt x="410" y="185"/>
                    </a:lnTo>
                    <a:lnTo>
                      <a:pt x="410" y="185"/>
                    </a:lnTo>
                    <a:lnTo>
                      <a:pt x="413" y="185"/>
                    </a:lnTo>
                    <a:lnTo>
                      <a:pt x="413" y="185"/>
                    </a:lnTo>
                    <a:lnTo>
                      <a:pt x="413" y="185"/>
                    </a:lnTo>
                    <a:lnTo>
                      <a:pt x="413" y="185"/>
                    </a:lnTo>
                    <a:lnTo>
                      <a:pt x="416" y="187"/>
                    </a:lnTo>
                    <a:lnTo>
                      <a:pt x="416" y="187"/>
                    </a:lnTo>
                    <a:lnTo>
                      <a:pt x="419" y="187"/>
                    </a:lnTo>
                    <a:lnTo>
                      <a:pt x="422" y="190"/>
                    </a:lnTo>
                    <a:lnTo>
                      <a:pt x="422" y="190"/>
                    </a:lnTo>
                    <a:lnTo>
                      <a:pt x="425" y="190"/>
                    </a:lnTo>
                    <a:lnTo>
                      <a:pt x="425" y="190"/>
                    </a:lnTo>
                    <a:lnTo>
                      <a:pt x="425" y="193"/>
                    </a:lnTo>
                    <a:lnTo>
                      <a:pt x="425" y="193"/>
                    </a:lnTo>
                    <a:lnTo>
                      <a:pt x="422" y="196"/>
                    </a:lnTo>
                    <a:lnTo>
                      <a:pt x="422" y="199"/>
                    </a:lnTo>
                    <a:lnTo>
                      <a:pt x="419" y="202"/>
                    </a:lnTo>
                    <a:lnTo>
                      <a:pt x="419" y="202"/>
                    </a:lnTo>
                    <a:lnTo>
                      <a:pt x="419" y="204"/>
                    </a:lnTo>
                    <a:lnTo>
                      <a:pt x="416" y="204"/>
                    </a:lnTo>
                    <a:lnTo>
                      <a:pt x="416" y="207"/>
                    </a:lnTo>
                    <a:lnTo>
                      <a:pt x="416" y="207"/>
                    </a:lnTo>
                    <a:lnTo>
                      <a:pt x="416" y="207"/>
                    </a:lnTo>
                    <a:lnTo>
                      <a:pt x="416" y="207"/>
                    </a:lnTo>
                    <a:lnTo>
                      <a:pt x="416" y="210"/>
                    </a:lnTo>
                    <a:lnTo>
                      <a:pt x="416" y="210"/>
                    </a:lnTo>
                    <a:lnTo>
                      <a:pt x="416" y="210"/>
                    </a:lnTo>
                    <a:lnTo>
                      <a:pt x="416" y="213"/>
                    </a:lnTo>
                    <a:lnTo>
                      <a:pt x="416" y="213"/>
                    </a:lnTo>
                    <a:lnTo>
                      <a:pt x="416" y="216"/>
                    </a:lnTo>
                    <a:lnTo>
                      <a:pt x="416" y="216"/>
                    </a:lnTo>
                    <a:lnTo>
                      <a:pt x="413" y="219"/>
                    </a:lnTo>
                    <a:lnTo>
                      <a:pt x="413" y="219"/>
                    </a:lnTo>
                    <a:lnTo>
                      <a:pt x="413" y="219"/>
                    </a:lnTo>
                    <a:lnTo>
                      <a:pt x="410" y="221"/>
                    </a:lnTo>
                    <a:lnTo>
                      <a:pt x="408" y="224"/>
                    </a:lnTo>
                    <a:lnTo>
                      <a:pt x="405" y="227"/>
                    </a:lnTo>
                    <a:lnTo>
                      <a:pt x="402" y="227"/>
                    </a:lnTo>
                    <a:lnTo>
                      <a:pt x="402" y="230"/>
                    </a:lnTo>
                    <a:lnTo>
                      <a:pt x="399" y="233"/>
                    </a:lnTo>
                    <a:lnTo>
                      <a:pt x="399" y="233"/>
                    </a:lnTo>
                    <a:lnTo>
                      <a:pt x="396" y="236"/>
                    </a:lnTo>
                    <a:lnTo>
                      <a:pt x="396" y="238"/>
                    </a:lnTo>
                    <a:lnTo>
                      <a:pt x="393" y="241"/>
                    </a:lnTo>
                    <a:lnTo>
                      <a:pt x="393" y="241"/>
                    </a:lnTo>
                    <a:lnTo>
                      <a:pt x="393" y="244"/>
                    </a:lnTo>
                    <a:lnTo>
                      <a:pt x="391" y="244"/>
                    </a:lnTo>
                    <a:lnTo>
                      <a:pt x="391" y="244"/>
                    </a:lnTo>
                    <a:lnTo>
                      <a:pt x="391" y="247"/>
                    </a:lnTo>
                    <a:lnTo>
                      <a:pt x="391" y="247"/>
                    </a:lnTo>
                    <a:lnTo>
                      <a:pt x="388" y="247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5" y="253"/>
                    </a:lnTo>
                    <a:lnTo>
                      <a:pt x="385" y="253"/>
                    </a:lnTo>
                    <a:lnTo>
                      <a:pt x="385" y="253"/>
                    </a:lnTo>
                    <a:lnTo>
                      <a:pt x="385" y="253"/>
                    </a:lnTo>
                    <a:lnTo>
                      <a:pt x="385" y="253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79" y="255"/>
                    </a:lnTo>
                    <a:lnTo>
                      <a:pt x="379" y="255"/>
                    </a:lnTo>
                    <a:lnTo>
                      <a:pt x="379" y="258"/>
                    </a:lnTo>
                    <a:lnTo>
                      <a:pt x="376" y="258"/>
                    </a:lnTo>
                    <a:lnTo>
                      <a:pt x="376" y="258"/>
                    </a:lnTo>
                    <a:lnTo>
                      <a:pt x="376" y="261"/>
                    </a:lnTo>
                    <a:lnTo>
                      <a:pt x="376" y="261"/>
                    </a:lnTo>
                    <a:lnTo>
                      <a:pt x="374" y="261"/>
                    </a:lnTo>
                    <a:lnTo>
                      <a:pt x="374" y="261"/>
                    </a:lnTo>
                    <a:lnTo>
                      <a:pt x="374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7"/>
                    </a:lnTo>
                    <a:lnTo>
                      <a:pt x="371" y="267"/>
                    </a:lnTo>
                    <a:lnTo>
                      <a:pt x="371" y="267"/>
                    </a:lnTo>
                    <a:lnTo>
                      <a:pt x="371" y="267"/>
                    </a:lnTo>
                    <a:lnTo>
                      <a:pt x="368" y="267"/>
                    </a:lnTo>
                    <a:lnTo>
                      <a:pt x="368" y="267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7"/>
                    </a:lnTo>
                    <a:lnTo>
                      <a:pt x="365" y="267"/>
                    </a:lnTo>
                    <a:lnTo>
                      <a:pt x="365" y="267"/>
                    </a:lnTo>
                    <a:lnTo>
                      <a:pt x="365" y="267"/>
                    </a:lnTo>
                    <a:lnTo>
                      <a:pt x="365" y="267"/>
                    </a:lnTo>
                    <a:lnTo>
                      <a:pt x="365" y="270"/>
                    </a:lnTo>
                    <a:lnTo>
                      <a:pt x="365" y="270"/>
                    </a:lnTo>
                    <a:lnTo>
                      <a:pt x="368" y="270"/>
                    </a:lnTo>
                    <a:lnTo>
                      <a:pt x="368" y="270"/>
                    </a:lnTo>
                    <a:lnTo>
                      <a:pt x="368" y="272"/>
                    </a:lnTo>
                    <a:lnTo>
                      <a:pt x="368" y="272"/>
                    </a:lnTo>
                    <a:lnTo>
                      <a:pt x="368" y="272"/>
                    </a:lnTo>
                    <a:lnTo>
                      <a:pt x="368" y="272"/>
                    </a:lnTo>
                    <a:lnTo>
                      <a:pt x="368" y="275"/>
                    </a:lnTo>
                    <a:lnTo>
                      <a:pt x="368" y="275"/>
                    </a:lnTo>
                    <a:lnTo>
                      <a:pt x="368" y="275"/>
                    </a:lnTo>
                    <a:lnTo>
                      <a:pt x="365" y="278"/>
                    </a:lnTo>
                    <a:lnTo>
                      <a:pt x="365" y="278"/>
                    </a:lnTo>
                    <a:lnTo>
                      <a:pt x="365" y="278"/>
                    </a:lnTo>
                    <a:lnTo>
                      <a:pt x="365" y="278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4"/>
                    </a:lnTo>
                    <a:lnTo>
                      <a:pt x="365" y="284"/>
                    </a:lnTo>
                    <a:lnTo>
                      <a:pt x="365" y="284"/>
                    </a:lnTo>
                    <a:lnTo>
                      <a:pt x="365" y="284"/>
                    </a:lnTo>
                    <a:lnTo>
                      <a:pt x="365" y="284"/>
                    </a:lnTo>
                    <a:lnTo>
                      <a:pt x="365" y="287"/>
                    </a:lnTo>
                    <a:lnTo>
                      <a:pt x="365" y="287"/>
                    </a:lnTo>
                    <a:lnTo>
                      <a:pt x="365" y="287"/>
                    </a:lnTo>
                    <a:lnTo>
                      <a:pt x="368" y="289"/>
                    </a:lnTo>
                    <a:lnTo>
                      <a:pt x="368" y="289"/>
                    </a:lnTo>
                    <a:lnTo>
                      <a:pt x="368" y="289"/>
                    </a:lnTo>
                    <a:lnTo>
                      <a:pt x="368" y="292"/>
                    </a:lnTo>
                    <a:lnTo>
                      <a:pt x="368" y="292"/>
                    </a:lnTo>
                    <a:lnTo>
                      <a:pt x="368" y="295"/>
                    </a:lnTo>
                    <a:lnTo>
                      <a:pt x="368" y="295"/>
                    </a:lnTo>
                    <a:lnTo>
                      <a:pt x="368" y="298"/>
                    </a:lnTo>
                    <a:lnTo>
                      <a:pt x="371" y="298"/>
                    </a:lnTo>
                    <a:lnTo>
                      <a:pt x="371" y="298"/>
                    </a:lnTo>
                    <a:lnTo>
                      <a:pt x="371" y="298"/>
                    </a:lnTo>
                    <a:lnTo>
                      <a:pt x="371" y="298"/>
                    </a:lnTo>
                    <a:lnTo>
                      <a:pt x="371" y="301"/>
                    </a:lnTo>
                    <a:lnTo>
                      <a:pt x="371" y="301"/>
                    </a:lnTo>
                    <a:lnTo>
                      <a:pt x="371" y="301"/>
                    </a:lnTo>
                    <a:lnTo>
                      <a:pt x="371" y="301"/>
                    </a:lnTo>
                    <a:lnTo>
                      <a:pt x="368" y="301"/>
                    </a:lnTo>
                    <a:lnTo>
                      <a:pt x="368" y="301"/>
                    </a:lnTo>
                    <a:lnTo>
                      <a:pt x="368" y="301"/>
                    </a:lnTo>
                    <a:lnTo>
                      <a:pt x="365" y="301"/>
                    </a:lnTo>
                    <a:lnTo>
                      <a:pt x="365" y="301"/>
                    </a:lnTo>
                    <a:lnTo>
                      <a:pt x="365" y="301"/>
                    </a:lnTo>
                    <a:lnTo>
                      <a:pt x="362" y="301"/>
                    </a:lnTo>
                    <a:lnTo>
                      <a:pt x="362" y="301"/>
                    </a:lnTo>
                    <a:lnTo>
                      <a:pt x="362" y="301"/>
                    </a:lnTo>
                    <a:lnTo>
                      <a:pt x="359" y="301"/>
                    </a:lnTo>
                    <a:lnTo>
                      <a:pt x="359" y="301"/>
                    </a:lnTo>
                    <a:lnTo>
                      <a:pt x="359" y="301"/>
                    </a:lnTo>
                    <a:lnTo>
                      <a:pt x="359" y="301"/>
                    </a:lnTo>
                    <a:lnTo>
                      <a:pt x="359" y="304"/>
                    </a:lnTo>
                    <a:lnTo>
                      <a:pt x="359" y="304"/>
                    </a:lnTo>
                    <a:lnTo>
                      <a:pt x="359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4" y="304"/>
                    </a:lnTo>
                    <a:lnTo>
                      <a:pt x="354" y="304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51" y="309"/>
                    </a:lnTo>
                    <a:lnTo>
                      <a:pt x="351" y="309"/>
                    </a:lnTo>
                    <a:lnTo>
                      <a:pt x="351" y="309"/>
                    </a:lnTo>
                    <a:lnTo>
                      <a:pt x="351" y="309"/>
                    </a:lnTo>
                    <a:lnTo>
                      <a:pt x="351" y="309"/>
                    </a:lnTo>
                    <a:lnTo>
                      <a:pt x="348" y="309"/>
                    </a:lnTo>
                    <a:lnTo>
                      <a:pt x="348" y="309"/>
                    </a:lnTo>
                    <a:lnTo>
                      <a:pt x="348" y="309"/>
                    </a:lnTo>
                    <a:lnTo>
                      <a:pt x="345" y="309"/>
                    </a:lnTo>
                    <a:lnTo>
                      <a:pt x="345" y="312"/>
                    </a:lnTo>
                    <a:lnTo>
                      <a:pt x="345" y="312"/>
                    </a:lnTo>
                    <a:lnTo>
                      <a:pt x="345" y="312"/>
                    </a:lnTo>
                    <a:lnTo>
                      <a:pt x="342" y="312"/>
                    </a:lnTo>
                    <a:lnTo>
                      <a:pt x="342" y="312"/>
                    </a:lnTo>
                    <a:lnTo>
                      <a:pt x="342" y="312"/>
                    </a:lnTo>
                    <a:lnTo>
                      <a:pt x="342" y="315"/>
                    </a:lnTo>
                    <a:lnTo>
                      <a:pt x="342" y="315"/>
                    </a:lnTo>
                    <a:lnTo>
                      <a:pt x="342" y="315"/>
                    </a:lnTo>
                    <a:lnTo>
                      <a:pt x="342" y="315"/>
                    </a:lnTo>
                    <a:lnTo>
                      <a:pt x="342" y="318"/>
                    </a:lnTo>
                    <a:lnTo>
                      <a:pt x="342" y="318"/>
                    </a:lnTo>
                    <a:lnTo>
                      <a:pt x="340" y="318"/>
                    </a:lnTo>
                    <a:lnTo>
                      <a:pt x="340" y="318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3"/>
                    </a:lnTo>
                    <a:lnTo>
                      <a:pt x="340" y="323"/>
                    </a:lnTo>
                    <a:lnTo>
                      <a:pt x="337" y="326"/>
                    </a:lnTo>
                    <a:lnTo>
                      <a:pt x="337" y="326"/>
                    </a:lnTo>
                    <a:lnTo>
                      <a:pt x="337" y="326"/>
                    </a:lnTo>
                    <a:lnTo>
                      <a:pt x="337" y="326"/>
                    </a:lnTo>
                    <a:lnTo>
                      <a:pt x="337" y="329"/>
                    </a:lnTo>
                    <a:lnTo>
                      <a:pt x="334" y="329"/>
                    </a:lnTo>
                    <a:lnTo>
                      <a:pt x="334" y="332"/>
                    </a:lnTo>
                    <a:lnTo>
                      <a:pt x="334" y="332"/>
                    </a:lnTo>
                    <a:lnTo>
                      <a:pt x="334" y="335"/>
                    </a:lnTo>
                    <a:lnTo>
                      <a:pt x="334" y="335"/>
                    </a:lnTo>
                    <a:lnTo>
                      <a:pt x="331" y="335"/>
                    </a:lnTo>
                    <a:lnTo>
                      <a:pt x="331" y="338"/>
                    </a:lnTo>
                    <a:lnTo>
                      <a:pt x="331" y="338"/>
                    </a:lnTo>
                    <a:lnTo>
                      <a:pt x="331" y="338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28" y="340"/>
                    </a:lnTo>
                    <a:lnTo>
                      <a:pt x="328" y="343"/>
                    </a:lnTo>
                    <a:lnTo>
                      <a:pt x="328" y="343"/>
                    </a:lnTo>
                    <a:lnTo>
                      <a:pt x="328" y="343"/>
                    </a:lnTo>
                    <a:lnTo>
                      <a:pt x="328" y="346"/>
                    </a:lnTo>
                    <a:lnTo>
                      <a:pt x="325" y="346"/>
                    </a:lnTo>
                    <a:lnTo>
                      <a:pt x="325" y="346"/>
                    </a:lnTo>
                    <a:lnTo>
                      <a:pt x="325" y="346"/>
                    </a:lnTo>
                    <a:lnTo>
                      <a:pt x="325" y="346"/>
                    </a:lnTo>
                    <a:lnTo>
                      <a:pt x="325" y="349"/>
                    </a:lnTo>
                    <a:lnTo>
                      <a:pt x="325" y="349"/>
                    </a:lnTo>
                    <a:lnTo>
                      <a:pt x="325" y="349"/>
                    </a:lnTo>
                    <a:lnTo>
                      <a:pt x="325" y="352"/>
                    </a:lnTo>
                    <a:lnTo>
                      <a:pt x="325" y="352"/>
                    </a:lnTo>
                    <a:lnTo>
                      <a:pt x="325" y="352"/>
                    </a:lnTo>
                    <a:lnTo>
                      <a:pt x="323" y="349"/>
                    </a:lnTo>
                    <a:lnTo>
                      <a:pt x="323" y="349"/>
                    </a:lnTo>
                    <a:lnTo>
                      <a:pt x="320" y="349"/>
                    </a:lnTo>
                    <a:lnTo>
                      <a:pt x="320" y="349"/>
                    </a:lnTo>
                    <a:lnTo>
                      <a:pt x="320" y="346"/>
                    </a:lnTo>
                    <a:lnTo>
                      <a:pt x="320" y="346"/>
                    </a:lnTo>
                    <a:lnTo>
                      <a:pt x="320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14" y="346"/>
                    </a:lnTo>
                    <a:lnTo>
                      <a:pt x="314" y="346"/>
                    </a:lnTo>
                    <a:lnTo>
                      <a:pt x="311" y="346"/>
                    </a:lnTo>
                    <a:lnTo>
                      <a:pt x="311" y="346"/>
                    </a:lnTo>
                    <a:lnTo>
                      <a:pt x="308" y="343"/>
                    </a:lnTo>
                    <a:lnTo>
                      <a:pt x="308" y="343"/>
                    </a:lnTo>
                    <a:lnTo>
                      <a:pt x="306" y="343"/>
                    </a:lnTo>
                    <a:lnTo>
                      <a:pt x="306" y="343"/>
                    </a:lnTo>
                    <a:lnTo>
                      <a:pt x="306" y="343"/>
                    </a:lnTo>
                    <a:lnTo>
                      <a:pt x="303" y="343"/>
                    </a:lnTo>
                    <a:lnTo>
                      <a:pt x="303" y="343"/>
                    </a:lnTo>
                    <a:lnTo>
                      <a:pt x="303" y="343"/>
                    </a:lnTo>
                    <a:lnTo>
                      <a:pt x="300" y="340"/>
                    </a:lnTo>
                    <a:lnTo>
                      <a:pt x="300" y="340"/>
                    </a:lnTo>
                    <a:lnTo>
                      <a:pt x="300" y="340"/>
                    </a:lnTo>
                    <a:lnTo>
                      <a:pt x="297" y="338"/>
                    </a:lnTo>
                    <a:lnTo>
                      <a:pt x="297" y="338"/>
                    </a:lnTo>
                    <a:lnTo>
                      <a:pt x="297" y="338"/>
                    </a:lnTo>
                    <a:lnTo>
                      <a:pt x="297" y="335"/>
                    </a:lnTo>
                    <a:lnTo>
                      <a:pt x="297" y="335"/>
                    </a:lnTo>
                    <a:lnTo>
                      <a:pt x="297" y="335"/>
                    </a:lnTo>
                    <a:lnTo>
                      <a:pt x="297" y="335"/>
                    </a:lnTo>
                    <a:lnTo>
                      <a:pt x="294" y="332"/>
                    </a:lnTo>
                    <a:lnTo>
                      <a:pt x="294" y="332"/>
                    </a:lnTo>
                    <a:lnTo>
                      <a:pt x="294" y="332"/>
                    </a:lnTo>
                    <a:lnTo>
                      <a:pt x="294" y="332"/>
                    </a:lnTo>
                    <a:lnTo>
                      <a:pt x="294" y="332"/>
                    </a:lnTo>
                    <a:lnTo>
                      <a:pt x="291" y="329"/>
                    </a:lnTo>
                    <a:lnTo>
                      <a:pt x="291" y="329"/>
                    </a:lnTo>
                    <a:lnTo>
                      <a:pt x="291" y="329"/>
                    </a:lnTo>
                    <a:lnTo>
                      <a:pt x="291" y="329"/>
                    </a:lnTo>
                    <a:lnTo>
                      <a:pt x="289" y="329"/>
                    </a:lnTo>
                    <a:lnTo>
                      <a:pt x="289" y="329"/>
                    </a:lnTo>
                    <a:lnTo>
                      <a:pt x="289" y="329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6" y="326"/>
                    </a:lnTo>
                    <a:lnTo>
                      <a:pt x="286" y="323"/>
                    </a:lnTo>
                    <a:lnTo>
                      <a:pt x="286" y="323"/>
                    </a:lnTo>
                    <a:lnTo>
                      <a:pt x="286" y="323"/>
                    </a:lnTo>
                    <a:lnTo>
                      <a:pt x="283" y="323"/>
                    </a:lnTo>
                    <a:lnTo>
                      <a:pt x="283" y="321"/>
                    </a:lnTo>
                    <a:lnTo>
                      <a:pt x="283" y="321"/>
                    </a:lnTo>
                    <a:lnTo>
                      <a:pt x="280" y="321"/>
                    </a:lnTo>
                    <a:lnTo>
                      <a:pt x="280" y="321"/>
                    </a:lnTo>
                    <a:lnTo>
                      <a:pt x="280" y="321"/>
                    </a:lnTo>
                    <a:lnTo>
                      <a:pt x="280" y="321"/>
                    </a:lnTo>
                    <a:lnTo>
                      <a:pt x="280" y="318"/>
                    </a:lnTo>
                    <a:lnTo>
                      <a:pt x="280" y="318"/>
                    </a:lnTo>
                    <a:lnTo>
                      <a:pt x="280" y="318"/>
                    </a:lnTo>
                    <a:lnTo>
                      <a:pt x="277" y="318"/>
                    </a:lnTo>
                    <a:lnTo>
                      <a:pt x="277" y="318"/>
                    </a:lnTo>
                    <a:lnTo>
                      <a:pt x="277" y="318"/>
                    </a:lnTo>
                    <a:lnTo>
                      <a:pt x="277" y="318"/>
                    </a:lnTo>
                    <a:lnTo>
                      <a:pt x="274" y="315"/>
                    </a:lnTo>
                    <a:lnTo>
                      <a:pt x="274" y="315"/>
                    </a:lnTo>
                    <a:lnTo>
                      <a:pt x="272" y="315"/>
                    </a:lnTo>
                    <a:lnTo>
                      <a:pt x="272" y="315"/>
                    </a:lnTo>
                    <a:lnTo>
                      <a:pt x="272" y="315"/>
                    </a:lnTo>
                    <a:lnTo>
                      <a:pt x="272" y="318"/>
                    </a:lnTo>
                    <a:lnTo>
                      <a:pt x="269" y="318"/>
                    </a:lnTo>
                    <a:lnTo>
                      <a:pt x="269" y="318"/>
                    </a:lnTo>
                    <a:lnTo>
                      <a:pt x="269" y="315"/>
                    </a:lnTo>
                    <a:lnTo>
                      <a:pt x="269" y="315"/>
                    </a:lnTo>
                    <a:lnTo>
                      <a:pt x="269" y="315"/>
                    </a:lnTo>
                    <a:lnTo>
                      <a:pt x="266" y="315"/>
                    </a:lnTo>
                    <a:lnTo>
                      <a:pt x="266" y="315"/>
                    </a:lnTo>
                    <a:lnTo>
                      <a:pt x="266" y="315"/>
                    </a:lnTo>
                    <a:lnTo>
                      <a:pt x="266" y="315"/>
                    </a:lnTo>
                    <a:lnTo>
                      <a:pt x="263" y="315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57" y="309"/>
                    </a:lnTo>
                    <a:lnTo>
                      <a:pt x="257" y="309"/>
                    </a:lnTo>
                    <a:lnTo>
                      <a:pt x="257" y="309"/>
                    </a:lnTo>
                    <a:lnTo>
                      <a:pt x="255" y="309"/>
                    </a:lnTo>
                    <a:lnTo>
                      <a:pt x="255" y="309"/>
                    </a:lnTo>
                    <a:lnTo>
                      <a:pt x="255" y="309"/>
                    </a:lnTo>
                    <a:lnTo>
                      <a:pt x="255" y="309"/>
                    </a:lnTo>
                    <a:lnTo>
                      <a:pt x="255" y="306"/>
                    </a:lnTo>
                    <a:lnTo>
                      <a:pt x="252" y="306"/>
                    </a:lnTo>
                    <a:lnTo>
                      <a:pt x="252" y="306"/>
                    </a:lnTo>
                    <a:lnTo>
                      <a:pt x="252" y="306"/>
                    </a:lnTo>
                    <a:lnTo>
                      <a:pt x="249" y="306"/>
                    </a:lnTo>
                    <a:lnTo>
                      <a:pt x="249" y="306"/>
                    </a:lnTo>
                    <a:lnTo>
                      <a:pt x="249" y="306"/>
                    </a:lnTo>
                    <a:lnTo>
                      <a:pt x="249" y="306"/>
                    </a:lnTo>
                    <a:lnTo>
                      <a:pt x="246" y="306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298"/>
                    </a:lnTo>
                    <a:lnTo>
                      <a:pt x="223" y="298"/>
                    </a:lnTo>
                    <a:lnTo>
                      <a:pt x="223" y="298"/>
                    </a:lnTo>
                    <a:lnTo>
                      <a:pt x="221" y="298"/>
                    </a:lnTo>
                    <a:lnTo>
                      <a:pt x="221" y="298"/>
                    </a:lnTo>
                    <a:lnTo>
                      <a:pt x="221" y="298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18" y="295"/>
                    </a:lnTo>
                    <a:lnTo>
                      <a:pt x="218" y="295"/>
                    </a:lnTo>
                    <a:lnTo>
                      <a:pt x="218" y="295"/>
                    </a:lnTo>
                    <a:lnTo>
                      <a:pt x="218" y="295"/>
                    </a:lnTo>
                    <a:lnTo>
                      <a:pt x="218" y="295"/>
                    </a:lnTo>
                    <a:lnTo>
                      <a:pt x="218" y="292"/>
                    </a:lnTo>
                    <a:lnTo>
                      <a:pt x="218" y="292"/>
                    </a:lnTo>
                    <a:lnTo>
                      <a:pt x="218" y="292"/>
                    </a:lnTo>
                    <a:lnTo>
                      <a:pt x="215" y="292"/>
                    </a:lnTo>
                    <a:lnTo>
                      <a:pt x="215" y="292"/>
                    </a:lnTo>
                    <a:lnTo>
                      <a:pt x="215" y="292"/>
                    </a:lnTo>
                    <a:lnTo>
                      <a:pt x="212" y="292"/>
                    </a:lnTo>
                    <a:lnTo>
                      <a:pt x="212" y="292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6" y="289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4" y="287"/>
                    </a:lnTo>
                    <a:lnTo>
                      <a:pt x="204" y="287"/>
                    </a:lnTo>
                    <a:lnTo>
                      <a:pt x="204" y="287"/>
                    </a:lnTo>
                    <a:lnTo>
                      <a:pt x="204" y="287"/>
                    </a:lnTo>
                    <a:lnTo>
                      <a:pt x="201" y="287"/>
                    </a:lnTo>
                    <a:lnTo>
                      <a:pt x="201" y="287"/>
                    </a:lnTo>
                    <a:lnTo>
                      <a:pt x="201" y="287"/>
                    </a:lnTo>
                    <a:lnTo>
                      <a:pt x="201" y="287"/>
                    </a:lnTo>
                    <a:lnTo>
                      <a:pt x="201" y="284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95" y="284"/>
                    </a:lnTo>
                    <a:lnTo>
                      <a:pt x="195" y="284"/>
                    </a:lnTo>
                    <a:lnTo>
                      <a:pt x="192" y="284"/>
                    </a:lnTo>
                    <a:lnTo>
                      <a:pt x="192" y="284"/>
                    </a:lnTo>
                    <a:lnTo>
                      <a:pt x="192" y="284"/>
                    </a:lnTo>
                    <a:lnTo>
                      <a:pt x="192" y="284"/>
                    </a:lnTo>
                    <a:lnTo>
                      <a:pt x="192" y="284"/>
                    </a:lnTo>
                    <a:lnTo>
                      <a:pt x="189" y="284"/>
                    </a:lnTo>
                    <a:lnTo>
                      <a:pt x="189" y="284"/>
                    </a:lnTo>
                    <a:lnTo>
                      <a:pt x="187" y="284"/>
                    </a:lnTo>
                    <a:lnTo>
                      <a:pt x="187" y="284"/>
                    </a:lnTo>
                    <a:lnTo>
                      <a:pt x="184" y="281"/>
                    </a:lnTo>
                    <a:lnTo>
                      <a:pt x="184" y="281"/>
                    </a:lnTo>
                    <a:lnTo>
                      <a:pt x="181" y="281"/>
                    </a:lnTo>
                    <a:lnTo>
                      <a:pt x="181" y="281"/>
                    </a:lnTo>
                    <a:lnTo>
                      <a:pt x="181" y="281"/>
                    </a:lnTo>
                    <a:lnTo>
                      <a:pt x="181" y="281"/>
                    </a:lnTo>
                    <a:lnTo>
                      <a:pt x="181" y="281"/>
                    </a:lnTo>
                    <a:lnTo>
                      <a:pt x="181" y="278"/>
                    </a:lnTo>
                    <a:lnTo>
                      <a:pt x="181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0" y="278"/>
                    </a:lnTo>
                    <a:lnTo>
                      <a:pt x="167" y="275"/>
                    </a:lnTo>
                    <a:lnTo>
                      <a:pt x="164" y="278"/>
                    </a:lnTo>
                    <a:lnTo>
                      <a:pt x="164" y="278"/>
                    </a:lnTo>
                    <a:lnTo>
                      <a:pt x="161" y="281"/>
                    </a:lnTo>
                    <a:lnTo>
                      <a:pt x="161" y="281"/>
                    </a:lnTo>
                    <a:lnTo>
                      <a:pt x="161" y="281"/>
                    </a:lnTo>
                    <a:lnTo>
                      <a:pt x="161" y="281"/>
                    </a:lnTo>
                    <a:lnTo>
                      <a:pt x="161" y="284"/>
                    </a:lnTo>
                    <a:lnTo>
                      <a:pt x="161" y="284"/>
                    </a:lnTo>
                    <a:lnTo>
                      <a:pt x="158" y="284"/>
                    </a:lnTo>
                    <a:lnTo>
                      <a:pt x="158" y="287"/>
                    </a:lnTo>
                    <a:lnTo>
                      <a:pt x="158" y="287"/>
                    </a:lnTo>
                    <a:lnTo>
                      <a:pt x="158" y="287"/>
                    </a:lnTo>
                    <a:lnTo>
                      <a:pt x="158" y="289"/>
                    </a:lnTo>
                    <a:lnTo>
                      <a:pt x="164" y="292"/>
                    </a:lnTo>
                    <a:lnTo>
                      <a:pt x="161" y="298"/>
                    </a:lnTo>
                    <a:lnTo>
                      <a:pt x="161" y="298"/>
                    </a:lnTo>
                    <a:lnTo>
                      <a:pt x="161" y="301"/>
                    </a:lnTo>
                    <a:lnTo>
                      <a:pt x="161" y="301"/>
                    </a:lnTo>
                    <a:lnTo>
                      <a:pt x="158" y="301"/>
                    </a:lnTo>
                    <a:lnTo>
                      <a:pt x="158" y="304"/>
                    </a:lnTo>
                    <a:lnTo>
                      <a:pt x="158" y="304"/>
                    </a:lnTo>
                    <a:lnTo>
                      <a:pt x="158" y="304"/>
                    </a:lnTo>
                    <a:lnTo>
                      <a:pt x="155" y="304"/>
                    </a:lnTo>
                    <a:lnTo>
                      <a:pt x="155" y="304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8" y="306"/>
                    </a:lnTo>
                    <a:lnTo>
                      <a:pt x="158" y="306"/>
                    </a:lnTo>
                    <a:lnTo>
                      <a:pt x="158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3" y="309"/>
                    </a:lnTo>
                    <a:lnTo>
                      <a:pt x="153" y="309"/>
                    </a:lnTo>
                    <a:lnTo>
                      <a:pt x="153" y="309"/>
                    </a:lnTo>
                    <a:lnTo>
                      <a:pt x="153" y="312"/>
                    </a:lnTo>
                    <a:lnTo>
                      <a:pt x="150" y="315"/>
                    </a:lnTo>
                    <a:lnTo>
                      <a:pt x="150" y="318"/>
                    </a:lnTo>
                    <a:lnTo>
                      <a:pt x="150" y="315"/>
                    </a:lnTo>
                    <a:lnTo>
                      <a:pt x="147" y="315"/>
                    </a:lnTo>
                    <a:lnTo>
                      <a:pt x="144" y="315"/>
                    </a:lnTo>
                    <a:lnTo>
                      <a:pt x="141" y="315"/>
                    </a:lnTo>
                    <a:lnTo>
                      <a:pt x="144" y="312"/>
                    </a:lnTo>
                    <a:lnTo>
                      <a:pt x="147" y="312"/>
                    </a:lnTo>
                    <a:lnTo>
                      <a:pt x="147" y="312"/>
                    </a:lnTo>
                    <a:lnTo>
                      <a:pt x="150" y="309"/>
                    </a:lnTo>
                    <a:lnTo>
                      <a:pt x="150" y="309"/>
                    </a:lnTo>
                    <a:lnTo>
                      <a:pt x="147" y="309"/>
                    </a:lnTo>
                    <a:lnTo>
                      <a:pt x="147" y="306"/>
                    </a:lnTo>
                    <a:lnTo>
                      <a:pt x="147" y="306"/>
                    </a:lnTo>
                    <a:lnTo>
                      <a:pt x="147" y="306"/>
                    </a:lnTo>
                    <a:lnTo>
                      <a:pt x="147" y="306"/>
                    </a:lnTo>
                    <a:lnTo>
                      <a:pt x="147" y="304"/>
                    </a:lnTo>
                    <a:lnTo>
                      <a:pt x="147" y="304"/>
                    </a:lnTo>
                    <a:lnTo>
                      <a:pt x="147" y="304"/>
                    </a:lnTo>
                    <a:lnTo>
                      <a:pt x="147" y="304"/>
                    </a:lnTo>
                    <a:lnTo>
                      <a:pt x="147" y="304"/>
                    </a:lnTo>
                    <a:lnTo>
                      <a:pt x="147" y="301"/>
                    </a:lnTo>
                    <a:lnTo>
                      <a:pt x="147" y="304"/>
                    </a:lnTo>
                    <a:lnTo>
                      <a:pt x="144" y="301"/>
                    </a:lnTo>
                    <a:lnTo>
                      <a:pt x="144" y="301"/>
                    </a:lnTo>
                    <a:lnTo>
                      <a:pt x="144" y="301"/>
                    </a:lnTo>
                    <a:lnTo>
                      <a:pt x="141" y="301"/>
                    </a:lnTo>
                    <a:lnTo>
                      <a:pt x="141" y="301"/>
                    </a:lnTo>
                    <a:lnTo>
                      <a:pt x="141" y="301"/>
                    </a:lnTo>
                    <a:lnTo>
                      <a:pt x="141" y="301"/>
                    </a:lnTo>
                    <a:lnTo>
                      <a:pt x="144" y="298"/>
                    </a:lnTo>
                    <a:lnTo>
                      <a:pt x="144" y="298"/>
                    </a:lnTo>
                    <a:lnTo>
                      <a:pt x="144" y="298"/>
                    </a:lnTo>
                    <a:lnTo>
                      <a:pt x="144" y="298"/>
                    </a:lnTo>
                    <a:lnTo>
                      <a:pt x="144" y="298"/>
                    </a:lnTo>
                    <a:lnTo>
                      <a:pt x="141" y="298"/>
                    </a:lnTo>
                    <a:lnTo>
                      <a:pt x="141" y="298"/>
                    </a:lnTo>
                    <a:lnTo>
                      <a:pt x="141" y="298"/>
                    </a:lnTo>
                    <a:lnTo>
                      <a:pt x="141" y="298"/>
                    </a:lnTo>
                    <a:lnTo>
                      <a:pt x="141" y="295"/>
                    </a:lnTo>
                    <a:lnTo>
                      <a:pt x="141" y="295"/>
                    </a:lnTo>
                    <a:lnTo>
                      <a:pt x="138" y="295"/>
                    </a:lnTo>
                    <a:lnTo>
                      <a:pt x="138" y="295"/>
                    </a:lnTo>
                    <a:lnTo>
                      <a:pt x="138" y="292"/>
                    </a:lnTo>
                    <a:lnTo>
                      <a:pt x="136" y="292"/>
                    </a:lnTo>
                    <a:lnTo>
                      <a:pt x="136" y="292"/>
                    </a:lnTo>
                    <a:lnTo>
                      <a:pt x="136" y="292"/>
                    </a:lnTo>
                    <a:lnTo>
                      <a:pt x="136" y="292"/>
                    </a:lnTo>
                    <a:lnTo>
                      <a:pt x="133" y="292"/>
                    </a:lnTo>
                    <a:lnTo>
                      <a:pt x="133" y="292"/>
                    </a:lnTo>
                    <a:lnTo>
                      <a:pt x="133" y="292"/>
                    </a:lnTo>
                    <a:lnTo>
                      <a:pt x="130" y="292"/>
                    </a:lnTo>
                    <a:lnTo>
                      <a:pt x="130" y="292"/>
                    </a:lnTo>
                    <a:lnTo>
                      <a:pt x="130" y="292"/>
                    </a:lnTo>
                    <a:lnTo>
                      <a:pt x="130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89"/>
                    </a:lnTo>
                    <a:lnTo>
                      <a:pt x="127" y="287"/>
                    </a:lnTo>
                    <a:lnTo>
                      <a:pt x="127" y="287"/>
                    </a:lnTo>
                    <a:lnTo>
                      <a:pt x="130" y="287"/>
                    </a:lnTo>
                    <a:lnTo>
                      <a:pt x="130" y="287"/>
                    </a:lnTo>
                    <a:lnTo>
                      <a:pt x="127" y="284"/>
                    </a:lnTo>
                    <a:lnTo>
                      <a:pt x="127" y="284"/>
                    </a:lnTo>
                    <a:lnTo>
                      <a:pt x="124" y="281"/>
                    </a:lnTo>
                    <a:lnTo>
                      <a:pt x="127" y="281"/>
                    </a:lnTo>
                    <a:lnTo>
                      <a:pt x="127" y="281"/>
                    </a:lnTo>
                    <a:lnTo>
                      <a:pt x="127" y="281"/>
                    </a:lnTo>
                    <a:lnTo>
                      <a:pt x="130" y="281"/>
                    </a:lnTo>
                    <a:lnTo>
                      <a:pt x="130" y="278"/>
                    </a:lnTo>
                    <a:lnTo>
                      <a:pt x="130" y="278"/>
                    </a:lnTo>
                    <a:lnTo>
                      <a:pt x="130" y="278"/>
                    </a:lnTo>
                    <a:lnTo>
                      <a:pt x="130" y="278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3" y="270"/>
                    </a:lnTo>
                    <a:lnTo>
                      <a:pt x="133" y="270"/>
                    </a:lnTo>
                    <a:lnTo>
                      <a:pt x="133" y="270"/>
                    </a:lnTo>
                    <a:lnTo>
                      <a:pt x="133" y="270"/>
                    </a:lnTo>
                    <a:lnTo>
                      <a:pt x="133" y="270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36" y="267"/>
                    </a:lnTo>
                    <a:lnTo>
                      <a:pt x="136" y="267"/>
                    </a:lnTo>
                    <a:lnTo>
                      <a:pt x="136" y="267"/>
                    </a:lnTo>
                    <a:lnTo>
                      <a:pt x="136" y="267"/>
                    </a:lnTo>
                    <a:lnTo>
                      <a:pt x="136" y="264"/>
                    </a:lnTo>
                    <a:lnTo>
                      <a:pt x="136" y="264"/>
                    </a:lnTo>
                    <a:lnTo>
                      <a:pt x="136" y="264"/>
                    </a:lnTo>
                    <a:lnTo>
                      <a:pt x="136" y="264"/>
                    </a:lnTo>
                    <a:lnTo>
                      <a:pt x="136" y="264"/>
                    </a:lnTo>
                    <a:lnTo>
                      <a:pt x="136" y="261"/>
                    </a:lnTo>
                    <a:lnTo>
                      <a:pt x="136" y="261"/>
                    </a:lnTo>
                    <a:lnTo>
                      <a:pt x="136" y="261"/>
                    </a:lnTo>
                    <a:lnTo>
                      <a:pt x="136" y="261"/>
                    </a:lnTo>
                    <a:lnTo>
                      <a:pt x="136" y="261"/>
                    </a:lnTo>
                    <a:lnTo>
                      <a:pt x="136" y="258"/>
                    </a:lnTo>
                    <a:lnTo>
                      <a:pt x="136" y="258"/>
                    </a:lnTo>
                    <a:lnTo>
                      <a:pt x="136" y="258"/>
                    </a:lnTo>
                    <a:lnTo>
                      <a:pt x="136" y="258"/>
                    </a:lnTo>
                    <a:lnTo>
                      <a:pt x="138" y="258"/>
                    </a:lnTo>
                    <a:lnTo>
                      <a:pt x="138" y="255"/>
                    </a:lnTo>
                    <a:lnTo>
                      <a:pt x="138" y="255"/>
                    </a:lnTo>
                    <a:lnTo>
                      <a:pt x="138" y="255"/>
                    </a:lnTo>
                    <a:lnTo>
                      <a:pt x="138" y="255"/>
                    </a:lnTo>
                    <a:lnTo>
                      <a:pt x="141" y="255"/>
                    </a:lnTo>
                    <a:lnTo>
                      <a:pt x="141" y="255"/>
                    </a:lnTo>
                    <a:lnTo>
                      <a:pt x="141" y="253"/>
                    </a:lnTo>
                    <a:lnTo>
                      <a:pt x="141" y="253"/>
                    </a:lnTo>
                    <a:lnTo>
                      <a:pt x="144" y="253"/>
                    </a:lnTo>
                    <a:lnTo>
                      <a:pt x="144" y="253"/>
                    </a:lnTo>
                    <a:lnTo>
                      <a:pt x="144" y="253"/>
                    </a:lnTo>
                    <a:lnTo>
                      <a:pt x="144" y="253"/>
                    </a:lnTo>
                    <a:lnTo>
                      <a:pt x="147" y="253"/>
                    </a:lnTo>
                    <a:lnTo>
                      <a:pt x="147" y="253"/>
                    </a:lnTo>
                    <a:lnTo>
                      <a:pt x="147" y="250"/>
                    </a:lnTo>
                    <a:lnTo>
                      <a:pt x="147" y="250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53" y="250"/>
                    </a:lnTo>
                    <a:lnTo>
                      <a:pt x="153" y="250"/>
                    </a:lnTo>
                    <a:lnTo>
                      <a:pt x="153" y="247"/>
                    </a:lnTo>
                    <a:lnTo>
                      <a:pt x="153" y="247"/>
                    </a:lnTo>
                    <a:lnTo>
                      <a:pt x="153" y="247"/>
                    </a:lnTo>
                    <a:lnTo>
                      <a:pt x="153" y="247"/>
                    </a:lnTo>
                    <a:lnTo>
                      <a:pt x="155" y="244"/>
                    </a:lnTo>
                    <a:lnTo>
                      <a:pt x="155" y="244"/>
                    </a:lnTo>
                    <a:lnTo>
                      <a:pt x="155" y="244"/>
                    </a:lnTo>
                    <a:lnTo>
                      <a:pt x="155" y="244"/>
                    </a:lnTo>
                    <a:lnTo>
                      <a:pt x="155" y="241"/>
                    </a:lnTo>
                    <a:lnTo>
                      <a:pt x="155" y="241"/>
                    </a:lnTo>
                    <a:lnTo>
                      <a:pt x="155" y="241"/>
                    </a:lnTo>
                    <a:lnTo>
                      <a:pt x="158" y="241"/>
                    </a:lnTo>
                    <a:lnTo>
                      <a:pt x="158" y="238"/>
                    </a:lnTo>
                    <a:lnTo>
                      <a:pt x="158" y="238"/>
                    </a:lnTo>
                    <a:lnTo>
                      <a:pt x="158" y="238"/>
                    </a:lnTo>
                    <a:lnTo>
                      <a:pt x="158" y="238"/>
                    </a:lnTo>
                    <a:lnTo>
                      <a:pt x="158" y="236"/>
                    </a:lnTo>
                    <a:lnTo>
                      <a:pt x="161" y="236"/>
                    </a:lnTo>
                    <a:lnTo>
                      <a:pt x="161" y="236"/>
                    </a:lnTo>
                    <a:lnTo>
                      <a:pt x="161" y="233"/>
                    </a:lnTo>
                    <a:lnTo>
                      <a:pt x="161" y="233"/>
                    </a:lnTo>
                    <a:lnTo>
                      <a:pt x="161" y="233"/>
                    </a:lnTo>
                    <a:lnTo>
                      <a:pt x="164" y="233"/>
                    </a:lnTo>
                    <a:lnTo>
                      <a:pt x="164" y="233"/>
                    </a:lnTo>
                    <a:lnTo>
                      <a:pt x="164" y="233"/>
                    </a:lnTo>
                    <a:lnTo>
                      <a:pt x="164" y="230"/>
                    </a:lnTo>
                    <a:lnTo>
                      <a:pt x="167" y="230"/>
                    </a:lnTo>
                    <a:lnTo>
                      <a:pt x="167" y="230"/>
                    </a:lnTo>
                    <a:lnTo>
                      <a:pt x="167" y="227"/>
                    </a:lnTo>
                    <a:lnTo>
                      <a:pt x="167" y="227"/>
                    </a:lnTo>
                    <a:lnTo>
                      <a:pt x="167" y="227"/>
                    </a:lnTo>
                    <a:lnTo>
                      <a:pt x="164" y="227"/>
                    </a:lnTo>
                    <a:lnTo>
                      <a:pt x="164" y="227"/>
                    </a:lnTo>
                    <a:lnTo>
                      <a:pt x="161" y="224"/>
                    </a:lnTo>
                    <a:lnTo>
                      <a:pt x="161" y="224"/>
                    </a:lnTo>
                    <a:lnTo>
                      <a:pt x="161" y="224"/>
                    </a:lnTo>
                    <a:lnTo>
                      <a:pt x="158" y="224"/>
                    </a:lnTo>
                    <a:lnTo>
                      <a:pt x="158" y="224"/>
                    </a:lnTo>
                    <a:lnTo>
                      <a:pt x="158" y="221"/>
                    </a:lnTo>
                    <a:lnTo>
                      <a:pt x="155" y="219"/>
                    </a:lnTo>
                    <a:lnTo>
                      <a:pt x="153" y="219"/>
                    </a:lnTo>
                    <a:lnTo>
                      <a:pt x="153" y="219"/>
                    </a:lnTo>
                    <a:lnTo>
                      <a:pt x="150" y="216"/>
                    </a:lnTo>
                    <a:lnTo>
                      <a:pt x="153" y="216"/>
                    </a:lnTo>
                    <a:lnTo>
                      <a:pt x="153" y="213"/>
                    </a:lnTo>
                    <a:lnTo>
                      <a:pt x="153" y="213"/>
                    </a:lnTo>
                    <a:lnTo>
                      <a:pt x="153" y="213"/>
                    </a:lnTo>
                    <a:lnTo>
                      <a:pt x="147" y="213"/>
                    </a:lnTo>
                    <a:lnTo>
                      <a:pt x="147" y="213"/>
                    </a:lnTo>
                    <a:lnTo>
                      <a:pt x="147" y="216"/>
                    </a:lnTo>
                    <a:lnTo>
                      <a:pt x="147" y="216"/>
                    </a:lnTo>
                    <a:lnTo>
                      <a:pt x="147" y="216"/>
                    </a:lnTo>
                    <a:lnTo>
                      <a:pt x="147" y="219"/>
                    </a:lnTo>
                    <a:lnTo>
                      <a:pt x="147" y="219"/>
                    </a:lnTo>
                    <a:lnTo>
                      <a:pt x="144" y="219"/>
                    </a:lnTo>
                    <a:lnTo>
                      <a:pt x="144" y="221"/>
                    </a:lnTo>
                    <a:lnTo>
                      <a:pt x="144" y="221"/>
                    </a:lnTo>
                    <a:lnTo>
                      <a:pt x="144" y="221"/>
                    </a:lnTo>
                    <a:lnTo>
                      <a:pt x="144" y="224"/>
                    </a:lnTo>
                    <a:lnTo>
                      <a:pt x="144" y="224"/>
                    </a:lnTo>
                    <a:lnTo>
                      <a:pt x="144" y="227"/>
                    </a:lnTo>
                    <a:lnTo>
                      <a:pt x="141" y="230"/>
                    </a:lnTo>
                    <a:lnTo>
                      <a:pt x="141" y="230"/>
                    </a:lnTo>
                    <a:lnTo>
                      <a:pt x="141" y="233"/>
                    </a:lnTo>
                    <a:lnTo>
                      <a:pt x="141" y="236"/>
                    </a:lnTo>
                    <a:lnTo>
                      <a:pt x="141" y="236"/>
                    </a:lnTo>
                    <a:lnTo>
                      <a:pt x="138" y="238"/>
                    </a:lnTo>
                    <a:lnTo>
                      <a:pt x="138" y="238"/>
                    </a:lnTo>
                    <a:lnTo>
                      <a:pt x="138" y="241"/>
                    </a:lnTo>
                    <a:lnTo>
                      <a:pt x="136" y="241"/>
                    </a:lnTo>
                    <a:lnTo>
                      <a:pt x="136" y="244"/>
                    </a:lnTo>
                    <a:lnTo>
                      <a:pt x="136" y="247"/>
                    </a:lnTo>
                    <a:lnTo>
                      <a:pt x="133" y="247"/>
                    </a:lnTo>
                    <a:lnTo>
                      <a:pt x="133" y="250"/>
                    </a:lnTo>
                    <a:lnTo>
                      <a:pt x="133" y="250"/>
                    </a:lnTo>
                    <a:lnTo>
                      <a:pt x="130" y="253"/>
                    </a:lnTo>
                    <a:lnTo>
                      <a:pt x="130" y="253"/>
                    </a:lnTo>
                    <a:lnTo>
                      <a:pt x="130" y="253"/>
                    </a:lnTo>
                    <a:lnTo>
                      <a:pt x="130" y="255"/>
                    </a:lnTo>
                    <a:lnTo>
                      <a:pt x="127" y="255"/>
                    </a:lnTo>
                    <a:lnTo>
                      <a:pt x="127" y="255"/>
                    </a:lnTo>
                    <a:lnTo>
                      <a:pt x="124" y="253"/>
                    </a:lnTo>
                    <a:lnTo>
                      <a:pt x="107" y="238"/>
                    </a:lnTo>
                    <a:lnTo>
                      <a:pt x="99" y="230"/>
                    </a:lnTo>
                    <a:lnTo>
                      <a:pt x="96" y="227"/>
                    </a:lnTo>
                    <a:lnTo>
                      <a:pt x="93" y="227"/>
                    </a:lnTo>
                    <a:lnTo>
                      <a:pt x="90" y="227"/>
                    </a:lnTo>
                    <a:lnTo>
                      <a:pt x="87" y="224"/>
                    </a:lnTo>
                    <a:lnTo>
                      <a:pt x="87" y="224"/>
                    </a:lnTo>
                    <a:lnTo>
                      <a:pt x="85" y="224"/>
                    </a:lnTo>
                    <a:lnTo>
                      <a:pt x="85" y="224"/>
                    </a:lnTo>
                    <a:lnTo>
                      <a:pt x="82" y="221"/>
                    </a:lnTo>
                    <a:lnTo>
                      <a:pt x="82" y="221"/>
                    </a:lnTo>
                    <a:lnTo>
                      <a:pt x="82" y="221"/>
                    </a:lnTo>
                    <a:lnTo>
                      <a:pt x="79" y="221"/>
                    </a:lnTo>
                    <a:lnTo>
                      <a:pt x="79" y="221"/>
                    </a:lnTo>
                    <a:lnTo>
                      <a:pt x="76" y="219"/>
                    </a:lnTo>
                    <a:lnTo>
                      <a:pt x="76" y="219"/>
                    </a:lnTo>
                    <a:lnTo>
                      <a:pt x="73" y="219"/>
                    </a:lnTo>
                    <a:lnTo>
                      <a:pt x="70" y="216"/>
                    </a:lnTo>
                    <a:lnTo>
                      <a:pt x="68" y="216"/>
                    </a:lnTo>
                    <a:lnTo>
                      <a:pt x="65" y="213"/>
                    </a:lnTo>
                    <a:lnTo>
                      <a:pt x="62" y="213"/>
                    </a:lnTo>
                    <a:lnTo>
                      <a:pt x="56" y="210"/>
                    </a:lnTo>
                    <a:lnTo>
                      <a:pt x="56" y="207"/>
                    </a:lnTo>
                    <a:lnTo>
                      <a:pt x="53" y="207"/>
                    </a:lnTo>
                    <a:lnTo>
                      <a:pt x="53" y="207"/>
                    </a:lnTo>
                    <a:lnTo>
                      <a:pt x="51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5" y="204"/>
                    </a:lnTo>
                    <a:lnTo>
                      <a:pt x="45" y="204"/>
                    </a:lnTo>
                    <a:lnTo>
                      <a:pt x="45" y="202"/>
                    </a:lnTo>
                    <a:lnTo>
                      <a:pt x="42" y="202"/>
                    </a:lnTo>
                    <a:lnTo>
                      <a:pt x="42" y="202"/>
                    </a:lnTo>
                    <a:lnTo>
                      <a:pt x="39" y="202"/>
                    </a:lnTo>
                    <a:lnTo>
                      <a:pt x="39" y="202"/>
                    </a:lnTo>
                    <a:lnTo>
                      <a:pt x="36" y="202"/>
                    </a:lnTo>
                    <a:lnTo>
                      <a:pt x="34" y="199"/>
                    </a:lnTo>
                    <a:lnTo>
                      <a:pt x="34" y="199"/>
                    </a:lnTo>
                    <a:lnTo>
                      <a:pt x="31" y="199"/>
                    </a:lnTo>
                    <a:lnTo>
                      <a:pt x="31" y="199"/>
                    </a:lnTo>
                    <a:lnTo>
                      <a:pt x="28" y="196"/>
                    </a:lnTo>
                    <a:lnTo>
                      <a:pt x="25" y="196"/>
                    </a:lnTo>
                    <a:lnTo>
                      <a:pt x="25" y="196"/>
                    </a:lnTo>
                    <a:lnTo>
                      <a:pt x="22" y="196"/>
                    </a:lnTo>
                    <a:lnTo>
                      <a:pt x="22" y="196"/>
                    </a:lnTo>
                    <a:lnTo>
                      <a:pt x="19" y="193"/>
                    </a:lnTo>
                    <a:lnTo>
                      <a:pt x="19" y="193"/>
                    </a:lnTo>
                    <a:lnTo>
                      <a:pt x="17" y="193"/>
                    </a:lnTo>
                    <a:lnTo>
                      <a:pt x="17" y="190"/>
                    </a:lnTo>
                    <a:lnTo>
                      <a:pt x="17" y="190"/>
                    </a:lnTo>
                    <a:lnTo>
                      <a:pt x="17" y="190"/>
                    </a:lnTo>
                    <a:lnTo>
                      <a:pt x="17" y="190"/>
                    </a:lnTo>
                    <a:lnTo>
                      <a:pt x="14" y="190"/>
                    </a:lnTo>
                    <a:lnTo>
                      <a:pt x="14" y="187"/>
                    </a:lnTo>
                    <a:lnTo>
                      <a:pt x="11" y="187"/>
                    </a:lnTo>
                    <a:lnTo>
                      <a:pt x="8" y="185"/>
                    </a:lnTo>
                    <a:lnTo>
                      <a:pt x="8" y="185"/>
                    </a:lnTo>
                    <a:lnTo>
                      <a:pt x="8" y="185"/>
                    </a:lnTo>
                    <a:lnTo>
                      <a:pt x="8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79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0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5" y="168"/>
                    </a:lnTo>
                    <a:lnTo>
                      <a:pt x="5" y="165"/>
                    </a:lnTo>
                    <a:lnTo>
                      <a:pt x="5" y="165"/>
                    </a:lnTo>
                    <a:lnTo>
                      <a:pt x="5" y="162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1" y="159"/>
                    </a:lnTo>
                    <a:lnTo>
                      <a:pt x="11" y="159"/>
                    </a:lnTo>
                    <a:lnTo>
                      <a:pt x="11" y="159"/>
                    </a:lnTo>
                    <a:lnTo>
                      <a:pt x="14" y="159"/>
                    </a:lnTo>
                    <a:lnTo>
                      <a:pt x="14" y="159"/>
                    </a:lnTo>
                    <a:lnTo>
                      <a:pt x="14" y="159"/>
                    </a:lnTo>
                    <a:lnTo>
                      <a:pt x="17" y="156"/>
                    </a:lnTo>
                    <a:lnTo>
                      <a:pt x="17" y="156"/>
                    </a:lnTo>
                    <a:lnTo>
                      <a:pt x="17" y="153"/>
                    </a:lnTo>
                    <a:lnTo>
                      <a:pt x="19" y="153"/>
                    </a:lnTo>
                    <a:lnTo>
                      <a:pt x="19" y="153"/>
                    </a:lnTo>
                    <a:lnTo>
                      <a:pt x="22" y="153"/>
                    </a:lnTo>
                    <a:lnTo>
                      <a:pt x="22" y="153"/>
                    </a:lnTo>
                    <a:lnTo>
                      <a:pt x="22" y="153"/>
                    </a:lnTo>
                    <a:lnTo>
                      <a:pt x="25" y="156"/>
                    </a:lnTo>
                    <a:lnTo>
                      <a:pt x="25" y="156"/>
                    </a:lnTo>
                    <a:lnTo>
                      <a:pt x="25" y="156"/>
                    </a:lnTo>
                    <a:lnTo>
                      <a:pt x="28" y="156"/>
                    </a:lnTo>
                    <a:lnTo>
                      <a:pt x="28" y="159"/>
                    </a:lnTo>
                    <a:lnTo>
                      <a:pt x="28" y="159"/>
                    </a:lnTo>
                    <a:lnTo>
                      <a:pt x="28" y="159"/>
                    </a:lnTo>
                    <a:lnTo>
                      <a:pt x="31" y="162"/>
                    </a:lnTo>
                    <a:lnTo>
                      <a:pt x="31" y="162"/>
                    </a:lnTo>
                    <a:lnTo>
                      <a:pt x="31" y="162"/>
                    </a:lnTo>
                    <a:lnTo>
                      <a:pt x="31" y="162"/>
                    </a:lnTo>
                    <a:lnTo>
                      <a:pt x="34" y="162"/>
                    </a:lnTo>
                    <a:lnTo>
                      <a:pt x="34" y="162"/>
                    </a:lnTo>
                    <a:lnTo>
                      <a:pt x="34" y="162"/>
                    </a:lnTo>
                    <a:lnTo>
                      <a:pt x="34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8"/>
                    </a:lnTo>
                    <a:lnTo>
                      <a:pt x="36" y="168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3"/>
                    </a:lnTo>
                    <a:lnTo>
                      <a:pt x="39" y="173"/>
                    </a:lnTo>
                    <a:lnTo>
                      <a:pt x="39" y="176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2" y="179"/>
                    </a:lnTo>
                    <a:lnTo>
                      <a:pt x="45" y="179"/>
                    </a:lnTo>
                    <a:lnTo>
                      <a:pt x="45" y="182"/>
                    </a:lnTo>
                    <a:lnTo>
                      <a:pt x="48" y="182"/>
                    </a:lnTo>
                    <a:lnTo>
                      <a:pt x="48" y="182"/>
                    </a:lnTo>
                    <a:lnTo>
                      <a:pt x="48" y="182"/>
                    </a:lnTo>
                    <a:lnTo>
                      <a:pt x="51" y="182"/>
                    </a:lnTo>
                    <a:lnTo>
                      <a:pt x="51" y="182"/>
                    </a:lnTo>
                    <a:lnTo>
                      <a:pt x="51" y="182"/>
                    </a:lnTo>
                    <a:lnTo>
                      <a:pt x="53" y="182"/>
                    </a:lnTo>
                    <a:lnTo>
                      <a:pt x="53" y="182"/>
                    </a:lnTo>
                    <a:lnTo>
                      <a:pt x="56" y="182"/>
                    </a:lnTo>
                    <a:lnTo>
                      <a:pt x="56" y="182"/>
                    </a:lnTo>
                    <a:lnTo>
                      <a:pt x="59" y="182"/>
                    </a:lnTo>
                    <a:lnTo>
                      <a:pt x="59" y="182"/>
                    </a:lnTo>
                    <a:lnTo>
                      <a:pt x="59" y="182"/>
                    </a:lnTo>
                    <a:lnTo>
                      <a:pt x="59" y="182"/>
                    </a:lnTo>
                    <a:lnTo>
                      <a:pt x="62" y="182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70" y="182"/>
                    </a:lnTo>
                    <a:lnTo>
                      <a:pt x="70" y="182"/>
                    </a:lnTo>
                    <a:lnTo>
                      <a:pt x="70" y="182"/>
                    </a:lnTo>
                    <a:lnTo>
                      <a:pt x="73" y="182"/>
                    </a:lnTo>
                    <a:lnTo>
                      <a:pt x="73" y="182"/>
                    </a:lnTo>
                    <a:lnTo>
                      <a:pt x="73" y="182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82" y="182"/>
                    </a:lnTo>
                    <a:lnTo>
                      <a:pt x="82" y="182"/>
                    </a:lnTo>
                    <a:lnTo>
                      <a:pt x="82" y="182"/>
                    </a:lnTo>
                    <a:lnTo>
                      <a:pt x="82" y="179"/>
                    </a:lnTo>
                    <a:lnTo>
                      <a:pt x="85" y="179"/>
                    </a:lnTo>
                    <a:lnTo>
                      <a:pt x="85" y="176"/>
                    </a:lnTo>
                    <a:lnTo>
                      <a:pt x="85" y="176"/>
                    </a:lnTo>
                    <a:lnTo>
                      <a:pt x="87" y="176"/>
                    </a:lnTo>
                    <a:lnTo>
                      <a:pt x="87" y="173"/>
                    </a:lnTo>
                    <a:lnTo>
                      <a:pt x="87" y="173"/>
                    </a:lnTo>
                    <a:lnTo>
                      <a:pt x="87" y="173"/>
                    </a:lnTo>
                    <a:lnTo>
                      <a:pt x="87" y="170"/>
                    </a:lnTo>
                    <a:lnTo>
                      <a:pt x="87" y="170"/>
                    </a:lnTo>
                    <a:lnTo>
                      <a:pt x="90" y="170"/>
                    </a:lnTo>
                    <a:lnTo>
                      <a:pt x="90" y="168"/>
                    </a:lnTo>
                    <a:lnTo>
                      <a:pt x="90" y="168"/>
                    </a:lnTo>
                    <a:lnTo>
                      <a:pt x="90" y="165"/>
                    </a:lnTo>
                    <a:lnTo>
                      <a:pt x="93" y="165"/>
                    </a:lnTo>
                    <a:lnTo>
                      <a:pt x="93" y="165"/>
                    </a:lnTo>
                    <a:lnTo>
                      <a:pt x="90" y="165"/>
                    </a:lnTo>
                    <a:lnTo>
                      <a:pt x="90" y="165"/>
                    </a:lnTo>
                    <a:lnTo>
                      <a:pt x="90" y="165"/>
                    </a:lnTo>
                    <a:lnTo>
                      <a:pt x="87" y="165"/>
                    </a:lnTo>
                    <a:lnTo>
                      <a:pt x="87" y="165"/>
                    </a:lnTo>
                    <a:lnTo>
                      <a:pt x="85" y="165"/>
                    </a:lnTo>
                    <a:lnTo>
                      <a:pt x="85" y="162"/>
                    </a:lnTo>
                    <a:lnTo>
                      <a:pt x="82" y="162"/>
                    </a:lnTo>
                    <a:lnTo>
                      <a:pt x="82" y="162"/>
                    </a:lnTo>
                    <a:lnTo>
                      <a:pt x="79" y="162"/>
                    </a:lnTo>
                    <a:lnTo>
                      <a:pt x="79" y="159"/>
                    </a:lnTo>
                    <a:lnTo>
                      <a:pt x="76" y="159"/>
                    </a:lnTo>
                    <a:lnTo>
                      <a:pt x="73" y="15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0" y="153"/>
                    </a:lnTo>
                    <a:lnTo>
                      <a:pt x="65" y="151"/>
                    </a:lnTo>
                    <a:lnTo>
                      <a:pt x="62" y="148"/>
                    </a:lnTo>
                    <a:lnTo>
                      <a:pt x="59" y="148"/>
                    </a:lnTo>
                    <a:lnTo>
                      <a:pt x="56" y="145"/>
                    </a:lnTo>
                    <a:lnTo>
                      <a:pt x="56" y="142"/>
                    </a:lnTo>
                    <a:lnTo>
                      <a:pt x="53" y="142"/>
                    </a:lnTo>
                    <a:lnTo>
                      <a:pt x="53" y="139"/>
                    </a:lnTo>
                    <a:lnTo>
                      <a:pt x="56" y="136"/>
                    </a:lnTo>
                    <a:lnTo>
                      <a:pt x="56" y="136"/>
                    </a:lnTo>
                    <a:lnTo>
                      <a:pt x="56" y="134"/>
                    </a:lnTo>
                    <a:lnTo>
                      <a:pt x="56" y="134"/>
                    </a:lnTo>
                    <a:lnTo>
                      <a:pt x="59" y="134"/>
                    </a:lnTo>
                    <a:lnTo>
                      <a:pt x="59" y="131"/>
                    </a:lnTo>
                    <a:lnTo>
                      <a:pt x="59" y="131"/>
                    </a:lnTo>
                    <a:lnTo>
                      <a:pt x="59" y="128"/>
                    </a:lnTo>
                    <a:lnTo>
                      <a:pt x="59" y="128"/>
                    </a:lnTo>
                    <a:lnTo>
                      <a:pt x="62" y="125"/>
                    </a:lnTo>
                    <a:lnTo>
                      <a:pt x="62" y="125"/>
                    </a:lnTo>
                    <a:lnTo>
                      <a:pt x="62" y="125"/>
                    </a:lnTo>
                    <a:lnTo>
                      <a:pt x="62" y="125"/>
                    </a:lnTo>
                    <a:lnTo>
                      <a:pt x="62" y="119"/>
                    </a:lnTo>
                    <a:lnTo>
                      <a:pt x="68" y="125"/>
                    </a:lnTo>
                    <a:lnTo>
                      <a:pt x="70" y="125"/>
                    </a:lnTo>
                    <a:lnTo>
                      <a:pt x="73" y="128"/>
                    </a:lnTo>
                    <a:lnTo>
                      <a:pt x="76" y="131"/>
                    </a:lnTo>
                    <a:lnTo>
                      <a:pt x="79" y="134"/>
                    </a:lnTo>
                    <a:lnTo>
                      <a:pt x="79" y="128"/>
                    </a:lnTo>
                    <a:lnTo>
                      <a:pt x="82" y="125"/>
                    </a:lnTo>
                    <a:lnTo>
                      <a:pt x="82" y="119"/>
                    </a:lnTo>
                    <a:lnTo>
                      <a:pt x="85" y="117"/>
                    </a:lnTo>
                    <a:lnTo>
                      <a:pt x="87" y="108"/>
                    </a:lnTo>
                    <a:lnTo>
                      <a:pt x="79" y="102"/>
                    </a:lnTo>
                    <a:lnTo>
                      <a:pt x="73" y="100"/>
                    </a:lnTo>
                    <a:lnTo>
                      <a:pt x="68" y="100"/>
                    </a:lnTo>
                    <a:lnTo>
                      <a:pt x="65" y="97"/>
                    </a:lnTo>
                    <a:lnTo>
                      <a:pt x="65" y="97"/>
                    </a:lnTo>
                    <a:lnTo>
                      <a:pt x="65" y="91"/>
                    </a:lnTo>
                    <a:lnTo>
                      <a:pt x="68" y="91"/>
                    </a:lnTo>
                    <a:lnTo>
                      <a:pt x="68" y="88"/>
                    </a:lnTo>
                    <a:lnTo>
                      <a:pt x="68" y="85"/>
                    </a:lnTo>
                    <a:lnTo>
                      <a:pt x="68" y="83"/>
                    </a:lnTo>
                    <a:lnTo>
                      <a:pt x="68" y="83"/>
                    </a:lnTo>
                    <a:lnTo>
                      <a:pt x="70" y="80"/>
                    </a:lnTo>
                    <a:lnTo>
                      <a:pt x="73" y="77"/>
                    </a:lnTo>
                    <a:lnTo>
                      <a:pt x="73" y="74"/>
                    </a:lnTo>
                    <a:lnTo>
                      <a:pt x="73" y="71"/>
                    </a:lnTo>
                    <a:lnTo>
                      <a:pt x="76" y="68"/>
                    </a:lnTo>
                    <a:lnTo>
                      <a:pt x="76" y="63"/>
                    </a:lnTo>
                    <a:lnTo>
                      <a:pt x="79" y="60"/>
                    </a:lnTo>
                    <a:lnTo>
                      <a:pt x="79" y="57"/>
                    </a:lnTo>
                    <a:lnTo>
                      <a:pt x="76" y="54"/>
                    </a:lnTo>
                    <a:lnTo>
                      <a:pt x="73" y="54"/>
                    </a:lnTo>
                    <a:lnTo>
                      <a:pt x="73" y="51"/>
                    </a:lnTo>
                    <a:lnTo>
                      <a:pt x="73" y="46"/>
                    </a:lnTo>
                    <a:lnTo>
                      <a:pt x="76" y="43"/>
                    </a:lnTo>
                    <a:lnTo>
                      <a:pt x="79" y="40"/>
                    </a:lnTo>
                    <a:lnTo>
                      <a:pt x="79" y="34"/>
                    </a:lnTo>
                    <a:lnTo>
                      <a:pt x="82" y="32"/>
                    </a:lnTo>
                    <a:lnTo>
                      <a:pt x="82" y="29"/>
                    </a:lnTo>
                    <a:lnTo>
                      <a:pt x="82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9"/>
                    </a:lnTo>
                    <a:lnTo>
                      <a:pt x="90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9" y="32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0"/>
                    </a:lnTo>
                    <a:lnTo>
                      <a:pt x="107" y="17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3" y="23"/>
                    </a:lnTo>
                    <a:lnTo>
                      <a:pt x="113" y="23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1" y="23"/>
                    </a:lnTo>
                    <a:lnTo>
                      <a:pt x="124" y="23"/>
                    </a:lnTo>
                    <a:lnTo>
                      <a:pt x="124" y="26"/>
                    </a:lnTo>
                    <a:lnTo>
                      <a:pt x="127" y="26"/>
                    </a:lnTo>
                    <a:lnTo>
                      <a:pt x="127" y="23"/>
                    </a:lnTo>
                    <a:lnTo>
                      <a:pt x="127" y="20"/>
                    </a:lnTo>
                    <a:lnTo>
                      <a:pt x="127" y="20"/>
                    </a:lnTo>
                    <a:lnTo>
                      <a:pt x="130" y="20"/>
                    </a:lnTo>
                    <a:lnTo>
                      <a:pt x="130" y="17"/>
                    </a:lnTo>
                    <a:lnTo>
                      <a:pt x="130" y="17"/>
                    </a:lnTo>
                    <a:lnTo>
                      <a:pt x="130" y="15"/>
                    </a:lnTo>
                    <a:lnTo>
                      <a:pt x="133" y="15"/>
                    </a:lnTo>
                    <a:lnTo>
                      <a:pt x="133" y="12"/>
                    </a:lnTo>
                    <a:lnTo>
                      <a:pt x="136" y="9"/>
                    </a:lnTo>
                    <a:lnTo>
                      <a:pt x="136" y="6"/>
                    </a:lnTo>
                    <a:lnTo>
                      <a:pt x="136" y="6"/>
                    </a:lnTo>
                    <a:lnTo>
                      <a:pt x="138" y="3"/>
                    </a:lnTo>
                    <a:lnTo>
                      <a:pt x="138" y="0"/>
                    </a:lnTo>
                    <a:lnTo>
                      <a:pt x="141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7" y="6"/>
                    </a:lnTo>
                    <a:lnTo>
                      <a:pt x="147" y="6"/>
                    </a:lnTo>
                    <a:lnTo>
                      <a:pt x="150" y="6"/>
                    </a:lnTo>
                    <a:lnTo>
                      <a:pt x="150" y="6"/>
                    </a:lnTo>
                    <a:lnTo>
                      <a:pt x="153" y="9"/>
                    </a:lnTo>
                    <a:lnTo>
                      <a:pt x="153" y="9"/>
                    </a:lnTo>
                    <a:lnTo>
                      <a:pt x="155" y="9"/>
                    </a:lnTo>
                    <a:lnTo>
                      <a:pt x="158" y="12"/>
                    </a:lnTo>
                    <a:lnTo>
                      <a:pt x="158" y="12"/>
                    </a:lnTo>
                    <a:lnTo>
                      <a:pt x="161" y="12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67" y="15"/>
                    </a:lnTo>
                    <a:lnTo>
                      <a:pt x="167" y="15"/>
                    </a:lnTo>
                    <a:lnTo>
                      <a:pt x="167" y="15"/>
                    </a:lnTo>
                    <a:lnTo>
                      <a:pt x="167" y="15"/>
                    </a:lnTo>
                    <a:lnTo>
                      <a:pt x="172" y="15"/>
                    </a:lnTo>
                    <a:lnTo>
                      <a:pt x="172" y="15"/>
                    </a:lnTo>
                    <a:lnTo>
                      <a:pt x="175" y="15"/>
                    </a:lnTo>
                    <a:lnTo>
                      <a:pt x="178" y="15"/>
                    </a:lnTo>
                    <a:lnTo>
                      <a:pt x="175" y="23"/>
                    </a:lnTo>
                    <a:lnTo>
                      <a:pt x="172" y="26"/>
                    </a:lnTo>
                    <a:lnTo>
                      <a:pt x="178" y="26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4" y="29"/>
                    </a:lnTo>
                    <a:lnTo>
                      <a:pt x="189" y="32"/>
                    </a:lnTo>
                    <a:lnTo>
                      <a:pt x="189" y="29"/>
                    </a:lnTo>
                    <a:lnTo>
                      <a:pt x="189" y="29"/>
                    </a:lnTo>
                    <a:lnTo>
                      <a:pt x="192" y="29"/>
                    </a:lnTo>
                    <a:lnTo>
                      <a:pt x="192" y="29"/>
                    </a:lnTo>
                    <a:lnTo>
                      <a:pt x="195" y="29"/>
                    </a:lnTo>
                    <a:lnTo>
                      <a:pt x="195" y="29"/>
                    </a:lnTo>
                    <a:lnTo>
                      <a:pt x="198" y="29"/>
                    </a:lnTo>
                    <a:lnTo>
                      <a:pt x="198" y="29"/>
                    </a:lnTo>
                    <a:lnTo>
                      <a:pt x="198" y="26"/>
                    </a:lnTo>
                    <a:lnTo>
                      <a:pt x="201" y="26"/>
                    </a:lnTo>
                    <a:lnTo>
                      <a:pt x="201" y="26"/>
                    </a:lnTo>
                    <a:lnTo>
                      <a:pt x="201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6" y="29"/>
                    </a:lnTo>
                    <a:lnTo>
                      <a:pt x="206" y="29"/>
                    </a:lnTo>
                    <a:lnTo>
                      <a:pt x="206" y="32"/>
                    </a:lnTo>
                    <a:lnTo>
                      <a:pt x="206" y="32"/>
                    </a:lnTo>
                    <a:lnTo>
                      <a:pt x="206" y="32"/>
                    </a:lnTo>
                    <a:lnTo>
                      <a:pt x="209" y="32"/>
                    </a:lnTo>
                    <a:lnTo>
                      <a:pt x="209" y="32"/>
                    </a:lnTo>
                    <a:lnTo>
                      <a:pt x="212" y="32"/>
                    </a:lnTo>
                    <a:lnTo>
                      <a:pt x="212" y="32"/>
                    </a:lnTo>
                    <a:lnTo>
                      <a:pt x="212" y="34"/>
                    </a:lnTo>
                    <a:lnTo>
                      <a:pt x="212" y="34"/>
                    </a:lnTo>
                    <a:lnTo>
                      <a:pt x="212" y="37"/>
                    </a:lnTo>
                    <a:lnTo>
                      <a:pt x="212" y="40"/>
                    </a:lnTo>
                    <a:lnTo>
                      <a:pt x="209" y="43"/>
                    </a:lnTo>
                    <a:lnTo>
                      <a:pt x="209" y="46"/>
                    </a:lnTo>
                    <a:lnTo>
                      <a:pt x="206" y="49"/>
                    </a:lnTo>
                    <a:lnTo>
                      <a:pt x="206" y="51"/>
                    </a:lnTo>
                    <a:lnTo>
                      <a:pt x="206" y="54"/>
                    </a:lnTo>
                    <a:lnTo>
                      <a:pt x="204" y="57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1" y="60"/>
                    </a:lnTo>
                    <a:lnTo>
                      <a:pt x="201" y="63"/>
                    </a:lnTo>
                    <a:lnTo>
                      <a:pt x="201" y="66"/>
                    </a:lnTo>
                    <a:lnTo>
                      <a:pt x="195" y="66"/>
                    </a:lnTo>
                    <a:lnTo>
                      <a:pt x="195" y="66"/>
                    </a:lnTo>
                    <a:lnTo>
                      <a:pt x="189" y="66"/>
                    </a:lnTo>
                    <a:lnTo>
                      <a:pt x="189" y="66"/>
                    </a:lnTo>
                    <a:lnTo>
                      <a:pt x="189" y="66"/>
                    </a:lnTo>
                    <a:lnTo>
                      <a:pt x="187" y="68"/>
                    </a:lnTo>
                    <a:lnTo>
                      <a:pt x="187" y="71"/>
                    </a:lnTo>
                    <a:lnTo>
                      <a:pt x="184" y="77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64" y="80"/>
                    </a:lnTo>
                    <a:lnTo>
                      <a:pt x="161" y="83"/>
                    </a:lnTo>
                    <a:lnTo>
                      <a:pt x="153" y="7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29" name="Freeform 225"/>
              <p:cNvSpPr>
                <a:spLocks/>
              </p:cNvSpPr>
              <p:nvPr/>
            </p:nvSpPr>
            <p:spPr bwMode="auto">
              <a:xfrm>
                <a:off x="2006" y="2692"/>
                <a:ext cx="215" cy="178"/>
              </a:xfrm>
              <a:custGeom>
                <a:avLst/>
                <a:gdLst/>
                <a:ahLst/>
                <a:cxnLst>
                  <a:cxn ang="0">
                    <a:pos x="141" y="74"/>
                  </a:cxn>
                  <a:cxn ang="0">
                    <a:pos x="138" y="85"/>
                  </a:cxn>
                  <a:cxn ang="0">
                    <a:pos x="141" y="94"/>
                  </a:cxn>
                  <a:cxn ang="0">
                    <a:pos x="144" y="102"/>
                  </a:cxn>
                  <a:cxn ang="0">
                    <a:pos x="147" y="111"/>
                  </a:cxn>
                  <a:cxn ang="0">
                    <a:pos x="212" y="176"/>
                  </a:cxn>
                  <a:cxn ang="0">
                    <a:pos x="212" y="236"/>
                  </a:cxn>
                  <a:cxn ang="0">
                    <a:pos x="317" y="122"/>
                  </a:cxn>
                  <a:cxn ang="0">
                    <a:pos x="357" y="119"/>
                  </a:cxn>
                  <a:cxn ang="0">
                    <a:pos x="357" y="139"/>
                  </a:cxn>
                  <a:cxn ang="0">
                    <a:pos x="379" y="153"/>
                  </a:cxn>
                  <a:cxn ang="0">
                    <a:pos x="402" y="170"/>
                  </a:cxn>
                  <a:cxn ang="0">
                    <a:pos x="416" y="187"/>
                  </a:cxn>
                  <a:cxn ang="0">
                    <a:pos x="416" y="216"/>
                  </a:cxn>
                  <a:cxn ang="0">
                    <a:pos x="388" y="250"/>
                  </a:cxn>
                  <a:cxn ang="0">
                    <a:pos x="371" y="264"/>
                  </a:cxn>
                  <a:cxn ang="0">
                    <a:pos x="368" y="272"/>
                  </a:cxn>
                  <a:cxn ang="0">
                    <a:pos x="365" y="287"/>
                  </a:cxn>
                  <a:cxn ang="0">
                    <a:pos x="362" y="301"/>
                  </a:cxn>
                  <a:cxn ang="0">
                    <a:pos x="351" y="309"/>
                  </a:cxn>
                  <a:cxn ang="0">
                    <a:pos x="340" y="321"/>
                  </a:cxn>
                  <a:cxn ang="0">
                    <a:pos x="328" y="343"/>
                  </a:cxn>
                  <a:cxn ang="0">
                    <a:pos x="317" y="346"/>
                  </a:cxn>
                  <a:cxn ang="0">
                    <a:pos x="294" y="332"/>
                  </a:cxn>
                  <a:cxn ang="0">
                    <a:pos x="280" y="321"/>
                  </a:cxn>
                  <a:cxn ang="0">
                    <a:pos x="263" y="312"/>
                  </a:cxn>
                  <a:cxn ang="0">
                    <a:pos x="249" y="306"/>
                  </a:cxn>
                  <a:cxn ang="0">
                    <a:pos x="240" y="304"/>
                  </a:cxn>
                  <a:cxn ang="0">
                    <a:pos x="232" y="304"/>
                  </a:cxn>
                  <a:cxn ang="0">
                    <a:pos x="223" y="301"/>
                  </a:cxn>
                  <a:cxn ang="0">
                    <a:pos x="218" y="292"/>
                  </a:cxn>
                  <a:cxn ang="0">
                    <a:pos x="204" y="287"/>
                  </a:cxn>
                  <a:cxn ang="0">
                    <a:pos x="181" y="281"/>
                  </a:cxn>
                  <a:cxn ang="0">
                    <a:pos x="172" y="278"/>
                  </a:cxn>
                  <a:cxn ang="0">
                    <a:pos x="158" y="304"/>
                  </a:cxn>
                  <a:cxn ang="0">
                    <a:pos x="150" y="315"/>
                  </a:cxn>
                  <a:cxn ang="0">
                    <a:pos x="141" y="301"/>
                  </a:cxn>
                  <a:cxn ang="0">
                    <a:pos x="133" y="292"/>
                  </a:cxn>
                  <a:cxn ang="0">
                    <a:pos x="130" y="278"/>
                  </a:cxn>
                  <a:cxn ang="0">
                    <a:pos x="136" y="267"/>
                  </a:cxn>
                  <a:cxn ang="0">
                    <a:pos x="141" y="255"/>
                  </a:cxn>
                  <a:cxn ang="0">
                    <a:pos x="155" y="244"/>
                  </a:cxn>
                  <a:cxn ang="0">
                    <a:pos x="167" y="227"/>
                  </a:cxn>
                  <a:cxn ang="0">
                    <a:pos x="144" y="219"/>
                  </a:cxn>
                  <a:cxn ang="0">
                    <a:pos x="130" y="255"/>
                  </a:cxn>
                  <a:cxn ang="0">
                    <a:pos x="62" y="213"/>
                  </a:cxn>
                  <a:cxn ang="0">
                    <a:pos x="22" y="196"/>
                  </a:cxn>
                  <a:cxn ang="0">
                    <a:pos x="0" y="182"/>
                  </a:cxn>
                  <a:cxn ang="0">
                    <a:pos x="14" y="159"/>
                  </a:cxn>
                  <a:cxn ang="0">
                    <a:pos x="34" y="165"/>
                  </a:cxn>
                  <a:cxn ang="0">
                    <a:pos x="53" y="182"/>
                  </a:cxn>
                  <a:cxn ang="0">
                    <a:pos x="76" y="182"/>
                  </a:cxn>
                  <a:cxn ang="0">
                    <a:pos x="90" y="165"/>
                  </a:cxn>
                  <a:cxn ang="0">
                    <a:pos x="56" y="136"/>
                  </a:cxn>
                  <a:cxn ang="0">
                    <a:pos x="73" y="100"/>
                  </a:cxn>
                  <a:cxn ang="0">
                    <a:pos x="79" y="34"/>
                  </a:cxn>
                  <a:cxn ang="0">
                    <a:pos x="102" y="26"/>
                  </a:cxn>
                  <a:cxn ang="0">
                    <a:pos x="127" y="20"/>
                  </a:cxn>
                  <a:cxn ang="0">
                    <a:pos x="153" y="9"/>
                  </a:cxn>
                  <a:cxn ang="0">
                    <a:pos x="189" y="29"/>
                  </a:cxn>
                  <a:cxn ang="0">
                    <a:pos x="212" y="32"/>
                  </a:cxn>
                  <a:cxn ang="0">
                    <a:pos x="187" y="71"/>
                  </a:cxn>
                </a:cxnLst>
                <a:rect l="0" t="0" r="r" b="b"/>
                <a:pathLst>
                  <a:path w="425" h="352">
                    <a:moveTo>
                      <a:pt x="153" y="77"/>
                    </a:moveTo>
                    <a:lnTo>
                      <a:pt x="150" y="77"/>
                    </a:lnTo>
                    <a:lnTo>
                      <a:pt x="147" y="74"/>
                    </a:lnTo>
                    <a:lnTo>
                      <a:pt x="144" y="74"/>
                    </a:lnTo>
                    <a:lnTo>
                      <a:pt x="141" y="71"/>
                    </a:lnTo>
                    <a:lnTo>
                      <a:pt x="138" y="68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38" y="71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38" y="83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41" y="85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4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1" y="108"/>
                    </a:lnTo>
                    <a:lnTo>
                      <a:pt x="144" y="108"/>
                    </a:lnTo>
                    <a:lnTo>
                      <a:pt x="147" y="111"/>
                    </a:lnTo>
                    <a:lnTo>
                      <a:pt x="150" y="111"/>
                    </a:lnTo>
                    <a:lnTo>
                      <a:pt x="153" y="111"/>
                    </a:lnTo>
                    <a:lnTo>
                      <a:pt x="158" y="114"/>
                    </a:lnTo>
                    <a:lnTo>
                      <a:pt x="164" y="117"/>
                    </a:lnTo>
                    <a:lnTo>
                      <a:pt x="164" y="119"/>
                    </a:lnTo>
                    <a:lnTo>
                      <a:pt x="164" y="122"/>
                    </a:lnTo>
                    <a:lnTo>
                      <a:pt x="164" y="122"/>
                    </a:lnTo>
                    <a:lnTo>
                      <a:pt x="164" y="122"/>
                    </a:lnTo>
                    <a:lnTo>
                      <a:pt x="164" y="125"/>
                    </a:lnTo>
                    <a:lnTo>
                      <a:pt x="164" y="128"/>
                    </a:lnTo>
                    <a:lnTo>
                      <a:pt x="164" y="128"/>
                    </a:lnTo>
                    <a:lnTo>
                      <a:pt x="164" y="131"/>
                    </a:lnTo>
                    <a:lnTo>
                      <a:pt x="164" y="134"/>
                    </a:lnTo>
                    <a:lnTo>
                      <a:pt x="161" y="139"/>
                    </a:lnTo>
                    <a:lnTo>
                      <a:pt x="167" y="139"/>
                    </a:lnTo>
                    <a:lnTo>
                      <a:pt x="170" y="142"/>
                    </a:lnTo>
                    <a:lnTo>
                      <a:pt x="172" y="142"/>
                    </a:lnTo>
                    <a:lnTo>
                      <a:pt x="175" y="145"/>
                    </a:lnTo>
                    <a:lnTo>
                      <a:pt x="184" y="148"/>
                    </a:lnTo>
                    <a:lnTo>
                      <a:pt x="195" y="153"/>
                    </a:lnTo>
                    <a:lnTo>
                      <a:pt x="206" y="156"/>
                    </a:lnTo>
                    <a:lnTo>
                      <a:pt x="209" y="159"/>
                    </a:lnTo>
                    <a:lnTo>
                      <a:pt x="218" y="162"/>
                    </a:lnTo>
                    <a:lnTo>
                      <a:pt x="212" y="176"/>
                    </a:lnTo>
                    <a:lnTo>
                      <a:pt x="204" y="187"/>
                    </a:lnTo>
                    <a:lnTo>
                      <a:pt x="198" y="199"/>
                    </a:lnTo>
                    <a:lnTo>
                      <a:pt x="192" y="207"/>
                    </a:lnTo>
                    <a:lnTo>
                      <a:pt x="189" y="213"/>
                    </a:lnTo>
                    <a:lnTo>
                      <a:pt x="187" y="216"/>
                    </a:lnTo>
                    <a:lnTo>
                      <a:pt x="187" y="219"/>
                    </a:lnTo>
                    <a:lnTo>
                      <a:pt x="184" y="224"/>
                    </a:lnTo>
                    <a:lnTo>
                      <a:pt x="187" y="227"/>
                    </a:lnTo>
                    <a:lnTo>
                      <a:pt x="189" y="227"/>
                    </a:lnTo>
                    <a:lnTo>
                      <a:pt x="189" y="230"/>
                    </a:lnTo>
                    <a:lnTo>
                      <a:pt x="192" y="230"/>
                    </a:lnTo>
                    <a:lnTo>
                      <a:pt x="192" y="230"/>
                    </a:lnTo>
                    <a:lnTo>
                      <a:pt x="195" y="233"/>
                    </a:lnTo>
                    <a:lnTo>
                      <a:pt x="195" y="233"/>
                    </a:lnTo>
                    <a:lnTo>
                      <a:pt x="198" y="233"/>
                    </a:lnTo>
                    <a:lnTo>
                      <a:pt x="198" y="236"/>
                    </a:lnTo>
                    <a:lnTo>
                      <a:pt x="201" y="236"/>
                    </a:lnTo>
                    <a:lnTo>
                      <a:pt x="201" y="236"/>
                    </a:lnTo>
                    <a:lnTo>
                      <a:pt x="204" y="238"/>
                    </a:lnTo>
                    <a:lnTo>
                      <a:pt x="204" y="238"/>
                    </a:lnTo>
                    <a:lnTo>
                      <a:pt x="204" y="241"/>
                    </a:lnTo>
                    <a:lnTo>
                      <a:pt x="206" y="241"/>
                    </a:lnTo>
                    <a:lnTo>
                      <a:pt x="209" y="238"/>
                    </a:lnTo>
                    <a:lnTo>
                      <a:pt x="212" y="236"/>
                    </a:lnTo>
                    <a:lnTo>
                      <a:pt x="215" y="230"/>
                    </a:lnTo>
                    <a:lnTo>
                      <a:pt x="218" y="227"/>
                    </a:lnTo>
                    <a:lnTo>
                      <a:pt x="218" y="224"/>
                    </a:lnTo>
                    <a:lnTo>
                      <a:pt x="221" y="224"/>
                    </a:lnTo>
                    <a:lnTo>
                      <a:pt x="223" y="219"/>
                    </a:lnTo>
                    <a:lnTo>
                      <a:pt x="223" y="216"/>
                    </a:lnTo>
                    <a:lnTo>
                      <a:pt x="226" y="216"/>
                    </a:lnTo>
                    <a:lnTo>
                      <a:pt x="226" y="213"/>
                    </a:lnTo>
                    <a:lnTo>
                      <a:pt x="226" y="210"/>
                    </a:lnTo>
                    <a:lnTo>
                      <a:pt x="229" y="207"/>
                    </a:lnTo>
                    <a:lnTo>
                      <a:pt x="232" y="202"/>
                    </a:lnTo>
                    <a:lnTo>
                      <a:pt x="238" y="196"/>
                    </a:lnTo>
                    <a:lnTo>
                      <a:pt x="240" y="193"/>
                    </a:lnTo>
                    <a:lnTo>
                      <a:pt x="246" y="185"/>
                    </a:lnTo>
                    <a:lnTo>
                      <a:pt x="252" y="179"/>
                    </a:lnTo>
                    <a:lnTo>
                      <a:pt x="255" y="173"/>
                    </a:lnTo>
                    <a:lnTo>
                      <a:pt x="263" y="165"/>
                    </a:lnTo>
                    <a:lnTo>
                      <a:pt x="266" y="156"/>
                    </a:lnTo>
                    <a:lnTo>
                      <a:pt x="274" y="148"/>
                    </a:lnTo>
                    <a:lnTo>
                      <a:pt x="283" y="131"/>
                    </a:lnTo>
                    <a:lnTo>
                      <a:pt x="294" y="142"/>
                    </a:lnTo>
                    <a:lnTo>
                      <a:pt x="311" y="128"/>
                    </a:lnTo>
                    <a:lnTo>
                      <a:pt x="314" y="125"/>
                    </a:lnTo>
                    <a:lnTo>
                      <a:pt x="317" y="122"/>
                    </a:lnTo>
                    <a:lnTo>
                      <a:pt x="317" y="122"/>
                    </a:lnTo>
                    <a:lnTo>
                      <a:pt x="317" y="122"/>
                    </a:lnTo>
                    <a:lnTo>
                      <a:pt x="320" y="122"/>
                    </a:lnTo>
                    <a:lnTo>
                      <a:pt x="320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5" y="122"/>
                    </a:lnTo>
                    <a:lnTo>
                      <a:pt x="328" y="125"/>
                    </a:lnTo>
                    <a:lnTo>
                      <a:pt x="331" y="128"/>
                    </a:lnTo>
                    <a:lnTo>
                      <a:pt x="331" y="128"/>
                    </a:lnTo>
                    <a:lnTo>
                      <a:pt x="331" y="128"/>
                    </a:lnTo>
                    <a:lnTo>
                      <a:pt x="334" y="128"/>
                    </a:lnTo>
                    <a:lnTo>
                      <a:pt x="334" y="131"/>
                    </a:lnTo>
                    <a:lnTo>
                      <a:pt x="337" y="131"/>
                    </a:lnTo>
                    <a:lnTo>
                      <a:pt x="337" y="131"/>
                    </a:lnTo>
                    <a:lnTo>
                      <a:pt x="340" y="134"/>
                    </a:lnTo>
                    <a:lnTo>
                      <a:pt x="340" y="134"/>
                    </a:lnTo>
                    <a:lnTo>
                      <a:pt x="342" y="131"/>
                    </a:lnTo>
                    <a:lnTo>
                      <a:pt x="348" y="128"/>
                    </a:lnTo>
                    <a:lnTo>
                      <a:pt x="351" y="125"/>
                    </a:lnTo>
                    <a:lnTo>
                      <a:pt x="354" y="119"/>
                    </a:lnTo>
                    <a:lnTo>
                      <a:pt x="357" y="117"/>
                    </a:lnTo>
                    <a:lnTo>
                      <a:pt x="357" y="119"/>
                    </a:lnTo>
                    <a:lnTo>
                      <a:pt x="357" y="119"/>
                    </a:lnTo>
                    <a:lnTo>
                      <a:pt x="359" y="119"/>
                    </a:lnTo>
                    <a:lnTo>
                      <a:pt x="359" y="119"/>
                    </a:lnTo>
                    <a:lnTo>
                      <a:pt x="359" y="119"/>
                    </a:lnTo>
                    <a:lnTo>
                      <a:pt x="359" y="122"/>
                    </a:lnTo>
                    <a:lnTo>
                      <a:pt x="359" y="122"/>
                    </a:lnTo>
                    <a:lnTo>
                      <a:pt x="359" y="122"/>
                    </a:lnTo>
                    <a:lnTo>
                      <a:pt x="359" y="122"/>
                    </a:lnTo>
                    <a:lnTo>
                      <a:pt x="359" y="125"/>
                    </a:lnTo>
                    <a:lnTo>
                      <a:pt x="359" y="125"/>
                    </a:lnTo>
                    <a:lnTo>
                      <a:pt x="359" y="125"/>
                    </a:lnTo>
                    <a:lnTo>
                      <a:pt x="359" y="125"/>
                    </a:lnTo>
                    <a:lnTo>
                      <a:pt x="359" y="128"/>
                    </a:lnTo>
                    <a:lnTo>
                      <a:pt x="359" y="128"/>
                    </a:lnTo>
                    <a:lnTo>
                      <a:pt x="359" y="131"/>
                    </a:lnTo>
                    <a:lnTo>
                      <a:pt x="359" y="134"/>
                    </a:lnTo>
                    <a:lnTo>
                      <a:pt x="359" y="134"/>
                    </a:lnTo>
                    <a:lnTo>
                      <a:pt x="357" y="134"/>
                    </a:lnTo>
                    <a:lnTo>
                      <a:pt x="357" y="136"/>
                    </a:lnTo>
                    <a:lnTo>
                      <a:pt x="357" y="136"/>
                    </a:lnTo>
                    <a:lnTo>
                      <a:pt x="357" y="139"/>
                    </a:lnTo>
                    <a:lnTo>
                      <a:pt x="357" y="139"/>
                    </a:lnTo>
                    <a:lnTo>
                      <a:pt x="357" y="139"/>
                    </a:lnTo>
                    <a:lnTo>
                      <a:pt x="357" y="139"/>
                    </a:lnTo>
                    <a:lnTo>
                      <a:pt x="357" y="142"/>
                    </a:lnTo>
                    <a:lnTo>
                      <a:pt x="357" y="142"/>
                    </a:lnTo>
                    <a:lnTo>
                      <a:pt x="354" y="142"/>
                    </a:lnTo>
                    <a:lnTo>
                      <a:pt x="354" y="145"/>
                    </a:lnTo>
                    <a:lnTo>
                      <a:pt x="357" y="145"/>
                    </a:lnTo>
                    <a:lnTo>
                      <a:pt x="357" y="148"/>
                    </a:lnTo>
                    <a:lnTo>
                      <a:pt x="357" y="148"/>
                    </a:lnTo>
                    <a:lnTo>
                      <a:pt x="359" y="151"/>
                    </a:lnTo>
                    <a:lnTo>
                      <a:pt x="359" y="151"/>
                    </a:lnTo>
                    <a:lnTo>
                      <a:pt x="359" y="151"/>
                    </a:lnTo>
                    <a:lnTo>
                      <a:pt x="362" y="151"/>
                    </a:lnTo>
                    <a:lnTo>
                      <a:pt x="365" y="153"/>
                    </a:lnTo>
                    <a:lnTo>
                      <a:pt x="365" y="153"/>
                    </a:lnTo>
                    <a:lnTo>
                      <a:pt x="368" y="153"/>
                    </a:lnTo>
                    <a:lnTo>
                      <a:pt x="368" y="153"/>
                    </a:lnTo>
                    <a:lnTo>
                      <a:pt x="368" y="153"/>
                    </a:lnTo>
                    <a:lnTo>
                      <a:pt x="368" y="151"/>
                    </a:lnTo>
                    <a:lnTo>
                      <a:pt x="371" y="151"/>
                    </a:lnTo>
                    <a:lnTo>
                      <a:pt x="371" y="151"/>
                    </a:lnTo>
                    <a:lnTo>
                      <a:pt x="371" y="151"/>
                    </a:lnTo>
                    <a:lnTo>
                      <a:pt x="374" y="151"/>
                    </a:lnTo>
                    <a:lnTo>
                      <a:pt x="374" y="151"/>
                    </a:lnTo>
                    <a:lnTo>
                      <a:pt x="376" y="151"/>
                    </a:lnTo>
                    <a:lnTo>
                      <a:pt x="379" y="153"/>
                    </a:lnTo>
                    <a:lnTo>
                      <a:pt x="382" y="153"/>
                    </a:lnTo>
                    <a:lnTo>
                      <a:pt x="385" y="153"/>
                    </a:lnTo>
                    <a:lnTo>
                      <a:pt x="388" y="153"/>
                    </a:lnTo>
                    <a:lnTo>
                      <a:pt x="391" y="156"/>
                    </a:lnTo>
                    <a:lnTo>
                      <a:pt x="391" y="156"/>
                    </a:lnTo>
                    <a:lnTo>
                      <a:pt x="393" y="156"/>
                    </a:lnTo>
                    <a:lnTo>
                      <a:pt x="396" y="159"/>
                    </a:lnTo>
                    <a:lnTo>
                      <a:pt x="399" y="159"/>
                    </a:lnTo>
                    <a:lnTo>
                      <a:pt x="399" y="159"/>
                    </a:lnTo>
                    <a:lnTo>
                      <a:pt x="402" y="159"/>
                    </a:lnTo>
                    <a:lnTo>
                      <a:pt x="405" y="159"/>
                    </a:lnTo>
                    <a:lnTo>
                      <a:pt x="405" y="159"/>
                    </a:lnTo>
                    <a:lnTo>
                      <a:pt x="408" y="159"/>
                    </a:lnTo>
                    <a:lnTo>
                      <a:pt x="408" y="159"/>
                    </a:lnTo>
                    <a:lnTo>
                      <a:pt x="408" y="162"/>
                    </a:lnTo>
                    <a:lnTo>
                      <a:pt x="408" y="162"/>
                    </a:lnTo>
                    <a:lnTo>
                      <a:pt x="408" y="162"/>
                    </a:lnTo>
                    <a:lnTo>
                      <a:pt x="408" y="165"/>
                    </a:lnTo>
                    <a:lnTo>
                      <a:pt x="408" y="165"/>
                    </a:lnTo>
                    <a:lnTo>
                      <a:pt x="405" y="168"/>
                    </a:lnTo>
                    <a:lnTo>
                      <a:pt x="405" y="168"/>
                    </a:lnTo>
                    <a:lnTo>
                      <a:pt x="405" y="168"/>
                    </a:lnTo>
                    <a:lnTo>
                      <a:pt x="405" y="170"/>
                    </a:lnTo>
                    <a:lnTo>
                      <a:pt x="402" y="170"/>
                    </a:lnTo>
                    <a:lnTo>
                      <a:pt x="402" y="173"/>
                    </a:lnTo>
                    <a:lnTo>
                      <a:pt x="402" y="173"/>
                    </a:lnTo>
                    <a:lnTo>
                      <a:pt x="402" y="173"/>
                    </a:lnTo>
                    <a:lnTo>
                      <a:pt x="399" y="173"/>
                    </a:lnTo>
                    <a:lnTo>
                      <a:pt x="399" y="176"/>
                    </a:lnTo>
                    <a:lnTo>
                      <a:pt x="399" y="176"/>
                    </a:lnTo>
                    <a:lnTo>
                      <a:pt x="399" y="179"/>
                    </a:lnTo>
                    <a:lnTo>
                      <a:pt x="399" y="179"/>
                    </a:lnTo>
                    <a:lnTo>
                      <a:pt x="402" y="179"/>
                    </a:lnTo>
                    <a:lnTo>
                      <a:pt x="402" y="179"/>
                    </a:lnTo>
                    <a:lnTo>
                      <a:pt x="405" y="182"/>
                    </a:lnTo>
                    <a:lnTo>
                      <a:pt x="405" y="182"/>
                    </a:lnTo>
                    <a:lnTo>
                      <a:pt x="408" y="182"/>
                    </a:lnTo>
                    <a:lnTo>
                      <a:pt x="408" y="182"/>
                    </a:lnTo>
                    <a:lnTo>
                      <a:pt x="410" y="185"/>
                    </a:lnTo>
                    <a:lnTo>
                      <a:pt x="410" y="185"/>
                    </a:lnTo>
                    <a:lnTo>
                      <a:pt x="410" y="185"/>
                    </a:lnTo>
                    <a:lnTo>
                      <a:pt x="410" y="185"/>
                    </a:lnTo>
                    <a:lnTo>
                      <a:pt x="413" y="185"/>
                    </a:lnTo>
                    <a:lnTo>
                      <a:pt x="413" y="185"/>
                    </a:lnTo>
                    <a:lnTo>
                      <a:pt x="413" y="185"/>
                    </a:lnTo>
                    <a:lnTo>
                      <a:pt x="413" y="185"/>
                    </a:lnTo>
                    <a:lnTo>
                      <a:pt x="416" y="187"/>
                    </a:lnTo>
                    <a:lnTo>
                      <a:pt x="416" y="187"/>
                    </a:lnTo>
                    <a:lnTo>
                      <a:pt x="419" y="187"/>
                    </a:lnTo>
                    <a:lnTo>
                      <a:pt x="422" y="190"/>
                    </a:lnTo>
                    <a:lnTo>
                      <a:pt x="422" y="190"/>
                    </a:lnTo>
                    <a:lnTo>
                      <a:pt x="425" y="190"/>
                    </a:lnTo>
                    <a:lnTo>
                      <a:pt x="425" y="190"/>
                    </a:lnTo>
                    <a:lnTo>
                      <a:pt x="425" y="193"/>
                    </a:lnTo>
                    <a:lnTo>
                      <a:pt x="425" y="193"/>
                    </a:lnTo>
                    <a:lnTo>
                      <a:pt x="422" y="196"/>
                    </a:lnTo>
                    <a:lnTo>
                      <a:pt x="422" y="199"/>
                    </a:lnTo>
                    <a:lnTo>
                      <a:pt x="419" y="202"/>
                    </a:lnTo>
                    <a:lnTo>
                      <a:pt x="419" y="202"/>
                    </a:lnTo>
                    <a:lnTo>
                      <a:pt x="419" y="204"/>
                    </a:lnTo>
                    <a:lnTo>
                      <a:pt x="416" y="204"/>
                    </a:lnTo>
                    <a:lnTo>
                      <a:pt x="416" y="207"/>
                    </a:lnTo>
                    <a:lnTo>
                      <a:pt x="416" y="207"/>
                    </a:lnTo>
                    <a:lnTo>
                      <a:pt x="416" y="207"/>
                    </a:lnTo>
                    <a:lnTo>
                      <a:pt x="416" y="207"/>
                    </a:lnTo>
                    <a:lnTo>
                      <a:pt x="416" y="210"/>
                    </a:lnTo>
                    <a:lnTo>
                      <a:pt x="416" y="210"/>
                    </a:lnTo>
                    <a:lnTo>
                      <a:pt x="416" y="210"/>
                    </a:lnTo>
                    <a:lnTo>
                      <a:pt x="416" y="213"/>
                    </a:lnTo>
                    <a:lnTo>
                      <a:pt x="416" y="213"/>
                    </a:lnTo>
                    <a:lnTo>
                      <a:pt x="416" y="216"/>
                    </a:lnTo>
                    <a:lnTo>
                      <a:pt x="416" y="216"/>
                    </a:lnTo>
                    <a:lnTo>
                      <a:pt x="413" y="219"/>
                    </a:lnTo>
                    <a:lnTo>
                      <a:pt x="413" y="219"/>
                    </a:lnTo>
                    <a:lnTo>
                      <a:pt x="413" y="219"/>
                    </a:lnTo>
                    <a:lnTo>
                      <a:pt x="410" y="221"/>
                    </a:lnTo>
                    <a:lnTo>
                      <a:pt x="408" y="224"/>
                    </a:lnTo>
                    <a:lnTo>
                      <a:pt x="405" y="227"/>
                    </a:lnTo>
                    <a:lnTo>
                      <a:pt x="402" y="227"/>
                    </a:lnTo>
                    <a:lnTo>
                      <a:pt x="402" y="230"/>
                    </a:lnTo>
                    <a:lnTo>
                      <a:pt x="399" y="233"/>
                    </a:lnTo>
                    <a:lnTo>
                      <a:pt x="399" y="233"/>
                    </a:lnTo>
                    <a:lnTo>
                      <a:pt x="396" y="236"/>
                    </a:lnTo>
                    <a:lnTo>
                      <a:pt x="396" y="238"/>
                    </a:lnTo>
                    <a:lnTo>
                      <a:pt x="393" y="241"/>
                    </a:lnTo>
                    <a:lnTo>
                      <a:pt x="393" y="241"/>
                    </a:lnTo>
                    <a:lnTo>
                      <a:pt x="393" y="244"/>
                    </a:lnTo>
                    <a:lnTo>
                      <a:pt x="391" y="244"/>
                    </a:lnTo>
                    <a:lnTo>
                      <a:pt x="391" y="244"/>
                    </a:lnTo>
                    <a:lnTo>
                      <a:pt x="391" y="247"/>
                    </a:lnTo>
                    <a:lnTo>
                      <a:pt x="391" y="247"/>
                    </a:lnTo>
                    <a:lnTo>
                      <a:pt x="388" y="247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5" y="253"/>
                    </a:lnTo>
                    <a:lnTo>
                      <a:pt x="385" y="253"/>
                    </a:lnTo>
                    <a:lnTo>
                      <a:pt x="385" y="253"/>
                    </a:lnTo>
                    <a:lnTo>
                      <a:pt x="385" y="253"/>
                    </a:lnTo>
                    <a:lnTo>
                      <a:pt x="385" y="253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79" y="255"/>
                    </a:lnTo>
                    <a:lnTo>
                      <a:pt x="379" y="255"/>
                    </a:lnTo>
                    <a:lnTo>
                      <a:pt x="379" y="258"/>
                    </a:lnTo>
                    <a:lnTo>
                      <a:pt x="376" y="258"/>
                    </a:lnTo>
                    <a:lnTo>
                      <a:pt x="376" y="258"/>
                    </a:lnTo>
                    <a:lnTo>
                      <a:pt x="376" y="261"/>
                    </a:lnTo>
                    <a:lnTo>
                      <a:pt x="376" y="261"/>
                    </a:lnTo>
                    <a:lnTo>
                      <a:pt x="374" y="261"/>
                    </a:lnTo>
                    <a:lnTo>
                      <a:pt x="374" y="261"/>
                    </a:lnTo>
                    <a:lnTo>
                      <a:pt x="374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4"/>
                    </a:lnTo>
                    <a:lnTo>
                      <a:pt x="371" y="267"/>
                    </a:lnTo>
                    <a:lnTo>
                      <a:pt x="371" y="267"/>
                    </a:lnTo>
                    <a:lnTo>
                      <a:pt x="371" y="267"/>
                    </a:lnTo>
                    <a:lnTo>
                      <a:pt x="371" y="267"/>
                    </a:lnTo>
                    <a:lnTo>
                      <a:pt x="368" y="267"/>
                    </a:lnTo>
                    <a:lnTo>
                      <a:pt x="368" y="267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7"/>
                    </a:lnTo>
                    <a:lnTo>
                      <a:pt x="365" y="267"/>
                    </a:lnTo>
                    <a:lnTo>
                      <a:pt x="365" y="267"/>
                    </a:lnTo>
                    <a:lnTo>
                      <a:pt x="365" y="267"/>
                    </a:lnTo>
                    <a:lnTo>
                      <a:pt x="365" y="267"/>
                    </a:lnTo>
                    <a:lnTo>
                      <a:pt x="365" y="270"/>
                    </a:lnTo>
                    <a:lnTo>
                      <a:pt x="365" y="270"/>
                    </a:lnTo>
                    <a:lnTo>
                      <a:pt x="368" y="270"/>
                    </a:lnTo>
                    <a:lnTo>
                      <a:pt x="368" y="270"/>
                    </a:lnTo>
                    <a:lnTo>
                      <a:pt x="368" y="272"/>
                    </a:lnTo>
                    <a:lnTo>
                      <a:pt x="368" y="272"/>
                    </a:lnTo>
                    <a:lnTo>
                      <a:pt x="368" y="272"/>
                    </a:lnTo>
                    <a:lnTo>
                      <a:pt x="368" y="272"/>
                    </a:lnTo>
                    <a:lnTo>
                      <a:pt x="368" y="275"/>
                    </a:lnTo>
                    <a:lnTo>
                      <a:pt x="368" y="275"/>
                    </a:lnTo>
                    <a:lnTo>
                      <a:pt x="368" y="275"/>
                    </a:lnTo>
                    <a:lnTo>
                      <a:pt x="365" y="278"/>
                    </a:lnTo>
                    <a:lnTo>
                      <a:pt x="365" y="278"/>
                    </a:lnTo>
                    <a:lnTo>
                      <a:pt x="365" y="278"/>
                    </a:lnTo>
                    <a:lnTo>
                      <a:pt x="365" y="278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1"/>
                    </a:lnTo>
                    <a:lnTo>
                      <a:pt x="365" y="284"/>
                    </a:lnTo>
                    <a:lnTo>
                      <a:pt x="365" y="284"/>
                    </a:lnTo>
                    <a:lnTo>
                      <a:pt x="365" y="284"/>
                    </a:lnTo>
                    <a:lnTo>
                      <a:pt x="365" y="284"/>
                    </a:lnTo>
                    <a:lnTo>
                      <a:pt x="365" y="284"/>
                    </a:lnTo>
                    <a:lnTo>
                      <a:pt x="365" y="287"/>
                    </a:lnTo>
                    <a:lnTo>
                      <a:pt x="365" y="287"/>
                    </a:lnTo>
                    <a:lnTo>
                      <a:pt x="365" y="287"/>
                    </a:lnTo>
                    <a:lnTo>
                      <a:pt x="368" y="289"/>
                    </a:lnTo>
                    <a:lnTo>
                      <a:pt x="368" y="289"/>
                    </a:lnTo>
                    <a:lnTo>
                      <a:pt x="368" y="289"/>
                    </a:lnTo>
                    <a:lnTo>
                      <a:pt x="368" y="292"/>
                    </a:lnTo>
                    <a:lnTo>
                      <a:pt x="368" y="292"/>
                    </a:lnTo>
                    <a:lnTo>
                      <a:pt x="368" y="295"/>
                    </a:lnTo>
                    <a:lnTo>
                      <a:pt x="368" y="295"/>
                    </a:lnTo>
                    <a:lnTo>
                      <a:pt x="368" y="298"/>
                    </a:lnTo>
                    <a:lnTo>
                      <a:pt x="371" y="298"/>
                    </a:lnTo>
                    <a:lnTo>
                      <a:pt x="371" y="298"/>
                    </a:lnTo>
                    <a:lnTo>
                      <a:pt x="371" y="298"/>
                    </a:lnTo>
                    <a:lnTo>
                      <a:pt x="371" y="298"/>
                    </a:lnTo>
                    <a:lnTo>
                      <a:pt x="371" y="301"/>
                    </a:lnTo>
                    <a:lnTo>
                      <a:pt x="371" y="301"/>
                    </a:lnTo>
                    <a:lnTo>
                      <a:pt x="371" y="301"/>
                    </a:lnTo>
                    <a:lnTo>
                      <a:pt x="371" y="301"/>
                    </a:lnTo>
                    <a:lnTo>
                      <a:pt x="368" y="301"/>
                    </a:lnTo>
                    <a:lnTo>
                      <a:pt x="368" y="301"/>
                    </a:lnTo>
                    <a:lnTo>
                      <a:pt x="368" y="301"/>
                    </a:lnTo>
                    <a:lnTo>
                      <a:pt x="365" y="301"/>
                    </a:lnTo>
                    <a:lnTo>
                      <a:pt x="365" y="301"/>
                    </a:lnTo>
                    <a:lnTo>
                      <a:pt x="365" y="301"/>
                    </a:lnTo>
                    <a:lnTo>
                      <a:pt x="362" y="301"/>
                    </a:lnTo>
                    <a:lnTo>
                      <a:pt x="362" y="301"/>
                    </a:lnTo>
                    <a:lnTo>
                      <a:pt x="362" y="301"/>
                    </a:lnTo>
                    <a:lnTo>
                      <a:pt x="359" y="301"/>
                    </a:lnTo>
                    <a:lnTo>
                      <a:pt x="359" y="301"/>
                    </a:lnTo>
                    <a:lnTo>
                      <a:pt x="359" y="301"/>
                    </a:lnTo>
                    <a:lnTo>
                      <a:pt x="359" y="301"/>
                    </a:lnTo>
                    <a:lnTo>
                      <a:pt x="359" y="304"/>
                    </a:lnTo>
                    <a:lnTo>
                      <a:pt x="359" y="304"/>
                    </a:lnTo>
                    <a:lnTo>
                      <a:pt x="359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7" y="304"/>
                    </a:lnTo>
                    <a:lnTo>
                      <a:pt x="354" y="304"/>
                    </a:lnTo>
                    <a:lnTo>
                      <a:pt x="354" y="304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51" y="309"/>
                    </a:lnTo>
                    <a:lnTo>
                      <a:pt x="351" y="309"/>
                    </a:lnTo>
                    <a:lnTo>
                      <a:pt x="351" y="309"/>
                    </a:lnTo>
                    <a:lnTo>
                      <a:pt x="351" y="309"/>
                    </a:lnTo>
                    <a:lnTo>
                      <a:pt x="351" y="309"/>
                    </a:lnTo>
                    <a:lnTo>
                      <a:pt x="348" y="309"/>
                    </a:lnTo>
                    <a:lnTo>
                      <a:pt x="348" y="309"/>
                    </a:lnTo>
                    <a:lnTo>
                      <a:pt x="348" y="309"/>
                    </a:lnTo>
                    <a:lnTo>
                      <a:pt x="345" y="309"/>
                    </a:lnTo>
                    <a:lnTo>
                      <a:pt x="345" y="312"/>
                    </a:lnTo>
                    <a:lnTo>
                      <a:pt x="345" y="312"/>
                    </a:lnTo>
                    <a:lnTo>
                      <a:pt x="345" y="312"/>
                    </a:lnTo>
                    <a:lnTo>
                      <a:pt x="342" y="312"/>
                    </a:lnTo>
                    <a:lnTo>
                      <a:pt x="342" y="312"/>
                    </a:lnTo>
                    <a:lnTo>
                      <a:pt x="342" y="312"/>
                    </a:lnTo>
                    <a:lnTo>
                      <a:pt x="342" y="315"/>
                    </a:lnTo>
                    <a:lnTo>
                      <a:pt x="342" y="315"/>
                    </a:lnTo>
                    <a:lnTo>
                      <a:pt x="342" y="315"/>
                    </a:lnTo>
                    <a:lnTo>
                      <a:pt x="342" y="315"/>
                    </a:lnTo>
                    <a:lnTo>
                      <a:pt x="342" y="318"/>
                    </a:lnTo>
                    <a:lnTo>
                      <a:pt x="342" y="318"/>
                    </a:lnTo>
                    <a:lnTo>
                      <a:pt x="340" y="318"/>
                    </a:lnTo>
                    <a:lnTo>
                      <a:pt x="340" y="318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23"/>
                    </a:lnTo>
                    <a:lnTo>
                      <a:pt x="340" y="323"/>
                    </a:lnTo>
                    <a:lnTo>
                      <a:pt x="337" y="326"/>
                    </a:lnTo>
                    <a:lnTo>
                      <a:pt x="337" y="326"/>
                    </a:lnTo>
                    <a:lnTo>
                      <a:pt x="337" y="326"/>
                    </a:lnTo>
                    <a:lnTo>
                      <a:pt x="337" y="326"/>
                    </a:lnTo>
                    <a:lnTo>
                      <a:pt x="337" y="329"/>
                    </a:lnTo>
                    <a:lnTo>
                      <a:pt x="334" y="329"/>
                    </a:lnTo>
                    <a:lnTo>
                      <a:pt x="334" y="332"/>
                    </a:lnTo>
                    <a:lnTo>
                      <a:pt x="334" y="332"/>
                    </a:lnTo>
                    <a:lnTo>
                      <a:pt x="334" y="335"/>
                    </a:lnTo>
                    <a:lnTo>
                      <a:pt x="334" y="335"/>
                    </a:lnTo>
                    <a:lnTo>
                      <a:pt x="331" y="335"/>
                    </a:lnTo>
                    <a:lnTo>
                      <a:pt x="331" y="338"/>
                    </a:lnTo>
                    <a:lnTo>
                      <a:pt x="331" y="338"/>
                    </a:lnTo>
                    <a:lnTo>
                      <a:pt x="331" y="338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28" y="340"/>
                    </a:lnTo>
                    <a:lnTo>
                      <a:pt x="328" y="343"/>
                    </a:lnTo>
                    <a:lnTo>
                      <a:pt x="328" y="343"/>
                    </a:lnTo>
                    <a:lnTo>
                      <a:pt x="328" y="343"/>
                    </a:lnTo>
                    <a:lnTo>
                      <a:pt x="328" y="346"/>
                    </a:lnTo>
                    <a:lnTo>
                      <a:pt x="325" y="346"/>
                    </a:lnTo>
                    <a:lnTo>
                      <a:pt x="325" y="346"/>
                    </a:lnTo>
                    <a:lnTo>
                      <a:pt x="325" y="346"/>
                    </a:lnTo>
                    <a:lnTo>
                      <a:pt x="325" y="346"/>
                    </a:lnTo>
                    <a:lnTo>
                      <a:pt x="325" y="349"/>
                    </a:lnTo>
                    <a:lnTo>
                      <a:pt x="325" y="349"/>
                    </a:lnTo>
                    <a:lnTo>
                      <a:pt x="325" y="349"/>
                    </a:lnTo>
                    <a:lnTo>
                      <a:pt x="325" y="352"/>
                    </a:lnTo>
                    <a:lnTo>
                      <a:pt x="325" y="352"/>
                    </a:lnTo>
                    <a:lnTo>
                      <a:pt x="325" y="352"/>
                    </a:lnTo>
                    <a:lnTo>
                      <a:pt x="323" y="349"/>
                    </a:lnTo>
                    <a:lnTo>
                      <a:pt x="323" y="349"/>
                    </a:lnTo>
                    <a:lnTo>
                      <a:pt x="320" y="349"/>
                    </a:lnTo>
                    <a:lnTo>
                      <a:pt x="320" y="349"/>
                    </a:lnTo>
                    <a:lnTo>
                      <a:pt x="320" y="346"/>
                    </a:lnTo>
                    <a:lnTo>
                      <a:pt x="320" y="346"/>
                    </a:lnTo>
                    <a:lnTo>
                      <a:pt x="320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14" y="346"/>
                    </a:lnTo>
                    <a:lnTo>
                      <a:pt x="314" y="346"/>
                    </a:lnTo>
                    <a:lnTo>
                      <a:pt x="311" y="346"/>
                    </a:lnTo>
                    <a:lnTo>
                      <a:pt x="311" y="346"/>
                    </a:lnTo>
                    <a:lnTo>
                      <a:pt x="308" y="343"/>
                    </a:lnTo>
                    <a:lnTo>
                      <a:pt x="308" y="343"/>
                    </a:lnTo>
                    <a:lnTo>
                      <a:pt x="306" y="343"/>
                    </a:lnTo>
                    <a:lnTo>
                      <a:pt x="306" y="343"/>
                    </a:lnTo>
                    <a:lnTo>
                      <a:pt x="306" y="343"/>
                    </a:lnTo>
                    <a:lnTo>
                      <a:pt x="303" y="343"/>
                    </a:lnTo>
                    <a:lnTo>
                      <a:pt x="303" y="343"/>
                    </a:lnTo>
                    <a:lnTo>
                      <a:pt x="303" y="343"/>
                    </a:lnTo>
                    <a:lnTo>
                      <a:pt x="300" y="340"/>
                    </a:lnTo>
                    <a:lnTo>
                      <a:pt x="300" y="340"/>
                    </a:lnTo>
                    <a:lnTo>
                      <a:pt x="300" y="340"/>
                    </a:lnTo>
                    <a:lnTo>
                      <a:pt x="297" y="338"/>
                    </a:lnTo>
                    <a:lnTo>
                      <a:pt x="297" y="338"/>
                    </a:lnTo>
                    <a:lnTo>
                      <a:pt x="297" y="338"/>
                    </a:lnTo>
                    <a:lnTo>
                      <a:pt x="297" y="335"/>
                    </a:lnTo>
                    <a:lnTo>
                      <a:pt x="297" y="335"/>
                    </a:lnTo>
                    <a:lnTo>
                      <a:pt x="297" y="335"/>
                    </a:lnTo>
                    <a:lnTo>
                      <a:pt x="297" y="335"/>
                    </a:lnTo>
                    <a:lnTo>
                      <a:pt x="294" y="332"/>
                    </a:lnTo>
                    <a:lnTo>
                      <a:pt x="294" y="332"/>
                    </a:lnTo>
                    <a:lnTo>
                      <a:pt x="294" y="332"/>
                    </a:lnTo>
                    <a:lnTo>
                      <a:pt x="294" y="332"/>
                    </a:lnTo>
                    <a:lnTo>
                      <a:pt x="294" y="332"/>
                    </a:lnTo>
                    <a:lnTo>
                      <a:pt x="291" y="329"/>
                    </a:lnTo>
                    <a:lnTo>
                      <a:pt x="291" y="329"/>
                    </a:lnTo>
                    <a:lnTo>
                      <a:pt x="291" y="329"/>
                    </a:lnTo>
                    <a:lnTo>
                      <a:pt x="291" y="329"/>
                    </a:lnTo>
                    <a:lnTo>
                      <a:pt x="289" y="329"/>
                    </a:lnTo>
                    <a:lnTo>
                      <a:pt x="289" y="329"/>
                    </a:lnTo>
                    <a:lnTo>
                      <a:pt x="289" y="329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6" y="326"/>
                    </a:lnTo>
                    <a:lnTo>
                      <a:pt x="286" y="323"/>
                    </a:lnTo>
                    <a:lnTo>
                      <a:pt x="286" y="323"/>
                    </a:lnTo>
                    <a:lnTo>
                      <a:pt x="286" y="323"/>
                    </a:lnTo>
                    <a:lnTo>
                      <a:pt x="283" y="323"/>
                    </a:lnTo>
                    <a:lnTo>
                      <a:pt x="283" y="321"/>
                    </a:lnTo>
                    <a:lnTo>
                      <a:pt x="283" y="321"/>
                    </a:lnTo>
                    <a:lnTo>
                      <a:pt x="280" y="321"/>
                    </a:lnTo>
                    <a:lnTo>
                      <a:pt x="280" y="321"/>
                    </a:lnTo>
                    <a:lnTo>
                      <a:pt x="280" y="321"/>
                    </a:lnTo>
                    <a:lnTo>
                      <a:pt x="280" y="321"/>
                    </a:lnTo>
                    <a:lnTo>
                      <a:pt x="280" y="318"/>
                    </a:lnTo>
                    <a:lnTo>
                      <a:pt x="280" y="318"/>
                    </a:lnTo>
                    <a:lnTo>
                      <a:pt x="280" y="318"/>
                    </a:lnTo>
                    <a:lnTo>
                      <a:pt x="277" y="318"/>
                    </a:lnTo>
                    <a:lnTo>
                      <a:pt x="277" y="318"/>
                    </a:lnTo>
                    <a:lnTo>
                      <a:pt x="277" y="318"/>
                    </a:lnTo>
                    <a:lnTo>
                      <a:pt x="277" y="318"/>
                    </a:lnTo>
                    <a:lnTo>
                      <a:pt x="274" y="315"/>
                    </a:lnTo>
                    <a:lnTo>
                      <a:pt x="274" y="315"/>
                    </a:lnTo>
                    <a:lnTo>
                      <a:pt x="272" y="315"/>
                    </a:lnTo>
                    <a:lnTo>
                      <a:pt x="272" y="315"/>
                    </a:lnTo>
                    <a:lnTo>
                      <a:pt x="272" y="315"/>
                    </a:lnTo>
                    <a:lnTo>
                      <a:pt x="272" y="318"/>
                    </a:lnTo>
                    <a:lnTo>
                      <a:pt x="269" y="318"/>
                    </a:lnTo>
                    <a:lnTo>
                      <a:pt x="269" y="318"/>
                    </a:lnTo>
                    <a:lnTo>
                      <a:pt x="269" y="315"/>
                    </a:lnTo>
                    <a:lnTo>
                      <a:pt x="269" y="315"/>
                    </a:lnTo>
                    <a:lnTo>
                      <a:pt x="269" y="315"/>
                    </a:lnTo>
                    <a:lnTo>
                      <a:pt x="266" y="315"/>
                    </a:lnTo>
                    <a:lnTo>
                      <a:pt x="266" y="315"/>
                    </a:lnTo>
                    <a:lnTo>
                      <a:pt x="266" y="315"/>
                    </a:lnTo>
                    <a:lnTo>
                      <a:pt x="266" y="315"/>
                    </a:lnTo>
                    <a:lnTo>
                      <a:pt x="263" y="315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3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60" y="312"/>
                    </a:lnTo>
                    <a:lnTo>
                      <a:pt x="257" y="309"/>
                    </a:lnTo>
                    <a:lnTo>
                      <a:pt x="257" y="309"/>
                    </a:lnTo>
                    <a:lnTo>
                      <a:pt x="257" y="309"/>
                    </a:lnTo>
                    <a:lnTo>
                      <a:pt x="255" y="309"/>
                    </a:lnTo>
                    <a:lnTo>
                      <a:pt x="255" y="309"/>
                    </a:lnTo>
                    <a:lnTo>
                      <a:pt x="255" y="309"/>
                    </a:lnTo>
                    <a:lnTo>
                      <a:pt x="255" y="309"/>
                    </a:lnTo>
                    <a:lnTo>
                      <a:pt x="255" y="306"/>
                    </a:lnTo>
                    <a:lnTo>
                      <a:pt x="252" y="306"/>
                    </a:lnTo>
                    <a:lnTo>
                      <a:pt x="252" y="306"/>
                    </a:lnTo>
                    <a:lnTo>
                      <a:pt x="252" y="306"/>
                    </a:lnTo>
                    <a:lnTo>
                      <a:pt x="249" y="306"/>
                    </a:lnTo>
                    <a:lnTo>
                      <a:pt x="249" y="306"/>
                    </a:lnTo>
                    <a:lnTo>
                      <a:pt x="249" y="306"/>
                    </a:lnTo>
                    <a:lnTo>
                      <a:pt x="249" y="306"/>
                    </a:lnTo>
                    <a:lnTo>
                      <a:pt x="246" y="306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3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40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5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32" y="304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9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6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301"/>
                    </a:lnTo>
                    <a:lnTo>
                      <a:pt x="223" y="298"/>
                    </a:lnTo>
                    <a:lnTo>
                      <a:pt x="223" y="298"/>
                    </a:lnTo>
                    <a:lnTo>
                      <a:pt x="223" y="298"/>
                    </a:lnTo>
                    <a:lnTo>
                      <a:pt x="221" y="298"/>
                    </a:lnTo>
                    <a:lnTo>
                      <a:pt x="221" y="298"/>
                    </a:lnTo>
                    <a:lnTo>
                      <a:pt x="221" y="298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21" y="295"/>
                    </a:lnTo>
                    <a:lnTo>
                      <a:pt x="218" y="295"/>
                    </a:lnTo>
                    <a:lnTo>
                      <a:pt x="218" y="295"/>
                    </a:lnTo>
                    <a:lnTo>
                      <a:pt x="218" y="295"/>
                    </a:lnTo>
                    <a:lnTo>
                      <a:pt x="218" y="295"/>
                    </a:lnTo>
                    <a:lnTo>
                      <a:pt x="218" y="295"/>
                    </a:lnTo>
                    <a:lnTo>
                      <a:pt x="218" y="292"/>
                    </a:lnTo>
                    <a:lnTo>
                      <a:pt x="218" y="292"/>
                    </a:lnTo>
                    <a:lnTo>
                      <a:pt x="218" y="292"/>
                    </a:lnTo>
                    <a:lnTo>
                      <a:pt x="215" y="292"/>
                    </a:lnTo>
                    <a:lnTo>
                      <a:pt x="215" y="292"/>
                    </a:lnTo>
                    <a:lnTo>
                      <a:pt x="215" y="292"/>
                    </a:lnTo>
                    <a:lnTo>
                      <a:pt x="212" y="292"/>
                    </a:lnTo>
                    <a:lnTo>
                      <a:pt x="212" y="292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12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9" y="289"/>
                    </a:lnTo>
                    <a:lnTo>
                      <a:pt x="206" y="289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4" y="287"/>
                    </a:lnTo>
                    <a:lnTo>
                      <a:pt x="204" y="287"/>
                    </a:lnTo>
                    <a:lnTo>
                      <a:pt x="204" y="287"/>
                    </a:lnTo>
                    <a:lnTo>
                      <a:pt x="204" y="287"/>
                    </a:lnTo>
                    <a:lnTo>
                      <a:pt x="201" y="287"/>
                    </a:lnTo>
                    <a:lnTo>
                      <a:pt x="201" y="287"/>
                    </a:lnTo>
                    <a:lnTo>
                      <a:pt x="201" y="287"/>
                    </a:lnTo>
                    <a:lnTo>
                      <a:pt x="201" y="287"/>
                    </a:lnTo>
                    <a:lnTo>
                      <a:pt x="201" y="284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95" y="284"/>
                    </a:lnTo>
                    <a:lnTo>
                      <a:pt x="195" y="284"/>
                    </a:lnTo>
                    <a:lnTo>
                      <a:pt x="192" y="284"/>
                    </a:lnTo>
                    <a:lnTo>
                      <a:pt x="192" y="284"/>
                    </a:lnTo>
                    <a:lnTo>
                      <a:pt x="192" y="284"/>
                    </a:lnTo>
                    <a:lnTo>
                      <a:pt x="192" y="284"/>
                    </a:lnTo>
                    <a:lnTo>
                      <a:pt x="192" y="284"/>
                    </a:lnTo>
                    <a:lnTo>
                      <a:pt x="189" y="284"/>
                    </a:lnTo>
                    <a:lnTo>
                      <a:pt x="189" y="284"/>
                    </a:lnTo>
                    <a:lnTo>
                      <a:pt x="187" y="284"/>
                    </a:lnTo>
                    <a:lnTo>
                      <a:pt x="187" y="284"/>
                    </a:lnTo>
                    <a:lnTo>
                      <a:pt x="184" y="281"/>
                    </a:lnTo>
                    <a:lnTo>
                      <a:pt x="184" y="281"/>
                    </a:lnTo>
                    <a:lnTo>
                      <a:pt x="181" y="281"/>
                    </a:lnTo>
                    <a:lnTo>
                      <a:pt x="181" y="281"/>
                    </a:lnTo>
                    <a:lnTo>
                      <a:pt x="181" y="281"/>
                    </a:lnTo>
                    <a:lnTo>
                      <a:pt x="181" y="281"/>
                    </a:lnTo>
                    <a:lnTo>
                      <a:pt x="181" y="281"/>
                    </a:lnTo>
                    <a:lnTo>
                      <a:pt x="181" y="278"/>
                    </a:lnTo>
                    <a:lnTo>
                      <a:pt x="181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8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5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2" y="278"/>
                    </a:lnTo>
                    <a:lnTo>
                      <a:pt x="170" y="278"/>
                    </a:lnTo>
                    <a:lnTo>
                      <a:pt x="167" y="275"/>
                    </a:lnTo>
                    <a:lnTo>
                      <a:pt x="164" y="278"/>
                    </a:lnTo>
                    <a:lnTo>
                      <a:pt x="164" y="278"/>
                    </a:lnTo>
                    <a:lnTo>
                      <a:pt x="161" y="281"/>
                    </a:lnTo>
                    <a:lnTo>
                      <a:pt x="161" y="281"/>
                    </a:lnTo>
                    <a:lnTo>
                      <a:pt x="161" y="281"/>
                    </a:lnTo>
                    <a:lnTo>
                      <a:pt x="161" y="281"/>
                    </a:lnTo>
                    <a:lnTo>
                      <a:pt x="161" y="284"/>
                    </a:lnTo>
                    <a:lnTo>
                      <a:pt x="161" y="284"/>
                    </a:lnTo>
                    <a:lnTo>
                      <a:pt x="158" y="284"/>
                    </a:lnTo>
                    <a:lnTo>
                      <a:pt x="158" y="287"/>
                    </a:lnTo>
                    <a:lnTo>
                      <a:pt x="158" y="287"/>
                    </a:lnTo>
                    <a:lnTo>
                      <a:pt x="158" y="287"/>
                    </a:lnTo>
                    <a:lnTo>
                      <a:pt x="158" y="289"/>
                    </a:lnTo>
                    <a:lnTo>
                      <a:pt x="164" y="292"/>
                    </a:lnTo>
                    <a:lnTo>
                      <a:pt x="161" y="298"/>
                    </a:lnTo>
                    <a:lnTo>
                      <a:pt x="161" y="298"/>
                    </a:lnTo>
                    <a:lnTo>
                      <a:pt x="161" y="301"/>
                    </a:lnTo>
                    <a:lnTo>
                      <a:pt x="161" y="301"/>
                    </a:lnTo>
                    <a:lnTo>
                      <a:pt x="158" y="301"/>
                    </a:lnTo>
                    <a:lnTo>
                      <a:pt x="158" y="304"/>
                    </a:lnTo>
                    <a:lnTo>
                      <a:pt x="158" y="304"/>
                    </a:lnTo>
                    <a:lnTo>
                      <a:pt x="158" y="304"/>
                    </a:lnTo>
                    <a:lnTo>
                      <a:pt x="155" y="304"/>
                    </a:lnTo>
                    <a:lnTo>
                      <a:pt x="155" y="304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8" y="306"/>
                    </a:lnTo>
                    <a:lnTo>
                      <a:pt x="158" y="306"/>
                    </a:lnTo>
                    <a:lnTo>
                      <a:pt x="158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5" y="309"/>
                    </a:lnTo>
                    <a:lnTo>
                      <a:pt x="153" y="309"/>
                    </a:lnTo>
                    <a:lnTo>
                      <a:pt x="153" y="309"/>
                    </a:lnTo>
                    <a:lnTo>
                      <a:pt x="153" y="309"/>
                    </a:lnTo>
                    <a:lnTo>
                      <a:pt x="153" y="312"/>
                    </a:lnTo>
                    <a:lnTo>
                      <a:pt x="150" y="315"/>
                    </a:lnTo>
                    <a:lnTo>
                      <a:pt x="150" y="318"/>
                    </a:lnTo>
                    <a:lnTo>
                      <a:pt x="150" y="315"/>
                    </a:lnTo>
                    <a:lnTo>
                      <a:pt x="147" y="315"/>
                    </a:lnTo>
                    <a:lnTo>
                      <a:pt x="144" y="315"/>
                    </a:lnTo>
                    <a:lnTo>
                      <a:pt x="141" y="315"/>
                    </a:lnTo>
                    <a:lnTo>
                      <a:pt x="144" y="312"/>
                    </a:lnTo>
                    <a:lnTo>
                      <a:pt x="147" y="312"/>
                    </a:lnTo>
                    <a:lnTo>
                      <a:pt x="147" y="312"/>
                    </a:lnTo>
                    <a:lnTo>
                      <a:pt x="150" y="309"/>
                    </a:lnTo>
                    <a:lnTo>
                      <a:pt x="150" y="309"/>
                    </a:lnTo>
                    <a:lnTo>
                      <a:pt x="147" y="309"/>
                    </a:lnTo>
                    <a:lnTo>
                      <a:pt x="147" y="306"/>
                    </a:lnTo>
                    <a:lnTo>
                      <a:pt x="147" y="306"/>
                    </a:lnTo>
                    <a:lnTo>
                      <a:pt x="147" y="306"/>
                    </a:lnTo>
                    <a:lnTo>
                      <a:pt x="147" y="306"/>
                    </a:lnTo>
                    <a:lnTo>
                      <a:pt x="147" y="304"/>
                    </a:lnTo>
                    <a:lnTo>
                      <a:pt x="147" y="304"/>
                    </a:lnTo>
                    <a:lnTo>
                      <a:pt x="147" y="304"/>
                    </a:lnTo>
                    <a:lnTo>
                      <a:pt x="147" y="304"/>
                    </a:lnTo>
                    <a:lnTo>
                      <a:pt x="147" y="304"/>
                    </a:lnTo>
                    <a:lnTo>
                      <a:pt x="147" y="301"/>
                    </a:lnTo>
                    <a:lnTo>
                      <a:pt x="147" y="304"/>
                    </a:lnTo>
                    <a:lnTo>
                      <a:pt x="144" y="301"/>
                    </a:lnTo>
                    <a:lnTo>
                      <a:pt x="144" y="301"/>
                    </a:lnTo>
                    <a:lnTo>
                      <a:pt x="144" y="301"/>
                    </a:lnTo>
                    <a:lnTo>
                      <a:pt x="141" y="301"/>
                    </a:lnTo>
                    <a:lnTo>
                      <a:pt x="141" y="301"/>
                    </a:lnTo>
                    <a:lnTo>
                      <a:pt x="141" y="301"/>
                    </a:lnTo>
                    <a:lnTo>
                      <a:pt x="141" y="301"/>
                    </a:lnTo>
                    <a:lnTo>
                      <a:pt x="144" y="298"/>
                    </a:lnTo>
                    <a:lnTo>
                      <a:pt x="144" y="298"/>
                    </a:lnTo>
                    <a:lnTo>
                      <a:pt x="144" y="298"/>
                    </a:lnTo>
                    <a:lnTo>
                      <a:pt x="144" y="298"/>
                    </a:lnTo>
                    <a:lnTo>
                      <a:pt x="144" y="298"/>
                    </a:lnTo>
                    <a:lnTo>
                      <a:pt x="141" y="298"/>
                    </a:lnTo>
                    <a:lnTo>
                      <a:pt x="141" y="298"/>
                    </a:lnTo>
                    <a:lnTo>
                      <a:pt x="141" y="298"/>
                    </a:lnTo>
                    <a:lnTo>
                      <a:pt x="141" y="298"/>
                    </a:lnTo>
                    <a:lnTo>
                      <a:pt x="141" y="295"/>
                    </a:lnTo>
                    <a:lnTo>
                      <a:pt x="141" y="295"/>
                    </a:lnTo>
                    <a:lnTo>
                      <a:pt x="138" y="295"/>
                    </a:lnTo>
                    <a:lnTo>
                      <a:pt x="138" y="295"/>
                    </a:lnTo>
                    <a:lnTo>
                      <a:pt x="138" y="292"/>
                    </a:lnTo>
                    <a:lnTo>
                      <a:pt x="136" y="292"/>
                    </a:lnTo>
                    <a:lnTo>
                      <a:pt x="136" y="292"/>
                    </a:lnTo>
                    <a:lnTo>
                      <a:pt x="136" y="292"/>
                    </a:lnTo>
                    <a:lnTo>
                      <a:pt x="136" y="292"/>
                    </a:lnTo>
                    <a:lnTo>
                      <a:pt x="133" y="292"/>
                    </a:lnTo>
                    <a:lnTo>
                      <a:pt x="133" y="292"/>
                    </a:lnTo>
                    <a:lnTo>
                      <a:pt x="133" y="292"/>
                    </a:lnTo>
                    <a:lnTo>
                      <a:pt x="130" y="292"/>
                    </a:lnTo>
                    <a:lnTo>
                      <a:pt x="130" y="292"/>
                    </a:lnTo>
                    <a:lnTo>
                      <a:pt x="130" y="292"/>
                    </a:lnTo>
                    <a:lnTo>
                      <a:pt x="130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89"/>
                    </a:lnTo>
                    <a:lnTo>
                      <a:pt x="127" y="287"/>
                    </a:lnTo>
                    <a:lnTo>
                      <a:pt x="127" y="287"/>
                    </a:lnTo>
                    <a:lnTo>
                      <a:pt x="130" y="287"/>
                    </a:lnTo>
                    <a:lnTo>
                      <a:pt x="130" y="287"/>
                    </a:lnTo>
                    <a:lnTo>
                      <a:pt x="127" y="284"/>
                    </a:lnTo>
                    <a:lnTo>
                      <a:pt x="127" y="284"/>
                    </a:lnTo>
                    <a:lnTo>
                      <a:pt x="124" y="281"/>
                    </a:lnTo>
                    <a:lnTo>
                      <a:pt x="127" y="281"/>
                    </a:lnTo>
                    <a:lnTo>
                      <a:pt x="127" y="281"/>
                    </a:lnTo>
                    <a:lnTo>
                      <a:pt x="127" y="281"/>
                    </a:lnTo>
                    <a:lnTo>
                      <a:pt x="130" y="281"/>
                    </a:lnTo>
                    <a:lnTo>
                      <a:pt x="130" y="278"/>
                    </a:lnTo>
                    <a:lnTo>
                      <a:pt x="130" y="278"/>
                    </a:lnTo>
                    <a:lnTo>
                      <a:pt x="130" y="278"/>
                    </a:lnTo>
                    <a:lnTo>
                      <a:pt x="130" y="278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5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0" y="272"/>
                    </a:lnTo>
                    <a:lnTo>
                      <a:pt x="133" y="270"/>
                    </a:lnTo>
                    <a:lnTo>
                      <a:pt x="133" y="270"/>
                    </a:lnTo>
                    <a:lnTo>
                      <a:pt x="133" y="270"/>
                    </a:lnTo>
                    <a:lnTo>
                      <a:pt x="133" y="270"/>
                    </a:lnTo>
                    <a:lnTo>
                      <a:pt x="133" y="270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36" y="267"/>
                    </a:lnTo>
                    <a:lnTo>
                      <a:pt x="136" y="267"/>
                    </a:lnTo>
                    <a:lnTo>
                      <a:pt x="136" y="267"/>
                    </a:lnTo>
                    <a:lnTo>
                      <a:pt x="136" y="267"/>
                    </a:lnTo>
                    <a:lnTo>
                      <a:pt x="136" y="264"/>
                    </a:lnTo>
                    <a:lnTo>
                      <a:pt x="136" y="264"/>
                    </a:lnTo>
                    <a:lnTo>
                      <a:pt x="136" y="264"/>
                    </a:lnTo>
                    <a:lnTo>
                      <a:pt x="136" y="264"/>
                    </a:lnTo>
                    <a:lnTo>
                      <a:pt x="136" y="264"/>
                    </a:lnTo>
                    <a:lnTo>
                      <a:pt x="136" y="261"/>
                    </a:lnTo>
                    <a:lnTo>
                      <a:pt x="136" y="261"/>
                    </a:lnTo>
                    <a:lnTo>
                      <a:pt x="136" y="261"/>
                    </a:lnTo>
                    <a:lnTo>
                      <a:pt x="136" y="261"/>
                    </a:lnTo>
                    <a:lnTo>
                      <a:pt x="136" y="261"/>
                    </a:lnTo>
                    <a:lnTo>
                      <a:pt x="136" y="258"/>
                    </a:lnTo>
                    <a:lnTo>
                      <a:pt x="136" y="258"/>
                    </a:lnTo>
                    <a:lnTo>
                      <a:pt x="136" y="258"/>
                    </a:lnTo>
                    <a:lnTo>
                      <a:pt x="136" y="258"/>
                    </a:lnTo>
                    <a:lnTo>
                      <a:pt x="138" y="258"/>
                    </a:lnTo>
                    <a:lnTo>
                      <a:pt x="138" y="255"/>
                    </a:lnTo>
                    <a:lnTo>
                      <a:pt x="138" y="255"/>
                    </a:lnTo>
                    <a:lnTo>
                      <a:pt x="138" y="255"/>
                    </a:lnTo>
                    <a:lnTo>
                      <a:pt x="138" y="255"/>
                    </a:lnTo>
                    <a:lnTo>
                      <a:pt x="141" y="255"/>
                    </a:lnTo>
                    <a:lnTo>
                      <a:pt x="141" y="255"/>
                    </a:lnTo>
                    <a:lnTo>
                      <a:pt x="141" y="253"/>
                    </a:lnTo>
                    <a:lnTo>
                      <a:pt x="141" y="253"/>
                    </a:lnTo>
                    <a:lnTo>
                      <a:pt x="144" y="253"/>
                    </a:lnTo>
                    <a:lnTo>
                      <a:pt x="144" y="253"/>
                    </a:lnTo>
                    <a:lnTo>
                      <a:pt x="144" y="253"/>
                    </a:lnTo>
                    <a:lnTo>
                      <a:pt x="144" y="253"/>
                    </a:lnTo>
                    <a:lnTo>
                      <a:pt x="147" y="253"/>
                    </a:lnTo>
                    <a:lnTo>
                      <a:pt x="147" y="253"/>
                    </a:lnTo>
                    <a:lnTo>
                      <a:pt x="147" y="250"/>
                    </a:lnTo>
                    <a:lnTo>
                      <a:pt x="147" y="250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53" y="250"/>
                    </a:lnTo>
                    <a:lnTo>
                      <a:pt x="153" y="250"/>
                    </a:lnTo>
                    <a:lnTo>
                      <a:pt x="153" y="247"/>
                    </a:lnTo>
                    <a:lnTo>
                      <a:pt x="153" y="247"/>
                    </a:lnTo>
                    <a:lnTo>
                      <a:pt x="153" y="247"/>
                    </a:lnTo>
                    <a:lnTo>
                      <a:pt x="153" y="247"/>
                    </a:lnTo>
                    <a:lnTo>
                      <a:pt x="155" y="244"/>
                    </a:lnTo>
                    <a:lnTo>
                      <a:pt x="155" y="244"/>
                    </a:lnTo>
                    <a:lnTo>
                      <a:pt x="155" y="244"/>
                    </a:lnTo>
                    <a:lnTo>
                      <a:pt x="155" y="244"/>
                    </a:lnTo>
                    <a:lnTo>
                      <a:pt x="155" y="241"/>
                    </a:lnTo>
                    <a:lnTo>
                      <a:pt x="155" y="241"/>
                    </a:lnTo>
                    <a:lnTo>
                      <a:pt x="155" y="241"/>
                    </a:lnTo>
                    <a:lnTo>
                      <a:pt x="158" y="241"/>
                    </a:lnTo>
                    <a:lnTo>
                      <a:pt x="158" y="238"/>
                    </a:lnTo>
                    <a:lnTo>
                      <a:pt x="158" y="238"/>
                    </a:lnTo>
                    <a:lnTo>
                      <a:pt x="158" y="238"/>
                    </a:lnTo>
                    <a:lnTo>
                      <a:pt x="158" y="238"/>
                    </a:lnTo>
                    <a:lnTo>
                      <a:pt x="158" y="236"/>
                    </a:lnTo>
                    <a:lnTo>
                      <a:pt x="161" y="236"/>
                    </a:lnTo>
                    <a:lnTo>
                      <a:pt x="161" y="236"/>
                    </a:lnTo>
                    <a:lnTo>
                      <a:pt x="161" y="233"/>
                    </a:lnTo>
                    <a:lnTo>
                      <a:pt x="161" y="233"/>
                    </a:lnTo>
                    <a:lnTo>
                      <a:pt x="161" y="233"/>
                    </a:lnTo>
                    <a:lnTo>
                      <a:pt x="164" y="233"/>
                    </a:lnTo>
                    <a:lnTo>
                      <a:pt x="164" y="233"/>
                    </a:lnTo>
                    <a:lnTo>
                      <a:pt x="164" y="233"/>
                    </a:lnTo>
                    <a:lnTo>
                      <a:pt x="164" y="230"/>
                    </a:lnTo>
                    <a:lnTo>
                      <a:pt x="167" y="230"/>
                    </a:lnTo>
                    <a:lnTo>
                      <a:pt x="167" y="230"/>
                    </a:lnTo>
                    <a:lnTo>
                      <a:pt x="167" y="227"/>
                    </a:lnTo>
                    <a:lnTo>
                      <a:pt x="167" y="227"/>
                    </a:lnTo>
                    <a:lnTo>
                      <a:pt x="167" y="227"/>
                    </a:lnTo>
                    <a:lnTo>
                      <a:pt x="164" y="227"/>
                    </a:lnTo>
                    <a:lnTo>
                      <a:pt x="164" y="227"/>
                    </a:lnTo>
                    <a:lnTo>
                      <a:pt x="161" y="224"/>
                    </a:lnTo>
                    <a:lnTo>
                      <a:pt x="161" y="224"/>
                    </a:lnTo>
                    <a:lnTo>
                      <a:pt x="161" y="224"/>
                    </a:lnTo>
                    <a:lnTo>
                      <a:pt x="158" y="224"/>
                    </a:lnTo>
                    <a:lnTo>
                      <a:pt x="158" y="224"/>
                    </a:lnTo>
                    <a:lnTo>
                      <a:pt x="158" y="221"/>
                    </a:lnTo>
                    <a:lnTo>
                      <a:pt x="155" y="219"/>
                    </a:lnTo>
                    <a:lnTo>
                      <a:pt x="153" y="219"/>
                    </a:lnTo>
                    <a:lnTo>
                      <a:pt x="153" y="219"/>
                    </a:lnTo>
                    <a:lnTo>
                      <a:pt x="150" y="216"/>
                    </a:lnTo>
                    <a:lnTo>
                      <a:pt x="153" y="216"/>
                    </a:lnTo>
                    <a:lnTo>
                      <a:pt x="153" y="213"/>
                    </a:lnTo>
                    <a:lnTo>
                      <a:pt x="153" y="213"/>
                    </a:lnTo>
                    <a:lnTo>
                      <a:pt x="153" y="213"/>
                    </a:lnTo>
                    <a:lnTo>
                      <a:pt x="147" y="213"/>
                    </a:lnTo>
                    <a:lnTo>
                      <a:pt x="147" y="213"/>
                    </a:lnTo>
                    <a:lnTo>
                      <a:pt x="147" y="216"/>
                    </a:lnTo>
                    <a:lnTo>
                      <a:pt x="147" y="216"/>
                    </a:lnTo>
                    <a:lnTo>
                      <a:pt x="147" y="216"/>
                    </a:lnTo>
                    <a:lnTo>
                      <a:pt x="147" y="219"/>
                    </a:lnTo>
                    <a:lnTo>
                      <a:pt x="147" y="219"/>
                    </a:lnTo>
                    <a:lnTo>
                      <a:pt x="144" y="219"/>
                    </a:lnTo>
                    <a:lnTo>
                      <a:pt x="144" y="221"/>
                    </a:lnTo>
                    <a:lnTo>
                      <a:pt x="144" y="221"/>
                    </a:lnTo>
                    <a:lnTo>
                      <a:pt x="144" y="221"/>
                    </a:lnTo>
                    <a:lnTo>
                      <a:pt x="144" y="224"/>
                    </a:lnTo>
                    <a:lnTo>
                      <a:pt x="144" y="224"/>
                    </a:lnTo>
                    <a:lnTo>
                      <a:pt x="144" y="227"/>
                    </a:lnTo>
                    <a:lnTo>
                      <a:pt x="141" y="230"/>
                    </a:lnTo>
                    <a:lnTo>
                      <a:pt x="141" y="230"/>
                    </a:lnTo>
                    <a:lnTo>
                      <a:pt x="141" y="233"/>
                    </a:lnTo>
                    <a:lnTo>
                      <a:pt x="141" y="236"/>
                    </a:lnTo>
                    <a:lnTo>
                      <a:pt x="141" y="236"/>
                    </a:lnTo>
                    <a:lnTo>
                      <a:pt x="138" y="238"/>
                    </a:lnTo>
                    <a:lnTo>
                      <a:pt x="138" y="238"/>
                    </a:lnTo>
                    <a:lnTo>
                      <a:pt x="138" y="241"/>
                    </a:lnTo>
                    <a:lnTo>
                      <a:pt x="136" y="241"/>
                    </a:lnTo>
                    <a:lnTo>
                      <a:pt x="136" y="244"/>
                    </a:lnTo>
                    <a:lnTo>
                      <a:pt x="136" y="247"/>
                    </a:lnTo>
                    <a:lnTo>
                      <a:pt x="133" y="247"/>
                    </a:lnTo>
                    <a:lnTo>
                      <a:pt x="133" y="250"/>
                    </a:lnTo>
                    <a:lnTo>
                      <a:pt x="133" y="250"/>
                    </a:lnTo>
                    <a:lnTo>
                      <a:pt x="130" y="253"/>
                    </a:lnTo>
                    <a:lnTo>
                      <a:pt x="130" y="253"/>
                    </a:lnTo>
                    <a:lnTo>
                      <a:pt x="130" y="253"/>
                    </a:lnTo>
                    <a:lnTo>
                      <a:pt x="130" y="255"/>
                    </a:lnTo>
                    <a:lnTo>
                      <a:pt x="127" y="255"/>
                    </a:lnTo>
                    <a:lnTo>
                      <a:pt x="127" y="255"/>
                    </a:lnTo>
                    <a:lnTo>
                      <a:pt x="124" y="253"/>
                    </a:lnTo>
                    <a:lnTo>
                      <a:pt x="107" y="238"/>
                    </a:lnTo>
                    <a:lnTo>
                      <a:pt x="99" y="230"/>
                    </a:lnTo>
                    <a:lnTo>
                      <a:pt x="96" y="227"/>
                    </a:lnTo>
                    <a:lnTo>
                      <a:pt x="93" y="227"/>
                    </a:lnTo>
                    <a:lnTo>
                      <a:pt x="90" y="227"/>
                    </a:lnTo>
                    <a:lnTo>
                      <a:pt x="87" y="224"/>
                    </a:lnTo>
                    <a:lnTo>
                      <a:pt x="87" y="224"/>
                    </a:lnTo>
                    <a:lnTo>
                      <a:pt x="85" y="224"/>
                    </a:lnTo>
                    <a:lnTo>
                      <a:pt x="85" y="224"/>
                    </a:lnTo>
                    <a:lnTo>
                      <a:pt x="82" y="221"/>
                    </a:lnTo>
                    <a:lnTo>
                      <a:pt x="82" y="221"/>
                    </a:lnTo>
                    <a:lnTo>
                      <a:pt x="82" y="221"/>
                    </a:lnTo>
                    <a:lnTo>
                      <a:pt x="79" y="221"/>
                    </a:lnTo>
                    <a:lnTo>
                      <a:pt x="79" y="221"/>
                    </a:lnTo>
                    <a:lnTo>
                      <a:pt x="76" y="219"/>
                    </a:lnTo>
                    <a:lnTo>
                      <a:pt x="76" y="219"/>
                    </a:lnTo>
                    <a:lnTo>
                      <a:pt x="73" y="219"/>
                    </a:lnTo>
                    <a:lnTo>
                      <a:pt x="70" y="216"/>
                    </a:lnTo>
                    <a:lnTo>
                      <a:pt x="68" y="216"/>
                    </a:lnTo>
                    <a:lnTo>
                      <a:pt x="65" y="213"/>
                    </a:lnTo>
                    <a:lnTo>
                      <a:pt x="62" y="213"/>
                    </a:lnTo>
                    <a:lnTo>
                      <a:pt x="56" y="210"/>
                    </a:lnTo>
                    <a:lnTo>
                      <a:pt x="56" y="207"/>
                    </a:lnTo>
                    <a:lnTo>
                      <a:pt x="53" y="207"/>
                    </a:lnTo>
                    <a:lnTo>
                      <a:pt x="53" y="207"/>
                    </a:lnTo>
                    <a:lnTo>
                      <a:pt x="51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5" y="204"/>
                    </a:lnTo>
                    <a:lnTo>
                      <a:pt x="45" y="204"/>
                    </a:lnTo>
                    <a:lnTo>
                      <a:pt x="45" y="202"/>
                    </a:lnTo>
                    <a:lnTo>
                      <a:pt x="42" y="202"/>
                    </a:lnTo>
                    <a:lnTo>
                      <a:pt x="42" y="202"/>
                    </a:lnTo>
                    <a:lnTo>
                      <a:pt x="39" y="202"/>
                    </a:lnTo>
                    <a:lnTo>
                      <a:pt x="39" y="202"/>
                    </a:lnTo>
                    <a:lnTo>
                      <a:pt x="36" y="202"/>
                    </a:lnTo>
                    <a:lnTo>
                      <a:pt x="34" y="199"/>
                    </a:lnTo>
                    <a:lnTo>
                      <a:pt x="34" y="199"/>
                    </a:lnTo>
                    <a:lnTo>
                      <a:pt x="31" y="199"/>
                    </a:lnTo>
                    <a:lnTo>
                      <a:pt x="31" y="199"/>
                    </a:lnTo>
                    <a:lnTo>
                      <a:pt x="28" y="196"/>
                    </a:lnTo>
                    <a:lnTo>
                      <a:pt x="25" y="196"/>
                    </a:lnTo>
                    <a:lnTo>
                      <a:pt x="25" y="196"/>
                    </a:lnTo>
                    <a:lnTo>
                      <a:pt x="22" y="196"/>
                    </a:lnTo>
                    <a:lnTo>
                      <a:pt x="22" y="196"/>
                    </a:lnTo>
                    <a:lnTo>
                      <a:pt x="19" y="193"/>
                    </a:lnTo>
                    <a:lnTo>
                      <a:pt x="19" y="193"/>
                    </a:lnTo>
                    <a:lnTo>
                      <a:pt x="17" y="193"/>
                    </a:lnTo>
                    <a:lnTo>
                      <a:pt x="17" y="190"/>
                    </a:lnTo>
                    <a:lnTo>
                      <a:pt x="17" y="190"/>
                    </a:lnTo>
                    <a:lnTo>
                      <a:pt x="17" y="190"/>
                    </a:lnTo>
                    <a:lnTo>
                      <a:pt x="17" y="190"/>
                    </a:lnTo>
                    <a:lnTo>
                      <a:pt x="14" y="190"/>
                    </a:lnTo>
                    <a:lnTo>
                      <a:pt x="14" y="187"/>
                    </a:lnTo>
                    <a:lnTo>
                      <a:pt x="11" y="187"/>
                    </a:lnTo>
                    <a:lnTo>
                      <a:pt x="8" y="185"/>
                    </a:lnTo>
                    <a:lnTo>
                      <a:pt x="8" y="185"/>
                    </a:lnTo>
                    <a:lnTo>
                      <a:pt x="8" y="185"/>
                    </a:lnTo>
                    <a:lnTo>
                      <a:pt x="8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79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0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5" y="168"/>
                    </a:lnTo>
                    <a:lnTo>
                      <a:pt x="5" y="165"/>
                    </a:lnTo>
                    <a:lnTo>
                      <a:pt x="5" y="165"/>
                    </a:lnTo>
                    <a:lnTo>
                      <a:pt x="5" y="162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1" y="159"/>
                    </a:lnTo>
                    <a:lnTo>
                      <a:pt x="11" y="159"/>
                    </a:lnTo>
                    <a:lnTo>
                      <a:pt x="11" y="159"/>
                    </a:lnTo>
                    <a:lnTo>
                      <a:pt x="14" y="159"/>
                    </a:lnTo>
                    <a:lnTo>
                      <a:pt x="14" y="159"/>
                    </a:lnTo>
                    <a:lnTo>
                      <a:pt x="14" y="159"/>
                    </a:lnTo>
                    <a:lnTo>
                      <a:pt x="17" y="156"/>
                    </a:lnTo>
                    <a:lnTo>
                      <a:pt x="17" y="156"/>
                    </a:lnTo>
                    <a:lnTo>
                      <a:pt x="17" y="153"/>
                    </a:lnTo>
                    <a:lnTo>
                      <a:pt x="19" y="153"/>
                    </a:lnTo>
                    <a:lnTo>
                      <a:pt x="19" y="153"/>
                    </a:lnTo>
                    <a:lnTo>
                      <a:pt x="22" y="153"/>
                    </a:lnTo>
                    <a:lnTo>
                      <a:pt x="22" y="153"/>
                    </a:lnTo>
                    <a:lnTo>
                      <a:pt x="22" y="153"/>
                    </a:lnTo>
                    <a:lnTo>
                      <a:pt x="25" y="156"/>
                    </a:lnTo>
                    <a:lnTo>
                      <a:pt x="25" y="156"/>
                    </a:lnTo>
                    <a:lnTo>
                      <a:pt x="25" y="156"/>
                    </a:lnTo>
                    <a:lnTo>
                      <a:pt x="28" y="156"/>
                    </a:lnTo>
                    <a:lnTo>
                      <a:pt x="28" y="159"/>
                    </a:lnTo>
                    <a:lnTo>
                      <a:pt x="28" y="159"/>
                    </a:lnTo>
                    <a:lnTo>
                      <a:pt x="28" y="159"/>
                    </a:lnTo>
                    <a:lnTo>
                      <a:pt x="31" y="162"/>
                    </a:lnTo>
                    <a:lnTo>
                      <a:pt x="31" y="162"/>
                    </a:lnTo>
                    <a:lnTo>
                      <a:pt x="31" y="162"/>
                    </a:lnTo>
                    <a:lnTo>
                      <a:pt x="31" y="162"/>
                    </a:lnTo>
                    <a:lnTo>
                      <a:pt x="34" y="162"/>
                    </a:lnTo>
                    <a:lnTo>
                      <a:pt x="34" y="162"/>
                    </a:lnTo>
                    <a:lnTo>
                      <a:pt x="34" y="162"/>
                    </a:lnTo>
                    <a:lnTo>
                      <a:pt x="34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8"/>
                    </a:lnTo>
                    <a:lnTo>
                      <a:pt x="36" y="168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3"/>
                    </a:lnTo>
                    <a:lnTo>
                      <a:pt x="39" y="173"/>
                    </a:lnTo>
                    <a:lnTo>
                      <a:pt x="39" y="176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2" y="179"/>
                    </a:lnTo>
                    <a:lnTo>
                      <a:pt x="45" y="179"/>
                    </a:lnTo>
                    <a:lnTo>
                      <a:pt x="45" y="182"/>
                    </a:lnTo>
                    <a:lnTo>
                      <a:pt x="48" y="182"/>
                    </a:lnTo>
                    <a:lnTo>
                      <a:pt x="48" y="182"/>
                    </a:lnTo>
                    <a:lnTo>
                      <a:pt x="48" y="182"/>
                    </a:lnTo>
                    <a:lnTo>
                      <a:pt x="51" y="182"/>
                    </a:lnTo>
                    <a:lnTo>
                      <a:pt x="51" y="182"/>
                    </a:lnTo>
                    <a:lnTo>
                      <a:pt x="51" y="182"/>
                    </a:lnTo>
                    <a:lnTo>
                      <a:pt x="53" y="182"/>
                    </a:lnTo>
                    <a:lnTo>
                      <a:pt x="53" y="182"/>
                    </a:lnTo>
                    <a:lnTo>
                      <a:pt x="56" y="182"/>
                    </a:lnTo>
                    <a:lnTo>
                      <a:pt x="56" y="182"/>
                    </a:lnTo>
                    <a:lnTo>
                      <a:pt x="59" y="182"/>
                    </a:lnTo>
                    <a:lnTo>
                      <a:pt x="59" y="182"/>
                    </a:lnTo>
                    <a:lnTo>
                      <a:pt x="59" y="182"/>
                    </a:lnTo>
                    <a:lnTo>
                      <a:pt x="59" y="182"/>
                    </a:lnTo>
                    <a:lnTo>
                      <a:pt x="62" y="182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70" y="182"/>
                    </a:lnTo>
                    <a:lnTo>
                      <a:pt x="70" y="182"/>
                    </a:lnTo>
                    <a:lnTo>
                      <a:pt x="70" y="182"/>
                    </a:lnTo>
                    <a:lnTo>
                      <a:pt x="73" y="182"/>
                    </a:lnTo>
                    <a:lnTo>
                      <a:pt x="73" y="182"/>
                    </a:lnTo>
                    <a:lnTo>
                      <a:pt x="73" y="182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82" y="182"/>
                    </a:lnTo>
                    <a:lnTo>
                      <a:pt x="82" y="182"/>
                    </a:lnTo>
                    <a:lnTo>
                      <a:pt x="82" y="182"/>
                    </a:lnTo>
                    <a:lnTo>
                      <a:pt x="82" y="179"/>
                    </a:lnTo>
                    <a:lnTo>
                      <a:pt x="85" y="179"/>
                    </a:lnTo>
                    <a:lnTo>
                      <a:pt x="85" y="176"/>
                    </a:lnTo>
                    <a:lnTo>
                      <a:pt x="85" y="176"/>
                    </a:lnTo>
                    <a:lnTo>
                      <a:pt x="87" y="176"/>
                    </a:lnTo>
                    <a:lnTo>
                      <a:pt x="87" y="173"/>
                    </a:lnTo>
                    <a:lnTo>
                      <a:pt x="87" y="173"/>
                    </a:lnTo>
                    <a:lnTo>
                      <a:pt x="87" y="173"/>
                    </a:lnTo>
                    <a:lnTo>
                      <a:pt x="87" y="170"/>
                    </a:lnTo>
                    <a:lnTo>
                      <a:pt x="87" y="170"/>
                    </a:lnTo>
                    <a:lnTo>
                      <a:pt x="90" y="170"/>
                    </a:lnTo>
                    <a:lnTo>
                      <a:pt x="90" y="168"/>
                    </a:lnTo>
                    <a:lnTo>
                      <a:pt x="90" y="168"/>
                    </a:lnTo>
                    <a:lnTo>
                      <a:pt x="90" y="165"/>
                    </a:lnTo>
                    <a:lnTo>
                      <a:pt x="93" y="165"/>
                    </a:lnTo>
                    <a:lnTo>
                      <a:pt x="93" y="165"/>
                    </a:lnTo>
                    <a:lnTo>
                      <a:pt x="90" y="165"/>
                    </a:lnTo>
                    <a:lnTo>
                      <a:pt x="90" y="165"/>
                    </a:lnTo>
                    <a:lnTo>
                      <a:pt x="90" y="165"/>
                    </a:lnTo>
                    <a:lnTo>
                      <a:pt x="87" y="165"/>
                    </a:lnTo>
                    <a:lnTo>
                      <a:pt x="87" y="165"/>
                    </a:lnTo>
                    <a:lnTo>
                      <a:pt x="85" y="165"/>
                    </a:lnTo>
                    <a:lnTo>
                      <a:pt x="85" y="162"/>
                    </a:lnTo>
                    <a:lnTo>
                      <a:pt x="82" y="162"/>
                    </a:lnTo>
                    <a:lnTo>
                      <a:pt x="82" y="162"/>
                    </a:lnTo>
                    <a:lnTo>
                      <a:pt x="79" y="162"/>
                    </a:lnTo>
                    <a:lnTo>
                      <a:pt x="79" y="159"/>
                    </a:lnTo>
                    <a:lnTo>
                      <a:pt x="76" y="159"/>
                    </a:lnTo>
                    <a:lnTo>
                      <a:pt x="73" y="15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0" y="153"/>
                    </a:lnTo>
                    <a:lnTo>
                      <a:pt x="65" y="151"/>
                    </a:lnTo>
                    <a:lnTo>
                      <a:pt x="62" y="148"/>
                    </a:lnTo>
                    <a:lnTo>
                      <a:pt x="59" y="148"/>
                    </a:lnTo>
                    <a:lnTo>
                      <a:pt x="56" y="145"/>
                    </a:lnTo>
                    <a:lnTo>
                      <a:pt x="56" y="142"/>
                    </a:lnTo>
                    <a:lnTo>
                      <a:pt x="53" y="142"/>
                    </a:lnTo>
                    <a:lnTo>
                      <a:pt x="53" y="139"/>
                    </a:lnTo>
                    <a:lnTo>
                      <a:pt x="56" y="136"/>
                    </a:lnTo>
                    <a:lnTo>
                      <a:pt x="56" y="136"/>
                    </a:lnTo>
                    <a:lnTo>
                      <a:pt x="56" y="134"/>
                    </a:lnTo>
                    <a:lnTo>
                      <a:pt x="56" y="134"/>
                    </a:lnTo>
                    <a:lnTo>
                      <a:pt x="59" y="134"/>
                    </a:lnTo>
                    <a:lnTo>
                      <a:pt x="59" y="131"/>
                    </a:lnTo>
                    <a:lnTo>
                      <a:pt x="59" y="131"/>
                    </a:lnTo>
                    <a:lnTo>
                      <a:pt x="59" y="128"/>
                    </a:lnTo>
                    <a:lnTo>
                      <a:pt x="59" y="128"/>
                    </a:lnTo>
                    <a:lnTo>
                      <a:pt x="62" y="125"/>
                    </a:lnTo>
                    <a:lnTo>
                      <a:pt x="62" y="125"/>
                    </a:lnTo>
                    <a:lnTo>
                      <a:pt x="62" y="125"/>
                    </a:lnTo>
                    <a:lnTo>
                      <a:pt x="62" y="125"/>
                    </a:lnTo>
                    <a:lnTo>
                      <a:pt x="62" y="119"/>
                    </a:lnTo>
                    <a:lnTo>
                      <a:pt x="68" y="125"/>
                    </a:lnTo>
                    <a:lnTo>
                      <a:pt x="70" y="125"/>
                    </a:lnTo>
                    <a:lnTo>
                      <a:pt x="73" y="128"/>
                    </a:lnTo>
                    <a:lnTo>
                      <a:pt x="76" y="131"/>
                    </a:lnTo>
                    <a:lnTo>
                      <a:pt x="79" y="134"/>
                    </a:lnTo>
                    <a:lnTo>
                      <a:pt x="79" y="128"/>
                    </a:lnTo>
                    <a:lnTo>
                      <a:pt x="82" y="125"/>
                    </a:lnTo>
                    <a:lnTo>
                      <a:pt x="82" y="119"/>
                    </a:lnTo>
                    <a:lnTo>
                      <a:pt x="85" y="117"/>
                    </a:lnTo>
                    <a:lnTo>
                      <a:pt x="87" y="108"/>
                    </a:lnTo>
                    <a:lnTo>
                      <a:pt x="79" y="102"/>
                    </a:lnTo>
                    <a:lnTo>
                      <a:pt x="73" y="100"/>
                    </a:lnTo>
                    <a:lnTo>
                      <a:pt x="68" y="100"/>
                    </a:lnTo>
                    <a:lnTo>
                      <a:pt x="65" y="97"/>
                    </a:lnTo>
                    <a:lnTo>
                      <a:pt x="65" y="97"/>
                    </a:lnTo>
                    <a:lnTo>
                      <a:pt x="65" y="91"/>
                    </a:lnTo>
                    <a:lnTo>
                      <a:pt x="68" y="91"/>
                    </a:lnTo>
                    <a:lnTo>
                      <a:pt x="68" y="88"/>
                    </a:lnTo>
                    <a:lnTo>
                      <a:pt x="68" y="85"/>
                    </a:lnTo>
                    <a:lnTo>
                      <a:pt x="68" y="83"/>
                    </a:lnTo>
                    <a:lnTo>
                      <a:pt x="68" y="83"/>
                    </a:lnTo>
                    <a:lnTo>
                      <a:pt x="70" y="80"/>
                    </a:lnTo>
                    <a:lnTo>
                      <a:pt x="73" y="77"/>
                    </a:lnTo>
                    <a:lnTo>
                      <a:pt x="73" y="74"/>
                    </a:lnTo>
                    <a:lnTo>
                      <a:pt x="73" y="71"/>
                    </a:lnTo>
                    <a:lnTo>
                      <a:pt x="76" y="68"/>
                    </a:lnTo>
                    <a:lnTo>
                      <a:pt x="76" y="63"/>
                    </a:lnTo>
                    <a:lnTo>
                      <a:pt x="79" y="60"/>
                    </a:lnTo>
                    <a:lnTo>
                      <a:pt x="79" y="57"/>
                    </a:lnTo>
                    <a:lnTo>
                      <a:pt x="76" y="54"/>
                    </a:lnTo>
                    <a:lnTo>
                      <a:pt x="73" y="54"/>
                    </a:lnTo>
                    <a:lnTo>
                      <a:pt x="73" y="51"/>
                    </a:lnTo>
                    <a:lnTo>
                      <a:pt x="73" y="46"/>
                    </a:lnTo>
                    <a:lnTo>
                      <a:pt x="76" y="43"/>
                    </a:lnTo>
                    <a:lnTo>
                      <a:pt x="79" y="40"/>
                    </a:lnTo>
                    <a:lnTo>
                      <a:pt x="79" y="34"/>
                    </a:lnTo>
                    <a:lnTo>
                      <a:pt x="82" y="32"/>
                    </a:lnTo>
                    <a:lnTo>
                      <a:pt x="82" y="29"/>
                    </a:lnTo>
                    <a:lnTo>
                      <a:pt x="82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9"/>
                    </a:lnTo>
                    <a:lnTo>
                      <a:pt x="90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9" y="32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0"/>
                    </a:lnTo>
                    <a:lnTo>
                      <a:pt x="107" y="17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3" y="23"/>
                    </a:lnTo>
                    <a:lnTo>
                      <a:pt x="113" y="23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1" y="23"/>
                    </a:lnTo>
                    <a:lnTo>
                      <a:pt x="124" y="23"/>
                    </a:lnTo>
                    <a:lnTo>
                      <a:pt x="124" y="26"/>
                    </a:lnTo>
                    <a:lnTo>
                      <a:pt x="127" y="26"/>
                    </a:lnTo>
                    <a:lnTo>
                      <a:pt x="127" y="23"/>
                    </a:lnTo>
                    <a:lnTo>
                      <a:pt x="127" y="20"/>
                    </a:lnTo>
                    <a:lnTo>
                      <a:pt x="127" y="20"/>
                    </a:lnTo>
                    <a:lnTo>
                      <a:pt x="130" y="20"/>
                    </a:lnTo>
                    <a:lnTo>
                      <a:pt x="130" y="17"/>
                    </a:lnTo>
                    <a:lnTo>
                      <a:pt x="130" y="17"/>
                    </a:lnTo>
                    <a:lnTo>
                      <a:pt x="130" y="15"/>
                    </a:lnTo>
                    <a:lnTo>
                      <a:pt x="133" y="15"/>
                    </a:lnTo>
                    <a:lnTo>
                      <a:pt x="133" y="12"/>
                    </a:lnTo>
                    <a:lnTo>
                      <a:pt x="136" y="9"/>
                    </a:lnTo>
                    <a:lnTo>
                      <a:pt x="136" y="6"/>
                    </a:lnTo>
                    <a:lnTo>
                      <a:pt x="136" y="6"/>
                    </a:lnTo>
                    <a:lnTo>
                      <a:pt x="138" y="3"/>
                    </a:lnTo>
                    <a:lnTo>
                      <a:pt x="138" y="0"/>
                    </a:lnTo>
                    <a:lnTo>
                      <a:pt x="141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7" y="6"/>
                    </a:lnTo>
                    <a:lnTo>
                      <a:pt x="147" y="6"/>
                    </a:lnTo>
                    <a:lnTo>
                      <a:pt x="150" y="6"/>
                    </a:lnTo>
                    <a:lnTo>
                      <a:pt x="150" y="6"/>
                    </a:lnTo>
                    <a:lnTo>
                      <a:pt x="153" y="9"/>
                    </a:lnTo>
                    <a:lnTo>
                      <a:pt x="153" y="9"/>
                    </a:lnTo>
                    <a:lnTo>
                      <a:pt x="155" y="9"/>
                    </a:lnTo>
                    <a:lnTo>
                      <a:pt x="158" y="12"/>
                    </a:lnTo>
                    <a:lnTo>
                      <a:pt x="158" y="12"/>
                    </a:lnTo>
                    <a:lnTo>
                      <a:pt x="161" y="12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67" y="15"/>
                    </a:lnTo>
                    <a:lnTo>
                      <a:pt x="167" y="15"/>
                    </a:lnTo>
                    <a:lnTo>
                      <a:pt x="167" y="15"/>
                    </a:lnTo>
                    <a:lnTo>
                      <a:pt x="167" y="15"/>
                    </a:lnTo>
                    <a:lnTo>
                      <a:pt x="172" y="15"/>
                    </a:lnTo>
                    <a:lnTo>
                      <a:pt x="172" y="15"/>
                    </a:lnTo>
                    <a:lnTo>
                      <a:pt x="175" y="15"/>
                    </a:lnTo>
                    <a:lnTo>
                      <a:pt x="178" y="15"/>
                    </a:lnTo>
                    <a:lnTo>
                      <a:pt x="175" y="23"/>
                    </a:lnTo>
                    <a:lnTo>
                      <a:pt x="172" y="26"/>
                    </a:lnTo>
                    <a:lnTo>
                      <a:pt x="178" y="26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4" y="29"/>
                    </a:lnTo>
                    <a:lnTo>
                      <a:pt x="189" y="32"/>
                    </a:lnTo>
                    <a:lnTo>
                      <a:pt x="189" y="29"/>
                    </a:lnTo>
                    <a:lnTo>
                      <a:pt x="189" y="29"/>
                    </a:lnTo>
                    <a:lnTo>
                      <a:pt x="192" y="29"/>
                    </a:lnTo>
                    <a:lnTo>
                      <a:pt x="192" y="29"/>
                    </a:lnTo>
                    <a:lnTo>
                      <a:pt x="195" y="29"/>
                    </a:lnTo>
                    <a:lnTo>
                      <a:pt x="195" y="29"/>
                    </a:lnTo>
                    <a:lnTo>
                      <a:pt x="198" y="29"/>
                    </a:lnTo>
                    <a:lnTo>
                      <a:pt x="198" y="29"/>
                    </a:lnTo>
                    <a:lnTo>
                      <a:pt x="198" y="26"/>
                    </a:lnTo>
                    <a:lnTo>
                      <a:pt x="201" y="26"/>
                    </a:lnTo>
                    <a:lnTo>
                      <a:pt x="201" y="26"/>
                    </a:lnTo>
                    <a:lnTo>
                      <a:pt x="201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6" y="29"/>
                    </a:lnTo>
                    <a:lnTo>
                      <a:pt x="206" y="29"/>
                    </a:lnTo>
                    <a:lnTo>
                      <a:pt x="206" y="32"/>
                    </a:lnTo>
                    <a:lnTo>
                      <a:pt x="206" y="32"/>
                    </a:lnTo>
                    <a:lnTo>
                      <a:pt x="206" y="32"/>
                    </a:lnTo>
                    <a:lnTo>
                      <a:pt x="209" y="32"/>
                    </a:lnTo>
                    <a:lnTo>
                      <a:pt x="209" y="32"/>
                    </a:lnTo>
                    <a:lnTo>
                      <a:pt x="212" y="32"/>
                    </a:lnTo>
                    <a:lnTo>
                      <a:pt x="212" y="32"/>
                    </a:lnTo>
                    <a:lnTo>
                      <a:pt x="212" y="34"/>
                    </a:lnTo>
                    <a:lnTo>
                      <a:pt x="212" y="34"/>
                    </a:lnTo>
                    <a:lnTo>
                      <a:pt x="212" y="37"/>
                    </a:lnTo>
                    <a:lnTo>
                      <a:pt x="212" y="40"/>
                    </a:lnTo>
                    <a:lnTo>
                      <a:pt x="209" y="43"/>
                    </a:lnTo>
                    <a:lnTo>
                      <a:pt x="209" y="46"/>
                    </a:lnTo>
                    <a:lnTo>
                      <a:pt x="206" y="49"/>
                    </a:lnTo>
                    <a:lnTo>
                      <a:pt x="206" y="51"/>
                    </a:lnTo>
                    <a:lnTo>
                      <a:pt x="206" y="54"/>
                    </a:lnTo>
                    <a:lnTo>
                      <a:pt x="204" y="57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1" y="60"/>
                    </a:lnTo>
                    <a:lnTo>
                      <a:pt x="201" y="63"/>
                    </a:lnTo>
                    <a:lnTo>
                      <a:pt x="201" y="66"/>
                    </a:lnTo>
                    <a:lnTo>
                      <a:pt x="195" y="66"/>
                    </a:lnTo>
                    <a:lnTo>
                      <a:pt x="195" y="66"/>
                    </a:lnTo>
                    <a:lnTo>
                      <a:pt x="189" y="66"/>
                    </a:lnTo>
                    <a:lnTo>
                      <a:pt x="189" y="66"/>
                    </a:lnTo>
                    <a:lnTo>
                      <a:pt x="189" y="66"/>
                    </a:lnTo>
                    <a:lnTo>
                      <a:pt x="187" y="68"/>
                    </a:lnTo>
                    <a:lnTo>
                      <a:pt x="187" y="71"/>
                    </a:lnTo>
                    <a:lnTo>
                      <a:pt x="184" y="77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64" y="80"/>
                    </a:lnTo>
                    <a:lnTo>
                      <a:pt x="161" y="83"/>
                    </a:lnTo>
                    <a:lnTo>
                      <a:pt x="153" y="77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0" name="Freeform 226"/>
              <p:cNvSpPr>
                <a:spLocks/>
              </p:cNvSpPr>
              <p:nvPr/>
            </p:nvSpPr>
            <p:spPr bwMode="auto">
              <a:xfrm>
                <a:off x="1854" y="2753"/>
                <a:ext cx="115" cy="166"/>
              </a:xfrm>
              <a:custGeom>
                <a:avLst/>
                <a:gdLst/>
                <a:ahLst/>
                <a:cxnLst>
                  <a:cxn ang="0">
                    <a:pos x="131" y="267"/>
                  </a:cxn>
                  <a:cxn ang="0">
                    <a:pos x="128" y="264"/>
                  </a:cxn>
                  <a:cxn ang="0">
                    <a:pos x="119" y="261"/>
                  </a:cxn>
                  <a:cxn ang="0">
                    <a:pos x="105" y="261"/>
                  </a:cxn>
                  <a:cxn ang="0">
                    <a:pos x="88" y="267"/>
                  </a:cxn>
                  <a:cxn ang="0">
                    <a:pos x="77" y="269"/>
                  </a:cxn>
                  <a:cxn ang="0">
                    <a:pos x="74" y="289"/>
                  </a:cxn>
                  <a:cxn ang="0">
                    <a:pos x="77" y="303"/>
                  </a:cxn>
                  <a:cxn ang="0">
                    <a:pos x="71" y="306"/>
                  </a:cxn>
                  <a:cxn ang="0">
                    <a:pos x="46" y="323"/>
                  </a:cxn>
                  <a:cxn ang="0">
                    <a:pos x="31" y="315"/>
                  </a:cxn>
                  <a:cxn ang="0">
                    <a:pos x="31" y="312"/>
                  </a:cxn>
                  <a:cxn ang="0">
                    <a:pos x="12" y="269"/>
                  </a:cxn>
                  <a:cxn ang="0">
                    <a:pos x="0" y="247"/>
                  </a:cxn>
                  <a:cxn ang="0">
                    <a:pos x="17" y="227"/>
                  </a:cxn>
                  <a:cxn ang="0">
                    <a:pos x="23" y="193"/>
                  </a:cxn>
                  <a:cxn ang="0">
                    <a:pos x="40" y="182"/>
                  </a:cxn>
                  <a:cxn ang="0">
                    <a:pos x="97" y="139"/>
                  </a:cxn>
                  <a:cxn ang="0">
                    <a:pos x="105" y="142"/>
                  </a:cxn>
                  <a:cxn ang="0">
                    <a:pos x="111" y="145"/>
                  </a:cxn>
                  <a:cxn ang="0">
                    <a:pos x="116" y="142"/>
                  </a:cxn>
                  <a:cxn ang="0">
                    <a:pos x="122" y="133"/>
                  </a:cxn>
                  <a:cxn ang="0">
                    <a:pos x="133" y="119"/>
                  </a:cxn>
                  <a:cxn ang="0">
                    <a:pos x="136" y="108"/>
                  </a:cxn>
                  <a:cxn ang="0">
                    <a:pos x="136" y="99"/>
                  </a:cxn>
                  <a:cxn ang="0">
                    <a:pos x="133" y="82"/>
                  </a:cxn>
                  <a:cxn ang="0">
                    <a:pos x="111" y="77"/>
                  </a:cxn>
                  <a:cxn ang="0">
                    <a:pos x="91" y="68"/>
                  </a:cxn>
                  <a:cxn ang="0">
                    <a:pos x="63" y="54"/>
                  </a:cxn>
                  <a:cxn ang="0">
                    <a:pos x="77" y="57"/>
                  </a:cxn>
                  <a:cxn ang="0">
                    <a:pos x="94" y="46"/>
                  </a:cxn>
                  <a:cxn ang="0">
                    <a:pos x="136" y="9"/>
                  </a:cxn>
                  <a:cxn ang="0">
                    <a:pos x="150" y="3"/>
                  </a:cxn>
                  <a:cxn ang="0">
                    <a:pos x="156" y="6"/>
                  </a:cxn>
                  <a:cxn ang="0">
                    <a:pos x="159" y="29"/>
                  </a:cxn>
                  <a:cxn ang="0">
                    <a:pos x="176" y="37"/>
                  </a:cxn>
                  <a:cxn ang="0">
                    <a:pos x="184" y="51"/>
                  </a:cxn>
                  <a:cxn ang="0">
                    <a:pos x="190" y="63"/>
                  </a:cxn>
                  <a:cxn ang="0">
                    <a:pos x="196" y="74"/>
                  </a:cxn>
                  <a:cxn ang="0">
                    <a:pos x="193" y="88"/>
                  </a:cxn>
                  <a:cxn ang="0">
                    <a:pos x="204" y="111"/>
                  </a:cxn>
                  <a:cxn ang="0">
                    <a:pos x="207" y="114"/>
                  </a:cxn>
                  <a:cxn ang="0">
                    <a:pos x="216" y="122"/>
                  </a:cxn>
                  <a:cxn ang="0">
                    <a:pos x="221" y="128"/>
                  </a:cxn>
                  <a:cxn ang="0">
                    <a:pos x="227" y="133"/>
                  </a:cxn>
                  <a:cxn ang="0">
                    <a:pos x="227" y="136"/>
                  </a:cxn>
                  <a:cxn ang="0">
                    <a:pos x="224" y="139"/>
                  </a:cxn>
                  <a:cxn ang="0">
                    <a:pos x="221" y="145"/>
                  </a:cxn>
                  <a:cxn ang="0">
                    <a:pos x="196" y="182"/>
                  </a:cxn>
                  <a:cxn ang="0">
                    <a:pos x="204" y="196"/>
                  </a:cxn>
                  <a:cxn ang="0">
                    <a:pos x="196" y="216"/>
                  </a:cxn>
                  <a:cxn ang="0">
                    <a:pos x="190" y="238"/>
                  </a:cxn>
                  <a:cxn ang="0">
                    <a:pos x="182" y="250"/>
                  </a:cxn>
                  <a:cxn ang="0">
                    <a:pos x="170" y="244"/>
                  </a:cxn>
                  <a:cxn ang="0">
                    <a:pos x="148" y="264"/>
                  </a:cxn>
                </a:cxnLst>
                <a:rect l="0" t="0" r="r" b="b"/>
                <a:pathLst>
                  <a:path w="227" h="326">
                    <a:moveTo>
                      <a:pt x="133" y="272"/>
                    </a:moveTo>
                    <a:lnTo>
                      <a:pt x="133" y="272"/>
                    </a:lnTo>
                    <a:lnTo>
                      <a:pt x="133" y="269"/>
                    </a:lnTo>
                    <a:lnTo>
                      <a:pt x="133" y="269"/>
                    </a:lnTo>
                    <a:lnTo>
                      <a:pt x="131" y="269"/>
                    </a:lnTo>
                    <a:lnTo>
                      <a:pt x="131" y="267"/>
                    </a:lnTo>
                    <a:lnTo>
                      <a:pt x="131" y="267"/>
                    </a:lnTo>
                    <a:lnTo>
                      <a:pt x="131" y="267"/>
                    </a:lnTo>
                    <a:lnTo>
                      <a:pt x="131" y="267"/>
                    </a:lnTo>
                    <a:lnTo>
                      <a:pt x="131" y="267"/>
                    </a:lnTo>
                    <a:lnTo>
                      <a:pt x="128" y="264"/>
                    </a:lnTo>
                    <a:lnTo>
                      <a:pt x="128" y="264"/>
                    </a:lnTo>
                    <a:lnTo>
                      <a:pt x="128" y="264"/>
                    </a:lnTo>
                    <a:lnTo>
                      <a:pt x="125" y="264"/>
                    </a:lnTo>
                    <a:lnTo>
                      <a:pt x="122" y="264"/>
                    </a:lnTo>
                    <a:lnTo>
                      <a:pt x="122" y="264"/>
                    </a:lnTo>
                    <a:lnTo>
                      <a:pt x="119" y="261"/>
                    </a:lnTo>
                    <a:lnTo>
                      <a:pt x="119" y="261"/>
                    </a:lnTo>
                    <a:lnTo>
                      <a:pt x="116" y="264"/>
                    </a:lnTo>
                    <a:lnTo>
                      <a:pt x="116" y="264"/>
                    </a:lnTo>
                    <a:lnTo>
                      <a:pt x="114" y="264"/>
                    </a:lnTo>
                    <a:lnTo>
                      <a:pt x="111" y="264"/>
                    </a:lnTo>
                    <a:lnTo>
                      <a:pt x="108" y="261"/>
                    </a:lnTo>
                    <a:lnTo>
                      <a:pt x="105" y="261"/>
                    </a:lnTo>
                    <a:lnTo>
                      <a:pt x="102" y="261"/>
                    </a:lnTo>
                    <a:lnTo>
                      <a:pt x="99" y="261"/>
                    </a:lnTo>
                    <a:lnTo>
                      <a:pt x="99" y="261"/>
                    </a:lnTo>
                    <a:lnTo>
                      <a:pt x="97" y="261"/>
                    </a:lnTo>
                    <a:lnTo>
                      <a:pt x="91" y="258"/>
                    </a:lnTo>
                    <a:lnTo>
                      <a:pt x="88" y="267"/>
                    </a:lnTo>
                    <a:lnTo>
                      <a:pt x="82" y="267"/>
                    </a:lnTo>
                    <a:lnTo>
                      <a:pt x="82" y="267"/>
                    </a:lnTo>
                    <a:lnTo>
                      <a:pt x="80" y="267"/>
                    </a:lnTo>
                    <a:lnTo>
                      <a:pt x="80" y="267"/>
                    </a:lnTo>
                    <a:lnTo>
                      <a:pt x="77" y="269"/>
                    </a:lnTo>
                    <a:lnTo>
                      <a:pt x="77" y="269"/>
                    </a:lnTo>
                    <a:lnTo>
                      <a:pt x="77" y="269"/>
                    </a:lnTo>
                    <a:lnTo>
                      <a:pt x="77" y="269"/>
                    </a:lnTo>
                    <a:lnTo>
                      <a:pt x="74" y="269"/>
                    </a:lnTo>
                    <a:lnTo>
                      <a:pt x="68" y="278"/>
                    </a:lnTo>
                    <a:lnTo>
                      <a:pt x="74" y="286"/>
                    </a:lnTo>
                    <a:lnTo>
                      <a:pt x="74" y="289"/>
                    </a:lnTo>
                    <a:lnTo>
                      <a:pt x="74" y="289"/>
                    </a:lnTo>
                    <a:lnTo>
                      <a:pt x="77" y="295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77" y="303"/>
                    </a:lnTo>
                    <a:lnTo>
                      <a:pt x="77" y="303"/>
                    </a:lnTo>
                    <a:lnTo>
                      <a:pt x="77" y="303"/>
                    </a:lnTo>
                    <a:lnTo>
                      <a:pt x="74" y="303"/>
                    </a:lnTo>
                    <a:lnTo>
                      <a:pt x="74" y="306"/>
                    </a:lnTo>
                    <a:lnTo>
                      <a:pt x="74" y="306"/>
                    </a:lnTo>
                    <a:lnTo>
                      <a:pt x="71" y="306"/>
                    </a:lnTo>
                    <a:lnTo>
                      <a:pt x="65" y="312"/>
                    </a:lnTo>
                    <a:lnTo>
                      <a:pt x="63" y="312"/>
                    </a:lnTo>
                    <a:lnTo>
                      <a:pt x="60" y="320"/>
                    </a:lnTo>
                    <a:lnTo>
                      <a:pt x="48" y="323"/>
                    </a:lnTo>
                    <a:lnTo>
                      <a:pt x="46" y="323"/>
                    </a:lnTo>
                    <a:lnTo>
                      <a:pt x="46" y="323"/>
                    </a:lnTo>
                    <a:lnTo>
                      <a:pt x="37" y="326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18"/>
                    </a:lnTo>
                    <a:lnTo>
                      <a:pt x="34" y="318"/>
                    </a:lnTo>
                    <a:lnTo>
                      <a:pt x="31" y="315"/>
                    </a:lnTo>
                    <a:lnTo>
                      <a:pt x="31" y="315"/>
                    </a:lnTo>
                    <a:lnTo>
                      <a:pt x="31" y="312"/>
                    </a:lnTo>
                    <a:lnTo>
                      <a:pt x="31" y="312"/>
                    </a:lnTo>
                    <a:lnTo>
                      <a:pt x="31" y="312"/>
                    </a:lnTo>
                    <a:lnTo>
                      <a:pt x="31" y="312"/>
                    </a:lnTo>
                    <a:lnTo>
                      <a:pt x="31" y="312"/>
                    </a:lnTo>
                    <a:lnTo>
                      <a:pt x="29" y="312"/>
                    </a:lnTo>
                    <a:lnTo>
                      <a:pt x="29" y="312"/>
                    </a:lnTo>
                    <a:lnTo>
                      <a:pt x="29" y="309"/>
                    </a:lnTo>
                    <a:lnTo>
                      <a:pt x="29" y="306"/>
                    </a:lnTo>
                    <a:lnTo>
                      <a:pt x="29" y="306"/>
                    </a:lnTo>
                    <a:lnTo>
                      <a:pt x="12" y="269"/>
                    </a:lnTo>
                    <a:lnTo>
                      <a:pt x="9" y="267"/>
                    </a:lnTo>
                    <a:lnTo>
                      <a:pt x="9" y="264"/>
                    </a:lnTo>
                    <a:lnTo>
                      <a:pt x="6" y="261"/>
                    </a:lnTo>
                    <a:lnTo>
                      <a:pt x="6" y="258"/>
                    </a:lnTo>
                    <a:lnTo>
                      <a:pt x="3" y="252"/>
                    </a:lnTo>
                    <a:lnTo>
                      <a:pt x="0" y="247"/>
                    </a:lnTo>
                    <a:lnTo>
                      <a:pt x="6" y="244"/>
                    </a:lnTo>
                    <a:lnTo>
                      <a:pt x="12" y="244"/>
                    </a:lnTo>
                    <a:lnTo>
                      <a:pt x="12" y="244"/>
                    </a:lnTo>
                    <a:lnTo>
                      <a:pt x="14" y="241"/>
                    </a:lnTo>
                    <a:lnTo>
                      <a:pt x="14" y="235"/>
                    </a:lnTo>
                    <a:lnTo>
                      <a:pt x="17" y="227"/>
                    </a:lnTo>
                    <a:lnTo>
                      <a:pt x="17" y="221"/>
                    </a:lnTo>
                    <a:lnTo>
                      <a:pt x="20" y="210"/>
                    </a:lnTo>
                    <a:lnTo>
                      <a:pt x="20" y="207"/>
                    </a:lnTo>
                    <a:lnTo>
                      <a:pt x="20" y="204"/>
                    </a:lnTo>
                    <a:lnTo>
                      <a:pt x="23" y="199"/>
                    </a:lnTo>
                    <a:lnTo>
                      <a:pt x="23" y="193"/>
                    </a:lnTo>
                    <a:lnTo>
                      <a:pt x="26" y="184"/>
                    </a:lnTo>
                    <a:lnTo>
                      <a:pt x="26" y="182"/>
                    </a:lnTo>
                    <a:lnTo>
                      <a:pt x="26" y="182"/>
                    </a:lnTo>
                    <a:lnTo>
                      <a:pt x="31" y="182"/>
                    </a:lnTo>
                    <a:lnTo>
                      <a:pt x="40" y="182"/>
                    </a:lnTo>
                    <a:lnTo>
                      <a:pt x="40" y="182"/>
                    </a:lnTo>
                    <a:lnTo>
                      <a:pt x="40" y="182"/>
                    </a:lnTo>
                    <a:lnTo>
                      <a:pt x="46" y="176"/>
                    </a:lnTo>
                    <a:lnTo>
                      <a:pt x="43" y="136"/>
                    </a:lnTo>
                    <a:lnTo>
                      <a:pt x="68" y="133"/>
                    </a:lnTo>
                    <a:lnTo>
                      <a:pt x="97" y="139"/>
                    </a:lnTo>
                    <a:lnTo>
                      <a:pt x="97" y="139"/>
                    </a:lnTo>
                    <a:lnTo>
                      <a:pt x="99" y="139"/>
                    </a:lnTo>
                    <a:lnTo>
                      <a:pt x="99" y="139"/>
                    </a:lnTo>
                    <a:lnTo>
                      <a:pt x="99" y="142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5" y="142"/>
                    </a:lnTo>
                    <a:lnTo>
                      <a:pt x="105" y="142"/>
                    </a:lnTo>
                    <a:lnTo>
                      <a:pt x="105" y="142"/>
                    </a:lnTo>
                    <a:lnTo>
                      <a:pt x="108" y="142"/>
                    </a:lnTo>
                    <a:lnTo>
                      <a:pt x="108" y="142"/>
                    </a:lnTo>
                    <a:lnTo>
                      <a:pt x="111" y="142"/>
                    </a:lnTo>
                    <a:lnTo>
                      <a:pt x="111" y="145"/>
                    </a:lnTo>
                    <a:lnTo>
                      <a:pt x="111" y="145"/>
                    </a:lnTo>
                    <a:lnTo>
                      <a:pt x="114" y="145"/>
                    </a:lnTo>
                    <a:lnTo>
                      <a:pt x="114" y="142"/>
                    </a:lnTo>
                    <a:lnTo>
                      <a:pt x="114" y="142"/>
                    </a:lnTo>
                    <a:lnTo>
                      <a:pt x="116" y="142"/>
                    </a:lnTo>
                    <a:lnTo>
                      <a:pt x="116" y="142"/>
                    </a:lnTo>
                    <a:lnTo>
                      <a:pt x="116" y="139"/>
                    </a:lnTo>
                    <a:lnTo>
                      <a:pt x="119" y="139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22" y="136"/>
                    </a:lnTo>
                    <a:lnTo>
                      <a:pt x="122" y="133"/>
                    </a:lnTo>
                    <a:lnTo>
                      <a:pt x="131" y="125"/>
                    </a:lnTo>
                    <a:lnTo>
                      <a:pt x="131" y="125"/>
                    </a:lnTo>
                    <a:lnTo>
                      <a:pt x="131" y="125"/>
                    </a:lnTo>
                    <a:lnTo>
                      <a:pt x="131" y="122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4"/>
                    </a:lnTo>
                    <a:lnTo>
                      <a:pt x="133" y="114"/>
                    </a:lnTo>
                    <a:lnTo>
                      <a:pt x="136" y="111"/>
                    </a:lnTo>
                    <a:lnTo>
                      <a:pt x="136" y="111"/>
                    </a:lnTo>
                    <a:lnTo>
                      <a:pt x="136" y="108"/>
                    </a:lnTo>
                    <a:lnTo>
                      <a:pt x="136" y="108"/>
                    </a:lnTo>
                    <a:lnTo>
                      <a:pt x="136" y="105"/>
                    </a:lnTo>
                    <a:lnTo>
                      <a:pt x="136" y="102"/>
                    </a:lnTo>
                    <a:lnTo>
                      <a:pt x="136" y="102"/>
                    </a:lnTo>
                    <a:lnTo>
                      <a:pt x="136" y="102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4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6" y="91"/>
                    </a:lnTo>
                    <a:lnTo>
                      <a:pt x="133" y="82"/>
                    </a:lnTo>
                    <a:lnTo>
                      <a:pt x="128" y="82"/>
                    </a:lnTo>
                    <a:lnTo>
                      <a:pt x="125" y="80"/>
                    </a:lnTo>
                    <a:lnTo>
                      <a:pt x="119" y="80"/>
                    </a:lnTo>
                    <a:lnTo>
                      <a:pt x="116" y="80"/>
                    </a:lnTo>
                    <a:lnTo>
                      <a:pt x="114" y="77"/>
                    </a:lnTo>
                    <a:lnTo>
                      <a:pt x="111" y="77"/>
                    </a:lnTo>
                    <a:lnTo>
                      <a:pt x="108" y="77"/>
                    </a:lnTo>
                    <a:lnTo>
                      <a:pt x="108" y="77"/>
                    </a:lnTo>
                    <a:lnTo>
                      <a:pt x="105" y="74"/>
                    </a:lnTo>
                    <a:lnTo>
                      <a:pt x="102" y="74"/>
                    </a:lnTo>
                    <a:lnTo>
                      <a:pt x="97" y="71"/>
                    </a:lnTo>
                    <a:lnTo>
                      <a:pt x="91" y="68"/>
                    </a:lnTo>
                    <a:lnTo>
                      <a:pt x="85" y="68"/>
                    </a:lnTo>
                    <a:lnTo>
                      <a:pt x="82" y="65"/>
                    </a:lnTo>
                    <a:lnTo>
                      <a:pt x="77" y="65"/>
                    </a:lnTo>
                    <a:lnTo>
                      <a:pt x="74" y="63"/>
                    </a:lnTo>
                    <a:lnTo>
                      <a:pt x="68" y="60"/>
                    </a:lnTo>
                    <a:lnTo>
                      <a:pt x="63" y="54"/>
                    </a:lnTo>
                    <a:lnTo>
                      <a:pt x="60" y="51"/>
                    </a:lnTo>
                    <a:lnTo>
                      <a:pt x="57" y="48"/>
                    </a:lnTo>
                    <a:lnTo>
                      <a:pt x="68" y="51"/>
                    </a:lnTo>
                    <a:lnTo>
                      <a:pt x="71" y="54"/>
                    </a:lnTo>
                    <a:lnTo>
                      <a:pt x="77" y="54"/>
                    </a:lnTo>
                    <a:lnTo>
                      <a:pt x="77" y="57"/>
                    </a:lnTo>
                    <a:lnTo>
                      <a:pt x="85" y="60"/>
                    </a:lnTo>
                    <a:lnTo>
                      <a:pt x="91" y="60"/>
                    </a:lnTo>
                    <a:lnTo>
                      <a:pt x="94" y="51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7" y="43"/>
                    </a:lnTo>
                    <a:lnTo>
                      <a:pt x="99" y="34"/>
                    </a:lnTo>
                    <a:lnTo>
                      <a:pt x="111" y="34"/>
                    </a:lnTo>
                    <a:lnTo>
                      <a:pt x="122" y="26"/>
                    </a:lnTo>
                    <a:lnTo>
                      <a:pt x="128" y="17"/>
                    </a:lnTo>
                    <a:lnTo>
                      <a:pt x="136" y="9"/>
                    </a:lnTo>
                    <a:lnTo>
                      <a:pt x="139" y="3"/>
                    </a:lnTo>
                    <a:lnTo>
                      <a:pt x="142" y="3"/>
                    </a:lnTo>
                    <a:lnTo>
                      <a:pt x="142" y="0"/>
                    </a:lnTo>
                    <a:lnTo>
                      <a:pt x="145" y="3"/>
                    </a:lnTo>
                    <a:lnTo>
                      <a:pt x="148" y="3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53" y="6"/>
                    </a:lnTo>
                    <a:lnTo>
                      <a:pt x="153" y="6"/>
                    </a:lnTo>
                    <a:lnTo>
                      <a:pt x="156" y="6"/>
                    </a:lnTo>
                    <a:lnTo>
                      <a:pt x="156" y="6"/>
                    </a:lnTo>
                    <a:lnTo>
                      <a:pt x="156" y="6"/>
                    </a:lnTo>
                    <a:lnTo>
                      <a:pt x="156" y="12"/>
                    </a:lnTo>
                    <a:lnTo>
                      <a:pt x="153" y="14"/>
                    </a:lnTo>
                    <a:lnTo>
                      <a:pt x="150" y="26"/>
                    </a:lnTo>
                    <a:lnTo>
                      <a:pt x="153" y="26"/>
                    </a:lnTo>
                    <a:lnTo>
                      <a:pt x="159" y="29"/>
                    </a:lnTo>
                    <a:lnTo>
                      <a:pt x="159" y="29"/>
                    </a:lnTo>
                    <a:lnTo>
                      <a:pt x="162" y="29"/>
                    </a:lnTo>
                    <a:lnTo>
                      <a:pt x="165" y="29"/>
                    </a:lnTo>
                    <a:lnTo>
                      <a:pt x="167" y="29"/>
                    </a:lnTo>
                    <a:lnTo>
                      <a:pt x="173" y="29"/>
                    </a:lnTo>
                    <a:lnTo>
                      <a:pt x="176" y="34"/>
                    </a:lnTo>
                    <a:lnTo>
                      <a:pt x="176" y="37"/>
                    </a:lnTo>
                    <a:lnTo>
                      <a:pt x="179" y="40"/>
                    </a:lnTo>
                    <a:lnTo>
                      <a:pt x="179" y="43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4" y="51"/>
                    </a:lnTo>
                    <a:lnTo>
                      <a:pt x="184" y="51"/>
                    </a:lnTo>
                    <a:lnTo>
                      <a:pt x="187" y="51"/>
                    </a:lnTo>
                    <a:lnTo>
                      <a:pt x="187" y="54"/>
                    </a:lnTo>
                    <a:lnTo>
                      <a:pt x="187" y="54"/>
                    </a:lnTo>
                    <a:lnTo>
                      <a:pt x="190" y="57"/>
                    </a:lnTo>
                    <a:lnTo>
                      <a:pt x="190" y="60"/>
                    </a:lnTo>
                    <a:lnTo>
                      <a:pt x="190" y="63"/>
                    </a:lnTo>
                    <a:lnTo>
                      <a:pt x="193" y="63"/>
                    </a:lnTo>
                    <a:lnTo>
                      <a:pt x="193" y="65"/>
                    </a:lnTo>
                    <a:lnTo>
                      <a:pt x="193" y="65"/>
                    </a:lnTo>
                    <a:lnTo>
                      <a:pt x="196" y="68"/>
                    </a:lnTo>
                    <a:lnTo>
                      <a:pt x="196" y="71"/>
                    </a:lnTo>
                    <a:lnTo>
                      <a:pt x="196" y="74"/>
                    </a:lnTo>
                    <a:lnTo>
                      <a:pt x="199" y="77"/>
                    </a:lnTo>
                    <a:lnTo>
                      <a:pt x="196" y="80"/>
                    </a:lnTo>
                    <a:lnTo>
                      <a:pt x="196" y="82"/>
                    </a:lnTo>
                    <a:lnTo>
                      <a:pt x="196" y="85"/>
                    </a:lnTo>
                    <a:lnTo>
                      <a:pt x="193" y="85"/>
                    </a:lnTo>
                    <a:lnTo>
                      <a:pt x="193" y="88"/>
                    </a:lnTo>
                    <a:lnTo>
                      <a:pt x="190" y="91"/>
                    </a:lnTo>
                    <a:lnTo>
                      <a:pt x="187" y="99"/>
                    </a:lnTo>
                    <a:lnTo>
                      <a:pt x="193" y="102"/>
                    </a:lnTo>
                    <a:lnTo>
                      <a:pt x="207" y="108"/>
                    </a:lnTo>
                    <a:lnTo>
                      <a:pt x="204" y="111"/>
                    </a:lnTo>
                    <a:lnTo>
                      <a:pt x="204" y="111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07" y="114"/>
                    </a:lnTo>
                    <a:lnTo>
                      <a:pt x="207" y="116"/>
                    </a:lnTo>
                    <a:lnTo>
                      <a:pt x="210" y="116"/>
                    </a:lnTo>
                    <a:lnTo>
                      <a:pt x="210" y="116"/>
                    </a:lnTo>
                    <a:lnTo>
                      <a:pt x="213" y="119"/>
                    </a:lnTo>
                    <a:lnTo>
                      <a:pt x="213" y="119"/>
                    </a:lnTo>
                    <a:lnTo>
                      <a:pt x="216" y="122"/>
                    </a:lnTo>
                    <a:lnTo>
                      <a:pt x="216" y="122"/>
                    </a:lnTo>
                    <a:lnTo>
                      <a:pt x="216" y="122"/>
                    </a:lnTo>
                    <a:lnTo>
                      <a:pt x="218" y="125"/>
                    </a:lnTo>
                    <a:lnTo>
                      <a:pt x="218" y="125"/>
                    </a:lnTo>
                    <a:lnTo>
                      <a:pt x="221" y="128"/>
                    </a:lnTo>
                    <a:lnTo>
                      <a:pt x="221" y="128"/>
                    </a:lnTo>
                    <a:lnTo>
                      <a:pt x="224" y="128"/>
                    </a:lnTo>
                    <a:lnTo>
                      <a:pt x="224" y="128"/>
                    </a:lnTo>
                    <a:lnTo>
                      <a:pt x="227" y="131"/>
                    </a:lnTo>
                    <a:lnTo>
                      <a:pt x="227" y="131"/>
                    </a:lnTo>
                    <a:lnTo>
                      <a:pt x="227" y="131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4" y="136"/>
                    </a:lnTo>
                    <a:lnTo>
                      <a:pt x="224" y="139"/>
                    </a:lnTo>
                    <a:lnTo>
                      <a:pt x="224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5"/>
                    </a:lnTo>
                    <a:lnTo>
                      <a:pt x="221" y="145"/>
                    </a:lnTo>
                    <a:lnTo>
                      <a:pt x="218" y="145"/>
                    </a:lnTo>
                    <a:lnTo>
                      <a:pt x="218" y="150"/>
                    </a:lnTo>
                    <a:lnTo>
                      <a:pt x="216" y="170"/>
                    </a:lnTo>
                    <a:lnTo>
                      <a:pt x="199" y="173"/>
                    </a:lnTo>
                    <a:lnTo>
                      <a:pt x="196" y="182"/>
                    </a:lnTo>
                    <a:lnTo>
                      <a:pt x="196" y="182"/>
                    </a:lnTo>
                    <a:lnTo>
                      <a:pt x="196" y="184"/>
                    </a:lnTo>
                    <a:lnTo>
                      <a:pt x="193" y="187"/>
                    </a:lnTo>
                    <a:lnTo>
                      <a:pt x="193" y="190"/>
                    </a:lnTo>
                    <a:lnTo>
                      <a:pt x="193" y="193"/>
                    </a:lnTo>
                    <a:lnTo>
                      <a:pt x="204" y="196"/>
                    </a:lnTo>
                    <a:lnTo>
                      <a:pt x="199" y="207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9" y="210"/>
                    </a:lnTo>
                    <a:lnTo>
                      <a:pt x="196" y="213"/>
                    </a:lnTo>
                    <a:lnTo>
                      <a:pt x="196" y="216"/>
                    </a:lnTo>
                    <a:lnTo>
                      <a:pt x="193" y="221"/>
                    </a:lnTo>
                    <a:lnTo>
                      <a:pt x="193" y="224"/>
                    </a:lnTo>
                    <a:lnTo>
                      <a:pt x="193" y="227"/>
                    </a:lnTo>
                    <a:lnTo>
                      <a:pt x="190" y="233"/>
                    </a:lnTo>
                    <a:lnTo>
                      <a:pt x="190" y="235"/>
                    </a:lnTo>
                    <a:lnTo>
                      <a:pt x="190" y="238"/>
                    </a:lnTo>
                    <a:lnTo>
                      <a:pt x="187" y="244"/>
                    </a:lnTo>
                    <a:lnTo>
                      <a:pt x="187" y="244"/>
                    </a:lnTo>
                    <a:lnTo>
                      <a:pt x="187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2" y="250"/>
                    </a:lnTo>
                    <a:lnTo>
                      <a:pt x="179" y="247"/>
                    </a:lnTo>
                    <a:lnTo>
                      <a:pt x="179" y="247"/>
                    </a:lnTo>
                    <a:lnTo>
                      <a:pt x="176" y="247"/>
                    </a:lnTo>
                    <a:lnTo>
                      <a:pt x="173" y="247"/>
                    </a:lnTo>
                    <a:lnTo>
                      <a:pt x="173" y="244"/>
                    </a:lnTo>
                    <a:lnTo>
                      <a:pt x="170" y="244"/>
                    </a:lnTo>
                    <a:lnTo>
                      <a:pt x="167" y="244"/>
                    </a:lnTo>
                    <a:lnTo>
                      <a:pt x="165" y="241"/>
                    </a:lnTo>
                    <a:lnTo>
                      <a:pt x="162" y="241"/>
                    </a:lnTo>
                    <a:lnTo>
                      <a:pt x="159" y="250"/>
                    </a:lnTo>
                    <a:lnTo>
                      <a:pt x="148" y="261"/>
                    </a:lnTo>
                    <a:lnTo>
                      <a:pt x="148" y="264"/>
                    </a:lnTo>
                    <a:lnTo>
                      <a:pt x="145" y="264"/>
                    </a:lnTo>
                    <a:lnTo>
                      <a:pt x="139" y="269"/>
                    </a:lnTo>
                    <a:lnTo>
                      <a:pt x="136" y="269"/>
                    </a:lnTo>
                    <a:lnTo>
                      <a:pt x="136" y="272"/>
                    </a:lnTo>
                    <a:lnTo>
                      <a:pt x="133" y="272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1" name="Freeform 227"/>
              <p:cNvSpPr>
                <a:spLocks/>
              </p:cNvSpPr>
              <p:nvPr/>
            </p:nvSpPr>
            <p:spPr bwMode="auto">
              <a:xfrm>
                <a:off x="1854" y="2753"/>
                <a:ext cx="115" cy="166"/>
              </a:xfrm>
              <a:custGeom>
                <a:avLst/>
                <a:gdLst/>
                <a:ahLst/>
                <a:cxnLst>
                  <a:cxn ang="0">
                    <a:pos x="131" y="267"/>
                  </a:cxn>
                  <a:cxn ang="0">
                    <a:pos x="128" y="264"/>
                  </a:cxn>
                  <a:cxn ang="0">
                    <a:pos x="119" y="261"/>
                  </a:cxn>
                  <a:cxn ang="0">
                    <a:pos x="105" y="261"/>
                  </a:cxn>
                  <a:cxn ang="0">
                    <a:pos x="88" y="267"/>
                  </a:cxn>
                  <a:cxn ang="0">
                    <a:pos x="77" y="269"/>
                  </a:cxn>
                  <a:cxn ang="0">
                    <a:pos x="74" y="289"/>
                  </a:cxn>
                  <a:cxn ang="0">
                    <a:pos x="77" y="303"/>
                  </a:cxn>
                  <a:cxn ang="0">
                    <a:pos x="71" y="306"/>
                  </a:cxn>
                  <a:cxn ang="0">
                    <a:pos x="46" y="323"/>
                  </a:cxn>
                  <a:cxn ang="0">
                    <a:pos x="31" y="315"/>
                  </a:cxn>
                  <a:cxn ang="0">
                    <a:pos x="31" y="312"/>
                  </a:cxn>
                  <a:cxn ang="0">
                    <a:pos x="12" y="269"/>
                  </a:cxn>
                  <a:cxn ang="0">
                    <a:pos x="0" y="247"/>
                  </a:cxn>
                  <a:cxn ang="0">
                    <a:pos x="17" y="227"/>
                  </a:cxn>
                  <a:cxn ang="0">
                    <a:pos x="23" y="193"/>
                  </a:cxn>
                  <a:cxn ang="0">
                    <a:pos x="40" y="182"/>
                  </a:cxn>
                  <a:cxn ang="0">
                    <a:pos x="97" y="139"/>
                  </a:cxn>
                  <a:cxn ang="0">
                    <a:pos x="105" y="142"/>
                  </a:cxn>
                  <a:cxn ang="0">
                    <a:pos x="111" y="145"/>
                  </a:cxn>
                  <a:cxn ang="0">
                    <a:pos x="116" y="142"/>
                  </a:cxn>
                  <a:cxn ang="0">
                    <a:pos x="122" y="133"/>
                  </a:cxn>
                  <a:cxn ang="0">
                    <a:pos x="133" y="119"/>
                  </a:cxn>
                  <a:cxn ang="0">
                    <a:pos x="136" y="108"/>
                  </a:cxn>
                  <a:cxn ang="0">
                    <a:pos x="136" y="99"/>
                  </a:cxn>
                  <a:cxn ang="0">
                    <a:pos x="133" y="82"/>
                  </a:cxn>
                  <a:cxn ang="0">
                    <a:pos x="111" y="77"/>
                  </a:cxn>
                  <a:cxn ang="0">
                    <a:pos x="91" y="68"/>
                  </a:cxn>
                  <a:cxn ang="0">
                    <a:pos x="63" y="54"/>
                  </a:cxn>
                  <a:cxn ang="0">
                    <a:pos x="77" y="57"/>
                  </a:cxn>
                  <a:cxn ang="0">
                    <a:pos x="94" y="46"/>
                  </a:cxn>
                  <a:cxn ang="0">
                    <a:pos x="136" y="9"/>
                  </a:cxn>
                  <a:cxn ang="0">
                    <a:pos x="150" y="3"/>
                  </a:cxn>
                  <a:cxn ang="0">
                    <a:pos x="156" y="6"/>
                  </a:cxn>
                  <a:cxn ang="0">
                    <a:pos x="159" y="29"/>
                  </a:cxn>
                  <a:cxn ang="0">
                    <a:pos x="176" y="37"/>
                  </a:cxn>
                  <a:cxn ang="0">
                    <a:pos x="184" y="51"/>
                  </a:cxn>
                  <a:cxn ang="0">
                    <a:pos x="190" y="63"/>
                  </a:cxn>
                  <a:cxn ang="0">
                    <a:pos x="196" y="74"/>
                  </a:cxn>
                  <a:cxn ang="0">
                    <a:pos x="193" y="88"/>
                  </a:cxn>
                  <a:cxn ang="0">
                    <a:pos x="204" y="111"/>
                  </a:cxn>
                  <a:cxn ang="0">
                    <a:pos x="207" y="114"/>
                  </a:cxn>
                  <a:cxn ang="0">
                    <a:pos x="216" y="122"/>
                  </a:cxn>
                  <a:cxn ang="0">
                    <a:pos x="221" y="128"/>
                  </a:cxn>
                  <a:cxn ang="0">
                    <a:pos x="227" y="133"/>
                  </a:cxn>
                  <a:cxn ang="0">
                    <a:pos x="227" y="136"/>
                  </a:cxn>
                  <a:cxn ang="0">
                    <a:pos x="224" y="139"/>
                  </a:cxn>
                  <a:cxn ang="0">
                    <a:pos x="221" y="145"/>
                  </a:cxn>
                  <a:cxn ang="0">
                    <a:pos x="196" y="182"/>
                  </a:cxn>
                  <a:cxn ang="0">
                    <a:pos x="204" y="196"/>
                  </a:cxn>
                  <a:cxn ang="0">
                    <a:pos x="196" y="216"/>
                  </a:cxn>
                  <a:cxn ang="0">
                    <a:pos x="190" y="238"/>
                  </a:cxn>
                  <a:cxn ang="0">
                    <a:pos x="182" y="250"/>
                  </a:cxn>
                  <a:cxn ang="0">
                    <a:pos x="170" y="244"/>
                  </a:cxn>
                  <a:cxn ang="0">
                    <a:pos x="148" y="264"/>
                  </a:cxn>
                </a:cxnLst>
                <a:rect l="0" t="0" r="r" b="b"/>
                <a:pathLst>
                  <a:path w="227" h="326">
                    <a:moveTo>
                      <a:pt x="133" y="272"/>
                    </a:moveTo>
                    <a:lnTo>
                      <a:pt x="133" y="272"/>
                    </a:lnTo>
                    <a:lnTo>
                      <a:pt x="133" y="269"/>
                    </a:lnTo>
                    <a:lnTo>
                      <a:pt x="133" y="269"/>
                    </a:lnTo>
                    <a:lnTo>
                      <a:pt x="131" y="269"/>
                    </a:lnTo>
                    <a:lnTo>
                      <a:pt x="131" y="267"/>
                    </a:lnTo>
                    <a:lnTo>
                      <a:pt x="131" y="267"/>
                    </a:lnTo>
                    <a:lnTo>
                      <a:pt x="131" y="267"/>
                    </a:lnTo>
                    <a:lnTo>
                      <a:pt x="131" y="267"/>
                    </a:lnTo>
                    <a:lnTo>
                      <a:pt x="131" y="267"/>
                    </a:lnTo>
                    <a:lnTo>
                      <a:pt x="128" y="264"/>
                    </a:lnTo>
                    <a:lnTo>
                      <a:pt x="128" y="264"/>
                    </a:lnTo>
                    <a:lnTo>
                      <a:pt x="128" y="264"/>
                    </a:lnTo>
                    <a:lnTo>
                      <a:pt x="125" y="264"/>
                    </a:lnTo>
                    <a:lnTo>
                      <a:pt x="122" y="264"/>
                    </a:lnTo>
                    <a:lnTo>
                      <a:pt x="122" y="264"/>
                    </a:lnTo>
                    <a:lnTo>
                      <a:pt x="119" y="261"/>
                    </a:lnTo>
                    <a:lnTo>
                      <a:pt x="119" y="261"/>
                    </a:lnTo>
                    <a:lnTo>
                      <a:pt x="116" y="264"/>
                    </a:lnTo>
                    <a:lnTo>
                      <a:pt x="116" y="264"/>
                    </a:lnTo>
                    <a:lnTo>
                      <a:pt x="114" y="264"/>
                    </a:lnTo>
                    <a:lnTo>
                      <a:pt x="111" y="264"/>
                    </a:lnTo>
                    <a:lnTo>
                      <a:pt x="108" y="261"/>
                    </a:lnTo>
                    <a:lnTo>
                      <a:pt x="105" y="261"/>
                    </a:lnTo>
                    <a:lnTo>
                      <a:pt x="102" y="261"/>
                    </a:lnTo>
                    <a:lnTo>
                      <a:pt x="99" y="261"/>
                    </a:lnTo>
                    <a:lnTo>
                      <a:pt x="99" y="261"/>
                    </a:lnTo>
                    <a:lnTo>
                      <a:pt x="97" y="261"/>
                    </a:lnTo>
                    <a:lnTo>
                      <a:pt x="91" y="258"/>
                    </a:lnTo>
                    <a:lnTo>
                      <a:pt x="88" y="267"/>
                    </a:lnTo>
                    <a:lnTo>
                      <a:pt x="82" y="267"/>
                    </a:lnTo>
                    <a:lnTo>
                      <a:pt x="82" y="267"/>
                    </a:lnTo>
                    <a:lnTo>
                      <a:pt x="80" y="267"/>
                    </a:lnTo>
                    <a:lnTo>
                      <a:pt x="80" y="267"/>
                    </a:lnTo>
                    <a:lnTo>
                      <a:pt x="77" y="269"/>
                    </a:lnTo>
                    <a:lnTo>
                      <a:pt x="77" y="269"/>
                    </a:lnTo>
                    <a:lnTo>
                      <a:pt x="77" y="269"/>
                    </a:lnTo>
                    <a:lnTo>
                      <a:pt x="77" y="269"/>
                    </a:lnTo>
                    <a:lnTo>
                      <a:pt x="74" y="269"/>
                    </a:lnTo>
                    <a:lnTo>
                      <a:pt x="68" y="278"/>
                    </a:lnTo>
                    <a:lnTo>
                      <a:pt x="74" y="286"/>
                    </a:lnTo>
                    <a:lnTo>
                      <a:pt x="74" y="289"/>
                    </a:lnTo>
                    <a:lnTo>
                      <a:pt x="74" y="289"/>
                    </a:lnTo>
                    <a:lnTo>
                      <a:pt x="77" y="295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77" y="303"/>
                    </a:lnTo>
                    <a:lnTo>
                      <a:pt x="77" y="303"/>
                    </a:lnTo>
                    <a:lnTo>
                      <a:pt x="77" y="303"/>
                    </a:lnTo>
                    <a:lnTo>
                      <a:pt x="74" y="303"/>
                    </a:lnTo>
                    <a:lnTo>
                      <a:pt x="74" y="306"/>
                    </a:lnTo>
                    <a:lnTo>
                      <a:pt x="74" y="306"/>
                    </a:lnTo>
                    <a:lnTo>
                      <a:pt x="71" y="306"/>
                    </a:lnTo>
                    <a:lnTo>
                      <a:pt x="65" y="312"/>
                    </a:lnTo>
                    <a:lnTo>
                      <a:pt x="63" y="312"/>
                    </a:lnTo>
                    <a:lnTo>
                      <a:pt x="60" y="320"/>
                    </a:lnTo>
                    <a:lnTo>
                      <a:pt x="48" y="323"/>
                    </a:lnTo>
                    <a:lnTo>
                      <a:pt x="46" y="323"/>
                    </a:lnTo>
                    <a:lnTo>
                      <a:pt x="46" y="323"/>
                    </a:lnTo>
                    <a:lnTo>
                      <a:pt x="37" y="326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18"/>
                    </a:lnTo>
                    <a:lnTo>
                      <a:pt x="34" y="318"/>
                    </a:lnTo>
                    <a:lnTo>
                      <a:pt x="31" y="315"/>
                    </a:lnTo>
                    <a:lnTo>
                      <a:pt x="31" y="315"/>
                    </a:lnTo>
                    <a:lnTo>
                      <a:pt x="31" y="312"/>
                    </a:lnTo>
                    <a:lnTo>
                      <a:pt x="31" y="312"/>
                    </a:lnTo>
                    <a:lnTo>
                      <a:pt x="31" y="312"/>
                    </a:lnTo>
                    <a:lnTo>
                      <a:pt x="31" y="312"/>
                    </a:lnTo>
                    <a:lnTo>
                      <a:pt x="31" y="312"/>
                    </a:lnTo>
                    <a:lnTo>
                      <a:pt x="29" y="312"/>
                    </a:lnTo>
                    <a:lnTo>
                      <a:pt x="29" y="312"/>
                    </a:lnTo>
                    <a:lnTo>
                      <a:pt x="29" y="309"/>
                    </a:lnTo>
                    <a:lnTo>
                      <a:pt x="29" y="306"/>
                    </a:lnTo>
                    <a:lnTo>
                      <a:pt x="29" y="306"/>
                    </a:lnTo>
                    <a:lnTo>
                      <a:pt x="12" y="269"/>
                    </a:lnTo>
                    <a:lnTo>
                      <a:pt x="9" y="267"/>
                    </a:lnTo>
                    <a:lnTo>
                      <a:pt x="9" y="264"/>
                    </a:lnTo>
                    <a:lnTo>
                      <a:pt x="6" y="261"/>
                    </a:lnTo>
                    <a:lnTo>
                      <a:pt x="6" y="258"/>
                    </a:lnTo>
                    <a:lnTo>
                      <a:pt x="3" y="252"/>
                    </a:lnTo>
                    <a:lnTo>
                      <a:pt x="0" y="247"/>
                    </a:lnTo>
                    <a:lnTo>
                      <a:pt x="6" y="244"/>
                    </a:lnTo>
                    <a:lnTo>
                      <a:pt x="12" y="244"/>
                    </a:lnTo>
                    <a:lnTo>
                      <a:pt x="12" y="244"/>
                    </a:lnTo>
                    <a:lnTo>
                      <a:pt x="14" y="241"/>
                    </a:lnTo>
                    <a:lnTo>
                      <a:pt x="14" y="235"/>
                    </a:lnTo>
                    <a:lnTo>
                      <a:pt x="17" y="227"/>
                    </a:lnTo>
                    <a:lnTo>
                      <a:pt x="17" y="221"/>
                    </a:lnTo>
                    <a:lnTo>
                      <a:pt x="20" y="210"/>
                    </a:lnTo>
                    <a:lnTo>
                      <a:pt x="20" y="207"/>
                    </a:lnTo>
                    <a:lnTo>
                      <a:pt x="20" y="204"/>
                    </a:lnTo>
                    <a:lnTo>
                      <a:pt x="23" y="199"/>
                    </a:lnTo>
                    <a:lnTo>
                      <a:pt x="23" y="193"/>
                    </a:lnTo>
                    <a:lnTo>
                      <a:pt x="26" y="184"/>
                    </a:lnTo>
                    <a:lnTo>
                      <a:pt x="26" y="182"/>
                    </a:lnTo>
                    <a:lnTo>
                      <a:pt x="26" y="182"/>
                    </a:lnTo>
                    <a:lnTo>
                      <a:pt x="31" y="182"/>
                    </a:lnTo>
                    <a:lnTo>
                      <a:pt x="40" y="182"/>
                    </a:lnTo>
                    <a:lnTo>
                      <a:pt x="40" y="182"/>
                    </a:lnTo>
                    <a:lnTo>
                      <a:pt x="40" y="182"/>
                    </a:lnTo>
                    <a:lnTo>
                      <a:pt x="46" y="176"/>
                    </a:lnTo>
                    <a:lnTo>
                      <a:pt x="43" y="136"/>
                    </a:lnTo>
                    <a:lnTo>
                      <a:pt x="68" y="133"/>
                    </a:lnTo>
                    <a:lnTo>
                      <a:pt x="97" y="139"/>
                    </a:lnTo>
                    <a:lnTo>
                      <a:pt x="97" y="139"/>
                    </a:lnTo>
                    <a:lnTo>
                      <a:pt x="99" y="139"/>
                    </a:lnTo>
                    <a:lnTo>
                      <a:pt x="99" y="139"/>
                    </a:lnTo>
                    <a:lnTo>
                      <a:pt x="99" y="142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5" y="142"/>
                    </a:lnTo>
                    <a:lnTo>
                      <a:pt x="105" y="142"/>
                    </a:lnTo>
                    <a:lnTo>
                      <a:pt x="105" y="142"/>
                    </a:lnTo>
                    <a:lnTo>
                      <a:pt x="108" y="142"/>
                    </a:lnTo>
                    <a:lnTo>
                      <a:pt x="108" y="142"/>
                    </a:lnTo>
                    <a:lnTo>
                      <a:pt x="111" y="142"/>
                    </a:lnTo>
                    <a:lnTo>
                      <a:pt x="111" y="145"/>
                    </a:lnTo>
                    <a:lnTo>
                      <a:pt x="111" y="145"/>
                    </a:lnTo>
                    <a:lnTo>
                      <a:pt x="114" y="145"/>
                    </a:lnTo>
                    <a:lnTo>
                      <a:pt x="114" y="142"/>
                    </a:lnTo>
                    <a:lnTo>
                      <a:pt x="114" y="142"/>
                    </a:lnTo>
                    <a:lnTo>
                      <a:pt x="116" y="142"/>
                    </a:lnTo>
                    <a:lnTo>
                      <a:pt x="116" y="142"/>
                    </a:lnTo>
                    <a:lnTo>
                      <a:pt x="116" y="139"/>
                    </a:lnTo>
                    <a:lnTo>
                      <a:pt x="119" y="139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22" y="136"/>
                    </a:lnTo>
                    <a:lnTo>
                      <a:pt x="122" y="133"/>
                    </a:lnTo>
                    <a:lnTo>
                      <a:pt x="131" y="125"/>
                    </a:lnTo>
                    <a:lnTo>
                      <a:pt x="131" y="125"/>
                    </a:lnTo>
                    <a:lnTo>
                      <a:pt x="131" y="125"/>
                    </a:lnTo>
                    <a:lnTo>
                      <a:pt x="131" y="122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4"/>
                    </a:lnTo>
                    <a:lnTo>
                      <a:pt x="133" y="114"/>
                    </a:lnTo>
                    <a:lnTo>
                      <a:pt x="136" y="111"/>
                    </a:lnTo>
                    <a:lnTo>
                      <a:pt x="136" y="111"/>
                    </a:lnTo>
                    <a:lnTo>
                      <a:pt x="136" y="108"/>
                    </a:lnTo>
                    <a:lnTo>
                      <a:pt x="136" y="108"/>
                    </a:lnTo>
                    <a:lnTo>
                      <a:pt x="136" y="105"/>
                    </a:lnTo>
                    <a:lnTo>
                      <a:pt x="136" y="102"/>
                    </a:lnTo>
                    <a:lnTo>
                      <a:pt x="136" y="102"/>
                    </a:lnTo>
                    <a:lnTo>
                      <a:pt x="136" y="102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4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6" y="91"/>
                    </a:lnTo>
                    <a:lnTo>
                      <a:pt x="133" y="82"/>
                    </a:lnTo>
                    <a:lnTo>
                      <a:pt x="128" y="82"/>
                    </a:lnTo>
                    <a:lnTo>
                      <a:pt x="125" y="80"/>
                    </a:lnTo>
                    <a:lnTo>
                      <a:pt x="119" y="80"/>
                    </a:lnTo>
                    <a:lnTo>
                      <a:pt x="116" y="80"/>
                    </a:lnTo>
                    <a:lnTo>
                      <a:pt x="114" y="77"/>
                    </a:lnTo>
                    <a:lnTo>
                      <a:pt x="111" y="77"/>
                    </a:lnTo>
                    <a:lnTo>
                      <a:pt x="108" y="77"/>
                    </a:lnTo>
                    <a:lnTo>
                      <a:pt x="108" y="77"/>
                    </a:lnTo>
                    <a:lnTo>
                      <a:pt x="105" y="74"/>
                    </a:lnTo>
                    <a:lnTo>
                      <a:pt x="102" y="74"/>
                    </a:lnTo>
                    <a:lnTo>
                      <a:pt x="97" y="71"/>
                    </a:lnTo>
                    <a:lnTo>
                      <a:pt x="91" y="68"/>
                    </a:lnTo>
                    <a:lnTo>
                      <a:pt x="85" y="68"/>
                    </a:lnTo>
                    <a:lnTo>
                      <a:pt x="82" y="65"/>
                    </a:lnTo>
                    <a:lnTo>
                      <a:pt x="77" y="65"/>
                    </a:lnTo>
                    <a:lnTo>
                      <a:pt x="74" y="63"/>
                    </a:lnTo>
                    <a:lnTo>
                      <a:pt x="68" y="60"/>
                    </a:lnTo>
                    <a:lnTo>
                      <a:pt x="63" y="54"/>
                    </a:lnTo>
                    <a:lnTo>
                      <a:pt x="60" y="51"/>
                    </a:lnTo>
                    <a:lnTo>
                      <a:pt x="57" y="48"/>
                    </a:lnTo>
                    <a:lnTo>
                      <a:pt x="68" y="51"/>
                    </a:lnTo>
                    <a:lnTo>
                      <a:pt x="71" y="54"/>
                    </a:lnTo>
                    <a:lnTo>
                      <a:pt x="77" y="54"/>
                    </a:lnTo>
                    <a:lnTo>
                      <a:pt x="77" y="57"/>
                    </a:lnTo>
                    <a:lnTo>
                      <a:pt x="85" y="60"/>
                    </a:lnTo>
                    <a:lnTo>
                      <a:pt x="91" y="60"/>
                    </a:lnTo>
                    <a:lnTo>
                      <a:pt x="94" y="51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7" y="43"/>
                    </a:lnTo>
                    <a:lnTo>
                      <a:pt x="99" y="34"/>
                    </a:lnTo>
                    <a:lnTo>
                      <a:pt x="111" y="34"/>
                    </a:lnTo>
                    <a:lnTo>
                      <a:pt x="122" y="26"/>
                    </a:lnTo>
                    <a:lnTo>
                      <a:pt x="128" y="17"/>
                    </a:lnTo>
                    <a:lnTo>
                      <a:pt x="136" y="9"/>
                    </a:lnTo>
                    <a:lnTo>
                      <a:pt x="139" y="3"/>
                    </a:lnTo>
                    <a:lnTo>
                      <a:pt x="142" y="3"/>
                    </a:lnTo>
                    <a:lnTo>
                      <a:pt x="142" y="0"/>
                    </a:lnTo>
                    <a:lnTo>
                      <a:pt x="145" y="3"/>
                    </a:lnTo>
                    <a:lnTo>
                      <a:pt x="148" y="3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53" y="6"/>
                    </a:lnTo>
                    <a:lnTo>
                      <a:pt x="153" y="6"/>
                    </a:lnTo>
                    <a:lnTo>
                      <a:pt x="156" y="6"/>
                    </a:lnTo>
                    <a:lnTo>
                      <a:pt x="156" y="6"/>
                    </a:lnTo>
                    <a:lnTo>
                      <a:pt x="156" y="6"/>
                    </a:lnTo>
                    <a:lnTo>
                      <a:pt x="156" y="12"/>
                    </a:lnTo>
                    <a:lnTo>
                      <a:pt x="153" y="14"/>
                    </a:lnTo>
                    <a:lnTo>
                      <a:pt x="150" y="26"/>
                    </a:lnTo>
                    <a:lnTo>
                      <a:pt x="153" y="26"/>
                    </a:lnTo>
                    <a:lnTo>
                      <a:pt x="159" y="29"/>
                    </a:lnTo>
                    <a:lnTo>
                      <a:pt x="159" y="29"/>
                    </a:lnTo>
                    <a:lnTo>
                      <a:pt x="162" y="29"/>
                    </a:lnTo>
                    <a:lnTo>
                      <a:pt x="165" y="29"/>
                    </a:lnTo>
                    <a:lnTo>
                      <a:pt x="167" y="29"/>
                    </a:lnTo>
                    <a:lnTo>
                      <a:pt x="173" y="29"/>
                    </a:lnTo>
                    <a:lnTo>
                      <a:pt x="176" y="34"/>
                    </a:lnTo>
                    <a:lnTo>
                      <a:pt x="176" y="37"/>
                    </a:lnTo>
                    <a:lnTo>
                      <a:pt x="179" y="40"/>
                    </a:lnTo>
                    <a:lnTo>
                      <a:pt x="179" y="43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4" y="51"/>
                    </a:lnTo>
                    <a:lnTo>
                      <a:pt x="184" y="51"/>
                    </a:lnTo>
                    <a:lnTo>
                      <a:pt x="187" y="51"/>
                    </a:lnTo>
                    <a:lnTo>
                      <a:pt x="187" y="54"/>
                    </a:lnTo>
                    <a:lnTo>
                      <a:pt x="187" y="54"/>
                    </a:lnTo>
                    <a:lnTo>
                      <a:pt x="190" y="57"/>
                    </a:lnTo>
                    <a:lnTo>
                      <a:pt x="190" y="60"/>
                    </a:lnTo>
                    <a:lnTo>
                      <a:pt x="190" y="63"/>
                    </a:lnTo>
                    <a:lnTo>
                      <a:pt x="193" y="63"/>
                    </a:lnTo>
                    <a:lnTo>
                      <a:pt x="193" y="65"/>
                    </a:lnTo>
                    <a:lnTo>
                      <a:pt x="193" y="65"/>
                    </a:lnTo>
                    <a:lnTo>
                      <a:pt x="196" y="68"/>
                    </a:lnTo>
                    <a:lnTo>
                      <a:pt x="196" y="71"/>
                    </a:lnTo>
                    <a:lnTo>
                      <a:pt x="196" y="74"/>
                    </a:lnTo>
                    <a:lnTo>
                      <a:pt x="199" y="77"/>
                    </a:lnTo>
                    <a:lnTo>
                      <a:pt x="196" y="80"/>
                    </a:lnTo>
                    <a:lnTo>
                      <a:pt x="196" y="82"/>
                    </a:lnTo>
                    <a:lnTo>
                      <a:pt x="196" y="85"/>
                    </a:lnTo>
                    <a:lnTo>
                      <a:pt x="193" y="85"/>
                    </a:lnTo>
                    <a:lnTo>
                      <a:pt x="193" y="88"/>
                    </a:lnTo>
                    <a:lnTo>
                      <a:pt x="190" y="91"/>
                    </a:lnTo>
                    <a:lnTo>
                      <a:pt x="187" y="99"/>
                    </a:lnTo>
                    <a:lnTo>
                      <a:pt x="193" y="102"/>
                    </a:lnTo>
                    <a:lnTo>
                      <a:pt x="207" y="108"/>
                    </a:lnTo>
                    <a:lnTo>
                      <a:pt x="204" y="111"/>
                    </a:lnTo>
                    <a:lnTo>
                      <a:pt x="204" y="111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07" y="114"/>
                    </a:lnTo>
                    <a:lnTo>
                      <a:pt x="207" y="116"/>
                    </a:lnTo>
                    <a:lnTo>
                      <a:pt x="210" y="116"/>
                    </a:lnTo>
                    <a:lnTo>
                      <a:pt x="210" y="116"/>
                    </a:lnTo>
                    <a:lnTo>
                      <a:pt x="213" y="119"/>
                    </a:lnTo>
                    <a:lnTo>
                      <a:pt x="213" y="119"/>
                    </a:lnTo>
                    <a:lnTo>
                      <a:pt x="216" y="122"/>
                    </a:lnTo>
                    <a:lnTo>
                      <a:pt x="216" y="122"/>
                    </a:lnTo>
                    <a:lnTo>
                      <a:pt x="216" y="122"/>
                    </a:lnTo>
                    <a:lnTo>
                      <a:pt x="218" y="125"/>
                    </a:lnTo>
                    <a:lnTo>
                      <a:pt x="218" y="125"/>
                    </a:lnTo>
                    <a:lnTo>
                      <a:pt x="221" y="128"/>
                    </a:lnTo>
                    <a:lnTo>
                      <a:pt x="221" y="128"/>
                    </a:lnTo>
                    <a:lnTo>
                      <a:pt x="224" y="128"/>
                    </a:lnTo>
                    <a:lnTo>
                      <a:pt x="224" y="128"/>
                    </a:lnTo>
                    <a:lnTo>
                      <a:pt x="227" y="131"/>
                    </a:lnTo>
                    <a:lnTo>
                      <a:pt x="227" y="131"/>
                    </a:lnTo>
                    <a:lnTo>
                      <a:pt x="227" y="131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7" y="136"/>
                    </a:lnTo>
                    <a:lnTo>
                      <a:pt x="224" y="136"/>
                    </a:lnTo>
                    <a:lnTo>
                      <a:pt x="224" y="139"/>
                    </a:lnTo>
                    <a:lnTo>
                      <a:pt x="224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5"/>
                    </a:lnTo>
                    <a:lnTo>
                      <a:pt x="221" y="145"/>
                    </a:lnTo>
                    <a:lnTo>
                      <a:pt x="218" y="145"/>
                    </a:lnTo>
                    <a:lnTo>
                      <a:pt x="218" y="150"/>
                    </a:lnTo>
                    <a:lnTo>
                      <a:pt x="216" y="170"/>
                    </a:lnTo>
                    <a:lnTo>
                      <a:pt x="199" y="173"/>
                    </a:lnTo>
                    <a:lnTo>
                      <a:pt x="196" y="182"/>
                    </a:lnTo>
                    <a:lnTo>
                      <a:pt x="196" y="182"/>
                    </a:lnTo>
                    <a:lnTo>
                      <a:pt x="196" y="184"/>
                    </a:lnTo>
                    <a:lnTo>
                      <a:pt x="193" y="187"/>
                    </a:lnTo>
                    <a:lnTo>
                      <a:pt x="193" y="190"/>
                    </a:lnTo>
                    <a:lnTo>
                      <a:pt x="193" y="193"/>
                    </a:lnTo>
                    <a:lnTo>
                      <a:pt x="204" y="196"/>
                    </a:lnTo>
                    <a:lnTo>
                      <a:pt x="199" y="207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9" y="210"/>
                    </a:lnTo>
                    <a:lnTo>
                      <a:pt x="196" y="213"/>
                    </a:lnTo>
                    <a:lnTo>
                      <a:pt x="196" y="216"/>
                    </a:lnTo>
                    <a:lnTo>
                      <a:pt x="193" y="221"/>
                    </a:lnTo>
                    <a:lnTo>
                      <a:pt x="193" y="224"/>
                    </a:lnTo>
                    <a:lnTo>
                      <a:pt x="193" y="227"/>
                    </a:lnTo>
                    <a:lnTo>
                      <a:pt x="190" y="233"/>
                    </a:lnTo>
                    <a:lnTo>
                      <a:pt x="190" y="235"/>
                    </a:lnTo>
                    <a:lnTo>
                      <a:pt x="190" y="238"/>
                    </a:lnTo>
                    <a:lnTo>
                      <a:pt x="187" y="244"/>
                    </a:lnTo>
                    <a:lnTo>
                      <a:pt x="187" y="244"/>
                    </a:lnTo>
                    <a:lnTo>
                      <a:pt x="187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2" y="250"/>
                    </a:lnTo>
                    <a:lnTo>
                      <a:pt x="179" y="247"/>
                    </a:lnTo>
                    <a:lnTo>
                      <a:pt x="179" y="247"/>
                    </a:lnTo>
                    <a:lnTo>
                      <a:pt x="176" y="247"/>
                    </a:lnTo>
                    <a:lnTo>
                      <a:pt x="173" y="247"/>
                    </a:lnTo>
                    <a:lnTo>
                      <a:pt x="173" y="244"/>
                    </a:lnTo>
                    <a:lnTo>
                      <a:pt x="170" y="244"/>
                    </a:lnTo>
                    <a:lnTo>
                      <a:pt x="167" y="244"/>
                    </a:lnTo>
                    <a:lnTo>
                      <a:pt x="165" y="241"/>
                    </a:lnTo>
                    <a:lnTo>
                      <a:pt x="162" y="241"/>
                    </a:lnTo>
                    <a:lnTo>
                      <a:pt x="159" y="250"/>
                    </a:lnTo>
                    <a:lnTo>
                      <a:pt x="148" y="261"/>
                    </a:lnTo>
                    <a:lnTo>
                      <a:pt x="148" y="264"/>
                    </a:lnTo>
                    <a:lnTo>
                      <a:pt x="145" y="264"/>
                    </a:lnTo>
                    <a:lnTo>
                      <a:pt x="139" y="269"/>
                    </a:lnTo>
                    <a:lnTo>
                      <a:pt x="136" y="269"/>
                    </a:lnTo>
                    <a:lnTo>
                      <a:pt x="136" y="272"/>
                    </a:lnTo>
                    <a:lnTo>
                      <a:pt x="133" y="272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2" name="Freeform 228"/>
              <p:cNvSpPr>
                <a:spLocks/>
              </p:cNvSpPr>
              <p:nvPr/>
            </p:nvSpPr>
            <p:spPr bwMode="auto">
              <a:xfrm>
                <a:off x="1724" y="2627"/>
                <a:ext cx="133" cy="86"/>
              </a:xfrm>
              <a:custGeom>
                <a:avLst/>
                <a:gdLst/>
                <a:ahLst/>
                <a:cxnLst>
                  <a:cxn ang="0">
                    <a:pos x="138" y="147"/>
                  </a:cxn>
                  <a:cxn ang="0">
                    <a:pos x="138" y="147"/>
                  </a:cxn>
                  <a:cxn ang="0">
                    <a:pos x="133" y="147"/>
                  </a:cxn>
                  <a:cxn ang="0">
                    <a:pos x="127" y="153"/>
                  </a:cxn>
                  <a:cxn ang="0">
                    <a:pos x="124" y="159"/>
                  </a:cxn>
                  <a:cxn ang="0">
                    <a:pos x="121" y="161"/>
                  </a:cxn>
                  <a:cxn ang="0">
                    <a:pos x="107" y="170"/>
                  </a:cxn>
                  <a:cxn ang="0">
                    <a:pos x="96" y="170"/>
                  </a:cxn>
                  <a:cxn ang="0">
                    <a:pos x="70" y="159"/>
                  </a:cxn>
                  <a:cxn ang="0">
                    <a:pos x="79" y="142"/>
                  </a:cxn>
                  <a:cxn ang="0">
                    <a:pos x="59" y="130"/>
                  </a:cxn>
                  <a:cxn ang="0">
                    <a:pos x="42" y="110"/>
                  </a:cxn>
                  <a:cxn ang="0">
                    <a:pos x="31" y="113"/>
                  </a:cxn>
                  <a:cxn ang="0">
                    <a:pos x="31" y="116"/>
                  </a:cxn>
                  <a:cxn ang="0">
                    <a:pos x="17" y="113"/>
                  </a:cxn>
                  <a:cxn ang="0">
                    <a:pos x="14" y="85"/>
                  </a:cxn>
                  <a:cxn ang="0">
                    <a:pos x="19" y="71"/>
                  </a:cxn>
                  <a:cxn ang="0">
                    <a:pos x="17" y="65"/>
                  </a:cxn>
                  <a:cxn ang="0">
                    <a:pos x="11" y="45"/>
                  </a:cxn>
                  <a:cxn ang="0">
                    <a:pos x="5" y="31"/>
                  </a:cxn>
                  <a:cxn ang="0">
                    <a:pos x="2" y="20"/>
                  </a:cxn>
                  <a:cxn ang="0">
                    <a:pos x="51" y="0"/>
                  </a:cxn>
                  <a:cxn ang="0">
                    <a:pos x="53" y="45"/>
                  </a:cxn>
                  <a:cxn ang="0">
                    <a:pos x="99" y="59"/>
                  </a:cxn>
                  <a:cxn ang="0">
                    <a:pos x="96" y="54"/>
                  </a:cxn>
                  <a:cxn ang="0">
                    <a:pos x="93" y="48"/>
                  </a:cxn>
                  <a:cxn ang="0">
                    <a:pos x="96" y="42"/>
                  </a:cxn>
                  <a:cxn ang="0">
                    <a:pos x="99" y="45"/>
                  </a:cxn>
                  <a:cxn ang="0">
                    <a:pos x="99" y="48"/>
                  </a:cxn>
                  <a:cxn ang="0">
                    <a:pos x="104" y="48"/>
                  </a:cxn>
                  <a:cxn ang="0">
                    <a:pos x="107" y="48"/>
                  </a:cxn>
                  <a:cxn ang="0">
                    <a:pos x="113" y="48"/>
                  </a:cxn>
                  <a:cxn ang="0">
                    <a:pos x="116" y="51"/>
                  </a:cxn>
                  <a:cxn ang="0">
                    <a:pos x="121" y="51"/>
                  </a:cxn>
                  <a:cxn ang="0">
                    <a:pos x="124" y="51"/>
                  </a:cxn>
                  <a:cxn ang="0">
                    <a:pos x="127" y="45"/>
                  </a:cxn>
                  <a:cxn ang="0">
                    <a:pos x="127" y="42"/>
                  </a:cxn>
                  <a:cxn ang="0">
                    <a:pos x="127" y="40"/>
                  </a:cxn>
                  <a:cxn ang="0">
                    <a:pos x="133" y="34"/>
                  </a:cxn>
                  <a:cxn ang="0">
                    <a:pos x="135" y="31"/>
                  </a:cxn>
                  <a:cxn ang="0">
                    <a:pos x="135" y="25"/>
                  </a:cxn>
                  <a:cxn ang="0">
                    <a:pos x="186" y="28"/>
                  </a:cxn>
                  <a:cxn ang="0">
                    <a:pos x="246" y="37"/>
                  </a:cxn>
                  <a:cxn ang="0">
                    <a:pos x="220" y="74"/>
                  </a:cxn>
                  <a:cxn ang="0">
                    <a:pos x="220" y="88"/>
                  </a:cxn>
                  <a:cxn ang="0">
                    <a:pos x="215" y="96"/>
                  </a:cxn>
                  <a:cxn ang="0">
                    <a:pos x="198" y="99"/>
                  </a:cxn>
                  <a:cxn ang="0">
                    <a:pos x="184" y="85"/>
                  </a:cxn>
                  <a:cxn ang="0">
                    <a:pos x="175" y="76"/>
                  </a:cxn>
                  <a:cxn ang="0">
                    <a:pos x="172" y="74"/>
                  </a:cxn>
                  <a:cxn ang="0">
                    <a:pos x="169" y="76"/>
                  </a:cxn>
                  <a:cxn ang="0">
                    <a:pos x="169" y="79"/>
                  </a:cxn>
                  <a:cxn ang="0">
                    <a:pos x="169" y="85"/>
                  </a:cxn>
                  <a:cxn ang="0">
                    <a:pos x="172" y="88"/>
                  </a:cxn>
                  <a:cxn ang="0">
                    <a:pos x="181" y="99"/>
                  </a:cxn>
                  <a:cxn ang="0">
                    <a:pos x="150" y="110"/>
                  </a:cxn>
                  <a:cxn ang="0">
                    <a:pos x="152" y="116"/>
                  </a:cxn>
                  <a:cxn ang="0">
                    <a:pos x="155" y="125"/>
                  </a:cxn>
                  <a:cxn ang="0">
                    <a:pos x="158" y="136"/>
                  </a:cxn>
                </a:cxnLst>
                <a:rect l="0" t="0" r="r" b="b"/>
                <a:pathLst>
                  <a:path w="263" h="170">
                    <a:moveTo>
                      <a:pt x="158" y="144"/>
                    </a:moveTo>
                    <a:lnTo>
                      <a:pt x="155" y="144"/>
                    </a:lnTo>
                    <a:lnTo>
                      <a:pt x="155" y="147"/>
                    </a:lnTo>
                    <a:lnTo>
                      <a:pt x="155" y="147"/>
                    </a:lnTo>
                    <a:lnTo>
                      <a:pt x="152" y="150"/>
                    </a:lnTo>
                    <a:lnTo>
                      <a:pt x="150" y="153"/>
                    </a:lnTo>
                    <a:lnTo>
                      <a:pt x="141" y="147"/>
                    </a:lnTo>
                    <a:lnTo>
                      <a:pt x="141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5" y="147"/>
                    </a:lnTo>
                    <a:lnTo>
                      <a:pt x="135" y="147"/>
                    </a:lnTo>
                    <a:lnTo>
                      <a:pt x="135" y="147"/>
                    </a:lnTo>
                    <a:lnTo>
                      <a:pt x="135" y="147"/>
                    </a:lnTo>
                    <a:lnTo>
                      <a:pt x="135" y="147"/>
                    </a:lnTo>
                    <a:lnTo>
                      <a:pt x="133" y="147"/>
                    </a:lnTo>
                    <a:lnTo>
                      <a:pt x="133" y="147"/>
                    </a:lnTo>
                    <a:lnTo>
                      <a:pt x="133" y="147"/>
                    </a:lnTo>
                    <a:lnTo>
                      <a:pt x="133" y="147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3"/>
                    </a:lnTo>
                    <a:lnTo>
                      <a:pt x="127" y="153"/>
                    </a:lnTo>
                    <a:lnTo>
                      <a:pt x="127" y="153"/>
                    </a:lnTo>
                    <a:lnTo>
                      <a:pt x="127" y="153"/>
                    </a:lnTo>
                    <a:lnTo>
                      <a:pt x="127" y="156"/>
                    </a:lnTo>
                    <a:lnTo>
                      <a:pt x="127" y="156"/>
                    </a:lnTo>
                    <a:lnTo>
                      <a:pt x="127" y="156"/>
                    </a:lnTo>
                    <a:lnTo>
                      <a:pt x="124" y="156"/>
                    </a:lnTo>
                    <a:lnTo>
                      <a:pt x="124" y="156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1" y="159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4"/>
                    </a:lnTo>
                    <a:lnTo>
                      <a:pt x="119" y="164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70"/>
                    </a:lnTo>
                    <a:lnTo>
                      <a:pt x="110" y="170"/>
                    </a:lnTo>
                    <a:lnTo>
                      <a:pt x="107" y="170"/>
                    </a:lnTo>
                    <a:lnTo>
                      <a:pt x="107" y="170"/>
                    </a:lnTo>
                    <a:lnTo>
                      <a:pt x="107" y="170"/>
                    </a:lnTo>
                    <a:lnTo>
                      <a:pt x="104" y="170"/>
                    </a:lnTo>
                    <a:lnTo>
                      <a:pt x="104" y="170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2" y="170"/>
                    </a:lnTo>
                    <a:lnTo>
                      <a:pt x="99" y="170"/>
                    </a:lnTo>
                    <a:lnTo>
                      <a:pt x="99" y="170"/>
                    </a:lnTo>
                    <a:lnTo>
                      <a:pt x="96" y="170"/>
                    </a:lnTo>
                    <a:lnTo>
                      <a:pt x="90" y="170"/>
                    </a:lnTo>
                    <a:lnTo>
                      <a:pt x="85" y="170"/>
                    </a:lnTo>
                    <a:lnTo>
                      <a:pt x="82" y="170"/>
                    </a:lnTo>
                    <a:lnTo>
                      <a:pt x="79" y="170"/>
                    </a:lnTo>
                    <a:lnTo>
                      <a:pt x="70" y="167"/>
                    </a:lnTo>
                    <a:lnTo>
                      <a:pt x="68" y="167"/>
                    </a:lnTo>
                    <a:lnTo>
                      <a:pt x="65" y="164"/>
                    </a:lnTo>
                    <a:lnTo>
                      <a:pt x="68" y="161"/>
                    </a:lnTo>
                    <a:lnTo>
                      <a:pt x="70" y="159"/>
                    </a:lnTo>
                    <a:lnTo>
                      <a:pt x="73" y="156"/>
                    </a:lnTo>
                    <a:lnTo>
                      <a:pt x="76" y="153"/>
                    </a:lnTo>
                    <a:lnTo>
                      <a:pt x="79" y="150"/>
                    </a:lnTo>
                    <a:lnTo>
                      <a:pt x="82" y="150"/>
                    </a:lnTo>
                    <a:lnTo>
                      <a:pt x="85" y="147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2" y="144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6" y="142"/>
                    </a:lnTo>
                    <a:lnTo>
                      <a:pt x="76" y="142"/>
                    </a:lnTo>
                    <a:lnTo>
                      <a:pt x="76" y="142"/>
                    </a:lnTo>
                    <a:lnTo>
                      <a:pt x="70" y="142"/>
                    </a:lnTo>
                    <a:lnTo>
                      <a:pt x="68" y="142"/>
                    </a:lnTo>
                    <a:lnTo>
                      <a:pt x="59" y="142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27"/>
                    </a:lnTo>
                    <a:lnTo>
                      <a:pt x="56" y="127"/>
                    </a:lnTo>
                    <a:lnTo>
                      <a:pt x="53" y="122"/>
                    </a:lnTo>
                    <a:lnTo>
                      <a:pt x="51" y="119"/>
                    </a:lnTo>
                    <a:lnTo>
                      <a:pt x="48" y="110"/>
                    </a:lnTo>
                    <a:lnTo>
                      <a:pt x="42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14" y="119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7" y="113"/>
                    </a:lnTo>
                    <a:lnTo>
                      <a:pt x="17" y="110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1" y="96"/>
                    </a:lnTo>
                    <a:lnTo>
                      <a:pt x="14" y="85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2" y="8"/>
                    </a:lnTo>
                    <a:lnTo>
                      <a:pt x="36" y="5"/>
                    </a:lnTo>
                    <a:lnTo>
                      <a:pt x="51" y="0"/>
                    </a:lnTo>
                    <a:lnTo>
                      <a:pt x="51" y="3"/>
                    </a:lnTo>
                    <a:lnTo>
                      <a:pt x="48" y="8"/>
                    </a:lnTo>
                    <a:lnTo>
                      <a:pt x="48" y="17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3" y="34"/>
                    </a:lnTo>
                    <a:lnTo>
                      <a:pt x="53" y="45"/>
                    </a:lnTo>
                    <a:lnTo>
                      <a:pt x="56" y="54"/>
                    </a:lnTo>
                    <a:lnTo>
                      <a:pt x="56" y="59"/>
                    </a:lnTo>
                    <a:lnTo>
                      <a:pt x="70" y="59"/>
                    </a:lnTo>
                    <a:lnTo>
                      <a:pt x="79" y="59"/>
                    </a:lnTo>
                    <a:lnTo>
                      <a:pt x="85" y="62"/>
                    </a:lnTo>
                    <a:lnTo>
                      <a:pt x="93" y="65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99" y="59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1"/>
                    </a:lnTo>
                    <a:lnTo>
                      <a:pt x="96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7" y="48"/>
                    </a:lnTo>
                    <a:lnTo>
                      <a:pt x="107" y="48"/>
                    </a:lnTo>
                    <a:lnTo>
                      <a:pt x="107" y="48"/>
                    </a:lnTo>
                    <a:lnTo>
                      <a:pt x="107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51"/>
                    </a:lnTo>
                    <a:lnTo>
                      <a:pt x="113" y="51"/>
                    </a:lnTo>
                    <a:lnTo>
                      <a:pt x="113" y="51"/>
                    </a:lnTo>
                    <a:lnTo>
                      <a:pt x="116" y="51"/>
                    </a:lnTo>
                    <a:lnTo>
                      <a:pt x="116" y="51"/>
                    </a:lnTo>
                    <a:lnTo>
                      <a:pt x="116" y="51"/>
                    </a:lnTo>
                    <a:lnTo>
                      <a:pt x="116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30" y="40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25"/>
                    </a:lnTo>
                    <a:lnTo>
                      <a:pt x="135" y="25"/>
                    </a:lnTo>
                    <a:lnTo>
                      <a:pt x="135" y="25"/>
                    </a:lnTo>
                    <a:lnTo>
                      <a:pt x="130" y="3"/>
                    </a:lnTo>
                    <a:lnTo>
                      <a:pt x="133" y="3"/>
                    </a:lnTo>
                    <a:lnTo>
                      <a:pt x="141" y="11"/>
                    </a:lnTo>
                    <a:lnTo>
                      <a:pt x="152" y="22"/>
                    </a:lnTo>
                    <a:lnTo>
                      <a:pt x="155" y="25"/>
                    </a:lnTo>
                    <a:lnTo>
                      <a:pt x="175" y="25"/>
                    </a:lnTo>
                    <a:lnTo>
                      <a:pt x="178" y="25"/>
                    </a:lnTo>
                    <a:lnTo>
                      <a:pt x="184" y="25"/>
                    </a:lnTo>
                    <a:lnTo>
                      <a:pt x="186" y="28"/>
                    </a:lnTo>
                    <a:lnTo>
                      <a:pt x="189" y="28"/>
                    </a:lnTo>
                    <a:lnTo>
                      <a:pt x="192" y="28"/>
                    </a:lnTo>
                    <a:lnTo>
                      <a:pt x="201" y="28"/>
                    </a:lnTo>
                    <a:lnTo>
                      <a:pt x="203" y="31"/>
                    </a:lnTo>
                    <a:lnTo>
                      <a:pt x="206" y="31"/>
                    </a:lnTo>
                    <a:lnTo>
                      <a:pt x="218" y="31"/>
                    </a:lnTo>
                    <a:lnTo>
                      <a:pt x="229" y="34"/>
                    </a:lnTo>
                    <a:lnTo>
                      <a:pt x="240" y="37"/>
                    </a:lnTo>
                    <a:lnTo>
                      <a:pt x="246" y="37"/>
                    </a:lnTo>
                    <a:lnTo>
                      <a:pt x="263" y="42"/>
                    </a:lnTo>
                    <a:lnTo>
                      <a:pt x="246" y="65"/>
                    </a:lnTo>
                    <a:lnTo>
                      <a:pt x="229" y="71"/>
                    </a:lnTo>
                    <a:lnTo>
                      <a:pt x="220" y="71"/>
                    </a:lnTo>
                    <a:lnTo>
                      <a:pt x="220" y="74"/>
                    </a:lnTo>
                    <a:lnTo>
                      <a:pt x="220" y="74"/>
                    </a:lnTo>
                    <a:lnTo>
                      <a:pt x="220" y="74"/>
                    </a:lnTo>
                    <a:lnTo>
                      <a:pt x="220" y="74"/>
                    </a:lnTo>
                    <a:lnTo>
                      <a:pt x="220" y="74"/>
                    </a:lnTo>
                    <a:lnTo>
                      <a:pt x="220" y="76"/>
                    </a:lnTo>
                    <a:lnTo>
                      <a:pt x="223" y="79"/>
                    </a:lnTo>
                    <a:lnTo>
                      <a:pt x="223" y="79"/>
                    </a:lnTo>
                    <a:lnTo>
                      <a:pt x="226" y="85"/>
                    </a:lnTo>
                    <a:lnTo>
                      <a:pt x="223" y="85"/>
                    </a:lnTo>
                    <a:lnTo>
                      <a:pt x="223" y="88"/>
                    </a:lnTo>
                    <a:lnTo>
                      <a:pt x="220" y="88"/>
                    </a:lnTo>
                    <a:lnTo>
                      <a:pt x="220" y="88"/>
                    </a:lnTo>
                    <a:lnTo>
                      <a:pt x="220" y="88"/>
                    </a:lnTo>
                    <a:lnTo>
                      <a:pt x="220" y="88"/>
                    </a:lnTo>
                    <a:lnTo>
                      <a:pt x="220" y="91"/>
                    </a:lnTo>
                    <a:lnTo>
                      <a:pt x="218" y="91"/>
                    </a:lnTo>
                    <a:lnTo>
                      <a:pt x="218" y="91"/>
                    </a:lnTo>
                    <a:lnTo>
                      <a:pt x="218" y="91"/>
                    </a:lnTo>
                    <a:lnTo>
                      <a:pt x="218" y="93"/>
                    </a:lnTo>
                    <a:lnTo>
                      <a:pt x="218" y="93"/>
                    </a:lnTo>
                    <a:lnTo>
                      <a:pt x="215" y="96"/>
                    </a:lnTo>
                    <a:lnTo>
                      <a:pt x="215" y="96"/>
                    </a:lnTo>
                    <a:lnTo>
                      <a:pt x="215" y="96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09" y="99"/>
                    </a:lnTo>
                    <a:lnTo>
                      <a:pt x="209" y="99"/>
                    </a:lnTo>
                    <a:lnTo>
                      <a:pt x="206" y="99"/>
                    </a:lnTo>
                    <a:lnTo>
                      <a:pt x="203" y="99"/>
                    </a:lnTo>
                    <a:lnTo>
                      <a:pt x="201" y="99"/>
                    </a:lnTo>
                    <a:lnTo>
                      <a:pt x="198" y="99"/>
                    </a:lnTo>
                    <a:lnTo>
                      <a:pt x="195" y="99"/>
                    </a:lnTo>
                    <a:lnTo>
                      <a:pt x="192" y="99"/>
                    </a:lnTo>
                    <a:lnTo>
                      <a:pt x="189" y="99"/>
                    </a:lnTo>
                    <a:lnTo>
                      <a:pt x="189" y="96"/>
                    </a:lnTo>
                    <a:lnTo>
                      <a:pt x="189" y="93"/>
                    </a:lnTo>
                    <a:lnTo>
                      <a:pt x="186" y="93"/>
                    </a:lnTo>
                    <a:lnTo>
                      <a:pt x="186" y="91"/>
                    </a:lnTo>
                    <a:lnTo>
                      <a:pt x="184" y="88"/>
                    </a:lnTo>
                    <a:lnTo>
                      <a:pt x="184" y="85"/>
                    </a:lnTo>
                    <a:lnTo>
                      <a:pt x="181" y="85"/>
                    </a:lnTo>
                    <a:lnTo>
                      <a:pt x="181" y="82"/>
                    </a:lnTo>
                    <a:lnTo>
                      <a:pt x="181" y="82"/>
                    </a:lnTo>
                    <a:lnTo>
                      <a:pt x="181" y="79"/>
                    </a:lnTo>
                    <a:lnTo>
                      <a:pt x="178" y="79"/>
                    </a:lnTo>
                    <a:lnTo>
                      <a:pt x="178" y="76"/>
                    </a:lnTo>
                    <a:lnTo>
                      <a:pt x="178" y="76"/>
                    </a:lnTo>
                    <a:lnTo>
                      <a:pt x="178" y="76"/>
                    </a:lnTo>
                    <a:lnTo>
                      <a:pt x="175" y="76"/>
                    </a:lnTo>
                    <a:lnTo>
                      <a:pt x="175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69" y="74"/>
                    </a:lnTo>
                    <a:lnTo>
                      <a:pt x="169" y="74"/>
                    </a:lnTo>
                    <a:lnTo>
                      <a:pt x="169" y="76"/>
                    </a:lnTo>
                    <a:lnTo>
                      <a:pt x="169" y="76"/>
                    </a:lnTo>
                    <a:lnTo>
                      <a:pt x="169" y="76"/>
                    </a:lnTo>
                    <a:lnTo>
                      <a:pt x="167" y="76"/>
                    </a:lnTo>
                    <a:lnTo>
                      <a:pt x="167" y="76"/>
                    </a:lnTo>
                    <a:lnTo>
                      <a:pt x="167" y="76"/>
                    </a:lnTo>
                    <a:lnTo>
                      <a:pt x="167" y="76"/>
                    </a:lnTo>
                    <a:lnTo>
                      <a:pt x="169" y="79"/>
                    </a:lnTo>
                    <a:lnTo>
                      <a:pt x="169" y="79"/>
                    </a:lnTo>
                    <a:lnTo>
                      <a:pt x="169" y="79"/>
                    </a:lnTo>
                    <a:lnTo>
                      <a:pt x="169" y="79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8"/>
                    </a:lnTo>
                    <a:lnTo>
                      <a:pt x="169" y="88"/>
                    </a:lnTo>
                    <a:lnTo>
                      <a:pt x="169" y="88"/>
                    </a:lnTo>
                    <a:lnTo>
                      <a:pt x="169" y="88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5" y="88"/>
                    </a:lnTo>
                    <a:lnTo>
                      <a:pt x="175" y="91"/>
                    </a:lnTo>
                    <a:lnTo>
                      <a:pt x="175" y="91"/>
                    </a:lnTo>
                    <a:lnTo>
                      <a:pt x="175" y="91"/>
                    </a:lnTo>
                    <a:lnTo>
                      <a:pt x="178" y="96"/>
                    </a:lnTo>
                    <a:lnTo>
                      <a:pt x="181" y="99"/>
                    </a:lnTo>
                    <a:lnTo>
                      <a:pt x="178" y="99"/>
                    </a:lnTo>
                    <a:lnTo>
                      <a:pt x="175" y="102"/>
                    </a:lnTo>
                    <a:lnTo>
                      <a:pt x="175" y="105"/>
                    </a:lnTo>
                    <a:lnTo>
                      <a:pt x="169" y="105"/>
                    </a:lnTo>
                    <a:lnTo>
                      <a:pt x="167" y="105"/>
                    </a:lnTo>
                    <a:lnTo>
                      <a:pt x="161" y="108"/>
                    </a:lnTo>
                    <a:lnTo>
                      <a:pt x="158" y="108"/>
                    </a:lnTo>
                    <a:lnTo>
                      <a:pt x="155" y="108"/>
                    </a:lnTo>
                    <a:lnTo>
                      <a:pt x="150" y="110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6"/>
                    </a:lnTo>
                    <a:lnTo>
                      <a:pt x="152" y="116"/>
                    </a:lnTo>
                    <a:lnTo>
                      <a:pt x="152" y="116"/>
                    </a:lnTo>
                    <a:lnTo>
                      <a:pt x="152" y="116"/>
                    </a:lnTo>
                    <a:lnTo>
                      <a:pt x="152" y="119"/>
                    </a:lnTo>
                    <a:lnTo>
                      <a:pt x="152" y="119"/>
                    </a:lnTo>
                    <a:lnTo>
                      <a:pt x="155" y="122"/>
                    </a:lnTo>
                    <a:lnTo>
                      <a:pt x="155" y="122"/>
                    </a:lnTo>
                    <a:lnTo>
                      <a:pt x="155" y="122"/>
                    </a:lnTo>
                    <a:lnTo>
                      <a:pt x="155" y="125"/>
                    </a:lnTo>
                    <a:lnTo>
                      <a:pt x="155" y="125"/>
                    </a:lnTo>
                    <a:lnTo>
                      <a:pt x="155" y="125"/>
                    </a:lnTo>
                    <a:lnTo>
                      <a:pt x="155" y="127"/>
                    </a:lnTo>
                    <a:lnTo>
                      <a:pt x="155" y="127"/>
                    </a:lnTo>
                    <a:lnTo>
                      <a:pt x="155" y="130"/>
                    </a:lnTo>
                    <a:lnTo>
                      <a:pt x="158" y="130"/>
                    </a:lnTo>
                    <a:lnTo>
                      <a:pt x="158" y="130"/>
                    </a:lnTo>
                    <a:lnTo>
                      <a:pt x="158" y="133"/>
                    </a:lnTo>
                    <a:lnTo>
                      <a:pt x="158" y="133"/>
                    </a:lnTo>
                    <a:lnTo>
                      <a:pt x="158" y="136"/>
                    </a:lnTo>
                    <a:lnTo>
                      <a:pt x="158" y="136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8" y="144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3" name="Freeform 229"/>
              <p:cNvSpPr>
                <a:spLocks/>
              </p:cNvSpPr>
              <p:nvPr/>
            </p:nvSpPr>
            <p:spPr bwMode="auto">
              <a:xfrm>
                <a:off x="1724" y="2627"/>
                <a:ext cx="133" cy="86"/>
              </a:xfrm>
              <a:custGeom>
                <a:avLst/>
                <a:gdLst/>
                <a:ahLst/>
                <a:cxnLst>
                  <a:cxn ang="0">
                    <a:pos x="138" y="147"/>
                  </a:cxn>
                  <a:cxn ang="0">
                    <a:pos x="138" y="147"/>
                  </a:cxn>
                  <a:cxn ang="0">
                    <a:pos x="133" y="147"/>
                  </a:cxn>
                  <a:cxn ang="0">
                    <a:pos x="127" y="153"/>
                  </a:cxn>
                  <a:cxn ang="0">
                    <a:pos x="124" y="159"/>
                  </a:cxn>
                  <a:cxn ang="0">
                    <a:pos x="121" y="161"/>
                  </a:cxn>
                  <a:cxn ang="0">
                    <a:pos x="107" y="170"/>
                  </a:cxn>
                  <a:cxn ang="0">
                    <a:pos x="96" y="170"/>
                  </a:cxn>
                  <a:cxn ang="0">
                    <a:pos x="70" y="159"/>
                  </a:cxn>
                  <a:cxn ang="0">
                    <a:pos x="79" y="142"/>
                  </a:cxn>
                  <a:cxn ang="0">
                    <a:pos x="59" y="130"/>
                  </a:cxn>
                  <a:cxn ang="0">
                    <a:pos x="42" y="110"/>
                  </a:cxn>
                  <a:cxn ang="0">
                    <a:pos x="31" y="113"/>
                  </a:cxn>
                  <a:cxn ang="0">
                    <a:pos x="31" y="116"/>
                  </a:cxn>
                  <a:cxn ang="0">
                    <a:pos x="17" y="113"/>
                  </a:cxn>
                  <a:cxn ang="0">
                    <a:pos x="14" y="85"/>
                  </a:cxn>
                  <a:cxn ang="0">
                    <a:pos x="19" y="71"/>
                  </a:cxn>
                  <a:cxn ang="0">
                    <a:pos x="17" y="65"/>
                  </a:cxn>
                  <a:cxn ang="0">
                    <a:pos x="11" y="45"/>
                  </a:cxn>
                  <a:cxn ang="0">
                    <a:pos x="5" y="31"/>
                  </a:cxn>
                  <a:cxn ang="0">
                    <a:pos x="2" y="20"/>
                  </a:cxn>
                  <a:cxn ang="0">
                    <a:pos x="51" y="0"/>
                  </a:cxn>
                  <a:cxn ang="0">
                    <a:pos x="53" y="45"/>
                  </a:cxn>
                  <a:cxn ang="0">
                    <a:pos x="99" y="59"/>
                  </a:cxn>
                  <a:cxn ang="0">
                    <a:pos x="96" y="54"/>
                  </a:cxn>
                  <a:cxn ang="0">
                    <a:pos x="93" y="48"/>
                  </a:cxn>
                  <a:cxn ang="0">
                    <a:pos x="96" y="42"/>
                  </a:cxn>
                  <a:cxn ang="0">
                    <a:pos x="99" y="45"/>
                  </a:cxn>
                  <a:cxn ang="0">
                    <a:pos x="99" y="48"/>
                  </a:cxn>
                  <a:cxn ang="0">
                    <a:pos x="104" y="48"/>
                  </a:cxn>
                  <a:cxn ang="0">
                    <a:pos x="107" y="48"/>
                  </a:cxn>
                  <a:cxn ang="0">
                    <a:pos x="113" y="48"/>
                  </a:cxn>
                  <a:cxn ang="0">
                    <a:pos x="116" y="51"/>
                  </a:cxn>
                  <a:cxn ang="0">
                    <a:pos x="121" y="51"/>
                  </a:cxn>
                  <a:cxn ang="0">
                    <a:pos x="124" y="51"/>
                  </a:cxn>
                  <a:cxn ang="0">
                    <a:pos x="127" y="45"/>
                  </a:cxn>
                  <a:cxn ang="0">
                    <a:pos x="127" y="42"/>
                  </a:cxn>
                  <a:cxn ang="0">
                    <a:pos x="127" y="40"/>
                  </a:cxn>
                  <a:cxn ang="0">
                    <a:pos x="133" y="34"/>
                  </a:cxn>
                  <a:cxn ang="0">
                    <a:pos x="135" y="31"/>
                  </a:cxn>
                  <a:cxn ang="0">
                    <a:pos x="135" y="25"/>
                  </a:cxn>
                  <a:cxn ang="0">
                    <a:pos x="186" y="28"/>
                  </a:cxn>
                  <a:cxn ang="0">
                    <a:pos x="246" y="37"/>
                  </a:cxn>
                  <a:cxn ang="0">
                    <a:pos x="220" y="74"/>
                  </a:cxn>
                  <a:cxn ang="0">
                    <a:pos x="220" y="88"/>
                  </a:cxn>
                  <a:cxn ang="0">
                    <a:pos x="215" y="96"/>
                  </a:cxn>
                  <a:cxn ang="0">
                    <a:pos x="198" y="99"/>
                  </a:cxn>
                  <a:cxn ang="0">
                    <a:pos x="184" y="85"/>
                  </a:cxn>
                  <a:cxn ang="0">
                    <a:pos x="175" y="76"/>
                  </a:cxn>
                  <a:cxn ang="0">
                    <a:pos x="172" y="74"/>
                  </a:cxn>
                  <a:cxn ang="0">
                    <a:pos x="169" y="76"/>
                  </a:cxn>
                  <a:cxn ang="0">
                    <a:pos x="169" y="79"/>
                  </a:cxn>
                  <a:cxn ang="0">
                    <a:pos x="169" y="85"/>
                  </a:cxn>
                  <a:cxn ang="0">
                    <a:pos x="172" y="88"/>
                  </a:cxn>
                  <a:cxn ang="0">
                    <a:pos x="181" y="99"/>
                  </a:cxn>
                  <a:cxn ang="0">
                    <a:pos x="150" y="110"/>
                  </a:cxn>
                  <a:cxn ang="0">
                    <a:pos x="152" y="116"/>
                  </a:cxn>
                  <a:cxn ang="0">
                    <a:pos x="155" y="125"/>
                  </a:cxn>
                  <a:cxn ang="0">
                    <a:pos x="158" y="136"/>
                  </a:cxn>
                </a:cxnLst>
                <a:rect l="0" t="0" r="r" b="b"/>
                <a:pathLst>
                  <a:path w="263" h="170">
                    <a:moveTo>
                      <a:pt x="158" y="144"/>
                    </a:moveTo>
                    <a:lnTo>
                      <a:pt x="155" y="144"/>
                    </a:lnTo>
                    <a:lnTo>
                      <a:pt x="155" y="147"/>
                    </a:lnTo>
                    <a:lnTo>
                      <a:pt x="155" y="147"/>
                    </a:lnTo>
                    <a:lnTo>
                      <a:pt x="152" y="150"/>
                    </a:lnTo>
                    <a:lnTo>
                      <a:pt x="150" y="153"/>
                    </a:lnTo>
                    <a:lnTo>
                      <a:pt x="141" y="147"/>
                    </a:lnTo>
                    <a:lnTo>
                      <a:pt x="141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5" y="147"/>
                    </a:lnTo>
                    <a:lnTo>
                      <a:pt x="135" y="147"/>
                    </a:lnTo>
                    <a:lnTo>
                      <a:pt x="135" y="147"/>
                    </a:lnTo>
                    <a:lnTo>
                      <a:pt x="135" y="147"/>
                    </a:lnTo>
                    <a:lnTo>
                      <a:pt x="135" y="147"/>
                    </a:lnTo>
                    <a:lnTo>
                      <a:pt x="133" y="147"/>
                    </a:lnTo>
                    <a:lnTo>
                      <a:pt x="133" y="147"/>
                    </a:lnTo>
                    <a:lnTo>
                      <a:pt x="133" y="147"/>
                    </a:lnTo>
                    <a:lnTo>
                      <a:pt x="133" y="147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0"/>
                    </a:lnTo>
                    <a:lnTo>
                      <a:pt x="130" y="153"/>
                    </a:lnTo>
                    <a:lnTo>
                      <a:pt x="127" y="153"/>
                    </a:lnTo>
                    <a:lnTo>
                      <a:pt x="127" y="153"/>
                    </a:lnTo>
                    <a:lnTo>
                      <a:pt x="127" y="153"/>
                    </a:lnTo>
                    <a:lnTo>
                      <a:pt x="127" y="156"/>
                    </a:lnTo>
                    <a:lnTo>
                      <a:pt x="127" y="156"/>
                    </a:lnTo>
                    <a:lnTo>
                      <a:pt x="127" y="156"/>
                    </a:lnTo>
                    <a:lnTo>
                      <a:pt x="124" y="156"/>
                    </a:lnTo>
                    <a:lnTo>
                      <a:pt x="124" y="156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1" y="159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64"/>
                    </a:lnTo>
                    <a:lnTo>
                      <a:pt x="119" y="164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70"/>
                    </a:lnTo>
                    <a:lnTo>
                      <a:pt x="110" y="170"/>
                    </a:lnTo>
                    <a:lnTo>
                      <a:pt x="107" y="170"/>
                    </a:lnTo>
                    <a:lnTo>
                      <a:pt x="107" y="170"/>
                    </a:lnTo>
                    <a:lnTo>
                      <a:pt x="107" y="170"/>
                    </a:lnTo>
                    <a:lnTo>
                      <a:pt x="104" y="170"/>
                    </a:lnTo>
                    <a:lnTo>
                      <a:pt x="104" y="170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2" y="170"/>
                    </a:lnTo>
                    <a:lnTo>
                      <a:pt x="99" y="170"/>
                    </a:lnTo>
                    <a:lnTo>
                      <a:pt x="99" y="170"/>
                    </a:lnTo>
                    <a:lnTo>
                      <a:pt x="96" y="170"/>
                    </a:lnTo>
                    <a:lnTo>
                      <a:pt x="90" y="170"/>
                    </a:lnTo>
                    <a:lnTo>
                      <a:pt x="85" y="170"/>
                    </a:lnTo>
                    <a:lnTo>
                      <a:pt x="82" y="170"/>
                    </a:lnTo>
                    <a:lnTo>
                      <a:pt x="79" y="170"/>
                    </a:lnTo>
                    <a:lnTo>
                      <a:pt x="70" y="167"/>
                    </a:lnTo>
                    <a:lnTo>
                      <a:pt x="68" y="167"/>
                    </a:lnTo>
                    <a:lnTo>
                      <a:pt x="65" y="164"/>
                    </a:lnTo>
                    <a:lnTo>
                      <a:pt x="68" y="161"/>
                    </a:lnTo>
                    <a:lnTo>
                      <a:pt x="70" y="159"/>
                    </a:lnTo>
                    <a:lnTo>
                      <a:pt x="73" y="156"/>
                    </a:lnTo>
                    <a:lnTo>
                      <a:pt x="76" y="153"/>
                    </a:lnTo>
                    <a:lnTo>
                      <a:pt x="79" y="150"/>
                    </a:lnTo>
                    <a:lnTo>
                      <a:pt x="82" y="150"/>
                    </a:lnTo>
                    <a:lnTo>
                      <a:pt x="85" y="147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2" y="144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6" y="142"/>
                    </a:lnTo>
                    <a:lnTo>
                      <a:pt x="76" y="142"/>
                    </a:lnTo>
                    <a:lnTo>
                      <a:pt x="76" y="142"/>
                    </a:lnTo>
                    <a:lnTo>
                      <a:pt x="70" y="142"/>
                    </a:lnTo>
                    <a:lnTo>
                      <a:pt x="68" y="142"/>
                    </a:lnTo>
                    <a:lnTo>
                      <a:pt x="59" y="142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27"/>
                    </a:lnTo>
                    <a:lnTo>
                      <a:pt x="56" y="127"/>
                    </a:lnTo>
                    <a:lnTo>
                      <a:pt x="53" y="122"/>
                    </a:lnTo>
                    <a:lnTo>
                      <a:pt x="51" y="119"/>
                    </a:lnTo>
                    <a:lnTo>
                      <a:pt x="48" y="110"/>
                    </a:lnTo>
                    <a:lnTo>
                      <a:pt x="42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14" y="119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7" y="113"/>
                    </a:lnTo>
                    <a:lnTo>
                      <a:pt x="17" y="110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1" y="96"/>
                    </a:lnTo>
                    <a:lnTo>
                      <a:pt x="14" y="85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2" y="8"/>
                    </a:lnTo>
                    <a:lnTo>
                      <a:pt x="36" y="5"/>
                    </a:lnTo>
                    <a:lnTo>
                      <a:pt x="51" y="0"/>
                    </a:lnTo>
                    <a:lnTo>
                      <a:pt x="51" y="3"/>
                    </a:lnTo>
                    <a:lnTo>
                      <a:pt x="48" y="8"/>
                    </a:lnTo>
                    <a:lnTo>
                      <a:pt x="48" y="17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3" y="34"/>
                    </a:lnTo>
                    <a:lnTo>
                      <a:pt x="53" y="45"/>
                    </a:lnTo>
                    <a:lnTo>
                      <a:pt x="56" y="54"/>
                    </a:lnTo>
                    <a:lnTo>
                      <a:pt x="56" y="59"/>
                    </a:lnTo>
                    <a:lnTo>
                      <a:pt x="70" y="59"/>
                    </a:lnTo>
                    <a:lnTo>
                      <a:pt x="79" y="59"/>
                    </a:lnTo>
                    <a:lnTo>
                      <a:pt x="85" y="62"/>
                    </a:lnTo>
                    <a:lnTo>
                      <a:pt x="93" y="65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99" y="59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1"/>
                    </a:lnTo>
                    <a:lnTo>
                      <a:pt x="96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7" y="48"/>
                    </a:lnTo>
                    <a:lnTo>
                      <a:pt x="107" y="48"/>
                    </a:lnTo>
                    <a:lnTo>
                      <a:pt x="107" y="48"/>
                    </a:lnTo>
                    <a:lnTo>
                      <a:pt x="107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51"/>
                    </a:lnTo>
                    <a:lnTo>
                      <a:pt x="113" y="51"/>
                    </a:lnTo>
                    <a:lnTo>
                      <a:pt x="113" y="51"/>
                    </a:lnTo>
                    <a:lnTo>
                      <a:pt x="116" y="51"/>
                    </a:lnTo>
                    <a:lnTo>
                      <a:pt x="116" y="51"/>
                    </a:lnTo>
                    <a:lnTo>
                      <a:pt x="116" y="51"/>
                    </a:lnTo>
                    <a:lnTo>
                      <a:pt x="116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30" y="40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25"/>
                    </a:lnTo>
                    <a:lnTo>
                      <a:pt x="135" y="25"/>
                    </a:lnTo>
                    <a:lnTo>
                      <a:pt x="135" y="25"/>
                    </a:lnTo>
                    <a:lnTo>
                      <a:pt x="130" y="3"/>
                    </a:lnTo>
                    <a:lnTo>
                      <a:pt x="133" y="3"/>
                    </a:lnTo>
                    <a:lnTo>
                      <a:pt x="141" y="11"/>
                    </a:lnTo>
                    <a:lnTo>
                      <a:pt x="152" y="22"/>
                    </a:lnTo>
                    <a:lnTo>
                      <a:pt x="155" y="25"/>
                    </a:lnTo>
                    <a:lnTo>
                      <a:pt x="175" y="25"/>
                    </a:lnTo>
                    <a:lnTo>
                      <a:pt x="178" y="25"/>
                    </a:lnTo>
                    <a:lnTo>
                      <a:pt x="184" y="25"/>
                    </a:lnTo>
                    <a:lnTo>
                      <a:pt x="186" y="28"/>
                    </a:lnTo>
                    <a:lnTo>
                      <a:pt x="189" y="28"/>
                    </a:lnTo>
                    <a:lnTo>
                      <a:pt x="192" y="28"/>
                    </a:lnTo>
                    <a:lnTo>
                      <a:pt x="201" y="28"/>
                    </a:lnTo>
                    <a:lnTo>
                      <a:pt x="203" y="31"/>
                    </a:lnTo>
                    <a:lnTo>
                      <a:pt x="206" y="31"/>
                    </a:lnTo>
                    <a:lnTo>
                      <a:pt x="218" y="31"/>
                    </a:lnTo>
                    <a:lnTo>
                      <a:pt x="229" y="34"/>
                    </a:lnTo>
                    <a:lnTo>
                      <a:pt x="240" y="37"/>
                    </a:lnTo>
                    <a:lnTo>
                      <a:pt x="246" y="37"/>
                    </a:lnTo>
                    <a:lnTo>
                      <a:pt x="263" y="42"/>
                    </a:lnTo>
                    <a:lnTo>
                      <a:pt x="246" y="65"/>
                    </a:lnTo>
                    <a:lnTo>
                      <a:pt x="229" y="71"/>
                    </a:lnTo>
                    <a:lnTo>
                      <a:pt x="220" y="71"/>
                    </a:lnTo>
                    <a:lnTo>
                      <a:pt x="220" y="74"/>
                    </a:lnTo>
                    <a:lnTo>
                      <a:pt x="220" y="74"/>
                    </a:lnTo>
                    <a:lnTo>
                      <a:pt x="220" y="74"/>
                    </a:lnTo>
                    <a:lnTo>
                      <a:pt x="220" y="74"/>
                    </a:lnTo>
                    <a:lnTo>
                      <a:pt x="220" y="74"/>
                    </a:lnTo>
                    <a:lnTo>
                      <a:pt x="220" y="76"/>
                    </a:lnTo>
                    <a:lnTo>
                      <a:pt x="223" y="79"/>
                    </a:lnTo>
                    <a:lnTo>
                      <a:pt x="223" y="79"/>
                    </a:lnTo>
                    <a:lnTo>
                      <a:pt x="226" y="85"/>
                    </a:lnTo>
                    <a:lnTo>
                      <a:pt x="223" y="85"/>
                    </a:lnTo>
                    <a:lnTo>
                      <a:pt x="223" y="88"/>
                    </a:lnTo>
                    <a:lnTo>
                      <a:pt x="220" y="88"/>
                    </a:lnTo>
                    <a:lnTo>
                      <a:pt x="220" y="88"/>
                    </a:lnTo>
                    <a:lnTo>
                      <a:pt x="220" y="88"/>
                    </a:lnTo>
                    <a:lnTo>
                      <a:pt x="220" y="88"/>
                    </a:lnTo>
                    <a:lnTo>
                      <a:pt x="220" y="91"/>
                    </a:lnTo>
                    <a:lnTo>
                      <a:pt x="218" y="91"/>
                    </a:lnTo>
                    <a:lnTo>
                      <a:pt x="218" y="91"/>
                    </a:lnTo>
                    <a:lnTo>
                      <a:pt x="218" y="91"/>
                    </a:lnTo>
                    <a:lnTo>
                      <a:pt x="218" y="93"/>
                    </a:lnTo>
                    <a:lnTo>
                      <a:pt x="218" y="93"/>
                    </a:lnTo>
                    <a:lnTo>
                      <a:pt x="215" y="96"/>
                    </a:lnTo>
                    <a:lnTo>
                      <a:pt x="215" y="96"/>
                    </a:lnTo>
                    <a:lnTo>
                      <a:pt x="215" y="96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09" y="99"/>
                    </a:lnTo>
                    <a:lnTo>
                      <a:pt x="209" y="99"/>
                    </a:lnTo>
                    <a:lnTo>
                      <a:pt x="206" y="99"/>
                    </a:lnTo>
                    <a:lnTo>
                      <a:pt x="203" y="99"/>
                    </a:lnTo>
                    <a:lnTo>
                      <a:pt x="201" y="99"/>
                    </a:lnTo>
                    <a:lnTo>
                      <a:pt x="198" y="99"/>
                    </a:lnTo>
                    <a:lnTo>
                      <a:pt x="195" y="99"/>
                    </a:lnTo>
                    <a:lnTo>
                      <a:pt x="192" y="99"/>
                    </a:lnTo>
                    <a:lnTo>
                      <a:pt x="189" y="99"/>
                    </a:lnTo>
                    <a:lnTo>
                      <a:pt x="189" y="96"/>
                    </a:lnTo>
                    <a:lnTo>
                      <a:pt x="189" y="93"/>
                    </a:lnTo>
                    <a:lnTo>
                      <a:pt x="186" y="93"/>
                    </a:lnTo>
                    <a:lnTo>
                      <a:pt x="186" y="91"/>
                    </a:lnTo>
                    <a:lnTo>
                      <a:pt x="184" y="88"/>
                    </a:lnTo>
                    <a:lnTo>
                      <a:pt x="184" y="85"/>
                    </a:lnTo>
                    <a:lnTo>
                      <a:pt x="181" y="85"/>
                    </a:lnTo>
                    <a:lnTo>
                      <a:pt x="181" y="82"/>
                    </a:lnTo>
                    <a:lnTo>
                      <a:pt x="181" y="82"/>
                    </a:lnTo>
                    <a:lnTo>
                      <a:pt x="181" y="79"/>
                    </a:lnTo>
                    <a:lnTo>
                      <a:pt x="178" y="79"/>
                    </a:lnTo>
                    <a:lnTo>
                      <a:pt x="178" y="76"/>
                    </a:lnTo>
                    <a:lnTo>
                      <a:pt x="178" y="76"/>
                    </a:lnTo>
                    <a:lnTo>
                      <a:pt x="178" y="76"/>
                    </a:lnTo>
                    <a:lnTo>
                      <a:pt x="175" y="76"/>
                    </a:lnTo>
                    <a:lnTo>
                      <a:pt x="175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69" y="74"/>
                    </a:lnTo>
                    <a:lnTo>
                      <a:pt x="169" y="74"/>
                    </a:lnTo>
                    <a:lnTo>
                      <a:pt x="169" y="76"/>
                    </a:lnTo>
                    <a:lnTo>
                      <a:pt x="169" y="76"/>
                    </a:lnTo>
                    <a:lnTo>
                      <a:pt x="169" y="76"/>
                    </a:lnTo>
                    <a:lnTo>
                      <a:pt x="167" y="76"/>
                    </a:lnTo>
                    <a:lnTo>
                      <a:pt x="167" y="76"/>
                    </a:lnTo>
                    <a:lnTo>
                      <a:pt x="167" y="76"/>
                    </a:lnTo>
                    <a:lnTo>
                      <a:pt x="167" y="76"/>
                    </a:lnTo>
                    <a:lnTo>
                      <a:pt x="169" y="79"/>
                    </a:lnTo>
                    <a:lnTo>
                      <a:pt x="169" y="79"/>
                    </a:lnTo>
                    <a:lnTo>
                      <a:pt x="169" y="79"/>
                    </a:lnTo>
                    <a:lnTo>
                      <a:pt x="169" y="79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5"/>
                    </a:lnTo>
                    <a:lnTo>
                      <a:pt x="169" y="88"/>
                    </a:lnTo>
                    <a:lnTo>
                      <a:pt x="169" y="88"/>
                    </a:lnTo>
                    <a:lnTo>
                      <a:pt x="169" y="88"/>
                    </a:lnTo>
                    <a:lnTo>
                      <a:pt x="169" y="88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5" y="88"/>
                    </a:lnTo>
                    <a:lnTo>
                      <a:pt x="175" y="91"/>
                    </a:lnTo>
                    <a:lnTo>
                      <a:pt x="175" y="91"/>
                    </a:lnTo>
                    <a:lnTo>
                      <a:pt x="175" y="91"/>
                    </a:lnTo>
                    <a:lnTo>
                      <a:pt x="178" y="96"/>
                    </a:lnTo>
                    <a:lnTo>
                      <a:pt x="181" y="99"/>
                    </a:lnTo>
                    <a:lnTo>
                      <a:pt x="178" y="99"/>
                    </a:lnTo>
                    <a:lnTo>
                      <a:pt x="175" y="102"/>
                    </a:lnTo>
                    <a:lnTo>
                      <a:pt x="175" y="105"/>
                    </a:lnTo>
                    <a:lnTo>
                      <a:pt x="169" y="105"/>
                    </a:lnTo>
                    <a:lnTo>
                      <a:pt x="167" y="105"/>
                    </a:lnTo>
                    <a:lnTo>
                      <a:pt x="161" y="108"/>
                    </a:lnTo>
                    <a:lnTo>
                      <a:pt x="158" y="108"/>
                    </a:lnTo>
                    <a:lnTo>
                      <a:pt x="155" y="108"/>
                    </a:lnTo>
                    <a:lnTo>
                      <a:pt x="150" y="110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3"/>
                    </a:lnTo>
                    <a:lnTo>
                      <a:pt x="152" y="116"/>
                    </a:lnTo>
                    <a:lnTo>
                      <a:pt x="152" y="116"/>
                    </a:lnTo>
                    <a:lnTo>
                      <a:pt x="152" y="116"/>
                    </a:lnTo>
                    <a:lnTo>
                      <a:pt x="152" y="116"/>
                    </a:lnTo>
                    <a:lnTo>
                      <a:pt x="152" y="119"/>
                    </a:lnTo>
                    <a:lnTo>
                      <a:pt x="152" y="119"/>
                    </a:lnTo>
                    <a:lnTo>
                      <a:pt x="155" y="122"/>
                    </a:lnTo>
                    <a:lnTo>
                      <a:pt x="155" y="122"/>
                    </a:lnTo>
                    <a:lnTo>
                      <a:pt x="155" y="122"/>
                    </a:lnTo>
                    <a:lnTo>
                      <a:pt x="155" y="125"/>
                    </a:lnTo>
                    <a:lnTo>
                      <a:pt x="155" y="125"/>
                    </a:lnTo>
                    <a:lnTo>
                      <a:pt x="155" y="125"/>
                    </a:lnTo>
                    <a:lnTo>
                      <a:pt x="155" y="127"/>
                    </a:lnTo>
                    <a:lnTo>
                      <a:pt x="155" y="127"/>
                    </a:lnTo>
                    <a:lnTo>
                      <a:pt x="155" y="130"/>
                    </a:lnTo>
                    <a:lnTo>
                      <a:pt x="158" y="130"/>
                    </a:lnTo>
                    <a:lnTo>
                      <a:pt x="158" y="130"/>
                    </a:lnTo>
                    <a:lnTo>
                      <a:pt x="158" y="133"/>
                    </a:lnTo>
                    <a:lnTo>
                      <a:pt x="158" y="133"/>
                    </a:lnTo>
                    <a:lnTo>
                      <a:pt x="158" y="136"/>
                    </a:lnTo>
                    <a:lnTo>
                      <a:pt x="158" y="136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8" y="14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4" name="Freeform 230"/>
              <p:cNvSpPr>
                <a:spLocks/>
              </p:cNvSpPr>
              <p:nvPr/>
            </p:nvSpPr>
            <p:spPr bwMode="auto">
              <a:xfrm>
                <a:off x="1790" y="2533"/>
                <a:ext cx="165" cy="201"/>
              </a:xfrm>
              <a:custGeom>
                <a:avLst/>
                <a:gdLst/>
                <a:ahLst/>
                <a:cxnLst>
                  <a:cxn ang="0">
                    <a:pos x="229" y="25"/>
                  </a:cxn>
                  <a:cxn ang="0">
                    <a:pos x="241" y="17"/>
                  </a:cxn>
                  <a:cxn ang="0">
                    <a:pos x="255" y="28"/>
                  </a:cxn>
                  <a:cxn ang="0">
                    <a:pos x="269" y="37"/>
                  </a:cxn>
                  <a:cxn ang="0">
                    <a:pos x="286" y="28"/>
                  </a:cxn>
                  <a:cxn ang="0">
                    <a:pos x="294" y="11"/>
                  </a:cxn>
                  <a:cxn ang="0">
                    <a:pos x="306" y="5"/>
                  </a:cxn>
                  <a:cxn ang="0">
                    <a:pos x="311" y="20"/>
                  </a:cxn>
                  <a:cxn ang="0">
                    <a:pos x="320" y="31"/>
                  </a:cxn>
                  <a:cxn ang="0">
                    <a:pos x="326" y="42"/>
                  </a:cxn>
                  <a:cxn ang="0">
                    <a:pos x="326" y="82"/>
                  </a:cxn>
                  <a:cxn ang="0">
                    <a:pos x="317" y="130"/>
                  </a:cxn>
                  <a:cxn ang="0">
                    <a:pos x="314" y="147"/>
                  </a:cxn>
                  <a:cxn ang="0">
                    <a:pos x="300" y="164"/>
                  </a:cxn>
                  <a:cxn ang="0">
                    <a:pos x="286" y="161"/>
                  </a:cxn>
                  <a:cxn ang="0">
                    <a:pos x="266" y="173"/>
                  </a:cxn>
                  <a:cxn ang="0">
                    <a:pos x="258" y="232"/>
                  </a:cxn>
                  <a:cxn ang="0">
                    <a:pos x="289" y="241"/>
                  </a:cxn>
                  <a:cxn ang="0">
                    <a:pos x="292" y="283"/>
                  </a:cxn>
                  <a:cxn ang="0">
                    <a:pos x="229" y="286"/>
                  </a:cxn>
                  <a:cxn ang="0">
                    <a:pos x="158" y="394"/>
                  </a:cxn>
                  <a:cxn ang="0">
                    <a:pos x="107" y="340"/>
                  </a:cxn>
                  <a:cxn ang="0">
                    <a:pos x="102" y="297"/>
                  </a:cxn>
                  <a:cxn ang="0">
                    <a:pos x="88" y="278"/>
                  </a:cxn>
                  <a:cxn ang="0">
                    <a:pos x="90" y="261"/>
                  </a:cxn>
                  <a:cxn ang="0">
                    <a:pos x="56" y="215"/>
                  </a:cxn>
                  <a:cxn ang="0">
                    <a:pos x="39" y="170"/>
                  </a:cxn>
                  <a:cxn ang="0">
                    <a:pos x="48" y="167"/>
                  </a:cxn>
                  <a:cxn ang="0">
                    <a:pos x="54" y="161"/>
                  </a:cxn>
                  <a:cxn ang="0">
                    <a:pos x="59" y="153"/>
                  </a:cxn>
                  <a:cxn ang="0">
                    <a:pos x="68" y="150"/>
                  </a:cxn>
                  <a:cxn ang="0">
                    <a:pos x="73" y="144"/>
                  </a:cxn>
                  <a:cxn ang="0">
                    <a:pos x="73" y="133"/>
                  </a:cxn>
                  <a:cxn ang="0">
                    <a:pos x="79" y="124"/>
                  </a:cxn>
                  <a:cxn ang="0">
                    <a:pos x="79" y="90"/>
                  </a:cxn>
                  <a:cxn ang="0">
                    <a:pos x="54" y="73"/>
                  </a:cxn>
                  <a:cxn ang="0">
                    <a:pos x="71" y="71"/>
                  </a:cxn>
                  <a:cxn ang="0">
                    <a:pos x="85" y="65"/>
                  </a:cxn>
                  <a:cxn ang="0">
                    <a:pos x="99" y="79"/>
                  </a:cxn>
                  <a:cxn ang="0">
                    <a:pos x="102" y="93"/>
                  </a:cxn>
                  <a:cxn ang="0">
                    <a:pos x="119" y="93"/>
                  </a:cxn>
                  <a:cxn ang="0">
                    <a:pos x="122" y="119"/>
                  </a:cxn>
                  <a:cxn ang="0">
                    <a:pos x="127" y="161"/>
                  </a:cxn>
                  <a:cxn ang="0">
                    <a:pos x="139" y="141"/>
                  </a:cxn>
                  <a:cxn ang="0">
                    <a:pos x="147" y="136"/>
                  </a:cxn>
                  <a:cxn ang="0">
                    <a:pos x="147" y="124"/>
                  </a:cxn>
                  <a:cxn ang="0">
                    <a:pos x="147" y="119"/>
                  </a:cxn>
                  <a:cxn ang="0">
                    <a:pos x="147" y="110"/>
                  </a:cxn>
                  <a:cxn ang="0">
                    <a:pos x="150" y="102"/>
                  </a:cxn>
                  <a:cxn ang="0">
                    <a:pos x="156" y="96"/>
                  </a:cxn>
                  <a:cxn ang="0">
                    <a:pos x="175" y="116"/>
                  </a:cxn>
                  <a:cxn ang="0">
                    <a:pos x="173" y="141"/>
                  </a:cxn>
                  <a:cxn ang="0">
                    <a:pos x="170" y="161"/>
                  </a:cxn>
                  <a:cxn ang="0">
                    <a:pos x="175" y="175"/>
                  </a:cxn>
                  <a:cxn ang="0">
                    <a:pos x="192" y="181"/>
                  </a:cxn>
                  <a:cxn ang="0">
                    <a:pos x="209" y="178"/>
                  </a:cxn>
                  <a:cxn ang="0">
                    <a:pos x="212" y="156"/>
                  </a:cxn>
                  <a:cxn ang="0">
                    <a:pos x="192" y="133"/>
                  </a:cxn>
                  <a:cxn ang="0">
                    <a:pos x="201" y="119"/>
                  </a:cxn>
                  <a:cxn ang="0">
                    <a:pos x="207" y="96"/>
                  </a:cxn>
                  <a:cxn ang="0">
                    <a:pos x="218" y="62"/>
                  </a:cxn>
                </a:cxnLst>
                <a:rect l="0" t="0" r="r" b="b"/>
                <a:pathLst>
                  <a:path w="328" h="397">
                    <a:moveTo>
                      <a:pt x="224" y="42"/>
                    </a:moveTo>
                    <a:lnTo>
                      <a:pt x="224" y="42"/>
                    </a:lnTo>
                    <a:lnTo>
                      <a:pt x="224" y="39"/>
                    </a:lnTo>
                    <a:lnTo>
                      <a:pt x="224" y="39"/>
                    </a:lnTo>
                    <a:lnTo>
                      <a:pt x="224" y="37"/>
                    </a:lnTo>
                    <a:lnTo>
                      <a:pt x="224" y="37"/>
                    </a:lnTo>
                    <a:lnTo>
                      <a:pt x="224" y="37"/>
                    </a:lnTo>
                    <a:lnTo>
                      <a:pt x="224" y="34"/>
                    </a:lnTo>
                    <a:lnTo>
                      <a:pt x="224" y="34"/>
                    </a:lnTo>
                    <a:lnTo>
                      <a:pt x="226" y="31"/>
                    </a:lnTo>
                    <a:lnTo>
                      <a:pt x="226" y="31"/>
                    </a:lnTo>
                    <a:lnTo>
                      <a:pt x="226" y="28"/>
                    </a:lnTo>
                    <a:lnTo>
                      <a:pt x="226" y="28"/>
                    </a:lnTo>
                    <a:lnTo>
                      <a:pt x="226" y="28"/>
                    </a:lnTo>
                    <a:lnTo>
                      <a:pt x="229" y="25"/>
                    </a:lnTo>
                    <a:lnTo>
                      <a:pt x="229" y="25"/>
                    </a:lnTo>
                    <a:lnTo>
                      <a:pt x="229" y="25"/>
                    </a:lnTo>
                    <a:lnTo>
                      <a:pt x="229" y="22"/>
                    </a:lnTo>
                    <a:lnTo>
                      <a:pt x="232" y="22"/>
                    </a:lnTo>
                    <a:lnTo>
                      <a:pt x="232" y="20"/>
                    </a:lnTo>
                    <a:lnTo>
                      <a:pt x="232" y="20"/>
                    </a:lnTo>
                    <a:lnTo>
                      <a:pt x="235" y="20"/>
                    </a:lnTo>
                    <a:lnTo>
                      <a:pt x="235" y="17"/>
                    </a:lnTo>
                    <a:lnTo>
                      <a:pt x="235" y="17"/>
                    </a:lnTo>
                    <a:lnTo>
                      <a:pt x="238" y="17"/>
                    </a:lnTo>
                    <a:lnTo>
                      <a:pt x="238" y="17"/>
                    </a:lnTo>
                    <a:lnTo>
                      <a:pt x="238" y="17"/>
                    </a:lnTo>
                    <a:lnTo>
                      <a:pt x="238" y="14"/>
                    </a:lnTo>
                    <a:lnTo>
                      <a:pt x="241" y="17"/>
                    </a:lnTo>
                    <a:lnTo>
                      <a:pt x="241" y="17"/>
                    </a:lnTo>
                    <a:lnTo>
                      <a:pt x="241" y="17"/>
                    </a:lnTo>
                    <a:lnTo>
                      <a:pt x="241" y="20"/>
                    </a:lnTo>
                    <a:lnTo>
                      <a:pt x="243" y="20"/>
                    </a:lnTo>
                    <a:lnTo>
                      <a:pt x="243" y="20"/>
                    </a:lnTo>
                    <a:lnTo>
                      <a:pt x="243" y="22"/>
                    </a:lnTo>
                    <a:lnTo>
                      <a:pt x="246" y="22"/>
                    </a:lnTo>
                    <a:lnTo>
                      <a:pt x="246" y="22"/>
                    </a:lnTo>
                    <a:lnTo>
                      <a:pt x="246" y="22"/>
                    </a:lnTo>
                    <a:lnTo>
                      <a:pt x="249" y="25"/>
                    </a:lnTo>
                    <a:lnTo>
                      <a:pt x="252" y="25"/>
                    </a:lnTo>
                    <a:lnTo>
                      <a:pt x="252" y="25"/>
                    </a:lnTo>
                    <a:lnTo>
                      <a:pt x="252" y="25"/>
                    </a:lnTo>
                    <a:lnTo>
                      <a:pt x="255" y="25"/>
                    </a:lnTo>
                    <a:lnTo>
                      <a:pt x="255" y="28"/>
                    </a:lnTo>
                    <a:lnTo>
                      <a:pt x="255" y="28"/>
                    </a:lnTo>
                    <a:lnTo>
                      <a:pt x="258" y="28"/>
                    </a:lnTo>
                    <a:lnTo>
                      <a:pt x="258" y="31"/>
                    </a:lnTo>
                    <a:lnTo>
                      <a:pt x="258" y="31"/>
                    </a:lnTo>
                    <a:lnTo>
                      <a:pt x="260" y="31"/>
                    </a:lnTo>
                    <a:lnTo>
                      <a:pt x="260" y="31"/>
                    </a:lnTo>
                    <a:lnTo>
                      <a:pt x="260" y="34"/>
                    </a:lnTo>
                    <a:lnTo>
                      <a:pt x="263" y="34"/>
                    </a:lnTo>
                    <a:lnTo>
                      <a:pt x="263" y="34"/>
                    </a:lnTo>
                    <a:lnTo>
                      <a:pt x="263" y="34"/>
                    </a:lnTo>
                    <a:lnTo>
                      <a:pt x="266" y="37"/>
                    </a:lnTo>
                    <a:lnTo>
                      <a:pt x="266" y="37"/>
                    </a:lnTo>
                    <a:lnTo>
                      <a:pt x="266" y="37"/>
                    </a:lnTo>
                    <a:lnTo>
                      <a:pt x="269" y="37"/>
                    </a:lnTo>
                    <a:lnTo>
                      <a:pt x="269" y="37"/>
                    </a:lnTo>
                    <a:lnTo>
                      <a:pt x="269" y="37"/>
                    </a:lnTo>
                    <a:lnTo>
                      <a:pt x="272" y="37"/>
                    </a:lnTo>
                    <a:lnTo>
                      <a:pt x="272" y="37"/>
                    </a:lnTo>
                    <a:lnTo>
                      <a:pt x="275" y="37"/>
                    </a:lnTo>
                    <a:lnTo>
                      <a:pt x="275" y="37"/>
                    </a:lnTo>
                    <a:lnTo>
                      <a:pt x="275" y="37"/>
                    </a:lnTo>
                    <a:lnTo>
                      <a:pt x="277" y="37"/>
                    </a:lnTo>
                    <a:lnTo>
                      <a:pt x="277" y="39"/>
                    </a:lnTo>
                    <a:lnTo>
                      <a:pt x="277" y="37"/>
                    </a:lnTo>
                    <a:lnTo>
                      <a:pt x="280" y="37"/>
                    </a:lnTo>
                    <a:lnTo>
                      <a:pt x="280" y="34"/>
                    </a:lnTo>
                    <a:lnTo>
                      <a:pt x="280" y="34"/>
                    </a:lnTo>
                    <a:lnTo>
                      <a:pt x="283" y="31"/>
                    </a:lnTo>
                    <a:lnTo>
                      <a:pt x="283" y="31"/>
                    </a:lnTo>
                    <a:lnTo>
                      <a:pt x="286" y="28"/>
                    </a:lnTo>
                    <a:lnTo>
                      <a:pt x="286" y="28"/>
                    </a:lnTo>
                    <a:lnTo>
                      <a:pt x="286" y="25"/>
                    </a:lnTo>
                    <a:lnTo>
                      <a:pt x="286" y="25"/>
                    </a:lnTo>
                    <a:lnTo>
                      <a:pt x="286" y="22"/>
                    </a:lnTo>
                    <a:lnTo>
                      <a:pt x="289" y="22"/>
                    </a:lnTo>
                    <a:lnTo>
                      <a:pt x="289" y="20"/>
                    </a:lnTo>
                    <a:lnTo>
                      <a:pt x="289" y="20"/>
                    </a:lnTo>
                    <a:lnTo>
                      <a:pt x="289" y="20"/>
                    </a:lnTo>
                    <a:lnTo>
                      <a:pt x="292" y="17"/>
                    </a:lnTo>
                    <a:lnTo>
                      <a:pt x="292" y="17"/>
                    </a:lnTo>
                    <a:lnTo>
                      <a:pt x="292" y="17"/>
                    </a:lnTo>
                    <a:lnTo>
                      <a:pt x="292" y="17"/>
                    </a:lnTo>
                    <a:lnTo>
                      <a:pt x="292" y="14"/>
                    </a:lnTo>
                    <a:lnTo>
                      <a:pt x="294" y="14"/>
                    </a:lnTo>
                    <a:lnTo>
                      <a:pt x="294" y="14"/>
                    </a:lnTo>
                    <a:lnTo>
                      <a:pt x="294" y="11"/>
                    </a:lnTo>
                    <a:lnTo>
                      <a:pt x="294" y="8"/>
                    </a:lnTo>
                    <a:lnTo>
                      <a:pt x="294" y="8"/>
                    </a:lnTo>
                    <a:lnTo>
                      <a:pt x="297" y="5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7" y="0"/>
                    </a:lnTo>
                    <a:lnTo>
                      <a:pt x="297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3"/>
                    </a:lnTo>
                    <a:lnTo>
                      <a:pt x="303" y="3"/>
                    </a:lnTo>
                    <a:lnTo>
                      <a:pt x="303" y="3"/>
                    </a:lnTo>
                    <a:lnTo>
                      <a:pt x="303" y="3"/>
                    </a:lnTo>
                    <a:lnTo>
                      <a:pt x="306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9" y="5"/>
                    </a:lnTo>
                    <a:lnTo>
                      <a:pt x="309" y="8"/>
                    </a:lnTo>
                    <a:lnTo>
                      <a:pt x="309" y="8"/>
                    </a:lnTo>
                    <a:lnTo>
                      <a:pt x="309" y="8"/>
                    </a:lnTo>
                    <a:lnTo>
                      <a:pt x="311" y="11"/>
                    </a:lnTo>
                    <a:lnTo>
                      <a:pt x="311" y="11"/>
                    </a:lnTo>
                    <a:lnTo>
                      <a:pt x="311" y="11"/>
                    </a:lnTo>
                    <a:lnTo>
                      <a:pt x="311" y="14"/>
                    </a:lnTo>
                    <a:lnTo>
                      <a:pt x="311" y="14"/>
                    </a:lnTo>
                    <a:lnTo>
                      <a:pt x="311" y="17"/>
                    </a:lnTo>
                    <a:lnTo>
                      <a:pt x="311" y="17"/>
                    </a:lnTo>
                    <a:lnTo>
                      <a:pt x="311" y="17"/>
                    </a:lnTo>
                    <a:lnTo>
                      <a:pt x="311" y="20"/>
                    </a:lnTo>
                    <a:lnTo>
                      <a:pt x="311" y="20"/>
                    </a:lnTo>
                    <a:lnTo>
                      <a:pt x="311" y="20"/>
                    </a:lnTo>
                    <a:lnTo>
                      <a:pt x="311" y="20"/>
                    </a:lnTo>
                    <a:lnTo>
                      <a:pt x="311" y="22"/>
                    </a:lnTo>
                    <a:lnTo>
                      <a:pt x="311" y="22"/>
                    </a:lnTo>
                    <a:lnTo>
                      <a:pt x="311" y="22"/>
                    </a:lnTo>
                    <a:lnTo>
                      <a:pt x="311" y="25"/>
                    </a:lnTo>
                    <a:lnTo>
                      <a:pt x="311" y="25"/>
                    </a:lnTo>
                    <a:lnTo>
                      <a:pt x="311" y="25"/>
                    </a:lnTo>
                    <a:lnTo>
                      <a:pt x="314" y="25"/>
                    </a:lnTo>
                    <a:lnTo>
                      <a:pt x="314" y="25"/>
                    </a:lnTo>
                    <a:lnTo>
                      <a:pt x="314" y="28"/>
                    </a:lnTo>
                    <a:lnTo>
                      <a:pt x="314" y="28"/>
                    </a:lnTo>
                    <a:lnTo>
                      <a:pt x="317" y="28"/>
                    </a:lnTo>
                    <a:lnTo>
                      <a:pt x="317" y="28"/>
                    </a:lnTo>
                    <a:lnTo>
                      <a:pt x="320" y="31"/>
                    </a:lnTo>
                    <a:lnTo>
                      <a:pt x="320" y="31"/>
                    </a:lnTo>
                    <a:lnTo>
                      <a:pt x="320" y="31"/>
                    </a:lnTo>
                    <a:lnTo>
                      <a:pt x="323" y="31"/>
                    </a:lnTo>
                    <a:lnTo>
                      <a:pt x="323" y="31"/>
                    </a:lnTo>
                    <a:lnTo>
                      <a:pt x="323" y="31"/>
                    </a:lnTo>
                    <a:lnTo>
                      <a:pt x="323" y="31"/>
                    </a:lnTo>
                    <a:lnTo>
                      <a:pt x="323" y="34"/>
                    </a:lnTo>
                    <a:lnTo>
                      <a:pt x="323" y="34"/>
                    </a:lnTo>
                    <a:lnTo>
                      <a:pt x="323" y="34"/>
                    </a:lnTo>
                    <a:lnTo>
                      <a:pt x="326" y="37"/>
                    </a:lnTo>
                    <a:lnTo>
                      <a:pt x="326" y="37"/>
                    </a:lnTo>
                    <a:lnTo>
                      <a:pt x="326" y="37"/>
                    </a:lnTo>
                    <a:lnTo>
                      <a:pt x="326" y="39"/>
                    </a:lnTo>
                    <a:lnTo>
                      <a:pt x="326" y="39"/>
                    </a:lnTo>
                    <a:lnTo>
                      <a:pt x="326" y="42"/>
                    </a:lnTo>
                    <a:lnTo>
                      <a:pt x="326" y="42"/>
                    </a:lnTo>
                    <a:lnTo>
                      <a:pt x="326" y="42"/>
                    </a:lnTo>
                    <a:lnTo>
                      <a:pt x="326" y="45"/>
                    </a:lnTo>
                    <a:lnTo>
                      <a:pt x="326" y="45"/>
                    </a:lnTo>
                    <a:lnTo>
                      <a:pt x="326" y="48"/>
                    </a:lnTo>
                    <a:lnTo>
                      <a:pt x="328" y="48"/>
                    </a:lnTo>
                    <a:lnTo>
                      <a:pt x="328" y="48"/>
                    </a:lnTo>
                    <a:lnTo>
                      <a:pt x="328" y="51"/>
                    </a:lnTo>
                    <a:lnTo>
                      <a:pt x="328" y="51"/>
                    </a:lnTo>
                    <a:lnTo>
                      <a:pt x="328" y="51"/>
                    </a:lnTo>
                    <a:lnTo>
                      <a:pt x="328" y="54"/>
                    </a:lnTo>
                    <a:lnTo>
                      <a:pt x="328" y="65"/>
                    </a:lnTo>
                    <a:lnTo>
                      <a:pt x="326" y="71"/>
                    </a:lnTo>
                    <a:lnTo>
                      <a:pt x="326" y="82"/>
                    </a:lnTo>
                    <a:lnTo>
                      <a:pt x="326" y="82"/>
                    </a:lnTo>
                    <a:lnTo>
                      <a:pt x="326" y="85"/>
                    </a:lnTo>
                    <a:lnTo>
                      <a:pt x="326" y="85"/>
                    </a:lnTo>
                    <a:lnTo>
                      <a:pt x="326" y="90"/>
                    </a:lnTo>
                    <a:lnTo>
                      <a:pt x="326" y="96"/>
                    </a:lnTo>
                    <a:lnTo>
                      <a:pt x="326" y="99"/>
                    </a:lnTo>
                    <a:lnTo>
                      <a:pt x="326" y="105"/>
                    </a:lnTo>
                    <a:lnTo>
                      <a:pt x="323" y="107"/>
                    </a:lnTo>
                    <a:lnTo>
                      <a:pt x="323" y="110"/>
                    </a:lnTo>
                    <a:lnTo>
                      <a:pt x="323" y="119"/>
                    </a:lnTo>
                    <a:lnTo>
                      <a:pt x="320" y="127"/>
                    </a:lnTo>
                    <a:lnTo>
                      <a:pt x="317" y="127"/>
                    </a:lnTo>
                    <a:lnTo>
                      <a:pt x="317" y="127"/>
                    </a:lnTo>
                    <a:lnTo>
                      <a:pt x="317" y="130"/>
                    </a:lnTo>
                    <a:lnTo>
                      <a:pt x="317" y="130"/>
                    </a:lnTo>
                    <a:lnTo>
                      <a:pt x="317" y="130"/>
                    </a:lnTo>
                    <a:lnTo>
                      <a:pt x="317" y="133"/>
                    </a:lnTo>
                    <a:lnTo>
                      <a:pt x="317" y="133"/>
                    </a:lnTo>
                    <a:lnTo>
                      <a:pt x="317" y="133"/>
                    </a:lnTo>
                    <a:lnTo>
                      <a:pt x="317" y="136"/>
                    </a:lnTo>
                    <a:lnTo>
                      <a:pt x="314" y="136"/>
                    </a:lnTo>
                    <a:lnTo>
                      <a:pt x="314" y="136"/>
                    </a:lnTo>
                    <a:lnTo>
                      <a:pt x="314" y="139"/>
                    </a:lnTo>
                    <a:lnTo>
                      <a:pt x="314" y="139"/>
                    </a:lnTo>
                    <a:lnTo>
                      <a:pt x="314" y="139"/>
                    </a:lnTo>
                    <a:lnTo>
                      <a:pt x="314" y="141"/>
                    </a:lnTo>
                    <a:lnTo>
                      <a:pt x="314" y="141"/>
                    </a:lnTo>
                    <a:lnTo>
                      <a:pt x="314" y="144"/>
                    </a:lnTo>
                    <a:lnTo>
                      <a:pt x="314" y="144"/>
                    </a:lnTo>
                    <a:lnTo>
                      <a:pt x="314" y="147"/>
                    </a:lnTo>
                    <a:lnTo>
                      <a:pt x="314" y="147"/>
                    </a:lnTo>
                    <a:lnTo>
                      <a:pt x="314" y="147"/>
                    </a:lnTo>
                    <a:lnTo>
                      <a:pt x="314" y="150"/>
                    </a:lnTo>
                    <a:lnTo>
                      <a:pt x="317" y="150"/>
                    </a:lnTo>
                    <a:lnTo>
                      <a:pt x="314" y="153"/>
                    </a:lnTo>
                    <a:lnTo>
                      <a:pt x="314" y="156"/>
                    </a:lnTo>
                    <a:lnTo>
                      <a:pt x="314" y="158"/>
                    </a:lnTo>
                    <a:lnTo>
                      <a:pt x="314" y="164"/>
                    </a:lnTo>
                    <a:lnTo>
                      <a:pt x="311" y="164"/>
                    </a:lnTo>
                    <a:lnTo>
                      <a:pt x="311" y="164"/>
                    </a:lnTo>
                    <a:lnTo>
                      <a:pt x="309" y="164"/>
                    </a:lnTo>
                    <a:lnTo>
                      <a:pt x="309" y="164"/>
                    </a:lnTo>
                    <a:lnTo>
                      <a:pt x="306" y="164"/>
                    </a:lnTo>
                    <a:lnTo>
                      <a:pt x="303" y="164"/>
                    </a:lnTo>
                    <a:lnTo>
                      <a:pt x="300" y="164"/>
                    </a:lnTo>
                    <a:lnTo>
                      <a:pt x="300" y="164"/>
                    </a:lnTo>
                    <a:lnTo>
                      <a:pt x="300" y="164"/>
                    </a:lnTo>
                    <a:lnTo>
                      <a:pt x="297" y="164"/>
                    </a:lnTo>
                    <a:lnTo>
                      <a:pt x="297" y="164"/>
                    </a:lnTo>
                    <a:lnTo>
                      <a:pt x="297" y="164"/>
                    </a:lnTo>
                    <a:lnTo>
                      <a:pt x="294" y="164"/>
                    </a:lnTo>
                    <a:lnTo>
                      <a:pt x="294" y="164"/>
                    </a:lnTo>
                    <a:lnTo>
                      <a:pt x="294" y="161"/>
                    </a:lnTo>
                    <a:lnTo>
                      <a:pt x="294" y="161"/>
                    </a:lnTo>
                    <a:lnTo>
                      <a:pt x="292" y="161"/>
                    </a:lnTo>
                    <a:lnTo>
                      <a:pt x="292" y="161"/>
                    </a:lnTo>
                    <a:lnTo>
                      <a:pt x="292" y="161"/>
                    </a:lnTo>
                    <a:lnTo>
                      <a:pt x="289" y="161"/>
                    </a:lnTo>
                    <a:lnTo>
                      <a:pt x="289" y="161"/>
                    </a:lnTo>
                    <a:lnTo>
                      <a:pt x="289" y="161"/>
                    </a:lnTo>
                    <a:lnTo>
                      <a:pt x="286" y="161"/>
                    </a:lnTo>
                    <a:lnTo>
                      <a:pt x="286" y="161"/>
                    </a:lnTo>
                    <a:lnTo>
                      <a:pt x="283" y="161"/>
                    </a:lnTo>
                    <a:lnTo>
                      <a:pt x="283" y="161"/>
                    </a:lnTo>
                    <a:lnTo>
                      <a:pt x="277" y="161"/>
                    </a:lnTo>
                    <a:lnTo>
                      <a:pt x="275" y="170"/>
                    </a:lnTo>
                    <a:lnTo>
                      <a:pt x="272" y="170"/>
                    </a:lnTo>
                    <a:lnTo>
                      <a:pt x="272" y="170"/>
                    </a:lnTo>
                    <a:lnTo>
                      <a:pt x="272" y="173"/>
                    </a:lnTo>
                    <a:lnTo>
                      <a:pt x="272" y="173"/>
                    </a:lnTo>
                    <a:lnTo>
                      <a:pt x="269" y="173"/>
                    </a:lnTo>
                    <a:lnTo>
                      <a:pt x="269" y="173"/>
                    </a:lnTo>
                    <a:lnTo>
                      <a:pt x="269" y="173"/>
                    </a:lnTo>
                    <a:lnTo>
                      <a:pt x="269" y="173"/>
                    </a:lnTo>
                    <a:lnTo>
                      <a:pt x="266" y="173"/>
                    </a:lnTo>
                    <a:lnTo>
                      <a:pt x="266" y="173"/>
                    </a:lnTo>
                    <a:lnTo>
                      <a:pt x="266" y="173"/>
                    </a:lnTo>
                    <a:lnTo>
                      <a:pt x="252" y="195"/>
                    </a:lnTo>
                    <a:lnTo>
                      <a:pt x="229" y="192"/>
                    </a:lnTo>
                    <a:lnTo>
                      <a:pt x="224" y="218"/>
                    </a:lnTo>
                    <a:lnTo>
                      <a:pt x="232" y="229"/>
                    </a:lnTo>
                    <a:lnTo>
                      <a:pt x="232" y="229"/>
                    </a:lnTo>
                    <a:lnTo>
                      <a:pt x="238" y="229"/>
                    </a:lnTo>
                    <a:lnTo>
                      <a:pt x="241" y="229"/>
                    </a:lnTo>
                    <a:lnTo>
                      <a:pt x="246" y="229"/>
                    </a:lnTo>
                    <a:lnTo>
                      <a:pt x="246" y="229"/>
                    </a:lnTo>
                    <a:lnTo>
                      <a:pt x="246" y="229"/>
                    </a:lnTo>
                    <a:lnTo>
                      <a:pt x="249" y="229"/>
                    </a:lnTo>
                    <a:lnTo>
                      <a:pt x="252" y="232"/>
                    </a:lnTo>
                    <a:lnTo>
                      <a:pt x="252" y="232"/>
                    </a:lnTo>
                    <a:lnTo>
                      <a:pt x="258" y="232"/>
                    </a:lnTo>
                    <a:lnTo>
                      <a:pt x="260" y="235"/>
                    </a:lnTo>
                    <a:lnTo>
                      <a:pt x="260" y="235"/>
                    </a:lnTo>
                    <a:lnTo>
                      <a:pt x="263" y="235"/>
                    </a:lnTo>
                    <a:lnTo>
                      <a:pt x="263" y="238"/>
                    </a:lnTo>
                    <a:lnTo>
                      <a:pt x="263" y="241"/>
                    </a:lnTo>
                    <a:lnTo>
                      <a:pt x="266" y="241"/>
                    </a:lnTo>
                    <a:lnTo>
                      <a:pt x="266" y="241"/>
                    </a:lnTo>
                    <a:lnTo>
                      <a:pt x="269" y="244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5" y="238"/>
                    </a:lnTo>
                    <a:lnTo>
                      <a:pt x="280" y="238"/>
                    </a:lnTo>
                    <a:lnTo>
                      <a:pt x="283" y="238"/>
                    </a:lnTo>
                    <a:lnTo>
                      <a:pt x="286" y="241"/>
                    </a:lnTo>
                    <a:lnTo>
                      <a:pt x="289" y="241"/>
                    </a:lnTo>
                    <a:lnTo>
                      <a:pt x="289" y="241"/>
                    </a:lnTo>
                    <a:lnTo>
                      <a:pt x="292" y="241"/>
                    </a:lnTo>
                    <a:lnTo>
                      <a:pt x="294" y="261"/>
                    </a:lnTo>
                    <a:lnTo>
                      <a:pt x="294" y="263"/>
                    </a:lnTo>
                    <a:lnTo>
                      <a:pt x="294" y="266"/>
                    </a:lnTo>
                    <a:lnTo>
                      <a:pt x="297" y="272"/>
                    </a:lnTo>
                    <a:lnTo>
                      <a:pt x="297" y="275"/>
                    </a:lnTo>
                    <a:lnTo>
                      <a:pt x="294" y="275"/>
                    </a:lnTo>
                    <a:lnTo>
                      <a:pt x="289" y="275"/>
                    </a:lnTo>
                    <a:lnTo>
                      <a:pt x="289" y="278"/>
                    </a:lnTo>
                    <a:lnTo>
                      <a:pt x="292" y="278"/>
                    </a:lnTo>
                    <a:lnTo>
                      <a:pt x="292" y="280"/>
                    </a:lnTo>
                    <a:lnTo>
                      <a:pt x="292" y="280"/>
                    </a:lnTo>
                    <a:lnTo>
                      <a:pt x="292" y="280"/>
                    </a:lnTo>
                    <a:lnTo>
                      <a:pt x="292" y="283"/>
                    </a:lnTo>
                    <a:lnTo>
                      <a:pt x="292" y="286"/>
                    </a:lnTo>
                    <a:lnTo>
                      <a:pt x="292" y="286"/>
                    </a:lnTo>
                    <a:lnTo>
                      <a:pt x="292" y="289"/>
                    </a:lnTo>
                    <a:lnTo>
                      <a:pt x="294" y="292"/>
                    </a:lnTo>
                    <a:lnTo>
                      <a:pt x="286" y="295"/>
                    </a:lnTo>
                    <a:lnTo>
                      <a:pt x="283" y="297"/>
                    </a:lnTo>
                    <a:lnTo>
                      <a:pt x="294" y="306"/>
                    </a:lnTo>
                    <a:lnTo>
                      <a:pt x="292" y="312"/>
                    </a:lnTo>
                    <a:lnTo>
                      <a:pt x="277" y="300"/>
                    </a:lnTo>
                    <a:lnTo>
                      <a:pt x="255" y="309"/>
                    </a:lnTo>
                    <a:lnTo>
                      <a:pt x="241" y="317"/>
                    </a:lnTo>
                    <a:lnTo>
                      <a:pt x="238" y="309"/>
                    </a:lnTo>
                    <a:lnTo>
                      <a:pt x="238" y="297"/>
                    </a:lnTo>
                    <a:lnTo>
                      <a:pt x="235" y="283"/>
                    </a:lnTo>
                    <a:lnTo>
                      <a:pt x="229" y="286"/>
                    </a:lnTo>
                    <a:lnTo>
                      <a:pt x="226" y="289"/>
                    </a:lnTo>
                    <a:lnTo>
                      <a:pt x="224" y="292"/>
                    </a:lnTo>
                    <a:lnTo>
                      <a:pt x="218" y="297"/>
                    </a:lnTo>
                    <a:lnTo>
                      <a:pt x="209" y="303"/>
                    </a:lnTo>
                    <a:lnTo>
                      <a:pt x="198" y="312"/>
                    </a:lnTo>
                    <a:lnTo>
                      <a:pt x="187" y="320"/>
                    </a:lnTo>
                    <a:lnTo>
                      <a:pt x="178" y="326"/>
                    </a:lnTo>
                    <a:lnTo>
                      <a:pt x="178" y="334"/>
                    </a:lnTo>
                    <a:lnTo>
                      <a:pt x="175" y="346"/>
                    </a:lnTo>
                    <a:lnTo>
                      <a:pt x="175" y="348"/>
                    </a:lnTo>
                    <a:lnTo>
                      <a:pt x="173" y="365"/>
                    </a:lnTo>
                    <a:lnTo>
                      <a:pt x="173" y="377"/>
                    </a:lnTo>
                    <a:lnTo>
                      <a:pt x="170" y="388"/>
                    </a:lnTo>
                    <a:lnTo>
                      <a:pt x="170" y="397"/>
                    </a:lnTo>
                    <a:lnTo>
                      <a:pt x="158" y="394"/>
                    </a:lnTo>
                    <a:lnTo>
                      <a:pt x="153" y="391"/>
                    </a:lnTo>
                    <a:lnTo>
                      <a:pt x="139" y="385"/>
                    </a:lnTo>
                    <a:lnTo>
                      <a:pt x="133" y="382"/>
                    </a:lnTo>
                    <a:lnTo>
                      <a:pt x="133" y="382"/>
                    </a:lnTo>
                    <a:lnTo>
                      <a:pt x="124" y="374"/>
                    </a:lnTo>
                    <a:lnTo>
                      <a:pt x="113" y="363"/>
                    </a:lnTo>
                    <a:lnTo>
                      <a:pt x="107" y="357"/>
                    </a:lnTo>
                    <a:lnTo>
                      <a:pt x="107" y="348"/>
                    </a:lnTo>
                    <a:lnTo>
                      <a:pt x="110" y="348"/>
                    </a:lnTo>
                    <a:lnTo>
                      <a:pt x="110" y="346"/>
                    </a:lnTo>
                    <a:lnTo>
                      <a:pt x="110" y="346"/>
                    </a:lnTo>
                    <a:lnTo>
                      <a:pt x="110" y="343"/>
                    </a:lnTo>
                    <a:lnTo>
                      <a:pt x="110" y="343"/>
                    </a:lnTo>
                    <a:lnTo>
                      <a:pt x="110" y="343"/>
                    </a:lnTo>
                    <a:lnTo>
                      <a:pt x="107" y="340"/>
                    </a:lnTo>
                    <a:lnTo>
                      <a:pt x="107" y="340"/>
                    </a:lnTo>
                    <a:lnTo>
                      <a:pt x="107" y="340"/>
                    </a:lnTo>
                    <a:lnTo>
                      <a:pt x="107" y="337"/>
                    </a:lnTo>
                    <a:lnTo>
                      <a:pt x="107" y="337"/>
                    </a:lnTo>
                    <a:lnTo>
                      <a:pt x="110" y="337"/>
                    </a:lnTo>
                    <a:lnTo>
                      <a:pt x="110" y="331"/>
                    </a:lnTo>
                    <a:lnTo>
                      <a:pt x="110" y="326"/>
                    </a:lnTo>
                    <a:lnTo>
                      <a:pt x="102" y="323"/>
                    </a:lnTo>
                    <a:lnTo>
                      <a:pt x="96" y="320"/>
                    </a:lnTo>
                    <a:lnTo>
                      <a:pt x="96" y="317"/>
                    </a:lnTo>
                    <a:lnTo>
                      <a:pt x="99" y="312"/>
                    </a:lnTo>
                    <a:lnTo>
                      <a:pt x="99" y="309"/>
                    </a:lnTo>
                    <a:lnTo>
                      <a:pt x="99" y="309"/>
                    </a:lnTo>
                    <a:lnTo>
                      <a:pt x="99" y="303"/>
                    </a:lnTo>
                    <a:lnTo>
                      <a:pt x="102" y="297"/>
                    </a:lnTo>
                    <a:lnTo>
                      <a:pt x="96" y="297"/>
                    </a:lnTo>
                    <a:lnTo>
                      <a:pt x="93" y="295"/>
                    </a:lnTo>
                    <a:lnTo>
                      <a:pt x="93" y="295"/>
                    </a:lnTo>
                    <a:lnTo>
                      <a:pt x="88" y="292"/>
                    </a:lnTo>
                    <a:lnTo>
                      <a:pt x="85" y="289"/>
                    </a:lnTo>
                    <a:lnTo>
                      <a:pt x="85" y="286"/>
                    </a:lnTo>
                    <a:lnTo>
                      <a:pt x="82" y="286"/>
                    </a:lnTo>
                    <a:lnTo>
                      <a:pt x="85" y="283"/>
                    </a:lnTo>
                    <a:lnTo>
                      <a:pt x="85" y="283"/>
                    </a:lnTo>
                    <a:lnTo>
                      <a:pt x="85" y="283"/>
                    </a:lnTo>
                    <a:lnTo>
                      <a:pt x="88" y="280"/>
                    </a:lnTo>
                    <a:lnTo>
                      <a:pt x="88" y="280"/>
                    </a:lnTo>
                    <a:lnTo>
                      <a:pt x="88" y="278"/>
                    </a:lnTo>
                    <a:lnTo>
                      <a:pt x="88" y="278"/>
                    </a:lnTo>
                    <a:lnTo>
                      <a:pt x="88" y="278"/>
                    </a:lnTo>
                    <a:lnTo>
                      <a:pt x="90" y="278"/>
                    </a:lnTo>
                    <a:lnTo>
                      <a:pt x="90" y="275"/>
                    </a:lnTo>
                    <a:lnTo>
                      <a:pt x="90" y="275"/>
                    </a:lnTo>
                    <a:lnTo>
                      <a:pt x="90" y="275"/>
                    </a:lnTo>
                    <a:lnTo>
                      <a:pt x="90" y="275"/>
                    </a:lnTo>
                    <a:lnTo>
                      <a:pt x="93" y="275"/>
                    </a:lnTo>
                    <a:lnTo>
                      <a:pt x="93" y="272"/>
                    </a:lnTo>
                    <a:lnTo>
                      <a:pt x="96" y="272"/>
                    </a:lnTo>
                    <a:lnTo>
                      <a:pt x="93" y="266"/>
                    </a:lnTo>
                    <a:lnTo>
                      <a:pt x="93" y="266"/>
                    </a:lnTo>
                    <a:lnTo>
                      <a:pt x="90" y="263"/>
                    </a:lnTo>
                    <a:lnTo>
                      <a:pt x="90" y="261"/>
                    </a:lnTo>
                    <a:lnTo>
                      <a:pt x="90" y="261"/>
                    </a:lnTo>
                    <a:lnTo>
                      <a:pt x="90" y="261"/>
                    </a:lnTo>
                    <a:lnTo>
                      <a:pt x="90" y="261"/>
                    </a:lnTo>
                    <a:lnTo>
                      <a:pt x="90" y="261"/>
                    </a:lnTo>
                    <a:lnTo>
                      <a:pt x="90" y="258"/>
                    </a:lnTo>
                    <a:lnTo>
                      <a:pt x="99" y="258"/>
                    </a:lnTo>
                    <a:lnTo>
                      <a:pt x="116" y="252"/>
                    </a:lnTo>
                    <a:lnTo>
                      <a:pt x="133" y="229"/>
                    </a:lnTo>
                    <a:lnTo>
                      <a:pt x="116" y="224"/>
                    </a:lnTo>
                    <a:lnTo>
                      <a:pt x="110" y="224"/>
                    </a:lnTo>
                    <a:lnTo>
                      <a:pt x="99" y="221"/>
                    </a:lnTo>
                    <a:lnTo>
                      <a:pt x="88" y="218"/>
                    </a:lnTo>
                    <a:lnTo>
                      <a:pt x="76" y="218"/>
                    </a:lnTo>
                    <a:lnTo>
                      <a:pt x="73" y="218"/>
                    </a:lnTo>
                    <a:lnTo>
                      <a:pt x="71" y="215"/>
                    </a:lnTo>
                    <a:lnTo>
                      <a:pt x="62" y="215"/>
                    </a:lnTo>
                    <a:lnTo>
                      <a:pt x="59" y="215"/>
                    </a:lnTo>
                    <a:lnTo>
                      <a:pt x="56" y="215"/>
                    </a:lnTo>
                    <a:lnTo>
                      <a:pt x="54" y="212"/>
                    </a:lnTo>
                    <a:lnTo>
                      <a:pt x="48" y="212"/>
                    </a:lnTo>
                    <a:lnTo>
                      <a:pt x="45" y="212"/>
                    </a:lnTo>
                    <a:lnTo>
                      <a:pt x="25" y="212"/>
                    </a:lnTo>
                    <a:lnTo>
                      <a:pt x="22" y="209"/>
                    </a:lnTo>
                    <a:lnTo>
                      <a:pt x="11" y="198"/>
                    </a:lnTo>
                    <a:lnTo>
                      <a:pt x="3" y="190"/>
                    </a:lnTo>
                    <a:lnTo>
                      <a:pt x="0" y="190"/>
                    </a:lnTo>
                    <a:lnTo>
                      <a:pt x="25" y="170"/>
                    </a:lnTo>
                    <a:lnTo>
                      <a:pt x="28" y="170"/>
                    </a:lnTo>
                    <a:lnTo>
                      <a:pt x="31" y="170"/>
                    </a:lnTo>
                    <a:lnTo>
                      <a:pt x="37" y="173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42" y="170"/>
                    </a:lnTo>
                    <a:lnTo>
                      <a:pt x="42" y="170"/>
                    </a:lnTo>
                    <a:lnTo>
                      <a:pt x="42" y="170"/>
                    </a:lnTo>
                    <a:lnTo>
                      <a:pt x="42" y="170"/>
                    </a:lnTo>
                    <a:lnTo>
                      <a:pt x="42" y="170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4"/>
                    </a:lnTo>
                    <a:lnTo>
                      <a:pt x="48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58"/>
                    </a:lnTo>
                    <a:lnTo>
                      <a:pt x="54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6"/>
                    </a:lnTo>
                    <a:lnTo>
                      <a:pt x="56" y="156"/>
                    </a:lnTo>
                    <a:lnTo>
                      <a:pt x="56" y="156"/>
                    </a:lnTo>
                    <a:lnTo>
                      <a:pt x="59" y="156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62" y="153"/>
                    </a:lnTo>
                    <a:lnTo>
                      <a:pt x="62" y="153"/>
                    </a:lnTo>
                    <a:lnTo>
                      <a:pt x="62" y="153"/>
                    </a:lnTo>
                    <a:lnTo>
                      <a:pt x="62" y="150"/>
                    </a:lnTo>
                    <a:lnTo>
                      <a:pt x="65" y="150"/>
                    </a:lnTo>
                    <a:lnTo>
                      <a:pt x="65" y="153"/>
                    </a:lnTo>
                    <a:lnTo>
                      <a:pt x="65" y="153"/>
                    </a:lnTo>
                    <a:lnTo>
                      <a:pt x="65" y="153"/>
                    </a:lnTo>
                    <a:lnTo>
                      <a:pt x="68" y="153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71" y="150"/>
                    </a:lnTo>
                    <a:lnTo>
                      <a:pt x="71" y="150"/>
                    </a:lnTo>
                    <a:lnTo>
                      <a:pt x="71" y="147"/>
                    </a:lnTo>
                    <a:lnTo>
                      <a:pt x="71" y="147"/>
                    </a:lnTo>
                    <a:lnTo>
                      <a:pt x="71" y="147"/>
                    </a:lnTo>
                    <a:lnTo>
                      <a:pt x="71" y="147"/>
                    </a:lnTo>
                    <a:lnTo>
                      <a:pt x="73" y="147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9"/>
                    </a:lnTo>
                    <a:lnTo>
                      <a:pt x="73" y="139"/>
                    </a:lnTo>
                    <a:lnTo>
                      <a:pt x="73" y="139"/>
                    </a:lnTo>
                    <a:lnTo>
                      <a:pt x="73" y="139"/>
                    </a:lnTo>
                    <a:lnTo>
                      <a:pt x="73" y="136"/>
                    </a:lnTo>
                    <a:lnTo>
                      <a:pt x="73" y="136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3" y="127"/>
                    </a:lnTo>
                    <a:lnTo>
                      <a:pt x="73" y="127"/>
                    </a:lnTo>
                    <a:lnTo>
                      <a:pt x="73" y="127"/>
                    </a:lnTo>
                    <a:lnTo>
                      <a:pt x="76" y="127"/>
                    </a:lnTo>
                    <a:lnTo>
                      <a:pt x="76" y="127"/>
                    </a:lnTo>
                    <a:lnTo>
                      <a:pt x="76" y="127"/>
                    </a:lnTo>
                    <a:lnTo>
                      <a:pt x="76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2"/>
                    </a:lnTo>
                    <a:lnTo>
                      <a:pt x="79" y="122"/>
                    </a:lnTo>
                    <a:lnTo>
                      <a:pt x="82" y="122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2" y="116"/>
                    </a:lnTo>
                    <a:lnTo>
                      <a:pt x="82" y="116"/>
                    </a:lnTo>
                    <a:lnTo>
                      <a:pt x="90" y="119"/>
                    </a:lnTo>
                    <a:lnTo>
                      <a:pt x="93" y="102"/>
                    </a:lnTo>
                    <a:lnTo>
                      <a:pt x="79" y="90"/>
                    </a:lnTo>
                    <a:lnTo>
                      <a:pt x="65" y="88"/>
                    </a:lnTo>
                    <a:lnTo>
                      <a:pt x="45" y="82"/>
                    </a:lnTo>
                    <a:lnTo>
                      <a:pt x="45" y="82"/>
                    </a:lnTo>
                    <a:lnTo>
                      <a:pt x="39" y="79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42" y="73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8" y="73"/>
                    </a:lnTo>
                    <a:lnTo>
                      <a:pt x="48" y="73"/>
                    </a:lnTo>
                    <a:lnTo>
                      <a:pt x="48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6" y="71"/>
                    </a:lnTo>
                    <a:lnTo>
                      <a:pt x="56" y="71"/>
                    </a:lnTo>
                    <a:lnTo>
                      <a:pt x="56" y="71"/>
                    </a:lnTo>
                    <a:lnTo>
                      <a:pt x="59" y="71"/>
                    </a:lnTo>
                    <a:lnTo>
                      <a:pt x="59" y="73"/>
                    </a:lnTo>
                    <a:lnTo>
                      <a:pt x="59" y="73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71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76" y="71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8" y="68"/>
                    </a:lnTo>
                    <a:lnTo>
                      <a:pt x="88" y="68"/>
                    </a:lnTo>
                    <a:lnTo>
                      <a:pt x="90" y="68"/>
                    </a:lnTo>
                    <a:lnTo>
                      <a:pt x="90" y="68"/>
                    </a:lnTo>
                    <a:lnTo>
                      <a:pt x="90" y="71"/>
                    </a:lnTo>
                    <a:lnTo>
                      <a:pt x="93" y="71"/>
                    </a:lnTo>
                    <a:lnTo>
                      <a:pt x="93" y="73"/>
                    </a:lnTo>
                    <a:lnTo>
                      <a:pt x="96" y="73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99" y="79"/>
                    </a:lnTo>
                    <a:lnTo>
                      <a:pt x="99" y="79"/>
                    </a:lnTo>
                    <a:lnTo>
                      <a:pt x="99" y="79"/>
                    </a:lnTo>
                    <a:lnTo>
                      <a:pt x="99" y="79"/>
                    </a:lnTo>
                    <a:lnTo>
                      <a:pt x="99" y="82"/>
                    </a:lnTo>
                    <a:lnTo>
                      <a:pt x="99" y="82"/>
                    </a:lnTo>
                    <a:lnTo>
                      <a:pt x="99" y="82"/>
                    </a:lnTo>
                    <a:lnTo>
                      <a:pt x="99" y="82"/>
                    </a:lnTo>
                    <a:lnTo>
                      <a:pt x="99" y="85"/>
                    </a:lnTo>
                    <a:lnTo>
                      <a:pt x="99" y="85"/>
                    </a:lnTo>
                    <a:lnTo>
                      <a:pt x="99" y="85"/>
                    </a:lnTo>
                    <a:lnTo>
                      <a:pt x="99" y="88"/>
                    </a:lnTo>
                    <a:lnTo>
                      <a:pt x="99" y="88"/>
                    </a:lnTo>
                    <a:lnTo>
                      <a:pt x="99" y="88"/>
                    </a:lnTo>
                    <a:lnTo>
                      <a:pt x="99" y="90"/>
                    </a:lnTo>
                    <a:lnTo>
                      <a:pt x="102" y="90"/>
                    </a:lnTo>
                    <a:lnTo>
                      <a:pt x="102" y="90"/>
                    </a:lnTo>
                    <a:lnTo>
                      <a:pt x="102" y="90"/>
                    </a:lnTo>
                    <a:lnTo>
                      <a:pt x="102" y="93"/>
                    </a:lnTo>
                    <a:lnTo>
                      <a:pt x="102" y="93"/>
                    </a:lnTo>
                    <a:lnTo>
                      <a:pt x="105" y="93"/>
                    </a:lnTo>
                    <a:lnTo>
                      <a:pt x="105" y="93"/>
                    </a:lnTo>
                    <a:lnTo>
                      <a:pt x="107" y="93"/>
                    </a:lnTo>
                    <a:lnTo>
                      <a:pt x="107" y="93"/>
                    </a:lnTo>
                    <a:lnTo>
                      <a:pt x="110" y="93"/>
                    </a:lnTo>
                    <a:lnTo>
                      <a:pt x="113" y="93"/>
                    </a:lnTo>
                    <a:lnTo>
                      <a:pt x="113" y="93"/>
                    </a:lnTo>
                    <a:lnTo>
                      <a:pt x="116" y="93"/>
                    </a:lnTo>
                    <a:lnTo>
                      <a:pt x="116" y="93"/>
                    </a:lnTo>
                    <a:lnTo>
                      <a:pt x="116" y="93"/>
                    </a:lnTo>
                    <a:lnTo>
                      <a:pt x="116" y="93"/>
                    </a:lnTo>
                    <a:lnTo>
                      <a:pt x="119" y="93"/>
                    </a:lnTo>
                    <a:lnTo>
                      <a:pt x="119" y="93"/>
                    </a:lnTo>
                    <a:lnTo>
                      <a:pt x="119" y="93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4" y="102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24" y="107"/>
                    </a:lnTo>
                    <a:lnTo>
                      <a:pt x="124" y="107"/>
                    </a:lnTo>
                    <a:lnTo>
                      <a:pt x="124" y="110"/>
                    </a:lnTo>
                    <a:lnTo>
                      <a:pt x="124" y="110"/>
                    </a:lnTo>
                    <a:lnTo>
                      <a:pt x="122" y="113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4"/>
                    </a:lnTo>
                    <a:lnTo>
                      <a:pt x="119" y="127"/>
                    </a:lnTo>
                    <a:lnTo>
                      <a:pt x="119" y="130"/>
                    </a:lnTo>
                    <a:lnTo>
                      <a:pt x="119" y="133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9" y="139"/>
                    </a:lnTo>
                    <a:lnTo>
                      <a:pt x="119" y="141"/>
                    </a:lnTo>
                    <a:lnTo>
                      <a:pt x="119" y="144"/>
                    </a:lnTo>
                    <a:lnTo>
                      <a:pt x="119" y="147"/>
                    </a:lnTo>
                    <a:lnTo>
                      <a:pt x="122" y="153"/>
                    </a:lnTo>
                    <a:lnTo>
                      <a:pt x="127" y="161"/>
                    </a:lnTo>
                    <a:lnTo>
                      <a:pt x="130" y="167"/>
                    </a:lnTo>
                    <a:lnTo>
                      <a:pt x="133" y="156"/>
                    </a:lnTo>
                    <a:lnTo>
                      <a:pt x="133" y="153"/>
                    </a:lnTo>
                    <a:lnTo>
                      <a:pt x="133" y="150"/>
                    </a:lnTo>
                    <a:lnTo>
                      <a:pt x="133" y="150"/>
                    </a:lnTo>
                    <a:lnTo>
                      <a:pt x="136" y="150"/>
                    </a:lnTo>
                    <a:lnTo>
                      <a:pt x="136" y="150"/>
                    </a:lnTo>
                    <a:lnTo>
                      <a:pt x="136" y="147"/>
                    </a:lnTo>
                    <a:lnTo>
                      <a:pt x="136" y="147"/>
                    </a:lnTo>
                    <a:lnTo>
                      <a:pt x="136" y="147"/>
                    </a:lnTo>
                    <a:lnTo>
                      <a:pt x="139" y="144"/>
                    </a:lnTo>
                    <a:lnTo>
                      <a:pt x="139" y="144"/>
                    </a:lnTo>
                    <a:lnTo>
                      <a:pt x="139" y="144"/>
                    </a:lnTo>
                    <a:lnTo>
                      <a:pt x="139" y="144"/>
                    </a:lnTo>
                    <a:lnTo>
                      <a:pt x="139" y="141"/>
                    </a:lnTo>
                    <a:lnTo>
                      <a:pt x="141" y="141"/>
                    </a:lnTo>
                    <a:lnTo>
                      <a:pt x="141" y="141"/>
                    </a:lnTo>
                    <a:lnTo>
                      <a:pt x="141" y="141"/>
                    </a:lnTo>
                    <a:lnTo>
                      <a:pt x="141" y="141"/>
                    </a:lnTo>
                    <a:lnTo>
                      <a:pt x="144" y="141"/>
                    </a:lnTo>
                    <a:lnTo>
                      <a:pt x="144" y="139"/>
                    </a:lnTo>
                    <a:lnTo>
                      <a:pt x="144" y="139"/>
                    </a:lnTo>
                    <a:lnTo>
                      <a:pt x="147" y="139"/>
                    </a:lnTo>
                    <a:lnTo>
                      <a:pt x="147" y="139"/>
                    </a:lnTo>
                    <a:lnTo>
                      <a:pt x="147" y="139"/>
                    </a:lnTo>
                    <a:lnTo>
                      <a:pt x="147" y="139"/>
                    </a:lnTo>
                    <a:lnTo>
                      <a:pt x="147" y="139"/>
                    </a:lnTo>
                    <a:lnTo>
                      <a:pt x="147" y="136"/>
                    </a:lnTo>
                    <a:lnTo>
                      <a:pt x="147" y="136"/>
                    </a:lnTo>
                    <a:lnTo>
                      <a:pt x="147" y="136"/>
                    </a:lnTo>
                    <a:lnTo>
                      <a:pt x="147" y="133"/>
                    </a:lnTo>
                    <a:lnTo>
                      <a:pt x="147" y="133"/>
                    </a:lnTo>
                    <a:lnTo>
                      <a:pt x="147" y="133"/>
                    </a:lnTo>
                    <a:lnTo>
                      <a:pt x="147" y="133"/>
                    </a:lnTo>
                    <a:lnTo>
                      <a:pt x="147" y="130"/>
                    </a:lnTo>
                    <a:lnTo>
                      <a:pt x="147" y="130"/>
                    </a:lnTo>
                    <a:lnTo>
                      <a:pt x="147" y="130"/>
                    </a:lnTo>
                    <a:lnTo>
                      <a:pt x="147" y="130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5"/>
                    </a:lnTo>
                    <a:lnTo>
                      <a:pt x="150" y="105"/>
                    </a:lnTo>
                    <a:lnTo>
                      <a:pt x="150" y="105"/>
                    </a:lnTo>
                    <a:lnTo>
                      <a:pt x="150" y="102"/>
                    </a:lnTo>
                    <a:lnTo>
                      <a:pt x="150" y="102"/>
                    </a:lnTo>
                    <a:lnTo>
                      <a:pt x="150" y="102"/>
                    </a:lnTo>
                    <a:lnTo>
                      <a:pt x="150" y="102"/>
                    </a:lnTo>
                    <a:lnTo>
                      <a:pt x="150" y="99"/>
                    </a:lnTo>
                    <a:lnTo>
                      <a:pt x="153" y="99"/>
                    </a:lnTo>
                    <a:lnTo>
                      <a:pt x="153" y="99"/>
                    </a:lnTo>
                    <a:lnTo>
                      <a:pt x="153" y="99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0" y="96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9"/>
                    </a:lnTo>
                    <a:lnTo>
                      <a:pt x="158" y="99"/>
                    </a:lnTo>
                    <a:lnTo>
                      <a:pt x="158" y="99"/>
                    </a:lnTo>
                    <a:lnTo>
                      <a:pt x="158" y="99"/>
                    </a:lnTo>
                    <a:lnTo>
                      <a:pt x="161" y="99"/>
                    </a:lnTo>
                    <a:lnTo>
                      <a:pt x="175" y="96"/>
                    </a:lnTo>
                    <a:lnTo>
                      <a:pt x="175" y="105"/>
                    </a:lnTo>
                    <a:lnTo>
                      <a:pt x="175" y="105"/>
                    </a:lnTo>
                    <a:lnTo>
                      <a:pt x="175" y="107"/>
                    </a:lnTo>
                    <a:lnTo>
                      <a:pt x="175" y="107"/>
                    </a:lnTo>
                    <a:lnTo>
                      <a:pt x="175" y="110"/>
                    </a:lnTo>
                    <a:lnTo>
                      <a:pt x="175" y="113"/>
                    </a:lnTo>
                    <a:lnTo>
                      <a:pt x="175" y="113"/>
                    </a:lnTo>
                    <a:lnTo>
                      <a:pt x="175" y="116"/>
                    </a:lnTo>
                    <a:lnTo>
                      <a:pt x="175" y="116"/>
                    </a:lnTo>
                    <a:lnTo>
                      <a:pt x="175" y="116"/>
                    </a:lnTo>
                    <a:lnTo>
                      <a:pt x="175" y="119"/>
                    </a:lnTo>
                    <a:lnTo>
                      <a:pt x="175" y="119"/>
                    </a:lnTo>
                    <a:lnTo>
                      <a:pt x="175" y="122"/>
                    </a:lnTo>
                    <a:lnTo>
                      <a:pt x="175" y="122"/>
                    </a:lnTo>
                    <a:lnTo>
                      <a:pt x="175" y="124"/>
                    </a:lnTo>
                    <a:lnTo>
                      <a:pt x="175" y="124"/>
                    </a:lnTo>
                    <a:lnTo>
                      <a:pt x="175" y="127"/>
                    </a:lnTo>
                    <a:lnTo>
                      <a:pt x="173" y="130"/>
                    </a:lnTo>
                    <a:lnTo>
                      <a:pt x="173" y="133"/>
                    </a:lnTo>
                    <a:lnTo>
                      <a:pt x="173" y="133"/>
                    </a:lnTo>
                    <a:lnTo>
                      <a:pt x="173" y="136"/>
                    </a:lnTo>
                    <a:lnTo>
                      <a:pt x="173" y="139"/>
                    </a:lnTo>
                    <a:lnTo>
                      <a:pt x="173" y="139"/>
                    </a:lnTo>
                    <a:lnTo>
                      <a:pt x="173" y="141"/>
                    </a:lnTo>
                    <a:lnTo>
                      <a:pt x="173" y="141"/>
                    </a:lnTo>
                    <a:lnTo>
                      <a:pt x="173" y="144"/>
                    </a:lnTo>
                    <a:lnTo>
                      <a:pt x="173" y="144"/>
                    </a:lnTo>
                    <a:lnTo>
                      <a:pt x="173" y="147"/>
                    </a:lnTo>
                    <a:lnTo>
                      <a:pt x="173" y="147"/>
                    </a:lnTo>
                    <a:lnTo>
                      <a:pt x="173" y="150"/>
                    </a:lnTo>
                    <a:lnTo>
                      <a:pt x="173" y="150"/>
                    </a:lnTo>
                    <a:lnTo>
                      <a:pt x="173" y="153"/>
                    </a:lnTo>
                    <a:lnTo>
                      <a:pt x="173" y="153"/>
                    </a:lnTo>
                    <a:lnTo>
                      <a:pt x="173" y="156"/>
                    </a:lnTo>
                    <a:lnTo>
                      <a:pt x="173" y="156"/>
                    </a:lnTo>
                    <a:lnTo>
                      <a:pt x="173" y="156"/>
                    </a:lnTo>
                    <a:lnTo>
                      <a:pt x="170" y="158"/>
                    </a:lnTo>
                    <a:lnTo>
                      <a:pt x="170" y="158"/>
                    </a:lnTo>
                    <a:lnTo>
                      <a:pt x="170" y="161"/>
                    </a:lnTo>
                    <a:lnTo>
                      <a:pt x="170" y="164"/>
                    </a:lnTo>
                    <a:lnTo>
                      <a:pt x="170" y="164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70"/>
                    </a:lnTo>
                    <a:lnTo>
                      <a:pt x="170" y="170"/>
                    </a:lnTo>
                    <a:lnTo>
                      <a:pt x="170" y="170"/>
                    </a:lnTo>
                    <a:lnTo>
                      <a:pt x="173" y="170"/>
                    </a:lnTo>
                    <a:lnTo>
                      <a:pt x="173" y="170"/>
                    </a:lnTo>
                    <a:lnTo>
                      <a:pt x="173" y="170"/>
                    </a:lnTo>
                    <a:lnTo>
                      <a:pt x="173" y="170"/>
                    </a:lnTo>
                    <a:lnTo>
                      <a:pt x="173" y="173"/>
                    </a:lnTo>
                    <a:lnTo>
                      <a:pt x="175" y="173"/>
                    </a:lnTo>
                    <a:lnTo>
                      <a:pt x="175" y="173"/>
                    </a:lnTo>
                    <a:lnTo>
                      <a:pt x="175" y="175"/>
                    </a:lnTo>
                    <a:lnTo>
                      <a:pt x="175" y="175"/>
                    </a:lnTo>
                    <a:lnTo>
                      <a:pt x="175" y="175"/>
                    </a:lnTo>
                    <a:lnTo>
                      <a:pt x="178" y="178"/>
                    </a:lnTo>
                    <a:lnTo>
                      <a:pt x="178" y="178"/>
                    </a:lnTo>
                    <a:lnTo>
                      <a:pt x="178" y="178"/>
                    </a:lnTo>
                    <a:lnTo>
                      <a:pt x="178" y="178"/>
                    </a:lnTo>
                    <a:lnTo>
                      <a:pt x="181" y="181"/>
                    </a:lnTo>
                    <a:lnTo>
                      <a:pt x="181" y="181"/>
                    </a:lnTo>
                    <a:lnTo>
                      <a:pt x="181" y="181"/>
                    </a:lnTo>
                    <a:lnTo>
                      <a:pt x="184" y="181"/>
                    </a:lnTo>
                    <a:lnTo>
                      <a:pt x="184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5" y="181"/>
                    </a:lnTo>
                    <a:lnTo>
                      <a:pt x="195" y="181"/>
                    </a:lnTo>
                    <a:lnTo>
                      <a:pt x="198" y="181"/>
                    </a:lnTo>
                    <a:lnTo>
                      <a:pt x="198" y="181"/>
                    </a:lnTo>
                    <a:lnTo>
                      <a:pt x="198" y="181"/>
                    </a:lnTo>
                    <a:lnTo>
                      <a:pt x="201" y="181"/>
                    </a:lnTo>
                    <a:lnTo>
                      <a:pt x="201" y="181"/>
                    </a:lnTo>
                    <a:lnTo>
                      <a:pt x="201" y="181"/>
                    </a:lnTo>
                    <a:lnTo>
                      <a:pt x="204" y="181"/>
                    </a:lnTo>
                    <a:lnTo>
                      <a:pt x="204" y="181"/>
                    </a:lnTo>
                    <a:lnTo>
                      <a:pt x="204" y="181"/>
                    </a:lnTo>
                    <a:lnTo>
                      <a:pt x="207" y="181"/>
                    </a:lnTo>
                    <a:lnTo>
                      <a:pt x="207" y="178"/>
                    </a:lnTo>
                    <a:lnTo>
                      <a:pt x="207" y="178"/>
                    </a:lnTo>
                    <a:lnTo>
                      <a:pt x="209" y="178"/>
                    </a:lnTo>
                    <a:lnTo>
                      <a:pt x="209" y="178"/>
                    </a:lnTo>
                    <a:lnTo>
                      <a:pt x="209" y="178"/>
                    </a:lnTo>
                    <a:lnTo>
                      <a:pt x="212" y="178"/>
                    </a:lnTo>
                    <a:lnTo>
                      <a:pt x="212" y="178"/>
                    </a:lnTo>
                    <a:lnTo>
                      <a:pt x="218" y="181"/>
                    </a:lnTo>
                    <a:lnTo>
                      <a:pt x="215" y="178"/>
                    </a:lnTo>
                    <a:lnTo>
                      <a:pt x="215" y="175"/>
                    </a:lnTo>
                    <a:lnTo>
                      <a:pt x="215" y="170"/>
                    </a:lnTo>
                    <a:lnTo>
                      <a:pt x="215" y="167"/>
                    </a:lnTo>
                    <a:lnTo>
                      <a:pt x="215" y="167"/>
                    </a:lnTo>
                    <a:lnTo>
                      <a:pt x="212" y="164"/>
                    </a:lnTo>
                    <a:lnTo>
                      <a:pt x="212" y="161"/>
                    </a:lnTo>
                    <a:lnTo>
                      <a:pt x="212" y="158"/>
                    </a:lnTo>
                    <a:lnTo>
                      <a:pt x="212" y="158"/>
                    </a:lnTo>
                    <a:lnTo>
                      <a:pt x="212" y="156"/>
                    </a:lnTo>
                    <a:lnTo>
                      <a:pt x="209" y="156"/>
                    </a:lnTo>
                    <a:lnTo>
                      <a:pt x="207" y="156"/>
                    </a:lnTo>
                    <a:lnTo>
                      <a:pt x="204" y="156"/>
                    </a:lnTo>
                    <a:lnTo>
                      <a:pt x="204" y="153"/>
                    </a:lnTo>
                    <a:lnTo>
                      <a:pt x="201" y="153"/>
                    </a:lnTo>
                    <a:lnTo>
                      <a:pt x="201" y="153"/>
                    </a:lnTo>
                    <a:lnTo>
                      <a:pt x="198" y="150"/>
                    </a:lnTo>
                    <a:lnTo>
                      <a:pt x="198" y="150"/>
                    </a:lnTo>
                    <a:lnTo>
                      <a:pt x="195" y="150"/>
                    </a:lnTo>
                    <a:lnTo>
                      <a:pt x="192" y="147"/>
                    </a:lnTo>
                    <a:lnTo>
                      <a:pt x="190" y="147"/>
                    </a:lnTo>
                    <a:lnTo>
                      <a:pt x="190" y="144"/>
                    </a:lnTo>
                    <a:lnTo>
                      <a:pt x="192" y="136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5" y="130"/>
                    </a:lnTo>
                    <a:lnTo>
                      <a:pt x="195" y="130"/>
                    </a:lnTo>
                    <a:lnTo>
                      <a:pt x="195" y="130"/>
                    </a:lnTo>
                    <a:lnTo>
                      <a:pt x="195" y="127"/>
                    </a:lnTo>
                    <a:lnTo>
                      <a:pt x="195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4"/>
                    </a:lnTo>
                    <a:lnTo>
                      <a:pt x="198" y="124"/>
                    </a:lnTo>
                    <a:lnTo>
                      <a:pt x="201" y="124"/>
                    </a:lnTo>
                    <a:lnTo>
                      <a:pt x="201" y="122"/>
                    </a:lnTo>
                    <a:lnTo>
                      <a:pt x="201" y="122"/>
                    </a:lnTo>
                    <a:lnTo>
                      <a:pt x="201" y="122"/>
                    </a:lnTo>
                    <a:lnTo>
                      <a:pt x="201" y="119"/>
                    </a:lnTo>
                    <a:lnTo>
                      <a:pt x="201" y="119"/>
                    </a:lnTo>
                    <a:lnTo>
                      <a:pt x="201" y="116"/>
                    </a:lnTo>
                    <a:lnTo>
                      <a:pt x="201" y="116"/>
                    </a:lnTo>
                    <a:lnTo>
                      <a:pt x="201" y="113"/>
                    </a:lnTo>
                    <a:lnTo>
                      <a:pt x="201" y="113"/>
                    </a:lnTo>
                    <a:lnTo>
                      <a:pt x="201" y="110"/>
                    </a:lnTo>
                    <a:lnTo>
                      <a:pt x="201" y="110"/>
                    </a:lnTo>
                    <a:lnTo>
                      <a:pt x="201" y="107"/>
                    </a:lnTo>
                    <a:lnTo>
                      <a:pt x="201" y="105"/>
                    </a:lnTo>
                    <a:lnTo>
                      <a:pt x="204" y="105"/>
                    </a:lnTo>
                    <a:lnTo>
                      <a:pt x="204" y="105"/>
                    </a:lnTo>
                    <a:lnTo>
                      <a:pt x="204" y="102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7" y="96"/>
                    </a:lnTo>
                    <a:lnTo>
                      <a:pt x="207" y="96"/>
                    </a:lnTo>
                    <a:lnTo>
                      <a:pt x="207" y="93"/>
                    </a:lnTo>
                    <a:lnTo>
                      <a:pt x="209" y="93"/>
                    </a:lnTo>
                    <a:lnTo>
                      <a:pt x="209" y="90"/>
                    </a:lnTo>
                    <a:lnTo>
                      <a:pt x="209" y="88"/>
                    </a:lnTo>
                    <a:lnTo>
                      <a:pt x="212" y="85"/>
                    </a:lnTo>
                    <a:lnTo>
                      <a:pt x="212" y="85"/>
                    </a:lnTo>
                    <a:lnTo>
                      <a:pt x="212" y="82"/>
                    </a:lnTo>
                    <a:lnTo>
                      <a:pt x="215" y="79"/>
                    </a:lnTo>
                    <a:lnTo>
                      <a:pt x="215" y="76"/>
                    </a:lnTo>
                    <a:lnTo>
                      <a:pt x="215" y="73"/>
                    </a:lnTo>
                    <a:lnTo>
                      <a:pt x="215" y="71"/>
                    </a:lnTo>
                    <a:lnTo>
                      <a:pt x="215" y="68"/>
                    </a:lnTo>
                    <a:lnTo>
                      <a:pt x="218" y="62"/>
                    </a:lnTo>
                    <a:lnTo>
                      <a:pt x="218" y="62"/>
                    </a:lnTo>
                    <a:lnTo>
                      <a:pt x="218" y="59"/>
                    </a:lnTo>
                    <a:lnTo>
                      <a:pt x="218" y="56"/>
                    </a:lnTo>
                    <a:lnTo>
                      <a:pt x="221" y="54"/>
                    </a:lnTo>
                    <a:lnTo>
                      <a:pt x="221" y="48"/>
                    </a:lnTo>
                    <a:lnTo>
                      <a:pt x="221" y="45"/>
                    </a:lnTo>
                    <a:lnTo>
                      <a:pt x="224" y="42"/>
                    </a:lnTo>
                    <a:lnTo>
                      <a:pt x="224" y="4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5" name="Freeform 231"/>
              <p:cNvSpPr>
                <a:spLocks/>
              </p:cNvSpPr>
              <p:nvPr/>
            </p:nvSpPr>
            <p:spPr bwMode="auto">
              <a:xfrm>
                <a:off x="1790" y="2533"/>
                <a:ext cx="165" cy="201"/>
              </a:xfrm>
              <a:custGeom>
                <a:avLst/>
                <a:gdLst/>
                <a:ahLst/>
                <a:cxnLst>
                  <a:cxn ang="0">
                    <a:pos x="229" y="25"/>
                  </a:cxn>
                  <a:cxn ang="0">
                    <a:pos x="241" y="17"/>
                  </a:cxn>
                  <a:cxn ang="0">
                    <a:pos x="255" y="28"/>
                  </a:cxn>
                  <a:cxn ang="0">
                    <a:pos x="269" y="37"/>
                  </a:cxn>
                  <a:cxn ang="0">
                    <a:pos x="286" y="28"/>
                  </a:cxn>
                  <a:cxn ang="0">
                    <a:pos x="294" y="11"/>
                  </a:cxn>
                  <a:cxn ang="0">
                    <a:pos x="306" y="5"/>
                  </a:cxn>
                  <a:cxn ang="0">
                    <a:pos x="311" y="20"/>
                  </a:cxn>
                  <a:cxn ang="0">
                    <a:pos x="320" y="31"/>
                  </a:cxn>
                  <a:cxn ang="0">
                    <a:pos x="326" y="42"/>
                  </a:cxn>
                  <a:cxn ang="0">
                    <a:pos x="326" y="82"/>
                  </a:cxn>
                  <a:cxn ang="0">
                    <a:pos x="317" y="130"/>
                  </a:cxn>
                  <a:cxn ang="0">
                    <a:pos x="314" y="147"/>
                  </a:cxn>
                  <a:cxn ang="0">
                    <a:pos x="300" y="164"/>
                  </a:cxn>
                  <a:cxn ang="0">
                    <a:pos x="286" y="161"/>
                  </a:cxn>
                  <a:cxn ang="0">
                    <a:pos x="266" y="173"/>
                  </a:cxn>
                  <a:cxn ang="0">
                    <a:pos x="258" y="232"/>
                  </a:cxn>
                  <a:cxn ang="0">
                    <a:pos x="289" y="241"/>
                  </a:cxn>
                  <a:cxn ang="0">
                    <a:pos x="292" y="283"/>
                  </a:cxn>
                  <a:cxn ang="0">
                    <a:pos x="229" y="286"/>
                  </a:cxn>
                  <a:cxn ang="0">
                    <a:pos x="158" y="394"/>
                  </a:cxn>
                  <a:cxn ang="0">
                    <a:pos x="107" y="340"/>
                  </a:cxn>
                  <a:cxn ang="0">
                    <a:pos x="102" y="297"/>
                  </a:cxn>
                  <a:cxn ang="0">
                    <a:pos x="88" y="278"/>
                  </a:cxn>
                  <a:cxn ang="0">
                    <a:pos x="90" y="261"/>
                  </a:cxn>
                  <a:cxn ang="0">
                    <a:pos x="56" y="215"/>
                  </a:cxn>
                  <a:cxn ang="0">
                    <a:pos x="39" y="170"/>
                  </a:cxn>
                  <a:cxn ang="0">
                    <a:pos x="48" y="167"/>
                  </a:cxn>
                  <a:cxn ang="0">
                    <a:pos x="54" y="161"/>
                  </a:cxn>
                  <a:cxn ang="0">
                    <a:pos x="59" y="153"/>
                  </a:cxn>
                  <a:cxn ang="0">
                    <a:pos x="68" y="150"/>
                  </a:cxn>
                  <a:cxn ang="0">
                    <a:pos x="73" y="144"/>
                  </a:cxn>
                  <a:cxn ang="0">
                    <a:pos x="73" y="133"/>
                  </a:cxn>
                  <a:cxn ang="0">
                    <a:pos x="79" y="124"/>
                  </a:cxn>
                  <a:cxn ang="0">
                    <a:pos x="79" y="90"/>
                  </a:cxn>
                  <a:cxn ang="0">
                    <a:pos x="54" y="73"/>
                  </a:cxn>
                  <a:cxn ang="0">
                    <a:pos x="71" y="71"/>
                  </a:cxn>
                  <a:cxn ang="0">
                    <a:pos x="85" y="65"/>
                  </a:cxn>
                  <a:cxn ang="0">
                    <a:pos x="99" y="79"/>
                  </a:cxn>
                  <a:cxn ang="0">
                    <a:pos x="102" y="93"/>
                  </a:cxn>
                  <a:cxn ang="0">
                    <a:pos x="119" y="93"/>
                  </a:cxn>
                  <a:cxn ang="0">
                    <a:pos x="122" y="119"/>
                  </a:cxn>
                  <a:cxn ang="0">
                    <a:pos x="127" y="161"/>
                  </a:cxn>
                  <a:cxn ang="0">
                    <a:pos x="139" y="141"/>
                  </a:cxn>
                  <a:cxn ang="0">
                    <a:pos x="147" y="136"/>
                  </a:cxn>
                  <a:cxn ang="0">
                    <a:pos x="147" y="124"/>
                  </a:cxn>
                  <a:cxn ang="0">
                    <a:pos x="147" y="119"/>
                  </a:cxn>
                  <a:cxn ang="0">
                    <a:pos x="147" y="110"/>
                  </a:cxn>
                  <a:cxn ang="0">
                    <a:pos x="150" y="102"/>
                  </a:cxn>
                  <a:cxn ang="0">
                    <a:pos x="156" y="96"/>
                  </a:cxn>
                  <a:cxn ang="0">
                    <a:pos x="175" y="116"/>
                  </a:cxn>
                  <a:cxn ang="0">
                    <a:pos x="173" y="141"/>
                  </a:cxn>
                  <a:cxn ang="0">
                    <a:pos x="170" y="161"/>
                  </a:cxn>
                  <a:cxn ang="0">
                    <a:pos x="175" y="175"/>
                  </a:cxn>
                  <a:cxn ang="0">
                    <a:pos x="192" y="181"/>
                  </a:cxn>
                  <a:cxn ang="0">
                    <a:pos x="209" y="178"/>
                  </a:cxn>
                  <a:cxn ang="0">
                    <a:pos x="212" y="156"/>
                  </a:cxn>
                  <a:cxn ang="0">
                    <a:pos x="192" y="133"/>
                  </a:cxn>
                  <a:cxn ang="0">
                    <a:pos x="201" y="119"/>
                  </a:cxn>
                  <a:cxn ang="0">
                    <a:pos x="207" y="96"/>
                  </a:cxn>
                  <a:cxn ang="0">
                    <a:pos x="218" y="62"/>
                  </a:cxn>
                </a:cxnLst>
                <a:rect l="0" t="0" r="r" b="b"/>
                <a:pathLst>
                  <a:path w="328" h="397">
                    <a:moveTo>
                      <a:pt x="224" y="42"/>
                    </a:moveTo>
                    <a:lnTo>
                      <a:pt x="224" y="42"/>
                    </a:lnTo>
                    <a:lnTo>
                      <a:pt x="224" y="39"/>
                    </a:lnTo>
                    <a:lnTo>
                      <a:pt x="224" y="39"/>
                    </a:lnTo>
                    <a:lnTo>
                      <a:pt x="224" y="37"/>
                    </a:lnTo>
                    <a:lnTo>
                      <a:pt x="224" y="37"/>
                    </a:lnTo>
                    <a:lnTo>
                      <a:pt x="224" y="37"/>
                    </a:lnTo>
                    <a:lnTo>
                      <a:pt x="224" y="34"/>
                    </a:lnTo>
                    <a:lnTo>
                      <a:pt x="224" y="34"/>
                    </a:lnTo>
                    <a:lnTo>
                      <a:pt x="226" y="31"/>
                    </a:lnTo>
                    <a:lnTo>
                      <a:pt x="226" y="31"/>
                    </a:lnTo>
                    <a:lnTo>
                      <a:pt x="226" y="28"/>
                    </a:lnTo>
                    <a:lnTo>
                      <a:pt x="226" y="28"/>
                    </a:lnTo>
                    <a:lnTo>
                      <a:pt x="226" y="28"/>
                    </a:lnTo>
                    <a:lnTo>
                      <a:pt x="229" y="25"/>
                    </a:lnTo>
                    <a:lnTo>
                      <a:pt x="229" y="25"/>
                    </a:lnTo>
                    <a:lnTo>
                      <a:pt x="229" y="25"/>
                    </a:lnTo>
                    <a:lnTo>
                      <a:pt x="229" y="22"/>
                    </a:lnTo>
                    <a:lnTo>
                      <a:pt x="232" y="22"/>
                    </a:lnTo>
                    <a:lnTo>
                      <a:pt x="232" y="20"/>
                    </a:lnTo>
                    <a:lnTo>
                      <a:pt x="232" y="20"/>
                    </a:lnTo>
                    <a:lnTo>
                      <a:pt x="235" y="20"/>
                    </a:lnTo>
                    <a:lnTo>
                      <a:pt x="235" y="17"/>
                    </a:lnTo>
                    <a:lnTo>
                      <a:pt x="235" y="17"/>
                    </a:lnTo>
                    <a:lnTo>
                      <a:pt x="238" y="17"/>
                    </a:lnTo>
                    <a:lnTo>
                      <a:pt x="238" y="17"/>
                    </a:lnTo>
                    <a:lnTo>
                      <a:pt x="238" y="17"/>
                    </a:lnTo>
                    <a:lnTo>
                      <a:pt x="238" y="14"/>
                    </a:lnTo>
                    <a:lnTo>
                      <a:pt x="241" y="17"/>
                    </a:lnTo>
                    <a:lnTo>
                      <a:pt x="241" y="17"/>
                    </a:lnTo>
                    <a:lnTo>
                      <a:pt x="241" y="17"/>
                    </a:lnTo>
                    <a:lnTo>
                      <a:pt x="241" y="20"/>
                    </a:lnTo>
                    <a:lnTo>
                      <a:pt x="243" y="20"/>
                    </a:lnTo>
                    <a:lnTo>
                      <a:pt x="243" y="20"/>
                    </a:lnTo>
                    <a:lnTo>
                      <a:pt x="243" y="22"/>
                    </a:lnTo>
                    <a:lnTo>
                      <a:pt x="246" y="22"/>
                    </a:lnTo>
                    <a:lnTo>
                      <a:pt x="246" y="22"/>
                    </a:lnTo>
                    <a:lnTo>
                      <a:pt x="246" y="22"/>
                    </a:lnTo>
                    <a:lnTo>
                      <a:pt x="249" y="25"/>
                    </a:lnTo>
                    <a:lnTo>
                      <a:pt x="252" y="25"/>
                    </a:lnTo>
                    <a:lnTo>
                      <a:pt x="252" y="25"/>
                    </a:lnTo>
                    <a:lnTo>
                      <a:pt x="252" y="25"/>
                    </a:lnTo>
                    <a:lnTo>
                      <a:pt x="255" y="25"/>
                    </a:lnTo>
                    <a:lnTo>
                      <a:pt x="255" y="28"/>
                    </a:lnTo>
                    <a:lnTo>
                      <a:pt x="255" y="28"/>
                    </a:lnTo>
                    <a:lnTo>
                      <a:pt x="258" y="28"/>
                    </a:lnTo>
                    <a:lnTo>
                      <a:pt x="258" y="31"/>
                    </a:lnTo>
                    <a:lnTo>
                      <a:pt x="258" y="31"/>
                    </a:lnTo>
                    <a:lnTo>
                      <a:pt x="260" y="31"/>
                    </a:lnTo>
                    <a:lnTo>
                      <a:pt x="260" y="31"/>
                    </a:lnTo>
                    <a:lnTo>
                      <a:pt x="260" y="34"/>
                    </a:lnTo>
                    <a:lnTo>
                      <a:pt x="263" y="34"/>
                    </a:lnTo>
                    <a:lnTo>
                      <a:pt x="263" y="34"/>
                    </a:lnTo>
                    <a:lnTo>
                      <a:pt x="263" y="34"/>
                    </a:lnTo>
                    <a:lnTo>
                      <a:pt x="266" y="37"/>
                    </a:lnTo>
                    <a:lnTo>
                      <a:pt x="266" y="37"/>
                    </a:lnTo>
                    <a:lnTo>
                      <a:pt x="266" y="37"/>
                    </a:lnTo>
                    <a:lnTo>
                      <a:pt x="269" y="37"/>
                    </a:lnTo>
                    <a:lnTo>
                      <a:pt x="269" y="37"/>
                    </a:lnTo>
                    <a:lnTo>
                      <a:pt x="269" y="37"/>
                    </a:lnTo>
                    <a:lnTo>
                      <a:pt x="272" y="37"/>
                    </a:lnTo>
                    <a:lnTo>
                      <a:pt x="272" y="37"/>
                    </a:lnTo>
                    <a:lnTo>
                      <a:pt x="275" y="37"/>
                    </a:lnTo>
                    <a:lnTo>
                      <a:pt x="275" y="37"/>
                    </a:lnTo>
                    <a:lnTo>
                      <a:pt x="275" y="37"/>
                    </a:lnTo>
                    <a:lnTo>
                      <a:pt x="277" y="37"/>
                    </a:lnTo>
                    <a:lnTo>
                      <a:pt x="277" y="39"/>
                    </a:lnTo>
                    <a:lnTo>
                      <a:pt x="277" y="37"/>
                    </a:lnTo>
                    <a:lnTo>
                      <a:pt x="280" y="37"/>
                    </a:lnTo>
                    <a:lnTo>
                      <a:pt x="280" y="34"/>
                    </a:lnTo>
                    <a:lnTo>
                      <a:pt x="280" y="34"/>
                    </a:lnTo>
                    <a:lnTo>
                      <a:pt x="283" y="31"/>
                    </a:lnTo>
                    <a:lnTo>
                      <a:pt x="283" y="31"/>
                    </a:lnTo>
                    <a:lnTo>
                      <a:pt x="286" y="28"/>
                    </a:lnTo>
                    <a:lnTo>
                      <a:pt x="286" y="28"/>
                    </a:lnTo>
                    <a:lnTo>
                      <a:pt x="286" y="25"/>
                    </a:lnTo>
                    <a:lnTo>
                      <a:pt x="286" y="25"/>
                    </a:lnTo>
                    <a:lnTo>
                      <a:pt x="286" y="22"/>
                    </a:lnTo>
                    <a:lnTo>
                      <a:pt x="289" y="22"/>
                    </a:lnTo>
                    <a:lnTo>
                      <a:pt x="289" y="20"/>
                    </a:lnTo>
                    <a:lnTo>
                      <a:pt x="289" y="20"/>
                    </a:lnTo>
                    <a:lnTo>
                      <a:pt x="289" y="20"/>
                    </a:lnTo>
                    <a:lnTo>
                      <a:pt x="292" y="17"/>
                    </a:lnTo>
                    <a:lnTo>
                      <a:pt x="292" y="17"/>
                    </a:lnTo>
                    <a:lnTo>
                      <a:pt x="292" y="17"/>
                    </a:lnTo>
                    <a:lnTo>
                      <a:pt x="292" y="17"/>
                    </a:lnTo>
                    <a:lnTo>
                      <a:pt x="292" y="14"/>
                    </a:lnTo>
                    <a:lnTo>
                      <a:pt x="294" y="14"/>
                    </a:lnTo>
                    <a:lnTo>
                      <a:pt x="294" y="14"/>
                    </a:lnTo>
                    <a:lnTo>
                      <a:pt x="294" y="11"/>
                    </a:lnTo>
                    <a:lnTo>
                      <a:pt x="294" y="8"/>
                    </a:lnTo>
                    <a:lnTo>
                      <a:pt x="294" y="8"/>
                    </a:lnTo>
                    <a:lnTo>
                      <a:pt x="297" y="5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7" y="0"/>
                    </a:lnTo>
                    <a:lnTo>
                      <a:pt x="297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3"/>
                    </a:lnTo>
                    <a:lnTo>
                      <a:pt x="303" y="3"/>
                    </a:lnTo>
                    <a:lnTo>
                      <a:pt x="303" y="3"/>
                    </a:lnTo>
                    <a:lnTo>
                      <a:pt x="303" y="3"/>
                    </a:lnTo>
                    <a:lnTo>
                      <a:pt x="306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9" y="5"/>
                    </a:lnTo>
                    <a:lnTo>
                      <a:pt x="309" y="8"/>
                    </a:lnTo>
                    <a:lnTo>
                      <a:pt x="309" y="8"/>
                    </a:lnTo>
                    <a:lnTo>
                      <a:pt x="309" y="8"/>
                    </a:lnTo>
                    <a:lnTo>
                      <a:pt x="311" y="11"/>
                    </a:lnTo>
                    <a:lnTo>
                      <a:pt x="311" y="11"/>
                    </a:lnTo>
                    <a:lnTo>
                      <a:pt x="311" y="11"/>
                    </a:lnTo>
                    <a:lnTo>
                      <a:pt x="311" y="14"/>
                    </a:lnTo>
                    <a:lnTo>
                      <a:pt x="311" y="14"/>
                    </a:lnTo>
                    <a:lnTo>
                      <a:pt x="311" y="17"/>
                    </a:lnTo>
                    <a:lnTo>
                      <a:pt x="311" y="17"/>
                    </a:lnTo>
                    <a:lnTo>
                      <a:pt x="311" y="17"/>
                    </a:lnTo>
                    <a:lnTo>
                      <a:pt x="311" y="20"/>
                    </a:lnTo>
                    <a:lnTo>
                      <a:pt x="311" y="20"/>
                    </a:lnTo>
                    <a:lnTo>
                      <a:pt x="311" y="20"/>
                    </a:lnTo>
                    <a:lnTo>
                      <a:pt x="311" y="20"/>
                    </a:lnTo>
                    <a:lnTo>
                      <a:pt x="311" y="22"/>
                    </a:lnTo>
                    <a:lnTo>
                      <a:pt x="311" y="22"/>
                    </a:lnTo>
                    <a:lnTo>
                      <a:pt x="311" y="22"/>
                    </a:lnTo>
                    <a:lnTo>
                      <a:pt x="311" y="25"/>
                    </a:lnTo>
                    <a:lnTo>
                      <a:pt x="311" y="25"/>
                    </a:lnTo>
                    <a:lnTo>
                      <a:pt x="311" y="25"/>
                    </a:lnTo>
                    <a:lnTo>
                      <a:pt x="314" y="25"/>
                    </a:lnTo>
                    <a:lnTo>
                      <a:pt x="314" y="25"/>
                    </a:lnTo>
                    <a:lnTo>
                      <a:pt x="314" y="28"/>
                    </a:lnTo>
                    <a:lnTo>
                      <a:pt x="314" y="28"/>
                    </a:lnTo>
                    <a:lnTo>
                      <a:pt x="317" y="28"/>
                    </a:lnTo>
                    <a:lnTo>
                      <a:pt x="317" y="28"/>
                    </a:lnTo>
                    <a:lnTo>
                      <a:pt x="320" y="31"/>
                    </a:lnTo>
                    <a:lnTo>
                      <a:pt x="320" y="31"/>
                    </a:lnTo>
                    <a:lnTo>
                      <a:pt x="320" y="31"/>
                    </a:lnTo>
                    <a:lnTo>
                      <a:pt x="323" y="31"/>
                    </a:lnTo>
                    <a:lnTo>
                      <a:pt x="323" y="31"/>
                    </a:lnTo>
                    <a:lnTo>
                      <a:pt x="323" y="31"/>
                    </a:lnTo>
                    <a:lnTo>
                      <a:pt x="323" y="31"/>
                    </a:lnTo>
                    <a:lnTo>
                      <a:pt x="323" y="34"/>
                    </a:lnTo>
                    <a:lnTo>
                      <a:pt x="323" y="34"/>
                    </a:lnTo>
                    <a:lnTo>
                      <a:pt x="323" y="34"/>
                    </a:lnTo>
                    <a:lnTo>
                      <a:pt x="326" y="37"/>
                    </a:lnTo>
                    <a:lnTo>
                      <a:pt x="326" y="37"/>
                    </a:lnTo>
                    <a:lnTo>
                      <a:pt x="326" y="37"/>
                    </a:lnTo>
                    <a:lnTo>
                      <a:pt x="326" y="39"/>
                    </a:lnTo>
                    <a:lnTo>
                      <a:pt x="326" y="39"/>
                    </a:lnTo>
                    <a:lnTo>
                      <a:pt x="326" y="42"/>
                    </a:lnTo>
                    <a:lnTo>
                      <a:pt x="326" y="42"/>
                    </a:lnTo>
                    <a:lnTo>
                      <a:pt x="326" y="42"/>
                    </a:lnTo>
                    <a:lnTo>
                      <a:pt x="326" y="45"/>
                    </a:lnTo>
                    <a:lnTo>
                      <a:pt x="326" y="45"/>
                    </a:lnTo>
                    <a:lnTo>
                      <a:pt x="326" y="48"/>
                    </a:lnTo>
                    <a:lnTo>
                      <a:pt x="328" y="48"/>
                    </a:lnTo>
                    <a:lnTo>
                      <a:pt x="328" y="48"/>
                    </a:lnTo>
                    <a:lnTo>
                      <a:pt x="328" y="51"/>
                    </a:lnTo>
                    <a:lnTo>
                      <a:pt x="328" y="51"/>
                    </a:lnTo>
                    <a:lnTo>
                      <a:pt x="328" y="51"/>
                    </a:lnTo>
                    <a:lnTo>
                      <a:pt x="328" y="54"/>
                    </a:lnTo>
                    <a:lnTo>
                      <a:pt x="328" y="65"/>
                    </a:lnTo>
                    <a:lnTo>
                      <a:pt x="326" y="71"/>
                    </a:lnTo>
                    <a:lnTo>
                      <a:pt x="326" y="82"/>
                    </a:lnTo>
                    <a:lnTo>
                      <a:pt x="326" y="82"/>
                    </a:lnTo>
                    <a:lnTo>
                      <a:pt x="326" y="85"/>
                    </a:lnTo>
                    <a:lnTo>
                      <a:pt x="326" y="85"/>
                    </a:lnTo>
                    <a:lnTo>
                      <a:pt x="326" y="90"/>
                    </a:lnTo>
                    <a:lnTo>
                      <a:pt x="326" y="96"/>
                    </a:lnTo>
                    <a:lnTo>
                      <a:pt x="326" y="99"/>
                    </a:lnTo>
                    <a:lnTo>
                      <a:pt x="326" y="105"/>
                    </a:lnTo>
                    <a:lnTo>
                      <a:pt x="323" y="107"/>
                    </a:lnTo>
                    <a:lnTo>
                      <a:pt x="323" y="110"/>
                    </a:lnTo>
                    <a:lnTo>
                      <a:pt x="323" y="119"/>
                    </a:lnTo>
                    <a:lnTo>
                      <a:pt x="320" y="127"/>
                    </a:lnTo>
                    <a:lnTo>
                      <a:pt x="317" y="127"/>
                    </a:lnTo>
                    <a:lnTo>
                      <a:pt x="317" y="127"/>
                    </a:lnTo>
                    <a:lnTo>
                      <a:pt x="317" y="130"/>
                    </a:lnTo>
                    <a:lnTo>
                      <a:pt x="317" y="130"/>
                    </a:lnTo>
                    <a:lnTo>
                      <a:pt x="317" y="130"/>
                    </a:lnTo>
                    <a:lnTo>
                      <a:pt x="317" y="133"/>
                    </a:lnTo>
                    <a:lnTo>
                      <a:pt x="317" y="133"/>
                    </a:lnTo>
                    <a:lnTo>
                      <a:pt x="317" y="133"/>
                    </a:lnTo>
                    <a:lnTo>
                      <a:pt x="317" y="136"/>
                    </a:lnTo>
                    <a:lnTo>
                      <a:pt x="314" y="136"/>
                    </a:lnTo>
                    <a:lnTo>
                      <a:pt x="314" y="136"/>
                    </a:lnTo>
                    <a:lnTo>
                      <a:pt x="314" y="139"/>
                    </a:lnTo>
                    <a:lnTo>
                      <a:pt x="314" y="139"/>
                    </a:lnTo>
                    <a:lnTo>
                      <a:pt x="314" y="139"/>
                    </a:lnTo>
                    <a:lnTo>
                      <a:pt x="314" y="141"/>
                    </a:lnTo>
                    <a:lnTo>
                      <a:pt x="314" y="141"/>
                    </a:lnTo>
                    <a:lnTo>
                      <a:pt x="314" y="144"/>
                    </a:lnTo>
                    <a:lnTo>
                      <a:pt x="314" y="144"/>
                    </a:lnTo>
                    <a:lnTo>
                      <a:pt x="314" y="147"/>
                    </a:lnTo>
                    <a:lnTo>
                      <a:pt x="314" y="147"/>
                    </a:lnTo>
                    <a:lnTo>
                      <a:pt x="314" y="147"/>
                    </a:lnTo>
                    <a:lnTo>
                      <a:pt x="314" y="150"/>
                    </a:lnTo>
                    <a:lnTo>
                      <a:pt x="317" y="150"/>
                    </a:lnTo>
                    <a:lnTo>
                      <a:pt x="314" y="153"/>
                    </a:lnTo>
                    <a:lnTo>
                      <a:pt x="314" y="156"/>
                    </a:lnTo>
                    <a:lnTo>
                      <a:pt x="314" y="158"/>
                    </a:lnTo>
                    <a:lnTo>
                      <a:pt x="314" y="164"/>
                    </a:lnTo>
                    <a:lnTo>
                      <a:pt x="311" y="164"/>
                    </a:lnTo>
                    <a:lnTo>
                      <a:pt x="311" y="164"/>
                    </a:lnTo>
                    <a:lnTo>
                      <a:pt x="309" y="164"/>
                    </a:lnTo>
                    <a:lnTo>
                      <a:pt x="309" y="164"/>
                    </a:lnTo>
                    <a:lnTo>
                      <a:pt x="306" y="164"/>
                    </a:lnTo>
                    <a:lnTo>
                      <a:pt x="303" y="164"/>
                    </a:lnTo>
                    <a:lnTo>
                      <a:pt x="300" y="164"/>
                    </a:lnTo>
                    <a:lnTo>
                      <a:pt x="300" y="164"/>
                    </a:lnTo>
                    <a:lnTo>
                      <a:pt x="300" y="164"/>
                    </a:lnTo>
                    <a:lnTo>
                      <a:pt x="297" y="164"/>
                    </a:lnTo>
                    <a:lnTo>
                      <a:pt x="297" y="164"/>
                    </a:lnTo>
                    <a:lnTo>
                      <a:pt x="297" y="164"/>
                    </a:lnTo>
                    <a:lnTo>
                      <a:pt x="294" y="164"/>
                    </a:lnTo>
                    <a:lnTo>
                      <a:pt x="294" y="164"/>
                    </a:lnTo>
                    <a:lnTo>
                      <a:pt x="294" y="161"/>
                    </a:lnTo>
                    <a:lnTo>
                      <a:pt x="294" y="161"/>
                    </a:lnTo>
                    <a:lnTo>
                      <a:pt x="292" y="161"/>
                    </a:lnTo>
                    <a:lnTo>
                      <a:pt x="292" y="161"/>
                    </a:lnTo>
                    <a:lnTo>
                      <a:pt x="292" y="161"/>
                    </a:lnTo>
                    <a:lnTo>
                      <a:pt x="289" y="161"/>
                    </a:lnTo>
                    <a:lnTo>
                      <a:pt x="289" y="161"/>
                    </a:lnTo>
                    <a:lnTo>
                      <a:pt x="289" y="161"/>
                    </a:lnTo>
                    <a:lnTo>
                      <a:pt x="286" y="161"/>
                    </a:lnTo>
                    <a:lnTo>
                      <a:pt x="286" y="161"/>
                    </a:lnTo>
                    <a:lnTo>
                      <a:pt x="283" y="161"/>
                    </a:lnTo>
                    <a:lnTo>
                      <a:pt x="283" y="161"/>
                    </a:lnTo>
                    <a:lnTo>
                      <a:pt x="277" y="161"/>
                    </a:lnTo>
                    <a:lnTo>
                      <a:pt x="275" y="170"/>
                    </a:lnTo>
                    <a:lnTo>
                      <a:pt x="272" y="170"/>
                    </a:lnTo>
                    <a:lnTo>
                      <a:pt x="272" y="170"/>
                    </a:lnTo>
                    <a:lnTo>
                      <a:pt x="272" y="173"/>
                    </a:lnTo>
                    <a:lnTo>
                      <a:pt x="272" y="173"/>
                    </a:lnTo>
                    <a:lnTo>
                      <a:pt x="269" y="173"/>
                    </a:lnTo>
                    <a:lnTo>
                      <a:pt x="269" y="173"/>
                    </a:lnTo>
                    <a:lnTo>
                      <a:pt x="269" y="173"/>
                    </a:lnTo>
                    <a:lnTo>
                      <a:pt x="269" y="173"/>
                    </a:lnTo>
                    <a:lnTo>
                      <a:pt x="266" y="173"/>
                    </a:lnTo>
                    <a:lnTo>
                      <a:pt x="266" y="173"/>
                    </a:lnTo>
                    <a:lnTo>
                      <a:pt x="266" y="173"/>
                    </a:lnTo>
                    <a:lnTo>
                      <a:pt x="252" y="195"/>
                    </a:lnTo>
                    <a:lnTo>
                      <a:pt x="229" y="192"/>
                    </a:lnTo>
                    <a:lnTo>
                      <a:pt x="224" y="218"/>
                    </a:lnTo>
                    <a:lnTo>
                      <a:pt x="232" y="229"/>
                    </a:lnTo>
                    <a:lnTo>
                      <a:pt x="232" y="229"/>
                    </a:lnTo>
                    <a:lnTo>
                      <a:pt x="238" y="229"/>
                    </a:lnTo>
                    <a:lnTo>
                      <a:pt x="241" y="229"/>
                    </a:lnTo>
                    <a:lnTo>
                      <a:pt x="246" y="229"/>
                    </a:lnTo>
                    <a:lnTo>
                      <a:pt x="246" y="229"/>
                    </a:lnTo>
                    <a:lnTo>
                      <a:pt x="246" y="229"/>
                    </a:lnTo>
                    <a:lnTo>
                      <a:pt x="249" y="229"/>
                    </a:lnTo>
                    <a:lnTo>
                      <a:pt x="252" y="232"/>
                    </a:lnTo>
                    <a:lnTo>
                      <a:pt x="252" y="232"/>
                    </a:lnTo>
                    <a:lnTo>
                      <a:pt x="258" y="232"/>
                    </a:lnTo>
                    <a:lnTo>
                      <a:pt x="260" y="235"/>
                    </a:lnTo>
                    <a:lnTo>
                      <a:pt x="260" y="235"/>
                    </a:lnTo>
                    <a:lnTo>
                      <a:pt x="263" y="235"/>
                    </a:lnTo>
                    <a:lnTo>
                      <a:pt x="263" y="238"/>
                    </a:lnTo>
                    <a:lnTo>
                      <a:pt x="263" y="241"/>
                    </a:lnTo>
                    <a:lnTo>
                      <a:pt x="266" y="241"/>
                    </a:lnTo>
                    <a:lnTo>
                      <a:pt x="266" y="241"/>
                    </a:lnTo>
                    <a:lnTo>
                      <a:pt x="269" y="244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5" y="238"/>
                    </a:lnTo>
                    <a:lnTo>
                      <a:pt x="280" y="238"/>
                    </a:lnTo>
                    <a:lnTo>
                      <a:pt x="283" y="238"/>
                    </a:lnTo>
                    <a:lnTo>
                      <a:pt x="286" y="241"/>
                    </a:lnTo>
                    <a:lnTo>
                      <a:pt x="289" y="241"/>
                    </a:lnTo>
                    <a:lnTo>
                      <a:pt x="289" y="241"/>
                    </a:lnTo>
                    <a:lnTo>
                      <a:pt x="292" y="241"/>
                    </a:lnTo>
                    <a:lnTo>
                      <a:pt x="294" y="261"/>
                    </a:lnTo>
                    <a:lnTo>
                      <a:pt x="294" y="263"/>
                    </a:lnTo>
                    <a:lnTo>
                      <a:pt x="294" y="266"/>
                    </a:lnTo>
                    <a:lnTo>
                      <a:pt x="297" y="272"/>
                    </a:lnTo>
                    <a:lnTo>
                      <a:pt x="297" y="275"/>
                    </a:lnTo>
                    <a:lnTo>
                      <a:pt x="294" y="275"/>
                    </a:lnTo>
                    <a:lnTo>
                      <a:pt x="289" y="275"/>
                    </a:lnTo>
                    <a:lnTo>
                      <a:pt x="289" y="278"/>
                    </a:lnTo>
                    <a:lnTo>
                      <a:pt x="292" y="278"/>
                    </a:lnTo>
                    <a:lnTo>
                      <a:pt x="292" y="280"/>
                    </a:lnTo>
                    <a:lnTo>
                      <a:pt x="292" y="280"/>
                    </a:lnTo>
                    <a:lnTo>
                      <a:pt x="292" y="280"/>
                    </a:lnTo>
                    <a:lnTo>
                      <a:pt x="292" y="283"/>
                    </a:lnTo>
                    <a:lnTo>
                      <a:pt x="292" y="286"/>
                    </a:lnTo>
                    <a:lnTo>
                      <a:pt x="292" y="286"/>
                    </a:lnTo>
                    <a:lnTo>
                      <a:pt x="292" y="289"/>
                    </a:lnTo>
                    <a:lnTo>
                      <a:pt x="294" y="292"/>
                    </a:lnTo>
                    <a:lnTo>
                      <a:pt x="286" y="295"/>
                    </a:lnTo>
                    <a:lnTo>
                      <a:pt x="283" y="297"/>
                    </a:lnTo>
                    <a:lnTo>
                      <a:pt x="294" y="306"/>
                    </a:lnTo>
                    <a:lnTo>
                      <a:pt x="292" y="312"/>
                    </a:lnTo>
                    <a:lnTo>
                      <a:pt x="277" y="300"/>
                    </a:lnTo>
                    <a:lnTo>
                      <a:pt x="255" y="309"/>
                    </a:lnTo>
                    <a:lnTo>
                      <a:pt x="241" y="317"/>
                    </a:lnTo>
                    <a:lnTo>
                      <a:pt x="238" y="309"/>
                    </a:lnTo>
                    <a:lnTo>
                      <a:pt x="238" y="297"/>
                    </a:lnTo>
                    <a:lnTo>
                      <a:pt x="235" y="283"/>
                    </a:lnTo>
                    <a:lnTo>
                      <a:pt x="229" y="286"/>
                    </a:lnTo>
                    <a:lnTo>
                      <a:pt x="226" y="289"/>
                    </a:lnTo>
                    <a:lnTo>
                      <a:pt x="224" y="292"/>
                    </a:lnTo>
                    <a:lnTo>
                      <a:pt x="218" y="297"/>
                    </a:lnTo>
                    <a:lnTo>
                      <a:pt x="209" y="303"/>
                    </a:lnTo>
                    <a:lnTo>
                      <a:pt x="198" y="312"/>
                    </a:lnTo>
                    <a:lnTo>
                      <a:pt x="187" y="320"/>
                    </a:lnTo>
                    <a:lnTo>
                      <a:pt x="178" y="326"/>
                    </a:lnTo>
                    <a:lnTo>
                      <a:pt x="178" y="334"/>
                    </a:lnTo>
                    <a:lnTo>
                      <a:pt x="175" y="346"/>
                    </a:lnTo>
                    <a:lnTo>
                      <a:pt x="175" y="348"/>
                    </a:lnTo>
                    <a:lnTo>
                      <a:pt x="173" y="365"/>
                    </a:lnTo>
                    <a:lnTo>
                      <a:pt x="173" y="377"/>
                    </a:lnTo>
                    <a:lnTo>
                      <a:pt x="170" y="388"/>
                    </a:lnTo>
                    <a:lnTo>
                      <a:pt x="170" y="397"/>
                    </a:lnTo>
                    <a:lnTo>
                      <a:pt x="158" y="394"/>
                    </a:lnTo>
                    <a:lnTo>
                      <a:pt x="153" y="391"/>
                    </a:lnTo>
                    <a:lnTo>
                      <a:pt x="139" y="385"/>
                    </a:lnTo>
                    <a:lnTo>
                      <a:pt x="133" y="382"/>
                    </a:lnTo>
                    <a:lnTo>
                      <a:pt x="133" y="382"/>
                    </a:lnTo>
                    <a:lnTo>
                      <a:pt x="124" y="374"/>
                    </a:lnTo>
                    <a:lnTo>
                      <a:pt x="113" y="363"/>
                    </a:lnTo>
                    <a:lnTo>
                      <a:pt x="107" y="357"/>
                    </a:lnTo>
                    <a:lnTo>
                      <a:pt x="107" y="348"/>
                    </a:lnTo>
                    <a:lnTo>
                      <a:pt x="110" y="348"/>
                    </a:lnTo>
                    <a:lnTo>
                      <a:pt x="110" y="346"/>
                    </a:lnTo>
                    <a:lnTo>
                      <a:pt x="110" y="346"/>
                    </a:lnTo>
                    <a:lnTo>
                      <a:pt x="110" y="343"/>
                    </a:lnTo>
                    <a:lnTo>
                      <a:pt x="110" y="343"/>
                    </a:lnTo>
                    <a:lnTo>
                      <a:pt x="110" y="343"/>
                    </a:lnTo>
                    <a:lnTo>
                      <a:pt x="107" y="340"/>
                    </a:lnTo>
                    <a:lnTo>
                      <a:pt x="107" y="340"/>
                    </a:lnTo>
                    <a:lnTo>
                      <a:pt x="107" y="340"/>
                    </a:lnTo>
                    <a:lnTo>
                      <a:pt x="107" y="337"/>
                    </a:lnTo>
                    <a:lnTo>
                      <a:pt x="107" y="337"/>
                    </a:lnTo>
                    <a:lnTo>
                      <a:pt x="110" y="337"/>
                    </a:lnTo>
                    <a:lnTo>
                      <a:pt x="110" y="331"/>
                    </a:lnTo>
                    <a:lnTo>
                      <a:pt x="110" y="326"/>
                    </a:lnTo>
                    <a:lnTo>
                      <a:pt x="102" y="323"/>
                    </a:lnTo>
                    <a:lnTo>
                      <a:pt x="96" y="320"/>
                    </a:lnTo>
                    <a:lnTo>
                      <a:pt x="96" y="317"/>
                    </a:lnTo>
                    <a:lnTo>
                      <a:pt x="99" y="312"/>
                    </a:lnTo>
                    <a:lnTo>
                      <a:pt x="99" y="309"/>
                    </a:lnTo>
                    <a:lnTo>
                      <a:pt x="99" y="309"/>
                    </a:lnTo>
                    <a:lnTo>
                      <a:pt x="99" y="303"/>
                    </a:lnTo>
                    <a:lnTo>
                      <a:pt x="102" y="297"/>
                    </a:lnTo>
                    <a:lnTo>
                      <a:pt x="96" y="297"/>
                    </a:lnTo>
                    <a:lnTo>
                      <a:pt x="93" y="295"/>
                    </a:lnTo>
                    <a:lnTo>
                      <a:pt x="93" y="295"/>
                    </a:lnTo>
                    <a:lnTo>
                      <a:pt x="88" y="292"/>
                    </a:lnTo>
                    <a:lnTo>
                      <a:pt x="85" y="289"/>
                    </a:lnTo>
                    <a:lnTo>
                      <a:pt x="85" y="286"/>
                    </a:lnTo>
                    <a:lnTo>
                      <a:pt x="82" y="286"/>
                    </a:lnTo>
                    <a:lnTo>
                      <a:pt x="85" y="283"/>
                    </a:lnTo>
                    <a:lnTo>
                      <a:pt x="85" y="283"/>
                    </a:lnTo>
                    <a:lnTo>
                      <a:pt x="85" y="283"/>
                    </a:lnTo>
                    <a:lnTo>
                      <a:pt x="88" y="280"/>
                    </a:lnTo>
                    <a:lnTo>
                      <a:pt x="88" y="280"/>
                    </a:lnTo>
                    <a:lnTo>
                      <a:pt x="88" y="278"/>
                    </a:lnTo>
                    <a:lnTo>
                      <a:pt x="88" y="278"/>
                    </a:lnTo>
                    <a:lnTo>
                      <a:pt x="88" y="278"/>
                    </a:lnTo>
                    <a:lnTo>
                      <a:pt x="90" y="278"/>
                    </a:lnTo>
                    <a:lnTo>
                      <a:pt x="90" y="275"/>
                    </a:lnTo>
                    <a:lnTo>
                      <a:pt x="90" y="275"/>
                    </a:lnTo>
                    <a:lnTo>
                      <a:pt x="90" y="275"/>
                    </a:lnTo>
                    <a:lnTo>
                      <a:pt x="90" y="275"/>
                    </a:lnTo>
                    <a:lnTo>
                      <a:pt x="93" y="275"/>
                    </a:lnTo>
                    <a:lnTo>
                      <a:pt x="93" y="272"/>
                    </a:lnTo>
                    <a:lnTo>
                      <a:pt x="96" y="272"/>
                    </a:lnTo>
                    <a:lnTo>
                      <a:pt x="93" y="266"/>
                    </a:lnTo>
                    <a:lnTo>
                      <a:pt x="93" y="266"/>
                    </a:lnTo>
                    <a:lnTo>
                      <a:pt x="90" y="263"/>
                    </a:lnTo>
                    <a:lnTo>
                      <a:pt x="90" y="261"/>
                    </a:lnTo>
                    <a:lnTo>
                      <a:pt x="90" y="261"/>
                    </a:lnTo>
                    <a:lnTo>
                      <a:pt x="90" y="261"/>
                    </a:lnTo>
                    <a:lnTo>
                      <a:pt x="90" y="261"/>
                    </a:lnTo>
                    <a:lnTo>
                      <a:pt x="90" y="261"/>
                    </a:lnTo>
                    <a:lnTo>
                      <a:pt x="90" y="258"/>
                    </a:lnTo>
                    <a:lnTo>
                      <a:pt x="99" y="258"/>
                    </a:lnTo>
                    <a:lnTo>
                      <a:pt x="116" y="252"/>
                    </a:lnTo>
                    <a:lnTo>
                      <a:pt x="133" y="229"/>
                    </a:lnTo>
                    <a:lnTo>
                      <a:pt x="116" y="224"/>
                    </a:lnTo>
                    <a:lnTo>
                      <a:pt x="110" y="224"/>
                    </a:lnTo>
                    <a:lnTo>
                      <a:pt x="99" y="221"/>
                    </a:lnTo>
                    <a:lnTo>
                      <a:pt x="88" y="218"/>
                    </a:lnTo>
                    <a:lnTo>
                      <a:pt x="76" y="218"/>
                    </a:lnTo>
                    <a:lnTo>
                      <a:pt x="73" y="218"/>
                    </a:lnTo>
                    <a:lnTo>
                      <a:pt x="71" y="215"/>
                    </a:lnTo>
                    <a:lnTo>
                      <a:pt x="62" y="215"/>
                    </a:lnTo>
                    <a:lnTo>
                      <a:pt x="59" y="215"/>
                    </a:lnTo>
                    <a:lnTo>
                      <a:pt x="56" y="215"/>
                    </a:lnTo>
                    <a:lnTo>
                      <a:pt x="54" y="212"/>
                    </a:lnTo>
                    <a:lnTo>
                      <a:pt x="48" y="212"/>
                    </a:lnTo>
                    <a:lnTo>
                      <a:pt x="45" y="212"/>
                    </a:lnTo>
                    <a:lnTo>
                      <a:pt x="25" y="212"/>
                    </a:lnTo>
                    <a:lnTo>
                      <a:pt x="22" y="209"/>
                    </a:lnTo>
                    <a:lnTo>
                      <a:pt x="11" y="198"/>
                    </a:lnTo>
                    <a:lnTo>
                      <a:pt x="3" y="190"/>
                    </a:lnTo>
                    <a:lnTo>
                      <a:pt x="0" y="190"/>
                    </a:lnTo>
                    <a:lnTo>
                      <a:pt x="25" y="170"/>
                    </a:lnTo>
                    <a:lnTo>
                      <a:pt x="28" y="170"/>
                    </a:lnTo>
                    <a:lnTo>
                      <a:pt x="31" y="170"/>
                    </a:lnTo>
                    <a:lnTo>
                      <a:pt x="37" y="173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42" y="170"/>
                    </a:lnTo>
                    <a:lnTo>
                      <a:pt x="42" y="170"/>
                    </a:lnTo>
                    <a:lnTo>
                      <a:pt x="42" y="170"/>
                    </a:lnTo>
                    <a:lnTo>
                      <a:pt x="42" y="170"/>
                    </a:lnTo>
                    <a:lnTo>
                      <a:pt x="42" y="170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4"/>
                    </a:lnTo>
                    <a:lnTo>
                      <a:pt x="48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58"/>
                    </a:lnTo>
                    <a:lnTo>
                      <a:pt x="54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6"/>
                    </a:lnTo>
                    <a:lnTo>
                      <a:pt x="56" y="156"/>
                    </a:lnTo>
                    <a:lnTo>
                      <a:pt x="56" y="156"/>
                    </a:lnTo>
                    <a:lnTo>
                      <a:pt x="59" y="156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59" y="153"/>
                    </a:lnTo>
                    <a:lnTo>
                      <a:pt x="62" y="153"/>
                    </a:lnTo>
                    <a:lnTo>
                      <a:pt x="62" y="153"/>
                    </a:lnTo>
                    <a:lnTo>
                      <a:pt x="62" y="153"/>
                    </a:lnTo>
                    <a:lnTo>
                      <a:pt x="62" y="150"/>
                    </a:lnTo>
                    <a:lnTo>
                      <a:pt x="65" y="150"/>
                    </a:lnTo>
                    <a:lnTo>
                      <a:pt x="65" y="153"/>
                    </a:lnTo>
                    <a:lnTo>
                      <a:pt x="65" y="153"/>
                    </a:lnTo>
                    <a:lnTo>
                      <a:pt x="65" y="153"/>
                    </a:lnTo>
                    <a:lnTo>
                      <a:pt x="68" y="153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71" y="150"/>
                    </a:lnTo>
                    <a:lnTo>
                      <a:pt x="71" y="150"/>
                    </a:lnTo>
                    <a:lnTo>
                      <a:pt x="71" y="147"/>
                    </a:lnTo>
                    <a:lnTo>
                      <a:pt x="71" y="147"/>
                    </a:lnTo>
                    <a:lnTo>
                      <a:pt x="71" y="147"/>
                    </a:lnTo>
                    <a:lnTo>
                      <a:pt x="71" y="147"/>
                    </a:lnTo>
                    <a:lnTo>
                      <a:pt x="73" y="147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4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9"/>
                    </a:lnTo>
                    <a:lnTo>
                      <a:pt x="73" y="139"/>
                    </a:lnTo>
                    <a:lnTo>
                      <a:pt x="73" y="139"/>
                    </a:lnTo>
                    <a:lnTo>
                      <a:pt x="73" y="139"/>
                    </a:lnTo>
                    <a:lnTo>
                      <a:pt x="73" y="136"/>
                    </a:lnTo>
                    <a:lnTo>
                      <a:pt x="73" y="136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3" y="127"/>
                    </a:lnTo>
                    <a:lnTo>
                      <a:pt x="73" y="127"/>
                    </a:lnTo>
                    <a:lnTo>
                      <a:pt x="73" y="127"/>
                    </a:lnTo>
                    <a:lnTo>
                      <a:pt x="76" y="127"/>
                    </a:lnTo>
                    <a:lnTo>
                      <a:pt x="76" y="127"/>
                    </a:lnTo>
                    <a:lnTo>
                      <a:pt x="76" y="127"/>
                    </a:lnTo>
                    <a:lnTo>
                      <a:pt x="76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4"/>
                    </a:lnTo>
                    <a:lnTo>
                      <a:pt x="79" y="122"/>
                    </a:lnTo>
                    <a:lnTo>
                      <a:pt x="79" y="122"/>
                    </a:lnTo>
                    <a:lnTo>
                      <a:pt x="82" y="122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2" y="116"/>
                    </a:lnTo>
                    <a:lnTo>
                      <a:pt x="82" y="116"/>
                    </a:lnTo>
                    <a:lnTo>
                      <a:pt x="90" y="119"/>
                    </a:lnTo>
                    <a:lnTo>
                      <a:pt x="93" y="102"/>
                    </a:lnTo>
                    <a:lnTo>
                      <a:pt x="79" y="90"/>
                    </a:lnTo>
                    <a:lnTo>
                      <a:pt x="65" y="88"/>
                    </a:lnTo>
                    <a:lnTo>
                      <a:pt x="45" y="82"/>
                    </a:lnTo>
                    <a:lnTo>
                      <a:pt x="45" y="82"/>
                    </a:lnTo>
                    <a:lnTo>
                      <a:pt x="39" y="79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42" y="73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8" y="73"/>
                    </a:lnTo>
                    <a:lnTo>
                      <a:pt x="48" y="73"/>
                    </a:lnTo>
                    <a:lnTo>
                      <a:pt x="48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6" y="71"/>
                    </a:lnTo>
                    <a:lnTo>
                      <a:pt x="56" y="71"/>
                    </a:lnTo>
                    <a:lnTo>
                      <a:pt x="56" y="71"/>
                    </a:lnTo>
                    <a:lnTo>
                      <a:pt x="59" y="71"/>
                    </a:lnTo>
                    <a:lnTo>
                      <a:pt x="59" y="73"/>
                    </a:lnTo>
                    <a:lnTo>
                      <a:pt x="59" y="73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71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76" y="71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8" y="68"/>
                    </a:lnTo>
                    <a:lnTo>
                      <a:pt x="88" y="68"/>
                    </a:lnTo>
                    <a:lnTo>
                      <a:pt x="90" y="68"/>
                    </a:lnTo>
                    <a:lnTo>
                      <a:pt x="90" y="68"/>
                    </a:lnTo>
                    <a:lnTo>
                      <a:pt x="90" y="71"/>
                    </a:lnTo>
                    <a:lnTo>
                      <a:pt x="93" y="71"/>
                    </a:lnTo>
                    <a:lnTo>
                      <a:pt x="93" y="73"/>
                    </a:lnTo>
                    <a:lnTo>
                      <a:pt x="96" y="73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99" y="79"/>
                    </a:lnTo>
                    <a:lnTo>
                      <a:pt x="99" y="79"/>
                    </a:lnTo>
                    <a:lnTo>
                      <a:pt x="99" y="79"/>
                    </a:lnTo>
                    <a:lnTo>
                      <a:pt x="99" y="79"/>
                    </a:lnTo>
                    <a:lnTo>
                      <a:pt x="99" y="82"/>
                    </a:lnTo>
                    <a:lnTo>
                      <a:pt x="99" y="82"/>
                    </a:lnTo>
                    <a:lnTo>
                      <a:pt x="99" y="82"/>
                    </a:lnTo>
                    <a:lnTo>
                      <a:pt x="99" y="82"/>
                    </a:lnTo>
                    <a:lnTo>
                      <a:pt x="99" y="85"/>
                    </a:lnTo>
                    <a:lnTo>
                      <a:pt x="99" y="85"/>
                    </a:lnTo>
                    <a:lnTo>
                      <a:pt x="99" y="85"/>
                    </a:lnTo>
                    <a:lnTo>
                      <a:pt x="99" y="88"/>
                    </a:lnTo>
                    <a:lnTo>
                      <a:pt x="99" y="88"/>
                    </a:lnTo>
                    <a:lnTo>
                      <a:pt x="99" y="88"/>
                    </a:lnTo>
                    <a:lnTo>
                      <a:pt x="99" y="90"/>
                    </a:lnTo>
                    <a:lnTo>
                      <a:pt x="102" y="90"/>
                    </a:lnTo>
                    <a:lnTo>
                      <a:pt x="102" y="90"/>
                    </a:lnTo>
                    <a:lnTo>
                      <a:pt x="102" y="90"/>
                    </a:lnTo>
                    <a:lnTo>
                      <a:pt x="102" y="93"/>
                    </a:lnTo>
                    <a:lnTo>
                      <a:pt x="102" y="93"/>
                    </a:lnTo>
                    <a:lnTo>
                      <a:pt x="105" y="93"/>
                    </a:lnTo>
                    <a:lnTo>
                      <a:pt x="105" y="93"/>
                    </a:lnTo>
                    <a:lnTo>
                      <a:pt x="107" y="93"/>
                    </a:lnTo>
                    <a:lnTo>
                      <a:pt x="107" y="93"/>
                    </a:lnTo>
                    <a:lnTo>
                      <a:pt x="110" y="93"/>
                    </a:lnTo>
                    <a:lnTo>
                      <a:pt x="113" y="93"/>
                    </a:lnTo>
                    <a:lnTo>
                      <a:pt x="113" y="93"/>
                    </a:lnTo>
                    <a:lnTo>
                      <a:pt x="116" y="93"/>
                    </a:lnTo>
                    <a:lnTo>
                      <a:pt x="116" y="93"/>
                    </a:lnTo>
                    <a:lnTo>
                      <a:pt x="116" y="93"/>
                    </a:lnTo>
                    <a:lnTo>
                      <a:pt x="116" y="93"/>
                    </a:lnTo>
                    <a:lnTo>
                      <a:pt x="119" y="93"/>
                    </a:lnTo>
                    <a:lnTo>
                      <a:pt x="119" y="93"/>
                    </a:lnTo>
                    <a:lnTo>
                      <a:pt x="119" y="93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4" y="102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24" y="107"/>
                    </a:lnTo>
                    <a:lnTo>
                      <a:pt x="124" y="107"/>
                    </a:lnTo>
                    <a:lnTo>
                      <a:pt x="124" y="110"/>
                    </a:lnTo>
                    <a:lnTo>
                      <a:pt x="124" y="110"/>
                    </a:lnTo>
                    <a:lnTo>
                      <a:pt x="122" y="113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4"/>
                    </a:lnTo>
                    <a:lnTo>
                      <a:pt x="119" y="127"/>
                    </a:lnTo>
                    <a:lnTo>
                      <a:pt x="119" y="130"/>
                    </a:lnTo>
                    <a:lnTo>
                      <a:pt x="119" y="133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9" y="139"/>
                    </a:lnTo>
                    <a:lnTo>
                      <a:pt x="119" y="141"/>
                    </a:lnTo>
                    <a:lnTo>
                      <a:pt x="119" y="144"/>
                    </a:lnTo>
                    <a:lnTo>
                      <a:pt x="119" y="147"/>
                    </a:lnTo>
                    <a:lnTo>
                      <a:pt x="122" y="153"/>
                    </a:lnTo>
                    <a:lnTo>
                      <a:pt x="127" y="161"/>
                    </a:lnTo>
                    <a:lnTo>
                      <a:pt x="130" y="167"/>
                    </a:lnTo>
                    <a:lnTo>
                      <a:pt x="133" y="156"/>
                    </a:lnTo>
                    <a:lnTo>
                      <a:pt x="133" y="153"/>
                    </a:lnTo>
                    <a:lnTo>
                      <a:pt x="133" y="150"/>
                    </a:lnTo>
                    <a:lnTo>
                      <a:pt x="133" y="150"/>
                    </a:lnTo>
                    <a:lnTo>
                      <a:pt x="136" y="150"/>
                    </a:lnTo>
                    <a:lnTo>
                      <a:pt x="136" y="150"/>
                    </a:lnTo>
                    <a:lnTo>
                      <a:pt x="136" y="147"/>
                    </a:lnTo>
                    <a:lnTo>
                      <a:pt x="136" y="147"/>
                    </a:lnTo>
                    <a:lnTo>
                      <a:pt x="136" y="147"/>
                    </a:lnTo>
                    <a:lnTo>
                      <a:pt x="139" y="144"/>
                    </a:lnTo>
                    <a:lnTo>
                      <a:pt x="139" y="144"/>
                    </a:lnTo>
                    <a:lnTo>
                      <a:pt x="139" y="144"/>
                    </a:lnTo>
                    <a:lnTo>
                      <a:pt x="139" y="144"/>
                    </a:lnTo>
                    <a:lnTo>
                      <a:pt x="139" y="141"/>
                    </a:lnTo>
                    <a:lnTo>
                      <a:pt x="141" y="141"/>
                    </a:lnTo>
                    <a:lnTo>
                      <a:pt x="141" y="141"/>
                    </a:lnTo>
                    <a:lnTo>
                      <a:pt x="141" y="141"/>
                    </a:lnTo>
                    <a:lnTo>
                      <a:pt x="141" y="141"/>
                    </a:lnTo>
                    <a:lnTo>
                      <a:pt x="144" y="141"/>
                    </a:lnTo>
                    <a:lnTo>
                      <a:pt x="144" y="139"/>
                    </a:lnTo>
                    <a:lnTo>
                      <a:pt x="144" y="139"/>
                    </a:lnTo>
                    <a:lnTo>
                      <a:pt x="147" y="139"/>
                    </a:lnTo>
                    <a:lnTo>
                      <a:pt x="147" y="139"/>
                    </a:lnTo>
                    <a:lnTo>
                      <a:pt x="147" y="139"/>
                    </a:lnTo>
                    <a:lnTo>
                      <a:pt x="147" y="139"/>
                    </a:lnTo>
                    <a:lnTo>
                      <a:pt x="147" y="139"/>
                    </a:lnTo>
                    <a:lnTo>
                      <a:pt x="147" y="136"/>
                    </a:lnTo>
                    <a:lnTo>
                      <a:pt x="147" y="136"/>
                    </a:lnTo>
                    <a:lnTo>
                      <a:pt x="147" y="136"/>
                    </a:lnTo>
                    <a:lnTo>
                      <a:pt x="147" y="133"/>
                    </a:lnTo>
                    <a:lnTo>
                      <a:pt x="147" y="133"/>
                    </a:lnTo>
                    <a:lnTo>
                      <a:pt x="147" y="133"/>
                    </a:lnTo>
                    <a:lnTo>
                      <a:pt x="147" y="133"/>
                    </a:lnTo>
                    <a:lnTo>
                      <a:pt x="147" y="130"/>
                    </a:lnTo>
                    <a:lnTo>
                      <a:pt x="147" y="130"/>
                    </a:lnTo>
                    <a:lnTo>
                      <a:pt x="147" y="130"/>
                    </a:lnTo>
                    <a:lnTo>
                      <a:pt x="147" y="130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4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5"/>
                    </a:lnTo>
                    <a:lnTo>
                      <a:pt x="150" y="105"/>
                    </a:lnTo>
                    <a:lnTo>
                      <a:pt x="150" y="105"/>
                    </a:lnTo>
                    <a:lnTo>
                      <a:pt x="150" y="102"/>
                    </a:lnTo>
                    <a:lnTo>
                      <a:pt x="150" y="102"/>
                    </a:lnTo>
                    <a:lnTo>
                      <a:pt x="150" y="102"/>
                    </a:lnTo>
                    <a:lnTo>
                      <a:pt x="150" y="102"/>
                    </a:lnTo>
                    <a:lnTo>
                      <a:pt x="150" y="99"/>
                    </a:lnTo>
                    <a:lnTo>
                      <a:pt x="153" y="99"/>
                    </a:lnTo>
                    <a:lnTo>
                      <a:pt x="153" y="99"/>
                    </a:lnTo>
                    <a:lnTo>
                      <a:pt x="153" y="99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0" y="96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9"/>
                    </a:lnTo>
                    <a:lnTo>
                      <a:pt x="158" y="99"/>
                    </a:lnTo>
                    <a:lnTo>
                      <a:pt x="158" y="99"/>
                    </a:lnTo>
                    <a:lnTo>
                      <a:pt x="158" y="99"/>
                    </a:lnTo>
                    <a:lnTo>
                      <a:pt x="161" y="99"/>
                    </a:lnTo>
                    <a:lnTo>
                      <a:pt x="175" y="96"/>
                    </a:lnTo>
                    <a:lnTo>
                      <a:pt x="175" y="105"/>
                    </a:lnTo>
                    <a:lnTo>
                      <a:pt x="175" y="105"/>
                    </a:lnTo>
                    <a:lnTo>
                      <a:pt x="175" y="107"/>
                    </a:lnTo>
                    <a:lnTo>
                      <a:pt x="175" y="107"/>
                    </a:lnTo>
                    <a:lnTo>
                      <a:pt x="175" y="110"/>
                    </a:lnTo>
                    <a:lnTo>
                      <a:pt x="175" y="113"/>
                    </a:lnTo>
                    <a:lnTo>
                      <a:pt x="175" y="113"/>
                    </a:lnTo>
                    <a:lnTo>
                      <a:pt x="175" y="116"/>
                    </a:lnTo>
                    <a:lnTo>
                      <a:pt x="175" y="116"/>
                    </a:lnTo>
                    <a:lnTo>
                      <a:pt x="175" y="116"/>
                    </a:lnTo>
                    <a:lnTo>
                      <a:pt x="175" y="119"/>
                    </a:lnTo>
                    <a:lnTo>
                      <a:pt x="175" y="119"/>
                    </a:lnTo>
                    <a:lnTo>
                      <a:pt x="175" y="122"/>
                    </a:lnTo>
                    <a:lnTo>
                      <a:pt x="175" y="122"/>
                    </a:lnTo>
                    <a:lnTo>
                      <a:pt x="175" y="124"/>
                    </a:lnTo>
                    <a:lnTo>
                      <a:pt x="175" y="124"/>
                    </a:lnTo>
                    <a:lnTo>
                      <a:pt x="175" y="127"/>
                    </a:lnTo>
                    <a:lnTo>
                      <a:pt x="173" y="130"/>
                    </a:lnTo>
                    <a:lnTo>
                      <a:pt x="173" y="133"/>
                    </a:lnTo>
                    <a:lnTo>
                      <a:pt x="173" y="133"/>
                    </a:lnTo>
                    <a:lnTo>
                      <a:pt x="173" y="136"/>
                    </a:lnTo>
                    <a:lnTo>
                      <a:pt x="173" y="139"/>
                    </a:lnTo>
                    <a:lnTo>
                      <a:pt x="173" y="139"/>
                    </a:lnTo>
                    <a:lnTo>
                      <a:pt x="173" y="141"/>
                    </a:lnTo>
                    <a:lnTo>
                      <a:pt x="173" y="141"/>
                    </a:lnTo>
                    <a:lnTo>
                      <a:pt x="173" y="144"/>
                    </a:lnTo>
                    <a:lnTo>
                      <a:pt x="173" y="144"/>
                    </a:lnTo>
                    <a:lnTo>
                      <a:pt x="173" y="147"/>
                    </a:lnTo>
                    <a:lnTo>
                      <a:pt x="173" y="147"/>
                    </a:lnTo>
                    <a:lnTo>
                      <a:pt x="173" y="150"/>
                    </a:lnTo>
                    <a:lnTo>
                      <a:pt x="173" y="150"/>
                    </a:lnTo>
                    <a:lnTo>
                      <a:pt x="173" y="153"/>
                    </a:lnTo>
                    <a:lnTo>
                      <a:pt x="173" y="153"/>
                    </a:lnTo>
                    <a:lnTo>
                      <a:pt x="173" y="156"/>
                    </a:lnTo>
                    <a:lnTo>
                      <a:pt x="173" y="156"/>
                    </a:lnTo>
                    <a:lnTo>
                      <a:pt x="173" y="156"/>
                    </a:lnTo>
                    <a:lnTo>
                      <a:pt x="170" y="158"/>
                    </a:lnTo>
                    <a:lnTo>
                      <a:pt x="170" y="158"/>
                    </a:lnTo>
                    <a:lnTo>
                      <a:pt x="170" y="161"/>
                    </a:lnTo>
                    <a:lnTo>
                      <a:pt x="170" y="164"/>
                    </a:lnTo>
                    <a:lnTo>
                      <a:pt x="170" y="164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70" y="170"/>
                    </a:lnTo>
                    <a:lnTo>
                      <a:pt x="170" y="170"/>
                    </a:lnTo>
                    <a:lnTo>
                      <a:pt x="170" y="170"/>
                    </a:lnTo>
                    <a:lnTo>
                      <a:pt x="173" y="170"/>
                    </a:lnTo>
                    <a:lnTo>
                      <a:pt x="173" y="170"/>
                    </a:lnTo>
                    <a:lnTo>
                      <a:pt x="173" y="170"/>
                    </a:lnTo>
                    <a:lnTo>
                      <a:pt x="173" y="170"/>
                    </a:lnTo>
                    <a:lnTo>
                      <a:pt x="173" y="173"/>
                    </a:lnTo>
                    <a:lnTo>
                      <a:pt x="175" y="173"/>
                    </a:lnTo>
                    <a:lnTo>
                      <a:pt x="175" y="173"/>
                    </a:lnTo>
                    <a:lnTo>
                      <a:pt x="175" y="175"/>
                    </a:lnTo>
                    <a:lnTo>
                      <a:pt x="175" y="175"/>
                    </a:lnTo>
                    <a:lnTo>
                      <a:pt x="175" y="175"/>
                    </a:lnTo>
                    <a:lnTo>
                      <a:pt x="178" y="178"/>
                    </a:lnTo>
                    <a:lnTo>
                      <a:pt x="178" y="178"/>
                    </a:lnTo>
                    <a:lnTo>
                      <a:pt x="178" y="178"/>
                    </a:lnTo>
                    <a:lnTo>
                      <a:pt x="178" y="178"/>
                    </a:lnTo>
                    <a:lnTo>
                      <a:pt x="181" y="181"/>
                    </a:lnTo>
                    <a:lnTo>
                      <a:pt x="181" y="181"/>
                    </a:lnTo>
                    <a:lnTo>
                      <a:pt x="181" y="181"/>
                    </a:lnTo>
                    <a:lnTo>
                      <a:pt x="184" y="181"/>
                    </a:lnTo>
                    <a:lnTo>
                      <a:pt x="184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5" y="181"/>
                    </a:lnTo>
                    <a:lnTo>
                      <a:pt x="195" y="181"/>
                    </a:lnTo>
                    <a:lnTo>
                      <a:pt x="198" y="181"/>
                    </a:lnTo>
                    <a:lnTo>
                      <a:pt x="198" y="181"/>
                    </a:lnTo>
                    <a:lnTo>
                      <a:pt x="198" y="181"/>
                    </a:lnTo>
                    <a:lnTo>
                      <a:pt x="201" y="181"/>
                    </a:lnTo>
                    <a:lnTo>
                      <a:pt x="201" y="181"/>
                    </a:lnTo>
                    <a:lnTo>
                      <a:pt x="201" y="181"/>
                    </a:lnTo>
                    <a:lnTo>
                      <a:pt x="204" y="181"/>
                    </a:lnTo>
                    <a:lnTo>
                      <a:pt x="204" y="181"/>
                    </a:lnTo>
                    <a:lnTo>
                      <a:pt x="204" y="181"/>
                    </a:lnTo>
                    <a:lnTo>
                      <a:pt x="207" y="181"/>
                    </a:lnTo>
                    <a:lnTo>
                      <a:pt x="207" y="178"/>
                    </a:lnTo>
                    <a:lnTo>
                      <a:pt x="207" y="178"/>
                    </a:lnTo>
                    <a:lnTo>
                      <a:pt x="209" y="178"/>
                    </a:lnTo>
                    <a:lnTo>
                      <a:pt x="209" y="178"/>
                    </a:lnTo>
                    <a:lnTo>
                      <a:pt x="209" y="178"/>
                    </a:lnTo>
                    <a:lnTo>
                      <a:pt x="212" y="178"/>
                    </a:lnTo>
                    <a:lnTo>
                      <a:pt x="212" y="178"/>
                    </a:lnTo>
                    <a:lnTo>
                      <a:pt x="218" y="181"/>
                    </a:lnTo>
                    <a:lnTo>
                      <a:pt x="215" y="178"/>
                    </a:lnTo>
                    <a:lnTo>
                      <a:pt x="215" y="175"/>
                    </a:lnTo>
                    <a:lnTo>
                      <a:pt x="215" y="170"/>
                    </a:lnTo>
                    <a:lnTo>
                      <a:pt x="215" y="167"/>
                    </a:lnTo>
                    <a:lnTo>
                      <a:pt x="215" y="167"/>
                    </a:lnTo>
                    <a:lnTo>
                      <a:pt x="212" y="164"/>
                    </a:lnTo>
                    <a:lnTo>
                      <a:pt x="212" y="161"/>
                    </a:lnTo>
                    <a:lnTo>
                      <a:pt x="212" y="158"/>
                    </a:lnTo>
                    <a:lnTo>
                      <a:pt x="212" y="158"/>
                    </a:lnTo>
                    <a:lnTo>
                      <a:pt x="212" y="156"/>
                    </a:lnTo>
                    <a:lnTo>
                      <a:pt x="209" y="156"/>
                    </a:lnTo>
                    <a:lnTo>
                      <a:pt x="207" y="156"/>
                    </a:lnTo>
                    <a:lnTo>
                      <a:pt x="204" y="156"/>
                    </a:lnTo>
                    <a:lnTo>
                      <a:pt x="204" y="153"/>
                    </a:lnTo>
                    <a:lnTo>
                      <a:pt x="201" y="153"/>
                    </a:lnTo>
                    <a:lnTo>
                      <a:pt x="201" y="153"/>
                    </a:lnTo>
                    <a:lnTo>
                      <a:pt x="198" y="150"/>
                    </a:lnTo>
                    <a:lnTo>
                      <a:pt x="198" y="150"/>
                    </a:lnTo>
                    <a:lnTo>
                      <a:pt x="195" y="150"/>
                    </a:lnTo>
                    <a:lnTo>
                      <a:pt x="192" y="147"/>
                    </a:lnTo>
                    <a:lnTo>
                      <a:pt x="190" y="147"/>
                    </a:lnTo>
                    <a:lnTo>
                      <a:pt x="190" y="144"/>
                    </a:lnTo>
                    <a:lnTo>
                      <a:pt x="192" y="136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5" y="130"/>
                    </a:lnTo>
                    <a:lnTo>
                      <a:pt x="195" y="130"/>
                    </a:lnTo>
                    <a:lnTo>
                      <a:pt x="195" y="130"/>
                    </a:lnTo>
                    <a:lnTo>
                      <a:pt x="195" y="127"/>
                    </a:lnTo>
                    <a:lnTo>
                      <a:pt x="195" y="127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198" y="124"/>
                    </a:lnTo>
                    <a:lnTo>
                      <a:pt x="198" y="124"/>
                    </a:lnTo>
                    <a:lnTo>
                      <a:pt x="201" y="124"/>
                    </a:lnTo>
                    <a:lnTo>
                      <a:pt x="201" y="122"/>
                    </a:lnTo>
                    <a:lnTo>
                      <a:pt x="201" y="122"/>
                    </a:lnTo>
                    <a:lnTo>
                      <a:pt x="201" y="122"/>
                    </a:lnTo>
                    <a:lnTo>
                      <a:pt x="201" y="119"/>
                    </a:lnTo>
                    <a:lnTo>
                      <a:pt x="201" y="119"/>
                    </a:lnTo>
                    <a:lnTo>
                      <a:pt x="201" y="116"/>
                    </a:lnTo>
                    <a:lnTo>
                      <a:pt x="201" y="116"/>
                    </a:lnTo>
                    <a:lnTo>
                      <a:pt x="201" y="113"/>
                    </a:lnTo>
                    <a:lnTo>
                      <a:pt x="201" y="113"/>
                    </a:lnTo>
                    <a:lnTo>
                      <a:pt x="201" y="110"/>
                    </a:lnTo>
                    <a:lnTo>
                      <a:pt x="201" y="110"/>
                    </a:lnTo>
                    <a:lnTo>
                      <a:pt x="201" y="107"/>
                    </a:lnTo>
                    <a:lnTo>
                      <a:pt x="201" y="105"/>
                    </a:lnTo>
                    <a:lnTo>
                      <a:pt x="204" y="105"/>
                    </a:lnTo>
                    <a:lnTo>
                      <a:pt x="204" y="105"/>
                    </a:lnTo>
                    <a:lnTo>
                      <a:pt x="204" y="102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7" y="96"/>
                    </a:lnTo>
                    <a:lnTo>
                      <a:pt x="207" y="96"/>
                    </a:lnTo>
                    <a:lnTo>
                      <a:pt x="207" y="93"/>
                    </a:lnTo>
                    <a:lnTo>
                      <a:pt x="209" y="93"/>
                    </a:lnTo>
                    <a:lnTo>
                      <a:pt x="209" y="90"/>
                    </a:lnTo>
                    <a:lnTo>
                      <a:pt x="209" y="88"/>
                    </a:lnTo>
                    <a:lnTo>
                      <a:pt x="212" y="85"/>
                    </a:lnTo>
                    <a:lnTo>
                      <a:pt x="212" y="85"/>
                    </a:lnTo>
                    <a:lnTo>
                      <a:pt x="212" y="82"/>
                    </a:lnTo>
                    <a:lnTo>
                      <a:pt x="215" y="79"/>
                    </a:lnTo>
                    <a:lnTo>
                      <a:pt x="215" y="76"/>
                    </a:lnTo>
                    <a:lnTo>
                      <a:pt x="215" y="73"/>
                    </a:lnTo>
                    <a:lnTo>
                      <a:pt x="215" y="71"/>
                    </a:lnTo>
                    <a:lnTo>
                      <a:pt x="215" y="68"/>
                    </a:lnTo>
                    <a:lnTo>
                      <a:pt x="218" y="62"/>
                    </a:lnTo>
                    <a:lnTo>
                      <a:pt x="218" y="62"/>
                    </a:lnTo>
                    <a:lnTo>
                      <a:pt x="218" y="59"/>
                    </a:lnTo>
                    <a:lnTo>
                      <a:pt x="218" y="56"/>
                    </a:lnTo>
                    <a:lnTo>
                      <a:pt x="221" y="54"/>
                    </a:lnTo>
                    <a:lnTo>
                      <a:pt x="221" y="48"/>
                    </a:lnTo>
                    <a:lnTo>
                      <a:pt x="221" y="45"/>
                    </a:lnTo>
                    <a:lnTo>
                      <a:pt x="224" y="42"/>
                    </a:lnTo>
                    <a:lnTo>
                      <a:pt x="224" y="42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6" name="Freeform 232"/>
              <p:cNvSpPr>
                <a:spLocks/>
              </p:cNvSpPr>
              <p:nvPr/>
            </p:nvSpPr>
            <p:spPr bwMode="auto">
              <a:xfrm>
                <a:off x="1750" y="2665"/>
                <a:ext cx="176" cy="162"/>
              </a:xfrm>
              <a:custGeom>
                <a:avLst/>
                <a:gdLst/>
                <a:ahLst/>
                <a:cxnLst>
                  <a:cxn ang="0">
                    <a:pos x="175" y="266"/>
                  </a:cxn>
                  <a:cxn ang="0">
                    <a:pos x="147" y="252"/>
                  </a:cxn>
                  <a:cxn ang="0">
                    <a:pos x="138" y="252"/>
                  </a:cxn>
                  <a:cxn ang="0">
                    <a:pos x="127" y="249"/>
                  </a:cxn>
                  <a:cxn ang="0">
                    <a:pos x="118" y="249"/>
                  </a:cxn>
                  <a:cxn ang="0">
                    <a:pos x="101" y="269"/>
                  </a:cxn>
                  <a:cxn ang="0">
                    <a:pos x="96" y="263"/>
                  </a:cxn>
                  <a:cxn ang="0">
                    <a:pos x="93" y="255"/>
                  </a:cxn>
                  <a:cxn ang="0">
                    <a:pos x="87" y="249"/>
                  </a:cxn>
                  <a:cxn ang="0">
                    <a:pos x="87" y="246"/>
                  </a:cxn>
                  <a:cxn ang="0">
                    <a:pos x="70" y="198"/>
                  </a:cxn>
                  <a:cxn ang="0">
                    <a:pos x="31" y="201"/>
                  </a:cxn>
                  <a:cxn ang="0">
                    <a:pos x="17" y="198"/>
                  </a:cxn>
                  <a:cxn ang="0">
                    <a:pos x="2" y="178"/>
                  </a:cxn>
                  <a:cxn ang="0">
                    <a:pos x="31" y="96"/>
                  </a:cxn>
                  <a:cxn ang="0">
                    <a:pos x="53" y="96"/>
                  </a:cxn>
                  <a:cxn ang="0">
                    <a:pos x="70" y="87"/>
                  </a:cxn>
                  <a:cxn ang="0">
                    <a:pos x="73" y="85"/>
                  </a:cxn>
                  <a:cxn ang="0">
                    <a:pos x="76" y="79"/>
                  </a:cxn>
                  <a:cxn ang="0">
                    <a:pos x="82" y="73"/>
                  </a:cxn>
                  <a:cxn ang="0">
                    <a:pos x="87" y="73"/>
                  </a:cxn>
                  <a:cxn ang="0">
                    <a:pos x="101" y="76"/>
                  </a:cxn>
                  <a:cxn ang="0">
                    <a:pos x="107" y="65"/>
                  </a:cxn>
                  <a:cxn ang="0">
                    <a:pos x="104" y="51"/>
                  </a:cxn>
                  <a:cxn ang="0">
                    <a:pos x="101" y="42"/>
                  </a:cxn>
                  <a:cxn ang="0">
                    <a:pos x="107" y="34"/>
                  </a:cxn>
                  <a:cxn ang="0">
                    <a:pos x="124" y="17"/>
                  </a:cxn>
                  <a:cxn ang="0">
                    <a:pos x="118" y="14"/>
                  </a:cxn>
                  <a:cxn ang="0">
                    <a:pos x="118" y="8"/>
                  </a:cxn>
                  <a:cxn ang="0">
                    <a:pos x="116" y="2"/>
                  </a:cxn>
                  <a:cxn ang="0">
                    <a:pos x="121" y="0"/>
                  </a:cxn>
                  <a:cxn ang="0">
                    <a:pos x="124" y="0"/>
                  </a:cxn>
                  <a:cxn ang="0">
                    <a:pos x="133" y="11"/>
                  </a:cxn>
                  <a:cxn ang="0">
                    <a:pos x="150" y="25"/>
                  </a:cxn>
                  <a:cxn ang="0">
                    <a:pos x="172" y="34"/>
                  </a:cxn>
                  <a:cxn ang="0">
                    <a:pos x="181" y="62"/>
                  </a:cxn>
                  <a:cxn ang="0">
                    <a:pos x="189" y="82"/>
                  </a:cxn>
                  <a:cxn ang="0">
                    <a:pos x="212" y="121"/>
                  </a:cxn>
                  <a:cxn ang="0">
                    <a:pos x="257" y="73"/>
                  </a:cxn>
                  <a:cxn ang="0">
                    <a:pos x="317" y="36"/>
                  </a:cxn>
                  <a:cxn ang="0">
                    <a:pos x="288" y="113"/>
                  </a:cxn>
                  <a:cxn ang="0">
                    <a:pos x="325" y="161"/>
                  </a:cxn>
                  <a:cxn ang="0">
                    <a:pos x="342" y="184"/>
                  </a:cxn>
                  <a:cxn ang="0">
                    <a:pos x="297" y="235"/>
                  </a:cxn>
                  <a:cxn ang="0">
                    <a:pos x="280" y="238"/>
                  </a:cxn>
                  <a:cxn ang="0">
                    <a:pos x="317" y="252"/>
                  </a:cxn>
                  <a:cxn ang="0">
                    <a:pos x="342" y="269"/>
                  </a:cxn>
                  <a:cxn ang="0">
                    <a:pos x="342" y="286"/>
                  </a:cxn>
                  <a:cxn ang="0">
                    <a:pos x="328" y="308"/>
                  </a:cxn>
                  <a:cxn ang="0">
                    <a:pos x="320" y="320"/>
                  </a:cxn>
                  <a:cxn ang="0">
                    <a:pos x="308" y="317"/>
                  </a:cxn>
                  <a:cxn ang="0">
                    <a:pos x="252" y="272"/>
                  </a:cxn>
                  <a:cxn ang="0">
                    <a:pos x="252" y="252"/>
                  </a:cxn>
                  <a:cxn ang="0">
                    <a:pos x="246" y="238"/>
                  </a:cxn>
                  <a:cxn ang="0">
                    <a:pos x="232" y="246"/>
                  </a:cxn>
                  <a:cxn ang="0">
                    <a:pos x="226" y="263"/>
                  </a:cxn>
                  <a:cxn ang="0">
                    <a:pos x="218" y="269"/>
                  </a:cxn>
                  <a:cxn ang="0">
                    <a:pos x="195" y="260"/>
                  </a:cxn>
                  <a:cxn ang="0">
                    <a:pos x="184" y="272"/>
                  </a:cxn>
                  <a:cxn ang="0">
                    <a:pos x="164" y="283"/>
                  </a:cxn>
                </a:cxnLst>
                <a:rect l="0" t="0" r="r" b="b"/>
                <a:pathLst>
                  <a:path w="348" h="320">
                    <a:moveTo>
                      <a:pt x="152" y="280"/>
                    </a:moveTo>
                    <a:lnTo>
                      <a:pt x="155" y="280"/>
                    </a:lnTo>
                    <a:lnTo>
                      <a:pt x="161" y="277"/>
                    </a:lnTo>
                    <a:lnTo>
                      <a:pt x="167" y="277"/>
                    </a:lnTo>
                    <a:lnTo>
                      <a:pt x="169" y="274"/>
                    </a:lnTo>
                    <a:lnTo>
                      <a:pt x="172" y="274"/>
                    </a:lnTo>
                    <a:lnTo>
                      <a:pt x="172" y="274"/>
                    </a:lnTo>
                    <a:lnTo>
                      <a:pt x="172" y="274"/>
                    </a:lnTo>
                    <a:lnTo>
                      <a:pt x="172" y="272"/>
                    </a:lnTo>
                    <a:lnTo>
                      <a:pt x="175" y="266"/>
                    </a:lnTo>
                    <a:lnTo>
                      <a:pt x="175" y="263"/>
                    </a:lnTo>
                    <a:lnTo>
                      <a:pt x="175" y="260"/>
                    </a:lnTo>
                    <a:lnTo>
                      <a:pt x="178" y="257"/>
                    </a:lnTo>
                    <a:lnTo>
                      <a:pt x="169" y="255"/>
                    </a:lnTo>
                    <a:lnTo>
                      <a:pt x="167" y="255"/>
                    </a:lnTo>
                    <a:lnTo>
                      <a:pt x="158" y="252"/>
                    </a:lnTo>
                    <a:lnTo>
                      <a:pt x="152" y="252"/>
                    </a:lnTo>
                    <a:lnTo>
                      <a:pt x="150" y="249"/>
                    </a:lnTo>
                    <a:lnTo>
                      <a:pt x="147" y="252"/>
                    </a:lnTo>
                    <a:lnTo>
                      <a:pt x="147" y="252"/>
                    </a:lnTo>
                    <a:lnTo>
                      <a:pt x="147" y="252"/>
                    </a:lnTo>
                    <a:lnTo>
                      <a:pt x="147" y="252"/>
                    </a:lnTo>
                    <a:lnTo>
                      <a:pt x="147" y="252"/>
                    </a:lnTo>
                    <a:lnTo>
                      <a:pt x="144" y="252"/>
                    </a:lnTo>
                    <a:lnTo>
                      <a:pt x="144" y="252"/>
                    </a:lnTo>
                    <a:lnTo>
                      <a:pt x="144" y="252"/>
                    </a:lnTo>
                    <a:lnTo>
                      <a:pt x="141" y="252"/>
                    </a:lnTo>
                    <a:lnTo>
                      <a:pt x="141" y="252"/>
                    </a:lnTo>
                    <a:lnTo>
                      <a:pt x="141" y="252"/>
                    </a:lnTo>
                    <a:lnTo>
                      <a:pt x="138" y="252"/>
                    </a:lnTo>
                    <a:lnTo>
                      <a:pt x="138" y="252"/>
                    </a:lnTo>
                    <a:lnTo>
                      <a:pt x="138" y="252"/>
                    </a:lnTo>
                    <a:lnTo>
                      <a:pt x="135" y="252"/>
                    </a:lnTo>
                    <a:lnTo>
                      <a:pt x="135" y="252"/>
                    </a:lnTo>
                    <a:lnTo>
                      <a:pt x="133" y="249"/>
                    </a:lnTo>
                    <a:lnTo>
                      <a:pt x="133" y="249"/>
                    </a:lnTo>
                    <a:lnTo>
                      <a:pt x="130" y="249"/>
                    </a:lnTo>
                    <a:lnTo>
                      <a:pt x="130" y="249"/>
                    </a:lnTo>
                    <a:lnTo>
                      <a:pt x="127" y="249"/>
                    </a:lnTo>
                    <a:lnTo>
                      <a:pt x="127" y="249"/>
                    </a:lnTo>
                    <a:lnTo>
                      <a:pt x="127" y="249"/>
                    </a:lnTo>
                    <a:lnTo>
                      <a:pt x="127" y="249"/>
                    </a:lnTo>
                    <a:lnTo>
                      <a:pt x="127" y="249"/>
                    </a:lnTo>
                    <a:lnTo>
                      <a:pt x="124" y="249"/>
                    </a:lnTo>
                    <a:lnTo>
                      <a:pt x="124" y="249"/>
                    </a:lnTo>
                    <a:lnTo>
                      <a:pt x="124" y="249"/>
                    </a:lnTo>
                    <a:lnTo>
                      <a:pt x="124" y="249"/>
                    </a:lnTo>
                    <a:lnTo>
                      <a:pt x="121" y="249"/>
                    </a:lnTo>
                    <a:lnTo>
                      <a:pt x="118" y="249"/>
                    </a:lnTo>
                    <a:lnTo>
                      <a:pt x="118" y="249"/>
                    </a:lnTo>
                    <a:lnTo>
                      <a:pt x="116" y="249"/>
                    </a:lnTo>
                    <a:lnTo>
                      <a:pt x="116" y="249"/>
                    </a:lnTo>
                    <a:lnTo>
                      <a:pt x="116" y="249"/>
                    </a:lnTo>
                    <a:lnTo>
                      <a:pt x="113" y="249"/>
                    </a:lnTo>
                    <a:lnTo>
                      <a:pt x="110" y="249"/>
                    </a:lnTo>
                    <a:lnTo>
                      <a:pt x="110" y="249"/>
                    </a:lnTo>
                    <a:lnTo>
                      <a:pt x="107" y="255"/>
                    </a:lnTo>
                    <a:lnTo>
                      <a:pt x="104" y="263"/>
                    </a:lnTo>
                    <a:lnTo>
                      <a:pt x="101" y="266"/>
                    </a:lnTo>
                    <a:lnTo>
                      <a:pt x="101" y="269"/>
                    </a:lnTo>
                    <a:lnTo>
                      <a:pt x="99" y="269"/>
                    </a:lnTo>
                    <a:lnTo>
                      <a:pt x="99" y="266"/>
                    </a:lnTo>
                    <a:lnTo>
                      <a:pt x="99" y="266"/>
                    </a:lnTo>
                    <a:lnTo>
                      <a:pt x="99" y="266"/>
                    </a:lnTo>
                    <a:lnTo>
                      <a:pt x="96" y="266"/>
                    </a:lnTo>
                    <a:lnTo>
                      <a:pt x="96" y="263"/>
                    </a:lnTo>
                    <a:lnTo>
                      <a:pt x="96" y="263"/>
                    </a:lnTo>
                    <a:lnTo>
                      <a:pt x="96" y="263"/>
                    </a:lnTo>
                    <a:lnTo>
                      <a:pt x="96" y="263"/>
                    </a:lnTo>
                    <a:lnTo>
                      <a:pt x="96" y="263"/>
                    </a:lnTo>
                    <a:lnTo>
                      <a:pt x="96" y="260"/>
                    </a:lnTo>
                    <a:lnTo>
                      <a:pt x="96" y="260"/>
                    </a:lnTo>
                    <a:lnTo>
                      <a:pt x="96" y="260"/>
                    </a:lnTo>
                    <a:lnTo>
                      <a:pt x="93" y="260"/>
                    </a:lnTo>
                    <a:lnTo>
                      <a:pt x="93" y="257"/>
                    </a:lnTo>
                    <a:lnTo>
                      <a:pt x="93" y="257"/>
                    </a:lnTo>
                    <a:lnTo>
                      <a:pt x="93" y="257"/>
                    </a:lnTo>
                    <a:lnTo>
                      <a:pt x="93" y="257"/>
                    </a:lnTo>
                    <a:lnTo>
                      <a:pt x="93" y="255"/>
                    </a:lnTo>
                    <a:lnTo>
                      <a:pt x="93" y="255"/>
                    </a:lnTo>
                    <a:lnTo>
                      <a:pt x="90" y="255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6"/>
                    </a:lnTo>
                    <a:lnTo>
                      <a:pt x="87" y="246"/>
                    </a:lnTo>
                    <a:lnTo>
                      <a:pt x="87" y="246"/>
                    </a:lnTo>
                    <a:lnTo>
                      <a:pt x="87" y="246"/>
                    </a:lnTo>
                    <a:lnTo>
                      <a:pt x="84" y="238"/>
                    </a:lnTo>
                    <a:lnTo>
                      <a:pt x="84" y="226"/>
                    </a:lnTo>
                    <a:lnTo>
                      <a:pt x="82" y="218"/>
                    </a:lnTo>
                    <a:lnTo>
                      <a:pt x="79" y="204"/>
                    </a:lnTo>
                    <a:lnTo>
                      <a:pt x="79" y="198"/>
                    </a:lnTo>
                    <a:lnTo>
                      <a:pt x="76" y="198"/>
                    </a:lnTo>
                    <a:lnTo>
                      <a:pt x="70" y="198"/>
                    </a:lnTo>
                    <a:lnTo>
                      <a:pt x="68" y="198"/>
                    </a:lnTo>
                    <a:lnTo>
                      <a:pt x="65" y="198"/>
                    </a:lnTo>
                    <a:lnTo>
                      <a:pt x="59" y="198"/>
                    </a:lnTo>
                    <a:lnTo>
                      <a:pt x="53" y="198"/>
                    </a:lnTo>
                    <a:lnTo>
                      <a:pt x="53" y="198"/>
                    </a:lnTo>
                    <a:lnTo>
                      <a:pt x="48" y="198"/>
                    </a:lnTo>
                    <a:lnTo>
                      <a:pt x="45" y="198"/>
                    </a:lnTo>
                    <a:lnTo>
                      <a:pt x="39" y="201"/>
                    </a:lnTo>
                    <a:lnTo>
                      <a:pt x="34" y="201"/>
                    </a:lnTo>
                    <a:lnTo>
                      <a:pt x="31" y="201"/>
                    </a:lnTo>
                    <a:lnTo>
                      <a:pt x="31" y="201"/>
                    </a:lnTo>
                    <a:lnTo>
                      <a:pt x="28" y="198"/>
                    </a:lnTo>
                    <a:lnTo>
                      <a:pt x="25" y="201"/>
                    </a:lnTo>
                    <a:lnTo>
                      <a:pt x="22" y="201"/>
                    </a:lnTo>
                    <a:lnTo>
                      <a:pt x="22" y="201"/>
                    </a:lnTo>
                    <a:lnTo>
                      <a:pt x="19" y="198"/>
                    </a:lnTo>
                    <a:lnTo>
                      <a:pt x="19" y="198"/>
                    </a:lnTo>
                    <a:lnTo>
                      <a:pt x="19" y="198"/>
                    </a:lnTo>
                    <a:lnTo>
                      <a:pt x="17" y="198"/>
                    </a:lnTo>
                    <a:lnTo>
                      <a:pt x="17" y="198"/>
                    </a:lnTo>
                    <a:lnTo>
                      <a:pt x="14" y="195"/>
                    </a:lnTo>
                    <a:lnTo>
                      <a:pt x="14" y="195"/>
                    </a:lnTo>
                    <a:lnTo>
                      <a:pt x="14" y="195"/>
                    </a:lnTo>
                    <a:lnTo>
                      <a:pt x="11" y="192"/>
                    </a:lnTo>
                    <a:lnTo>
                      <a:pt x="8" y="192"/>
                    </a:lnTo>
                    <a:lnTo>
                      <a:pt x="8" y="192"/>
                    </a:lnTo>
                    <a:lnTo>
                      <a:pt x="5" y="192"/>
                    </a:lnTo>
                    <a:lnTo>
                      <a:pt x="5" y="189"/>
                    </a:lnTo>
                    <a:lnTo>
                      <a:pt x="2" y="181"/>
                    </a:lnTo>
                    <a:lnTo>
                      <a:pt x="2" y="178"/>
                    </a:lnTo>
                    <a:lnTo>
                      <a:pt x="0" y="170"/>
                    </a:lnTo>
                    <a:lnTo>
                      <a:pt x="8" y="175"/>
                    </a:lnTo>
                    <a:lnTo>
                      <a:pt x="17" y="158"/>
                    </a:lnTo>
                    <a:lnTo>
                      <a:pt x="22" y="161"/>
                    </a:lnTo>
                    <a:lnTo>
                      <a:pt x="25" y="153"/>
                    </a:lnTo>
                    <a:lnTo>
                      <a:pt x="28" y="147"/>
                    </a:lnTo>
                    <a:lnTo>
                      <a:pt x="28" y="130"/>
                    </a:lnTo>
                    <a:lnTo>
                      <a:pt x="31" y="119"/>
                    </a:lnTo>
                    <a:lnTo>
                      <a:pt x="31" y="110"/>
                    </a:lnTo>
                    <a:lnTo>
                      <a:pt x="31" y="96"/>
                    </a:lnTo>
                    <a:lnTo>
                      <a:pt x="34" y="96"/>
                    </a:lnTo>
                    <a:lnTo>
                      <a:pt x="39" y="96"/>
                    </a:lnTo>
                    <a:lnTo>
                      <a:pt x="45" y="96"/>
                    </a:lnTo>
                    <a:lnTo>
                      <a:pt x="48" y="96"/>
                    </a:lnTo>
                    <a:lnTo>
                      <a:pt x="48" y="96"/>
                    </a:lnTo>
                    <a:lnTo>
                      <a:pt x="51" y="96"/>
                    </a:lnTo>
                    <a:lnTo>
                      <a:pt x="51" y="96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6" y="96"/>
                    </a:lnTo>
                    <a:lnTo>
                      <a:pt x="56" y="96"/>
                    </a:lnTo>
                    <a:lnTo>
                      <a:pt x="56" y="96"/>
                    </a:lnTo>
                    <a:lnTo>
                      <a:pt x="59" y="96"/>
                    </a:lnTo>
                    <a:lnTo>
                      <a:pt x="68" y="96"/>
                    </a:lnTo>
                    <a:lnTo>
                      <a:pt x="68" y="93"/>
                    </a:lnTo>
                    <a:lnTo>
                      <a:pt x="68" y="93"/>
                    </a:lnTo>
                    <a:lnTo>
                      <a:pt x="68" y="90"/>
                    </a:lnTo>
                    <a:lnTo>
                      <a:pt x="70" y="90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2"/>
                    </a:lnTo>
                    <a:lnTo>
                      <a:pt x="73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79"/>
                    </a:lnTo>
                    <a:lnTo>
                      <a:pt x="76" y="79"/>
                    </a:lnTo>
                    <a:lnTo>
                      <a:pt x="76" y="79"/>
                    </a:lnTo>
                    <a:lnTo>
                      <a:pt x="79" y="79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90" y="73"/>
                    </a:lnTo>
                    <a:lnTo>
                      <a:pt x="90" y="73"/>
                    </a:lnTo>
                    <a:lnTo>
                      <a:pt x="99" y="79"/>
                    </a:lnTo>
                    <a:lnTo>
                      <a:pt x="101" y="76"/>
                    </a:lnTo>
                    <a:lnTo>
                      <a:pt x="104" y="73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5"/>
                    </a:lnTo>
                    <a:lnTo>
                      <a:pt x="107" y="65"/>
                    </a:lnTo>
                    <a:lnTo>
                      <a:pt x="107" y="65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59"/>
                    </a:lnTo>
                    <a:lnTo>
                      <a:pt x="107" y="59"/>
                    </a:lnTo>
                    <a:lnTo>
                      <a:pt x="107" y="56"/>
                    </a:lnTo>
                    <a:lnTo>
                      <a:pt x="107" y="56"/>
                    </a:lnTo>
                    <a:lnTo>
                      <a:pt x="104" y="56"/>
                    </a:lnTo>
                    <a:lnTo>
                      <a:pt x="104" y="53"/>
                    </a:lnTo>
                    <a:lnTo>
                      <a:pt x="104" y="53"/>
                    </a:lnTo>
                    <a:lnTo>
                      <a:pt x="104" y="51"/>
                    </a:lnTo>
                    <a:lnTo>
                      <a:pt x="104" y="51"/>
                    </a:lnTo>
                    <a:lnTo>
                      <a:pt x="104" y="51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1" y="45"/>
                    </a:lnTo>
                    <a:lnTo>
                      <a:pt x="101" y="45"/>
                    </a:lnTo>
                    <a:lnTo>
                      <a:pt x="101" y="42"/>
                    </a:lnTo>
                    <a:lnTo>
                      <a:pt x="101" y="42"/>
                    </a:lnTo>
                    <a:lnTo>
                      <a:pt x="101" y="42"/>
                    </a:lnTo>
                    <a:lnTo>
                      <a:pt x="101" y="42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99" y="36"/>
                    </a:lnTo>
                    <a:lnTo>
                      <a:pt x="104" y="34"/>
                    </a:lnTo>
                    <a:lnTo>
                      <a:pt x="107" y="34"/>
                    </a:lnTo>
                    <a:lnTo>
                      <a:pt x="110" y="34"/>
                    </a:lnTo>
                    <a:lnTo>
                      <a:pt x="116" y="31"/>
                    </a:lnTo>
                    <a:lnTo>
                      <a:pt x="118" y="31"/>
                    </a:lnTo>
                    <a:lnTo>
                      <a:pt x="124" y="31"/>
                    </a:lnTo>
                    <a:lnTo>
                      <a:pt x="124" y="28"/>
                    </a:lnTo>
                    <a:lnTo>
                      <a:pt x="127" y="25"/>
                    </a:lnTo>
                    <a:lnTo>
                      <a:pt x="130" y="25"/>
                    </a:lnTo>
                    <a:lnTo>
                      <a:pt x="127" y="22"/>
                    </a:lnTo>
                    <a:lnTo>
                      <a:pt x="124" y="17"/>
                    </a:lnTo>
                    <a:lnTo>
                      <a:pt x="124" y="17"/>
                    </a:lnTo>
                    <a:lnTo>
                      <a:pt x="124" y="17"/>
                    </a:lnTo>
                    <a:lnTo>
                      <a:pt x="124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4" y="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7" y="2"/>
                    </a:lnTo>
                    <a:lnTo>
                      <a:pt x="127" y="2"/>
                    </a:lnTo>
                    <a:lnTo>
                      <a:pt x="127" y="5"/>
                    </a:lnTo>
                    <a:lnTo>
                      <a:pt x="130" y="5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0" y="11"/>
                    </a:lnTo>
                    <a:lnTo>
                      <a:pt x="133" y="11"/>
                    </a:lnTo>
                    <a:lnTo>
                      <a:pt x="133" y="14"/>
                    </a:lnTo>
                    <a:lnTo>
                      <a:pt x="135" y="17"/>
                    </a:lnTo>
                    <a:lnTo>
                      <a:pt x="135" y="19"/>
                    </a:lnTo>
                    <a:lnTo>
                      <a:pt x="138" y="19"/>
                    </a:lnTo>
                    <a:lnTo>
                      <a:pt x="138" y="22"/>
                    </a:lnTo>
                    <a:lnTo>
                      <a:pt x="138" y="25"/>
                    </a:lnTo>
                    <a:lnTo>
                      <a:pt x="141" y="25"/>
                    </a:lnTo>
                    <a:lnTo>
                      <a:pt x="144" y="25"/>
                    </a:lnTo>
                    <a:lnTo>
                      <a:pt x="147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5" y="25"/>
                    </a:lnTo>
                    <a:lnTo>
                      <a:pt x="158" y="25"/>
                    </a:lnTo>
                    <a:lnTo>
                      <a:pt x="158" y="25"/>
                    </a:lnTo>
                    <a:lnTo>
                      <a:pt x="161" y="25"/>
                    </a:lnTo>
                    <a:lnTo>
                      <a:pt x="161" y="25"/>
                    </a:lnTo>
                    <a:lnTo>
                      <a:pt x="164" y="25"/>
                    </a:lnTo>
                    <a:lnTo>
                      <a:pt x="164" y="28"/>
                    </a:lnTo>
                    <a:lnTo>
                      <a:pt x="167" y="31"/>
                    </a:lnTo>
                    <a:lnTo>
                      <a:pt x="172" y="34"/>
                    </a:lnTo>
                    <a:lnTo>
                      <a:pt x="172" y="34"/>
                    </a:lnTo>
                    <a:lnTo>
                      <a:pt x="175" y="36"/>
                    </a:lnTo>
                    <a:lnTo>
                      <a:pt x="181" y="36"/>
                    </a:lnTo>
                    <a:lnTo>
                      <a:pt x="178" y="42"/>
                    </a:lnTo>
                    <a:lnTo>
                      <a:pt x="178" y="48"/>
                    </a:lnTo>
                    <a:lnTo>
                      <a:pt x="178" y="48"/>
                    </a:lnTo>
                    <a:lnTo>
                      <a:pt x="178" y="51"/>
                    </a:lnTo>
                    <a:lnTo>
                      <a:pt x="175" y="56"/>
                    </a:lnTo>
                    <a:lnTo>
                      <a:pt x="175" y="59"/>
                    </a:lnTo>
                    <a:lnTo>
                      <a:pt x="181" y="62"/>
                    </a:lnTo>
                    <a:lnTo>
                      <a:pt x="189" y="65"/>
                    </a:lnTo>
                    <a:lnTo>
                      <a:pt x="189" y="70"/>
                    </a:lnTo>
                    <a:lnTo>
                      <a:pt x="189" y="76"/>
                    </a:lnTo>
                    <a:lnTo>
                      <a:pt x="186" y="76"/>
                    </a:lnTo>
                    <a:lnTo>
                      <a:pt x="186" y="76"/>
                    </a:lnTo>
                    <a:lnTo>
                      <a:pt x="186" y="79"/>
                    </a:lnTo>
                    <a:lnTo>
                      <a:pt x="186" y="79"/>
                    </a:lnTo>
                    <a:lnTo>
                      <a:pt x="186" y="79"/>
                    </a:lnTo>
                    <a:lnTo>
                      <a:pt x="189" y="82"/>
                    </a:lnTo>
                    <a:lnTo>
                      <a:pt x="189" y="82"/>
                    </a:lnTo>
                    <a:lnTo>
                      <a:pt x="189" y="82"/>
                    </a:lnTo>
                    <a:lnTo>
                      <a:pt x="189" y="85"/>
                    </a:lnTo>
                    <a:lnTo>
                      <a:pt x="189" y="85"/>
                    </a:lnTo>
                    <a:lnTo>
                      <a:pt x="189" y="87"/>
                    </a:lnTo>
                    <a:lnTo>
                      <a:pt x="186" y="87"/>
                    </a:lnTo>
                    <a:lnTo>
                      <a:pt x="186" y="96"/>
                    </a:lnTo>
                    <a:lnTo>
                      <a:pt x="192" y="102"/>
                    </a:lnTo>
                    <a:lnTo>
                      <a:pt x="203" y="113"/>
                    </a:lnTo>
                    <a:lnTo>
                      <a:pt x="212" y="121"/>
                    </a:lnTo>
                    <a:lnTo>
                      <a:pt x="212" y="121"/>
                    </a:lnTo>
                    <a:lnTo>
                      <a:pt x="218" y="124"/>
                    </a:lnTo>
                    <a:lnTo>
                      <a:pt x="232" y="130"/>
                    </a:lnTo>
                    <a:lnTo>
                      <a:pt x="237" y="133"/>
                    </a:lnTo>
                    <a:lnTo>
                      <a:pt x="249" y="136"/>
                    </a:lnTo>
                    <a:lnTo>
                      <a:pt x="249" y="127"/>
                    </a:lnTo>
                    <a:lnTo>
                      <a:pt x="252" y="116"/>
                    </a:lnTo>
                    <a:lnTo>
                      <a:pt x="252" y="104"/>
                    </a:lnTo>
                    <a:lnTo>
                      <a:pt x="254" y="87"/>
                    </a:lnTo>
                    <a:lnTo>
                      <a:pt x="254" y="85"/>
                    </a:lnTo>
                    <a:lnTo>
                      <a:pt x="257" y="73"/>
                    </a:lnTo>
                    <a:lnTo>
                      <a:pt x="257" y="65"/>
                    </a:lnTo>
                    <a:lnTo>
                      <a:pt x="266" y="59"/>
                    </a:lnTo>
                    <a:lnTo>
                      <a:pt x="277" y="51"/>
                    </a:lnTo>
                    <a:lnTo>
                      <a:pt x="288" y="42"/>
                    </a:lnTo>
                    <a:lnTo>
                      <a:pt x="297" y="36"/>
                    </a:lnTo>
                    <a:lnTo>
                      <a:pt x="303" y="31"/>
                    </a:lnTo>
                    <a:lnTo>
                      <a:pt x="305" y="28"/>
                    </a:lnTo>
                    <a:lnTo>
                      <a:pt x="308" y="25"/>
                    </a:lnTo>
                    <a:lnTo>
                      <a:pt x="314" y="22"/>
                    </a:lnTo>
                    <a:lnTo>
                      <a:pt x="317" y="36"/>
                    </a:lnTo>
                    <a:lnTo>
                      <a:pt x="317" y="48"/>
                    </a:lnTo>
                    <a:lnTo>
                      <a:pt x="320" y="56"/>
                    </a:lnTo>
                    <a:lnTo>
                      <a:pt x="317" y="59"/>
                    </a:lnTo>
                    <a:lnTo>
                      <a:pt x="303" y="65"/>
                    </a:lnTo>
                    <a:lnTo>
                      <a:pt x="291" y="68"/>
                    </a:lnTo>
                    <a:lnTo>
                      <a:pt x="274" y="76"/>
                    </a:lnTo>
                    <a:lnTo>
                      <a:pt x="271" y="79"/>
                    </a:lnTo>
                    <a:lnTo>
                      <a:pt x="274" y="87"/>
                    </a:lnTo>
                    <a:lnTo>
                      <a:pt x="280" y="96"/>
                    </a:lnTo>
                    <a:lnTo>
                      <a:pt x="288" y="113"/>
                    </a:lnTo>
                    <a:lnTo>
                      <a:pt x="300" y="133"/>
                    </a:lnTo>
                    <a:lnTo>
                      <a:pt x="300" y="138"/>
                    </a:lnTo>
                    <a:lnTo>
                      <a:pt x="288" y="144"/>
                    </a:lnTo>
                    <a:lnTo>
                      <a:pt x="297" y="147"/>
                    </a:lnTo>
                    <a:lnTo>
                      <a:pt x="303" y="150"/>
                    </a:lnTo>
                    <a:lnTo>
                      <a:pt x="305" y="150"/>
                    </a:lnTo>
                    <a:lnTo>
                      <a:pt x="311" y="153"/>
                    </a:lnTo>
                    <a:lnTo>
                      <a:pt x="317" y="155"/>
                    </a:lnTo>
                    <a:lnTo>
                      <a:pt x="320" y="158"/>
                    </a:lnTo>
                    <a:lnTo>
                      <a:pt x="325" y="161"/>
                    </a:lnTo>
                    <a:lnTo>
                      <a:pt x="331" y="164"/>
                    </a:lnTo>
                    <a:lnTo>
                      <a:pt x="334" y="167"/>
                    </a:lnTo>
                    <a:lnTo>
                      <a:pt x="337" y="167"/>
                    </a:lnTo>
                    <a:lnTo>
                      <a:pt x="337" y="167"/>
                    </a:lnTo>
                    <a:lnTo>
                      <a:pt x="339" y="170"/>
                    </a:lnTo>
                    <a:lnTo>
                      <a:pt x="345" y="175"/>
                    </a:lnTo>
                    <a:lnTo>
                      <a:pt x="348" y="175"/>
                    </a:lnTo>
                    <a:lnTo>
                      <a:pt x="348" y="178"/>
                    </a:lnTo>
                    <a:lnTo>
                      <a:pt x="345" y="178"/>
                    </a:lnTo>
                    <a:lnTo>
                      <a:pt x="342" y="184"/>
                    </a:lnTo>
                    <a:lnTo>
                      <a:pt x="334" y="192"/>
                    </a:lnTo>
                    <a:lnTo>
                      <a:pt x="328" y="201"/>
                    </a:lnTo>
                    <a:lnTo>
                      <a:pt x="317" y="209"/>
                    </a:lnTo>
                    <a:lnTo>
                      <a:pt x="305" y="209"/>
                    </a:lnTo>
                    <a:lnTo>
                      <a:pt x="303" y="218"/>
                    </a:lnTo>
                    <a:lnTo>
                      <a:pt x="300" y="221"/>
                    </a:lnTo>
                    <a:lnTo>
                      <a:pt x="300" y="223"/>
                    </a:lnTo>
                    <a:lnTo>
                      <a:pt x="300" y="223"/>
                    </a:lnTo>
                    <a:lnTo>
                      <a:pt x="300" y="226"/>
                    </a:lnTo>
                    <a:lnTo>
                      <a:pt x="297" y="235"/>
                    </a:lnTo>
                    <a:lnTo>
                      <a:pt x="291" y="235"/>
                    </a:lnTo>
                    <a:lnTo>
                      <a:pt x="283" y="232"/>
                    </a:lnTo>
                    <a:lnTo>
                      <a:pt x="283" y="229"/>
                    </a:lnTo>
                    <a:lnTo>
                      <a:pt x="277" y="229"/>
                    </a:lnTo>
                    <a:lnTo>
                      <a:pt x="274" y="226"/>
                    </a:lnTo>
                    <a:lnTo>
                      <a:pt x="263" y="223"/>
                    </a:lnTo>
                    <a:lnTo>
                      <a:pt x="266" y="226"/>
                    </a:lnTo>
                    <a:lnTo>
                      <a:pt x="269" y="229"/>
                    </a:lnTo>
                    <a:lnTo>
                      <a:pt x="274" y="235"/>
                    </a:lnTo>
                    <a:lnTo>
                      <a:pt x="280" y="238"/>
                    </a:lnTo>
                    <a:lnTo>
                      <a:pt x="283" y="240"/>
                    </a:lnTo>
                    <a:lnTo>
                      <a:pt x="288" y="240"/>
                    </a:lnTo>
                    <a:lnTo>
                      <a:pt x="291" y="243"/>
                    </a:lnTo>
                    <a:lnTo>
                      <a:pt x="297" y="243"/>
                    </a:lnTo>
                    <a:lnTo>
                      <a:pt x="303" y="246"/>
                    </a:lnTo>
                    <a:lnTo>
                      <a:pt x="308" y="249"/>
                    </a:lnTo>
                    <a:lnTo>
                      <a:pt x="311" y="249"/>
                    </a:lnTo>
                    <a:lnTo>
                      <a:pt x="314" y="252"/>
                    </a:lnTo>
                    <a:lnTo>
                      <a:pt x="314" y="252"/>
                    </a:lnTo>
                    <a:lnTo>
                      <a:pt x="317" y="252"/>
                    </a:lnTo>
                    <a:lnTo>
                      <a:pt x="320" y="252"/>
                    </a:lnTo>
                    <a:lnTo>
                      <a:pt x="322" y="255"/>
                    </a:lnTo>
                    <a:lnTo>
                      <a:pt x="325" y="255"/>
                    </a:lnTo>
                    <a:lnTo>
                      <a:pt x="331" y="255"/>
                    </a:lnTo>
                    <a:lnTo>
                      <a:pt x="334" y="257"/>
                    </a:lnTo>
                    <a:lnTo>
                      <a:pt x="339" y="257"/>
                    </a:lnTo>
                    <a:lnTo>
                      <a:pt x="342" y="266"/>
                    </a:lnTo>
                    <a:lnTo>
                      <a:pt x="342" y="266"/>
                    </a:lnTo>
                    <a:lnTo>
                      <a:pt x="342" y="269"/>
                    </a:lnTo>
                    <a:lnTo>
                      <a:pt x="342" y="269"/>
                    </a:lnTo>
                    <a:lnTo>
                      <a:pt x="342" y="272"/>
                    </a:lnTo>
                    <a:lnTo>
                      <a:pt x="342" y="274"/>
                    </a:lnTo>
                    <a:lnTo>
                      <a:pt x="342" y="277"/>
                    </a:lnTo>
                    <a:lnTo>
                      <a:pt x="342" y="277"/>
                    </a:lnTo>
                    <a:lnTo>
                      <a:pt x="342" y="277"/>
                    </a:lnTo>
                    <a:lnTo>
                      <a:pt x="342" y="280"/>
                    </a:lnTo>
                    <a:lnTo>
                      <a:pt x="342" y="283"/>
                    </a:lnTo>
                    <a:lnTo>
                      <a:pt x="342" y="283"/>
                    </a:lnTo>
                    <a:lnTo>
                      <a:pt x="342" y="286"/>
                    </a:lnTo>
                    <a:lnTo>
                      <a:pt x="342" y="286"/>
                    </a:lnTo>
                    <a:lnTo>
                      <a:pt x="339" y="289"/>
                    </a:lnTo>
                    <a:lnTo>
                      <a:pt x="339" y="289"/>
                    </a:lnTo>
                    <a:lnTo>
                      <a:pt x="339" y="294"/>
                    </a:lnTo>
                    <a:lnTo>
                      <a:pt x="339" y="294"/>
                    </a:lnTo>
                    <a:lnTo>
                      <a:pt x="339" y="294"/>
                    </a:lnTo>
                    <a:lnTo>
                      <a:pt x="337" y="297"/>
                    </a:lnTo>
                    <a:lnTo>
                      <a:pt x="337" y="300"/>
                    </a:lnTo>
                    <a:lnTo>
                      <a:pt x="337" y="300"/>
                    </a:lnTo>
                    <a:lnTo>
                      <a:pt x="337" y="300"/>
                    </a:lnTo>
                    <a:lnTo>
                      <a:pt x="328" y="308"/>
                    </a:lnTo>
                    <a:lnTo>
                      <a:pt x="328" y="311"/>
                    </a:lnTo>
                    <a:lnTo>
                      <a:pt x="325" y="311"/>
                    </a:lnTo>
                    <a:lnTo>
                      <a:pt x="325" y="311"/>
                    </a:lnTo>
                    <a:lnTo>
                      <a:pt x="325" y="314"/>
                    </a:lnTo>
                    <a:lnTo>
                      <a:pt x="322" y="314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0" y="317"/>
                    </a:lnTo>
                    <a:lnTo>
                      <a:pt x="320" y="317"/>
                    </a:lnTo>
                    <a:lnTo>
                      <a:pt x="320" y="320"/>
                    </a:lnTo>
                    <a:lnTo>
                      <a:pt x="317" y="320"/>
                    </a:lnTo>
                    <a:lnTo>
                      <a:pt x="317" y="320"/>
                    </a:lnTo>
                    <a:lnTo>
                      <a:pt x="317" y="317"/>
                    </a:lnTo>
                    <a:lnTo>
                      <a:pt x="314" y="317"/>
                    </a:lnTo>
                    <a:lnTo>
                      <a:pt x="314" y="317"/>
                    </a:lnTo>
                    <a:lnTo>
                      <a:pt x="311" y="317"/>
                    </a:lnTo>
                    <a:lnTo>
                      <a:pt x="311" y="317"/>
                    </a:lnTo>
                    <a:lnTo>
                      <a:pt x="311" y="317"/>
                    </a:lnTo>
                    <a:lnTo>
                      <a:pt x="308" y="317"/>
                    </a:lnTo>
                    <a:lnTo>
                      <a:pt x="308" y="317"/>
                    </a:lnTo>
                    <a:lnTo>
                      <a:pt x="305" y="317"/>
                    </a:lnTo>
                    <a:lnTo>
                      <a:pt x="305" y="314"/>
                    </a:lnTo>
                    <a:lnTo>
                      <a:pt x="305" y="314"/>
                    </a:lnTo>
                    <a:lnTo>
                      <a:pt x="303" y="314"/>
                    </a:lnTo>
                    <a:lnTo>
                      <a:pt x="303" y="314"/>
                    </a:lnTo>
                    <a:lnTo>
                      <a:pt x="274" y="308"/>
                    </a:lnTo>
                    <a:lnTo>
                      <a:pt x="249" y="311"/>
                    </a:lnTo>
                    <a:lnTo>
                      <a:pt x="243" y="272"/>
                    </a:lnTo>
                    <a:lnTo>
                      <a:pt x="252" y="272"/>
                    </a:lnTo>
                    <a:lnTo>
                      <a:pt x="252" y="272"/>
                    </a:lnTo>
                    <a:lnTo>
                      <a:pt x="252" y="269"/>
                    </a:lnTo>
                    <a:lnTo>
                      <a:pt x="252" y="269"/>
                    </a:lnTo>
                    <a:lnTo>
                      <a:pt x="252" y="266"/>
                    </a:lnTo>
                    <a:lnTo>
                      <a:pt x="252" y="263"/>
                    </a:lnTo>
                    <a:lnTo>
                      <a:pt x="252" y="263"/>
                    </a:lnTo>
                    <a:lnTo>
                      <a:pt x="252" y="260"/>
                    </a:lnTo>
                    <a:lnTo>
                      <a:pt x="252" y="257"/>
                    </a:lnTo>
                    <a:lnTo>
                      <a:pt x="252" y="255"/>
                    </a:lnTo>
                    <a:lnTo>
                      <a:pt x="252" y="255"/>
                    </a:lnTo>
                    <a:lnTo>
                      <a:pt x="252" y="252"/>
                    </a:lnTo>
                    <a:lnTo>
                      <a:pt x="252" y="249"/>
                    </a:lnTo>
                    <a:lnTo>
                      <a:pt x="249" y="249"/>
                    </a:lnTo>
                    <a:lnTo>
                      <a:pt x="249" y="246"/>
                    </a:lnTo>
                    <a:lnTo>
                      <a:pt x="249" y="246"/>
                    </a:lnTo>
                    <a:lnTo>
                      <a:pt x="249" y="243"/>
                    </a:lnTo>
                    <a:lnTo>
                      <a:pt x="249" y="243"/>
                    </a:lnTo>
                    <a:lnTo>
                      <a:pt x="249" y="240"/>
                    </a:lnTo>
                    <a:lnTo>
                      <a:pt x="249" y="240"/>
                    </a:lnTo>
                    <a:lnTo>
                      <a:pt x="246" y="238"/>
                    </a:lnTo>
                    <a:lnTo>
                      <a:pt x="246" y="238"/>
                    </a:lnTo>
                    <a:lnTo>
                      <a:pt x="240" y="235"/>
                    </a:lnTo>
                    <a:lnTo>
                      <a:pt x="235" y="235"/>
                    </a:lnTo>
                    <a:lnTo>
                      <a:pt x="232" y="235"/>
                    </a:lnTo>
                    <a:lnTo>
                      <a:pt x="232" y="238"/>
                    </a:lnTo>
                    <a:lnTo>
                      <a:pt x="232" y="238"/>
                    </a:lnTo>
                    <a:lnTo>
                      <a:pt x="232" y="238"/>
                    </a:lnTo>
                    <a:lnTo>
                      <a:pt x="232" y="240"/>
                    </a:lnTo>
                    <a:lnTo>
                      <a:pt x="232" y="243"/>
                    </a:lnTo>
                    <a:lnTo>
                      <a:pt x="232" y="243"/>
                    </a:lnTo>
                    <a:lnTo>
                      <a:pt x="232" y="246"/>
                    </a:lnTo>
                    <a:lnTo>
                      <a:pt x="232" y="246"/>
                    </a:lnTo>
                    <a:lnTo>
                      <a:pt x="232" y="249"/>
                    </a:lnTo>
                    <a:lnTo>
                      <a:pt x="229" y="249"/>
                    </a:lnTo>
                    <a:lnTo>
                      <a:pt x="229" y="249"/>
                    </a:lnTo>
                    <a:lnTo>
                      <a:pt x="229" y="252"/>
                    </a:lnTo>
                    <a:lnTo>
                      <a:pt x="229" y="252"/>
                    </a:lnTo>
                    <a:lnTo>
                      <a:pt x="229" y="257"/>
                    </a:lnTo>
                    <a:lnTo>
                      <a:pt x="226" y="260"/>
                    </a:lnTo>
                    <a:lnTo>
                      <a:pt x="226" y="260"/>
                    </a:lnTo>
                    <a:lnTo>
                      <a:pt x="226" y="263"/>
                    </a:lnTo>
                    <a:lnTo>
                      <a:pt x="226" y="266"/>
                    </a:lnTo>
                    <a:lnTo>
                      <a:pt x="229" y="266"/>
                    </a:lnTo>
                    <a:lnTo>
                      <a:pt x="226" y="269"/>
                    </a:lnTo>
                    <a:lnTo>
                      <a:pt x="226" y="269"/>
                    </a:lnTo>
                    <a:lnTo>
                      <a:pt x="223" y="272"/>
                    </a:lnTo>
                    <a:lnTo>
                      <a:pt x="223" y="272"/>
                    </a:lnTo>
                    <a:lnTo>
                      <a:pt x="220" y="272"/>
                    </a:lnTo>
                    <a:lnTo>
                      <a:pt x="220" y="269"/>
                    </a:lnTo>
                    <a:lnTo>
                      <a:pt x="220" y="269"/>
                    </a:lnTo>
                    <a:lnTo>
                      <a:pt x="218" y="269"/>
                    </a:lnTo>
                    <a:lnTo>
                      <a:pt x="215" y="269"/>
                    </a:lnTo>
                    <a:lnTo>
                      <a:pt x="215" y="269"/>
                    </a:lnTo>
                    <a:lnTo>
                      <a:pt x="212" y="266"/>
                    </a:lnTo>
                    <a:lnTo>
                      <a:pt x="212" y="266"/>
                    </a:lnTo>
                    <a:lnTo>
                      <a:pt x="206" y="263"/>
                    </a:lnTo>
                    <a:lnTo>
                      <a:pt x="203" y="263"/>
                    </a:lnTo>
                    <a:lnTo>
                      <a:pt x="198" y="260"/>
                    </a:lnTo>
                    <a:lnTo>
                      <a:pt x="198" y="260"/>
                    </a:lnTo>
                    <a:lnTo>
                      <a:pt x="195" y="260"/>
                    </a:lnTo>
                    <a:lnTo>
                      <a:pt x="195" y="260"/>
                    </a:lnTo>
                    <a:lnTo>
                      <a:pt x="195" y="260"/>
                    </a:lnTo>
                    <a:lnTo>
                      <a:pt x="192" y="260"/>
                    </a:lnTo>
                    <a:lnTo>
                      <a:pt x="192" y="260"/>
                    </a:lnTo>
                    <a:lnTo>
                      <a:pt x="192" y="260"/>
                    </a:lnTo>
                    <a:lnTo>
                      <a:pt x="189" y="257"/>
                    </a:lnTo>
                    <a:lnTo>
                      <a:pt x="186" y="263"/>
                    </a:lnTo>
                    <a:lnTo>
                      <a:pt x="186" y="266"/>
                    </a:lnTo>
                    <a:lnTo>
                      <a:pt x="186" y="269"/>
                    </a:lnTo>
                    <a:lnTo>
                      <a:pt x="184" y="272"/>
                    </a:lnTo>
                    <a:lnTo>
                      <a:pt x="184" y="272"/>
                    </a:lnTo>
                    <a:lnTo>
                      <a:pt x="184" y="274"/>
                    </a:lnTo>
                    <a:lnTo>
                      <a:pt x="184" y="274"/>
                    </a:lnTo>
                    <a:lnTo>
                      <a:pt x="184" y="274"/>
                    </a:lnTo>
                    <a:lnTo>
                      <a:pt x="184" y="274"/>
                    </a:lnTo>
                    <a:lnTo>
                      <a:pt x="181" y="274"/>
                    </a:lnTo>
                    <a:lnTo>
                      <a:pt x="181" y="274"/>
                    </a:lnTo>
                    <a:lnTo>
                      <a:pt x="181" y="277"/>
                    </a:lnTo>
                    <a:lnTo>
                      <a:pt x="172" y="280"/>
                    </a:lnTo>
                    <a:lnTo>
                      <a:pt x="167" y="280"/>
                    </a:lnTo>
                    <a:lnTo>
                      <a:pt x="164" y="283"/>
                    </a:lnTo>
                    <a:lnTo>
                      <a:pt x="155" y="280"/>
                    </a:lnTo>
                    <a:lnTo>
                      <a:pt x="152" y="280"/>
                    </a:lnTo>
                    <a:lnTo>
                      <a:pt x="152" y="280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7" name="Freeform 233"/>
              <p:cNvSpPr>
                <a:spLocks/>
              </p:cNvSpPr>
              <p:nvPr/>
            </p:nvSpPr>
            <p:spPr bwMode="auto">
              <a:xfrm>
                <a:off x="1750" y="2665"/>
                <a:ext cx="176" cy="162"/>
              </a:xfrm>
              <a:custGeom>
                <a:avLst/>
                <a:gdLst/>
                <a:ahLst/>
                <a:cxnLst>
                  <a:cxn ang="0">
                    <a:pos x="175" y="266"/>
                  </a:cxn>
                  <a:cxn ang="0">
                    <a:pos x="147" y="252"/>
                  </a:cxn>
                  <a:cxn ang="0">
                    <a:pos x="138" y="252"/>
                  </a:cxn>
                  <a:cxn ang="0">
                    <a:pos x="127" y="249"/>
                  </a:cxn>
                  <a:cxn ang="0">
                    <a:pos x="118" y="249"/>
                  </a:cxn>
                  <a:cxn ang="0">
                    <a:pos x="101" y="269"/>
                  </a:cxn>
                  <a:cxn ang="0">
                    <a:pos x="96" y="263"/>
                  </a:cxn>
                  <a:cxn ang="0">
                    <a:pos x="93" y="255"/>
                  </a:cxn>
                  <a:cxn ang="0">
                    <a:pos x="87" y="249"/>
                  </a:cxn>
                  <a:cxn ang="0">
                    <a:pos x="87" y="246"/>
                  </a:cxn>
                  <a:cxn ang="0">
                    <a:pos x="70" y="198"/>
                  </a:cxn>
                  <a:cxn ang="0">
                    <a:pos x="31" y="201"/>
                  </a:cxn>
                  <a:cxn ang="0">
                    <a:pos x="17" y="198"/>
                  </a:cxn>
                  <a:cxn ang="0">
                    <a:pos x="2" y="178"/>
                  </a:cxn>
                  <a:cxn ang="0">
                    <a:pos x="31" y="96"/>
                  </a:cxn>
                  <a:cxn ang="0">
                    <a:pos x="53" y="96"/>
                  </a:cxn>
                  <a:cxn ang="0">
                    <a:pos x="70" y="87"/>
                  </a:cxn>
                  <a:cxn ang="0">
                    <a:pos x="73" y="85"/>
                  </a:cxn>
                  <a:cxn ang="0">
                    <a:pos x="76" y="79"/>
                  </a:cxn>
                  <a:cxn ang="0">
                    <a:pos x="82" y="73"/>
                  </a:cxn>
                  <a:cxn ang="0">
                    <a:pos x="87" y="73"/>
                  </a:cxn>
                  <a:cxn ang="0">
                    <a:pos x="101" y="76"/>
                  </a:cxn>
                  <a:cxn ang="0">
                    <a:pos x="107" y="65"/>
                  </a:cxn>
                  <a:cxn ang="0">
                    <a:pos x="104" y="51"/>
                  </a:cxn>
                  <a:cxn ang="0">
                    <a:pos x="101" y="42"/>
                  </a:cxn>
                  <a:cxn ang="0">
                    <a:pos x="107" y="34"/>
                  </a:cxn>
                  <a:cxn ang="0">
                    <a:pos x="124" y="17"/>
                  </a:cxn>
                  <a:cxn ang="0">
                    <a:pos x="118" y="14"/>
                  </a:cxn>
                  <a:cxn ang="0">
                    <a:pos x="118" y="8"/>
                  </a:cxn>
                  <a:cxn ang="0">
                    <a:pos x="116" y="2"/>
                  </a:cxn>
                  <a:cxn ang="0">
                    <a:pos x="121" y="0"/>
                  </a:cxn>
                  <a:cxn ang="0">
                    <a:pos x="124" y="0"/>
                  </a:cxn>
                  <a:cxn ang="0">
                    <a:pos x="133" y="11"/>
                  </a:cxn>
                  <a:cxn ang="0">
                    <a:pos x="150" y="25"/>
                  </a:cxn>
                  <a:cxn ang="0">
                    <a:pos x="172" y="34"/>
                  </a:cxn>
                  <a:cxn ang="0">
                    <a:pos x="181" y="62"/>
                  </a:cxn>
                  <a:cxn ang="0">
                    <a:pos x="189" y="82"/>
                  </a:cxn>
                  <a:cxn ang="0">
                    <a:pos x="212" y="121"/>
                  </a:cxn>
                  <a:cxn ang="0">
                    <a:pos x="257" y="73"/>
                  </a:cxn>
                  <a:cxn ang="0">
                    <a:pos x="317" y="36"/>
                  </a:cxn>
                  <a:cxn ang="0">
                    <a:pos x="288" y="113"/>
                  </a:cxn>
                  <a:cxn ang="0">
                    <a:pos x="325" y="161"/>
                  </a:cxn>
                  <a:cxn ang="0">
                    <a:pos x="342" y="184"/>
                  </a:cxn>
                  <a:cxn ang="0">
                    <a:pos x="297" y="235"/>
                  </a:cxn>
                  <a:cxn ang="0">
                    <a:pos x="280" y="238"/>
                  </a:cxn>
                  <a:cxn ang="0">
                    <a:pos x="317" y="252"/>
                  </a:cxn>
                  <a:cxn ang="0">
                    <a:pos x="342" y="269"/>
                  </a:cxn>
                  <a:cxn ang="0">
                    <a:pos x="342" y="286"/>
                  </a:cxn>
                  <a:cxn ang="0">
                    <a:pos x="328" y="308"/>
                  </a:cxn>
                  <a:cxn ang="0">
                    <a:pos x="320" y="320"/>
                  </a:cxn>
                  <a:cxn ang="0">
                    <a:pos x="308" y="317"/>
                  </a:cxn>
                  <a:cxn ang="0">
                    <a:pos x="252" y="272"/>
                  </a:cxn>
                  <a:cxn ang="0">
                    <a:pos x="252" y="252"/>
                  </a:cxn>
                  <a:cxn ang="0">
                    <a:pos x="246" y="238"/>
                  </a:cxn>
                  <a:cxn ang="0">
                    <a:pos x="232" y="246"/>
                  </a:cxn>
                  <a:cxn ang="0">
                    <a:pos x="226" y="263"/>
                  </a:cxn>
                  <a:cxn ang="0">
                    <a:pos x="218" y="269"/>
                  </a:cxn>
                  <a:cxn ang="0">
                    <a:pos x="195" y="260"/>
                  </a:cxn>
                  <a:cxn ang="0">
                    <a:pos x="184" y="272"/>
                  </a:cxn>
                  <a:cxn ang="0">
                    <a:pos x="164" y="283"/>
                  </a:cxn>
                </a:cxnLst>
                <a:rect l="0" t="0" r="r" b="b"/>
                <a:pathLst>
                  <a:path w="348" h="320">
                    <a:moveTo>
                      <a:pt x="152" y="280"/>
                    </a:moveTo>
                    <a:lnTo>
                      <a:pt x="155" y="280"/>
                    </a:lnTo>
                    <a:lnTo>
                      <a:pt x="161" y="277"/>
                    </a:lnTo>
                    <a:lnTo>
                      <a:pt x="167" y="277"/>
                    </a:lnTo>
                    <a:lnTo>
                      <a:pt x="169" y="274"/>
                    </a:lnTo>
                    <a:lnTo>
                      <a:pt x="172" y="274"/>
                    </a:lnTo>
                    <a:lnTo>
                      <a:pt x="172" y="274"/>
                    </a:lnTo>
                    <a:lnTo>
                      <a:pt x="172" y="274"/>
                    </a:lnTo>
                    <a:lnTo>
                      <a:pt x="172" y="272"/>
                    </a:lnTo>
                    <a:lnTo>
                      <a:pt x="175" y="266"/>
                    </a:lnTo>
                    <a:lnTo>
                      <a:pt x="175" y="263"/>
                    </a:lnTo>
                    <a:lnTo>
                      <a:pt x="175" y="260"/>
                    </a:lnTo>
                    <a:lnTo>
                      <a:pt x="178" y="257"/>
                    </a:lnTo>
                    <a:lnTo>
                      <a:pt x="169" y="255"/>
                    </a:lnTo>
                    <a:lnTo>
                      <a:pt x="167" y="255"/>
                    </a:lnTo>
                    <a:lnTo>
                      <a:pt x="158" y="252"/>
                    </a:lnTo>
                    <a:lnTo>
                      <a:pt x="152" y="252"/>
                    </a:lnTo>
                    <a:lnTo>
                      <a:pt x="150" y="249"/>
                    </a:lnTo>
                    <a:lnTo>
                      <a:pt x="147" y="252"/>
                    </a:lnTo>
                    <a:lnTo>
                      <a:pt x="147" y="252"/>
                    </a:lnTo>
                    <a:lnTo>
                      <a:pt x="147" y="252"/>
                    </a:lnTo>
                    <a:lnTo>
                      <a:pt x="147" y="252"/>
                    </a:lnTo>
                    <a:lnTo>
                      <a:pt x="147" y="252"/>
                    </a:lnTo>
                    <a:lnTo>
                      <a:pt x="144" y="252"/>
                    </a:lnTo>
                    <a:lnTo>
                      <a:pt x="144" y="252"/>
                    </a:lnTo>
                    <a:lnTo>
                      <a:pt x="144" y="252"/>
                    </a:lnTo>
                    <a:lnTo>
                      <a:pt x="141" y="252"/>
                    </a:lnTo>
                    <a:lnTo>
                      <a:pt x="141" y="252"/>
                    </a:lnTo>
                    <a:lnTo>
                      <a:pt x="141" y="252"/>
                    </a:lnTo>
                    <a:lnTo>
                      <a:pt x="138" y="252"/>
                    </a:lnTo>
                    <a:lnTo>
                      <a:pt x="138" y="252"/>
                    </a:lnTo>
                    <a:lnTo>
                      <a:pt x="138" y="252"/>
                    </a:lnTo>
                    <a:lnTo>
                      <a:pt x="135" y="252"/>
                    </a:lnTo>
                    <a:lnTo>
                      <a:pt x="135" y="252"/>
                    </a:lnTo>
                    <a:lnTo>
                      <a:pt x="133" y="249"/>
                    </a:lnTo>
                    <a:lnTo>
                      <a:pt x="133" y="249"/>
                    </a:lnTo>
                    <a:lnTo>
                      <a:pt x="130" y="249"/>
                    </a:lnTo>
                    <a:lnTo>
                      <a:pt x="130" y="249"/>
                    </a:lnTo>
                    <a:lnTo>
                      <a:pt x="127" y="249"/>
                    </a:lnTo>
                    <a:lnTo>
                      <a:pt x="127" y="249"/>
                    </a:lnTo>
                    <a:lnTo>
                      <a:pt x="127" y="249"/>
                    </a:lnTo>
                    <a:lnTo>
                      <a:pt x="127" y="249"/>
                    </a:lnTo>
                    <a:lnTo>
                      <a:pt x="127" y="249"/>
                    </a:lnTo>
                    <a:lnTo>
                      <a:pt x="124" y="249"/>
                    </a:lnTo>
                    <a:lnTo>
                      <a:pt x="124" y="249"/>
                    </a:lnTo>
                    <a:lnTo>
                      <a:pt x="124" y="249"/>
                    </a:lnTo>
                    <a:lnTo>
                      <a:pt x="124" y="249"/>
                    </a:lnTo>
                    <a:lnTo>
                      <a:pt x="121" y="249"/>
                    </a:lnTo>
                    <a:lnTo>
                      <a:pt x="118" y="249"/>
                    </a:lnTo>
                    <a:lnTo>
                      <a:pt x="118" y="249"/>
                    </a:lnTo>
                    <a:lnTo>
                      <a:pt x="116" y="249"/>
                    </a:lnTo>
                    <a:lnTo>
                      <a:pt x="116" y="249"/>
                    </a:lnTo>
                    <a:lnTo>
                      <a:pt x="116" y="249"/>
                    </a:lnTo>
                    <a:lnTo>
                      <a:pt x="113" y="249"/>
                    </a:lnTo>
                    <a:lnTo>
                      <a:pt x="110" y="249"/>
                    </a:lnTo>
                    <a:lnTo>
                      <a:pt x="110" y="249"/>
                    </a:lnTo>
                    <a:lnTo>
                      <a:pt x="107" y="255"/>
                    </a:lnTo>
                    <a:lnTo>
                      <a:pt x="104" y="263"/>
                    </a:lnTo>
                    <a:lnTo>
                      <a:pt x="101" y="266"/>
                    </a:lnTo>
                    <a:lnTo>
                      <a:pt x="101" y="269"/>
                    </a:lnTo>
                    <a:lnTo>
                      <a:pt x="99" y="269"/>
                    </a:lnTo>
                    <a:lnTo>
                      <a:pt x="99" y="266"/>
                    </a:lnTo>
                    <a:lnTo>
                      <a:pt x="99" y="266"/>
                    </a:lnTo>
                    <a:lnTo>
                      <a:pt x="99" y="266"/>
                    </a:lnTo>
                    <a:lnTo>
                      <a:pt x="96" y="266"/>
                    </a:lnTo>
                    <a:lnTo>
                      <a:pt x="96" y="263"/>
                    </a:lnTo>
                    <a:lnTo>
                      <a:pt x="96" y="263"/>
                    </a:lnTo>
                    <a:lnTo>
                      <a:pt x="96" y="263"/>
                    </a:lnTo>
                    <a:lnTo>
                      <a:pt x="96" y="263"/>
                    </a:lnTo>
                    <a:lnTo>
                      <a:pt x="96" y="263"/>
                    </a:lnTo>
                    <a:lnTo>
                      <a:pt x="96" y="260"/>
                    </a:lnTo>
                    <a:lnTo>
                      <a:pt x="96" y="260"/>
                    </a:lnTo>
                    <a:lnTo>
                      <a:pt x="96" y="260"/>
                    </a:lnTo>
                    <a:lnTo>
                      <a:pt x="93" y="260"/>
                    </a:lnTo>
                    <a:lnTo>
                      <a:pt x="93" y="257"/>
                    </a:lnTo>
                    <a:lnTo>
                      <a:pt x="93" y="257"/>
                    </a:lnTo>
                    <a:lnTo>
                      <a:pt x="93" y="257"/>
                    </a:lnTo>
                    <a:lnTo>
                      <a:pt x="93" y="257"/>
                    </a:lnTo>
                    <a:lnTo>
                      <a:pt x="93" y="255"/>
                    </a:lnTo>
                    <a:lnTo>
                      <a:pt x="93" y="255"/>
                    </a:lnTo>
                    <a:lnTo>
                      <a:pt x="90" y="255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90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9"/>
                    </a:lnTo>
                    <a:lnTo>
                      <a:pt x="87" y="246"/>
                    </a:lnTo>
                    <a:lnTo>
                      <a:pt x="87" y="246"/>
                    </a:lnTo>
                    <a:lnTo>
                      <a:pt x="87" y="246"/>
                    </a:lnTo>
                    <a:lnTo>
                      <a:pt x="87" y="246"/>
                    </a:lnTo>
                    <a:lnTo>
                      <a:pt x="84" y="238"/>
                    </a:lnTo>
                    <a:lnTo>
                      <a:pt x="84" y="226"/>
                    </a:lnTo>
                    <a:lnTo>
                      <a:pt x="82" y="218"/>
                    </a:lnTo>
                    <a:lnTo>
                      <a:pt x="79" y="204"/>
                    </a:lnTo>
                    <a:lnTo>
                      <a:pt x="79" y="198"/>
                    </a:lnTo>
                    <a:lnTo>
                      <a:pt x="76" y="198"/>
                    </a:lnTo>
                    <a:lnTo>
                      <a:pt x="70" y="198"/>
                    </a:lnTo>
                    <a:lnTo>
                      <a:pt x="68" y="198"/>
                    </a:lnTo>
                    <a:lnTo>
                      <a:pt x="65" y="198"/>
                    </a:lnTo>
                    <a:lnTo>
                      <a:pt x="59" y="198"/>
                    </a:lnTo>
                    <a:lnTo>
                      <a:pt x="53" y="198"/>
                    </a:lnTo>
                    <a:lnTo>
                      <a:pt x="53" y="198"/>
                    </a:lnTo>
                    <a:lnTo>
                      <a:pt x="48" y="198"/>
                    </a:lnTo>
                    <a:lnTo>
                      <a:pt x="45" y="198"/>
                    </a:lnTo>
                    <a:lnTo>
                      <a:pt x="39" y="201"/>
                    </a:lnTo>
                    <a:lnTo>
                      <a:pt x="34" y="201"/>
                    </a:lnTo>
                    <a:lnTo>
                      <a:pt x="31" y="201"/>
                    </a:lnTo>
                    <a:lnTo>
                      <a:pt x="31" y="201"/>
                    </a:lnTo>
                    <a:lnTo>
                      <a:pt x="28" y="198"/>
                    </a:lnTo>
                    <a:lnTo>
                      <a:pt x="25" y="201"/>
                    </a:lnTo>
                    <a:lnTo>
                      <a:pt x="22" y="201"/>
                    </a:lnTo>
                    <a:lnTo>
                      <a:pt x="22" y="201"/>
                    </a:lnTo>
                    <a:lnTo>
                      <a:pt x="19" y="198"/>
                    </a:lnTo>
                    <a:lnTo>
                      <a:pt x="19" y="198"/>
                    </a:lnTo>
                    <a:lnTo>
                      <a:pt x="19" y="198"/>
                    </a:lnTo>
                    <a:lnTo>
                      <a:pt x="17" y="198"/>
                    </a:lnTo>
                    <a:lnTo>
                      <a:pt x="17" y="198"/>
                    </a:lnTo>
                    <a:lnTo>
                      <a:pt x="14" y="195"/>
                    </a:lnTo>
                    <a:lnTo>
                      <a:pt x="14" y="195"/>
                    </a:lnTo>
                    <a:lnTo>
                      <a:pt x="14" y="195"/>
                    </a:lnTo>
                    <a:lnTo>
                      <a:pt x="11" y="192"/>
                    </a:lnTo>
                    <a:lnTo>
                      <a:pt x="8" y="192"/>
                    </a:lnTo>
                    <a:lnTo>
                      <a:pt x="8" y="192"/>
                    </a:lnTo>
                    <a:lnTo>
                      <a:pt x="5" y="192"/>
                    </a:lnTo>
                    <a:lnTo>
                      <a:pt x="5" y="189"/>
                    </a:lnTo>
                    <a:lnTo>
                      <a:pt x="2" y="181"/>
                    </a:lnTo>
                    <a:lnTo>
                      <a:pt x="2" y="178"/>
                    </a:lnTo>
                    <a:lnTo>
                      <a:pt x="0" y="170"/>
                    </a:lnTo>
                    <a:lnTo>
                      <a:pt x="8" y="175"/>
                    </a:lnTo>
                    <a:lnTo>
                      <a:pt x="17" y="158"/>
                    </a:lnTo>
                    <a:lnTo>
                      <a:pt x="22" y="161"/>
                    </a:lnTo>
                    <a:lnTo>
                      <a:pt x="25" y="153"/>
                    </a:lnTo>
                    <a:lnTo>
                      <a:pt x="28" y="147"/>
                    </a:lnTo>
                    <a:lnTo>
                      <a:pt x="28" y="130"/>
                    </a:lnTo>
                    <a:lnTo>
                      <a:pt x="31" y="119"/>
                    </a:lnTo>
                    <a:lnTo>
                      <a:pt x="31" y="110"/>
                    </a:lnTo>
                    <a:lnTo>
                      <a:pt x="31" y="96"/>
                    </a:lnTo>
                    <a:lnTo>
                      <a:pt x="34" y="96"/>
                    </a:lnTo>
                    <a:lnTo>
                      <a:pt x="39" y="96"/>
                    </a:lnTo>
                    <a:lnTo>
                      <a:pt x="45" y="96"/>
                    </a:lnTo>
                    <a:lnTo>
                      <a:pt x="48" y="96"/>
                    </a:lnTo>
                    <a:lnTo>
                      <a:pt x="48" y="96"/>
                    </a:lnTo>
                    <a:lnTo>
                      <a:pt x="51" y="96"/>
                    </a:lnTo>
                    <a:lnTo>
                      <a:pt x="51" y="96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6" y="96"/>
                    </a:lnTo>
                    <a:lnTo>
                      <a:pt x="56" y="96"/>
                    </a:lnTo>
                    <a:lnTo>
                      <a:pt x="56" y="96"/>
                    </a:lnTo>
                    <a:lnTo>
                      <a:pt x="59" y="96"/>
                    </a:lnTo>
                    <a:lnTo>
                      <a:pt x="68" y="96"/>
                    </a:lnTo>
                    <a:lnTo>
                      <a:pt x="68" y="93"/>
                    </a:lnTo>
                    <a:lnTo>
                      <a:pt x="68" y="93"/>
                    </a:lnTo>
                    <a:lnTo>
                      <a:pt x="68" y="90"/>
                    </a:lnTo>
                    <a:lnTo>
                      <a:pt x="70" y="90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2"/>
                    </a:lnTo>
                    <a:lnTo>
                      <a:pt x="73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79"/>
                    </a:lnTo>
                    <a:lnTo>
                      <a:pt x="76" y="79"/>
                    </a:lnTo>
                    <a:lnTo>
                      <a:pt x="76" y="79"/>
                    </a:lnTo>
                    <a:lnTo>
                      <a:pt x="79" y="79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90" y="73"/>
                    </a:lnTo>
                    <a:lnTo>
                      <a:pt x="90" y="73"/>
                    </a:lnTo>
                    <a:lnTo>
                      <a:pt x="99" y="79"/>
                    </a:lnTo>
                    <a:lnTo>
                      <a:pt x="101" y="76"/>
                    </a:lnTo>
                    <a:lnTo>
                      <a:pt x="104" y="73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5"/>
                    </a:lnTo>
                    <a:lnTo>
                      <a:pt x="107" y="65"/>
                    </a:lnTo>
                    <a:lnTo>
                      <a:pt x="107" y="65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59"/>
                    </a:lnTo>
                    <a:lnTo>
                      <a:pt x="107" y="59"/>
                    </a:lnTo>
                    <a:lnTo>
                      <a:pt x="107" y="56"/>
                    </a:lnTo>
                    <a:lnTo>
                      <a:pt x="107" y="56"/>
                    </a:lnTo>
                    <a:lnTo>
                      <a:pt x="104" y="56"/>
                    </a:lnTo>
                    <a:lnTo>
                      <a:pt x="104" y="53"/>
                    </a:lnTo>
                    <a:lnTo>
                      <a:pt x="104" y="53"/>
                    </a:lnTo>
                    <a:lnTo>
                      <a:pt x="104" y="51"/>
                    </a:lnTo>
                    <a:lnTo>
                      <a:pt x="104" y="51"/>
                    </a:lnTo>
                    <a:lnTo>
                      <a:pt x="104" y="51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1" y="45"/>
                    </a:lnTo>
                    <a:lnTo>
                      <a:pt x="101" y="45"/>
                    </a:lnTo>
                    <a:lnTo>
                      <a:pt x="101" y="42"/>
                    </a:lnTo>
                    <a:lnTo>
                      <a:pt x="101" y="42"/>
                    </a:lnTo>
                    <a:lnTo>
                      <a:pt x="101" y="42"/>
                    </a:lnTo>
                    <a:lnTo>
                      <a:pt x="101" y="42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99" y="36"/>
                    </a:lnTo>
                    <a:lnTo>
                      <a:pt x="104" y="34"/>
                    </a:lnTo>
                    <a:lnTo>
                      <a:pt x="107" y="34"/>
                    </a:lnTo>
                    <a:lnTo>
                      <a:pt x="110" y="34"/>
                    </a:lnTo>
                    <a:lnTo>
                      <a:pt x="116" y="31"/>
                    </a:lnTo>
                    <a:lnTo>
                      <a:pt x="118" y="31"/>
                    </a:lnTo>
                    <a:lnTo>
                      <a:pt x="124" y="31"/>
                    </a:lnTo>
                    <a:lnTo>
                      <a:pt x="124" y="28"/>
                    </a:lnTo>
                    <a:lnTo>
                      <a:pt x="127" y="25"/>
                    </a:lnTo>
                    <a:lnTo>
                      <a:pt x="130" y="25"/>
                    </a:lnTo>
                    <a:lnTo>
                      <a:pt x="127" y="22"/>
                    </a:lnTo>
                    <a:lnTo>
                      <a:pt x="124" y="17"/>
                    </a:lnTo>
                    <a:lnTo>
                      <a:pt x="124" y="17"/>
                    </a:lnTo>
                    <a:lnTo>
                      <a:pt x="124" y="17"/>
                    </a:lnTo>
                    <a:lnTo>
                      <a:pt x="124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4" y="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7" y="2"/>
                    </a:lnTo>
                    <a:lnTo>
                      <a:pt x="127" y="2"/>
                    </a:lnTo>
                    <a:lnTo>
                      <a:pt x="127" y="5"/>
                    </a:lnTo>
                    <a:lnTo>
                      <a:pt x="130" y="5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0" y="11"/>
                    </a:lnTo>
                    <a:lnTo>
                      <a:pt x="133" y="11"/>
                    </a:lnTo>
                    <a:lnTo>
                      <a:pt x="133" y="14"/>
                    </a:lnTo>
                    <a:lnTo>
                      <a:pt x="135" y="17"/>
                    </a:lnTo>
                    <a:lnTo>
                      <a:pt x="135" y="19"/>
                    </a:lnTo>
                    <a:lnTo>
                      <a:pt x="138" y="19"/>
                    </a:lnTo>
                    <a:lnTo>
                      <a:pt x="138" y="22"/>
                    </a:lnTo>
                    <a:lnTo>
                      <a:pt x="138" y="25"/>
                    </a:lnTo>
                    <a:lnTo>
                      <a:pt x="141" y="25"/>
                    </a:lnTo>
                    <a:lnTo>
                      <a:pt x="144" y="25"/>
                    </a:lnTo>
                    <a:lnTo>
                      <a:pt x="147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5" y="25"/>
                    </a:lnTo>
                    <a:lnTo>
                      <a:pt x="158" y="25"/>
                    </a:lnTo>
                    <a:lnTo>
                      <a:pt x="158" y="25"/>
                    </a:lnTo>
                    <a:lnTo>
                      <a:pt x="161" y="25"/>
                    </a:lnTo>
                    <a:lnTo>
                      <a:pt x="161" y="25"/>
                    </a:lnTo>
                    <a:lnTo>
                      <a:pt x="164" y="25"/>
                    </a:lnTo>
                    <a:lnTo>
                      <a:pt x="164" y="28"/>
                    </a:lnTo>
                    <a:lnTo>
                      <a:pt x="167" y="31"/>
                    </a:lnTo>
                    <a:lnTo>
                      <a:pt x="172" y="34"/>
                    </a:lnTo>
                    <a:lnTo>
                      <a:pt x="172" y="34"/>
                    </a:lnTo>
                    <a:lnTo>
                      <a:pt x="175" y="36"/>
                    </a:lnTo>
                    <a:lnTo>
                      <a:pt x="181" y="36"/>
                    </a:lnTo>
                    <a:lnTo>
                      <a:pt x="178" y="42"/>
                    </a:lnTo>
                    <a:lnTo>
                      <a:pt x="178" y="48"/>
                    </a:lnTo>
                    <a:lnTo>
                      <a:pt x="178" y="48"/>
                    </a:lnTo>
                    <a:lnTo>
                      <a:pt x="178" y="51"/>
                    </a:lnTo>
                    <a:lnTo>
                      <a:pt x="175" y="56"/>
                    </a:lnTo>
                    <a:lnTo>
                      <a:pt x="175" y="59"/>
                    </a:lnTo>
                    <a:lnTo>
                      <a:pt x="181" y="62"/>
                    </a:lnTo>
                    <a:lnTo>
                      <a:pt x="189" y="65"/>
                    </a:lnTo>
                    <a:lnTo>
                      <a:pt x="189" y="70"/>
                    </a:lnTo>
                    <a:lnTo>
                      <a:pt x="189" y="76"/>
                    </a:lnTo>
                    <a:lnTo>
                      <a:pt x="186" y="76"/>
                    </a:lnTo>
                    <a:lnTo>
                      <a:pt x="186" y="76"/>
                    </a:lnTo>
                    <a:lnTo>
                      <a:pt x="186" y="79"/>
                    </a:lnTo>
                    <a:lnTo>
                      <a:pt x="186" y="79"/>
                    </a:lnTo>
                    <a:lnTo>
                      <a:pt x="186" y="79"/>
                    </a:lnTo>
                    <a:lnTo>
                      <a:pt x="189" y="82"/>
                    </a:lnTo>
                    <a:lnTo>
                      <a:pt x="189" y="82"/>
                    </a:lnTo>
                    <a:lnTo>
                      <a:pt x="189" y="82"/>
                    </a:lnTo>
                    <a:lnTo>
                      <a:pt x="189" y="85"/>
                    </a:lnTo>
                    <a:lnTo>
                      <a:pt x="189" y="85"/>
                    </a:lnTo>
                    <a:lnTo>
                      <a:pt x="189" y="87"/>
                    </a:lnTo>
                    <a:lnTo>
                      <a:pt x="186" y="87"/>
                    </a:lnTo>
                    <a:lnTo>
                      <a:pt x="186" y="96"/>
                    </a:lnTo>
                    <a:lnTo>
                      <a:pt x="192" y="102"/>
                    </a:lnTo>
                    <a:lnTo>
                      <a:pt x="203" y="113"/>
                    </a:lnTo>
                    <a:lnTo>
                      <a:pt x="212" y="121"/>
                    </a:lnTo>
                    <a:lnTo>
                      <a:pt x="212" y="121"/>
                    </a:lnTo>
                    <a:lnTo>
                      <a:pt x="218" y="124"/>
                    </a:lnTo>
                    <a:lnTo>
                      <a:pt x="232" y="130"/>
                    </a:lnTo>
                    <a:lnTo>
                      <a:pt x="237" y="133"/>
                    </a:lnTo>
                    <a:lnTo>
                      <a:pt x="249" y="136"/>
                    </a:lnTo>
                    <a:lnTo>
                      <a:pt x="249" y="127"/>
                    </a:lnTo>
                    <a:lnTo>
                      <a:pt x="252" y="116"/>
                    </a:lnTo>
                    <a:lnTo>
                      <a:pt x="252" y="104"/>
                    </a:lnTo>
                    <a:lnTo>
                      <a:pt x="254" y="87"/>
                    </a:lnTo>
                    <a:lnTo>
                      <a:pt x="254" y="85"/>
                    </a:lnTo>
                    <a:lnTo>
                      <a:pt x="257" y="73"/>
                    </a:lnTo>
                    <a:lnTo>
                      <a:pt x="257" y="65"/>
                    </a:lnTo>
                    <a:lnTo>
                      <a:pt x="266" y="59"/>
                    </a:lnTo>
                    <a:lnTo>
                      <a:pt x="277" y="51"/>
                    </a:lnTo>
                    <a:lnTo>
                      <a:pt x="288" y="42"/>
                    </a:lnTo>
                    <a:lnTo>
                      <a:pt x="297" y="36"/>
                    </a:lnTo>
                    <a:lnTo>
                      <a:pt x="303" y="31"/>
                    </a:lnTo>
                    <a:lnTo>
                      <a:pt x="305" y="28"/>
                    </a:lnTo>
                    <a:lnTo>
                      <a:pt x="308" y="25"/>
                    </a:lnTo>
                    <a:lnTo>
                      <a:pt x="314" y="22"/>
                    </a:lnTo>
                    <a:lnTo>
                      <a:pt x="317" y="36"/>
                    </a:lnTo>
                    <a:lnTo>
                      <a:pt x="317" y="48"/>
                    </a:lnTo>
                    <a:lnTo>
                      <a:pt x="320" y="56"/>
                    </a:lnTo>
                    <a:lnTo>
                      <a:pt x="317" y="59"/>
                    </a:lnTo>
                    <a:lnTo>
                      <a:pt x="303" y="65"/>
                    </a:lnTo>
                    <a:lnTo>
                      <a:pt x="291" y="68"/>
                    </a:lnTo>
                    <a:lnTo>
                      <a:pt x="274" y="76"/>
                    </a:lnTo>
                    <a:lnTo>
                      <a:pt x="271" y="79"/>
                    </a:lnTo>
                    <a:lnTo>
                      <a:pt x="274" y="87"/>
                    </a:lnTo>
                    <a:lnTo>
                      <a:pt x="280" y="96"/>
                    </a:lnTo>
                    <a:lnTo>
                      <a:pt x="288" y="113"/>
                    </a:lnTo>
                    <a:lnTo>
                      <a:pt x="300" y="133"/>
                    </a:lnTo>
                    <a:lnTo>
                      <a:pt x="300" y="138"/>
                    </a:lnTo>
                    <a:lnTo>
                      <a:pt x="288" y="144"/>
                    </a:lnTo>
                    <a:lnTo>
                      <a:pt x="297" y="147"/>
                    </a:lnTo>
                    <a:lnTo>
                      <a:pt x="303" y="150"/>
                    </a:lnTo>
                    <a:lnTo>
                      <a:pt x="305" y="150"/>
                    </a:lnTo>
                    <a:lnTo>
                      <a:pt x="311" y="153"/>
                    </a:lnTo>
                    <a:lnTo>
                      <a:pt x="317" y="155"/>
                    </a:lnTo>
                    <a:lnTo>
                      <a:pt x="320" y="158"/>
                    </a:lnTo>
                    <a:lnTo>
                      <a:pt x="325" y="161"/>
                    </a:lnTo>
                    <a:lnTo>
                      <a:pt x="331" y="164"/>
                    </a:lnTo>
                    <a:lnTo>
                      <a:pt x="334" y="167"/>
                    </a:lnTo>
                    <a:lnTo>
                      <a:pt x="337" y="167"/>
                    </a:lnTo>
                    <a:lnTo>
                      <a:pt x="337" y="167"/>
                    </a:lnTo>
                    <a:lnTo>
                      <a:pt x="339" y="170"/>
                    </a:lnTo>
                    <a:lnTo>
                      <a:pt x="345" y="175"/>
                    </a:lnTo>
                    <a:lnTo>
                      <a:pt x="348" y="175"/>
                    </a:lnTo>
                    <a:lnTo>
                      <a:pt x="348" y="178"/>
                    </a:lnTo>
                    <a:lnTo>
                      <a:pt x="345" y="178"/>
                    </a:lnTo>
                    <a:lnTo>
                      <a:pt x="342" y="184"/>
                    </a:lnTo>
                    <a:lnTo>
                      <a:pt x="334" y="192"/>
                    </a:lnTo>
                    <a:lnTo>
                      <a:pt x="328" y="201"/>
                    </a:lnTo>
                    <a:lnTo>
                      <a:pt x="317" y="209"/>
                    </a:lnTo>
                    <a:lnTo>
                      <a:pt x="305" y="209"/>
                    </a:lnTo>
                    <a:lnTo>
                      <a:pt x="303" y="218"/>
                    </a:lnTo>
                    <a:lnTo>
                      <a:pt x="300" y="221"/>
                    </a:lnTo>
                    <a:lnTo>
                      <a:pt x="300" y="223"/>
                    </a:lnTo>
                    <a:lnTo>
                      <a:pt x="300" y="223"/>
                    </a:lnTo>
                    <a:lnTo>
                      <a:pt x="300" y="226"/>
                    </a:lnTo>
                    <a:lnTo>
                      <a:pt x="297" y="235"/>
                    </a:lnTo>
                    <a:lnTo>
                      <a:pt x="291" y="235"/>
                    </a:lnTo>
                    <a:lnTo>
                      <a:pt x="283" y="232"/>
                    </a:lnTo>
                    <a:lnTo>
                      <a:pt x="283" y="229"/>
                    </a:lnTo>
                    <a:lnTo>
                      <a:pt x="277" y="229"/>
                    </a:lnTo>
                    <a:lnTo>
                      <a:pt x="274" y="226"/>
                    </a:lnTo>
                    <a:lnTo>
                      <a:pt x="263" y="223"/>
                    </a:lnTo>
                    <a:lnTo>
                      <a:pt x="266" y="226"/>
                    </a:lnTo>
                    <a:lnTo>
                      <a:pt x="269" y="229"/>
                    </a:lnTo>
                    <a:lnTo>
                      <a:pt x="274" y="235"/>
                    </a:lnTo>
                    <a:lnTo>
                      <a:pt x="280" y="238"/>
                    </a:lnTo>
                    <a:lnTo>
                      <a:pt x="283" y="240"/>
                    </a:lnTo>
                    <a:lnTo>
                      <a:pt x="288" y="240"/>
                    </a:lnTo>
                    <a:lnTo>
                      <a:pt x="291" y="243"/>
                    </a:lnTo>
                    <a:lnTo>
                      <a:pt x="297" y="243"/>
                    </a:lnTo>
                    <a:lnTo>
                      <a:pt x="303" y="246"/>
                    </a:lnTo>
                    <a:lnTo>
                      <a:pt x="308" y="249"/>
                    </a:lnTo>
                    <a:lnTo>
                      <a:pt x="311" y="249"/>
                    </a:lnTo>
                    <a:lnTo>
                      <a:pt x="314" y="252"/>
                    </a:lnTo>
                    <a:lnTo>
                      <a:pt x="314" y="252"/>
                    </a:lnTo>
                    <a:lnTo>
                      <a:pt x="317" y="252"/>
                    </a:lnTo>
                    <a:lnTo>
                      <a:pt x="320" y="252"/>
                    </a:lnTo>
                    <a:lnTo>
                      <a:pt x="322" y="255"/>
                    </a:lnTo>
                    <a:lnTo>
                      <a:pt x="325" y="255"/>
                    </a:lnTo>
                    <a:lnTo>
                      <a:pt x="331" y="255"/>
                    </a:lnTo>
                    <a:lnTo>
                      <a:pt x="334" y="257"/>
                    </a:lnTo>
                    <a:lnTo>
                      <a:pt x="339" y="257"/>
                    </a:lnTo>
                    <a:lnTo>
                      <a:pt x="342" y="266"/>
                    </a:lnTo>
                    <a:lnTo>
                      <a:pt x="342" y="266"/>
                    </a:lnTo>
                    <a:lnTo>
                      <a:pt x="342" y="269"/>
                    </a:lnTo>
                    <a:lnTo>
                      <a:pt x="342" y="269"/>
                    </a:lnTo>
                    <a:lnTo>
                      <a:pt x="342" y="272"/>
                    </a:lnTo>
                    <a:lnTo>
                      <a:pt x="342" y="274"/>
                    </a:lnTo>
                    <a:lnTo>
                      <a:pt x="342" y="277"/>
                    </a:lnTo>
                    <a:lnTo>
                      <a:pt x="342" y="277"/>
                    </a:lnTo>
                    <a:lnTo>
                      <a:pt x="342" y="277"/>
                    </a:lnTo>
                    <a:lnTo>
                      <a:pt x="342" y="280"/>
                    </a:lnTo>
                    <a:lnTo>
                      <a:pt x="342" y="283"/>
                    </a:lnTo>
                    <a:lnTo>
                      <a:pt x="342" y="283"/>
                    </a:lnTo>
                    <a:lnTo>
                      <a:pt x="342" y="286"/>
                    </a:lnTo>
                    <a:lnTo>
                      <a:pt x="342" y="286"/>
                    </a:lnTo>
                    <a:lnTo>
                      <a:pt x="339" y="289"/>
                    </a:lnTo>
                    <a:lnTo>
                      <a:pt x="339" y="289"/>
                    </a:lnTo>
                    <a:lnTo>
                      <a:pt x="339" y="294"/>
                    </a:lnTo>
                    <a:lnTo>
                      <a:pt x="339" y="294"/>
                    </a:lnTo>
                    <a:lnTo>
                      <a:pt x="339" y="294"/>
                    </a:lnTo>
                    <a:lnTo>
                      <a:pt x="337" y="297"/>
                    </a:lnTo>
                    <a:lnTo>
                      <a:pt x="337" y="300"/>
                    </a:lnTo>
                    <a:lnTo>
                      <a:pt x="337" y="300"/>
                    </a:lnTo>
                    <a:lnTo>
                      <a:pt x="337" y="300"/>
                    </a:lnTo>
                    <a:lnTo>
                      <a:pt x="328" y="308"/>
                    </a:lnTo>
                    <a:lnTo>
                      <a:pt x="328" y="311"/>
                    </a:lnTo>
                    <a:lnTo>
                      <a:pt x="325" y="311"/>
                    </a:lnTo>
                    <a:lnTo>
                      <a:pt x="325" y="311"/>
                    </a:lnTo>
                    <a:lnTo>
                      <a:pt x="325" y="314"/>
                    </a:lnTo>
                    <a:lnTo>
                      <a:pt x="322" y="314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0" y="317"/>
                    </a:lnTo>
                    <a:lnTo>
                      <a:pt x="320" y="317"/>
                    </a:lnTo>
                    <a:lnTo>
                      <a:pt x="320" y="320"/>
                    </a:lnTo>
                    <a:lnTo>
                      <a:pt x="317" y="320"/>
                    </a:lnTo>
                    <a:lnTo>
                      <a:pt x="317" y="320"/>
                    </a:lnTo>
                    <a:lnTo>
                      <a:pt x="317" y="317"/>
                    </a:lnTo>
                    <a:lnTo>
                      <a:pt x="314" y="317"/>
                    </a:lnTo>
                    <a:lnTo>
                      <a:pt x="314" y="317"/>
                    </a:lnTo>
                    <a:lnTo>
                      <a:pt x="311" y="317"/>
                    </a:lnTo>
                    <a:lnTo>
                      <a:pt x="311" y="317"/>
                    </a:lnTo>
                    <a:lnTo>
                      <a:pt x="311" y="317"/>
                    </a:lnTo>
                    <a:lnTo>
                      <a:pt x="308" y="317"/>
                    </a:lnTo>
                    <a:lnTo>
                      <a:pt x="308" y="317"/>
                    </a:lnTo>
                    <a:lnTo>
                      <a:pt x="305" y="317"/>
                    </a:lnTo>
                    <a:lnTo>
                      <a:pt x="305" y="314"/>
                    </a:lnTo>
                    <a:lnTo>
                      <a:pt x="305" y="314"/>
                    </a:lnTo>
                    <a:lnTo>
                      <a:pt x="303" y="314"/>
                    </a:lnTo>
                    <a:lnTo>
                      <a:pt x="303" y="314"/>
                    </a:lnTo>
                    <a:lnTo>
                      <a:pt x="274" y="308"/>
                    </a:lnTo>
                    <a:lnTo>
                      <a:pt x="249" y="311"/>
                    </a:lnTo>
                    <a:lnTo>
                      <a:pt x="243" y="272"/>
                    </a:lnTo>
                    <a:lnTo>
                      <a:pt x="252" y="272"/>
                    </a:lnTo>
                    <a:lnTo>
                      <a:pt x="252" y="272"/>
                    </a:lnTo>
                    <a:lnTo>
                      <a:pt x="252" y="269"/>
                    </a:lnTo>
                    <a:lnTo>
                      <a:pt x="252" y="269"/>
                    </a:lnTo>
                    <a:lnTo>
                      <a:pt x="252" y="266"/>
                    </a:lnTo>
                    <a:lnTo>
                      <a:pt x="252" y="263"/>
                    </a:lnTo>
                    <a:lnTo>
                      <a:pt x="252" y="263"/>
                    </a:lnTo>
                    <a:lnTo>
                      <a:pt x="252" y="260"/>
                    </a:lnTo>
                    <a:lnTo>
                      <a:pt x="252" y="257"/>
                    </a:lnTo>
                    <a:lnTo>
                      <a:pt x="252" y="255"/>
                    </a:lnTo>
                    <a:lnTo>
                      <a:pt x="252" y="255"/>
                    </a:lnTo>
                    <a:lnTo>
                      <a:pt x="252" y="252"/>
                    </a:lnTo>
                    <a:lnTo>
                      <a:pt x="252" y="249"/>
                    </a:lnTo>
                    <a:lnTo>
                      <a:pt x="249" y="249"/>
                    </a:lnTo>
                    <a:lnTo>
                      <a:pt x="249" y="246"/>
                    </a:lnTo>
                    <a:lnTo>
                      <a:pt x="249" y="246"/>
                    </a:lnTo>
                    <a:lnTo>
                      <a:pt x="249" y="243"/>
                    </a:lnTo>
                    <a:lnTo>
                      <a:pt x="249" y="243"/>
                    </a:lnTo>
                    <a:lnTo>
                      <a:pt x="249" y="240"/>
                    </a:lnTo>
                    <a:lnTo>
                      <a:pt x="249" y="240"/>
                    </a:lnTo>
                    <a:lnTo>
                      <a:pt x="246" y="238"/>
                    </a:lnTo>
                    <a:lnTo>
                      <a:pt x="246" y="238"/>
                    </a:lnTo>
                    <a:lnTo>
                      <a:pt x="240" y="235"/>
                    </a:lnTo>
                    <a:lnTo>
                      <a:pt x="235" y="235"/>
                    </a:lnTo>
                    <a:lnTo>
                      <a:pt x="232" y="235"/>
                    </a:lnTo>
                    <a:lnTo>
                      <a:pt x="232" y="238"/>
                    </a:lnTo>
                    <a:lnTo>
                      <a:pt x="232" y="238"/>
                    </a:lnTo>
                    <a:lnTo>
                      <a:pt x="232" y="238"/>
                    </a:lnTo>
                    <a:lnTo>
                      <a:pt x="232" y="240"/>
                    </a:lnTo>
                    <a:lnTo>
                      <a:pt x="232" y="243"/>
                    </a:lnTo>
                    <a:lnTo>
                      <a:pt x="232" y="243"/>
                    </a:lnTo>
                    <a:lnTo>
                      <a:pt x="232" y="246"/>
                    </a:lnTo>
                    <a:lnTo>
                      <a:pt x="232" y="246"/>
                    </a:lnTo>
                    <a:lnTo>
                      <a:pt x="232" y="249"/>
                    </a:lnTo>
                    <a:lnTo>
                      <a:pt x="229" y="249"/>
                    </a:lnTo>
                    <a:lnTo>
                      <a:pt x="229" y="249"/>
                    </a:lnTo>
                    <a:lnTo>
                      <a:pt x="229" y="252"/>
                    </a:lnTo>
                    <a:lnTo>
                      <a:pt x="229" y="252"/>
                    </a:lnTo>
                    <a:lnTo>
                      <a:pt x="229" y="257"/>
                    </a:lnTo>
                    <a:lnTo>
                      <a:pt x="226" y="260"/>
                    </a:lnTo>
                    <a:lnTo>
                      <a:pt x="226" y="260"/>
                    </a:lnTo>
                    <a:lnTo>
                      <a:pt x="226" y="263"/>
                    </a:lnTo>
                    <a:lnTo>
                      <a:pt x="226" y="266"/>
                    </a:lnTo>
                    <a:lnTo>
                      <a:pt x="229" y="266"/>
                    </a:lnTo>
                    <a:lnTo>
                      <a:pt x="226" y="269"/>
                    </a:lnTo>
                    <a:lnTo>
                      <a:pt x="226" y="269"/>
                    </a:lnTo>
                    <a:lnTo>
                      <a:pt x="223" y="272"/>
                    </a:lnTo>
                    <a:lnTo>
                      <a:pt x="223" y="272"/>
                    </a:lnTo>
                    <a:lnTo>
                      <a:pt x="220" y="272"/>
                    </a:lnTo>
                    <a:lnTo>
                      <a:pt x="220" y="269"/>
                    </a:lnTo>
                    <a:lnTo>
                      <a:pt x="220" y="269"/>
                    </a:lnTo>
                    <a:lnTo>
                      <a:pt x="218" y="269"/>
                    </a:lnTo>
                    <a:lnTo>
                      <a:pt x="215" y="269"/>
                    </a:lnTo>
                    <a:lnTo>
                      <a:pt x="215" y="269"/>
                    </a:lnTo>
                    <a:lnTo>
                      <a:pt x="212" y="266"/>
                    </a:lnTo>
                    <a:lnTo>
                      <a:pt x="212" y="266"/>
                    </a:lnTo>
                    <a:lnTo>
                      <a:pt x="206" y="263"/>
                    </a:lnTo>
                    <a:lnTo>
                      <a:pt x="203" y="263"/>
                    </a:lnTo>
                    <a:lnTo>
                      <a:pt x="198" y="260"/>
                    </a:lnTo>
                    <a:lnTo>
                      <a:pt x="198" y="260"/>
                    </a:lnTo>
                    <a:lnTo>
                      <a:pt x="195" y="260"/>
                    </a:lnTo>
                    <a:lnTo>
                      <a:pt x="195" y="260"/>
                    </a:lnTo>
                    <a:lnTo>
                      <a:pt x="195" y="260"/>
                    </a:lnTo>
                    <a:lnTo>
                      <a:pt x="192" y="260"/>
                    </a:lnTo>
                    <a:lnTo>
                      <a:pt x="192" y="260"/>
                    </a:lnTo>
                    <a:lnTo>
                      <a:pt x="192" y="260"/>
                    </a:lnTo>
                    <a:lnTo>
                      <a:pt x="189" y="257"/>
                    </a:lnTo>
                    <a:lnTo>
                      <a:pt x="186" y="263"/>
                    </a:lnTo>
                    <a:lnTo>
                      <a:pt x="186" y="266"/>
                    </a:lnTo>
                    <a:lnTo>
                      <a:pt x="186" y="269"/>
                    </a:lnTo>
                    <a:lnTo>
                      <a:pt x="184" y="272"/>
                    </a:lnTo>
                    <a:lnTo>
                      <a:pt x="184" y="272"/>
                    </a:lnTo>
                    <a:lnTo>
                      <a:pt x="184" y="274"/>
                    </a:lnTo>
                    <a:lnTo>
                      <a:pt x="184" y="274"/>
                    </a:lnTo>
                    <a:lnTo>
                      <a:pt x="184" y="274"/>
                    </a:lnTo>
                    <a:lnTo>
                      <a:pt x="184" y="274"/>
                    </a:lnTo>
                    <a:lnTo>
                      <a:pt x="181" y="274"/>
                    </a:lnTo>
                    <a:lnTo>
                      <a:pt x="181" y="274"/>
                    </a:lnTo>
                    <a:lnTo>
                      <a:pt x="181" y="277"/>
                    </a:lnTo>
                    <a:lnTo>
                      <a:pt x="172" y="280"/>
                    </a:lnTo>
                    <a:lnTo>
                      <a:pt x="167" y="280"/>
                    </a:lnTo>
                    <a:lnTo>
                      <a:pt x="164" y="283"/>
                    </a:lnTo>
                    <a:lnTo>
                      <a:pt x="155" y="280"/>
                    </a:lnTo>
                    <a:lnTo>
                      <a:pt x="152" y="280"/>
                    </a:lnTo>
                    <a:lnTo>
                      <a:pt x="152" y="28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8" name="Freeform 234"/>
              <p:cNvSpPr>
                <a:spLocks/>
              </p:cNvSpPr>
              <p:nvPr/>
            </p:nvSpPr>
            <p:spPr bwMode="auto">
              <a:xfrm>
                <a:off x="1747" y="2569"/>
                <a:ext cx="90" cy="92"/>
              </a:xfrm>
              <a:custGeom>
                <a:avLst/>
                <a:gdLst/>
                <a:ahLst/>
                <a:cxnLst>
                  <a:cxn ang="0">
                    <a:pos x="40" y="178"/>
                  </a:cxn>
                  <a:cxn ang="0">
                    <a:pos x="3" y="147"/>
                  </a:cxn>
                  <a:cxn ang="0">
                    <a:pos x="8" y="110"/>
                  </a:cxn>
                  <a:cxn ang="0">
                    <a:pos x="8" y="107"/>
                  </a:cxn>
                  <a:cxn ang="0">
                    <a:pos x="6" y="99"/>
                  </a:cxn>
                  <a:cxn ang="0">
                    <a:pos x="3" y="93"/>
                  </a:cxn>
                  <a:cxn ang="0">
                    <a:pos x="0" y="82"/>
                  </a:cxn>
                  <a:cxn ang="0">
                    <a:pos x="6" y="76"/>
                  </a:cxn>
                  <a:cxn ang="0">
                    <a:pos x="11" y="73"/>
                  </a:cxn>
                  <a:cxn ang="0">
                    <a:pos x="17" y="68"/>
                  </a:cxn>
                  <a:cxn ang="0">
                    <a:pos x="23" y="65"/>
                  </a:cxn>
                  <a:cxn ang="0">
                    <a:pos x="25" y="56"/>
                  </a:cxn>
                  <a:cxn ang="0">
                    <a:pos x="34" y="56"/>
                  </a:cxn>
                  <a:cxn ang="0">
                    <a:pos x="40" y="51"/>
                  </a:cxn>
                  <a:cxn ang="0">
                    <a:pos x="45" y="48"/>
                  </a:cxn>
                  <a:cxn ang="0">
                    <a:pos x="48" y="42"/>
                  </a:cxn>
                  <a:cxn ang="0">
                    <a:pos x="51" y="36"/>
                  </a:cxn>
                  <a:cxn ang="0">
                    <a:pos x="54" y="31"/>
                  </a:cxn>
                  <a:cxn ang="0">
                    <a:pos x="59" y="25"/>
                  </a:cxn>
                  <a:cxn ang="0">
                    <a:pos x="59" y="17"/>
                  </a:cxn>
                  <a:cxn ang="0">
                    <a:pos x="62" y="8"/>
                  </a:cxn>
                  <a:cxn ang="0">
                    <a:pos x="74" y="5"/>
                  </a:cxn>
                  <a:cxn ang="0">
                    <a:pos x="82" y="8"/>
                  </a:cxn>
                  <a:cxn ang="0">
                    <a:pos x="90" y="5"/>
                  </a:cxn>
                  <a:cxn ang="0">
                    <a:pos x="99" y="5"/>
                  </a:cxn>
                  <a:cxn ang="0">
                    <a:pos x="110" y="0"/>
                  </a:cxn>
                  <a:cxn ang="0">
                    <a:pos x="119" y="0"/>
                  </a:cxn>
                  <a:cxn ang="0">
                    <a:pos x="130" y="11"/>
                  </a:cxn>
                  <a:cxn ang="0">
                    <a:pos x="167" y="48"/>
                  </a:cxn>
                  <a:cxn ang="0">
                    <a:pos x="164" y="53"/>
                  </a:cxn>
                  <a:cxn ang="0">
                    <a:pos x="161" y="56"/>
                  </a:cxn>
                  <a:cxn ang="0">
                    <a:pos x="158" y="62"/>
                  </a:cxn>
                  <a:cxn ang="0">
                    <a:pos x="158" y="68"/>
                  </a:cxn>
                  <a:cxn ang="0">
                    <a:pos x="158" y="73"/>
                  </a:cxn>
                  <a:cxn ang="0">
                    <a:pos x="156" y="76"/>
                  </a:cxn>
                  <a:cxn ang="0">
                    <a:pos x="153" y="79"/>
                  </a:cxn>
                  <a:cxn ang="0">
                    <a:pos x="147" y="82"/>
                  </a:cxn>
                  <a:cxn ang="0">
                    <a:pos x="144" y="85"/>
                  </a:cxn>
                  <a:cxn ang="0">
                    <a:pos x="139" y="90"/>
                  </a:cxn>
                  <a:cxn ang="0">
                    <a:pos x="136" y="93"/>
                  </a:cxn>
                  <a:cxn ang="0">
                    <a:pos x="133" y="93"/>
                  </a:cxn>
                  <a:cxn ang="0">
                    <a:pos x="130" y="96"/>
                  </a:cxn>
                  <a:cxn ang="0">
                    <a:pos x="127" y="99"/>
                  </a:cxn>
                  <a:cxn ang="0">
                    <a:pos x="113" y="99"/>
                  </a:cxn>
                  <a:cxn ang="0">
                    <a:pos x="90" y="144"/>
                  </a:cxn>
                  <a:cxn ang="0">
                    <a:pos x="88" y="150"/>
                  </a:cxn>
                  <a:cxn ang="0">
                    <a:pos x="85" y="153"/>
                  </a:cxn>
                  <a:cxn ang="0">
                    <a:pos x="82" y="156"/>
                  </a:cxn>
                  <a:cxn ang="0">
                    <a:pos x="82" y="158"/>
                  </a:cxn>
                  <a:cxn ang="0">
                    <a:pos x="82" y="161"/>
                  </a:cxn>
                  <a:cxn ang="0">
                    <a:pos x="82" y="164"/>
                  </a:cxn>
                  <a:cxn ang="0">
                    <a:pos x="79" y="167"/>
                  </a:cxn>
                  <a:cxn ang="0">
                    <a:pos x="74" y="167"/>
                  </a:cxn>
                  <a:cxn ang="0">
                    <a:pos x="68" y="164"/>
                  </a:cxn>
                  <a:cxn ang="0">
                    <a:pos x="65" y="164"/>
                  </a:cxn>
                  <a:cxn ang="0">
                    <a:pos x="62" y="164"/>
                  </a:cxn>
                  <a:cxn ang="0">
                    <a:pos x="57" y="164"/>
                  </a:cxn>
                  <a:cxn ang="0">
                    <a:pos x="54" y="164"/>
                  </a:cxn>
                  <a:cxn ang="0">
                    <a:pos x="54" y="161"/>
                  </a:cxn>
                  <a:cxn ang="0">
                    <a:pos x="51" y="158"/>
                  </a:cxn>
                  <a:cxn ang="0">
                    <a:pos x="51" y="164"/>
                  </a:cxn>
                  <a:cxn ang="0">
                    <a:pos x="48" y="167"/>
                  </a:cxn>
                  <a:cxn ang="0">
                    <a:pos x="54" y="173"/>
                  </a:cxn>
                </a:cxnLst>
                <a:rect l="0" t="0" r="r" b="b"/>
                <a:pathLst>
                  <a:path w="178" h="181">
                    <a:moveTo>
                      <a:pt x="54" y="173"/>
                    </a:move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5"/>
                    </a:lnTo>
                    <a:lnTo>
                      <a:pt x="57" y="175"/>
                    </a:lnTo>
                    <a:lnTo>
                      <a:pt x="57" y="175"/>
                    </a:lnTo>
                    <a:lnTo>
                      <a:pt x="48" y="181"/>
                    </a:lnTo>
                    <a:lnTo>
                      <a:pt x="40" y="178"/>
                    </a:lnTo>
                    <a:lnTo>
                      <a:pt x="34" y="175"/>
                    </a:lnTo>
                    <a:lnTo>
                      <a:pt x="25" y="175"/>
                    </a:lnTo>
                    <a:lnTo>
                      <a:pt x="11" y="175"/>
                    </a:lnTo>
                    <a:lnTo>
                      <a:pt x="11" y="170"/>
                    </a:lnTo>
                    <a:lnTo>
                      <a:pt x="8" y="161"/>
                    </a:lnTo>
                    <a:lnTo>
                      <a:pt x="8" y="150"/>
                    </a:lnTo>
                    <a:lnTo>
                      <a:pt x="8" y="147"/>
                    </a:lnTo>
                    <a:lnTo>
                      <a:pt x="3" y="147"/>
                    </a:lnTo>
                    <a:lnTo>
                      <a:pt x="3" y="144"/>
                    </a:lnTo>
                    <a:lnTo>
                      <a:pt x="0" y="138"/>
                    </a:lnTo>
                    <a:lnTo>
                      <a:pt x="3" y="133"/>
                    </a:lnTo>
                    <a:lnTo>
                      <a:pt x="3" y="124"/>
                    </a:lnTo>
                    <a:lnTo>
                      <a:pt x="6" y="119"/>
                    </a:lnTo>
                    <a:lnTo>
                      <a:pt x="6" y="116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99"/>
                    </a:lnTo>
                    <a:lnTo>
                      <a:pt x="6" y="99"/>
                    </a:lnTo>
                    <a:lnTo>
                      <a:pt x="3" y="99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3"/>
                    </a:lnTo>
                    <a:lnTo>
                      <a:pt x="3" y="93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0" y="90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3" y="79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8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31" y="56"/>
                    </a:lnTo>
                    <a:lnTo>
                      <a:pt x="31" y="56"/>
                    </a:lnTo>
                    <a:lnTo>
                      <a:pt x="31" y="56"/>
                    </a:lnTo>
                    <a:lnTo>
                      <a:pt x="34" y="56"/>
                    </a:lnTo>
                    <a:lnTo>
                      <a:pt x="34" y="56"/>
                    </a:lnTo>
                    <a:lnTo>
                      <a:pt x="34" y="56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51" y="39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19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62" y="14"/>
                    </a:lnTo>
                    <a:lnTo>
                      <a:pt x="62" y="11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5"/>
                    </a:lnTo>
                    <a:lnTo>
                      <a:pt x="62" y="8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71" y="8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4" y="5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8" y="5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102" y="5"/>
                    </a:lnTo>
                    <a:lnTo>
                      <a:pt x="102" y="5"/>
                    </a:lnTo>
                    <a:lnTo>
                      <a:pt x="105" y="5"/>
                    </a:lnTo>
                    <a:lnTo>
                      <a:pt x="105" y="2"/>
                    </a:lnTo>
                    <a:lnTo>
                      <a:pt x="107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22" y="0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4" y="8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50" y="17"/>
                    </a:lnTo>
                    <a:lnTo>
                      <a:pt x="164" y="19"/>
                    </a:lnTo>
                    <a:lnTo>
                      <a:pt x="178" y="31"/>
                    </a:lnTo>
                    <a:lnTo>
                      <a:pt x="175" y="48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51"/>
                    </a:lnTo>
                    <a:lnTo>
                      <a:pt x="164" y="51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1" y="53"/>
                    </a:lnTo>
                    <a:lnTo>
                      <a:pt x="161" y="56"/>
                    </a:lnTo>
                    <a:lnTo>
                      <a:pt x="161" y="56"/>
                    </a:lnTo>
                    <a:lnTo>
                      <a:pt x="161" y="56"/>
                    </a:lnTo>
                    <a:lnTo>
                      <a:pt x="158" y="56"/>
                    </a:lnTo>
                    <a:lnTo>
                      <a:pt x="158" y="56"/>
                    </a:lnTo>
                    <a:lnTo>
                      <a:pt x="158" y="56"/>
                    </a:lnTo>
                    <a:lnTo>
                      <a:pt x="158" y="59"/>
                    </a:lnTo>
                    <a:lnTo>
                      <a:pt x="158" y="59"/>
                    </a:lnTo>
                    <a:lnTo>
                      <a:pt x="158" y="59"/>
                    </a:lnTo>
                    <a:lnTo>
                      <a:pt x="158" y="59"/>
                    </a:lnTo>
                    <a:lnTo>
                      <a:pt x="158" y="62"/>
                    </a:lnTo>
                    <a:lnTo>
                      <a:pt x="158" y="62"/>
                    </a:lnTo>
                    <a:lnTo>
                      <a:pt x="158" y="65"/>
                    </a:lnTo>
                    <a:lnTo>
                      <a:pt x="158" y="65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8" y="70"/>
                    </a:lnTo>
                    <a:lnTo>
                      <a:pt x="158" y="70"/>
                    </a:lnTo>
                    <a:lnTo>
                      <a:pt x="158" y="70"/>
                    </a:lnTo>
                    <a:lnTo>
                      <a:pt x="158" y="70"/>
                    </a:lnTo>
                    <a:lnTo>
                      <a:pt x="158" y="70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9"/>
                    </a:lnTo>
                    <a:lnTo>
                      <a:pt x="156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82"/>
                    </a:lnTo>
                    <a:lnTo>
                      <a:pt x="150" y="82"/>
                    </a:lnTo>
                    <a:lnTo>
                      <a:pt x="150" y="82"/>
                    </a:lnTo>
                    <a:lnTo>
                      <a:pt x="150" y="82"/>
                    </a:lnTo>
                    <a:lnTo>
                      <a:pt x="150" y="79"/>
                    </a:lnTo>
                    <a:lnTo>
                      <a:pt x="147" y="79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5"/>
                    </a:lnTo>
                    <a:lnTo>
                      <a:pt x="141" y="85"/>
                    </a:lnTo>
                    <a:lnTo>
                      <a:pt x="141" y="85"/>
                    </a:lnTo>
                    <a:lnTo>
                      <a:pt x="141" y="85"/>
                    </a:lnTo>
                    <a:lnTo>
                      <a:pt x="141" y="87"/>
                    </a:lnTo>
                    <a:lnTo>
                      <a:pt x="141" y="87"/>
                    </a:lnTo>
                    <a:lnTo>
                      <a:pt x="139" y="87"/>
                    </a:lnTo>
                    <a:lnTo>
                      <a:pt x="139" y="87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6" y="90"/>
                    </a:lnTo>
                    <a:lnTo>
                      <a:pt x="136" y="90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27" y="99"/>
                    </a:lnTo>
                    <a:lnTo>
                      <a:pt x="127" y="99"/>
                    </a:lnTo>
                    <a:lnTo>
                      <a:pt x="127" y="99"/>
                    </a:lnTo>
                    <a:lnTo>
                      <a:pt x="127" y="99"/>
                    </a:lnTo>
                    <a:lnTo>
                      <a:pt x="127" y="99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2" y="102"/>
                    </a:lnTo>
                    <a:lnTo>
                      <a:pt x="116" y="99"/>
                    </a:lnTo>
                    <a:lnTo>
                      <a:pt x="113" y="99"/>
                    </a:lnTo>
                    <a:lnTo>
                      <a:pt x="110" y="99"/>
                    </a:lnTo>
                    <a:lnTo>
                      <a:pt x="85" y="119"/>
                    </a:lnTo>
                    <a:lnTo>
                      <a:pt x="90" y="141"/>
                    </a:lnTo>
                    <a:lnTo>
                      <a:pt x="90" y="141"/>
                    </a:lnTo>
                    <a:lnTo>
                      <a:pt x="90" y="141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5" y="153"/>
                    </a:lnTo>
                    <a:lnTo>
                      <a:pt x="85" y="153"/>
                    </a:lnTo>
                    <a:lnTo>
                      <a:pt x="85" y="153"/>
                    </a:lnTo>
                    <a:lnTo>
                      <a:pt x="85" y="153"/>
                    </a:lnTo>
                    <a:lnTo>
                      <a:pt x="85" y="153"/>
                    </a:lnTo>
                    <a:lnTo>
                      <a:pt x="85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6" y="167"/>
                    </a:lnTo>
                    <a:lnTo>
                      <a:pt x="76" y="167"/>
                    </a:lnTo>
                    <a:lnTo>
                      <a:pt x="76" y="167"/>
                    </a:lnTo>
                    <a:lnTo>
                      <a:pt x="76" y="167"/>
                    </a:lnTo>
                    <a:lnTo>
                      <a:pt x="74" y="167"/>
                    </a:lnTo>
                    <a:lnTo>
                      <a:pt x="74" y="167"/>
                    </a:lnTo>
                    <a:lnTo>
                      <a:pt x="74" y="167"/>
                    </a:lnTo>
                    <a:lnTo>
                      <a:pt x="74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2" y="164"/>
                    </a:lnTo>
                    <a:lnTo>
                      <a:pt x="62" y="164"/>
                    </a:lnTo>
                    <a:lnTo>
                      <a:pt x="62" y="164"/>
                    </a:lnTo>
                    <a:lnTo>
                      <a:pt x="62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58"/>
                    </a:lnTo>
                    <a:lnTo>
                      <a:pt x="51" y="158"/>
                    </a:lnTo>
                    <a:lnTo>
                      <a:pt x="51" y="158"/>
                    </a:lnTo>
                    <a:lnTo>
                      <a:pt x="51" y="158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48" y="164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51" y="167"/>
                    </a:lnTo>
                    <a:lnTo>
                      <a:pt x="51" y="167"/>
                    </a:lnTo>
                    <a:lnTo>
                      <a:pt x="51" y="170"/>
                    </a:lnTo>
                    <a:lnTo>
                      <a:pt x="51" y="170"/>
                    </a:lnTo>
                    <a:lnTo>
                      <a:pt x="51" y="170"/>
                    </a:lnTo>
                    <a:lnTo>
                      <a:pt x="51" y="170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3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39" name="Freeform 235"/>
              <p:cNvSpPr>
                <a:spLocks/>
              </p:cNvSpPr>
              <p:nvPr/>
            </p:nvSpPr>
            <p:spPr bwMode="auto">
              <a:xfrm>
                <a:off x="1747" y="2569"/>
                <a:ext cx="90" cy="92"/>
              </a:xfrm>
              <a:custGeom>
                <a:avLst/>
                <a:gdLst/>
                <a:ahLst/>
                <a:cxnLst>
                  <a:cxn ang="0">
                    <a:pos x="40" y="178"/>
                  </a:cxn>
                  <a:cxn ang="0">
                    <a:pos x="3" y="147"/>
                  </a:cxn>
                  <a:cxn ang="0">
                    <a:pos x="8" y="110"/>
                  </a:cxn>
                  <a:cxn ang="0">
                    <a:pos x="8" y="107"/>
                  </a:cxn>
                  <a:cxn ang="0">
                    <a:pos x="6" y="99"/>
                  </a:cxn>
                  <a:cxn ang="0">
                    <a:pos x="3" y="93"/>
                  </a:cxn>
                  <a:cxn ang="0">
                    <a:pos x="0" y="82"/>
                  </a:cxn>
                  <a:cxn ang="0">
                    <a:pos x="6" y="76"/>
                  </a:cxn>
                  <a:cxn ang="0">
                    <a:pos x="11" y="73"/>
                  </a:cxn>
                  <a:cxn ang="0">
                    <a:pos x="17" y="68"/>
                  </a:cxn>
                  <a:cxn ang="0">
                    <a:pos x="23" y="65"/>
                  </a:cxn>
                  <a:cxn ang="0">
                    <a:pos x="25" y="56"/>
                  </a:cxn>
                  <a:cxn ang="0">
                    <a:pos x="34" y="56"/>
                  </a:cxn>
                  <a:cxn ang="0">
                    <a:pos x="40" y="51"/>
                  </a:cxn>
                  <a:cxn ang="0">
                    <a:pos x="45" y="48"/>
                  </a:cxn>
                  <a:cxn ang="0">
                    <a:pos x="48" y="42"/>
                  </a:cxn>
                  <a:cxn ang="0">
                    <a:pos x="51" y="36"/>
                  </a:cxn>
                  <a:cxn ang="0">
                    <a:pos x="54" y="31"/>
                  </a:cxn>
                  <a:cxn ang="0">
                    <a:pos x="59" y="25"/>
                  </a:cxn>
                  <a:cxn ang="0">
                    <a:pos x="59" y="17"/>
                  </a:cxn>
                  <a:cxn ang="0">
                    <a:pos x="62" y="8"/>
                  </a:cxn>
                  <a:cxn ang="0">
                    <a:pos x="74" y="5"/>
                  </a:cxn>
                  <a:cxn ang="0">
                    <a:pos x="82" y="8"/>
                  </a:cxn>
                  <a:cxn ang="0">
                    <a:pos x="90" y="5"/>
                  </a:cxn>
                  <a:cxn ang="0">
                    <a:pos x="99" y="5"/>
                  </a:cxn>
                  <a:cxn ang="0">
                    <a:pos x="110" y="0"/>
                  </a:cxn>
                  <a:cxn ang="0">
                    <a:pos x="119" y="0"/>
                  </a:cxn>
                  <a:cxn ang="0">
                    <a:pos x="130" y="11"/>
                  </a:cxn>
                  <a:cxn ang="0">
                    <a:pos x="167" y="48"/>
                  </a:cxn>
                  <a:cxn ang="0">
                    <a:pos x="164" y="53"/>
                  </a:cxn>
                  <a:cxn ang="0">
                    <a:pos x="161" y="56"/>
                  </a:cxn>
                  <a:cxn ang="0">
                    <a:pos x="158" y="62"/>
                  </a:cxn>
                  <a:cxn ang="0">
                    <a:pos x="158" y="68"/>
                  </a:cxn>
                  <a:cxn ang="0">
                    <a:pos x="158" y="73"/>
                  </a:cxn>
                  <a:cxn ang="0">
                    <a:pos x="156" y="76"/>
                  </a:cxn>
                  <a:cxn ang="0">
                    <a:pos x="153" y="79"/>
                  </a:cxn>
                  <a:cxn ang="0">
                    <a:pos x="147" y="82"/>
                  </a:cxn>
                  <a:cxn ang="0">
                    <a:pos x="144" y="85"/>
                  </a:cxn>
                  <a:cxn ang="0">
                    <a:pos x="139" y="90"/>
                  </a:cxn>
                  <a:cxn ang="0">
                    <a:pos x="136" y="93"/>
                  </a:cxn>
                  <a:cxn ang="0">
                    <a:pos x="133" y="93"/>
                  </a:cxn>
                  <a:cxn ang="0">
                    <a:pos x="130" y="96"/>
                  </a:cxn>
                  <a:cxn ang="0">
                    <a:pos x="127" y="99"/>
                  </a:cxn>
                  <a:cxn ang="0">
                    <a:pos x="113" y="99"/>
                  </a:cxn>
                  <a:cxn ang="0">
                    <a:pos x="90" y="144"/>
                  </a:cxn>
                  <a:cxn ang="0">
                    <a:pos x="88" y="150"/>
                  </a:cxn>
                  <a:cxn ang="0">
                    <a:pos x="85" y="153"/>
                  </a:cxn>
                  <a:cxn ang="0">
                    <a:pos x="82" y="156"/>
                  </a:cxn>
                  <a:cxn ang="0">
                    <a:pos x="82" y="158"/>
                  </a:cxn>
                  <a:cxn ang="0">
                    <a:pos x="82" y="161"/>
                  </a:cxn>
                  <a:cxn ang="0">
                    <a:pos x="82" y="164"/>
                  </a:cxn>
                  <a:cxn ang="0">
                    <a:pos x="79" y="167"/>
                  </a:cxn>
                  <a:cxn ang="0">
                    <a:pos x="74" y="167"/>
                  </a:cxn>
                  <a:cxn ang="0">
                    <a:pos x="68" y="164"/>
                  </a:cxn>
                  <a:cxn ang="0">
                    <a:pos x="65" y="164"/>
                  </a:cxn>
                  <a:cxn ang="0">
                    <a:pos x="62" y="164"/>
                  </a:cxn>
                  <a:cxn ang="0">
                    <a:pos x="57" y="164"/>
                  </a:cxn>
                  <a:cxn ang="0">
                    <a:pos x="54" y="164"/>
                  </a:cxn>
                  <a:cxn ang="0">
                    <a:pos x="54" y="161"/>
                  </a:cxn>
                  <a:cxn ang="0">
                    <a:pos x="51" y="158"/>
                  </a:cxn>
                  <a:cxn ang="0">
                    <a:pos x="51" y="164"/>
                  </a:cxn>
                  <a:cxn ang="0">
                    <a:pos x="48" y="167"/>
                  </a:cxn>
                  <a:cxn ang="0">
                    <a:pos x="54" y="173"/>
                  </a:cxn>
                </a:cxnLst>
                <a:rect l="0" t="0" r="r" b="b"/>
                <a:pathLst>
                  <a:path w="178" h="181">
                    <a:moveTo>
                      <a:pt x="54" y="173"/>
                    </a:move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5"/>
                    </a:lnTo>
                    <a:lnTo>
                      <a:pt x="57" y="175"/>
                    </a:lnTo>
                    <a:lnTo>
                      <a:pt x="57" y="175"/>
                    </a:lnTo>
                    <a:lnTo>
                      <a:pt x="48" y="181"/>
                    </a:lnTo>
                    <a:lnTo>
                      <a:pt x="40" y="178"/>
                    </a:lnTo>
                    <a:lnTo>
                      <a:pt x="34" y="175"/>
                    </a:lnTo>
                    <a:lnTo>
                      <a:pt x="25" y="175"/>
                    </a:lnTo>
                    <a:lnTo>
                      <a:pt x="11" y="175"/>
                    </a:lnTo>
                    <a:lnTo>
                      <a:pt x="11" y="170"/>
                    </a:lnTo>
                    <a:lnTo>
                      <a:pt x="8" y="161"/>
                    </a:lnTo>
                    <a:lnTo>
                      <a:pt x="8" y="150"/>
                    </a:lnTo>
                    <a:lnTo>
                      <a:pt x="8" y="147"/>
                    </a:lnTo>
                    <a:lnTo>
                      <a:pt x="3" y="147"/>
                    </a:lnTo>
                    <a:lnTo>
                      <a:pt x="3" y="144"/>
                    </a:lnTo>
                    <a:lnTo>
                      <a:pt x="0" y="138"/>
                    </a:lnTo>
                    <a:lnTo>
                      <a:pt x="3" y="133"/>
                    </a:lnTo>
                    <a:lnTo>
                      <a:pt x="3" y="124"/>
                    </a:lnTo>
                    <a:lnTo>
                      <a:pt x="6" y="119"/>
                    </a:lnTo>
                    <a:lnTo>
                      <a:pt x="6" y="116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99"/>
                    </a:lnTo>
                    <a:lnTo>
                      <a:pt x="6" y="99"/>
                    </a:lnTo>
                    <a:lnTo>
                      <a:pt x="3" y="99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3"/>
                    </a:lnTo>
                    <a:lnTo>
                      <a:pt x="3" y="93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0" y="90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3" y="79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8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31" y="56"/>
                    </a:lnTo>
                    <a:lnTo>
                      <a:pt x="31" y="56"/>
                    </a:lnTo>
                    <a:lnTo>
                      <a:pt x="31" y="56"/>
                    </a:lnTo>
                    <a:lnTo>
                      <a:pt x="34" y="56"/>
                    </a:lnTo>
                    <a:lnTo>
                      <a:pt x="34" y="56"/>
                    </a:lnTo>
                    <a:lnTo>
                      <a:pt x="34" y="56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51" y="39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19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62" y="14"/>
                    </a:lnTo>
                    <a:lnTo>
                      <a:pt x="62" y="11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5"/>
                    </a:lnTo>
                    <a:lnTo>
                      <a:pt x="62" y="8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71" y="8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4" y="5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8" y="5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102" y="5"/>
                    </a:lnTo>
                    <a:lnTo>
                      <a:pt x="102" y="5"/>
                    </a:lnTo>
                    <a:lnTo>
                      <a:pt x="105" y="5"/>
                    </a:lnTo>
                    <a:lnTo>
                      <a:pt x="105" y="2"/>
                    </a:lnTo>
                    <a:lnTo>
                      <a:pt x="107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22" y="0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4" y="8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50" y="17"/>
                    </a:lnTo>
                    <a:lnTo>
                      <a:pt x="164" y="19"/>
                    </a:lnTo>
                    <a:lnTo>
                      <a:pt x="178" y="31"/>
                    </a:lnTo>
                    <a:lnTo>
                      <a:pt x="175" y="48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51"/>
                    </a:lnTo>
                    <a:lnTo>
                      <a:pt x="164" y="51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4" y="53"/>
                    </a:lnTo>
                    <a:lnTo>
                      <a:pt x="161" y="53"/>
                    </a:lnTo>
                    <a:lnTo>
                      <a:pt x="161" y="56"/>
                    </a:lnTo>
                    <a:lnTo>
                      <a:pt x="161" y="56"/>
                    </a:lnTo>
                    <a:lnTo>
                      <a:pt x="161" y="56"/>
                    </a:lnTo>
                    <a:lnTo>
                      <a:pt x="158" y="56"/>
                    </a:lnTo>
                    <a:lnTo>
                      <a:pt x="158" y="56"/>
                    </a:lnTo>
                    <a:lnTo>
                      <a:pt x="158" y="56"/>
                    </a:lnTo>
                    <a:lnTo>
                      <a:pt x="158" y="59"/>
                    </a:lnTo>
                    <a:lnTo>
                      <a:pt x="158" y="59"/>
                    </a:lnTo>
                    <a:lnTo>
                      <a:pt x="158" y="59"/>
                    </a:lnTo>
                    <a:lnTo>
                      <a:pt x="158" y="59"/>
                    </a:lnTo>
                    <a:lnTo>
                      <a:pt x="158" y="62"/>
                    </a:lnTo>
                    <a:lnTo>
                      <a:pt x="158" y="62"/>
                    </a:lnTo>
                    <a:lnTo>
                      <a:pt x="158" y="65"/>
                    </a:lnTo>
                    <a:lnTo>
                      <a:pt x="158" y="65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8" y="70"/>
                    </a:lnTo>
                    <a:lnTo>
                      <a:pt x="158" y="70"/>
                    </a:lnTo>
                    <a:lnTo>
                      <a:pt x="158" y="70"/>
                    </a:lnTo>
                    <a:lnTo>
                      <a:pt x="158" y="70"/>
                    </a:lnTo>
                    <a:lnTo>
                      <a:pt x="158" y="70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8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9"/>
                    </a:lnTo>
                    <a:lnTo>
                      <a:pt x="156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82"/>
                    </a:lnTo>
                    <a:lnTo>
                      <a:pt x="150" y="82"/>
                    </a:lnTo>
                    <a:lnTo>
                      <a:pt x="150" y="82"/>
                    </a:lnTo>
                    <a:lnTo>
                      <a:pt x="150" y="82"/>
                    </a:lnTo>
                    <a:lnTo>
                      <a:pt x="150" y="79"/>
                    </a:lnTo>
                    <a:lnTo>
                      <a:pt x="147" y="79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5"/>
                    </a:lnTo>
                    <a:lnTo>
                      <a:pt x="141" y="85"/>
                    </a:lnTo>
                    <a:lnTo>
                      <a:pt x="141" y="85"/>
                    </a:lnTo>
                    <a:lnTo>
                      <a:pt x="141" y="85"/>
                    </a:lnTo>
                    <a:lnTo>
                      <a:pt x="141" y="87"/>
                    </a:lnTo>
                    <a:lnTo>
                      <a:pt x="141" y="87"/>
                    </a:lnTo>
                    <a:lnTo>
                      <a:pt x="139" y="87"/>
                    </a:lnTo>
                    <a:lnTo>
                      <a:pt x="139" y="87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36" y="90"/>
                    </a:lnTo>
                    <a:lnTo>
                      <a:pt x="136" y="90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27" y="99"/>
                    </a:lnTo>
                    <a:lnTo>
                      <a:pt x="127" y="99"/>
                    </a:lnTo>
                    <a:lnTo>
                      <a:pt x="127" y="99"/>
                    </a:lnTo>
                    <a:lnTo>
                      <a:pt x="127" y="99"/>
                    </a:lnTo>
                    <a:lnTo>
                      <a:pt x="127" y="99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4" y="99"/>
                    </a:lnTo>
                    <a:lnTo>
                      <a:pt x="122" y="102"/>
                    </a:lnTo>
                    <a:lnTo>
                      <a:pt x="116" y="99"/>
                    </a:lnTo>
                    <a:lnTo>
                      <a:pt x="113" y="99"/>
                    </a:lnTo>
                    <a:lnTo>
                      <a:pt x="110" y="99"/>
                    </a:lnTo>
                    <a:lnTo>
                      <a:pt x="85" y="119"/>
                    </a:lnTo>
                    <a:lnTo>
                      <a:pt x="90" y="141"/>
                    </a:lnTo>
                    <a:lnTo>
                      <a:pt x="90" y="141"/>
                    </a:lnTo>
                    <a:lnTo>
                      <a:pt x="90" y="141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5" y="153"/>
                    </a:lnTo>
                    <a:lnTo>
                      <a:pt x="85" y="153"/>
                    </a:lnTo>
                    <a:lnTo>
                      <a:pt x="85" y="153"/>
                    </a:lnTo>
                    <a:lnTo>
                      <a:pt x="85" y="153"/>
                    </a:lnTo>
                    <a:lnTo>
                      <a:pt x="85" y="153"/>
                    </a:lnTo>
                    <a:lnTo>
                      <a:pt x="85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9" y="167"/>
                    </a:lnTo>
                    <a:lnTo>
                      <a:pt x="76" y="167"/>
                    </a:lnTo>
                    <a:lnTo>
                      <a:pt x="76" y="167"/>
                    </a:lnTo>
                    <a:lnTo>
                      <a:pt x="76" y="167"/>
                    </a:lnTo>
                    <a:lnTo>
                      <a:pt x="76" y="167"/>
                    </a:lnTo>
                    <a:lnTo>
                      <a:pt x="74" y="167"/>
                    </a:lnTo>
                    <a:lnTo>
                      <a:pt x="74" y="167"/>
                    </a:lnTo>
                    <a:lnTo>
                      <a:pt x="74" y="167"/>
                    </a:lnTo>
                    <a:lnTo>
                      <a:pt x="74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7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2" y="164"/>
                    </a:lnTo>
                    <a:lnTo>
                      <a:pt x="62" y="164"/>
                    </a:lnTo>
                    <a:lnTo>
                      <a:pt x="62" y="164"/>
                    </a:lnTo>
                    <a:lnTo>
                      <a:pt x="62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58"/>
                    </a:lnTo>
                    <a:lnTo>
                      <a:pt x="51" y="158"/>
                    </a:lnTo>
                    <a:lnTo>
                      <a:pt x="51" y="158"/>
                    </a:lnTo>
                    <a:lnTo>
                      <a:pt x="51" y="158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1" y="164"/>
                    </a:lnTo>
                    <a:lnTo>
                      <a:pt x="48" y="164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48" y="167"/>
                    </a:lnTo>
                    <a:lnTo>
                      <a:pt x="51" y="167"/>
                    </a:lnTo>
                    <a:lnTo>
                      <a:pt x="51" y="167"/>
                    </a:lnTo>
                    <a:lnTo>
                      <a:pt x="51" y="170"/>
                    </a:lnTo>
                    <a:lnTo>
                      <a:pt x="51" y="170"/>
                    </a:lnTo>
                    <a:lnTo>
                      <a:pt x="51" y="170"/>
                    </a:lnTo>
                    <a:lnTo>
                      <a:pt x="51" y="170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3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0" name="Freeform 236"/>
              <p:cNvSpPr>
                <a:spLocks/>
              </p:cNvSpPr>
              <p:nvPr/>
            </p:nvSpPr>
            <p:spPr bwMode="auto">
              <a:xfrm>
                <a:off x="1819" y="2791"/>
                <a:ext cx="21" cy="16"/>
              </a:xfrm>
              <a:custGeom>
                <a:avLst/>
                <a:gdLst/>
                <a:ahLst/>
                <a:cxnLst>
                  <a:cxn ang="0">
                    <a:pos x="14" y="31"/>
                  </a:cxn>
                  <a:cxn ang="0">
                    <a:pos x="17" y="31"/>
                  </a:cxn>
                  <a:cxn ang="0">
                    <a:pos x="23" y="28"/>
                  </a:cxn>
                  <a:cxn ang="0">
                    <a:pos x="29" y="28"/>
                  </a:cxn>
                  <a:cxn ang="0">
                    <a:pos x="31" y="25"/>
                  </a:cxn>
                  <a:cxn ang="0">
                    <a:pos x="34" y="25"/>
                  </a:cxn>
                  <a:cxn ang="0">
                    <a:pos x="34" y="25"/>
                  </a:cxn>
                  <a:cxn ang="0">
                    <a:pos x="34" y="25"/>
                  </a:cxn>
                  <a:cxn ang="0">
                    <a:pos x="34" y="23"/>
                  </a:cxn>
                  <a:cxn ang="0">
                    <a:pos x="37" y="17"/>
                  </a:cxn>
                  <a:cxn ang="0">
                    <a:pos x="37" y="14"/>
                  </a:cxn>
                  <a:cxn ang="0">
                    <a:pos x="37" y="11"/>
                  </a:cxn>
                  <a:cxn ang="0">
                    <a:pos x="40" y="8"/>
                  </a:cxn>
                  <a:cxn ang="0">
                    <a:pos x="31" y="6"/>
                  </a:cxn>
                  <a:cxn ang="0">
                    <a:pos x="29" y="6"/>
                  </a:cxn>
                  <a:cxn ang="0">
                    <a:pos x="20" y="3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4"/>
                  </a:cxn>
                  <a:cxn ang="0">
                    <a:pos x="3" y="17"/>
                  </a:cxn>
                  <a:cxn ang="0">
                    <a:pos x="3" y="17"/>
                  </a:cxn>
                  <a:cxn ang="0">
                    <a:pos x="3" y="20"/>
                  </a:cxn>
                  <a:cxn ang="0">
                    <a:pos x="0" y="20"/>
                  </a:cxn>
                  <a:cxn ang="0">
                    <a:pos x="0" y="23"/>
                  </a:cxn>
                  <a:cxn ang="0">
                    <a:pos x="3" y="31"/>
                  </a:cxn>
                  <a:cxn ang="0">
                    <a:pos x="9" y="31"/>
                  </a:cxn>
                  <a:cxn ang="0">
                    <a:pos x="14" y="31"/>
                  </a:cxn>
                </a:cxnLst>
                <a:rect l="0" t="0" r="r" b="b"/>
                <a:pathLst>
                  <a:path w="40" h="31">
                    <a:moveTo>
                      <a:pt x="14" y="31"/>
                    </a:moveTo>
                    <a:lnTo>
                      <a:pt x="17" y="31"/>
                    </a:lnTo>
                    <a:lnTo>
                      <a:pt x="23" y="28"/>
                    </a:lnTo>
                    <a:lnTo>
                      <a:pt x="29" y="28"/>
                    </a:lnTo>
                    <a:lnTo>
                      <a:pt x="31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7" y="17"/>
                    </a:lnTo>
                    <a:lnTo>
                      <a:pt x="37" y="14"/>
                    </a:lnTo>
                    <a:lnTo>
                      <a:pt x="37" y="11"/>
                    </a:lnTo>
                    <a:lnTo>
                      <a:pt x="40" y="8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0" y="3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3" y="31"/>
                    </a:lnTo>
                    <a:lnTo>
                      <a:pt x="9" y="31"/>
                    </a:lnTo>
                    <a:lnTo>
                      <a:pt x="14" y="31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1" name="Freeform 237"/>
              <p:cNvSpPr>
                <a:spLocks/>
              </p:cNvSpPr>
              <p:nvPr/>
            </p:nvSpPr>
            <p:spPr bwMode="auto">
              <a:xfrm>
                <a:off x="1819" y="2791"/>
                <a:ext cx="21" cy="16"/>
              </a:xfrm>
              <a:custGeom>
                <a:avLst/>
                <a:gdLst/>
                <a:ahLst/>
                <a:cxnLst>
                  <a:cxn ang="0">
                    <a:pos x="14" y="31"/>
                  </a:cxn>
                  <a:cxn ang="0">
                    <a:pos x="17" y="31"/>
                  </a:cxn>
                  <a:cxn ang="0">
                    <a:pos x="23" y="28"/>
                  </a:cxn>
                  <a:cxn ang="0">
                    <a:pos x="29" y="28"/>
                  </a:cxn>
                  <a:cxn ang="0">
                    <a:pos x="31" y="25"/>
                  </a:cxn>
                  <a:cxn ang="0">
                    <a:pos x="34" y="25"/>
                  </a:cxn>
                  <a:cxn ang="0">
                    <a:pos x="34" y="25"/>
                  </a:cxn>
                  <a:cxn ang="0">
                    <a:pos x="34" y="25"/>
                  </a:cxn>
                  <a:cxn ang="0">
                    <a:pos x="34" y="23"/>
                  </a:cxn>
                  <a:cxn ang="0">
                    <a:pos x="37" y="17"/>
                  </a:cxn>
                  <a:cxn ang="0">
                    <a:pos x="37" y="14"/>
                  </a:cxn>
                  <a:cxn ang="0">
                    <a:pos x="37" y="11"/>
                  </a:cxn>
                  <a:cxn ang="0">
                    <a:pos x="40" y="8"/>
                  </a:cxn>
                  <a:cxn ang="0">
                    <a:pos x="31" y="6"/>
                  </a:cxn>
                  <a:cxn ang="0">
                    <a:pos x="29" y="6"/>
                  </a:cxn>
                  <a:cxn ang="0">
                    <a:pos x="20" y="3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4"/>
                  </a:cxn>
                  <a:cxn ang="0">
                    <a:pos x="3" y="17"/>
                  </a:cxn>
                  <a:cxn ang="0">
                    <a:pos x="3" y="17"/>
                  </a:cxn>
                  <a:cxn ang="0">
                    <a:pos x="3" y="20"/>
                  </a:cxn>
                  <a:cxn ang="0">
                    <a:pos x="0" y="20"/>
                  </a:cxn>
                  <a:cxn ang="0">
                    <a:pos x="0" y="23"/>
                  </a:cxn>
                  <a:cxn ang="0">
                    <a:pos x="3" y="31"/>
                  </a:cxn>
                  <a:cxn ang="0">
                    <a:pos x="9" y="31"/>
                  </a:cxn>
                  <a:cxn ang="0">
                    <a:pos x="14" y="31"/>
                  </a:cxn>
                </a:cxnLst>
                <a:rect l="0" t="0" r="r" b="b"/>
                <a:pathLst>
                  <a:path w="40" h="31">
                    <a:moveTo>
                      <a:pt x="14" y="31"/>
                    </a:moveTo>
                    <a:lnTo>
                      <a:pt x="17" y="31"/>
                    </a:lnTo>
                    <a:lnTo>
                      <a:pt x="23" y="28"/>
                    </a:lnTo>
                    <a:lnTo>
                      <a:pt x="29" y="28"/>
                    </a:lnTo>
                    <a:lnTo>
                      <a:pt x="31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7" y="17"/>
                    </a:lnTo>
                    <a:lnTo>
                      <a:pt x="37" y="14"/>
                    </a:lnTo>
                    <a:lnTo>
                      <a:pt x="37" y="11"/>
                    </a:lnTo>
                    <a:lnTo>
                      <a:pt x="40" y="8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0" y="3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3" y="31"/>
                    </a:lnTo>
                    <a:lnTo>
                      <a:pt x="9" y="31"/>
                    </a:lnTo>
                    <a:lnTo>
                      <a:pt x="14" y="31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2" name="Freeform 238"/>
              <p:cNvSpPr>
                <a:spLocks/>
              </p:cNvSpPr>
              <p:nvPr/>
            </p:nvSpPr>
            <p:spPr bwMode="auto">
              <a:xfrm>
                <a:off x="1843" y="2844"/>
                <a:ext cx="24" cy="35"/>
              </a:xfrm>
              <a:custGeom>
                <a:avLst/>
                <a:gdLst/>
                <a:ahLst/>
                <a:cxnLst>
                  <a:cxn ang="0">
                    <a:pos x="48" y="5"/>
                  </a:cxn>
                  <a:cxn ang="0">
                    <a:pos x="45" y="14"/>
                  </a:cxn>
                  <a:cxn ang="0">
                    <a:pos x="45" y="20"/>
                  </a:cxn>
                  <a:cxn ang="0">
                    <a:pos x="42" y="25"/>
                  </a:cxn>
                  <a:cxn ang="0">
                    <a:pos x="42" y="28"/>
                  </a:cxn>
                  <a:cxn ang="0">
                    <a:pos x="42" y="31"/>
                  </a:cxn>
                  <a:cxn ang="0">
                    <a:pos x="39" y="42"/>
                  </a:cxn>
                  <a:cxn ang="0">
                    <a:pos x="39" y="48"/>
                  </a:cxn>
                  <a:cxn ang="0">
                    <a:pos x="36" y="56"/>
                  </a:cxn>
                  <a:cxn ang="0">
                    <a:pos x="36" y="62"/>
                  </a:cxn>
                  <a:cxn ang="0">
                    <a:pos x="34" y="65"/>
                  </a:cxn>
                  <a:cxn ang="0">
                    <a:pos x="34" y="65"/>
                  </a:cxn>
                  <a:cxn ang="0">
                    <a:pos x="28" y="65"/>
                  </a:cxn>
                  <a:cxn ang="0">
                    <a:pos x="22" y="68"/>
                  </a:cxn>
                  <a:cxn ang="0">
                    <a:pos x="19" y="68"/>
                  </a:cxn>
                  <a:cxn ang="0">
                    <a:pos x="19" y="65"/>
                  </a:cxn>
                  <a:cxn ang="0">
                    <a:pos x="5" y="39"/>
                  </a:cxn>
                  <a:cxn ang="0">
                    <a:pos x="0" y="28"/>
                  </a:cxn>
                  <a:cxn ang="0">
                    <a:pos x="5" y="31"/>
                  </a:cxn>
                  <a:cxn ang="0">
                    <a:pos x="8" y="31"/>
                  </a:cxn>
                  <a:cxn ang="0">
                    <a:pos x="11" y="34"/>
                  </a:cxn>
                  <a:cxn ang="0">
                    <a:pos x="14" y="34"/>
                  </a:cxn>
                  <a:cxn ang="0">
                    <a:pos x="11" y="20"/>
                  </a:cxn>
                  <a:cxn ang="0">
                    <a:pos x="11" y="11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14" y="3"/>
                  </a:cxn>
                  <a:cxn ang="0">
                    <a:pos x="14" y="0"/>
                  </a:cxn>
                  <a:cxn ang="0">
                    <a:pos x="19" y="0"/>
                  </a:cxn>
                  <a:cxn ang="0">
                    <a:pos x="22" y="3"/>
                  </a:cxn>
                  <a:cxn ang="0">
                    <a:pos x="28" y="3"/>
                  </a:cxn>
                  <a:cxn ang="0">
                    <a:pos x="28" y="3"/>
                  </a:cxn>
                  <a:cxn ang="0">
                    <a:pos x="31" y="3"/>
                  </a:cxn>
                  <a:cxn ang="0">
                    <a:pos x="34" y="3"/>
                  </a:cxn>
                  <a:cxn ang="0">
                    <a:pos x="39" y="3"/>
                  </a:cxn>
                  <a:cxn ang="0">
                    <a:pos x="45" y="5"/>
                  </a:cxn>
                  <a:cxn ang="0">
                    <a:pos x="48" y="5"/>
                  </a:cxn>
                </a:cxnLst>
                <a:rect l="0" t="0" r="r" b="b"/>
                <a:pathLst>
                  <a:path w="48" h="68">
                    <a:moveTo>
                      <a:pt x="48" y="5"/>
                    </a:moveTo>
                    <a:lnTo>
                      <a:pt x="45" y="14"/>
                    </a:lnTo>
                    <a:lnTo>
                      <a:pt x="45" y="20"/>
                    </a:lnTo>
                    <a:lnTo>
                      <a:pt x="42" y="25"/>
                    </a:lnTo>
                    <a:lnTo>
                      <a:pt x="42" y="28"/>
                    </a:lnTo>
                    <a:lnTo>
                      <a:pt x="42" y="31"/>
                    </a:lnTo>
                    <a:lnTo>
                      <a:pt x="39" y="42"/>
                    </a:lnTo>
                    <a:lnTo>
                      <a:pt x="39" y="48"/>
                    </a:lnTo>
                    <a:lnTo>
                      <a:pt x="36" y="56"/>
                    </a:lnTo>
                    <a:lnTo>
                      <a:pt x="36" y="62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28" y="65"/>
                    </a:lnTo>
                    <a:lnTo>
                      <a:pt x="22" y="68"/>
                    </a:lnTo>
                    <a:lnTo>
                      <a:pt x="19" y="68"/>
                    </a:lnTo>
                    <a:lnTo>
                      <a:pt x="19" y="65"/>
                    </a:lnTo>
                    <a:lnTo>
                      <a:pt x="5" y="39"/>
                    </a:lnTo>
                    <a:lnTo>
                      <a:pt x="0" y="28"/>
                    </a:lnTo>
                    <a:lnTo>
                      <a:pt x="5" y="31"/>
                    </a:lnTo>
                    <a:lnTo>
                      <a:pt x="8" y="31"/>
                    </a:lnTo>
                    <a:lnTo>
                      <a:pt x="11" y="34"/>
                    </a:lnTo>
                    <a:lnTo>
                      <a:pt x="14" y="34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9" y="3"/>
                    </a:lnTo>
                    <a:lnTo>
                      <a:pt x="45" y="5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3" name="Freeform 239"/>
              <p:cNvSpPr>
                <a:spLocks/>
              </p:cNvSpPr>
              <p:nvPr/>
            </p:nvSpPr>
            <p:spPr bwMode="auto">
              <a:xfrm>
                <a:off x="1843" y="2844"/>
                <a:ext cx="24" cy="35"/>
              </a:xfrm>
              <a:custGeom>
                <a:avLst/>
                <a:gdLst/>
                <a:ahLst/>
                <a:cxnLst>
                  <a:cxn ang="0">
                    <a:pos x="48" y="5"/>
                  </a:cxn>
                  <a:cxn ang="0">
                    <a:pos x="45" y="14"/>
                  </a:cxn>
                  <a:cxn ang="0">
                    <a:pos x="45" y="20"/>
                  </a:cxn>
                  <a:cxn ang="0">
                    <a:pos x="42" y="25"/>
                  </a:cxn>
                  <a:cxn ang="0">
                    <a:pos x="42" y="28"/>
                  </a:cxn>
                  <a:cxn ang="0">
                    <a:pos x="42" y="31"/>
                  </a:cxn>
                  <a:cxn ang="0">
                    <a:pos x="39" y="42"/>
                  </a:cxn>
                  <a:cxn ang="0">
                    <a:pos x="39" y="48"/>
                  </a:cxn>
                  <a:cxn ang="0">
                    <a:pos x="36" y="56"/>
                  </a:cxn>
                  <a:cxn ang="0">
                    <a:pos x="36" y="62"/>
                  </a:cxn>
                  <a:cxn ang="0">
                    <a:pos x="34" y="65"/>
                  </a:cxn>
                  <a:cxn ang="0">
                    <a:pos x="34" y="65"/>
                  </a:cxn>
                  <a:cxn ang="0">
                    <a:pos x="28" y="65"/>
                  </a:cxn>
                  <a:cxn ang="0">
                    <a:pos x="22" y="68"/>
                  </a:cxn>
                  <a:cxn ang="0">
                    <a:pos x="19" y="68"/>
                  </a:cxn>
                  <a:cxn ang="0">
                    <a:pos x="19" y="65"/>
                  </a:cxn>
                  <a:cxn ang="0">
                    <a:pos x="5" y="39"/>
                  </a:cxn>
                  <a:cxn ang="0">
                    <a:pos x="0" y="28"/>
                  </a:cxn>
                  <a:cxn ang="0">
                    <a:pos x="5" y="31"/>
                  </a:cxn>
                  <a:cxn ang="0">
                    <a:pos x="8" y="31"/>
                  </a:cxn>
                  <a:cxn ang="0">
                    <a:pos x="11" y="34"/>
                  </a:cxn>
                  <a:cxn ang="0">
                    <a:pos x="14" y="34"/>
                  </a:cxn>
                  <a:cxn ang="0">
                    <a:pos x="11" y="20"/>
                  </a:cxn>
                  <a:cxn ang="0">
                    <a:pos x="11" y="11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14" y="3"/>
                  </a:cxn>
                  <a:cxn ang="0">
                    <a:pos x="14" y="0"/>
                  </a:cxn>
                  <a:cxn ang="0">
                    <a:pos x="19" y="0"/>
                  </a:cxn>
                  <a:cxn ang="0">
                    <a:pos x="22" y="3"/>
                  </a:cxn>
                  <a:cxn ang="0">
                    <a:pos x="28" y="3"/>
                  </a:cxn>
                  <a:cxn ang="0">
                    <a:pos x="28" y="3"/>
                  </a:cxn>
                  <a:cxn ang="0">
                    <a:pos x="31" y="3"/>
                  </a:cxn>
                  <a:cxn ang="0">
                    <a:pos x="34" y="3"/>
                  </a:cxn>
                  <a:cxn ang="0">
                    <a:pos x="39" y="3"/>
                  </a:cxn>
                  <a:cxn ang="0">
                    <a:pos x="45" y="5"/>
                  </a:cxn>
                  <a:cxn ang="0">
                    <a:pos x="48" y="5"/>
                  </a:cxn>
                </a:cxnLst>
                <a:rect l="0" t="0" r="r" b="b"/>
                <a:pathLst>
                  <a:path w="48" h="68">
                    <a:moveTo>
                      <a:pt x="48" y="5"/>
                    </a:moveTo>
                    <a:lnTo>
                      <a:pt x="45" y="14"/>
                    </a:lnTo>
                    <a:lnTo>
                      <a:pt x="45" y="20"/>
                    </a:lnTo>
                    <a:lnTo>
                      <a:pt x="42" y="25"/>
                    </a:lnTo>
                    <a:lnTo>
                      <a:pt x="42" y="28"/>
                    </a:lnTo>
                    <a:lnTo>
                      <a:pt x="42" y="31"/>
                    </a:lnTo>
                    <a:lnTo>
                      <a:pt x="39" y="42"/>
                    </a:lnTo>
                    <a:lnTo>
                      <a:pt x="39" y="48"/>
                    </a:lnTo>
                    <a:lnTo>
                      <a:pt x="36" y="56"/>
                    </a:lnTo>
                    <a:lnTo>
                      <a:pt x="36" y="62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28" y="65"/>
                    </a:lnTo>
                    <a:lnTo>
                      <a:pt x="22" y="68"/>
                    </a:lnTo>
                    <a:lnTo>
                      <a:pt x="19" y="68"/>
                    </a:lnTo>
                    <a:lnTo>
                      <a:pt x="19" y="65"/>
                    </a:lnTo>
                    <a:lnTo>
                      <a:pt x="5" y="39"/>
                    </a:lnTo>
                    <a:lnTo>
                      <a:pt x="0" y="28"/>
                    </a:lnTo>
                    <a:lnTo>
                      <a:pt x="5" y="31"/>
                    </a:lnTo>
                    <a:lnTo>
                      <a:pt x="8" y="31"/>
                    </a:lnTo>
                    <a:lnTo>
                      <a:pt x="11" y="34"/>
                    </a:lnTo>
                    <a:lnTo>
                      <a:pt x="14" y="34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9" y="3"/>
                    </a:lnTo>
                    <a:lnTo>
                      <a:pt x="45" y="5"/>
                    </a:lnTo>
                    <a:lnTo>
                      <a:pt x="48" y="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4" name="Freeform 240"/>
              <p:cNvSpPr>
                <a:spLocks/>
              </p:cNvSpPr>
              <p:nvPr/>
            </p:nvSpPr>
            <p:spPr bwMode="auto">
              <a:xfrm>
                <a:off x="1801" y="2784"/>
                <a:ext cx="76" cy="78"/>
              </a:xfrm>
              <a:custGeom>
                <a:avLst/>
                <a:gdLst/>
                <a:ahLst/>
                <a:cxnLst>
                  <a:cxn ang="0">
                    <a:pos x="122" y="122"/>
                  </a:cxn>
                  <a:cxn ang="0">
                    <a:pos x="111" y="122"/>
                  </a:cxn>
                  <a:cxn ang="0">
                    <a:pos x="97" y="122"/>
                  </a:cxn>
                  <a:cxn ang="0">
                    <a:pos x="94" y="139"/>
                  </a:cxn>
                  <a:cxn ang="0">
                    <a:pos x="88" y="150"/>
                  </a:cxn>
                  <a:cxn ang="0">
                    <a:pos x="77" y="133"/>
                  </a:cxn>
                  <a:cxn ang="0">
                    <a:pos x="68" y="116"/>
                  </a:cxn>
                  <a:cxn ang="0">
                    <a:pos x="63" y="105"/>
                  </a:cxn>
                  <a:cxn ang="0">
                    <a:pos x="40" y="102"/>
                  </a:cxn>
                  <a:cxn ang="0">
                    <a:pos x="37" y="102"/>
                  </a:cxn>
                  <a:cxn ang="0">
                    <a:pos x="34" y="102"/>
                  </a:cxn>
                  <a:cxn ang="0">
                    <a:pos x="32" y="99"/>
                  </a:cxn>
                  <a:cxn ang="0">
                    <a:pos x="32" y="96"/>
                  </a:cxn>
                  <a:cxn ang="0">
                    <a:pos x="32" y="93"/>
                  </a:cxn>
                  <a:cxn ang="0">
                    <a:pos x="20" y="82"/>
                  </a:cxn>
                  <a:cxn ang="0">
                    <a:pos x="9" y="79"/>
                  </a:cxn>
                  <a:cxn ang="0">
                    <a:pos x="12" y="68"/>
                  </a:cxn>
                  <a:cxn ang="0">
                    <a:pos x="15" y="62"/>
                  </a:cxn>
                  <a:cxn ang="0">
                    <a:pos x="9" y="48"/>
                  </a:cxn>
                  <a:cxn ang="0">
                    <a:pos x="0" y="31"/>
                  </a:cxn>
                  <a:cxn ang="0">
                    <a:pos x="9" y="14"/>
                  </a:cxn>
                  <a:cxn ang="0">
                    <a:pos x="15" y="14"/>
                  </a:cxn>
                  <a:cxn ang="0">
                    <a:pos x="23" y="14"/>
                  </a:cxn>
                  <a:cxn ang="0">
                    <a:pos x="26" y="14"/>
                  </a:cxn>
                  <a:cxn ang="0">
                    <a:pos x="26" y="14"/>
                  </a:cxn>
                  <a:cxn ang="0">
                    <a:pos x="32" y="14"/>
                  </a:cxn>
                  <a:cxn ang="0">
                    <a:pos x="37" y="17"/>
                  </a:cxn>
                  <a:cxn ang="0">
                    <a:pos x="40" y="17"/>
                  </a:cxn>
                  <a:cxn ang="0">
                    <a:pos x="46" y="17"/>
                  </a:cxn>
                  <a:cxn ang="0">
                    <a:pos x="46" y="17"/>
                  </a:cxn>
                  <a:cxn ang="0">
                    <a:pos x="46" y="20"/>
                  </a:cxn>
                  <a:cxn ang="0">
                    <a:pos x="40" y="25"/>
                  </a:cxn>
                  <a:cxn ang="0">
                    <a:pos x="40" y="31"/>
                  </a:cxn>
                  <a:cxn ang="0">
                    <a:pos x="40" y="45"/>
                  </a:cxn>
                  <a:cxn ang="0">
                    <a:pos x="54" y="45"/>
                  </a:cxn>
                  <a:cxn ang="0">
                    <a:pos x="80" y="42"/>
                  </a:cxn>
                  <a:cxn ang="0">
                    <a:pos x="83" y="39"/>
                  </a:cxn>
                  <a:cxn ang="0">
                    <a:pos x="83" y="37"/>
                  </a:cxn>
                  <a:cxn ang="0">
                    <a:pos x="88" y="22"/>
                  </a:cxn>
                  <a:cxn ang="0">
                    <a:pos x="94" y="25"/>
                  </a:cxn>
                  <a:cxn ang="0">
                    <a:pos x="97" y="25"/>
                  </a:cxn>
                  <a:cxn ang="0">
                    <a:pos x="111" y="31"/>
                  </a:cxn>
                  <a:cxn ang="0">
                    <a:pos x="119" y="34"/>
                  </a:cxn>
                  <a:cxn ang="0">
                    <a:pos x="122" y="37"/>
                  </a:cxn>
                  <a:cxn ang="0">
                    <a:pos x="125" y="31"/>
                  </a:cxn>
                  <a:cxn ang="0">
                    <a:pos x="128" y="22"/>
                  </a:cxn>
                  <a:cxn ang="0">
                    <a:pos x="128" y="14"/>
                  </a:cxn>
                  <a:cxn ang="0">
                    <a:pos x="131" y="8"/>
                  </a:cxn>
                  <a:cxn ang="0">
                    <a:pos x="131" y="3"/>
                  </a:cxn>
                  <a:cxn ang="0">
                    <a:pos x="139" y="0"/>
                  </a:cxn>
                  <a:cxn ang="0">
                    <a:pos x="148" y="5"/>
                  </a:cxn>
                  <a:cxn ang="0">
                    <a:pos x="148" y="11"/>
                  </a:cxn>
                  <a:cxn ang="0">
                    <a:pos x="151" y="20"/>
                  </a:cxn>
                  <a:cxn ang="0">
                    <a:pos x="151" y="28"/>
                  </a:cxn>
                  <a:cxn ang="0">
                    <a:pos x="151" y="34"/>
                  </a:cxn>
                  <a:cxn ang="0">
                    <a:pos x="148" y="76"/>
                  </a:cxn>
                  <a:cxn ang="0">
                    <a:pos x="145" y="122"/>
                  </a:cxn>
                </a:cxnLst>
                <a:rect l="0" t="0" r="r" b="b"/>
                <a:pathLst>
                  <a:path w="151" h="153">
                    <a:moveTo>
                      <a:pt x="131" y="122"/>
                    </a:moveTo>
                    <a:lnTo>
                      <a:pt x="131" y="124"/>
                    </a:lnTo>
                    <a:lnTo>
                      <a:pt x="128" y="124"/>
                    </a:lnTo>
                    <a:lnTo>
                      <a:pt x="122" y="122"/>
                    </a:lnTo>
                    <a:lnTo>
                      <a:pt x="117" y="122"/>
                    </a:lnTo>
                    <a:lnTo>
                      <a:pt x="114" y="122"/>
                    </a:lnTo>
                    <a:lnTo>
                      <a:pt x="111" y="122"/>
                    </a:lnTo>
                    <a:lnTo>
                      <a:pt x="111" y="122"/>
                    </a:lnTo>
                    <a:lnTo>
                      <a:pt x="105" y="122"/>
                    </a:lnTo>
                    <a:lnTo>
                      <a:pt x="102" y="119"/>
                    </a:lnTo>
                    <a:lnTo>
                      <a:pt x="97" y="119"/>
                    </a:lnTo>
                    <a:lnTo>
                      <a:pt x="97" y="122"/>
                    </a:lnTo>
                    <a:lnTo>
                      <a:pt x="94" y="127"/>
                    </a:lnTo>
                    <a:lnTo>
                      <a:pt x="94" y="127"/>
                    </a:lnTo>
                    <a:lnTo>
                      <a:pt x="94" y="130"/>
                    </a:lnTo>
                    <a:lnTo>
                      <a:pt x="94" y="139"/>
                    </a:lnTo>
                    <a:lnTo>
                      <a:pt x="97" y="153"/>
                    </a:lnTo>
                    <a:lnTo>
                      <a:pt x="94" y="153"/>
                    </a:lnTo>
                    <a:lnTo>
                      <a:pt x="91" y="150"/>
                    </a:lnTo>
                    <a:lnTo>
                      <a:pt x="88" y="150"/>
                    </a:lnTo>
                    <a:lnTo>
                      <a:pt x="83" y="147"/>
                    </a:lnTo>
                    <a:lnTo>
                      <a:pt x="80" y="141"/>
                    </a:lnTo>
                    <a:lnTo>
                      <a:pt x="80" y="136"/>
                    </a:lnTo>
                    <a:lnTo>
                      <a:pt x="77" y="133"/>
                    </a:lnTo>
                    <a:lnTo>
                      <a:pt x="74" y="130"/>
                    </a:lnTo>
                    <a:lnTo>
                      <a:pt x="74" y="124"/>
                    </a:lnTo>
                    <a:lnTo>
                      <a:pt x="71" y="122"/>
                    </a:lnTo>
                    <a:lnTo>
                      <a:pt x="68" y="116"/>
                    </a:lnTo>
                    <a:lnTo>
                      <a:pt x="68" y="113"/>
                    </a:lnTo>
                    <a:lnTo>
                      <a:pt x="66" y="110"/>
                    </a:lnTo>
                    <a:lnTo>
                      <a:pt x="66" y="107"/>
                    </a:lnTo>
                    <a:lnTo>
                      <a:pt x="63" y="105"/>
                    </a:lnTo>
                    <a:lnTo>
                      <a:pt x="57" y="105"/>
                    </a:lnTo>
                    <a:lnTo>
                      <a:pt x="51" y="105"/>
                    </a:lnTo>
                    <a:lnTo>
                      <a:pt x="46" y="105"/>
                    </a:lnTo>
                    <a:lnTo>
                      <a:pt x="40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2" y="102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32" y="99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2" y="85"/>
                    </a:lnTo>
                    <a:lnTo>
                      <a:pt x="23" y="82"/>
                    </a:lnTo>
                    <a:lnTo>
                      <a:pt x="20" y="82"/>
                    </a:lnTo>
                    <a:lnTo>
                      <a:pt x="17" y="82"/>
                    </a:lnTo>
                    <a:lnTo>
                      <a:pt x="15" y="79"/>
                    </a:lnTo>
                    <a:lnTo>
                      <a:pt x="12" y="79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2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7" y="54"/>
                    </a:lnTo>
                    <a:lnTo>
                      <a:pt x="9" y="48"/>
                    </a:lnTo>
                    <a:lnTo>
                      <a:pt x="6" y="42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6" y="20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2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8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4"/>
                    </a:lnTo>
                    <a:lnTo>
                      <a:pt x="37" y="34"/>
                    </a:lnTo>
                    <a:lnTo>
                      <a:pt x="37" y="37"/>
                    </a:lnTo>
                    <a:lnTo>
                      <a:pt x="40" y="45"/>
                    </a:lnTo>
                    <a:lnTo>
                      <a:pt x="46" y="45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4" y="45"/>
                    </a:lnTo>
                    <a:lnTo>
                      <a:pt x="63" y="48"/>
                    </a:lnTo>
                    <a:lnTo>
                      <a:pt x="66" y="45"/>
                    </a:lnTo>
                    <a:lnTo>
                      <a:pt x="71" y="45"/>
                    </a:lnTo>
                    <a:lnTo>
                      <a:pt x="80" y="42"/>
                    </a:lnTo>
                    <a:lnTo>
                      <a:pt x="80" y="39"/>
                    </a:lnTo>
                    <a:lnTo>
                      <a:pt x="80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3" y="37"/>
                    </a:lnTo>
                    <a:lnTo>
                      <a:pt x="83" y="37"/>
                    </a:lnTo>
                    <a:lnTo>
                      <a:pt x="85" y="34"/>
                    </a:lnTo>
                    <a:lnTo>
                      <a:pt x="85" y="31"/>
                    </a:lnTo>
                    <a:lnTo>
                      <a:pt x="85" y="28"/>
                    </a:lnTo>
                    <a:lnTo>
                      <a:pt x="88" y="22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102" y="28"/>
                    </a:lnTo>
                    <a:lnTo>
                      <a:pt x="105" y="28"/>
                    </a:lnTo>
                    <a:lnTo>
                      <a:pt x="111" y="31"/>
                    </a:lnTo>
                    <a:lnTo>
                      <a:pt x="111" y="31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7"/>
                    </a:lnTo>
                    <a:lnTo>
                      <a:pt x="122" y="37"/>
                    </a:lnTo>
                    <a:lnTo>
                      <a:pt x="122" y="37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8" y="31"/>
                    </a:lnTo>
                    <a:lnTo>
                      <a:pt x="125" y="31"/>
                    </a:lnTo>
                    <a:lnTo>
                      <a:pt x="125" y="28"/>
                    </a:lnTo>
                    <a:lnTo>
                      <a:pt x="125" y="25"/>
                    </a:lnTo>
                    <a:lnTo>
                      <a:pt x="125" y="25"/>
                    </a:lnTo>
                    <a:lnTo>
                      <a:pt x="128" y="22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31" y="14"/>
                    </a:lnTo>
                    <a:lnTo>
                      <a:pt x="131" y="11"/>
                    </a:lnTo>
                    <a:lnTo>
                      <a:pt x="131" y="11"/>
                    </a:lnTo>
                    <a:lnTo>
                      <a:pt x="131" y="8"/>
                    </a:lnTo>
                    <a:lnTo>
                      <a:pt x="131" y="8"/>
                    </a:lnTo>
                    <a:lnTo>
                      <a:pt x="131" y="5"/>
                    </a:lnTo>
                    <a:lnTo>
                      <a:pt x="131" y="3"/>
                    </a:lnTo>
                    <a:lnTo>
                      <a:pt x="131" y="3"/>
                    </a:lnTo>
                    <a:lnTo>
                      <a:pt x="131" y="3"/>
                    </a:lnTo>
                    <a:lnTo>
                      <a:pt x="131" y="0"/>
                    </a:lnTo>
                    <a:lnTo>
                      <a:pt x="134" y="0"/>
                    </a:lnTo>
                    <a:lnTo>
                      <a:pt x="139" y="0"/>
                    </a:lnTo>
                    <a:lnTo>
                      <a:pt x="145" y="3"/>
                    </a:lnTo>
                    <a:lnTo>
                      <a:pt x="145" y="3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8" y="14"/>
                    </a:lnTo>
                    <a:lnTo>
                      <a:pt x="151" y="14"/>
                    </a:lnTo>
                    <a:lnTo>
                      <a:pt x="151" y="17"/>
                    </a:lnTo>
                    <a:lnTo>
                      <a:pt x="151" y="20"/>
                    </a:lnTo>
                    <a:lnTo>
                      <a:pt x="151" y="20"/>
                    </a:lnTo>
                    <a:lnTo>
                      <a:pt x="151" y="22"/>
                    </a:lnTo>
                    <a:lnTo>
                      <a:pt x="151" y="25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1" y="31"/>
                    </a:lnTo>
                    <a:lnTo>
                      <a:pt x="151" y="34"/>
                    </a:lnTo>
                    <a:lnTo>
                      <a:pt x="151" y="34"/>
                    </a:lnTo>
                    <a:lnTo>
                      <a:pt x="151" y="37"/>
                    </a:lnTo>
                    <a:lnTo>
                      <a:pt x="151" y="37"/>
                    </a:lnTo>
                    <a:lnTo>
                      <a:pt x="142" y="37"/>
                    </a:lnTo>
                    <a:lnTo>
                      <a:pt x="148" y="76"/>
                    </a:lnTo>
                    <a:lnTo>
                      <a:pt x="151" y="116"/>
                    </a:lnTo>
                    <a:lnTo>
                      <a:pt x="145" y="122"/>
                    </a:lnTo>
                    <a:lnTo>
                      <a:pt x="145" y="122"/>
                    </a:lnTo>
                    <a:lnTo>
                      <a:pt x="145" y="122"/>
                    </a:lnTo>
                    <a:lnTo>
                      <a:pt x="136" y="122"/>
                    </a:lnTo>
                    <a:lnTo>
                      <a:pt x="131" y="122"/>
                    </a:lnTo>
                    <a:lnTo>
                      <a:pt x="131" y="122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5" name="Freeform 241"/>
              <p:cNvSpPr>
                <a:spLocks/>
              </p:cNvSpPr>
              <p:nvPr/>
            </p:nvSpPr>
            <p:spPr bwMode="auto">
              <a:xfrm>
                <a:off x="1801" y="2784"/>
                <a:ext cx="76" cy="78"/>
              </a:xfrm>
              <a:custGeom>
                <a:avLst/>
                <a:gdLst/>
                <a:ahLst/>
                <a:cxnLst>
                  <a:cxn ang="0">
                    <a:pos x="122" y="122"/>
                  </a:cxn>
                  <a:cxn ang="0">
                    <a:pos x="111" y="122"/>
                  </a:cxn>
                  <a:cxn ang="0">
                    <a:pos x="97" y="122"/>
                  </a:cxn>
                  <a:cxn ang="0">
                    <a:pos x="94" y="139"/>
                  </a:cxn>
                  <a:cxn ang="0">
                    <a:pos x="88" y="150"/>
                  </a:cxn>
                  <a:cxn ang="0">
                    <a:pos x="77" y="133"/>
                  </a:cxn>
                  <a:cxn ang="0">
                    <a:pos x="68" y="116"/>
                  </a:cxn>
                  <a:cxn ang="0">
                    <a:pos x="63" y="105"/>
                  </a:cxn>
                  <a:cxn ang="0">
                    <a:pos x="40" y="102"/>
                  </a:cxn>
                  <a:cxn ang="0">
                    <a:pos x="37" y="102"/>
                  </a:cxn>
                  <a:cxn ang="0">
                    <a:pos x="34" y="102"/>
                  </a:cxn>
                  <a:cxn ang="0">
                    <a:pos x="32" y="99"/>
                  </a:cxn>
                  <a:cxn ang="0">
                    <a:pos x="32" y="96"/>
                  </a:cxn>
                  <a:cxn ang="0">
                    <a:pos x="32" y="93"/>
                  </a:cxn>
                  <a:cxn ang="0">
                    <a:pos x="20" y="82"/>
                  </a:cxn>
                  <a:cxn ang="0">
                    <a:pos x="9" y="79"/>
                  </a:cxn>
                  <a:cxn ang="0">
                    <a:pos x="12" y="68"/>
                  </a:cxn>
                  <a:cxn ang="0">
                    <a:pos x="15" y="62"/>
                  </a:cxn>
                  <a:cxn ang="0">
                    <a:pos x="9" y="48"/>
                  </a:cxn>
                  <a:cxn ang="0">
                    <a:pos x="0" y="31"/>
                  </a:cxn>
                  <a:cxn ang="0">
                    <a:pos x="9" y="14"/>
                  </a:cxn>
                  <a:cxn ang="0">
                    <a:pos x="15" y="14"/>
                  </a:cxn>
                  <a:cxn ang="0">
                    <a:pos x="23" y="14"/>
                  </a:cxn>
                  <a:cxn ang="0">
                    <a:pos x="26" y="14"/>
                  </a:cxn>
                  <a:cxn ang="0">
                    <a:pos x="26" y="14"/>
                  </a:cxn>
                  <a:cxn ang="0">
                    <a:pos x="32" y="14"/>
                  </a:cxn>
                  <a:cxn ang="0">
                    <a:pos x="37" y="17"/>
                  </a:cxn>
                  <a:cxn ang="0">
                    <a:pos x="40" y="17"/>
                  </a:cxn>
                  <a:cxn ang="0">
                    <a:pos x="46" y="17"/>
                  </a:cxn>
                  <a:cxn ang="0">
                    <a:pos x="46" y="17"/>
                  </a:cxn>
                  <a:cxn ang="0">
                    <a:pos x="46" y="20"/>
                  </a:cxn>
                  <a:cxn ang="0">
                    <a:pos x="40" y="25"/>
                  </a:cxn>
                  <a:cxn ang="0">
                    <a:pos x="40" y="31"/>
                  </a:cxn>
                  <a:cxn ang="0">
                    <a:pos x="40" y="45"/>
                  </a:cxn>
                  <a:cxn ang="0">
                    <a:pos x="54" y="45"/>
                  </a:cxn>
                  <a:cxn ang="0">
                    <a:pos x="80" y="42"/>
                  </a:cxn>
                  <a:cxn ang="0">
                    <a:pos x="83" y="39"/>
                  </a:cxn>
                  <a:cxn ang="0">
                    <a:pos x="83" y="37"/>
                  </a:cxn>
                  <a:cxn ang="0">
                    <a:pos x="88" y="22"/>
                  </a:cxn>
                  <a:cxn ang="0">
                    <a:pos x="94" y="25"/>
                  </a:cxn>
                  <a:cxn ang="0">
                    <a:pos x="97" y="25"/>
                  </a:cxn>
                  <a:cxn ang="0">
                    <a:pos x="111" y="31"/>
                  </a:cxn>
                  <a:cxn ang="0">
                    <a:pos x="119" y="34"/>
                  </a:cxn>
                  <a:cxn ang="0">
                    <a:pos x="122" y="37"/>
                  </a:cxn>
                  <a:cxn ang="0">
                    <a:pos x="125" y="31"/>
                  </a:cxn>
                  <a:cxn ang="0">
                    <a:pos x="128" y="22"/>
                  </a:cxn>
                  <a:cxn ang="0">
                    <a:pos x="128" y="14"/>
                  </a:cxn>
                  <a:cxn ang="0">
                    <a:pos x="131" y="8"/>
                  </a:cxn>
                  <a:cxn ang="0">
                    <a:pos x="131" y="3"/>
                  </a:cxn>
                  <a:cxn ang="0">
                    <a:pos x="139" y="0"/>
                  </a:cxn>
                  <a:cxn ang="0">
                    <a:pos x="148" y="5"/>
                  </a:cxn>
                  <a:cxn ang="0">
                    <a:pos x="148" y="11"/>
                  </a:cxn>
                  <a:cxn ang="0">
                    <a:pos x="151" y="20"/>
                  </a:cxn>
                  <a:cxn ang="0">
                    <a:pos x="151" y="28"/>
                  </a:cxn>
                  <a:cxn ang="0">
                    <a:pos x="151" y="34"/>
                  </a:cxn>
                  <a:cxn ang="0">
                    <a:pos x="148" y="76"/>
                  </a:cxn>
                  <a:cxn ang="0">
                    <a:pos x="145" y="122"/>
                  </a:cxn>
                </a:cxnLst>
                <a:rect l="0" t="0" r="r" b="b"/>
                <a:pathLst>
                  <a:path w="151" h="153">
                    <a:moveTo>
                      <a:pt x="131" y="122"/>
                    </a:moveTo>
                    <a:lnTo>
                      <a:pt x="131" y="124"/>
                    </a:lnTo>
                    <a:lnTo>
                      <a:pt x="128" y="124"/>
                    </a:lnTo>
                    <a:lnTo>
                      <a:pt x="122" y="122"/>
                    </a:lnTo>
                    <a:lnTo>
                      <a:pt x="117" y="122"/>
                    </a:lnTo>
                    <a:lnTo>
                      <a:pt x="114" y="122"/>
                    </a:lnTo>
                    <a:lnTo>
                      <a:pt x="111" y="122"/>
                    </a:lnTo>
                    <a:lnTo>
                      <a:pt x="111" y="122"/>
                    </a:lnTo>
                    <a:lnTo>
                      <a:pt x="105" y="122"/>
                    </a:lnTo>
                    <a:lnTo>
                      <a:pt x="102" y="119"/>
                    </a:lnTo>
                    <a:lnTo>
                      <a:pt x="97" y="119"/>
                    </a:lnTo>
                    <a:lnTo>
                      <a:pt x="97" y="122"/>
                    </a:lnTo>
                    <a:lnTo>
                      <a:pt x="94" y="127"/>
                    </a:lnTo>
                    <a:lnTo>
                      <a:pt x="94" y="127"/>
                    </a:lnTo>
                    <a:lnTo>
                      <a:pt x="94" y="130"/>
                    </a:lnTo>
                    <a:lnTo>
                      <a:pt x="94" y="139"/>
                    </a:lnTo>
                    <a:lnTo>
                      <a:pt x="97" y="153"/>
                    </a:lnTo>
                    <a:lnTo>
                      <a:pt x="94" y="153"/>
                    </a:lnTo>
                    <a:lnTo>
                      <a:pt x="91" y="150"/>
                    </a:lnTo>
                    <a:lnTo>
                      <a:pt x="88" y="150"/>
                    </a:lnTo>
                    <a:lnTo>
                      <a:pt x="83" y="147"/>
                    </a:lnTo>
                    <a:lnTo>
                      <a:pt x="80" y="141"/>
                    </a:lnTo>
                    <a:lnTo>
                      <a:pt x="80" y="136"/>
                    </a:lnTo>
                    <a:lnTo>
                      <a:pt x="77" y="133"/>
                    </a:lnTo>
                    <a:lnTo>
                      <a:pt x="74" y="130"/>
                    </a:lnTo>
                    <a:lnTo>
                      <a:pt x="74" y="124"/>
                    </a:lnTo>
                    <a:lnTo>
                      <a:pt x="71" y="122"/>
                    </a:lnTo>
                    <a:lnTo>
                      <a:pt x="68" y="116"/>
                    </a:lnTo>
                    <a:lnTo>
                      <a:pt x="68" y="113"/>
                    </a:lnTo>
                    <a:lnTo>
                      <a:pt x="66" y="110"/>
                    </a:lnTo>
                    <a:lnTo>
                      <a:pt x="66" y="107"/>
                    </a:lnTo>
                    <a:lnTo>
                      <a:pt x="63" y="105"/>
                    </a:lnTo>
                    <a:lnTo>
                      <a:pt x="57" y="105"/>
                    </a:lnTo>
                    <a:lnTo>
                      <a:pt x="51" y="105"/>
                    </a:lnTo>
                    <a:lnTo>
                      <a:pt x="46" y="105"/>
                    </a:lnTo>
                    <a:lnTo>
                      <a:pt x="40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2" y="102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32" y="99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6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2" y="85"/>
                    </a:lnTo>
                    <a:lnTo>
                      <a:pt x="23" y="82"/>
                    </a:lnTo>
                    <a:lnTo>
                      <a:pt x="20" y="82"/>
                    </a:lnTo>
                    <a:lnTo>
                      <a:pt x="17" y="82"/>
                    </a:lnTo>
                    <a:lnTo>
                      <a:pt x="15" y="79"/>
                    </a:lnTo>
                    <a:lnTo>
                      <a:pt x="12" y="79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2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7" y="54"/>
                    </a:lnTo>
                    <a:lnTo>
                      <a:pt x="9" y="48"/>
                    </a:lnTo>
                    <a:lnTo>
                      <a:pt x="6" y="42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6" y="20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2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8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4"/>
                    </a:lnTo>
                    <a:lnTo>
                      <a:pt x="37" y="34"/>
                    </a:lnTo>
                    <a:lnTo>
                      <a:pt x="37" y="37"/>
                    </a:lnTo>
                    <a:lnTo>
                      <a:pt x="40" y="45"/>
                    </a:lnTo>
                    <a:lnTo>
                      <a:pt x="46" y="45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4" y="45"/>
                    </a:lnTo>
                    <a:lnTo>
                      <a:pt x="63" y="48"/>
                    </a:lnTo>
                    <a:lnTo>
                      <a:pt x="66" y="45"/>
                    </a:lnTo>
                    <a:lnTo>
                      <a:pt x="71" y="45"/>
                    </a:lnTo>
                    <a:lnTo>
                      <a:pt x="80" y="42"/>
                    </a:lnTo>
                    <a:lnTo>
                      <a:pt x="80" y="39"/>
                    </a:lnTo>
                    <a:lnTo>
                      <a:pt x="80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3" y="37"/>
                    </a:lnTo>
                    <a:lnTo>
                      <a:pt x="83" y="37"/>
                    </a:lnTo>
                    <a:lnTo>
                      <a:pt x="85" y="34"/>
                    </a:lnTo>
                    <a:lnTo>
                      <a:pt x="85" y="31"/>
                    </a:lnTo>
                    <a:lnTo>
                      <a:pt x="85" y="28"/>
                    </a:lnTo>
                    <a:lnTo>
                      <a:pt x="88" y="22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102" y="28"/>
                    </a:lnTo>
                    <a:lnTo>
                      <a:pt x="105" y="28"/>
                    </a:lnTo>
                    <a:lnTo>
                      <a:pt x="111" y="31"/>
                    </a:lnTo>
                    <a:lnTo>
                      <a:pt x="111" y="31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7"/>
                    </a:lnTo>
                    <a:lnTo>
                      <a:pt x="122" y="37"/>
                    </a:lnTo>
                    <a:lnTo>
                      <a:pt x="122" y="37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8" y="31"/>
                    </a:lnTo>
                    <a:lnTo>
                      <a:pt x="125" y="31"/>
                    </a:lnTo>
                    <a:lnTo>
                      <a:pt x="125" y="28"/>
                    </a:lnTo>
                    <a:lnTo>
                      <a:pt x="125" y="25"/>
                    </a:lnTo>
                    <a:lnTo>
                      <a:pt x="125" y="25"/>
                    </a:lnTo>
                    <a:lnTo>
                      <a:pt x="128" y="22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31" y="14"/>
                    </a:lnTo>
                    <a:lnTo>
                      <a:pt x="131" y="11"/>
                    </a:lnTo>
                    <a:lnTo>
                      <a:pt x="131" y="11"/>
                    </a:lnTo>
                    <a:lnTo>
                      <a:pt x="131" y="8"/>
                    </a:lnTo>
                    <a:lnTo>
                      <a:pt x="131" y="8"/>
                    </a:lnTo>
                    <a:lnTo>
                      <a:pt x="131" y="5"/>
                    </a:lnTo>
                    <a:lnTo>
                      <a:pt x="131" y="3"/>
                    </a:lnTo>
                    <a:lnTo>
                      <a:pt x="131" y="3"/>
                    </a:lnTo>
                    <a:lnTo>
                      <a:pt x="131" y="3"/>
                    </a:lnTo>
                    <a:lnTo>
                      <a:pt x="131" y="0"/>
                    </a:lnTo>
                    <a:lnTo>
                      <a:pt x="134" y="0"/>
                    </a:lnTo>
                    <a:lnTo>
                      <a:pt x="139" y="0"/>
                    </a:lnTo>
                    <a:lnTo>
                      <a:pt x="145" y="3"/>
                    </a:lnTo>
                    <a:lnTo>
                      <a:pt x="145" y="3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8" y="14"/>
                    </a:lnTo>
                    <a:lnTo>
                      <a:pt x="151" y="14"/>
                    </a:lnTo>
                    <a:lnTo>
                      <a:pt x="151" y="17"/>
                    </a:lnTo>
                    <a:lnTo>
                      <a:pt x="151" y="20"/>
                    </a:lnTo>
                    <a:lnTo>
                      <a:pt x="151" y="20"/>
                    </a:lnTo>
                    <a:lnTo>
                      <a:pt x="151" y="22"/>
                    </a:lnTo>
                    <a:lnTo>
                      <a:pt x="151" y="25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1" y="31"/>
                    </a:lnTo>
                    <a:lnTo>
                      <a:pt x="151" y="34"/>
                    </a:lnTo>
                    <a:lnTo>
                      <a:pt x="151" y="34"/>
                    </a:lnTo>
                    <a:lnTo>
                      <a:pt x="151" y="37"/>
                    </a:lnTo>
                    <a:lnTo>
                      <a:pt x="151" y="37"/>
                    </a:lnTo>
                    <a:lnTo>
                      <a:pt x="142" y="37"/>
                    </a:lnTo>
                    <a:lnTo>
                      <a:pt x="148" y="76"/>
                    </a:lnTo>
                    <a:lnTo>
                      <a:pt x="151" y="116"/>
                    </a:lnTo>
                    <a:lnTo>
                      <a:pt x="145" y="122"/>
                    </a:lnTo>
                    <a:lnTo>
                      <a:pt x="145" y="122"/>
                    </a:lnTo>
                    <a:lnTo>
                      <a:pt x="145" y="122"/>
                    </a:lnTo>
                    <a:lnTo>
                      <a:pt x="136" y="122"/>
                    </a:lnTo>
                    <a:lnTo>
                      <a:pt x="131" y="122"/>
                    </a:lnTo>
                    <a:lnTo>
                      <a:pt x="131" y="122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6" name="Freeform 242"/>
              <p:cNvSpPr>
                <a:spLocks/>
              </p:cNvSpPr>
              <p:nvPr/>
            </p:nvSpPr>
            <p:spPr bwMode="auto">
              <a:xfrm>
                <a:off x="1314" y="2727"/>
                <a:ext cx="179" cy="138"/>
              </a:xfrm>
              <a:custGeom>
                <a:avLst/>
                <a:gdLst/>
                <a:ahLst/>
                <a:cxnLst>
                  <a:cxn ang="0">
                    <a:pos x="15" y="63"/>
                  </a:cxn>
                  <a:cxn ang="0">
                    <a:pos x="0" y="57"/>
                  </a:cxn>
                  <a:cxn ang="0">
                    <a:pos x="0" y="51"/>
                  </a:cxn>
                  <a:cxn ang="0">
                    <a:pos x="6" y="49"/>
                  </a:cxn>
                  <a:cxn ang="0">
                    <a:pos x="6" y="46"/>
                  </a:cxn>
                  <a:cxn ang="0">
                    <a:pos x="6" y="43"/>
                  </a:cxn>
                  <a:cxn ang="0">
                    <a:pos x="6" y="34"/>
                  </a:cxn>
                  <a:cxn ang="0">
                    <a:pos x="6" y="29"/>
                  </a:cxn>
                  <a:cxn ang="0">
                    <a:pos x="9" y="23"/>
                  </a:cxn>
                  <a:cxn ang="0">
                    <a:pos x="15" y="23"/>
                  </a:cxn>
                  <a:cxn ang="0">
                    <a:pos x="20" y="23"/>
                  </a:cxn>
                  <a:cxn ang="0">
                    <a:pos x="29" y="26"/>
                  </a:cxn>
                  <a:cxn ang="0">
                    <a:pos x="32" y="17"/>
                  </a:cxn>
                  <a:cxn ang="0">
                    <a:pos x="37" y="6"/>
                  </a:cxn>
                  <a:cxn ang="0">
                    <a:pos x="49" y="0"/>
                  </a:cxn>
                  <a:cxn ang="0">
                    <a:pos x="60" y="3"/>
                  </a:cxn>
                  <a:cxn ang="0">
                    <a:pos x="71" y="9"/>
                  </a:cxn>
                  <a:cxn ang="0">
                    <a:pos x="66" y="26"/>
                  </a:cxn>
                  <a:cxn ang="0">
                    <a:pos x="63" y="32"/>
                  </a:cxn>
                  <a:cxn ang="0">
                    <a:pos x="60" y="40"/>
                  </a:cxn>
                  <a:cxn ang="0">
                    <a:pos x="80" y="49"/>
                  </a:cxn>
                  <a:cxn ang="0">
                    <a:pos x="80" y="80"/>
                  </a:cxn>
                  <a:cxn ang="0">
                    <a:pos x="97" y="83"/>
                  </a:cxn>
                  <a:cxn ang="0">
                    <a:pos x="102" y="60"/>
                  </a:cxn>
                  <a:cxn ang="0">
                    <a:pos x="105" y="40"/>
                  </a:cxn>
                  <a:cxn ang="0">
                    <a:pos x="119" y="29"/>
                  </a:cxn>
                  <a:cxn ang="0">
                    <a:pos x="125" y="17"/>
                  </a:cxn>
                  <a:cxn ang="0">
                    <a:pos x="134" y="12"/>
                  </a:cxn>
                  <a:cxn ang="0">
                    <a:pos x="142" y="17"/>
                  </a:cxn>
                  <a:cxn ang="0">
                    <a:pos x="162" y="32"/>
                  </a:cxn>
                  <a:cxn ang="0">
                    <a:pos x="179" y="34"/>
                  </a:cxn>
                  <a:cxn ang="0">
                    <a:pos x="202" y="32"/>
                  </a:cxn>
                  <a:cxn ang="0">
                    <a:pos x="207" y="43"/>
                  </a:cxn>
                  <a:cxn ang="0">
                    <a:pos x="213" y="77"/>
                  </a:cxn>
                  <a:cxn ang="0">
                    <a:pos x="236" y="100"/>
                  </a:cxn>
                  <a:cxn ang="0">
                    <a:pos x="230" y="117"/>
                  </a:cxn>
                  <a:cxn ang="0">
                    <a:pos x="253" y="168"/>
                  </a:cxn>
                  <a:cxn ang="0">
                    <a:pos x="357" y="210"/>
                  </a:cxn>
                  <a:cxn ang="0">
                    <a:pos x="346" y="227"/>
                  </a:cxn>
                  <a:cxn ang="0">
                    <a:pos x="326" y="258"/>
                  </a:cxn>
                  <a:cxn ang="0">
                    <a:pos x="267" y="275"/>
                  </a:cxn>
                  <a:cxn ang="0">
                    <a:pos x="221" y="241"/>
                  </a:cxn>
                  <a:cxn ang="0">
                    <a:pos x="219" y="253"/>
                  </a:cxn>
                  <a:cxn ang="0">
                    <a:pos x="213" y="261"/>
                  </a:cxn>
                  <a:cxn ang="0">
                    <a:pos x="193" y="255"/>
                  </a:cxn>
                  <a:cxn ang="0">
                    <a:pos x="179" y="253"/>
                  </a:cxn>
                  <a:cxn ang="0">
                    <a:pos x="162" y="238"/>
                  </a:cxn>
                  <a:cxn ang="0">
                    <a:pos x="139" y="233"/>
                  </a:cxn>
                  <a:cxn ang="0">
                    <a:pos x="114" y="221"/>
                  </a:cxn>
                  <a:cxn ang="0">
                    <a:pos x="114" y="219"/>
                  </a:cxn>
                  <a:cxn ang="0">
                    <a:pos x="117" y="216"/>
                  </a:cxn>
                  <a:cxn ang="0">
                    <a:pos x="119" y="213"/>
                  </a:cxn>
                  <a:cxn ang="0">
                    <a:pos x="119" y="210"/>
                  </a:cxn>
                  <a:cxn ang="0">
                    <a:pos x="119" y="207"/>
                  </a:cxn>
                  <a:cxn ang="0">
                    <a:pos x="119" y="199"/>
                  </a:cxn>
                  <a:cxn ang="0">
                    <a:pos x="114" y="196"/>
                  </a:cxn>
                  <a:cxn ang="0">
                    <a:pos x="100" y="193"/>
                  </a:cxn>
                  <a:cxn ang="0">
                    <a:pos x="60" y="142"/>
                  </a:cxn>
                  <a:cxn ang="0">
                    <a:pos x="60" y="128"/>
                  </a:cxn>
                  <a:cxn ang="0">
                    <a:pos x="51" y="114"/>
                  </a:cxn>
                  <a:cxn ang="0">
                    <a:pos x="29" y="108"/>
                  </a:cxn>
                  <a:cxn ang="0">
                    <a:pos x="15" y="97"/>
                  </a:cxn>
                  <a:cxn ang="0">
                    <a:pos x="6" y="83"/>
                  </a:cxn>
                </a:cxnLst>
                <a:rect l="0" t="0" r="r" b="b"/>
                <a:pathLst>
                  <a:path w="357" h="275">
                    <a:moveTo>
                      <a:pt x="3" y="77"/>
                    </a:moveTo>
                    <a:lnTo>
                      <a:pt x="0" y="7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3" y="74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9" y="71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40" y="6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3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8" y="3"/>
                    </a:lnTo>
                    <a:lnTo>
                      <a:pt x="68" y="3"/>
                    </a:lnTo>
                    <a:lnTo>
                      <a:pt x="68" y="3"/>
                    </a:lnTo>
                    <a:lnTo>
                      <a:pt x="71" y="3"/>
                    </a:lnTo>
                    <a:lnTo>
                      <a:pt x="71" y="3"/>
                    </a:lnTo>
                    <a:lnTo>
                      <a:pt x="71" y="3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3" y="40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3"/>
                    </a:lnTo>
                    <a:lnTo>
                      <a:pt x="66" y="43"/>
                    </a:lnTo>
                    <a:lnTo>
                      <a:pt x="68" y="43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71" y="46"/>
                    </a:lnTo>
                    <a:lnTo>
                      <a:pt x="71" y="46"/>
                    </a:lnTo>
                    <a:lnTo>
                      <a:pt x="74" y="46"/>
                    </a:lnTo>
                    <a:lnTo>
                      <a:pt x="74" y="46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80" y="49"/>
                    </a:lnTo>
                    <a:lnTo>
                      <a:pt x="80" y="49"/>
                    </a:lnTo>
                    <a:lnTo>
                      <a:pt x="80" y="49"/>
                    </a:lnTo>
                    <a:lnTo>
                      <a:pt x="83" y="51"/>
                    </a:lnTo>
                    <a:lnTo>
                      <a:pt x="85" y="51"/>
                    </a:lnTo>
                    <a:lnTo>
                      <a:pt x="85" y="51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5" y="66"/>
                    </a:lnTo>
                    <a:lnTo>
                      <a:pt x="83" y="68"/>
                    </a:lnTo>
                    <a:lnTo>
                      <a:pt x="83" y="68"/>
                    </a:lnTo>
                    <a:lnTo>
                      <a:pt x="83" y="71"/>
                    </a:lnTo>
                    <a:lnTo>
                      <a:pt x="83" y="74"/>
                    </a:lnTo>
                    <a:lnTo>
                      <a:pt x="83" y="74"/>
                    </a:lnTo>
                    <a:lnTo>
                      <a:pt x="83" y="77"/>
                    </a:lnTo>
                    <a:lnTo>
                      <a:pt x="80" y="77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0" y="83"/>
                    </a:lnTo>
                    <a:lnTo>
                      <a:pt x="83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8" y="88"/>
                    </a:lnTo>
                    <a:lnTo>
                      <a:pt x="91" y="88"/>
                    </a:lnTo>
                    <a:lnTo>
                      <a:pt x="91" y="88"/>
                    </a:lnTo>
                    <a:lnTo>
                      <a:pt x="91" y="88"/>
                    </a:lnTo>
                    <a:lnTo>
                      <a:pt x="94" y="88"/>
                    </a:lnTo>
                    <a:lnTo>
                      <a:pt x="94" y="91"/>
                    </a:lnTo>
                    <a:lnTo>
                      <a:pt x="94" y="91"/>
                    </a:lnTo>
                    <a:lnTo>
                      <a:pt x="94" y="91"/>
                    </a:lnTo>
                    <a:lnTo>
                      <a:pt x="94" y="91"/>
                    </a:lnTo>
                    <a:lnTo>
                      <a:pt x="97" y="91"/>
                    </a:lnTo>
                    <a:lnTo>
                      <a:pt x="97" y="91"/>
                    </a:lnTo>
                    <a:lnTo>
                      <a:pt x="97" y="91"/>
                    </a:lnTo>
                    <a:lnTo>
                      <a:pt x="97" y="91"/>
                    </a:lnTo>
                    <a:lnTo>
                      <a:pt x="97" y="85"/>
                    </a:lnTo>
                    <a:lnTo>
                      <a:pt x="97" y="83"/>
                    </a:lnTo>
                    <a:lnTo>
                      <a:pt x="100" y="80"/>
                    </a:lnTo>
                    <a:lnTo>
                      <a:pt x="100" y="77"/>
                    </a:lnTo>
                    <a:lnTo>
                      <a:pt x="100" y="77"/>
                    </a:lnTo>
                    <a:lnTo>
                      <a:pt x="100" y="74"/>
                    </a:lnTo>
                    <a:lnTo>
                      <a:pt x="100" y="74"/>
                    </a:lnTo>
                    <a:lnTo>
                      <a:pt x="100" y="74"/>
                    </a:lnTo>
                    <a:lnTo>
                      <a:pt x="100" y="74"/>
                    </a:lnTo>
                    <a:lnTo>
                      <a:pt x="100" y="71"/>
                    </a:lnTo>
                    <a:lnTo>
                      <a:pt x="100" y="71"/>
                    </a:lnTo>
                    <a:lnTo>
                      <a:pt x="100" y="71"/>
                    </a:lnTo>
                    <a:lnTo>
                      <a:pt x="100" y="68"/>
                    </a:lnTo>
                    <a:lnTo>
                      <a:pt x="100" y="68"/>
                    </a:lnTo>
                    <a:lnTo>
                      <a:pt x="100" y="66"/>
                    </a:lnTo>
                    <a:lnTo>
                      <a:pt x="100" y="66"/>
                    </a:lnTo>
                    <a:lnTo>
                      <a:pt x="100" y="66"/>
                    </a:lnTo>
                    <a:lnTo>
                      <a:pt x="100" y="63"/>
                    </a:lnTo>
                    <a:lnTo>
                      <a:pt x="100" y="63"/>
                    </a:lnTo>
                    <a:lnTo>
                      <a:pt x="102" y="63"/>
                    </a:lnTo>
                    <a:lnTo>
                      <a:pt x="102" y="60"/>
                    </a:lnTo>
                    <a:lnTo>
                      <a:pt x="102" y="60"/>
                    </a:lnTo>
                    <a:lnTo>
                      <a:pt x="102" y="57"/>
                    </a:lnTo>
                    <a:lnTo>
                      <a:pt x="102" y="57"/>
                    </a:lnTo>
                    <a:lnTo>
                      <a:pt x="102" y="57"/>
                    </a:lnTo>
                    <a:lnTo>
                      <a:pt x="102" y="57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5" y="51"/>
                    </a:lnTo>
                    <a:lnTo>
                      <a:pt x="105" y="51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105" y="46"/>
                    </a:lnTo>
                    <a:lnTo>
                      <a:pt x="105" y="43"/>
                    </a:lnTo>
                    <a:lnTo>
                      <a:pt x="105" y="43"/>
                    </a:lnTo>
                    <a:lnTo>
                      <a:pt x="105" y="43"/>
                    </a:lnTo>
                    <a:lnTo>
                      <a:pt x="105" y="40"/>
                    </a:lnTo>
                    <a:lnTo>
                      <a:pt x="105" y="40"/>
                    </a:lnTo>
                    <a:lnTo>
                      <a:pt x="105" y="40"/>
                    </a:lnTo>
                    <a:lnTo>
                      <a:pt x="105" y="37"/>
                    </a:lnTo>
                    <a:lnTo>
                      <a:pt x="105" y="37"/>
                    </a:lnTo>
                    <a:lnTo>
                      <a:pt x="105" y="37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1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9" y="29"/>
                    </a:lnTo>
                    <a:lnTo>
                      <a:pt x="119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6"/>
                    </a:lnTo>
                    <a:lnTo>
                      <a:pt x="125" y="26"/>
                    </a:lnTo>
                    <a:lnTo>
                      <a:pt x="125" y="26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5" y="15"/>
                    </a:lnTo>
                    <a:lnTo>
                      <a:pt x="125" y="15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1" y="9"/>
                    </a:lnTo>
                    <a:lnTo>
                      <a:pt x="131" y="9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4" y="12"/>
                    </a:lnTo>
                    <a:lnTo>
                      <a:pt x="134" y="12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34" y="17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42" y="17"/>
                    </a:lnTo>
                    <a:lnTo>
                      <a:pt x="142" y="17"/>
                    </a:lnTo>
                    <a:lnTo>
                      <a:pt x="142" y="17"/>
                    </a:lnTo>
                    <a:lnTo>
                      <a:pt x="142" y="20"/>
                    </a:lnTo>
                    <a:lnTo>
                      <a:pt x="145" y="20"/>
                    </a:lnTo>
                    <a:lnTo>
                      <a:pt x="145" y="20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48" y="20"/>
                    </a:lnTo>
                    <a:lnTo>
                      <a:pt x="148" y="23"/>
                    </a:lnTo>
                    <a:lnTo>
                      <a:pt x="151" y="23"/>
                    </a:lnTo>
                    <a:lnTo>
                      <a:pt x="151" y="23"/>
                    </a:lnTo>
                    <a:lnTo>
                      <a:pt x="151" y="23"/>
                    </a:lnTo>
                    <a:lnTo>
                      <a:pt x="153" y="23"/>
                    </a:lnTo>
                    <a:lnTo>
                      <a:pt x="153" y="26"/>
                    </a:lnTo>
                    <a:lnTo>
                      <a:pt x="156" y="26"/>
                    </a:lnTo>
                    <a:lnTo>
                      <a:pt x="156" y="26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9" y="29"/>
                    </a:lnTo>
                    <a:lnTo>
                      <a:pt x="159" y="29"/>
                    </a:lnTo>
                    <a:lnTo>
                      <a:pt x="159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65" y="34"/>
                    </a:lnTo>
                    <a:lnTo>
                      <a:pt x="165" y="34"/>
                    </a:lnTo>
                    <a:lnTo>
                      <a:pt x="165" y="34"/>
                    </a:lnTo>
                    <a:lnTo>
                      <a:pt x="165" y="34"/>
                    </a:lnTo>
                    <a:lnTo>
                      <a:pt x="168" y="37"/>
                    </a:lnTo>
                    <a:lnTo>
                      <a:pt x="168" y="37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3" y="40"/>
                    </a:lnTo>
                    <a:lnTo>
                      <a:pt x="176" y="40"/>
                    </a:lnTo>
                    <a:lnTo>
                      <a:pt x="176" y="37"/>
                    </a:lnTo>
                    <a:lnTo>
                      <a:pt x="176" y="37"/>
                    </a:lnTo>
                    <a:lnTo>
                      <a:pt x="179" y="37"/>
                    </a:lnTo>
                    <a:lnTo>
                      <a:pt x="179" y="37"/>
                    </a:lnTo>
                    <a:lnTo>
                      <a:pt x="179" y="34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5" y="34"/>
                    </a:lnTo>
                    <a:lnTo>
                      <a:pt x="185" y="34"/>
                    </a:lnTo>
                    <a:lnTo>
                      <a:pt x="185" y="34"/>
                    </a:lnTo>
                    <a:lnTo>
                      <a:pt x="187" y="34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93" y="34"/>
                    </a:lnTo>
                    <a:lnTo>
                      <a:pt x="193" y="34"/>
                    </a:lnTo>
                    <a:lnTo>
                      <a:pt x="196" y="34"/>
                    </a:lnTo>
                    <a:lnTo>
                      <a:pt x="196" y="34"/>
                    </a:lnTo>
                    <a:lnTo>
                      <a:pt x="196" y="34"/>
                    </a:lnTo>
                    <a:lnTo>
                      <a:pt x="199" y="32"/>
                    </a:lnTo>
                    <a:lnTo>
                      <a:pt x="199" y="32"/>
                    </a:lnTo>
                    <a:lnTo>
                      <a:pt x="202" y="32"/>
                    </a:lnTo>
                    <a:lnTo>
                      <a:pt x="202" y="32"/>
                    </a:lnTo>
                    <a:lnTo>
                      <a:pt x="202" y="32"/>
                    </a:lnTo>
                    <a:lnTo>
                      <a:pt x="204" y="32"/>
                    </a:lnTo>
                    <a:lnTo>
                      <a:pt x="204" y="32"/>
                    </a:lnTo>
                    <a:lnTo>
                      <a:pt x="204" y="32"/>
                    </a:lnTo>
                    <a:lnTo>
                      <a:pt x="207" y="32"/>
                    </a:lnTo>
                    <a:lnTo>
                      <a:pt x="207" y="32"/>
                    </a:lnTo>
                    <a:lnTo>
                      <a:pt x="207" y="32"/>
                    </a:lnTo>
                    <a:lnTo>
                      <a:pt x="207" y="32"/>
                    </a:lnTo>
                    <a:lnTo>
                      <a:pt x="207" y="32"/>
                    </a:lnTo>
                    <a:lnTo>
                      <a:pt x="207" y="34"/>
                    </a:lnTo>
                    <a:lnTo>
                      <a:pt x="207" y="34"/>
                    </a:lnTo>
                    <a:lnTo>
                      <a:pt x="207" y="34"/>
                    </a:lnTo>
                    <a:lnTo>
                      <a:pt x="207" y="34"/>
                    </a:lnTo>
                    <a:lnTo>
                      <a:pt x="207" y="37"/>
                    </a:lnTo>
                    <a:lnTo>
                      <a:pt x="207" y="37"/>
                    </a:lnTo>
                    <a:lnTo>
                      <a:pt x="207" y="37"/>
                    </a:lnTo>
                    <a:lnTo>
                      <a:pt x="207" y="37"/>
                    </a:lnTo>
                    <a:lnTo>
                      <a:pt x="207" y="40"/>
                    </a:lnTo>
                    <a:lnTo>
                      <a:pt x="207" y="40"/>
                    </a:lnTo>
                    <a:lnTo>
                      <a:pt x="207" y="40"/>
                    </a:lnTo>
                    <a:lnTo>
                      <a:pt x="207" y="43"/>
                    </a:lnTo>
                    <a:lnTo>
                      <a:pt x="207" y="43"/>
                    </a:lnTo>
                    <a:lnTo>
                      <a:pt x="207" y="43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4" y="49"/>
                    </a:lnTo>
                    <a:lnTo>
                      <a:pt x="204" y="49"/>
                    </a:lnTo>
                    <a:lnTo>
                      <a:pt x="204" y="51"/>
                    </a:lnTo>
                    <a:lnTo>
                      <a:pt x="204" y="51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7"/>
                    </a:lnTo>
                    <a:lnTo>
                      <a:pt x="202" y="60"/>
                    </a:lnTo>
                    <a:lnTo>
                      <a:pt x="202" y="60"/>
                    </a:lnTo>
                    <a:lnTo>
                      <a:pt x="204" y="63"/>
                    </a:lnTo>
                    <a:lnTo>
                      <a:pt x="204" y="66"/>
                    </a:lnTo>
                    <a:lnTo>
                      <a:pt x="210" y="71"/>
                    </a:lnTo>
                    <a:lnTo>
                      <a:pt x="210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3" y="77"/>
                    </a:lnTo>
                    <a:lnTo>
                      <a:pt x="213" y="77"/>
                    </a:lnTo>
                    <a:lnTo>
                      <a:pt x="216" y="77"/>
                    </a:lnTo>
                    <a:lnTo>
                      <a:pt x="216" y="80"/>
                    </a:lnTo>
                    <a:lnTo>
                      <a:pt x="219" y="80"/>
                    </a:lnTo>
                    <a:lnTo>
                      <a:pt x="219" y="83"/>
                    </a:lnTo>
                    <a:lnTo>
                      <a:pt x="221" y="83"/>
                    </a:lnTo>
                    <a:lnTo>
                      <a:pt x="221" y="85"/>
                    </a:lnTo>
                    <a:lnTo>
                      <a:pt x="224" y="85"/>
                    </a:lnTo>
                    <a:lnTo>
                      <a:pt x="224" y="88"/>
                    </a:lnTo>
                    <a:lnTo>
                      <a:pt x="224" y="88"/>
                    </a:lnTo>
                    <a:lnTo>
                      <a:pt x="227" y="91"/>
                    </a:lnTo>
                    <a:lnTo>
                      <a:pt x="227" y="91"/>
                    </a:lnTo>
                    <a:lnTo>
                      <a:pt x="227" y="91"/>
                    </a:lnTo>
                    <a:lnTo>
                      <a:pt x="230" y="91"/>
                    </a:lnTo>
                    <a:lnTo>
                      <a:pt x="230" y="94"/>
                    </a:lnTo>
                    <a:lnTo>
                      <a:pt x="230" y="94"/>
                    </a:lnTo>
                    <a:lnTo>
                      <a:pt x="233" y="97"/>
                    </a:lnTo>
                    <a:lnTo>
                      <a:pt x="233" y="97"/>
                    </a:lnTo>
                    <a:lnTo>
                      <a:pt x="236" y="97"/>
                    </a:lnTo>
                    <a:lnTo>
                      <a:pt x="236" y="100"/>
                    </a:lnTo>
                    <a:lnTo>
                      <a:pt x="238" y="100"/>
                    </a:lnTo>
                    <a:lnTo>
                      <a:pt x="241" y="102"/>
                    </a:lnTo>
                    <a:lnTo>
                      <a:pt x="241" y="102"/>
                    </a:lnTo>
                    <a:lnTo>
                      <a:pt x="241" y="102"/>
                    </a:lnTo>
                    <a:lnTo>
                      <a:pt x="244" y="102"/>
                    </a:lnTo>
                    <a:lnTo>
                      <a:pt x="241" y="105"/>
                    </a:lnTo>
                    <a:lnTo>
                      <a:pt x="241" y="105"/>
                    </a:lnTo>
                    <a:lnTo>
                      <a:pt x="241" y="108"/>
                    </a:lnTo>
                    <a:lnTo>
                      <a:pt x="238" y="108"/>
                    </a:lnTo>
                    <a:lnTo>
                      <a:pt x="238" y="108"/>
                    </a:lnTo>
                    <a:lnTo>
                      <a:pt x="238" y="108"/>
                    </a:lnTo>
                    <a:lnTo>
                      <a:pt x="236" y="111"/>
                    </a:lnTo>
                    <a:lnTo>
                      <a:pt x="236" y="111"/>
                    </a:lnTo>
                    <a:lnTo>
                      <a:pt x="236" y="111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0" y="114"/>
                    </a:lnTo>
                    <a:lnTo>
                      <a:pt x="230" y="117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4" y="122"/>
                    </a:lnTo>
                    <a:lnTo>
                      <a:pt x="221" y="122"/>
                    </a:lnTo>
                    <a:lnTo>
                      <a:pt x="221" y="122"/>
                    </a:lnTo>
                    <a:lnTo>
                      <a:pt x="221" y="125"/>
                    </a:lnTo>
                    <a:lnTo>
                      <a:pt x="219" y="125"/>
                    </a:lnTo>
                    <a:lnTo>
                      <a:pt x="219" y="125"/>
                    </a:lnTo>
                    <a:lnTo>
                      <a:pt x="219" y="125"/>
                    </a:lnTo>
                    <a:lnTo>
                      <a:pt x="219" y="125"/>
                    </a:lnTo>
                    <a:lnTo>
                      <a:pt x="216" y="134"/>
                    </a:lnTo>
                    <a:lnTo>
                      <a:pt x="213" y="139"/>
                    </a:lnTo>
                    <a:lnTo>
                      <a:pt x="213" y="145"/>
                    </a:lnTo>
                    <a:lnTo>
                      <a:pt x="210" y="153"/>
                    </a:lnTo>
                    <a:lnTo>
                      <a:pt x="219" y="153"/>
                    </a:lnTo>
                    <a:lnTo>
                      <a:pt x="224" y="153"/>
                    </a:lnTo>
                    <a:lnTo>
                      <a:pt x="230" y="153"/>
                    </a:lnTo>
                    <a:lnTo>
                      <a:pt x="238" y="151"/>
                    </a:lnTo>
                    <a:lnTo>
                      <a:pt x="244" y="159"/>
                    </a:lnTo>
                    <a:lnTo>
                      <a:pt x="253" y="168"/>
                    </a:lnTo>
                    <a:lnTo>
                      <a:pt x="264" y="179"/>
                    </a:lnTo>
                    <a:lnTo>
                      <a:pt x="264" y="179"/>
                    </a:lnTo>
                    <a:lnTo>
                      <a:pt x="270" y="179"/>
                    </a:lnTo>
                    <a:lnTo>
                      <a:pt x="275" y="182"/>
                    </a:lnTo>
                    <a:lnTo>
                      <a:pt x="278" y="182"/>
                    </a:lnTo>
                    <a:lnTo>
                      <a:pt x="275" y="187"/>
                    </a:lnTo>
                    <a:lnTo>
                      <a:pt x="281" y="187"/>
                    </a:lnTo>
                    <a:lnTo>
                      <a:pt x="275" y="193"/>
                    </a:lnTo>
                    <a:lnTo>
                      <a:pt x="275" y="221"/>
                    </a:lnTo>
                    <a:lnTo>
                      <a:pt x="292" y="219"/>
                    </a:lnTo>
                    <a:lnTo>
                      <a:pt x="315" y="216"/>
                    </a:lnTo>
                    <a:lnTo>
                      <a:pt x="329" y="213"/>
                    </a:lnTo>
                    <a:lnTo>
                      <a:pt x="343" y="213"/>
                    </a:lnTo>
                    <a:lnTo>
                      <a:pt x="352" y="210"/>
                    </a:lnTo>
                    <a:lnTo>
                      <a:pt x="355" y="210"/>
                    </a:lnTo>
                    <a:lnTo>
                      <a:pt x="357" y="210"/>
                    </a:lnTo>
                    <a:lnTo>
                      <a:pt x="357" y="210"/>
                    </a:lnTo>
                    <a:lnTo>
                      <a:pt x="357" y="210"/>
                    </a:lnTo>
                    <a:lnTo>
                      <a:pt x="357" y="210"/>
                    </a:lnTo>
                    <a:lnTo>
                      <a:pt x="357" y="210"/>
                    </a:lnTo>
                    <a:lnTo>
                      <a:pt x="357" y="213"/>
                    </a:lnTo>
                    <a:lnTo>
                      <a:pt x="355" y="213"/>
                    </a:lnTo>
                    <a:lnTo>
                      <a:pt x="355" y="216"/>
                    </a:lnTo>
                    <a:lnTo>
                      <a:pt x="352" y="216"/>
                    </a:lnTo>
                    <a:lnTo>
                      <a:pt x="352" y="216"/>
                    </a:lnTo>
                    <a:lnTo>
                      <a:pt x="352" y="219"/>
                    </a:lnTo>
                    <a:lnTo>
                      <a:pt x="352" y="219"/>
                    </a:lnTo>
                    <a:lnTo>
                      <a:pt x="349" y="219"/>
                    </a:lnTo>
                    <a:lnTo>
                      <a:pt x="349" y="219"/>
                    </a:lnTo>
                    <a:lnTo>
                      <a:pt x="349" y="219"/>
                    </a:lnTo>
                    <a:lnTo>
                      <a:pt x="349" y="219"/>
                    </a:lnTo>
                    <a:lnTo>
                      <a:pt x="349" y="221"/>
                    </a:lnTo>
                    <a:lnTo>
                      <a:pt x="346" y="221"/>
                    </a:lnTo>
                    <a:lnTo>
                      <a:pt x="346" y="221"/>
                    </a:lnTo>
                    <a:lnTo>
                      <a:pt x="346" y="224"/>
                    </a:lnTo>
                    <a:lnTo>
                      <a:pt x="346" y="224"/>
                    </a:lnTo>
                    <a:lnTo>
                      <a:pt x="346" y="224"/>
                    </a:lnTo>
                    <a:lnTo>
                      <a:pt x="346" y="224"/>
                    </a:lnTo>
                    <a:lnTo>
                      <a:pt x="346" y="227"/>
                    </a:lnTo>
                    <a:lnTo>
                      <a:pt x="346" y="227"/>
                    </a:lnTo>
                    <a:lnTo>
                      <a:pt x="346" y="227"/>
                    </a:lnTo>
                    <a:lnTo>
                      <a:pt x="343" y="230"/>
                    </a:lnTo>
                    <a:lnTo>
                      <a:pt x="343" y="230"/>
                    </a:lnTo>
                    <a:lnTo>
                      <a:pt x="343" y="230"/>
                    </a:lnTo>
                    <a:lnTo>
                      <a:pt x="343" y="233"/>
                    </a:lnTo>
                    <a:lnTo>
                      <a:pt x="343" y="233"/>
                    </a:lnTo>
                    <a:lnTo>
                      <a:pt x="343" y="233"/>
                    </a:lnTo>
                    <a:lnTo>
                      <a:pt x="340" y="233"/>
                    </a:lnTo>
                    <a:lnTo>
                      <a:pt x="340" y="236"/>
                    </a:lnTo>
                    <a:lnTo>
                      <a:pt x="340" y="236"/>
                    </a:lnTo>
                    <a:lnTo>
                      <a:pt x="340" y="236"/>
                    </a:lnTo>
                    <a:lnTo>
                      <a:pt x="340" y="238"/>
                    </a:lnTo>
                    <a:lnTo>
                      <a:pt x="332" y="247"/>
                    </a:lnTo>
                    <a:lnTo>
                      <a:pt x="332" y="247"/>
                    </a:lnTo>
                    <a:lnTo>
                      <a:pt x="332" y="247"/>
                    </a:lnTo>
                    <a:lnTo>
                      <a:pt x="332" y="250"/>
                    </a:lnTo>
                    <a:lnTo>
                      <a:pt x="329" y="250"/>
                    </a:lnTo>
                    <a:lnTo>
                      <a:pt x="329" y="253"/>
                    </a:lnTo>
                    <a:lnTo>
                      <a:pt x="329" y="255"/>
                    </a:lnTo>
                    <a:lnTo>
                      <a:pt x="326" y="258"/>
                    </a:lnTo>
                    <a:lnTo>
                      <a:pt x="326" y="261"/>
                    </a:lnTo>
                    <a:lnTo>
                      <a:pt x="326" y="264"/>
                    </a:lnTo>
                    <a:lnTo>
                      <a:pt x="321" y="270"/>
                    </a:lnTo>
                    <a:lnTo>
                      <a:pt x="309" y="272"/>
                    </a:lnTo>
                    <a:lnTo>
                      <a:pt x="306" y="272"/>
                    </a:lnTo>
                    <a:lnTo>
                      <a:pt x="306" y="272"/>
                    </a:lnTo>
                    <a:lnTo>
                      <a:pt x="289" y="272"/>
                    </a:lnTo>
                    <a:lnTo>
                      <a:pt x="289" y="272"/>
                    </a:lnTo>
                    <a:lnTo>
                      <a:pt x="287" y="272"/>
                    </a:lnTo>
                    <a:lnTo>
                      <a:pt x="275" y="275"/>
                    </a:lnTo>
                    <a:lnTo>
                      <a:pt x="275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0" y="275"/>
                    </a:lnTo>
                    <a:lnTo>
                      <a:pt x="270" y="275"/>
                    </a:lnTo>
                    <a:lnTo>
                      <a:pt x="270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2"/>
                    </a:lnTo>
                    <a:lnTo>
                      <a:pt x="267" y="272"/>
                    </a:lnTo>
                    <a:lnTo>
                      <a:pt x="267" y="270"/>
                    </a:lnTo>
                    <a:lnTo>
                      <a:pt x="267" y="270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64"/>
                    </a:lnTo>
                    <a:lnTo>
                      <a:pt x="267" y="264"/>
                    </a:lnTo>
                    <a:lnTo>
                      <a:pt x="267" y="264"/>
                    </a:lnTo>
                    <a:lnTo>
                      <a:pt x="267" y="264"/>
                    </a:lnTo>
                    <a:lnTo>
                      <a:pt x="267" y="261"/>
                    </a:lnTo>
                    <a:lnTo>
                      <a:pt x="267" y="258"/>
                    </a:lnTo>
                    <a:lnTo>
                      <a:pt x="221" y="238"/>
                    </a:lnTo>
                    <a:lnTo>
                      <a:pt x="221" y="238"/>
                    </a:lnTo>
                    <a:lnTo>
                      <a:pt x="221" y="238"/>
                    </a:lnTo>
                    <a:lnTo>
                      <a:pt x="221" y="241"/>
                    </a:lnTo>
                    <a:lnTo>
                      <a:pt x="221" y="241"/>
                    </a:lnTo>
                    <a:lnTo>
                      <a:pt x="221" y="241"/>
                    </a:lnTo>
                    <a:lnTo>
                      <a:pt x="221" y="244"/>
                    </a:lnTo>
                    <a:lnTo>
                      <a:pt x="221" y="244"/>
                    </a:lnTo>
                    <a:lnTo>
                      <a:pt x="221" y="244"/>
                    </a:lnTo>
                    <a:lnTo>
                      <a:pt x="221" y="244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21" y="250"/>
                    </a:lnTo>
                    <a:lnTo>
                      <a:pt x="221" y="250"/>
                    </a:lnTo>
                    <a:lnTo>
                      <a:pt x="221" y="250"/>
                    </a:lnTo>
                    <a:lnTo>
                      <a:pt x="221" y="253"/>
                    </a:lnTo>
                    <a:lnTo>
                      <a:pt x="221" y="253"/>
                    </a:lnTo>
                    <a:lnTo>
                      <a:pt x="221" y="253"/>
                    </a:lnTo>
                    <a:lnTo>
                      <a:pt x="221" y="253"/>
                    </a:lnTo>
                    <a:lnTo>
                      <a:pt x="221" y="253"/>
                    </a:lnTo>
                    <a:lnTo>
                      <a:pt x="219" y="253"/>
                    </a:lnTo>
                    <a:lnTo>
                      <a:pt x="219" y="253"/>
                    </a:lnTo>
                    <a:lnTo>
                      <a:pt x="219" y="255"/>
                    </a:lnTo>
                    <a:lnTo>
                      <a:pt x="219" y="255"/>
                    </a:lnTo>
                    <a:lnTo>
                      <a:pt x="219" y="255"/>
                    </a:lnTo>
                    <a:lnTo>
                      <a:pt x="219" y="258"/>
                    </a:lnTo>
                    <a:lnTo>
                      <a:pt x="219" y="258"/>
                    </a:lnTo>
                    <a:lnTo>
                      <a:pt x="219" y="258"/>
                    </a:lnTo>
                    <a:lnTo>
                      <a:pt x="219" y="261"/>
                    </a:lnTo>
                    <a:lnTo>
                      <a:pt x="221" y="261"/>
                    </a:lnTo>
                    <a:lnTo>
                      <a:pt x="221" y="261"/>
                    </a:lnTo>
                    <a:lnTo>
                      <a:pt x="221" y="264"/>
                    </a:lnTo>
                    <a:lnTo>
                      <a:pt x="219" y="264"/>
                    </a:lnTo>
                    <a:lnTo>
                      <a:pt x="219" y="264"/>
                    </a:lnTo>
                    <a:lnTo>
                      <a:pt x="219" y="264"/>
                    </a:lnTo>
                    <a:lnTo>
                      <a:pt x="219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1"/>
                    </a:lnTo>
                    <a:lnTo>
                      <a:pt x="213" y="261"/>
                    </a:lnTo>
                    <a:lnTo>
                      <a:pt x="213" y="261"/>
                    </a:lnTo>
                    <a:lnTo>
                      <a:pt x="210" y="261"/>
                    </a:lnTo>
                    <a:lnTo>
                      <a:pt x="210" y="261"/>
                    </a:lnTo>
                    <a:lnTo>
                      <a:pt x="210" y="261"/>
                    </a:lnTo>
                    <a:lnTo>
                      <a:pt x="207" y="261"/>
                    </a:lnTo>
                    <a:lnTo>
                      <a:pt x="207" y="261"/>
                    </a:lnTo>
                    <a:lnTo>
                      <a:pt x="204" y="261"/>
                    </a:lnTo>
                    <a:lnTo>
                      <a:pt x="204" y="261"/>
                    </a:lnTo>
                    <a:lnTo>
                      <a:pt x="204" y="261"/>
                    </a:lnTo>
                    <a:lnTo>
                      <a:pt x="202" y="261"/>
                    </a:lnTo>
                    <a:lnTo>
                      <a:pt x="202" y="261"/>
                    </a:lnTo>
                    <a:lnTo>
                      <a:pt x="202" y="261"/>
                    </a:lnTo>
                    <a:lnTo>
                      <a:pt x="202" y="258"/>
                    </a:lnTo>
                    <a:lnTo>
                      <a:pt x="199" y="258"/>
                    </a:lnTo>
                    <a:lnTo>
                      <a:pt x="199" y="258"/>
                    </a:lnTo>
                    <a:lnTo>
                      <a:pt x="199" y="258"/>
                    </a:lnTo>
                    <a:lnTo>
                      <a:pt x="199" y="258"/>
                    </a:lnTo>
                    <a:lnTo>
                      <a:pt x="196" y="258"/>
                    </a:lnTo>
                    <a:lnTo>
                      <a:pt x="196" y="258"/>
                    </a:lnTo>
                    <a:lnTo>
                      <a:pt x="196" y="255"/>
                    </a:lnTo>
                    <a:lnTo>
                      <a:pt x="193" y="255"/>
                    </a:lnTo>
                    <a:lnTo>
                      <a:pt x="193" y="255"/>
                    </a:lnTo>
                    <a:lnTo>
                      <a:pt x="193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5" y="255"/>
                    </a:lnTo>
                    <a:lnTo>
                      <a:pt x="185" y="255"/>
                    </a:lnTo>
                    <a:lnTo>
                      <a:pt x="185" y="253"/>
                    </a:lnTo>
                    <a:lnTo>
                      <a:pt x="185" y="253"/>
                    </a:lnTo>
                    <a:lnTo>
                      <a:pt x="182" y="253"/>
                    </a:lnTo>
                    <a:lnTo>
                      <a:pt x="182" y="253"/>
                    </a:lnTo>
                    <a:lnTo>
                      <a:pt x="182" y="253"/>
                    </a:lnTo>
                    <a:lnTo>
                      <a:pt x="179" y="253"/>
                    </a:lnTo>
                    <a:lnTo>
                      <a:pt x="179" y="250"/>
                    </a:lnTo>
                    <a:lnTo>
                      <a:pt x="179" y="250"/>
                    </a:lnTo>
                    <a:lnTo>
                      <a:pt x="179" y="250"/>
                    </a:lnTo>
                    <a:lnTo>
                      <a:pt x="176" y="250"/>
                    </a:lnTo>
                    <a:lnTo>
                      <a:pt x="176" y="250"/>
                    </a:lnTo>
                    <a:lnTo>
                      <a:pt x="176" y="247"/>
                    </a:lnTo>
                    <a:lnTo>
                      <a:pt x="176" y="247"/>
                    </a:lnTo>
                    <a:lnTo>
                      <a:pt x="173" y="247"/>
                    </a:lnTo>
                    <a:lnTo>
                      <a:pt x="173" y="247"/>
                    </a:lnTo>
                    <a:lnTo>
                      <a:pt x="173" y="244"/>
                    </a:lnTo>
                    <a:lnTo>
                      <a:pt x="170" y="244"/>
                    </a:lnTo>
                    <a:lnTo>
                      <a:pt x="170" y="244"/>
                    </a:lnTo>
                    <a:lnTo>
                      <a:pt x="170" y="244"/>
                    </a:lnTo>
                    <a:lnTo>
                      <a:pt x="168" y="241"/>
                    </a:lnTo>
                    <a:lnTo>
                      <a:pt x="168" y="241"/>
                    </a:lnTo>
                    <a:lnTo>
                      <a:pt x="168" y="241"/>
                    </a:lnTo>
                    <a:lnTo>
                      <a:pt x="165" y="241"/>
                    </a:lnTo>
                    <a:lnTo>
                      <a:pt x="165" y="238"/>
                    </a:lnTo>
                    <a:lnTo>
                      <a:pt x="165" y="238"/>
                    </a:lnTo>
                    <a:lnTo>
                      <a:pt x="162" y="238"/>
                    </a:lnTo>
                    <a:lnTo>
                      <a:pt x="162" y="238"/>
                    </a:lnTo>
                    <a:lnTo>
                      <a:pt x="159" y="238"/>
                    </a:lnTo>
                    <a:lnTo>
                      <a:pt x="159" y="238"/>
                    </a:lnTo>
                    <a:lnTo>
                      <a:pt x="156" y="238"/>
                    </a:lnTo>
                    <a:lnTo>
                      <a:pt x="156" y="238"/>
                    </a:lnTo>
                    <a:lnTo>
                      <a:pt x="156" y="238"/>
                    </a:lnTo>
                    <a:lnTo>
                      <a:pt x="153" y="238"/>
                    </a:lnTo>
                    <a:lnTo>
                      <a:pt x="153" y="238"/>
                    </a:lnTo>
                    <a:lnTo>
                      <a:pt x="151" y="238"/>
                    </a:lnTo>
                    <a:lnTo>
                      <a:pt x="151" y="238"/>
                    </a:lnTo>
                    <a:lnTo>
                      <a:pt x="151" y="238"/>
                    </a:lnTo>
                    <a:lnTo>
                      <a:pt x="151" y="238"/>
                    </a:lnTo>
                    <a:lnTo>
                      <a:pt x="148" y="236"/>
                    </a:lnTo>
                    <a:lnTo>
                      <a:pt x="145" y="236"/>
                    </a:lnTo>
                    <a:lnTo>
                      <a:pt x="145" y="236"/>
                    </a:lnTo>
                    <a:lnTo>
                      <a:pt x="145" y="233"/>
                    </a:lnTo>
                    <a:lnTo>
                      <a:pt x="142" y="233"/>
                    </a:lnTo>
                    <a:lnTo>
                      <a:pt x="142" y="233"/>
                    </a:lnTo>
                    <a:lnTo>
                      <a:pt x="139" y="233"/>
                    </a:lnTo>
                    <a:lnTo>
                      <a:pt x="139" y="233"/>
                    </a:lnTo>
                    <a:lnTo>
                      <a:pt x="134" y="230"/>
                    </a:lnTo>
                    <a:lnTo>
                      <a:pt x="128" y="230"/>
                    </a:lnTo>
                    <a:lnTo>
                      <a:pt x="125" y="227"/>
                    </a:lnTo>
                    <a:lnTo>
                      <a:pt x="122" y="227"/>
                    </a:lnTo>
                    <a:lnTo>
                      <a:pt x="117" y="227"/>
                    </a:lnTo>
                    <a:lnTo>
                      <a:pt x="117" y="227"/>
                    </a:lnTo>
                    <a:lnTo>
                      <a:pt x="114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1"/>
                    </a:lnTo>
                    <a:lnTo>
                      <a:pt x="111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9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9" y="216"/>
                    </a:lnTo>
                    <a:lnTo>
                      <a:pt x="119" y="216"/>
                    </a:lnTo>
                    <a:lnTo>
                      <a:pt x="119" y="216"/>
                    </a:lnTo>
                    <a:lnTo>
                      <a:pt x="119" y="216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4"/>
                    </a:lnTo>
                    <a:lnTo>
                      <a:pt x="119" y="204"/>
                    </a:lnTo>
                    <a:lnTo>
                      <a:pt x="119" y="204"/>
                    </a:lnTo>
                    <a:lnTo>
                      <a:pt x="119" y="204"/>
                    </a:lnTo>
                    <a:lnTo>
                      <a:pt x="119" y="204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22" y="202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6"/>
                    </a:lnTo>
                    <a:lnTo>
                      <a:pt x="119" y="196"/>
                    </a:lnTo>
                    <a:lnTo>
                      <a:pt x="119" y="196"/>
                    </a:lnTo>
                    <a:lnTo>
                      <a:pt x="117" y="196"/>
                    </a:lnTo>
                    <a:lnTo>
                      <a:pt x="117" y="196"/>
                    </a:lnTo>
                    <a:lnTo>
                      <a:pt x="117" y="196"/>
                    </a:lnTo>
                    <a:lnTo>
                      <a:pt x="117" y="196"/>
                    </a:lnTo>
                    <a:lnTo>
                      <a:pt x="117" y="196"/>
                    </a:lnTo>
                    <a:lnTo>
                      <a:pt x="114" y="196"/>
                    </a:lnTo>
                    <a:lnTo>
                      <a:pt x="114" y="196"/>
                    </a:lnTo>
                    <a:lnTo>
                      <a:pt x="114" y="196"/>
                    </a:lnTo>
                    <a:lnTo>
                      <a:pt x="114" y="196"/>
                    </a:lnTo>
                    <a:lnTo>
                      <a:pt x="114" y="196"/>
                    </a:lnTo>
                    <a:lnTo>
                      <a:pt x="111" y="196"/>
                    </a:lnTo>
                    <a:lnTo>
                      <a:pt x="111" y="196"/>
                    </a:lnTo>
                    <a:lnTo>
                      <a:pt x="108" y="196"/>
                    </a:lnTo>
                    <a:lnTo>
                      <a:pt x="108" y="196"/>
                    </a:lnTo>
                    <a:lnTo>
                      <a:pt x="105" y="196"/>
                    </a:lnTo>
                    <a:lnTo>
                      <a:pt x="105" y="196"/>
                    </a:lnTo>
                    <a:lnTo>
                      <a:pt x="105" y="196"/>
                    </a:lnTo>
                    <a:lnTo>
                      <a:pt x="105" y="196"/>
                    </a:lnTo>
                    <a:lnTo>
                      <a:pt x="102" y="196"/>
                    </a:lnTo>
                    <a:lnTo>
                      <a:pt x="102" y="196"/>
                    </a:lnTo>
                    <a:lnTo>
                      <a:pt x="102" y="196"/>
                    </a:lnTo>
                    <a:lnTo>
                      <a:pt x="102" y="196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6"/>
                    </a:lnTo>
                    <a:lnTo>
                      <a:pt x="100" y="196"/>
                    </a:lnTo>
                    <a:lnTo>
                      <a:pt x="100" y="196"/>
                    </a:lnTo>
                    <a:lnTo>
                      <a:pt x="100" y="193"/>
                    </a:lnTo>
                    <a:lnTo>
                      <a:pt x="100" y="193"/>
                    </a:lnTo>
                    <a:lnTo>
                      <a:pt x="100" y="193"/>
                    </a:lnTo>
                    <a:lnTo>
                      <a:pt x="100" y="185"/>
                    </a:lnTo>
                    <a:lnTo>
                      <a:pt x="102" y="179"/>
                    </a:lnTo>
                    <a:lnTo>
                      <a:pt x="102" y="173"/>
                    </a:lnTo>
                    <a:lnTo>
                      <a:pt x="97" y="173"/>
                    </a:lnTo>
                    <a:lnTo>
                      <a:pt x="94" y="173"/>
                    </a:lnTo>
                    <a:lnTo>
                      <a:pt x="94" y="162"/>
                    </a:lnTo>
                    <a:lnTo>
                      <a:pt x="85" y="159"/>
                    </a:lnTo>
                    <a:lnTo>
                      <a:pt x="80" y="159"/>
                    </a:lnTo>
                    <a:lnTo>
                      <a:pt x="77" y="156"/>
                    </a:lnTo>
                    <a:lnTo>
                      <a:pt x="77" y="156"/>
                    </a:lnTo>
                    <a:lnTo>
                      <a:pt x="74" y="156"/>
                    </a:lnTo>
                    <a:lnTo>
                      <a:pt x="74" y="156"/>
                    </a:lnTo>
                    <a:lnTo>
                      <a:pt x="74" y="153"/>
                    </a:lnTo>
                    <a:lnTo>
                      <a:pt x="71" y="153"/>
                    </a:lnTo>
                    <a:lnTo>
                      <a:pt x="68" y="153"/>
                    </a:lnTo>
                    <a:lnTo>
                      <a:pt x="66" y="151"/>
                    </a:lnTo>
                    <a:lnTo>
                      <a:pt x="63" y="145"/>
                    </a:lnTo>
                    <a:lnTo>
                      <a:pt x="63" y="145"/>
                    </a:lnTo>
                    <a:lnTo>
                      <a:pt x="63" y="142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60" y="139"/>
                    </a:lnTo>
                    <a:lnTo>
                      <a:pt x="60" y="139"/>
                    </a:lnTo>
                    <a:lnTo>
                      <a:pt x="60" y="139"/>
                    </a:lnTo>
                    <a:lnTo>
                      <a:pt x="57" y="139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4"/>
                    </a:lnTo>
                    <a:lnTo>
                      <a:pt x="57" y="134"/>
                    </a:lnTo>
                    <a:lnTo>
                      <a:pt x="60" y="134"/>
                    </a:lnTo>
                    <a:lnTo>
                      <a:pt x="60" y="134"/>
                    </a:lnTo>
                    <a:lnTo>
                      <a:pt x="60" y="134"/>
                    </a:lnTo>
                    <a:lnTo>
                      <a:pt x="60" y="134"/>
                    </a:lnTo>
                    <a:lnTo>
                      <a:pt x="63" y="131"/>
                    </a:lnTo>
                    <a:lnTo>
                      <a:pt x="60" y="131"/>
                    </a:lnTo>
                    <a:lnTo>
                      <a:pt x="60" y="131"/>
                    </a:lnTo>
                    <a:lnTo>
                      <a:pt x="60" y="128"/>
                    </a:lnTo>
                    <a:lnTo>
                      <a:pt x="60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7" y="125"/>
                    </a:lnTo>
                    <a:lnTo>
                      <a:pt x="54" y="125"/>
                    </a:lnTo>
                    <a:lnTo>
                      <a:pt x="57" y="122"/>
                    </a:lnTo>
                    <a:lnTo>
                      <a:pt x="60" y="122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57" y="117"/>
                    </a:lnTo>
                    <a:lnTo>
                      <a:pt x="57" y="117"/>
                    </a:lnTo>
                    <a:lnTo>
                      <a:pt x="57" y="117"/>
                    </a:lnTo>
                    <a:lnTo>
                      <a:pt x="54" y="117"/>
                    </a:lnTo>
                    <a:lnTo>
                      <a:pt x="54" y="117"/>
                    </a:lnTo>
                    <a:lnTo>
                      <a:pt x="54" y="114"/>
                    </a:lnTo>
                    <a:lnTo>
                      <a:pt x="51" y="114"/>
                    </a:lnTo>
                    <a:lnTo>
                      <a:pt x="49" y="111"/>
                    </a:lnTo>
                    <a:lnTo>
                      <a:pt x="49" y="111"/>
                    </a:lnTo>
                    <a:lnTo>
                      <a:pt x="46" y="111"/>
                    </a:lnTo>
                    <a:lnTo>
                      <a:pt x="46" y="111"/>
                    </a:lnTo>
                    <a:lnTo>
                      <a:pt x="43" y="111"/>
                    </a:lnTo>
                    <a:lnTo>
                      <a:pt x="43" y="111"/>
                    </a:lnTo>
                    <a:lnTo>
                      <a:pt x="43" y="111"/>
                    </a:lnTo>
                    <a:lnTo>
                      <a:pt x="40" y="111"/>
                    </a:lnTo>
                    <a:lnTo>
                      <a:pt x="40" y="111"/>
                    </a:lnTo>
                    <a:lnTo>
                      <a:pt x="37" y="111"/>
                    </a:lnTo>
                    <a:lnTo>
                      <a:pt x="37" y="111"/>
                    </a:lnTo>
                    <a:lnTo>
                      <a:pt x="37" y="111"/>
                    </a:lnTo>
                    <a:lnTo>
                      <a:pt x="34" y="111"/>
                    </a:lnTo>
                    <a:lnTo>
                      <a:pt x="34" y="111"/>
                    </a:lnTo>
                    <a:lnTo>
                      <a:pt x="32" y="111"/>
                    </a:lnTo>
                    <a:lnTo>
                      <a:pt x="32" y="108"/>
                    </a:lnTo>
                    <a:lnTo>
                      <a:pt x="32" y="108"/>
                    </a:lnTo>
                    <a:lnTo>
                      <a:pt x="29" y="108"/>
                    </a:lnTo>
                    <a:lnTo>
                      <a:pt x="29" y="108"/>
                    </a:lnTo>
                    <a:lnTo>
                      <a:pt x="29" y="108"/>
                    </a:lnTo>
                    <a:lnTo>
                      <a:pt x="26" y="105"/>
                    </a:lnTo>
                    <a:lnTo>
                      <a:pt x="26" y="105"/>
                    </a:lnTo>
                    <a:lnTo>
                      <a:pt x="26" y="105"/>
                    </a:lnTo>
                    <a:lnTo>
                      <a:pt x="23" y="105"/>
                    </a:lnTo>
                    <a:lnTo>
                      <a:pt x="23" y="105"/>
                    </a:lnTo>
                    <a:lnTo>
                      <a:pt x="23" y="102"/>
                    </a:lnTo>
                    <a:lnTo>
                      <a:pt x="23" y="102"/>
                    </a:lnTo>
                    <a:lnTo>
                      <a:pt x="20" y="102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4"/>
                    </a:lnTo>
                    <a:lnTo>
                      <a:pt x="15" y="94"/>
                    </a:lnTo>
                    <a:lnTo>
                      <a:pt x="15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3" y="77"/>
                    </a:lnTo>
                    <a:lnTo>
                      <a:pt x="3" y="7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7" name="Freeform 243"/>
              <p:cNvSpPr>
                <a:spLocks/>
              </p:cNvSpPr>
              <p:nvPr/>
            </p:nvSpPr>
            <p:spPr bwMode="auto">
              <a:xfrm>
                <a:off x="1314" y="2727"/>
                <a:ext cx="179" cy="138"/>
              </a:xfrm>
              <a:custGeom>
                <a:avLst/>
                <a:gdLst/>
                <a:ahLst/>
                <a:cxnLst>
                  <a:cxn ang="0">
                    <a:pos x="15" y="63"/>
                  </a:cxn>
                  <a:cxn ang="0">
                    <a:pos x="0" y="57"/>
                  </a:cxn>
                  <a:cxn ang="0">
                    <a:pos x="0" y="51"/>
                  </a:cxn>
                  <a:cxn ang="0">
                    <a:pos x="6" y="49"/>
                  </a:cxn>
                  <a:cxn ang="0">
                    <a:pos x="6" y="46"/>
                  </a:cxn>
                  <a:cxn ang="0">
                    <a:pos x="6" y="43"/>
                  </a:cxn>
                  <a:cxn ang="0">
                    <a:pos x="6" y="34"/>
                  </a:cxn>
                  <a:cxn ang="0">
                    <a:pos x="6" y="29"/>
                  </a:cxn>
                  <a:cxn ang="0">
                    <a:pos x="9" y="23"/>
                  </a:cxn>
                  <a:cxn ang="0">
                    <a:pos x="15" y="23"/>
                  </a:cxn>
                  <a:cxn ang="0">
                    <a:pos x="20" y="23"/>
                  </a:cxn>
                  <a:cxn ang="0">
                    <a:pos x="29" y="26"/>
                  </a:cxn>
                  <a:cxn ang="0">
                    <a:pos x="32" y="17"/>
                  </a:cxn>
                  <a:cxn ang="0">
                    <a:pos x="37" y="6"/>
                  </a:cxn>
                  <a:cxn ang="0">
                    <a:pos x="49" y="0"/>
                  </a:cxn>
                  <a:cxn ang="0">
                    <a:pos x="60" y="3"/>
                  </a:cxn>
                  <a:cxn ang="0">
                    <a:pos x="71" y="9"/>
                  </a:cxn>
                  <a:cxn ang="0">
                    <a:pos x="66" y="26"/>
                  </a:cxn>
                  <a:cxn ang="0">
                    <a:pos x="63" y="32"/>
                  </a:cxn>
                  <a:cxn ang="0">
                    <a:pos x="60" y="40"/>
                  </a:cxn>
                  <a:cxn ang="0">
                    <a:pos x="80" y="49"/>
                  </a:cxn>
                  <a:cxn ang="0">
                    <a:pos x="80" y="80"/>
                  </a:cxn>
                  <a:cxn ang="0">
                    <a:pos x="97" y="83"/>
                  </a:cxn>
                  <a:cxn ang="0">
                    <a:pos x="102" y="60"/>
                  </a:cxn>
                  <a:cxn ang="0">
                    <a:pos x="105" y="40"/>
                  </a:cxn>
                  <a:cxn ang="0">
                    <a:pos x="119" y="29"/>
                  </a:cxn>
                  <a:cxn ang="0">
                    <a:pos x="125" y="17"/>
                  </a:cxn>
                  <a:cxn ang="0">
                    <a:pos x="134" y="12"/>
                  </a:cxn>
                  <a:cxn ang="0">
                    <a:pos x="142" y="17"/>
                  </a:cxn>
                  <a:cxn ang="0">
                    <a:pos x="162" y="32"/>
                  </a:cxn>
                  <a:cxn ang="0">
                    <a:pos x="179" y="34"/>
                  </a:cxn>
                  <a:cxn ang="0">
                    <a:pos x="202" y="32"/>
                  </a:cxn>
                  <a:cxn ang="0">
                    <a:pos x="207" y="43"/>
                  </a:cxn>
                  <a:cxn ang="0">
                    <a:pos x="213" y="77"/>
                  </a:cxn>
                  <a:cxn ang="0">
                    <a:pos x="236" y="100"/>
                  </a:cxn>
                  <a:cxn ang="0">
                    <a:pos x="230" y="117"/>
                  </a:cxn>
                  <a:cxn ang="0">
                    <a:pos x="253" y="168"/>
                  </a:cxn>
                  <a:cxn ang="0">
                    <a:pos x="357" y="210"/>
                  </a:cxn>
                  <a:cxn ang="0">
                    <a:pos x="346" y="227"/>
                  </a:cxn>
                  <a:cxn ang="0">
                    <a:pos x="326" y="258"/>
                  </a:cxn>
                  <a:cxn ang="0">
                    <a:pos x="267" y="275"/>
                  </a:cxn>
                  <a:cxn ang="0">
                    <a:pos x="221" y="241"/>
                  </a:cxn>
                  <a:cxn ang="0">
                    <a:pos x="219" y="253"/>
                  </a:cxn>
                  <a:cxn ang="0">
                    <a:pos x="213" y="261"/>
                  </a:cxn>
                  <a:cxn ang="0">
                    <a:pos x="193" y="255"/>
                  </a:cxn>
                  <a:cxn ang="0">
                    <a:pos x="179" y="253"/>
                  </a:cxn>
                  <a:cxn ang="0">
                    <a:pos x="162" y="238"/>
                  </a:cxn>
                  <a:cxn ang="0">
                    <a:pos x="139" y="233"/>
                  </a:cxn>
                  <a:cxn ang="0">
                    <a:pos x="114" y="221"/>
                  </a:cxn>
                  <a:cxn ang="0">
                    <a:pos x="114" y="219"/>
                  </a:cxn>
                  <a:cxn ang="0">
                    <a:pos x="117" y="216"/>
                  </a:cxn>
                  <a:cxn ang="0">
                    <a:pos x="119" y="213"/>
                  </a:cxn>
                  <a:cxn ang="0">
                    <a:pos x="119" y="210"/>
                  </a:cxn>
                  <a:cxn ang="0">
                    <a:pos x="119" y="207"/>
                  </a:cxn>
                  <a:cxn ang="0">
                    <a:pos x="119" y="199"/>
                  </a:cxn>
                  <a:cxn ang="0">
                    <a:pos x="114" y="196"/>
                  </a:cxn>
                  <a:cxn ang="0">
                    <a:pos x="100" y="193"/>
                  </a:cxn>
                  <a:cxn ang="0">
                    <a:pos x="60" y="142"/>
                  </a:cxn>
                  <a:cxn ang="0">
                    <a:pos x="60" y="128"/>
                  </a:cxn>
                  <a:cxn ang="0">
                    <a:pos x="51" y="114"/>
                  </a:cxn>
                  <a:cxn ang="0">
                    <a:pos x="29" y="108"/>
                  </a:cxn>
                  <a:cxn ang="0">
                    <a:pos x="15" y="97"/>
                  </a:cxn>
                  <a:cxn ang="0">
                    <a:pos x="6" y="83"/>
                  </a:cxn>
                </a:cxnLst>
                <a:rect l="0" t="0" r="r" b="b"/>
                <a:pathLst>
                  <a:path w="357" h="275">
                    <a:moveTo>
                      <a:pt x="3" y="77"/>
                    </a:moveTo>
                    <a:lnTo>
                      <a:pt x="0" y="7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3" y="74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9" y="71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40" y="6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3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8" y="3"/>
                    </a:lnTo>
                    <a:lnTo>
                      <a:pt x="68" y="3"/>
                    </a:lnTo>
                    <a:lnTo>
                      <a:pt x="68" y="3"/>
                    </a:lnTo>
                    <a:lnTo>
                      <a:pt x="71" y="3"/>
                    </a:lnTo>
                    <a:lnTo>
                      <a:pt x="71" y="3"/>
                    </a:lnTo>
                    <a:lnTo>
                      <a:pt x="71" y="3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3" y="40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3"/>
                    </a:lnTo>
                    <a:lnTo>
                      <a:pt x="66" y="43"/>
                    </a:lnTo>
                    <a:lnTo>
                      <a:pt x="68" y="43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71" y="46"/>
                    </a:lnTo>
                    <a:lnTo>
                      <a:pt x="71" y="46"/>
                    </a:lnTo>
                    <a:lnTo>
                      <a:pt x="74" y="46"/>
                    </a:lnTo>
                    <a:lnTo>
                      <a:pt x="74" y="46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80" y="49"/>
                    </a:lnTo>
                    <a:lnTo>
                      <a:pt x="80" y="49"/>
                    </a:lnTo>
                    <a:lnTo>
                      <a:pt x="80" y="49"/>
                    </a:lnTo>
                    <a:lnTo>
                      <a:pt x="83" y="51"/>
                    </a:lnTo>
                    <a:lnTo>
                      <a:pt x="85" y="51"/>
                    </a:lnTo>
                    <a:lnTo>
                      <a:pt x="85" y="51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5" y="66"/>
                    </a:lnTo>
                    <a:lnTo>
                      <a:pt x="83" y="68"/>
                    </a:lnTo>
                    <a:lnTo>
                      <a:pt x="83" y="68"/>
                    </a:lnTo>
                    <a:lnTo>
                      <a:pt x="83" y="71"/>
                    </a:lnTo>
                    <a:lnTo>
                      <a:pt x="83" y="74"/>
                    </a:lnTo>
                    <a:lnTo>
                      <a:pt x="83" y="74"/>
                    </a:lnTo>
                    <a:lnTo>
                      <a:pt x="83" y="77"/>
                    </a:lnTo>
                    <a:lnTo>
                      <a:pt x="80" y="77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0" y="83"/>
                    </a:lnTo>
                    <a:lnTo>
                      <a:pt x="83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8" y="88"/>
                    </a:lnTo>
                    <a:lnTo>
                      <a:pt x="91" y="88"/>
                    </a:lnTo>
                    <a:lnTo>
                      <a:pt x="91" y="88"/>
                    </a:lnTo>
                    <a:lnTo>
                      <a:pt x="91" y="88"/>
                    </a:lnTo>
                    <a:lnTo>
                      <a:pt x="94" y="88"/>
                    </a:lnTo>
                    <a:lnTo>
                      <a:pt x="94" y="91"/>
                    </a:lnTo>
                    <a:lnTo>
                      <a:pt x="94" y="91"/>
                    </a:lnTo>
                    <a:lnTo>
                      <a:pt x="94" y="91"/>
                    </a:lnTo>
                    <a:lnTo>
                      <a:pt x="94" y="91"/>
                    </a:lnTo>
                    <a:lnTo>
                      <a:pt x="97" y="91"/>
                    </a:lnTo>
                    <a:lnTo>
                      <a:pt x="97" y="91"/>
                    </a:lnTo>
                    <a:lnTo>
                      <a:pt x="97" y="91"/>
                    </a:lnTo>
                    <a:lnTo>
                      <a:pt x="97" y="91"/>
                    </a:lnTo>
                    <a:lnTo>
                      <a:pt x="97" y="85"/>
                    </a:lnTo>
                    <a:lnTo>
                      <a:pt x="97" y="83"/>
                    </a:lnTo>
                    <a:lnTo>
                      <a:pt x="100" y="80"/>
                    </a:lnTo>
                    <a:lnTo>
                      <a:pt x="100" y="77"/>
                    </a:lnTo>
                    <a:lnTo>
                      <a:pt x="100" y="77"/>
                    </a:lnTo>
                    <a:lnTo>
                      <a:pt x="100" y="74"/>
                    </a:lnTo>
                    <a:lnTo>
                      <a:pt x="100" y="74"/>
                    </a:lnTo>
                    <a:lnTo>
                      <a:pt x="100" y="74"/>
                    </a:lnTo>
                    <a:lnTo>
                      <a:pt x="100" y="74"/>
                    </a:lnTo>
                    <a:lnTo>
                      <a:pt x="100" y="71"/>
                    </a:lnTo>
                    <a:lnTo>
                      <a:pt x="100" y="71"/>
                    </a:lnTo>
                    <a:lnTo>
                      <a:pt x="100" y="71"/>
                    </a:lnTo>
                    <a:lnTo>
                      <a:pt x="100" y="68"/>
                    </a:lnTo>
                    <a:lnTo>
                      <a:pt x="100" y="68"/>
                    </a:lnTo>
                    <a:lnTo>
                      <a:pt x="100" y="66"/>
                    </a:lnTo>
                    <a:lnTo>
                      <a:pt x="100" y="66"/>
                    </a:lnTo>
                    <a:lnTo>
                      <a:pt x="100" y="66"/>
                    </a:lnTo>
                    <a:lnTo>
                      <a:pt x="100" y="63"/>
                    </a:lnTo>
                    <a:lnTo>
                      <a:pt x="100" y="63"/>
                    </a:lnTo>
                    <a:lnTo>
                      <a:pt x="102" y="63"/>
                    </a:lnTo>
                    <a:lnTo>
                      <a:pt x="102" y="60"/>
                    </a:lnTo>
                    <a:lnTo>
                      <a:pt x="102" y="60"/>
                    </a:lnTo>
                    <a:lnTo>
                      <a:pt x="102" y="57"/>
                    </a:lnTo>
                    <a:lnTo>
                      <a:pt x="102" y="57"/>
                    </a:lnTo>
                    <a:lnTo>
                      <a:pt x="102" y="57"/>
                    </a:lnTo>
                    <a:lnTo>
                      <a:pt x="102" y="57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5" y="51"/>
                    </a:lnTo>
                    <a:lnTo>
                      <a:pt x="105" y="51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105" y="46"/>
                    </a:lnTo>
                    <a:lnTo>
                      <a:pt x="105" y="43"/>
                    </a:lnTo>
                    <a:lnTo>
                      <a:pt x="105" y="43"/>
                    </a:lnTo>
                    <a:lnTo>
                      <a:pt x="105" y="43"/>
                    </a:lnTo>
                    <a:lnTo>
                      <a:pt x="105" y="40"/>
                    </a:lnTo>
                    <a:lnTo>
                      <a:pt x="105" y="40"/>
                    </a:lnTo>
                    <a:lnTo>
                      <a:pt x="105" y="40"/>
                    </a:lnTo>
                    <a:lnTo>
                      <a:pt x="105" y="37"/>
                    </a:lnTo>
                    <a:lnTo>
                      <a:pt x="105" y="37"/>
                    </a:lnTo>
                    <a:lnTo>
                      <a:pt x="105" y="37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1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9" y="29"/>
                    </a:lnTo>
                    <a:lnTo>
                      <a:pt x="119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6"/>
                    </a:lnTo>
                    <a:lnTo>
                      <a:pt x="125" y="26"/>
                    </a:lnTo>
                    <a:lnTo>
                      <a:pt x="125" y="26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5" y="15"/>
                    </a:lnTo>
                    <a:lnTo>
                      <a:pt x="125" y="15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1" y="9"/>
                    </a:lnTo>
                    <a:lnTo>
                      <a:pt x="131" y="9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4" y="12"/>
                    </a:lnTo>
                    <a:lnTo>
                      <a:pt x="134" y="12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34" y="17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42" y="17"/>
                    </a:lnTo>
                    <a:lnTo>
                      <a:pt x="142" y="17"/>
                    </a:lnTo>
                    <a:lnTo>
                      <a:pt x="142" y="17"/>
                    </a:lnTo>
                    <a:lnTo>
                      <a:pt x="142" y="20"/>
                    </a:lnTo>
                    <a:lnTo>
                      <a:pt x="145" y="20"/>
                    </a:lnTo>
                    <a:lnTo>
                      <a:pt x="145" y="20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48" y="20"/>
                    </a:lnTo>
                    <a:lnTo>
                      <a:pt x="148" y="23"/>
                    </a:lnTo>
                    <a:lnTo>
                      <a:pt x="151" y="23"/>
                    </a:lnTo>
                    <a:lnTo>
                      <a:pt x="151" y="23"/>
                    </a:lnTo>
                    <a:lnTo>
                      <a:pt x="151" y="23"/>
                    </a:lnTo>
                    <a:lnTo>
                      <a:pt x="153" y="23"/>
                    </a:lnTo>
                    <a:lnTo>
                      <a:pt x="153" y="26"/>
                    </a:lnTo>
                    <a:lnTo>
                      <a:pt x="156" y="26"/>
                    </a:lnTo>
                    <a:lnTo>
                      <a:pt x="156" y="26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9" y="29"/>
                    </a:lnTo>
                    <a:lnTo>
                      <a:pt x="159" y="29"/>
                    </a:lnTo>
                    <a:lnTo>
                      <a:pt x="159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65" y="34"/>
                    </a:lnTo>
                    <a:lnTo>
                      <a:pt x="165" y="34"/>
                    </a:lnTo>
                    <a:lnTo>
                      <a:pt x="165" y="34"/>
                    </a:lnTo>
                    <a:lnTo>
                      <a:pt x="165" y="34"/>
                    </a:lnTo>
                    <a:lnTo>
                      <a:pt x="168" y="37"/>
                    </a:lnTo>
                    <a:lnTo>
                      <a:pt x="168" y="37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3" y="40"/>
                    </a:lnTo>
                    <a:lnTo>
                      <a:pt x="176" y="40"/>
                    </a:lnTo>
                    <a:lnTo>
                      <a:pt x="176" y="37"/>
                    </a:lnTo>
                    <a:lnTo>
                      <a:pt x="176" y="37"/>
                    </a:lnTo>
                    <a:lnTo>
                      <a:pt x="179" y="37"/>
                    </a:lnTo>
                    <a:lnTo>
                      <a:pt x="179" y="37"/>
                    </a:lnTo>
                    <a:lnTo>
                      <a:pt x="179" y="34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5" y="34"/>
                    </a:lnTo>
                    <a:lnTo>
                      <a:pt x="185" y="34"/>
                    </a:lnTo>
                    <a:lnTo>
                      <a:pt x="185" y="34"/>
                    </a:lnTo>
                    <a:lnTo>
                      <a:pt x="187" y="34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93" y="34"/>
                    </a:lnTo>
                    <a:lnTo>
                      <a:pt x="193" y="34"/>
                    </a:lnTo>
                    <a:lnTo>
                      <a:pt x="196" y="34"/>
                    </a:lnTo>
                    <a:lnTo>
                      <a:pt x="196" y="34"/>
                    </a:lnTo>
                    <a:lnTo>
                      <a:pt x="196" y="34"/>
                    </a:lnTo>
                    <a:lnTo>
                      <a:pt x="199" y="32"/>
                    </a:lnTo>
                    <a:lnTo>
                      <a:pt x="199" y="32"/>
                    </a:lnTo>
                    <a:lnTo>
                      <a:pt x="202" y="32"/>
                    </a:lnTo>
                    <a:lnTo>
                      <a:pt x="202" y="32"/>
                    </a:lnTo>
                    <a:lnTo>
                      <a:pt x="202" y="32"/>
                    </a:lnTo>
                    <a:lnTo>
                      <a:pt x="204" y="32"/>
                    </a:lnTo>
                    <a:lnTo>
                      <a:pt x="204" y="32"/>
                    </a:lnTo>
                    <a:lnTo>
                      <a:pt x="204" y="32"/>
                    </a:lnTo>
                    <a:lnTo>
                      <a:pt x="207" y="32"/>
                    </a:lnTo>
                    <a:lnTo>
                      <a:pt x="207" y="32"/>
                    </a:lnTo>
                    <a:lnTo>
                      <a:pt x="207" y="32"/>
                    </a:lnTo>
                    <a:lnTo>
                      <a:pt x="207" y="32"/>
                    </a:lnTo>
                    <a:lnTo>
                      <a:pt x="207" y="32"/>
                    </a:lnTo>
                    <a:lnTo>
                      <a:pt x="207" y="34"/>
                    </a:lnTo>
                    <a:lnTo>
                      <a:pt x="207" y="34"/>
                    </a:lnTo>
                    <a:lnTo>
                      <a:pt x="207" y="34"/>
                    </a:lnTo>
                    <a:lnTo>
                      <a:pt x="207" y="34"/>
                    </a:lnTo>
                    <a:lnTo>
                      <a:pt x="207" y="37"/>
                    </a:lnTo>
                    <a:lnTo>
                      <a:pt x="207" y="37"/>
                    </a:lnTo>
                    <a:lnTo>
                      <a:pt x="207" y="37"/>
                    </a:lnTo>
                    <a:lnTo>
                      <a:pt x="207" y="37"/>
                    </a:lnTo>
                    <a:lnTo>
                      <a:pt x="207" y="40"/>
                    </a:lnTo>
                    <a:lnTo>
                      <a:pt x="207" y="40"/>
                    </a:lnTo>
                    <a:lnTo>
                      <a:pt x="207" y="40"/>
                    </a:lnTo>
                    <a:lnTo>
                      <a:pt x="207" y="43"/>
                    </a:lnTo>
                    <a:lnTo>
                      <a:pt x="207" y="43"/>
                    </a:lnTo>
                    <a:lnTo>
                      <a:pt x="207" y="43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4" y="49"/>
                    </a:lnTo>
                    <a:lnTo>
                      <a:pt x="204" y="49"/>
                    </a:lnTo>
                    <a:lnTo>
                      <a:pt x="204" y="51"/>
                    </a:lnTo>
                    <a:lnTo>
                      <a:pt x="204" y="51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7"/>
                    </a:lnTo>
                    <a:lnTo>
                      <a:pt x="202" y="60"/>
                    </a:lnTo>
                    <a:lnTo>
                      <a:pt x="202" y="60"/>
                    </a:lnTo>
                    <a:lnTo>
                      <a:pt x="204" y="63"/>
                    </a:lnTo>
                    <a:lnTo>
                      <a:pt x="204" y="66"/>
                    </a:lnTo>
                    <a:lnTo>
                      <a:pt x="210" y="71"/>
                    </a:lnTo>
                    <a:lnTo>
                      <a:pt x="210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3" y="77"/>
                    </a:lnTo>
                    <a:lnTo>
                      <a:pt x="213" y="77"/>
                    </a:lnTo>
                    <a:lnTo>
                      <a:pt x="216" y="77"/>
                    </a:lnTo>
                    <a:lnTo>
                      <a:pt x="216" y="80"/>
                    </a:lnTo>
                    <a:lnTo>
                      <a:pt x="219" y="80"/>
                    </a:lnTo>
                    <a:lnTo>
                      <a:pt x="219" y="83"/>
                    </a:lnTo>
                    <a:lnTo>
                      <a:pt x="221" y="83"/>
                    </a:lnTo>
                    <a:lnTo>
                      <a:pt x="221" y="85"/>
                    </a:lnTo>
                    <a:lnTo>
                      <a:pt x="224" y="85"/>
                    </a:lnTo>
                    <a:lnTo>
                      <a:pt x="224" y="88"/>
                    </a:lnTo>
                    <a:lnTo>
                      <a:pt x="224" y="88"/>
                    </a:lnTo>
                    <a:lnTo>
                      <a:pt x="227" y="91"/>
                    </a:lnTo>
                    <a:lnTo>
                      <a:pt x="227" y="91"/>
                    </a:lnTo>
                    <a:lnTo>
                      <a:pt x="227" y="91"/>
                    </a:lnTo>
                    <a:lnTo>
                      <a:pt x="230" y="91"/>
                    </a:lnTo>
                    <a:lnTo>
                      <a:pt x="230" y="94"/>
                    </a:lnTo>
                    <a:lnTo>
                      <a:pt x="230" y="94"/>
                    </a:lnTo>
                    <a:lnTo>
                      <a:pt x="233" y="97"/>
                    </a:lnTo>
                    <a:lnTo>
                      <a:pt x="233" y="97"/>
                    </a:lnTo>
                    <a:lnTo>
                      <a:pt x="236" y="97"/>
                    </a:lnTo>
                    <a:lnTo>
                      <a:pt x="236" y="100"/>
                    </a:lnTo>
                    <a:lnTo>
                      <a:pt x="238" y="100"/>
                    </a:lnTo>
                    <a:lnTo>
                      <a:pt x="241" y="102"/>
                    </a:lnTo>
                    <a:lnTo>
                      <a:pt x="241" y="102"/>
                    </a:lnTo>
                    <a:lnTo>
                      <a:pt x="241" y="102"/>
                    </a:lnTo>
                    <a:lnTo>
                      <a:pt x="244" y="102"/>
                    </a:lnTo>
                    <a:lnTo>
                      <a:pt x="241" y="105"/>
                    </a:lnTo>
                    <a:lnTo>
                      <a:pt x="241" y="105"/>
                    </a:lnTo>
                    <a:lnTo>
                      <a:pt x="241" y="108"/>
                    </a:lnTo>
                    <a:lnTo>
                      <a:pt x="238" y="108"/>
                    </a:lnTo>
                    <a:lnTo>
                      <a:pt x="238" y="108"/>
                    </a:lnTo>
                    <a:lnTo>
                      <a:pt x="238" y="108"/>
                    </a:lnTo>
                    <a:lnTo>
                      <a:pt x="236" y="111"/>
                    </a:lnTo>
                    <a:lnTo>
                      <a:pt x="236" y="111"/>
                    </a:lnTo>
                    <a:lnTo>
                      <a:pt x="236" y="111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0" y="114"/>
                    </a:lnTo>
                    <a:lnTo>
                      <a:pt x="230" y="117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4" y="122"/>
                    </a:lnTo>
                    <a:lnTo>
                      <a:pt x="221" y="122"/>
                    </a:lnTo>
                    <a:lnTo>
                      <a:pt x="221" y="122"/>
                    </a:lnTo>
                    <a:lnTo>
                      <a:pt x="221" y="125"/>
                    </a:lnTo>
                    <a:lnTo>
                      <a:pt x="219" y="125"/>
                    </a:lnTo>
                    <a:lnTo>
                      <a:pt x="219" y="125"/>
                    </a:lnTo>
                    <a:lnTo>
                      <a:pt x="219" y="125"/>
                    </a:lnTo>
                    <a:lnTo>
                      <a:pt x="219" y="125"/>
                    </a:lnTo>
                    <a:lnTo>
                      <a:pt x="216" y="134"/>
                    </a:lnTo>
                    <a:lnTo>
                      <a:pt x="213" y="139"/>
                    </a:lnTo>
                    <a:lnTo>
                      <a:pt x="213" y="145"/>
                    </a:lnTo>
                    <a:lnTo>
                      <a:pt x="210" y="153"/>
                    </a:lnTo>
                    <a:lnTo>
                      <a:pt x="219" y="153"/>
                    </a:lnTo>
                    <a:lnTo>
                      <a:pt x="224" y="153"/>
                    </a:lnTo>
                    <a:lnTo>
                      <a:pt x="230" y="153"/>
                    </a:lnTo>
                    <a:lnTo>
                      <a:pt x="238" y="151"/>
                    </a:lnTo>
                    <a:lnTo>
                      <a:pt x="244" y="159"/>
                    </a:lnTo>
                    <a:lnTo>
                      <a:pt x="253" y="168"/>
                    </a:lnTo>
                    <a:lnTo>
                      <a:pt x="264" y="179"/>
                    </a:lnTo>
                    <a:lnTo>
                      <a:pt x="264" y="179"/>
                    </a:lnTo>
                    <a:lnTo>
                      <a:pt x="270" y="179"/>
                    </a:lnTo>
                    <a:lnTo>
                      <a:pt x="275" y="182"/>
                    </a:lnTo>
                    <a:lnTo>
                      <a:pt x="278" y="182"/>
                    </a:lnTo>
                    <a:lnTo>
                      <a:pt x="275" y="187"/>
                    </a:lnTo>
                    <a:lnTo>
                      <a:pt x="281" y="187"/>
                    </a:lnTo>
                    <a:lnTo>
                      <a:pt x="275" y="193"/>
                    </a:lnTo>
                    <a:lnTo>
                      <a:pt x="275" y="221"/>
                    </a:lnTo>
                    <a:lnTo>
                      <a:pt x="292" y="219"/>
                    </a:lnTo>
                    <a:lnTo>
                      <a:pt x="315" y="216"/>
                    </a:lnTo>
                    <a:lnTo>
                      <a:pt x="329" y="213"/>
                    </a:lnTo>
                    <a:lnTo>
                      <a:pt x="343" y="213"/>
                    </a:lnTo>
                    <a:lnTo>
                      <a:pt x="352" y="210"/>
                    </a:lnTo>
                    <a:lnTo>
                      <a:pt x="355" y="210"/>
                    </a:lnTo>
                    <a:lnTo>
                      <a:pt x="357" y="210"/>
                    </a:lnTo>
                    <a:lnTo>
                      <a:pt x="357" y="210"/>
                    </a:lnTo>
                    <a:lnTo>
                      <a:pt x="357" y="210"/>
                    </a:lnTo>
                    <a:lnTo>
                      <a:pt x="357" y="210"/>
                    </a:lnTo>
                    <a:lnTo>
                      <a:pt x="357" y="210"/>
                    </a:lnTo>
                    <a:lnTo>
                      <a:pt x="357" y="213"/>
                    </a:lnTo>
                    <a:lnTo>
                      <a:pt x="355" y="213"/>
                    </a:lnTo>
                    <a:lnTo>
                      <a:pt x="355" y="216"/>
                    </a:lnTo>
                    <a:lnTo>
                      <a:pt x="352" y="216"/>
                    </a:lnTo>
                    <a:lnTo>
                      <a:pt x="352" y="216"/>
                    </a:lnTo>
                    <a:lnTo>
                      <a:pt x="352" y="219"/>
                    </a:lnTo>
                    <a:lnTo>
                      <a:pt x="352" y="219"/>
                    </a:lnTo>
                    <a:lnTo>
                      <a:pt x="349" y="219"/>
                    </a:lnTo>
                    <a:lnTo>
                      <a:pt x="349" y="219"/>
                    </a:lnTo>
                    <a:lnTo>
                      <a:pt x="349" y="219"/>
                    </a:lnTo>
                    <a:lnTo>
                      <a:pt x="349" y="219"/>
                    </a:lnTo>
                    <a:lnTo>
                      <a:pt x="349" y="221"/>
                    </a:lnTo>
                    <a:lnTo>
                      <a:pt x="346" y="221"/>
                    </a:lnTo>
                    <a:lnTo>
                      <a:pt x="346" y="221"/>
                    </a:lnTo>
                    <a:lnTo>
                      <a:pt x="346" y="224"/>
                    </a:lnTo>
                    <a:lnTo>
                      <a:pt x="346" y="224"/>
                    </a:lnTo>
                    <a:lnTo>
                      <a:pt x="346" y="224"/>
                    </a:lnTo>
                    <a:lnTo>
                      <a:pt x="346" y="224"/>
                    </a:lnTo>
                    <a:lnTo>
                      <a:pt x="346" y="227"/>
                    </a:lnTo>
                    <a:lnTo>
                      <a:pt x="346" y="227"/>
                    </a:lnTo>
                    <a:lnTo>
                      <a:pt x="346" y="227"/>
                    </a:lnTo>
                    <a:lnTo>
                      <a:pt x="343" y="230"/>
                    </a:lnTo>
                    <a:lnTo>
                      <a:pt x="343" y="230"/>
                    </a:lnTo>
                    <a:lnTo>
                      <a:pt x="343" y="230"/>
                    </a:lnTo>
                    <a:lnTo>
                      <a:pt x="343" y="233"/>
                    </a:lnTo>
                    <a:lnTo>
                      <a:pt x="343" y="233"/>
                    </a:lnTo>
                    <a:lnTo>
                      <a:pt x="343" y="233"/>
                    </a:lnTo>
                    <a:lnTo>
                      <a:pt x="340" y="233"/>
                    </a:lnTo>
                    <a:lnTo>
                      <a:pt x="340" y="236"/>
                    </a:lnTo>
                    <a:lnTo>
                      <a:pt x="340" y="236"/>
                    </a:lnTo>
                    <a:lnTo>
                      <a:pt x="340" y="236"/>
                    </a:lnTo>
                    <a:lnTo>
                      <a:pt x="340" y="238"/>
                    </a:lnTo>
                    <a:lnTo>
                      <a:pt x="332" y="247"/>
                    </a:lnTo>
                    <a:lnTo>
                      <a:pt x="332" y="247"/>
                    </a:lnTo>
                    <a:lnTo>
                      <a:pt x="332" y="247"/>
                    </a:lnTo>
                    <a:lnTo>
                      <a:pt x="332" y="250"/>
                    </a:lnTo>
                    <a:lnTo>
                      <a:pt x="329" y="250"/>
                    </a:lnTo>
                    <a:lnTo>
                      <a:pt x="329" y="253"/>
                    </a:lnTo>
                    <a:lnTo>
                      <a:pt x="329" y="255"/>
                    </a:lnTo>
                    <a:lnTo>
                      <a:pt x="326" y="258"/>
                    </a:lnTo>
                    <a:lnTo>
                      <a:pt x="326" y="261"/>
                    </a:lnTo>
                    <a:lnTo>
                      <a:pt x="326" y="264"/>
                    </a:lnTo>
                    <a:lnTo>
                      <a:pt x="321" y="270"/>
                    </a:lnTo>
                    <a:lnTo>
                      <a:pt x="309" y="272"/>
                    </a:lnTo>
                    <a:lnTo>
                      <a:pt x="306" y="272"/>
                    </a:lnTo>
                    <a:lnTo>
                      <a:pt x="306" y="272"/>
                    </a:lnTo>
                    <a:lnTo>
                      <a:pt x="289" y="272"/>
                    </a:lnTo>
                    <a:lnTo>
                      <a:pt x="289" y="272"/>
                    </a:lnTo>
                    <a:lnTo>
                      <a:pt x="287" y="272"/>
                    </a:lnTo>
                    <a:lnTo>
                      <a:pt x="275" y="275"/>
                    </a:lnTo>
                    <a:lnTo>
                      <a:pt x="275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0" y="275"/>
                    </a:lnTo>
                    <a:lnTo>
                      <a:pt x="270" y="275"/>
                    </a:lnTo>
                    <a:lnTo>
                      <a:pt x="270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5"/>
                    </a:lnTo>
                    <a:lnTo>
                      <a:pt x="267" y="272"/>
                    </a:lnTo>
                    <a:lnTo>
                      <a:pt x="267" y="272"/>
                    </a:lnTo>
                    <a:lnTo>
                      <a:pt x="267" y="270"/>
                    </a:lnTo>
                    <a:lnTo>
                      <a:pt x="267" y="270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64"/>
                    </a:lnTo>
                    <a:lnTo>
                      <a:pt x="267" y="264"/>
                    </a:lnTo>
                    <a:lnTo>
                      <a:pt x="267" y="264"/>
                    </a:lnTo>
                    <a:lnTo>
                      <a:pt x="267" y="264"/>
                    </a:lnTo>
                    <a:lnTo>
                      <a:pt x="267" y="261"/>
                    </a:lnTo>
                    <a:lnTo>
                      <a:pt x="267" y="258"/>
                    </a:lnTo>
                    <a:lnTo>
                      <a:pt x="221" y="238"/>
                    </a:lnTo>
                    <a:lnTo>
                      <a:pt x="221" y="238"/>
                    </a:lnTo>
                    <a:lnTo>
                      <a:pt x="221" y="238"/>
                    </a:lnTo>
                    <a:lnTo>
                      <a:pt x="221" y="241"/>
                    </a:lnTo>
                    <a:lnTo>
                      <a:pt x="221" y="241"/>
                    </a:lnTo>
                    <a:lnTo>
                      <a:pt x="221" y="241"/>
                    </a:lnTo>
                    <a:lnTo>
                      <a:pt x="221" y="244"/>
                    </a:lnTo>
                    <a:lnTo>
                      <a:pt x="221" y="244"/>
                    </a:lnTo>
                    <a:lnTo>
                      <a:pt x="221" y="244"/>
                    </a:lnTo>
                    <a:lnTo>
                      <a:pt x="221" y="244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21" y="247"/>
                    </a:lnTo>
                    <a:lnTo>
                      <a:pt x="221" y="250"/>
                    </a:lnTo>
                    <a:lnTo>
                      <a:pt x="221" y="250"/>
                    </a:lnTo>
                    <a:lnTo>
                      <a:pt x="221" y="250"/>
                    </a:lnTo>
                    <a:lnTo>
                      <a:pt x="221" y="253"/>
                    </a:lnTo>
                    <a:lnTo>
                      <a:pt x="221" y="253"/>
                    </a:lnTo>
                    <a:lnTo>
                      <a:pt x="221" y="253"/>
                    </a:lnTo>
                    <a:lnTo>
                      <a:pt x="221" y="253"/>
                    </a:lnTo>
                    <a:lnTo>
                      <a:pt x="221" y="253"/>
                    </a:lnTo>
                    <a:lnTo>
                      <a:pt x="219" y="253"/>
                    </a:lnTo>
                    <a:lnTo>
                      <a:pt x="219" y="253"/>
                    </a:lnTo>
                    <a:lnTo>
                      <a:pt x="219" y="255"/>
                    </a:lnTo>
                    <a:lnTo>
                      <a:pt x="219" y="255"/>
                    </a:lnTo>
                    <a:lnTo>
                      <a:pt x="219" y="255"/>
                    </a:lnTo>
                    <a:lnTo>
                      <a:pt x="219" y="258"/>
                    </a:lnTo>
                    <a:lnTo>
                      <a:pt x="219" y="258"/>
                    </a:lnTo>
                    <a:lnTo>
                      <a:pt x="219" y="258"/>
                    </a:lnTo>
                    <a:lnTo>
                      <a:pt x="219" y="261"/>
                    </a:lnTo>
                    <a:lnTo>
                      <a:pt x="221" y="261"/>
                    </a:lnTo>
                    <a:lnTo>
                      <a:pt x="221" y="261"/>
                    </a:lnTo>
                    <a:lnTo>
                      <a:pt x="221" y="264"/>
                    </a:lnTo>
                    <a:lnTo>
                      <a:pt x="219" y="264"/>
                    </a:lnTo>
                    <a:lnTo>
                      <a:pt x="219" y="264"/>
                    </a:lnTo>
                    <a:lnTo>
                      <a:pt x="219" y="264"/>
                    </a:lnTo>
                    <a:lnTo>
                      <a:pt x="219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1"/>
                    </a:lnTo>
                    <a:lnTo>
                      <a:pt x="213" y="261"/>
                    </a:lnTo>
                    <a:lnTo>
                      <a:pt x="213" y="261"/>
                    </a:lnTo>
                    <a:lnTo>
                      <a:pt x="210" y="261"/>
                    </a:lnTo>
                    <a:lnTo>
                      <a:pt x="210" y="261"/>
                    </a:lnTo>
                    <a:lnTo>
                      <a:pt x="210" y="261"/>
                    </a:lnTo>
                    <a:lnTo>
                      <a:pt x="207" y="261"/>
                    </a:lnTo>
                    <a:lnTo>
                      <a:pt x="207" y="261"/>
                    </a:lnTo>
                    <a:lnTo>
                      <a:pt x="204" y="261"/>
                    </a:lnTo>
                    <a:lnTo>
                      <a:pt x="204" y="261"/>
                    </a:lnTo>
                    <a:lnTo>
                      <a:pt x="204" y="261"/>
                    </a:lnTo>
                    <a:lnTo>
                      <a:pt x="202" y="261"/>
                    </a:lnTo>
                    <a:lnTo>
                      <a:pt x="202" y="261"/>
                    </a:lnTo>
                    <a:lnTo>
                      <a:pt x="202" y="261"/>
                    </a:lnTo>
                    <a:lnTo>
                      <a:pt x="202" y="258"/>
                    </a:lnTo>
                    <a:lnTo>
                      <a:pt x="199" y="258"/>
                    </a:lnTo>
                    <a:lnTo>
                      <a:pt x="199" y="258"/>
                    </a:lnTo>
                    <a:lnTo>
                      <a:pt x="199" y="258"/>
                    </a:lnTo>
                    <a:lnTo>
                      <a:pt x="199" y="258"/>
                    </a:lnTo>
                    <a:lnTo>
                      <a:pt x="196" y="258"/>
                    </a:lnTo>
                    <a:lnTo>
                      <a:pt x="196" y="258"/>
                    </a:lnTo>
                    <a:lnTo>
                      <a:pt x="196" y="255"/>
                    </a:lnTo>
                    <a:lnTo>
                      <a:pt x="193" y="255"/>
                    </a:lnTo>
                    <a:lnTo>
                      <a:pt x="193" y="255"/>
                    </a:lnTo>
                    <a:lnTo>
                      <a:pt x="193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5" y="255"/>
                    </a:lnTo>
                    <a:lnTo>
                      <a:pt x="185" y="255"/>
                    </a:lnTo>
                    <a:lnTo>
                      <a:pt x="185" y="253"/>
                    </a:lnTo>
                    <a:lnTo>
                      <a:pt x="185" y="253"/>
                    </a:lnTo>
                    <a:lnTo>
                      <a:pt x="182" y="253"/>
                    </a:lnTo>
                    <a:lnTo>
                      <a:pt x="182" y="253"/>
                    </a:lnTo>
                    <a:lnTo>
                      <a:pt x="182" y="253"/>
                    </a:lnTo>
                    <a:lnTo>
                      <a:pt x="179" y="253"/>
                    </a:lnTo>
                    <a:lnTo>
                      <a:pt x="179" y="250"/>
                    </a:lnTo>
                    <a:lnTo>
                      <a:pt x="179" y="250"/>
                    </a:lnTo>
                    <a:lnTo>
                      <a:pt x="179" y="250"/>
                    </a:lnTo>
                    <a:lnTo>
                      <a:pt x="176" y="250"/>
                    </a:lnTo>
                    <a:lnTo>
                      <a:pt x="176" y="250"/>
                    </a:lnTo>
                    <a:lnTo>
                      <a:pt x="176" y="247"/>
                    </a:lnTo>
                    <a:lnTo>
                      <a:pt x="176" y="247"/>
                    </a:lnTo>
                    <a:lnTo>
                      <a:pt x="173" y="247"/>
                    </a:lnTo>
                    <a:lnTo>
                      <a:pt x="173" y="247"/>
                    </a:lnTo>
                    <a:lnTo>
                      <a:pt x="173" y="244"/>
                    </a:lnTo>
                    <a:lnTo>
                      <a:pt x="170" y="244"/>
                    </a:lnTo>
                    <a:lnTo>
                      <a:pt x="170" y="244"/>
                    </a:lnTo>
                    <a:lnTo>
                      <a:pt x="170" y="244"/>
                    </a:lnTo>
                    <a:lnTo>
                      <a:pt x="168" y="241"/>
                    </a:lnTo>
                    <a:lnTo>
                      <a:pt x="168" y="241"/>
                    </a:lnTo>
                    <a:lnTo>
                      <a:pt x="168" y="241"/>
                    </a:lnTo>
                    <a:lnTo>
                      <a:pt x="165" y="241"/>
                    </a:lnTo>
                    <a:lnTo>
                      <a:pt x="165" y="238"/>
                    </a:lnTo>
                    <a:lnTo>
                      <a:pt x="165" y="238"/>
                    </a:lnTo>
                    <a:lnTo>
                      <a:pt x="162" y="238"/>
                    </a:lnTo>
                    <a:lnTo>
                      <a:pt x="162" y="238"/>
                    </a:lnTo>
                    <a:lnTo>
                      <a:pt x="159" y="238"/>
                    </a:lnTo>
                    <a:lnTo>
                      <a:pt x="159" y="238"/>
                    </a:lnTo>
                    <a:lnTo>
                      <a:pt x="156" y="238"/>
                    </a:lnTo>
                    <a:lnTo>
                      <a:pt x="156" y="238"/>
                    </a:lnTo>
                    <a:lnTo>
                      <a:pt x="156" y="238"/>
                    </a:lnTo>
                    <a:lnTo>
                      <a:pt x="153" y="238"/>
                    </a:lnTo>
                    <a:lnTo>
                      <a:pt x="153" y="238"/>
                    </a:lnTo>
                    <a:lnTo>
                      <a:pt x="151" y="238"/>
                    </a:lnTo>
                    <a:lnTo>
                      <a:pt x="151" y="238"/>
                    </a:lnTo>
                    <a:lnTo>
                      <a:pt x="151" y="238"/>
                    </a:lnTo>
                    <a:lnTo>
                      <a:pt x="151" y="238"/>
                    </a:lnTo>
                    <a:lnTo>
                      <a:pt x="148" y="236"/>
                    </a:lnTo>
                    <a:lnTo>
                      <a:pt x="145" y="236"/>
                    </a:lnTo>
                    <a:lnTo>
                      <a:pt x="145" y="236"/>
                    </a:lnTo>
                    <a:lnTo>
                      <a:pt x="145" y="233"/>
                    </a:lnTo>
                    <a:lnTo>
                      <a:pt x="142" y="233"/>
                    </a:lnTo>
                    <a:lnTo>
                      <a:pt x="142" y="233"/>
                    </a:lnTo>
                    <a:lnTo>
                      <a:pt x="139" y="233"/>
                    </a:lnTo>
                    <a:lnTo>
                      <a:pt x="139" y="233"/>
                    </a:lnTo>
                    <a:lnTo>
                      <a:pt x="134" y="230"/>
                    </a:lnTo>
                    <a:lnTo>
                      <a:pt x="128" y="230"/>
                    </a:lnTo>
                    <a:lnTo>
                      <a:pt x="125" y="227"/>
                    </a:lnTo>
                    <a:lnTo>
                      <a:pt x="122" y="227"/>
                    </a:lnTo>
                    <a:lnTo>
                      <a:pt x="117" y="227"/>
                    </a:lnTo>
                    <a:lnTo>
                      <a:pt x="117" y="227"/>
                    </a:lnTo>
                    <a:lnTo>
                      <a:pt x="114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11" y="221"/>
                    </a:lnTo>
                    <a:lnTo>
                      <a:pt x="111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21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9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9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7" y="216"/>
                    </a:lnTo>
                    <a:lnTo>
                      <a:pt x="119" y="216"/>
                    </a:lnTo>
                    <a:lnTo>
                      <a:pt x="119" y="216"/>
                    </a:lnTo>
                    <a:lnTo>
                      <a:pt x="119" y="216"/>
                    </a:lnTo>
                    <a:lnTo>
                      <a:pt x="119" y="216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19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22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7"/>
                    </a:lnTo>
                    <a:lnTo>
                      <a:pt x="119" y="204"/>
                    </a:lnTo>
                    <a:lnTo>
                      <a:pt x="119" y="204"/>
                    </a:lnTo>
                    <a:lnTo>
                      <a:pt x="119" y="204"/>
                    </a:lnTo>
                    <a:lnTo>
                      <a:pt x="119" y="204"/>
                    </a:lnTo>
                    <a:lnTo>
                      <a:pt x="119" y="204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22" y="202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9"/>
                    </a:lnTo>
                    <a:lnTo>
                      <a:pt x="119" y="196"/>
                    </a:lnTo>
                    <a:lnTo>
                      <a:pt x="119" y="196"/>
                    </a:lnTo>
                    <a:lnTo>
                      <a:pt x="119" y="196"/>
                    </a:lnTo>
                    <a:lnTo>
                      <a:pt x="117" y="196"/>
                    </a:lnTo>
                    <a:lnTo>
                      <a:pt x="117" y="196"/>
                    </a:lnTo>
                    <a:lnTo>
                      <a:pt x="117" y="196"/>
                    </a:lnTo>
                    <a:lnTo>
                      <a:pt x="117" y="196"/>
                    </a:lnTo>
                    <a:lnTo>
                      <a:pt x="117" y="196"/>
                    </a:lnTo>
                    <a:lnTo>
                      <a:pt x="114" y="196"/>
                    </a:lnTo>
                    <a:lnTo>
                      <a:pt x="114" y="196"/>
                    </a:lnTo>
                    <a:lnTo>
                      <a:pt x="114" y="196"/>
                    </a:lnTo>
                    <a:lnTo>
                      <a:pt x="114" y="196"/>
                    </a:lnTo>
                    <a:lnTo>
                      <a:pt x="114" y="196"/>
                    </a:lnTo>
                    <a:lnTo>
                      <a:pt x="111" y="196"/>
                    </a:lnTo>
                    <a:lnTo>
                      <a:pt x="111" y="196"/>
                    </a:lnTo>
                    <a:lnTo>
                      <a:pt x="108" y="196"/>
                    </a:lnTo>
                    <a:lnTo>
                      <a:pt x="108" y="196"/>
                    </a:lnTo>
                    <a:lnTo>
                      <a:pt x="105" y="196"/>
                    </a:lnTo>
                    <a:lnTo>
                      <a:pt x="105" y="196"/>
                    </a:lnTo>
                    <a:lnTo>
                      <a:pt x="105" y="196"/>
                    </a:lnTo>
                    <a:lnTo>
                      <a:pt x="105" y="196"/>
                    </a:lnTo>
                    <a:lnTo>
                      <a:pt x="102" y="196"/>
                    </a:lnTo>
                    <a:lnTo>
                      <a:pt x="102" y="196"/>
                    </a:lnTo>
                    <a:lnTo>
                      <a:pt x="102" y="196"/>
                    </a:lnTo>
                    <a:lnTo>
                      <a:pt x="102" y="196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6"/>
                    </a:lnTo>
                    <a:lnTo>
                      <a:pt x="100" y="196"/>
                    </a:lnTo>
                    <a:lnTo>
                      <a:pt x="100" y="196"/>
                    </a:lnTo>
                    <a:lnTo>
                      <a:pt x="100" y="193"/>
                    </a:lnTo>
                    <a:lnTo>
                      <a:pt x="100" y="193"/>
                    </a:lnTo>
                    <a:lnTo>
                      <a:pt x="100" y="193"/>
                    </a:lnTo>
                    <a:lnTo>
                      <a:pt x="100" y="185"/>
                    </a:lnTo>
                    <a:lnTo>
                      <a:pt x="102" y="179"/>
                    </a:lnTo>
                    <a:lnTo>
                      <a:pt x="102" y="173"/>
                    </a:lnTo>
                    <a:lnTo>
                      <a:pt x="97" y="173"/>
                    </a:lnTo>
                    <a:lnTo>
                      <a:pt x="94" y="173"/>
                    </a:lnTo>
                    <a:lnTo>
                      <a:pt x="94" y="162"/>
                    </a:lnTo>
                    <a:lnTo>
                      <a:pt x="85" y="159"/>
                    </a:lnTo>
                    <a:lnTo>
                      <a:pt x="80" y="159"/>
                    </a:lnTo>
                    <a:lnTo>
                      <a:pt x="77" y="156"/>
                    </a:lnTo>
                    <a:lnTo>
                      <a:pt x="77" y="156"/>
                    </a:lnTo>
                    <a:lnTo>
                      <a:pt x="74" y="156"/>
                    </a:lnTo>
                    <a:lnTo>
                      <a:pt x="74" y="156"/>
                    </a:lnTo>
                    <a:lnTo>
                      <a:pt x="74" y="153"/>
                    </a:lnTo>
                    <a:lnTo>
                      <a:pt x="71" y="153"/>
                    </a:lnTo>
                    <a:lnTo>
                      <a:pt x="68" y="153"/>
                    </a:lnTo>
                    <a:lnTo>
                      <a:pt x="66" y="151"/>
                    </a:lnTo>
                    <a:lnTo>
                      <a:pt x="63" y="145"/>
                    </a:lnTo>
                    <a:lnTo>
                      <a:pt x="63" y="145"/>
                    </a:lnTo>
                    <a:lnTo>
                      <a:pt x="63" y="142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60" y="139"/>
                    </a:lnTo>
                    <a:lnTo>
                      <a:pt x="60" y="139"/>
                    </a:lnTo>
                    <a:lnTo>
                      <a:pt x="60" y="139"/>
                    </a:lnTo>
                    <a:lnTo>
                      <a:pt x="57" y="139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4"/>
                    </a:lnTo>
                    <a:lnTo>
                      <a:pt x="57" y="134"/>
                    </a:lnTo>
                    <a:lnTo>
                      <a:pt x="60" y="134"/>
                    </a:lnTo>
                    <a:lnTo>
                      <a:pt x="60" y="134"/>
                    </a:lnTo>
                    <a:lnTo>
                      <a:pt x="60" y="134"/>
                    </a:lnTo>
                    <a:lnTo>
                      <a:pt x="60" y="134"/>
                    </a:lnTo>
                    <a:lnTo>
                      <a:pt x="63" y="131"/>
                    </a:lnTo>
                    <a:lnTo>
                      <a:pt x="60" y="131"/>
                    </a:lnTo>
                    <a:lnTo>
                      <a:pt x="60" y="131"/>
                    </a:lnTo>
                    <a:lnTo>
                      <a:pt x="60" y="128"/>
                    </a:lnTo>
                    <a:lnTo>
                      <a:pt x="60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7" y="125"/>
                    </a:lnTo>
                    <a:lnTo>
                      <a:pt x="54" y="125"/>
                    </a:lnTo>
                    <a:lnTo>
                      <a:pt x="57" y="122"/>
                    </a:lnTo>
                    <a:lnTo>
                      <a:pt x="60" y="122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57" y="117"/>
                    </a:lnTo>
                    <a:lnTo>
                      <a:pt x="57" y="117"/>
                    </a:lnTo>
                    <a:lnTo>
                      <a:pt x="57" y="117"/>
                    </a:lnTo>
                    <a:lnTo>
                      <a:pt x="54" y="117"/>
                    </a:lnTo>
                    <a:lnTo>
                      <a:pt x="54" y="117"/>
                    </a:lnTo>
                    <a:lnTo>
                      <a:pt x="54" y="114"/>
                    </a:lnTo>
                    <a:lnTo>
                      <a:pt x="51" y="114"/>
                    </a:lnTo>
                    <a:lnTo>
                      <a:pt x="49" y="111"/>
                    </a:lnTo>
                    <a:lnTo>
                      <a:pt x="49" y="111"/>
                    </a:lnTo>
                    <a:lnTo>
                      <a:pt x="46" y="111"/>
                    </a:lnTo>
                    <a:lnTo>
                      <a:pt x="46" y="111"/>
                    </a:lnTo>
                    <a:lnTo>
                      <a:pt x="43" y="111"/>
                    </a:lnTo>
                    <a:lnTo>
                      <a:pt x="43" y="111"/>
                    </a:lnTo>
                    <a:lnTo>
                      <a:pt x="43" y="111"/>
                    </a:lnTo>
                    <a:lnTo>
                      <a:pt x="40" y="111"/>
                    </a:lnTo>
                    <a:lnTo>
                      <a:pt x="40" y="111"/>
                    </a:lnTo>
                    <a:lnTo>
                      <a:pt x="37" y="111"/>
                    </a:lnTo>
                    <a:lnTo>
                      <a:pt x="37" y="111"/>
                    </a:lnTo>
                    <a:lnTo>
                      <a:pt x="37" y="111"/>
                    </a:lnTo>
                    <a:lnTo>
                      <a:pt x="34" y="111"/>
                    </a:lnTo>
                    <a:lnTo>
                      <a:pt x="34" y="111"/>
                    </a:lnTo>
                    <a:lnTo>
                      <a:pt x="32" y="111"/>
                    </a:lnTo>
                    <a:lnTo>
                      <a:pt x="32" y="108"/>
                    </a:lnTo>
                    <a:lnTo>
                      <a:pt x="32" y="108"/>
                    </a:lnTo>
                    <a:lnTo>
                      <a:pt x="29" y="108"/>
                    </a:lnTo>
                    <a:lnTo>
                      <a:pt x="29" y="108"/>
                    </a:lnTo>
                    <a:lnTo>
                      <a:pt x="29" y="108"/>
                    </a:lnTo>
                    <a:lnTo>
                      <a:pt x="26" y="105"/>
                    </a:lnTo>
                    <a:lnTo>
                      <a:pt x="26" y="105"/>
                    </a:lnTo>
                    <a:lnTo>
                      <a:pt x="26" y="105"/>
                    </a:lnTo>
                    <a:lnTo>
                      <a:pt x="23" y="105"/>
                    </a:lnTo>
                    <a:lnTo>
                      <a:pt x="23" y="105"/>
                    </a:lnTo>
                    <a:lnTo>
                      <a:pt x="23" y="102"/>
                    </a:lnTo>
                    <a:lnTo>
                      <a:pt x="23" y="102"/>
                    </a:lnTo>
                    <a:lnTo>
                      <a:pt x="20" y="102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4"/>
                    </a:lnTo>
                    <a:lnTo>
                      <a:pt x="15" y="94"/>
                    </a:lnTo>
                    <a:lnTo>
                      <a:pt x="15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3" y="77"/>
                    </a:lnTo>
                    <a:lnTo>
                      <a:pt x="3" y="77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8" name="Freeform 244"/>
              <p:cNvSpPr>
                <a:spLocks/>
              </p:cNvSpPr>
              <p:nvPr/>
            </p:nvSpPr>
            <p:spPr bwMode="auto">
              <a:xfrm>
                <a:off x="1402" y="2865"/>
                <a:ext cx="59" cy="60"/>
              </a:xfrm>
              <a:custGeom>
                <a:avLst/>
                <a:gdLst/>
                <a:ahLst/>
                <a:cxnLst>
                  <a:cxn ang="0">
                    <a:pos x="3" y="17"/>
                  </a:cxn>
                  <a:cxn ang="0">
                    <a:pos x="6" y="12"/>
                  </a:cxn>
                  <a:cxn ang="0">
                    <a:pos x="9" y="14"/>
                  </a:cxn>
                  <a:cxn ang="0">
                    <a:pos x="14" y="12"/>
                  </a:cxn>
                  <a:cxn ang="0">
                    <a:pos x="20" y="12"/>
                  </a:cxn>
                  <a:cxn ang="0">
                    <a:pos x="31" y="12"/>
                  </a:cxn>
                  <a:cxn ang="0">
                    <a:pos x="34" y="9"/>
                  </a:cxn>
                  <a:cxn ang="0">
                    <a:pos x="34" y="3"/>
                  </a:cxn>
                  <a:cxn ang="0">
                    <a:pos x="37" y="0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8" y="0"/>
                  </a:cxn>
                  <a:cxn ang="0">
                    <a:pos x="54" y="0"/>
                  </a:cxn>
                  <a:cxn ang="0">
                    <a:pos x="65" y="9"/>
                  </a:cxn>
                  <a:cxn ang="0">
                    <a:pos x="71" y="12"/>
                  </a:cxn>
                  <a:cxn ang="0">
                    <a:pos x="79" y="17"/>
                  </a:cxn>
                  <a:cxn ang="0">
                    <a:pos x="91" y="26"/>
                  </a:cxn>
                  <a:cxn ang="0">
                    <a:pos x="94" y="31"/>
                  </a:cxn>
                  <a:cxn ang="0">
                    <a:pos x="105" y="43"/>
                  </a:cxn>
                  <a:cxn ang="0">
                    <a:pos x="111" y="51"/>
                  </a:cxn>
                  <a:cxn ang="0">
                    <a:pos x="113" y="60"/>
                  </a:cxn>
                  <a:cxn ang="0">
                    <a:pos x="113" y="68"/>
                  </a:cxn>
                  <a:cxn ang="0">
                    <a:pos x="113" y="77"/>
                  </a:cxn>
                  <a:cxn ang="0">
                    <a:pos x="108" y="82"/>
                  </a:cxn>
                  <a:cxn ang="0">
                    <a:pos x="105" y="91"/>
                  </a:cxn>
                  <a:cxn ang="0">
                    <a:pos x="102" y="94"/>
                  </a:cxn>
                  <a:cxn ang="0">
                    <a:pos x="102" y="97"/>
                  </a:cxn>
                  <a:cxn ang="0">
                    <a:pos x="99" y="102"/>
                  </a:cxn>
                  <a:cxn ang="0">
                    <a:pos x="99" y="108"/>
                  </a:cxn>
                  <a:cxn ang="0">
                    <a:pos x="99" y="111"/>
                  </a:cxn>
                  <a:cxn ang="0">
                    <a:pos x="96" y="114"/>
                  </a:cxn>
                  <a:cxn ang="0">
                    <a:pos x="94" y="114"/>
                  </a:cxn>
                  <a:cxn ang="0">
                    <a:pos x="91" y="116"/>
                  </a:cxn>
                  <a:cxn ang="0">
                    <a:pos x="88" y="116"/>
                  </a:cxn>
                  <a:cxn ang="0">
                    <a:pos x="85" y="111"/>
                  </a:cxn>
                  <a:cxn ang="0">
                    <a:pos x="79" y="108"/>
                  </a:cxn>
                  <a:cxn ang="0">
                    <a:pos x="74" y="102"/>
                  </a:cxn>
                  <a:cxn ang="0">
                    <a:pos x="65" y="99"/>
                  </a:cxn>
                  <a:cxn ang="0">
                    <a:pos x="60" y="97"/>
                  </a:cxn>
                  <a:cxn ang="0">
                    <a:pos x="57" y="85"/>
                  </a:cxn>
                  <a:cxn ang="0">
                    <a:pos x="54" y="77"/>
                  </a:cxn>
                  <a:cxn ang="0">
                    <a:pos x="48" y="74"/>
                  </a:cxn>
                  <a:cxn ang="0">
                    <a:pos x="43" y="71"/>
                  </a:cxn>
                  <a:cxn ang="0">
                    <a:pos x="40" y="71"/>
                  </a:cxn>
                  <a:cxn ang="0">
                    <a:pos x="37" y="71"/>
                  </a:cxn>
                  <a:cxn ang="0">
                    <a:pos x="31" y="68"/>
                  </a:cxn>
                  <a:cxn ang="0">
                    <a:pos x="26" y="68"/>
                  </a:cxn>
                  <a:cxn ang="0">
                    <a:pos x="23" y="71"/>
                  </a:cxn>
                  <a:cxn ang="0">
                    <a:pos x="23" y="65"/>
                  </a:cxn>
                  <a:cxn ang="0">
                    <a:pos x="20" y="57"/>
                  </a:cxn>
                  <a:cxn ang="0">
                    <a:pos x="20" y="51"/>
                  </a:cxn>
                  <a:cxn ang="0">
                    <a:pos x="23" y="48"/>
                  </a:cxn>
                  <a:cxn ang="0">
                    <a:pos x="26" y="48"/>
                  </a:cxn>
                  <a:cxn ang="0">
                    <a:pos x="28" y="48"/>
                  </a:cxn>
                  <a:cxn ang="0">
                    <a:pos x="17" y="31"/>
                  </a:cxn>
                  <a:cxn ang="0">
                    <a:pos x="6" y="23"/>
                  </a:cxn>
                  <a:cxn ang="0">
                    <a:pos x="0" y="17"/>
                  </a:cxn>
                </a:cxnLst>
                <a:rect l="0" t="0" r="r" b="b"/>
                <a:pathLst>
                  <a:path w="116" h="116">
                    <a:moveTo>
                      <a:pt x="0" y="17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5" y="6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4" y="12"/>
                    </a:lnTo>
                    <a:lnTo>
                      <a:pt x="74" y="14"/>
                    </a:lnTo>
                    <a:lnTo>
                      <a:pt x="77" y="14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7"/>
                    </a:lnTo>
                    <a:lnTo>
                      <a:pt x="82" y="17"/>
                    </a:lnTo>
                    <a:lnTo>
                      <a:pt x="85" y="20"/>
                    </a:lnTo>
                    <a:lnTo>
                      <a:pt x="85" y="20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6"/>
                    </a:lnTo>
                    <a:lnTo>
                      <a:pt x="91" y="26"/>
                    </a:lnTo>
                    <a:lnTo>
                      <a:pt x="91" y="26"/>
                    </a:lnTo>
                    <a:lnTo>
                      <a:pt x="91" y="29"/>
                    </a:lnTo>
                    <a:lnTo>
                      <a:pt x="91" y="29"/>
                    </a:lnTo>
                    <a:lnTo>
                      <a:pt x="91" y="29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6" y="34"/>
                    </a:lnTo>
                    <a:lnTo>
                      <a:pt x="96" y="34"/>
                    </a:lnTo>
                    <a:lnTo>
                      <a:pt x="96" y="37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40"/>
                    </a:lnTo>
                    <a:lnTo>
                      <a:pt x="105" y="43"/>
                    </a:lnTo>
                    <a:lnTo>
                      <a:pt x="105" y="46"/>
                    </a:lnTo>
                    <a:lnTo>
                      <a:pt x="105" y="46"/>
                    </a:lnTo>
                    <a:lnTo>
                      <a:pt x="108" y="48"/>
                    </a:lnTo>
                    <a:lnTo>
                      <a:pt x="111" y="48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4"/>
                    </a:lnTo>
                    <a:lnTo>
                      <a:pt x="113" y="54"/>
                    </a:lnTo>
                    <a:lnTo>
                      <a:pt x="113" y="54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13" y="60"/>
                    </a:lnTo>
                    <a:lnTo>
                      <a:pt x="113" y="60"/>
                    </a:lnTo>
                    <a:lnTo>
                      <a:pt x="113" y="60"/>
                    </a:lnTo>
                    <a:lnTo>
                      <a:pt x="116" y="63"/>
                    </a:lnTo>
                    <a:lnTo>
                      <a:pt x="116" y="63"/>
                    </a:lnTo>
                    <a:lnTo>
                      <a:pt x="116" y="65"/>
                    </a:lnTo>
                    <a:lnTo>
                      <a:pt x="116" y="65"/>
                    </a:lnTo>
                    <a:lnTo>
                      <a:pt x="113" y="68"/>
                    </a:lnTo>
                    <a:lnTo>
                      <a:pt x="116" y="68"/>
                    </a:lnTo>
                    <a:lnTo>
                      <a:pt x="113" y="68"/>
                    </a:lnTo>
                    <a:lnTo>
                      <a:pt x="113" y="71"/>
                    </a:lnTo>
                    <a:lnTo>
                      <a:pt x="116" y="71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3" y="74"/>
                    </a:lnTo>
                    <a:lnTo>
                      <a:pt x="113" y="77"/>
                    </a:lnTo>
                    <a:lnTo>
                      <a:pt x="113" y="77"/>
                    </a:lnTo>
                    <a:lnTo>
                      <a:pt x="113" y="77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1" y="80"/>
                    </a:lnTo>
                    <a:lnTo>
                      <a:pt x="111" y="80"/>
                    </a:lnTo>
                    <a:lnTo>
                      <a:pt x="111" y="80"/>
                    </a:lnTo>
                    <a:lnTo>
                      <a:pt x="111" y="82"/>
                    </a:lnTo>
                    <a:lnTo>
                      <a:pt x="108" y="82"/>
                    </a:lnTo>
                    <a:lnTo>
                      <a:pt x="108" y="82"/>
                    </a:lnTo>
                    <a:lnTo>
                      <a:pt x="108" y="85"/>
                    </a:lnTo>
                    <a:lnTo>
                      <a:pt x="108" y="85"/>
                    </a:lnTo>
                    <a:lnTo>
                      <a:pt x="105" y="88"/>
                    </a:lnTo>
                    <a:lnTo>
                      <a:pt x="105" y="88"/>
                    </a:lnTo>
                    <a:lnTo>
                      <a:pt x="105" y="88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9"/>
                    </a:lnTo>
                    <a:lnTo>
                      <a:pt x="99" y="99"/>
                    </a:lnTo>
                    <a:lnTo>
                      <a:pt x="99" y="99"/>
                    </a:lnTo>
                    <a:lnTo>
                      <a:pt x="99" y="99"/>
                    </a:lnTo>
                    <a:lnTo>
                      <a:pt x="99" y="102"/>
                    </a:lnTo>
                    <a:lnTo>
                      <a:pt x="99" y="102"/>
                    </a:lnTo>
                    <a:lnTo>
                      <a:pt x="99" y="102"/>
                    </a:lnTo>
                    <a:lnTo>
                      <a:pt x="99" y="105"/>
                    </a:lnTo>
                    <a:lnTo>
                      <a:pt x="99" y="105"/>
                    </a:lnTo>
                    <a:lnTo>
                      <a:pt x="99" y="105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1" y="114"/>
                    </a:lnTo>
                    <a:lnTo>
                      <a:pt x="91" y="114"/>
                    </a:lnTo>
                    <a:lnTo>
                      <a:pt x="91" y="114"/>
                    </a:lnTo>
                    <a:lnTo>
                      <a:pt x="91" y="114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4"/>
                    </a:lnTo>
                    <a:lnTo>
                      <a:pt x="88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5" y="111"/>
                    </a:lnTo>
                    <a:lnTo>
                      <a:pt x="85" y="111"/>
                    </a:lnTo>
                    <a:lnTo>
                      <a:pt x="85" y="111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79" y="108"/>
                    </a:lnTo>
                    <a:lnTo>
                      <a:pt x="79" y="108"/>
                    </a:lnTo>
                    <a:lnTo>
                      <a:pt x="79" y="108"/>
                    </a:lnTo>
                    <a:lnTo>
                      <a:pt x="79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5" y="102"/>
                    </a:lnTo>
                    <a:lnTo>
                      <a:pt x="65" y="99"/>
                    </a:lnTo>
                    <a:lnTo>
                      <a:pt x="65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60" y="97"/>
                    </a:lnTo>
                    <a:lnTo>
                      <a:pt x="60" y="94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60" y="88"/>
                    </a:lnTo>
                    <a:lnTo>
                      <a:pt x="60" y="88"/>
                    </a:lnTo>
                    <a:lnTo>
                      <a:pt x="57" y="85"/>
                    </a:lnTo>
                    <a:lnTo>
                      <a:pt x="57" y="85"/>
                    </a:lnTo>
                    <a:lnTo>
                      <a:pt x="57" y="85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7" y="80"/>
                    </a:lnTo>
                    <a:lnTo>
                      <a:pt x="57" y="80"/>
                    </a:lnTo>
                    <a:lnTo>
                      <a:pt x="54" y="80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1" y="77"/>
                    </a:lnTo>
                    <a:lnTo>
                      <a:pt x="51" y="74"/>
                    </a:lnTo>
                    <a:lnTo>
                      <a:pt x="51" y="74"/>
                    </a:lnTo>
                    <a:lnTo>
                      <a:pt x="51" y="74"/>
                    </a:lnTo>
                    <a:lnTo>
                      <a:pt x="51" y="74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8" y="71"/>
                    </a:lnTo>
                    <a:lnTo>
                      <a:pt x="45" y="71"/>
                    </a:lnTo>
                    <a:lnTo>
                      <a:pt x="45" y="71"/>
                    </a:lnTo>
                    <a:lnTo>
                      <a:pt x="45" y="74"/>
                    </a:lnTo>
                    <a:lnTo>
                      <a:pt x="45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26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23" y="37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49" name="Freeform 245"/>
              <p:cNvSpPr>
                <a:spLocks/>
              </p:cNvSpPr>
              <p:nvPr/>
            </p:nvSpPr>
            <p:spPr bwMode="auto">
              <a:xfrm>
                <a:off x="1402" y="2865"/>
                <a:ext cx="59" cy="60"/>
              </a:xfrm>
              <a:custGeom>
                <a:avLst/>
                <a:gdLst/>
                <a:ahLst/>
                <a:cxnLst>
                  <a:cxn ang="0">
                    <a:pos x="3" y="17"/>
                  </a:cxn>
                  <a:cxn ang="0">
                    <a:pos x="6" y="12"/>
                  </a:cxn>
                  <a:cxn ang="0">
                    <a:pos x="9" y="14"/>
                  </a:cxn>
                  <a:cxn ang="0">
                    <a:pos x="14" y="12"/>
                  </a:cxn>
                  <a:cxn ang="0">
                    <a:pos x="20" y="12"/>
                  </a:cxn>
                  <a:cxn ang="0">
                    <a:pos x="31" y="12"/>
                  </a:cxn>
                  <a:cxn ang="0">
                    <a:pos x="34" y="9"/>
                  </a:cxn>
                  <a:cxn ang="0">
                    <a:pos x="34" y="3"/>
                  </a:cxn>
                  <a:cxn ang="0">
                    <a:pos x="37" y="0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8" y="0"/>
                  </a:cxn>
                  <a:cxn ang="0">
                    <a:pos x="54" y="0"/>
                  </a:cxn>
                  <a:cxn ang="0">
                    <a:pos x="65" y="9"/>
                  </a:cxn>
                  <a:cxn ang="0">
                    <a:pos x="71" y="12"/>
                  </a:cxn>
                  <a:cxn ang="0">
                    <a:pos x="79" y="17"/>
                  </a:cxn>
                  <a:cxn ang="0">
                    <a:pos x="91" y="26"/>
                  </a:cxn>
                  <a:cxn ang="0">
                    <a:pos x="94" y="31"/>
                  </a:cxn>
                  <a:cxn ang="0">
                    <a:pos x="105" y="43"/>
                  </a:cxn>
                  <a:cxn ang="0">
                    <a:pos x="111" y="51"/>
                  </a:cxn>
                  <a:cxn ang="0">
                    <a:pos x="113" y="60"/>
                  </a:cxn>
                  <a:cxn ang="0">
                    <a:pos x="113" y="68"/>
                  </a:cxn>
                  <a:cxn ang="0">
                    <a:pos x="113" y="77"/>
                  </a:cxn>
                  <a:cxn ang="0">
                    <a:pos x="108" y="82"/>
                  </a:cxn>
                  <a:cxn ang="0">
                    <a:pos x="105" y="91"/>
                  </a:cxn>
                  <a:cxn ang="0">
                    <a:pos x="102" y="94"/>
                  </a:cxn>
                  <a:cxn ang="0">
                    <a:pos x="102" y="97"/>
                  </a:cxn>
                  <a:cxn ang="0">
                    <a:pos x="99" y="102"/>
                  </a:cxn>
                  <a:cxn ang="0">
                    <a:pos x="99" y="108"/>
                  </a:cxn>
                  <a:cxn ang="0">
                    <a:pos x="99" y="111"/>
                  </a:cxn>
                  <a:cxn ang="0">
                    <a:pos x="96" y="114"/>
                  </a:cxn>
                  <a:cxn ang="0">
                    <a:pos x="94" y="114"/>
                  </a:cxn>
                  <a:cxn ang="0">
                    <a:pos x="91" y="116"/>
                  </a:cxn>
                  <a:cxn ang="0">
                    <a:pos x="88" y="116"/>
                  </a:cxn>
                  <a:cxn ang="0">
                    <a:pos x="85" y="111"/>
                  </a:cxn>
                  <a:cxn ang="0">
                    <a:pos x="79" y="108"/>
                  </a:cxn>
                  <a:cxn ang="0">
                    <a:pos x="74" y="102"/>
                  </a:cxn>
                  <a:cxn ang="0">
                    <a:pos x="65" y="99"/>
                  </a:cxn>
                  <a:cxn ang="0">
                    <a:pos x="60" y="97"/>
                  </a:cxn>
                  <a:cxn ang="0">
                    <a:pos x="57" y="85"/>
                  </a:cxn>
                  <a:cxn ang="0">
                    <a:pos x="54" y="77"/>
                  </a:cxn>
                  <a:cxn ang="0">
                    <a:pos x="48" y="74"/>
                  </a:cxn>
                  <a:cxn ang="0">
                    <a:pos x="43" y="71"/>
                  </a:cxn>
                  <a:cxn ang="0">
                    <a:pos x="40" y="71"/>
                  </a:cxn>
                  <a:cxn ang="0">
                    <a:pos x="37" y="71"/>
                  </a:cxn>
                  <a:cxn ang="0">
                    <a:pos x="31" y="68"/>
                  </a:cxn>
                  <a:cxn ang="0">
                    <a:pos x="26" y="68"/>
                  </a:cxn>
                  <a:cxn ang="0">
                    <a:pos x="23" y="71"/>
                  </a:cxn>
                  <a:cxn ang="0">
                    <a:pos x="23" y="65"/>
                  </a:cxn>
                  <a:cxn ang="0">
                    <a:pos x="20" y="57"/>
                  </a:cxn>
                  <a:cxn ang="0">
                    <a:pos x="20" y="51"/>
                  </a:cxn>
                  <a:cxn ang="0">
                    <a:pos x="23" y="48"/>
                  </a:cxn>
                  <a:cxn ang="0">
                    <a:pos x="26" y="48"/>
                  </a:cxn>
                  <a:cxn ang="0">
                    <a:pos x="28" y="48"/>
                  </a:cxn>
                  <a:cxn ang="0">
                    <a:pos x="17" y="31"/>
                  </a:cxn>
                  <a:cxn ang="0">
                    <a:pos x="6" y="23"/>
                  </a:cxn>
                  <a:cxn ang="0">
                    <a:pos x="0" y="17"/>
                  </a:cxn>
                </a:cxnLst>
                <a:rect l="0" t="0" r="r" b="b"/>
                <a:pathLst>
                  <a:path w="116" h="116">
                    <a:moveTo>
                      <a:pt x="0" y="17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5" y="6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4" y="12"/>
                    </a:lnTo>
                    <a:lnTo>
                      <a:pt x="74" y="14"/>
                    </a:lnTo>
                    <a:lnTo>
                      <a:pt x="77" y="14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7"/>
                    </a:lnTo>
                    <a:lnTo>
                      <a:pt x="82" y="17"/>
                    </a:lnTo>
                    <a:lnTo>
                      <a:pt x="85" y="20"/>
                    </a:lnTo>
                    <a:lnTo>
                      <a:pt x="85" y="20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6"/>
                    </a:lnTo>
                    <a:lnTo>
                      <a:pt x="91" y="26"/>
                    </a:lnTo>
                    <a:lnTo>
                      <a:pt x="91" y="26"/>
                    </a:lnTo>
                    <a:lnTo>
                      <a:pt x="91" y="29"/>
                    </a:lnTo>
                    <a:lnTo>
                      <a:pt x="91" y="29"/>
                    </a:lnTo>
                    <a:lnTo>
                      <a:pt x="91" y="29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6" y="34"/>
                    </a:lnTo>
                    <a:lnTo>
                      <a:pt x="96" y="34"/>
                    </a:lnTo>
                    <a:lnTo>
                      <a:pt x="96" y="37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40"/>
                    </a:lnTo>
                    <a:lnTo>
                      <a:pt x="105" y="43"/>
                    </a:lnTo>
                    <a:lnTo>
                      <a:pt x="105" y="46"/>
                    </a:lnTo>
                    <a:lnTo>
                      <a:pt x="105" y="46"/>
                    </a:lnTo>
                    <a:lnTo>
                      <a:pt x="108" y="48"/>
                    </a:lnTo>
                    <a:lnTo>
                      <a:pt x="111" y="48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4"/>
                    </a:lnTo>
                    <a:lnTo>
                      <a:pt x="113" y="54"/>
                    </a:lnTo>
                    <a:lnTo>
                      <a:pt x="113" y="54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13" y="60"/>
                    </a:lnTo>
                    <a:lnTo>
                      <a:pt x="113" y="60"/>
                    </a:lnTo>
                    <a:lnTo>
                      <a:pt x="113" y="60"/>
                    </a:lnTo>
                    <a:lnTo>
                      <a:pt x="116" y="63"/>
                    </a:lnTo>
                    <a:lnTo>
                      <a:pt x="116" y="63"/>
                    </a:lnTo>
                    <a:lnTo>
                      <a:pt x="116" y="65"/>
                    </a:lnTo>
                    <a:lnTo>
                      <a:pt x="116" y="65"/>
                    </a:lnTo>
                    <a:lnTo>
                      <a:pt x="113" y="68"/>
                    </a:lnTo>
                    <a:lnTo>
                      <a:pt x="116" y="68"/>
                    </a:lnTo>
                    <a:lnTo>
                      <a:pt x="113" y="68"/>
                    </a:lnTo>
                    <a:lnTo>
                      <a:pt x="113" y="71"/>
                    </a:lnTo>
                    <a:lnTo>
                      <a:pt x="116" y="71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3" y="74"/>
                    </a:lnTo>
                    <a:lnTo>
                      <a:pt x="113" y="77"/>
                    </a:lnTo>
                    <a:lnTo>
                      <a:pt x="113" y="77"/>
                    </a:lnTo>
                    <a:lnTo>
                      <a:pt x="113" y="77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1" y="80"/>
                    </a:lnTo>
                    <a:lnTo>
                      <a:pt x="111" y="80"/>
                    </a:lnTo>
                    <a:lnTo>
                      <a:pt x="111" y="80"/>
                    </a:lnTo>
                    <a:lnTo>
                      <a:pt x="111" y="82"/>
                    </a:lnTo>
                    <a:lnTo>
                      <a:pt x="108" y="82"/>
                    </a:lnTo>
                    <a:lnTo>
                      <a:pt x="108" y="82"/>
                    </a:lnTo>
                    <a:lnTo>
                      <a:pt x="108" y="85"/>
                    </a:lnTo>
                    <a:lnTo>
                      <a:pt x="108" y="85"/>
                    </a:lnTo>
                    <a:lnTo>
                      <a:pt x="105" y="88"/>
                    </a:lnTo>
                    <a:lnTo>
                      <a:pt x="105" y="88"/>
                    </a:lnTo>
                    <a:lnTo>
                      <a:pt x="105" y="88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2" y="99"/>
                    </a:lnTo>
                    <a:lnTo>
                      <a:pt x="99" y="99"/>
                    </a:lnTo>
                    <a:lnTo>
                      <a:pt x="99" y="99"/>
                    </a:lnTo>
                    <a:lnTo>
                      <a:pt x="99" y="99"/>
                    </a:lnTo>
                    <a:lnTo>
                      <a:pt x="99" y="102"/>
                    </a:lnTo>
                    <a:lnTo>
                      <a:pt x="99" y="102"/>
                    </a:lnTo>
                    <a:lnTo>
                      <a:pt x="99" y="102"/>
                    </a:lnTo>
                    <a:lnTo>
                      <a:pt x="99" y="105"/>
                    </a:lnTo>
                    <a:lnTo>
                      <a:pt x="99" y="105"/>
                    </a:lnTo>
                    <a:lnTo>
                      <a:pt x="99" y="105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9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1" y="114"/>
                    </a:lnTo>
                    <a:lnTo>
                      <a:pt x="91" y="114"/>
                    </a:lnTo>
                    <a:lnTo>
                      <a:pt x="91" y="114"/>
                    </a:lnTo>
                    <a:lnTo>
                      <a:pt x="91" y="114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4"/>
                    </a:lnTo>
                    <a:lnTo>
                      <a:pt x="88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5" y="111"/>
                    </a:lnTo>
                    <a:lnTo>
                      <a:pt x="85" y="111"/>
                    </a:lnTo>
                    <a:lnTo>
                      <a:pt x="85" y="111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79" y="108"/>
                    </a:lnTo>
                    <a:lnTo>
                      <a:pt x="79" y="108"/>
                    </a:lnTo>
                    <a:lnTo>
                      <a:pt x="79" y="108"/>
                    </a:lnTo>
                    <a:lnTo>
                      <a:pt x="79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5" y="102"/>
                    </a:lnTo>
                    <a:lnTo>
                      <a:pt x="65" y="99"/>
                    </a:lnTo>
                    <a:lnTo>
                      <a:pt x="65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60" y="97"/>
                    </a:lnTo>
                    <a:lnTo>
                      <a:pt x="60" y="94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60" y="88"/>
                    </a:lnTo>
                    <a:lnTo>
                      <a:pt x="60" y="88"/>
                    </a:lnTo>
                    <a:lnTo>
                      <a:pt x="57" y="85"/>
                    </a:lnTo>
                    <a:lnTo>
                      <a:pt x="57" y="85"/>
                    </a:lnTo>
                    <a:lnTo>
                      <a:pt x="57" y="85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7" y="80"/>
                    </a:lnTo>
                    <a:lnTo>
                      <a:pt x="57" y="80"/>
                    </a:lnTo>
                    <a:lnTo>
                      <a:pt x="54" y="80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1" y="77"/>
                    </a:lnTo>
                    <a:lnTo>
                      <a:pt x="51" y="74"/>
                    </a:lnTo>
                    <a:lnTo>
                      <a:pt x="51" y="74"/>
                    </a:lnTo>
                    <a:lnTo>
                      <a:pt x="51" y="74"/>
                    </a:lnTo>
                    <a:lnTo>
                      <a:pt x="51" y="74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8" y="71"/>
                    </a:lnTo>
                    <a:lnTo>
                      <a:pt x="45" y="71"/>
                    </a:lnTo>
                    <a:lnTo>
                      <a:pt x="45" y="71"/>
                    </a:lnTo>
                    <a:lnTo>
                      <a:pt x="45" y="74"/>
                    </a:lnTo>
                    <a:lnTo>
                      <a:pt x="45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26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23" y="37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0" name="Freeform 246"/>
              <p:cNvSpPr>
                <a:spLocks/>
              </p:cNvSpPr>
              <p:nvPr/>
            </p:nvSpPr>
            <p:spPr bwMode="auto">
              <a:xfrm>
                <a:off x="1375" y="2674"/>
                <a:ext cx="198" cy="143"/>
              </a:xfrm>
              <a:custGeom>
                <a:avLst/>
                <a:gdLst/>
                <a:ahLst/>
                <a:cxnLst>
                  <a:cxn ang="0">
                    <a:pos x="337" y="187"/>
                  </a:cxn>
                  <a:cxn ang="0">
                    <a:pos x="340" y="187"/>
                  </a:cxn>
                  <a:cxn ang="0">
                    <a:pos x="346" y="184"/>
                  </a:cxn>
                  <a:cxn ang="0">
                    <a:pos x="349" y="181"/>
                  </a:cxn>
                  <a:cxn ang="0">
                    <a:pos x="337" y="170"/>
                  </a:cxn>
                  <a:cxn ang="0">
                    <a:pos x="343" y="167"/>
                  </a:cxn>
                  <a:cxn ang="0">
                    <a:pos x="349" y="164"/>
                  </a:cxn>
                  <a:cxn ang="0">
                    <a:pos x="354" y="161"/>
                  </a:cxn>
                  <a:cxn ang="0">
                    <a:pos x="357" y="153"/>
                  </a:cxn>
                  <a:cxn ang="0">
                    <a:pos x="360" y="150"/>
                  </a:cxn>
                  <a:cxn ang="0">
                    <a:pos x="352" y="147"/>
                  </a:cxn>
                  <a:cxn ang="0">
                    <a:pos x="357" y="141"/>
                  </a:cxn>
                  <a:cxn ang="0">
                    <a:pos x="377" y="121"/>
                  </a:cxn>
                  <a:cxn ang="0">
                    <a:pos x="388" y="104"/>
                  </a:cxn>
                  <a:cxn ang="0">
                    <a:pos x="386" y="99"/>
                  </a:cxn>
                  <a:cxn ang="0">
                    <a:pos x="386" y="90"/>
                  </a:cxn>
                  <a:cxn ang="0">
                    <a:pos x="383" y="82"/>
                  </a:cxn>
                  <a:cxn ang="0">
                    <a:pos x="383" y="76"/>
                  </a:cxn>
                  <a:cxn ang="0">
                    <a:pos x="380" y="73"/>
                  </a:cxn>
                  <a:cxn ang="0">
                    <a:pos x="377" y="65"/>
                  </a:cxn>
                  <a:cxn ang="0">
                    <a:pos x="354" y="70"/>
                  </a:cxn>
                  <a:cxn ang="0">
                    <a:pos x="340" y="85"/>
                  </a:cxn>
                  <a:cxn ang="0">
                    <a:pos x="332" y="68"/>
                  </a:cxn>
                  <a:cxn ang="0">
                    <a:pos x="326" y="45"/>
                  </a:cxn>
                  <a:cxn ang="0">
                    <a:pos x="309" y="45"/>
                  </a:cxn>
                  <a:cxn ang="0">
                    <a:pos x="295" y="31"/>
                  </a:cxn>
                  <a:cxn ang="0">
                    <a:pos x="250" y="28"/>
                  </a:cxn>
                  <a:cxn ang="0">
                    <a:pos x="250" y="42"/>
                  </a:cxn>
                  <a:cxn ang="0">
                    <a:pos x="210" y="62"/>
                  </a:cxn>
                  <a:cxn ang="0">
                    <a:pos x="173" y="48"/>
                  </a:cxn>
                  <a:cxn ang="0">
                    <a:pos x="170" y="42"/>
                  </a:cxn>
                  <a:cxn ang="0">
                    <a:pos x="150" y="31"/>
                  </a:cxn>
                  <a:cxn ang="0">
                    <a:pos x="65" y="17"/>
                  </a:cxn>
                  <a:cxn ang="0">
                    <a:pos x="46" y="17"/>
                  </a:cxn>
                  <a:cxn ang="0">
                    <a:pos x="26" y="14"/>
                  </a:cxn>
                  <a:cxn ang="0">
                    <a:pos x="6" y="79"/>
                  </a:cxn>
                  <a:cxn ang="0">
                    <a:pos x="0" y="93"/>
                  </a:cxn>
                  <a:cxn ang="0">
                    <a:pos x="3" y="107"/>
                  </a:cxn>
                  <a:cxn ang="0">
                    <a:pos x="12" y="119"/>
                  </a:cxn>
                  <a:cxn ang="0">
                    <a:pos x="31" y="127"/>
                  </a:cxn>
                  <a:cxn ang="0">
                    <a:pos x="54" y="141"/>
                  </a:cxn>
                  <a:cxn ang="0">
                    <a:pos x="82" y="136"/>
                  </a:cxn>
                  <a:cxn ang="0">
                    <a:pos x="82" y="158"/>
                  </a:cxn>
                  <a:cxn ang="0">
                    <a:pos x="108" y="198"/>
                  </a:cxn>
                  <a:cxn ang="0">
                    <a:pos x="105" y="221"/>
                  </a:cxn>
                  <a:cxn ang="0">
                    <a:pos x="150" y="274"/>
                  </a:cxn>
                  <a:cxn ang="0">
                    <a:pos x="193" y="263"/>
                  </a:cxn>
                  <a:cxn ang="0">
                    <a:pos x="204" y="257"/>
                  </a:cxn>
                  <a:cxn ang="0">
                    <a:pos x="216" y="246"/>
                  </a:cxn>
                  <a:cxn ang="0">
                    <a:pos x="247" y="260"/>
                  </a:cxn>
                  <a:cxn ang="0">
                    <a:pos x="255" y="280"/>
                  </a:cxn>
                  <a:cxn ang="0">
                    <a:pos x="269" y="283"/>
                  </a:cxn>
                  <a:cxn ang="0">
                    <a:pos x="278" y="274"/>
                  </a:cxn>
                  <a:cxn ang="0">
                    <a:pos x="278" y="252"/>
                  </a:cxn>
                  <a:cxn ang="0">
                    <a:pos x="286" y="240"/>
                  </a:cxn>
                  <a:cxn ang="0">
                    <a:pos x="292" y="232"/>
                  </a:cxn>
                  <a:cxn ang="0">
                    <a:pos x="289" y="226"/>
                  </a:cxn>
                  <a:cxn ang="0">
                    <a:pos x="284" y="226"/>
                  </a:cxn>
                  <a:cxn ang="0">
                    <a:pos x="272" y="226"/>
                  </a:cxn>
                  <a:cxn ang="0">
                    <a:pos x="301" y="187"/>
                  </a:cxn>
                  <a:cxn ang="0">
                    <a:pos x="309" y="178"/>
                  </a:cxn>
                  <a:cxn ang="0">
                    <a:pos x="315" y="175"/>
                  </a:cxn>
                  <a:cxn ang="0">
                    <a:pos x="332" y="192"/>
                  </a:cxn>
                </a:cxnLst>
                <a:rect l="0" t="0" r="r" b="b"/>
                <a:pathLst>
                  <a:path w="391" h="283">
                    <a:moveTo>
                      <a:pt x="335" y="189"/>
                    </a:move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3" y="187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1"/>
                    </a:lnTo>
                    <a:lnTo>
                      <a:pt x="349" y="181"/>
                    </a:lnTo>
                    <a:lnTo>
                      <a:pt x="349" y="181"/>
                    </a:lnTo>
                    <a:lnTo>
                      <a:pt x="346" y="181"/>
                    </a:lnTo>
                    <a:lnTo>
                      <a:pt x="346" y="181"/>
                    </a:lnTo>
                    <a:lnTo>
                      <a:pt x="346" y="181"/>
                    </a:lnTo>
                    <a:lnTo>
                      <a:pt x="346" y="178"/>
                    </a:lnTo>
                    <a:lnTo>
                      <a:pt x="343" y="178"/>
                    </a:lnTo>
                    <a:lnTo>
                      <a:pt x="343" y="178"/>
                    </a:lnTo>
                    <a:lnTo>
                      <a:pt x="343" y="178"/>
                    </a:lnTo>
                    <a:lnTo>
                      <a:pt x="343" y="175"/>
                    </a:lnTo>
                    <a:lnTo>
                      <a:pt x="343" y="175"/>
                    </a:lnTo>
                    <a:lnTo>
                      <a:pt x="340" y="175"/>
                    </a:lnTo>
                    <a:lnTo>
                      <a:pt x="340" y="175"/>
                    </a:lnTo>
                    <a:lnTo>
                      <a:pt x="340" y="175"/>
                    </a:lnTo>
                    <a:lnTo>
                      <a:pt x="340" y="175"/>
                    </a:lnTo>
                    <a:lnTo>
                      <a:pt x="337" y="175"/>
                    </a:lnTo>
                    <a:lnTo>
                      <a:pt x="337" y="175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4"/>
                    </a:lnTo>
                    <a:lnTo>
                      <a:pt x="346" y="164"/>
                    </a:lnTo>
                    <a:lnTo>
                      <a:pt x="346" y="164"/>
                    </a:lnTo>
                    <a:lnTo>
                      <a:pt x="346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4" y="161"/>
                    </a:lnTo>
                    <a:lnTo>
                      <a:pt x="354" y="161"/>
                    </a:lnTo>
                    <a:lnTo>
                      <a:pt x="354" y="161"/>
                    </a:lnTo>
                    <a:lnTo>
                      <a:pt x="354" y="161"/>
                    </a:lnTo>
                    <a:lnTo>
                      <a:pt x="354" y="161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57" y="147"/>
                    </a:lnTo>
                    <a:lnTo>
                      <a:pt x="357" y="147"/>
                    </a:lnTo>
                    <a:lnTo>
                      <a:pt x="357" y="147"/>
                    </a:lnTo>
                    <a:lnTo>
                      <a:pt x="357" y="147"/>
                    </a:lnTo>
                    <a:lnTo>
                      <a:pt x="357" y="147"/>
                    </a:lnTo>
                    <a:lnTo>
                      <a:pt x="354" y="147"/>
                    </a:lnTo>
                    <a:lnTo>
                      <a:pt x="354" y="147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49" y="147"/>
                    </a:lnTo>
                    <a:lnTo>
                      <a:pt x="349" y="147"/>
                    </a:lnTo>
                    <a:lnTo>
                      <a:pt x="349" y="147"/>
                    </a:lnTo>
                    <a:lnTo>
                      <a:pt x="349" y="147"/>
                    </a:lnTo>
                    <a:lnTo>
                      <a:pt x="349" y="147"/>
                    </a:lnTo>
                    <a:lnTo>
                      <a:pt x="346" y="144"/>
                    </a:lnTo>
                    <a:lnTo>
                      <a:pt x="346" y="144"/>
                    </a:lnTo>
                    <a:lnTo>
                      <a:pt x="346" y="144"/>
                    </a:lnTo>
                    <a:lnTo>
                      <a:pt x="349" y="141"/>
                    </a:lnTo>
                    <a:lnTo>
                      <a:pt x="349" y="141"/>
                    </a:lnTo>
                    <a:lnTo>
                      <a:pt x="349" y="141"/>
                    </a:lnTo>
                    <a:lnTo>
                      <a:pt x="349" y="141"/>
                    </a:lnTo>
                    <a:lnTo>
                      <a:pt x="349" y="141"/>
                    </a:lnTo>
                    <a:lnTo>
                      <a:pt x="352" y="141"/>
                    </a:lnTo>
                    <a:lnTo>
                      <a:pt x="352" y="141"/>
                    </a:lnTo>
                    <a:lnTo>
                      <a:pt x="354" y="141"/>
                    </a:lnTo>
                    <a:lnTo>
                      <a:pt x="354" y="141"/>
                    </a:lnTo>
                    <a:lnTo>
                      <a:pt x="354" y="141"/>
                    </a:lnTo>
                    <a:lnTo>
                      <a:pt x="357" y="141"/>
                    </a:lnTo>
                    <a:lnTo>
                      <a:pt x="357" y="141"/>
                    </a:lnTo>
                    <a:lnTo>
                      <a:pt x="357" y="141"/>
                    </a:lnTo>
                    <a:lnTo>
                      <a:pt x="360" y="141"/>
                    </a:lnTo>
                    <a:lnTo>
                      <a:pt x="360" y="141"/>
                    </a:lnTo>
                    <a:lnTo>
                      <a:pt x="360" y="138"/>
                    </a:lnTo>
                    <a:lnTo>
                      <a:pt x="363" y="138"/>
                    </a:lnTo>
                    <a:lnTo>
                      <a:pt x="363" y="138"/>
                    </a:lnTo>
                    <a:lnTo>
                      <a:pt x="363" y="138"/>
                    </a:lnTo>
                    <a:lnTo>
                      <a:pt x="366" y="136"/>
                    </a:lnTo>
                    <a:lnTo>
                      <a:pt x="366" y="136"/>
                    </a:lnTo>
                    <a:lnTo>
                      <a:pt x="366" y="136"/>
                    </a:lnTo>
                    <a:lnTo>
                      <a:pt x="369" y="136"/>
                    </a:lnTo>
                    <a:lnTo>
                      <a:pt x="369" y="133"/>
                    </a:lnTo>
                    <a:lnTo>
                      <a:pt x="369" y="133"/>
                    </a:lnTo>
                    <a:lnTo>
                      <a:pt x="371" y="133"/>
                    </a:lnTo>
                    <a:lnTo>
                      <a:pt x="371" y="133"/>
                    </a:lnTo>
                    <a:lnTo>
                      <a:pt x="371" y="133"/>
                    </a:lnTo>
                    <a:lnTo>
                      <a:pt x="371" y="130"/>
                    </a:lnTo>
                    <a:lnTo>
                      <a:pt x="374" y="130"/>
                    </a:lnTo>
                    <a:lnTo>
                      <a:pt x="374" y="130"/>
                    </a:lnTo>
                    <a:lnTo>
                      <a:pt x="374" y="130"/>
                    </a:lnTo>
                    <a:lnTo>
                      <a:pt x="374" y="127"/>
                    </a:lnTo>
                    <a:lnTo>
                      <a:pt x="374" y="127"/>
                    </a:lnTo>
                    <a:lnTo>
                      <a:pt x="374" y="127"/>
                    </a:lnTo>
                    <a:lnTo>
                      <a:pt x="374" y="124"/>
                    </a:lnTo>
                    <a:lnTo>
                      <a:pt x="377" y="124"/>
                    </a:lnTo>
                    <a:lnTo>
                      <a:pt x="377" y="121"/>
                    </a:lnTo>
                    <a:lnTo>
                      <a:pt x="377" y="121"/>
                    </a:lnTo>
                    <a:lnTo>
                      <a:pt x="377" y="121"/>
                    </a:lnTo>
                    <a:lnTo>
                      <a:pt x="377" y="119"/>
                    </a:lnTo>
                    <a:lnTo>
                      <a:pt x="380" y="119"/>
                    </a:lnTo>
                    <a:lnTo>
                      <a:pt x="380" y="116"/>
                    </a:lnTo>
                    <a:lnTo>
                      <a:pt x="380" y="116"/>
                    </a:lnTo>
                    <a:lnTo>
                      <a:pt x="380" y="116"/>
                    </a:lnTo>
                    <a:lnTo>
                      <a:pt x="380" y="113"/>
                    </a:lnTo>
                    <a:lnTo>
                      <a:pt x="380" y="113"/>
                    </a:lnTo>
                    <a:lnTo>
                      <a:pt x="380" y="113"/>
                    </a:lnTo>
                    <a:lnTo>
                      <a:pt x="380" y="110"/>
                    </a:lnTo>
                    <a:lnTo>
                      <a:pt x="383" y="110"/>
                    </a:lnTo>
                    <a:lnTo>
                      <a:pt x="383" y="110"/>
                    </a:lnTo>
                    <a:lnTo>
                      <a:pt x="383" y="110"/>
                    </a:lnTo>
                    <a:lnTo>
                      <a:pt x="383" y="110"/>
                    </a:lnTo>
                    <a:lnTo>
                      <a:pt x="386" y="110"/>
                    </a:lnTo>
                    <a:lnTo>
                      <a:pt x="386" y="110"/>
                    </a:lnTo>
                    <a:lnTo>
                      <a:pt x="386" y="110"/>
                    </a:lnTo>
                    <a:lnTo>
                      <a:pt x="386" y="110"/>
                    </a:lnTo>
                    <a:lnTo>
                      <a:pt x="386" y="110"/>
                    </a:lnTo>
                    <a:lnTo>
                      <a:pt x="386" y="107"/>
                    </a:lnTo>
                    <a:lnTo>
                      <a:pt x="388" y="107"/>
                    </a:lnTo>
                    <a:lnTo>
                      <a:pt x="388" y="107"/>
                    </a:lnTo>
                    <a:lnTo>
                      <a:pt x="388" y="107"/>
                    </a:lnTo>
                    <a:lnTo>
                      <a:pt x="388" y="107"/>
                    </a:lnTo>
                    <a:lnTo>
                      <a:pt x="388" y="104"/>
                    </a:lnTo>
                    <a:lnTo>
                      <a:pt x="388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91" y="102"/>
                    </a:lnTo>
                    <a:lnTo>
                      <a:pt x="391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99"/>
                    </a:lnTo>
                    <a:lnTo>
                      <a:pt x="388" y="99"/>
                    </a:lnTo>
                    <a:lnTo>
                      <a:pt x="388" y="99"/>
                    </a:lnTo>
                    <a:lnTo>
                      <a:pt x="386" y="99"/>
                    </a:lnTo>
                    <a:lnTo>
                      <a:pt x="386" y="99"/>
                    </a:lnTo>
                    <a:lnTo>
                      <a:pt x="386" y="99"/>
                    </a:lnTo>
                    <a:lnTo>
                      <a:pt x="386" y="99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8" y="96"/>
                    </a:lnTo>
                    <a:lnTo>
                      <a:pt x="388" y="96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87"/>
                    </a:lnTo>
                    <a:lnTo>
                      <a:pt x="386" y="87"/>
                    </a:lnTo>
                    <a:lnTo>
                      <a:pt x="386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0"/>
                    </a:lnTo>
                    <a:lnTo>
                      <a:pt x="380" y="70"/>
                    </a:lnTo>
                    <a:lnTo>
                      <a:pt x="380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5"/>
                    </a:lnTo>
                    <a:lnTo>
                      <a:pt x="377" y="65"/>
                    </a:lnTo>
                    <a:lnTo>
                      <a:pt x="377" y="65"/>
                    </a:lnTo>
                    <a:lnTo>
                      <a:pt x="377" y="65"/>
                    </a:lnTo>
                    <a:lnTo>
                      <a:pt x="377" y="65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6"/>
                    </a:lnTo>
                    <a:lnTo>
                      <a:pt x="377" y="56"/>
                    </a:lnTo>
                    <a:lnTo>
                      <a:pt x="374" y="56"/>
                    </a:lnTo>
                    <a:lnTo>
                      <a:pt x="374" y="56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1" y="51"/>
                    </a:lnTo>
                    <a:lnTo>
                      <a:pt x="360" y="65"/>
                    </a:lnTo>
                    <a:lnTo>
                      <a:pt x="357" y="68"/>
                    </a:lnTo>
                    <a:lnTo>
                      <a:pt x="354" y="70"/>
                    </a:lnTo>
                    <a:lnTo>
                      <a:pt x="354" y="70"/>
                    </a:lnTo>
                    <a:lnTo>
                      <a:pt x="352" y="70"/>
                    </a:lnTo>
                    <a:lnTo>
                      <a:pt x="352" y="73"/>
                    </a:lnTo>
                    <a:lnTo>
                      <a:pt x="352" y="73"/>
                    </a:lnTo>
                    <a:lnTo>
                      <a:pt x="349" y="73"/>
                    </a:lnTo>
                    <a:lnTo>
                      <a:pt x="349" y="76"/>
                    </a:lnTo>
                    <a:lnTo>
                      <a:pt x="349" y="76"/>
                    </a:lnTo>
                    <a:lnTo>
                      <a:pt x="349" y="76"/>
                    </a:lnTo>
                    <a:lnTo>
                      <a:pt x="349" y="79"/>
                    </a:lnTo>
                    <a:lnTo>
                      <a:pt x="346" y="79"/>
                    </a:lnTo>
                    <a:lnTo>
                      <a:pt x="346" y="79"/>
                    </a:lnTo>
                    <a:lnTo>
                      <a:pt x="346" y="82"/>
                    </a:lnTo>
                    <a:lnTo>
                      <a:pt x="346" y="82"/>
                    </a:lnTo>
                    <a:lnTo>
                      <a:pt x="343" y="85"/>
                    </a:lnTo>
                    <a:lnTo>
                      <a:pt x="343" y="87"/>
                    </a:lnTo>
                    <a:lnTo>
                      <a:pt x="343" y="87"/>
                    </a:lnTo>
                    <a:lnTo>
                      <a:pt x="343" y="87"/>
                    </a:lnTo>
                    <a:lnTo>
                      <a:pt x="343" y="87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0" y="85"/>
                    </a:lnTo>
                    <a:lnTo>
                      <a:pt x="340" y="85"/>
                    </a:lnTo>
                    <a:lnTo>
                      <a:pt x="340" y="85"/>
                    </a:lnTo>
                    <a:lnTo>
                      <a:pt x="340" y="85"/>
                    </a:lnTo>
                    <a:lnTo>
                      <a:pt x="340" y="85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79"/>
                    </a:lnTo>
                    <a:lnTo>
                      <a:pt x="337" y="79"/>
                    </a:lnTo>
                    <a:lnTo>
                      <a:pt x="335" y="79"/>
                    </a:lnTo>
                    <a:lnTo>
                      <a:pt x="335" y="76"/>
                    </a:lnTo>
                    <a:lnTo>
                      <a:pt x="335" y="73"/>
                    </a:lnTo>
                    <a:lnTo>
                      <a:pt x="335" y="73"/>
                    </a:lnTo>
                    <a:lnTo>
                      <a:pt x="335" y="70"/>
                    </a:lnTo>
                    <a:lnTo>
                      <a:pt x="332" y="68"/>
                    </a:lnTo>
                    <a:lnTo>
                      <a:pt x="332" y="68"/>
                    </a:lnTo>
                    <a:lnTo>
                      <a:pt x="332" y="65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29" y="59"/>
                    </a:lnTo>
                    <a:lnTo>
                      <a:pt x="329" y="59"/>
                    </a:lnTo>
                    <a:lnTo>
                      <a:pt x="329" y="59"/>
                    </a:lnTo>
                    <a:lnTo>
                      <a:pt x="329" y="56"/>
                    </a:lnTo>
                    <a:lnTo>
                      <a:pt x="329" y="56"/>
                    </a:lnTo>
                    <a:lnTo>
                      <a:pt x="326" y="56"/>
                    </a:lnTo>
                    <a:lnTo>
                      <a:pt x="326" y="56"/>
                    </a:lnTo>
                    <a:lnTo>
                      <a:pt x="326" y="53"/>
                    </a:lnTo>
                    <a:lnTo>
                      <a:pt x="329" y="53"/>
                    </a:lnTo>
                    <a:lnTo>
                      <a:pt x="329" y="53"/>
                    </a:lnTo>
                    <a:lnTo>
                      <a:pt x="326" y="53"/>
                    </a:lnTo>
                    <a:lnTo>
                      <a:pt x="329" y="51"/>
                    </a:lnTo>
                    <a:lnTo>
                      <a:pt x="329" y="51"/>
                    </a:lnTo>
                    <a:lnTo>
                      <a:pt x="329" y="51"/>
                    </a:lnTo>
                    <a:lnTo>
                      <a:pt x="329" y="51"/>
                    </a:lnTo>
                    <a:lnTo>
                      <a:pt x="329" y="48"/>
                    </a:lnTo>
                    <a:lnTo>
                      <a:pt x="329" y="48"/>
                    </a:lnTo>
                    <a:lnTo>
                      <a:pt x="326" y="48"/>
                    </a:lnTo>
                    <a:lnTo>
                      <a:pt x="326" y="48"/>
                    </a:lnTo>
                    <a:lnTo>
                      <a:pt x="326" y="45"/>
                    </a:lnTo>
                    <a:lnTo>
                      <a:pt x="326" y="45"/>
                    </a:lnTo>
                    <a:lnTo>
                      <a:pt x="326" y="45"/>
                    </a:lnTo>
                    <a:lnTo>
                      <a:pt x="323" y="45"/>
                    </a:lnTo>
                    <a:lnTo>
                      <a:pt x="323" y="45"/>
                    </a:lnTo>
                    <a:lnTo>
                      <a:pt x="323" y="45"/>
                    </a:lnTo>
                    <a:lnTo>
                      <a:pt x="323" y="45"/>
                    </a:lnTo>
                    <a:lnTo>
                      <a:pt x="320" y="45"/>
                    </a:lnTo>
                    <a:lnTo>
                      <a:pt x="320" y="45"/>
                    </a:lnTo>
                    <a:lnTo>
                      <a:pt x="320" y="45"/>
                    </a:lnTo>
                    <a:lnTo>
                      <a:pt x="320" y="45"/>
                    </a:lnTo>
                    <a:lnTo>
                      <a:pt x="318" y="45"/>
                    </a:lnTo>
                    <a:lnTo>
                      <a:pt x="318" y="45"/>
                    </a:lnTo>
                    <a:lnTo>
                      <a:pt x="318" y="45"/>
                    </a:lnTo>
                    <a:lnTo>
                      <a:pt x="318" y="45"/>
                    </a:lnTo>
                    <a:lnTo>
                      <a:pt x="318" y="45"/>
                    </a:lnTo>
                    <a:lnTo>
                      <a:pt x="315" y="45"/>
                    </a:lnTo>
                    <a:lnTo>
                      <a:pt x="315" y="45"/>
                    </a:lnTo>
                    <a:lnTo>
                      <a:pt x="315" y="45"/>
                    </a:lnTo>
                    <a:lnTo>
                      <a:pt x="315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09" y="45"/>
                    </a:lnTo>
                    <a:lnTo>
                      <a:pt x="309" y="45"/>
                    </a:lnTo>
                    <a:lnTo>
                      <a:pt x="309" y="45"/>
                    </a:lnTo>
                    <a:lnTo>
                      <a:pt x="309" y="45"/>
                    </a:lnTo>
                    <a:lnTo>
                      <a:pt x="306" y="42"/>
                    </a:lnTo>
                    <a:lnTo>
                      <a:pt x="306" y="42"/>
                    </a:lnTo>
                    <a:lnTo>
                      <a:pt x="306" y="42"/>
                    </a:lnTo>
                    <a:lnTo>
                      <a:pt x="306" y="42"/>
                    </a:lnTo>
                    <a:lnTo>
                      <a:pt x="306" y="39"/>
                    </a:lnTo>
                    <a:lnTo>
                      <a:pt x="306" y="39"/>
                    </a:lnTo>
                    <a:lnTo>
                      <a:pt x="306" y="39"/>
                    </a:lnTo>
                    <a:lnTo>
                      <a:pt x="306" y="39"/>
                    </a:lnTo>
                    <a:lnTo>
                      <a:pt x="303" y="36"/>
                    </a:lnTo>
                    <a:lnTo>
                      <a:pt x="303" y="36"/>
                    </a:lnTo>
                    <a:lnTo>
                      <a:pt x="303" y="36"/>
                    </a:lnTo>
                    <a:lnTo>
                      <a:pt x="303" y="36"/>
                    </a:lnTo>
                    <a:lnTo>
                      <a:pt x="303" y="36"/>
                    </a:lnTo>
                    <a:lnTo>
                      <a:pt x="303" y="34"/>
                    </a:lnTo>
                    <a:lnTo>
                      <a:pt x="303" y="34"/>
                    </a:lnTo>
                    <a:lnTo>
                      <a:pt x="303" y="34"/>
                    </a:lnTo>
                    <a:lnTo>
                      <a:pt x="301" y="34"/>
                    </a:lnTo>
                    <a:lnTo>
                      <a:pt x="301" y="34"/>
                    </a:lnTo>
                    <a:lnTo>
                      <a:pt x="298" y="31"/>
                    </a:lnTo>
                    <a:lnTo>
                      <a:pt x="298" y="31"/>
                    </a:lnTo>
                    <a:lnTo>
                      <a:pt x="298" y="31"/>
                    </a:lnTo>
                    <a:lnTo>
                      <a:pt x="298" y="31"/>
                    </a:lnTo>
                    <a:lnTo>
                      <a:pt x="295" y="31"/>
                    </a:lnTo>
                    <a:lnTo>
                      <a:pt x="295" y="31"/>
                    </a:lnTo>
                    <a:lnTo>
                      <a:pt x="295" y="31"/>
                    </a:lnTo>
                    <a:lnTo>
                      <a:pt x="292" y="31"/>
                    </a:lnTo>
                    <a:lnTo>
                      <a:pt x="292" y="28"/>
                    </a:lnTo>
                    <a:lnTo>
                      <a:pt x="289" y="28"/>
                    </a:lnTo>
                    <a:lnTo>
                      <a:pt x="289" y="28"/>
                    </a:lnTo>
                    <a:lnTo>
                      <a:pt x="289" y="28"/>
                    </a:lnTo>
                    <a:lnTo>
                      <a:pt x="286" y="28"/>
                    </a:lnTo>
                    <a:lnTo>
                      <a:pt x="286" y="28"/>
                    </a:lnTo>
                    <a:lnTo>
                      <a:pt x="278" y="25"/>
                    </a:lnTo>
                    <a:lnTo>
                      <a:pt x="261" y="22"/>
                    </a:lnTo>
                    <a:lnTo>
                      <a:pt x="258" y="19"/>
                    </a:lnTo>
                    <a:lnTo>
                      <a:pt x="255" y="19"/>
                    </a:lnTo>
                    <a:lnTo>
                      <a:pt x="255" y="19"/>
                    </a:lnTo>
                    <a:lnTo>
                      <a:pt x="255" y="19"/>
                    </a:lnTo>
                    <a:lnTo>
                      <a:pt x="255" y="19"/>
                    </a:lnTo>
                    <a:lnTo>
                      <a:pt x="255" y="22"/>
                    </a:lnTo>
                    <a:lnTo>
                      <a:pt x="255" y="22"/>
                    </a:lnTo>
                    <a:lnTo>
                      <a:pt x="255" y="22"/>
                    </a:lnTo>
                    <a:lnTo>
                      <a:pt x="252" y="22"/>
                    </a:lnTo>
                    <a:lnTo>
                      <a:pt x="252" y="25"/>
                    </a:lnTo>
                    <a:lnTo>
                      <a:pt x="252" y="25"/>
                    </a:lnTo>
                    <a:lnTo>
                      <a:pt x="252" y="25"/>
                    </a:lnTo>
                    <a:lnTo>
                      <a:pt x="252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47" y="31"/>
                    </a:lnTo>
                    <a:lnTo>
                      <a:pt x="247" y="31"/>
                    </a:lnTo>
                    <a:lnTo>
                      <a:pt x="247" y="31"/>
                    </a:lnTo>
                    <a:lnTo>
                      <a:pt x="247" y="31"/>
                    </a:lnTo>
                    <a:lnTo>
                      <a:pt x="247" y="31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6"/>
                    </a:lnTo>
                    <a:lnTo>
                      <a:pt x="247" y="36"/>
                    </a:lnTo>
                    <a:lnTo>
                      <a:pt x="247" y="36"/>
                    </a:lnTo>
                    <a:lnTo>
                      <a:pt x="247" y="36"/>
                    </a:lnTo>
                    <a:lnTo>
                      <a:pt x="247" y="36"/>
                    </a:lnTo>
                    <a:lnTo>
                      <a:pt x="247" y="39"/>
                    </a:lnTo>
                    <a:lnTo>
                      <a:pt x="247" y="39"/>
                    </a:lnTo>
                    <a:lnTo>
                      <a:pt x="247" y="39"/>
                    </a:lnTo>
                    <a:lnTo>
                      <a:pt x="247" y="39"/>
                    </a:lnTo>
                    <a:lnTo>
                      <a:pt x="247" y="42"/>
                    </a:lnTo>
                    <a:lnTo>
                      <a:pt x="247" y="42"/>
                    </a:lnTo>
                    <a:lnTo>
                      <a:pt x="247" y="42"/>
                    </a:lnTo>
                    <a:lnTo>
                      <a:pt x="250" y="42"/>
                    </a:lnTo>
                    <a:lnTo>
                      <a:pt x="250" y="42"/>
                    </a:lnTo>
                    <a:lnTo>
                      <a:pt x="250" y="45"/>
                    </a:lnTo>
                    <a:lnTo>
                      <a:pt x="250" y="45"/>
                    </a:lnTo>
                    <a:lnTo>
                      <a:pt x="247" y="45"/>
                    </a:lnTo>
                    <a:lnTo>
                      <a:pt x="247" y="45"/>
                    </a:lnTo>
                    <a:lnTo>
                      <a:pt x="250" y="45"/>
                    </a:lnTo>
                    <a:lnTo>
                      <a:pt x="250" y="45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7" y="51"/>
                    </a:lnTo>
                    <a:lnTo>
                      <a:pt x="244" y="51"/>
                    </a:lnTo>
                    <a:lnTo>
                      <a:pt x="241" y="53"/>
                    </a:lnTo>
                    <a:lnTo>
                      <a:pt x="227" y="62"/>
                    </a:lnTo>
                    <a:lnTo>
                      <a:pt x="227" y="62"/>
                    </a:lnTo>
                    <a:lnTo>
                      <a:pt x="227" y="62"/>
                    </a:lnTo>
                    <a:lnTo>
                      <a:pt x="224" y="62"/>
                    </a:lnTo>
                    <a:lnTo>
                      <a:pt x="224" y="62"/>
                    </a:lnTo>
                    <a:lnTo>
                      <a:pt x="221" y="62"/>
                    </a:lnTo>
                    <a:lnTo>
                      <a:pt x="221" y="62"/>
                    </a:lnTo>
                    <a:lnTo>
                      <a:pt x="218" y="62"/>
                    </a:lnTo>
                    <a:lnTo>
                      <a:pt x="216" y="62"/>
                    </a:lnTo>
                    <a:lnTo>
                      <a:pt x="216" y="62"/>
                    </a:lnTo>
                    <a:lnTo>
                      <a:pt x="213" y="62"/>
                    </a:lnTo>
                    <a:lnTo>
                      <a:pt x="210" y="62"/>
                    </a:lnTo>
                    <a:lnTo>
                      <a:pt x="196" y="62"/>
                    </a:lnTo>
                    <a:lnTo>
                      <a:pt x="187" y="62"/>
                    </a:lnTo>
                    <a:lnTo>
                      <a:pt x="182" y="59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3" y="53"/>
                    </a:lnTo>
                    <a:lnTo>
                      <a:pt x="173" y="53"/>
                    </a:lnTo>
                    <a:lnTo>
                      <a:pt x="173" y="53"/>
                    </a:lnTo>
                    <a:lnTo>
                      <a:pt x="173" y="53"/>
                    </a:lnTo>
                    <a:lnTo>
                      <a:pt x="176" y="53"/>
                    </a:lnTo>
                    <a:lnTo>
                      <a:pt x="176" y="53"/>
                    </a:lnTo>
                    <a:lnTo>
                      <a:pt x="176" y="53"/>
                    </a:lnTo>
                    <a:lnTo>
                      <a:pt x="176" y="51"/>
                    </a:lnTo>
                    <a:lnTo>
                      <a:pt x="176" y="51"/>
                    </a:lnTo>
                    <a:lnTo>
                      <a:pt x="176" y="51"/>
                    </a:lnTo>
                    <a:lnTo>
                      <a:pt x="176" y="51"/>
                    </a:lnTo>
                    <a:lnTo>
                      <a:pt x="176" y="48"/>
                    </a:lnTo>
                    <a:lnTo>
                      <a:pt x="176" y="48"/>
                    </a:lnTo>
                    <a:lnTo>
                      <a:pt x="173" y="48"/>
                    </a:lnTo>
                    <a:lnTo>
                      <a:pt x="173" y="48"/>
                    </a:lnTo>
                    <a:lnTo>
                      <a:pt x="173" y="48"/>
                    </a:lnTo>
                    <a:lnTo>
                      <a:pt x="170" y="48"/>
                    </a:lnTo>
                    <a:lnTo>
                      <a:pt x="170" y="51"/>
                    </a:lnTo>
                    <a:lnTo>
                      <a:pt x="170" y="51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70" y="45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70" y="39"/>
                    </a:lnTo>
                    <a:lnTo>
                      <a:pt x="170" y="39"/>
                    </a:lnTo>
                    <a:lnTo>
                      <a:pt x="167" y="36"/>
                    </a:lnTo>
                    <a:lnTo>
                      <a:pt x="165" y="39"/>
                    </a:lnTo>
                    <a:lnTo>
                      <a:pt x="159" y="34"/>
                    </a:lnTo>
                    <a:lnTo>
                      <a:pt x="159" y="34"/>
                    </a:lnTo>
                    <a:lnTo>
                      <a:pt x="159" y="34"/>
                    </a:lnTo>
                    <a:lnTo>
                      <a:pt x="159" y="31"/>
                    </a:lnTo>
                    <a:lnTo>
                      <a:pt x="159" y="34"/>
                    </a:lnTo>
                    <a:lnTo>
                      <a:pt x="159" y="34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3" y="34"/>
                    </a:lnTo>
                    <a:lnTo>
                      <a:pt x="153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28"/>
                    </a:lnTo>
                    <a:lnTo>
                      <a:pt x="148" y="28"/>
                    </a:lnTo>
                    <a:lnTo>
                      <a:pt x="148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11" y="25"/>
                    </a:lnTo>
                    <a:lnTo>
                      <a:pt x="114" y="14"/>
                    </a:lnTo>
                    <a:lnTo>
                      <a:pt x="82" y="8"/>
                    </a:lnTo>
                    <a:lnTo>
                      <a:pt x="80" y="0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0" y="19"/>
                    </a:lnTo>
                    <a:lnTo>
                      <a:pt x="57" y="19"/>
                    </a:lnTo>
                    <a:lnTo>
                      <a:pt x="54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7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17" y="22"/>
                    </a:lnTo>
                    <a:lnTo>
                      <a:pt x="6" y="28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4" y="45"/>
                    </a:lnTo>
                    <a:lnTo>
                      <a:pt x="14" y="51"/>
                    </a:lnTo>
                    <a:lnTo>
                      <a:pt x="14" y="59"/>
                    </a:lnTo>
                    <a:lnTo>
                      <a:pt x="12" y="65"/>
                    </a:lnTo>
                    <a:lnTo>
                      <a:pt x="9" y="70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7"/>
                    </a:lnTo>
                    <a:lnTo>
                      <a:pt x="3" y="87"/>
                    </a:lnTo>
                    <a:lnTo>
                      <a:pt x="3" y="87"/>
                    </a:lnTo>
                    <a:lnTo>
                      <a:pt x="3" y="87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3" y="93"/>
                    </a:lnTo>
                    <a:lnTo>
                      <a:pt x="3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2" y="119"/>
                    </a:lnTo>
                    <a:lnTo>
                      <a:pt x="12" y="119"/>
                    </a:lnTo>
                    <a:lnTo>
                      <a:pt x="12" y="119"/>
                    </a:lnTo>
                    <a:lnTo>
                      <a:pt x="12" y="119"/>
                    </a:lnTo>
                    <a:lnTo>
                      <a:pt x="12" y="119"/>
                    </a:lnTo>
                    <a:lnTo>
                      <a:pt x="12" y="121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20" y="121"/>
                    </a:lnTo>
                    <a:lnTo>
                      <a:pt x="20" y="121"/>
                    </a:lnTo>
                    <a:lnTo>
                      <a:pt x="20" y="121"/>
                    </a:lnTo>
                    <a:lnTo>
                      <a:pt x="20" y="124"/>
                    </a:lnTo>
                    <a:lnTo>
                      <a:pt x="23" y="124"/>
                    </a:lnTo>
                    <a:lnTo>
                      <a:pt x="23" y="124"/>
                    </a:lnTo>
                    <a:lnTo>
                      <a:pt x="23" y="124"/>
                    </a:lnTo>
                    <a:lnTo>
                      <a:pt x="26" y="124"/>
                    </a:lnTo>
                    <a:lnTo>
                      <a:pt x="26" y="124"/>
                    </a:lnTo>
                    <a:lnTo>
                      <a:pt x="26" y="127"/>
                    </a:lnTo>
                    <a:lnTo>
                      <a:pt x="29" y="127"/>
                    </a:lnTo>
                    <a:lnTo>
                      <a:pt x="29" y="127"/>
                    </a:lnTo>
                    <a:lnTo>
                      <a:pt x="29" y="127"/>
                    </a:lnTo>
                    <a:lnTo>
                      <a:pt x="31" y="127"/>
                    </a:lnTo>
                    <a:lnTo>
                      <a:pt x="31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3"/>
                    </a:lnTo>
                    <a:lnTo>
                      <a:pt x="34" y="133"/>
                    </a:lnTo>
                    <a:lnTo>
                      <a:pt x="37" y="133"/>
                    </a:lnTo>
                    <a:lnTo>
                      <a:pt x="37" y="133"/>
                    </a:lnTo>
                    <a:lnTo>
                      <a:pt x="37" y="136"/>
                    </a:lnTo>
                    <a:lnTo>
                      <a:pt x="40" y="136"/>
                    </a:lnTo>
                    <a:lnTo>
                      <a:pt x="40" y="136"/>
                    </a:lnTo>
                    <a:lnTo>
                      <a:pt x="40" y="136"/>
                    </a:lnTo>
                    <a:lnTo>
                      <a:pt x="43" y="138"/>
                    </a:lnTo>
                    <a:lnTo>
                      <a:pt x="43" y="138"/>
                    </a:lnTo>
                    <a:lnTo>
                      <a:pt x="43" y="138"/>
                    </a:lnTo>
                    <a:lnTo>
                      <a:pt x="43" y="138"/>
                    </a:lnTo>
                    <a:lnTo>
                      <a:pt x="46" y="141"/>
                    </a:lnTo>
                    <a:lnTo>
                      <a:pt x="46" y="141"/>
                    </a:lnTo>
                    <a:lnTo>
                      <a:pt x="46" y="144"/>
                    </a:lnTo>
                    <a:lnTo>
                      <a:pt x="46" y="144"/>
                    </a:lnTo>
                    <a:lnTo>
                      <a:pt x="46" y="144"/>
                    </a:lnTo>
                    <a:lnTo>
                      <a:pt x="48" y="144"/>
                    </a:lnTo>
                    <a:lnTo>
                      <a:pt x="48" y="144"/>
                    </a:lnTo>
                    <a:lnTo>
                      <a:pt x="51" y="144"/>
                    </a:lnTo>
                    <a:lnTo>
                      <a:pt x="54" y="144"/>
                    </a:lnTo>
                    <a:lnTo>
                      <a:pt x="54" y="141"/>
                    </a:lnTo>
                    <a:lnTo>
                      <a:pt x="54" y="141"/>
                    </a:lnTo>
                    <a:lnTo>
                      <a:pt x="57" y="141"/>
                    </a:lnTo>
                    <a:lnTo>
                      <a:pt x="57" y="141"/>
                    </a:lnTo>
                    <a:lnTo>
                      <a:pt x="57" y="138"/>
                    </a:lnTo>
                    <a:lnTo>
                      <a:pt x="60" y="138"/>
                    </a:lnTo>
                    <a:lnTo>
                      <a:pt x="60" y="138"/>
                    </a:lnTo>
                    <a:lnTo>
                      <a:pt x="60" y="138"/>
                    </a:lnTo>
                    <a:lnTo>
                      <a:pt x="60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5" y="138"/>
                    </a:lnTo>
                    <a:lnTo>
                      <a:pt x="68" y="138"/>
                    </a:lnTo>
                    <a:lnTo>
                      <a:pt x="68" y="138"/>
                    </a:lnTo>
                    <a:lnTo>
                      <a:pt x="71" y="138"/>
                    </a:lnTo>
                    <a:lnTo>
                      <a:pt x="71" y="138"/>
                    </a:lnTo>
                    <a:lnTo>
                      <a:pt x="74" y="138"/>
                    </a:lnTo>
                    <a:lnTo>
                      <a:pt x="74" y="138"/>
                    </a:lnTo>
                    <a:lnTo>
                      <a:pt x="74" y="138"/>
                    </a:lnTo>
                    <a:lnTo>
                      <a:pt x="77" y="136"/>
                    </a:lnTo>
                    <a:lnTo>
                      <a:pt x="77" y="136"/>
                    </a:lnTo>
                    <a:lnTo>
                      <a:pt x="80" y="136"/>
                    </a:lnTo>
                    <a:lnTo>
                      <a:pt x="80" y="136"/>
                    </a:lnTo>
                    <a:lnTo>
                      <a:pt x="80" y="136"/>
                    </a:lnTo>
                    <a:lnTo>
                      <a:pt x="82" y="136"/>
                    </a:lnTo>
                    <a:lnTo>
                      <a:pt x="82" y="136"/>
                    </a:lnTo>
                    <a:lnTo>
                      <a:pt x="82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8"/>
                    </a:lnTo>
                    <a:lnTo>
                      <a:pt x="85" y="138"/>
                    </a:lnTo>
                    <a:lnTo>
                      <a:pt x="85" y="138"/>
                    </a:lnTo>
                    <a:lnTo>
                      <a:pt x="85" y="138"/>
                    </a:lnTo>
                    <a:lnTo>
                      <a:pt x="85" y="141"/>
                    </a:lnTo>
                    <a:lnTo>
                      <a:pt x="85" y="141"/>
                    </a:lnTo>
                    <a:lnTo>
                      <a:pt x="85" y="141"/>
                    </a:lnTo>
                    <a:lnTo>
                      <a:pt x="85" y="141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5" y="147"/>
                    </a:lnTo>
                    <a:lnTo>
                      <a:pt x="85" y="147"/>
                    </a:lnTo>
                    <a:lnTo>
                      <a:pt x="85" y="147"/>
                    </a:lnTo>
                    <a:lnTo>
                      <a:pt x="85" y="150"/>
                    </a:lnTo>
                    <a:lnTo>
                      <a:pt x="85" y="150"/>
                    </a:lnTo>
                    <a:lnTo>
                      <a:pt x="82" y="153"/>
                    </a:lnTo>
                    <a:lnTo>
                      <a:pt x="82" y="153"/>
                    </a:lnTo>
                    <a:lnTo>
                      <a:pt x="82" y="155"/>
                    </a:lnTo>
                    <a:lnTo>
                      <a:pt x="82" y="155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61"/>
                    </a:lnTo>
                    <a:lnTo>
                      <a:pt x="80" y="164"/>
                    </a:lnTo>
                    <a:lnTo>
                      <a:pt x="80" y="164"/>
                    </a:lnTo>
                    <a:lnTo>
                      <a:pt x="82" y="167"/>
                    </a:lnTo>
                    <a:lnTo>
                      <a:pt x="82" y="170"/>
                    </a:lnTo>
                    <a:lnTo>
                      <a:pt x="88" y="175"/>
                    </a:lnTo>
                    <a:lnTo>
                      <a:pt x="88" y="178"/>
                    </a:lnTo>
                    <a:lnTo>
                      <a:pt x="91" y="178"/>
                    </a:lnTo>
                    <a:lnTo>
                      <a:pt x="91" y="181"/>
                    </a:lnTo>
                    <a:lnTo>
                      <a:pt x="91" y="181"/>
                    </a:lnTo>
                    <a:lnTo>
                      <a:pt x="91" y="181"/>
                    </a:lnTo>
                    <a:lnTo>
                      <a:pt x="94" y="181"/>
                    </a:lnTo>
                    <a:lnTo>
                      <a:pt x="94" y="184"/>
                    </a:lnTo>
                    <a:lnTo>
                      <a:pt x="97" y="184"/>
                    </a:lnTo>
                    <a:lnTo>
                      <a:pt x="97" y="187"/>
                    </a:lnTo>
                    <a:lnTo>
                      <a:pt x="99" y="187"/>
                    </a:lnTo>
                    <a:lnTo>
                      <a:pt x="99" y="189"/>
                    </a:lnTo>
                    <a:lnTo>
                      <a:pt x="102" y="189"/>
                    </a:lnTo>
                    <a:lnTo>
                      <a:pt x="102" y="192"/>
                    </a:lnTo>
                    <a:lnTo>
                      <a:pt x="102" y="192"/>
                    </a:lnTo>
                    <a:lnTo>
                      <a:pt x="105" y="195"/>
                    </a:lnTo>
                    <a:lnTo>
                      <a:pt x="105" y="195"/>
                    </a:lnTo>
                    <a:lnTo>
                      <a:pt x="105" y="195"/>
                    </a:lnTo>
                    <a:lnTo>
                      <a:pt x="108" y="195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11" y="201"/>
                    </a:lnTo>
                    <a:lnTo>
                      <a:pt x="111" y="201"/>
                    </a:lnTo>
                    <a:lnTo>
                      <a:pt x="114" y="201"/>
                    </a:lnTo>
                    <a:lnTo>
                      <a:pt x="114" y="204"/>
                    </a:lnTo>
                    <a:lnTo>
                      <a:pt x="116" y="204"/>
                    </a:lnTo>
                    <a:lnTo>
                      <a:pt x="119" y="206"/>
                    </a:lnTo>
                    <a:lnTo>
                      <a:pt x="119" y="206"/>
                    </a:lnTo>
                    <a:lnTo>
                      <a:pt x="119" y="206"/>
                    </a:lnTo>
                    <a:lnTo>
                      <a:pt x="122" y="206"/>
                    </a:lnTo>
                    <a:lnTo>
                      <a:pt x="119" y="209"/>
                    </a:lnTo>
                    <a:lnTo>
                      <a:pt x="119" y="209"/>
                    </a:lnTo>
                    <a:lnTo>
                      <a:pt x="119" y="212"/>
                    </a:lnTo>
                    <a:lnTo>
                      <a:pt x="116" y="212"/>
                    </a:lnTo>
                    <a:lnTo>
                      <a:pt x="116" y="212"/>
                    </a:lnTo>
                    <a:lnTo>
                      <a:pt x="116" y="212"/>
                    </a:lnTo>
                    <a:lnTo>
                      <a:pt x="114" y="215"/>
                    </a:lnTo>
                    <a:lnTo>
                      <a:pt x="114" y="215"/>
                    </a:lnTo>
                    <a:lnTo>
                      <a:pt x="114" y="215"/>
                    </a:lnTo>
                    <a:lnTo>
                      <a:pt x="111" y="218"/>
                    </a:lnTo>
                    <a:lnTo>
                      <a:pt x="111" y="218"/>
                    </a:lnTo>
                    <a:lnTo>
                      <a:pt x="111" y="218"/>
                    </a:lnTo>
                    <a:lnTo>
                      <a:pt x="111" y="218"/>
                    </a:lnTo>
                    <a:lnTo>
                      <a:pt x="108" y="218"/>
                    </a:lnTo>
                    <a:lnTo>
                      <a:pt x="108" y="221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2" y="226"/>
                    </a:lnTo>
                    <a:lnTo>
                      <a:pt x="99" y="226"/>
                    </a:lnTo>
                    <a:lnTo>
                      <a:pt x="99" y="226"/>
                    </a:lnTo>
                    <a:lnTo>
                      <a:pt x="99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4" y="238"/>
                    </a:lnTo>
                    <a:lnTo>
                      <a:pt x="91" y="243"/>
                    </a:lnTo>
                    <a:lnTo>
                      <a:pt x="91" y="249"/>
                    </a:lnTo>
                    <a:lnTo>
                      <a:pt x="88" y="257"/>
                    </a:lnTo>
                    <a:lnTo>
                      <a:pt x="97" y="257"/>
                    </a:lnTo>
                    <a:lnTo>
                      <a:pt x="102" y="257"/>
                    </a:lnTo>
                    <a:lnTo>
                      <a:pt x="108" y="257"/>
                    </a:lnTo>
                    <a:lnTo>
                      <a:pt x="116" y="255"/>
                    </a:lnTo>
                    <a:lnTo>
                      <a:pt x="122" y="263"/>
                    </a:lnTo>
                    <a:lnTo>
                      <a:pt x="131" y="272"/>
                    </a:lnTo>
                    <a:lnTo>
                      <a:pt x="139" y="280"/>
                    </a:lnTo>
                    <a:lnTo>
                      <a:pt x="145" y="277"/>
                    </a:lnTo>
                    <a:lnTo>
                      <a:pt x="148" y="277"/>
                    </a:lnTo>
                    <a:lnTo>
                      <a:pt x="148" y="277"/>
                    </a:lnTo>
                    <a:lnTo>
                      <a:pt x="148" y="274"/>
                    </a:lnTo>
                    <a:lnTo>
                      <a:pt x="150" y="274"/>
                    </a:lnTo>
                    <a:lnTo>
                      <a:pt x="150" y="274"/>
                    </a:lnTo>
                    <a:lnTo>
                      <a:pt x="150" y="274"/>
                    </a:lnTo>
                    <a:lnTo>
                      <a:pt x="153" y="274"/>
                    </a:lnTo>
                    <a:lnTo>
                      <a:pt x="162" y="274"/>
                    </a:lnTo>
                    <a:lnTo>
                      <a:pt x="170" y="274"/>
                    </a:lnTo>
                    <a:lnTo>
                      <a:pt x="170" y="269"/>
                    </a:lnTo>
                    <a:lnTo>
                      <a:pt x="173" y="269"/>
                    </a:lnTo>
                    <a:lnTo>
                      <a:pt x="176" y="272"/>
                    </a:lnTo>
                    <a:lnTo>
                      <a:pt x="179" y="272"/>
                    </a:lnTo>
                    <a:lnTo>
                      <a:pt x="179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2"/>
                    </a:lnTo>
                    <a:lnTo>
                      <a:pt x="184" y="272"/>
                    </a:lnTo>
                    <a:lnTo>
                      <a:pt x="184" y="272"/>
                    </a:lnTo>
                    <a:lnTo>
                      <a:pt x="184" y="272"/>
                    </a:lnTo>
                    <a:lnTo>
                      <a:pt x="187" y="269"/>
                    </a:lnTo>
                    <a:lnTo>
                      <a:pt x="187" y="269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3"/>
                    </a:lnTo>
                    <a:lnTo>
                      <a:pt x="190" y="263"/>
                    </a:lnTo>
                    <a:lnTo>
                      <a:pt x="193" y="263"/>
                    </a:lnTo>
                    <a:lnTo>
                      <a:pt x="193" y="263"/>
                    </a:lnTo>
                    <a:lnTo>
                      <a:pt x="193" y="263"/>
                    </a:lnTo>
                    <a:lnTo>
                      <a:pt x="193" y="263"/>
                    </a:lnTo>
                    <a:lnTo>
                      <a:pt x="193" y="266"/>
                    </a:lnTo>
                    <a:lnTo>
                      <a:pt x="193" y="266"/>
                    </a:lnTo>
                    <a:lnTo>
                      <a:pt x="196" y="266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9" y="269"/>
                    </a:lnTo>
                    <a:lnTo>
                      <a:pt x="199" y="269"/>
                    </a:lnTo>
                    <a:lnTo>
                      <a:pt x="199" y="266"/>
                    </a:lnTo>
                    <a:lnTo>
                      <a:pt x="201" y="266"/>
                    </a:lnTo>
                    <a:lnTo>
                      <a:pt x="201" y="266"/>
                    </a:lnTo>
                    <a:lnTo>
                      <a:pt x="201" y="266"/>
                    </a:lnTo>
                    <a:lnTo>
                      <a:pt x="201" y="263"/>
                    </a:lnTo>
                    <a:lnTo>
                      <a:pt x="201" y="263"/>
                    </a:lnTo>
                    <a:lnTo>
                      <a:pt x="201" y="263"/>
                    </a:lnTo>
                    <a:lnTo>
                      <a:pt x="201" y="260"/>
                    </a:lnTo>
                    <a:lnTo>
                      <a:pt x="204" y="260"/>
                    </a:lnTo>
                    <a:lnTo>
                      <a:pt x="204" y="260"/>
                    </a:lnTo>
                    <a:lnTo>
                      <a:pt x="204" y="257"/>
                    </a:lnTo>
                    <a:lnTo>
                      <a:pt x="204" y="257"/>
                    </a:lnTo>
                    <a:lnTo>
                      <a:pt x="204" y="255"/>
                    </a:lnTo>
                    <a:lnTo>
                      <a:pt x="204" y="255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7" y="252"/>
                    </a:lnTo>
                    <a:lnTo>
                      <a:pt x="207" y="252"/>
                    </a:lnTo>
                    <a:lnTo>
                      <a:pt x="207" y="249"/>
                    </a:lnTo>
                    <a:lnTo>
                      <a:pt x="210" y="249"/>
                    </a:lnTo>
                    <a:lnTo>
                      <a:pt x="210" y="249"/>
                    </a:lnTo>
                    <a:lnTo>
                      <a:pt x="210" y="249"/>
                    </a:lnTo>
                    <a:lnTo>
                      <a:pt x="210" y="249"/>
                    </a:lnTo>
                    <a:lnTo>
                      <a:pt x="210" y="249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6" y="246"/>
                    </a:lnTo>
                    <a:lnTo>
                      <a:pt x="216" y="246"/>
                    </a:lnTo>
                    <a:lnTo>
                      <a:pt x="216" y="246"/>
                    </a:lnTo>
                    <a:lnTo>
                      <a:pt x="218" y="246"/>
                    </a:lnTo>
                    <a:lnTo>
                      <a:pt x="218" y="246"/>
                    </a:lnTo>
                    <a:lnTo>
                      <a:pt x="218" y="246"/>
                    </a:lnTo>
                    <a:lnTo>
                      <a:pt x="218" y="246"/>
                    </a:lnTo>
                    <a:lnTo>
                      <a:pt x="221" y="246"/>
                    </a:lnTo>
                    <a:lnTo>
                      <a:pt x="221" y="246"/>
                    </a:lnTo>
                    <a:lnTo>
                      <a:pt x="221" y="246"/>
                    </a:lnTo>
                    <a:lnTo>
                      <a:pt x="224" y="246"/>
                    </a:lnTo>
                    <a:lnTo>
                      <a:pt x="224" y="249"/>
                    </a:lnTo>
                    <a:lnTo>
                      <a:pt x="224" y="249"/>
                    </a:lnTo>
                    <a:lnTo>
                      <a:pt x="227" y="249"/>
                    </a:lnTo>
                    <a:lnTo>
                      <a:pt x="227" y="249"/>
                    </a:lnTo>
                    <a:lnTo>
                      <a:pt x="230" y="249"/>
                    </a:lnTo>
                    <a:lnTo>
                      <a:pt x="230" y="249"/>
                    </a:lnTo>
                    <a:lnTo>
                      <a:pt x="233" y="252"/>
                    </a:lnTo>
                    <a:lnTo>
                      <a:pt x="238" y="252"/>
                    </a:lnTo>
                    <a:lnTo>
                      <a:pt x="241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7" y="257"/>
                    </a:lnTo>
                    <a:lnTo>
                      <a:pt x="247" y="257"/>
                    </a:lnTo>
                    <a:lnTo>
                      <a:pt x="247" y="257"/>
                    </a:lnTo>
                    <a:lnTo>
                      <a:pt x="247" y="260"/>
                    </a:lnTo>
                    <a:lnTo>
                      <a:pt x="247" y="260"/>
                    </a:lnTo>
                    <a:lnTo>
                      <a:pt x="247" y="260"/>
                    </a:lnTo>
                    <a:lnTo>
                      <a:pt x="247" y="260"/>
                    </a:lnTo>
                    <a:lnTo>
                      <a:pt x="247" y="260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6"/>
                    </a:lnTo>
                    <a:lnTo>
                      <a:pt x="250" y="266"/>
                    </a:lnTo>
                    <a:lnTo>
                      <a:pt x="250" y="266"/>
                    </a:lnTo>
                    <a:lnTo>
                      <a:pt x="250" y="269"/>
                    </a:lnTo>
                    <a:lnTo>
                      <a:pt x="250" y="269"/>
                    </a:lnTo>
                    <a:lnTo>
                      <a:pt x="250" y="269"/>
                    </a:lnTo>
                    <a:lnTo>
                      <a:pt x="250" y="272"/>
                    </a:lnTo>
                    <a:lnTo>
                      <a:pt x="250" y="272"/>
                    </a:lnTo>
                    <a:lnTo>
                      <a:pt x="250" y="274"/>
                    </a:lnTo>
                    <a:lnTo>
                      <a:pt x="252" y="274"/>
                    </a:lnTo>
                    <a:lnTo>
                      <a:pt x="252" y="277"/>
                    </a:lnTo>
                    <a:lnTo>
                      <a:pt x="252" y="277"/>
                    </a:lnTo>
                    <a:lnTo>
                      <a:pt x="252" y="277"/>
                    </a:lnTo>
                    <a:lnTo>
                      <a:pt x="252" y="277"/>
                    </a:lnTo>
                    <a:lnTo>
                      <a:pt x="252" y="280"/>
                    </a:lnTo>
                    <a:lnTo>
                      <a:pt x="255" y="280"/>
                    </a:lnTo>
                    <a:lnTo>
                      <a:pt x="255" y="280"/>
                    </a:lnTo>
                    <a:lnTo>
                      <a:pt x="255" y="277"/>
                    </a:lnTo>
                    <a:lnTo>
                      <a:pt x="255" y="277"/>
                    </a:lnTo>
                    <a:lnTo>
                      <a:pt x="255" y="277"/>
                    </a:lnTo>
                    <a:lnTo>
                      <a:pt x="255" y="277"/>
                    </a:lnTo>
                    <a:lnTo>
                      <a:pt x="258" y="277"/>
                    </a:lnTo>
                    <a:lnTo>
                      <a:pt x="258" y="277"/>
                    </a:lnTo>
                    <a:lnTo>
                      <a:pt x="258" y="277"/>
                    </a:lnTo>
                    <a:lnTo>
                      <a:pt x="258" y="280"/>
                    </a:lnTo>
                    <a:lnTo>
                      <a:pt x="258" y="280"/>
                    </a:lnTo>
                    <a:lnTo>
                      <a:pt x="258" y="280"/>
                    </a:lnTo>
                    <a:lnTo>
                      <a:pt x="261" y="280"/>
                    </a:lnTo>
                    <a:lnTo>
                      <a:pt x="261" y="280"/>
                    </a:lnTo>
                    <a:lnTo>
                      <a:pt x="261" y="280"/>
                    </a:lnTo>
                    <a:lnTo>
                      <a:pt x="261" y="280"/>
                    </a:lnTo>
                    <a:lnTo>
                      <a:pt x="264" y="280"/>
                    </a:lnTo>
                    <a:lnTo>
                      <a:pt x="264" y="283"/>
                    </a:lnTo>
                    <a:lnTo>
                      <a:pt x="264" y="283"/>
                    </a:lnTo>
                    <a:lnTo>
                      <a:pt x="264" y="283"/>
                    </a:lnTo>
                    <a:lnTo>
                      <a:pt x="264" y="280"/>
                    </a:lnTo>
                    <a:lnTo>
                      <a:pt x="264" y="280"/>
                    </a:lnTo>
                    <a:lnTo>
                      <a:pt x="267" y="280"/>
                    </a:lnTo>
                    <a:lnTo>
                      <a:pt x="267" y="280"/>
                    </a:lnTo>
                    <a:lnTo>
                      <a:pt x="267" y="280"/>
                    </a:lnTo>
                    <a:lnTo>
                      <a:pt x="269" y="283"/>
                    </a:lnTo>
                    <a:lnTo>
                      <a:pt x="269" y="283"/>
                    </a:lnTo>
                    <a:lnTo>
                      <a:pt x="269" y="283"/>
                    </a:lnTo>
                    <a:lnTo>
                      <a:pt x="272" y="283"/>
                    </a:lnTo>
                    <a:lnTo>
                      <a:pt x="272" y="283"/>
                    </a:lnTo>
                    <a:lnTo>
                      <a:pt x="272" y="283"/>
                    </a:lnTo>
                    <a:lnTo>
                      <a:pt x="272" y="283"/>
                    </a:lnTo>
                    <a:lnTo>
                      <a:pt x="275" y="283"/>
                    </a:lnTo>
                    <a:lnTo>
                      <a:pt x="275" y="283"/>
                    </a:lnTo>
                    <a:lnTo>
                      <a:pt x="275" y="283"/>
                    </a:lnTo>
                    <a:lnTo>
                      <a:pt x="275" y="283"/>
                    </a:lnTo>
                    <a:lnTo>
                      <a:pt x="275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77"/>
                    </a:lnTo>
                    <a:lnTo>
                      <a:pt x="278" y="277"/>
                    </a:lnTo>
                    <a:lnTo>
                      <a:pt x="278" y="277"/>
                    </a:lnTo>
                    <a:lnTo>
                      <a:pt x="278" y="274"/>
                    </a:lnTo>
                    <a:lnTo>
                      <a:pt x="278" y="274"/>
                    </a:lnTo>
                    <a:lnTo>
                      <a:pt x="278" y="274"/>
                    </a:lnTo>
                    <a:lnTo>
                      <a:pt x="281" y="272"/>
                    </a:lnTo>
                    <a:lnTo>
                      <a:pt x="281" y="272"/>
                    </a:lnTo>
                    <a:lnTo>
                      <a:pt x="281" y="272"/>
                    </a:lnTo>
                    <a:lnTo>
                      <a:pt x="281" y="272"/>
                    </a:lnTo>
                    <a:lnTo>
                      <a:pt x="281" y="269"/>
                    </a:lnTo>
                    <a:lnTo>
                      <a:pt x="281" y="269"/>
                    </a:lnTo>
                    <a:lnTo>
                      <a:pt x="281" y="266"/>
                    </a:lnTo>
                    <a:lnTo>
                      <a:pt x="278" y="266"/>
                    </a:lnTo>
                    <a:lnTo>
                      <a:pt x="278" y="266"/>
                    </a:lnTo>
                    <a:lnTo>
                      <a:pt x="278" y="266"/>
                    </a:lnTo>
                    <a:lnTo>
                      <a:pt x="278" y="263"/>
                    </a:lnTo>
                    <a:lnTo>
                      <a:pt x="278" y="263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8" y="257"/>
                    </a:lnTo>
                    <a:lnTo>
                      <a:pt x="278" y="257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8" y="252"/>
                    </a:lnTo>
                    <a:lnTo>
                      <a:pt x="278" y="252"/>
                    </a:lnTo>
                    <a:lnTo>
                      <a:pt x="278" y="252"/>
                    </a:lnTo>
                    <a:lnTo>
                      <a:pt x="278" y="252"/>
                    </a:lnTo>
                    <a:lnTo>
                      <a:pt x="278" y="252"/>
                    </a:lnTo>
                    <a:lnTo>
                      <a:pt x="278" y="249"/>
                    </a:lnTo>
                    <a:lnTo>
                      <a:pt x="278" y="249"/>
                    </a:lnTo>
                    <a:lnTo>
                      <a:pt x="278" y="249"/>
                    </a:lnTo>
                    <a:lnTo>
                      <a:pt x="281" y="249"/>
                    </a:lnTo>
                    <a:lnTo>
                      <a:pt x="281" y="246"/>
                    </a:lnTo>
                    <a:lnTo>
                      <a:pt x="281" y="246"/>
                    </a:lnTo>
                    <a:lnTo>
                      <a:pt x="281" y="246"/>
                    </a:lnTo>
                    <a:lnTo>
                      <a:pt x="281" y="246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81" y="240"/>
                    </a:lnTo>
                    <a:lnTo>
                      <a:pt x="281" y="240"/>
                    </a:lnTo>
                    <a:lnTo>
                      <a:pt x="281" y="240"/>
                    </a:lnTo>
                    <a:lnTo>
                      <a:pt x="284" y="240"/>
                    </a:lnTo>
                    <a:lnTo>
                      <a:pt x="284" y="240"/>
                    </a:lnTo>
                    <a:lnTo>
                      <a:pt x="284" y="240"/>
                    </a:lnTo>
                    <a:lnTo>
                      <a:pt x="284" y="240"/>
                    </a:lnTo>
                    <a:lnTo>
                      <a:pt x="286" y="240"/>
                    </a:lnTo>
                    <a:lnTo>
                      <a:pt x="286" y="240"/>
                    </a:lnTo>
                    <a:lnTo>
                      <a:pt x="286" y="240"/>
                    </a:lnTo>
                    <a:lnTo>
                      <a:pt x="286" y="240"/>
                    </a:lnTo>
                    <a:lnTo>
                      <a:pt x="286" y="240"/>
                    </a:lnTo>
                    <a:lnTo>
                      <a:pt x="289" y="240"/>
                    </a:lnTo>
                    <a:lnTo>
                      <a:pt x="289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5"/>
                    </a:lnTo>
                    <a:lnTo>
                      <a:pt x="295" y="235"/>
                    </a:lnTo>
                    <a:lnTo>
                      <a:pt x="295" y="235"/>
                    </a:lnTo>
                    <a:lnTo>
                      <a:pt x="295" y="235"/>
                    </a:lnTo>
                    <a:lnTo>
                      <a:pt x="295" y="235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78" y="226"/>
                    </a:lnTo>
                    <a:lnTo>
                      <a:pt x="278" y="226"/>
                    </a:lnTo>
                    <a:lnTo>
                      <a:pt x="278" y="226"/>
                    </a:lnTo>
                    <a:lnTo>
                      <a:pt x="278" y="226"/>
                    </a:lnTo>
                    <a:lnTo>
                      <a:pt x="278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2" y="226"/>
                    </a:lnTo>
                    <a:lnTo>
                      <a:pt x="272" y="226"/>
                    </a:lnTo>
                    <a:lnTo>
                      <a:pt x="272" y="226"/>
                    </a:lnTo>
                    <a:lnTo>
                      <a:pt x="272" y="226"/>
                    </a:lnTo>
                    <a:lnTo>
                      <a:pt x="272" y="223"/>
                    </a:lnTo>
                    <a:lnTo>
                      <a:pt x="272" y="223"/>
                    </a:lnTo>
                    <a:lnTo>
                      <a:pt x="269" y="223"/>
                    </a:lnTo>
                    <a:lnTo>
                      <a:pt x="269" y="223"/>
                    </a:lnTo>
                    <a:lnTo>
                      <a:pt x="269" y="223"/>
                    </a:lnTo>
                    <a:lnTo>
                      <a:pt x="269" y="223"/>
                    </a:lnTo>
                    <a:lnTo>
                      <a:pt x="267" y="223"/>
                    </a:lnTo>
                    <a:lnTo>
                      <a:pt x="267" y="223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7" y="221"/>
                    </a:lnTo>
                    <a:lnTo>
                      <a:pt x="272" y="215"/>
                    </a:lnTo>
                    <a:lnTo>
                      <a:pt x="275" y="212"/>
                    </a:lnTo>
                    <a:lnTo>
                      <a:pt x="278" y="206"/>
                    </a:lnTo>
                    <a:lnTo>
                      <a:pt x="284" y="204"/>
                    </a:lnTo>
                    <a:lnTo>
                      <a:pt x="286" y="201"/>
                    </a:lnTo>
                    <a:lnTo>
                      <a:pt x="289" y="198"/>
                    </a:lnTo>
                    <a:lnTo>
                      <a:pt x="292" y="195"/>
                    </a:lnTo>
                    <a:lnTo>
                      <a:pt x="292" y="192"/>
                    </a:lnTo>
                    <a:lnTo>
                      <a:pt x="295" y="192"/>
                    </a:lnTo>
                    <a:lnTo>
                      <a:pt x="295" y="192"/>
                    </a:lnTo>
                    <a:lnTo>
                      <a:pt x="298" y="189"/>
                    </a:lnTo>
                    <a:lnTo>
                      <a:pt x="298" y="189"/>
                    </a:lnTo>
                    <a:lnTo>
                      <a:pt x="298" y="187"/>
                    </a:lnTo>
                    <a:lnTo>
                      <a:pt x="301" y="187"/>
                    </a:lnTo>
                    <a:lnTo>
                      <a:pt x="301" y="187"/>
                    </a:lnTo>
                    <a:lnTo>
                      <a:pt x="301" y="184"/>
                    </a:lnTo>
                    <a:lnTo>
                      <a:pt x="303" y="184"/>
                    </a:lnTo>
                    <a:lnTo>
                      <a:pt x="303" y="184"/>
                    </a:lnTo>
                    <a:lnTo>
                      <a:pt x="303" y="184"/>
                    </a:lnTo>
                    <a:lnTo>
                      <a:pt x="303" y="181"/>
                    </a:lnTo>
                    <a:lnTo>
                      <a:pt x="303" y="181"/>
                    </a:lnTo>
                    <a:lnTo>
                      <a:pt x="306" y="181"/>
                    </a:lnTo>
                    <a:lnTo>
                      <a:pt x="306" y="181"/>
                    </a:lnTo>
                    <a:lnTo>
                      <a:pt x="306" y="181"/>
                    </a:lnTo>
                    <a:lnTo>
                      <a:pt x="306" y="178"/>
                    </a:lnTo>
                    <a:lnTo>
                      <a:pt x="306" y="178"/>
                    </a:lnTo>
                    <a:lnTo>
                      <a:pt x="306" y="178"/>
                    </a:lnTo>
                    <a:lnTo>
                      <a:pt x="306" y="178"/>
                    </a:lnTo>
                    <a:lnTo>
                      <a:pt x="306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20" y="187"/>
                    </a:lnTo>
                    <a:lnTo>
                      <a:pt x="329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5" y="192"/>
                    </a:lnTo>
                    <a:lnTo>
                      <a:pt x="335" y="192"/>
                    </a:lnTo>
                    <a:lnTo>
                      <a:pt x="335" y="189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1" name="Freeform 247"/>
              <p:cNvSpPr>
                <a:spLocks/>
              </p:cNvSpPr>
              <p:nvPr/>
            </p:nvSpPr>
            <p:spPr bwMode="auto">
              <a:xfrm>
                <a:off x="1375" y="2674"/>
                <a:ext cx="198" cy="143"/>
              </a:xfrm>
              <a:custGeom>
                <a:avLst/>
                <a:gdLst/>
                <a:ahLst/>
                <a:cxnLst>
                  <a:cxn ang="0">
                    <a:pos x="337" y="187"/>
                  </a:cxn>
                  <a:cxn ang="0">
                    <a:pos x="340" y="187"/>
                  </a:cxn>
                  <a:cxn ang="0">
                    <a:pos x="346" y="184"/>
                  </a:cxn>
                  <a:cxn ang="0">
                    <a:pos x="349" y="181"/>
                  </a:cxn>
                  <a:cxn ang="0">
                    <a:pos x="337" y="170"/>
                  </a:cxn>
                  <a:cxn ang="0">
                    <a:pos x="343" y="167"/>
                  </a:cxn>
                  <a:cxn ang="0">
                    <a:pos x="349" y="164"/>
                  </a:cxn>
                  <a:cxn ang="0">
                    <a:pos x="354" y="161"/>
                  </a:cxn>
                  <a:cxn ang="0">
                    <a:pos x="357" y="153"/>
                  </a:cxn>
                  <a:cxn ang="0">
                    <a:pos x="360" y="150"/>
                  </a:cxn>
                  <a:cxn ang="0">
                    <a:pos x="352" y="147"/>
                  </a:cxn>
                  <a:cxn ang="0">
                    <a:pos x="357" y="141"/>
                  </a:cxn>
                  <a:cxn ang="0">
                    <a:pos x="377" y="121"/>
                  </a:cxn>
                  <a:cxn ang="0">
                    <a:pos x="388" y="104"/>
                  </a:cxn>
                  <a:cxn ang="0">
                    <a:pos x="386" y="99"/>
                  </a:cxn>
                  <a:cxn ang="0">
                    <a:pos x="386" y="90"/>
                  </a:cxn>
                  <a:cxn ang="0">
                    <a:pos x="383" y="82"/>
                  </a:cxn>
                  <a:cxn ang="0">
                    <a:pos x="383" y="76"/>
                  </a:cxn>
                  <a:cxn ang="0">
                    <a:pos x="380" y="73"/>
                  </a:cxn>
                  <a:cxn ang="0">
                    <a:pos x="377" y="65"/>
                  </a:cxn>
                  <a:cxn ang="0">
                    <a:pos x="354" y="70"/>
                  </a:cxn>
                  <a:cxn ang="0">
                    <a:pos x="340" y="85"/>
                  </a:cxn>
                  <a:cxn ang="0">
                    <a:pos x="332" y="68"/>
                  </a:cxn>
                  <a:cxn ang="0">
                    <a:pos x="326" y="45"/>
                  </a:cxn>
                  <a:cxn ang="0">
                    <a:pos x="309" y="45"/>
                  </a:cxn>
                  <a:cxn ang="0">
                    <a:pos x="295" y="31"/>
                  </a:cxn>
                  <a:cxn ang="0">
                    <a:pos x="250" y="28"/>
                  </a:cxn>
                  <a:cxn ang="0">
                    <a:pos x="250" y="42"/>
                  </a:cxn>
                  <a:cxn ang="0">
                    <a:pos x="210" y="62"/>
                  </a:cxn>
                  <a:cxn ang="0">
                    <a:pos x="173" y="48"/>
                  </a:cxn>
                  <a:cxn ang="0">
                    <a:pos x="170" y="42"/>
                  </a:cxn>
                  <a:cxn ang="0">
                    <a:pos x="150" y="31"/>
                  </a:cxn>
                  <a:cxn ang="0">
                    <a:pos x="65" y="17"/>
                  </a:cxn>
                  <a:cxn ang="0">
                    <a:pos x="46" y="17"/>
                  </a:cxn>
                  <a:cxn ang="0">
                    <a:pos x="26" y="14"/>
                  </a:cxn>
                  <a:cxn ang="0">
                    <a:pos x="6" y="79"/>
                  </a:cxn>
                  <a:cxn ang="0">
                    <a:pos x="0" y="93"/>
                  </a:cxn>
                  <a:cxn ang="0">
                    <a:pos x="3" y="107"/>
                  </a:cxn>
                  <a:cxn ang="0">
                    <a:pos x="12" y="119"/>
                  </a:cxn>
                  <a:cxn ang="0">
                    <a:pos x="31" y="127"/>
                  </a:cxn>
                  <a:cxn ang="0">
                    <a:pos x="54" y="141"/>
                  </a:cxn>
                  <a:cxn ang="0">
                    <a:pos x="82" y="136"/>
                  </a:cxn>
                  <a:cxn ang="0">
                    <a:pos x="82" y="158"/>
                  </a:cxn>
                  <a:cxn ang="0">
                    <a:pos x="108" y="198"/>
                  </a:cxn>
                  <a:cxn ang="0">
                    <a:pos x="105" y="221"/>
                  </a:cxn>
                  <a:cxn ang="0">
                    <a:pos x="150" y="274"/>
                  </a:cxn>
                  <a:cxn ang="0">
                    <a:pos x="193" y="263"/>
                  </a:cxn>
                  <a:cxn ang="0">
                    <a:pos x="204" y="257"/>
                  </a:cxn>
                  <a:cxn ang="0">
                    <a:pos x="216" y="246"/>
                  </a:cxn>
                  <a:cxn ang="0">
                    <a:pos x="247" y="260"/>
                  </a:cxn>
                  <a:cxn ang="0">
                    <a:pos x="255" y="280"/>
                  </a:cxn>
                  <a:cxn ang="0">
                    <a:pos x="269" y="283"/>
                  </a:cxn>
                  <a:cxn ang="0">
                    <a:pos x="278" y="274"/>
                  </a:cxn>
                  <a:cxn ang="0">
                    <a:pos x="278" y="252"/>
                  </a:cxn>
                  <a:cxn ang="0">
                    <a:pos x="286" y="240"/>
                  </a:cxn>
                  <a:cxn ang="0">
                    <a:pos x="292" y="232"/>
                  </a:cxn>
                  <a:cxn ang="0">
                    <a:pos x="289" y="226"/>
                  </a:cxn>
                  <a:cxn ang="0">
                    <a:pos x="284" y="226"/>
                  </a:cxn>
                  <a:cxn ang="0">
                    <a:pos x="272" y="226"/>
                  </a:cxn>
                  <a:cxn ang="0">
                    <a:pos x="301" y="187"/>
                  </a:cxn>
                  <a:cxn ang="0">
                    <a:pos x="309" y="178"/>
                  </a:cxn>
                  <a:cxn ang="0">
                    <a:pos x="315" y="175"/>
                  </a:cxn>
                  <a:cxn ang="0">
                    <a:pos x="332" y="192"/>
                  </a:cxn>
                </a:cxnLst>
                <a:rect l="0" t="0" r="r" b="b"/>
                <a:pathLst>
                  <a:path w="391" h="283">
                    <a:moveTo>
                      <a:pt x="335" y="189"/>
                    </a:move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5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3" y="187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6" y="187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4"/>
                    </a:lnTo>
                    <a:lnTo>
                      <a:pt x="349" y="181"/>
                    </a:lnTo>
                    <a:lnTo>
                      <a:pt x="349" y="181"/>
                    </a:lnTo>
                    <a:lnTo>
                      <a:pt x="349" y="181"/>
                    </a:lnTo>
                    <a:lnTo>
                      <a:pt x="346" y="181"/>
                    </a:lnTo>
                    <a:lnTo>
                      <a:pt x="346" y="181"/>
                    </a:lnTo>
                    <a:lnTo>
                      <a:pt x="346" y="181"/>
                    </a:lnTo>
                    <a:lnTo>
                      <a:pt x="346" y="178"/>
                    </a:lnTo>
                    <a:lnTo>
                      <a:pt x="343" y="178"/>
                    </a:lnTo>
                    <a:lnTo>
                      <a:pt x="343" y="178"/>
                    </a:lnTo>
                    <a:lnTo>
                      <a:pt x="343" y="178"/>
                    </a:lnTo>
                    <a:lnTo>
                      <a:pt x="343" y="175"/>
                    </a:lnTo>
                    <a:lnTo>
                      <a:pt x="343" y="175"/>
                    </a:lnTo>
                    <a:lnTo>
                      <a:pt x="340" y="175"/>
                    </a:lnTo>
                    <a:lnTo>
                      <a:pt x="340" y="175"/>
                    </a:lnTo>
                    <a:lnTo>
                      <a:pt x="340" y="175"/>
                    </a:lnTo>
                    <a:lnTo>
                      <a:pt x="340" y="175"/>
                    </a:lnTo>
                    <a:lnTo>
                      <a:pt x="337" y="175"/>
                    </a:lnTo>
                    <a:lnTo>
                      <a:pt x="337" y="175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2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37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3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7"/>
                    </a:lnTo>
                    <a:lnTo>
                      <a:pt x="346" y="164"/>
                    </a:lnTo>
                    <a:lnTo>
                      <a:pt x="346" y="164"/>
                    </a:lnTo>
                    <a:lnTo>
                      <a:pt x="346" y="164"/>
                    </a:lnTo>
                    <a:lnTo>
                      <a:pt x="346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49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4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2" y="161"/>
                    </a:lnTo>
                    <a:lnTo>
                      <a:pt x="354" y="161"/>
                    </a:lnTo>
                    <a:lnTo>
                      <a:pt x="354" y="161"/>
                    </a:lnTo>
                    <a:lnTo>
                      <a:pt x="354" y="161"/>
                    </a:lnTo>
                    <a:lnTo>
                      <a:pt x="354" y="161"/>
                    </a:lnTo>
                    <a:lnTo>
                      <a:pt x="354" y="161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8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4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5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57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3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60" y="147"/>
                    </a:lnTo>
                    <a:lnTo>
                      <a:pt x="357" y="147"/>
                    </a:lnTo>
                    <a:lnTo>
                      <a:pt x="357" y="147"/>
                    </a:lnTo>
                    <a:lnTo>
                      <a:pt x="357" y="147"/>
                    </a:lnTo>
                    <a:lnTo>
                      <a:pt x="357" y="147"/>
                    </a:lnTo>
                    <a:lnTo>
                      <a:pt x="357" y="147"/>
                    </a:lnTo>
                    <a:lnTo>
                      <a:pt x="354" y="147"/>
                    </a:lnTo>
                    <a:lnTo>
                      <a:pt x="354" y="147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52" y="147"/>
                    </a:lnTo>
                    <a:lnTo>
                      <a:pt x="349" y="147"/>
                    </a:lnTo>
                    <a:lnTo>
                      <a:pt x="349" y="147"/>
                    </a:lnTo>
                    <a:lnTo>
                      <a:pt x="349" y="147"/>
                    </a:lnTo>
                    <a:lnTo>
                      <a:pt x="349" y="147"/>
                    </a:lnTo>
                    <a:lnTo>
                      <a:pt x="349" y="147"/>
                    </a:lnTo>
                    <a:lnTo>
                      <a:pt x="346" y="144"/>
                    </a:lnTo>
                    <a:lnTo>
                      <a:pt x="346" y="144"/>
                    </a:lnTo>
                    <a:lnTo>
                      <a:pt x="346" y="144"/>
                    </a:lnTo>
                    <a:lnTo>
                      <a:pt x="349" y="141"/>
                    </a:lnTo>
                    <a:lnTo>
                      <a:pt x="349" y="141"/>
                    </a:lnTo>
                    <a:lnTo>
                      <a:pt x="349" y="141"/>
                    </a:lnTo>
                    <a:lnTo>
                      <a:pt x="349" y="141"/>
                    </a:lnTo>
                    <a:lnTo>
                      <a:pt x="349" y="141"/>
                    </a:lnTo>
                    <a:lnTo>
                      <a:pt x="352" y="141"/>
                    </a:lnTo>
                    <a:lnTo>
                      <a:pt x="352" y="141"/>
                    </a:lnTo>
                    <a:lnTo>
                      <a:pt x="354" y="141"/>
                    </a:lnTo>
                    <a:lnTo>
                      <a:pt x="354" y="141"/>
                    </a:lnTo>
                    <a:lnTo>
                      <a:pt x="354" y="141"/>
                    </a:lnTo>
                    <a:lnTo>
                      <a:pt x="357" y="141"/>
                    </a:lnTo>
                    <a:lnTo>
                      <a:pt x="357" y="141"/>
                    </a:lnTo>
                    <a:lnTo>
                      <a:pt x="357" y="141"/>
                    </a:lnTo>
                    <a:lnTo>
                      <a:pt x="360" y="141"/>
                    </a:lnTo>
                    <a:lnTo>
                      <a:pt x="360" y="141"/>
                    </a:lnTo>
                    <a:lnTo>
                      <a:pt x="360" y="138"/>
                    </a:lnTo>
                    <a:lnTo>
                      <a:pt x="363" y="138"/>
                    </a:lnTo>
                    <a:lnTo>
                      <a:pt x="363" y="138"/>
                    </a:lnTo>
                    <a:lnTo>
                      <a:pt x="363" y="138"/>
                    </a:lnTo>
                    <a:lnTo>
                      <a:pt x="366" y="136"/>
                    </a:lnTo>
                    <a:lnTo>
                      <a:pt x="366" y="136"/>
                    </a:lnTo>
                    <a:lnTo>
                      <a:pt x="366" y="136"/>
                    </a:lnTo>
                    <a:lnTo>
                      <a:pt x="369" y="136"/>
                    </a:lnTo>
                    <a:lnTo>
                      <a:pt x="369" y="133"/>
                    </a:lnTo>
                    <a:lnTo>
                      <a:pt x="369" y="133"/>
                    </a:lnTo>
                    <a:lnTo>
                      <a:pt x="371" y="133"/>
                    </a:lnTo>
                    <a:lnTo>
                      <a:pt x="371" y="133"/>
                    </a:lnTo>
                    <a:lnTo>
                      <a:pt x="371" y="133"/>
                    </a:lnTo>
                    <a:lnTo>
                      <a:pt x="371" y="130"/>
                    </a:lnTo>
                    <a:lnTo>
                      <a:pt x="374" y="130"/>
                    </a:lnTo>
                    <a:lnTo>
                      <a:pt x="374" y="130"/>
                    </a:lnTo>
                    <a:lnTo>
                      <a:pt x="374" y="130"/>
                    </a:lnTo>
                    <a:lnTo>
                      <a:pt x="374" y="127"/>
                    </a:lnTo>
                    <a:lnTo>
                      <a:pt x="374" y="127"/>
                    </a:lnTo>
                    <a:lnTo>
                      <a:pt x="374" y="127"/>
                    </a:lnTo>
                    <a:lnTo>
                      <a:pt x="374" y="124"/>
                    </a:lnTo>
                    <a:lnTo>
                      <a:pt x="377" y="124"/>
                    </a:lnTo>
                    <a:lnTo>
                      <a:pt x="377" y="121"/>
                    </a:lnTo>
                    <a:lnTo>
                      <a:pt x="377" y="121"/>
                    </a:lnTo>
                    <a:lnTo>
                      <a:pt x="377" y="121"/>
                    </a:lnTo>
                    <a:lnTo>
                      <a:pt x="377" y="119"/>
                    </a:lnTo>
                    <a:lnTo>
                      <a:pt x="380" y="119"/>
                    </a:lnTo>
                    <a:lnTo>
                      <a:pt x="380" y="116"/>
                    </a:lnTo>
                    <a:lnTo>
                      <a:pt x="380" y="116"/>
                    </a:lnTo>
                    <a:lnTo>
                      <a:pt x="380" y="116"/>
                    </a:lnTo>
                    <a:lnTo>
                      <a:pt x="380" y="113"/>
                    </a:lnTo>
                    <a:lnTo>
                      <a:pt x="380" y="113"/>
                    </a:lnTo>
                    <a:lnTo>
                      <a:pt x="380" y="113"/>
                    </a:lnTo>
                    <a:lnTo>
                      <a:pt x="380" y="110"/>
                    </a:lnTo>
                    <a:lnTo>
                      <a:pt x="383" y="110"/>
                    </a:lnTo>
                    <a:lnTo>
                      <a:pt x="383" y="110"/>
                    </a:lnTo>
                    <a:lnTo>
                      <a:pt x="383" y="110"/>
                    </a:lnTo>
                    <a:lnTo>
                      <a:pt x="383" y="110"/>
                    </a:lnTo>
                    <a:lnTo>
                      <a:pt x="386" y="110"/>
                    </a:lnTo>
                    <a:lnTo>
                      <a:pt x="386" y="110"/>
                    </a:lnTo>
                    <a:lnTo>
                      <a:pt x="386" y="110"/>
                    </a:lnTo>
                    <a:lnTo>
                      <a:pt x="386" y="110"/>
                    </a:lnTo>
                    <a:lnTo>
                      <a:pt x="386" y="110"/>
                    </a:lnTo>
                    <a:lnTo>
                      <a:pt x="386" y="107"/>
                    </a:lnTo>
                    <a:lnTo>
                      <a:pt x="388" y="107"/>
                    </a:lnTo>
                    <a:lnTo>
                      <a:pt x="388" y="107"/>
                    </a:lnTo>
                    <a:lnTo>
                      <a:pt x="388" y="107"/>
                    </a:lnTo>
                    <a:lnTo>
                      <a:pt x="388" y="107"/>
                    </a:lnTo>
                    <a:lnTo>
                      <a:pt x="388" y="104"/>
                    </a:lnTo>
                    <a:lnTo>
                      <a:pt x="388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4"/>
                    </a:lnTo>
                    <a:lnTo>
                      <a:pt x="391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91" y="102"/>
                    </a:lnTo>
                    <a:lnTo>
                      <a:pt x="391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102"/>
                    </a:lnTo>
                    <a:lnTo>
                      <a:pt x="388" y="99"/>
                    </a:lnTo>
                    <a:lnTo>
                      <a:pt x="388" y="99"/>
                    </a:lnTo>
                    <a:lnTo>
                      <a:pt x="388" y="99"/>
                    </a:lnTo>
                    <a:lnTo>
                      <a:pt x="386" y="99"/>
                    </a:lnTo>
                    <a:lnTo>
                      <a:pt x="386" y="99"/>
                    </a:lnTo>
                    <a:lnTo>
                      <a:pt x="386" y="99"/>
                    </a:lnTo>
                    <a:lnTo>
                      <a:pt x="386" y="99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8" y="96"/>
                    </a:lnTo>
                    <a:lnTo>
                      <a:pt x="388" y="96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6" y="96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3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90"/>
                    </a:lnTo>
                    <a:lnTo>
                      <a:pt x="386" y="87"/>
                    </a:lnTo>
                    <a:lnTo>
                      <a:pt x="386" y="87"/>
                    </a:lnTo>
                    <a:lnTo>
                      <a:pt x="386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7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82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9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3"/>
                    </a:lnTo>
                    <a:lnTo>
                      <a:pt x="380" y="70"/>
                    </a:lnTo>
                    <a:lnTo>
                      <a:pt x="380" y="70"/>
                    </a:lnTo>
                    <a:lnTo>
                      <a:pt x="380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70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8"/>
                    </a:lnTo>
                    <a:lnTo>
                      <a:pt x="377" y="65"/>
                    </a:lnTo>
                    <a:lnTo>
                      <a:pt x="377" y="65"/>
                    </a:lnTo>
                    <a:lnTo>
                      <a:pt x="377" y="65"/>
                    </a:lnTo>
                    <a:lnTo>
                      <a:pt x="377" y="65"/>
                    </a:lnTo>
                    <a:lnTo>
                      <a:pt x="377" y="65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62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9"/>
                    </a:lnTo>
                    <a:lnTo>
                      <a:pt x="377" y="56"/>
                    </a:lnTo>
                    <a:lnTo>
                      <a:pt x="377" y="56"/>
                    </a:lnTo>
                    <a:lnTo>
                      <a:pt x="374" y="56"/>
                    </a:lnTo>
                    <a:lnTo>
                      <a:pt x="374" y="56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1" y="51"/>
                    </a:lnTo>
                    <a:lnTo>
                      <a:pt x="360" y="65"/>
                    </a:lnTo>
                    <a:lnTo>
                      <a:pt x="357" y="68"/>
                    </a:lnTo>
                    <a:lnTo>
                      <a:pt x="354" y="70"/>
                    </a:lnTo>
                    <a:lnTo>
                      <a:pt x="354" y="70"/>
                    </a:lnTo>
                    <a:lnTo>
                      <a:pt x="352" y="70"/>
                    </a:lnTo>
                    <a:lnTo>
                      <a:pt x="352" y="73"/>
                    </a:lnTo>
                    <a:lnTo>
                      <a:pt x="352" y="73"/>
                    </a:lnTo>
                    <a:lnTo>
                      <a:pt x="349" y="73"/>
                    </a:lnTo>
                    <a:lnTo>
                      <a:pt x="349" y="76"/>
                    </a:lnTo>
                    <a:lnTo>
                      <a:pt x="349" y="76"/>
                    </a:lnTo>
                    <a:lnTo>
                      <a:pt x="349" y="76"/>
                    </a:lnTo>
                    <a:lnTo>
                      <a:pt x="349" y="79"/>
                    </a:lnTo>
                    <a:lnTo>
                      <a:pt x="346" y="79"/>
                    </a:lnTo>
                    <a:lnTo>
                      <a:pt x="346" y="79"/>
                    </a:lnTo>
                    <a:lnTo>
                      <a:pt x="346" y="82"/>
                    </a:lnTo>
                    <a:lnTo>
                      <a:pt x="346" y="82"/>
                    </a:lnTo>
                    <a:lnTo>
                      <a:pt x="343" y="85"/>
                    </a:lnTo>
                    <a:lnTo>
                      <a:pt x="343" y="87"/>
                    </a:lnTo>
                    <a:lnTo>
                      <a:pt x="343" y="87"/>
                    </a:lnTo>
                    <a:lnTo>
                      <a:pt x="343" y="87"/>
                    </a:lnTo>
                    <a:lnTo>
                      <a:pt x="343" y="87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3" y="85"/>
                    </a:lnTo>
                    <a:lnTo>
                      <a:pt x="340" y="85"/>
                    </a:lnTo>
                    <a:lnTo>
                      <a:pt x="340" y="85"/>
                    </a:lnTo>
                    <a:lnTo>
                      <a:pt x="340" y="85"/>
                    </a:lnTo>
                    <a:lnTo>
                      <a:pt x="340" y="85"/>
                    </a:lnTo>
                    <a:lnTo>
                      <a:pt x="340" y="85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82"/>
                    </a:lnTo>
                    <a:lnTo>
                      <a:pt x="337" y="79"/>
                    </a:lnTo>
                    <a:lnTo>
                      <a:pt x="337" y="79"/>
                    </a:lnTo>
                    <a:lnTo>
                      <a:pt x="335" y="79"/>
                    </a:lnTo>
                    <a:lnTo>
                      <a:pt x="335" y="76"/>
                    </a:lnTo>
                    <a:lnTo>
                      <a:pt x="335" y="73"/>
                    </a:lnTo>
                    <a:lnTo>
                      <a:pt x="335" y="73"/>
                    </a:lnTo>
                    <a:lnTo>
                      <a:pt x="335" y="70"/>
                    </a:lnTo>
                    <a:lnTo>
                      <a:pt x="332" y="68"/>
                    </a:lnTo>
                    <a:lnTo>
                      <a:pt x="332" y="68"/>
                    </a:lnTo>
                    <a:lnTo>
                      <a:pt x="332" y="65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29" y="59"/>
                    </a:lnTo>
                    <a:lnTo>
                      <a:pt x="329" y="59"/>
                    </a:lnTo>
                    <a:lnTo>
                      <a:pt x="329" y="59"/>
                    </a:lnTo>
                    <a:lnTo>
                      <a:pt x="329" y="56"/>
                    </a:lnTo>
                    <a:lnTo>
                      <a:pt x="329" y="56"/>
                    </a:lnTo>
                    <a:lnTo>
                      <a:pt x="326" y="56"/>
                    </a:lnTo>
                    <a:lnTo>
                      <a:pt x="326" y="56"/>
                    </a:lnTo>
                    <a:lnTo>
                      <a:pt x="326" y="53"/>
                    </a:lnTo>
                    <a:lnTo>
                      <a:pt x="329" y="53"/>
                    </a:lnTo>
                    <a:lnTo>
                      <a:pt x="329" y="53"/>
                    </a:lnTo>
                    <a:lnTo>
                      <a:pt x="326" y="53"/>
                    </a:lnTo>
                    <a:lnTo>
                      <a:pt x="329" y="51"/>
                    </a:lnTo>
                    <a:lnTo>
                      <a:pt x="329" y="51"/>
                    </a:lnTo>
                    <a:lnTo>
                      <a:pt x="329" y="51"/>
                    </a:lnTo>
                    <a:lnTo>
                      <a:pt x="329" y="51"/>
                    </a:lnTo>
                    <a:lnTo>
                      <a:pt x="329" y="48"/>
                    </a:lnTo>
                    <a:lnTo>
                      <a:pt x="329" y="48"/>
                    </a:lnTo>
                    <a:lnTo>
                      <a:pt x="326" y="48"/>
                    </a:lnTo>
                    <a:lnTo>
                      <a:pt x="326" y="48"/>
                    </a:lnTo>
                    <a:lnTo>
                      <a:pt x="326" y="45"/>
                    </a:lnTo>
                    <a:lnTo>
                      <a:pt x="326" y="45"/>
                    </a:lnTo>
                    <a:lnTo>
                      <a:pt x="326" y="45"/>
                    </a:lnTo>
                    <a:lnTo>
                      <a:pt x="323" y="45"/>
                    </a:lnTo>
                    <a:lnTo>
                      <a:pt x="323" y="45"/>
                    </a:lnTo>
                    <a:lnTo>
                      <a:pt x="323" y="45"/>
                    </a:lnTo>
                    <a:lnTo>
                      <a:pt x="323" y="45"/>
                    </a:lnTo>
                    <a:lnTo>
                      <a:pt x="320" y="45"/>
                    </a:lnTo>
                    <a:lnTo>
                      <a:pt x="320" y="45"/>
                    </a:lnTo>
                    <a:lnTo>
                      <a:pt x="320" y="45"/>
                    </a:lnTo>
                    <a:lnTo>
                      <a:pt x="320" y="45"/>
                    </a:lnTo>
                    <a:lnTo>
                      <a:pt x="318" y="45"/>
                    </a:lnTo>
                    <a:lnTo>
                      <a:pt x="318" y="45"/>
                    </a:lnTo>
                    <a:lnTo>
                      <a:pt x="318" y="45"/>
                    </a:lnTo>
                    <a:lnTo>
                      <a:pt x="318" y="45"/>
                    </a:lnTo>
                    <a:lnTo>
                      <a:pt x="318" y="45"/>
                    </a:lnTo>
                    <a:lnTo>
                      <a:pt x="315" y="45"/>
                    </a:lnTo>
                    <a:lnTo>
                      <a:pt x="315" y="45"/>
                    </a:lnTo>
                    <a:lnTo>
                      <a:pt x="315" y="45"/>
                    </a:lnTo>
                    <a:lnTo>
                      <a:pt x="315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309" y="45"/>
                    </a:lnTo>
                    <a:lnTo>
                      <a:pt x="309" y="45"/>
                    </a:lnTo>
                    <a:lnTo>
                      <a:pt x="309" y="45"/>
                    </a:lnTo>
                    <a:lnTo>
                      <a:pt x="309" y="45"/>
                    </a:lnTo>
                    <a:lnTo>
                      <a:pt x="306" y="42"/>
                    </a:lnTo>
                    <a:lnTo>
                      <a:pt x="306" y="42"/>
                    </a:lnTo>
                    <a:lnTo>
                      <a:pt x="306" y="42"/>
                    </a:lnTo>
                    <a:lnTo>
                      <a:pt x="306" y="42"/>
                    </a:lnTo>
                    <a:lnTo>
                      <a:pt x="306" y="39"/>
                    </a:lnTo>
                    <a:lnTo>
                      <a:pt x="306" y="39"/>
                    </a:lnTo>
                    <a:lnTo>
                      <a:pt x="306" y="39"/>
                    </a:lnTo>
                    <a:lnTo>
                      <a:pt x="306" y="39"/>
                    </a:lnTo>
                    <a:lnTo>
                      <a:pt x="303" y="36"/>
                    </a:lnTo>
                    <a:lnTo>
                      <a:pt x="303" y="36"/>
                    </a:lnTo>
                    <a:lnTo>
                      <a:pt x="303" y="36"/>
                    </a:lnTo>
                    <a:lnTo>
                      <a:pt x="303" y="36"/>
                    </a:lnTo>
                    <a:lnTo>
                      <a:pt x="303" y="36"/>
                    </a:lnTo>
                    <a:lnTo>
                      <a:pt x="303" y="34"/>
                    </a:lnTo>
                    <a:lnTo>
                      <a:pt x="303" y="34"/>
                    </a:lnTo>
                    <a:lnTo>
                      <a:pt x="303" y="34"/>
                    </a:lnTo>
                    <a:lnTo>
                      <a:pt x="301" y="34"/>
                    </a:lnTo>
                    <a:lnTo>
                      <a:pt x="301" y="34"/>
                    </a:lnTo>
                    <a:lnTo>
                      <a:pt x="298" y="31"/>
                    </a:lnTo>
                    <a:lnTo>
                      <a:pt x="298" y="31"/>
                    </a:lnTo>
                    <a:lnTo>
                      <a:pt x="298" y="31"/>
                    </a:lnTo>
                    <a:lnTo>
                      <a:pt x="298" y="31"/>
                    </a:lnTo>
                    <a:lnTo>
                      <a:pt x="295" y="31"/>
                    </a:lnTo>
                    <a:lnTo>
                      <a:pt x="295" y="31"/>
                    </a:lnTo>
                    <a:lnTo>
                      <a:pt x="295" y="31"/>
                    </a:lnTo>
                    <a:lnTo>
                      <a:pt x="292" y="31"/>
                    </a:lnTo>
                    <a:lnTo>
                      <a:pt x="292" y="28"/>
                    </a:lnTo>
                    <a:lnTo>
                      <a:pt x="289" y="28"/>
                    </a:lnTo>
                    <a:lnTo>
                      <a:pt x="289" y="28"/>
                    </a:lnTo>
                    <a:lnTo>
                      <a:pt x="289" y="28"/>
                    </a:lnTo>
                    <a:lnTo>
                      <a:pt x="286" y="28"/>
                    </a:lnTo>
                    <a:lnTo>
                      <a:pt x="286" y="28"/>
                    </a:lnTo>
                    <a:lnTo>
                      <a:pt x="278" y="25"/>
                    </a:lnTo>
                    <a:lnTo>
                      <a:pt x="261" y="22"/>
                    </a:lnTo>
                    <a:lnTo>
                      <a:pt x="258" y="19"/>
                    </a:lnTo>
                    <a:lnTo>
                      <a:pt x="255" y="19"/>
                    </a:lnTo>
                    <a:lnTo>
                      <a:pt x="255" y="19"/>
                    </a:lnTo>
                    <a:lnTo>
                      <a:pt x="255" y="19"/>
                    </a:lnTo>
                    <a:lnTo>
                      <a:pt x="255" y="19"/>
                    </a:lnTo>
                    <a:lnTo>
                      <a:pt x="255" y="22"/>
                    </a:lnTo>
                    <a:lnTo>
                      <a:pt x="255" y="22"/>
                    </a:lnTo>
                    <a:lnTo>
                      <a:pt x="255" y="22"/>
                    </a:lnTo>
                    <a:lnTo>
                      <a:pt x="252" y="22"/>
                    </a:lnTo>
                    <a:lnTo>
                      <a:pt x="252" y="25"/>
                    </a:lnTo>
                    <a:lnTo>
                      <a:pt x="252" y="25"/>
                    </a:lnTo>
                    <a:lnTo>
                      <a:pt x="252" y="25"/>
                    </a:lnTo>
                    <a:lnTo>
                      <a:pt x="252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47" y="31"/>
                    </a:lnTo>
                    <a:lnTo>
                      <a:pt x="247" y="31"/>
                    </a:lnTo>
                    <a:lnTo>
                      <a:pt x="247" y="31"/>
                    </a:lnTo>
                    <a:lnTo>
                      <a:pt x="247" y="31"/>
                    </a:lnTo>
                    <a:lnTo>
                      <a:pt x="247" y="31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4"/>
                    </a:lnTo>
                    <a:lnTo>
                      <a:pt x="247" y="36"/>
                    </a:lnTo>
                    <a:lnTo>
                      <a:pt x="247" y="36"/>
                    </a:lnTo>
                    <a:lnTo>
                      <a:pt x="247" y="36"/>
                    </a:lnTo>
                    <a:lnTo>
                      <a:pt x="247" y="36"/>
                    </a:lnTo>
                    <a:lnTo>
                      <a:pt x="247" y="36"/>
                    </a:lnTo>
                    <a:lnTo>
                      <a:pt x="247" y="39"/>
                    </a:lnTo>
                    <a:lnTo>
                      <a:pt x="247" y="39"/>
                    </a:lnTo>
                    <a:lnTo>
                      <a:pt x="247" y="39"/>
                    </a:lnTo>
                    <a:lnTo>
                      <a:pt x="247" y="39"/>
                    </a:lnTo>
                    <a:lnTo>
                      <a:pt x="247" y="42"/>
                    </a:lnTo>
                    <a:lnTo>
                      <a:pt x="247" y="42"/>
                    </a:lnTo>
                    <a:lnTo>
                      <a:pt x="247" y="42"/>
                    </a:lnTo>
                    <a:lnTo>
                      <a:pt x="250" y="42"/>
                    </a:lnTo>
                    <a:lnTo>
                      <a:pt x="250" y="42"/>
                    </a:lnTo>
                    <a:lnTo>
                      <a:pt x="250" y="45"/>
                    </a:lnTo>
                    <a:lnTo>
                      <a:pt x="250" y="45"/>
                    </a:lnTo>
                    <a:lnTo>
                      <a:pt x="247" y="45"/>
                    </a:lnTo>
                    <a:lnTo>
                      <a:pt x="247" y="45"/>
                    </a:lnTo>
                    <a:lnTo>
                      <a:pt x="250" y="45"/>
                    </a:lnTo>
                    <a:lnTo>
                      <a:pt x="250" y="45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7" y="51"/>
                    </a:lnTo>
                    <a:lnTo>
                      <a:pt x="244" y="51"/>
                    </a:lnTo>
                    <a:lnTo>
                      <a:pt x="241" y="53"/>
                    </a:lnTo>
                    <a:lnTo>
                      <a:pt x="227" y="62"/>
                    </a:lnTo>
                    <a:lnTo>
                      <a:pt x="227" y="62"/>
                    </a:lnTo>
                    <a:lnTo>
                      <a:pt x="227" y="62"/>
                    </a:lnTo>
                    <a:lnTo>
                      <a:pt x="224" y="62"/>
                    </a:lnTo>
                    <a:lnTo>
                      <a:pt x="224" y="62"/>
                    </a:lnTo>
                    <a:lnTo>
                      <a:pt x="221" y="62"/>
                    </a:lnTo>
                    <a:lnTo>
                      <a:pt x="221" y="62"/>
                    </a:lnTo>
                    <a:lnTo>
                      <a:pt x="218" y="62"/>
                    </a:lnTo>
                    <a:lnTo>
                      <a:pt x="216" y="62"/>
                    </a:lnTo>
                    <a:lnTo>
                      <a:pt x="216" y="62"/>
                    </a:lnTo>
                    <a:lnTo>
                      <a:pt x="213" y="62"/>
                    </a:lnTo>
                    <a:lnTo>
                      <a:pt x="210" y="62"/>
                    </a:lnTo>
                    <a:lnTo>
                      <a:pt x="196" y="62"/>
                    </a:lnTo>
                    <a:lnTo>
                      <a:pt x="187" y="62"/>
                    </a:lnTo>
                    <a:lnTo>
                      <a:pt x="182" y="59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3" y="53"/>
                    </a:lnTo>
                    <a:lnTo>
                      <a:pt x="173" y="53"/>
                    </a:lnTo>
                    <a:lnTo>
                      <a:pt x="173" y="53"/>
                    </a:lnTo>
                    <a:lnTo>
                      <a:pt x="173" y="53"/>
                    </a:lnTo>
                    <a:lnTo>
                      <a:pt x="176" y="53"/>
                    </a:lnTo>
                    <a:lnTo>
                      <a:pt x="176" y="53"/>
                    </a:lnTo>
                    <a:lnTo>
                      <a:pt x="176" y="53"/>
                    </a:lnTo>
                    <a:lnTo>
                      <a:pt x="176" y="51"/>
                    </a:lnTo>
                    <a:lnTo>
                      <a:pt x="176" y="51"/>
                    </a:lnTo>
                    <a:lnTo>
                      <a:pt x="176" y="51"/>
                    </a:lnTo>
                    <a:lnTo>
                      <a:pt x="176" y="51"/>
                    </a:lnTo>
                    <a:lnTo>
                      <a:pt x="176" y="48"/>
                    </a:lnTo>
                    <a:lnTo>
                      <a:pt x="176" y="48"/>
                    </a:lnTo>
                    <a:lnTo>
                      <a:pt x="173" y="48"/>
                    </a:lnTo>
                    <a:lnTo>
                      <a:pt x="173" y="48"/>
                    </a:lnTo>
                    <a:lnTo>
                      <a:pt x="173" y="48"/>
                    </a:lnTo>
                    <a:lnTo>
                      <a:pt x="170" y="48"/>
                    </a:lnTo>
                    <a:lnTo>
                      <a:pt x="170" y="51"/>
                    </a:lnTo>
                    <a:lnTo>
                      <a:pt x="170" y="51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67" y="45"/>
                    </a:lnTo>
                    <a:lnTo>
                      <a:pt x="170" y="45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70" y="39"/>
                    </a:lnTo>
                    <a:lnTo>
                      <a:pt x="170" y="39"/>
                    </a:lnTo>
                    <a:lnTo>
                      <a:pt x="167" y="36"/>
                    </a:lnTo>
                    <a:lnTo>
                      <a:pt x="165" y="39"/>
                    </a:lnTo>
                    <a:lnTo>
                      <a:pt x="159" y="34"/>
                    </a:lnTo>
                    <a:lnTo>
                      <a:pt x="159" y="34"/>
                    </a:lnTo>
                    <a:lnTo>
                      <a:pt x="159" y="34"/>
                    </a:lnTo>
                    <a:lnTo>
                      <a:pt x="159" y="31"/>
                    </a:lnTo>
                    <a:lnTo>
                      <a:pt x="159" y="34"/>
                    </a:lnTo>
                    <a:lnTo>
                      <a:pt x="159" y="34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3" y="34"/>
                    </a:lnTo>
                    <a:lnTo>
                      <a:pt x="153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28"/>
                    </a:lnTo>
                    <a:lnTo>
                      <a:pt x="148" y="28"/>
                    </a:lnTo>
                    <a:lnTo>
                      <a:pt x="148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11" y="25"/>
                    </a:lnTo>
                    <a:lnTo>
                      <a:pt x="114" y="14"/>
                    </a:lnTo>
                    <a:lnTo>
                      <a:pt x="82" y="8"/>
                    </a:lnTo>
                    <a:lnTo>
                      <a:pt x="80" y="0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0" y="19"/>
                    </a:lnTo>
                    <a:lnTo>
                      <a:pt x="57" y="19"/>
                    </a:lnTo>
                    <a:lnTo>
                      <a:pt x="54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7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17" y="22"/>
                    </a:lnTo>
                    <a:lnTo>
                      <a:pt x="6" y="28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4" y="45"/>
                    </a:lnTo>
                    <a:lnTo>
                      <a:pt x="14" y="51"/>
                    </a:lnTo>
                    <a:lnTo>
                      <a:pt x="14" y="59"/>
                    </a:lnTo>
                    <a:lnTo>
                      <a:pt x="12" y="65"/>
                    </a:lnTo>
                    <a:lnTo>
                      <a:pt x="9" y="70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7"/>
                    </a:lnTo>
                    <a:lnTo>
                      <a:pt x="3" y="87"/>
                    </a:lnTo>
                    <a:lnTo>
                      <a:pt x="3" y="87"/>
                    </a:lnTo>
                    <a:lnTo>
                      <a:pt x="3" y="87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3" y="93"/>
                    </a:lnTo>
                    <a:lnTo>
                      <a:pt x="3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2" y="119"/>
                    </a:lnTo>
                    <a:lnTo>
                      <a:pt x="12" y="119"/>
                    </a:lnTo>
                    <a:lnTo>
                      <a:pt x="12" y="119"/>
                    </a:lnTo>
                    <a:lnTo>
                      <a:pt x="12" y="119"/>
                    </a:lnTo>
                    <a:lnTo>
                      <a:pt x="12" y="119"/>
                    </a:lnTo>
                    <a:lnTo>
                      <a:pt x="12" y="121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20" y="121"/>
                    </a:lnTo>
                    <a:lnTo>
                      <a:pt x="20" y="121"/>
                    </a:lnTo>
                    <a:lnTo>
                      <a:pt x="20" y="121"/>
                    </a:lnTo>
                    <a:lnTo>
                      <a:pt x="20" y="124"/>
                    </a:lnTo>
                    <a:lnTo>
                      <a:pt x="23" y="124"/>
                    </a:lnTo>
                    <a:lnTo>
                      <a:pt x="23" y="124"/>
                    </a:lnTo>
                    <a:lnTo>
                      <a:pt x="23" y="124"/>
                    </a:lnTo>
                    <a:lnTo>
                      <a:pt x="26" y="124"/>
                    </a:lnTo>
                    <a:lnTo>
                      <a:pt x="26" y="124"/>
                    </a:lnTo>
                    <a:lnTo>
                      <a:pt x="26" y="127"/>
                    </a:lnTo>
                    <a:lnTo>
                      <a:pt x="29" y="127"/>
                    </a:lnTo>
                    <a:lnTo>
                      <a:pt x="29" y="127"/>
                    </a:lnTo>
                    <a:lnTo>
                      <a:pt x="29" y="127"/>
                    </a:lnTo>
                    <a:lnTo>
                      <a:pt x="31" y="127"/>
                    </a:lnTo>
                    <a:lnTo>
                      <a:pt x="31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3"/>
                    </a:lnTo>
                    <a:lnTo>
                      <a:pt x="34" y="133"/>
                    </a:lnTo>
                    <a:lnTo>
                      <a:pt x="37" y="133"/>
                    </a:lnTo>
                    <a:lnTo>
                      <a:pt x="37" y="133"/>
                    </a:lnTo>
                    <a:lnTo>
                      <a:pt x="37" y="136"/>
                    </a:lnTo>
                    <a:lnTo>
                      <a:pt x="40" y="136"/>
                    </a:lnTo>
                    <a:lnTo>
                      <a:pt x="40" y="136"/>
                    </a:lnTo>
                    <a:lnTo>
                      <a:pt x="40" y="136"/>
                    </a:lnTo>
                    <a:lnTo>
                      <a:pt x="43" y="138"/>
                    </a:lnTo>
                    <a:lnTo>
                      <a:pt x="43" y="138"/>
                    </a:lnTo>
                    <a:lnTo>
                      <a:pt x="43" y="138"/>
                    </a:lnTo>
                    <a:lnTo>
                      <a:pt x="43" y="138"/>
                    </a:lnTo>
                    <a:lnTo>
                      <a:pt x="46" y="141"/>
                    </a:lnTo>
                    <a:lnTo>
                      <a:pt x="46" y="141"/>
                    </a:lnTo>
                    <a:lnTo>
                      <a:pt x="46" y="144"/>
                    </a:lnTo>
                    <a:lnTo>
                      <a:pt x="46" y="144"/>
                    </a:lnTo>
                    <a:lnTo>
                      <a:pt x="46" y="144"/>
                    </a:lnTo>
                    <a:lnTo>
                      <a:pt x="48" y="144"/>
                    </a:lnTo>
                    <a:lnTo>
                      <a:pt x="48" y="144"/>
                    </a:lnTo>
                    <a:lnTo>
                      <a:pt x="51" y="144"/>
                    </a:lnTo>
                    <a:lnTo>
                      <a:pt x="54" y="144"/>
                    </a:lnTo>
                    <a:lnTo>
                      <a:pt x="54" y="141"/>
                    </a:lnTo>
                    <a:lnTo>
                      <a:pt x="54" y="141"/>
                    </a:lnTo>
                    <a:lnTo>
                      <a:pt x="57" y="141"/>
                    </a:lnTo>
                    <a:lnTo>
                      <a:pt x="57" y="141"/>
                    </a:lnTo>
                    <a:lnTo>
                      <a:pt x="57" y="138"/>
                    </a:lnTo>
                    <a:lnTo>
                      <a:pt x="60" y="138"/>
                    </a:lnTo>
                    <a:lnTo>
                      <a:pt x="60" y="138"/>
                    </a:lnTo>
                    <a:lnTo>
                      <a:pt x="60" y="138"/>
                    </a:lnTo>
                    <a:lnTo>
                      <a:pt x="60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5" y="138"/>
                    </a:lnTo>
                    <a:lnTo>
                      <a:pt x="68" y="138"/>
                    </a:lnTo>
                    <a:lnTo>
                      <a:pt x="68" y="138"/>
                    </a:lnTo>
                    <a:lnTo>
                      <a:pt x="71" y="138"/>
                    </a:lnTo>
                    <a:lnTo>
                      <a:pt x="71" y="138"/>
                    </a:lnTo>
                    <a:lnTo>
                      <a:pt x="74" y="138"/>
                    </a:lnTo>
                    <a:lnTo>
                      <a:pt x="74" y="138"/>
                    </a:lnTo>
                    <a:lnTo>
                      <a:pt x="74" y="138"/>
                    </a:lnTo>
                    <a:lnTo>
                      <a:pt x="77" y="136"/>
                    </a:lnTo>
                    <a:lnTo>
                      <a:pt x="77" y="136"/>
                    </a:lnTo>
                    <a:lnTo>
                      <a:pt x="80" y="136"/>
                    </a:lnTo>
                    <a:lnTo>
                      <a:pt x="80" y="136"/>
                    </a:lnTo>
                    <a:lnTo>
                      <a:pt x="80" y="136"/>
                    </a:lnTo>
                    <a:lnTo>
                      <a:pt x="82" y="136"/>
                    </a:lnTo>
                    <a:lnTo>
                      <a:pt x="82" y="136"/>
                    </a:lnTo>
                    <a:lnTo>
                      <a:pt x="82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8"/>
                    </a:lnTo>
                    <a:lnTo>
                      <a:pt x="85" y="138"/>
                    </a:lnTo>
                    <a:lnTo>
                      <a:pt x="85" y="138"/>
                    </a:lnTo>
                    <a:lnTo>
                      <a:pt x="85" y="138"/>
                    </a:lnTo>
                    <a:lnTo>
                      <a:pt x="85" y="141"/>
                    </a:lnTo>
                    <a:lnTo>
                      <a:pt x="85" y="141"/>
                    </a:lnTo>
                    <a:lnTo>
                      <a:pt x="85" y="141"/>
                    </a:lnTo>
                    <a:lnTo>
                      <a:pt x="85" y="141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5" y="147"/>
                    </a:lnTo>
                    <a:lnTo>
                      <a:pt x="85" y="147"/>
                    </a:lnTo>
                    <a:lnTo>
                      <a:pt x="85" y="147"/>
                    </a:lnTo>
                    <a:lnTo>
                      <a:pt x="85" y="150"/>
                    </a:lnTo>
                    <a:lnTo>
                      <a:pt x="85" y="150"/>
                    </a:lnTo>
                    <a:lnTo>
                      <a:pt x="82" y="153"/>
                    </a:lnTo>
                    <a:lnTo>
                      <a:pt x="82" y="153"/>
                    </a:lnTo>
                    <a:lnTo>
                      <a:pt x="82" y="155"/>
                    </a:lnTo>
                    <a:lnTo>
                      <a:pt x="82" y="155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61"/>
                    </a:lnTo>
                    <a:lnTo>
                      <a:pt x="80" y="164"/>
                    </a:lnTo>
                    <a:lnTo>
                      <a:pt x="80" y="164"/>
                    </a:lnTo>
                    <a:lnTo>
                      <a:pt x="82" y="167"/>
                    </a:lnTo>
                    <a:lnTo>
                      <a:pt x="82" y="170"/>
                    </a:lnTo>
                    <a:lnTo>
                      <a:pt x="88" y="175"/>
                    </a:lnTo>
                    <a:lnTo>
                      <a:pt x="88" y="178"/>
                    </a:lnTo>
                    <a:lnTo>
                      <a:pt x="91" y="178"/>
                    </a:lnTo>
                    <a:lnTo>
                      <a:pt x="91" y="181"/>
                    </a:lnTo>
                    <a:lnTo>
                      <a:pt x="91" y="181"/>
                    </a:lnTo>
                    <a:lnTo>
                      <a:pt x="91" y="181"/>
                    </a:lnTo>
                    <a:lnTo>
                      <a:pt x="94" y="181"/>
                    </a:lnTo>
                    <a:lnTo>
                      <a:pt x="94" y="184"/>
                    </a:lnTo>
                    <a:lnTo>
                      <a:pt x="97" y="184"/>
                    </a:lnTo>
                    <a:lnTo>
                      <a:pt x="97" y="187"/>
                    </a:lnTo>
                    <a:lnTo>
                      <a:pt x="99" y="187"/>
                    </a:lnTo>
                    <a:lnTo>
                      <a:pt x="99" y="189"/>
                    </a:lnTo>
                    <a:lnTo>
                      <a:pt x="102" y="189"/>
                    </a:lnTo>
                    <a:lnTo>
                      <a:pt x="102" y="192"/>
                    </a:lnTo>
                    <a:lnTo>
                      <a:pt x="102" y="192"/>
                    </a:lnTo>
                    <a:lnTo>
                      <a:pt x="105" y="195"/>
                    </a:lnTo>
                    <a:lnTo>
                      <a:pt x="105" y="195"/>
                    </a:lnTo>
                    <a:lnTo>
                      <a:pt x="105" y="195"/>
                    </a:lnTo>
                    <a:lnTo>
                      <a:pt x="108" y="195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11" y="201"/>
                    </a:lnTo>
                    <a:lnTo>
                      <a:pt x="111" y="201"/>
                    </a:lnTo>
                    <a:lnTo>
                      <a:pt x="114" y="201"/>
                    </a:lnTo>
                    <a:lnTo>
                      <a:pt x="114" y="204"/>
                    </a:lnTo>
                    <a:lnTo>
                      <a:pt x="116" y="204"/>
                    </a:lnTo>
                    <a:lnTo>
                      <a:pt x="119" y="206"/>
                    </a:lnTo>
                    <a:lnTo>
                      <a:pt x="119" y="206"/>
                    </a:lnTo>
                    <a:lnTo>
                      <a:pt x="119" y="206"/>
                    </a:lnTo>
                    <a:lnTo>
                      <a:pt x="122" y="206"/>
                    </a:lnTo>
                    <a:lnTo>
                      <a:pt x="119" y="209"/>
                    </a:lnTo>
                    <a:lnTo>
                      <a:pt x="119" y="209"/>
                    </a:lnTo>
                    <a:lnTo>
                      <a:pt x="119" y="212"/>
                    </a:lnTo>
                    <a:lnTo>
                      <a:pt x="116" y="212"/>
                    </a:lnTo>
                    <a:lnTo>
                      <a:pt x="116" y="212"/>
                    </a:lnTo>
                    <a:lnTo>
                      <a:pt x="116" y="212"/>
                    </a:lnTo>
                    <a:lnTo>
                      <a:pt x="114" y="215"/>
                    </a:lnTo>
                    <a:lnTo>
                      <a:pt x="114" y="215"/>
                    </a:lnTo>
                    <a:lnTo>
                      <a:pt x="114" y="215"/>
                    </a:lnTo>
                    <a:lnTo>
                      <a:pt x="111" y="218"/>
                    </a:lnTo>
                    <a:lnTo>
                      <a:pt x="111" y="218"/>
                    </a:lnTo>
                    <a:lnTo>
                      <a:pt x="111" y="218"/>
                    </a:lnTo>
                    <a:lnTo>
                      <a:pt x="111" y="218"/>
                    </a:lnTo>
                    <a:lnTo>
                      <a:pt x="108" y="218"/>
                    </a:lnTo>
                    <a:lnTo>
                      <a:pt x="108" y="221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2" y="226"/>
                    </a:lnTo>
                    <a:lnTo>
                      <a:pt x="99" y="226"/>
                    </a:lnTo>
                    <a:lnTo>
                      <a:pt x="99" y="226"/>
                    </a:lnTo>
                    <a:lnTo>
                      <a:pt x="99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4" y="238"/>
                    </a:lnTo>
                    <a:lnTo>
                      <a:pt x="91" y="243"/>
                    </a:lnTo>
                    <a:lnTo>
                      <a:pt x="91" y="249"/>
                    </a:lnTo>
                    <a:lnTo>
                      <a:pt x="88" y="257"/>
                    </a:lnTo>
                    <a:lnTo>
                      <a:pt x="97" y="257"/>
                    </a:lnTo>
                    <a:lnTo>
                      <a:pt x="102" y="257"/>
                    </a:lnTo>
                    <a:lnTo>
                      <a:pt x="108" y="257"/>
                    </a:lnTo>
                    <a:lnTo>
                      <a:pt x="116" y="255"/>
                    </a:lnTo>
                    <a:lnTo>
                      <a:pt x="122" y="263"/>
                    </a:lnTo>
                    <a:lnTo>
                      <a:pt x="131" y="272"/>
                    </a:lnTo>
                    <a:lnTo>
                      <a:pt x="139" y="280"/>
                    </a:lnTo>
                    <a:lnTo>
                      <a:pt x="145" y="277"/>
                    </a:lnTo>
                    <a:lnTo>
                      <a:pt x="148" y="277"/>
                    </a:lnTo>
                    <a:lnTo>
                      <a:pt x="148" y="277"/>
                    </a:lnTo>
                    <a:lnTo>
                      <a:pt x="148" y="274"/>
                    </a:lnTo>
                    <a:lnTo>
                      <a:pt x="150" y="274"/>
                    </a:lnTo>
                    <a:lnTo>
                      <a:pt x="150" y="274"/>
                    </a:lnTo>
                    <a:lnTo>
                      <a:pt x="150" y="274"/>
                    </a:lnTo>
                    <a:lnTo>
                      <a:pt x="153" y="274"/>
                    </a:lnTo>
                    <a:lnTo>
                      <a:pt x="162" y="274"/>
                    </a:lnTo>
                    <a:lnTo>
                      <a:pt x="170" y="274"/>
                    </a:lnTo>
                    <a:lnTo>
                      <a:pt x="170" y="269"/>
                    </a:lnTo>
                    <a:lnTo>
                      <a:pt x="173" y="269"/>
                    </a:lnTo>
                    <a:lnTo>
                      <a:pt x="176" y="272"/>
                    </a:lnTo>
                    <a:lnTo>
                      <a:pt x="179" y="272"/>
                    </a:lnTo>
                    <a:lnTo>
                      <a:pt x="179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2"/>
                    </a:lnTo>
                    <a:lnTo>
                      <a:pt x="184" y="272"/>
                    </a:lnTo>
                    <a:lnTo>
                      <a:pt x="184" y="272"/>
                    </a:lnTo>
                    <a:lnTo>
                      <a:pt x="184" y="272"/>
                    </a:lnTo>
                    <a:lnTo>
                      <a:pt x="187" y="269"/>
                    </a:lnTo>
                    <a:lnTo>
                      <a:pt x="187" y="269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3"/>
                    </a:lnTo>
                    <a:lnTo>
                      <a:pt x="190" y="263"/>
                    </a:lnTo>
                    <a:lnTo>
                      <a:pt x="193" y="263"/>
                    </a:lnTo>
                    <a:lnTo>
                      <a:pt x="193" y="263"/>
                    </a:lnTo>
                    <a:lnTo>
                      <a:pt x="193" y="263"/>
                    </a:lnTo>
                    <a:lnTo>
                      <a:pt x="193" y="263"/>
                    </a:lnTo>
                    <a:lnTo>
                      <a:pt x="193" y="266"/>
                    </a:lnTo>
                    <a:lnTo>
                      <a:pt x="193" y="266"/>
                    </a:lnTo>
                    <a:lnTo>
                      <a:pt x="196" y="266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9" y="269"/>
                    </a:lnTo>
                    <a:lnTo>
                      <a:pt x="199" y="269"/>
                    </a:lnTo>
                    <a:lnTo>
                      <a:pt x="199" y="266"/>
                    </a:lnTo>
                    <a:lnTo>
                      <a:pt x="201" y="266"/>
                    </a:lnTo>
                    <a:lnTo>
                      <a:pt x="201" y="266"/>
                    </a:lnTo>
                    <a:lnTo>
                      <a:pt x="201" y="266"/>
                    </a:lnTo>
                    <a:lnTo>
                      <a:pt x="201" y="263"/>
                    </a:lnTo>
                    <a:lnTo>
                      <a:pt x="201" y="263"/>
                    </a:lnTo>
                    <a:lnTo>
                      <a:pt x="201" y="263"/>
                    </a:lnTo>
                    <a:lnTo>
                      <a:pt x="201" y="260"/>
                    </a:lnTo>
                    <a:lnTo>
                      <a:pt x="204" y="260"/>
                    </a:lnTo>
                    <a:lnTo>
                      <a:pt x="204" y="260"/>
                    </a:lnTo>
                    <a:lnTo>
                      <a:pt x="204" y="257"/>
                    </a:lnTo>
                    <a:lnTo>
                      <a:pt x="204" y="257"/>
                    </a:lnTo>
                    <a:lnTo>
                      <a:pt x="204" y="255"/>
                    </a:lnTo>
                    <a:lnTo>
                      <a:pt x="204" y="255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7" y="252"/>
                    </a:lnTo>
                    <a:lnTo>
                      <a:pt x="207" y="252"/>
                    </a:lnTo>
                    <a:lnTo>
                      <a:pt x="207" y="249"/>
                    </a:lnTo>
                    <a:lnTo>
                      <a:pt x="210" y="249"/>
                    </a:lnTo>
                    <a:lnTo>
                      <a:pt x="210" y="249"/>
                    </a:lnTo>
                    <a:lnTo>
                      <a:pt x="210" y="249"/>
                    </a:lnTo>
                    <a:lnTo>
                      <a:pt x="210" y="249"/>
                    </a:lnTo>
                    <a:lnTo>
                      <a:pt x="210" y="249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6" y="246"/>
                    </a:lnTo>
                    <a:lnTo>
                      <a:pt x="216" y="246"/>
                    </a:lnTo>
                    <a:lnTo>
                      <a:pt x="216" y="246"/>
                    </a:lnTo>
                    <a:lnTo>
                      <a:pt x="218" y="246"/>
                    </a:lnTo>
                    <a:lnTo>
                      <a:pt x="218" y="246"/>
                    </a:lnTo>
                    <a:lnTo>
                      <a:pt x="218" y="246"/>
                    </a:lnTo>
                    <a:lnTo>
                      <a:pt x="218" y="246"/>
                    </a:lnTo>
                    <a:lnTo>
                      <a:pt x="221" y="246"/>
                    </a:lnTo>
                    <a:lnTo>
                      <a:pt x="221" y="246"/>
                    </a:lnTo>
                    <a:lnTo>
                      <a:pt x="221" y="246"/>
                    </a:lnTo>
                    <a:lnTo>
                      <a:pt x="224" y="246"/>
                    </a:lnTo>
                    <a:lnTo>
                      <a:pt x="224" y="249"/>
                    </a:lnTo>
                    <a:lnTo>
                      <a:pt x="224" y="249"/>
                    </a:lnTo>
                    <a:lnTo>
                      <a:pt x="227" y="249"/>
                    </a:lnTo>
                    <a:lnTo>
                      <a:pt x="227" y="249"/>
                    </a:lnTo>
                    <a:lnTo>
                      <a:pt x="230" y="249"/>
                    </a:lnTo>
                    <a:lnTo>
                      <a:pt x="230" y="249"/>
                    </a:lnTo>
                    <a:lnTo>
                      <a:pt x="233" y="252"/>
                    </a:lnTo>
                    <a:lnTo>
                      <a:pt x="238" y="252"/>
                    </a:lnTo>
                    <a:lnTo>
                      <a:pt x="241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7" y="257"/>
                    </a:lnTo>
                    <a:lnTo>
                      <a:pt x="247" y="257"/>
                    </a:lnTo>
                    <a:lnTo>
                      <a:pt x="247" y="257"/>
                    </a:lnTo>
                    <a:lnTo>
                      <a:pt x="247" y="260"/>
                    </a:lnTo>
                    <a:lnTo>
                      <a:pt x="247" y="260"/>
                    </a:lnTo>
                    <a:lnTo>
                      <a:pt x="247" y="260"/>
                    </a:lnTo>
                    <a:lnTo>
                      <a:pt x="247" y="260"/>
                    </a:lnTo>
                    <a:lnTo>
                      <a:pt x="247" y="260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3"/>
                    </a:lnTo>
                    <a:lnTo>
                      <a:pt x="247" y="266"/>
                    </a:lnTo>
                    <a:lnTo>
                      <a:pt x="250" y="266"/>
                    </a:lnTo>
                    <a:lnTo>
                      <a:pt x="250" y="266"/>
                    </a:lnTo>
                    <a:lnTo>
                      <a:pt x="250" y="269"/>
                    </a:lnTo>
                    <a:lnTo>
                      <a:pt x="250" y="269"/>
                    </a:lnTo>
                    <a:lnTo>
                      <a:pt x="250" y="269"/>
                    </a:lnTo>
                    <a:lnTo>
                      <a:pt x="250" y="272"/>
                    </a:lnTo>
                    <a:lnTo>
                      <a:pt x="250" y="272"/>
                    </a:lnTo>
                    <a:lnTo>
                      <a:pt x="250" y="274"/>
                    </a:lnTo>
                    <a:lnTo>
                      <a:pt x="252" y="274"/>
                    </a:lnTo>
                    <a:lnTo>
                      <a:pt x="252" y="277"/>
                    </a:lnTo>
                    <a:lnTo>
                      <a:pt x="252" y="277"/>
                    </a:lnTo>
                    <a:lnTo>
                      <a:pt x="252" y="277"/>
                    </a:lnTo>
                    <a:lnTo>
                      <a:pt x="252" y="277"/>
                    </a:lnTo>
                    <a:lnTo>
                      <a:pt x="252" y="280"/>
                    </a:lnTo>
                    <a:lnTo>
                      <a:pt x="255" y="280"/>
                    </a:lnTo>
                    <a:lnTo>
                      <a:pt x="255" y="280"/>
                    </a:lnTo>
                    <a:lnTo>
                      <a:pt x="255" y="277"/>
                    </a:lnTo>
                    <a:lnTo>
                      <a:pt x="255" y="277"/>
                    </a:lnTo>
                    <a:lnTo>
                      <a:pt x="255" y="277"/>
                    </a:lnTo>
                    <a:lnTo>
                      <a:pt x="255" y="277"/>
                    </a:lnTo>
                    <a:lnTo>
                      <a:pt x="258" y="277"/>
                    </a:lnTo>
                    <a:lnTo>
                      <a:pt x="258" y="277"/>
                    </a:lnTo>
                    <a:lnTo>
                      <a:pt x="258" y="277"/>
                    </a:lnTo>
                    <a:lnTo>
                      <a:pt x="258" y="280"/>
                    </a:lnTo>
                    <a:lnTo>
                      <a:pt x="258" y="280"/>
                    </a:lnTo>
                    <a:lnTo>
                      <a:pt x="258" y="280"/>
                    </a:lnTo>
                    <a:lnTo>
                      <a:pt x="261" y="280"/>
                    </a:lnTo>
                    <a:lnTo>
                      <a:pt x="261" y="280"/>
                    </a:lnTo>
                    <a:lnTo>
                      <a:pt x="261" y="280"/>
                    </a:lnTo>
                    <a:lnTo>
                      <a:pt x="261" y="280"/>
                    </a:lnTo>
                    <a:lnTo>
                      <a:pt x="264" y="280"/>
                    </a:lnTo>
                    <a:lnTo>
                      <a:pt x="264" y="283"/>
                    </a:lnTo>
                    <a:lnTo>
                      <a:pt x="264" y="283"/>
                    </a:lnTo>
                    <a:lnTo>
                      <a:pt x="264" y="283"/>
                    </a:lnTo>
                    <a:lnTo>
                      <a:pt x="264" y="280"/>
                    </a:lnTo>
                    <a:lnTo>
                      <a:pt x="264" y="280"/>
                    </a:lnTo>
                    <a:lnTo>
                      <a:pt x="267" y="280"/>
                    </a:lnTo>
                    <a:lnTo>
                      <a:pt x="267" y="280"/>
                    </a:lnTo>
                    <a:lnTo>
                      <a:pt x="267" y="280"/>
                    </a:lnTo>
                    <a:lnTo>
                      <a:pt x="269" y="283"/>
                    </a:lnTo>
                    <a:lnTo>
                      <a:pt x="269" y="283"/>
                    </a:lnTo>
                    <a:lnTo>
                      <a:pt x="269" y="283"/>
                    </a:lnTo>
                    <a:lnTo>
                      <a:pt x="272" y="283"/>
                    </a:lnTo>
                    <a:lnTo>
                      <a:pt x="272" y="283"/>
                    </a:lnTo>
                    <a:lnTo>
                      <a:pt x="272" y="283"/>
                    </a:lnTo>
                    <a:lnTo>
                      <a:pt x="272" y="283"/>
                    </a:lnTo>
                    <a:lnTo>
                      <a:pt x="275" y="283"/>
                    </a:lnTo>
                    <a:lnTo>
                      <a:pt x="275" y="283"/>
                    </a:lnTo>
                    <a:lnTo>
                      <a:pt x="275" y="283"/>
                    </a:lnTo>
                    <a:lnTo>
                      <a:pt x="275" y="283"/>
                    </a:lnTo>
                    <a:lnTo>
                      <a:pt x="275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3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80"/>
                    </a:lnTo>
                    <a:lnTo>
                      <a:pt x="278" y="277"/>
                    </a:lnTo>
                    <a:lnTo>
                      <a:pt x="278" y="277"/>
                    </a:lnTo>
                    <a:lnTo>
                      <a:pt x="278" y="277"/>
                    </a:lnTo>
                    <a:lnTo>
                      <a:pt x="278" y="274"/>
                    </a:lnTo>
                    <a:lnTo>
                      <a:pt x="278" y="274"/>
                    </a:lnTo>
                    <a:lnTo>
                      <a:pt x="278" y="274"/>
                    </a:lnTo>
                    <a:lnTo>
                      <a:pt x="281" y="272"/>
                    </a:lnTo>
                    <a:lnTo>
                      <a:pt x="281" y="272"/>
                    </a:lnTo>
                    <a:lnTo>
                      <a:pt x="281" y="272"/>
                    </a:lnTo>
                    <a:lnTo>
                      <a:pt x="281" y="272"/>
                    </a:lnTo>
                    <a:lnTo>
                      <a:pt x="281" y="269"/>
                    </a:lnTo>
                    <a:lnTo>
                      <a:pt x="281" y="269"/>
                    </a:lnTo>
                    <a:lnTo>
                      <a:pt x="281" y="266"/>
                    </a:lnTo>
                    <a:lnTo>
                      <a:pt x="278" y="266"/>
                    </a:lnTo>
                    <a:lnTo>
                      <a:pt x="278" y="266"/>
                    </a:lnTo>
                    <a:lnTo>
                      <a:pt x="278" y="266"/>
                    </a:lnTo>
                    <a:lnTo>
                      <a:pt x="278" y="263"/>
                    </a:lnTo>
                    <a:lnTo>
                      <a:pt x="278" y="263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8" y="257"/>
                    </a:lnTo>
                    <a:lnTo>
                      <a:pt x="278" y="257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8" y="252"/>
                    </a:lnTo>
                    <a:lnTo>
                      <a:pt x="278" y="252"/>
                    </a:lnTo>
                    <a:lnTo>
                      <a:pt x="278" y="252"/>
                    </a:lnTo>
                    <a:lnTo>
                      <a:pt x="278" y="252"/>
                    </a:lnTo>
                    <a:lnTo>
                      <a:pt x="278" y="252"/>
                    </a:lnTo>
                    <a:lnTo>
                      <a:pt x="278" y="249"/>
                    </a:lnTo>
                    <a:lnTo>
                      <a:pt x="278" y="249"/>
                    </a:lnTo>
                    <a:lnTo>
                      <a:pt x="278" y="249"/>
                    </a:lnTo>
                    <a:lnTo>
                      <a:pt x="281" y="249"/>
                    </a:lnTo>
                    <a:lnTo>
                      <a:pt x="281" y="246"/>
                    </a:lnTo>
                    <a:lnTo>
                      <a:pt x="281" y="246"/>
                    </a:lnTo>
                    <a:lnTo>
                      <a:pt x="281" y="246"/>
                    </a:lnTo>
                    <a:lnTo>
                      <a:pt x="281" y="246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81" y="240"/>
                    </a:lnTo>
                    <a:lnTo>
                      <a:pt x="281" y="240"/>
                    </a:lnTo>
                    <a:lnTo>
                      <a:pt x="281" y="240"/>
                    </a:lnTo>
                    <a:lnTo>
                      <a:pt x="284" y="240"/>
                    </a:lnTo>
                    <a:lnTo>
                      <a:pt x="284" y="240"/>
                    </a:lnTo>
                    <a:lnTo>
                      <a:pt x="284" y="240"/>
                    </a:lnTo>
                    <a:lnTo>
                      <a:pt x="284" y="240"/>
                    </a:lnTo>
                    <a:lnTo>
                      <a:pt x="286" y="240"/>
                    </a:lnTo>
                    <a:lnTo>
                      <a:pt x="286" y="240"/>
                    </a:lnTo>
                    <a:lnTo>
                      <a:pt x="286" y="240"/>
                    </a:lnTo>
                    <a:lnTo>
                      <a:pt x="286" y="240"/>
                    </a:lnTo>
                    <a:lnTo>
                      <a:pt x="286" y="240"/>
                    </a:lnTo>
                    <a:lnTo>
                      <a:pt x="289" y="240"/>
                    </a:lnTo>
                    <a:lnTo>
                      <a:pt x="289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8"/>
                    </a:lnTo>
                    <a:lnTo>
                      <a:pt x="292" y="235"/>
                    </a:lnTo>
                    <a:lnTo>
                      <a:pt x="295" y="235"/>
                    </a:lnTo>
                    <a:lnTo>
                      <a:pt x="295" y="235"/>
                    </a:lnTo>
                    <a:lnTo>
                      <a:pt x="295" y="235"/>
                    </a:lnTo>
                    <a:lnTo>
                      <a:pt x="295" y="235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5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32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92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9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81" y="226"/>
                    </a:lnTo>
                    <a:lnTo>
                      <a:pt x="278" y="226"/>
                    </a:lnTo>
                    <a:lnTo>
                      <a:pt x="278" y="226"/>
                    </a:lnTo>
                    <a:lnTo>
                      <a:pt x="278" y="226"/>
                    </a:lnTo>
                    <a:lnTo>
                      <a:pt x="278" y="226"/>
                    </a:lnTo>
                    <a:lnTo>
                      <a:pt x="278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2" y="226"/>
                    </a:lnTo>
                    <a:lnTo>
                      <a:pt x="272" y="226"/>
                    </a:lnTo>
                    <a:lnTo>
                      <a:pt x="272" y="226"/>
                    </a:lnTo>
                    <a:lnTo>
                      <a:pt x="272" y="226"/>
                    </a:lnTo>
                    <a:lnTo>
                      <a:pt x="272" y="223"/>
                    </a:lnTo>
                    <a:lnTo>
                      <a:pt x="272" y="223"/>
                    </a:lnTo>
                    <a:lnTo>
                      <a:pt x="269" y="223"/>
                    </a:lnTo>
                    <a:lnTo>
                      <a:pt x="269" y="223"/>
                    </a:lnTo>
                    <a:lnTo>
                      <a:pt x="269" y="223"/>
                    </a:lnTo>
                    <a:lnTo>
                      <a:pt x="269" y="223"/>
                    </a:lnTo>
                    <a:lnTo>
                      <a:pt x="267" y="223"/>
                    </a:lnTo>
                    <a:lnTo>
                      <a:pt x="267" y="223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7" y="221"/>
                    </a:lnTo>
                    <a:lnTo>
                      <a:pt x="272" y="215"/>
                    </a:lnTo>
                    <a:lnTo>
                      <a:pt x="275" y="212"/>
                    </a:lnTo>
                    <a:lnTo>
                      <a:pt x="278" y="206"/>
                    </a:lnTo>
                    <a:lnTo>
                      <a:pt x="284" y="204"/>
                    </a:lnTo>
                    <a:lnTo>
                      <a:pt x="286" y="201"/>
                    </a:lnTo>
                    <a:lnTo>
                      <a:pt x="289" y="198"/>
                    </a:lnTo>
                    <a:lnTo>
                      <a:pt x="292" y="195"/>
                    </a:lnTo>
                    <a:lnTo>
                      <a:pt x="292" y="192"/>
                    </a:lnTo>
                    <a:lnTo>
                      <a:pt x="295" y="192"/>
                    </a:lnTo>
                    <a:lnTo>
                      <a:pt x="295" y="192"/>
                    </a:lnTo>
                    <a:lnTo>
                      <a:pt x="298" y="189"/>
                    </a:lnTo>
                    <a:lnTo>
                      <a:pt x="298" y="189"/>
                    </a:lnTo>
                    <a:lnTo>
                      <a:pt x="298" y="187"/>
                    </a:lnTo>
                    <a:lnTo>
                      <a:pt x="301" y="187"/>
                    </a:lnTo>
                    <a:lnTo>
                      <a:pt x="301" y="187"/>
                    </a:lnTo>
                    <a:lnTo>
                      <a:pt x="301" y="184"/>
                    </a:lnTo>
                    <a:lnTo>
                      <a:pt x="303" y="184"/>
                    </a:lnTo>
                    <a:lnTo>
                      <a:pt x="303" y="184"/>
                    </a:lnTo>
                    <a:lnTo>
                      <a:pt x="303" y="184"/>
                    </a:lnTo>
                    <a:lnTo>
                      <a:pt x="303" y="181"/>
                    </a:lnTo>
                    <a:lnTo>
                      <a:pt x="303" y="181"/>
                    </a:lnTo>
                    <a:lnTo>
                      <a:pt x="306" y="181"/>
                    </a:lnTo>
                    <a:lnTo>
                      <a:pt x="306" y="181"/>
                    </a:lnTo>
                    <a:lnTo>
                      <a:pt x="306" y="181"/>
                    </a:lnTo>
                    <a:lnTo>
                      <a:pt x="306" y="178"/>
                    </a:lnTo>
                    <a:lnTo>
                      <a:pt x="306" y="178"/>
                    </a:lnTo>
                    <a:lnTo>
                      <a:pt x="306" y="178"/>
                    </a:lnTo>
                    <a:lnTo>
                      <a:pt x="306" y="178"/>
                    </a:lnTo>
                    <a:lnTo>
                      <a:pt x="306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09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8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2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5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78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15" y="181"/>
                    </a:lnTo>
                    <a:lnTo>
                      <a:pt x="320" y="187"/>
                    </a:lnTo>
                    <a:lnTo>
                      <a:pt x="329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5" y="192"/>
                    </a:lnTo>
                    <a:lnTo>
                      <a:pt x="335" y="192"/>
                    </a:lnTo>
                    <a:lnTo>
                      <a:pt x="335" y="18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2" name="Freeform 248"/>
              <p:cNvSpPr>
                <a:spLocks/>
              </p:cNvSpPr>
              <p:nvPr/>
            </p:nvSpPr>
            <p:spPr bwMode="auto">
              <a:xfrm>
                <a:off x="1440" y="2494"/>
                <a:ext cx="119" cy="110"/>
              </a:xfrm>
              <a:custGeom>
                <a:avLst/>
                <a:gdLst/>
                <a:ahLst/>
                <a:cxnLst>
                  <a:cxn ang="0">
                    <a:pos x="8" y="77"/>
                  </a:cxn>
                  <a:cxn ang="0">
                    <a:pos x="20" y="99"/>
                  </a:cxn>
                  <a:cxn ang="0">
                    <a:pos x="25" y="122"/>
                  </a:cxn>
                  <a:cxn ang="0">
                    <a:pos x="22" y="125"/>
                  </a:cxn>
                  <a:cxn ang="0">
                    <a:pos x="14" y="125"/>
                  </a:cxn>
                  <a:cxn ang="0">
                    <a:pos x="11" y="131"/>
                  </a:cxn>
                  <a:cxn ang="0">
                    <a:pos x="11" y="142"/>
                  </a:cxn>
                  <a:cxn ang="0">
                    <a:pos x="25" y="148"/>
                  </a:cxn>
                  <a:cxn ang="0">
                    <a:pos x="45" y="179"/>
                  </a:cxn>
                  <a:cxn ang="0">
                    <a:pos x="68" y="187"/>
                  </a:cxn>
                  <a:cxn ang="0">
                    <a:pos x="71" y="190"/>
                  </a:cxn>
                  <a:cxn ang="0">
                    <a:pos x="79" y="190"/>
                  </a:cxn>
                  <a:cxn ang="0">
                    <a:pos x="85" y="190"/>
                  </a:cxn>
                  <a:cxn ang="0">
                    <a:pos x="96" y="193"/>
                  </a:cxn>
                  <a:cxn ang="0">
                    <a:pos x="107" y="196"/>
                  </a:cxn>
                  <a:cxn ang="0">
                    <a:pos x="107" y="207"/>
                  </a:cxn>
                  <a:cxn ang="0">
                    <a:pos x="119" y="199"/>
                  </a:cxn>
                  <a:cxn ang="0">
                    <a:pos x="127" y="176"/>
                  </a:cxn>
                  <a:cxn ang="0">
                    <a:pos x="130" y="170"/>
                  </a:cxn>
                  <a:cxn ang="0">
                    <a:pos x="144" y="179"/>
                  </a:cxn>
                  <a:cxn ang="0">
                    <a:pos x="147" y="182"/>
                  </a:cxn>
                  <a:cxn ang="0">
                    <a:pos x="153" y="182"/>
                  </a:cxn>
                  <a:cxn ang="0">
                    <a:pos x="153" y="204"/>
                  </a:cxn>
                  <a:cxn ang="0">
                    <a:pos x="158" y="199"/>
                  </a:cxn>
                  <a:cxn ang="0">
                    <a:pos x="161" y="196"/>
                  </a:cxn>
                  <a:cxn ang="0">
                    <a:pos x="175" y="196"/>
                  </a:cxn>
                  <a:cxn ang="0">
                    <a:pos x="181" y="196"/>
                  </a:cxn>
                  <a:cxn ang="0">
                    <a:pos x="184" y="196"/>
                  </a:cxn>
                  <a:cxn ang="0">
                    <a:pos x="187" y="196"/>
                  </a:cxn>
                  <a:cxn ang="0">
                    <a:pos x="187" y="196"/>
                  </a:cxn>
                  <a:cxn ang="0">
                    <a:pos x="192" y="196"/>
                  </a:cxn>
                  <a:cxn ang="0">
                    <a:pos x="195" y="199"/>
                  </a:cxn>
                  <a:cxn ang="0">
                    <a:pos x="198" y="199"/>
                  </a:cxn>
                  <a:cxn ang="0">
                    <a:pos x="201" y="196"/>
                  </a:cxn>
                  <a:cxn ang="0">
                    <a:pos x="209" y="193"/>
                  </a:cxn>
                  <a:cxn ang="0">
                    <a:pos x="218" y="196"/>
                  </a:cxn>
                  <a:cxn ang="0">
                    <a:pos x="221" y="199"/>
                  </a:cxn>
                  <a:cxn ang="0">
                    <a:pos x="226" y="201"/>
                  </a:cxn>
                  <a:cxn ang="0">
                    <a:pos x="229" y="204"/>
                  </a:cxn>
                  <a:cxn ang="0">
                    <a:pos x="235" y="201"/>
                  </a:cxn>
                  <a:cxn ang="0">
                    <a:pos x="238" y="196"/>
                  </a:cxn>
                  <a:cxn ang="0">
                    <a:pos x="235" y="190"/>
                  </a:cxn>
                  <a:cxn ang="0">
                    <a:pos x="235" y="182"/>
                  </a:cxn>
                  <a:cxn ang="0">
                    <a:pos x="232" y="176"/>
                  </a:cxn>
                  <a:cxn ang="0">
                    <a:pos x="226" y="170"/>
                  </a:cxn>
                  <a:cxn ang="0">
                    <a:pos x="229" y="162"/>
                  </a:cxn>
                  <a:cxn ang="0">
                    <a:pos x="226" y="159"/>
                  </a:cxn>
                  <a:cxn ang="0">
                    <a:pos x="226" y="150"/>
                  </a:cxn>
                  <a:cxn ang="0">
                    <a:pos x="221" y="139"/>
                  </a:cxn>
                  <a:cxn ang="0">
                    <a:pos x="218" y="128"/>
                  </a:cxn>
                  <a:cxn ang="0">
                    <a:pos x="207" y="114"/>
                  </a:cxn>
                  <a:cxn ang="0">
                    <a:pos x="204" y="99"/>
                  </a:cxn>
                  <a:cxn ang="0">
                    <a:pos x="201" y="88"/>
                  </a:cxn>
                  <a:cxn ang="0">
                    <a:pos x="170" y="63"/>
                  </a:cxn>
                  <a:cxn ang="0">
                    <a:pos x="105" y="0"/>
                  </a:cxn>
                  <a:cxn ang="0">
                    <a:pos x="79" y="29"/>
                  </a:cxn>
                  <a:cxn ang="0">
                    <a:pos x="25" y="29"/>
                  </a:cxn>
                  <a:cxn ang="0">
                    <a:pos x="0" y="26"/>
                  </a:cxn>
                  <a:cxn ang="0">
                    <a:pos x="22" y="57"/>
                  </a:cxn>
                  <a:cxn ang="0">
                    <a:pos x="17" y="60"/>
                  </a:cxn>
                  <a:cxn ang="0">
                    <a:pos x="20" y="68"/>
                  </a:cxn>
                </a:cxnLst>
                <a:rect l="0" t="0" r="r" b="b"/>
                <a:pathLst>
                  <a:path w="238" h="216">
                    <a:moveTo>
                      <a:pt x="20" y="74"/>
                    </a:moveTo>
                    <a:lnTo>
                      <a:pt x="17" y="74"/>
                    </a:lnTo>
                    <a:lnTo>
                      <a:pt x="11" y="74"/>
                    </a:lnTo>
                    <a:lnTo>
                      <a:pt x="11" y="74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85"/>
                    </a:lnTo>
                    <a:lnTo>
                      <a:pt x="8" y="91"/>
                    </a:lnTo>
                    <a:lnTo>
                      <a:pt x="14" y="91"/>
                    </a:lnTo>
                    <a:lnTo>
                      <a:pt x="17" y="91"/>
                    </a:lnTo>
                    <a:lnTo>
                      <a:pt x="20" y="99"/>
                    </a:lnTo>
                    <a:lnTo>
                      <a:pt x="22" y="105"/>
                    </a:lnTo>
                    <a:lnTo>
                      <a:pt x="22" y="108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9"/>
                    </a:lnTo>
                    <a:lnTo>
                      <a:pt x="25" y="119"/>
                    </a:lnTo>
                    <a:lnTo>
                      <a:pt x="25" y="122"/>
                    </a:lnTo>
                    <a:lnTo>
                      <a:pt x="25" y="122"/>
                    </a:lnTo>
                    <a:lnTo>
                      <a:pt x="25" y="122"/>
                    </a:lnTo>
                    <a:lnTo>
                      <a:pt x="25" y="122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0" y="122"/>
                    </a:lnTo>
                    <a:lnTo>
                      <a:pt x="20" y="125"/>
                    </a:lnTo>
                    <a:lnTo>
                      <a:pt x="17" y="125"/>
                    </a:lnTo>
                    <a:lnTo>
                      <a:pt x="17" y="128"/>
                    </a:lnTo>
                    <a:lnTo>
                      <a:pt x="17" y="125"/>
                    </a:lnTo>
                    <a:lnTo>
                      <a:pt x="14" y="125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1" y="128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8" y="131"/>
                    </a:lnTo>
                    <a:lnTo>
                      <a:pt x="8" y="133"/>
                    </a:lnTo>
                    <a:lnTo>
                      <a:pt x="11" y="136"/>
                    </a:lnTo>
                    <a:lnTo>
                      <a:pt x="11" y="142"/>
                    </a:lnTo>
                    <a:lnTo>
                      <a:pt x="11" y="142"/>
                    </a:lnTo>
                    <a:lnTo>
                      <a:pt x="14" y="148"/>
                    </a:lnTo>
                    <a:lnTo>
                      <a:pt x="14" y="150"/>
                    </a:lnTo>
                    <a:lnTo>
                      <a:pt x="14" y="153"/>
                    </a:lnTo>
                    <a:lnTo>
                      <a:pt x="17" y="150"/>
                    </a:lnTo>
                    <a:lnTo>
                      <a:pt x="20" y="150"/>
                    </a:lnTo>
                    <a:lnTo>
                      <a:pt x="22" y="150"/>
                    </a:lnTo>
                    <a:lnTo>
                      <a:pt x="25" y="148"/>
                    </a:lnTo>
                    <a:lnTo>
                      <a:pt x="25" y="148"/>
                    </a:lnTo>
                    <a:lnTo>
                      <a:pt x="28" y="148"/>
                    </a:lnTo>
                    <a:lnTo>
                      <a:pt x="37" y="150"/>
                    </a:lnTo>
                    <a:lnTo>
                      <a:pt x="42" y="153"/>
                    </a:lnTo>
                    <a:lnTo>
                      <a:pt x="42" y="159"/>
                    </a:lnTo>
                    <a:lnTo>
                      <a:pt x="42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8" y="179"/>
                    </a:lnTo>
                    <a:lnTo>
                      <a:pt x="65" y="176"/>
                    </a:lnTo>
                    <a:lnTo>
                      <a:pt x="65" y="184"/>
                    </a:lnTo>
                    <a:lnTo>
                      <a:pt x="65" y="184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71" y="190"/>
                    </a:lnTo>
                    <a:lnTo>
                      <a:pt x="71" y="190"/>
                    </a:lnTo>
                    <a:lnTo>
                      <a:pt x="71" y="190"/>
                    </a:lnTo>
                    <a:lnTo>
                      <a:pt x="71" y="190"/>
                    </a:lnTo>
                    <a:lnTo>
                      <a:pt x="73" y="190"/>
                    </a:lnTo>
                    <a:lnTo>
                      <a:pt x="73" y="190"/>
                    </a:lnTo>
                    <a:lnTo>
                      <a:pt x="73" y="190"/>
                    </a:lnTo>
                    <a:lnTo>
                      <a:pt x="76" y="190"/>
                    </a:lnTo>
                    <a:lnTo>
                      <a:pt x="76" y="190"/>
                    </a:lnTo>
                    <a:lnTo>
                      <a:pt x="76" y="190"/>
                    </a:lnTo>
                    <a:lnTo>
                      <a:pt x="79" y="190"/>
                    </a:lnTo>
                    <a:lnTo>
                      <a:pt x="79" y="190"/>
                    </a:lnTo>
                    <a:lnTo>
                      <a:pt x="79" y="190"/>
                    </a:lnTo>
                    <a:lnTo>
                      <a:pt x="79" y="190"/>
                    </a:lnTo>
                    <a:lnTo>
                      <a:pt x="82" y="190"/>
                    </a:lnTo>
                    <a:lnTo>
                      <a:pt x="82" y="190"/>
                    </a:lnTo>
                    <a:lnTo>
                      <a:pt x="82" y="190"/>
                    </a:lnTo>
                    <a:lnTo>
                      <a:pt x="82" y="190"/>
                    </a:lnTo>
                    <a:lnTo>
                      <a:pt x="85" y="190"/>
                    </a:lnTo>
                    <a:lnTo>
                      <a:pt x="85" y="190"/>
                    </a:lnTo>
                    <a:lnTo>
                      <a:pt x="85" y="190"/>
                    </a:lnTo>
                    <a:lnTo>
                      <a:pt x="85" y="190"/>
                    </a:lnTo>
                    <a:lnTo>
                      <a:pt x="85" y="193"/>
                    </a:lnTo>
                    <a:lnTo>
                      <a:pt x="88" y="193"/>
                    </a:lnTo>
                    <a:lnTo>
                      <a:pt x="88" y="190"/>
                    </a:lnTo>
                    <a:lnTo>
                      <a:pt x="90" y="193"/>
                    </a:lnTo>
                    <a:lnTo>
                      <a:pt x="90" y="193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6" y="193"/>
                    </a:lnTo>
                    <a:lnTo>
                      <a:pt x="96" y="193"/>
                    </a:lnTo>
                    <a:lnTo>
                      <a:pt x="96" y="193"/>
                    </a:lnTo>
                    <a:lnTo>
                      <a:pt x="105" y="190"/>
                    </a:lnTo>
                    <a:lnTo>
                      <a:pt x="107" y="193"/>
                    </a:lnTo>
                    <a:lnTo>
                      <a:pt x="107" y="193"/>
                    </a:lnTo>
                    <a:lnTo>
                      <a:pt x="107" y="196"/>
                    </a:lnTo>
                    <a:lnTo>
                      <a:pt x="107" y="196"/>
                    </a:lnTo>
                    <a:lnTo>
                      <a:pt x="107" y="196"/>
                    </a:lnTo>
                    <a:lnTo>
                      <a:pt x="107" y="196"/>
                    </a:lnTo>
                    <a:lnTo>
                      <a:pt x="107" y="196"/>
                    </a:lnTo>
                    <a:lnTo>
                      <a:pt x="107" y="199"/>
                    </a:lnTo>
                    <a:lnTo>
                      <a:pt x="107" y="199"/>
                    </a:lnTo>
                    <a:lnTo>
                      <a:pt x="107" y="201"/>
                    </a:lnTo>
                    <a:lnTo>
                      <a:pt x="107" y="201"/>
                    </a:lnTo>
                    <a:lnTo>
                      <a:pt x="107" y="201"/>
                    </a:lnTo>
                    <a:lnTo>
                      <a:pt x="107" y="204"/>
                    </a:lnTo>
                    <a:lnTo>
                      <a:pt x="107" y="204"/>
                    </a:lnTo>
                    <a:lnTo>
                      <a:pt x="107" y="207"/>
                    </a:lnTo>
                    <a:lnTo>
                      <a:pt x="107" y="207"/>
                    </a:lnTo>
                    <a:lnTo>
                      <a:pt x="107" y="207"/>
                    </a:lnTo>
                    <a:lnTo>
                      <a:pt x="107" y="210"/>
                    </a:lnTo>
                    <a:lnTo>
                      <a:pt x="107" y="210"/>
                    </a:lnTo>
                    <a:lnTo>
                      <a:pt x="105" y="213"/>
                    </a:lnTo>
                    <a:lnTo>
                      <a:pt x="105" y="213"/>
                    </a:lnTo>
                    <a:lnTo>
                      <a:pt x="105" y="216"/>
                    </a:lnTo>
                    <a:lnTo>
                      <a:pt x="113" y="213"/>
                    </a:lnTo>
                    <a:lnTo>
                      <a:pt x="119" y="210"/>
                    </a:lnTo>
                    <a:lnTo>
                      <a:pt x="119" y="199"/>
                    </a:lnTo>
                    <a:lnTo>
                      <a:pt x="122" y="196"/>
                    </a:lnTo>
                    <a:lnTo>
                      <a:pt x="122" y="187"/>
                    </a:lnTo>
                    <a:lnTo>
                      <a:pt x="124" y="184"/>
                    </a:lnTo>
                    <a:lnTo>
                      <a:pt x="124" y="182"/>
                    </a:lnTo>
                    <a:lnTo>
                      <a:pt x="127" y="182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7" y="176"/>
                    </a:lnTo>
                    <a:lnTo>
                      <a:pt x="130" y="176"/>
                    </a:lnTo>
                    <a:lnTo>
                      <a:pt x="130" y="176"/>
                    </a:lnTo>
                    <a:lnTo>
                      <a:pt x="130" y="176"/>
                    </a:lnTo>
                    <a:lnTo>
                      <a:pt x="130" y="173"/>
                    </a:lnTo>
                    <a:lnTo>
                      <a:pt x="130" y="173"/>
                    </a:lnTo>
                    <a:lnTo>
                      <a:pt x="130" y="173"/>
                    </a:lnTo>
                    <a:lnTo>
                      <a:pt x="130" y="173"/>
                    </a:lnTo>
                    <a:lnTo>
                      <a:pt x="130" y="170"/>
                    </a:lnTo>
                    <a:lnTo>
                      <a:pt x="130" y="170"/>
                    </a:lnTo>
                    <a:lnTo>
                      <a:pt x="130" y="170"/>
                    </a:lnTo>
                    <a:lnTo>
                      <a:pt x="130" y="170"/>
                    </a:lnTo>
                    <a:lnTo>
                      <a:pt x="130" y="170"/>
                    </a:lnTo>
                    <a:lnTo>
                      <a:pt x="139" y="179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56" y="201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53" y="207"/>
                    </a:lnTo>
                    <a:lnTo>
                      <a:pt x="156" y="207"/>
                    </a:lnTo>
                    <a:lnTo>
                      <a:pt x="156" y="201"/>
                    </a:lnTo>
                    <a:lnTo>
                      <a:pt x="156" y="201"/>
                    </a:lnTo>
                    <a:lnTo>
                      <a:pt x="156" y="201"/>
                    </a:lnTo>
                    <a:lnTo>
                      <a:pt x="158" y="201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6"/>
                    </a:lnTo>
                    <a:lnTo>
                      <a:pt x="158" y="196"/>
                    </a:lnTo>
                    <a:lnTo>
                      <a:pt x="161" y="196"/>
                    </a:lnTo>
                    <a:lnTo>
                      <a:pt x="161" y="196"/>
                    </a:lnTo>
                    <a:lnTo>
                      <a:pt x="161" y="196"/>
                    </a:lnTo>
                    <a:lnTo>
                      <a:pt x="161" y="196"/>
                    </a:lnTo>
                    <a:lnTo>
                      <a:pt x="164" y="193"/>
                    </a:lnTo>
                    <a:lnTo>
                      <a:pt x="170" y="193"/>
                    </a:lnTo>
                    <a:lnTo>
                      <a:pt x="173" y="193"/>
                    </a:lnTo>
                    <a:lnTo>
                      <a:pt x="173" y="193"/>
                    </a:lnTo>
                    <a:lnTo>
                      <a:pt x="173" y="193"/>
                    </a:lnTo>
                    <a:lnTo>
                      <a:pt x="175" y="193"/>
                    </a:lnTo>
                    <a:lnTo>
                      <a:pt x="175" y="196"/>
                    </a:lnTo>
                    <a:lnTo>
                      <a:pt x="175" y="196"/>
                    </a:lnTo>
                    <a:lnTo>
                      <a:pt x="175" y="196"/>
                    </a:lnTo>
                    <a:lnTo>
                      <a:pt x="175" y="196"/>
                    </a:lnTo>
                    <a:lnTo>
                      <a:pt x="178" y="196"/>
                    </a:lnTo>
                    <a:lnTo>
                      <a:pt x="178" y="196"/>
                    </a:lnTo>
                    <a:lnTo>
                      <a:pt x="178" y="196"/>
                    </a:lnTo>
                    <a:lnTo>
                      <a:pt x="178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2" y="196"/>
                    </a:lnTo>
                    <a:lnTo>
                      <a:pt x="192" y="196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5" y="199"/>
                    </a:lnTo>
                    <a:lnTo>
                      <a:pt x="195" y="199"/>
                    </a:lnTo>
                    <a:lnTo>
                      <a:pt x="195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4" y="196"/>
                    </a:lnTo>
                    <a:lnTo>
                      <a:pt x="204" y="196"/>
                    </a:lnTo>
                    <a:lnTo>
                      <a:pt x="204" y="193"/>
                    </a:lnTo>
                    <a:lnTo>
                      <a:pt x="207" y="193"/>
                    </a:lnTo>
                    <a:lnTo>
                      <a:pt x="207" y="193"/>
                    </a:lnTo>
                    <a:lnTo>
                      <a:pt x="207" y="193"/>
                    </a:lnTo>
                    <a:lnTo>
                      <a:pt x="209" y="193"/>
                    </a:lnTo>
                    <a:lnTo>
                      <a:pt x="209" y="193"/>
                    </a:lnTo>
                    <a:lnTo>
                      <a:pt x="209" y="193"/>
                    </a:lnTo>
                    <a:lnTo>
                      <a:pt x="212" y="193"/>
                    </a:lnTo>
                    <a:lnTo>
                      <a:pt x="212" y="193"/>
                    </a:lnTo>
                    <a:lnTo>
                      <a:pt x="212" y="193"/>
                    </a:lnTo>
                    <a:lnTo>
                      <a:pt x="215" y="193"/>
                    </a:lnTo>
                    <a:lnTo>
                      <a:pt x="215" y="193"/>
                    </a:lnTo>
                    <a:lnTo>
                      <a:pt x="215" y="193"/>
                    </a:lnTo>
                    <a:lnTo>
                      <a:pt x="215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4" y="199"/>
                    </a:lnTo>
                    <a:lnTo>
                      <a:pt x="224" y="201"/>
                    </a:lnTo>
                    <a:lnTo>
                      <a:pt x="224" y="201"/>
                    </a:lnTo>
                    <a:lnTo>
                      <a:pt x="224" y="201"/>
                    </a:lnTo>
                    <a:lnTo>
                      <a:pt x="224" y="201"/>
                    </a:lnTo>
                    <a:lnTo>
                      <a:pt x="226" y="201"/>
                    </a:lnTo>
                    <a:lnTo>
                      <a:pt x="226" y="204"/>
                    </a:lnTo>
                    <a:lnTo>
                      <a:pt x="226" y="204"/>
                    </a:lnTo>
                    <a:lnTo>
                      <a:pt x="226" y="204"/>
                    </a:lnTo>
                    <a:lnTo>
                      <a:pt x="229" y="204"/>
                    </a:lnTo>
                    <a:lnTo>
                      <a:pt x="229" y="204"/>
                    </a:lnTo>
                    <a:lnTo>
                      <a:pt x="229" y="207"/>
                    </a:lnTo>
                    <a:lnTo>
                      <a:pt x="229" y="207"/>
                    </a:lnTo>
                    <a:lnTo>
                      <a:pt x="229" y="207"/>
                    </a:lnTo>
                    <a:lnTo>
                      <a:pt x="229" y="204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35" y="204"/>
                    </a:lnTo>
                    <a:lnTo>
                      <a:pt x="235" y="204"/>
                    </a:lnTo>
                    <a:lnTo>
                      <a:pt x="235" y="201"/>
                    </a:lnTo>
                    <a:lnTo>
                      <a:pt x="235" y="201"/>
                    </a:lnTo>
                    <a:lnTo>
                      <a:pt x="235" y="201"/>
                    </a:lnTo>
                    <a:lnTo>
                      <a:pt x="238" y="201"/>
                    </a:lnTo>
                    <a:lnTo>
                      <a:pt x="238" y="201"/>
                    </a:lnTo>
                    <a:lnTo>
                      <a:pt x="238" y="199"/>
                    </a:lnTo>
                    <a:lnTo>
                      <a:pt x="238" y="199"/>
                    </a:lnTo>
                    <a:lnTo>
                      <a:pt x="238" y="199"/>
                    </a:lnTo>
                    <a:lnTo>
                      <a:pt x="238" y="196"/>
                    </a:lnTo>
                    <a:lnTo>
                      <a:pt x="238" y="196"/>
                    </a:lnTo>
                    <a:lnTo>
                      <a:pt x="238" y="196"/>
                    </a:lnTo>
                    <a:lnTo>
                      <a:pt x="238" y="193"/>
                    </a:lnTo>
                    <a:lnTo>
                      <a:pt x="238" y="193"/>
                    </a:lnTo>
                    <a:lnTo>
                      <a:pt x="238" y="193"/>
                    </a:lnTo>
                    <a:lnTo>
                      <a:pt x="235" y="193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87"/>
                    </a:lnTo>
                    <a:lnTo>
                      <a:pt x="235" y="187"/>
                    </a:lnTo>
                    <a:lnTo>
                      <a:pt x="235" y="187"/>
                    </a:lnTo>
                    <a:lnTo>
                      <a:pt x="235" y="187"/>
                    </a:lnTo>
                    <a:lnTo>
                      <a:pt x="235" y="184"/>
                    </a:lnTo>
                    <a:lnTo>
                      <a:pt x="235" y="184"/>
                    </a:lnTo>
                    <a:lnTo>
                      <a:pt x="235" y="184"/>
                    </a:lnTo>
                    <a:lnTo>
                      <a:pt x="235" y="182"/>
                    </a:lnTo>
                    <a:lnTo>
                      <a:pt x="235" y="182"/>
                    </a:lnTo>
                    <a:lnTo>
                      <a:pt x="232" y="182"/>
                    </a:lnTo>
                    <a:lnTo>
                      <a:pt x="232" y="182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29" y="176"/>
                    </a:lnTo>
                    <a:lnTo>
                      <a:pt x="229" y="176"/>
                    </a:lnTo>
                    <a:lnTo>
                      <a:pt x="229" y="176"/>
                    </a:lnTo>
                    <a:lnTo>
                      <a:pt x="229" y="173"/>
                    </a:lnTo>
                    <a:lnTo>
                      <a:pt x="229" y="173"/>
                    </a:lnTo>
                    <a:lnTo>
                      <a:pt x="226" y="173"/>
                    </a:lnTo>
                    <a:lnTo>
                      <a:pt x="226" y="173"/>
                    </a:lnTo>
                    <a:lnTo>
                      <a:pt x="226" y="170"/>
                    </a:lnTo>
                    <a:lnTo>
                      <a:pt x="226" y="170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226" y="167"/>
                    </a:lnTo>
                    <a:lnTo>
                      <a:pt x="226" y="165"/>
                    </a:lnTo>
                    <a:lnTo>
                      <a:pt x="229" y="165"/>
                    </a:lnTo>
                    <a:lnTo>
                      <a:pt x="229" y="165"/>
                    </a:lnTo>
                    <a:lnTo>
                      <a:pt x="229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9" y="159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6" y="153"/>
                    </a:lnTo>
                    <a:lnTo>
                      <a:pt x="226" y="153"/>
                    </a:lnTo>
                    <a:lnTo>
                      <a:pt x="226" y="153"/>
                    </a:lnTo>
                    <a:lnTo>
                      <a:pt x="226" y="150"/>
                    </a:lnTo>
                    <a:lnTo>
                      <a:pt x="226" y="150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5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21" y="136"/>
                    </a:lnTo>
                    <a:lnTo>
                      <a:pt x="221" y="136"/>
                    </a:lnTo>
                    <a:lnTo>
                      <a:pt x="221" y="133"/>
                    </a:lnTo>
                    <a:lnTo>
                      <a:pt x="221" y="133"/>
                    </a:lnTo>
                    <a:lnTo>
                      <a:pt x="221" y="131"/>
                    </a:lnTo>
                    <a:lnTo>
                      <a:pt x="221" y="131"/>
                    </a:lnTo>
                    <a:lnTo>
                      <a:pt x="221" y="131"/>
                    </a:lnTo>
                    <a:lnTo>
                      <a:pt x="221" y="128"/>
                    </a:lnTo>
                    <a:lnTo>
                      <a:pt x="218" y="128"/>
                    </a:lnTo>
                    <a:lnTo>
                      <a:pt x="218" y="125"/>
                    </a:lnTo>
                    <a:lnTo>
                      <a:pt x="215" y="125"/>
                    </a:lnTo>
                    <a:lnTo>
                      <a:pt x="215" y="122"/>
                    </a:lnTo>
                    <a:lnTo>
                      <a:pt x="212" y="122"/>
                    </a:lnTo>
                    <a:lnTo>
                      <a:pt x="212" y="119"/>
                    </a:lnTo>
                    <a:lnTo>
                      <a:pt x="212" y="116"/>
                    </a:lnTo>
                    <a:lnTo>
                      <a:pt x="209" y="116"/>
                    </a:lnTo>
                    <a:lnTo>
                      <a:pt x="209" y="114"/>
                    </a:lnTo>
                    <a:lnTo>
                      <a:pt x="207" y="114"/>
                    </a:lnTo>
                    <a:lnTo>
                      <a:pt x="207" y="111"/>
                    </a:lnTo>
                    <a:lnTo>
                      <a:pt x="207" y="108"/>
                    </a:lnTo>
                    <a:lnTo>
                      <a:pt x="204" y="108"/>
                    </a:lnTo>
                    <a:lnTo>
                      <a:pt x="204" y="108"/>
                    </a:lnTo>
                    <a:lnTo>
                      <a:pt x="204" y="105"/>
                    </a:lnTo>
                    <a:lnTo>
                      <a:pt x="204" y="102"/>
                    </a:lnTo>
                    <a:lnTo>
                      <a:pt x="204" y="102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7"/>
                    </a:lnTo>
                    <a:lnTo>
                      <a:pt x="204" y="97"/>
                    </a:lnTo>
                    <a:lnTo>
                      <a:pt x="204" y="97"/>
                    </a:lnTo>
                    <a:lnTo>
                      <a:pt x="204" y="94"/>
                    </a:lnTo>
                    <a:lnTo>
                      <a:pt x="204" y="94"/>
                    </a:lnTo>
                    <a:lnTo>
                      <a:pt x="204" y="91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198" y="88"/>
                    </a:lnTo>
                    <a:lnTo>
                      <a:pt x="198" y="85"/>
                    </a:lnTo>
                    <a:lnTo>
                      <a:pt x="192" y="82"/>
                    </a:lnTo>
                    <a:lnTo>
                      <a:pt x="178" y="68"/>
                    </a:lnTo>
                    <a:lnTo>
                      <a:pt x="175" y="68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164" y="31"/>
                    </a:lnTo>
                    <a:lnTo>
                      <a:pt x="164" y="29"/>
                    </a:lnTo>
                    <a:lnTo>
                      <a:pt x="161" y="29"/>
                    </a:lnTo>
                    <a:lnTo>
                      <a:pt x="161" y="26"/>
                    </a:lnTo>
                    <a:lnTo>
                      <a:pt x="141" y="23"/>
                    </a:lnTo>
                    <a:lnTo>
                      <a:pt x="127" y="3"/>
                    </a:lnTo>
                    <a:lnTo>
                      <a:pt x="116" y="3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88" y="9"/>
                    </a:lnTo>
                    <a:lnTo>
                      <a:pt x="79" y="9"/>
                    </a:lnTo>
                    <a:lnTo>
                      <a:pt x="79" y="17"/>
                    </a:lnTo>
                    <a:lnTo>
                      <a:pt x="79" y="20"/>
                    </a:lnTo>
                    <a:lnTo>
                      <a:pt x="79" y="23"/>
                    </a:lnTo>
                    <a:lnTo>
                      <a:pt x="79" y="26"/>
                    </a:lnTo>
                    <a:lnTo>
                      <a:pt x="79" y="29"/>
                    </a:lnTo>
                    <a:lnTo>
                      <a:pt x="65" y="29"/>
                    </a:lnTo>
                    <a:lnTo>
                      <a:pt x="54" y="29"/>
                    </a:lnTo>
                    <a:lnTo>
                      <a:pt x="48" y="29"/>
                    </a:lnTo>
                    <a:lnTo>
                      <a:pt x="39" y="29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31" y="34"/>
                    </a:lnTo>
                    <a:lnTo>
                      <a:pt x="25" y="34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1" y="29"/>
                    </a:lnTo>
                    <a:lnTo>
                      <a:pt x="8" y="26"/>
                    </a:lnTo>
                    <a:lnTo>
                      <a:pt x="0" y="26"/>
                    </a:lnTo>
                    <a:lnTo>
                      <a:pt x="0" y="37"/>
                    </a:lnTo>
                    <a:lnTo>
                      <a:pt x="5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22" y="51"/>
                    </a:lnTo>
                    <a:lnTo>
                      <a:pt x="22" y="57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0" y="63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5"/>
                    </a:lnTo>
                    <a:lnTo>
                      <a:pt x="17" y="68"/>
                    </a:lnTo>
                    <a:lnTo>
                      <a:pt x="20" y="68"/>
                    </a:lnTo>
                    <a:lnTo>
                      <a:pt x="20" y="71"/>
                    </a:lnTo>
                    <a:lnTo>
                      <a:pt x="20" y="74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3" name="Freeform 249"/>
              <p:cNvSpPr>
                <a:spLocks/>
              </p:cNvSpPr>
              <p:nvPr/>
            </p:nvSpPr>
            <p:spPr bwMode="auto">
              <a:xfrm>
                <a:off x="1440" y="2494"/>
                <a:ext cx="119" cy="110"/>
              </a:xfrm>
              <a:custGeom>
                <a:avLst/>
                <a:gdLst/>
                <a:ahLst/>
                <a:cxnLst>
                  <a:cxn ang="0">
                    <a:pos x="8" y="77"/>
                  </a:cxn>
                  <a:cxn ang="0">
                    <a:pos x="20" y="99"/>
                  </a:cxn>
                  <a:cxn ang="0">
                    <a:pos x="25" y="122"/>
                  </a:cxn>
                  <a:cxn ang="0">
                    <a:pos x="22" y="125"/>
                  </a:cxn>
                  <a:cxn ang="0">
                    <a:pos x="14" y="125"/>
                  </a:cxn>
                  <a:cxn ang="0">
                    <a:pos x="11" y="131"/>
                  </a:cxn>
                  <a:cxn ang="0">
                    <a:pos x="11" y="142"/>
                  </a:cxn>
                  <a:cxn ang="0">
                    <a:pos x="25" y="148"/>
                  </a:cxn>
                  <a:cxn ang="0">
                    <a:pos x="45" y="179"/>
                  </a:cxn>
                  <a:cxn ang="0">
                    <a:pos x="68" y="187"/>
                  </a:cxn>
                  <a:cxn ang="0">
                    <a:pos x="71" y="190"/>
                  </a:cxn>
                  <a:cxn ang="0">
                    <a:pos x="79" y="190"/>
                  </a:cxn>
                  <a:cxn ang="0">
                    <a:pos x="85" y="190"/>
                  </a:cxn>
                  <a:cxn ang="0">
                    <a:pos x="96" y="193"/>
                  </a:cxn>
                  <a:cxn ang="0">
                    <a:pos x="107" y="196"/>
                  </a:cxn>
                  <a:cxn ang="0">
                    <a:pos x="107" y="207"/>
                  </a:cxn>
                  <a:cxn ang="0">
                    <a:pos x="119" y="199"/>
                  </a:cxn>
                  <a:cxn ang="0">
                    <a:pos x="127" y="176"/>
                  </a:cxn>
                  <a:cxn ang="0">
                    <a:pos x="130" y="170"/>
                  </a:cxn>
                  <a:cxn ang="0">
                    <a:pos x="144" y="179"/>
                  </a:cxn>
                  <a:cxn ang="0">
                    <a:pos x="147" y="182"/>
                  </a:cxn>
                  <a:cxn ang="0">
                    <a:pos x="153" y="182"/>
                  </a:cxn>
                  <a:cxn ang="0">
                    <a:pos x="153" y="204"/>
                  </a:cxn>
                  <a:cxn ang="0">
                    <a:pos x="158" y="199"/>
                  </a:cxn>
                  <a:cxn ang="0">
                    <a:pos x="161" y="196"/>
                  </a:cxn>
                  <a:cxn ang="0">
                    <a:pos x="175" y="196"/>
                  </a:cxn>
                  <a:cxn ang="0">
                    <a:pos x="181" y="196"/>
                  </a:cxn>
                  <a:cxn ang="0">
                    <a:pos x="184" y="196"/>
                  </a:cxn>
                  <a:cxn ang="0">
                    <a:pos x="187" y="196"/>
                  </a:cxn>
                  <a:cxn ang="0">
                    <a:pos x="187" y="196"/>
                  </a:cxn>
                  <a:cxn ang="0">
                    <a:pos x="192" y="196"/>
                  </a:cxn>
                  <a:cxn ang="0">
                    <a:pos x="195" y="199"/>
                  </a:cxn>
                  <a:cxn ang="0">
                    <a:pos x="198" y="199"/>
                  </a:cxn>
                  <a:cxn ang="0">
                    <a:pos x="201" y="196"/>
                  </a:cxn>
                  <a:cxn ang="0">
                    <a:pos x="209" y="193"/>
                  </a:cxn>
                  <a:cxn ang="0">
                    <a:pos x="218" y="196"/>
                  </a:cxn>
                  <a:cxn ang="0">
                    <a:pos x="221" y="199"/>
                  </a:cxn>
                  <a:cxn ang="0">
                    <a:pos x="226" y="201"/>
                  </a:cxn>
                  <a:cxn ang="0">
                    <a:pos x="229" y="204"/>
                  </a:cxn>
                  <a:cxn ang="0">
                    <a:pos x="235" y="201"/>
                  </a:cxn>
                  <a:cxn ang="0">
                    <a:pos x="238" y="196"/>
                  </a:cxn>
                  <a:cxn ang="0">
                    <a:pos x="235" y="190"/>
                  </a:cxn>
                  <a:cxn ang="0">
                    <a:pos x="235" y="182"/>
                  </a:cxn>
                  <a:cxn ang="0">
                    <a:pos x="232" y="176"/>
                  </a:cxn>
                  <a:cxn ang="0">
                    <a:pos x="226" y="170"/>
                  </a:cxn>
                  <a:cxn ang="0">
                    <a:pos x="229" y="162"/>
                  </a:cxn>
                  <a:cxn ang="0">
                    <a:pos x="226" y="159"/>
                  </a:cxn>
                  <a:cxn ang="0">
                    <a:pos x="226" y="150"/>
                  </a:cxn>
                  <a:cxn ang="0">
                    <a:pos x="221" y="139"/>
                  </a:cxn>
                  <a:cxn ang="0">
                    <a:pos x="218" y="128"/>
                  </a:cxn>
                  <a:cxn ang="0">
                    <a:pos x="207" y="114"/>
                  </a:cxn>
                  <a:cxn ang="0">
                    <a:pos x="204" y="99"/>
                  </a:cxn>
                  <a:cxn ang="0">
                    <a:pos x="201" y="88"/>
                  </a:cxn>
                  <a:cxn ang="0">
                    <a:pos x="170" y="63"/>
                  </a:cxn>
                  <a:cxn ang="0">
                    <a:pos x="105" y="0"/>
                  </a:cxn>
                  <a:cxn ang="0">
                    <a:pos x="79" y="29"/>
                  </a:cxn>
                  <a:cxn ang="0">
                    <a:pos x="25" y="29"/>
                  </a:cxn>
                  <a:cxn ang="0">
                    <a:pos x="0" y="26"/>
                  </a:cxn>
                  <a:cxn ang="0">
                    <a:pos x="22" y="57"/>
                  </a:cxn>
                  <a:cxn ang="0">
                    <a:pos x="17" y="60"/>
                  </a:cxn>
                  <a:cxn ang="0">
                    <a:pos x="20" y="68"/>
                  </a:cxn>
                </a:cxnLst>
                <a:rect l="0" t="0" r="r" b="b"/>
                <a:pathLst>
                  <a:path w="238" h="216">
                    <a:moveTo>
                      <a:pt x="20" y="74"/>
                    </a:moveTo>
                    <a:lnTo>
                      <a:pt x="17" y="74"/>
                    </a:lnTo>
                    <a:lnTo>
                      <a:pt x="11" y="74"/>
                    </a:lnTo>
                    <a:lnTo>
                      <a:pt x="11" y="74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85"/>
                    </a:lnTo>
                    <a:lnTo>
                      <a:pt x="8" y="91"/>
                    </a:lnTo>
                    <a:lnTo>
                      <a:pt x="14" y="91"/>
                    </a:lnTo>
                    <a:lnTo>
                      <a:pt x="17" y="91"/>
                    </a:lnTo>
                    <a:lnTo>
                      <a:pt x="20" y="99"/>
                    </a:lnTo>
                    <a:lnTo>
                      <a:pt x="22" y="105"/>
                    </a:lnTo>
                    <a:lnTo>
                      <a:pt x="22" y="108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9"/>
                    </a:lnTo>
                    <a:lnTo>
                      <a:pt x="25" y="119"/>
                    </a:lnTo>
                    <a:lnTo>
                      <a:pt x="25" y="122"/>
                    </a:lnTo>
                    <a:lnTo>
                      <a:pt x="25" y="122"/>
                    </a:lnTo>
                    <a:lnTo>
                      <a:pt x="25" y="122"/>
                    </a:lnTo>
                    <a:lnTo>
                      <a:pt x="25" y="122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0" y="122"/>
                    </a:lnTo>
                    <a:lnTo>
                      <a:pt x="20" y="125"/>
                    </a:lnTo>
                    <a:lnTo>
                      <a:pt x="17" y="125"/>
                    </a:lnTo>
                    <a:lnTo>
                      <a:pt x="17" y="128"/>
                    </a:lnTo>
                    <a:lnTo>
                      <a:pt x="17" y="125"/>
                    </a:lnTo>
                    <a:lnTo>
                      <a:pt x="14" y="125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1" y="128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8" y="131"/>
                    </a:lnTo>
                    <a:lnTo>
                      <a:pt x="8" y="133"/>
                    </a:lnTo>
                    <a:lnTo>
                      <a:pt x="11" y="136"/>
                    </a:lnTo>
                    <a:lnTo>
                      <a:pt x="11" y="142"/>
                    </a:lnTo>
                    <a:lnTo>
                      <a:pt x="11" y="142"/>
                    </a:lnTo>
                    <a:lnTo>
                      <a:pt x="14" y="148"/>
                    </a:lnTo>
                    <a:lnTo>
                      <a:pt x="14" y="150"/>
                    </a:lnTo>
                    <a:lnTo>
                      <a:pt x="14" y="153"/>
                    </a:lnTo>
                    <a:lnTo>
                      <a:pt x="17" y="150"/>
                    </a:lnTo>
                    <a:lnTo>
                      <a:pt x="20" y="150"/>
                    </a:lnTo>
                    <a:lnTo>
                      <a:pt x="22" y="150"/>
                    </a:lnTo>
                    <a:lnTo>
                      <a:pt x="25" y="148"/>
                    </a:lnTo>
                    <a:lnTo>
                      <a:pt x="25" y="148"/>
                    </a:lnTo>
                    <a:lnTo>
                      <a:pt x="28" y="148"/>
                    </a:lnTo>
                    <a:lnTo>
                      <a:pt x="37" y="150"/>
                    </a:lnTo>
                    <a:lnTo>
                      <a:pt x="42" y="153"/>
                    </a:lnTo>
                    <a:lnTo>
                      <a:pt x="42" y="159"/>
                    </a:lnTo>
                    <a:lnTo>
                      <a:pt x="42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8" y="179"/>
                    </a:lnTo>
                    <a:lnTo>
                      <a:pt x="65" y="176"/>
                    </a:lnTo>
                    <a:lnTo>
                      <a:pt x="65" y="184"/>
                    </a:lnTo>
                    <a:lnTo>
                      <a:pt x="65" y="184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71" y="190"/>
                    </a:lnTo>
                    <a:lnTo>
                      <a:pt x="71" y="190"/>
                    </a:lnTo>
                    <a:lnTo>
                      <a:pt x="71" y="190"/>
                    </a:lnTo>
                    <a:lnTo>
                      <a:pt x="71" y="190"/>
                    </a:lnTo>
                    <a:lnTo>
                      <a:pt x="73" y="190"/>
                    </a:lnTo>
                    <a:lnTo>
                      <a:pt x="73" y="190"/>
                    </a:lnTo>
                    <a:lnTo>
                      <a:pt x="73" y="190"/>
                    </a:lnTo>
                    <a:lnTo>
                      <a:pt x="76" y="190"/>
                    </a:lnTo>
                    <a:lnTo>
                      <a:pt x="76" y="190"/>
                    </a:lnTo>
                    <a:lnTo>
                      <a:pt x="76" y="190"/>
                    </a:lnTo>
                    <a:lnTo>
                      <a:pt x="79" y="190"/>
                    </a:lnTo>
                    <a:lnTo>
                      <a:pt x="79" y="190"/>
                    </a:lnTo>
                    <a:lnTo>
                      <a:pt x="79" y="190"/>
                    </a:lnTo>
                    <a:lnTo>
                      <a:pt x="79" y="190"/>
                    </a:lnTo>
                    <a:lnTo>
                      <a:pt x="82" y="190"/>
                    </a:lnTo>
                    <a:lnTo>
                      <a:pt x="82" y="190"/>
                    </a:lnTo>
                    <a:lnTo>
                      <a:pt x="82" y="190"/>
                    </a:lnTo>
                    <a:lnTo>
                      <a:pt x="82" y="190"/>
                    </a:lnTo>
                    <a:lnTo>
                      <a:pt x="85" y="190"/>
                    </a:lnTo>
                    <a:lnTo>
                      <a:pt x="85" y="190"/>
                    </a:lnTo>
                    <a:lnTo>
                      <a:pt x="85" y="190"/>
                    </a:lnTo>
                    <a:lnTo>
                      <a:pt x="85" y="190"/>
                    </a:lnTo>
                    <a:lnTo>
                      <a:pt x="85" y="193"/>
                    </a:lnTo>
                    <a:lnTo>
                      <a:pt x="88" y="193"/>
                    </a:lnTo>
                    <a:lnTo>
                      <a:pt x="88" y="190"/>
                    </a:lnTo>
                    <a:lnTo>
                      <a:pt x="90" y="193"/>
                    </a:lnTo>
                    <a:lnTo>
                      <a:pt x="90" y="193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6" y="193"/>
                    </a:lnTo>
                    <a:lnTo>
                      <a:pt x="96" y="193"/>
                    </a:lnTo>
                    <a:lnTo>
                      <a:pt x="96" y="193"/>
                    </a:lnTo>
                    <a:lnTo>
                      <a:pt x="105" y="190"/>
                    </a:lnTo>
                    <a:lnTo>
                      <a:pt x="107" y="193"/>
                    </a:lnTo>
                    <a:lnTo>
                      <a:pt x="107" y="193"/>
                    </a:lnTo>
                    <a:lnTo>
                      <a:pt x="107" y="196"/>
                    </a:lnTo>
                    <a:lnTo>
                      <a:pt x="107" y="196"/>
                    </a:lnTo>
                    <a:lnTo>
                      <a:pt x="107" y="196"/>
                    </a:lnTo>
                    <a:lnTo>
                      <a:pt x="107" y="196"/>
                    </a:lnTo>
                    <a:lnTo>
                      <a:pt x="107" y="196"/>
                    </a:lnTo>
                    <a:lnTo>
                      <a:pt x="107" y="199"/>
                    </a:lnTo>
                    <a:lnTo>
                      <a:pt x="107" y="199"/>
                    </a:lnTo>
                    <a:lnTo>
                      <a:pt x="107" y="201"/>
                    </a:lnTo>
                    <a:lnTo>
                      <a:pt x="107" y="201"/>
                    </a:lnTo>
                    <a:lnTo>
                      <a:pt x="107" y="201"/>
                    </a:lnTo>
                    <a:lnTo>
                      <a:pt x="107" y="204"/>
                    </a:lnTo>
                    <a:lnTo>
                      <a:pt x="107" y="204"/>
                    </a:lnTo>
                    <a:lnTo>
                      <a:pt x="107" y="207"/>
                    </a:lnTo>
                    <a:lnTo>
                      <a:pt x="107" y="207"/>
                    </a:lnTo>
                    <a:lnTo>
                      <a:pt x="107" y="207"/>
                    </a:lnTo>
                    <a:lnTo>
                      <a:pt x="107" y="210"/>
                    </a:lnTo>
                    <a:lnTo>
                      <a:pt x="107" y="210"/>
                    </a:lnTo>
                    <a:lnTo>
                      <a:pt x="105" y="213"/>
                    </a:lnTo>
                    <a:lnTo>
                      <a:pt x="105" y="213"/>
                    </a:lnTo>
                    <a:lnTo>
                      <a:pt x="105" y="216"/>
                    </a:lnTo>
                    <a:lnTo>
                      <a:pt x="113" y="213"/>
                    </a:lnTo>
                    <a:lnTo>
                      <a:pt x="119" y="210"/>
                    </a:lnTo>
                    <a:lnTo>
                      <a:pt x="119" y="199"/>
                    </a:lnTo>
                    <a:lnTo>
                      <a:pt x="122" y="196"/>
                    </a:lnTo>
                    <a:lnTo>
                      <a:pt x="122" y="187"/>
                    </a:lnTo>
                    <a:lnTo>
                      <a:pt x="124" y="184"/>
                    </a:lnTo>
                    <a:lnTo>
                      <a:pt x="124" y="182"/>
                    </a:lnTo>
                    <a:lnTo>
                      <a:pt x="127" y="182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7" y="176"/>
                    </a:lnTo>
                    <a:lnTo>
                      <a:pt x="130" y="176"/>
                    </a:lnTo>
                    <a:lnTo>
                      <a:pt x="130" y="176"/>
                    </a:lnTo>
                    <a:lnTo>
                      <a:pt x="130" y="176"/>
                    </a:lnTo>
                    <a:lnTo>
                      <a:pt x="130" y="173"/>
                    </a:lnTo>
                    <a:lnTo>
                      <a:pt x="130" y="173"/>
                    </a:lnTo>
                    <a:lnTo>
                      <a:pt x="130" y="173"/>
                    </a:lnTo>
                    <a:lnTo>
                      <a:pt x="130" y="173"/>
                    </a:lnTo>
                    <a:lnTo>
                      <a:pt x="130" y="170"/>
                    </a:lnTo>
                    <a:lnTo>
                      <a:pt x="130" y="170"/>
                    </a:lnTo>
                    <a:lnTo>
                      <a:pt x="130" y="170"/>
                    </a:lnTo>
                    <a:lnTo>
                      <a:pt x="130" y="170"/>
                    </a:lnTo>
                    <a:lnTo>
                      <a:pt x="130" y="170"/>
                    </a:lnTo>
                    <a:lnTo>
                      <a:pt x="139" y="179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0" y="182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56" y="201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53" y="207"/>
                    </a:lnTo>
                    <a:lnTo>
                      <a:pt x="156" y="207"/>
                    </a:lnTo>
                    <a:lnTo>
                      <a:pt x="156" y="201"/>
                    </a:lnTo>
                    <a:lnTo>
                      <a:pt x="156" y="201"/>
                    </a:lnTo>
                    <a:lnTo>
                      <a:pt x="156" y="201"/>
                    </a:lnTo>
                    <a:lnTo>
                      <a:pt x="158" y="201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6"/>
                    </a:lnTo>
                    <a:lnTo>
                      <a:pt x="158" y="196"/>
                    </a:lnTo>
                    <a:lnTo>
                      <a:pt x="161" y="196"/>
                    </a:lnTo>
                    <a:lnTo>
                      <a:pt x="161" y="196"/>
                    </a:lnTo>
                    <a:lnTo>
                      <a:pt x="161" y="196"/>
                    </a:lnTo>
                    <a:lnTo>
                      <a:pt x="161" y="196"/>
                    </a:lnTo>
                    <a:lnTo>
                      <a:pt x="164" y="193"/>
                    </a:lnTo>
                    <a:lnTo>
                      <a:pt x="170" y="193"/>
                    </a:lnTo>
                    <a:lnTo>
                      <a:pt x="173" y="193"/>
                    </a:lnTo>
                    <a:lnTo>
                      <a:pt x="173" y="193"/>
                    </a:lnTo>
                    <a:lnTo>
                      <a:pt x="173" y="193"/>
                    </a:lnTo>
                    <a:lnTo>
                      <a:pt x="175" y="193"/>
                    </a:lnTo>
                    <a:lnTo>
                      <a:pt x="175" y="196"/>
                    </a:lnTo>
                    <a:lnTo>
                      <a:pt x="175" y="196"/>
                    </a:lnTo>
                    <a:lnTo>
                      <a:pt x="175" y="196"/>
                    </a:lnTo>
                    <a:lnTo>
                      <a:pt x="175" y="196"/>
                    </a:lnTo>
                    <a:lnTo>
                      <a:pt x="178" y="196"/>
                    </a:lnTo>
                    <a:lnTo>
                      <a:pt x="178" y="196"/>
                    </a:lnTo>
                    <a:lnTo>
                      <a:pt x="178" y="196"/>
                    </a:lnTo>
                    <a:lnTo>
                      <a:pt x="178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1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4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87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2" y="196"/>
                    </a:lnTo>
                    <a:lnTo>
                      <a:pt x="192" y="196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5" y="199"/>
                    </a:lnTo>
                    <a:lnTo>
                      <a:pt x="195" y="199"/>
                    </a:lnTo>
                    <a:lnTo>
                      <a:pt x="195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9"/>
                    </a:lnTo>
                    <a:lnTo>
                      <a:pt x="198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1" y="196"/>
                    </a:lnTo>
                    <a:lnTo>
                      <a:pt x="204" y="196"/>
                    </a:lnTo>
                    <a:lnTo>
                      <a:pt x="204" y="196"/>
                    </a:lnTo>
                    <a:lnTo>
                      <a:pt x="204" y="193"/>
                    </a:lnTo>
                    <a:lnTo>
                      <a:pt x="207" y="193"/>
                    </a:lnTo>
                    <a:lnTo>
                      <a:pt x="207" y="193"/>
                    </a:lnTo>
                    <a:lnTo>
                      <a:pt x="207" y="193"/>
                    </a:lnTo>
                    <a:lnTo>
                      <a:pt x="209" y="193"/>
                    </a:lnTo>
                    <a:lnTo>
                      <a:pt x="209" y="193"/>
                    </a:lnTo>
                    <a:lnTo>
                      <a:pt x="209" y="193"/>
                    </a:lnTo>
                    <a:lnTo>
                      <a:pt x="212" y="193"/>
                    </a:lnTo>
                    <a:lnTo>
                      <a:pt x="212" y="193"/>
                    </a:lnTo>
                    <a:lnTo>
                      <a:pt x="212" y="193"/>
                    </a:lnTo>
                    <a:lnTo>
                      <a:pt x="215" y="193"/>
                    </a:lnTo>
                    <a:lnTo>
                      <a:pt x="215" y="193"/>
                    </a:lnTo>
                    <a:lnTo>
                      <a:pt x="215" y="193"/>
                    </a:lnTo>
                    <a:lnTo>
                      <a:pt x="215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4" y="199"/>
                    </a:lnTo>
                    <a:lnTo>
                      <a:pt x="224" y="201"/>
                    </a:lnTo>
                    <a:lnTo>
                      <a:pt x="224" y="201"/>
                    </a:lnTo>
                    <a:lnTo>
                      <a:pt x="224" y="201"/>
                    </a:lnTo>
                    <a:lnTo>
                      <a:pt x="224" y="201"/>
                    </a:lnTo>
                    <a:lnTo>
                      <a:pt x="226" y="201"/>
                    </a:lnTo>
                    <a:lnTo>
                      <a:pt x="226" y="204"/>
                    </a:lnTo>
                    <a:lnTo>
                      <a:pt x="226" y="204"/>
                    </a:lnTo>
                    <a:lnTo>
                      <a:pt x="226" y="204"/>
                    </a:lnTo>
                    <a:lnTo>
                      <a:pt x="229" y="204"/>
                    </a:lnTo>
                    <a:lnTo>
                      <a:pt x="229" y="204"/>
                    </a:lnTo>
                    <a:lnTo>
                      <a:pt x="229" y="207"/>
                    </a:lnTo>
                    <a:lnTo>
                      <a:pt x="229" y="207"/>
                    </a:lnTo>
                    <a:lnTo>
                      <a:pt x="229" y="207"/>
                    </a:lnTo>
                    <a:lnTo>
                      <a:pt x="229" y="204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35" y="204"/>
                    </a:lnTo>
                    <a:lnTo>
                      <a:pt x="235" y="204"/>
                    </a:lnTo>
                    <a:lnTo>
                      <a:pt x="235" y="201"/>
                    </a:lnTo>
                    <a:lnTo>
                      <a:pt x="235" y="201"/>
                    </a:lnTo>
                    <a:lnTo>
                      <a:pt x="235" y="201"/>
                    </a:lnTo>
                    <a:lnTo>
                      <a:pt x="238" y="201"/>
                    </a:lnTo>
                    <a:lnTo>
                      <a:pt x="238" y="201"/>
                    </a:lnTo>
                    <a:lnTo>
                      <a:pt x="238" y="199"/>
                    </a:lnTo>
                    <a:lnTo>
                      <a:pt x="238" y="199"/>
                    </a:lnTo>
                    <a:lnTo>
                      <a:pt x="238" y="199"/>
                    </a:lnTo>
                    <a:lnTo>
                      <a:pt x="238" y="196"/>
                    </a:lnTo>
                    <a:lnTo>
                      <a:pt x="238" y="196"/>
                    </a:lnTo>
                    <a:lnTo>
                      <a:pt x="238" y="196"/>
                    </a:lnTo>
                    <a:lnTo>
                      <a:pt x="238" y="193"/>
                    </a:lnTo>
                    <a:lnTo>
                      <a:pt x="238" y="193"/>
                    </a:lnTo>
                    <a:lnTo>
                      <a:pt x="238" y="193"/>
                    </a:lnTo>
                    <a:lnTo>
                      <a:pt x="235" y="193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90"/>
                    </a:lnTo>
                    <a:lnTo>
                      <a:pt x="235" y="187"/>
                    </a:lnTo>
                    <a:lnTo>
                      <a:pt x="235" y="187"/>
                    </a:lnTo>
                    <a:lnTo>
                      <a:pt x="235" y="187"/>
                    </a:lnTo>
                    <a:lnTo>
                      <a:pt x="235" y="187"/>
                    </a:lnTo>
                    <a:lnTo>
                      <a:pt x="235" y="184"/>
                    </a:lnTo>
                    <a:lnTo>
                      <a:pt x="235" y="184"/>
                    </a:lnTo>
                    <a:lnTo>
                      <a:pt x="235" y="184"/>
                    </a:lnTo>
                    <a:lnTo>
                      <a:pt x="235" y="182"/>
                    </a:lnTo>
                    <a:lnTo>
                      <a:pt x="235" y="182"/>
                    </a:lnTo>
                    <a:lnTo>
                      <a:pt x="232" y="182"/>
                    </a:lnTo>
                    <a:lnTo>
                      <a:pt x="232" y="182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29" y="176"/>
                    </a:lnTo>
                    <a:lnTo>
                      <a:pt x="229" y="176"/>
                    </a:lnTo>
                    <a:lnTo>
                      <a:pt x="229" y="176"/>
                    </a:lnTo>
                    <a:lnTo>
                      <a:pt x="229" y="173"/>
                    </a:lnTo>
                    <a:lnTo>
                      <a:pt x="229" y="173"/>
                    </a:lnTo>
                    <a:lnTo>
                      <a:pt x="226" y="173"/>
                    </a:lnTo>
                    <a:lnTo>
                      <a:pt x="226" y="173"/>
                    </a:lnTo>
                    <a:lnTo>
                      <a:pt x="226" y="170"/>
                    </a:lnTo>
                    <a:lnTo>
                      <a:pt x="226" y="170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226" y="167"/>
                    </a:lnTo>
                    <a:lnTo>
                      <a:pt x="226" y="165"/>
                    </a:lnTo>
                    <a:lnTo>
                      <a:pt x="229" y="165"/>
                    </a:lnTo>
                    <a:lnTo>
                      <a:pt x="229" y="165"/>
                    </a:lnTo>
                    <a:lnTo>
                      <a:pt x="229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9" y="159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6" y="153"/>
                    </a:lnTo>
                    <a:lnTo>
                      <a:pt x="226" y="153"/>
                    </a:lnTo>
                    <a:lnTo>
                      <a:pt x="226" y="153"/>
                    </a:lnTo>
                    <a:lnTo>
                      <a:pt x="226" y="150"/>
                    </a:lnTo>
                    <a:lnTo>
                      <a:pt x="226" y="150"/>
                    </a:lnTo>
                    <a:lnTo>
                      <a:pt x="224" y="148"/>
                    </a:lnTo>
                    <a:lnTo>
                      <a:pt x="224" y="148"/>
                    </a:lnTo>
                    <a:lnTo>
                      <a:pt x="224" y="145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4" y="142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21" y="136"/>
                    </a:lnTo>
                    <a:lnTo>
                      <a:pt x="221" y="136"/>
                    </a:lnTo>
                    <a:lnTo>
                      <a:pt x="221" y="133"/>
                    </a:lnTo>
                    <a:lnTo>
                      <a:pt x="221" y="133"/>
                    </a:lnTo>
                    <a:lnTo>
                      <a:pt x="221" y="131"/>
                    </a:lnTo>
                    <a:lnTo>
                      <a:pt x="221" y="131"/>
                    </a:lnTo>
                    <a:lnTo>
                      <a:pt x="221" y="131"/>
                    </a:lnTo>
                    <a:lnTo>
                      <a:pt x="221" y="128"/>
                    </a:lnTo>
                    <a:lnTo>
                      <a:pt x="218" y="128"/>
                    </a:lnTo>
                    <a:lnTo>
                      <a:pt x="218" y="125"/>
                    </a:lnTo>
                    <a:lnTo>
                      <a:pt x="215" y="125"/>
                    </a:lnTo>
                    <a:lnTo>
                      <a:pt x="215" y="122"/>
                    </a:lnTo>
                    <a:lnTo>
                      <a:pt x="212" y="122"/>
                    </a:lnTo>
                    <a:lnTo>
                      <a:pt x="212" y="119"/>
                    </a:lnTo>
                    <a:lnTo>
                      <a:pt x="212" y="116"/>
                    </a:lnTo>
                    <a:lnTo>
                      <a:pt x="209" y="116"/>
                    </a:lnTo>
                    <a:lnTo>
                      <a:pt x="209" y="114"/>
                    </a:lnTo>
                    <a:lnTo>
                      <a:pt x="207" y="114"/>
                    </a:lnTo>
                    <a:lnTo>
                      <a:pt x="207" y="111"/>
                    </a:lnTo>
                    <a:lnTo>
                      <a:pt x="207" y="108"/>
                    </a:lnTo>
                    <a:lnTo>
                      <a:pt x="204" y="108"/>
                    </a:lnTo>
                    <a:lnTo>
                      <a:pt x="204" y="108"/>
                    </a:lnTo>
                    <a:lnTo>
                      <a:pt x="204" y="105"/>
                    </a:lnTo>
                    <a:lnTo>
                      <a:pt x="204" y="102"/>
                    </a:lnTo>
                    <a:lnTo>
                      <a:pt x="204" y="102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7"/>
                    </a:lnTo>
                    <a:lnTo>
                      <a:pt x="204" y="97"/>
                    </a:lnTo>
                    <a:lnTo>
                      <a:pt x="204" y="97"/>
                    </a:lnTo>
                    <a:lnTo>
                      <a:pt x="204" y="94"/>
                    </a:lnTo>
                    <a:lnTo>
                      <a:pt x="204" y="94"/>
                    </a:lnTo>
                    <a:lnTo>
                      <a:pt x="204" y="91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198" y="88"/>
                    </a:lnTo>
                    <a:lnTo>
                      <a:pt x="198" y="85"/>
                    </a:lnTo>
                    <a:lnTo>
                      <a:pt x="192" y="82"/>
                    </a:lnTo>
                    <a:lnTo>
                      <a:pt x="178" y="68"/>
                    </a:lnTo>
                    <a:lnTo>
                      <a:pt x="175" y="68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164" y="31"/>
                    </a:lnTo>
                    <a:lnTo>
                      <a:pt x="164" y="29"/>
                    </a:lnTo>
                    <a:lnTo>
                      <a:pt x="161" y="29"/>
                    </a:lnTo>
                    <a:lnTo>
                      <a:pt x="161" y="26"/>
                    </a:lnTo>
                    <a:lnTo>
                      <a:pt x="141" y="23"/>
                    </a:lnTo>
                    <a:lnTo>
                      <a:pt x="127" y="3"/>
                    </a:lnTo>
                    <a:lnTo>
                      <a:pt x="116" y="3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88" y="9"/>
                    </a:lnTo>
                    <a:lnTo>
                      <a:pt x="79" y="9"/>
                    </a:lnTo>
                    <a:lnTo>
                      <a:pt x="79" y="17"/>
                    </a:lnTo>
                    <a:lnTo>
                      <a:pt x="79" y="20"/>
                    </a:lnTo>
                    <a:lnTo>
                      <a:pt x="79" y="23"/>
                    </a:lnTo>
                    <a:lnTo>
                      <a:pt x="79" y="26"/>
                    </a:lnTo>
                    <a:lnTo>
                      <a:pt x="79" y="29"/>
                    </a:lnTo>
                    <a:lnTo>
                      <a:pt x="65" y="29"/>
                    </a:lnTo>
                    <a:lnTo>
                      <a:pt x="54" y="29"/>
                    </a:lnTo>
                    <a:lnTo>
                      <a:pt x="48" y="29"/>
                    </a:lnTo>
                    <a:lnTo>
                      <a:pt x="39" y="29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31" y="34"/>
                    </a:lnTo>
                    <a:lnTo>
                      <a:pt x="25" y="34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1" y="29"/>
                    </a:lnTo>
                    <a:lnTo>
                      <a:pt x="8" y="26"/>
                    </a:lnTo>
                    <a:lnTo>
                      <a:pt x="0" y="26"/>
                    </a:lnTo>
                    <a:lnTo>
                      <a:pt x="0" y="37"/>
                    </a:lnTo>
                    <a:lnTo>
                      <a:pt x="5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22" y="51"/>
                    </a:lnTo>
                    <a:lnTo>
                      <a:pt x="22" y="57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0" y="63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5"/>
                    </a:lnTo>
                    <a:lnTo>
                      <a:pt x="17" y="68"/>
                    </a:lnTo>
                    <a:lnTo>
                      <a:pt x="20" y="68"/>
                    </a:lnTo>
                    <a:lnTo>
                      <a:pt x="20" y="71"/>
                    </a:lnTo>
                    <a:lnTo>
                      <a:pt x="20" y="7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4" name="Freeform 250"/>
              <p:cNvSpPr>
                <a:spLocks/>
              </p:cNvSpPr>
              <p:nvPr/>
            </p:nvSpPr>
            <p:spPr bwMode="auto">
              <a:xfrm>
                <a:off x="1324" y="2417"/>
                <a:ext cx="231" cy="288"/>
              </a:xfrm>
              <a:custGeom>
                <a:avLst/>
                <a:gdLst/>
                <a:ahLst/>
                <a:cxnLst>
                  <a:cxn ang="0">
                    <a:pos x="122" y="133"/>
                  </a:cxn>
                  <a:cxn ang="0">
                    <a:pos x="65" y="88"/>
                  </a:cxn>
                  <a:cxn ang="0">
                    <a:pos x="85" y="63"/>
                  </a:cxn>
                  <a:cxn ang="0">
                    <a:pos x="165" y="71"/>
                  </a:cxn>
                  <a:cxn ang="0">
                    <a:pos x="159" y="17"/>
                  </a:cxn>
                  <a:cxn ang="0">
                    <a:pos x="187" y="6"/>
                  </a:cxn>
                  <a:cxn ang="0">
                    <a:pos x="221" y="6"/>
                  </a:cxn>
                  <a:cxn ang="0">
                    <a:pos x="247" y="54"/>
                  </a:cxn>
                  <a:cxn ang="0">
                    <a:pos x="298" y="82"/>
                  </a:cxn>
                  <a:cxn ang="0">
                    <a:pos x="335" y="97"/>
                  </a:cxn>
                  <a:cxn ang="0">
                    <a:pos x="363" y="133"/>
                  </a:cxn>
                  <a:cxn ang="0">
                    <a:pos x="309" y="182"/>
                  </a:cxn>
                  <a:cxn ang="0">
                    <a:pos x="252" y="216"/>
                  </a:cxn>
                  <a:cxn ang="0">
                    <a:pos x="238" y="230"/>
                  </a:cxn>
                  <a:cxn ang="0">
                    <a:pos x="252" y="278"/>
                  </a:cxn>
                  <a:cxn ang="0">
                    <a:pos x="244" y="303"/>
                  </a:cxn>
                  <a:cxn ang="0">
                    <a:pos x="298" y="340"/>
                  </a:cxn>
                  <a:cxn ang="0">
                    <a:pos x="320" y="346"/>
                  </a:cxn>
                  <a:cxn ang="0">
                    <a:pos x="335" y="369"/>
                  </a:cxn>
                  <a:cxn ang="0">
                    <a:pos x="371" y="332"/>
                  </a:cxn>
                  <a:cxn ang="0">
                    <a:pos x="383" y="357"/>
                  </a:cxn>
                  <a:cxn ang="0">
                    <a:pos x="405" y="349"/>
                  </a:cxn>
                  <a:cxn ang="0">
                    <a:pos x="417" y="349"/>
                  </a:cxn>
                  <a:cxn ang="0">
                    <a:pos x="428" y="352"/>
                  </a:cxn>
                  <a:cxn ang="0">
                    <a:pos x="442" y="346"/>
                  </a:cxn>
                  <a:cxn ang="0">
                    <a:pos x="459" y="357"/>
                  </a:cxn>
                  <a:cxn ang="0">
                    <a:pos x="456" y="374"/>
                  </a:cxn>
                  <a:cxn ang="0">
                    <a:pos x="445" y="383"/>
                  </a:cxn>
                  <a:cxn ang="0">
                    <a:pos x="434" y="397"/>
                  </a:cxn>
                  <a:cxn ang="0">
                    <a:pos x="437" y="403"/>
                  </a:cxn>
                  <a:cxn ang="0">
                    <a:pos x="428" y="425"/>
                  </a:cxn>
                  <a:cxn ang="0">
                    <a:pos x="425" y="462"/>
                  </a:cxn>
                  <a:cxn ang="0">
                    <a:pos x="420" y="488"/>
                  </a:cxn>
                  <a:cxn ang="0">
                    <a:pos x="363" y="530"/>
                  </a:cxn>
                  <a:cxn ang="0">
                    <a:pos x="349" y="542"/>
                  </a:cxn>
                  <a:cxn ang="0">
                    <a:pos x="346" y="559"/>
                  </a:cxn>
                  <a:cxn ang="0">
                    <a:pos x="275" y="561"/>
                  </a:cxn>
                  <a:cxn ang="0">
                    <a:pos x="269" y="553"/>
                  </a:cxn>
                  <a:cxn ang="0">
                    <a:pos x="252" y="542"/>
                  </a:cxn>
                  <a:cxn ang="0">
                    <a:pos x="244" y="536"/>
                  </a:cxn>
                  <a:cxn ang="0">
                    <a:pos x="148" y="525"/>
                  </a:cxn>
                  <a:cxn ang="0">
                    <a:pos x="128" y="522"/>
                  </a:cxn>
                  <a:cxn ang="0">
                    <a:pos x="136" y="488"/>
                  </a:cxn>
                  <a:cxn ang="0">
                    <a:pos x="31" y="468"/>
                  </a:cxn>
                  <a:cxn ang="0">
                    <a:pos x="3" y="471"/>
                  </a:cxn>
                  <a:cxn ang="0">
                    <a:pos x="6" y="462"/>
                  </a:cxn>
                  <a:cxn ang="0">
                    <a:pos x="6" y="457"/>
                  </a:cxn>
                  <a:cxn ang="0">
                    <a:pos x="12" y="448"/>
                  </a:cxn>
                  <a:cxn ang="0">
                    <a:pos x="20" y="445"/>
                  </a:cxn>
                  <a:cxn ang="0">
                    <a:pos x="31" y="442"/>
                  </a:cxn>
                  <a:cxn ang="0">
                    <a:pos x="40" y="434"/>
                  </a:cxn>
                  <a:cxn ang="0">
                    <a:pos x="48" y="428"/>
                  </a:cxn>
                  <a:cxn ang="0">
                    <a:pos x="77" y="383"/>
                  </a:cxn>
                  <a:cxn ang="0">
                    <a:pos x="63" y="363"/>
                  </a:cxn>
                  <a:cxn ang="0">
                    <a:pos x="68" y="354"/>
                  </a:cxn>
                  <a:cxn ang="0">
                    <a:pos x="88" y="346"/>
                  </a:cxn>
                  <a:cxn ang="0">
                    <a:pos x="80" y="335"/>
                  </a:cxn>
                  <a:cxn ang="0">
                    <a:pos x="68" y="323"/>
                  </a:cxn>
                  <a:cxn ang="0">
                    <a:pos x="60" y="312"/>
                  </a:cxn>
                  <a:cxn ang="0">
                    <a:pos x="60" y="289"/>
                  </a:cxn>
                  <a:cxn ang="0">
                    <a:pos x="63" y="289"/>
                  </a:cxn>
                  <a:cxn ang="0">
                    <a:pos x="68" y="281"/>
                  </a:cxn>
                  <a:cxn ang="0">
                    <a:pos x="71" y="267"/>
                  </a:cxn>
                </a:cxnLst>
                <a:rect l="0" t="0" r="r" b="b"/>
                <a:pathLst>
                  <a:path w="459" h="570">
                    <a:moveTo>
                      <a:pt x="74" y="267"/>
                    </a:moveTo>
                    <a:lnTo>
                      <a:pt x="77" y="267"/>
                    </a:lnTo>
                    <a:lnTo>
                      <a:pt x="77" y="267"/>
                    </a:lnTo>
                    <a:lnTo>
                      <a:pt x="77" y="267"/>
                    </a:lnTo>
                    <a:lnTo>
                      <a:pt x="99" y="275"/>
                    </a:lnTo>
                    <a:lnTo>
                      <a:pt x="99" y="258"/>
                    </a:lnTo>
                    <a:lnTo>
                      <a:pt x="102" y="258"/>
                    </a:lnTo>
                    <a:lnTo>
                      <a:pt x="102" y="250"/>
                    </a:lnTo>
                    <a:lnTo>
                      <a:pt x="105" y="238"/>
                    </a:lnTo>
                    <a:lnTo>
                      <a:pt x="105" y="227"/>
                    </a:lnTo>
                    <a:lnTo>
                      <a:pt x="105" y="221"/>
                    </a:lnTo>
                    <a:lnTo>
                      <a:pt x="105" y="221"/>
                    </a:lnTo>
                    <a:lnTo>
                      <a:pt x="97" y="218"/>
                    </a:lnTo>
                    <a:lnTo>
                      <a:pt x="88" y="207"/>
                    </a:lnTo>
                    <a:lnTo>
                      <a:pt x="77" y="193"/>
                    </a:lnTo>
                    <a:lnTo>
                      <a:pt x="65" y="184"/>
                    </a:lnTo>
                    <a:lnTo>
                      <a:pt x="77" y="182"/>
                    </a:lnTo>
                    <a:lnTo>
                      <a:pt x="85" y="179"/>
                    </a:lnTo>
                    <a:lnTo>
                      <a:pt x="97" y="173"/>
                    </a:lnTo>
                    <a:lnTo>
                      <a:pt x="108" y="162"/>
                    </a:lnTo>
                    <a:lnTo>
                      <a:pt x="111" y="162"/>
                    </a:lnTo>
                    <a:lnTo>
                      <a:pt x="111" y="162"/>
                    </a:lnTo>
                    <a:lnTo>
                      <a:pt x="114" y="159"/>
                    </a:lnTo>
                    <a:lnTo>
                      <a:pt x="116" y="156"/>
                    </a:lnTo>
                    <a:lnTo>
                      <a:pt x="116" y="156"/>
                    </a:lnTo>
                    <a:lnTo>
                      <a:pt x="128" y="148"/>
                    </a:lnTo>
                    <a:lnTo>
                      <a:pt x="125" y="139"/>
                    </a:lnTo>
                    <a:lnTo>
                      <a:pt x="122" y="133"/>
                    </a:lnTo>
                    <a:lnTo>
                      <a:pt x="122" y="131"/>
                    </a:lnTo>
                    <a:lnTo>
                      <a:pt x="108" y="133"/>
                    </a:lnTo>
                    <a:lnTo>
                      <a:pt x="105" y="133"/>
                    </a:lnTo>
                    <a:lnTo>
                      <a:pt x="85" y="145"/>
                    </a:lnTo>
                    <a:lnTo>
                      <a:pt x="77" y="145"/>
                    </a:lnTo>
                    <a:lnTo>
                      <a:pt x="74" y="145"/>
                    </a:lnTo>
                    <a:lnTo>
                      <a:pt x="71" y="145"/>
                    </a:lnTo>
                    <a:lnTo>
                      <a:pt x="60" y="150"/>
                    </a:lnTo>
                    <a:lnTo>
                      <a:pt x="54" y="150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34" y="142"/>
                    </a:lnTo>
                    <a:lnTo>
                      <a:pt x="34" y="133"/>
                    </a:lnTo>
                    <a:lnTo>
                      <a:pt x="34" y="122"/>
                    </a:lnTo>
                    <a:lnTo>
                      <a:pt x="37" y="114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3" y="99"/>
                    </a:lnTo>
                    <a:lnTo>
                      <a:pt x="46" y="94"/>
                    </a:lnTo>
                    <a:lnTo>
                      <a:pt x="60" y="102"/>
                    </a:lnTo>
                    <a:lnTo>
                      <a:pt x="63" y="88"/>
                    </a:lnTo>
                    <a:lnTo>
                      <a:pt x="63" y="88"/>
                    </a:lnTo>
                    <a:lnTo>
                      <a:pt x="63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8" y="91"/>
                    </a:lnTo>
                    <a:lnTo>
                      <a:pt x="68" y="88"/>
                    </a:lnTo>
                    <a:lnTo>
                      <a:pt x="63" y="74"/>
                    </a:lnTo>
                    <a:lnTo>
                      <a:pt x="63" y="68"/>
                    </a:lnTo>
                    <a:lnTo>
                      <a:pt x="63" y="68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8" y="68"/>
                    </a:lnTo>
                    <a:lnTo>
                      <a:pt x="68" y="65"/>
                    </a:lnTo>
                    <a:lnTo>
                      <a:pt x="71" y="65"/>
                    </a:lnTo>
                    <a:lnTo>
                      <a:pt x="71" y="65"/>
                    </a:lnTo>
                    <a:lnTo>
                      <a:pt x="71" y="65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2" y="63"/>
                    </a:lnTo>
                    <a:lnTo>
                      <a:pt x="82" y="63"/>
                    </a:lnTo>
                    <a:lnTo>
                      <a:pt x="85" y="63"/>
                    </a:lnTo>
                    <a:lnTo>
                      <a:pt x="102" y="65"/>
                    </a:lnTo>
                    <a:lnTo>
                      <a:pt x="108" y="54"/>
                    </a:lnTo>
                    <a:lnTo>
                      <a:pt x="122" y="54"/>
                    </a:lnTo>
                    <a:lnTo>
                      <a:pt x="122" y="51"/>
                    </a:lnTo>
                    <a:lnTo>
                      <a:pt x="131" y="48"/>
                    </a:lnTo>
                    <a:lnTo>
                      <a:pt x="133" y="54"/>
                    </a:lnTo>
                    <a:lnTo>
                      <a:pt x="133" y="54"/>
                    </a:lnTo>
                    <a:lnTo>
                      <a:pt x="133" y="57"/>
                    </a:lnTo>
                    <a:lnTo>
                      <a:pt x="133" y="60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3" y="65"/>
                    </a:lnTo>
                    <a:lnTo>
                      <a:pt x="133" y="68"/>
                    </a:lnTo>
                    <a:lnTo>
                      <a:pt x="133" y="68"/>
                    </a:lnTo>
                    <a:lnTo>
                      <a:pt x="133" y="68"/>
                    </a:lnTo>
                    <a:lnTo>
                      <a:pt x="136" y="71"/>
                    </a:lnTo>
                    <a:lnTo>
                      <a:pt x="136" y="74"/>
                    </a:lnTo>
                    <a:lnTo>
                      <a:pt x="136" y="77"/>
                    </a:lnTo>
                    <a:lnTo>
                      <a:pt x="136" y="77"/>
                    </a:lnTo>
                    <a:lnTo>
                      <a:pt x="136" y="82"/>
                    </a:lnTo>
                    <a:lnTo>
                      <a:pt x="136" y="82"/>
                    </a:lnTo>
                    <a:lnTo>
                      <a:pt x="145" y="82"/>
                    </a:lnTo>
                    <a:lnTo>
                      <a:pt x="150" y="80"/>
                    </a:lnTo>
                    <a:lnTo>
                      <a:pt x="153" y="80"/>
                    </a:lnTo>
                    <a:lnTo>
                      <a:pt x="159" y="80"/>
                    </a:lnTo>
                    <a:lnTo>
                      <a:pt x="159" y="74"/>
                    </a:lnTo>
                    <a:lnTo>
                      <a:pt x="162" y="71"/>
                    </a:lnTo>
                    <a:lnTo>
                      <a:pt x="165" y="71"/>
                    </a:lnTo>
                    <a:lnTo>
                      <a:pt x="165" y="71"/>
                    </a:lnTo>
                    <a:lnTo>
                      <a:pt x="165" y="68"/>
                    </a:lnTo>
                    <a:lnTo>
                      <a:pt x="165" y="65"/>
                    </a:lnTo>
                    <a:lnTo>
                      <a:pt x="162" y="65"/>
                    </a:lnTo>
                    <a:lnTo>
                      <a:pt x="159" y="60"/>
                    </a:lnTo>
                    <a:lnTo>
                      <a:pt x="159" y="54"/>
                    </a:lnTo>
                    <a:lnTo>
                      <a:pt x="153" y="48"/>
                    </a:lnTo>
                    <a:lnTo>
                      <a:pt x="150" y="46"/>
                    </a:lnTo>
                    <a:lnTo>
                      <a:pt x="150" y="43"/>
                    </a:lnTo>
                    <a:lnTo>
                      <a:pt x="150" y="43"/>
                    </a:lnTo>
                    <a:lnTo>
                      <a:pt x="148" y="43"/>
                    </a:lnTo>
                    <a:lnTo>
                      <a:pt x="150" y="40"/>
                    </a:lnTo>
                    <a:lnTo>
                      <a:pt x="150" y="40"/>
                    </a:lnTo>
                    <a:lnTo>
                      <a:pt x="150" y="37"/>
                    </a:lnTo>
                    <a:lnTo>
                      <a:pt x="150" y="37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53" y="31"/>
                    </a:lnTo>
                    <a:lnTo>
                      <a:pt x="153" y="31"/>
                    </a:lnTo>
                    <a:lnTo>
                      <a:pt x="153" y="29"/>
                    </a:lnTo>
                    <a:lnTo>
                      <a:pt x="153" y="26"/>
                    </a:lnTo>
                    <a:lnTo>
                      <a:pt x="156" y="23"/>
                    </a:lnTo>
                    <a:lnTo>
                      <a:pt x="156" y="20"/>
                    </a:lnTo>
                    <a:lnTo>
                      <a:pt x="159" y="17"/>
                    </a:lnTo>
                    <a:lnTo>
                      <a:pt x="159" y="14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2" y="9"/>
                    </a:lnTo>
                    <a:lnTo>
                      <a:pt x="162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7" y="9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79" y="9"/>
                    </a:lnTo>
                    <a:lnTo>
                      <a:pt x="179" y="9"/>
                    </a:lnTo>
                    <a:lnTo>
                      <a:pt x="179" y="9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4" y="9"/>
                    </a:lnTo>
                    <a:lnTo>
                      <a:pt x="187" y="6"/>
                    </a:lnTo>
                    <a:lnTo>
                      <a:pt x="187" y="6"/>
                    </a:lnTo>
                    <a:lnTo>
                      <a:pt x="190" y="6"/>
                    </a:lnTo>
                    <a:lnTo>
                      <a:pt x="190" y="6"/>
                    </a:lnTo>
                    <a:lnTo>
                      <a:pt x="193" y="6"/>
                    </a:lnTo>
                    <a:lnTo>
                      <a:pt x="193" y="6"/>
                    </a:lnTo>
                    <a:lnTo>
                      <a:pt x="193" y="3"/>
                    </a:lnTo>
                    <a:lnTo>
                      <a:pt x="193" y="3"/>
                    </a:lnTo>
                    <a:lnTo>
                      <a:pt x="196" y="3"/>
                    </a:lnTo>
                    <a:lnTo>
                      <a:pt x="196" y="3"/>
                    </a:lnTo>
                    <a:lnTo>
                      <a:pt x="199" y="3"/>
                    </a:lnTo>
                    <a:lnTo>
                      <a:pt x="199" y="3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10" y="0"/>
                    </a:lnTo>
                    <a:lnTo>
                      <a:pt x="213" y="0"/>
                    </a:lnTo>
                    <a:lnTo>
                      <a:pt x="213" y="3"/>
                    </a:lnTo>
                    <a:lnTo>
                      <a:pt x="216" y="3"/>
                    </a:lnTo>
                    <a:lnTo>
                      <a:pt x="218" y="3"/>
                    </a:lnTo>
                    <a:lnTo>
                      <a:pt x="218" y="6"/>
                    </a:lnTo>
                    <a:lnTo>
                      <a:pt x="221" y="6"/>
                    </a:lnTo>
                    <a:lnTo>
                      <a:pt x="221" y="6"/>
                    </a:lnTo>
                    <a:lnTo>
                      <a:pt x="224" y="6"/>
                    </a:lnTo>
                    <a:lnTo>
                      <a:pt x="224" y="9"/>
                    </a:lnTo>
                    <a:lnTo>
                      <a:pt x="227" y="12"/>
                    </a:lnTo>
                    <a:lnTo>
                      <a:pt x="230" y="14"/>
                    </a:lnTo>
                    <a:lnTo>
                      <a:pt x="230" y="14"/>
                    </a:lnTo>
                    <a:lnTo>
                      <a:pt x="233" y="17"/>
                    </a:lnTo>
                    <a:lnTo>
                      <a:pt x="233" y="17"/>
                    </a:lnTo>
                    <a:lnTo>
                      <a:pt x="235" y="20"/>
                    </a:lnTo>
                    <a:lnTo>
                      <a:pt x="235" y="20"/>
                    </a:lnTo>
                    <a:lnTo>
                      <a:pt x="238" y="23"/>
                    </a:lnTo>
                    <a:lnTo>
                      <a:pt x="238" y="23"/>
                    </a:lnTo>
                    <a:lnTo>
                      <a:pt x="238" y="23"/>
                    </a:lnTo>
                    <a:lnTo>
                      <a:pt x="241" y="26"/>
                    </a:lnTo>
                    <a:lnTo>
                      <a:pt x="241" y="26"/>
                    </a:lnTo>
                    <a:lnTo>
                      <a:pt x="241" y="29"/>
                    </a:lnTo>
                    <a:lnTo>
                      <a:pt x="241" y="29"/>
                    </a:lnTo>
                    <a:lnTo>
                      <a:pt x="244" y="34"/>
                    </a:lnTo>
                    <a:lnTo>
                      <a:pt x="244" y="34"/>
                    </a:lnTo>
                    <a:lnTo>
                      <a:pt x="244" y="37"/>
                    </a:lnTo>
                    <a:lnTo>
                      <a:pt x="247" y="43"/>
                    </a:lnTo>
                    <a:lnTo>
                      <a:pt x="247" y="43"/>
                    </a:lnTo>
                    <a:lnTo>
                      <a:pt x="250" y="46"/>
                    </a:lnTo>
                    <a:lnTo>
                      <a:pt x="250" y="46"/>
                    </a:lnTo>
                    <a:lnTo>
                      <a:pt x="250" y="48"/>
                    </a:lnTo>
                    <a:lnTo>
                      <a:pt x="247" y="48"/>
                    </a:lnTo>
                    <a:lnTo>
                      <a:pt x="247" y="51"/>
                    </a:lnTo>
                    <a:lnTo>
                      <a:pt x="247" y="54"/>
                    </a:lnTo>
                    <a:lnTo>
                      <a:pt x="247" y="54"/>
                    </a:lnTo>
                    <a:lnTo>
                      <a:pt x="244" y="57"/>
                    </a:lnTo>
                    <a:lnTo>
                      <a:pt x="244" y="60"/>
                    </a:lnTo>
                    <a:lnTo>
                      <a:pt x="244" y="63"/>
                    </a:lnTo>
                    <a:lnTo>
                      <a:pt x="244" y="65"/>
                    </a:lnTo>
                    <a:lnTo>
                      <a:pt x="241" y="71"/>
                    </a:lnTo>
                    <a:lnTo>
                      <a:pt x="241" y="77"/>
                    </a:lnTo>
                    <a:lnTo>
                      <a:pt x="255" y="80"/>
                    </a:lnTo>
                    <a:lnTo>
                      <a:pt x="255" y="80"/>
                    </a:lnTo>
                    <a:lnTo>
                      <a:pt x="258" y="80"/>
                    </a:lnTo>
                    <a:lnTo>
                      <a:pt x="258" y="80"/>
                    </a:lnTo>
                    <a:lnTo>
                      <a:pt x="261" y="80"/>
                    </a:lnTo>
                    <a:lnTo>
                      <a:pt x="261" y="80"/>
                    </a:lnTo>
                    <a:lnTo>
                      <a:pt x="264" y="80"/>
                    </a:lnTo>
                    <a:lnTo>
                      <a:pt x="264" y="80"/>
                    </a:lnTo>
                    <a:lnTo>
                      <a:pt x="267" y="77"/>
                    </a:lnTo>
                    <a:lnTo>
                      <a:pt x="267" y="77"/>
                    </a:lnTo>
                    <a:lnTo>
                      <a:pt x="275" y="77"/>
                    </a:lnTo>
                    <a:lnTo>
                      <a:pt x="278" y="80"/>
                    </a:lnTo>
                    <a:lnTo>
                      <a:pt x="284" y="80"/>
                    </a:lnTo>
                    <a:lnTo>
                      <a:pt x="289" y="80"/>
                    </a:lnTo>
                    <a:lnTo>
                      <a:pt x="292" y="80"/>
                    </a:lnTo>
                    <a:lnTo>
                      <a:pt x="295" y="80"/>
                    </a:lnTo>
                    <a:lnTo>
                      <a:pt x="295" y="82"/>
                    </a:lnTo>
                    <a:lnTo>
                      <a:pt x="295" y="82"/>
                    </a:lnTo>
                    <a:lnTo>
                      <a:pt x="298" y="82"/>
                    </a:lnTo>
                    <a:lnTo>
                      <a:pt x="298" y="82"/>
                    </a:lnTo>
                    <a:lnTo>
                      <a:pt x="298" y="82"/>
                    </a:lnTo>
                    <a:lnTo>
                      <a:pt x="298" y="82"/>
                    </a:lnTo>
                    <a:lnTo>
                      <a:pt x="301" y="82"/>
                    </a:lnTo>
                    <a:lnTo>
                      <a:pt x="298" y="80"/>
                    </a:lnTo>
                    <a:lnTo>
                      <a:pt x="295" y="71"/>
                    </a:lnTo>
                    <a:lnTo>
                      <a:pt x="298" y="71"/>
                    </a:lnTo>
                    <a:lnTo>
                      <a:pt x="298" y="71"/>
                    </a:lnTo>
                    <a:lnTo>
                      <a:pt x="301" y="71"/>
                    </a:lnTo>
                    <a:lnTo>
                      <a:pt x="303" y="71"/>
                    </a:lnTo>
                    <a:lnTo>
                      <a:pt x="309" y="68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12" y="65"/>
                    </a:lnTo>
                    <a:lnTo>
                      <a:pt x="312" y="65"/>
                    </a:lnTo>
                    <a:lnTo>
                      <a:pt x="315" y="65"/>
                    </a:lnTo>
                    <a:lnTo>
                      <a:pt x="315" y="65"/>
                    </a:lnTo>
                    <a:lnTo>
                      <a:pt x="315" y="65"/>
                    </a:lnTo>
                    <a:lnTo>
                      <a:pt x="323" y="65"/>
                    </a:lnTo>
                    <a:lnTo>
                      <a:pt x="326" y="65"/>
                    </a:lnTo>
                    <a:lnTo>
                      <a:pt x="329" y="65"/>
                    </a:lnTo>
                    <a:lnTo>
                      <a:pt x="332" y="65"/>
                    </a:lnTo>
                    <a:lnTo>
                      <a:pt x="329" y="82"/>
                    </a:lnTo>
                    <a:lnTo>
                      <a:pt x="329" y="82"/>
                    </a:lnTo>
                    <a:lnTo>
                      <a:pt x="332" y="82"/>
                    </a:lnTo>
                    <a:lnTo>
                      <a:pt x="332" y="85"/>
                    </a:lnTo>
                    <a:lnTo>
                      <a:pt x="332" y="88"/>
                    </a:lnTo>
                    <a:lnTo>
                      <a:pt x="335" y="91"/>
                    </a:lnTo>
                    <a:lnTo>
                      <a:pt x="335" y="94"/>
                    </a:lnTo>
                    <a:lnTo>
                      <a:pt x="335" y="97"/>
                    </a:lnTo>
                    <a:lnTo>
                      <a:pt x="337" y="97"/>
                    </a:lnTo>
                    <a:lnTo>
                      <a:pt x="337" y="97"/>
                    </a:lnTo>
                    <a:lnTo>
                      <a:pt x="340" y="99"/>
                    </a:lnTo>
                    <a:lnTo>
                      <a:pt x="340" y="99"/>
                    </a:lnTo>
                    <a:lnTo>
                      <a:pt x="340" y="99"/>
                    </a:lnTo>
                    <a:lnTo>
                      <a:pt x="340" y="102"/>
                    </a:lnTo>
                    <a:lnTo>
                      <a:pt x="340" y="102"/>
                    </a:lnTo>
                    <a:lnTo>
                      <a:pt x="340" y="102"/>
                    </a:lnTo>
                    <a:lnTo>
                      <a:pt x="340" y="105"/>
                    </a:lnTo>
                    <a:lnTo>
                      <a:pt x="343" y="105"/>
                    </a:lnTo>
                    <a:lnTo>
                      <a:pt x="343" y="108"/>
                    </a:lnTo>
                    <a:lnTo>
                      <a:pt x="343" y="108"/>
                    </a:lnTo>
                    <a:lnTo>
                      <a:pt x="343" y="111"/>
                    </a:lnTo>
                    <a:lnTo>
                      <a:pt x="343" y="111"/>
                    </a:lnTo>
                    <a:lnTo>
                      <a:pt x="346" y="111"/>
                    </a:lnTo>
                    <a:lnTo>
                      <a:pt x="346" y="111"/>
                    </a:lnTo>
                    <a:lnTo>
                      <a:pt x="349" y="114"/>
                    </a:lnTo>
                    <a:lnTo>
                      <a:pt x="349" y="116"/>
                    </a:lnTo>
                    <a:lnTo>
                      <a:pt x="352" y="119"/>
                    </a:lnTo>
                    <a:lnTo>
                      <a:pt x="352" y="119"/>
                    </a:lnTo>
                    <a:lnTo>
                      <a:pt x="352" y="119"/>
                    </a:lnTo>
                    <a:lnTo>
                      <a:pt x="352" y="119"/>
                    </a:lnTo>
                    <a:lnTo>
                      <a:pt x="354" y="122"/>
                    </a:lnTo>
                    <a:lnTo>
                      <a:pt x="354" y="122"/>
                    </a:lnTo>
                    <a:lnTo>
                      <a:pt x="354" y="125"/>
                    </a:lnTo>
                    <a:lnTo>
                      <a:pt x="357" y="125"/>
                    </a:lnTo>
                    <a:lnTo>
                      <a:pt x="360" y="131"/>
                    </a:lnTo>
                    <a:lnTo>
                      <a:pt x="363" y="133"/>
                    </a:lnTo>
                    <a:lnTo>
                      <a:pt x="366" y="136"/>
                    </a:lnTo>
                    <a:lnTo>
                      <a:pt x="366" y="139"/>
                    </a:lnTo>
                    <a:lnTo>
                      <a:pt x="369" y="142"/>
                    </a:lnTo>
                    <a:lnTo>
                      <a:pt x="371" y="148"/>
                    </a:lnTo>
                    <a:lnTo>
                      <a:pt x="374" y="150"/>
                    </a:lnTo>
                    <a:lnTo>
                      <a:pt x="374" y="150"/>
                    </a:lnTo>
                    <a:lnTo>
                      <a:pt x="377" y="156"/>
                    </a:lnTo>
                    <a:lnTo>
                      <a:pt x="380" y="162"/>
                    </a:lnTo>
                    <a:lnTo>
                      <a:pt x="383" y="165"/>
                    </a:lnTo>
                    <a:lnTo>
                      <a:pt x="386" y="167"/>
                    </a:lnTo>
                    <a:lnTo>
                      <a:pt x="386" y="170"/>
                    </a:lnTo>
                    <a:lnTo>
                      <a:pt x="388" y="173"/>
                    </a:lnTo>
                    <a:lnTo>
                      <a:pt x="391" y="176"/>
                    </a:lnTo>
                    <a:lnTo>
                      <a:pt x="391" y="179"/>
                    </a:lnTo>
                    <a:lnTo>
                      <a:pt x="371" y="176"/>
                    </a:lnTo>
                    <a:lnTo>
                      <a:pt x="357" y="156"/>
                    </a:lnTo>
                    <a:lnTo>
                      <a:pt x="346" y="156"/>
                    </a:lnTo>
                    <a:lnTo>
                      <a:pt x="337" y="153"/>
                    </a:lnTo>
                    <a:lnTo>
                      <a:pt x="335" y="153"/>
                    </a:lnTo>
                    <a:lnTo>
                      <a:pt x="335" y="153"/>
                    </a:lnTo>
                    <a:lnTo>
                      <a:pt x="318" y="153"/>
                    </a:lnTo>
                    <a:lnTo>
                      <a:pt x="318" y="162"/>
                    </a:lnTo>
                    <a:lnTo>
                      <a:pt x="309" y="162"/>
                    </a:lnTo>
                    <a:lnTo>
                      <a:pt x="309" y="170"/>
                    </a:lnTo>
                    <a:lnTo>
                      <a:pt x="309" y="173"/>
                    </a:lnTo>
                    <a:lnTo>
                      <a:pt x="309" y="176"/>
                    </a:lnTo>
                    <a:lnTo>
                      <a:pt x="309" y="179"/>
                    </a:lnTo>
                    <a:lnTo>
                      <a:pt x="309" y="182"/>
                    </a:lnTo>
                    <a:lnTo>
                      <a:pt x="295" y="182"/>
                    </a:lnTo>
                    <a:lnTo>
                      <a:pt x="284" y="182"/>
                    </a:lnTo>
                    <a:lnTo>
                      <a:pt x="278" y="182"/>
                    </a:lnTo>
                    <a:lnTo>
                      <a:pt x="269" y="182"/>
                    </a:lnTo>
                    <a:lnTo>
                      <a:pt x="261" y="182"/>
                    </a:lnTo>
                    <a:lnTo>
                      <a:pt x="261" y="184"/>
                    </a:lnTo>
                    <a:lnTo>
                      <a:pt x="261" y="187"/>
                    </a:lnTo>
                    <a:lnTo>
                      <a:pt x="255" y="187"/>
                    </a:lnTo>
                    <a:lnTo>
                      <a:pt x="255" y="182"/>
                    </a:lnTo>
                    <a:lnTo>
                      <a:pt x="255" y="182"/>
                    </a:lnTo>
                    <a:lnTo>
                      <a:pt x="252" y="182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1" y="182"/>
                    </a:lnTo>
                    <a:lnTo>
                      <a:pt x="238" y="179"/>
                    </a:lnTo>
                    <a:lnTo>
                      <a:pt x="230" y="179"/>
                    </a:lnTo>
                    <a:lnTo>
                      <a:pt x="230" y="190"/>
                    </a:lnTo>
                    <a:lnTo>
                      <a:pt x="235" y="193"/>
                    </a:lnTo>
                    <a:lnTo>
                      <a:pt x="238" y="193"/>
                    </a:lnTo>
                    <a:lnTo>
                      <a:pt x="238" y="193"/>
                    </a:lnTo>
                    <a:lnTo>
                      <a:pt x="238" y="196"/>
                    </a:lnTo>
                    <a:lnTo>
                      <a:pt x="238" y="199"/>
                    </a:lnTo>
                    <a:lnTo>
                      <a:pt x="238" y="201"/>
                    </a:lnTo>
                    <a:lnTo>
                      <a:pt x="252" y="204"/>
                    </a:lnTo>
                    <a:lnTo>
                      <a:pt x="252" y="210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0" y="216"/>
                    </a:lnTo>
                    <a:lnTo>
                      <a:pt x="250" y="213"/>
                    </a:lnTo>
                    <a:lnTo>
                      <a:pt x="250" y="213"/>
                    </a:lnTo>
                    <a:lnTo>
                      <a:pt x="250" y="213"/>
                    </a:lnTo>
                    <a:lnTo>
                      <a:pt x="247" y="213"/>
                    </a:lnTo>
                    <a:lnTo>
                      <a:pt x="247" y="213"/>
                    </a:lnTo>
                    <a:lnTo>
                      <a:pt x="244" y="216"/>
                    </a:lnTo>
                    <a:lnTo>
                      <a:pt x="247" y="216"/>
                    </a:lnTo>
                    <a:lnTo>
                      <a:pt x="247" y="216"/>
                    </a:lnTo>
                    <a:lnTo>
                      <a:pt x="247" y="216"/>
                    </a:lnTo>
                    <a:lnTo>
                      <a:pt x="247" y="216"/>
                    </a:lnTo>
                    <a:lnTo>
                      <a:pt x="247" y="216"/>
                    </a:lnTo>
                    <a:lnTo>
                      <a:pt x="247" y="218"/>
                    </a:lnTo>
                    <a:lnTo>
                      <a:pt x="247" y="221"/>
                    </a:lnTo>
                    <a:lnTo>
                      <a:pt x="250" y="221"/>
                    </a:lnTo>
                    <a:lnTo>
                      <a:pt x="250" y="224"/>
                    </a:lnTo>
                    <a:lnTo>
                      <a:pt x="250" y="227"/>
                    </a:lnTo>
                    <a:lnTo>
                      <a:pt x="247" y="227"/>
                    </a:lnTo>
                    <a:lnTo>
                      <a:pt x="241" y="227"/>
                    </a:lnTo>
                    <a:lnTo>
                      <a:pt x="241" y="227"/>
                    </a:lnTo>
                    <a:lnTo>
                      <a:pt x="241" y="230"/>
                    </a:lnTo>
                    <a:lnTo>
                      <a:pt x="241" y="230"/>
                    </a:lnTo>
                    <a:lnTo>
                      <a:pt x="241" y="230"/>
                    </a:lnTo>
                    <a:lnTo>
                      <a:pt x="241" y="230"/>
                    </a:lnTo>
                    <a:lnTo>
                      <a:pt x="238" y="230"/>
                    </a:lnTo>
                    <a:lnTo>
                      <a:pt x="238" y="230"/>
                    </a:lnTo>
                    <a:lnTo>
                      <a:pt x="238" y="230"/>
                    </a:lnTo>
                    <a:lnTo>
                      <a:pt x="238" y="230"/>
                    </a:lnTo>
                    <a:lnTo>
                      <a:pt x="238" y="230"/>
                    </a:lnTo>
                    <a:lnTo>
                      <a:pt x="238" y="238"/>
                    </a:lnTo>
                    <a:lnTo>
                      <a:pt x="238" y="244"/>
                    </a:lnTo>
                    <a:lnTo>
                      <a:pt x="244" y="244"/>
                    </a:lnTo>
                    <a:lnTo>
                      <a:pt x="247" y="244"/>
                    </a:lnTo>
                    <a:lnTo>
                      <a:pt x="250" y="252"/>
                    </a:lnTo>
                    <a:lnTo>
                      <a:pt x="252" y="258"/>
                    </a:lnTo>
                    <a:lnTo>
                      <a:pt x="252" y="261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5" y="272"/>
                    </a:lnTo>
                    <a:lnTo>
                      <a:pt x="255" y="272"/>
                    </a:lnTo>
                    <a:lnTo>
                      <a:pt x="255" y="275"/>
                    </a:lnTo>
                    <a:lnTo>
                      <a:pt x="255" y="275"/>
                    </a:lnTo>
                    <a:lnTo>
                      <a:pt x="255" y="275"/>
                    </a:lnTo>
                    <a:lnTo>
                      <a:pt x="255" y="275"/>
                    </a:lnTo>
                    <a:lnTo>
                      <a:pt x="255" y="278"/>
                    </a:lnTo>
                    <a:lnTo>
                      <a:pt x="255" y="278"/>
                    </a:lnTo>
                    <a:lnTo>
                      <a:pt x="255" y="278"/>
                    </a:lnTo>
                    <a:lnTo>
                      <a:pt x="255" y="278"/>
                    </a:lnTo>
                    <a:lnTo>
                      <a:pt x="255" y="278"/>
                    </a:lnTo>
                    <a:lnTo>
                      <a:pt x="252" y="278"/>
                    </a:lnTo>
                    <a:lnTo>
                      <a:pt x="252" y="278"/>
                    </a:lnTo>
                    <a:lnTo>
                      <a:pt x="252" y="278"/>
                    </a:lnTo>
                    <a:lnTo>
                      <a:pt x="252" y="278"/>
                    </a:lnTo>
                    <a:lnTo>
                      <a:pt x="250" y="275"/>
                    </a:lnTo>
                    <a:lnTo>
                      <a:pt x="250" y="278"/>
                    </a:lnTo>
                    <a:lnTo>
                      <a:pt x="247" y="278"/>
                    </a:lnTo>
                    <a:lnTo>
                      <a:pt x="247" y="281"/>
                    </a:lnTo>
                    <a:lnTo>
                      <a:pt x="247" y="278"/>
                    </a:lnTo>
                    <a:lnTo>
                      <a:pt x="244" y="278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1" y="281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38" y="284"/>
                    </a:lnTo>
                    <a:lnTo>
                      <a:pt x="238" y="286"/>
                    </a:lnTo>
                    <a:lnTo>
                      <a:pt x="241" y="289"/>
                    </a:lnTo>
                    <a:lnTo>
                      <a:pt x="241" y="295"/>
                    </a:lnTo>
                    <a:lnTo>
                      <a:pt x="241" y="295"/>
                    </a:lnTo>
                    <a:lnTo>
                      <a:pt x="244" y="301"/>
                    </a:lnTo>
                    <a:lnTo>
                      <a:pt x="244" y="303"/>
                    </a:lnTo>
                    <a:lnTo>
                      <a:pt x="244" y="306"/>
                    </a:lnTo>
                    <a:lnTo>
                      <a:pt x="247" y="303"/>
                    </a:lnTo>
                    <a:lnTo>
                      <a:pt x="250" y="303"/>
                    </a:lnTo>
                    <a:lnTo>
                      <a:pt x="252" y="303"/>
                    </a:lnTo>
                    <a:lnTo>
                      <a:pt x="255" y="301"/>
                    </a:lnTo>
                    <a:lnTo>
                      <a:pt x="255" y="301"/>
                    </a:lnTo>
                    <a:lnTo>
                      <a:pt x="258" y="301"/>
                    </a:lnTo>
                    <a:lnTo>
                      <a:pt x="267" y="303"/>
                    </a:lnTo>
                    <a:lnTo>
                      <a:pt x="272" y="306"/>
                    </a:lnTo>
                    <a:lnTo>
                      <a:pt x="272" y="312"/>
                    </a:lnTo>
                    <a:lnTo>
                      <a:pt x="272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8" y="332"/>
                    </a:lnTo>
                    <a:lnTo>
                      <a:pt x="295" y="329"/>
                    </a:lnTo>
                    <a:lnTo>
                      <a:pt x="295" y="337"/>
                    </a:lnTo>
                    <a:lnTo>
                      <a:pt x="295" y="337"/>
                    </a:lnTo>
                    <a:lnTo>
                      <a:pt x="295" y="340"/>
                    </a:lnTo>
                    <a:lnTo>
                      <a:pt x="295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301" y="343"/>
                    </a:lnTo>
                    <a:lnTo>
                      <a:pt x="301" y="343"/>
                    </a:lnTo>
                    <a:lnTo>
                      <a:pt x="301" y="343"/>
                    </a:lnTo>
                    <a:lnTo>
                      <a:pt x="301" y="343"/>
                    </a:lnTo>
                    <a:lnTo>
                      <a:pt x="303" y="343"/>
                    </a:lnTo>
                    <a:lnTo>
                      <a:pt x="303" y="343"/>
                    </a:lnTo>
                    <a:lnTo>
                      <a:pt x="303" y="343"/>
                    </a:lnTo>
                    <a:lnTo>
                      <a:pt x="306" y="343"/>
                    </a:lnTo>
                    <a:lnTo>
                      <a:pt x="306" y="343"/>
                    </a:lnTo>
                    <a:lnTo>
                      <a:pt x="306" y="343"/>
                    </a:lnTo>
                    <a:lnTo>
                      <a:pt x="309" y="343"/>
                    </a:lnTo>
                    <a:lnTo>
                      <a:pt x="309" y="343"/>
                    </a:lnTo>
                    <a:lnTo>
                      <a:pt x="309" y="343"/>
                    </a:lnTo>
                    <a:lnTo>
                      <a:pt x="309" y="343"/>
                    </a:lnTo>
                    <a:lnTo>
                      <a:pt x="312" y="343"/>
                    </a:lnTo>
                    <a:lnTo>
                      <a:pt x="312" y="343"/>
                    </a:lnTo>
                    <a:lnTo>
                      <a:pt x="312" y="343"/>
                    </a:lnTo>
                    <a:lnTo>
                      <a:pt x="312" y="343"/>
                    </a:lnTo>
                    <a:lnTo>
                      <a:pt x="315" y="343"/>
                    </a:lnTo>
                    <a:lnTo>
                      <a:pt x="315" y="343"/>
                    </a:lnTo>
                    <a:lnTo>
                      <a:pt x="315" y="343"/>
                    </a:lnTo>
                    <a:lnTo>
                      <a:pt x="315" y="343"/>
                    </a:lnTo>
                    <a:lnTo>
                      <a:pt x="315" y="346"/>
                    </a:lnTo>
                    <a:lnTo>
                      <a:pt x="318" y="346"/>
                    </a:lnTo>
                    <a:lnTo>
                      <a:pt x="318" y="343"/>
                    </a:lnTo>
                    <a:lnTo>
                      <a:pt x="320" y="346"/>
                    </a:lnTo>
                    <a:lnTo>
                      <a:pt x="320" y="346"/>
                    </a:lnTo>
                    <a:lnTo>
                      <a:pt x="323" y="346"/>
                    </a:lnTo>
                    <a:lnTo>
                      <a:pt x="323" y="346"/>
                    </a:lnTo>
                    <a:lnTo>
                      <a:pt x="326" y="346"/>
                    </a:lnTo>
                    <a:lnTo>
                      <a:pt x="326" y="346"/>
                    </a:lnTo>
                    <a:lnTo>
                      <a:pt x="326" y="346"/>
                    </a:lnTo>
                    <a:lnTo>
                      <a:pt x="335" y="343"/>
                    </a:lnTo>
                    <a:lnTo>
                      <a:pt x="337" y="346"/>
                    </a:lnTo>
                    <a:lnTo>
                      <a:pt x="337" y="346"/>
                    </a:lnTo>
                    <a:lnTo>
                      <a:pt x="337" y="349"/>
                    </a:lnTo>
                    <a:lnTo>
                      <a:pt x="337" y="349"/>
                    </a:lnTo>
                    <a:lnTo>
                      <a:pt x="337" y="349"/>
                    </a:lnTo>
                    <a:lnTo>
                      <a:pt x="337" y="349"/>
                    </a:lnTo>
                    <a:lnTo>
                      <a:pt x="337" y="349"/>
                    </a:lnTo>
                    <a:lnTo>
                      <a:pt x="337" y="352"/>
                    </a:lnTo>
                    <a:lnTo>
                      <a:pt x="337" y="352"/>
                    </a:lnTo>
                    <a:lnTo>
                      <a:pt x="337" y="354"/>
                    </a:lnTo>
                    <a:lnTo>
                      <a:pt x="337" y="354"/>
                    </a:lnTo>
                    <a:lnTo>
                      <a:pt x="337" y="354"/>
                    </a:lnTo>
                    <a:lnTo>
                      <a:pt x="337" y="357"/>
                    </a:lnTo>
                    <a:lnTo>
                      <a:pt x="337" y="357"/>
                    </a:lnTo>
                    <a:lnTo>
                      <a:pt x="337" y="360"/>
                    </a:lnTo>
                    <a:lnTo>
                      <a:pt x="337" y="360"/>
                    </a:lnTo>
                    <a:lnTo>
                      <a:pt x="337" y="360"/>
                    </a:lnTo>
                    <a:lnTo>
                      <a:pt x="337" y="363"/>
                    </a:lnTo>
                    <a:lnTo>
                      <a:pt x="337" y="363"/>
                    </a:lnTo>
                    <a:lnTo>
                      <a:pt x="335" y="366"/>
                    </a:lnTo>
                    <a:lnTo>
                      <a:pt x="335" y="366"/>
                    </a:lnTo>
                    <a:lnTo>
                      <a:pt x="335" y="369"/>
                    </a:lnTo>
                    <a:lnTo>
                      <a:pt x="343" y="366"/>
                    </a:lnTo>
                    <a:lnTo>
                      <a:pt x="349" y="363"/>
                    </a:lnTo>
                    <a:lnTo>
                      <a:pt x="349" y="352"/>
                    </a:lnTo>
                    <a:lnTo>
                      <a:pt x="352" y="349"/>
                    </a:lnTo>
                    <a:lnTo>
                      <a:pt x="352" y="340"/>
                    </a:lnTo>
                    <a:lnTo>
                      <a:pt x="354" y="337"/>
                    </a:lnTo>
                    <a:lnTo>
                      <a:pt x="354" y="335"/>
                    </a:lnTo>
                    <a:lnTo>
                      <a:pt x="357" y="335"/>
                    </a:lnTo>
                    <a:lnTo>
                      <a:pt x="357" y="332"/>
                    </a:lnTo>
                    <a:lnTo>
                      <a:pt x="357" y="332"/>
                    </a:lnTo>
                    <a:lnTo>
                      <a:pt x="357" y="332"/>
                    </a:lnTo>
                    <a:lnTo>
                      <a:pt x="357" y="329"/>
                    </a:lnTo>
                    <a:lnTo>
                      <a:pt x="360" y="329"/>
                    </a:lnTo>
                    <a:lnTo>
                      <a:pt x="360" y="329"/>
                    </a:lnTo>
                    <a:lnTo>
                      <a:pt x="360" y="329"/>
                    </a:lnTo>
                    <a:lnTo>
                      <a:pt x="360" y="326"/>
                    </a:lnTo>
                    <a:lnTo>
                      <a:pt x="360" y="326"/>
                    </a:lnTo>
                    <a:lnTo>
                      <a:pt x="360" y="326"/>
                    </a:lnTo>
                    <a:lnTo>
                      <a:pt x="360" y="326"/>
                    </a:lnTo>
                    <a:lnTo>
                      <a:pt x="360" y="323"/>
                    </a:lnTo>
                    <a:lnTo>
                      <a:pt x="360" y="323"/>
                    </a:lnTo>
                    <a:lnTo>
                      <a:pt x="360" y="323"/>
                    </a:lnTo>
                    <a:lnTo>
                      <a:pt x="360" y="323"/>
                    </a:lnTo>
                    <a:lnTo>
                      <a:pt x="360" y="323"/>
                    </a:lnTo>
                    <a:lnTo>
                      <a:pt x="369" y="332"/>
                    </a:lnTo>
                    <a:lnTo>
                      <a:pt x="371" y="332"/>
                    </a:lnTo>
                    <a:lnTo>
                      <a:pt x="371" y="332"/>
                    </a:lnTo>
                    <a:lnTo>
                      <a:pt x="371" y="332"/>
                    </a:lnTo>
                    <a:lnTo>
                      <a:pt x="374" y="332"/>
                    </a:lnTo>
                    <a:lnTo>
                      <a:pt x="374" y="332"/>
                    </a:lnTo>
                    <a:lnTo>
                      <a:pt x="374" y="332"/>
                    </a:lnTo>
                    <a:lnTo>
                      <a:pt x="374" y="332"/>
                    </a:lnTo>
                    <a:lnTo>
                      <a:pt x="374" y="332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3" y="335"/>
                    </a:lnTo>
                    <a:lnTo>
                      <a:pt x="383" y="335"/>
                    </a:lnTo>
                    <a:lnTo>
                      <a:pt x="383" y="335"/>
                    </a:lnTo>
                    <a:lnTo>
                      <a:pt x="383" y="335"/>
                    </a:lnTo>
                    <a:lnTo>
                      <a:pt x="386" y="335"/>
                    </a:lnTo>
                    <a:lnTo>
                      <a:pt x="386" y="335"/>
                    </a:lnTo>
                    <a:lnTo>
                      <a:pt x="386" y="335"/>
                    </a:lnTo>
                    <a:lnTo>
                      <a:pt x="386" y="354"/>
                    </a:lnTo>
                    <a:lnTo>
                      <a:pt x="383" y="357"/>
                    </a:lnTo>
                    <a:lnTo>
                      <a:pt x="383" y="357"/>
                    </a:lnTo>
                    <a:lnTo>
                      <a:pt x="383" y="357"/>
                    </a:lnTo>
                    <a:lnTo>
                      <a:pt x="383" y="357"/>
                    </a:lnTo>
                    <a:lnTo>
                      <a:pt x="383" y="357"/>
                    </a:lnTo>
                    <a:lnTo>
                      <a:pt x="383" y="360"/>
                    </a:lnTo>
                    <a:lnTo>
                      <a:pt x="386" y="360"/>
                    </a:lnTo>
                    <a:lnTo>
                      <a:pt x="386" y="354"/>
                    </a:lnTo>
                    <a:lnTo>
                      <a:pt x="386" y="354"/>
                    </a:lnTo>
                    <a:lnTo>
                      <a:pt x="386" y="354"/>
                    </a:lnTo>
                    <a:lnTo>
                      <a:pt x="388" y="354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49"/>
                    </a:lnTo>
                    <a:lnTo>
                      <a:pt x="388" y="349"/>
                    </a:lnTo>
                    <a:lnTo>
                      <a:pt x="391" y="349"/>
                    </a:lnTo>
                    <a:lnTo>
                      <a:pt x="391" y="349"/>
                    </a:lnTo>
                    <a:lnTo>
                      <a:pt x="391" y="349"/>
                    </a:lnTo>
                    <a:lnTo>
                      <a:pt x="391" y="349"/>
                    </a:lnTo>
                    <a:lnTo>
                      <a:pt x="394" y="346"/>
                    </a:lnTo>
                    <a:lnTo>
                      <a:pt x="400" y="346"/>
                    </a:lnTo>
                    <a:lnTo>
                      <a:pt x="403" y="346"/>
                    </a:lnTo>
                    <a:lnTo>
                      <a:pt x="403" y="346"/>
                    </a:lnTo>
                    <a:lnTo>
                      <a:pt x="403" y="346"/>
                    </a:lnTo>
                    <a:lnTo>
                      <a:pt x="405" y="346"/>
                    </a:lnTo>
                    <a:lnTo>
                      <a:pt x="405" y="349"/>
                    </a:lnTo>
                    <a:lnTo>
                      <a:pt x="405" y="349"/>
                    </a:lnTo>
                    <a:lnTo>
                      <a:pt x="405" y="349"/>
                    </a:lnTo>
                    <a:lnTo>
                      <a:pt x="405" y="349"/>
                    </a:lnTo>
                    <a:lnTo>
                      <a:pt x="408" y="349"/>
                    </a:lnTo>
                    <a:lnTo>
                      <a:pt x="408" y="349"/>
                    </a:lnTo>
                    <a:lnTo>
                      <a:pt x="408" y="349"/>
                    </a:lnTo>
                    <a:lnTo>
                      <a:pt x="408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2" y="349"/>
                    </a:lnTo>
                    <a:lnTo>
                      <a:pt x="422" y="349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5" y="352"/>
                    </a:lnTo>
                    <a:lnTo>
                      <a:pt x="425" y="352"/>
                    </a:lnTo>
                    <a:lnTo>
                      <a:pt x="425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4" y="349"/>
                    </a:lnTo>
                    <a:lnTo>
                      <a:pt x="434" y="349"/>
                    </a:lnTo>
                    <a:lnTo>
                      <a:pt x="434" y="346"/>
                    </a:lnTo>
                    <a:lnTo>
                      <a:pt x="437" y="346"/>
                    </a:lnTo>
                    <a:lnTo>
                      <a:pt x="437" y="346"/>
                    </a:lnTo>
                    <a:lnTo>
                      <a:pt x="437" y="346"/>
                    </a:lnTo>
                    <a:lnTo>
                      <a:pt x="439" y="346"/>
                    </a:lnTo>
                    <a:lnTo>
                      <a:pt x="439" y="346"/>
                    </a:lnTo>
                    <a:lnTo>
                      <a:pt x="439" y="346"/>
                    </a:lnTo>
                    <a:lnTo>
                      <a:pt x="442" y="346"/>
                    </a:lnTo>
                    <a:lnTo>
                      <a:pt x="442" y="346"/>
                    </a:lnTo>
                    <a:lnTo>
                      <a:pt x="442" y="346"/>
                    </a:lnTo>
                    <a:lnTo>
                      <a:pt x="445" y="346"/>
                    </a:lnTo>
                    <a:lnTo>
                      <a:pt x="445" y="346"/>
                    </a:lnTo>
                    <a:lnTo>
                      <a:pt x="445" y="346"/>
                    </a:lnTo>
                    <a:lnTo>
                      <a:pt x="445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4" y="352"/>
                    </a:lnTo>
                    <a:lnTo>
                      <a:pt x="454" y="354"/>
                    </a:lnTo>
                    <a:lnTo>
                      <a:pt x="454" y="354"/>
                    </a:lnTo>
                    <a:lnTo>
                      <a:pt x="454" y="354"/>
                    </a:lnTo>
                    <a:lnTo>
                      <a:pt x="454" y="354"/>
                    </a:lnTo>
                    <a:lnTo>
                      <a:pt x="456" y="354"/>
                    </a:lnTo>
                    <a:lnTo>
                      <a:pt x="456" y="357"/>
                    </a:lnTo>
                    <a:lnTo>
                      <a:pt x="456" y="357"/>
                    </a:lnTo>
                    <a:lnTo>
                      <a:pt x="456" y="357"/>
                    </a:lnTo>
                    <a:lnTo>
                      <a:pt x="459" y="357"/>
                    </a:lnTo>
                    <a:lnTo>
                      <a:pt x="459" y="357"/>
                    </a:lnTo>
                    <a:lnTo>
                      <a:pt x="459" y="360"/>
                    </a:lnTo>
                    <a:lnTo>
                      <a:pt x="459" y="360"/>
                    </a:lnTo>
                    <a:lnTo>
                      <a:pt x="459" y="360"/>
                    </a:lnTo>
                    <a:lnTo>
                      <a:pt x="459" y="360"/>
                    </a:lnTo>
                    <a:lnTo>
                      <a:pt x="459" y="360"/>
                    </a:lnTo>
                    <a:lnTo>
                      <a:pt x="459" y="363"/>
                    </a:lnTo>
                    <a:lnTo>
                      <a:pt x="459" y="363"/>
                    </a:lnTo>
                    <a:lnTo>
                      <a:pt x="456" y="363"/>
                    </a:lnTo>
                    <a:lnTo>
                      <a:pt x="456" y="363"/>
                    </a:lnTo>
                    <a:lnTo>
                      <a:pt x="456" y="363"/>
                    </a:lnTo>
                    <a:lnTo>
                      <a:pt x="456" y="363"/>
                    </a:lnTo>
                    <a:lnTo>
                      <a:pt x="456" y="363"/>
                    </a:lnTo>
                    <a:lnTo>
                      <a:pt x="454" y="366"/>
                    </a:lnTo>
                    <a:lnTo>
                      <a:pt x="454" y="366"/>
                    </a:lnTo>
                    <a:lnTo>
                      <a:pt x="454" y="366"/>
                    </a:lnTo>
                    <a:lnTo>
                      <a:pt x="454" y="366"/>
                    </a:lnTo>
                    <a:lnTo>
                      <a:pt x="456" y="366"/>
                    </a:lnTo>
                    <a:lnTo>
                      <a:pt x="456" y="366"/>
                    </a:lnTo>
                    <a:lnTo>
                      <a:pt x="456" y="366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6" y="371"/>
                    </a:lnTo>
                    <a:lnTo>
                      <a:pt x="456" y="371"/>
                    </a:lnTo>
                    <a:lnTo>
                      <a:pt x="456" y="371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7"/>
                    </a:lnTo>
                    <a:lnTo>
                      <a:pt x="456" y="377"/>
                    </a:lnTo>
                    <a:lnTo>
                      <a:pt x="456" y="377"/>
                    </a:lnTo>
                    <a:lnTo>
                      <a:pt x="454" y="377"/>
                    </a:lnTo>
                    <a:lnTo>
                      <a:pt x="454" y="377"/>
                    </a:lnTo>
                    <a:lnTo>
                      <a:pt x="454" y="377"/>
                    </a:lnTo>
                    <a:lnTo>
                      <a:pt x="454" y="377"/>
                    </a:lnTo>
                    <a:lnTo>
                      <a:pt x="454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3"/>
                    </a:lnTo>
                    <a:lnTo>
                      <a:pt x="448" y="383"/>
                    </a:lnTo>
                    <a:lnTo>
                      <a:pt x="448" y="383"/>
                    </a:lnTo>
                    <a:lnTo>
                      <a:pt x="448" y="383"/>
                    </a:lnTo>
                    <a:lnTo>
                      <a:pt x="448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2" y="383"/>
                    </a:lnTo>
                    <a:lnTo>
                      <a:pt x="442" y="383"/>
                    </a:lnTo>
                    <a:lnTo>
                      <a:pt x="442" y="383"/>
                    </a:lnTo>
                    <a:lnTo>
                      <a:pt x="439" y="383"/>
                    </a:lnTo>
                    <a:lnTo>
                      <a:pt x="439" y="383"/>
                    </a:lnTo>
                    <a:lnTo>
                      <a:pt x="439" y="383"/>
                    </a:lnTo>
                    <a:lnTo>
                      <a:pt x="439" y="386"/>
                    </a:lnTo>
                    <a:lnTo>
                      <a:pt x="439" y="388"/>
                    </a:lnTo>
                    <a:lnTo>
                      <a:pt x="439" y="391"/>
                    </a:lnTo>
                    <a:lnTo>
                      <a:pt x="439" y="394"/>
                    </a:lnTo>
                    <a:lnTo>
                      <a:pt x="439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7"/>
                    </a:lnTo>
                    <a:lnTo>
                      <a:pt x="437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1" y="397"/>
                    </a:lnTo>
                    <a:lnTo>
                      <a:pt x="431" y="397"/>
                    </a:lnTo>
                    <a:lnTo>
                      <a:pt x="428" y="397"/>
                    </a:lnTo>
                    <a:lnTo>
                      <a:pt x="425" y="397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8" y="400"/>
                    </a:lnTo>
                    <a:lnTo>
                      <a:pt x="431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3"/>
                    </a:lnTo>
                    <a:lnTo>
                      <a:pt x="437" y="403"/>
                    </a:lnTo>
                    <a:lnTo>
                      <a:pt x="437" y="403"/>
                    </a:lnTo>
                    <a:lnTo>
                      <a:pt x="437" y="403"/>
                    </a:lnTo>
                    <a:lnTo>
                      <a:pt x="434" y="403"/>
                    </a:lnTo>
                    <a:lnTo>
                      <a:pt x="434" y="403"/>
                    </a:lnTo>
                    <a:lnTo>
                      <a:pt x="434" y="403"/>
                    </a:lnTo>
                    <a:lnTo>
                      <a:pt x="434" y="403"/>
                    </a:lnTo>
                    <a:lnTo>
                      <a:pt x="434" y="403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28" y="408"/>
                    </a:lnTo>
                    <a:lnTo>
                      <a:pt x="428" y="408"/>
                    </a:lnTo>
                    <a:lnTo>
                      <a:pt x="428" y="408"/>
                    </a:lnTo>
                    <a:lnTo>
                      <a:pt x="428" y="408"/>
                    </a:lnTo>
                    <a:lnTo>
                      <a:pt x="425" y="408"/>
                    </a:lnTo>
                    <a:lnTo>
                      <a:pt x="428" y="408"/>
                    </a:lnTo>
                    <a:lnTo>
                      <a:pt x="428" y="411"/>
                    </a:lnTo>
                    <a:lnTo>
                      <a:pt x="428" y="411"/>
                    </a:lnTo>
                    <a:lnTo>
                      <a:pt x="428" y="414"/>
                    </a:lnTo>
                    <a:lnTo>
                      <a:pt x="428" y="414"/>
                    </a:lnTo>
                    <a:lnTo>
                      <a:pt x="428" y="417"/>
                    </a:lnTo>
                    <a:lnTo>
                      <a:pt x="428" y="420"/>
                    </a:lnTo>
                    <a:lnTo>
                      <a:pt x="428" y="420"/>
                    </a:lnTo>
                    <a:lnTo>
                      <a:pt x="428" y="422"/>
                    </a:lnTo>
                    <a:lnTo>
                      <a:pt x="428" y="422"/>
                    </a:lnTo>
                    <a:lnTo>
                      <a:pt x="428" y="425"/>
                    </a:lnTo>
                    <a:lnTo>
                      <a:pt x="428" y="425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428" y="431"/>
                    </a:lnTo>
                    <a:lnTo>
                      <a:pt x="428" y="431"/>
                    </a:lnTo>
                    <a:lnTo>
                      <a:pt x="428" y="434"/>
                    </a:lnTo>
                    <a:lnTo>
                      <a:pt x="428" y="434"/>
                    </a:lnTo>
                    <a:lnTo>
                      <a:pt x="428" y="437"/>
                    </a:lnTo>
                    <a:lnTo>
                      <a:pt x="428" y="437"/>
                    </a:lnTo>
                    <a:lnTo>
                      <a:pt x="428" y="439"/>
                    </a:lnTo>
                    <a:lnTo>
                      <a:pt x="428" y="439"/>
                    </a:lnTo>
                    <a:lnTo>
                      <a:pt x="428" y="442"/>
                    </a:lnTo>
                    <a:lnTo>
                      <a:pt x="428" y="442"/>
                    </a:lnTo>
                    <a:lnTo>
                      <a:pt x="428" y="445"/>
                    </a:lnTo>
                    <a:lnTo>
                      <a:pt x="428" y="445"/>
                    </a:lnTo>
                    <a:lnTo>
                      <a:pt x="425" y="448"/>
                    </a:lnTo>
                    <a:lnTo>
                      <a:pt x="425" y="448"/>
                    </a:lnTo>
                    <a:lnTo>
                      <a:pt x="425" y="448"/>
                    </a:lnTo>
                    <a:lnTo>
                      <a:pt x="425" y="451"/>
                    </a:lnTo>
                    <a:lnTo>
                      <a:pt x="425" y="451"/>
                    </a:lnTo>
                    <a:lnTo>
                      <a:pt x="425" y="454"/>
                    </a:lnTo>
                    <a:lnTo>
                      <a:pt x="425" y="454"/>
                    </a:lnTo>
                    <a:lnTo>
                      <a:pt x="425" y="457"/>
                    </a:lnTo>
                    <a:lnTo>
                      <a:pt x="425" y="457"/>
                    </a:lnTo>
                    <a:lnTo>
                      <a:pt x="425" y="457"/>
                    </a:lnTo>
                    <a:lnTo>
                      <a:pt x="425" y="459"/>
                    </a:lnTo>
                    <a:lnTo>
                      <a:pt x="425" y="462"/>
                    </a:lnTo>
                    <a:lnTo>
                      <a:pt x="425" y="462"/>
                    </a:lnTo>
                    <a:lnTo>
                      <a:pt x="425" y="462"/>
                    </a:lnTo>
                    <a:lnTo>
                      <a:pt x="425" y="465"/>
                    </a:lnTo>
                    <a:lnTo>
                      <a:pt x="425" y="465"/>
                    </a:lnTo>
                    <a:lnTo>
                      <a:pt x="425" y="465"/>
                    </a:lnTo>
                    <a:lnTo>
                      <a:pt x="425" y="468"/>
                    </a:lnTo>
                    <a:lnTo>
                      <a:pt x="425" y="468"/>
                    </a:lnTo>
                    <a:lnTo>
                      <a:pt x="425" y="468"/>
                    </a:lnTo>
                    <a:lnTo>
                      <a:pt x="425" y="471"/>
                    </a:lnTo>
                    <a:lnTo>
                      <a:pt x="425" y="471"/>
                    </a:lnTo>
                    <a:lnTo>
                      <a:pt x="425" y="471"/>
                    </a:lnTo>
                    <a:lnTo>
                      <a:pt x="425" y="474"/>
                    </a:lnTo>
                    <a:lnTo>
                      <a:pt x="425" y="474"/>
                    </a:lnTo>
                    <a:lnTo>
                      <a:pt x="425" y="474"/>
                    </a:lnTo>
                    <a:lnTo>
                      <a:pt x="422" y="476"/>
                    </a:lnTo>
                    <a:lnTo>
                      <a:pt x="422" y="476"/>
                    </a:lnTo>
                    <a:lnTo>
                      <a:pt x="422" y="476"/>
                    </a:lnTo>
                    <a:lnTo>
                      <a:pt x="422" y="479"/>
                    </a:lnTo>
                    <a:lnTo>
                      <a:pt x="422" y="479"/>
                    </a:lnTo>
                    <a:lnTo>
                      <a:pt x="422" y="482"/>
                    </a:lnTo>
                    <a:lnTo>
                      <a:pt x="422" y="482"/>
                    </a:lnTo>
                    <a:lnTo>
                      <a:pt x="422" y="482"/>
                    </a:lnTo>
                    <a:lnTo>
                      <a:pt x="420" y="482"/>
                    </a:lnTo>
                    <a:lnTo>
                      <a:pt x="420" y="485"/>
                    </a:lnTo>
                    <a:lnTo>
                      <a:pt x="420" y="485"/>
                    </a:lnTo>
                    <a:lnTo>
                      <a:pt x="420" y="488"/>
                    </a:lnTo>
                    <a:lnTo>
                      <a:pt x="420" y="488"/>
                    </a:lnTo>
                    <a:lnTo>
                      <a:pt x="420" y="488"/>
                    </a:lnTo>
                    <a:lnTo>
                      <a:pt x="420" y="491"/>
                    </a:lnTo>
                    <a:lnTo>
                      <a:pt x="420" y="491"/>
                    </a:lnTo>
                    <a:lnTo>
                      <a:pt x="420" y="491"/>
                    </a:lnTo>
                    <a:lnTo>
                      <a:pt x="417" y="491"/>
                    </a:lnTo>
                    <a:lnTo>
                      <a:pt x="417" y="491"/>
                    </a:lnTo>
                    <a:lnTo>
                      <a:pt x="417" y="491"/>
                    </a:lnTo>
                    <a:lnTo>
                      <a:pt x="414" y="493"/>
                    </a:lnTo>
                    <a:lnTo>
                      <a:pt x="414" y="493"/>
                    </a:lnTo>
                    <a:lnTo>
                      <a:pt x="414" y="493"/>
                    </a:lnTo>
                    <a:lnTo>
                      <a:pt x="414" y="496"/>
                    </a:lnTo>
                    <a:lnTo>
                      <a:pt x="411" y="496"/>
                    </a:lnTo>
                    <a:lnTo>
                      <a:pt x="411" y="496"/>
                    </a:lnTo>
                    <a:lnTo>
                      <a:pt x="411" y="499"/>
                    </a:lnTo>
                    <a:lnTo>
                      <a:pt x="408" y="499"/>
                    </a:lnTo>
                    <a:lnTo>
                      <a:pt x="408" y="499"/>
                    </a:lnTo>
                    <a:lnTo>
                      <a:pt x="408" y="499"/>
                    </a:lnTo>
                    <a:lnTo>
                      <a:pt x="408" y="502"/>
                    </a:lnTo>
                    <a:lnTo>
                      <a:pt x="408" y="502"/>
                    </a:lnTo>
                    <a:lnTo>
                      <a:pt x="408" y="505"/>
                    </a:lnTo>
                    <a:lnTo>
                      <a:pt x="408" y="505"/>
                    </a:lnTo>
                    <a:lnTo>
                      <a:pt x="408" y="505"/>
                    </a:lnTo>
                    <a:lnTo>
                      <a:pt x="394" y="505"/>
                    </a:lnTo>
                    <a:lnTo>
                      <a:pt x="388" y="516"/>
                    </a:lnTo>
                    <a:lnTo>
                      <a:pt x="386" y="516"/>
                    </a:lnTo>
                    <a:lnTo>
                      <a:pt x="386" y="519"/>
                    </a:lnTo>
                    <a:lnTo>
                      <a:pt x="374" y="519"/>
                    </a:lnTo>
                    <a:lnTo>
                      <a:pt x="363" y="527"/>
                    </a:lnTo>
                    <a:lnTo>
                      <a:pt x="363" y="530"/>
                    </a:lnTo>
                    <a:lnTo>
                      <a:pt x="360" y="527"/>
                    </a:lnTo>
                    <a:lnTo>
                      <a:pt x="357" y="527"/>
                    </a:lnTo>
                    <a:lnTo>
                      <a:pt x="357" y="527"/>
                    </a:lnTo>
                    <a:lnTo>
                      <a:pt x="357" y="527"/>
                    </a:lnTo>
                    <a:lnTo>
                      <a:pt x="357" y="527"/>
                    </a:lnTo>
                    <a:lnTo>
                      <a:pt x="357" y="530"/>
                    </a:lnTo>
                    <a:lnTo>
                      <a:pt x="357" y="530"/>
                    </a:lnTo>
                    <a:lnTo>
                      <a:pt x="357" y="530"/>
                    </a:lnTo>
                    <a:lnTo>
                      <a:pt x="354" y="530"/>
                    </a:lnTo>
                    <a:lnTo>
                      <a:pt x="354" y="533"/>
                    </a:lnTo>
                    <a:lnTo>
                      <a:pt x="354" y="533"/>
                    </a:lnTo>
                    <a:lnTo>
                      <a:pt x="354" y="533"/>
                    </a:lnTo>
                    <a:lnTo>
                      <a:pt x="354" y="536"/>
                    </a:lnTo>
                    <a:lnTo>
                      <a:pt x="352" y="536"/>
                    </a:lnTo>
                    <a:lnTo>
                      <a:pt x="352" y="536"/>
                    </a:lnTo>
                    <a:lnTo>
                      <a:pt x="352" y="536"/>
                    </a:lnTo>
                    <a:lnTo>
                      <a:pt x="352" y="536"/>
                    </a:lnTo>
                    <a:lnTo>
                      <a:pt x="352" y="536"/>
                    </a:lnTo>
                    <a:lnTo>
                      <a:pt x="349" y="539"/>
                    </a:lnTo>
                    <a:lnTo>
                      <a:pt x="349" y="539"/>
                    </a:lnTo>
                    <a:lnTo>
                      <a:pt x="349" y="539"/>
                    </a:lnTo>
                    <a:lnTo>
                      <a:pt x="349" y="539"/>
                    </a:lnTo>
                    <a:lnTo>
                      <a:pt x="349" y="539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4"/>
                    </a:lnTo>
                    <a:lnTo>
                      <a:pt x="349" y="544"/>
                    </a:lnTo>
                    <a:lnTo>
                      <a:pt x="349" y="544"/>
                    </a:lnTo>
                    <a:lnTo>
                      <a:pt x="349" y="544"/>
                    </a:lnTo>
                    <a:lnTo>
                      <a:pt x="349" y="544"/>
                    </a:lnTo>
                    <a:lnTo>
                      <a:pt x="349" y="547"/>
                    </a:lnTo>
                    <a:lnTo>
                      <a:pt x="349" y="547"/>
                    </a:lnTo>
                    <a:lnTo>
                      <a:pt x="349" y="547"/>
                    </a:lnTo>
                    <a:lnTo>
                      <a:pt x="349" y="547"/>
                    </a:lnTo>
                    <a:lnTo>
                      <a:pt x="349" y="550"/>
                    </a:lnTo>
                    <a:lnTo>
                      <a:pt x="349" y="550"/>
                    </a:lnTo>
                    <a:lnTo>
                      <a:pt x="349" y="550"/>
                    </a:lnTo>
                    <a:lnTo>
                      <a:pt x="352" y="550"/>
                    </a:lnTo>
                    <a:lnTo>
                      <a:pt x="352" y="550"/>
                    </a:lnTo>
                    <a:lnTo>
                      <a:pt x="352" y="553"/>
                    </a:lnTo>
                    <a:lnTo>
                      <a:pt x="352" y="553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52" y="553"/>
                    </a:lnTo>
                    <a:lnTo>
                      <a:pt x="352" y="553"/>
                    </a:lnTo>
                    <a:lnTo>
                      <a:pt x="352" y="556"/>
                    </a:lnTo>
                    <a:lnTo>
                      <a:pt x="352" y="556"/>
                    </a:lnTo>
                    <a:lnTo>
                      <a:pt x="352" y="556"/>
                    </a:lnTo>
                    <a:lnTo>
                      <a:pt x="352" y="556"/>
                    </a:lnTo>
                    <a:lnTo>
                      <a:pt x="349" y="559"/>
                    </a:lnTo>
                    <a:lnTo>
                      <a:pt x="346" y="559"/>
                    </a:lnTo>
                    <a:lnTo>
                      <a:pt x="343" y="561"/>
                    </a:lnTo>
                    <a:lnTo>
                      <a:pt x="329" y="570"/>
                    </a:lnTo>
                    <a:lnTo>
                      <a:pt x="329" y="570"/>
                    </a:lnTo>
                    <a:lnTo>
                      <a:pt x="329" y="570"/>
                    </a:lnTo>
                    <a:lnTo>
                      <a:pt x="326" y="570"/>
                    </a:lnTo>
                    <a:lnTo>
                      <a:pt x="326" y="570"/>
                    </a:lnTo>
                    <a:lnTo>
                      <a:pt x="323" y="570"/>
                    </a:lnTo>
                    <a:lnTo>
                      <a:pt x="323" y="570"/>
                    </a:lnTo>
                    <a:lnTo>
                      <a:pt x="320" y="570"/>
                    </a:lnTo>
                    <a:lnTo>
                      <a:pt x="318" y="570"/>
                    </a:lnTo>
                    <a:lnTo>
                      <a:pt x="318" y="570"/>
                    </a:lnTo>
                    <a:lnTo>
                      <a:pt x="315" y="570"/>
                    </a:lnTo>
                    <a:lnTo>
                      <a:pt x="312" y="570"/>
                    </a:lnTo>
                    <a:lnTo>
                      <a:pt x="298" y="570"/>
                    </a:lnTo>
                    <a:lnTo>
                      <a:pt x="289" y="570"/>
                    </a:lnTo>
                    <a:lnTo>
                      <a:pt x="284" y="567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5" y="564"/>
                    </a:lnTo>
                    <a:lnTo>
                      <a:pt x="275" y="564"/>
                    </a:lnTo>
                    <a:lnTo>
                      <a:pt x="275" y="561"/>
                    </a:lnTo>
                    <a:lnTo>
                      <a:pt x="275" y="561"/>
                    </a:lnTo>
                    <a:lnTo>
                      <a:pt x="275" y="561"/>
                    </a:lnTo>
                    <a:lnTo>
                      <a:pt x="275" y="561"/>
                    </a:lnTo>
                    <a:lnTo>
                      <a:pt x="278" y="561"/>
                    </a:lnTo>
                    <a:lnTo>
                      <a:pt x="278" y="561"/>
                    </a:lnTo>
                    <a:lnTo>
                      <a:pt x="278" y="561"/>
                    </a:lnTo>
                    <a:lnTo>
                      <a:pt x="278" y="559"/>
                    </a:lnTo>
                    <a:lnTo>
                      <a:pt x="278" y="559"/>
                    </a:lnTo>
                    <a:lnTo>
                      <a:pt x="278" y="559"/>
                    </a:lnTo>
                    <a:lnTo>
                      <a:pt x="278" y="559"/>
                    </a:lnTo>
                    <a:lnTo>
                      <a:pt x="278" y="556"/>
                    </a:lnTo>
                    <a:lnTo>
                      <a:pt x="278" y="556"/>
                    </a:lnTo>
                    <a:lnTo>
                      <a:pt x="275" y="556"/>
                    </a:lnTo>
                    <a:lnTo>
                      <a:pt x="275" y="556"/>
                    </a:lnTo>
                    <a:lnTo>
                      <a:pt x="275" y="556"/>
                    </a:lnTo>
                    <a:lnTo>
                      <a:pt x="272" y="556"/>
                    </a:lnTo>
                    <a:lnTo>
                      <a:pt x="272" y="559"/>
                    </a:lnTo>
                    <a:lnTo>
                      <a:pt x="272" y="559"/>
                    </a:lnTo>
                    <a:lnTo>
                      <a:pt x="269" y="559"/>
                    </a:lnTo>
                    <a:lnTo>
                      <a:pt x="269" y="559"/>
                    </a:lnTo>
                    <a:lnTo>
                      <a:pt x="269" y="559"/>
                    </a:lnTo>
                    <a:lnTo>
                      <a:pt x="269" y="559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72" y="553"/>
                    </a:lnTo>
                    <a:lnTo>
                      <a:pt x="272" y="550"/>
                    </a:lnTo>
                    <a:lnTo>
                      <a:pt x="272" y="550"/>
                    </a:lnTo>
                    <a:lnTo>
                      <a:pt x="272" y="550"/>
                    </a:lnTo>
                    <a:lnTo>
                      <a:pt x="272" y="550"/>
                    </a:lnTo>
                    <a:lnTo>
                      <a:pt x="272" y="547"/>
                    </a:lnTo>
                    <a:lnTo>
                      <a:pt x="272" y="547"/>
                    </a:lnTo>
                    <a:lnTo>
                      <a:pt x="269" y="544"/>
                    </a:lnTo>
                    <a:lnTo>
                      <a:pt x="267" y="547"/>
                    </a:lnTo>
                    <a:lnTo>
                      <a:pt x="261" y="542"/>
                    </a:lnTo>
                    <a:lnTo>
                      <a:pt x="261" y="542"/>
                    </a:lnTo>
                    <a:lnTo>
                      <a:pt x="261" y="542"/>
                    </a:lnTo>
                    <a:lnTo>
                      <a:pt x="261" y="539"/>
                    </a:lnTo>
                    <a:lnTo>
                      <a:pt x="261" y="542"/>
                    </a:lnTo>
                    <a:lnTo>
                      <a:pt x="261" y="542"/>
                    </a:lnTo>
                    <a:lnTo>
                      <a:pt x="258" y="542"/>
                    </a:lnTo>
                    <a:lnTo>
                      <a:pt x="258" y="542"/>
                    </a:lnTo>
                    <a:lnTo>
                      <a:pt x="258" y="542"/>
                    </a:lnTo>
                    <a:lnTo>
                      <a:pt x="258" y="542"/>
                    </a:lnTo>
                    <a:lnTo>
                      <a:pt x="258" y="542"/>
                    </a:lnTo>
                    <a:lnTo>
                      <a:pt x="255" y="542"/>
                    </a:lnTo>
                    <a:lnTo>
                      <a:pt x="255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39"/>
                    </a:lnTo>
                    <a:lnTo>
                      <a:pt x="252" y="539"/>
                    </a:lnTo>
                    <a:lnTo>
                      <a:pt x="252" y="539"/>
                    </a:lnTo>
                    <a:lnTo>
                      <a:pt x="250" y="539"/>
                    </a:lnTo>
                    <a:lnTo>
                      <a:pt x="250" y="539"/>
                    </a:lnTo>
                    <a:lnTo>
                      <a:pt x="250" y="539"/>
                    </a:lnTo>
                    <a:lnTo>
                      <a:pt x="250" y="536"/>
                    </a:lnTo>
                    <a:lnTo>
                      <a:pt x="250" y="536"/>
                    </a:lnTo>
                    <a:lnTo>
                      <a:pt x="250" y="536"/>
                    </a:lnTo>
                    <a:lnTo>
                      <a:pt x="247" y="536"/>
                    </a:lnTo>
                    <a:lnTo>
                      <a:pt x="247" y="536"/>
                    </a:lnTo>
                    <a:lnTo>
                      <a:pt x="247" y="536"/>
                    </a:lnTo>
                    <a:lnTo>
                      <a:pt x="247" y="536"/>
                    </a:lnTo>
                    <a:lnTo>
                      <a:pt x="247" y="536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6"/>
                    </a:lnTo>
                    <a:lnTo>
                      <a:pt x="244" y="536"/>
                    </a:lnTo>
                    <a:lnTo>
                      <a:pt x="213" y="533"/>
                    </a:lnTo>
                    <a:lnTo>
                      <a:pt x="216" y="522"/>
                    </a:lnTo>
                    <a:lnTo>
                      <a:pt x="184" y="516"/>
                    </a:lnTo>
                    <a:lnTo>
                      <a:pt x="182" y="508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5" y="525"/>
                    </a:lnTo>
                    <a:lnTo>
                      <a:pt x="165" y="525"/>
                    </a:lnTo>
                    <a:lnTo>
                      <a:pt x="162" y="527"/>
                    </a:lnTo>
                    <a:lnTo>
                      <a:pt x="159" y="527"/>
                    </a:lnTo>
                    <a:lnTo>
                      <a:pt x="156" y="527"/>
                    </a:lnTo>
                    <a:lnTo>
                      <a:pt x="153" y="527"/>
                    </a:lnTo>
                    <a:lnTo>
                      <a:pt x="153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7"/>
                    </a:lnTo>
                    <a:lnTo>
                      <a:pt x="148" y="527"/>
                    </a:lnTo>
                    <a:lnTo>
                      <a:pt x="145" y="527"/>
                    </a:lnTo>
                    <a:lnTo>
                      <a:pt x="145" y="525"/>
                    </a:lnTo>
                    <a:lnTo>
                      <a:pt x="145" y="525"/>
                    </a:lnTo>
                    <a:lnTo>
                      <a:pt x="145" y="525"/>
                    </a:lnTo>
                    <a:lnTo>
                      <a:pt x="142" y="525"/>
                    </a:lnTo>
                    <a:lnTo>
                      <a:pt x="142" y="525"/>
                    </a:lnTo>
                    <a:lnTo>
                      <a:pt x="142" y="525"/>
                    </a:lnTo>
                    <a:lnTo>
                      <a:pt x="142" y="525"/>
                    </a:lnTo>
                    <a:lnTo>
                      <a:pt x="139" y="525"/>
                    </a:lnTo>
                    <a:lnTo>
                      <a:pt x="139" y="525"/>
                    </a:lnTo>
                    <a:lnTo>
                      <a:pt x="139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3" y="522"/>
                    </a:lnTo>
                    <a:lnTo>
                      <a:pt x="133" y="522"/>
                    </a:lnTo>
                    <a:lnTo>
                      <a:pt x="133" y="522"/>
                    </a:lnTo>
                    <a:lnTo>
                      <a:pt x="131" y="522"/>
                    </a:lnTo>
                    <a:lnTo>
                      <a:pt x="131" y="522"/>
                    </a:lnTo>
                    <a:lnTo>
                      <a:pt x="131" y="522"/>
                    </a:lnTo>
                    <a:lnTo>
                      <a:pt x="131" y="522"/>
                    </a:lnTo>
                    <a:lnTo>
                      <a:pt x="131" y="522"/>
                    </a:lnTo>
                    <a:lnTo>
                      <a:pt x="128" y="522"/>
                    </a:lnTo>
                    <a:lnTo>
                      <a:pt x="128" y="522"/>
                    </a:lnTo>
                    <a:lnTo>
                      <a:pt x="128" y="522"/>
                    </a:lnTo>
                    <a:lnTo>
                      <a:pt x="131" y="516"/>
                    </a:lnTo>
                    <a:lnTo>
                      <a:pt x="131" y="516"/>
                    </a:lnTo>
                    <a:lnTo>
                      <a:pt x="131" y="516"/>
                    </a:lnTo>
                    <a:lnTo>
                      <a:pt x="131" y="516"/>
                    </a:lnTo>
                    <a:lnTo>
                      <a:pt x="131" y="513"/>
                    </a:lnTo>
                    <a:lnTo>
                      <a:pt x="131" y="513"/>
                    </a:lnTo>
                    <a:lnTo>
                      <a:pt x="131" y="510"/>
                    </a:lnTo>
                    <a:lnTo>
                      <a:pt x="131" y="510"/>
                    </a:lnTo>
                    <a:lnTo>
                      <a:pt x="131" y="508"/>
                    </a:lnTo>
                    <a:lnTo>
                      <a:pt x="131" y="508"/>
                    </a:lnTo>
                    <a:lnTo>
                      <a:pt x="131" y="508"/>
                    </a:lnTo>
                    <a:lnTo>
                      <a:pt x="131" y="505"/>
                    </a:lnTo>
                    <a:lnTo>
                      <a:pt x="131" y="505"/>
                    </a:lnTo>
                    <a:lnTo>
                      <a:pt x="131" y="502"/>
                    </a:lnTo>
                    <a:lnTo>
                      <a:pt x="131" y="502"/>
                    </a:lnTo>
                    <a:lnTo>
                      <a:pt x="131" y="499"/>
                    </a:lnTo>
                    <a:lnTo>
                      <a:pt x="131" y="499"/>
                    </a:lnTo>
                    <a:lnTo>
                      <a:pt x="131" y="496"/>
                    </a:lnTo>
                    <a:lnTo>
                      <a:pt x="131" y="496"/>
                    </a:lnTo>
                    <a:lnTo>
                      <a:pt x="128" y="493"/>
                    </a:lnTo>
                    <a:lnTo>
                      <a:pt x="133" y="491"/>
                    </a:lnTo>
                    <a:lnTo>
                      <a:pt x="133" y="491"/>
                    </a:lnTo>
                    <a:lnTo>
                      <a:pt x="133" y="491"/>
                    </a:lnTo>
                    <a:lnTo>
                      <a:pt x="133" y="491"/>
                    </a:lnTo>
                    <a:lnTo>
                      <a:pt x="133" y="488"/>
                    </a:lnTo>
                    <a:lnTo>
                      <a:pt x="136" y="488"/>
                    </a:lnTo>
                    <a:lnTo>
                      <a:pt x="136" y="488"/>
                    </a:lnTo>
                    <a:lnTo>
                      <a:pt x="136" y="488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42" y="476"/>
                    </a:lnTo>
                    <a:lnTo>
                      <a:pt x="148" y="465"/>
                    </a:lnTo>
                    <a:lnTo>
                      <a:pt x="150" y="462"/>
                    </a:lnTo>
                    <a:lnTo>
                      <a:pt x="145" y="454"/>
                    </a:lnTo>
                    <a:lnTo>
                      <a:pt x="145" y="454"/>
                    </a:lnTo>
                    <a:lnTo>
                      <a:pt x="142" y="451"/>
                    </a:lnTo>
                    <a:lnTo>
                      <a:pt x="142" y="451"/>
                    </a:lnTo>
                    <a:lnTo>
                      <a:pt x="142" y="445"/>
                    </a:lnTo>
                    <a:lnTo>
                      <a:pt x="122" y="457"/>
                    </a:lnTo>
                    <a:lnTo>
                      <a:pt x="122" y="454"/>
                    </a:lnTo>
                    <a:lnTo>
                      <a:pt x="119" y="454"/>
                    </a:lnTo>
                    <a:lnTo>
                      <a:pt x="119" y="457"/>
                    </a:lnTo>
                    <a:lnTo>
                      <a:pt x="116" y="457"/>
                    </a:lnTo>
                    <a:lnTo>
                      <a:pt x="108" y="457"/>
                    </a:lnTo>
                    <a:lnTo>
                      <a:pt x="99" y="457"/>
                    </a:lnTo>
                    <a:lnTo>
                      <a:pt x="97" y="465"/>
                    </a:lnTo>
                    <a:lnTo>
                      <a:pt x="94" y="465"/>
                    </a:lnTo>
                    <a:lnTo>
                      <a:pt x="82" y="468"/>
                    </a:lnTo>
                    <a:lnTo>
                      <a:pt x="77" y="471"/>
                    </a:lnTo>
                    <a:lnTo>
                      <a:pt x="65" y="476"/>
                    </a:lnTo>
                    <a:lnTo>
                      <a:pt x="43" y="462"/>
                    </a:lnTo>
                    <a:lnTo>
                      <a:pt x="31" y="468"/>
                    </a:lnTo>
                    <a:lnTo>
                      <a:pt x="23" y="474"/>
                    </a:lnTo>
                    <a:lnTo>
                      <a:pt x="14" y="476"/>
                    </a:lnTo>
                    <a:lnTo>
                      <a:pt x="6" y="482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6"/>
                    </a:lnTo>
                    <a:lnTo>
                      <a:pt x="6" y="476"/>
                    </a:lnTo>
                    <a:lnTo>
                      <a:pt x="6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4"/>
                    </a:lnTo>
                    <a:lnTo>
                      <a:pt x="3" y="474"/>
                    </a:lnTo>
                    <a:lnTo>
                      <a:pt x="3" y="474"/>
                    </a:lnTo>
                    <a:lnTo>
                      <a:pt x="3" y="474"/>
                    </a:lnTo>
                    <a:lnTo>
                      <a:pt x="3" y="474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6" y="465"/>
                    </a:lnTo>
                    <a:lnTo>
                      <a:pt x="6" y="465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59"/>
                    </a:lnTo>
                    <a:lnTo>
                      <a:pt x="6" y="459"/>
                    </a:lnTo>
                    <a:lnTo>
                      <a:pt x="6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6" y="459"/>
                    </a:lnTo>
                    <a:lnTo>
                      <a:pt x="6" y="459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4"/>
                    </a:lnTo>
                    <a:lnTo>
                      <a:pt x="9" y="454"/>
                    </a:lnTo>
                    <a:lnTo>
                      <a:pt x="12" y="454"/>
                    </a:lnTo>
                    <a:lnTo>
                      <a:pt x="12" y="454"/>
                    </a:lnTo>
                    <a:lnTo>
                      <a:pt x="12" y="454"/>
                    </a:lnTo>
                    <a:lnTo>
                      <a:pt x="12" y="454"/>
                    </a:lnTo>
                    <a:lnTo>
                      <a:pt x="12" y="454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5"/>
                    </a:lnTo>
                    <a:lnTo>
                      <a:pt x="14" y="445"/>
                    </a:lnTo>
                    <a:lnTo>
                      <a:pt x="14" y="445"/>
                    </a:lnTo>
                    <a:lnTo>
                      <a:pt x="14" y="445"/>
                    </a:lnTo>
                    <a:lnTo>
                      <a:pt x="14" y="445"/>
                    </a:lnTo>
                    <a:lnTo>
                      <a:pt x="17" y="445"/>
                    </a:lnTo>
                    <a:lnTo>
                      <a:pt x="17" y="445"/>
                    </a:lnTo>
                    <a:lnTo>
                      <a:pt x="17" y="445"/>
                    </a:lnTo>
                    <a:lnTo>
                      <a:pt x="17" y="445"/>
                    </a:lnTo>
                    <a:lnTo>
                      <a:pt x="17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6" y="445"/>
                    </a:lnTo>
                    <a:lnTo>
                      <a:pt x="26" y="445"/>
                    </a:lnTo>
                    <a:lnTo>
                      <a:pt x="26" y="445"/>
                    </a:lnTo>
                    <a:lnTo>
                      <a:pt x="23" y="445"/>
                    </a:lnTo>
                    <a:lnTo>
                      <a:pt x="23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9" y="442"/>
                    </a:lnTo>
                    <a:lnTo>
                      <a:pt x="29" y="442"/>
                    </a:lnTo>
                    <a:lnTo>
                      <a:pt x="29" y="442"/>
                    </a:lnTo>
                    <a:lnTo>
                      <a:pt x="29" y="442"/>
                    </a:lnTo>
                    <a:lnTo>
                      <a:pt x="29" y="442"/>
                    </a:lnTo>
                    <a:lnTo>
                      <a:pt x="31" y="442"/>
                    </a:lnTo>
                    <a:lnTo>
                      <a:pt x="31" y="442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7"/>
                    </a:lnTo>
                    <a:lnTo>
                      <a:pt x="31" y="437"/>
                    </a:lnTo>
                    <a:lnTo>
                      <a:pt x="31" y="437"/>
                    </a:lnTo>
                    <a:lnTo>
                      <a:pt x="31" y="437"/>
                    </a:lnTo>
                    <a:lnTo>
                      <a:pt x="31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40" y="434"/>
                    </a:lnTo>
                    <a:lnTo>
                      <a:pt x="40" y="434"/>
                    </a:lnTo>
                    <a:lnTo>
                      <a:pt x="40" y="434"/>
                    </a:lnTo>
                    <a:lnTo>
                      <a:pt x="40" y="434"/>
                    </a:lnTo>
                    <a:lnTo>
                      <a:pt x="40" y="431"/>
                    </a:lnTo>
                    <a:lnTo>
                      <a:pt x="40" y="431"/>
                    </a:lnTo>
                    <a:lnTo>
                      <a:pt x="40" y="431"/>
                    </a:lnTo>
                    <a:lnTo>
                      <a:pt x="43" y="431"/>
                    </a:lnTo>
                    <a:lnTo>
                      <a:pt x="43" y="431"/>
                    </a:lnTo>
                    <a:lnTo>
                      <a:pt x="43" y="431"/>
                    </a:lnTo>
                    <a:lnTo>
                      <a:pt x="43" y="431"/>
                    </a:lnTo>
                    <a:lnTo>
                      <a:pt x="43" y="431"/>
                    </a:lnTo>
                    <a:lnTo>
                      <a:pt x="43" y="428"/>
                    </a:lnTo>
                    <a:lnTo>
                      <a:pt x="43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8" y="431"/>
                    </a:lnTo>
                    <a:lnTo>
                      <a:pt x="48" y="431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71" y="422"/>
                    </a:lnTo>
                    <a:lnTo>
                      <a:pt x="71" y="420"/>
                    </a:lnTo>
                    <a:lnTo>
                      <a:pt x="71" y="417"/>
                    </a:lnTo>
                    <a:lnTo>
                      <a:pt x="74" y="411"/>
                    </a:lnTo>
                    <a:lnTo>
                      <a:pt x="77" y="405"/>
                    </a:lnTo>
                    <a:lnTo>
                      <a:pt x="77" y="405"/>
                    </a:lnTo>
                    <a:lnTo>
                      <a:pt x="80" y="403"/>
                    </a:lnTo>
                    <a:lnTo>
                      <a:pt x="82" y="400"/>
                    </a:lnTo>
                    <a:lnTo>
                      <a:pt x="97" y="388"/>
                    </a:lnTo>
                    <a:lnTo>
                      <a:pt x="77" y="383"/>
                    </a:lnTo>
                    <a:lnTo>
                      <a:pt x="74" y="383"/>
                    </a:lnTo>
                    <a:lnTo>
                      <a:pt x="74" y="383"/>
                    </a:lnTo>
                    <a:lnTo>
                      <a:pt x="68" y="380"/>
                    </a:lnTo>
                    <a:lnTo>
                      <a:pt x="65" y="380"/>
                    </a:lnTo>
                    <a:lnTo>
                      <a:pt x="65" y="380"/>
                    </a:lnTo>
                    <a:lnTo>
                      <a:pt x="63" y="380"/>
                    </a:lnTo>
                    <a:lnTo>
                      <a:pt x="63" y="380"/>
                    </a:lnTo>
                    <a:lnTo>
                      <a:pt x="63" y="380"/>
                    </a:lnTo>
                    <a:lnTo>
                      <a:pt x="63" y="377"/>
                    </a:lnTo>
                    <a:lnTo>
                      <a:pt x="63" y="377"/>
                    </a:lnTo>
                    <a:lnTo>
                      <a:pt x="63" y="377"/>
                    </a:lnTo>
                    <a:lnTo>
                      <a:pt x="63" y="374"/>
                    </a:lnTo>
                    <a:lnTo>
                      <a:pt x="63" y="374"/>
                    </a:lnTo>
                    <a:lnTo>
                      <a:pt x="63" y="374"/>
                    </a:lnTo>
                    <a:lnTo>
                      <a:pt x="63" y="374"/>
                    </a:lnTo>
                    <a:lnTo>
                      <a:pt x="63" y="371"/>
                    </a:lnTo>
                    <a:lnTo>
                      <a:pt x="63" y="371"/>
                    </a:lnTo>
                    <a:lnTo>
                      <a:pt x="63" y="371"/>
                    </a:lnTo>
                    <a:lnTo>
                      <a:pt x="63" y="369"/>
                    </a:lnTo>
                    <a:lnTo>
                      <a:pt x="63" y="369"/>
                    </a:lnTo>
                    <a:lnTo>
                      <a:pt x="63" y="369"/>
                    </a:lnTo>
                    <a:lnTo>
                      <a:pt x="63" y="366"/>
                    </a:lnTo>
                    <a:lnTo>
                      <a:pt x="63" y="366"/>
                    </a:lnTo>
                    <a:lnTo>
                      <a:pt x="63" y="366"/>
                    </a:lnTo>
                    <a:lnTo>
                      <a:pt x="63" y="366"/>
                    </a:lnTo>
                    <a:lnTo>
                      <a:pt x="63" y="366"/>
                    </a:lnTo>
                    <a:lnTo>
                      <a:pt x="63" y="363"/>
                    </a:lnTo>
                    <a:lnTo>
                      <a:pt x="63" y="363"/>
                    </a:lnTo>
                    <a:lnTo>
                      <a:pt x="63" y="363"/>
                    </a:lnTo>
                    <a:lnTo>
                      <a:pt x="63" y="363"/>
                    </a:lnTo>
                    <a:lnTo>
                      <a:pt x="63" y="360"/>
                    </a:lnTo>
                    <a:lnTo>
                      <a:pt x="63" y="360"/>
                    </a:lnTo>
                    <a:lnTo>
                      <a:pt x="63" y="360"/>
                    </a:lnTo>
                    <a:lnTo>
                      <a:pt x="63" y="360"/>
                    </a:lnTo>
                    <a:lnTo>
                      <a:pt x="65" y="363"/>
                    </a:lnTo>
                    <a:lnTo>
                      <a:pt x="65" y="363"/>
                    </a:lnTo>
                    <a:lnTo>
                      <a:pt x="65" y="363"/>
                    </a:lnTo>
                    <a:lnTo>
                      <a:pt x="68" y="363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7"/>
                    </a:lnTo>
                    <a:lnTo>
                      <a:pt x="68" y="357"/>
                    </a:lnTo>
                    <a:lnTo>
                      <a:pt x="68" y="357"/>
                    </a:lnTo>
                    <a:lnTo>
                      <a:pt x="68" y="357"/>
                    </a:lnTo>
                    <a:lnTo>
                      <a:pt x="68" y="357"/>
                    </a:lnTo>
                    <a:lnTo>
                      <a:pt x="68" y="354"/>
                    </a:lnTo>
                    <a:lnTo>
                      <a:pt x="68" y="354"/>
                    </a:lnTo>
                    <a:lnTo>
                      <a:pt x="68" y="354"/>
                    </a:lnTo>
                    <a:lnTo>
                      <a:pt x="68" y="354"/>
                    </a:lnTo>
                    <a:lnTo>
                      <a:pt x="68" y="352"/>
                    </a:lnTo>
                    <a:lnTo>
                      <a:pt x="68" y="352"/>
                    </a:lnTo>
                    <a:lnTo>
                      <a:pt x="68" y="352"/>
                    </a:lnTo>
                    <a:lnTo>
                      <a:pt x="68" y="352"/>
                    </a:lnTo>
                    <a:lnTo>
                      <a:pt x="68" y="349"/>
                    </a:lnTo>
                    <a:lnTo>
                      <a:pt x="68" y="349"/>
                    </a:lnTo>
                    <a:lnTo>
                      <a:pt x="68" y="349"/>
                    </a:lnTo>
                    <a:lnTo>
                      <a:pt x="68" y="346"/>
                    </a:lnTo>
                    <a:lnTo>
                      <a:pt x="71" y="346"/>
                    </a:lnTo>
                    <a:lnTo>
                      <a:pt x="71" y="346"/>
                    </a:lnTo>
                    <a:lnTo>
                      <a:pt x="71" y="346"/>
                    </a:lnTo>
                    <a:lnTo>
                      <a:pt x="71" y="343"/>
                    </a:lnTo>
                    <a:lnTo>
                      <a:pt x="74" y="343"/>
                    </a:lnTo>
                    <a:lnTo>
                      <a:pt x="74" y="343"/>
                    </a:lnTo>
                    <a:lnTo>
                      <a:pt x="74" y="343"/>
                    </a:lnTo>
                    <a:lnTo>
                      <a:pt x="74" y="343"/>
                    </a:lnTo>
                    <a:lnTo>
                      <a:pt x="77" y="343"/>
                    </a:lnTo>
                    <a:lnTo>
                      <a:pt x="77" y="343"/>
                    </a:lnTo>
                    <a:lnTo>
                      <a:pt x="77" y="343"/>
                    </a:lnTo>
                    <a:lnTo>
                      <a:pt x="80" y="343"/>
                    </a:lnTo>
                    <a:lnTo>
                      <a:pt x="80" y="343"/>
                    </a:lnTo>
                    <a:lnTo>
                      <a:pt x="80" y="343"/>
                    </a:lnTo>
                    <a:lnTo>
                      <a:pt x="80" y="343"/>
                    </a:lnTo>
                    <a:lnTo>
                      <a:pt x="82" y="343"/>
                    </a:lnTo>
                    <a:lnTo>
                      <a:pt x="82" y="343"/>
                    </a:lnTo>
                    <a:lnTo>
                      <a:pt x="82" y="346"/>
                    </a:lnTo>
                    <a:lnTo>
                      <a:pt x="85" y="346"/>
                    </a:lnTo>
                    <a:lnTo>
                      <a:pt x="88" y="346"/>
                    </a:lnTo>
                    <a:lnTo>
                      <a:pt x="88" y="346"/>
                    </a:lnTo>
                    <a:lnTo>
                      <a:pt x="88" y="346"/>
                    </a:lnTo>
                    <a:lnTo>
                      <a:pt x="88" y="346"/>
                    </a:lnTo>
                    <a:lnTo>
                      <a:pt x="88" y="343"/>
                    </a:lnTo>
                    <a:lnTo>
                      <a:pt x="91" y="343"/>
                    </a:lnTo>
                    <a:lnTo>
                      <a:pt x="91" y="343"/>
                    </a:lnTo>
                    <a:lnTo>
                      <a:pt x="91" y="343"/>
                    </a:lnTo>
                    <a:lnTo>
                      <a:pt x="91" y="343"/>
                    </a:lnTo>
                    <a:lnTo>
                      <a:pt x="91" y="340"/>
                    </a:lnTo>
                    <a:lnTo>
                      <a:pt x="91" y="340"/>
                    </a:lnTo>
                    <a:lnTo>
                      <a:pt x="88" y="340"/>
                    </a:lnTo>
                    <a:lnTo>
                      <a:pt x="88" y="340"/>
                    </a:lnTo>
                    <a:lnTo>
                      <a:pt x="88" y="340"/>
                    </a:lnTo>
                    <a:lnTo>
                      <a:pt x="88" y="340"/>
                    </a:lnTo>
                    <a:lnTo>
                      <a:pt x="85" y="340"/>
                    </a:lnTo>
                    <a:lnTo>
                      <a:pt x="85" y="340"/>
                    </a:lnTo>
                    <a:lnTo>
                      <a:pt x="85" y="337"/>
                    </a:lnTo>
                    <a:lnTo>
                      <a:pt x="85" y="337"/>
                    </a:lnTo>
                    <a:lnTo>
                      <a:pt x="82" y="337"/>
                    </a:lnTo>
                    <a:lnTo>
                      <a:pt x="82" y="337"/>
                    </a:lnTo>
                    <a:lnTo>
                      <a:pt x="82" y="337"/>
                    </a:lnTo>
                    <a:lnTo>
                      <a:pt x="82" y="337"/>
                    </a:lnTo>
                    <a:lnTo>
                      <a:pt x="82" y="337"/>
                    </a:lnTo>
                    <a:lnTo>
                      <a:pt x="82" y="335"/>
                    </a:lnTo>
                    <a:lnTo>
                      <a:pt x="82" y="335"/>
                    </a:lnTo>
                    <a:lnTo>
                      <a:pt x="80" y="335"/>
                    </a:lnTo>
                    <a:lnTo>
                      <a:pt x="80" y="335"/>
                    </a:lnTo>
                    <a:lnTo>
                      <a:pt x="80" y="335"/>
                    </a:lnTo>
                    <a:lnTo>
                      <a:pt x="80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4" y="332"/>
                    </a:lnTo>
                    <a:lnTo>
                      <a:pt x="74" y="332"/>
                    </a:lnTo>
                    <a:lnTo>
                      <a:pt x="74" y="332"/>
                    </a:lnTo>
                    <a:lnTo>
                      <a:pt x="74" y="332"/>
                    </a:lnTo>
                    <a:lnTo>
                      <a:pt x="74" y="332"/>
                    </a:lnTo>
                    <a:lnTo>
                      <a:pt x="74" y="329"/>
                    </a:lnTo>
                    <a:lnTo>
                      <a:pt x="71" y="329"/>
                    </a:lnTo>
                    <a:lnTo>
                      <a:pt x="71" y="329"/>
                    </a:lnTo>
                    <a:lnTo>
                      <a:pt x="71" y="329"/>
                    </a:lnTo>
                    <a:lnTo>
                      <a:pt x="71" y="329"/>
                    </a:lnTo>
                    <a:lnTo>
                      <a:pt x="71" y="329"/>
                    </a:lnTo>
                    <a:lnTo>
                      <a:pt x="71" y="326"/>
                    </a:lnTo>
                    <a:lnTo>
                      <a:pt x="71" y="326"/>
                    </a:lnTo>
                    <a:lnTo>
                      <a:pt x="71" y="326"/>
                    </a:lnTo>
                    <a:lnTo>
                      <a:pt x="68" y="326"/>
                    </a:lnTo>
                    <a:lnTo>
                      <a:pt x="68" y="326"/>
                    </a:lnTo>
                    <a:lnTo>
                      <a:pt x="68" y="323"/>
                    </a:lnTo>
                    <a:lnTo>
                      <a:pt x="68" y="323"/>
                    </a:lnTo>
                    <a:lnTo>
                      <a:pt x="68" y="323"/>
                    </a:lnTo>
                    <a:lnTo>
                      <a:pt x="68" y="323"/>
                    </a:lnTo>
                    <a:lnTo>
                      <a:pt x="68" y="320"/>
                    </a:lnTo>
                    <a:lnTo>
                      <a:pt x="65" y="320"/>
                    </a:lnTo>
                    <a:lnTo>
                      <a:pt x="65" y="320"/>
                    </a:lnTo>
                    <a:lnTo>
                      <a:pt x="68" y="320"/>
                    </a:lnTo>
                    <a:lnTo>
                      <a:pt x="68" y="318"/>
                    </a:lnTo>
                    <a:lnTo>
                      <a:pt x="68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57" y="309"/>
                    </a:lnTo>
                    <a:lnTo>
                      <a:pt x="57" y="309"/>
                    </a:lnTo>
                    <a:lnTo>
                      <a:pt x="57" y="309"/>
                    </a:lnTo>
                    <a:lnTo>
                      <a:pt x="57" y="306"/>
                    </a:lnTo>
                    <a:lnTo>
                      <a:pt x="60" y="306"/>
                    </a:lnTo>
                    <a:lnTo>
                      <a:pt x="60" y="306"/>
                    </a:lnTo>
                    <a:lnTo>
                      <a:pt x="60" y="303"/>
                    </a:lnTo>
                    <a:lnTo>
                      <a:pt x="60" y="303"/>
                    </a:lnTo>
                    <a:lnTo>
                      <a:pt x="60" y="303"/>
                    </a:lnTo>
                    <a:lnTo>
                      <a:pt x="60" y="301"/>
                    </a:lnTo>
                    <a:lnTo>
                      <a:pt x="60" y="301"/>
                    </a:lnTo>
                    <a:lnTo>
                      <a:pt x="60" y="301"/>
                    </a:lnTo>
                    <a:lnTo>
                      <a:pt x="60" y="301"/>
                    </a:lnTo>
                    <a:lnTo>
                      <a:pt x="60" y="298"/>
                    </a:lnTo>
                    <a:lnTo>
                      <a:pt x="57" y="298"/>
                    </a:lnTo>
                    <a:lnTo>
                      <a:pt x="57" y="298"/>
                    </a:lnTo>
                    <a:lnTo>
                      <a:pt x="60" y="295"/>
                    </a:lnTo>
                    <a:lnTo>
                      <a:pt x="60" y="295"/>
                    </a:lnTo>
                    <a:lnTo>
                      <a:pt x="60" y="295"/>
                    </a:lnTo>
                    <a:lnTo>
                      <a:pt x="60" y="295"/>
                    </a:lnTo>
                    <a:lnTo>
                      <a:pt x="60" y="292"/>
                    </a:lnTo>
                    <a:lnTo>
                      <a:pt x="60" y="292"/>
                    </a:lnTo>
                    <a:lnTo>
                      <a:pt x="60" y="292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92"/>
                    </a:lnTo>
                    <a:lnTo>
                      <a:pt x="60" y="292"/>
                    </a:lnTo>
                    <a:lnTo>
                      <a:pt x="60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5"/>
                    </a:lnTo>
                    <a:lnTo>
                      <a:pt x="63" y="295"/>
                    </a:lnTo>
                    <a:lnTo>
                      <a:pt x="63" y="295"/>
                    </a:lnTo>
                    <a:lnTo>
                      <a:pt x="63" y="295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6"/>
                    </a:lnTo>
                    <a:lnTo>
                      <a:pt x="63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8" y="286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78"/>
                    </a:lnTo>
                    <a:lnTo>
                      <a:pt x="68" y="278"/>
                    </a:lnTo>
                    <a:lnTo>
                      <a:pt x="68" y="278"/>
                    </a:lnTo>
                    <a:lnTo>
                      <a:pt x="68" y="278"/>
                    </a:lnTo>
                    <a:lnTo>
                      <a:pt x="68" y="275"/>
                    </a:lnTo>
                    <a:lnTo>
                      <a:pt x="68" y="275"/>
                    </a:lnTo>
                    <a:lnTo>
                      <a:pt x="68" y="275"/>
                    </a:lnTo>
                    <a:lnTo>
                      <a:pt x="68" y="275"/>
                    </a:lnTo>
                    <a:lnTo>
                      <a:pt x="68" y="275"/>
                    </a:lnTo>
                    <a:lnTo>
                      <a:pt x="68" y="272"/>
                    </a:lnTo>
                    <a:lnTo>
                      <a:pt x="68" y="272"/>
                    </a:lnTo>
                    <a:lnTo>
                      <a:pt x="68" y="272"/>
                    </a:lnTo>
                    <a:lnTo>
                      <a:pt x="68" y="272"/>
                    </a:lnTo>
                    <a:lnTo>
                      <a:pt x="68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7"/>
                    </a:lnTo>
                    <a:lnTo>
                      <a:pt x="74" y="267"/>
                    </a:lnTo>
                    <a:lnTo>
                      <a:pt x="74" y="26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5" name="Freeform 251"/>
              <p:cNvSpPr>
                <a:spLocks/>
              </p:cNvSpPr>
              <p:nvPr/>
            </p:nvSpPr>
            <p:spPr bwMode="auto">
              <a:xfrm>
                <a:off x="1324" y="2417"/>
                <a:ext cx="231" cy="288"/>
              </a:xfrm>
              <a:custGeom>
                <a:avLst/>
                <a:gdLst/>
                <a:ahLst/>
                <a:cxnLst>
                  <a:cxn ang="0">
                    <a:pos x="122" y="133"/>
                  </a:cxn>
                  <a:cxn ang="0">
                    <a:pos x="65" y="88"/>
                  </a:cxn>
                  <a:cxn ang="0">
                    <a:pos x="85" y="63"/>
                  </a:cxn>
                  <a:cxn ang="0">
                    <a:pos x="165" y="71"/>
                  </a:cxn>
                  <a:cxn ang="0">
                    <a:pos x="159" y="17"/>
                  </a:cxn>
                  <a:cxn ang="0">
                    <a:pos x="187" y="6"/>
                  </a:cxn>
                  <a:cxn ang="0">
                    <a:pos x="221" y="6"/>
                  </a:cxn>
                  <a:cxn ang="0">
                    <a:pos x="247" y="54"/>
                  </a:cxn>
                  <a:cxn ang="0">
                    <a:pos x="298" y="82"/>
                  </a:cxn>
                  <a:cxn ang="0">
                    <a:pos x="335" y="97"/>
                  </a:cxn>
                  <a:cxn ang="0">
                    <a:pos x="363" y="133"/>
                  </a:cxn>
                  <a:cxn ang="0">
                    <a:pos x="309" y="182"/>
                  </a:cxn>
                  <a:cxn ang="0">
                    <a:pos x="252" y="216"/>
                  </a:cxn>
                  <a:cxn ang="0">
                    <a:pos x="238" y="230"/>
                  </a:cxn>
                  <a:cxn ang="0">
                    <a:pos x="252" y="278"/>
                  </a:cxn>
                  <a:cxn ang="0">
                    <a:pos x="244" y="303"/>
                  </a:cxn>
                  <a:cxn ang="0">
                    <a:pos x="298" y="340"/>
                  </a:cxn>
                  <a:cxn ang="0">
                    <a:pos x="320" y="346"/>
                  </a:cxn>
                  <a:cxn ang="0">
                    <a:pos x="335" y="369"/>
                  </a:cxn>
                  <a:cxn ang="0">
                    <a:pos x="371" y="332"/>
                  </a:cxn>
                  <a:cxn ang="0">
                    <a:pos x="383" y="357"/>
                  </a:cxn>
                  <a:cxn ang="0">
                    <a:pos x="405" y="349"/>
                  </a:cxn>
                  <a:cxn ang="0">
                    <a:pos x="417" y="349"/>
                  </a:cxn>
                  <a:cxn ang="0">
                    <a:pos x="428" y="352"/>
                  </a:cxn>
                  <a:cxn ang="0">
                    <a:pos x="442" y="346"/>
                  </a:cxn>
                  <a:cxn ang="0">
                    <a:pos x="459" y="357"/>
                  </a:cxn>
                  <a:cxn ang="0">
                    <a:pos x="456" y="374"/>
                  </a:cxn>
                  <a:cxn ang="0">
                    <a:pos x="445" y="383"/>
                  </a:cxn>
                  <a:cxn ang="0">
                    <a:pos x="434" y="397"/>
                  </a:cxn>
                  <a:cxn ang="0">
                    <a:pos x="437" y="403"/>
                  </a:cxn>
                  <a:cxn ang="0">
                    <a:pos x="428" y="425"/>
                  </a:cxn>
                  <a:cxn ang="0">
                    <a:pos x="425" y="462"/>
                  </a:cxn>
                  <a:cxn ang="0">
                    <a:pos x="420" y="488"/>
                  </a:cxn>
                  <a:cxn ang="0">
                    <a:pos x="363" y="530"/>
                  </a:cxn>
                  <a:cxn ang="0">
                    <a:pos x="349" y="542"/>
                  </a:cxn>
                  <a:cxn ang="0">
                    <a:pos x="346" y="559"/>
                  </a:cxn>
                  <a:cxn ang="0">
                    <a:pos x="275" y="561"/>
                  </a:cxn>
                  <a:cxn ang="0">
                    <a:pos x="269" y="553"/>
                  </a:cxn>
                  <a:cxn ang="0">
                    <a:pos x="252" y="542"/>
                  </a:cxn>
                  <a:cxn ang="0">
                    <a:pos x="244" y="536"/>
                  </a:cxn>
                  <a:cxn ang="0">
                    <a:pos x="148" y="525"/>
                  </a:cxn>
                  <a:cxn ang="0">
                    <a:pos x="128" y="522"/>
                  </a:cxn>
                  <a:cxn ang="0">
                    <a:pos x="136" y="488"/>
                  </a:cxn>
                  <a:cxn ang="0">
                    <a:pos x="31" y="468"/>
                  </a:cxn>
                  <a:cxn ang="0">
                    <a:pos x="3" y="471"/>
                  </a:cxn>
                  <a:cxn ang="0">
                    <a:pos x="6" y="462"/>
                  </a:cxn>
                  <a:cxn ang="0">
                    <a:pos x="6" y="457"/>
                  </a:cxn>
                  <a:cxn ang="0">
                    <a:pos x="12" y="448"/>
                  </a:cxn>
                  <a:cxn ang="0">
                    <a:pos x="20" y="445"/>
                  </a:cxn>
                  <a:cxn ang="0">
                    <a:pos x="31" y="442"/>
                  </a:cxn>
                  <a:cxn ang="0">
                    <a:pos x="40" y="434"/>
                  </a:cxn>
                  <a:cxn ang="0">
                    <a:pos x="48" y="428"/>
                  </a:cxn>
                  <a:cxn ang="0">
                    <a:pos x="77" y="383"/>
                  </a:cxn>
                  <a:cxn ang="0">
                    <a:pos x="63" y="363"/>
                  </a:cxn>
                  <a:cxn ang="0">
                    <a:pos x="68" y="354"/>
                  </a:cxn>
                  <a:cxn ang="0">
                    <a:pos x="88" y="346"/>
                  </a:cxn>
                  <a:cxn ang="0">
                    <a:pos x="80" y="335"/>
                  </a:cxn>
                  <a:cxn ang="0">
                    <a:pos x="68" y="323"/>
                  </a:cxn>
                  <a:cxn ang="0">
                    <a:pos x="60" y="312"/>
                  </a:cxn>
                  <a:cxn ang="0">
                    <a:pos x="60" y="289"/>
                  </a:cxn>
                  <a:cxn ang="0">
                    <a:pos x="63" y="289"/>
                  </a:cxn>
                  <a:cxn ang="0">
                    <a:pos x="68" y="281"/>
                  </a:cxn>
                  <a:cxn ang="0">
                    <a:pos x="71" y="267"/>
                  </a:cxn>
                </a:cxnLst>
                <a:rect l="0" t="0" r="r" b="b"/>
                <a:pathLst>
                  <a:path w="459" h="570">
                    <a:moveTo>
                      <a:pt x="74" y="267"/>
                    </a:moveTo>
                    <a:lnTo>
                      <a:pt x="77" y="267"/>
                    </a:lnTo>
                    <a:lnTo>
                      <a:pt x="77" y="267"/>
                    </a:lnTo>
                    <a:lnTo>
                      <a:pt x="77" y="267"/>
                    </a:lnTo>
                    <a:lnTo>
                      <a:pt x="99" y="275"/>
                    </a:lnTo>
                    <a:lnTo>
                      <a:pt x="99" y="258"/>
                    </a:lnTo>
                    <a:lnTo>
                      <a:pt x="102" y="258"/>
                    </a:lnTo>
                    <a:lnTo>
                      <a:pt x="102" y="250"/>
                    </a:lnTo>
                    <a:lnTo>
                      <a:pt x="105" y="238"/>
                    </a:lnTo>
                    <a:lnTo>
                      <a:pt x="105" y="227"/>
                    </a:lnTo>
                    <a:lnTo>
                      <a:pt x="105" y="221"/>
                    </a:lnTo>
                    <a:lnTo>
                      <a:pt x="105" y="221"/>
                    </a:lnTo>
                    <a:lnTo>
                      <a:pt x="97" y="218"/>
                    </a:lnTo>
                    <a:lnTo>
                      <a:pt x="88" y="207"/>
                    </a:lnTo>
                    <a:lnTo>
                      <a:pt x="77" y="193"/>
                    </a:lnTo>
                    <a:lnTo>
                      <a:pt x="65" y="184"/>
                    </a:lnTo>
                    <a:lnTo>
                      <a:pt x="77" y="182"/>
                    </a:lnTo>
                    <a:lnTo>
                      <a:pt x="85" y="179"/>
                    </a:lnTo>
                    <a:lnTo>
                      <a:pt x="97" y="173"/>
                    </a:lnTo>
                    <a:lnTo>
                      <a:pt x="108" y="162"/>
                    </a:lnTo>
                    <a:lnTo>
                      <a:pt x="111" y="162"/>
                    </a:lnTo>
                    <a:lnTo>
                      <a:pt x="111" y="162"/>
                    </a:lnTo>
                    <a:lnTo>
                      <a:pt x="114" y="159"/>
                    </a:lnTo>
                    <a:lnTo>
                      <a:pt x="116" y="156"/>
                    </a:lnTo>
                    <a:lnTo>
                      <a:pt x="116" y="156"/>
                    </a:lnTo>
                    <a:lnTo>
                      <a:pt x="128" y="148"/>
                    </a:lnTo>
                    <a:lnTo>
                      <a:pt x="125" y="139"/>
                    </a:lnTo>
                    <a:lnTo>
                      <a:pt x="122" y="133"/>
                    </a:lnTo>
                    <a:lnTo>
                      <a:pt x="122" y="131"/>
                    </a:lnTo>
                    <a:lnTo>
                      <a:pt x="108" y="133"/>
                    </a:lnTo>
                    <a:lnTo>
                      <a:pt x="105" y="133"/>
                    </a:lnTo>
                    <a:lnTo>
                      <a:pt x="85" y="145"/>
                    </a:lnTo>
                    <a:lnTo>
                      <a:pt x="77" y="145"/>
                    </a:lnTo>
                    <a:lnTo>
                      <a:pt x="74" y="145"/>
                    </a:lnTo>
                    <a:lnTo>
                      <a:pt x="71" y="145"/>
                    </a:lnTo>
                    <a:lnTo>
                      <a:pt x="60" y="150"/>
                    </a:lnTo>
                    <a:lnTo>
                      <a:pt x="54" y="150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34" y="142"/>
                    </a:lnTo>
                    <a:lnTo>
                      <a:pt x="34" y="133"/>
                    </a:lnTo>
                    <a:lnTo>
                      <a:pt x="34" y="122"/>
                    </a:lnTo>
                    <a:lnTo>
                      <a:pt x="37" y="114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3" y="99"/>
                    </a:lnTo>
                    <a:lnTo>
                      <a:pt x="46" y="94"/>
                    </a:lnTo>
                    <a:lnTo>
                      <a:pt x="60" y="102"/>
                    </a:lnTo>
                    <a:lnTo>
                      <a:pt x="63" y="88"/>
                    </a:lnTo>
                    <a:lnTo>
                      <a:pt x="63" y="88"/>
                    </a:lnTo>
                    <a:lnTo>
                      <a:pt x="63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8" y="91"/>
                    </a:lnTo>
                    <a:lnTo>
                      <a:pt x="68" y="88"/>
                    </a:lnTo>
                    <a:lnTo>
                      <a:pt x="63" y="74"/>
                    </a:lnTo>
                    <a:lnTo>
                      <a:pt x="63" y="68"/>
                    </a:lnTo>
                    <a:lnTo>
                      <a:pt x="63" y="68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8" y="68"/>
                    </a:lnTo>
                    <a:lnTo>
                      <a:pt x="68" y="65"/>
                    </a:lnTo>
                    <a:lnTo>
                      <a:pt x="71" y="65"/>
                    </a:lnTo>
                    <a:lnTo>
                      <a:pt x="71" y="65"/>
                    </a:lnTo>
                    <a:lnTo>
                      <a:pt x="71" y="65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2" y="63"/>
                    </a:lnTo>
                    <a:lnTo>
                      <a:pt x="82" y="63"/>
                    </a:lnTo>
                    <a:lnTo>
                      <a:pt x="85" y="63"/>
                    </a:lnTo>
                    <a:lnTo>
                      <a:pt x="102" y="65"/>
                    </a:lnTo>
                    <a:lnTo>
                      <a:pt x="108" y="54"/>
                    </a:lnTo>
                    <a:lnTo>
                      <a:pt x="122" y="54"/>
                    </a:lnTo>
                    <a:lnTo>
                      <a:pt x="122" y="51"/>
                    </a:lnTo>
                    <a:lnTo>
                      <a:pt x="131" y="48"/>
                    </a:lnTo>
                    <a:lnTo>
                      <a:pt x="133" y="54"/>
                    </a:lnTo>
                    <a:lnTo>
                      <a:pt x="133" y="54"/>
                    </a:lnTo>
                    <a:lnTo>
                      <a:pt x="133" y="57"/>
                    </a:lnTo>
                    <a:lnTo>
                      <a:pt x="133" y="60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3" y="65"/>
                    </a:lnTo>
                    <a:lnTo>
                      <a:pt x="133" y="68"/>
                    </a:lnTo>
                    <a:lnTo>
                      <a:pt x="133" y="68"/>
                    </a:lnTo>
                    <a:lnTo>
                      <a:pt x="133" y="68"/>
                    </a:lnTo>
                    <a:lnTo>
                      <a:pt x="136" y="71"/>
                    </a:lnTo>
                    <a:lnTo>
                      <a:pt x="136" y="74"/>
                    </a:lnTo>
                    <a:lnTo>
                      <a:pt x="136" y="77"/>
                    </a:lnTo>
                    <a:lnTo>
                      <a:pt x="136" y="77"/>
                    </a:lnTo>
                    <a:lnTo>
                      <a:pt x="136" y="82"/>
                    </a:lnTo>
                    <a:lnTo>
                      <a:pt x="136" y="82"/>
                    </a:lnTo>
                    <a:lnTo>
                      <a:pt x="145" y="82"/>
                    </a:lnTo>
                    <a:lnTo>
                      <a:pt x="150" y="80"/>
                    </a:lnTo>
                    <a:lnTo>
                      <a:pt x="153" y="80"/>
                    </a:lnTo>
                    <a:lnTo>
                      <a:pt x="159" y="80"/>
                    </a:lnTo>
                    <a:lnTo>
                      <a:pt x="159" y="74"/>
                    </a:lnTo>
                    <a:lnTo>
                      <a:pt x="162" y="71"/>
                    </a:lnTo>
                    <a:lnTo>
                      <a:pt x="165" y="71"/>
                    </a:lnTo>
                    <a:lnTo>
                      <a:pt x="165" y="71"/>
                    </a:lnTo>
                    <a:lnTo>
                      <a:pt x="165" y="68"/>
                    </a:lnTo>
                    <a:lnTo>
                      <a:pt x="165" y="65"/>
                    </a:lnTo>
                    <a:lnTo>
                      <a:pt x="162" y="65"/>
                    </a:lnTo>
                    <a:lnTo>
                      <a:pt x="159" y="60"/>
                    </a:lnTo>
                    <a:lnTo>
                      <a:pt x="159" y="54"/>
                    </a:lnTo>
                    <a:lnTo>
                      <a:pt x="153" y="48"/>
                    </a:lnTo>
                    <a:lnTo>
                      <a:pt x="150" y="46"/>
                    </a:lnTo>
                    <a:lnTo>
                      <a:pt x="150" y="43"/>
                    </a:lnTo>
                    <a:lnTo>
                      <a:pt x="150" y="43"/>
                    </a:lnTo>
                    <a:lnTo>
                      <a:pt x="148" y="43"/>
                    </a:lnTo>
                    <a:lnTo>
                      <a:pt x="150" y="40"/>
                    </a:lnTo>
                    <a:lnTo>
                      <a:pt x="150" y="40"/>
                    </a:lnTo>
                    <a:lnTo>
                      <a:pt x="150" y="37"/>
                    </a:lnTo>
                    <a:lnTo>
                      <a:pt x="150" y="37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53" y="31"/>
                    </a:lnTo>
                    <a:lnTo>
                      <a:pt x="153" y="31"/>
                    </a:lnTo>
                    <a:lnTo>
                      <a:pt x="153" y="29"/>
                    </a:lnTo>
                    <a:lnTo>
                      <a:pt x="153" y="26"/>
                    </a:lnTo>
                    <a:lnTo>
                      <a:pt x="156" y="23"/>
                    </a:lnTo>
                    <a:lnTo>
                      <a:pt x="156" y="20"/>
                    </a:lnTo>
                    <a:lnTo>
                      <a:pt x="159" y="17"/>
                    </a:lnTo>
                    <a:lnTo>
                      <a:pt x="159" y="14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2" y="9"/>
                    </a:lnTo>
                    <a:lnTo>
                      <a:pt x="162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7" y="9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79" y="9"/>
                    </a:lnTo>
                    <a:lnTo>
                      <a:pt x="179" y="9"/>
                    </a:lnTo>
                    <a:lnTo>
                      <a:pt x="179" y="9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4" y="9"/>
                    </a:lnTo>
                    <a:lnTo>
                      <a:pt x="187" y="6"/>
                    </a:lnTo>
                    <a:lnTo>
                      <a:pt x="187" y="6"/>
                    </a:lnTo>
                    <a:lnTo>
                      <a:pt x="190" y="6"/>
                    </a:lnTo>
                    <a:lnTo>
                      <a:pt x="190" y="6"/>
                    </a:lnTo>
                    <a:lnTo>
                      <a:pt x="193" y="6"/>
                    </a:lnTo>
                    <a:lnTo>
                      <a:pt x="193" y="6"/>
                    </a:lnTo>
                    <a:lnTo>
                      <a:pt x="193" y="3"/>
                    </a:lnTo>
                    <a:lnTo>
                      <a:pt x="193" y="3"/>
                    </a:lnTo>
                    <a:lnTo>
                      <a:pt x="196" y="3"/>
                    </a:lnTo>
                    <a:lnTo>
                      <a:pt x="196" y="3"/>
                    </a:lnTo>
                    <a:lnTo>
                      <a:pt x="199" y="3"/>
                    </a:lnTo>
                    <a:lnTo>
                      <a:pt x="199" y="3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210" y="0"/>
                    </a:lnTo>
                    <a:lnTo>
                      <a:pt x="213" y="0"/>
                    </a:lnTo>
                    <a:lnTo>
                      <a:pt x="213" y="3"/>
                    </a:lnTo>
                    <a:lnTo>
                      <a:pt x="216" y="3"/>
                    </a:lnTo>
                    <a:lnTo>
                      <a:pt x="218" y="3"/>
                    </a:lnTo>
                    <a:lnTo>
                      <a:pt x="218" y="6"/>
                    </a:lnTo>
                    <a:lnTo>
                      <a:pt x="221" y="6"/>
                    </a:lnTo>
                    <a:lnTo>
                      <a:pt x="221" y="6"/>
                    </a:lnTo>
                    <a:lnTo>
                      <a:pt x="224" y="6"/>
                    </a:lnTo>
                    <a:lnTo>
                      <a:pt x="224" y="9"/>
                    </a:lnTo>
                    <a:lnTo>
                      <a:pt x="227" y="12"/>
                    </a:lnTo>
                    <a:lnTo>
                      <a:pt x="230" y="14"/>
                    </a:lnTo>
                    <a:lnTo>
                      <a:pt x="230" y="14"/>
                    </a:lnTo>
                    <a:lnTo>
                      <a:pt x="233" y="17"/>
                    </a:lnTo>
                    <a:lnTo>
                      <a:pt x="233" y="17"/>
                    </a:lnTo>
                    <a:lnTo>
                      <a:pt x="235" y="20"/>
                    </a:lnTo>
                    <a:lnTo>
                      <a:pt x="235" y="20"/>
                    </a:lnTo>
                    <a:lnTo>
                      <a:pt x="238" y="23"/>
                    </a:lnTo>
                    <a:lnTo>
                      <a:pt x="238" y="23"/>
                    </a:lnTo>
                    <a:lnTo>
                      <a:pt x="238" y="23"/>
                    </a:lnTo>
                    <a:lnTo>
                      <a:pt x="241" y="26"/>
                    </a:lnTo>
                    <a:lnTo>
                      <a:pt x="241" y="26"/>
                    </a:lnTo>
                    <a:lnTo>
                      <a:pt x="241" y="29"/>
                    </a:lnTo>
                    <a:lnTo>
                      <a:pt x="241" y="29"/>
                    </a:lnTo>
                    <a:lnTo>
                      <a:pt x="244" y="34"/>
                    </a:lnTo>
                    <a:lnTo>
                      <a:pt x="244" y="34"/>
                    </a:lnTo>
                    <a:lnTo>
                      <a:pt x="244" y="37"/>
                    </a:lnTo>
                    <a:lnTo>
                      <a:pt x="247" y="43"/>
                    </a:lnTo>
                    <a:lnTo>
                      <a:pt x="247" y="43"/>
                    </a:lnTo>
                    <a:lnTo>
                      <a:pt x="250" y="46"/>
                    </a:lnTo>
                    <a:lnTo>
                      <a:pt x="250" y="46"/>
                    </a:lnTo>
                    <a:lnTo>
                      <a:pt x="250" y="48"/>
                    </a:lnTo>
                    <a:lnTo>
                      <a:pt x="247" y="48"/>
                    </a:lnTo>
                    <a:lnTo>
                      <a:pt x="247" y="51"/>
                    </a:lnTo>
                    <a:lnTo>
                      <a:pt x="247" y="54"/>
                    </a:lnTo>
                    <a:lnTo>
                      <a:pt x="247" y="54"/>
                    </a:lnTo>
                    <a:lnTo>
                      <a:pt x="244" y="57"/>
                    </a:lnTo>
                    <a:lnTo>
                      <a:pt x="244" y="60"/>
                    </a:lnTo>
                    <a:lnTo>
                      <a:pt x="244" y="63"/>
                    </a:lnTo>
                    <a:lnTo>
                      <a:pt x="244" y="65"/>
                    </a:lnTo>
                    <a:lnTo>
                      <a:pt x="241" y="71"/>
                    </a:lnTo>
                    <a:lnTo>
                      <a:pt x="241" y="77"/>
                    </a:lnTo>
                    <a:lnTo>
                      <a:pt x="255" y="80"/>
                    </a:lnTo>
                    <a:lnTo>
                      <a:pt x="255" y="80"/>
                    </a:lnTo>
                    <a:lnTo>
                      <a:pt x="258" y="80"/>
                    </a:lnTo>
                    <a:lnTo>
                      <a:pt x="258" y="80"/>
                    </a:lnTo>
                    <a:lnTo>
                      <a:pt x="261" y="80"/>
                    </a:lnTo>
                    <a:lnTo>
                      <a:pt x="261" y="80"/>
                    </a:lnTo>
                    <a:lnTo>
                      <a:pt x="264" y="80"/>
                    </a:lnTo>
                    <a:lnTo>
                      <a:pt x="264" y="80"/>
                    </a:lnTo>
                    <a:lnTo>
                      <a:pt x="267" y="77"/>
                    </a:lnTo>
                    <a:lnTo>
                      <a:pt x="267" y="77"/>
                    </a:lnTo>
                    <a:lnTo>
                      <a:pt x="275" y="77"/>
                    </a:lnTo>
                    <a:lnTo>
                      <a:pt x="278" y="80"/>
                    </a:lnTo>
                    <a:lnTo>
                      <a:pt x="284" y="80"/>
                    </a:lnTo>
                    <a:lnTo>
                      <a:pt x="289" y="80"/>
                    </a:lnTo>
                    <a:lnTo>
                      <a:pt x="292" y="80"/>
                    </a:lnTo>
                    <a:lnTo>
                      <a:pt x="295" y="80"/>
                    </a:lnTo>
                    <a:lnTo>
                      <a:pt x="295" y="82"/>
                    </a:lnTo>
                    <a:lnTo>
                      <a:pt x="295" y="82"/>
                    </a:lnTo>
                    <a:lnTo>
                      <a:pt x="298" y="82"/>
                    </a:lnTo>
                    <a:lnTo>
                      <a:pt x="298" y="82"/>
                    </a:lnTo>
                    <a:lnTo>
                      <a:pt x="298" y="82"/>
                    </a:lnTo>
                    <a:lnTo>
                      <a:pt x="298" y="82"/>
                    </a:lnTo>
                    <a:lnTo>
                      <a:pt x="301" y="82"/>
                    </a:lnTo>
                    <a:lnTo>
                      <a:pt x="298" y="80"/>
                    </a:lnTo>
                    <a:lnTo>
                      <a:pt x="295" y="71"/>
                    </a:lnTo>
                    <a:lnTo>
                      <a:pt x="298" y="71"/>
                    </a:lnTo>
                    <a:lnTo>
                      <a:pt x="298" y="71"/>
                    </a:lnTo>
                    <a:lnTo>
                      <a:pt x="301" y="71"/>
                    </a:lnTo>
                    <a:lnTo>
                      <a:pt x="303" y="71"/>
                    </a:lnTo>
                    <a:lnTo>
                      <a:pt x="309" y="68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12" y="65"/>
                    </a:lnTo>
                    <a:lnTo>
                      <a:pt x="312" y="65"/>
                    </a:lnTo>
                    <a:lnTo>
                      <a:pt x="315" y="65"/>
                    </a:lnTo>
                    <a:lnTo>
                      <a:pt x="315" y="65"/>
                    </a:lnTo>
                    <a:lnTo>
                      <a:pt x="315" y="65"/>
                    </a:lnTo>
                    <a:lnTo>
                      <a:pt x="323" y="65"/>
                    </a:lnTo>
                    <a:lnTo>
                      <a:pt x="326" y="65"/>
                    </a:lnTo>
                    <a:lnTo>
                      <a:pt x="329" y="65"/>
                    </a:lnTo>
                    <a:lnTo>
                      <a:pt x="332" y="65"/>
                    </a:lnTo>
                    <a:lnTo>
                      <a:pt x="329" y="82"/>
                    </a:lnTo>
                    <a:lnTo>
                      <a:pt x="329" y="82"/>
                    </a:lnTo>
                    <a:lnTo>
                      <a:pt x="332" y="82"/>
                    </a:lnTo>
                    <a:lnTo>
                      <a:pt x="332" y="85"/>
                    </a:lnTo>
                    <a:lnTo>
                      <a:pt x="332" y="88"/>
                    </a:lnTo>
                    <a:lnTo>
                      <a:pt x="335" y="91"/>
                    </a:lnTo>
                    <a:lnTo>
                      <a:pt x="335" y="94"/>
                    </a:lnTo>
                    <a:lnTo>
                      <a:pt x="335" y="97"/>
                    </a:lnTo>
                    <a:lnTo>
                      <a:pt x="337" y="97"/>
                    </a:lnTo>
                    <a:lnTo>
                      <a:pt x="337" y="97"/>
                    </a:lnTo>
                    <a:lnTo>
                      <a:pt x="340" y="99"/>
                    </a:lnTo>
                    <a:lnTo>
                      <a:pt x="340" y="99"/>
                    </a:lnTo>
                    <a:lnTo>
                      <a:pt x="340" y="99"/>
                    </a:lnTo>
                    <a:lnTo>
                      <a:pt x="340" y="102"/>
                    </a:lnTo>
                    <a:lnTo>
                      <a:pt x="340" y="102"/>
                    </a:lnTo>
                    <a:lnTo>
                      <a:pt x="340" y="102"/>
                    </a:lnTo>
                    <a:lnTo>
                      <a:pt x="340" y="105"/>
                    </a:lnTo>
                    <a:lnTo>
                      <a:pt x="343" y="105"/>
                    </a:lnTo>
                    <a:lnTo>
                      <a:pt x="343" y="108"/>
                    </a:lnTo>
                    <a:lnTo>
                      <a:pt x="343" y="108"/>
                    </a:lnTo>
                    <a:lnTo>
                      <a:pt x="343" y="111"/>
                    </a:lnTo>
                    <a:lnTo>
                      <a:pt x="343" y="111"/>
                    </a:lnTo>
                    <a:lnTo>
                      <a:pt x="346" y="111"/>
                    </a:lnTo>
                    <a:lnTo>
                      <a:pt x="346" y="111"/>
                    </a:lnTo>
                    <a:lnTo>
                      <a:pt x="349" y="114"/>
                    </a:lnTo>
                    <a:lnTo>
                      <a:pt x="349" y="116"/>
                    </a:lnTo>
                    <a:lnTo>
                      <a:pt x="352" y="119"/>
                    </a:lnTo>
                    <a:lnTo>
                      <a:pt x="352" y="119"/>
                    </a:lnTo>
                    <a:lnTo>
                      <a:pt x="352" y="119"/>
                    </a:lnTo>
                    <a:lnTo>
                      <a:pt x="352" y="119"/>
                    </a:lnTo>
                    <a:lnTo>
                      <a:pt x="354" y="122"/>
                    </a:lnTo>
                    <a:lnTo>
                      <a:pt x="354" y="122"/>
                    </a:lnTo>
                    <a:lnTo>
                      <a:pt x="354" y="125"/>
                    </a:lnTo>
                    <a:lnTo>
                      <a:pt x="357" y="125"/>
                    </a:lnTo>
                    <a:lnTo>
                      <a:pt x="360" y="131"/>
                    </a:lnTo>
                    <a:lnTo>
                      <a:pt x="363" y="133"/>
                    </a:lnTo>
                    <a:lnTo>
                      <a:pt x="366" y="136"/>
                    </a:lnTo>
                    <a:lnTo>
                      <a:pt x="366" y="139"/>
                    </a:lnTo>
                    <a:lnTo>
                      <a:pt x="369" y="142"/>
                    </a:lnTo>
                    <a:lnTo>
                      <a:pt x="371" y="148"/>
                    </a:lnTo>
                    <a:lnTo>
                      <a:pt x="374" y="150"/>
                    </a:lnTo>
                    <a:lnTo>
                      <a:pt x="374" y="150"/>
                    </a:lnTo>
                    <a:lnTo>
                      <a:pt x="377" y="156"/>
                    </a:lnTo>
                    <a:lnTo>
                      <a:pt x="380" y="162"/>
                    </a:lnTo>
                    <a:lnTo>
                      <a:pt x="383" y="165"/>
                    </a:lnTo>
                    <a:lnTo>
                      <a:pt x="386" y="167"/>
                    </a:lnTo>
                    <a:lnTo>
                      <a:pt x="386" y="170"/>
                    </a:lnTo>
                    <a:lnTo>
                      <a:pt x="388" y="173"/>
                    </a:lnTo>
                    <a:lnTo>
                      <a:pt x="391" y="176"/>
                    </a:lnTo>
                    <a:lnTo>
                      <a:pt x="391" y="179"/>
                    </a:lnTo>
                    <a:lnTo>
                      <a:pt x="371" y="176"/>
                    </a:lnTo>
                    <a:lnTo>
                      <a:pt x="357" y="156"/>
                    </a:lnTo>
                    <a:lnTo>
                      <a:pt x="346" y="156"/>
                    </a:lnTo>
                    <a:lnTo>
                      <a:pt x="337" y="153"/>
                    </a:lnTo>
                    <a:lnTo>
                      <a:pt x="335" y="153"/>
                    </a:lnTo>
                    <a:lnTo>
                      <a:pt x="335" y="153"/>
                    </a:lnTo>
                    <a:lnTo>
                      <a:pt x="318" y="153"/>
                    </a:lnTo>
                    <a:lnTo>
                      <a:pt x="318" y="162"/>
                    </a:lnTo>
                    <a:lnTo>
                      <a:pt x="309" y="162"/>
                    </a:lnTo>
                    <a:lnTo>
                      <a:pt x="309" y="170"/>
                    </a:lnTo>
                    <a:lnTo>
                      <a:pt x="309" y="173"/>
                    </a:lnTo>
                    <a:lnTo>
                      <a:pt x="309" y="176"/>
                    </a:lnTo>
                    <a:lnTo>
                      <a:pt x="309" y="179"/>
                    </a:lnTo>
                    <a:lnTo>
                      <a:pt x="309" y="182"/>
                    </a:lnTo>
                    <a:lnTo>
                      <a:pt x="295" y="182"/>
                    </a:lnTo>
                    <a:lnTo>
                      <a:pt x="284" y="182"/>
                    </a:lnTo>
                    <a:lnTo>
                      <a:pt x="278" y="182"/>
                    </a:lnTo>
                    <a:lnTo>
                      <a:pt x="269" y="182"/>
                    </a:lnTo>
                    <a:lnTo>
                      <a:pt x="261" y="182"/>
                    </a:lnTo>
                    <a:lnTo>
                      <a:pt x="261" y="184"/>
                    </a:lnTo>
                    <a:lnTo>
                      <a:pt x="261" y="187"/>
                    </a:lnTo>
                    <a:lnTo>
                      <a:pt x="255" y="187"/>
                    </a:lnTo>
                    <a:lnTo>
                      <a:pt x="255" y="182"/>
                    </a:lnTo>
                    <a:lnTo>
                      <a:pt x="255" y="182"/>
                    </a:lnTo>
                    <a:lnTo>
                      <a:pt x="252" y="182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1" y="182"/>
                    </a:lnTo>
                    <a:lnTo>
                      <a:pt x="238" y="179"/>
                    </a:lnTo>
                    <a:lnTo>
                      <a:pt x="230" y="179"/>
                    </a:lnTo>
                    <a:lnTo>
                      <a:pt x="230" y="190"/>
                    </a:lnTo>
                    <a:lnTo>
                      <a:pt x="235" y="193"/>
                    </a:lnTo>
                    <a:lnTo>
                      <a:pt x="238" y="193"/>
                    </a:lnTo>
                    <a:lnTo>
                      <a:pt x="238" y="193"/>
                    </a:lnTo>
                    <a:lnTo>
                      <a:pt x="238" y="196"/>
                    </a:lnTo>
                    <a:lnTo>
                      <a:pt x="238" y="199"/>
                    </a:lnTo>
                    <a:lnTo>
                      <a:pt x="238" y="201"/>
                    </a:lnTo>
                    <a:lnTo>
                      <a:pt x="252" y="204"/>
                    </a:lnTo>
                    <a:lnTo>
                      <a:pt x="252" y="210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0" y="216"/>
                    </a:lnTo>
                    <a:lnTo>
                      <a:pt x="250" y="213"/>
                    </a:lnTo>
                    <a:lnTo>
                      <a:pt x="250" y="213"/>
                    </a:lnTo>
                    <a:lnTo>
                      <a:pt x="250" y="213"/>
                    </a:lnTo>
                    <a:lnTo>
                      <a:pt x="247" y="213"/>
                    </a:lnTo>
                    <a:lnTo>
                      <a:pt x="247" y="213"/>
                    </a:lnTo>
                    <a:lnTo>
                      <a:pt x="244" y="216"/>
                    </a:lnTo>
                    <a:lnTo>
                      <a:pt x="247" y="216"/>
                    </a:lnTo>
                    <a:lnTo>
                      <a:pt x="247" y="216"/>
                    </a:lnTo>
                    <a:lnTo>
                      <a:pt x="247" y="216"/>
                    </a:lnTo>
                    <a:lnTo>
                      <a:pt x="247" y="216"/>
                    </a:lnTo>
                    <a:lnTo>
                      <a:pt x="247" y="216"/>
                    </a:lnTo>
                    <a:lnTo>
                      <a:pt x="247" y="218"/>
                    </a:lnTo>
                    <a:lnTo>
                      <a:pt x="247" y="221"/>
                    </a:lnTo>
                    <a:lnTo>
                      <a:pt x="250" y="221"/>
                    </a:lnTo>
                    <a:lnTo>
                      <a:pt x="250" y="224"/>
                    </a:lnTo>
                    <a:lnTo>
                      <a:pt x="250" y="227"/>
                    </a:lnTo>
                    <a:lnTo>
                      <a:pt x="247" y="227"/>
                    </a:lnTo>
                    <a:lnTo>
                      <a:pt x="241" y="227"/>
                    </a:lnTo>
                    <a:lnTo>
                      <a:pt x="241" y="227"/>
                    </a:lnTo>
                    <a:lnTo>
                      <a:pt x="241" y="230"/>
                    </a:lnTo>
                    <a:lnTo>
                      <a:pt x="241" y="230"/>
                    </a:lnTo>
                    <a:lnTo>
                      <a:pt x="241" y="230"/>
                    </a:lnTo>
                    <a:lnTo>
                      <a:pt x="241" y="230"/>
                    </a:lnTo>
                    <a:lnTo>
                      <a:pt x="238" y="230"/>
                    </a:lnTo>
                    <a:lnTo>
                      <a:pt x="238" y="230"/>
                    </a:lnTo>
                    <a:lnTo>
                      <a:pt x="238" y="230"/>
                    </a:lnTo>
                    <a:lnTo>
                      <a:pt x="238" y="230"/>
                    </a:lnTo>
                    <a:lnTo>
                      <a:pt x="238" y="230"/>
                    </a:lnTo>
                    <a:lnTo>
                      <a:pt x="238" y="238"/>
                    </a:lnTo>
                    <a:lnTo>
                      <a:pt x="238" y="244"/>
                    </a:lnTo>
                    <a:lnTo>
                      <a:pt x="244" y="244"/>
                    </a:lnTo>
                    <a:lnTo>
                      <a:pt x="247" y="244"/>
                    </a:lnTo>
                    <a:lnTo>
                      <a:pt x="250" y="252"/>
                    </a:lnTo>
                    <a:lnTo>
                      <a:pt x="252" y="258"/>
                    </a:lnTo>
                    <a:lnTo>
                      <a:pt x="252" y="261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5" y="272"/>
                    </a:lnTo>
                    <a:lnTo>
                      <a:pt x="255" y="272"/>
                    </a:lnTo>
                    <a:lnTo>
                      <a:pt x="255" y="275"/>
                    </a:lnTo>
                    <a:lnTo>
                      <a:pt x="255" y="275"/>
                    </a:lnTo>
                    <a:lnTo>
                      <a:pt x="255" y="275"/>
                    </a:lnTo>
                    <a:lnTo>
                      <a:pt x="255" y="275"/>
                    </a:lnTo>
                    <a:lnTo>
                      <a:pt x="255" y="278"/>
                    </a:lnTo>
                    <a:lnTo>
                      <a:pt x="255" y="278"/>
                    </a:lnTo>
                    <a:lnTo>
                      <a:pt x="255" y="278"/>
                    </a:lnTo>
                    <a:lnTo>
                      <a:pt x="255" y="278"/>
                    </a:lnTo>
                    <a:lnTo>
                      <a:pt x="255" y="278"/>
                    </a:lnTo>
                    <a:lnTo>
                      <a:pt x="252" y="278"/>
                    </a:lnTo>
                    <a:lnTo>
                      <a:pt x="252" y="278"/>
                    </a:lnTo>
                    <a:lnTo>
                      <a:pt x="252" y="278"/>
                    </a:lnTo>
                    <a:lnTo>
                      <a:pt x="252" y="278"/>
                    </a:lnTo>
                    <a:lnTo>
                      <a:pt x="250" y="275"/>
                    </a:lnTo>
                    <a:lnTo>
                      <a:pt x="250" y="278"/>
                    </a:lnTo>
                    <a:lnTo>
                      <a:pt x="247" y="278"/>
                    </a:lnTo>
                    <a:lnTo>
                      <a:pt x="247" y="281"/>
                    </a:lnTo>
                    <a:lnTo>
                      <a:pt x="247" y="278"/>
                    </a:lnTo>
                    <a:lnTo>
                      <a:pt x="244" y="278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4" y="281"/>
                    </a:lnTo>
                    <a:lnTo>
                      <a:pt x="241" y="281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41" y="284"/>
                    </a:lnTo>
                    <a:lnTo>
                      <a:pt x="238" y="284"/>
                    </a:lnTo>
                    <a:lnTo>
                      <a:pt x="238" y="286"/>
                    </a:lnTo>
                    <a:lnTo>
                      <a:pt x="241" y="289"/>
                    </a:lnTo>
                    <a:lnTo>
                      <a:pt x="241" y="295"/>
                    </a:lnTo>
                    <a:lnTo>
                      <a:pt x="241" y="295"/>
                    </a:lnTo>
                    <a:lnTo>
                      <a:pt x="244" y="301"/>
                    </a:lnTo>
                    <a:lnTo>
                      <a:pt x="244" y="303"/>
                    </a:lnTo>
                    <a:lnTo>
                      <a:pt x="244" y="306"/>
                    </a:lnTo>
                    <a:lnTo>
                      <a:pt x="247" y="303"/>
                    </a:lnTo>
                    <a:lnTo>
                      <a:pt x="250" y="303"/>
                    </a:lnTo>
                    <a:lnTo>
                      <a:pt x="252" y="303"/>
                    </a:lnTo>
                    <a:lnTo>
                      <a:pt x="255" y="301"/>
                    </a:lnTo>
                    <a:lnTo>
                      <a:pt x="255" y="301"/>
                    </a:lnTo>
                    <a:lnTo>
                      <a:pt x="258" y="301"/>
                    </a:lnTo>
                    <a:lnTo>
                      <a:pt x="267" y="303"/>
                    </a:lnTo>
                    <a:lnTo>
                      <a:pt x="272" y="306"/>
                    </a:lnTo>
                    <a:lnTo>
                      <a:pt x="272" y="312"/>
                    </a:lnTo>
                    <a:lnTo>
                      <a:pt x="272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5" y="332"/>
                    </a:lnTo>
                    <a:lnTo>
                      <a:pt x="278" y="332"/>
                    </a:lnTo>
                    <a:lnTo>
                      <a:pt x="295" y="329"/>
                    </a:lnTo>
                    <a:lnTo>
                      <a:pt x="295" y="337"/>
                    </a:lnTo>
                    <a:lnTo>
                      <a:pt x="295" y="337"/>
                    </a:lnTo>
                    <a:lnTo>
                      <a:pt x="295" y="340"/>
                    </a:lnTo>
                    <a:lnTo>
                      <a:pt x="295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298" y="340"/>
                    </a:lnTo>
                    <a:lnTo>
                      <a:pt x="301" y="343"/>
                    </a:lnTo>
                    <a:lnTo>
                      <a:pt x="301" y="343"/>
                    </a:lnTo>
                    <a:lnTo>
                      <a:pt x="301" y="343"/>
                    </a:lnTo>
                    <a:lnTo>
                      <a:pt x="301" y="343"/>
                    </a:lnTo>
                    <a:lnTo>
                      <a:pt x="303" y="343"/>
                    </a:lnTo>
                    <a:lnTo>
                      <a:pt x="303" y="343"/>
                    </a:lnTo>
                    <a:lnTo>
                      <a:pt x="303" y="343"/>
                    </a:lnTo>
                    <a:lnTo>
                      <a:pt x="306" y="343"/>
                    </a:lnTo>
                    <a:lnTo>
                      <a:pt x="306" y="343"/>
                    </a:lnTo>
                    <a:lnTo>
                      <a:pt x="306" y="343"/>
                    </a:lnTo>
                    <a:lnTo>
                      <a:pt x="309" y="343"/>
                    </a:lnTo>
                    <a:lnTo>
                      <a:pt x="309" y="343"/>
                    </a:lnTo>
                    <a:lnTo>
                      <a:pt x="309" y="343"/>
                    </a:lnTo>
                    <a:lnTo>
                      <a:pt x="309" y="343"/>
                    </a:lnTo>
                    <a:lnTo>
                      <a:pt x="312" y="343"/>
                    </a:lnTo>
                    <a:lnTo>
                      <a:pt x="312" y="343"/>
                    </a:lnTo>
                    <a:lnTo>
                      <a:pt x="312" y="343"/>
                    </a:lnTo>
                    <a:lnTo>
                      <a:pt x="312" y="343"/>
                    </a:lnTo>
                    <a:lnTo>
                      <a:pt x="315" y="343"/>
                    </a:lnTo>
                    <a:lnTo>
                      <a:pt x="315" y="343"/>
                    </a:lnTo>
                    <a:lnTo>
                      <a:pt x="315" y="343"/>
                    </a:lnTo>
                    <a:lnTo>
                      <a:pt x="315" y="343"/>
                    </a:lnTo>
                    <a:lnTo>
                      <a:pt x="315" y="346"/>
                    </a:lnTo>
                    <a:lnTo>
                      <a:pt x="318" y="346"/>
                    </a:lnTo>
                    <a:lnTo>
                      <a:pt x="318" y="343"/>
                    </a:lnTo>
                    <a:lnTo>
                      <a:pt x="320" y="346"/>
                    </a:lnTo>
                    <a:lnTo>
                      <a:pt x="320" y="346"/>
                    </a:lnTo>
                    <a:lnTo>
                      <a:pt x="323" y="346"/>
                    </a:lnTo>
                    <a:lnTo>
                      <a:pt x="323" y="346"/>
                    </a:lnTo>
                    <a:lnTo>
                      <a:pt x="326" y="346"/>
                    </a:lnTo>
                    <a:lnTo>
                      <a:pt x="326" y="346"/>
                    </a:lnTo>
                    <a:lnTo>
                      <a:pt x="326" y="346"/>
                    </a:lnTo>
                    <a:lnTo>
                      <a:pt x="335" y="343"/>
                    </a:lnTo>
                    <a:lnTo>
                      <a:pt x="337" y="346"/>
                    </a:lnTo>
                    <a:lnTo>
                      <a:pt x="337" y="346"/>
                    </a:lnTo>
                    <a:lnTo>
                      <a:pt x="337" y="349"/>
                    </a:lnTo>
                    <a:lnTo>
                      <a:pt x="337" y="349"/>
                    </a:lnTo>
                    <a:lnTo>
                      <a:pt x="337" y="349"/>
                    </a:lnTo>
                    <a:lnTo>
                      <a:pt x="337" y="349"/>
                    </a:lnTo>
                    <a:lnTo>
                      <a:pt x="337" y="349"/>
                    </a:lnTo>
                    <a:lnTo>
                      <a:pt x="337" y="352"/>
                    </a:lnTo>
                    <a:lnTo>
                      <a:pt x="337" y="352"/>
                    </a:lnTo>
                    <a:lnTo>
                      <a:pt x="337" y="354"/>
                    </a:lnTo>
                    <a:lnTo>
                      <a:pt x="337" y="354"/>
                    </a:lnTo>
                    <a:lnTo>
                      <a:pt x="337" y="354"/>
                    </a:lnTo>
                    <a:lnTo>
                      <a:pt x="337" y="357"/>
                    </a:lnTo>
                    <a:lnTo>
                      <a:pt x="337" y="357"/>
                    </a:lnTo>
                    <a:lnTo>
                      <a:pt x="337" y="360"/>
                    </a:lnTo>
                    <a:lnTo>
                      <a:pt x="337" y="360"/>
                    </a:lnTo>
                    <a:lnTo>
                      <a:pt x="337" y="360"/>
                    </a:lnTo>
                    <a:lnTo>
                      <a:pt x="337" y="363"/>
                    </a:lnTo>
                    <a:lnTo>
                      <a:pt x="337" y="363"/>
                    </a:lnTo>
                    <a:lnTo>
                      <a:pt x="335" y="366"/>
                    </a:lnTo>
                    <a:lnTo>
                      <a:pt x="335" y="366"/>
                    </a:lnTo>
                    <a:lnTo>
                      <a:pt x="335" y="369"/>
                    </a:lnTo>
                    <a:lnTo>
                      <a:pt x="343" y="366"/>
                    </a:lnTo>
                    <a:lnTo>
                      <a:pt x="349" y="363"/>
                    </a:lnTo>
                    <a:lnTo>
                      <a:pt x="349" y="352"/>
                    </a:lnTo>
                    <a:lnTo>
                      <a:pt x="352" y="349"/>
                    </a:lnTo>
                    <a:lnTo>
                      <a:pt x="352" y="340"/>
                    </a:lnTo>
                    <a:lnTo>
                      <a:pt x="354" y="337"/>
                    </a:lnTo>
                    <a:lnTo>
                      <a:pt x="354" y="335"/>
                    </a:lnTo>
                    <a:lnTo>
                      <a:pt x="357" y="335"/>
                    </a:lnTo>
                    <a:lnTo>
                      <a:pt x="357" y="332"/>
                    </a:lnTo>
                    <a:lnTo>
                      <a:pt x="357" y="332"/>
                    </a:lnTo>
                    <a:lnTo>
                      <a:pt x="357" y="332"/>
                    </a:lnTo>
                    <a:lnTo>
                      <a:pt x="357" y="329"/>
                    </a:lnTo>
                    <a:lnTo>
                      <a:pt x="360" y="329"/>
                    </a:lnTo>
                    <a:lnTo>
                      <a:pt x="360" y="329"/>
                    </a:lnTo>
                    <a:lnTo>
                      <a:pt x="360" y="329"/>
                    </a:lnTo>
                    <a:lnTo>
                      <a:pt x="360" y="326"/>
                    </a:lnTo>
                    <a:lnTo>
                      <a:pt x="360" y="326"/>
                    </a:lnTo>
                    <a:lnTo>
                      <a:pt x="360" y="326"/>
                    </a:lnTo>
                    <a:lnTo>
                      <a:pt x="360" y="326"/>
                    </a:lnTo>
                    <a:lnTo>
                      <a:pt x="360" y="323"/>
                    </a:lnTo>
                    <a:lnTo>
                      <a:pt x="360" y="323"/>
                    </a:lnTo>
                    <a:lnTo>
                      <a:pt x="360" y="323"/>
                    </a:lnTo>
                    <a:lnTo>
                      <a:pt x="360" y="323"/>
                    </a:lnTo>
                    <a:lnTo>
                      <a:pt x="360" y="323"/>
                    </a:lnTo>
                    <a:lnTo>
                      <a:pt x="369" y="332"/>
                    </a:lnTo>
                    <a:lnTo>
                      <a:pt x="371" y="332"/>
                    </a:lnTo>
                    <a:lnTo>
                      <a:pt x="371" y="332"/>
                    </a:lnTo>
                    <a:lnTo>
                      <a:pt x="371" y="332"/>
                    </a:lnTo>
                    <a:lnTo>
                      <a:pt x="374" y="332"/>
                    </a:lnTo>
                    <a:lnTo>
                      <a:pt x="374" y="332"/>
                    </a:lnTo>
                    <a:lnTo>
                      <a:pt x="374" y="332"/>
                    </a:lnTo>
                    <a:lnTo>
                      <a:pt x="374" y="332"/>
                    </a:lnTo>
                    <a:lnTo>
                      <a:pt x="374" y="332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77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0" y="335"/>
                    </a:lnTo>
                    <a:lnTo>
                      <a:pt x="383" y="335"/>
                    </a:lnTo>
                    <a:lnTo>
                      <a:pt x="383" y="335"/>
                    </a:lnTo>
                    <a:lnTo>
                      <a:pt x="383" y="335"/>
                    </a:lnTo>
                    <a:lnTo>
                      <a:pt x="383" y="335"/>
                    </a:lnTo>
                    <a:lnTo>
                      <a:pt x="386" y="335"/>
                    </a:lnTo>
                    <a:lnTo>
                      <a:pt x="386" y="335"/>
                    </a:lnTo>
                    <a:lnTo>
                      <a:pt x="386" y="335"/>
                    </a:lnTo>
                    <a:lnTo>
                      <a:pt x="386" y="354"/>
                    </a:lnTo>
                    <a:lnTo>
                      <a:pt x="383" y="357"/>
                    </a:lnTo>
                    <a:lnTo>
                      <a:pt x="383" y="357"/>
                    </a:lnTo>
                    <a:lnTo>
                      <a:pt x="383" y="357"/>
                    </a:lnTo>
                    <a:lnTo>
                      <a:pt x="383" y="357"/>
                    </a:lnTo>
                    <a:lnTo>
                      <a:pt x="383" y="357"/>
                    </a:lnTo>
                    <a:lnTo>
                      <a:pt x="383" y="360"/>
                    </a:lnTo>
                    <a:lnTo>
                      <a:pt x="386" y="360"/>
                    </a:lnTo>
                    <a:lnTo>
                      <a:pt x="386" y="354"/>
                    </a:lnTo>
                    <a:lnTo>
                      <a:pt x="386" y="354"/>
                    </a:lnTo>
                    <a:lnTo>
                      <a:pt x="386" y="354"/>
                    </a:lnTo>
                    <a:lnTo>
                      <a:pt x="388" y="354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52"/>
                    </a:lnTo>
                    <a:lnTo>
                      <a:pt x="388" y="349"/>
                    </a:lnTo>
                    <a:lnTo>
                      <a:pt x="388" y="349"/>
                    </a:lnTo>
                    <a:lnTo>
                      <a:pt x="391" y="349"/>
                    </a:lnTo>
                    <a:lnTo>
                      <a:pt x="391" y="349"/>
                    </a:lnTo>
                    <a:lnTo>
                      <a:pt x="391" y="349"/>
                    </a:lnTo>
                    <a:lnTo>
                      <a:pt x="391" y="349"/>
                    </a:lnTo>
                    <a:lnTo>
                      <a:pt x="394" y="346"/>
                    </a:lnTo>
                    <a:lnTo>
                      <a:pt x="400" y="346"/>
                    </a:lnTo>
                    <a:lnTo>
                      <a:pt x="403" y="346"/>
                    </a:lnTo>
                    <a:lnTo>
                      <a:pt x="403" y="346"/>
                    </a:lnTo>
                    <a:lnTo>
                      <a:pt x="403" y="346"/>
                    </a:lnTo>
                    <a:lnTo>
                      <a:pt x="405" y="346"/>
                    </a:lnTo>
                    <a:lnTo>
                      <a:pt x="405" y="349"/>
                    </a:lnTo>
                    <a:lnTo>
                      <a:pt x="405" y="349"/>
                    </a:lnTo>
                    <a:lnTo>
                      <a:pt x="405" y="349"/>
                    </a:lnTo>
                    <a:lnTo>
                      <a:pt x="405" y="349"/>
                    </a:lnTo>
                    <a:lnTo>
                      <a:pt x="408" y="349"/>
                    </a:lnTo>
                    <a:lnTo>
                      <a:pt x="408" y="349"/>
                    </a:lnTo>
                    <a:lnTo>
                      <a:pt x="408" y="349"/>
                    </a:lnTo>
                    <a:lnTo>
                      <a:pt x="408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1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4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17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0" y="349"/>
                    </a:lnTo>
                    <a:lnTo>
                      <a:pt x="422" y="349"/>
                    </a:lnTo>
                    <a:lnTo>
                      <a:pt x="422" y="349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5" y="352"/>
                    </a:lnTo>
                    <a:lnTo>
                      <a:pt x="425" y="352"/>
                    </a:lnTo>
                    <a:lnTo>
                      <a:pt x="425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52"/>
                    </a:lnTo>
                    <a:lnTo>
                      <a:pt x="428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1" y="349"/>
                    </a:lnTo>
                    <a:lnTo>
                      <a:pt x="434" y="349"/>
                    </a:lnTo>
                    <a:lnTo>
                      <a:pt x="434" y="349"/>
                    </a:lnTo>
                    <a:lnTo>
                      <a:pt x="434" y="346"/>
                    </a:lnTo>
                    <a:lnTo>
                      <a:pt x="437" y="346"/>
                    </a:lnTo>
                    <a:lnTo>
                      <a:pt x="437" y="346"/>
                    </a:lnTo>
                    <a:lnTo>
                      <a:pt x="437" y="346"/>
                    </a:lnTo>
                    <a:lnTo>
                      <a:pt x="439" y="346"/>
                    </a:lnTo>
                    <a:lnTo>
                      <a:pt x="439" y="346"/>
                    </a:lnTo>
                    <a:lnTo>
                      <a:pt x="439" y="346"/>
                    </a:lnTo>
                    <a:lnTo>
                      <a:pt x="442" y="346"/>
                    </a:lnTo>
                    <a:lnTo>
                      <a:pt x="442" y="346"/>
                    </a:lnTo>
                    <a:lnTo>
                      <a:pt x="442" y="346"/>
                    </a:lnTo>
                    <a:lnTo>
                      <a:pt x="445" y="346"/>
                    </a:lnTo>
                    <a:lnTo>
                      <a:pt x="445" y="346"/>
                    </a:lnTo>
                    <a:lnTo>
                      <a:pt x="445" y="346"/>
                    </a:lnTo>
                    <a:lnTo>
                      <a:pt x="445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49"/>
                    </a:lnTo>
                    <a:lnTo>
                      <a:pt x="448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1" y="352"/>
                    </a:lnTo>
                    <a:lnTo>
                      <a:pt x="454" y="352"/>
                    </a:lnTo>
                    <a:lnTo>
                      <a:pt x="454" y="354"/>
                    </a:lnTo>
                    <a:lnTo>
                      <a:pt x="454" y="354"/>
                    </a:lnTo>
                    <a:lnTo>
                      <a:pt x="454" y="354"/>
                    </a:lnTo>
                    <a:lnTo>
                      <a:pt x="454" y="354"/>
                    </a:lnTo>
                    <a:lnTo>
                      <a:pt x="456" y="354"/>
                    </a:lnTo>
                    <a:lnTo>
                      <a:pt x="456" y="357"/>
                    </a:lnTo>
                    <a:lnTo>
                      <a:pt x="456" y="357"/>
                    </a:lnTo>
                    <a:lnTo>
                      <a:pt x="456" y="357"/>
                    </a:lnTo>
                    <a:lnTo>
                      <a:pt x="459" y="357"/>
                    </a:lnTo>
                    <a:lnTo>
                      <a:pt x="459" y="357"/>
                    </a:lnTo>
                    <a:lnTo>
                      <a:pt x="459" y="360"/>
                    </a:lnTo>
                    <a:lnTo>
                      <a:pt x="459" y="360"/>
                    </a:lnTo>
                    <a:lnTo>
                      <a:pt x="459" y="360"/>
                    </a:lnTo>
                    <a:lnTo>
                      <a:pt x="459" y="360"/>
                    </a:lnTo>
                    <a:lnTo>
                      <a:pt x="459" y="360"/>
                    </a:lnTo>
                    <a:lnTo>
                      <a:pt x="459" y="363"/>
                    </a:lnTo>
                    <a:lnTo>
                      <a:pt x="459" y="363"/>
                    </a:lnTo>
                    <a:lnTo>
                      <a:pt x="456" y="363"/>
                    </a:lnTo>
                    <a:lnTo>
                      <a:pt x="456" y="363"/>
                    </a:lnTo>
                    <a:lnTo>
                      <a:pt x="456" y="363"/>
                    </a:lnTo>
                    <a:lnTo>
                      <a:pt x="456" y="363"/>
                    </a:lnTo>
                    <a:lnTo>
                      <a:pt x="456" y="363"/>
                    </a:lnTo>
                    <a:lnTo>
                      <a:pt x="454" y="366"/>
                    </a:lnTo>
                    <a:lnTo>
                      <a:pt x="454" y="366"/>
                    </a:lnTo>
                    <a:lnTo>
                      <a:pt x="454" y="366"/>
                    </a:lnTo>
                    <a:lnTo>
                      <a:pt x="454" y="366"/>
                    </a:lnTo>
                    <a:lnTo>
                      <a:pt x="456" y="366"/>
                    </a:lnTo>
                    <a:lnTo>
                      <a:pt x="456" y="366"/>
                    </a:lnTo>
                    <a:lnTo>
                      <a:pt x="456" y="366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6" y="371"/>
                    </a:lnTo>
                    <a:lnTo>
                      <a:pt x="456" y="371"/>
                    </a:lnTo>
                    <a:lnTo>
                      <a:pt x="456" y="371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7"/>
                    </a:lnTo>
                    <a:lnTo>
                      <a:pt x="456" y="377"/>
                    </a:lnTo>
                    <a:lnTo>
                      <a:pt x="456" y="377"/>
                    </a:lnTo>
                    <a:lnTo>
                      <a:pt x="454" y="377"/>
                    </a:lnTo>
                    <a:lnTo>
                      <a:pt x="454" y="377"/>
                    </a:lnTo>
                    <a:lnTo>
                      <a:pt x="454" y="377"/>
                    </a:lnTo>
                    <a:lnTo>
                      <a:pt x="454" y="377"/>
                    </a:lnTo>
                    <a:lnTo>
                      <a:pt x="454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77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0"/>
                    </a:lnTo>
                    <a:lnTo>
                      <a:pt x="451" y="383"/>
                    </a:lnTo>
                    <a:lnTo>
                      <a:pt x="448" y="383"/>
                    </a:lnTo>
                    <a:lnTo>
                      <a:pt x="448" y="383"/>
                    </a:lnTo>
                    <a:lnTo>
                      <a:pt x="448" y="383"/>
                    </a:lnTo>
                    <a:lnTo>
                      <a:pt x="448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2" y="383"/>
                    </a:lnTo>
                    <a:lnTo>
                      <a:pt x="442" y="383"/>
                    </a:lnTo>
                    <a:lnTo>
                      <a:pt x="442" y="383"/>
                    </a:lnTo>
                    <a:lnTo>
                      <a:pt x="439" y="383"/>
                    </a:lnTo>
                    <a:lnTo>
                      <a:pt x="439" y="383"/>
                    </a:lnTo>
                    <a:lnTo>
                      <a:pt x="439" y="383"/>
                    </a:lnTo>
                    <a:lnTo>
                      <a:pt x="439" y="386"/>
                    </a:lnTo>
                    <a:lnTo>
                      <a:pt x="439" y="388"/>
                    </a:lnTo>
                    <a:lnTo>
                      <a:pt x="439" y="391"/>
                    </a:lnTo>
                    <a:lnTo>
                      <a:pt x="439" y="394"/>
                    </a:lnTo>
                    <a:lnTo>
                      <a:pt x="439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4"/>
                    </a:lnTo>
                    <a:lnTo>
                      <a:pt x="437" y="397"/>
                    </a:lnTo>
                    <a:lnTo>
                      <a:pt x="437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4" y="397"/>
                    </a:lnTo>
                    <a:lnTo>
                      <a:pt x="431" y="397"/>
                    </a:lnTo>
                    <a:lnTo>
                      <a:pt x="431" y="397"/>
                    </a:lnTo>
                    <a:lnTo>
                      <a:pt x="428" y="397"/>
                    </a:lnTo>
                    <a:lnTo>
                      <a:pt x="425" y="397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8" y="400"/>
                    </a:lnTo>
                    <a:lnTo>
                      <a:pt x="431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4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0"/>
                    </a:lnTo>
                    <a:lnTo>
                      <a:pt x="437" y="403"/>
                    </a:lnTo>
                    <a:lnTo>
                      <a:pt x="437" y="403"/>
                    </a:lnTo>
                    <a:lnTo>
                      <a:pt x="437" y="403"/>
                    </a:lnTo>
                    <a:lnTo>
                      <a:pt x="437" y="403"/>
                    </a:lnTo>
                    <a:lnTo>
                      <a:pt x="434" y="403"/>
                    </a:lnTo>
                    <a:lnTo>
                      <a:pt x="434" y="403"/>
                    </a:lnTo>
                    <a:lnTo>
                      <a:pt x="434" y="403"/>
                    </a:lnTo>
                    <a:lnTo>
                      <a:pt x="434" y="403"/>
                    </a:lnTo>
                    <a:lnTo>
                      <a:pt x="434" y="403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28" y="408"/>
                    </a:lnTo>
                    <a:lnTo>
                      <a:pt x="428" y="408"/>
                    </a:lnTo>
                    <a:lnTo>
                      <a:pt x="428" y="408"/>
                    </a:lnTo>
                    <a:lnTo>
                      <a:pt x="428" y="408"/>
                    </a:lnTo>
                    <a:lnTo>
                      <a:pt x="425" y="408"/>
                    </a:lnTo>
                    <a:lnTo>
                      <a:pt x="428" y="408"/>
                    </a:lnTo>
                    <a:lnTo>
                      <a:pt x="428" y="411"/>
                    </a:lnTo>
                    <a:lnTo>
                      <a:pt x="428" y="411"/>
                    </a:lnTo>
                    <a:lnTo>
                      <a:pt x="428" y="414"/>
                    </a:lnTo>
                    <a:lnTo>
                      <a:pt x="428" y="414"/>
                    </a:lnTo>
                    <a:lnTo>
                      <a:pt x="428" y="417"/>
                    </a:lnTo>
                    <a:lnTo>
                      <a:pt x="428" y="420"/>
                    </a:lnTo>
                    <a:lnTo>
                      <a:pt x="428" y="420"/>
                    </a:lnTo>
                    <a:lnTo>
                      <a:pt x="428" y="422"/>
                    </a:lnTo>
                    <a:lnTo>
                      <a:pt x="428" y="422"/>
                    </a:lnTo>
                    <a:lnTo>
                      <a:pt x="428" y="425"/>
                    </a:lnTo>
                    <a:lnTo>
                      <a:pt x="428" y="425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428" y="431"/>
                    </a:lnTo>
                    <a:lnTo>
                      <a:pt x="428" y="431"/>
                    </a:lnTo>
                    <a:lnTo>
                      <a:pt x="428" y="434"/>
                    </a:lnTo>
                    <a:lnTo>
                      <a:pt x="428" y="434"/>
                    </a:lnTo>
                    <a:lnTo>
                      <a:pt x="428" y="437"/>
                    </a:lnTo>
                    <a:lnTo>
                      <a:pt x="428" y="437"/>
                    </a:lnTo>
                    <a:lnTo>
                      <a:pt x="428" y="439"/>
                    </a:lnTo>
                    <a:lnTo>
                      <a:pt x="428" y="439"/>
                    </a:lnTo>
                    <a:lnTo>
                      <a:pt x="428" y="442"/>
                    </a:lnTo>
                    <a:lnTo>
                      <a:pt x="428" y="442"/>
                    </a:lnTo>
                    <a:lnTo>
                      <a:pt x="428" y="445"/>
                    </a:lnTo>
                    <a:lnTo>
                      <a:pt x="428" y="445"/>
                    </a:lnTo>
                    <a:lnTo>
                      <a:pt x="425" y="448"/>
                    </a:lnTo>
                    <a:lnTo>
                      <a:pt x="425" y="448"/>
                    </a:lnTo>
                    <a:lnTo>
                      <a:pt x="425" y="448"/>
                    </a:lnTo>
                    <a:lnTo>
                      <a:pt x="425" y="451"/>
                    </a:lnTo>
                    <a:lnTo>
                      <a:pt x="425" y="451"/>
                    </a:lnTo>
                    <a:lnTo>
                      <a:pt x="425" y="454"/>
                    </a:lnTo>
                    <a:lnTo>
                      <a:pt x="425" y="454"/>
                    </a:lnTo>
                    <a:lnTo>
                      <a:pt x="425" y="457"/>
                    </a:lnTo>
                    <a:lnTo>
                      <a:pt x="425" y="457"/>
                    </a:lnTo>
                    <a:lnTo>
                      <a:pt x="425" y="457"/>
                    </a:lnTo>
                    <a:lnTo>
                      <a:pt x="425" y="459"/>
                    </a:lnTo>
                    <a:lnTo>
                      <a:pt x="425" y="462"/>
                    </a:lnTo>
                    <a:lnTo>
                      <a:pt x="425" y="462"/>
                    </a:lnTo>
                    <a:lnTo>
                      <a:pt x="425" y="462"/>
                    </a:lnTo>
                    <a:lnTo>
                      <a:pt x="425" y="465"/>
                    </a:lnTo>
                    <a:lnTo>
                      <a:pt x="425" y="465"/>
                    </a:lnTo>
                    <a:lnTo>
                      <a:pt x="425" y="465"/>
                    </a:lnTo>
                    <a:lnTo>
                      <a:pt x="425" y="468"/>
                    </a:lnTo>
                    <a:lnTo>
                      <a:pt x="425" y="468"/>
                    </a:lnTo>
                    <a:lnTo>
                      <a:pt x="425" y="468"/>
                    </a:lnTo>
                    <a:lnTo>
                      <a:pt x="425" y="471"/>
                    </a:lnTo>
                    <a:lnTo>
                      <a:pt x="425" y="471"/>
                    </a:lnTo>
                    <a:lnTo>
                      <a:pt x="425" y="471"/>
                    </a:lnTo>
                    <a:lnTo>
                      <a:pt x="425" y="474"/>
                    </a:lnTo>
                    <a:lnTo>
                      <a:pt x="425" y="474"/>
                    </a:lnTo>
                    <a:lnTo>
                      <a:pt x="425" y="474"/>
                    </a:lnTo>
                    <a:lnTo>
                      <a:pt x="422" y="476"/>
                    </a:lnTo>
                    <a:lnTo>
                      <a:pt x="422" y="476"/>
                    </a:lnTo>
                    <a:lnTo>
                      <a:pt x="422" y="476"/>
                    </a:lnTo>
                    <a:lnTo>
                      <a:pt x="422" y="479"/>
                    </a:lnTo>
                    <a:lnTo>
                      <a:pt x="422" y="479"/>
                    </a:lnTo>
                    <a:lnTo>
                      <a:pt x="422" y="482"/>
                    </a:lnTo>
                    <a:lnTo>
                      <a:pt x="422" y="482"/>
                    </a:lnTo>
                    <a:lnTo>
                      <a:pt x="422" y="482"/>
                    </a:lnTo>
                    <a:lnTo>
                      <a:pt x="420" y="482"/>
                    </a:lnTo>
                    <a:lnTo>
                      <a:pt x="420" y="485"/>
                    </a:lnTo>
                    <a:lnTo>
                      <a:pt x="420" y="485"/>
                    </a:lnTo>
                    <a:lnTo>
                      <a:pt x="420" y="488"/>
                    </a:lnTo>
                    <a:lnTo>
                      <a:pt x="420" y="488"/>
                    </a:lnTo>
                    <a:lnTo>
                      <a:pt x="420" y="488"/>
                    </a:lnTo>
                    <a:lnTo>
                      <a:pt x="420" y="491"/>
                    </a:lnTo>
                    <a:lnTo>
                      <a:pt x="420" y="491"/>
                    </a:lnTo>
                    <a:lnTo>
                      <a:pt x="420" y="491"/>
                    </a:lnTo>
                    <a:lnTo>
                      <a:pt x="417" y="491"/>
                    </a:lnTo>
                    <a:lnTo>
                      <a:pt x="417" y="491"/>
                    </a:lnTo>
                    <a:lnTo>
                      <a:pt x="417" y="491"/>
                    </a:lnTo>
                    <a:lnTo>
                      <a:pt x="414" y="493"/>
                    </a:lnTo>
                    <a:lnTo>
                      <a:pt x="414" y="493"/>
                    </a:lnTo>
                    <a:lnTo>
                      <a:pt x="414" y="493"/>
                    </a:lnTo>
                    <a:lnTo>
                      <a:pt x="414" y="496"/>
                    </a:lnTo>
                    <a:lnTo>
                      <a:pt x="411" y="496"/>
                    </a:lnTo>
                    <a:lnTo>
                      <a:pt x="411" y="496"/>
                    </a:lnTo>
                    <a:lnTo>
                      <a:pt x="411" y="499"/>
                    </a:lnTo>
                    <a:lnTo>
                      <a:pt x="408" y="499"/>
                    </a:lnTo>
                    <a:lnTo>
                      <a:pt x="408" y="499"/>
                    </a:lnTo>
                    <a:lnTo>
                      <a:pt x="408" y="499"/>
                    </a:lnTo>
                    <a:lnTo>
                      <a:pt x="408" y="502"/>
                    </a:lnTo>
                    <a:lnTo>
                      <a:pt x="408" y="502"/>
                    </a:lnTo>
                    <a:lnTo>
                      <a:pt x="408" y="505"/>
                    </a:lnTo>
                    <a:lnTo>
                      <a:pt x="408" y="505"/>
                    </a:lnTo>
                    <a:lnTo>
                      <a:pt x="408" y="505"/>
                    </a:lnTo>
                    <a:lnTo>
                      <a:pt x="394" y="505"/>
                    </a:lnTo>
                    <a:lnTo>
                      <a:pt x="388" y="516"/>
                    </a:lnTo>
                    <a:lnTo>
                      <a:pt x="386" y="516"/>
                    </a:lnTo>
                    <a:lnTo>
                      <a:pt x="386" y="519"/>
                    </a:lnTo>
                    <a:lnTo>
                      <a:pt x="374" y="519"/>
                    </a:lnTo>
                    <a:lnTo>
                      <a:pt x="363" y="527"/>
                    </a:lnTo>
                    <a:lnTo>
                      <a:pt x="363" y="530"/>
                    </a:lnTo>
                    <a:lnTo>
                      <a:pt x="360" y="527"/>
                    </a:lnTo>
                    <a:lnTo>
                      <a:pt x="357" y="527"/>
                    </a:lnTo>
                    <a:lnTo>
                      <a:pt x="357" y="527"/>
                    </a:lnTo>
                    <a:lnTo>
                      <a:pt x="357" y="527"/>
                    </a:lnTo>
                    <a:lnTo>
                      <a:pt x="357" y="527"/>
                    </a:lnTo>
                    <a:lnTo>
                      <a:pt x="357" y="530"/>
                    </a:lnTo>
                    <a:lnTo>
                      <a:pt x="357" y="530"/>
                    </a:lnTo>
                    <a:lnTo>
                      <a:pt x="357" y="530"/>
                    </a:lnTo>
                    <a:lnTo>
                      <a:pt x="354" y="530"/>
                    </a:lnTo>
                    <a:lnTo>
                      <a:pt x="354" y="533"/>
                    </a:lnTo>
                    <a:lnTo>
                      <a:pt x="354" y="533"/>
                    </a:lnTo>
                    <a:lnTo>
                      <a:pt x="354" y="533"/>
                    </a:lnTo>
                    <a:lnTo>
                      <a:pt x="354" y="536"/>
                    </a:lnTo>
                    <a:lnTo>
                      <a:pt x="352" y="536"/>
                    </a:lnTo>
                    <a:lnTo>
                      <a:pt x="352" y="536"/>
                    </a:lnTo>
                    <a:lnTo>
                      <a:pt x="352" y="536"/>
                    </a:lnTo>
                    <a:lnTo>
                      <a:pt x="352" y="536"/>
                    </a:lnTo>
                    <a:lnTo>
                      <a:pt x="352" y="536"/>
                    </a:lnTo>
                    <a:lnTo>
                      <a:pt x="349" y="539"/>
                    </a:lnTo>
                    <a:lnTo>
                      <a:pt x="349" y="539"/>
                    </a:lnTo>
                    <a:lnTo>
                      <a:pt x="349" y="539"/>
                    </a:lnTo>
                    <a:lnTo>
                      <a:pt x="349" y="539"/>
                    </a:lnTo>
                    <a:lnTo>
                      <a:pt x="349" y="539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2"/>
                    </a:lnTo>
                    <a:lnTo>
                      <a:pt x="349" y="544"/>
                    </a:lnTo>
                    <a:lnTo>
                      <a:pt x="349" y="544"/>
                    </a:lnTo>
                    <a:lnTo>
                      <a:pt x="349" y="544"/>
                    </a:lnTo>
                    <a:lnTo>
                      <a:pt x="349" y="544"/>
                    </a:lnTo>
                    <a:lnTo>
                      <a:pt x="349" y="544"/>
                    </a:lnTo>
                    <a:lnTo>
                      <a:pt x="349" y="547"/>
                    </a:lnTo>
                    <a:lnTo>
                      <a:pt x="349" y="547"/>
                    </a:lnTo>
                    <a:lnTo>
                      <a:pt x="349" y="547"/>
                    </a:lnTo>
                    <a:lnTo>
                      <a:pt x="349" y="547"/>
                    </a:lnTo>
                    <a:lnTo>
                      <a:pt x="349" y="550"/>
                    </a:lnTo>
                    <a:lnTo>
                      <a:pt x="349" y="550"/>
                    </a:lnTo>
                    <a:lnTo>
                      <a:pt x="349" y="550"/>
                    </a:lnTo>
                    <a:lnTo>
                      <a:pt x="352" y="550"/>
                    </a:lnTo>
                    <a:lnTo>
                      <a:pt x="352" y="550"/>
                    </a:lnTo>
                    <a:lnTo>
                      <a:pt x="352" y="553"/>
                    </a:lnTo>
                    <a:lnTo>
                      <a:pt x="352" y="553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52" y="553"/>
                    </a:lnTo>
                    <a:lnTo>
                      <a:pt x="352" y="553"/>
                    </a:lnTo>
                    <a:lnTo>
                      <a:pt x="352" y="556"/>
                    </a:lnTo>
                    <a:lnTo>
                      <a:pt x="352" y="556"/>
                    </a:lnTo>
                    <a:lnTo>
                      <a:pt x="352" y="556"/>
                    </a:lnTo>
                    <a:lnTo>
                      <a:pt x="352" y="556"/>
                    </a:lnTo>
                    <a:lnTo>
                      <a:pt x="349" y="559"/>
                    </a:lnTo>
                    <a:lnTo>
                      <a:pt x="346" y="559"/>
                    </a:lnTo>
                    <a:lnTo>
                      <a:pt x="343" y="561"/>
                    </a:lnTo>
                    <a:lnTo>
                      <a:pt x="329" y="570"/>
                    </a:lnTo>
                    <a:lnTo>
                      <a:pt x="329" y="570"/>
                    </a:lnTo>
                    <a:lnTo>
                      <a:pt x="329" y="570"/>
                    </a:lnTo>
                    <a:lnTo>
                      <a:pt x="326" y="570"/>
                    </a:lnTo>
                    <a:lnTo>
                      <a:pt x="326" y="570"/>
                    </a:lnTo>
                    <a:lnTo>
                      <a:pt x="323" y="570"/>
                    </a:lnTo>
                    <a:lnTo>
                      <a:pt x="323" y="570"/>
                    </a:lnTo>
                    <a:lnTo>
                      <a:pt x="320" y="570"/>
                    </a:lnTo>
                    <a:lnTo>
                      <a:pt x="318" y="570"/>
                    </a:lnTo>
                    <a:lnTo>
                      <a:pt x="318" y="570"/>
                    </a:lnTo>
                    <a:lnTo>
                      <a:pt x="315" y="570"/>
                    </a:lnTo>
                    <a:lnTo>
                      <a:pt x="312" y="570"/>
                    </a:lnTo>
                    <a:lnTo>
                      <a:pt x="298" y="570"/>
                    </a:lnTo>
                    <a:lnTo>
                      <a:pt x="289" y="570"/>
                    </a:lnTo>
                    <a:lnTo>
                      <a:pt x="284" y="567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2" y="564"/>
                    </a:lnTo>
                    <a:lnTo>
                      <a:pt x="275" y="564"/>
                    </a:lnTo>
                    <a:lnTo>
                      <a:pt x="275" y="564"/>
                    </a:lnTo>
                    <a:lnTo>
                      <a:pt x="275" y="561"/>
                    </a:lnTo>
                    <a:lnTo>
                      <a:pt x="275" y="561"/>
                    </a:lnTo>
                    <a:lnTo>
                      <a:pt x="275" y="561"/>
                    </a:lnTo>
                    <a:lnTo>
                      <a:pt x="275" y="561"/>
                    </a:lnTo>
                    <a:lnTo>
                      <a:pt x="278" y="561"/>
                    </a:lnTo>
                    <a:lnTo>
                      <a:pt x="278" y="561"/>
                    </a:lnTo>
                    <a:lnTo>
                      <a:pt x="278" y="561"/>
                    </a:lnTo>
                    <a:lnTo>
                      <a:pt x="278" y="559"/>
                    </a:lnTo>
                    <a:lnTo>
                      <a:pt x="278" y="559"/>
                    </a:lnTo>
                    <a:lnTo>
                      <a:pt x="278" y="559"/>
                    </a:lnTo>
                    <a:lnTo>
                      <a:pt x="278" y="559"/>
                    </a:lnTo>
                    <a:lnTo>
                      <a:pt x="278" y="556"/>
                    </a:lnTo>
                    <a:lnTo>
                      <a:pt x="278" y="556"/>
                    </a:lnTo>
                    <a:lnTo>
                      <a:pt x="275" y="556"/>
                    </a:lnTo>
                    <a:lnTo>
                      <a:pt x="275" y="556"/>
                    </a:lnTo>
                    <a:lnTo>
                      <a:pt x="275" y="556"/>
                    </a:lnTo>
                    <a:lnTo>
                      <a:pt x="272" y="556"/>
                    </a:lnTo>
                    <a:lnTo>
                      <a:pt x="272" y="559"/>
                    </a:lnTo>
                    <a:lnTo>
                      <a:pt x="272" y="559"/>
                    </a:lnTo>
                    <a:lnTo>
                      <a:pt x="269" y="559"/>
                    </a:lnTo>
                    <a:lnTo>
                      <a:pt x="269" y="559"/>
                    </a:lnTo>
                    <a:lnTo>
                      <a:pt x="269" y="559"/>
                    </a:lnTo>
                    <a:lnTo>
                      <a:pt x="269" y="559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6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69" y="553"/>
                    </a:lnTo>
                    <a:lnTo>
                      <a:pt x="272" y="553"/>
                    </a:lnTo>
                    <a:lnTo>
                      <a:pt x="272" y="550"/>
                    </a:lnTo>
                    <a:lnTo>
                      <a:pt x="272" y="550"/>
                    </a:lnTo>
                    <a:lnTo>
                      <a:pt x="272" y="550"/>
                    </a:lnTo>
                    <a:lnTo>
                      <a:pt x="272" y="550"/>
                    </a:lnTo>
                    <a:lnTo>
                      <a:pt x="272" y="547"/>
                    </a:lnTo>
                    <a:lnTo>
                      <a:pt x="272" y="547"/>
                    </a:lnTo>
                    <a:lnTo>
                      <a:pt x="269" y="544"/>
                    </a:lnTo>
                    <a:lnTo>
                      <a:pt x="267" y="547"/>
                    </a:lnTo>
                    <a:lnTo>
                      <a:pt x="261" y="542"/>
                    </a:lnTo>
                    <a:lnTo>
                      <a:pt x="261" y="542"/>
                    </a:lnTo>
                    <a:lnTo>
                      <a:pt x="261" y="542"/>
                    </a:lnTo>
                    <a:lnTo>
                      <a:pt x="261" y="539"/>
                    </a:lnTo>
                    <a:lnTo>
                      <a:pt x="261" y="542"/>
                    </a:lnTo>
                    <a:lnTo>
                      <a:pt x="261" y="542"/>
                    </a:lnTo>
                    <a:lnTo>
                      <a:pt x="258" y="542"/>
                    </a:lnTo>
                    <a:lnTo>
                      <a:pt x="258" y="542"/>
                    </a:lnTo>
                    <a:lnTo>
                      <a:pt x="258" y="542"/>
                    </a:lnTo>
                    <a:lnTo>
                      <a:pt x="258" y="542"/>
                    </a:lnTo>
                    <a:lnTo>
                      <a:pt x="258" y="542"/>
                    </a:lnTo>
                    <a:lnTo>
                      <a:pt x="255" y="542"/>
                    </a:lnTo>
                    <a:lnTo>
                      <a:pt x="255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42"/>
                    </a:lnTo>
                    <a:lnTo>
                      <a:pt x="252" y="539"/>
                    </a:lnTo>
                    <a:lnTo>
                      <a:pt x="252" y="539"/>
                    </a:lnTo>
                    <a:lnTo>
                      <a:pt x="252" y="539"/>
                    </a:lnTo>
                    <a:lnTo>
                      <a:pt x="250" y="539"/>
                    </a:lnTo>
                    <a:lnTo>
                      <a:pt x="250" y="539"/>
                    </a:lnTo>
                    <a:lnTo>
                      <a:pt x="250" y="539"/>
                    </a:lnTo>
                    <a:lnTo>
                      <a:pt x="250" y="536"/>
                    </a:lnTo>
                    <a:lnTo>
                      <a:pt x="250" y="536"/>
                    </a:lnTo>
                    <a:lnTo>
                      <a:pt x="250" y="536"/>
                    </a:lnTo>
                    <a:lnTo>
                      <a:pt x="247" y="536"/>
                    </a:lnTo>
                    <a:lnTo>
                      <a:pt x="247" y="536"/>
                    </a:lnTo>
                    <a:lnTo>
                      <a:pt x="247" y="536"/>
                    </a:lnTo>
                    <a:lnTo>
                      <a:pt x="247" y="536"/>
                    </a:lnTo>
                    <a:lnTo>
                      <a:pt x="247" y="536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9"/>
                    </a:lnTo>
                    <a:lnTo>
                      <a:pt x="244" y="536"/>
                    </a:lnTo>
                    <a:lnTo>
                      <a:pt x="244" y="536"/>
                    </a:lnTo>
                    <a:lnTo>
                      <a:pt x="213" y="533"/>
                    </a:lnTo>
                    <a:lnTo>
                      <a:pt x="216" y="522"/>
                    </a:lnTo>
                    <a:lnTo>
                      <a:pt x="184" y="516"/>
                    </a:lnTo>
                    <a:lnTo>
                      <a:pt x="182" y="508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7" y="525"/>
                    </a:lnTo>
                    <a:lnTo>
                      <a:pt x="165" y="525"/>
                    </a:lnTo>
                    <a:lnTo>
                      <a:pt x="165" y="525"/>
                    </a:lnTo>
                    <a:lnTo>
                      <a:pt x="162" y="527"/>
                    </a:lnTo>
                    <a:lnTo>
                      <a:pt x="159" y="527"/>
                    </a:lnTo>
                    <a:lnTo>
                      <a:pt x="156" y="527"/>
                    </a:lnTo>
                    <a:lnTo>
                      <a:pt x="153" y="527"/>
                    </a:lnTo>
                    <a:lnTo>
                      <a:pt x="153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7"/>
                    </a:lnTo>
                    <a:lnTo>
                      <a:pt x="150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5"/>
                    </a:lnTo>
                    <a:lnTo>
                      <a:pt x="148" y="527"/>
                    </a:lnTo>
                    <a:lnTo>
                      <a:pt x="148" y="527"/>
                    </a:lnTo>
                    <a:lnTo>
                      <a:pt x="145" y="527"/>
                    </a:lnTo>
                    <a:lnTo>
                      <a:pt x="145" y="525"/>
                    </a:lnTo>
                    <a:lnTo>
                      <a:pt x="145" y="525"/>
                    </a:lnTo>
                    <a:lnTo>
                      <a:pt x="145" y="525"/>
                    </a:lnTo>
                    <a:lnTo>
                      <a:pt x="142" y="525"/>
                    </a:lnTo>
                    <a:lnTo>
                      <a:pt x="142" y="525"/>
                    </a:lnTo>
                    <a:lnTo>
                      <a:pt x="142" y="525"/>
                    </a:lnTo>
                    <a:lnTo>
                      <a:pt x="142" y="525"/>
                    </a:lnTo>
                    <a:lnTo>
                      <a:pt x="139" y="525"/>
                    </a:lnTo>
                    <a:lnTo>
                      <a:pt x="139" y="525"/>
                    </a:lnTo>
                    <a:lnTo>
                      <a:pt x="139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3" y="522"/>
                    </a:lnTo>
                    <a:lnTo>
                      <a:pt x="133" y="522"/>
                    </a:lnTo>
                    <a:lnTo>
                      <a:pt x="133" y="522"/>
                    </a:lnTo>
                    <a:lnTo>
                      <a:pt x="131" y="522"/>
                    </a:lnTo>
                    <a:lnTo>
                      <a:pt x="131" y="522"/>
                    </a:lnTo>
                    <a:lnTo>
                      <a:pt x="131" y="522"/>
                    </a:lnTo>
                    <a:lnTo>
                      <a:pt x="131" y="522"/>
                    </a:lnTo>
                    <a:lnTo>
                      <a:pt x="131" y="522"/>
                    </a:lnTo>
                    <a:lnTo>
                      <a:pt x="128" y="522"/>
                    </a:lnTo>
                    <a:lnTo>
                      <a:pt x="128" y="522"/>
                    </a:lnTo>
                    <a:lnTo>
                      <a:pt x="128" y="522"/>
                    </a:lnTo>
                    <a:lnTo>
                      <a:pt x="131" y="516"/>
                    </a:lnTo>
                    <a:lnTo>
                      <a:pt x="131" y="516"/>
                    </a:lnTo>
                    <a:lnTo>
                      <a:pt x="131" y="516"/>
                    </a:lnTo>
                    <a:lnTo>
                      <a:pt x="131" y="516"/>
                    </a:lnTo>
                    <a:lnTo>
                      <a:pt x="131" y="513"/>
                    </a:lnTo>
                    <a:lnTo>
                      <a:pt x="131" y="513"/>
                    </a:lnTo>
                    <a:lnTo>
                      <a:pt x="131" y="510"/>
                    </a:lnTo>
                    <a:lnTo>
                      <a:pt x="131" y="510"/>
                    </a:lnTo>
                    <a:lnTo>
                      <a:pt x="131" y="508"/>
                    </a:lnTo>
                    <a:lnTo>
                      <a:pt x="131" y="508"/>
                    </a:lnTo>
                    <a:lnTo>
                      <a:pt x="131" y="508"/>
                    </a:lnTo>
                    <a:lnTo>
                      <a:pt x="131" y="505"/>
                    </a:lnTo>
                    <a:lnTo>
                      <a:pt x="131" y="505"/>
                    </a:lnTo>
                    <a:lnTo>
                      <a:pt x="131" y="502"/>
                    </a:lnTo>
                    <a:lnTo>
                      <a:pt x="131" y="502"/>
                    </a:lnTo>
                    <a:lnTo>
                      <a:pt x="131" y="499"/>
                    </a:lnTo>
                    <a:lnTo>
                      <a:pt x="131" y="499"/>
                    </a:lnTo>
                    <a:lnTo>
                      <a:pt x="131" y="496"/>
                    </a:lnTo>
                    <a:lnTo>
                      <a:pt x="131" y="496"/>
                    </a:lnTo>
                    <a:lnTo>
                      <a:pt x="128" y="493"/>
                    </a:lnTo>
                    <a:lnTo>
                      <a:pt x="133" y="491"/>
                    </a:lnTo>
                    <a:lnTo>
                      <a:pt x="133" y="491"/>
                    </a:lnTo>
                    <a:lnTo>
                      <a:pt x="133" y="491"/>
                    </a:lnTo>
                    <a:lnTo>
                      <a:pt x="133" y="491"/>
                    </a:lnTo>
                    <a:lnTo>
                      <a:pt x="133" y="488"/>
                    </a:lnTo>
                    <a:lnTo>
                      <a:pt x="136" y="488"/>
                    </a:lnTo>
                    <a:lnTo>
                      <a:pt x="136" y="488"/>
                    </a:lnTo>
                    <a:lnTo>
                      <a:pt x="136" y="488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42" y="476"/>
                    </a:lnTo>
                    <a:lnTo>
                      <a:pt x="148" y="465"/>
                    </a:lnTo>
                    <a:lnTo>
                      <a:pt x="150" y="462"/>
                    </a:lnTo>
                    <a:lnTo>
                      <a:pt x="145" y="454"/>
                    </a:lnTo>
                    <a:lnTo>
                      <a:pt x="145" y="454"/>
                    </a:lnTo>
                    <a:lnTo>
                      <a:pt x="142" y="451"/>
                    </a:lnTo>
                    <a:lnTo>
                      <a:pt x="142" y="451"/>
                    </a:lnTo>
                    <a:lnTo>
                      <a:pt x="142" y="445"/>
                    </a:lnTo>
                    <a:lnTo>
                      <a:pt x="122" y="457"/>
                    </a:lnTo>
                    <a:lnTo>
                      <a:pt x="122" y="454"/>
                    </a:lnTo>
                    <a:lnTo>
                      <a:pt x="119" y="454"/>
                    </a:lnTo>
                    <a:lnTo>
                      <a:pt x="119" y="457"/>
                    </a:lnTo>
                    <a:lnTo>
                      <a:pt x="116" y="457"/>
                    </a:lnTo>
                    <a:lnTo>
                      <a:pt x="108" y="457"/>
                    </a:lnTo>
                    <a:lnTo>
                      <a:pt x="99" y="457"/>
                    </a:lnTo>
                    <a:lnTo>
                      <a:pt x="97" y="465"/>
                    </a:lnTo>
                    <a:lnTo>
                      <a:pt x="94" y="465"/>
                    </a:lnTo>
                    <a:lnTo>
                      <a:pt x="82" y="468"/>
                    </a:lnTo>
                    <a:lnTo>
                      <a:pt x="77" y="471"/>
                    </a:lnTo>
                    <a:lnTo>
                      <a:pt x="65" y="476"/>
                    </a:lnTo>
                    <a:lnTo>
                      <a:pt x="43" y="462"/>
                    </a:lnTo>
                    <a:lnTo>
                      <a:pt x="31" y="468"/>
                    </a:lnTo>
                    <a:lnTo>
                      <a:pt x="23" y="474"/>
                    </a:lnTo>
                    <a:lnTo>
                      <a:pt x="14" y="476"/>
                    </a:lnTo>
                    <a:lnTo>
                      <a:pt x="6" y="482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9"/>
                    </a:lnTo>
                    <a:lnTo>
                      <a:pt x="6" y="476"/>
                    </a:lnTo>
                    <a:lnTo>
                      <a:pt x="6" y="476"/>
                    </a:lnTo>
                    <a:lnTo>
                      <a:pt x="6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6"/>
                    </a:lnTo>
                    <a:lnTo>
                      <a:pt x="3" y="474"/>
                    </a:lnTo>
                    <a:lnTo>
                      <a:pt x="3" y="474"/>
                    </a:lnTo>
                    <a:lnTo>
                      <a:pt x="3" y="474"/>
                    </a:lnTo>
                    <a:lnTo>
                      <a:pt x="3" y="474"/>
                    </a:lnTo>
                    <a:lnTo>
                      <a:pt x="3" y="474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71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3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3" y="465"/>
                    </a:lnTo>
                    <a:lnTo>
                      <a:pt x="6" y="465"/>
                    </a:lnTo>
                    <a:lnTo>
                      <a:pt x="6" y="465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62"/>
                    </a:lnTo>
                    <a:lnTo>
                      <a:pt x="6" y="459"/>
                    </a:lnTo>
                    <a:lnTo>
                      <a:pt x="6" y="459"/>
                    </a:lnTo>
                    <a:lnTo>
                      <a:pt x="6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3" y="459"/>
                    </a:lnTo>
                    <a:lnTo>
                      <a:pt x="6" y="459"/>
                    </a:lnTo>
                    <a:lnTo>
                      <a:pt x="6" y="459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7"/>
                    </a:lnTo>
                    <a:lnTo>
                      <a:pt x="9" y="454"/>
                    </a:lnTo>
                    <a:lnTo>
                      <a:pt x="9" y="454"/>
                    </a:lnTo>
                    <a:lnTo>
                      <a:pt x="12" y="454"/>
                    </a:lnTo>
                    <a:lnTo>
                      <a:pt x="12" y="454"/>
                    </a:lnTo>
                    <a:lnTo>
                      <a:pt x="12" y="454"/>
                    </a:lnTo>
                    <a:lnTo>
                      <a:pt x="12" y="454"/>
                    </a:lnTo>
                    <a:lnTo>
                      <a:pt x="12" y="454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51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2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5"/>
                    </a:lnTo>
                    <a:lnTo>
                      <a:pt x="14" y="445"/>
                    </a:lnTo>
                    <a:lnTo>
                      <a:pt x="14" y="445"/>
                    </a:lnTo>
                    <a:lnTo>
                      <a:pt x="14" y="445"/>
                    </a:lnTo>
                    <a:lnTo>
                      <a:pt x="14" y="445"/>
                    </a:lnTo>
                    <a:lnTo>
                      <a:pt x="17" y="445"/>
                    </a:lnTo>
                    <a:lnTo>
                      <a:pt x="17" y="445"/>
                    </a:lnTo>
                    <a:lnTo>
                      <a:pt x="17" y="445"/>
                    </a:lnTo>
                    <a:lnTo>
                      <a:pt x="17" y="445"/>
                    </a:lnTo>
                    <a:lnTo>
                      <a:pt x="17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0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3" y="445"/>
                    </a:lnTo>
                    <a:lnTo>
                      <a:pt x="26" y="445"/>
                    </a:lnTo>
                    <a:lnTo>
                      <a:pt x="26" y="445"/>
                    </a:lnTo>
                    <a:lnTo>
                      <a:pt x="26" y="445"/>
                    </a:lnTo>
                    <a:lnTo>
                      <a:pt x="23" y="445"/>
                    </a:lnTo>
                    <a:lnTo>
                      <a:pt x="23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6" y="442"/>
                    </a:lnTo>
                    <a:lnTo>
                      <a:pt x="29" y="442"/>
                    </a:lnTo>
                    <a:lnTo>
                      <a:pt x="29" y="442"/>
                    </a:lnTo>
                    <a:lnTo>
                      <a:pt x="29" y="442"/>
                    </a:lnTo>
                    <a:lnTo>
                      <a:pt x="29" y="442"/>
                    </a:lnTo>
                    <a:lnTo>
                      <a:pt x="29" y="442"/>
                    </a:lnTo>
                    <a:lnTo>
                      <a:pt x="31" y="442"/>
                    </a:lnTo>
                    <a:lnTo>
                      <a:pt x="31" y="442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9"/>
                    </a:lnTo>
                    <a:lnTo>
                      <a:pt x="31" y="437"/>
                    </a:lnTo>
                    <a:lnTo>
                      <a:pt x="31" y="437"/>
                    </a:lnTo>
                    <a:lnTo>
                      <a:pt x="31" y="437"/>
                    </a:lnTo>
                    <a:lnTo>
                      <a:pt x="31" y="437"/>
                    </a:lnTo>
                    <a:lnTo>
                      <a:pt x="31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4" y="437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37" y="434"/>
                    </a:lnTo>
                    <a:lnTo>
                      <a:pt x="40" y="434"/>
                    </a:lnTo>
                    <a:lnTo>
                      <a:pt x="40" y="434"/>
                    </a:lnTo>
                    <a:lnTo>
                      <a:pt x="40" y="434"/>
                    </a:lnTo>
                    <a:lnTo>
                      <a:pt x="40" y="434"/>
                    </a:lnTo>
                    <a:lnTo>
                      <a:pt x="40" y="431"/>
                    </a:lnTo>
                    <a:lnTo>
                      <a:pt x="40" y="431"/>
                    </a:lnTo>
                    <a:lnTo>
                      <a:pt x="40" y="431"/>
                    </a:lnTo>
                    <a:lnTo>
                      <a:pt x="43" y="431"/>
                    </a:lnTo>
                    <a:lnTo>
                      <a:pt x="43" y="431"/>
                    </a:lnTo>
                    <a:lnTo>
                      <a:pt x="43" y="431"/>
                    </a:lnTo>
                    <a:lnTo>
                      <a:pt x="43" y="431"/>
                    </a:lnTo>
                    <a:lnTo>
                      <a:pt x="43" y="431"/>
                    </a:lnTo>
                    <a:lnTo>
                      <a:pt x="43" y="428"/>
                    </a:lnTo>
                    <a:lnTo>
                      <a:pt x="43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6" y="428"/>
                    </a:lnTo>
                    <a:lnTo>
                      <a:pt x="48" y="431"/>
                    </a:lnTo>
                    <a:lnTo>
                      <a:pt x="48" y="431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8"/>
                    </a:lnTo>
                    <a:lnTo>
                      <a:pt x="48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1" y="425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54" y="422"/>
                    </a:lnTo>
                    <a:lnTo>
                      <a:pt x="71" y="422"/>
                    </a:lnTo>
                    <a:lnTo>
                      <a:pt x="71" y="420"/>
                    </a:lnTo>
                    <a:lnTo>
                      <a:pt x="71" y="417"/>
                    </a:lnTo>
                    <a:lnTo>
                      <a:pt x="74" y="411"/>
                    </a:lnTo>
                    <a:lnTo>
                      <a:pt x="77" y="405"/>
                    </a:lnTo>
                    <a:lnTo>
                      <a:pt x="77" y="405"/>
                    </a:lnTo>
                    <a:lnTo>
                      <a:pt x="80" y="403"/>
                    </a:lnTo>
                    <a:lnTo>
                      <a:pt x="82" y="400"/>
                    </a:lnTo>
                    <a:lnTo>
                      <a:pt x="97" y="388"/>
                    </a:lnTo>
                    <a:lnTo>
                      <a:pt x="77" y="383"/>
                    </a:lnTo>
                    <a:lnTo>
                      <a:pt x="74" y="383"/>
                    </a:lnTo>
                    <a:lnTo>
                      <a:pt x="74" y="383"/>
                    </a:lnTo>
                    <a:lnTo>
                      <a:pt x="68" y="380"/>
                    </a:lnTo>
                    <a:lnTo>
                      <a:pt x="65" y="380"/>
                    </a:lnTo>
                    <a:lnTo>
                      <a:pt x="65" y="380"/>
                    </a:lnTo>
                    <a:lnTo>
                      <a:pt x="63" y="380"/>
                    </a:lnTo>
                    <a:lnTo>
                      <a:pt x="63" y="380"/>
                    </a:lnTo>
                    <a:lnTo>
                      <a:pt x="63" y="380"/>
                    </a:lnTo>
                    <a:lnTo>
                      <a:pt x="63" y="377"/>
                    </a:lnTo>
                    <a:lnTo>
                      <a:pt x="63" y="377"/>
                    </a:lnTo>
                    <a:lnTo>
                      <a:pt x="63" y="377"/>
                    </a:lnTo>
                    <a:lnTo>
                      <a:pt x="63" y="374"/>
                    </a:lnTo>
                    <a:lnTo>
                      <a:pt x="63" y="374"/>
                    </a:lnTo>
                    <a:lnTo>
                      <a:pt x="63" y="374"/>
                    </a:lnTo>
                    <a:lnTo>
                      <a:pt x="63" y="374"/>
                    </a:lnTo>
                    <a:lnTo>
                      <a:pt x="63" y="371"/>
                    </a:lnTo>
                    <a:lnTo>
                      <a:pt x="63" y="371"/>
                    </a:lnTo>
                    <a:lnTo>
                      <a:pt x="63" y="371"/>
                    </a:lnTo>
                    <a:lnTo>
                      <a:pt x="63" y="369"/>
                    </a:lnTo>
                    <a:lnTo>
                      <a:pt x="63" y="369"/>
                    </a:lnTo>
                    <a:lnTo>
                      <a:pt x="63" y="369"/>
                    </a:lnTo>
                    <a:lnTo>
                      <a:pt x="63" y="366"/>
                    </a:lnTo>
                    <a:lnTo>
                      <a:pt x="63" y="366"/>
                    </a:lnTo>
                    <a:lnTo>
                      <a:pt x="63" y="366"/>
                    </a:lnTo>
                    <a:lnTo>
                      <a:pt x="63" y="366"/>
                    </a:lnTo>
                    <a:lnTo>
                      <a:pt x="63" y="366"/>
                    </a:lnTo>
                    <a:lnTo>
                      <a:pt x="63" y="363"/>
                    </a:lnTo>
                    <a:lnTo>
                      <a:pt x="63" y="363"/>
                    </a:lnTo>
                    <a:lnTo>
                      <a:pt x="63" y="363"/>
                    </a:lnTo>
                    <a:lnTo>
                      <a:pt x="63" y="363"/>
                    </a:lnTo>
                    <a:lnTo>
                      <a:pt x="63" y="360"/>
                    </a:lnTo>
                    <a:lnTo>
                      <a:pt x="63" y="360"/>
                    </a:lnTo>
                    <a:lnTo>
                      <a:pt x="63" y="360"/>
                    </a:lnTo>
                    <a:lnTo>
                      <a:pt x="63" y="360"/>
                    </a:lnTo>
                    <a:lnTo>
                      <a:pt x="65" y="363"/>
                    </a:lnTo>
                    <a:lnTo>
                      <a:pt x="65" y="363"/>
                    </a:lnTo>
                    <a:lnTo>
                      <a:pt x="65" y="363"/>
                    </a:lnTo>
                    <a:lnTo>
                      <a:pt x="68" y="363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8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7"/>
                    </a:lnTo>
                    <a:lnTo>
                      <a:pt x="68" y="357"/>
                    </a:lnTo>
                    <a:lnTo>
                      <a:pt x="68" y="357"/>
                    </a:lnTo>
                    <a:lnTo>
                      <a:pt x="68" y="357"/>
                    </a:lnTo>
                    <a:lnTo>
                      <a:pt x="68" y="357"/>
                    </a:lnTo>
                    <a:lnTo>
                      <a:pt x="68" y="354"/>
                    </a:lnTo>
                    <a:lnTo>
                      <a:pt x="68" y="354"/>
                    </a:lnTo>
                    <a:lnTo>
                      <a:pt x="68" y="354"/>
                    </a:lnTo>
                    <a:lnTo>
                      <a:pt x="68" y="354"/>
                    </a:lnTo>
                    <a:lnTo>
                      <a:pt x="68" y="352"/>
                    </a:lnTo>
                    <a:lnTo>
                      <a:pt x="68" y="352"/>
                    </a:lnTo>
                    <a:lnTo>
                      <a:pt x="68" y="352"/>
                    </a:lnTo>
                    <a:lnTo>
                      <a:pt x="68" y="352"/>
                    </a:lnTo>
                    <a:lnTo>
                      <a:pt x="68" y="349"/>
                    </a:lnTo>
                    <a:lnTo>
                      <a:pt x="68" y="349"/>
                    </a:lnTo>
                    <a:lnTo>
                      <a:pt x="68" y="349"/>
                    </a:lnTo>
                    <a:lnTo>
                      <a:pt x="68" y="346"/>
                    </a:lnTo>
                    <a:lnTo>
                      <a:pt x="71" y="346"/>
                    </a:lnTo>
                    <a:lnTo>
                      <a:pt x="71" y="346"/>
                    </a:lnTo>
                    <a:lnTo>
                      <a:pt x="71" y="346"/>
                    </a:lnTo>
                    <a:lnTo>
                      <a:pt x="71" y="343"/>
                    </a:lnTo>
                    <a:lnTo>
                      <a:pt x="74" y="343"/>
                    </a:lnTo>
                    <a:lnTo>
                      <a:pt x="74" y="343"/>
                    </a:lnTo>
                    <a:lnTo>
                      <a:pt x="74" y="343"/>
                    </a:lnTo>
                    <a:lnTo>
                      <a:pt x="74" y="343"/>
                    </a:lnTo>
                    <a:lnTo>
                      <a:pt x="77" y="343"/>
                    </a:lnTo>
                    <a:lnTo>
                      <a:pt x="77" y="343"/>
                    </a:lnTo>
                    <a:lnTo>
                      <a:pt x="77" y="343"/>
                    </a:lnTo>
                    <a:lnTo>
                      <a:pt x="80" y="343"/>
                    </a:lnTo>
                    <a:lnTo>
                      <a:pt x="80" y="343"/>
                    </a:lnTo>
                    <a:lnTo>
                      <a:pt x="80" y="343"/>
                    </a:lnTo>
                    <a:lnTo>
                      <a:pt x="80" y="343"/>
                    </a:lnTo>
                    <a:lnTo>
                      <a:pt x="82" y="343"/>
                    </a:lnTo>
                    <a:lnTo>
                      <a:pt x="82" y="343"/>
                    </a:lnTo>
                    <a:lnTo>
                      <a:pt x="82" y="346"/>
                    </a:lnTo>
                    <a:lnTo>
                      <a:pt x="85" y="346"/>
                    </a:lnTo>
                    <a:lnTo>
                      <a:pt x="88" y="346"/>
                    </a:lnTo>
                    <a:lnTo>
                      <a:pt x="88" y="346"/>
                    </a:lnTo>
                    <a:lnTo>
                      <a:pt x="88" y="346"/>
                    </a:lnTo>
                    <a:lnTo>
                      <a:pt x="88" y="346"/>
                    </a:lnTo>
                    <a:lnTo>
                      <a:pt x="88" y="343"/>
                    </a:lnTo>
                    <a:lnTo>
                      <a:pt x="91" y="343"/>
                    </a:lnTo>
                    <a:lnTo>
                      <a:pt x="91" y="343"/>
                    </a:lnTo>
                    <a:lnTo>
                      <a:pt x="91" y="343"/>
                    </a:lnTo>
                    <a:lnTo>
                      <a:pt x="91" y="343"/>
                    </a:lnTo>
                    <a:lnTo>
                      <a:pt x="91" y="340"/>
                    </a:lnTo>
                    <a:lnTo>
                      <a:pt x="91" y="340"/>
                    </a:lnTo>
                    <a:lnTo>
                      <a:pt x="88" y="340"/>
                    </a:lnTo>
                    <a:lnTo>
                      <a:pt x="88" y="340"/>
                    </a:lnTo>
                    <a:lnTo>
                      <a:pt x="88" y="340"/>
                    </a:lnTo>
                    <a:lnTo>
                      <a:pt x="88" y="340"/>
                    </a:lnTo>
                    <a:lnTo>
                      <a:pt x="85" y="340"/>
                    </a:lnTo>
                    <a:lnTo>
                      <a:pt x="85" y="340"/>
                    </a:lnTo>
                    <a:lnTo>
                      <a:pt x="85" y="337"/>
                    </a:lnTo>
                    <a:lnTo>
                      <a:pt x="85" y="337"/>
                    </a:lnTo>
                    <a:lnTo>
                      <a:pt x="82" y="337"/>
                    </a:lnTo>
                    <a:lnTo>
                      <a:pt x="82" y="337"/>
                    </a:lnTo>
                    <a:lnTo>
                      <a:pt x="82" y="337"/>
                    </a:lnTo>
                    <a:lnTo>
                      <a:pt x="82" y="337"/>
                    </a:lnTo>
                    <a:lnTo>
                      <a:pt x="82" y="337"/>
                    </a:lnTo>
                    <a:lnTo>
                      <a:pt x="82" y="335"/>
                    </a:lnTo>
                    <a:lnTo>
                      <a:pt x="82" y="335"/>
                    </a:lnTo>
                    <a:lnTo>
                      <a:pt x="80" y="335"/>
                    </a:lnTo>
                    <a:lnTo>
                      <a:pt x="80" y="335"/>
                    </a:lnTo>
                    <a:lnTo>
                      <a:pt x="80" y="335"/>
                    </a:lnTo>
                    <a:lnTo>
                      <a:pt x="80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7" y="335"/>
                    </a:lnTo>
                    <a:lnTo>
                      <a:pt x="74" y="332"/>
                    </a:lnTo>
                    <a:lnTo>
                      <a:pt x="74" y="332"/>
                    </a:lnTo>
                    <a:lnTo>
                      <a:pt x="74" y="332"/>
                    </a:lnTo>
                    <a:lnTo>
                      <a:pt x="74" y="332"/>
                    </a:lnTo>
                    <a:lnTo>
                      <a:pt x="74" y="332"/>
                    </a:lnTo>
                    <a:lnTo>
                      <a:pt x="74" y="329"/>
                    </a:lnTo>
                    <a:lnTo>
                      <a:pt x="71" y="329"/>
                    </a:lnTo>
                    <a:lnTo>
                      <a:pt x="71" y="329"/>
                    </a:lnTo>
                    <a:lnTo>
                      <a:pt x="71" y="329"/>
                    </a:lnTo>
                    <a:lnTo>
                      <a:pt x="71" y="329"/>
                    </a:lnTo>
                    <a:lnTo>
                      <a:pt x="71" y="329"/>
                    </a:lnTo>
                    <a:lnTo>
                      <a:pt x="71" y="326"/>
                    </a:lnTo>
                    <a:lnTo>
                      <a:pt x="71" y="326"/>
                    </a:lnTo>
                    <a:lnTo>
                      <a:pt x="71" y="326"/>
                    </a:lnTo>
                    <a:lnTo>
                      <a:pt x="68" y="326"/>
                    </a:lnTo>
                    <a:lnTo>
                      <a:pt x="68" y="326"/>
                    </a:lnTo>
                    <a:lnTo>
                      <a:pt x="68" y="323"/>
                    </a:lnTo>
                    <a:lnTo>
                      <a:pt x="68" y="323"/>
                    </a:lnTo>
                    <a:lnTo>
                      <a:pt x="68" y="323"/>
                    </a:lnTo>
                    <a:lnTo>
                      <a:pt x="68" y="323"/>
                    </a:lnTo>
                    <a:lnTo>
                      <a:pt x="68" y="320"/>
                    </a:lnTo>
                    <a:lnTo>
                      <a:pt x="65" y="320"/>
                    </a:lnTo>
                    <a:lnTo>
                      <a:pt x="65" y="320"/>
                    </a:lnTo>
                    <a:lnTo>
                      <a:pt x="68" y="320"/>
                    </a:lnTo>
                    <a:lnTo>
                      <a:pt x="68" y="318"/>
                    </a:lnTo>
                    <a:lnTo>
                      <a:pt x="68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5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3" y="318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5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57" y="309"/>
                    </a:lnTo>
                    <a:lnTo>
                      <a:pt x="57" y="309"/>
                    </a:lnTo>
                    <a:lnTo>
                      <a:pt x="57" y="309"/>
                    </a:lnTo>
                    <a:lnTo>
                      <a:pt x="57" y="306"/>
                    </a:lnTo>
                    <a:lnTo>
                      <a:pt x="60" y="306"/>
                    </a:lnTo>
                    <a:lnTo>
                      <a:pt x="60" y="306"/>
                    </a:lnTo>
                    <a:lnTo>
                      <a:pt x="60" y="303"/>
                    </a:lnTo>
                    <a:lnTo>
                      <a:pt x="60" y="303"/>
                    </a:lnTo>
                    <a:lnTo>
                      <a:pt x="60" y="303"/>
                    </a:lnTo>
                    <a:lnTo>
                      <a:pt x="60" y="301"/>
                    </a:lnTo>
                    <a:lnTo>
                      <a:pt x="60" y="301"/>
                    </a:lnTo>
                    <a:lnTo>
                      <a:pt x="60" y="301"/>
                    </a:lnTo>
                    <a:lnTo>
                      <a:pt x="60" y="301"/>
                    </a:lnTo>
                    <a:lnTo>
                      <a:pt x="60" y="298"/>
                    </a:lnTo>
                    <a:lnTo>
                      <a:pt x="57" y="298"/>
                    </a:lnTo>
                    <a:lnTo>
                      <a:pt x="57" y="298"/>
                    </a:lnTo>
                    <a:lnTo>
                      <a:pt x="60" y="295"/>
                    </a:lnTo>
                    <a:lnTo>
                      <a:pt x="60" y="295"/>
                    </a:lnTo>
                    <a:lnTo>
                      <a:pt x="60" y="295"/>
                    </a:lnTo>
                    <a:lnTo>
                      <a:pt x="60" y="295"/>
                    </a:lnTo>
                    <a:lnTo>
                      <a:pt x="60" y="292"/>
                    </a:lnTo>
                    <a:lnTo>
                      <a:pt x="60" y="292"/>
                    </a:lnTo>
                    <a:lnTo>
                      <a:pt x="60" y="292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89"/>
                    </a:lnTo>
                    <a:lnTo>
                      <a:pt x="60" y="292"/>
                    </a:lnTo>
                    <a:lnTo>
                      <a:pt x="60" y="292"/>
                    </a:lnTo>
                    <a:lnTo>
                      <a:pt x="60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5"/>
                    </a:lnTo>
                    <a:lnTo>
                      <a:pt x="63" y="295"/>
                    </a:lnTo>
                    <a:lnTo>
                      <a:pt x="63" y="295"/>
                    </a:lnTo>
                    <a:lnTo>
                      <a:pt x="63" y="295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92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9"/>
                    </a:lnTo>
                    <a:lnTo>
                      <a:pt x="63" y="286"/>
                    </a:lnTo>
                    <a:lnTo>
                      <a:pt x="63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5" y="286"/>
                    </a:lnTo>
                    <a:lnTo>
                      <a:pt x="68" y="286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81"/>
                    </a:lnTo>
                    <a:lnTo>
                      <a:pt x="68" y="278"/>
                    </a:lnTo>
                    <a:lnTo>
                      <a:pt x="68" y="278"/>
                    </a:lnTo>
                    <a:lnTo>
                      <a:pt x="68" y="278"/>
                    </a:lnTo>
                    <a:lnTo>
                      <a:pt x="68" y="278"/>
                    </a:lnTo>
                    <a:lnTo>
                      <a:pt x="68" y="275"/>
                    </a:lnTo>
                    <a:lnTo>
                      <a:pt x="68" y="275"/>
                    </a:lnTo>
                    <a:lnTo>
                      <a:pt x="68" y="275"/>
                    </a:lnTo>
                    <a:lnTo>
                      <a:pt x="68" y="275"/>
                    </a:lnTo>
                    <a:lnTo>
                      <a:pt x="68" y="275"/>
                    </a:lnTo>
                    <a:lnTo>
                      <a:pt x="68" y="272"/>
                    </a:lnTo>
                    <a:lnTo>
                      <a:pt x="68" y="272"/>
                    </a:lnTo>
                    <a:lnTo>
                      <a:pt x="68" y="272"/>
                    </a:lnTo>
                    <a:lnTo>
                      <a:pt x="68" y="272"/>
                    </a:lnTo>
                    <a:lnTo>
                      <a:pt x="68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9"/>
                    </a:lnTo>
                    <a:lnTo>
                      <a:pt x="71" y="267"/>
                    </a:lnTo>
                    <a:lnTo>
                      <a:pt x="74" y="267"/>
                    </a:lnTo>
                    <a:lnTo>
                      <a:pt x="74" y="267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6" name="Freeform 252"/>
              <p:cNvSpPr>
                <a:spLocks/>
              </p:cNvSpPr>
              <p:nvPr/>
            </p:nvSpPr>
            <p:spPr bwMode="auto">
              <a:xfrm>
                <a:off x="1000" y="2709"/>
                <a:ext cx="130" cy="106"/>
              </a:xfrm>
              <a:custGeom>
                <a:avLst/>
                <a:gdLst/>
                <a:ahLst/>
                <a:cxnLst>
                  <a:cxn ang="0">
                    <a:pos x="170" y="165"/>
                  </a:cxn>
                  <a:cxn ang="0">
                    <a:pos x="147" y="159"/>
                  </a:cxn>
                  <a:cxn ang="0">
                    <a:pos x="130" y="168"/>
                  </a:cxn>
                  <a:cxn ang="0">
                    <a:pos x="128" y="173"/>
                  </a:cxn>
                  <a:cxn ang="0">
                    <a:pos x="105" y="156"/>
                  </a:cxn>
                  <a:cxn ang="0">
                    <a:pos x="102" y="134"/>
                  </a:cxn>
                  <a:cxn ang="0">
                    <a:pos x="128" y="125"/>
                  </a:cxn>
                  <a:cxn ang="0">
                    <a:pos x="119" y="122"/>
                  </a:cxn>
                  <a:cxn ang="0">
                    <a:pos x="113" y="122"/>
                  </a:cxn>
                  <a:cxn ang="0">
                    <a:pos x="94" y="128"/>
                  </a:cxn>
                  <a:cxn ang="0">
                    <a:pos x="94" y="151"/>
                  </a:cxn>
                  <a:cxn ang="0">
                    <a:pos x="77" y="162"/>
                  </a:cxn>
                  <a:cxn ang="0">
                    <a:pos x="62" y="162"/>
                  </a:cxn>
                  <a:cxn ang="0">
                    <a:pos x="51" y="190"/>
                  </a:cxn>
                  <a:cxn ang="0">
                    <a:pos x="28" y="173"/>
                  </a:cxn>
                  <a:cxn ang="0">
                    <a:pos x="9" y="159"/>
                  </a:cxn>
                  <a:cxn ang="0">
                    <a:pos x="3" y="148"/>
                  </a:cxn>
                  <a:cxn ang="0">
                    <a:pos x="3" y="139"/>
                  </a:cxn>
                  <a:cxn ang="0">
                    <a:pos x="3" y="131"/>
                  </a:cxn>
                  <a:cxn ang="0">
                    <a:pos x="9" y="122"/>
                  </a:cxn>
                  <a:cxn ang="0">
                    <a:pos x="9" y="117"/>
                  </a:cxn>
                  <a:cxn ang="0">
                    <a:pos x="3" y="105"/>
                  </a:cxn>
                  <a:cxn ang="0">
                    <a:pos x="0" y="102"/>
                  </a:cxn>
                  <a:cxn ang="0">
                    <a:pos x="9" y="94"/>
                  </a:cxn>
                  <a:cxn ang="0">
                    <a:pos x="9" y="94"/>
                  </a:cxn>
                  <a:cxn ang="0">
                    <a:pos x="9" y="91"/>
                  </a:cxn>
                  <a:cxn ang="0">
                    <a:pos x="6" y="83"/>
                  </a:cxn>
                  <a:cxn ang="0">
                    <a:pos x="0" y="71"/>
                  </a:cxn>
                  <a:cxn ang="0">
                    <a:pos x="6" y="68"/>
                  </a:cxn>
                  <a:cxn ang="0">
                    <a:pos x="6" y="63"/>
                  </a:cxn>
                  <a:cxn ang="0">
                    <a:pos x="26" y="12"/>
                  </a:cxn>
                  <a:cxn ang="0">
                    <a:pos x="34" y="3"/>
                  </a:cxn>
                  <a:cxn ang="0">
                    <a:pos x="48" y="6"/>
                  </a:cxn>
                  <a:cxn ang="0">
                    <a:pos x="65" y="9"/>
                  </a:cxn>
                  <a:cxn ang="0">
                    <a:pos x="77" y="6"/>
                  </a:cxn>
                  <a:cxn ang="0">
                    <a:pos x="82" y="0"/>
                  </a:cxn>
                  <a:cxn ang="0">
                    <a:pos x="94" y="12"/>
                  </a:cxn>
                  <a:cxn ang="0">
                    <a:pos x="108" y="26"/>
                  </a:cxn>
                  <a:cxn ang="0">
                    <a:pos x="119" y="32"/>
                  </a:cxn>
                  <a:cxn ang="0">
                    <a:pos x="128" y="43"/>
                  </a:cxn>
                  <a:cxn ang="0">
                    <a:pos x="139" y="46"/>
                  </a:cxn>
                  <a:cxn ang="0">
                    <a:pos x="144" y="26"/>
                  </a:cxn>
                  <a:cxn ang="0">
                    <a:pos x="147" y="20"/>
                  </a:cxn>
                  <a:cxn ang="0">
                    <a:pos x="150" y="40"/>
                  </a:cxn>
                  <a:cxn ang="0">
                    <a:pos x="156" y="46"/>
                  </a:cxn>
                  <a:cxn ang="0">
                    <a:pos x="153" y="40"/>
                  </a:cxn>
                  <a:cxn ang="0">
                    <a:pos x="159" y="26"/>
                  </a:cxn>
                  <a:cxn ang="0">
                    <a:pos x="167" y="32"/>
                  </a:cxn>
                  <a:cxn ang="0">
                    <a:pos x="164" y="49"/>
                  </a:cxn>
                  <a:cxn ang="0">
                    <a:pos x="170" y="60"/>
                  </a:cxn>
                  <a:cxn ang="0">
                    <a:pos x="178" y="74"/>
                  </a:cxn>
                  <a:cxn ang="0">
                    <a:pos x="181" y="83"/>
                  </a:cxn>
                  <a:cxn ang="0">
                    <a:pos x="195" y="88"/>
                  </a:cxn>
                  <a:cxn ang="0">
                    <a:pos x="201" y="85"/>
                  </a:cxn>
                  <a:cxn ang="0">
                    <a:pos x="210" y="77"/>
                  </a:cxn>
                  <a:cxn ang="0">
                    <a:pos x="229" y="74"/>
                  </a:cxn>
                  <a:cxn ang="0">
                    <a:pos x="258" y="74"/>
                  </a:cxn>
                  <a:cxn ang="0">
                    <a:pos x="246" y="125"/>
                  </a:cxn>
                  <a:cxn ang="0">
                    <a:pos x="212" y="168"/>
                  </a:cxn>
                  <a:cxn ang="0">
                    <a:pos x="204" y="199"/>
                  </a:cxn>
                  <a:cxn ang="0">
                    <a:pos x="201" y="182"/>
                  </a:cxn>
                </a:cxnLst>
                <a:rect l="0" t="0" r="r" b="b"/>
                <a:pathLst>
                  <a:path w="258" h="210">
                    <a:moveTo>
                      <a:pt x="193" y="168"/>
                    </a:moveTo>
                    <a:lnTo>
                      <a:pt x="190" y="168"/>
                    </a:lnTo>
                    <a:lnTo>
                      <a:pt x="187" y="168"/>
                    </a:lnTo>
                    <a:lnTo>
                      <a:pt x="181" y="168"/>
                    </a:lnTo>
                    <a:lnTo>
                      <a:pt x="178" y="165"/>
                    </a:lnTo>
                    <a:lnTo>
                      <a:pt x="178" y="165"/>
                    </a:lnTo>
                    <a:lnTo>
                      <a:pt x="178" y="165"/>
                    </a:lnTo>
                    <a:lnTo>
                      <a:pt x="176" y="165"/>
                    </a:lnTo>
                    <a:lnTo>
                      <a:pt x="176" y="165"/>
                    </a:lnTo>
                    <a:lnTo>
                      <a:pt x="173" y="165"/>
                    </a:lnTo>
                    <a:lnTo>
                      <a:pt x="173" y="165"/>
                    </a:lnTo>
                    <a:lnTo>
                      <a:pt x="173" y="165"/>
                    </a:lnTo>
                    <a:lnTo>
                      <a:pt x="170" y="165"/>
                    </a:lnTo>
                    <a:lnTo>
                      <a:pt x="170" y="165"/>
                    </a:lnTo>
                    <a:lnTo>
                      <a:pt x="170" y="165"/>
                    </a:lnTo>
                    <a:lnTo>
                      <a:pt x="167" y="165"/>
                    </a:lnTo>
                    <a:lnTo>
                      <a:pt x="167" y="162"/>
                    </a:lnTo>
                    <a:lnTo>
                      <a:pt x="167" y="162"/>
                    </a:lnTo>
                    <a:lnTo>
                      <a:pt x="164" y="162"/>
                    </a:lnTo>
                    <a:lnTo>
                      <a:pt x="161" y="162"/>
                    </a:lnTo>
                    <a:lnTo>
                      <a:pt x="161" y="162"/>
                    </a:lnTo>
                    <a:lnTo>
                      <a:pt x="159" y="162"/>
                    </a:lnTo>
                    <a:lnTo>
                      <a:pt x="159" y="162"/>
                    </a:lnTo>
                    <a:lnTo>
                      <a:pt x="156" y="162"/>
                    </a:lnTo>
                    <a:lnTo>
                      <a:pt x="156" y="162"/>
                    </a:lnTo>
                    <a:lnTo>
                      <a:pt x="156" y="162"/>
                    </a:lnTo>
                    <a:lnTo>
                      <a:pt x="153" y="162"/>
                    </a:lnTo>
                    <a:lnTo>
                      <a:pt x="153" y="159"/>
                    </a:lnTo>
                    <a:lnTo>
                      <a:pt x="150" y="159"/>
                    </a:lnTo>
                    <a:lnTo>
                      <a:pt x="147" y="159"/>
                    </a:lnTo>
                    <a:lnTo>
                      <a:pt x="144" y="159"/>
                    </a:lnTo>
                    <a:lnTo>
                      <a:pt x="144" y="159"/>
                    </a:lnTo>
                    <a:lnTo>
                      <a:pt x="142" y="159"/>
                    </a:lnTo>
                    <a:lnTo>
                      <a:pt x="139" y="159"/>
                    </a:lnTo>
                    <a:lnTo>
                      <a:pt x="142" y="156"/>
                    </a:lnTo>
                    <a:lnTo>
                      <a:pt x="139" y="156"/>
                    </a:lnTo>
                    <a:lnTo>
                      <a:pt x="136" y="156"/>
                    </a:lnTo>
                    <a:lnTo>
                      <a:pt x="133" y="156"/>
                    </a:lnTo>
                    <a:lnTo>
                      <a:pt x="133" y="159"/>
                    </a:lnTo>
                    <a:lnTo>
                      <a:pt x="133" y="159"/>
                    </a:lnTo>
                    <a:lnTo>
                      <a:pt x="133" y="159"/>
                    </a:lnTo>
                    <a:lnTo>
                      <a:pt x="133" y="162"/>
                    </a:lnTo>
                    <a:lnTo>
                      <a:pt x="133" y="162"/>
                    </a:lnTo>
                    <a:lnTo>
                      <a:pt x="133" y="165"/>
                    </a:lnTo>
                    <a:lnTo>
                      <a:pt x="130" y="168"/>
                    </a:lnTo>
                    <a:lnTo>
                      <a:pt x="136" y="179"/>
                    </a:lnTo>
                    <a:lnTo>
                      <a:pt x="136" y="179"/>
                    </a:lnTo>
                    <a:lnTo>
                      <a:pt x="139" y="182"/>
                    </a:lnTo>
                    <a:lnTo>
                      <a:pt x="136" y="185"/>
                    </a:lnTo>
                    <a:lnTo>
                      <a:pt x="133" y="187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28" y="187"/>
                    </a:lnTo>
                    <a:lnTo>
                      <a:pt x="128" y="187"/>
                    </a:lnTo>
                    <a:lnTo>
                      <a:pt x="128" y="185"/>
                    </a:lnTo>
                    <a:lnTo>
                      <a:pt x="125" y="182"/>
                    </a:lnTo>
                    <a:lnTo>
                      <a:pt x="125" y="179"/>
                    </a:lnTo>
                    <a:lnTo>
                      <a:pt x="128" y="176"/>
                    </a:lnTo>
                    <a:lnTo>
                      <a:pt x="128" y="173"/>
                    </a:lnTo>
                    <a:lnTo>
                      <a:pt x="128" y="173"/>
                    </a:lnTo>
                    <a:lnTo>
                      <a:pt x="125" y="170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2"/>
                    </a:lnTo>
                    <a:lnTo>
                      <a:pt x="122" y="162"/>
                    </a:lnTo>
                    <a:lnTo>
                      <a:pt x="122" y="159"/>
                    </a:lnTo>
                    <a:lnTo>
                      <a:pt x="119" y="159"/>
                    </a:lnTo>
                    <a:lnTo>
                      <a:pt x="119" y="156"/>
                    </a:lnTo>
                    <a:lnTo>
                      <a:pt x="119" y="156"/>
                    </a:lnTo>
                    <a:lnTo>
                      <a:pt x="119" y="156"/>
                    </a:lnTo>
                    <a:lnTo>
                      <a:pt x="116" y="156"/>
                    </a:lnTo>
                    <a:lnTo>
                      <a:pt x="113" y="156"/>
                    </a:lnTo>
                    <a:lnTo>
                      <a:pt x="111" y="156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5" y="153"/>
                    </a:lnTo>
                    <a:lnTo>
                      <a:pt x="105" y="153"/>
                    </a:lnTo>
                    <a:lnTo>
                      <a:pt x="105" y="151"/>
                    </a:lnTo>
                    <a:lnTo>
                      <a:pt x="105" y="148"/>
                    </a:lnTo>
                    <a:lnTo>
                      <a:pt x="105" y="148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2"/>
                    </a:lnTo>
                    <a:lnTo>
                      <a:pt x="102" y="139"/>
                    </a:lnTo>
                    <a:lnTo>
                      <a:pt x="102" y="139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2" y="134"/>
                    </a:lnTo>
                    <a:lnTo>
                      <a:pt x="102" y="131"/>
                    </a:lnTo>
                    <a:lnTo>
                      <a:pt x="105" y="134"/>
                    </a:lnTo>
                    <a:lnTo>
                      <a:pt x="113" y="134"/>
                    </a:lnTo>
                    <a:lnTo>
                      <a:pt x="119" y="134"/>
                    </a:lnTo>
                    <a:lnTo>
                      <a:pt x="125" y="134"/>
                    </a:lnTo>
                    <a:lnTo>
                      <a:pt x="125" y="134"/>
                    </a:lnTo>
                    <a:lnTo>
                      <a:pt x="128" y="134"/>
                    </a:lnTo>
                    <a:lnTo>
                      <a:pt x="128" y="131"/>
                    </a:lnTo>
                    <a:lnTo>
                      <a:pt x="128" y="131"/>
                    </a:lnTo>
                    <a:lnTo>
                      <a:pt x="128" y="131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2"/>
                    </a:lnTo>
                    <a:lnTo>
                      <a:pt x="128" y="122"/>
                    </a:lnTo>
                    <a:lnTo>
                      <a:pt x="128" y="122"/>
                    </a:lnTo>
                    <a:lnTo>
                      <a:pt x="128" y="122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22"/>
                    </a:lnTo>
                    <a:lnTo>
                      <a:pt x="125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19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6" y="122"/>
                    </a:lnTo>
                    <a:lnTo>
                      <a:pt x="116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1" y="122"/>
                    </a:lnTo>
                    <a:lnTo>
                      <a:pt x="111" y="125"/>
                    </a:lnTo>
                    <a:lnTo>
                      <a:pt x="111" y="125"/>
                    </a:lnTo>
                    <a:lnTo>
                      <a:pt x="111" y="125"/>
                    </a:lnTo>
                    <a:lnTo>
                      <a:pt x="108" y="125"/>
                    </a:lnTo>
                    <a:lnTo>
                      <a:pt x="105" y="125"/>
                    </a:lnTo>
                    <a:lnTo>
                      <a:pt x="105" y="125"/>
                    </a:lnTo>
                    <a:lnTo>
                      <a:pt x="102" y="125"/>
                    </a:lnTo>
                    <a:lnTo>
                      <a:pt x="102" y="125"/>
                    </a:lnTo>
                    <a:lnTo>
                      <a:pt x="99" y="125"/>
                    </a:lnTo>
                    <a:lnTo>
                      <a:pt x="99" y="122"/>
                    </a:lnTo>
                    <a:lnTo>
                      <a:pt x="96" y="122"/>
                    </a:lnTo>
                    <a:lnTo>
                      <a:pt x="96" y="125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4" y="131"/>
                    </a:lnTo>
                    <a:lnTo>
                      <a:pt x="94" y="134"/>
                    </a:lnTo>
                    <a:lnTo>
                      <a:pt x="94" y="134"/>
                    </a:lnTo>
                    <a:lnTo>
                      <a:pt x="91" y="136"/>
                    </a:lnTo>
                    <a:lnTo>
                      <a:pt x="91" y="136"/>
                    </a:lnTo>
                    <a:lnTo>
                      <a:pt x="91" y="139"/>
                    </a:lnTo>
                    <a:lnTo>
                      <a:pt x="91" y="142"/>
                    </a:lnTo>
                    <a:lnTo>
                      <a:pt x="91" y="142"/>
                    </a:lnTo>
                    <a:lnTo>
                      <a:pt x="91" y="145"/>
                    </a:lnTo>
                    <a:lnTo>
                      <a:pt x="88" y="148"/>
                    </a:lnTo>
                    <a:lnTo>
                      <a:pt x="91" y="148"/>
                    </a:lnTo>
                    <a:lnTo>
                      <a:pt x="91" y="148"/>
                    </a:lnTo>
                    <a:lnTo>
                      <a:pt x="91" y="148"/>
                    </a:lnTo>
                    <a:lnTo>
                      <a:pt x="94" y="151"/>
                    </a:lnTo>
                    <a:lnTo>
                      <a:pt x="94" y="151"/>
                    </a:lnTo>
                    <a:lnTo>
                      <a:pt x="94" y="151"/>
                    </a:lnTo>
                    <a:lnTo>
                      <a:pt x="94" y="153"/>
                    </a:lnTo>
                    <a:lnTo>
                      <a:pt x="94" y="156"/>
                    </a:lnTo>
                    <a:lnTo>
                      <a:pt x="94" y="159"/>
                    </a:lnTo>
                    <a:lnTo>
                      <a:pt x="91" y="159"/>
                    </a:lnTo>
                    <a:lnTo>
                      <a:pt x="91" y="159"/>
                    </a:lnTo>
                    <a:lnTo>
                      <a:pt x="88" y="159"/>
                    </a:lnTo>
                    <a:lnTo>
                      <a:pt x="88" y="162"/>
                    </a:lnTo>
                    <a:lnTo>
                      <a:pt x="85" y="162"/>
                    </a:lnTo>
                    <a:lnTo>
                      <a:pt x="82" y="162"/>
                    </a:lnTo>
                    <a:lnTo>
                      <a:pt x="79" y="165"/>
                    </a:lnTo>
                    <a:lnTo>
                      <a:pt x="79" y="165"/>
                    </a:lnTo>
                    <a:lnTo>
                      <a:pt x="79" y="162"/>
                    </a:lnTo>
                    <a:lnTo>
                      <a:pt x="79" y="162"/>
                    </a:lnTo>
                    <a:lnTo>
                      <a:pt x="77" y="162"/>
                    </a:lnTo>
                    <a:lnTo>
                      <a:pt x="77" y="162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1" y="162"/>
                    </a:lnTo>
                    <a:lnTo>
                      <a:pt x="71" y="162"/>
                    </a:lnTo>
                    <a:lnTo>
                      <a:pt x="71" y="162"/>
                    </a:lnTo>
                    <a:lnTo>
                      <a:pt x="68" y="162"/>
                    </a:lnTo>
                    <a:lnTo>
                      <a:pt x="68" y="162"/>
                    </a:lnTo>
                    <a:lnTo>
                      <a:pt x="68" y="162"/>
                    </a:lnTo>
                    <a:lnTo>
                      <a:pt x="68" y="162"/>
                    </a:lnTo>
                    <a:lnTo>
                      <a:pt x="65" y="162"/>
                    </a:lnTo>
                    <a:lnTo>
                      <a:pt x="65" y="162"/>
                    </a:lnTo>
                    <a:lnTo>
                      <a:pt x="65" y="162"/>
                    </a:lnTo>
                    <a:lnTo>
                      <a:pt x="62" y="162"/>
                    </a:lnTo>
                    <a:lnTo>
                      <a:pt x="62" y="162"/>
                    </a:lnTo>
                    <a:lnTo>
                      <a:pt x="62" y="165"/>
                    </a:lnTo>
                    <a:lnTo>
                      <a:pt x="60" y="165"/>
                    </a:lnTo>
                    <a:lnTo>
                      <a:pt x="57" y="173"/>
                    </a:lnTo>
                    <a:lnTo>
                      <a:pt x="57" y="173"/>
                    </a:lnTo>
                    <a:lnTo>
                      <a:pt x="57" y="176"/>
                    </a:lnTo>
                    <a:lnTo>
                      <a:pt x="57" y="179"/>
                    </a:lnTo>
                    <a:lnTo>
                      <a:pt x="57" y="179"/>
                    </a:lnTo>
                    <a:lnTo>
                      <a:pt x="57" y="185"/>
                    </a:lnTo>
                    <a:lnTo>
                      <a:pt x="57" y="187"/>
                    </a:lnTo>
                    <a:lnTo>
                      <a:pt x="57" y="190"/>
                    </a:lnTo>
                    <a:lnTo>
                      <a:pt x="57" y="193"/>
                    </a:lnTo>
                    <a:lnTo>
                      <a:pt x="57" y="196"/>
                    </a:lnTo>
                    <a:lnTo>
                      <a:pt x="57" y="196"/>
                    </a:lnTo>
                    <a:lnTo>
                      <a:pt x="54" y="193"/>
                    </a:lnTo>
                    <a:lnTo>
                      <a:pt x="51" y="190"/>
                    </a:lnTo>
                    <a:lnTo>
                      <a:pt x="51" y="190"/>
                    </a:lnTo>
                    <a:lnTo>
                      <a:pt x="48" y="190"/>
                    </a:lnTo>
                    <a:lnTo>
                      <a:pt x="48" y="187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85"/>
                    </a:lnTo>
                    <a:lnTo>
                      <a:pt x="45" y="185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37" y="179"/>
                    </a:lnTo>
                    <a:lnTo>
                      <a:pt x="34" y="179"/>
                    </a:lnTo>
                    <a:lnTo>
                      <a:pt x="31" y="176"/>
                    </a:lnTo>
                    <a:lnTo>
                      <a:pt x="28" y="173"/>
                    </a:lnTo>
                    <a:lnTo>
                      <a:pt x="28" y="173"/>
                    </a:lnTo>
                    <a:lnTo>
                      <a:pt x="26" y="173"/>
                    </a:lnTo>
                    <a:lnTo>
                      <a:pt x="26" y="170"/>
                    </a:lnTo>
                    <a:lnTo>
                      <a:pt x="26" y="170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0" y="168"/>
                    </a:lnTo>
                    <a:lnTo>
                      <a:pt x="20" y="165"/>
                    </a:lnTo>
                    <a:lnTo>
                      <a:pt x="17" y="165"/>
                    </a:lnTo>
                    <a:lnTo>
                      <a:pt x="14" y="162"/>
                    </a:lnTo>
                    <a:lnTo>
                      <a:pt x="14" y="162"/>
                    </a:lnTo>
                    <a:lnTo>
                      <a:pt x="11" y="159"/>
                    </a:lnTo>
                    <a:lnTo>
                      <a:pt x="11" y="162"/>
                    </a:lnTo>
                    <a:lnTo>
                      <a:pt x="9" y="162"/>
                    </a:lnTo>
                    <a:lnTo>
                      <a:pt x="9" y="159"/>
                    </a:lnTo>
                    <a:lnTo>
                      <a:pt x="6" y="159"/>
                    </a:lnTo>
                    <a:lnTo>
                      <a:pt x="6" y="159"/>
                    </a:lnTo>
                    <a:lnTo>
                      <a:pt x="6" y="156"/>
                    </a:lnTo>
                    <a:lnTo>
                      <a:pt x="3" y="156"/>
                    </a:lnTo>
                    <a:lnTo>
                      <a:pt x="3" y="156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3" y="151"/>
                    </a:lnTo>
                    <a:lnTo>
                      <a:pt x="3" y="151"/>
                    </a:lnTo>
                    <a:lnTo>
                      <a:pt x="3" y="151"/>
                    </a:lnTo>
                    <a:lnTo>
                      <a:pt x="3" y="151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5"/>
                    </a:lnTo>
                    <a:lnTo>
                      <a:pt x="3" y="145"/>
                    </a:lnTo>
                    <a:lnTo>
                      <a:pt x="3" y="145"/>
                    </a:lnTo>
                    <a:lnTo>
                      <a:pt x="3" y="142"/>
                    </a:lnTo>
                    <a:lnTo>
                      <a:pt x="3" y="142"/>
                    </a:lnTo>
                    <a:lnTo>
                      <a:pt x="3" y="142"/>
                    </a:lnTo>
                    <a:lnTo>
                      <a:pt x="3" y="142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1"/>
                    </a:lnTo>
                    <a:lnTo>
                      <a:pt x="3" y="131"/>
                    </a:lnTo>
                    <a:lnTo>
                      <a:pt x="3" y="131"/>
                    </a:lnTo>
                    <a:lnTo>
                      <a:pt x="3" y="131"/>
                    </a:lnTo>
                    <a:lnTo>
                      <a:pt x="3" y="131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6" y="128"/>
                    </a:lnTo>
                    <a:lnTo>
                      <a:pt x="6" y="128"/>
                    </a:lnTo>
                    <a:lnTo>
                      <a:pt x="6" y="128"/>
                    </a:lnTo>
                    <a:lnTo>
                      <a:pt x="6" y="125"/>
                    </a:lnTo>
                    <a:lnTo>
                      <a:pt x="6" y="125"/>
                    </a:lnTo>
                    <a:lnTo>
                      <a:pt x="6" y="125"/>
                    </a:lnTo>
                    <a:lnTo>
                      <a:pt x="6" y="125"/>
                    </a:lnTo>
                    <a:lnTo>
                      <a:pt x="6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6" y="114"/>
                    </a:lnTo>
                    <a:lnTo>
                      <a:pt x="6" y="114"/>
                    </a:lnTo>
                    <a:lnTo>
                      <a:pt x="6" y="114"/>
                    </a:lnTo>
                    <a:lnTo>
                      <a:pt x="6" y="114"/>
                    </a:lnTo>
                    <a:lnTo>
                      <a:pt x="6" y="111"/>
                    </a:lnTo>
                    <a:lnTo>
                      <a:pt x="6" y="111"/>
                    </a:lnTo>
                    <a:lnTo>
                      <a:pt x="6" y="111"/>
                    </a:lnTo>
                    <a:lnTo>
                      <a:pt x="3" y="111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4"/>
                    </a:lnTo>
                    <a:lnTo>
                      <a:pt x="6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6" y="88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3" y="83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77"/>
                    </a:lnTo>
                    <a:lnTo>
                      <a:pt x="3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9" y="60"/>
                    </a:lnTo>
                    <a:lnTo>
                      <a:pt x="9" y="57"/>
                    </a:lnTo>
                    <a:lnTo>
                      <a:pt x="9" y="54"/>
                    </a:lnTo>
                    <a:lnTo>
                      <a:pt x="11" y="49"/>
                    </a:lnTo>
                    <a:lnTo>
                      <a:pt x="14" y="46"/>
                    </a:lnTo>
                    <a:lnTo>
                      <a:pt x="14" y="40"/>
                    </a:lnTo>
                    <a:lnTo>
                      <a:pt x="17" y="34"/>
                    </a:lnTo>
                    <a:lnTo>
                      <a:pt x="20" y="29"/>
                    </a:lnTo>
                    <a:lnTo>
                      <a:pt x="20" y="26"/>
                    </a:lnTo>
                    <a:lnTo>
                      <a:pt x="23" y="23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6"/>
                    </a:lnTo>
                    <a:lnTo>
                      <a:pt x="91" y="9"/>
                    </a:lnTo>
                    <a:lnTo>
                      <a:pt x="94" y="12"/>
                    </a:lnTo>
                    <a:lnTo>
                      <a:pt x="94" y="15"/>
                    </a:lnTo>
                    <a:lnTo>
                      <a:pt x="96" y="20"/>
                    </a:lnTo>
                    <a:lnTo>
                      <a:pt x="96" y="23"/>
                    </a:lnTo>
                    <a:lnTo>
                      <a:pt x="99" y="23"/>
                    </a:lnTo>
                    <a:lnTo>
                      <a:pt x="99" y="23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5" y="26"/>
                    </a:lnTo>
                    <a:lnTo>
                      <a:pt x="105" y="26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11" y="26"/>
                    </a:lnTo>
                    <a:lnTo>
                      <a:pt x="111" y="26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6" y="29"/>
                    </a:lnTo>
                    <a:lnTo>
                      <a:pt x="116" y="32"/>
                    </a:lnTo>
                    <a:lnTo>
                      <a:pt x="116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22" y="34"/>
                    </a:lnTo>
                    <a:lnTo>
                      <a:pt x="122" y="34"/>
                    </a:lnTo>
                    <a:lnTo>
                      <a:pt x="122" y="34"/>
                    </a:lnTo>
                    <a:lnTo>
                      <a:pt x="122" y="37"/>
                    </a:lnTo>
                    <a:lnTo>
                      <a:pt x="122" y="37"/>
                    </a:lnTo>
                    <a:lnTo>
                      <a:pt x="122" y="37"/>
                    </a:lnTo>
                    <a:lnTo>
                      <a:pt x="125" y="37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30" y="46"/>
                    </a:lnTo>
                    <a:lnTo>
                      <a:pt x="130" y="46"/>
                    </a:lnTo>
                    <a:lnTo>
                      <a:pt x="130" y="46"/>
                    </a:lnTo>
                    <a:lnTo>
                      <a:pt x="133" y="46"/>
                    </a:lnTo>
                    <a:lnTo>
                      <a:pt x="133" y="46"/>
                    </a:lnTo>
                    <a:lnTo>
                      <a:pt x="133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3"/>
                    </a:lnTo>
                    <a:lnTo>
                      <a:pt x="142" y="43"/>
                    </a:lnTo>
                    <a:lnTo>
                      <a:pt x="142" y="43"/>
                    </a:lnTo>
                    <a:lnTo>
                      <a:pt x="142" y="40"/>
                    </a:lnTo>
                    <a:lnTo>
                      <a:pt x="142" y="40"/>
                    </a:lnTo>
                    <a:lnTo>
                      <a:pt x="142" y="37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4" y="29"/>
                    </a:lnTo>
                    <a:lnTo>
                      <a:pt x="144" y="29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4" y="20"/>
                    </a:lnTo>
                    <a:lnTo>
                      <a:pt x="144" y="20"/>
                    </a:lnTo>
                    <a:lnTo>
                      <a:pt x="144" y="20"/>
                    </a:lnTo>
                    <a:lnTo>
                      <a:pt x="144" y="20"/>
                    </a:lnTo>
                    <a:lnTo>
                      <a:pt x="144" y="20"/>
                    </a:lnTo>
                    <a:lnTo>
                      <a:pt x="144" y="17"/>
                    </a:lnTo>
                    <a:lnTo>
                      <a:pt x="147" y="17"/>
                    </a:lnTo>
                    <a:lnTo>
                      <a:pt x="147" y="17"/>
                    </a:lnTo>
                    <a:lnTo>
                      <a:pt x="147" y="20"/>
                    </a:lnTo>
                    <a:lnTo>
                      <a:pt x="147" y="20"/>
                    </a:lnTo>
                    <a:lnTo>
                      <a:pt x="147" y="20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9"/>
                    </a:lnTo>
                    <a:lnTo>
                      <a:pt x="147" y="32"/>
                    </a:lnTo>
                    <a:lnTo>
                      <a:pt x="147" y="34"/>
                    </a:lnTo>
                    <a:lnTo>
                      <a:pt x="147" y="34"/>
                    </a:lnTo>
                    <a:lnTo>
                      <a:pt x="150" y="34"/>
                    </a:lnTo>
                    <a:lnTo>
                      <a:pt x="150" y="37"/>
                    </a:lnTo>
                    <a:lnTo>
                      <a:pt x="150" y="37"/>
                    </a:lnTo>
                    <a:lnTo>
                      <a:pt x="150" y="37"/>
                    </a:lnTo>
                    <a:lnTo>
                      <a:pt x="150" y="40"/>
                    </a:lnTo>
                    <a:lnTo>
                      <a:pt x="150" y="40"/>
                    </a:lnTo>
                    <a:lnTo>
                      <a:pt x="150" y="43"/>
                    </a:lnTo>
                    <a:lnTo>
                      <a:pt x="150" y="46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3" y="49"/>
                    </a:lnTo>
                    <a:lnTo>
                      <a:pt x="153" y="49"/>
                    </a:lnTo>
                    <a:lnTo>
                      <a:pt x="153" y="49"/>
                    </a:lnTo>
                    <a:lnTo>
                      <a:pt x="156" y="49"/>
                    </a:lnTo>
                    <a:lnTo>
                      <a:pt x="156" y="49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3" y="40"/>
                    </a:lnTo>
                    <a:lnTo>
                      <a:pt x="153" y="40"/>
                    </a:lnTo>
                    <a:lnTo>
                      <a:pt x="153" y="40"/>
                    </a:lnTo>
                    <a:lnTo>
                      <a:pt x="153" y="40"/>
                    </a:lnTo>
                    <a:lnTo>
                      <a:pt x="153" y="40"/>
                    </a:lnTo>
                    <a:lnTo>
                      <a:pt x="153" y="37"/>
                    </a:lnTo>
                    <a:lnTo>
                      <a:pt x="153" y="37"/>
                    </a:lnTo>
                    <a:lnTo>
                      <a:pt x="153" y="37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2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6"/>
                    </a:lnTo>
                    <a:lnTo>
                      <a:pt x="156" y="26"/>
                    </a:lnTo>
                    <a:lnTo>
                      <a:pt x="156" y="26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4" y="26"/>
                    </a:lnTo>
                    <a:lnTo>
                      <a:pt x="164" y="26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7" y="29"/>
                    </a:lnTo>
                    <a:lnTo>
                      <a:pt x="167" y="29"/>
                    </a:lnTo>
                    <a:lnTo>
                      <a:pt x="167" y="29"/>
                    </a:lnTo>
                    <a:lnTo>
                      <a:pt x="167" y="32"/>
                    </a:lnTo>
                    <a:lnTo>
                      <a:pt x="167" y="32"/>
                    </a:lnTo>
                    <a:lnTo>
                      <a:pt x="167" y="32"/>
                    </a:lnTo>
                    <a:lnTo>
                      <a:pt x="167" y="32"/>
                    </a:lnTo>
                    <a:lnTo>
                      <a:pt x="167" y="32"/>
                    </a:lnTo>
                    <a:lnTo>
                      <a:pt x="167" y="34"/>
                    </a:lnTo>
                    <a:lnTo>
                      <a:pt x="167" y="34"/>
                    </a:lnTo>
                    <a:lnTo>
                      <a:pt x="167" y="34"/>
                    </a:lnTo>
                    <a:lnTo>
                      <a:pt x="167" y="37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7" y="40"/>
                    </a:lnTo>
                    <a:lnTo>
                      <a:pt x="167" y="43"/>
                    </a:lnTo>
                    <a:lnTo>
                      <a:pt x="164" y="43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9"/>
                    </a:lnTo>
                    <a:lnTo>
                      <a:pt x="164" y="49"/>
                    </a:lnTo>
                    <a:lnTo>
                      <a:pt x="164" y="51"/>
                    </a:lnTo>
                    <a:lnTo>
                      <a:pt x="164" y="51"/>
                    </a:lnTo>
                    <a:lnTo>
                      <a:pt x="164" y="51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7" y="57"/>
                    </a:lnTo>
                    <a:lnTo>
                      <a:pt x="167" y="57"/>
                    </a:lnTo>
                    <a:lnTo>
                      <a:pt x="167" y="60"/>
                    </a:lnTo>
                    <a:lnTo>
                      <a:pt x="167" y="60"/>
                    </a:lnTo>
                    <a:lnTo>
                      <a:pt x="170" y="60"/>
                    </a:lnTo>
                    <a:lnTo>
                      <a:pt x="170" y="60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173" y="63"/>
                    </a:lnTo>
                    <a:lnTo>
                      <a:pt x="173" y="66"/>
                    </a:lnTo>
                    <a:lnTo>
                      <a:pt x="176" y="66"/>
                    </a:lnTo>
                    <a:lnTo>
                      <a:pt x="176" y="66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6" y="71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8" y="74"/>
                    </a:lnTo>
                    <a:lnTo>
                      <a:pt x="178" y="74"/>
                    </a:lnTo>
                    <a:lnTo>
                      <a:pt x="178" y="74"/>
                    </a:lnTo>
                    <a:lnTo>
                      <a:pt x="181" y="74"/>
                    </a:lnTo>
                    <a:lnTo>
                      <a:pt x="178" y="77"/>
                    </a:lnTo>
                    <a:lnTo>
                      <a:pt x="178" y="80"/>
                    </a:lnTo>
                    <a:lnTo>
                      <a:pt x="176" y="80"/>
                    </a:lnTo>
                    <a:lnTo>
                      <a:pt x="176" y="80"/>
                    </a:lnTo>
                    <a:lnTo>
                      <a:pt x="178" y="80"/>
                    </a:lnTo>
                    <a:lnTo>
                      <a:pt x="178" y="80"/>
                    </a:lnTo>
                    <a:lnTo>
                      <a:pt x="178" y="83"/>
                    </a:lnTo>
                    <a:lnTo>
                      <a:pt x="178" y="83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84" y="85"/>
                    </a:lnTo>
                    <a:lnTo>
                      <a:pt x="184" y="85"/>
                    </a:lnTo>
                    <a:lnTo>
                      <a:pt x="184" y="85"/>
                    </a:lnTo>
                    <a:lnTo>
                      <a:pt x="184" y="85"/>
                    </a:lnTo>
                    <a:lnTo>
                      <a:pt x="184" y="85"/>
                    </a:lnTo>
                    <a:lnTo>
                      <a:pt x="187" y="85"/>
                    </a:lnTo>
                    <a:lnTo>
                      <a:pt x="187" y="85"/>
                    </a:lnTo>
                    <a:lnTo>
                      <a:pt x="187" y="85"/>
                    </a:lnTo>
                    <a:lnTo>
                      <a:pt x="190" y="85"/>
                    </a:lnTo>
                    <a:lnTo>
                      <a:pt x="190" y="88"/>
                    </a:lnTo>
                    <a:lnTo>
                      <a:pt x="193" y="88"/>
                    </a:lnTo>
                    <a:lnTo>
                      <a:pt x="193" y="88"/>
                    </a:lnTo>
                    <a:lnTo>
                      <a:pt x="193" y="88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8" y="88"/>
                    </a:lnTo>
                    <a:lnTo>
                      <a:pt x="198" y="88"/>
                    </a:lnTo>
                    <a:lnTo>
                      <a:pt x="198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3"/>
                    </a:lnTo>
                    <a:lnTo>
                      <a:pt x="201" y="83"/>
                    </a:lnTo>
                    <a:lnTo>
                      <a:pt x="201" y="83"/>
                    </a:lnTo>
                    <a:lnTo>
                      <a:pt x="201" y="83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1" y="77"/>
                    </a:lnTo>
                    <a:lnTo>
                      <a:pt x="201" y="77"/>
                    </a:lnTo>
                    <a:lnTo>
                      <a:pt x="204" y="77"/>
                    </a:lnTo>
                    <a:lnTo>
                      <a:pt x="207" y="77"/>
                    </a:lnTo>
                    <a:lnTo>
                      <a:pt x="207" y="77"/>
                    </a:lnTo>
                    <a:lnTo>
                      <a:pt x="210" y="77"/>
                    </a:lnTo>
                    <a:lnTo>
                      <a:pt x="210" y="77"/>
                    </a:lnTo>
                    <a:lnTo>
                      <a:pt x="212" y="74"/>
                    </a:lnTo>
                    <a:lnTo>
                      <a:pt x="215" y="74"/>
                    </a:lnTo>
                    <a:lnTo>
                      <a:pt x="215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21" y="74"/>
                    </a:lnTo>
                    <a:lnTo>
                      <a:pt x="221" y="74"/>
                    </a:lnTo>
                    <a:lnTo>
                      <a:pt x="224" y="74"/>
                    </a:lnTo>
                    <a:lnTo>
                      <a:pt x="224" y="74"/>
                    </a:lnTo>
                    <a:lnTo>
                      <a:pt x="227" y="74"/>
                    </a:lnTo>
                    <a:lnTo>
                      <a:pt x="227" y="74"/>
                    </a:lnTo>
                    <a:lnTo>
                      <a:pt x="227" y="74"/>
                    </a:lnTo>
                    <a:lnTo>
                      <a:pt x="229" y="74"/>
                    </a:lnTo>
                    <a:lnTo>
                      <a:pt x="229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5" y="74"/>
                    </a:lnTo>
                    <a:lnTo>
                      <a:pt x="235" y="74"/>
                    </a:lnTo>
                    <a:lnTo>
                      <a:pt x="238" y="74"/>
                    </a:lnTo>
                    <a:lnTo>
                      <a:pt x="241" y="74"/>
                    </a:lnTo>
                    <a:lnTo>
                      <a:pt x="241" y="74"/>
                    </a:lnTo>
                    <a:lnTo>
                      <a:pt x="244" y="74"/>
                    </a:lnTo>
                    <a:lnTo>
                      <a:pt x="244" y="74"/>
                    </a:lnTo>
                    <a:lnTo>
                      <a:pt x="246" y="74"/>
                    </a:lnTo>
                    <a:lnTo>
                      <a:pt x="252" y="74"/>
                    </a:lnTo>
                    <a:lnTo>
                      <a:pt x="252" y="74"/>
                    </a:lnTo>
                    <a:lnTo>
                      <a:pt x="255" y="74"/>
                    </a:lnTo>
                    <a:lnTo>
                      <a:pt x="258" y="74"/>
                    </a:lnTo>
                    <a:lnTo>
                      <a:pt x="258" y="74"/>
                    </a:lnTo>
                    <a:lnTo>
                      <a:pt x="258" y="77"/>
                    </a:lnTo>
                    <a:lnTo>
                      <a:pt x="258" y="80"/>
                    </a:lnTo>
                    <a:lnTo>
                      <a:pt x="255" y="83"/>
                    </a:lnTo>
                    <a:lnTo>
                      <a:pt x="255" y="85"/>
                    </a:lnTo>
                    <a:lnTo>
                      <a:pt x="255" y="88"/>
                    </a:lnTo>
                    <a:lnTo>
                      <a:pt x="255" y="91"/>
                    </a:lnTo>
                    <a:lnTo>
                      <a:pt x="255" y="94"/>
                    </a:lnTo>
                    <a:lnTo>
                      <a:pt x="252" y="97"/>
                    </a:lnTo>
                    <a:lnTo>
                      <a:pt x="252" y="102"/>
                    </a:lnTo>
                    <a:lnTo>
                      <a:pt x="249" y="108"/>
                    </a:lnTo>
                    <a:lnTo>
                      <a:pt x="249" y="111"/>
                    </a:lnTo>
                    <a:lnTo>
                      <a:pt x="249" y="117"/>
                    </a:lnTo>
                    <a:lnTo>
                      <a:pt x="249" y="119"/>
                    </a:lnTo>
                    <a:lnTo>
                      <a:pt x="246" y="122"/>
                    </a:lnTo>
                    <a:lnTo>
                      <a:pt x="246" y="125"/>
                    </a:lnTo>
                    <a:lnTo>
                      <a:pt x="246" y="128"/>
                    </a:lnTo>
                    <a:lnTo>
                      <a:pt x="246" y="131"/>
                    </a:lnTo>
                    <a:lnTo>
                      <a:pt x="244" y="134"/>
                    </a:lnTo>
                    <a:lnTo>
                      <a:pt x="244" y="136"/>
                    </a:lnTo>
                    <a:lnTo>
                      <a:pt x="244" y="139"/>
                    </a:lnTo>
                    <a:lnTo>
                      <a:pt x="244" y="142"/>
                    </a:lnTo>
                    <a:lnTo>
                      <a:pt x="241" y="145"/>
                    </a:lnTo>
                    <a:lnTo>
                      <a:pt x="227" y="145"/>
                    </a:lnTo>
                    <a:lnTo>
                      <a:pt x="224" y="148"/>
                    </a:lnTo>
                    <a:lnTo>
                      <a:pt x="221" y="151"/>
                    </a:lnTo>
                    <a:lnTo>
                      <a:pt x="221" y="151"/>
                    </a:lnTo>
                    <a:lnTo>
                      <a:pt x="221" y="151"/>
                    </a:lnTo>
                    <a:lnTo>
                      <a:pt x="212" y="162"/>
                    </a:lnTo>
                    <a:lnTo>
                      <a:pt x="212" y="162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70"/>
                    </a:lnTo>
                    <a:lnTo>
                      <a:pt x="212" y="170"/>
                    </a:lnTo>
                    <a:lnTo>
                      <a:pt x="212" y="173"/>
                    </a:lnTo>
                    <a:lnTo>
                      <a:pt x="210" y="173"/>
                    </a:lnTo>
                    <a:lnTo>
                      <a:pt x="210" y="176"/>
                    </a:lnTo>
                    <a:lnTo>
                      <a:pt x="210" y="176"/>
                    </a:lnTo>
                    <a:lnTo>
                      <a:pt x="210" y="179"/>
                    </a:lnTo>
                    <a:lnTo>
                      <a:pt x="210" y="182"/>
                    </a:lnTo>
                    <a:lnTo>
                      <a:pt x="210" y="185"/>
                    </a:lnTo>
                    <a:lnTo>
                      <a:pt x="210" y="187"/>
                    </a:lnTo>
                    <a:lnTo>
                      <a:pt x="207" y="190"/>
                    </a:lnTo>
                    <a:lnTo>
                      <a:pt x="207" y="193"/>
                    </a:lnTo>
                    <a:lnTo>
                      <a:pt x="207" y="196"/>
                    </a:lnTo>
                    <a:lnTo>
                      <a:pt x="204" y="199"/>
                    </a:lnTo>
                    <a:lnTo>
                      <a:pt x="204" y="202"/>
                    </a:lnTo>
                    <a:lnTo>
                      <a:pt x="204" y="202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193" y="210"/>
                    </a:lnTo>
                    <a:lnTo>
                      <a:pt x="184" y="210"/>
                    </a:lnTo>
                    <a:lnTo>
                      <a:pt x="184" y="207"/>
                    </a:lnTo>
                    <a:lnTo>
                      <a:pt x="184" y="199"/>
                    </a:lnTo>
                    <a:lnTo>
                      <a:pt x="190" y="196"/>
                    </a:lnTo>
                    <a:lnTo>
                      <a:pt x="193" y="193"/>
                    </a:lnTo>
                    <a:lnTo>
                      <a:pt x="195" y="190"/>
                    </a:lnTo>
                    <a:lnTo>
                      <a:pt x="195" y="187"/>
                    </a:lnTo>
                    <a:lnTo>
                      <a:pt x="201" y="185"/>
                    </a:lnTo>
                    <a:lnTo>
                      <a:pt x="201" y="182"/>
                    </a:lnTo>
                    <a:lnTo>
                      <a:pt x="201" y="179"/>
                    </a:lnTo>
                    <a:lnTo>
                      <a:pt x="201" y="179"/>
                    </a:lnTo>
                    <a:lnTo>
                      <a:pt x="201" y="173"/>
                    </a:lnTo>
                    <a:lnTo>
                      <a:pt x="201" y="170"/>
                    </a:lnTo>
                    <a:lnTo>
                      <a:pt x="198" y="170"/>
                    </a:lnTo>
                    <a:lnTo>
                      <a:pt x="193" y="168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7" name="Freeform 253"/>
              <p:cNvSpPr>
                <a:spLocks/>
              </p:cNvSpPr>
              <p:nvPr/>
            </p:nvSpPr>
            <p:spPr bwMode="auto">
              <a:xfrm>
                <a:off x="1000" y="2709"/>
                <a:ext cx="130" cy="106"/>
              </a:xfrm>
              <a:custGeom>
                <a:avLst/>
                <a:gdLst/>
                <a:ahLst/>
                <a:cxnLst>
                  <a:cxn ang="0">
                    <a:pos x="170" y="165"/>
                  </a:cxn>
                  <a:cxn ang="0">
                    <a:pos x="147" y="159"/>
                  </a:cxn>
                  <a:cxn ang="0">
                    <a:pos x="130" y="168"/>
                  </a:cxn>
                  <a:cxn ang="0">
                    <a:pos x="128" y="173"/>
                  </a:cxn>
                  <a:cxn ang="0">
                    <a:pos x="105" y="156"/>
                  </a:cxn>
                  <a:cxn ang="0">
                    <a:pos x="102" y="134"/>
                  </a:cxn>
                  <a:cxn ang="0">
                    <a:pos x="128" y="125"/>
                  </a:cxn>
                  <a:cxn ang="0">
                    <a:pos x="119" y="122"/>
                  </a:cxn>
                  <a:cxn ang="0">
                    <a:pos x="113" y="122"/>
                  </a:cxn>
                  <a:cxn ang="0">
                    <a:pos x="94" y="128"/>
                  </a:cxn>
                  <a:cxn ang="0">
                    <a:pos x="94" y="151"/>
                  </a:cxn>
                  <a:cxn ang="0">
                    <a:pos x="77" y="162"/>
                  </a:cxn>
                  <a:cxn ang="0">
                    <a:pos x="62" y="162"/>
                  </a:cxn>
                  <a:cxn ang="0">
                    <a:pos x="51" y="190"/>
                  </a:cxn>
                  <a:cxn ang="0">
                    <a:pos x="28" y="173"/>
                  </a:cxn>
                  <a:cxn ang="0">
                    <a:pos x="9" y="159"/>
                  </a:cxn>
                  <a:cxn ang="0">
                    <a:pos x="3" y="148"/>
                  </a:cxn>
                  <a:cxn ang="0">
                    <a:pos x="3" y="139"/>
                  </a:cxn>
                  <a:cxn ang="0">
                    <a:pos x="3" y="131"/>
                  </a:cxn>
                  <a:cxn ang="0">
                    <a:pos x="9" y="122"/>
                  </a:cxn>
                  <a:cxn ang="0">
                    <a:pos x="9" y="117"/>
                  </a:cxn>
                  <a:cxn ang="0">
                    <a:pos x="3" y="105"/>
                  </a:cxn>
                  <a:cxn ang="0">
                    <a:pos x="0" y="102"/>
                  </a:cxn>
                  <a:cxn ang="0">
                    <a:pos x="9" y="94"/>
                  </a:cxn>
                  <a:cxn ang="0">
                    <a:pos x="9" y="94"/>
                  </a:cxn>
                  <a:cxn ang="0">
                    <a:pos x="9" y="91"/>
                  </a:cxn>
                  <a:cxn ang="0">
                    <a:pos x="6" y="83"/>
                  </a:cxn>
                  <a:cxn ang="0">
                    <a:pos x="0" y="71"/>
                  </a:cxn>
                  <a:cxn ang="0">
                    <a:pos x="6" y="68"/>
                  </a:cxn>
                  <a:cxn ang="0">
                    <a:pos x="6" y="63"/>
                  </a:cxn>
                  <a:cxn ang="0">
                    <a:pos x="26" y="12"/>
                  </a:cxn>
                  <a:cxn ang="0">
                    <a:pos x="34" y="3"/>
                  </a:cxn>
                  <a:cxn ang="0">
                    <a:pos x="48" y="6"/>
                  </a:cxn>
                  <a:cxn ang="0">
                    <a:pos x="65" y="9"/>
                  </a:cxn>
                  <a:cxn ang="0">
                    <a:pos x="77" y="6"/>
                  </a:cxn>
                  <a:cxn ang="0">
                    <a:pos x="82" y="0"/>
                  </a:cxn>
                  <a:cxn ang="0">
                    <a:pos x="94" y="12"/>
                  </a:cxn>
                  <a:cxn ang="0">
                    <a:pos x="108" y="26"/>
                  </a:cxn>
                  <a:cxn ang="0">
                    <a:pos x="119" y="32"/>
                  </a:cxn>
                  <a:cxn ang="0">
                    <a:pos x="128" y="43"/>
                  </a:cxn>
                  <a:cxn ang="0">
                    <a:pos x="139" y="46"/>
                  </a:cxn>
                  <a:cxn ang="0">
                    <a:pos x="144" y="26"/>
                  </a:cxn>
                  <a:cxn ang="0">
                    <a:pos x="147" y="20"/>
                  </a:cxn>
                  <a:cxn ang="0">
                    <a:pos x="150" y="40"/>
                  </a:cxn>
                  <a:cxn ang="0">
                    <a:pos x="156" y="46"/>
                  </a:cxn>
                  <a:cxn ang="0">
                    <a:pos x="153" y="40"/>
                  </a:cxn>
                  <a:cxn ang="0">
                    <a:pos x="159" y="26"/>
                  </a:cxn>
                  <a:cxn ang="0">
                    <a:pos x="167" y="32"/>
                  </a:cxn>
                  <a:cxn ang="0">
                    <a:pos x="164" y="49"/>
                  </a:cxn>
                  <a:cxn ang="0">
                    <a:pos x="170" y="60"/>
                  </a:cxn>
                  <a:cxn ang="0">
                    <a:pos x="178" y="74"/>
                  </a:cxn>
                  <a:cxn ang="0">
                    <a:pos x="181" y="83"/>
                  </a:cxn>
                  <a:cxn ang="0">
                    <a:pos x="195" y="88"/>
                  </a:cxn>
                  <a:cxn ang="0">
                    <a:pos x="201" y="85"/>
                  </a:cxn>
                  <a:cxn ang="0">
                    <a:pos x="210" y="77"/>
                  </a:cxn>
                  <a:cxn ang="0">
                    <a:pos x="229" y="74"/>
                  </a:cxn>
                  <a:cxn ang="0">
                    <a:pos x="258" y="74"/>
                  </a:cxn>
                  <a:cxn ang="0">
                    <a:pos x="246" y="125"/>
                  </a:cxn>
                  <a:cxn ang="0">
                    <a:pos x="212" y="168"/>
                  </a:cxn>
                  <a:cxn ang="0">
                    <a:pos x="204" y="199"/>
                  </a:cxn>
                  <a:cxn ang="0">
                    <a:pos x="201" y="182"/>
                  </a:cxn>
                </a:cxnLst>
                <a:rect l="0" t="0" r="r" b="b"/>
                <a:pathLst>
                  <a:path w="258" h="210">
                    <a:moveTo>
                      <a:pt x="193" y="168"/>
                    </a:moveTo>
                    <a:lnTo>
                      <a:pt x="190" y="168"/>
                    </a:lnTo>
                    <a:lnTo>
                      <a:pt x="187" y="168"/>
                    </a:lnTo>
                    <a:lnTo>
                      <a:pt x="181" y="168"/>
                    </a:lnTo>
                    <a:lnTo>
                      <a:pt x="178" y="165"/>
                    </a:lnTo>
                    <a:lnTo>
                      <a:pt x="178" y="165"/>
                    </a:lnTo>
                    <a:lnTo>
                      <a:pt x="178" y="165"/>
                    </a:lnTo>
                    <a:lnTo>
                      <a:pt x="176" y="165"/>
                    </a:lnTo>
                    <a:lnTo>
                      <a:pt x="176" y="165"/>
                    </a:lnTo>
                    <a:lnTo>
                      <a:pt x="173" y="165"/>
                    </a:lnTo>
                    <a:lnTo>
                      <a:pt x="173" y="165"/>
                    </a:lnTo>
                    <a:lnTo>
                      <a:pt x="173" y="165"/>
                    </a:lnTo>
                    <a:lnTo>
                      <a:pt x="170" y="165"/>
                    </a:lnTo>
                    <a:lnTo>
                      <a:pt x="170" y="165"/>
                    </a:lnTo>
                    <a:lnTo>
                      <a:pt x="170" y="165"/>
                    </a:lnTo>
                    <a:lnTo>
                      <a:pt x="167" y="165"/>
                    </a:lnTo>
                    <a:lnTo>
                      <a:pt x="167" y="162"/>
                    </a:lnTo>
                    <a:lnTo>
                      <a:pt x="167" y="162"/>
                    </a:lnTo>
                    <a:lnTo>
                      <a:pt x="164" y="162"/>
                    </a:lnTo>
                    <a:lnTo>
                      <a:pt x="161" y="162"/>
                    </a:lnTo>
                    <a:lnTo>
                      <a:pt x="161" y="162"/>
                    </a:lnTo>
                    <a:lnTo>
                      <a:pt x="159" y="162"/>
                    </a:lnTo>
                    <a:lnTo>
                      <a:pt x="159" y="162"/>
                    </a:lnTo>
                    <a:lnTo>
                      <a:pt x="156" y="162"/>
                    </a:lnTo>
                    <a:lnTo>
                      <a:pt x="156" y="162"/>
                    </a:lnTo>
                    <a:lnTo>
                      <a:pt x="156" y="162"/>
                    </a:lnTo>
                    <a:lnTo>
                      <a:pt x="153" y="162"/>
                    </a:lnTo>
                    <a:lnTo>
                      <a:pt x="153" y="159"/>
                    </a:lnTo>
                    <a:lnTo>
                      <a:pt x="150" y="159"/>
                    </a:lnTo>
                    <a:lnTo>
                      <a:pt x="147" y="159"/>
                    </a:lnTo>
                    <a:lnTo>
                      <a:pt x="144" y="159"/>
                    </a:lnTo>
                    <a:lnTo>
                      <a:pt x="144" y="159"/>
                    </a:lnTo>
                    <a:lnTo>
                      <a:pt x="142" y="159"/>
                    </a:lnTo>
                    <a:lnTo>
                      <a:pt x="139" y="159"/>
                    </a:lnTo>
                    <a:lnTo>
                      <a:pt x="142" y="156"/>
                    </a:lnTo>
                    <a:lnTo>
                      <a:pt x="139" y="156"/>
                    </a:lnTo>
                    <a:lnTo>
                      <a:pt x="136" y="156"/>
                    </a:lnTo>
                    <a:lnTo>
                      <a:pt x="133" y="156"/>
                    </a:lnTo>
                    <a:lnTo>
                      <a:pt x="133" y="159"/>
                    </a:lnTo>
                    <a:lnTo>
                      <a:pt x="133" y="159"/>
                    </a:lnTo>
                    <a:lnTo>
                      <a:pt x="133" y="159"/>
                    </a:lnTo>
                    <a:lnTo>
                      <a:pt x="133" y="162"/>
                    </a:lnTo>
                    <a:lnTo>
                      <a:pt x="133" y="162"/>
                    </a:lnTo>
                    <a:lnTo>
                      <a:pt x="133" y="165"/>
                    </a:lnTo>
                    <a:lnTo>
                      <a:pt x="130" y="168"/>
                    </a:lnTo>
                    <a:lnTo>
                      <a:pt x="136" y="179"/>
                    </a:lnTo>
                    <a:lnTo>
                      <a:pt x="136" y="179"/>
                    </a:lnTo>
                    <a:lnTo>
                      <a:pt x="139" y="182"/>
                    </a:lnTo>
                    <a:lnTo>
                      <a:pt x="136" y="185"/>
                    </a:lnTo>
                    <a:lnTo>
                      <a:pt x="133" y="187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28" y="187"/>
                    </a:lnTo>
                    <a:lnTo>
                      <a:pt x="128" y="187"/>
                    </a:lnTo>
                    <a:lnTo>
                      <a:pt x="128" y="185"/>
                    </a:lnTo>
                    <a:lnTo>
                      <a:pt x="125" y="182"/>
                    </a:lnTo>
                    <a:lnTo>
                      <a:pt x="125" y="179"/>
                    </a:lnTo>
                    <a:lnTo>
                      <a:pt x="128" y="176"/>
                    </a:lnTo>
                    <a:lnTo>
                      <a:pt x="128" y="173"/>
                    </a:lnTo>
                    <a:lnTo>
                      <a:pt x="128" y="173"/>
                    </a:lnTo>
                    <a:lnTo>
                      <a:pt x="125" y="170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2"/>
                    </a:lnTo>
                    <a:lnTo>
                      <a:pt x="122" y="162"/>
                    </a:lnTo>
                    <a:lnTo>
                      <a:pt x="122" y="159"/>
                    </a:lnTo>
                    <a:lnTo>
                      <a:pt x="119" y="159"/>
                    </a:lnTo>
                    <a:lnTo>
                      <a:pt x="119" y="156"/>
                    </a:lnTo>
                    <a:lnTo>
                      <a:pt x="119" y="156"/>
                    </a:lnTo>
                    <a:lnTo>
                      <a:pt x="119" y="156"/>
                    </a:lnTo>
                    <a:lnTo>
                      <a:pt x="116" y="156"/>
                    </a:lnTo>
                    <a:lnTo>
                      <a:pt x="113" y="156"/>
                    </a:lnTo>
                    <a:lnTo>
                      <a:pt x="111" y="156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5" y="153"/>
                    </a:lnTo>
                    <a:lnTo>
                      <a:pt x="105" y="153"/>
                    </a:lnTo>
                    <a:lnTo>
                      <a:pt x="105" y="151"/>
                    </a:lnTo>
                    <a:lnTo>
                      <a:pt x="105" y="148"/>
                    </a:lnTo>
                    <a:lnTo>
                      <a:pt x="105" y="148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2"/>
                    </a:lnTo>
                    <a:lnTo>
                      <a:pt x="102" y="139"/>
                    </a:lnTo>
                    <a:lnTo>
                      <a:pt x="102" y="139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2" y="134"/>
                    </a:lnTo>
                    <a:lnTo>
                      <a:pt x="102" y="131"/>
                    </a:lnTo>
                    <a:lnTo>
                      <a:pt x="105" y="134"/>
                    </a:lnTo>
                    <a:lnTo>
                      <a:pt x="113" y="134"/>
                    </a:lnTo>
                    <a:lnTo>
                      <a:pt x="119" y="134"/>
                    </a:lnTo>
                    <a:lnTo>
                      <a:pt x="125" y="134"/>
                    </a:lnTo>
                    <a:lnTo>
                      <a:pt x="125" y="134"/>
                    </a:lnTo>
                    <a:lnTo>
                      <a:pt x="128" y="134"/>
                    </a:lnTo>
                    <a:lnTo>
                      <a:pt x="128" y="131"/>
                    </a:lnTo>
                    <a:lnTo>
                      <a:pt x="128" y="131"/>
                    </a:lnTo>
                    <a:lnTo>
                      <a:pt x="128" y="131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2"/>
                    </a:lnTo>
                    <a:lnTo>
                      <a:pt x="128" y="122"/>
                    </a:lnTo>
                    <a:lnTo>
                      <a:pt x="128" y="122"/>
                    </a:lnTo>
                    <a:lnTo>
                      <a:pt x="128" y="122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22"/>
                    </a:lnTo>
                    <a:lnTo>
                      <a:pt x="125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19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6" y="122"/>
                    </a:lnTo>
                    <a:lnTo>
                      <a:pt x="116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3" y="122"/>
                    </a:lnTo>
                    <a:lnTo>
                      <a:pt x="111" y="122"/>
                    </a:lnTo>
                    <a:lnTo>
                      <a:pt x="111" y="125"/>
                    </a:lnTo>
                    <a:lnTo>
                      <a:pt x="111" y="125"/>
                    </a:lnTo>
                    <a:lnTo>
                      <a:pt x="111" y="125"/>
                    </a:lnTo>
                    <a:lnTo>
                      <a:pt x="108" y="125"/>
                    </a:lnTo>
                    <a:lnTo>
                      <a:pt x="105" y="125"/>
                    </a:lnTo>
                    <a:lnTo>
                      <a:pt x="105" y="125"/>
                    </a:lnTo>
                    <a:lnTo>
                      <a:pt x="102" y="125"/>
                    </a:lnTo>
                    <a:lnTo>
                      <a:pt x="102" y="125"/>
                    </a:lnTo>
                    <a:lnTo>
                      <a:pt x="99" y="125"/>
                    </a:lnTo>
                    <a:lnTo>
                      <a:pt x="99" y="122"/>
                    </a:lnTo>
                    <a:lnTo>
                      <a:pt x="96" y="122"/>
                    </a:lnTo>
                    <a:lnTo>
                      <a:pt x="96" y="125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4" y="131"/>
                    </a:lnTo>
                    <a:lnTo>
                      <a:pt x="94" y="134"/>
                    </a:lnTo>
                    <a:lnTo>
                      <a:pt x="94" y="134"/>
                    </a:lnTo>
                    <a:lnTo>
                      <a:pt x="91" y="136"/>
                    </a:lnTo>
                    <a:lnTo>
                      <a:pt x="91" y="136"/>
                    </a:lnTo>
                    <a:lnTo>
                      <a:pt x="91" y="139"/>
                    </a:lnTo>
                    <a:lnTo>
                      <a:pt x="91" y="142"/>
                    </a:lnTo>
                    <a:lnTo>
                      <a:pt x="91" y="142"/>
                    </a:lnTo>
                    <a:lnTo>
                      <a:pt x="91" y="145"/>
                    </a:lnTo>
                    <a:lnTo>
                      <a:pt x="88" y="148"/>
                    </a:lnTo>
                    <a:lnTo>
                      <a:pt x="91" y="148"/>
                    </a:lnTo>
                    <a:lnTo>
                      <a:pt x="91" y="148"/>
                    </a:lnTo>
                    <a:lnTo>
                      <a:pt x="91" y="148"/>
                    </a:lnTo>
                    <a:lnTo>
                      <a:pt x="94" y="151"/>
                    </a:lnTo>
                    <a:lnTo>
                      <a:pt x="94" y="151"/>
                    </a:lnTo>
                    <a:lnTo>
                      <a:pt x="94" y="151"/>
                    </a:lnTo>
                    <a:lnTo>
                      <a:pt x="94" y="153"/>
                    </a:lnTo>
                    <a:lnTo>
                      <a:pt x="94" y="156"/>
                    </a:lnTo>
                    <a:lnTo>
                      <a:pt x="94" y="159"/>
                    </a:lnTo>
                    <a:lnTo>
                      <a:pt x="91" y="159"/>
                    </a:lnTo>
                    <a:lnTo>
                      <a:pt x="91" y="159"/>
                    </a:lnTo>
                    <a:lnTo>
                      <a:pt x="88" y="159"/>
                    </a:lnTo>
                    <a:lnTo>
                      <a:pt x="88" y="162"/>
                    </a:lnTo>
                    <a:lnTo>
                      <a:pt x="85" y="162"/>
                    </a:lnTo>
                    <a:lnTo>
                      <a:pt x="82" y="162"/>
                    </a:lnTo>
                    <a:lnTo>
                      <a:pt x="79" y="165"/>
                    </a:lnTo>
                    <a:lnTo>
                      <a:pt x="79" y="165"/>
                    </a:lnTo>
                    <a:lnTo>
                      <a:pt x="79" y="162"/>
                    </a:lnTo>
                    <a:lnTo>
                      <a:pt x="79" y="162"/>
                    </a:lnTo>
                    <a:lnTo>
                      <a:pt x="77" y="162"/>
                    </a:lnTo>
                    <a:lnTo>
                      <a:pt x="77" y="162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1" y="162"/>
                    </a:lnTo>
                    <a:lnTo>
                      <a:pt x="71" y="162"/>
                    </a:lnTo>
                    <a:lnTo>
                      <a:pt x="71" y="162"/>
                    </a:lnTo>
                    <a:lnTo>
                      <a:pt x="68" y="162"/>
                    </a:lnTo>
                    <a:lnTo>
                      <a:pt x="68" y="162"/>
                    </a:lnTo>
                    <a:lnTo>
                      <a:pt x="68" y="162"/>
                    </a:lnTo>
                    <a:lnTo>
                      <a:pt x="68" y="162"/>
                    </a:lnTo>
                    <a:lnTo>
                      <a:pt x="65" y="162"/>
                    </a:lnTo>
                    <a:lnTo>
                      <a:pt x="65" y="162"/>
                    </a:lnTo>
                    <a:lnTo>
                      <a:pt x="65" y="162"/>
                    </a:lnTo>
                    <a:lnTo>
                      <a:pt x="62" y="162"/>
                    </a:lnTo>
                    <a:lnTo>
                      <a:pt x="62" y="162"/>
                    </a:lnTo>
                    <a:lnTo>
                      <a:pt x="62" y="165"/>
                    </a:lnTo>
                    <a:lnTo>
                      <a:pt x="60" y="165"/>
                    </a:lnTo>
                    <a:lnTo>
                      <a:pt x="57" y="173"/>
                    </a:lnTo>
                    <a:lnTo>
                      <a:pt x="57" y="173"/>
                    </a:lnTo>
                    <a:lnTo>
                      <a:pt x="57" y="176"/>
                    </a:lnTo>
                    <a:lnTo>
                      <a:pt x="57" y="179"/>
                    </a:lnTo>
                    <a:lnTo>
                      <a:pt x="57" y="179"/>
                    </a:lnTo>
                    <a:lnTo>
                      <a:pt x="57" y="185"/>
                    </a:lnTo>
                    <a:lnTo>
                      <a:pt x="57" y="187"/>
                    </a:lnTo>
                    <a:lnTo>
                      <a:pt x="57" y="190"/>
                    </a:lnTo>
                    <a:lnTo>
                      <a:pt x="57" y="193"/>
                    </a:lnTo>
                    <a:lnTo>
                      <a:pt x="57" y="196"/>
                    </a:lnTo>
                    <a:lnTo>
                      <a:pt x="57" y="196"/>
                    </a:lnTo>
                    <a:lnTo>
                      <a:pt x="54" y="193"/>
                    </a:lnTo>
                    <a:lnTo>
                      <a:pt x="51" y="190"/>
                    </a:lnTo>
                    <a:lnTo>
                      <a:pt x="51" y="190"/>
                    </a:lnTo>
                    <a:lnTo>
                      <a:pt x="48" y="190"/>
                    </a:lnTo>
                    <a:lnTo>
                      <a:pt x="48" y="187"/>
                    </a:lnTo>
                    <a:lnTo>
                      <a:pt x="45" y="187"/>
                    </a:lnTo>
                    <a:lnTo>
                      <a:pt x="45" y="187"/>
                    </a:lnTo>
                    <a:lnTo>
                      <a:pt x="45" y="185"/>
                    </a:lnTo>
                    <a:lnTo>
                      <a:pt x="45" y="185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37" y="179"/>
                    </a:lnTo>
                    <a:lnTo>
                      <a:pt x="34" y="179"/>
                    </a:lnTo>
                    <a:lnTo>
                      <a:pt x="31" y="176"/>
                    </a:lnTo>
                    <a:lnTo>
                      <a:pt x="28" y="173"/>
                    </a:lnTo>
                    <a:lnTo>
                      <a:pt x="28" y="173"/>
                    </a:lnTo>
                    <a:lnTo>
                      <a:pt x="26" y="173"/>
                    </a:lnTo>
                    <a:lnTo>
                      <a:pt x="26" y="170"/>
                    </a:lnTo>
                    <a:lnTo>
                      <a:pt x="26" y="170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0" y="168"/>
                    </a:lnTo>
                    <a:lnTo>
                      <a:pt x="20" y="165"/>
                    </a:lnTo>
                    <a:lnTo>
                      <a:pt x="17" y="165"/>
                    </a:lnTo>
                    <a:lnTo>
                      <a:pt x="14" y="162"/>
                    </a:lnTo>
                    <a:lnTo>
                      <a:pt x="14" y="162"/>
                    </a:lnTo>
                    <a:lnTo>
                      <a:pt x="11" y="159"/>
                    </a:lnTo>
                    <a:lnTo>
                      <a:pt x="11" y="162"/>
                    </a:lnTo>
                    <a:lnTo>
                      <a:pt x="9" y="162"/>
                    </a:lnTo>
                    <a:lnTo>
                      <a:pt x="9" y="159"/>
                    </a:lnTo>
                    <a:lnTo>
                      <a:pt x="6" y="159"/>
                    </a:lnTo>
                    <a:lnTo>
                      <a:pt x="6" y="159"/>
                    </a:lnTo>
                    <a:lnTo>
                      <a:pt x="6" y="156"/>
                    </a:lnTo>
                    <a:lnTo>
                      <a:pt x="3" y="156"/>
                    </a:lnTo>
                    <a:lnTo>
                      <a:pt x="3" y="156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3" y="151"/>
                    </a:lnTo>
                    <a:lnTo>
                      <a:pt x="3" y="151"/>
                    </a:lnTo>
                    <a:lnTo>
                      <a:pt x="3" y="151"/>
                    </a:lnTo>
                    <a:lnTo>
                      <a:pt x="3" y="151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8"/>
                    </a:lnTo>
                    <a:lnTo>
                      <a:pt x="3" y="145"/>
                    </a:lnTo>
                    <a:lnTo>
                      <a:pt x="3" y="145"/>
                    </a:lnTo>
                    <a:lnTo>
                      <a:pt x="3" y="145"/>
                    </a:lnTo>
                    <a:lnTo>
                      <a:pt x="3" y="142"/>
                    </a:lnTo>
                    <a:lnTo>
                      <a:pt x="3" y="142"/>
                    </a:lnTo>
                    <a:lnTo>
                      <a:pt x="3" y="142"/>
                    </a:lnTo>
                    <a:lnTo>
                      <a:pt x="3" y="142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1"/>
                    </a:lnTo>
                    <a:lnTo>
                      <a:pt x="3" y="131"/>
                    </a:lnTo>
                    <a:lnTo>
                      <a:pt x="3" y="131"/>
                    </a:lnTo>
                    <a:lnTo>
                      <a:pt x="3" y="131"/>
                    </a:lnTo>
                    <a:lnTo>
                      <a:pt x="3" y="131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6" y="128"/>
                    </a:lnTo>
                    <a:lnTo>
                      <a:pt x="6" y="128"/>
                    </a:lnTo>
                    <a:lnTo>
                      <a:pt x="6" y="128"/>
                    </a:lnTo>
                    <a:lnTo>
                      <a:pt x="6" y="125"/>
                    </a:lnTo>
                    <a:lnTo>
                      <a:pt x="6" y="125"/>
                    </a:lnTo>
                    <a:lnTo>
                      <a:pt x="6" y="125"/>
                    </a:lnTo>
                    <a:lnTo>
                      <a:pt x="6" y="125"/>
                    </a:lnTo>
                    <a:lnTo>
                      <a:pt x="6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6" y="114"/>
                    </a:lnTo>
                    <a:lnTo>
                      <a:pt x="6" y="114"/>
                    </a:lnTo>
                    <a:lnTo>
                      <a:pt x="6" y="114"/>
                    </a:lnTo>
                    <a:lnTo>
                      <a:pt x="6" y="114"/>
                    </a:lnTo>
                    <a:lnTo>
                      <a:pt x="6" y="111"/>
                    </a:lnTo>
                    <a:lnTo>
                      <a:pt x="6" y="111"/>
                    </a:lnTo>
                    <a:lnTo>
                      <a:pt x="6" y="111"/>
                    </a:lnTo>
                    <a:lnTo>
                      <a:pt x="3" y="111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5"/>
                    </a:lnTo>
                    <a:lnTo>
                      <a:pt x="3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4"/>
                    </a:lnTo>
                    <a:lnTo>
                      <a:pt x="6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6" y="88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3" y="83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77"/>
                    </a:lnTo>
                    <a:lnTo>
                      <a:pt x="3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9" y="60"/>
                    </a:lnTo>
                    <a:lnTo>
                      <a:pt x="9" y="57"/>
                    </a:lnTo>
                    <a:lnTo>
                      <a:pt x="9" y="54"/>
                    </a:lnTo>
                    <a:lnTo>
                      <a:pt x="11" y="49"/>
                    </a:lnTo>
                    <a:lnTo>
                      <a:pt x="14" y="46"/>
                    </a:lnTo>
                    <a:lnTo>
                      <a:pt x="14" y="40"/>
                    </a:lnTo>
                    <a:lnTo>
                      <a:pt x="17" y="34"/>
                    </a:lnTo>
                    <a:lnTo>
                      <a:pt x="20" y="29"/>
                    </a:lnTo>
                    <a:lnTo>
                      <a:pt x="20" y="26"/>
                    </a:lnTo>
                    <a:lnTo>
                      <a:pt x="23" y="23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6"/>
                    </a:lnTo>
                    <a:lnTo>
                      <a:pt x="91" y="9"/>
                    </a:lnTo>
                    <a:lnTo>
                      <a:pt x="94" y="12"/>
                    </a:lnTo>
                    <a:lnTo>
                      <a:pt x="94" y="15"/>
                    </a:lnTo>
                    <a:lnTo>
                      <a:pt x="96" y="20"/>
                    </a:lnTo>
                    <a:lnTo>
                      <a:pt x="96" y="23"/>
                    </a:lnTo>
                    <a:lnTo>
                      <a:pt x="99" y="23"/>
                    </a:lnTo>
                    <a:lnTo>
                      <a:pt x="99" y="23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5" y="26"/>
                    </a:lnTo>
                    <a:lnTo>
                      <a:pt x="105" y="26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11" y="26"/>
                    </a:lnTo>
                    <a:lnTo>
                      <a:pt x="111" y="26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6" y="29"/>
                    </a:lnTo>
                    <a:lnTo>
                      <a:pt x="116" y="32"/>
                    </a:lnTo>
                    <a:lnTo>
                      <a:pt x="116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22" y="34"/>
                    </a:lnTo>
                    <a:lnTo>
                      <a:pt x="122" y="34"/>
                    </a:lnTo>
                    <a:lnTo>
                      <a:pt x="122" y="34"/>
                    </a:lnTo>
                    <a:lnTo>
                      <a:pt x="122" y="37"/>
                    </a:lnTo>
                    <a:lnTo>
                      <a:pt x="122" y="37"/>
                    </a:lnTo>
                    <a:lnTo>
                      <a:pt x="122" y="37"/>
                    </a:lnTo>
                    <a:lnTo>
                      <a:pt x="125" y="37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30" y="46"/>
                    </a:lnTo>
                    <a:lnTo>
                      <a:pt x="130" y="46"/>
                    </a:lnTo>
                    <a:lnTo>
                      <a:pt x="130" y="46"/>
                    </a:lnTo>
                    <a:lnTo>
                      <a:pt x="133" y="46"/>
                    </a:lnTo>
                    <a:lnTo>
                      <a:pt x="133" y="46"/>
                    </a:lnTo>
                    <a:lnTo>
                      <a:pt x="133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3"/>
                    </a:lnTo>
                    <a:lnTo>
                      <a:pt x="142" y="43"/>
                    </a:lnTo>
                    <a:lnTo>
                      <a:pt x="142" y="43"/>
                    </a:lnTo>
                    <a:lnTo>
                      <a:pt x="142" y="40"/>
                    </a:lnTo>
                    <a:lnTo>
                      <a:pt x="142" y="40"/>
                    </a:lnTo>
                    <a:lnTo>
                      <a:pt x="142" y="37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4" y="29"/>
                    </a:lnTo>
                    <a:lnTo>
                      <a:pt x="144" y="29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4" y="20"/>
                    </a:lnTo>
                    <a:lnTo>
                      <a:pt x="144" y="20"/>
                    </a:lnTo>
                    <a:lnTo>
                      <a:pt x="144" y="20"/>
                    </a:lnTo>
                    <a:lnTo>
                      <a:pt x="144" y="20"/>
                    </a:lnTo>
                    <a:lnTo>
                      <a:pt x="144" y="20"/>
                    </a:lnTo>
                    <a:lnTo>
                      <a:pt x="144" y="17"/>
                    </a:lnTo>
                    <a:lnTo>
                      <a:pt x="147" y="17"/>
                    </a:lnTo>
                    <a:lnTo>
                      <a:pt x="147" y="17"/>
                    </a:lnTo>
                    <a:lnTo>
                      <a:pt x="147" y="20"/>
                    </a:lnTo>
                    <a:lnTo>
                      <a:pt x="147" y="20"/>
                    </a:lnTo>
                    <a:lnTo>
                      <a:pt x="147" y="20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7" y="29"/>
                    </a:lnTo>
                    <a:lnTo>
                      <a:pt x="147" y="32"/>
                    </a:lnTo>
                    <a:lnTo>
                      <a:pt x="147" y="34"/>
                    </a:lnTo>
                    <a:lnTo>
                      <a:pt x="147" y="34"/>
                    </a:lnTo>
                    <a:lnTo>
                      <a:pt x="150" y="34"/>
                    </a:lnTo>
                    <a:lnTo>
                      <a:pt x="150" y="37"/>
                    </a:lnTo>
                    <a:lnTo>
                      <a:pt x="150" y="37"/>
                    </a:lnTo>
                    <a:lnTo>
                      <a:pt x="150" y="37"/>
                    </a:lnTo>
                    <a:lnTo>
                      <a:pt x="150" y="40"/>
                    </a:lnTo>
                    <a:lnTo>
                      <a:pt x="150" y="40"/>
                    </a:lnTo>
                    <a:lnTo>
                      <a:pt x="150" y="43"/>
                    </a:lnTo>
                    <a:lnTo>
                      <a:pt x="150" y="46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3" y="49"/>
                    </a:lnTo>
                    <a:lnTo>
                      <a:pt x="153" y="49"/>
                    </a:lnTo>
                    <a:lnTo>
                      <a:pt x="153" y="49"/>
                    </a:lnTo>
                    <a:lnTo>
                      <a:pt x="156" y="49"/>
                    </a:lnTo>
                    <a:lnTo>
                      <a:pt x="156" y="49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3" y="40"/>
                    </a:lnTo>
                    <a:lnTo>
                      <a:pt x="153" y="40"/>
                    </a:lnTo>
                    <a:lnTo>
                      <a:pt x="153" y="40"/>
                    </a:lnTo>
                    <a:lnTo>
                      <a:pt x="153" y="40"/>
                    </a:lnTo>
                    <a:lnTo>
                      <a:pt x="153" y="40"/>
                    </a:lnTo>
                    <a:lnTo>
                      <a:pt x="153" y="37"/>
                    </a:lnTo>
                    <a:lnTo>
                      <a:pt x="153" y="37"/>
                    </a:lnTo>
                    <a:lnTo>
                      <a:pt x="153" y="37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2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6"/>
                    </a:lnTo>
                    <a:lnTo>
                      <a:pt x="156" y="26"/>
                    </a:lnTo>
                    <a:lnTo>
                      <a:pt x="156" y="26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4" y="26"/>
                    </a:lnTo>
                    <a:lnTo>
                      <a:pt x="164" y="26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7" y="29"/>
                    </a:lnTo>
                    <a:lnTo>
                      <a:pt x="167" y="29"/>
                    </a:lnTo>
                    <a:lnTo>
                      <a:pt x="167" y="29"/>
                    </a:lnTo>
                    <a:lnTo>
                      <a:pt x="167" y="32"/>
                    </a:lnTo>
                    <a:lnTo>
                      <a:pt x="167" y="32"/>
                    </a:lnTo>
                    <a:lnTo>
                      <a:pt x="167" y="32"/>
                    </a:lnTo>
                    <a:lnTo>
                      <a:pt x="167" y="32"/>
                    </a:lnTo>
                    <a:lnTo>
                      <a:pt x="167" y="32"/>
                    </a:lnTo>
                    <a:lnTo>
                      <a:pt x="167" y="34"/>
                    </a:lnTo>
                    <a:lnTo>
                      <a:pt x="167" y="34"/>
                    </a:lnTo>
                    <a:lnTo>
                      <a:pt x="167" y="34"/>
                    </a:lnTo>
                    <a:lnTo>
                      <a:pt x="167" y="37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7" y="40"/>
                    </a:lnTo>
                    <a:lnTo>
                      <a:pt x="167" y="43"/>
                    </a:lnTo>
                    <a:lnTo>
                      <a:pt x="164" y="43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9"/>
                    </a:lnTo>
                    <a:lnTo>
                      <a:pt x="164" y="49"/>
                    </a:lnTo>
                    <a:lnTo>
                      <a:pt x="164" y="51"/>
                    </a:lnTo>
                    <a:lnTo>
                      <a:pt x="164" y="51"/>
                    </a:lnTo>
                    <a:lnTo>
                      <a:pt x="164" y="51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7" y="57"/>
                    </a:lnTo>
                    <a:lnTo>
                      <a:pt x="167" y="57"/>
                    </a:lnTo>
                    <a:lnTo>
                      <a:pt x="167" y="60"/>
                    </a:lnTo>
                    <a:lnTo>
                      <a:pt x="167" y="60"/>
                    </a:lnTo>
                    <a:lnTo>
                      <a:pt x="170" y="60"/>
                    </a:lnTo>
                    <a:lnTo>
                      <a:pt x="170" y="60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173" y="63"/>
                    </a:lnTo>
                    <a:lnTo>
                      <a:pt x="173" y="66"/>
                    </a:lnTo>
                    <a:lnTo>
                      <a:pt x="176" y="66"/>
                    </a:lnTo>
                    <a:lnTo>
                      <a:pt x="176" y="66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6" y="71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8" y="74"/>
                    </a:lnTo>
                    <a:lnTo>
                      <a:pt x="178" y="74"/>
                    </a:lnTo>
                    <a:lnTo>
                      <a:pt x="178" y="74"/>
                    </a:lnTo>
                    <a:lnTo>
                      <a:pt x="181" y="74"/>
                    </a:lnTo>
                    <a:lnTo>
                      <a:pt x="178" y="77"/>
                    </a:lnTo>
                    <a:lnTo>
                      <a:pt x="178" y="80"/>
                    </a:lnTo>
                    <a:lnTo>
                      <a:pt x="176" y="80"/>
                    </a:lnTo>
                    <a:lnTo>
                      <a:pt x="176" y="80"/>
                    </a:lnTo>
                    <a:lnTo>
                      <a:pt x="178" y="80"/>
                    </a:lnTo>
                    <a:lnTo>
                      <a:pt x="178" y="80"/>
                    </a:lnTo>
                    <a:lnTo>
                      <a:pt x="178" y="83"/>
                    </a:lnTo>
                    <a:lnTo>
                      <a:pt x="178" y="83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84" y="85"/>
                    </a:lnTo>
                    <a:lnTo>
                      <a:pt x="184" y="85"/>
                    </a:lnTo>
                    <a:lnTo>
                      <a:pt x="184" y="85"/>
                    </a:lnTo>
                    <a:lnTo>
                      <a:pt x="184" y="85"/>
                    </a:lnTo>
                    <a:lnTo>
                      <a:pt x="184" y="85"/>
                    </a:lnTo>
                    <a:lnTo>
                      <a:pt x="187" y="85"/>
                    </a:lnTo>
                    <a:lnTo>
                      <a:pt x="187" y="85"/>
                    </a:lnTo>
                    <a:lnTo>
                      <a:pt x="187" y="85"/>
                    </a:lnTo>
                    <a:lnTo>
                      <a:pt x="190" y="85"/>
                    </a:lnTo>
                    <a:lnTo>
                      <a:pt x="190" y="88"/>
                    </a:lnTo>
                    <a:lnTo>
                      <a:pt x="193" y="88"/>
                    </a:lnTo>
                    <a:lnTo>
                      <a:pt x="193" y="88"/>
                    </a:lnTo>
                    <a:lnTo>
                      <a:pt x="193" y="88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8" y="88"/>
                    </a:lnTo>
                    <a:lnTo>
                      <a:pt x="198" y="88"/>
                    </a:lnTo>
                    <a:lnTo>
                      <a:pt x="198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3"/>
                    </a:lnTo>
                    <a:lnTo>
                      <a:pt x="201" y="83"/>
                    </a:lnTo>
                    <a:lnTo>
                      <a:pt x="201" y="83"/>
                    </a:lnTo>
                    <a:lnTo>
                      <a:pt x="201" y="83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1" y="77"/>
                    </a:lnTo>
                    <a:lnTo>
                      <a:pt x="201" y="77"/>
                    </a:lnTo>
                    <a:lnTo>
                      <a:pt x="204" y="77"/>
                    </a:lnTo>
                    <a:lnTo>
                      <a:pt x="207" y="77"/>
                    </a:lnTo>
                    <a:lnTo>
                      <a:pt x="207" y="77"/>
                    </a:lnTo>
                    <a:lnTo>
                      <a:pt x="210" y="77"/>
                    </a:lnTo>
                    <a:lnTo>
                      <a:pt x="210" y="77"/>
                    </a:lnTo>
                    <a:lnTo>
                      <a:pt x="212" y="74"/>
                    </a:lnTo>
                    <a:lnTo>
                      <a:pt x="215" y="74"/>
                    </a:lnTo>
                    <a:lnTo>
                      <a:pt x="215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21" y="74"/>
                    </a:lnTo>
                    <a:lnTo>
                      <a:pt x="221" y="74"/>
                    </a:lnTo>
                    <a:lnTo>
                      <a:pt x="224" y="74"/>
                    </a:lnTo>
                    <a:lnTo>
                      <a:pt x="224" y="74"/>
                    </a:lnTo>
                    <a:lnTo>
                      <a:pt x="227" y="74"/>
                    </a:lnTo>
                    <a:lnTo>
                      <a:pt x="227" y="74"/>
                    </a:lnTo>
                    <a:lnTo>
                      <a:pt x="227" y="74"/>
                    </a:lnTo>
                    <a:lnTo>
                      <a:pt x="229" y="74"/>
                    </a:lnTo>
                    <a:lnTo>
                      <a:pt x="229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5" y="74"/>
                    </a:lnTo>
                    <a:lnTo>
                      <a:pt x="235" y="74"/>
                    </a:lnTo>
                    <a:lnTo>
                      <a:pt x="238" y="74"/>
                    </a:lnTo>
                    <a:lnTo>
                      <a:pt x="241" y="74"/>
                    </a:lnTo>
                    <a:lnTo>
                      <a:pt x="241" y="74"/>
                    </a:lnTo>
                    <a:lnTo>
                      <a:pt x="244" y="74"/>
                    </a:lnTo>
                    <a:lnTo>
                      <a:pt x="244" y="74"/>
                    </a:lnTo>
                    <a:lnTo>
                      <a:pt x="246" y="74"/>
                    </a:lnTo>
                    <a:lnTo>
                      <a:pt x="252" y="74"/>
                    </a:lnTo>
                    <a:lnTo>
                      <a:pt x="252" y="74"/>
                    </a:lnTo>
                    <a:lnTo>
                      <a:pt x="255" y="74"/>
                    </a:lnTo>
                    <a:lnTo>
                      <a:pt x="258" y="74"/>
                    </a:lnTo>
                    <a:lnTo>
                      <a:pt x="258" y="74"/>
                    </a:lnTo>
                    <a:lnTo>
                      <a:pt x="258" y="77"/>
                    </a:lnTo>
                    <a:lnTo>
                      <a:pt x="258" y="80"/>
                    </a:lnTo>
                    <a:lnTo>
                      <a:pt x="255" y="83"/>
                    </a:lnTo>
                    <a:lnTo>
                      <a:pt x="255" y="85"/>
                    </a:lnTo>
                    <a:lnTo>
                      <a:pt x="255" y="88"/>
                    </a:lnTo>
                    <a:lnTo>
                      <a:pt x="255" y="91"/>
                    </a:lnTo>
                    <a:lnTo>
                      <a:pt x="255" y="94"/>
                    </a:lnTo>
                    <a:lnTo>
                      <a:pt x="252" y="97"/>
                    </a:lnTo>
                    <a:lnTo>
                      <a:pt x="252" y="102"/>
                    </a:lnTo>
                    <a:lnTo>
                      <a:pt x="249" y="108"/>
                    </a:lnTo>
                    <a:lnTo>
                      <a:pt x="249" y="111"/>
                    </a:lnTo>
                    <a:lnTo>
                      <a:pt x="249" y="117"/>
                    </a:lnTo>
                    <a:lnTo>
                      <a:pt x="249" y="119"/>
                    </a:lnTo>
                    <a:lnTo>
                      <a:pt x="246" y="122"/>
                    </a:lnTo>
                    <a:lnTo>
                      <a:pt x="246" y="125"/>
                    </a:lnTo>
                    <a:lnTo>
                      <a:pt x="246" y="128"/>
                    </a:lnTo>
                    <a:lnTo>
                      <a:pt x="246" y="131"/>
                    </a:lnTo>
                    <a:lnTo>
                      <a:pt x="244" y="134"/>
                    </a:lnTo>
                    <a:lnTo>
                      <a:pt x="244" y="136"/>
                    </a:lnTo>
                    <a:lnTo>
                      <a:pt x="244" y="139"/>
                    </a:lnTo>
                    <a:lnTo>
                      <a:pt x="244" y="142"/>
                    </a:lnTo>
                    <a:lnTo>
                      <a:pt x="241" y="145"/>
                    </a:lnTo>
                    <a:lnTo>
                      <a:pt x="227" y="145"/>
                    </a:lnTo>
                    <a:lnTo>
                      <a:pt x="224" y="148"/>
                    </a:lnTo>
                    <a:lnTo>
                      <a:pt x="221" y="151"/>
                    </a:lnTo>
                    <a:lnTo>
                      <a:pt x="221" y="151"/>
                    </a:lnTo>
                    <a:lnTo>
                      <a:pt x="221" y="151"/>
                    </a:lnTo>
                    <a:lnTo>
                      <a:pt x="212" y="162"/>
                    </a:lnTo>
                    <a:lnTo>
                      <a:pt x="212" y="162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70"/>
                    </a:lnTo>
                    <a:lnTo>
                      <a:pt x="212" y="170"/>
                    </a:lnTo>
                    <a:lnTo>
                      <a:pt x="212" y="173"/>
                    </a:lnTo>
                    <a:lnTo>
                      <a:pt x="210" y="173"/>
                    </a:lnTo>
                    <a:lnTo>
                      <a:pt x="210" y="176"/>
                    </a:lnTo>
                    <a:lnTo>
                      <a:pt x="210" y="176"/>
                    </a:lnTo>
                    <a:lnTo>
                      <a:pt x="210" y="179"/>
                    </a:lnTo>
                    <a:lnTo>
                      <a:pt x="210" y="182"/>
                    </a:lnTo>
                    <a:lnTo>
                      <a:pt x="210" y="185"/>
                    </a:lnTo>
                    <a:lnTo>
                      <a:pt x="210" y="187"/>
                    </a:lnTo>
                    <a:lnTo>
                      <a:pt x="207" y="190"/>
                    </a:lnTo>
                    <a:lnTo>
                      <a:pt x="207" y="193"/>
                    </a:lnTo>
                    <a:lnTo>
                      <a:pt x="207" y="196"/>
                    </a:lnTo>
                    <a:lnTo>
                      <a:pt x="204" y="199"/>
                    </a:lnTo>
                    <a:lnTo>
                      <a:pt x="204" y="202"/>
                    </a:lnTo>
                    <a:lnTo>
                      <a:pt x="204" y="202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193" y="210"/>
                    </a:lnTo>
                    <a:lnTo>
                      <a:pt x="184" y="210"/>
                    </a:lnTo>
                    <a:lnTo>
                      <a:pt x="184" y="207"/>
                    </a:lnTo>
                    <a:lnTo>
                      <a:pt x="184" y="199"/>
                    </a:lnTo>
                    <a:lnTo>
                      <a:pt x="190" y="196"/>
                    </a:lnTo>
                    <a:lnTo>
                      <a:pt x="193" y="193"/>
                    </a:lnTo>
                    <a:lnTo>
                      <a:pt x="195" y="190"/>
                    </a:lnTo>
                    <a:lnTo>
                      <a:pt x="195" y="187"/>
                    </a:lnTo>
                    <a:lnTo>
                      <a:pt x="201" y="185"/>
                    </a:lnTo>
                    <a:lnTo>
                      <a:pt x="201" y="182"/>
                    </a:lnTo>
                    <a:lnTo>
                      <a:pt x="201" y="179"/>
                    </a:lnTo>
                    <a:lnTo>
                      <a:pt x="201" y="179"/>
                    </a:lnTo>
                    <a:lnTo>
                      <a:pt x="201" y="173"/>
                    </a:lnTo>
                    <a:lnTo>
                      <a:pt x="201" y="170"/>
                    </a:lnTo>
                    <a:lnTo>
                      <a:pt x="198" y="170"/>
                    </a:lnTo>
                    <a:lnTo>
                      <a:pt x="193" y="16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8" name="Freeform 254"/>
              <p:cNvSpPr>
                <a:spLocks/>
              </p:cNvSpPr>
              <p:nvPr/>
            </p:nvSpPr>
            <p:spPr bwMode="auto">
              <a:xfrm>
                <a:off x="1027" y="2529"/>
                <a:ext cx="327" cy="198"/>
              </a:xfrm>
              <a:custGeom>
                <a:avLst/>
                <a:gdLst/>
                <a:ahLst/>
                <a:cxnLst>
                  <a:cxn ang="0">
                    <a:pos x="612" y="167"/>
                  </a:cxn>
                  <a:cxn ang="0">
                    <a:pos x="609" y="170"/>
                  </a:cxn>
                  <a:cxn ang="0">
                    <a:pos x="612" y="182"/>
                  </a:cxn>
                  <a:cxn ang="0">
                    <a:pos x="612" y="199"/>
                  </a:cxn>
                  <a:cxn ang="0">
                    <a:pos x="606" y="207"/>
                  </a:cxn>
                  <a:cxn ang="0">
                    <a:pos x="598" y="213"/>
                  </a:cxn>
                  <a:cxn ang="0">
                    <a:pos x="592" y="221"/>
                  </a:cxn>
                  <a:cxn ang="0">
                    <a:pos x="581" y="227"/>
                  </a:cxn>
                  <a:cxn ang="0">
                    <a:pos x="566" y="233"/>
                  </a:cxn>
                  <a:cxn ang="0">
                    <a:pos x="558" y="230"/>
                  </a:cxn>
                  <a:cxn ang="0">
                    <a:pos x="552" y="230"/>
                  </a:cxn>
                  <a:cxn ang="0">
                    <a:pos x="541" y="236"/>
                  </a:cxn>
                  <a:cxn ang="0">
                    <a:pos x="532" y="261"/>
                  </a:cxn>
                  <a:cxn ang="0">
                    <a:pos x="532" y="301"/>
                  </a:cxn>
                  <a:cxn ang="0">
                    <a:pos x="527" y="332"/>
                  </a:cxn>
                  <a:cxn ang="0">
                    <a:pos x="538" y="369"/>
                  </a:cxn>
                  <a:cxn ang="0">
                    <a:pos x="496" y="389"/>
                  </a:cxn>
                  <a:cxn ang="0">
                    <a:pos x="473" y="377"/>
                  </a:cxn>
                  <a:cxn ang="0">
                    <a:pos x="456" y="369"/>
                  </a:cxn>
                  <a:cxn ang="0">
                    <a:pos x="439" y="360"/>
                  </a:cxn>
                  <a:cxn ang="0">
                    <a:pos x="419" y="357"/>
                  </a:cxn>
                  <a:cxn ang="0">
                    <a:pos x="416" y="366"/>
                  </a:cxn>
                  <a:cxn ang="0">
                    <a:pos x="411" y="335"/>
                  </a:cxn>
                  <a:cxn ang="0">
                    <a:pos x="357" y="312"/>
                  </a:cxn>
                  <a:cxn ang="0">
                    <a:pos x="294" y="301"/>
                  </a:cxn>
                  <a:cxn ang="0">
                    <a:pos x="320" y="287"/>
                  </a:cxn>
                  <a:cxn ang="0">
                    <a:pos x="334" y="295"/>
                  </a:cxn>
                  <a:cxn ang="0">
                    <a:pos x="323" y="267"/>
                  </a:cxn>
                  <a:cxn ang="0">
                    <a:pos x="280" y="227"/>
                  </a:cxn>
                  <a:cxn ang="0">
                    <a:pos x="258" y="238"/>
                  </a:cxn>
                  <a:cxn ang="0">
                    <a:pos x="238" y="238"/>
                  </a:cxn>
                  <a:cxn ang="0">
                    <a:pos x="226" y="233"/>
                  </a:cxn>
                  <a:cxn ang="0">
                    <a:pos x="226" y="210"/>
                  </a:cxn>
                  <a:cxn ang="0">
                    <a:pos x="167" y="142"/>
                  </a:cxn>
                  <a:cxn ang="0">
                    <a:pos x="76" y="108"/>
                  </a:cxn>
                  <a:cxn ang="0">
                    <a:pos x="59" y="108"/>
                  </a:cxn>
                  <a:cxn ang="0">
                    <a:pos x="85" y="139"/>
                  </a:cxn>
                  <a:cxn ang="0">
                    <a:pos x="57" y="139"/>
                  </a:cxn>
                  <a:cxn ang="0">
                    <a:pos x="37" y="153"/>
                  </a:cxn>
                  <a:cxn ang="0">
                    <a:pos x="23" y="128"/>
                  </a:cxn>
                  <a:cxn ang="0">
                    <a:pos x="17" y="114"/>
                  </a:cxn>
                  <a:cxn ang="0">
                    <a:pos x="0" y="116"/>
                  </a:cxn>
                  <a:cxn ang="0">
                    <a:pos x="40" y="99"/>
                  </a:cxn>
                  <a:cxn ang="0">
                    <a:pos x="51" y="80"/>
                  </a:cxn>
                  <a:cxn ang="0">
                    <a:pos x="76" y="74"/>
                  </a:cxn>
                  <a:cxn ang="0">
                    <a:pos x="107" y="68"/>
                  </a:cxn>
                  <a:cxn ang="0">
                    <a:pos x="133" y="34"/>
                  </a:cxn>
                  <a:cxn ang="0">
                    <a:pos x="167" y="20"/>
                  </a:cxn>
                  <a:cxn ang="0">
                    <a:pos x="249" y="26"/>
                  </a:cxn>
                  <a:cxn ang="0">
                    <a:pos x="306" y="51"/>
                  </a:cxn>
                  <a:cxn ang="0">
                    <a:pos x="345" y="94"/>
                  </a:cxn>
                  <a:cxn ang="0">
                    <a:pos x="371" y="114"/>
                  </a:cxn>
                  <a:cxn ang="0">
                    <a:pos x="408" y="116"/>
                  </a:cxn>
                  <a:cxn ang="0">
                    <a:pos x="445" y="77"/>
                  </a:cxn>
                  <a:cxn ang="0">
                    <a:pos x="467" y="40"/>
                  </a:cxn>
                  <a:cxn ang="0">
                    <a:pos x="513" y="46"/>
                  </a:cxn>
                  <a:cxn ang="0">
                    <a:pos x="518" y="65"/>
                  </a:cxn>
                  <a:cxn ang="0">
                    <a:pos x="544" y="77"/>
                  </a:cxn>
                  <a:cxn ang="0">
                    <a:pos x="583" y="91"/>
                  </a:cxn>
                  <a:cxn ang="0">
                    <a:pos x="612" y="99"/>
                  </a:cxn>
                  <a:cxn ang="0">
                    <a:pos x="626" y="97"/>
                  </a:cxn>
                  <a:cxn ang="0">
                    <a:pos x="643" y="99"/>
                  </a:cxn>
                  <a:cxn ang="0">
                    <a:pos x="629" y="122"/>
                  </a:cxn>
                </a:cxnLst>
                <a:rect l="0" t="0" r="r" b="b"/>
                <a:pathLst>
                  <a:path w="646" h="391">
                    <a:moveTo>
                      <a:pt x="626" y="139"/>
                    </a:moveTo>
                    <a:lnTo>
                      <a:pt x="626" y="142"/>
                    </a:lnTo>
                    <a:lnTo>
                      <a:pt x="626" y="142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8"/>
                    </a:lnTo>
                    <a:lnTo>
                      <a:pt x="626" y="148"/>
                    </a:lnTo>
                    <a:lnTo>
                      <a:pt x="626" y="148"/>
                    </a:lnTo>
                    <a:lnTo>
                      <a:pt x="626" y="150"/>
                    </a:lnTo>
                    <a:lnTo>
                      <a:pt x="623" y="150"/>
                    </a:lnTo>
                    <a:lnTo>
                      <a:pt x="623" y="150"/>
                    </a:lnTo>
                    <a:lnTo>
                      <a:pt x="623" y="150"/>
                    </a:lnTo>
                    <a:lnTo>
                      <a:pt x="620" y="153"/>
                    </a:lnTo>
                    <a:lnTo>
                      <a:pt x="620" y="153"/>
                    </a:lnTo>
                    <a:lnTo>
                      <a:pt x="620" y="153"/>
                    </a:lnTo>
                    <a:lnTo>
                      <a:pt x="620" y="156"/>
                    </a:lnTo>
                    <a:lnTo>
                      <a:pt x="620" y="156"/>
                    </a:lnTo>
                    <a:lnTo>
                      <a:pt x="620" y="156"/>
                    </a:lnTo>
                    <a:lnTo>
                      <a:pt x="620" y="156"/>
                    </a:lnTo>
                    <a:lnTo>
                      <a:pt x="620" y="159"/>
                    </a:lnTo>
                    <a:lnTo>
                      <a:pt x="620" y="159"/>
                    </a:lnTo>
                    <a:lnTo>
                      <a:pt x="620" y="159"/>
                    </a:lnTo>
                    <a:lnTo>
                      <a:pt x="620" y="162"/>
                    </a:lnTo>
                    <a:lnTo>
                      <a:pt x="620" y="162"/>
                    </a:lnTo>
                    <a:lnTo>
                      <a:pt x="617" y="162"/>
                    </a:lnTo>
                    <a:lnTo>
                      <a:pt x="617" y="165"/>
                    </a:lnTo>
                    <a:lnTo>
                      <a:pt x="617" y="165"/>
                    </a:lnTo>
                    <a:lnTo>
                      <a:pt x="617" y="165"/>
                    </a:lnTo>
                    <a:lnTo>
                      <a:pt x="617" y="167"/>
                    </a:lnTo>
                    <a:lnTo>
                      <a:pt x="617" y="167"/>
                    </a:lnTo>
                    <a:lnTo>
                      <a:pt x="617" y="167"/>
                    </a:lnTo>
                    <a:lnTo>
                      <a:pt x="617" y="167"/>
                    </a:lnTo>
                    <a:lnTo>
                      <a:pt x="617" y="167"/>
                    </a:lnTo>
                    <a:lnTo>
                      <a:pt x="615" y="167"/>
                    </a:lnTo>
                    <a:lnTo>
                      <a:pt x="615" y="167"/>
                    </a:lnTo>
                    <a:lnTo>
                      <a:pt x="615" y="167"/>
                    </a:lnTo>
                    <a:lnTo>
                      <a:pt x="615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09" y="167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3" y="165"/>
                    </a:lnTo>
                    <a:lnTo>
                      <a:pt x="606" y="165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70"/>
                    </a:lnTo>
                    <a:lnTo>
                      <a:pt x="606" y="170"/>
                    </a:lnTo>
                    <a:lnTo>
                      <a:pt x="606" y="167"/>
                    </a:lnTo>
                    <a:lnTo>
                      <a:pt x="609" y="167"/>
                    </a:lnTo>
                    <a:lnTo>
                      <a:pt x="609" y="167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67"/>
                    </a:lnTo>
                    <a:lnTo>
                      <a:pt x="609" y="167"/>
                    </a:lnTo>
                    <a:lnTo>
                      <a:pt x="609" y="167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3"/>
                    </a:lnTo>
                    <a:lnTo>
                      <a:pt x="609" y="173"/>
                    </a:lnTo>
                    <a:lnTo>
                      <a:pt x="609" y="173"/>
                    </a:lnTo>
                    <a:lnTo>
                      <a:pt x="612" y="173"/>
                    </a:lnTo>
                    <a:lnTo>
                      <a:pt x="612" y="173"/>
                    </a:lnTo>
                    <a:lnTo>
                      <a:pt x="612" y="173"/>
                    </a:lnTo>
                    <a:lnTo>
                      <a:pt x="612" y="173"/>
                    </a:lnTo>
                    <a:lnTo>
                      <a:pt x="612" y="173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9"/>
                    </a:lnTo>
                    <a:lnTo>
                      <a:pt x="612" y="179"/>
                    </a:lnTo>
                    <a:lnTo>
                      <a:pt x="612" y="182"/>
                    </a:lnTo>
                    <a:lnTo>
                      <a:pt x="615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7"/>
                    </a:lnTo>
                    <a:lnTo>
                      <a:pt x="615" y="187"/>
                    </a:lnTo>
                    <a:lnTo>
                      <a:pt x="615" y="187"/>
                    </a:lnTo>
                    <a:lnTo>
                      <a:pt x="615" y="187"/>
                    </a:lnTo>
                    <a:lnTo>
                      <a:pt x="615" y="187"/>
                    </a:lnTo>
                    <a:lnTo>
                      <a:pt x="612" y="187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6" y="204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10"/>
                    </a:lnTo>
                    <a:lnTo>
                      <a:pt x="606" y="210"/>
                    </a:lnTo>
                    <a:lnTo>
                      <a:pt x="606" y="210"/>
                    </a:lnTo>
                    <a:lnTo>
                      <a:pt x="606" y="210"/>
                    </a:lnTo>
                    <a:lnTo>
                      <a:pt x="606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3"/>
                    </a:lnTo>
                    <a:lnTo>
                      <a:pt x="603" y="213"/>
                    </a:lnTo>
                    <a:lnTo>
                      <a:pt x="603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0"/>
                    </a:lnTo>
                    <a:lnTo>
                      <a:pt x="598" y="210"/>
                    </a:lnTo>
                    <a:lnTo>
                      <a:pt x="598" y="210"/>
                    </a:lnTo>
                    <a:lnTo>
                      <a:pt x="598" y="210"/>
                    </a:lnTo>
                    <a:lnTo>
                      <a:pt x="598" y="210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8"/>
                    </a:lnTo>
                    <a:lnTo>
                      <a:pt x="600" y="218"/>
                    </a:lnTo>
                    <a:lnTo>
                      <a:pt x="600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3" y="224"/>
                    </a:lnTo>
                    <a:lnTo>
                      <a:pt x="583" y="224"/>
                    </a:lnTo>
                    <a:lnTo>
                      <a:pt x="583" y="224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4"/>
                    </a:lnTo>
                    <a:lnTo>
                      <a:pt x="583" y="224"/>
                    </a:lnTo>
                    <a:lnTo>
                      <a:pt x="583" y="224"/>
                    </a:lnTo>
                    <a:lnTo>
                      <a:pt x="581" y="224"/>
                    </a:lnTo>
                    <a:lnTo>
                      <a:pt x="581" y="224"/>
                    </a:lnTo>
                    <a:lnTo>
                      <a:pt x="581" y="224"/>
                    </a:lnTo>
                    <a:lnTo>
                      <a:pt x="581" y="224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78" y="227"/>
                    </a:lnTo>
                    <a:lnTo>
                      <a:pt x="578" y="227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5" y="230"/>
                    </a:lnTo>
                    <a:lnTo>
                      <a:pt x="575" y="233"/>
                    </a:lnTo>
                    <a:lnTo>
                      <a:pt x="575" y="233"/>
                    </a:lnTo>
                    <a:lnTo>
                      <a:pt x="575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27"/>
                    </a:lnTo>
                    <a:lnTo>
                      <a:pt x="552" y="227"/>
                    </a:lnTo>
                    <a:lnTo>
                      <a:pt x="552" y="227"/>
                    </a:lnTo>
                    <a:lnTo>
                      <a:pt x="552" y="227"/>
                    </a:lnTo>
                    <a:lnTo>
                      <a:pt x="549" y="227"/>
                    </a:lnTo>
                    <a:lnTo>
                      <a:pt x="549" y="227"/>
                    </a:lnTo>
                    <a:lnTo>
                      <a:pt x="549" y="227"/>
                    </a:lnTo>
                    <a:lnTo>
                      <a:pt x="549" y="227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4" y="230"/>
                    </a:lnTo>
                    <a:lnTo>
                      <a:pt x="544" y="230"/>
                    </a:lnTo>
                    <a:lnTo>
                      <a:pt x="544" y="233"/>
                    </a:lnTo>
                    <a:lnTo>
                      <a:pt x="544" y="233"/>
                    </a:lnTo>
                    <a:lnTo>
                      <a:pt x="544" y="233"/>
                    </a:lnTo>
                    <a:lnTo>
                      <a:pt x="541" y="233"/>
                    </a:lnTo>
                    <a:lnTo>
                      <a:pt x="541" y="233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4" y="236"/>
                    </a:lnTo>
                    <a:lnTo>
                      <a:pt x="544" y="236"/>
                    </a:lnTo>
                    <a:lnTo>
                      <a:pt x="544" y="238"/>
                    </a:lnTo>
                    <a:lnTo>
                      <a:pt x="544" y="238"/>
                    </a:lnTo>
                    <a:lnTo>
                      <a:pt x="544" y="238"/>
                    </a:lnTo>
                    <a:lnTo>
                      <a:pt x="544" y="238"/>
                    </a:lnTo>
                    <a:lnTo>
                      <a:pt x="544" y="241"/>
                    </a:lnTo>
                    <a:lnTo>
                      <a:pt x="544" y="241"/>
                    </a:lnTo>
                    <a:lnTo>
                      <a:pt x="544" y="241"/>
                    </a:lnTo>
                    <a:lnTo>
                      <a:pt x="544" y="244"/>
                    </a:lnTo>
                    <a:lnTo>
                      <a:pt x="541" y="244"/>
                    </a:lnTo>
                    <a:lnTo>
                      <a:pt x="541" y="244"/>
                    </a:lnTo>
                    <a:lnTo>
                      <a:pt x="541" y="247"/>
                    </a:lnTo>
                    <a:lnTo>
                      <a:pt x="541" y="247"/>
                    </a:lnTo>
                    <a:lnTo>
                      <a:pt x="541" y="247"/>
                    </a:lnTo>
                    <a:lnTo>
                      <a:pt x="541" y="247"/>
                    </a:lnTo>
                    <a:lnTo>
                      <a:pt x="541" y="247"/>
                    </a:lnTo>
                    <a:lnTo>
                      <a:pt x="541" y="250"/>
                    </a:lnTo>
                    <a:lnTo>
                      <a:pt x="538" y="250"/>
                    </a:lnTo>
                    <a:lnTo>
                      <a:pt x="538" y="250"/>
                    </a:lnTo>
                    <a:lnTo>
                      <a:pt x="538" y="253"/>
                    </a:lnTo>
                    <a:lnTo>
                      <a:pt x="538" y="253"/>
                    </a:lnTo>
                    <a:lnTo>
                      <a:pt x="538" y="253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8"/>
                    </a:lnTo>
                    <a:lnTo>
                      <a:pt x="538" y="258"/>
                    </a:lnTo>
                    <a:lnTo>
                      <a:pt x="538" y="258"/>
                    </a:lnTo>
                    <a:lnTo>
                      <a:pt x="535" y="258"/>
                    </a:lnTo>
                    <a:lnTo>
                      <a:pt x="535" y="258"/>
                    </a:lnTo>
                    <a:lnTo>
                      <a:pt x="535" y="258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2" y="261"/>
                    </a:lnTo>
                    <a:lnTo>
                      <a:pt x="538" y="270"/>
                    </a:lnTo>
                    <a:lnTo>
                      <a:pt x="541" y="270"/>
                    </a:lnTo>
                    <a:lnTo>
                      <a:pt x="535" y="272"/>
                    </a:lnTo>
                    <a:lnTo>
                      <a:pt x="535" y="275"/>
                    </a:lnTo>
                    <a:lnTo>
                      <a:pt x="535" y="275"/>
                    </a:lnTo>
                    <a:lnTo>
                      <a:pt x="532" y="275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0" y="278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7" y="281"/>
                    </a:lnTo>
                    <a:lnTo>
                      <a:pt x="527" y="284"/>
                    </a:lnTo>
                    <a:lnTo>
                      <a:pt x="527" y="284"/>
                    </a:lnTo>
                    <a:lnTo>
                      <a:pt x="527" y="287"/>
                    </a:lnTo>
                    <a:lnTo>
                      <a:pt x="527" y="287"/>
                    </a:lnTo>
                    <a:lnTo>
                      <a:pt x="527" y="287"/>
                    </a:lnTo>
                    <a:lnTo>
                      <a:pt x="524" y="289"/>
                    </a:lnTo>
                    <a:lnTo>
                      <a:pt x="524" y="289"/>
                    </a:lnTo>
                    <a:lnTo>
                      <a:pt x="524" y="289"/>
                    </a:lnTo>
                    <a:lnTo>
                      <a:pt x="524" y="292"/>
                    </a:lnTo>
                    <a:lnTo>
                      <a:pt x="524" y="292"/>
                    </a:lnTo>
                    <a:lnTo>
                      <a:pt x="527" y="292"/>
                    </a:lnTo>
                    <a:lnTo>
                      <a:pt x="527" y="292"/>
                    </a:lnTo>
                    <a:lnTo>
                      <a:pt x="527" y="295"/>
                    </a:lnTo>
                    <a:lnTo>
                      <a:pt x="527" y="295"/>
                    </a:lnTo>
                    <a:lnTo>
                      <a:pt x="527" y="295"/>
                    </a:lnTo>
                    <a:lnTo>
                      <a:pt x="527" y="298"/>
                    </a:lnTo>
                    <a:lnTo>
                      <a:pt x="527" y="298"/>
                    </a:lnTo>
                    <a:lnTo>
                      <a:pt x="527" y="298"/>
                    </a:lnTo>
                    <a:lnTo>
                      <a:pt x="527" y="298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5" y="301"/>
                    </a:lnTo>
                    <a:lnTo>
                      <a:pt x="535" y="298"/>
                    </a:lnTo>
                    <a:lnTo>
                      <a:pt x="535" y="298"/>
                    </a:lnTo>
                    <a:lnTo>
                      <a:pt x="535" y="298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38" y="301"/>
                    </a:lnTo>
                    <a:lnTo>
                      <a:pt x="535" y="301"/>
                    </a:lnTo>
                    <a:lnTo>
                      <a:pt x="535" y="301"/>
                    </a:lnTo>
                    <a:lnTo>
                      <a:pt x="535" y="301"/>
                    </a:lnTo>
                    <a:lnTo>
                      <a:pt x="538" y="301"/>
                    </a:lnTo>
                    <a:lnTo>
                      <a:pt x="538" y="304"/>
                    </a:lnTo>
                    <a:lnTo>
                      <a:pt x="538" y="304"/>
                    </a:lnTo>
                    <a:lnTo>
                      <a:pt x="538" y="304"/>
                    </a:lnTo>
                    <a:lnTo>
                      <a:pt x="538" y="304"/>
                    </a:lnTo>
                    <a:lnTo>
                      <a:pt x="538" y="309"/>
                    </a:lnTo>
                    <a:lnTo>
                      <a:pt x="527" y="312"/>
                    </a:lnTo>
                    <a:lnTo>
                      <a:pt x="527" y="312"/>
                    </a:lnTo>
                    <a:lnTo>
                      <a:pt x="527" y="315"/>
                    </a:lnTo>
                    <a:lnTo>
                      <a:pt x="530" y="315"/>
                    </a:lnTo>
                    <a:lnTo>
                      <a:pt x="530" y="315"/>
                    </a:lnTo>
                    <a:lnTo>
                      <a:pt x="530" y="315"/>
                    </a:lnTo>
                    <a:lnTo>
                      <a:pt x="530" y="318"/>
                    </a:lnTo>
                    <a:lnTo>
                      <a:pt x="527" y="318"/>
                    </a:lnTo>
                    <a:lnTo>
                      <a:pt x="527" y="321"/>
                    </a:lnTo>
                    <a:lnTo>
                      <a:pt x="527" y="321"/>
                    </a:lnTo>
                    <a:lnTo>
                      <a:pt x="527" y="321"/>
                    </a:lnTo>
                    <a:lnTo>
                      <a:pt x="527" y="323"/>
                    </a:lnTo>
                    <a:lnTo>
                      <a:pt x="527" y="323"/>
                    </a:lnTo>
                    <a:lnTo>
                      <a:pt x="527" y="326"/>
                    </a:lnTo>
                    <a:lnTo>
                      <a:pt x="527" y="326"/>
                    </a:lnTo>
                    <a:lnTo>
                      <a:pt x="527" y="326"/>
                    </a:lnTo>
                    <a:lnTo>
                      <a:pt x="527" y="329"/>
                    </a:lnTo>
                    <a:lnTo>
                      <a:pt x="527" y="329"/>
                    </a:lnTo>
                    <a:lnTo>
                      <a:pt x="527" y="332"/>
                    </a:lnTo>
                    <a:lnTo>
                      <a:pt x="527" y="332"/>
                    </a:lnTo>
                    <a:lnTo>
                      <a:pt x="527" y="332"/>
                    </a:lnTo>
                    <a:lnTo>
                      <a:pt x="530" y="335"/>
                    </a:lnTo>
                    <a:lnTo>
                      <a:pt x="530" y="335"/>
                    </a:lnTo>
                    <a:lnTo>
                      <a:pt x="530" y="335"/>
                    </a:lnTo>
                    <a:lnTo>
                      <a:pt x="530" y="338"/>
                    </a:lnTo>
                    <a:lnTo>
                      <a:pt x="532" y="338"/>
                    </a:lnTo>
                    <a:lnTo>
                      <a:pt x="532" y="338"/>
                    </a:lnTo>
                    <a:lnTo>
                      <a:pt x="532" y="338"/>
                    </a:lnTo>
                    <a:lnTo>
                      <a:pt x="532" y="340"/>
                    </a:lnTo>
                    <a:lnTo>
                      <a:pt x="532" y="340"/>
                    </a:lnTo>
                    <a:lnTo>
                      <a:pt x="532" y="343"/>
                    </a:lnTo>
                    <a:lnTo>
                      <a:pt x="535" y="343"/>
                    </a:lnTo>
                    <a:lnTo>
                      <a:pt x="535" y="343"/>
                    </a:lnTo>
                    <a:lnTo>
                      <a:pt x="535" y="346"/>
                    </a:lnTo>
                    <a:lnTo>
                      <a:pt x="535" y="346"/>
                    </a:lnTo>
                    <a:lnTo>
                      <a:pt x="535" y="349"/>
                    </a:lnTo>
                    <a:lnTo>
                      <a:pt x="535" y="349"/>
                    </a:lnTo>
                    <a:lnTo>
                      <a:pt x="538" y="352"/>
                    </a:lnTo>
                    <a:lnTo>
                      <a:pt x="538" y="355"/>
                    </a:lnTo>
                    <a:lnTo>
                      <a:pt x="538" y="357"/>
                    </a:lnTo>
                    <a:lnTo>
                      <a:pt x="538" y="357"/>
                    </a:lnTo>
                    <a:lnTo>
                      <a:pt x="538" y="360"/>
                    </a:lnTo>
                    <a:lnTo>
                      <a:pt x="538" y="360"/>
                    </a:lnTo>
                    <a:lnTo>
                      <a:pt x="538" y="363"/>
                    </a:lnTo>
                    <a:lnTo>
                      <a:pt x="541" y="363"/>
                    </a:lnTo>
                    <a:lnTo>
                      <a:pt x="541" y="363"/>
                    </a:lnTo>
                    <a:lnTo>
                      <a:pt x="541" y="363"/>
                    </a:lnTo>
                    <a:lnTo>
                      <a:pt x="538" y="363"/>
                    </a:lnTo>
                    <a:lnTo>
                      <a:pt x="538" y="363"/>
                    </a:lnTo>
                    <a:lnTo>
                      <a:pt x="538" y="363"/>
                    </a:lnTo>
                    <a:lnTo>
                      <a:pt x="538" y="363"/>
                    </a:lnTo>
                    <a:lnTo>
                      <a:pt x="538" y="363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72"/>
                    </a:lnTo>
                    <a:lnTo>
                      <a:pt x="538" y="372"/>
                    </a:lnTo>
                    <a:lnTo>
                      <a:pt x="535" y="372"/>
                    </a:lnTo>
                    <a:lnTo>
                      <a:pt x="535" y="372"/>
                    </a:lnTo>
                    <a:lnTo>
                      <a:pt x="535" y="372"/>
                    </a:lnTo>
                    <a:lnTo>
                      <a:pt x="535" y="372"/>
                    </a:lnTo>
                    <a:lnTo>
                      <a:pt x="532" y="372"/>
                    </a:lnTo>
                    <a:lnTo>
                      <a:pt x="532" y="372"/>
                    </a:lnTo>
                    <a:lnTo>
                      <a:pt x="530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4" y="372"/>
                    </a:lnTo>
                    <a:lnTo>
                      <a:pt x="524" y="372"/>
                    </a:lnTo>
                    <a:lnTo>
                      <a:pt x="524" y="374"/>
                    </a:lnTo>
                    <a:lnTo>
                      <a:pt x="524" y="374"/>
                    </a:lnTo>
                    <a:lnTo>
                      <a:pt x="524" y="374"/>
                    </a:lnTo>
                    <a:lnTo>
                      <a:pt x="521" y="374"/>
                    </a:lnTo>
                    <a:lnTo>
                      <a:pt x="521" y="377"/>
                    </a:lnTo>
                    <a:lnTo>
                      <a:pt x="521" y="377"/>
                    </a:lnTo>
                    <a:lnTo>
                      <a:pt x="521" y="377"/>
                    </a:lnTo>
                    <a:lnTo>
                      <a:pt x="521" y="377"/>
                    </a:lnTo>
                    <a:lnTo>
                      <a:pt x="518" y="380"/>
                    </a:lnTo>
                    <a:lnTo>
                      <a:pt x="518" y="380"/>
                    </a:lnTo>
                    <a:lnTo>
                      <a:pt x="515" y="380"/>
                    </a:lnTo>
                    <a:lnTo>
                      <a:pt x="515" y="380"/>
                    </a:lnTo>
                    <a:lnTo>
                      <a:pt x="513" y="380"/>
                    </a:lnTo>
                    <a:lnTo>
                      <a:pt x="510" y="380"/>
                    </a:lnTo>
                    <a:lnTo>
                      <a:pt x="510" y="380"/>
                    </a:lnTo>
                    <a:lnTo>
                      <a:pt x="507" y="380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1" y="383"/>
                    </a:lnTo>
                    <a:lnTo>
                      <a:pt x="501" y="383"/>
                    </a:lnTo>
                    <a:lnTo>
                      <a:pt x="498" y="389"/>
                    </a:lnTo>
                    <a:lnTo>
                      <a:pt x="498" y="389"/>
                    </a:lnTo>
                    <a:lnTo>
                      <a:pt x="496" y="389"/>
                    </a:lnTo>
                    <a:lnTo>
                      <a:pt x="496" y="389"/>
                    </a:lnTo>
                    <a:lnTo>
                      <a:pt x="496" y="389"/>
                    </a:lnTo>
                    <a:lnTo>
                      <a:pt x="496" y="389"/>
                    </a:lnTo>
                    <a:lnTo>
                      <a:pt x="493" y="391"/>
                    </a:lnTo>
                    <a:lnTo>
                      <a:pt x="493" y="391"/>
                    </a:lnTo>
                    <a:lnTo>
                      <a:pt x="490" y="391"/>
                    </a:lnTo>
                    <a:lnTo>
                      <a:pt x="490" y="391"/>
                    </a:lnTo>
                    <a:lnTo>
                      <a:pt x="490" y="391"/>
                    </a:lnTo>
                    <a:lnTo>
                      <a:pt x="487" y="391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1" y="386"/>
                    </a:lnTo>
                    <a:lnTo>
                      <a:pt x="481" y="386"/>
                    </a:lnTo>
                    <a:lnTo>
                      <a:pt x="481" y="386"/>
                    </a:lnTo>
                    <a:lnTo>
                      <a:pt x="481" y="386"/>
                    </a:lnTo>
                    <a:lnTo>
                      <a:pt x="481" y="386"/>
                    </a:lnTo>
                    <a:lnTo>
                      <a:pt x="479" y="386"/>
                    </a:lnTo>
                    <a:lnTo>
                      <a:pt x="479" y="383"/>
                    </a:lnTo>
                    <a:lnTo>
                      <a:pt x="479" y="383"/>
                    </a:lnTo>
                    <a:lnTo>
                      <a:pt x="479" y="383"/>
                    </a:lnTo>
                    <a:lnTo>
                      <a:pt x="479" y="383"/>
                    </a:lnTo>
                    <a:lnTo>
                      <a:pt x="476" y="383"/>
                    </a:lnTo>
                    <a:lnTo>
                      <a:pt x="476" y="383"/>
                    </a:lnTo>
                    <a:lnTo>
                      <a:pt x="476" y="383"/>
                    </a:lnTo>
                    <a:lnTo>
                      <a:pt x="476" y="380"/>
                    </a:lnTo>
                    <a:lnTo>
                      <a:pt x="476" y="380"/>
                    </a:lnTo>
                    <a:lnTo>
                      <a:pt x="476" y="380"/>
                    </a:lnTo>
                    <a:lnTo>
                      <a:pt x="476" y="380"/>
                    </a:lnTo>
                    <a:lnTo>
                      <a:pt x="476" y="380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67" y="374"/>
                    </a:lnTo>
                    <a:lnTo>
                      <a:pt x="467" y="374"/>
                    </a:lnTo>
                    <a:lnTo>
                      <a:pt x="467" y="374"/>
                    </a:lnTo>
                    <a:lnTo>
                      <a:pt x="467" y="374"/>
                    </a:lnTo>
                    <a:lnTo>
                      <a:pt x="467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69"/>
                    </a:lnTo>
                    <a:lnTo>
                      <a:pt x="464" y="369"/>
                    </a:lnTo>
                    <a:lnTo>
                      <a:pt x="464" y="369"/>
                    </a:lnTo>
                    <a:lnTo>
                      <a:pt x="462" y="369"/>
                    </a:lnTo>
                    <a:lnTo>
                      <a:pt x="462" y="369"/>
                    </a:lnTo>
                    <a:lnTo>
                      <a:pt x="459" y="369"/>
                    </a:lnTo>
                    <a:lnTo>
                      <a:pt x="459" y="369"/>
                    </a:lnTo>
                    <a:lnTo>
                      <a:pt x="459" y="369"/>
                    </a:lnTo>
                    <a:lnTo>
                      <a:pt x="459" y="369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3" y="369"/>
                    </a:lnTo>
                    <a:lnTo>
                      <a:pt x="453" y="369"/>
                    </a:lnTo>
                    <a:lnTo>
                      <a:pt x="453" y="369"/>
                    </a:lnTo>
                    <a:lnTo>
                      <a:pt x="453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7" y="360"/>
                    </a:lnTo>
                    <a:lnTo>
                      <a:pt x="447" y="360"/>
                    </a:lnTo>
                    <a:lnTo>
                      <a:pt x="447" y="360"/>
                    </a:lnTo>
                    <a:lnTo>
                      <a:pt x="447" y="360"/>
                    </a:lnTo>
                    <a:lnTo>
                      <a:pt x="447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39" y="360"/>
                    </a:lnTo>
                    <a:lnTo>
                      <a:pt x="439" y="360"/>
                    </a:lnTo>
                    <a:lnTo>
                      <a:pt x="439" y="360"/>
                    </a:lnTo>
                    <a:lnTo>
                      <a:pt x="439" y="360"/>
                    </a:lnTo>
                    <a:lnTo>
                      <a:pt x="439" y="357"/>
                    </a:lnTo>
                    <a:lnTo>
                      <a:pt x="439" y="357"/>
                    </a:lnTo>
                    <a:lnTo>
                      <a:pt x="436" y="357"/>
                    </a:lnTo>
                    <a:lnTo>
                      <a:pt x="436" y="357"/>
                    </a:lnTo>
                    <a:lnTo>
                      <a:pt x="436" y="357"/>
                    </a:lnTo>
                    <a:lnTo>
                      <a:pt x="433" y="355"/>
                    </a:lnTo>
                    <a:lnTo>
                      <a:pt x="433" y="355"/>
                    </a:lnTo>
                    <a:lnTo>
                      <a:pt x="433" y="355"/>
                    </a:lnTo>
                    <a:lnTo>
                      <a:pt x="430" y="352"/>
                    </a:lnTo>
                    <a:lnTo>
                      <a:pt x="430" y="352"/>
                    </a:lnTo>
                    <a:lnTo>
                      <a:pt x="430" y="352"/>
                    </a:lnTo>
                    <a:lnTo>
                      <a:pt x="430" y="352"/>
                    </a:lnTo>
                    <a:lnTo>
                      <a:pt x="430" y="349"/>
                    </a:lnTo>
                    <a:lnTo>
                      <a:pt x="430" y="349"/>
                    </a:lnTo>
                    <a:lnTo>
                      <a:pt x="428" y="349"/>
                    </a:lnTo>
                    <a:lnTo>
                      <a:pt x="428" y="346"/>
                    </a:lnTo>
                    <a:lnTo>
                      <a:pt x="428" y="346"/>
                    </a:lnTo>
                    <a:lnTo>
                      <a:pt x="428" y="346"/>
                    </a:lnTo>
                    <a:lnTo>
                      <a:pt x="428" y="346"/>
                    </a:lnTo>
                    <a:lnTo>
                      <a:pt x="428" y="346"/>
                    </a:lnTo>
                    <a:lnTo>
                      <a:pt x="425" y="346"/>
                    </a:lnTo>
                    <a:lnTo>
                      <a:pt x="425" y="349"/>
                    </a:lnTo>
                    <a:lnTo>
                      <a:pt x="425" y="349"/>
                    </a:lnTo>
                    <a:lnTo>
                      <a:pt x="425" y="349"/>
                    </a:lnTo>
                    <a:lnTo>
                      <a:pt x="425" y="352"/>
                    </a:lnTo>
                    <a:lnTo>
                      <a:pt x="425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5"/>
                    </a:lnTo>
                    <a:lnTo>
                      <a:pt x="422" y="355"/>
                    </a:lnTo>
                    <a:lnTo>
                      <a:pt x="422" y="355"/>
                    </a:lnTo>
                    <a:lnTo>
                      <a:pt x="422" y="355"/>
                    </a:lnTo>
                    <a:lnTo>
                      <a:pt x="419" y="355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3"/>
                    </a:lnTo>
                    <a:lnTo>
                      <a:pt x="413" y="363"/>
                    </a:lnTo>
                    <a:lnTo>
                      <a:pt x="413" y="363"/>
                    </a:lnTo>
                    <a:lnTo>
                      <a:pt x="413" y="363"/>
                    </a:lnTo>
                    <a:lnTo>
                      <a:pt x="413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6"/>
                    </a:lnTo>
                    <a:lnTo>
                      <a:pt x="411" y="366"/>
                    </a:lnTo>
                    <a:lnTo>
                      <a:pt x="411" y="366"/>
                    </a:lnTo>
                    <a:lnTo>
                      <a:pt x="411" y="366"/>
                    </a:lnTo>
                    <a:lnTo>
                      <a:pt x="411" y="366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0"/>
                    </a:lnTo>
                    <a:lnTo>
                      <a:pt x="411" y="360"/>
                    </a:lnTo>
                    <a:lnTo>
                      <a:pt x="411" y="357"/>
                    </a:lnTo>
                    <a:lnTo>
                      <a:pt x="413" y="346"/>
                    </a:lnTo>
                    <a:lnTo>
                      <a:pt x="413" y="335"/>
                    </a:lnTo>
                    <a:lnTo>
                      <a:pt x="413" y="335"/>
                    </a:lnTo>
                    <a:lnTo>
                      <a:pt x="411" y="335"/>
                    </a:lnTo>
                    <a:lnTo>
                      <a:pt x="411" y="332"/>
                    </a:lnTo>
                    <a:lnTo>
                      <a:pt x="408" y="332"/>
                    </a:lnTo>
                    <a:lnTo>
                      <a:pt x="408" y="332"/>
                    </a:lnTo>
                    <a:lnTo>
                      <a:pt x="408" y="329"/>
                    </a:lnTo>
                    <a:lnTo>
                      <a:pt x="405" y="329"/>
                    </a:lnTo>
                    <a:lnTo>
                      <a:pt x="405" y="329"/>
                    </a:lnTo>
                    <a:lnTo>
                      <a:pt x="402" y="326"/>
                    </a:lnTo>
                    <a:lnTo>
                      <a:pt x="402" y="326"/>
                    </a:lnTo>
                    <a:lnTo>
                      <a:pt x="402" y="323"/>
                    </a:lnTo>
                    <a:lnTo>
                      <a:pt x="399" y="323"/>
                    </a:lnTo>
                    <a:lnTo>
                      <a:pt x="399" y="323"/>
                    </a:lnTo>
                    <a:lnTo>
                      <a:pt x="396" y="321"/>
                    </a:lnTo>
                    <a:lnTo>
                      <a:pt x="396" y="321"/>
                    </a:lnTo>
                    <a:lnTo>
                      <a:pt x="396" y="321"/>
                    </a:lnTo>
                    <a:lnTo>
                      <a:pt x="394" y="318"/>
                    </a:lnTo>
                    <a:lnTo>
                      <a:pt x="391" y="315"/>
                    </a:lnTo>
                    <a:lnTo>
                      <a:pt x="391" y="315"/>
                    </a:lnTo>
                    <a:lnTo>
                      <a:pt x="391" y="312"/>
                    </a:lnTo>
                    <a:lnTo>
                      <a:pt x="388" y="312"/>
                    </a:lnTo>
                    <a:lnTo>
                      <a:pt x="388" y="312"/>
                    </a:lnTo>
                    <a:lnTo>
                      <a:pt x="382" y="306"/>
                    </a:lnTo>
                    <a:lnTo>
                      <a:pt x="371" y="301"/>
                    </a:lnTo>
                    <a:lnTo>
                      <a:pt x="357" y="289"/>
                    </a:lnTo>
                    <a:lnTo>
                      <a:pt x="354" y="295"/>
                    </a:lnTo>
                    <a:lnTo>
                      <a:pt x="351" y="295"/>
                    </a:lnTo>
                    <a:lnTo>
                      <a:pt x="348" y="301"/>
                    </a:lnTo>
                    <a:lnTo>
                      <a:pt x="348" y="298"/>
                    </a:lnTo>
                    <a:lnTo>
                      <a:pt x="343" y="309"/>
                    </a:lnTo>
                    <a:lnTo>
                      <a:pt x="345" y="312"/>
                    </a:lnTo>
                    <a:lnTo>
                      <a:pt x="345" y="309"/>
                    </a:lnTo>
                    <a:lnTo>
                      <a:pt x="348" y="312"/>
                    </a:lnTo>
                    <a:lnTo>
                      <a:pt x="351" y="309"/>
                    </a:lnTo>
                    <a:lnTo>
                      <a:pt x="351" y="312"/>
                    </a:lnTo>
                    <a:lnTo>
                      <a:pt x="351" y="312"/>
                    </a:lnTo>
                    <a:lnTo>
                      <a:pt x="351" y="312"/>
                    </a:lnTo>
                    <a:lnTo>
                      <a:pt x="351" y="312"/>
                    </a:lnTo>
                    <a:lnTo>
                      <a:pt x="354" y="312"/>
                    </a:lnTo>
                    <a:lnTo>
                      <a:pt x="354" y="312"/>
                    </a:lnTo>
                    <a:lnTo>
                      <a:pt x="354" y="309"/>
                    </a:lnTo>
                    <a:lnTo>
                      <a:pt x="354" y="309"/>
                    </a:lnTo>
                    <a:lnTo>
                      <a:pt x="354" y="309"/>
                    </a:lnTo>
                    <a:lnTo>
                      <a:pt x="357" y="312"/>
                    </a:lnTo>
                    <a:lnTo>
                      <a:pt x="357" y="312"/>
                    </a:lnTo>
                    <a:lnTo>
                      <a:pt x="354" y="312"/>
                    </a:lnTo>
                    <a:lnTo>
                      <a:pt x="354" y="312"/>
                    </a:lnTo>
                    <a:lnTo>
                      <a:pt x="354" y="312"/>
                    </a:lnTo>
                    <a:lnTo>
                      <a:pt x="354" y="315"/>
                    </a:lnTo>
                    <a:lnTo>
                      <a:pt x="354" y="315"/>
                    </a:lnTo>
                    <a:lnTo>
                      <a:pt x="354" y="315"/>
                    </a:lnTo>
                    <a:lnTo>
                      <a:pt x="354" y="315"/>
                    </a:lnTo>
                    <a:lnTo>
                      <a:pt x="348" y="315"/>
                    </a:lnTo>
                    <a:lnTo>
                      <a:pt x="348" y="315"/>
                    </a:lnTo>
                    <a:lnTo>
                      <a:pt x="348" y="315"/>
                    </a:lnTo>
                    <a:lnTo>
                      <a:pt x="348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8"/>
                    </a:lnTo>
                    <a:lnTo>
                      <a:pt x="345" y="315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37" y="318"/>
                    </a:lnTo>
                    <a:lnTo>
                      <a:pt x="337" y="321"/>
                    </a:lnTo>
                    <a:lnTo>
                      <a:pt x="334" y="318"/>
                    </a:lnTo>
                    <a:lnTo>
                      <a:pt x="331" y="318"/>
                    </a:lnTo>
                    <a:lnTo>
                      <a:pt x="328" y="318"/>
                    </a:lnTo>
                    <a:lnTo>
                      <a:pt x="317" y="315"/>
                    </a:lnTo>
                    <a:lnTo>
                      <a:pt x="306" y="312"/>
                    </a:lnTo>
                    <a:lnTo>
                      <a:pt x="303" y="309"/>
                    </a:lnTo>
                    <a:lnTo>
                      <a:pt x="297" y="309"/>
                    </a:lnTo>
                    <a:lnTo>
                      <a:pt x="294" y="309"/>
                    </a:lnTo>
                    <a:lnTo>
                      <a:pt x="292" y="306"/>
                    </a:lnTo>
                    <a:lnTo>
                      <a:pt x="292" y="304"/>
                    </a:lnTo>
                    <a:lnTo>
                      <a:pt x="292" y="304"/>
                    </a:lnTo>
                    <a:lnTo>
                      <a:pt x="294" y="301"/>
                    </a:lnTo>
                    <a:lnTo>
                      <a:pt x="294" y="301"/>
                    </a:lnTo>
                    <a:lnTo>
                      <a:pt x="297" y="298"/>
                    </a:lnTo>
                    <a:lnTo>
                      <a:pt x="300" y="292"/>
                    </a:lnTo>
                    <a:lnTo>
                      <a:pt x="303" y="289"/>
                    </a:lnTo>
                    <a:lnTo>
                      <a:pt x="306" y="284"/>
                    </a:lnTo>
                    <a:lnTo>
                      <a:pt x="306" y="284"/>
                    </a:lnTo>
                    <a:lnTo>
                      <a:pt x="306" y="284"/>
                    </a:lnTo>
                    <a:lnTo>
                      <a:pt x="306" y="284"/>
                    </a:lnTo>
                    <a:lnTo>
                      <a:pt x="306" y="284"/>
                    </a:lnTo>
                    <a:lnTo>
                      <a:pt x="306" y="281"/>
                    </a:lnTo>
                    <a:lnTo>
                      <a:pt x="306" y="281"/>
                    </a:lnTo>
                    <a:lnTo>
                      <a:pt x="309" y="281"/>
                    </a:lnTo>
                    <a:lnTo>
                      <a:pt x="309" y="281"/>
                    </a:lnTo>
                    <a:lnTo>
                      <a:pt x="309" y="281"/>
                    </a:lnTo>
                    <a:lnTo>
                      <a:pt x="311" y="284"/>
                    </a:lnTo>
                    <a:lnTo>
                      <a:pt x="311" y="284"/>
                    </a:lnTo>
                    <a:lnTo>
                      <a:pt x="311" y="281"/>
                    </a:lnTo>
                    <a:lnTo>
                      <a:pt x="311" y="281"/>
                    </a:lnTo>
                    <a:lnTo>
                      <a:pt x="311" y="281"/>
                    </a:lnTo>
                    <a:lnTo>
                      <a:pt x="311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7" y="284"/>
                    </a:lnTo>
                    <a:lnTo>
                      <a:pt x="317" y="284"/>
                    </a:lnTo>
                    <a:lnTo>
                      <a:pt x="317" y="284"/>
                    </a:lnTo>
                    <a:lnTo>
                      <a:pt x="317" y="284"/>
                    </a:lnTo>
                    <a:lnTo>
                      <a:pt x="317" y="287"/>
                    </a:lnTo>
                    <a:lnTo>
                      <a:pt x="317" y="284"/>
                    </a:lnTo>
                    <a:lnTo>
                      <a:pt x="317" y="287"/>
                    </a:lnTo>
                    <a:lnTo>
                      <a:pt x="317" y="287"/>
                    </a:lnTo>
                    <a:lnTo>
                      <a:pt x="317" y="287"/>
                    </a:lnTo>
                    <a:lnTo>
                      <a:pt x="317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6" y="287"/>
                    </a:lnTo>
                    <a:lnTo>
                      <a:pt x="326" y="287"/>
                    </a:lnTo>
                    <a:lnTo>
                      <a:pt x="326" y="287"/>
                    </a:lnTo>
                    <a:lnTo>
                      <a:pt x="326" y="287"/>
                    </a:lnTo>
                    <a:lnTo>
                      <a:pt x="326" y="289"/>
                    </a:lnTo>
                    <a:lnTo>
                      <a:pt x="326" y="289"/>
                    </a:lnTo>
                    <a:lnTo>
                      <a:pt x="326" y="289"/>
                    </a:lnTo>
                    <a:lnTo>
                      <a:pt x="326" y="289"/>
                    </a:lnTo>
                    <a:lnTo>
                      <a:pt x="326" y="289"/>
                    </a:lnTo>
                    <a:lnTo>
                      <a:pt x="328" y="289"/>
                    </a:lnTo>
                    <a:lnTo>
                      <a:pt x="328" y="289"/>
                    </a:lnTo>
                    <a:lnTo>
                      <a:pt x="328" y="289"/>
                    </a:lnTo>
                    <a:lnTo>
                      <a:pt x="328" y="292"/>
                    </a:lnTo>
                    <a:lnTo>
                      <a:pt x="328" y="292"/>
                    </a:lnTo>
                    <a:lnTo>
                      <a:pt x="331" y="292"/>
                    </a:lnTo>
                    <a:lnTo>
                      <a:pt x="331" y="292"/>
                    </a:lnTo>
                    <a:lnTo>
                      <a:pt x="331" y="292"/>
                    </a:lnTo>
                    <a:lnTo>
                      <a:pt x="334" y="292"/>
                    </a:lnTo>
                    <a:lnTo>
                      <a:pt x="334" y="295"/>
                    </a:lnTo>
                    <a:lnTo>
                      <a:pt x="334" y="295"/>
                    </a:lnTo>
                    <a:lnTo>
                      <a:pt x="334" y="295"/>
                    </a:lnTo>
                    <a:lnTo>
                      <a:pt x="334" y="295"/>
                    </a:lnTo>
                    <a:lnTo>
                      <a:pt x="337" y="292"/>
                    </a:lnTo>
                    <a:lnTo>
                      <a:pt x="337" y="292"/>
                    </a:lnTo>
                    <a:lnTo>
                      <a:pt x="337" y="289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343" y="287"/>
                    </a:lnTo>
                    <a:lnTo>
                      <a:pt x="343" y="287"/>
                    </a:lnTo>
                    <a:lnTo>
                      <a:pt x="345" y="284"/>
                    </a:lnTo>
                    <a:lnTo>
                      <a:pt x="337" y="275"/>
                    </a:lnTo>
                    <a:lnTo>
                      <a:pt x="337" y="275"/>
                    </a:lnTo>
                    <a:lnTo>
                      <a:pt x="337" y="275"/>
                    </a:lnTo>
                    <a:lnTo>
                      <a:pt x="337" y="275"/>
                    </a:lnTo>
                    <a:lnTo>
                      <a:pt x="337" y="275"/>
                    </a:lnTo>
                    <a:lnTo>
                      <a:pt x="334" y="275"/>
                    </a:lnTo>
                    <a:lnTo>
                      <a:pt x="334" y="275"/>
                    </a:lnTo>
                    <a:lnTo>
                      <a:pt x="334" y="275"/>
                    </a:lnTo>
                    <a:lnTo>
                      <a:pt x="334" y="275"/>
                    </a:lnTo>
                    <a:lnTo>
                      <a:pt x="334" y="275"/>
                    </a:lnTo>
                    <a:lnTo>
                      <a:pt x="334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28" y="272"/>
                    </a:lnTo>
                    <a:lnTo>
                      <a:pt x="328" y="270"/>
                    </a:lnTo>
                    <a:lnTo>
                      <a:pt x="328" y="270"/>
                    </a:lnTo>
                    <a:lnTo>
                      <a:pt x="328" y="270"/>
                    </a:lnTo>
                    <a:lnTo>
                      <a:pt x="326" y="270"/>
                    </a:lnTo>
                    <a:lnTo>
                      <a:pt x="326" y="270"/>
                    </a:lnTo>
                    <a:lnTo>
                      <a:pt x="326" y="270"/>
                    </a:lnTo>
                    <a:lnTo>
                      <a:pt x="326" y="267"/>
                    </a:lnTo>
                    <a:lnTo>
                      <a:pt x="326" y="267"/>
                    </a:lnTo>
                    <a:lnTo>
                      <a:pt x="326" y="267"/>
                    </a:lnTo>
                    <a:lnTo>
                      <a:pt x="326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58"/>
                    </a:lnTo>
                    <a:lnTo>
                      <a:pt x="317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09" y="255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6" y="253"/>
                    </a:lnTo>
                    <a:lnTo>
                      <a:pt x="306" y="253"/>
                    </a:lnTo>
                    <a:lnTo>
                      <a:pt x="306" y="253"/>
                    </a:lnTo>
                    <a:lnTo>
                      <a:pt x="303" y="250"/>
                    </a:lnTo>
                    <a:lnTo>
                      <a:pt x="300" y="247"/>
                    </a:lnTo>
                    <a:lnTo>
                      <a:pt x="292" y="238"/>
                    </a:lnTo>
                    <a:lnTo>
                      <a:pt x="283" y="227"/>
                    </a:lnTo>
                    <a:lnTo>
                      <a:pt x="283" y="227"/>
                    </a:lnTo>
                    <a:lnTo>
                      <a:pt x="280" y="227"/>
                    </a:lnTo>
                    <a:lnTo>
                      <a:pt x="280" y="227"/>
                    </a:lnTo>
                    <a:lnTo>
                      <a:pt x="280" y="227"/>
                    </a:lnTo>
                    <a:lnTo>
                      <a:pt x="280" y="227"/>
                    </a:lnTo>
                    <a:lnTo>
                      <a:pt x="277" y="227"/>
                    </a:lnTo>
                    <a:lnTo>
                      <a:pt x="277" y="227"/>
                    </a:lnTo>
                    <a:lnTo>
                      <a:pt x="277" y="227"/>
                    </a:lnTo>
                    <a:lnTo>
                      <a:pt x="275" y="227"/>
                    </a:lnTo>
                    <a:lnTo>
                      <a:pt x="275" y="230"/>
                    </a:lnTo>
                    <a:lnTo>
                      <a:pt x="275" y="230"/>
                    </a:lnTo>
                    <a:lnTo>
                      <a:pt x="275" y="230"/>
                    </a:lnTo>
                    <a:lnTo>
                      <a:pt x="272" y="230"/>
                    </a:lnTo>
                    <a:lnTo>
                      <a:pt x="272" y="230"/>
                    </a:lnTo>
                    <a:lnTo>
                      <a:pt x="272" y="230"/>
                    </a:lnTo>
                    <a:lnTo>
                      <a:pt x="269" y="230"/>
                    </a:lnTo>
                    <a:lnTo>
                      <a:pt x="269" y="230"/>
                    </a:lnTo>
                    <a:lnTo>
                      <a:pt x="269" y="230"/>
                    </a:lnTo>
                    <a:lnTo>
                      <a:pt x="269" y="230"/>
                    </a:lnTo>
                    <a:lnTo>
                      <a:pt x="269" y="230"/>
                    </a:lnTo>
                    <a:lnTo>
                      <a:pt x="266" y="233"/>
                    </a:lnTo>
                    <a:lnTo>
                      <a:pt x="266" y="233"/>
                    </a:lnTo>
                    <a:lnTo>
                      <a:pt x="266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8"/>
                    </a:lnTo>
                    <a:lnTo>
                      <a:pt x="260" y="238"/>
                    </a:lnTo>
                    <a:lnTo>
                      <a:pt x="260" y="238"/>
                    </a:lnTo>
                    <a:lnTo>
                      <a:pt x="260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2" y="244"/>
                    </a:lnTo>
                    <a:lnTo>
                      <a:pt x="252" y="244"/>
                    </a:lnTo>
                    <a:lnTo>
                      <a:pt x="252" y="244"/>
                    </a:lnTo>
                    <a:lnTo>
                      <a:pt x="252" y="244"/>
                    </a:lnTo>
                    <a:lnTo>
                      <a:pt x="249" y="244"/>
                    </a:lnTo>
                    <a:lnTo>
                      <a:pt x="249" y="244"/>
                    </a:lnTo>
                    <a:lnTo>
                      <a:pt x="249" y="244"/>
                    </a:lnTo>
                    <a:lnTo>
                      <a:pt x="249" y="244"/>
                    </a:lnTo>
                    <a:lnTo>
                      <a:pt x="246" y="244"/>
                    </a:lnTo>
                    <a:lnTo>
                      <a:pt x="246" y="244"/>
                    </a:lnTo>
                    <a:lnTo>
                      <a:pt x="246" y="244"/>
                    </a:lnTo>
                    <a:lnTo>
                      <a:pt x="246" y="244"/>
                    </a:lnTo>
                    <a:lnTo>
                      <a:pt x="246" y="241"/>
                    </a:lnTo>
                    <a:lnTo>
                      <a:pt x="243" y="241"/>
                    </a:lnTo>
                    <a:lnTo>
                      <a:pt x="243" y="241"/>
                    </a:lnTo>
                    <a:lnTo>
                      <a:pt x="243" y="241"/>
                    </a:lnTo>
                    <a:lnTo>
                      <a:pt x="243" y="241"/>
                    </a:lnTo>
                    <a:lnTo>
                      <a:pt x="241" y="241"/>
                    </a:lnTo>
                    <a:lnTo>
                      <a:pt x="241" y="241"/>
                    </a:lnTo>
                    <a:lnTo>
                      <a:pt x="241" y="241"/>
                    </a:lnTo>
                    <a:lnTo>
                      <a:pt x="241" y="241"/>
                    </a:lnTo>
                    <a:lnTo>
                      <a:pt x="241" y="241"/>
                    </a:lnTo>
                    <a:lnTo>
                      <a:pt x="238" y="241"/>
                    </a:lnTo>
                    <a:lnTo>
                      <a:pt x="238" y="238"/>
                    </a:lnTo>
                    <a:lnTo>
                      <a:pt x="238" y="238"/>
                    </a:lnTo>
                    <a:lnTo>
                      <a:pt x="238" y="238"/>
                    </a:lnTo>
                    <a:lnTo>
                      <a:pt x="238" y="238"/>
                    </a:lnTo>
                    <a:lnTo>
                      <a:pt x="238" y="241"/>
                    </a:lnTo>
                    <a:lnTo>
                      <a:pt x="238" y="241"/>
                    </a:lnTo>
                    <a:lnTo>
                      <a:pt x="238" y="241"/>
                    </a:lnTo>
                    <a:lnTo>
                      <a:pt x="235" y="241"/>
                    </a:lnTo>
                    <a:lnTo>
                      <a:pt x="235" y="241"/>
                    </a:lnTo>
                    <a:lnTo>
                      <a:pt x="235" y="241"/>
                    </a:lnTo>
                    <a:lnTo>
                      <a:pt x="235" y="241"/>
                    </a:lnTo>
                    <a:lnTo>
                      <a:pt x="235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6" y="241"/>
                    </a:lnTo>
                    <a:lnTo>
                      <a:pt x="226" y="241"/>
                    </a:lnTo>
                    <a:lnTo>
                      <a:pt x="226" y="241"/>
                    </a:lnTo>
                    <a:lnTo>
                      <a:pt x="226" y="241"/>
                    </a:lnTo>
                    <a:lnTo>
                      <a:pt x="226" y="241"/>
                    </a:lnTo>
                    <a:lnTo>
                      <a:pt x="226" y="238"/>
                    </a:lnTo>
                    <a:lnTo>
                      <a:pt x="226" y="238"/>
                    </a:lnTo>
                    <a:lnTo>
                      <a:pt x="226" y="238"/>
                    </a:lnTo>
                    <a:lnTo>
                      <a:pt x="226" y="236"/>
                    </a:lnTo>
                    <a:lnTo>
                      <a:pt x="226" y="236"/>
                    </a:lnTo>
                    <a:lnTo>
                      <a:pt x="226" y="236"/>
                    </a:lnTo>
                    <a:lnTo>
                      <a:pt x="226" y="236"/>
                    </a:lnTo>
                    <a:lnTo>
                      <a:pt x="226" y="233"/>
                    </a:lnTo>
                    <a:lnTo>
                      <a:pt x="226" y="233"/>
                    </a:lnTo>
                    <a:lnTo>
                      <a:pt x="226" y="233"/>
                    </a:lnTo>
                    <a:lnTo>
                      <a:pt x="226" y="233"/>
                    </a:lnTo>
                    <a:lnTo>
                      <a:pt x="226" y="230"/>
                    </a:lnTo>
                    <a:lnTo>
                      <a:pt x="226" y="230"/>
                    </a:lnTo>
                    <a:lnTo>
                      <a:pt x="229" y="230"/>
                    </a:lnTo>
                    <a:lnTo>
                      <a:pt x="229" y="230"/>
                    </a:lnTo>
                    <a:lnTo>
                      <a:pt x="229" y="227"/>
                    </a:lnTo>
                    <a:lnTo>
                      <a:pt x="229" y="227"/>
                    </a:lnTo>
                    <a:lnTo>
                      <a:pt x="229" y="227"/>
                    </a:lnTo>
                    <a:lnTo>
                      <a:pt x="229" y="227"/>
                    </a:lnTo>
                    <a:lnTo>
                      <a:pt x="229" y="227"/>
                    </a:lnTo>
                    <a:lnTo>
                      <a:pt x="229" y="224"/>
                    </a:lnTo>
                    <a:lnTo>
                      <a:pt x="229" y="224"/>
                    </a:lnTo>
                    <a:lnTo>
                      <a:pt x="226" y="224"/>
                    </a:lnTo>
                    <a:lnTo>
                      <a:pt x="226" y="221"/>
                    </a:lnTo>
                    <a:lnTo>
                      <a:pt x="226" y="221"/>
                    </a:lnTo>
                    <a:lnTo>
                      <a:pt x="226" y="218"/>
                    </a:lnTo>
                    <a:lnTo>
                      <a:pt x="226" y="218"/>
                    </a:lnTo>
                    <a:lnTo>
                      <a:pt x="226" y="218"/>
                    </a:lnTo>
                    <a:lnTo>
                      <a:pt x="226" y="218"/>
                    </a:lnTo>
                    <a:lnTo>
                      <a:pt x="226" y="216"/>
                    </a:lnTo>
                    <a:lnTo>
                      <a:pt x="229" y="216"/>
                    </a:lnTo>
                    <a:lnTo>
                      <a:pt x="229" y="216"/>
                    </a:lnTo>
                    <a:lnTo>
                      <a:pt x="229" y="216"/>
                    </a:lnTo>
                    <a:lnTo>
                      <a:pt x="229" y="216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07"/>
                    </a:lnTo>
                    <a:lnTo>
                      <a:pt x="226" y="207"/>
                    </a:lnTo>
                    <a:lnTo>
                      <a:pt x="226" y="207"/>
                    </a:lnTo>
                    <a:lnTo>
                      <a:pt x="226" y="207"/>
                    </a:lnTo>
                    <a:lnTo>
                      <a:pt x="224" y="204"/>
                    </a:lnTo>
                    <a:lnTo>
                      <a:pt x="224" y="204"/>
                    </a:lnTo>
                    <a:lnTo>
                      <a:pt x="224" y="204"/>
                    </a:lnTo>
                    <a:lnTo>
                      <a:pt x="224" y="204"/>
                    </a:lnTo>
                    <a:lnTo>
                      <a:pt x="224" y="204"/>
                    </a:lnTo>
                    <a:lnTo>
                      <a:pt x="221" y="204"/>
                    </a:lnTo>
                    <a:lnTo>
                      <a:pt x="221" y="204"/>
                    </a:lnTo>
                    <a:lnTo>
                      <a:pt x="221" y="201"/>
                    </a:lnTo>
                    <a:lnTo>
                      <a:pt x="218" y="201"/>
                    </a:lnTo>
                    <a:lnTo>
                      <a:pt x="218" y="201"/>
                    </a:lnTo>
                    <a:lnTo>
                      <a:pt x="218" y="199"/>
                    </a:lnTo>
                    <a:lnTo>
                      <a:pt x="218" y="199"/>
                    </a:lnTo>
                    <a:lnTo>
                      <a:pt x="218" y="199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3"/>
                    </a:lnTo>
                    <a:lnTo>
                      <a:pt x="215" y="193"/>
                    </a:lnTo>
                    <a:lnTo>
                      <a:pt x="212" y="182"/>
                    </a:lnTo>
                    <a:lnTo>
                      <a:pt x="215" y="179"/>
                    </a:lnTo>
                    <a:lnTo>
                      <a:pt x="215" y="179"/>
                    </a:lnTo>
                    <a:lnTo>
                      <a:pt x="215" y="176"/>
                    </a:lnTo>
                    <a:lnTo>
                      <a:pt x="218" y="173"/>
                    </a:lnTo>
                    <a:lnTo>
                      <a:pt x="218" y="173"/>
                    </a:lnTo>
                    <a:lnTo>
                      <a:pt x="161" y="148"/>
                    </a:lnTo>
                    <a:lnTo>
                      <a:pt x="164" y="145"/>
                    </a:lnTo>
                    <a:lnTo>
                      <a:pt x="164" y="145"/>
                    </a:lnTo>
                    <a:lnTo>
                      <a:pt x="164" y="145"/>
                    </a:lnTo>
                    <a:lnTo>
                      <a:pt x="164" y="145"/>
                    </a:lnTo>
                    <a:lnTo>
                      <a:pt x="167" y="145"/>
                    </a:lnTo>
                    <a:lnTo>
                      <a:pt x="167" y="145"/>
                    </a:lnTo>
                    <a:lnTo>
                      <a:pt x="167" y="142"/>
                    </a:lnTo>
                    <a:lnTo>
                      <a:pt x="167" y="142"/>
                    </a:lnTo>
                    <a:lnTo>
                      <a:pt x="167" y="142"/>
                    </a:lnTo>
                    <a:lnTo>
                      <a:pt x="167" y="142"/>
                    </a:lnTo>
                    <a:lnTo>
                      <a:pt x="156" y="139"/>
                    </a:lnTo>
                    <a:lnTo>
                      <a:pt x="130" y="128"/>
                    </a:lnTo>
                    <a:lnTo>
                      <a:pt x="127" y="131"/>
                    </a:lnTo>
                    <a:lnTo>
                      <a:pt x="127" y="131"/>
                    </a:lnTo>
                    <a:lnTo>
                      <a:pt x="124" y="133"/>
                    </a:lnTo>
                    <a:lnTo>
                      <a:pt x="122" y="131"/>
                    </a:lnTo>
                    <a:lnTo>
                      <a:pt x="116" y="128"/>
                    </a:lnTo>
                    <a:lnTo>
                      <a:pt x="107" y="125"/>
                    </a:lnTo>
                    <a:lnTo>
                      <a:pt x="105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99" y="122"/>
                    </a:lnTo>
                    <a:lnTo>
                      <a:pt x="99" y="122"/>
                    </a:lnTo>
                    <a:lnTo>
                      <a:pt x="96" y="122"/>
                    </a:lnTo>
                    <a:lnTo>
                      <a:pt x="96" y="119"/>
                    </a:lnTo>
                    <a:lnTo>
                      <a:pt x="96" y="119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90" y="119"/>
                    </a:lnTo>
                    <a:lnTo>
                      <a:pt x="90" y="119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79" y="111"/>
                    </a:lnTo>
                    <a:lnTo>
                      <a:pt x="79" y="111"/>
                    </a:lnTo>
                    <a:lnTo>
                      <a:pt x="79" y="111"/>
                    </a:lnTo>
                    <a:lnTo>
                      <a:pt x="76" y="111"/>
                    </a:lnTo>
                    <a:lnTo>
                      <a:pt x="76" y="108"/>
                    </a:lnTo>
                    <a:lnTo>
                      <a:pt x="76" y="108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8"/>
                    </a:lnTo>
                    <a:lnTo>
                      <a:pt x="71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68" y="116"/>
                    </a:lnTo>
                    <a:lnTo>
                      <a:pt x="71" y="116"/>
                    </a:lnTo>
                    <a:lnTo>
                      <a:pt x="85" y="128"/>
                    </a:lnTo>
                    <a:lnTo>
                      <a:pt x="90" y="131"/>
                    </a:lnTo>
                    <a:lnTo>
                      <a:pt x="110" y="145"/>
                    </a:lnTo>
                    <a:lnTo>
                      <a:pt x="105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6" y="162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90" y="153"/>
                    </a:lnTo>
                    <a:lnTo>
                      <a:pt x="90" y="153"/>
                    </a:lnTo>
                    <a:lnTo>
                      <a:pt x="90" y="150"/>
                    </a:lnTo>
                    <a:lnTo>
                      <a:pt x="90" y="148"/>
                    </a:lnTo>
                    <a:lnTo>
                      <a:pt x="90" y="148"/>
                    </a:lnTo>
                    <a:lnTo>
                      <a:pt x="90" y="148"/>
                    </a:lnTo>
                    <a:lnTo>
                      <a:pt x="90" y="145"/>
                    </a:lnTo>
                    <a:lnTo>
                      <a:pt x="90" y="145"/>
                    </a:lnTo>
                    <a:lnTo>
                      <a:pt x="88" y="145"/>
                    </a:lnTo>
                    <a:lnTo>
                      <a:pt x="88" y="142"/>
                    </a:lnTo>
                    <a:lnTo>
                      <a:pt x="88" y="142"/>
                    </a:lnTo>
                    <a:lnTo>
                      <a:pt x="85" y="139"/>
                    </a:lnTo>
                    <a:lnTo>
                      <a:pt x="85" y="139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2" y="133"/>
                    </a:lnTo>
                    <a:lnTo>
                      <a:pt x="82" y="133"/>
                    </a:lnTo>
                    <a:lnTo>
                      <a:pt x="82" y="133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76" y="133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4" y="136"/>
                    </a:lnTo>
                    <a:lnTo>
                      <a:pt x="74" y="136"/>
                    </a:lnTo>
                    <a:lnTo>
                      <a:pt x="74" y="136"/>
                    </a:lnTo>
                    <a:lnTo>
                      <a:pt x="74" y="139"/>
                    </a:lnTo>
                    <a:lnTo>
                      <a:pt x="74" y="139"/>
                    </a:lnTo>
                    <a:lnTo>
                      <a:pt x="74" y="139"/>
                    </a:lnTo>
                    <a:lnTo>
                      <a:pt x="71" y="139"/>
                    </a:lnTo>
                    <a:lnTo>
                      <a:pt x="71" y="139"/>
                    </a:lnTo>
                    <a:lnTo>
                      <a:pt x="71" y="139"/>
                    </a:lnTo>
                    <a:lnTo>
                      <a:pt x="68" y="139"/>
                    </a:lnTo>
                    <a:lnTo>
                      <a:pt x="68" y="139"/>
                    </a:lnTo>
                    <a:lnTo>
                      <a:pt x="65" y="142"/>
                    </a:lnTo>
                    <a:lnTo>
                      <a:pt x="65" y="142"/>
                    </a:lnTo>
                    <a:lnTo>
                      <a:pt x="62" y="145"/>
                    </a:lnTo>
                    <a:lnTo>
                      <a:pt x="59" y="148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4" y="139"/>
                    </a:lnTo>
                    <a:lnTo>
                      <a:pt x="54" y="142"/>
                    </a:lnTo>
                    <a:lnTo>
                      <a:pt x="54" y="142"/>
                    </a:lnTo>
                    <a:lnTo>
                      <a:pt x="51" y="145"/>
                    </a:lnTo>
                    <a:lnTo>
                      <a:pt x="51" y="145"/>
                    </a:lnTo>
                    <a:lnTo>
                      <a:pt x="48" y="145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45" y="148"/>
                    </a:lnTo>
                    <a:lnTo>
                      <a:pt x="45" y="148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2" y="150"/>
                    </a:lnTo>
                    <a:lnTo>
                      <a:pt x="42" y="150"/>
                    </a:lnTo>
                    <a:lnTo>
                      <a:pt x="42" y="153"/>
                    </a:lnTo>
                    <a:lnTo>
                      <a:pt x="42" y="153"/>
                    </a:lnTo>
                    <a:lnTo>
                      <a:pt x="42" y="153"/>
                    </a:lnTo>
                    <a:lnTo>
                      <a:pt x="40" y="153"/>
                    </a:lnTo>
                    <a:lnTo>
                      <a:pt x="40" y="153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0"/>
                    </a:lnTo>
                    <a:lnTo>
                      <a:pt x="37" y="150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7" y="145"/>
                    </a:lnTo>
                    <a:lnTo>
                      <a:pt x="37" y="145"/>
                    </a:lnTo>
                    <a:lnTo>
                      <a:pt x="37" y="145"/>
                    </a:lnTo>
                    <a:lnTo>
                      <a:pt x="34" y="145"/>
                    </a:lnTo>
                    <a:lnTo>
                      <a:pt x="34" y="145"/>
                    </a:lnTo>
                    <a:lnTo>
                      <a:pt x="34" y="142"/>
                    </a:lnTo>
                    <a:lnTo>
                      <a:pt x="34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28" y="142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36"/>
                    </a:lnTo>
                    <a:lnTo>
                      <a:pt x="28" y="136"/>
                    </a:lnTo>
                    <a:lnTo>
                      <a:pt x="28" y="136"/>
                    </a:lnTo>
                    <a:lnTo>
                      <a:pt x="28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5" y="128"/>
                    </a:lnTo>
                    <a:lnTo>
                      <a:pt x="25" y="128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8" y="122"/>
                    </a:lnTo>
                    <a:lnTo>
                      <a:pt x="28" y="122"/>
                    </a:lnTo>
                    <a:lnTo>
                      <a:pt x="28" y="122"/>
                    </a:lnTo>
                    <a:lnTo>
                      <a:pt x="28" y="122"/>
                    </a:lnTo>
                    <a:lnTo>
                      <a:pt x="28" y="119"/>
                    </a:lnTo>
                    <a:lnTo>
                      <a:pt x="28" y="119"/>
                    </a:lnTo>
                    <a:lnTo>
                      <a:pt x="28" y="119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4" y="114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1" y="116"/>
                    </a:lnTo>
                    <a:lnTo>
                      <a:pt x="11" y="116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6"/>
                    </a:lnTo>
                    <a:lnTo>
                      <a:pt x="6" y="116"/>
                    </a:lnTo>
                    <a:lnTo>
                      <a:pt x="6" y="116"/>
                    </a:lnTo>
                    <a:lnTo>
                      <a:pt x="6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3" y="111"/>
                    </a:lnTo>
                    <a:lnTo>
                      <a:pt x="11" y="102"/>
                    </a:lnTo>
                    <a:lnTo>
                      <a:pt x="20" y="97"/>
                    </a:lnTo>
                    <a:lnTo>
                      <a:pt x="28" y="91"/>
                    </a:lnTo>
                    <a:lnTo>
                      <a:pt x="31" y="88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7" y="85"/>
                    </a:lnTo>
                    <a:lnTo>
                      <a:pt x="37" y="85"/>
                    </a:lnTo>
                    <a:lnTo>
                      <a:pt x="37" y="88"/>
                    </a:lnTo>
                    <a:lnTo>
                      <a:pt x="37" y="88"/>
                    </a:lnTo>
                    <a:lnTo>
                      <a:pt x="37" y="88"/>
                    </a:lnTo>
                    <a:lnTo>
                      <a:pt x="37" y="88"/>
                    </a:lnTo>
                    <a:lnTo>
                      <a:pt x="37" y="88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102"/>
                    </a:lnTo>
                    <a:lnTo>
                      <a:pt x="40" y="102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2" y="94"/>
                    </a:lnTo>
                    <a:lnTo>
                      <a:pt x="42" y="94"/>
                    </a:lnTo>
                    <a:lnTo>
                      <a:pt x="42" y="94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51" y="82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62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8" y="77"/>
                    </a:lnTo>
                    <a:lnTo>
                      <a:pt x="68" y="77"/>
                    </a:lnTo>
                    <a:lnTo>
                      <a:pt x="68" y="74"/>
                    </a:lnTo>
                    <a:lnTo>
                      <a:pt x="68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6" y="71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82" y="65"/>
                    </a:lnTo>
                    <a:lnTo>
                      <a:pt x="82" y="65"/>
                    </a:lnTo>
                    <a:lnTo>
                      <a:pt x="82" y="63"/>
                    </a:lnTo>
                    <a:lnTo>
                      <a:pt x="82" y="63"/>
                    </a:lnTo>
                    <a:lnTo>
                      <a:pt x="82" y="63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8" y="63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0" y="63"/>
                    </a:lnTo>
                    <a:lnTo>
                      <a:pt x="90" y="63"/>
                    </a:lnTo>
                    <a:lnTo>
                      <a:pt x="93" y="63"/>
                    </a:lnTo>
                    <a:lnTo>
                      <a:pt x="93" y="63"/>
                    </a:lnTo>
                    <a:lnTo>
                      <a:pt x="93" y="63"/>
                    </a:lnTo>
                    <a:lnTo>
                      <a:pt x="93" y="63"/>
                    </a:lnTo>
                    <a:lnTo>
                      <a:pt x="96" y="63"/>
                    </a:lnTo>
                    <a:lnTo>
                      <a:pt x="96" y="63"/>
                    </a:lnTo>
                    <a:lnTo>
                      <a:pt x="96" y="63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99" y="65"/>
                    </a:lnTo>
                    <a:lnTo>
                      <a:pt x="102" y="65"/>
                    </a:lnTo>
                    <a:lnTo>
                      <a:pt x="102" y="65"/>
                    </a:lnTo>
                    <a:lnTo>
                      <a:pt x="105" y="65"/>
                    </a:lnTo>
                    <a:lnTo>
                      <a:pt x="105" y="65"/>
                    </a:lnTo>
                    <a:lnTo>
                      <a:pt x="105" y="65"/>
                    </a:lnTo>
                    <a:lnTo>
                      <a:pt x="105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5"/>
                    </a:lnTo>
                    <a:lnTo>
                      <a:pt x="110" y="65"/>
                    </a:lnTo>
                    <a:lnTo>
                      <a:pt x="110" y="65"/>
                    </a:lnTo>
                    <a:lnTo>
                      <a:pt x="110" y="65"/>
                    </a:lnTo>
                    <a:lnTo>
                      <a:pt x="113" y="63"/>
                    </a:lnTo>
                    <a:lnTo>
                      <a:pt x="113" y="63"/>
                    </a:lnTo>
                    <a:lnTo>
                      <a:pt x="113" y="60"/>
                    </a:lnTo>
                    <a:lnTo>
                      <a:pt x="113" y="60"/>
                    </a:lnTo>
                    <a:lnTo>
                      <a:pt x="116" y="60"/>
                    </a:lnTo>
                    <a:lnTo>
                      <a:pt x="116" y="57"/>
                    </a:lnTo>
                    <a:lnTo>
                      <a:pt x="116" y="57"/>
                    </a:lnTo>
                    <a:lnTo>
                      <a:pt x="119" y="54"/>
                    </a:lnTo>
                    <a:lnTo>
                      <a:pt x="119" y="54"/>
                    </a:lnTo>
                    <a:lnTo>
                      <a:pt x="119" y="54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4" y="48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24" y="43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30" y="40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6" y="34"/>
                    </a:lnTo>
                    <a:lnTo>
                      <a:pt x="136" y="31"/>
                    </a:lnTo>
                    <a:lnTo>
                      <a:pt x="136" y="31"/>
                    </a:lnTo>
                    <a:lnTo>
                      <a:pt x="136" y="31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1" y="29"/>
                    </a:lnTo>
                    <a:lnTo>
                      <a:pt x="141" y="29"/>
                    </a:lnTo>
                    <a:lnTo>
                      <a:pt x="144" y="29"/>
                    </a:lnTo>
                    <a:lnTo>
                      <a:pt x="144" y="29"/>
                    </a:lnTo>
                    <a:lnTo>
                      <a:pt x="144" y="29"/>
                    </a:lnTo>
                    <a:lnTo>
                      <a:pt x="147" y="29"/>
                    </a:lnTo>
                    <a:lnTo>
                      <a:pt x="147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61" y="29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4" y="26"/>
                    </a:lnTo>
                    <a:lnTo>
                      <a:pt x="164" y="23"/>
                    </a:lnTo>
                    <a:lnTo>
                      <a:pt x="164" y="23"/>
                    </a:lnTo>
                    <a:lnTo>
                      <a:pt x="164" y="23"/>
                    </a:lnTo>
                    <a:lnTo>
                      <a:pt x="167" y="23"/>
                    </a:lnTo>
                    <a:lnTo>
                      <a:pt x="167" y="23"/>
                    </a:lnTo>
                    <a:lnTo>
                      <a:pt x="167" y="23"/>
                    </a:lnTo>
                    <a:lnTo>
                      <a:pt x="167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0" y="17"/>
                    </a:lnTo>
                    <a:lnTo>
                      <a:pt x="170" y="17"/>
                    </a:lnTo>
                    <a:lnTo>
                      <a:pt x="170" y="17"/>
                    </a:lnTo>
                    <a:lnTo>
                      <a:pt x="173" y="14"/>
                    </a:lnTo>
                    <a:lnTo>
                      <a:pt x="173" y="14"/>
                    </a:lnTo>
                    <a:lnTo>
                      <a:pt x="173" y="12"/>
                    </a:lnTo>
                    <a:lnTo>
                      <a:pt x="173" y="12"/>
                    </a:lnTo>
                    <a:lnTo>
                      <a:pt x="173" y="12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3" y="6"/>
                    </a:lnTo>
                    <a:lnTo>
                      <a:pt x="175" y="6"/>
                    </a:lnTo>
                    <a:lnTo>
                      <a:pt x="175" y="3"/>
                    </a:lnTo>
                    <a:lnTo>
                      <a:pt x="175" y="0"/>
                    </a:lnTo>
                    <a:lnTo>
                      <a:pt x="178" y="0"/>
                    </a:lnTo>
                    <a:lnTo>
                      <a:pt x="181" y="0"/>
                    </a:lnTo>
                    <a:lnTo>
                      <a:pt x="187" y="0"/>
                    </a:lnTo>
                    <a:lnTo>
                      <a:pt x="190" y="0"/>
                    </a:lnTo>
                    <a:lnTo>
                      <a:pt x="212" y="6"/>
                    </a:lnTo>
                    <a:lnTo>
                      <a:pt x="215" y="9"/>
                    </a:lnTo>
                    <a:lnTo>
                      <a:pt x="221" y="14"/>
                    </a:lnTo>
                    <a:lnTo>
                      <a:pt x="221" y="17"/>
                    </a:lnTo>
                    <a:lnTo>
                      <a:pt x="224" y="17"/>
                    </a:lnTo>
                    <a:lnTo>
                      <a:pt x="224" y="17"/>
                    </a:lnTo>
                    <a:lnTo>
                      <a:pt x="224" y="20"/>
                    </a:lnTo>
                    <a:lnTo>
                      <a:pt x="226" y="20"/>
                    </a:lnTo>
                    <a:lnTo>
                      <a:pt x="229" y="23"/>
                    </a:lnTo>
                    <a:lnTo>
                      <a:pt x="235" y="26"/>
                    </a:lnTo>
                    <a:lnTo>
                      <a:pt x="241" y="29"/>
                    </a:lnTo>
                    <a:lnTo>
                      <a:pt x="241" y="26"/>
                    </a:lnTo>
                    <a:lnTo>
                      <a:pt x="243" y="26"/>
                    </a:lnTo>
                    <a:lnTo>
                      <a:pt x="243" y="26"/>
                    </a:lnTo>
                    <a:lnTo>
                      <a:pt x="243" y="26"/>
                    </a:lnTo>
                    <a:lnTo>
                      <a:pt x="246" y="26"/>
                    </a:lnTo>
                    <a:lnTo>
                      <a:pt x="246" y="26"/>
                    </a:lnTo>
                    <a:lnTo>
                      <a:pt x="246" y="26"/>
                    </a:lnTo>
                    <a:lnTo>
                      <a:pt x="249" y="26"/>
                    </a:lnTo>
                    <a:lnTo>
                      <a:pt x="249" y="26"/>
                    </a:lnTo>
                    <a:lnTo>
                      <a:pt x="249" y="26"/>
                    </a:lnTo>
                    <a:lnTo>
                      <a:pt x="252" y="29"/>
                    </a:lnTo>
                    <a:lnTo>
                      <a:pt x="252" y="26"/>
                    </a:lnTo>
                    <a:lnTo>
                      <a:pt x="255" y="26"/>
                    </a:lnTo>
                    <a:lnTo>
                      <a:pt x="255" y="26"/>
                    </a:lnTo>
                    <a:lnTo>
                      <a:pt x="258" y="26"/>
                    </a:lnTo>
                    <a:lnTo>
                      <a:pt x="258" y="26"/>
                    </a:lnTo>
                    <a:lnTo>
                      <a:pt x="258" y="26"/>
                    </a:lnTo>
                    <a:lnTo>
                      <a:pt x="260" y="26"/>
                    </a:lnTo>
                    <a:lnTo>
                      <a:pt x="260" y="26"/>
                    </a:lnTo>
                    <a:lnTo>
                      <a:pt x="260" y="26"/>
                    </a:lnTo>
                    <a:lnTo>
                      <a:pt x="263" y="26"/>
                    </a:lnTo>
                    <a:lnTo>
                      <a:pt x="266" y="26"/>
                    </a:lnTo>
                    <a:lnTo>
                      <a:pt x="266" y="26"/>
                    </a:lnTo>
                    <a:lnTo>
                      <a:pt x="269" y="26"/>
                    </a:lnTo>
                    <a:lnTo>
                      <a:pt x="272" y="26"/>
                    </a:lnTo>
                    <a:lnTo>
                      <a:pt x="275" y="26"/>
                    </a:lnTo>
                    <a:lnTo>
                      <a:pt x="275" y="26"/>
                    </a:lnTo>
                    <a:lnTo>
                      <a:pt x="275" y="26"/>
                    </a:lnTo>
                    <a:lnTo>
                      <a:pt x="277" y="26"/>
                    </a:lnTo>
                    <a:lnTo>
                      <a:pt x="277" y="26"/>
                    </a:lnTo>
                    <a:lnTo>
                      <a:pt x="280" y="26"/>
                    </a:lnTo>
                    <a:lnTo>
                      <a:pt x="280" y="26"/>
                    </a:lnTo>
                    <a:lnTo>
                      <a:pt x="280" y="26"/>
                    </a:lnTo>
                    <a:lnTo>
                      <a:pt x="283" y="23"/>
                    </a:lnTo>
                    <a:lnTo>
                      <a:pt x="283" y="23"/>
                    </a:lnTo>
                    <a:lnTo>
                      <a:pt x="286" y="23"/>
                    </a:lnTo>
                    <a:lnTo>
                      <a:pt x="286" y="23"/>
                    </a:lnTo>
                    <a:lnTo>
                      <a:pt x="286" y="23"/>
                    </a:lnTo>
                    <a:lnTo>
                      <a:pt x="289" y="23"/>
                    </a:lnTo>
                    <a:lnTo>
                      <a:pt x="289" y="20"/>
                    </a:lnTo>
                    <a:lnTo>
                      <a:pt x="289" y="20"/>
                    </a:lnTo>
                    <a:lnTo>
                      <a:pt x="292" y="20"/>
                    </a:lnTo>
                    <a:lnTo>
                      <a:pt x="292" y="20"/>
                    </a:lnTo>
                    <a:lnTo>
                      <a:pt x="294" y="26"/>
                    </a:lnTo>
                    <a:lnTo>
                      <a:pt x="294" y="26"/>
                    </a:lnTo>
                    <a:lnTo>
                      <a:pt x="294" y="26"/>
                    </a:lnTo>
                    <a:lnTo>
                      <a:pt x="294" y="29"/>
                    </a:lnTo>
                    <a:lnTo>
                      <a:pt x="294" y="29"/>
                    </a:lnTo>
                    <a:lnTo>
                      <a:pt x="297" y="31"/>
                    </a:lnTo>
                    <a:lnTo>
                      <a:pt x="303" y="29"/>
                    </a:lnTo>
                    <a:lnTo>
                      <a:pt x="306" y="51"/>
                    </a:lnTo>
                    <a:lnTo>
                      <a:pt x="306" y="51"/>
                    </a:lnTo>
                    <a:lnTo>
                      <a:pt x="306" y="51"/>
                    </a:lnTo>
                    <a:lnTo>
                      <a:pt x="306" y="54"/>
                    </a:lnTo>
                    <a:lnTo>
                      <a:pt x="306" y="54"/>
                    </a:lnTo>
                    <a:lnTo>
                      <a:pt x="306" y="54"/>
                    </a:lnTo>
                    <a:lnTo>
                      <a:pt x="306" y="57"/>
                    </a:lnTo>
                    <a:lnTo>
                      <a:pt x="306" y="57"/>
                    </a:lnTo>
                    <a:lnTo>
                      <a:pt x="306" y="57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9" y="65"/>
                    </a:lnTo>
                    <a:lnTo>
                      <a:pt x="314" y="60"/>
                    </a:lnTo>
                    <a:lnTo>
                      <a:pt x="323" y="63"/>
                    </a:lnTo>
                    <a:lnTo>
                      <a:pt x="331" y="63"/>
                    </a:lnTo>
                    <a:lnTo>
                      <a:pt x="331" y="65"/>
                    </a:lnTo>
                    <a:lnTo>
                      <a:pt x="331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7" y="71"/>
                    </a:lnTo>
                    <a:lnTo>
                      <a:pt x="334" y="71"/>
                    </a:lnTo>
                    <a:lnTo>
                      <a:pt x="334" y="71"/>
                    </a:lnTo>
                    <a:lnTo>
                      <a:pt x="334" y="71"/>
                    </a:lnTo>
                    <a:lnTo>
                      <a:pt x="328" y="74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7" y="91"/>
                    </a:lnTo>
                    <a:lnTo>
                      <a:pt x="337" y="94"/>
                    </a:lnTo>
                    <a:lnTo>
                      <a:pt x="340" y="94"/>
                    </a:lnTo>
                    <a:lnTo>
                      <a:pt x="340" y="94"/>
                    </a:lnTo>
                    <a:lnTo>
                      <a:pt x="340" y="94"/>
                    </a:lnTo>
                    <a:lnTo>
                      <a:pt x="343" y="94"/>
                    </a:lnTo>
                    <a:lnTo>
                      <a:pt x="343" y="94"/>
                    </a:lnTo>
                    <a:lnTo>
                      <a:pt x="343" y="94"/>
                    </a:lnTo>
                    <a:lnTo>
                      <a:pt x="345" y="94"/>
                    </a:lnTo>
                    <a:lnTo>
                      <a:pt x="345" y="94"/>
                    </a:lnTo>
                    <a:lnTo>
                      <a:pt x="345" y="94"/>
                    </a:lnTo>
                    <a:lnTo>
                      <a:pt x="345" y="94"/>
                    </a:lnTo>
                    <a:lnTo>
                      <a:pt x="345" y="94"/>
                    </a:lnTo>
                    <a:lnTo>
                      <a:pt x="348" y="94"/>
                    </a:lnTo>
                    <a:lnTo>
                      <a:pt x="348" y="94"/>
                    </a:lnTo>
                    <a:lnTo>
                      <a:pt x="348" y="97"/>
                    </a:lnTo>
                    <a:lnTo>
                      <a:pt x="351" y="97"/>
                    </a:lnTo>
                    <a:lnTo>
                      <a:pt x="351" y="97"/>
                    </a:lnTo>
                    <a:lnTo>
                      <a:pt x="351" y="97"/>
                    </a:lnTo>
                    <a:lnTo>
                      <a:pt x="351" y="97"/>
                    </a:lnTo>
                    <a:lnTo>
                      <a:pt x="354" y="97"/>
                    </a:lnTo>
                    <a:lnTo>
                      <a:pt x="354" y="97"/>
                    </a:lnTo>
                    <a:lnTo>
                      <a:pt x="357" y="94"/>
                    </a:lnTo>
                    <a:lnTo>
                      <a:pt x="357" y="102"/>
                    </a:lnTo>
                    <a:lnTo>
                      <a:pt x="374" y="102"/>
                    </a:lnTo>
                    <a:lnTo>
                      <a:pt x="374" y="102"/>
                    </a:lnTo>
                    <a:lnTo>
                      <a:pt x="374" y="102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8"/>
                    </a:lnTo>
                    <a:lnTo>
                      <a:pt x="374" y="108"/>
                    </a:lnTo>
                    <a:lnTo>
                      <a:pt x="374" y="108"/>
                    </a:lnTo>
                    <a:lnTo>
                      <a:pt x="374" y="108"/>
                    </a:lnTo>
                    <a:lnTo>
                      <a:pt x="374" y="108"/>
                    </a:lnTo>
                    <a:lnTo>
                      <a:pt x="377" y="111"/>
                    </a:lnTo>
                    <a:lnTo>
                      <a:pt x="377" y="111"/>
                    </a:lnTo>
                    <a:lnTo>
                      <a:pt x="377" y="111"/>
                    </a:lnTo>
                    <a:lnTo>
                      <a:pt x="377" y="111"/>
                    </a:lnTo>
                    <a:lnTo>
                      <a:pt x="377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1" y="111"/>
                    </a:lnTo>
                    <a:lnTo>
                      <a:pt x="371" y="111"/>
                    </a:lnTo>
                    <a:lnTo>
                      <a:pt x="371" y="114"/>
                    </a:lnTo>
                    <a:lnTo>
                      <a:pt x="371" y="114"/>
                    </a:lnTo>
                    <a:lnTo>
                      <a:pt x="371" y="114"/>
                    </a:lnTo>
                    <a:lnTo>
                      <a:pt x="371" y="114"/>
                    </a:lnTo>
                    <a:lnTo>
                      <a:pt x="371" y="114"/>
                    </a:lnTo>
                    <a:lnTo>
                      <a:pt x="368" y="116"/>
                    </a:lnTo>
                    <a:lnTo>
                      <a:pt x="368" y="116"/>
                    </a:lnTo>
                    <a:lnTo>
                      <a:pt x="368" y="116"/>
                    </a:lnTo>
                    <a:lnTo>
                      <a:pt x="368" y="116"/>
                    </a:lnTo>
                    <a:lnTo>
                      <a:pt x="368" y="119"/>
                    </a:lnTo>
                    <a:lnTo>
                      <a:pt x="368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22"/>
                    </a:lnTo>
                    <a:lnTo>
                      <a:pt x="365" y="122"/>
                    </a:lnTo>
                    <a:lnTo>
                      <a:pt x="365" y="122"/>
                    </a:lnTo>
                    <a:lnTo>
                      <a:pt x="365" y="122"/>
                    </a:lnTo>
                    <a:lnTo>
                      <a:pt x="365" y="125"/>
                    </a:lnTo>
                    <a:lnTo>
                      <a:pt x="368" y="125"/>
                    </a:lnTo>
                    <a:lnTo>
                      <a:pt x="368" y="125"/>
                    </a:lnTo>
                    <a:lnTo>
                      <a:pt x="368" y="125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74" y="128"/>
                    </a:lnTo>
                    <a:lnTo>
                      <a:pt x="377" y="128"/>
                    </a:lnTo>
                    <a:lnTo>
                      <a:pt x="382" y="128"/>
                    </a:lnTo>
                    <a:lnTo>
                      <a:pt x="382" y="128"/>
                    </a:lnTo>
                    <a:lnTo>
                      <a:pt x="382" y="128"/>
                    </a:lnTo>
                    <a:lnTo>
                      <a:pt x="385" y="125"/>
                    </a:lnTo>
                    <a:lnTo>
                      <a:pt x="391" y="116"/>
                    </a:lnTo>
                    <a:lnTo>
                      <a:pt x="394" y="116"/>
                    </a:lnTo>
                    <a:lnTo>
                      <a:pt x="399" y="116"/>
                    </a:lnTo>
                    <a:lnTo>
                      <a:pt x="402" y="116"/>
                    </a:lnTo>
                    <a:lnTo>
                      <a:pt x="405" y="116"/>
                    </a:lnTo>
                    <a:lnTo>
                      <a:pt x="408" y="116"/>
                    </a:lnTo>
                    <a:lnTo>
                      <a:pt x="411" y="116"/>
                    </a:lnTo>
                    <a:lnTo>
                      <a:pt x="413" y="116"/>
                    </a:lnTo>
                    <a:lnTo>
                      <a:pt x="413" y="116"/>
                    </a:lnTo>
                    <a:lnTo>
                      <a:pt x="422" y="116"/>
                    </a:lnTo>
                    <a:lnTo>
                      <a:pt x="422" y="116"/>
                    </a:lnTo>
                    <a:lnTo>
                      <a:pt x="425" y="116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8" y="114"/>
                    </a:lnTo>
                    <a:lnTo>
                      <a:pt x="428" y="111"/>
                    </a:lnTo>
                    <a:lnTo>
                      <a:pt x="428" y="111"/>
                    </a:lnTo>
                    <a:lnTo>
                      <a:pt x="430" y="111"/>
                    </a:lnTo>
                    <a:lnTo>
                      <a:pt x="430" y="108"/>
                    </a:lnTo>
                    <a:lnTo>
                      <a:pt x="433" y="108"/>
                    </a:lnTo>
                    <a:lnTo>
                      <a:pt x="433" y="108"/>
                    </a:lnTo>
                    <a:lnTo>
                      <a:pt x="433" y="108"/>
                    </a:lnTo>
                    <a:lnTo>
                      <a:pt x="433" y="108"/>
                    </a:lnTo>
                    <a:lnTo>
                      <a:pt x="433" y="105"/>
                    </a:lnTo>
                    <a:lnTo>
                      <a:pt x="433" y="105"/>
                    </a:lnTo>
                    <a:lnTo>
                      <a:pt x="433" y="105"/>
                    </a:lnTo>
                    <a:lnTo>
                      <a:pt x="433" y="105"/>
                    </a:lnTo>
                    <a:lnTo>
                      <a:pt x="447" y="102"/>
                    </a:lnTo>
                    <a:lnTo>
                      <a:pt x="447" y="102"/>
                    </a:lnTo>
                    <a:lnTo>
                      <a:pt x="447" y="99"/>
                    </a:lnTo>
                    <a:lnTo>
                      <a:pt x="447" y="99"/>
                    </a:lnTo>
                    <a:lnTo>
                      <a:pt x="447" y="99"/>
                    </a:lnTo>
                    <a:lnTo>
                      <a:pt x="447" y="99"/>
                    </a:lnTo>
                    <a:lnTo>
                      <a:pt x="447" y="97"/>
                    </a:lnTo>
                    <a:lnTo>
                      <a:pt x="447" y="97"/>
                    </a:lnTo>
                    <a:lnTo>
                      <a:pt x="447" y="97"/>
                    </a:lnTo>
                    <a:lnTo>
                      <a:pt x="447" y="94"/>
                    </a:lnTo>
                    <a:lnTo>
                      <a:pt x="447" y="94"/>
                    </a:lnTo>
                    <a:lnTo>
                      <a:pt x="447" y="94"/>
                    </a:lnTo>
                    <a:lnTo>
                      <a:pt x="447" y="91"/>
                    </a:lnTo>
                    <a:lnTo>
                      <a:pt x="447" y="91"/>
                    </a:lnTo>
                    <a:lnTo>
                      <a:pt x="447" y="91"/>
                    </a:lnTo>
                    <a:lnTo>
                      <a:pt x="445" y="77"/>
                    </a:lnTo>
                    <a:lnTo>
                      <a:pt x="445" y="77"/>
                    </a:lnTo>
                    <a:lnTo>
                      <a:pt x="442" y="60"/>
                    </a:lnTo>
                    <a:lnTo>
                      <a:pt x="430" y="63"/>
                    </a:lnTo>
                    <a:lnTo>
                      <a:pt x="428" y="63"/>
                    </a:lnTo>
                    <a:lnTo>
                      <a:pt x="428" y="60"/>
                    </a:lnTo>
                    <a:lnTo>
                      <a:pt x="428" y="60"/>
                    </a:lnTo>
                    <a:lnTo>
                      <a:pt x="428" y="60"/>
                    </a:lnTo>
                    <a:lnTo>
                      <a:pt x="428" y="60"/>
                    </a:lnTo>
                    <a:lnTo>
                      <a:pt x="428" y="60"/>
                    </a:lnTo>
                    <a:lnTo>
                      <a:pt x="428" y="57"/>
                    </a:lnTo>
                    <a:lnTo>
                      <a:pt x="428" y="57"/>
                    </a:lnTo>
                    <a:lnTo>
                      <a:pt x="430" y="57"/>
                    </a:lnTo>
                    <a:lnTo>
                      <a:pt x="430" y="54"/>
                    </a:lnTo>
                    <a:lnTo>
                      <a:pt x="430" y="54"/>
                    </a:lnTo>
                    <a:lnTo>
                      <a:pt x="433" y="54"/>
                    </a:lnTo>
                    <a:lnTo>
                      <a:pt x="433" y="51"/>
                    </a:lnTo>
                    <a:lnTo>
                      <a:pt x="436" y="51"/>
                    </a:lnTo>
                    <a:lnTo>
                      <a:pt x="436" y="51"/>
                    </a:lnTo>
                    <a:lnTo>
                      <a:pt x="436" y="51"/>
                    </a:lnTo>
                    <a:lnTo>
                      <a:pt x="439" y="51"/>
                    </a:lnTo>
                    <a:lnTo>
                      <a:pt x="439" y="48"/>
                    </a:lnTo>
                    <a:lnTo>
                      <a:pt x="439" y="51"/>
                    </a:lnTo>
                    <a:lnTo>
                      <a:pt x="442" y="51"/>
                    </a:lnTo>
                    <a:lnTo>
                      <a:pt x="442" y="51"/>
                    </a:lnTo>
                    <a:lnTo>
                      <a:pt x="445" y="51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50" y="57"/>
                    </a:lnTo>
                    <a:lnTo>
                      <a:pt x="450" y="57"/>
                    </a:lnTo>
                    <a:lnTo>
                      <a:pt x="450" y="57"/>
                    </a:lnTo>
                    <a:lnTo>
                      <a:pt x="450" y="57"/>
                    </a:lnTo>
                    <a:lnTo>
                      <a:pt x="450" y="57"/>
                    </a:lnTo>
                    <a:lnTo>
                      <a:pt x="456" y="57"/>
                    </a:lnTo>
                    <a:lnTo>
                      <a:pt x="459" y="43"/>
                    </a:lnTo>
                    <a:lnTo>
                      <a:pt x="456" y="37"/>
                    </a:lnTo>
                    <a:lnTo>
                      <a:pt x="467" y="40"/>
                    </a:lnTo>
                    <a:lnTo>
                      <a:pt x="467" y="40"/>
                    </a:lnTo>
                    <a:lnTo>
                      <a:pt x="467" y="40"/>
                    </a:lnTo>
                    <a:lnTo>
                      <a:pt x="467" y="40"/>
                    </a:lnTo>
                    <a:lnTo>
                      <a:pt x="470" y="40"/>
                    </a:lnTo>
                    <a:lnTo>
                      <a:pt x="470" y="40"/>
                    </a:lnTo>
                    <a:lnTo>
                      <a:pt x="473" y="40"/>
                    </a:lnTo>
                    <a:lnTo>
                      <a:pt x="473" y="43"/>
                    </a:lnTo>
                    <a:lnTo>
                      <a:pt x="473" y="43"/>
                    </a:lnTo>
                    <a:lnTo>
                      <a:pt x="476" y="43"/>
                    </a:lnTo>
                    <a:lnTo>
                      <a:pt x="479" y="43"/>
                    </a:lnTo>
                    <a:lnTo>
                      <a:pt x="479" y="46"/>
                    </a:lnTo>
                    <a:lnTo>
                      <a:pt x="481" y="46"/>
                    </a:lnTo>
                    <a:lnTo>
                      <a:pt x="481" y="46"/>
                    </a:lnTo>
                    <a:lnTo>
                      <a:pt x="484" y="46"/>
                    </a:lnTo>
                    <a:lnTo>
                      <a:pt x="484" y="46"/>
                    </a:lnTo>
                    <a:lnTo>
                      <a:pt x="487" y="48"/>
                    </a:lnTo>
                    <a:lnTo>
                      <a:pt x="490" y="48"/>
                    </a:lnTo>
                    <a:lnTo>
                      <a:pt x="493" y="48"/>
                    </a:lnTo>
                    <a:lnTo>
                      <a:pt x="496" y="51"/>
                    </a:lnTo>
                    <a:lnTo>
                      <a:pt x="501" y="51"/>
                    </a:lnTo>
                    <a:lnTo>
                      <a:pt x="507" y="54"/>
                    </a:lnTo>
                    <a:lnTo>
                      <a:pt x="507" y="54"/>
                    </a:lnTo>
                    <a:lnTo>
                      <a:pt x="510" y="51"/>
                    </a:lnTo>
                    <a:lnTo>
                      <a:pt x="510" y="43"/>
                    </a:lnTo>
                    <a:lnTo>
                      <a:pt x="510" y="43"/>
                    </a:lnTo>
                    <a:lnTo>
                      <a:pt x="510" y="43"/>
                    </a:lnTo>
                    <a:lnTo>
                      <a:pt x="510" y="43"/>
                    </a:lnTo>
                    <a:lnTo>
                      <a:pt x="510" y="40"/>
                    </a:lnTo>
                    <a:lnTo>
                      <a:pt x="515" y="40"/>
                    </a:lnTo>
                    <a:lnTo>
                      <a:pt x="515" y="40"/>
                    </a:lnTo>
                    <a:lnTo>
                      <a:pt x="515" y="40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3" y="46"/>
                    </a:lnTo>
                    <a:lnTo>
                      <a:pt x="513" y="46"/>
                    </a:lnTo>
                    <a:lnTo>
                      <a:pt x="513" y="48"/>
                    </a:lnTo>
                    <a:lnTo>
                      <a:pt x="513" y="48"/>
                    </a:lnTo>
                    <a:lnTo>
                      <a:pt x="513" y="48"/>
                    </a:lnTo>
                    <a:lnTo>
                      <a:pt x="515" y="48"/>
                    </a:lnTo>
                    <a:lnTo>
                      <a:pt x="515" y="51"/>
                    </a:lnTo>
                    <a:lnTo>
                      <a:pt x="515" y="51"/>
                    </a:lnTo>
                    <a:lnTo>
                      <a:pt x="515" y="51"/>
                    </a:lnTo>
                    <a:lnTo>
                      <a:pt x="515" y="51"/>
                    </a:lnTo>
                    <a:lnTo>
                      <a:pt x="513" y="54"/>
                    </a:lnTo>
                    <a:lnTo>
                      <a:pt x="513" y="54"/>
                    </a:lnTo>
                    <a:lnTo>
                      <a:pt x="515" y="54"/>
                    </a:lnTo>
                    <a:lnTo>
                      <a:pt x="515" y="54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8" y="57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21" y="63"/>
                    </a:lnTo>
                    <a:lnTo>
                      <a:pt x="521" y="63"/>
                    </a:lnTo>
                    <a:lnTo>
                      <a:pt x="521" y="65"/>
                    </a:lnTo>
                    <a:lnTo>
                      <a:pt x="521" y="65"/>
                    </a:lnTo>
                    <a:lnTo>
                      <a:pt x="518" y="65"/>
                    </a:lnTo>
                    <a:lnTo>
                      <a:pt x="518" y="65"/>
                    </a:lnTo>
                    <a:lnTo>
                      <a:pt x="518" y="65"/>
                    </a:lnTo>
                    <a:lnTo>
                      <a:pt x="518" y="68"/>
                    </a:lnTo>
                    <a:lnTo>
                      <a:pt x="518" y="68"/>
                    </a:lnTo>
                    <a:lnTo>
                      <a:pt x="518" y="68"/>
                    </a:lnTo>
                    <a:lnTo>
                      <a:pt x="521" y="71"/>
                    </a:lnTo>
                    <a:lnTo>
                      <a:pt x="530" y="74"/>
                    </a:lnTo>
                    <a:lnTo>
                      <a:pt x="530" y="77"/>
                    </a:lnTo>
                    <a:lnTo>
                      <a:pt x="530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5" y="74"/>
                    </a:lnTo>
                    <a:lnTo>
                      <a:pt x="535" y="74"/>
                    </a:lnTo>
                    <a:lnTo>
                      <a:pt x="535" y="74"/>
                    </a:lnTo>
                    <a:lnTo>
                      <a:pt x="535" y="74"/>
                    </a:lnTo>
                    <a:lnTo>
                      <a:pt x="535" y="74"/>
                    </a:lnTo>
                    <a:lnTo>
                      <a:pt x="538" y="74"/>
                    </a:lnTo>
                    <a:lnTo>
                      <a:pt x="538" y="74"/>
                    </a:lnTo>
                    <a:lnTo>
                      <a:pt x="538" y="74"/>
                    </a:lnTo>
                    <a:lnTo>
                      <a:pt x="538" y="74"/>
                    </a:lnTo>
                    <a:lnTo>
                      <a:pt x="538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80"/>
                    </a:lnTo>
                    <a:lnTo>
                      <a:pt x="544" y="80"/>
                    </a:lnTo>
                    <a:lnTo>
                      <a:pt x="544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52" y="77"/>
                    </a:lnTo>
                    <a:lnTo>
                      <a:pt x="555" y="80"/>
                    </a:lnTo>
                    <a:lnTo>
                      <a:pt x="555" y="80"/>
                    </a:lnTo>
                    <a:lnTo>
                      <a:pt x="555" y="80"/>
                    </a:lnTo>
                    <a:lnTo>
                      <a:pt x="558" y="80"/>
                    </a:lnTo>
                    <a:lnTo>
                      <a:pt x="558" y="80"/>
                    </a:lnTo>
                    <a:lnTo>
                      <a:pt x="558" y="80"/>
                    </a:lnTo>
                    <a:lnTo>
                      <a:pt x="561" y="80"/>
                    </a:lnTo>
                    <a:lnTo>
                      <a:pt x="561" y="80"/>
                    </a:lnTo>
                    <a:lnTo>
                      <a:pt x="564" y="77"/>
                    </a:lnTo>
                    <a:lnTo>
                      <a:pt x="569" y="77"/>
                    </a:lnTo>
                    <a:lnTo>
                      <a:pt x="572" y="74"/>
                    </a:lnTo>
                    <a:lnTo>
                      <a:pt x="575" y="77"/>
                    </a:lnTo>
                    <a:lnTo>
                      <a:pt x="583" y="91"/>
                    </a:lnTo>
                    <a:lnTo>
                      <a:pt x="583" y="91"/>
                    </a:lnTo>
                    <a:lnTo>
                      <a:pt x="589" y="99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2" y="102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5" y="99"/>
                    </a:lnTo>
                    <a:lnTo>
                      <a:pt x="595" y="99"/>
                    </a:lnTo>
                    <a:lnTo>
                      <a:pt x="595" y="99"/>
                    </a:lnTo>
                    <a:lnTo>
                      <a:pt x="598" y="99"/>
                    </a:lnTo>
                    <a:lnTo>
                      <a:pt x="598" y="99"/>
                    </a:lnTo>
                    <a:lnTo>
                      <a:pt x="598" y="99"/>
                    </a:lnTo>
                    <a:lnTo>
                      <a:pt x="598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3" y="99"/>
                    </a:lnTo>
                    <a:lnTo>
                      <a:pt x="603" y="99"/>
                    </a:lnTo>
                    <a:lnTo>
                      <a:pt x="603" y="99"/>
                    </a:lnTo>
                    <a:lnTo>
                      <a:pt x="603" y="99"/>
                    </a:lnTo>
                    <a:lnTo>
                      <a:pt x="606" y="99"/>
                    </a:lnTo>
                    <a:lnTo>
                      <a:pt x="606" y="99"/>
                    </a:lnTo>
                    <a:lnTo>
                      <a:pt x="606" y="99"/>
                    </a:lnTo>
                    <a:lnTo>
                      <a:pt x="609" y="99"/>
                    </a:lnTo>
                    <a:lnTo>
                      <a:pt x="609" y="99"/>
                    </a:lnTo>
                    <a:lnTo>
                      <a:pt x="609" y="97"/>
                    </a:lnTo>
                    <a:lnTo>
                      <a:pt x="609" y="97"/>
                    </a:lnTo>
                    <a:lnTo>
                      <a:pt x="609" y="97"/>
                    </a:lnTo>
                    <a:lnTo>
                      <a:pt x="609" y="97"/>
                    </a:lnTo>
                    <a:lnTo>
                      <a:pt x="609" y="97"/>
                    </a:lnTo>
                    <a:lnTo>
                      <a:pt x="612" y="97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5" y="102"/>
                    </a:lnTo>
                    <a:lnTo>
                      <a:pt x="615" y="102"/>
                    </a:lnTo>
                    <a:lnTo>
                      <a:pt x="615" y="102"/>
                    </a:lnTo>
                    <a:lnTo>
                      <a:pt x="615" y="102"/>
                    </a:lnTo>
                    <a:lnTo>
                      <a:pt x="617" y="102"/>
                    </a:lnTo>
                    <a:lnTo>
                      <a:pt x="617" y="102"/>
                    </a:lnTo>
                    <a:lnTo>
                      <a:pt x="617" y="99"/>
                    </a:lnTo>
                    <a:lnTo>
                      <a:pt x="617" y="99"/>
                    </a:lnTo>
                    <a:lnTo>
                      <a:pt x="617" y="99"/>
                    </a:lnTo>
                    <a:lnTo>
                      <a:pt x="620" y="99"/>
                    </a:lnTo>
                    <a:lnTo>
                      <a:pt x="620" y="99"/>
                    </a:lnTo>
                    <a:lnTo>
                      <a:pt x="620" y="99"/>
                    </a:lnTo>
                    <a:lnTo>
                      <a:pt x="620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6" y="99"/>
                    </a:lnTo>
                    <a:lnTo>
                      <a:pt x="626" y="99"/>
                    </a:lnTo>
                    <a:lnTo>
                      <a:pt x="626" y="99"/>
                    </a:lnTo>
                    <a:lnTo>
                      <a:pt x="626" y="97"/>
                    </a:lnTo>
                    <a:lnTo>
                      <a:pt x="626" y="97"/>
                    </a:lnTo>
                    <a:lnTo>
                      <a:pt x="626" y="97"/>
                    </a:lnTo>
                    <a:lnTo>
                      <a:pt x="626" y="97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9" y="94"/>
                    </a:lnTo>
                    <a:lnTo>
                      <a:pt x="629" y="94"/>
                    </a:lnTo>
                    <a:lnTo>
                      <a:pt x="629" y="94"/>
                    </a:lnTo>
                    <a:lnTo>
                      <a:pt x="632" y="97"/>
                    </a:lnTo>
                    <a:lnTo>
                      <a:pt x="632" y="97"/>
                    </a:lnTo>
                    <a:lnTo>
                      <a:pt x="632" y="97"/>
                    </a:lnTo>
                    <a:lnTo>
                      <a:pt x="634" y="97"/>
                    </a:lnTo>
                    <a:lnTo>
                      <a:pt x="634" y="97"/>
                    </a:lnTo>
                    <a:lnTo>
                      <a:pt x="634" y="97"/>
                    </a:lnTo>
                    <a:lnTo>
                      <a:pt x="634" y="97"/>
                    </a:lnTo>
                    <a:lnTo>
                      <a:pt x="634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3" y="97"/>
                    </a:lnTo>
                    <a:lnTo>
                      <a:pt x="643" y="97"/>
                    </a:lnTo>
                    <a:lnTo>
                      <a:pt x="643" y="97"/>
                    </a:lnTo>
                    <a:lnTo>
                      <a:pt x="643" y="97"/>
                    </a:lnTo>
                    <a:lnTo>
                      <a:pt x="643" y="97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6" y="99"/>
                    </a:lnTo>
                    <a:lnTo>
                      <a:pt x="646" y="99"/>
                    </a:lnTo>
                    <a:lnTo>
                      <a:pt x="646" y="99"/>
                    </a:lnTo>
                    <a:lnTo>
                      <a:pt x="646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37" y="99"/>
                    </a:lnTo>
                    <a:lnTo>
                      <a:pt x="637" y="99"/>
                    </a:lnTo>
                    <a:lnTo>
                      <a:pt x="637" y="102"/>
                    </a:lnTo>
                    <a:lnTo>
                      <a:pt x="634" y="102"/>
                    </a:lnTo>
                    <a:lnTo>
                      <a:pt x="634" y="102"/>
                    </a:lnTo>
                    <a:lnTo>
                      <a:pt x="634" y="105"/>
                    </a:lnTo>
                    <a:lnTo>
                      <a:pt x="634" y="105"/>
                    </a:lnTo>
                    <a:lnTo>
                      <a:pt x="634" y="105"/>
                    </a:lnTo>
                    <a:lnTo>
                      <a:pt x="632" y="105"/>
                    </a:lnTo>
                    <a:lnTo>
                      <a:pt x="632" y="105"/>
                    </a:lnTo>
                    <a:lnTo>
                      <a:pt x="632" y="108"/>
                    </a:lnTo>
                    <a:lnTo>
                      <a:pt x="632" y="108"/>
                    </a:lnTo>
                    <a:lnTo>
                      <a:pt x="632" y="108"/>
                    </a:lnTo>
                    <a:lnTo>
                      <a:pt x="632" y="108"/>
                    </a:lnTo>
                    <a:lnTo>
                      <a:pt x="632" y="108"/>
                    </a:lnTo>
                    <a:lnTo>
                      <a:pt x="632" y="111"/>
                    </a:lnTo>
                    <a:lnTo>
                      <a:pt x="632" y="111"/>
                    </a:lnTo>
                    <a:lnTo>
                      <a:pt x="632" y="111"/>
                    </a:lnTo>
                    <a:lnTo>
                      <a:pt x="632" y="114"/>
                    </a:lnTo>
                    <a:lnTo>
                      <a:pt x="632" y="114"/>
                    </a:lnTo>
                    <a:lnTo>
                      <a:pt x="632" y="114"/>
                    </a:lnTo>
                    <a:lnTo>
                      <a:pt x="632" y="114"/>
                    </a:lnTo>
                    <a:lnTo>
                      <a:pt x="632" y="116"/>
                    </a:lnTo>
                    <a:lnTo>
                      <a:pt x="632" y="116"/>
                    </a:lnTo>
                    <a:lnTo>
                      <a:pt x="632" y="116"/>
                    </a:lnTo>
                    <a:lnTo>
                      <a:pt x="632" y="119"/>
                    </a:lnTo>
                    <a:lnTo>
                      <a:pt x="632" y="119"/>
                    </a:lnTo>
                    <a:lnTo>
                      <a:pt x="632" y="119"/>
                    </a:lnTo>
                    <a:lnTo>
                      <a:pt x="632" y="119"/>
                    </a:lnTo>
                    <a:lnTo>
                      <a:pt x="632" y="122"/>
                    </a:lnTo>
                    <a:lnTo>
                      <a:pt x="629" y="122"/>
                    </a:lnTo>
                    <a:lnTo>
                      <a:pt x="629" y="122"/>
                    </a:lnTo>
                    <a:lnTo>
                      <a:pt x="629" y="122"/>
                    </a:lnTo>
                    <a:lnTo>
                      <a:pt x="629" y="122"/>
                    </a:lnTo>
                    <a:lnTo>
                      <a:pt x="629" y="122"/>
                    </a:lnTo>
                    <a:lnTo>
                      <a:pt x="626" y="122"/>
                    </a:lnTo>
                    <a:lnTo>
                      <a:pt x="626" y="122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3" y="128"/>
                    </a:lnTo>
                    <a:lnTo>
                      <a:pt x="623" y="128"/>
                    </a:lnTo>
                    <a:lnTo>
                      <a:pt x="623" y="128"/>
                    </a:lnTo>
                    <a:lnTo>
                      <a:pt x="623" y="131"/>
                    </a:lnTo>
                    <a:lnTo>
                      <a:pt x="623" y="131"/>
                    </a:lnTo>
                    <a:lnTo>
                      <a:pt x="623" y="131"/>
                    </a:lnTo>
                    <a:lnTo>
                      <a:pt x="626" y="131"/>
                    </a:lnTo>
                    <a:lnTo>
                      <a:pt x="626" y="131"/>
                    </a:lnTo>
                    <a:lnTo>
                      <a:pt x="626" y="131"/>
                    </a:lnTo>
                    <a:lnTo>
                      <a:pt x="626" y="133"/>
                    </a:lnTo>
                    <a:lnTo>
                      <a:pt x="626" y="133"/>
                    </a:lnTo>
                    <a:lnTo>
                      <a:pt x="629" y="133"/>
                    </a:lnTo>
                    <a:lnTo>
                      <a:pt x="629" y="136"/>
                    </a:lnTo>
                    <a:lnTo>
                      <a:pt x="629" y="136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6" y="139"/>
                    </a:lnTo>
                    <a:lnTo>
                      <a:pt x="626" y="139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59" name="Freeform 255"/>
              <p:cNvSpPr>
                <a:spLocks/>
              </p:cNvSpPr>
              <p:nvPr/>
            </p:nvSpPr>
            <p:spPr bwMode="auto">
              <a:xfrm>
                <a:off x="1027" y="2529"/>
                <a:ext cx="327" cy="198"/>
              </a:xfrm>
              <a:custGeom>
                <a:avLst/>
                <a:gdLst/>
                <a:ahLst/>
                <a:cxnLst>
                  <a:cxn ang="0">
                    <a:pos x="612" y="167"/>
                  </a:cxn>
                  <a:cxn ang="0">
                    <a:pos x="609" y="170"/>
                  </a:cxn>
                  <a:cxn ang="0">
                    <a:pos x="612" y="182"/>
                  </a:cxn>
                  <a:cxn ang="0">
                    <a:pos x="612" y="199"/>
                  </a:cxn>
                  <a:cxn ang="0">
                    <a:pos x="606" y="207"/>
                  </a:cxn>
                  <a:cxn ang="0">
                    <a:pos x="598" y="213"/>
                  </a:cxn>
                  <a:cxn ang="0">
                    <a:pos x="592" y="221"/>
                  </a:cxn>
                  <a:cxn ang="0">
                    <a:pos x="581" y="227"/>
                  </a:cxn>
                  <a:cxn ang="0">
                    <a:pos x="566" y="233"/>
                  </a:cxn>
                  <a:cxn ang="0">
                    <a:pos x="558" y="230"/>
                  </a:cxn>
                  <a:cxn ang="0">
                    <a:pos x="552" y="230"/>
                  </a:cxn>
                  <a:cxn ang="0">
                    <a:pos x="541" y="236"/>
                  </a:cxn>
                  <a:cxn ang="0">
                    <a:pos x="532" y="261"/>
                  </a:cxn>
                  <a:cxn ang="0">
                    <a:pos x="532" y="301"/>
                  </a:cxn>
                  <a:cxn ang="0">
                    <a:pos x="527" y="332"/>
                  </a:cxn>
                  <a:cxn ang="0">
                    <a:pos x="538" y="369"/>
                  </a:cxn>
                  <a:cxn ang="0">
                    <a:pos x="496" y="389"/>
                  </a:cxn>
                  <a:cxn ang="0">
                    <a:pos x="473" y="377"/>
                  </a:cxn>
                  <a:cxn ang="0">
                    <a:pos x="456" y="369"/>
                  </a:cxn>
                  <a:cxn ang="0">
                    <a:pos x="439" y="360"/>
                  </a:cxn>
                  <a:cxn ang="0">
                    <a:pos x="419" y="357"/>
                  </a:cxn>
                  <a:cxn ang="0">
                    <a:pos x="416" y="366"/>
                  </a:cxn>
                  <a:cxn ang="0">
                    <a:pos x="411" y="335"/>
                  </a:cxn>
                  <a:cxn ang="0">
                    <a:pos x="357" y="312"/>
                  </a:cxn>
                  <a:cxn ang="0">
                    <a:pos x="294" y="301"/>
                  </a:cxn>
                  <a:cxn ang="0">
                    <a:pos x="320" y="287"/>
                  </a:cxn>
                  <a:cxn ang="0">
                    <a:pos x="334" y="295"/>
                  </a:cxn>
                  <a:cxn ang="0">
                    <a:pos x="323" y="267"/>
                  </a:cxn>
                  <a:cxn ang="0">
                    <a:pos x="280" y="227"/>
                  </a:cxn>
                  <a:cxn ang="0">
                    <a:pos x="258" y="238"/>
                  </a:cxn>
                  <a:cxn ang="0">
                    <a:pos x="238" y="238"/>
                  </a:cxn>
                  <a:cxn ang="0">
                    <a:pos x="226" y="233"/>
                  </a:cxn>
                  <a:cxn ang="0">
                    <a:pos x="226" y="210"/>
                  </a:cxn>
                  <a:cxn ang="0">
                    <a:pos x="167" y="142"/>
                  </a:cxn>
                  <a:cxn ang="0">
                    <a:pos x="76" y="108"/>
                  </a:cxn>
                  <a:cxn ang="0">
                    <a:pos x="59" y="108"/>
                  </a:cxn>
                  <a:cxn ang="0">
                    <a:pos x="85" y="139"/>
                  </a:cxn>
                  <a:cxn ang="0">
                    <a:pos x="57" y="139"/>
                  </a:cxn>
                  <a:cxn ang="0">
                    <a:pos x="37" y="153"/>
                  </a:cxn>
                  <a:cxn ang="0">
                    <a:pos x="23" y="128"/>
                  </a:cxn>
                  <a:cxn ang="0">
                    <a:pos x="17" y="114"/>
                  </a:cxn>
                  <a:cxn ang="0">
                    <a:pos x="0" y="116"/>
                  </a:cxn>
                  <a:cxn ang="0">
                    <a:pos x="40" y="99"/>
                  </a:cxn>
                  <a:cxn ang="0">
                    <a:pos x="51" y="80"/>
                  </a:cxn>
                  <a:cxn ang="0">
                    <a:pos x="76" y="74"/>
                  </a:cxn>
                  <a:cxn ang="0">
                    <a:pos x="107" y="68"/>
                  </a:cxn>
                  <a:cxn ang="0">
                    <a:pos x="133" y="34"/>
                  </a:cxn>
                  <a:cxn ang="0">
                    <a:pos x="167" y="20"/>
                  </a:cxn>
                  <a:cxn ang="0">
                    <a:pos x="249" y="26"/>
                  </a:cxn>
                  <a:cxn ang="0">
                    <a:pos x="306" y="51"/>
                  </a:cxn>
                  <a:cxn ang="0">
                    <a:pos x="345" y="94"/>
                  </a:cxn>
                  <a:cxn ang="0">
                    <a:pos x="371" y="114"/>
                  </a:cxn>
                  <a:cxn ang="0">
                    <a:pos x="408" y="116"/>
                  </a:cxn>
                  <a:cxn ang="0">
                    <a:pos x="445" y="77"/>
                  </a:cxn>
                  <a:cxn ang="0">
                    <a:pos x="467" y="40"/>
                  </a:cxn>
                  <a:cxn ang="0">
                    <a:pos x="513" y="46"/>
                  </a:cxn>
                  <a:cxn ang="0">
                    <a:pos x="518" y="65"/>
                  </a:cxn>
                  <a:cxn ang="0">
                    <a:pos x="544" y="77"/>
                  </a:cxn>
                  <a:cxn ang="0">
                    <a:pos x="583" y="91"/>
                  </a:cxn>
                  <a:cxn ang="0">
                    <a:pos x="612" y="99"/>
                  </a:cxn>
                  <a:cxn ang="0">
                    <a:pos x="626" y="97"/>
                  </a:cxn>
                  <a:cxn ang="0">
                    <a:pos x="643" y="99"/>
                  </a:cxn>
                  <a:cxn ang="0">
                    <a:pos x="629" y="122"/>
                  </a:cxn>
                </a:cxnLst>
                <a:rect l="0" t="0" r="r" b="b"/>
                <a:pathLst>
                  <a:path w="646" h="391">
                    <a:moveTo>
                      <a:pt x="626" y="139"/>
                    </a:moveTo>
                    <a:lnTo>
                      <a:pt x="626" y="142"/>
                    </a:lnTo>
                    <a:lnTo>
                      <a:pt x="626" y="142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8"/>
                    </a:lnTo>
                    <a:lnTo>
                      <a:pt x="626" y="148"/>
                    </a:lnTo>
                    <a:lnTo>
                      <a:pt x="626" y="148"/>
                    </a:lnTo>
                    <a:lnTo>
                      <a:pt x="626" y="150"/>
                    </a:lnTo>
                    <a:lnTo>
                      <a:pt x="623" y="150"/>
                    </a:lnTo>
                    <a:lnTo>
                      <a:pt x="623" y="150"/>
                    </a:lnTo>
                    <a:lnTo>
                      <a:pt x="623" y="150"/>
                    </a:lnTo>
                    <a:lnTo>
                      <a:pt x="620" y="153"/>
                    </a:lnTo>
                    <a:lnTo>
                      <a:pt x="620" y="153"/>
                    </a:lnTo>
                    <a:lnTo>
                      <a:pt x="620" y="153"/>
                    </a:lnTo>
                    <a:lnTo>
                      <a:pt x="620" y="156"/>
                    </a:lnTo>
                    <a:lnTo>
                      <a:pt x="620" y="156"/>
                    </a:lnTo>
                    <a:lnTo>
                      <a:pt x="620" y="156"/>
                    </a:lnTo>
                    <a:lnTo>
                      <a:pt x="620" y="156"/>
                    </a:lnTo>
                    <a:lnTo>
                      <a:pt x="620" y="159"/>
                    </a:lnTo>
                    <a:lnTo>
                      <a:pt x="620" y="159"/>
                    </a:lnTo>
                    <a:lnTo>
                      <a:pt x="620" y="159"/>
                    </a:lnTo>
                    <a:lnTo>
                      <a:pt x="620" y="162"/>
                    </a:lnTo>
                    <a:lnTo>
                      <a:pt x="620" y="162"/>
                    </a:lnTo>
                    <a:lnTo>
                      <a:pt x="617" y="162"/>
                    </a:lnTo>
                    <a:lnTo>
                      <a:pt x="617" y="165"/>
                    </a:lnTo>
                    <a:lnTo>
                      <a:pt x="617" y="165"/>
                    </a:lnTo>
                    <a:lnTo>
                      <a:pt x="617" y="165"/>
                    </a:lnTo>
                    <a:lnTo>
                      <a:pt x="617" y="167"/>
                    </a:lnTo>
                    <a:lnTo>
                      <a:pt x="617" y="167"/>
                    </a:lnTo>
                    <a:lnTo>
                      <a:pt x="617" y="167"/>
                    </a:lnTo>
                    <a:lnTo>
                      <a:pt x="617" y="167"/>
                    </a:lnTo>
                    <a:lnTo>
                      <a:pt x="617" y="167"/>
                    </a:lnTo>
                    <a:lnTo>
                      <a:pt x="615" y="167"/>
                    </a:lnTo>
                    <a:lnTo>
                      <a:pt x="615" y="167"/>
                    </a:lnTo>
                    <a:lnTo>
                      <a:pt x="615" y="167"/>
                    </a:lnTo>
                    <a:lnTo>
                      <a:pt x="615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12" y="167"/>
                    </a:lnTo>
                    <a:lnTo>
                      <a:pt x="609" y="167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9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6" y="165"/>
                    </a:lnTo>
                    <a:lnTo>
                      <a:pt x="603" y="165"/>
                    </a:lnTo>
                    <a:lnTo>
                      <a:pt x="606" y="165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67"/>
                    </a:lnTo>
                    <a:lnTo>
                      <a:pt x="606" y="170"/>
                    </a:lnTo>
                    <a:lnTo>
                      <a:pt x="606" y="170"/>
                    </a:lnTo>
                    <a:lnTo>
                      <a:pt x="606" y="167"/>
                    </a:lnTo>
                    <a:lnTo>
                      <a:pt x="609" y="167"/>
                    </a:lnTo>
                    <a:lnTo>
                      <a:pt x="609" y="167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67"/>
                    </a:lnTo>
                    <a:lnTo>
                      <a:pt x="609" y="167"/>
                    </a:lnTo>
                    <a:lnTo>
                      <a:pt x="609" y="167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0"/>
                    </a:lnTo>
                    <a:lnTo>
                      <a:pt x="609" y="173"/>
                    </a:lnTo>
                    <a:lnTo>
                      <a:pt x="609" y="173"/>
                    </a:lnTo>
                    <a:lnTo>
                      <a:pt x="609" y="173"/>
                    </a:lnTo>
                    <a:lnTo>
                      <a:pt x="612" y="173"/>
                    </a:lnTo>
                    <a:lnTo>
                      <a:pt x="612" y="173"/>
                    </a:lnTo>
                    <a:lnTo>
                      <a:pt x="612" y="173"/>
                    </a:lnTo>
                    <a:lnTo>
                      <a:pt x="612" y="173"/>
                    </a:lnTo>
                    <a:lnTo>
                      <a:pt x="612" y="173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6"/>
                    </a:lnTo>
                    <a:lnTo>
                      <a:pt x="612" y="179"/>
                    </a:lnTo>
                    <a:lnTo>
                      <a:pt x="612" y="179"/>
                    </a:lnTo>
                    <a:lnTo>
                      <a:pt x="612" y="182"/>
                    </a:lnTo>
                    <a:lnTo>
                      <a:pt x="615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2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4"/>
                    </a:lnTo>
                    <a:lnTo>
                      <a:pt x="612" y="187"/>
                    </a:lnTo>
                    <a:lnTo>
                      <a:pt x="615" y="187"/>
                    </a:lnTo>
                    <a:lnTo>
                      <a:pt x="615" y="187"/>
                    </a:lnTo>
                    <a:lnTo>
                      <a:pt x="615" y="187"/>
                    </a:lnTo>
                    <a:lnTo>
                      <a:pt x="615" y="187"/>
                    </a:lnTo>
                    <a:lnTo>
                      <a:pt x="612" y="187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0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3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6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199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1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12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9" y="204"/>
                    </a:lnTo>
                    <a:lnTo>
                      <a:pt x="606" y="204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07"/>
                    </a:lnTo>
                    <a:lnTo>
                      <a:pt x="606" y="210"/>
                    </a:lnTo>
                    <a:lnTo>
                      <a:pt x="606" y="210"/>
                    </a:lnTo>
                    <a:lnTo>
                      <a:pt x="606" y="210"/>
                    </a:lnTo>
                    <a:lnTo>
                      <a:pt x="606" y="210"/>
                    </a:lnTo>
                    <a:lnTo>
                      <a:pt x="606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0"/>
                    </a:lnTo>
                    <a:lnTo>
                      <a:pt x="603" y="213"/>
                    </a:lnTo>
                    <a:lnTo>
                      <a:pt x="603" y="213"/>
                    </a:lnTo>
                    <a:lnTo>
                      <a:pt x="603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0"/>
                    </a:lnTo>
                    <a:lnTo>
                      <a:pt x="598" y="210"/>
                    </a:lnTo>
                    <a:lnTo>
                      <a:pt x="598" y="210"/>
                    </a:lnTo>
                    <a:lnTo>
                      <a:pt x="598" y="210"/>
                    </a:lnTo>
                    <a:lnTo>
                      <a:pt x="598" y="210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598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3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8"/>
                    </a:lnTo>
                    <a:lnTo>
                      <a:pt x="600" y="218"/>
                    </a:lnTo>
                    <a:lnTo>
                      <a:pt x="600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8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18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5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92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9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6" y="221"/>
                    </a:lnTo>
                    <a:lnTo>
                      <a:pt x="583" y="224"/>
                    </a:lnTo>
                    <a:lnTo>
                      <a:pt x="583" y="224"/>
                    </a:lnTo>
                    <a:lnTo>
                      <a:pt x="583" y="224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1"/>
                    </a:lnTo>
                    <a:lnTo>
                      <a:pt x="583" y="224"/>
                    </a:lnTo>
                    <a:lnTo>
                      <a:pt x="583" y="224"/>
                    </a:lnTo>
                    <a:lnTo>
                      <a:pt x="583" y="224"/>
                    </a:lnTo>
                    <a:lnTo>
                      <a:pt x="581" y="224"/>
                    </a:lnTo>
                    <a:lnTo>
                      <a:pt x="581" y="224"/>
                    </a:lnTo>
                    <a:lnTo>
                      <a:pt x="581" y="224"/>
                    </a:lnTo>
                    <a:lnTo>
                      <a:pt x="581" y="224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81" y="227"/>
                    </a:lnTo>
                    <a:lnTo>
                      <a:pt x="578" y="227"/>
                    </a:lnTo>
                    <a:lnTo>
                      <a:pt x="578" y="227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8" y="230"/>
                    </a:lnTo>
                    <a:lnTo>
                      <a:pt x="575" y="230"/>
                    </a:lnTo>
                    <a:lnTo>
                      <a:pt x="575" y="233"/>
                    </a:lnTo>
                    <a:lnTo>
                      <a:pt x="575" y="233"/>
                    </a:lnTo>
                    <a:lnTo>
                      <a:pt x="575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72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9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6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4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61" y="233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8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5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30"/>
                    </a:lnTo>
                    <a:lnTo>
                      <a:pt x="552" y="227"/>
                    </a:lnTo>
                    <a:lnTo>
                      <a:pt x="552" y="227"/>
                    </a:lnTo>
                    <a:lnTo>
                      <a:pt x="552" y="227"/>
                    </a:lnTo>
                    <a:lnTo>
                      <a:pt x="552" y="227"/>
                    </a:lnTo>
                    <a:lnTo>
                      <a:pt x="549" y="227"/>
                    </a:lnTo>
                    <a:lnTo>
                      <a:pt x="549" y="227"/>
                    </a:lnTo>
                    <a:lnTo>
                      <a:pt x="549" y="227"/>
                    </a:lnTo>
                    <a:lnTo>
                      <a:pt x="549" y="227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9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7" y="230"/>
                    </a:lnTo>
                    <a:lnTo>
                      <a:pt x="544" y="230"/>
                    </a:lnTo>
                    <a:lnTo>
                      <a:pt x="544" y="230"/>
                    </a:lnTo>
                    <a:lnTo>
                      <a:pt x="544" y="233"/>
                    </a:lnTo>
                    <a:lnTo>
                      <a:pt x="544" y="233"/>
                    </a:lnTo>
                    <a:lnTo>
                      <a:pt x="544" y="233"/>
                    </a:lnTo>
                    <a:lnTo>
                      <a:pt x="541" y="233"/>
                    </a:lnTo>
                    <a:lnTo>
                      <a:pt x="541" y="233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4" y="236"/>
                    </a:lnTo>
                    <a:lnTo>
                      <a:pt x="544" y="236"/>
                    </a:lnTo>
                    <a:lnTo>
                      <a:pt x="544" y="238"/>
                    </a:lnTo>
                    <a:lnTo>
                      <a:pt x="544" y="238"/>
                    </a:lnTo>
                    <a:lnTo>
                      <a:pt x="544" y="238"/>
                    </a:lnTo>
                    <a:lnTo>
                      <a:pt x="544" y="238"/>
                    </a:lnTo>
                    <a:lnTo>
                      <a:pt x="544" y="241"/>
                    </a:lnTo>
                    <a:lnTo>
                      <a:pt x="544" y="241"/>
                    </a:lnTo>
                    <a:lnTo>
                      <a:pt x="544" y="241"/>
                    </a:lnTo>
                    <a:lnTo>
                      <a:pt x="544" y="244"/>
                    </a:lnTo>
                    <a:lnTo>
                      <a:pt x="541" y="244"/>
                    </a:lnTo>
                    <a:lnTo>
                      <a:pt x="541" y="244"/>
                    </a:lnTo>
                    <a:lnTo>
                      <a:pt x="541" y="247"/>
                    </a:lnTo>
                    <a:lnTo>
                      <a:pt x="541" y="247"/>
                    </a:lnTo>
                    <a:lnTo>
                      <a:pt x="541" y="247"/>
                    </a:lnTo>
                    <a:lnTo>
                      <a:pt x="541" y="247"/>
                    </a:lnTo>
                    <a:lnTo>
                      <a:pt x="541" y="247"/>
                    </a:lnTo>
                    <a:lnTo>
                      <a:pt x="541" y="250"/>
                    </a:lnTo>
                    <a:lnTo>
                      <a:pt x="538" y="250"/>
                    </a:lnTo>
                    <a:lnTo>
                      <a:pt x="538" y="250"/>
                    </a:lnTo>
                    <a:lnTo>
                      <a:pt x="538" y="253"/>
                    </a:lnTo>
                    <a:lnTo>
                      <a:pt x="538" y="253"/>
                    </a:lnTo>
                    <a:lnTo>
                      <a:pt x="538" y="253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5"/>
                    </a:lnTo>
                    <a:lnTo>
                      <a:pt x="538" y="258"/>
                    </a:lnTo>
                    <a:lnTo>
                      <a:pt x="538" y="258"/>
                    </a:lnTo>
                    <a:lnTo>
                      <a:pt x="538" y="258"/>
                    </a:lnTo>
                    <a:lnTo>
                      <a:pt x="535" y="258"/>
                    </a:lnTo>
                    <a:lnTo>
                      <a:pt x="535" y="258"/>
                    </a:lnTo>
                    <a:lnTo>
                      <a:pt x="535" y="258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5" y="261"/>
                    </a:lnTo>
                    <a:lnTo>
                      <a:pt x="532" y="261"/>
                    </a:lnTo>
                    <a:lnTo>
                      <a:pt x="538" y="270"/>
                    </a:lnTo>
                    <a:lnTo>
                      <a:pt x="541" y="270"/>
                    </a:lnTo>
                    <a:lnTo>
                      <a:pt x="535" y="272"/>
                    </a:lnTo>
                    <a:lnTo>
                      <a:pt x="535" y="275"/>
                    </a:lnTo>
                    <a:lnTo>
                      <a:pt x="535" y="275"/>
                    </a:lnTo>
                    <a:lnTo>
                      <a:pt x="532" y="275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0" y="278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7" y="281"/>
                    </a:lnTo>
                    <a:lnTo>
                      <a:pt x="527" y="284"/>
                    </a:lnTo>
                    <a:lnTo>
                      <a:pt x="527" y="284"/>
                    </a:lnTo>
                    <a:lnTo>
                      <a:pt x="527" y="287"/>
                    </a:lnTo>
                    <a:lnTo>
                      <a:pt x="527" y="287"/>
                    </a:lnTo>
                    <a:lnTo>
                      <a:pt x="527" y="287"/>
                    </a:lnTo>
                    <a:lnTo>
                      <a:pt x="524" y="289"/>
                    </a:lnTo>
                    <a:lnTo>
                      <a:pt x="524" y="289"/>
                    </a:lnTo>
                    <a:lnTo>
                      <a:pt x="524" y="289"/>
                    </a:lnTo>
                    <a:lnTo>
                      <a:pt x="524" y="292"/>
                    </a:lnTo>
                    <a:lnTo>
                      <a:pt x="524" y="292"/>
                    </a:lnTo>
                    <a:lnTo>
                      <a:pt x="527" y="292"/>
                    </a:lnTo>
                    <a:lnTo>
                      <a:pt x="527" y="292"/>
                    </a:lnTo>
                    <a:lnTo>
                      <a:pt x="527" y="295"/>
                    </a:lnTo>
                    <a:lnTo>
                      <a:pt x="527" y="295"/>
                    </a:lnTo>
                    <a:lnTo>
                      <a:pt x="527" y="295"/>
                    </a:lnTo>
                    <a:lnTo>
                      <a:pt x="527" y="298"/>
                    </a:lnTo>
                    <a:lnTo>
                      <a:pt x="527" y="298"/>
                    </a:lnTo>
                    <a:lnTo>
                      <a:pt x="527" y="298"/>
                    </a:lnTo>
                    <a:lnTo>
                      <a:pt x="527" y="298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0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2" y="301"/>
                    </a:lnTo>
                    <a:lnTo>
                      <a:pt x="535" y="301"/>
                    </a:lnTo>
                    <a:lnTo>
                      <a:pt x="535" y="298"/>
                    </a:lnTo>
                    <a:lnTo>
                      <a:pt x="535" y="298"/>
                    </a:lnTo>
                    <a:lnTo>
                      <a:pt x="535" y="298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38" y="301"/>
                    </a:lnTo>
                    <a:lnTo>
                      <a:pt x="535" y="301"/>
                    </a:lnTo>
                    <a:lnTo>
                      <a:pt x="535" y="301"/>
                    </a:lnTo>
                    <a:lnTo>
                      <a:pt x="535" y="301"/>
                    </a:lnTo>
                    <a:lnTo>
                      <a:pt x="538" y="301"/>
                    </a:lnTo>
                    <a:lnTo>
                      <a:pt x="538" y="304"/>
                    </a:lnTo>
                    <a:lnTo>
                      <a:pt x="538" y="304"/>
                    </a:lnTo>
                    <a:lnTo>
                      <a:pt x="538" y="304"/>
                    </a:lnTo>
                    <a:lnTo>
                      <a:pt x="538" y="304"/>
                    </a:lnTo>
                    <a:lnTo>
                      <a:pt x="538" y="309"/>
                    </a:lnTo>
                    <a:lnTo>
                      <a:pt x="527" y="312"/>
                    </a:lnTo>
                    <a:lnTo>
                      <a:pt x="527" y="312"/>
                    </a:lnTo>
                    <a:lnTo>
                      <a:pt x="527" y="315"/>
                    </a:lnTo>
                    <a:lnTo>
                      <a:pt x="530" y="315"/>
                    </a:lnTo>
                    <a:lnTo>
                      <a:pt x="530" y="315"/>
                    </a:lnTo>
                    <a:lnTo>
                      <a:pt x="530" y="315"/>
                    </a:lnTo>
                    <a:lnTo>
                      <a:pt x="530" y="318"/>
                    </a:lnTo>
                    <a:lnTo>
                      <a:pt x="527" y="318"/>
                    </a:lnTo>
                    <a:lnTo>
                      <a:pt x="527" y="321"/>
                    </a:lnTo>
                    <a:lnTo>
                      <a:pt x="527" y="321"/>
                    </a:lnTo>
                    <a:lnTo>
                      <a:pt x="527" y="321"/>
                    </a:lnTo>
                    <a:lnTo>
                      <a:pt x="527" y="323"/>
                    </a:lnTo>
                    <a:lnTo>
                      <a:pt x="527" y="323"/>
                    </a:lnTo>
                    <a:lnTo>
                      <a:pt x="527" y="326"/>
                    </a:lnTo>
                    <a:lnTo>
                      <a:pt x="527" y="326"/>
                    </a:lnTo>
                    <a:lnTo>
                      <a:pt x="527" y="326"/>
                    </a:lnTo>
                    <a:lnTo>
                      <a:pt x="527" y="329"/>
                    </a:lnTo>
                    <a:lnTo>
                      <a:pt x="527" y="329"/>
                    </a:lnTo>
                    <a:lnTo>
                      <a:pt x="527" y="332"/>
                    </a:lnTo>
                    <a:lnTo>
                      <a:pt x="527" y="332"/>
                    </a:lnTo>
                    <a:lnTo>
                      <a:pt x="527" y="332"/>
                    </a:lnTo>
                    <a:lnTo>
                      <a:pt x="530" y="335"/>
                    </a:lnTo>
                    <a:lnTo>
                      <a:pt x="530" y="335"/>
                    </a:lnTo>
                    <a:lnTo>
                      <a:pt x="530" y="335"/>
                    </a:lnTo>
                    <a:lnTo>
                      <a:pt x="530" y="338"/>
                    </a:lnTo>
                    <a:lnTo>
                      <a:pt x="532" y="338"/>
                    </a:lnTo>
                    <a:lnTo>
                      <a:pt x="532" y="338"/>
                    </a:lnTo>
                    <a:lnTo>
                      <a:pt x="532" y="338"/>
                    </a:lnTo>
                    <a:lnTo>
                      <a:pt x="532" y="340"/>
                    </a:lnTo>
                    <a:lnTo>
                      <a:pt x="532" y="340"/>
                    </a:lnTo>
                    <a:lnTo>
                      <a:pt x="532" y="343"/>
                    </a:lnTo>
                    <a:lnTo>
                      <a:pt x="535" y="343"/>
                    </a:lnTo>
                    <a:lnTo>
                      <a:pt x="535" y="343"/>
                    </a:lnTo>
                    <a:lnTo>
                      <a:pt x="535" y="346"/>
                    </a:lnTo>
                    <a:lnTo>
                      <a:pt x="535" y="346"/>
                    </a:lnTo>
                    <a:lnTo>
                      <a:pt x="535" y="349"/>
                    </a:lnTo>
                    <a:lnTo>
                      <a:pt x="535" y="349"/>
                    </a:lnTo>
                    <a:lnTo>
                      <a:pt x="538" y="352"/>
                    </a:lnTo>
                    <a:lnTo>
                      <a:pt x="538" y="355"/>
                    </a:lnTo>
                    <a:lnTo>
                      <a:pt x="538" y="357"/>
                    </a:lnTo>
                    <a:lnTo>
                      <a:pt x="538" y="357"/>
                    </a:lnTo>
                    <a:lnTo>
                      <a:pt x="538" y="360"/>
                    </a:lnTo>
                    <a:lnTo>
                      <a:pt x="538" y="360"/>
                    </a:lnTo>
                    <a:lnTo>
                      <a:pt x="538" y="363"/>
                    </a:lnTo>
                    <a:lnTo>
                      <a:pt x="541" y="363"/>
                    </a:lnTo>
                    <a:lnTo>
                      <a:pt x="541" y="363"/>
                    </a:lnTo>
                    <a:lnTo>
                      <a:pt x="541" y="363"/>
                    </a:lnTo>
                    <a:lnTo>
                      <a:pt x="538" y="363"/>
                    </a:lnTo>
                    <a:lnTo>
                      <a:pt x="538" y="363"/>
                    </a:lnTo>
                    <a:lnTo>
                      <a:pt x="538" y="363"/>
                    </a:lnTo>
                    <a:lnTo>
                      <a:pt x="538" y="363"/>
                    </a:lnTo>
                    <a:lnTo>
                      <a:pt x="538" y="363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6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69"/>
                    </a:lnTo>
                    <a:lnTo>
                      <a:pt x="538" y="372"/>
                    </a:lnTo>
                    <a:lnTo>
                      <a:pt x="538" y="372"/>
                    </a:lnTo>
                    <a:lnTo>
                      <a:pt x="535" y="372"/>
                    </a:lnTo>
                    <a:lnTo>
                      <a:pt x="535" y="372"/>
                    </a:lnTo>
                    <a:lnTo>
                      <a:pt x="535" y="372"/>
                    </a:lnTo>
                    <a:lnTo>
                      <a:pt x="535" y="372"/>
                    </a:lnTo>
                    <a:lnTo>
                      <a:pt x="532" y="372"/>
                    </a:lnTo>
                    <a:lnTo>
                      <a:pt x="532" y="372"/>
                    </a:lnTo>
                    <a:lnTo>
                      <a:pt x="530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4" y="372"/>
                    </a:lnTo>
                    <a:lnTo>
                      <a:pt x="524" y="372"/>
                    </a:lnTo>
                    <a:lnTo>
                      <a:pt x="524" y="374"/>
                    </a:lnTo>
                    <a:lnTo>
                      <a:pt x="524" y="374"/>
                    </a:lnTo>
                    <a:lnTo>
                      <a:pt x="524" y="374"/>
                    </a:lnTo>
                    <a:lnTo>
                      <a:pt x="521" y="374"/>
                    </a:lnTo>
                    <a:lnTo>
                      <a:pt x="521" y="377"/>
                    </a:lnTo>
                    <a:lnTo>
                      <a:pt x="521" y="377"/>
                    </a:lnTo>
                    <a:lnTo>
                      <a:pt x="521" y="377"/>
                    </a:lnTo>
                    <a:lnTo>
                      <a:pt x="521" y="377"/>
                    </a:lnTo>
                    <a:lnTo>
                      <a:pt x="518" y="380"/>
                    </a:lnTo>
                    <a:lnTo>
                      <a:pt x="518" y="380"/>
                    </a:lnTo>
                    <a:lnTo>
                      <a:pt x="515" y="380"/>
                    </a:lnTo>
                    <a:lnTo>
                      <a:pt x="515" y="380"/>
                    </a:lnTo>
                    <a:lnTo>
                      <a:pt x="513" y="380"/>
                    </a:lnTo>
                    <a:lnTo>
                      <a:pt x="510" y="380"/>
                    </a:lnTo>
                    <a:lnTo>
                      <a:pt x="510" y="380"/>
                    </a:lnTo>
                    <a:lnTo>
                      <a:pt x="507" y="380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1" y="383"/>
                    </a:lnTo>
                    <a:lnTo>
                      <a:pt x="501" y="383"/>
                    </a:lnTo>
                    <a:lnTo>
                      <a:pt x="498" y="389"/>
                    </a:lnTo>
                    <a:lnTo>
                      <a:pt x="498" y="389"/>
                    </a:lnTo>
                    <a:lnTo>
                      <a:pt x="496" y="389"/>
                    </a:lnTo>
                    <a:lnTo>
                      <a:pt x="496" y="389"/>
                    </a:lnTo>
                    <a:lnTo>
                      <a:pt x="496" y="389"/>
                    </a:lnTo>
                    <a:lnTo>
                      <a:pt x="496" y="389"/>
                    </a:lnTo>
                    <a:lnTo>
                      <a:pt x="493" y="391"/>
                    </a:lnTo>
                    <a:lnTo>
                      <a:pt x="493" y="391"/>
                    </a:lnTo>
                    <a:lnTo>
                      <a:pt x="490" y="391"/>
                    </a:lnTo>
                    <a:lnTo>
                      <a:pt x="490" y="391"/>
                    </a:lnTo>
                    <a:lnTo>
                      <a:pt x="490" y="391"/>
                    </a:lnTo>
                    <a:lnTo>
                      <a:pt x="487" y="391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7" y="389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4" y="386"/>
                    </a:lnTo>
                    <a:lnTo>
                      <a:pt x="481" y="386"/>
                    </a:lnTo>
                    <a:lnTo>
                      <a:pt x="481" y="386"/>
                    </a:lnTo>
                    <a:lnTo>
                      <a:pt x="481" y="386"/>
                    </a:lnTo>
                    <a:lnTo>
                      <a:pt x="481" y="386"/>
                    </a:lnTo>
                    <a:lnTo>
                      <a:pt x="481" y="386"/>
                    </a:lnTo>
                    <a:lnTo>
                      <a:pt x="479" y="386"/>
                    </a:lnTo>
                    <a:lnTo>
                      <a:pt x="479" y="383"/>
                    </a:lnTo>
                    <a:lnTo>
                      <a:pt x="479" y="383"/>
                    </a:lnTo>
                    <a:lnTo>
                      <a:pt x="479" y="383"/>
                    </a:lnTo>
                    <a:lnTo>
                      <a:pt x="479" y="383"/>
                    </a:lnTo>
                    <a:lnTo>
                      <a:pt x="476" y="383"/>
                    </a:lnTo>
                    <a:lnTo>
                      <a:pt x="476" y="383"/>
                    </a:lnTo>
                    <a:lnTo>
                      <a:pt x="476" y="383"/>
                    </a:lnTo>
                    <a:lnTo>
                      <a:pt x="476" y="380"/>
                    </a:lnTo>
                    <a:lnTo>
                      <a:pt x="476" y="380"/>
                    </a:lnTo>
                    <a:lnTo>
                      <a:pt x="476" y="380"/>
                    </a:lnTo>
                    <a:lnTo>
                      <a:pt x="476" y="380"/>
                    </a:lnTo>
                    <a:lnTo>
                      <a:pt x="476" y="380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7"/>
                    </a:lnTo>
                    <a:lnTo>
                      <a:pt x="473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70" y="374"/>
                    </a:lnTo>
                    <a:lnTo>
                      <a:pt x="467" y="374"/>
                    </a:lnTo>
                    <a:lnTo>
                      <a:pt x="467" y="374"/>
                    </a:lnTo>
                    <a:lnTo>
                      <a:pt x="467" y="374"/>
                    </a:lnTo>
                    <a:lnTo>
                      <a:pt x="467" y="374"/>
                    </a:lnTo>
                    <a:lnTo>
                      <a:pt x="467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72"/>
                    </a:lnTo>
                    <a:lnTo>
                      <a:pt x="464" y="369"/>
                    </a:lnTo>
                    <a:lnTo>
                      <a:pt x="464" y="369"/>
                    </a:lnTo>
                    <a:lnTo>
                      <a:pt x="464" y="369"/>
                    </a:lnTo>
                    <a:lnTo>
                      <a:pt x="462" y="369"/>
                    </a:lnTo>
                    <a:lnTo>
                      <a:pt x="462" y="369"/>
                    </a:lnTo>
                    <a:lnTo>
                      <a:pt x="459" y="369"/>
                    </a:lnTo>
                    <a:lnTo>
                      <a:pt x="459" y="369"/>
                    </a:lnTo>
                    <a:lnTo>
                      <a:pt x="459" y="369"/>
                    </a:lnTo>
                    <a:lnTo>
                      <a:pt x="459" y="369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6" y="369"/>
                    </a:lnTo>
                    <a:lnTo>
                      <a:pt x="453" y="369"/>
                    </a:lnTo>
                    <a:lnTo>
                      <a:pt x="453" y="369"/>
                    </a:lnTo>
                    <a:lnTo>
                      <a:pt x="453" y="369"/>
                    </a:lnTo>
                    <a:lnTo>
                      <a:pt x="453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6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50" y="363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7" y="360"/>
                    </a:lnTo>
                    <a:lnTo>
                      <a:pt x="447" y="360"/>
                    </a:lnTo>
                    <a:lnTo>
                      <a:pt x="447" y="360"/>
                    </a:lnTo>
                    <a:lnTo>
                      <a:pt x="447" y="360"/>
                    </a:lnTo>
                    <a:lnTo>
                      <a:pt x="447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39" y="360"/>
                    </a:lnTo>
                    <a:lnTo>
                      <a:pt x="439" y="360"/>
                    </a:lnTo>
                    <a:lnTo>
                      <a:pt x="439" y="360"/>
                    </a:lnTo>
                    <a:lnTo>
                      <a:pt x="439" y="360"/>
                    </a:lnTo>
                    <a:lnTo>
                      <a:pt x="439" y="357"/>
                    </a:lnTo>
                    <a:lnTo>
                      <a:pt x="439" y="357"/>
                    </a:lnTo>
                    <a:lnTo>
                      <a:pt x="436" y="357"/>
                    </a:lnTo>
                    <a:lnTo>
                      <a:pt x="436" y="357"/>
                    </a:lnTo>
                    <a:lnTo>
                      <a:pt x="436" y="357"/>
                    </a:lnTo>
                    <a:lnTo>
                      <a:pt x="433" y="355"/>
                    </a:lnTo>
                    <a:lnTo>
                      <a:pt x="433" y="355"/>
                    </a:lnTo>
                    <a:lnTo>
                      <a:pt x="433" y="355"/>
                    </a:lnTo>
                    <a:lnTo>
                      <a:pt x="430" y="352"/>
                    </a:lnTo>
                    <a:lnTo>
                      <a:pt x="430" y="352"/>
                    </a:lnTo>
                    <a:lnTo>
                      <a:pt x="430" y="352"/>
                    </a:lnTo>
                    <a:lnTo>
                      <a:pt x="430" y="352"/>
                    </a:lnTo>
                    <a:lnTo>
                      <a:pt x="430" y="349"/>
                    </a:lnTo>
                    <a:lnTo>
                      <a:pt x="430" y="349"/>
                    </a:lnTo>
                    <a:lnTo>
                      <a:pt x="428" y="349"/>
                    </a:lnTo>
                    <a:lnTo>
                      <a:pt x="428" y="346"/>
                    </a:lnTo>
                    <a:lnTo>
                      <a:pt x="428" y="346"/>
                    </a:lnTo>
                    <a:lnTo>
                      <a:pt x="428" y="346"/>
                    </a:lnTo>
                    <a:lnTo>
                      <a:pt x="428" y="346"/>
                    </a:lnTo>
                    <a:lnTo>
                      <a:pt x="428" y="346"/>
                    </a:lnTo>
                    <a:lnTo>
                      <a:pt x="425" y="346"/>
                    </a:lnTo>
                    <a:lnTo>
                      <a:pt x="425" y="349"/>
                    </a:lnTo>
                    <a:lnTo>
                      <a:pt x="425" y="349"/>
                    </a:lnTo>
                    <a:lnTo>
                      <a:pt x="425" y="349"/>
                    </a:lnTo>
                    <a:lnTo>
                      <a:pt x="425" y="352"/>
                    </a:lnTo>
                    <a:lnTo>
                      <a:pt x="425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2"/>
                    </a:lnTo>
                    <a:lnTo>
                      <a:pt x="422" y="355"/>
                    </a:lnTo>
                    <a:lnTo>
                      <a:pt x="422" y="355"/>
                    </a:lnTo>
                    <a:lnTo>
                      <a:pt x="422" y="355"/>
                    </a:lnTo>
                    <a:lnTo>
                      <a:pt x="422" y="355"/>
                    </a:lnTo>
                    <a:lnTo>
                      <a:pt x="419" y="355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57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9" y="360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3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6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6"/>
                    </a:lnTo>
                    <a:lnTo>
                      <a:pt x="413" y="363"/>
                    </a:lnTo>
                    <a:lnTo>
                      <a:pt x="413" y="363"/>
                    </a:lnTo>
                    <a:lnTo>
                      <a:pt x="413" y="363"/>
                    </a:lnTo>
                    <a:lnTo>
                      <a:pt x="413" y="363"/>
                    </a:lnTo>
                    <a:lnTo>
                      <a:pt x="413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6"/>
                    </a:lnTo>
                    <a:lnTo>
                      <a:pt x="411" y="366"/>
                    </a:lnTo>
                    <a:lnTo>
                      <a:pt x="411" y="366"/>
                    </a:lnTo>
                    <a:lnTo>
                      <a:pt x="411" y="366"/>
                    </a:lnTo>
                    <a:lnTo>
                      <a:pt x="411" y="366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3"/>
                    </a:lnTo>
                    <a:lnTo>
                      <a:pt x="411" y="360"/>
                    </a:lnTo>
                    <a:lnTo>
                      <a:pt x="411" y="360"/>
                    </a:lnTo>
                    <a:lnTo>
                      <a:pt x="411" y="357"/>
                    </a:lnTo>
                    <a:lnTo>
                      <a:pt x="413" y="346"/>
                    </a:lnTo>
                    <a:lnTo>
                      <a:pt x="413" y="335"/>
                    </a:lnTo>
                    <a:lnTo>
                      <a:pt x="413" y="335"/>
                    </a:lnTo>
                    <a:lnTo>
                      <a:pt x="411" y="335"/>
                    </a:lnTo>
                    <a:lnTo>
                      <a:pt x="411" y="332"/>
                    </a:lnTo>
                    <a:lnTo>
                      <a:pt x="408" y="332"/>
                    </a:lnTo>
                    <a:lnTo>
                      <a:pt x="408" y="332"/>
                    </a:lnTo>
                    <a:lnTo>
                      <a:pt x="408" y="329"/>
                    </a:lnTo>
                    <a:lnTo>
                      <a:pt x="405" y="329"/>
                    </a:lnTo>
                    <a:lnTo>
                      <a:pt x="405" y="329"/>
                    </a:lnTo>
                    <a:lnTo>
                      <a:pt x="402" y="326"/>
                    </a:lnTo>
                    <a:lnTo>
                      <a:pt x="402" y="326"/>
                    </a:lnTo>
                    <a:lnTo>
                      <a:pt x="402" y="323"/>
                    </a:lnTo>
                    <a:lnTo>
                      <a:pt x="399" y="323"/>
                    </a:lnTo>
                    <a:lnTo>
                      <a:pt x="399" y="323"/>
                    </a:lnTo>
                    <a:lnTo>
                      <a:pt x="396" y="321"/>
                    </a:lnTo>
                    <a:lnTo>
                      <a:pt x="396" y="321"/>
                    </a:lnTo>
                    <a:lnTo>
                      <a:pt x="396" y="321"/>
                    </a:lnTo>
                    <a:lnTo>
                      <a:pt x="394" y="318"/>
                    </a:lnTo>
                    <a:lnTo>
                      <a:pt x="391" y="315"/>
                    </a:lnTo>
                    <a:lnTo>
                      <a:pt x="391" y="315"/>
                    </a:lnTo>
                    <a:lnTo>
                      <a:pt x="391" y="312"/>
                    </a:lnTo>
                    <a:lnTo>
                      <a:pt x="388" y="312"/>
                    </a:lnTo>
                    <a:lnTo>
                      <a:pt x="388" y="312"/>
                    </a:lnTo>
                    <a:lnTo>
                      <a:pt x="382" y="306"/>
                    </a:lnTo>
                    <a:lnTo>
                      <a:pt x="371" y="301"/>
                    </a:lnTo>
                    <a:lnTo>
                      <a:pt x="357" y="289"/>
                    </a:lnTo>
                    <a:lnTo>
                      <a:pt x="354" y="295"/>
                    </a:lnTo>
                    <a:lnTo>
                      <a:pt x="351" y="295"/>
                    </a:lnTo>
                    <a:lnTo>
                      <a:pt x="348" y="301"/>
                    </a:lnTo>
                    <a:lnTo>
                      <a:pt x="348" y="298"/>
                    </a:lnTo>
                    <a:lnTo>
                      <a:pt x="343" y="309"/>
                    </a:lnTo>
                    <a:lnTo>
                      <a:pt x="345" y="312"/>
                    </a:lnTo>
                    <a:lnTo>
                      <a:pt x="345" y="309"/>
                    </a:lnTo>
                    <a:lnTo>
                      <a:pt x="348" y="312"/>
                    </a:lnTo>
                    <a:lnTo>
                      <a:pt x="351" y="309"/>
                    </a:lnTo>
                    <a:lnTo>
                      <a:pt x="351" y="312"/>
                    </a:lnTo>
                    <a:lnTo>
                      <a:pt x="351" y="312"/>
                    </a:lnTo>
                    <a:lnTo>
                      <a:pt x="351" y="312"/>
                    </a:lnTo>
                    <a:lnTo>
                      <a:pt x="351" y="312"/>
                    </a:lnTo>
                    <a:lnTo>
                      <a:pt x="354" y="312"/>
                    </a:lnTo>
                    <a:lnTo>
                      <a:pt x="354" y="312"/>
                    </a:lnTo>
                    <a:lnTo>
                      <a:pt x="354" y="309"/>
                    </a:lnTo>
                    <a:lnTo>
                      <a:pt x="354" y="309"/>
                    </a:lnTo>
                    <a:lnTo>
                      <a:pt x="354" y="309"/>
                    </a:lnTo>
                    <a:lnTo>
                      <a:pt x="357" y="312"/>
                    </a:lnTo>
                    <a:lnTo>
                      <a:pt x="357" y="312"/>
                    </a:lnTo>
                    <a:lnTo>
                      <a:pt x="354" y="312"/>
                    </a:lnTo>
                    <a:lnTo>
                      <a:pt x="354" y="312"/>
                    </a:lnTo>
                    <a:lnTo>
                      <a:pt x="354" y="312"/>
                    </a:lnTo>
                    <a:lnTo>
                      <a:pt x="354" y="315"/>
                    </a:lnTo>
                    <a:lnTo>
                      <a:pt x="354" y="315"/>
                    </a:lnTo>
                    <a:lnTo>
                      <a:pt x="354" y="315"/>
                    </a:lnTo>
                    <a:lnTo>
                      <a:pt x="354" y="315"/>
                    </a:lnTo>
                    <a:lnTo>
                      <a:pt x="348" y="315"/>
                    </a:lnTo>
                    <a:lnTo>
                      <a:pt x="348" y="315"/>
                    </a:lnTo>
                    <a:lnTo>
                      <a:pt x="348" y="315"/>
                    </a:lnTo>
                    <a:lnTo>
                      <a:pt x="348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5"/>
                    </a:lnTo>
                    <a:lnTo>
                      <a:pt x="345" y="318"/>
                    </a:lnTo>
                    <a:lnTo>
                      <a:pt x="345" y="315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37" y="318"/>
                    </a:lnTo>
                    <a:lnTo>
                      <a:pt x="337" y="321"/>
                    </a:lnTo>
                    <a:lnTo>
                      <a:pt x="334" y="318"/>
                    </a:lnTo>
                    <a:lnTo>
                      <a:pt x="331" y="318"/>
                    </a:lnTo>
                    <a:lnTo>
                      <a:pt x="328" y="318"/>
                    </a:lnTo>
                    <a:lnTo>
                      <a:pt x="317" y="315"/>
                    </a:lnTo>
                    <a:lnTo>
                      <a:pt x="306" y="312"/>
                    </a:lnTo>
                    <a:lnTo>
                      <a:pt x="303" y="309"/>
                    </a:lnTo>
                    <a:lnTo>
                      <a:pt x="297" y="309"/>
                    </a:lnTo>
                    <a:lnTo>
                      <a:pt x="294" y="309"/>
                    </a:lnTo>
                    <a:lnTo>
                      <a:pt x="292" y="306"/>
                    </a:lnTo>
                    <a:lnTo>
                      <a:pt x="292" y="304"/>
                    </a:lnTo>
                    <a:lnTo>
                      <a:pt x="292" y="304"/>
                    </a:lnTo>
                    <a:lnTo>
                      <a:pt x="294" y="301"/>
                    </a:lnTo>
                    <a:lnTo>
                      <a:pt x="294" y="301"/>
                    </a:lnTo>
                    <a:lnTo>
                      <a:pt x="297" y="298"/>
                    </a:lnTo>
                    <a:lnTo>
                      <a:pt x="300" y="292"/>
                    </a:lnTo>
                    <a:lnTo>
                      <a:pt x="303" y="289"/>
                    </a:lnTo>
                    <a:lnTo>
                      <a:pt x="306" y="284"/>
                    </a:lnTo>
                    <a:lnTo>
                      <a:pt x="306" y="284"/>
                    </a:lnTo>
                    <a:lnTo>
                      <a:pt x="306" y="284"/>
                    </a:lnTo>
                    <a:lnTo>
                      <a:pt x="306" y="284"/>
                    </a:lnTo>
                    <a:lnTo>
                      <a:pt x="306" y="284"/>
                    </a:lnTo>
                    <a:lnTo>
                      <a:pt x="306" y="281"/>
                    </a:lnTo>
                    <a:lnTo>
                      <a:pt x="306" y="281"/>
                    </a:lnTo>
                    <a:lnTo>
                      <a:pt x="309" y="281"/>
                    </a:lnTo>
                    <a:lnTo>
                      <a:pt x="309" y="281"/>
                    </a:lnTo>
                    <a:lnTo>
                      <a:pt x="309" y="281"/>
                    </a:lnTo>
                    <a:lnTo>
                      <a:pt x="311" y="284"/>
                    </a:lnTo>
                    <a:lnTo>
                      <a:pt x="311" y="284"/>
                    </a:lnTo>
                    <a:lnTo>
                      <a:pt x="311" y="281"/>
                    </a:lnTo>
                    <a:lnTo>
                      <a:pt x="311" y="281"/>
                    </a:lnTo>
                    <a:lnTo>
                      <a:pt x="311" y="281"/>
                    </a:lnTo>
                    <a:lnTo>
                      <a:pt x="311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4" y="284"/>
                    </a:lnTo>
                    <a:lnTo>
                      <a:pt x="317" y="284"/>
                    </a:lnTo>
                    <a:lnTo>
                      <a:pt x="317" y="284"/>
                    </a:lnTo>
                    <a:lnTo>
                      <a:pt x="317" y="284"/>
                    </a:lnTo>
                    <a:lnTo>
                      <a:pt x="317" y="284"/>
                    </a:lnTo>
                    <a:lnTo>
                      <a:pt x="317" y="287"/>
                    </a:lnTo>
                    <a:lnTo>
                      <a:pt x="317" y="284"/>
                    </a:lnTo>
                    <a:lnTo>
                      <a:pt x="317" y="287"/>
                    </a:lnTo>
                    <a:lnTo>
                      <a:pt x="317" y="287"/>
                    </a:lnTo>
                    <a:lnTo>
                      <a:pt x="317" y="287"/>
                    </a:lnTo>
                    <a:lnTo>
                      <a:pt x="317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0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3" y="287"/>
                    </a:lnTo>
                    <a:lnTo>
                      <a:pt x="326" y="287"/>
                    </a:lnTo>
                    <a:lnTo>
                      <a:pt x="326" y="287"/>
                    </a:lnTo>
                    <a:lnTo>
                      <a:pt x="326" y="287"/>
                    </a:lnTo>
                    <a:lnTo>
                      <a:pt x="326" y="287"/>
                    </a:lnTo>
                    <a:lnTo>
                      <a:pt x="326" y="289"/>
                    </a:lnTo>
                    <a:lnTo>
                      <a:pt x="326" y="289"/>
                    </a:lnTo>
                    <a:lnTo>
                      <a:pt x="326" y="289"/>
                    </a:lnTo>
                    <a:lnTo>
                      <a:pt x="326" y="289"/>
                    </a:lnTo>
                    <a:lnTo>
                      <a:pt x="326" y="289"/>
                    </a:lnTo>
                    <a:lnTo>
                      <a:pt x="328" y="289"/>
                    </a:lnTo>
                    <a:lnTo>
                      <a:pt x="328" y="289"/>
                    </a:lnTo>
                    <a:lnTo>
                      <a:pt x="328" y="289"/>
                    </a:lnTo>
                    <a:lnTo>
                      <a:pt x="328" y="292"/>
                    </a:lnTo>
                    <a:lnTo>
                      <a:pt x="328" y="292"/>
                    </a:lnTo>
                    <a:lnTo>
                      <a:pt x="331" y="292"/>
                    </a:lnTo>
                    <a:lnTo>
                      <a:pt x="331" y="292"/>
                    </a:lnTo>
                    <a:lnTo>
                      <a:pt x="331" y="292"/>
                    </a:lnTo>
                    <a:lnTo>
                      <a:pt x="334" y="292"/>
                    </a:lnTo>
                    <a:lnTo>
                      <a:pt x="334" y="295"/>
                    </a:lnTo>
                    <a:lnTo>
                      <a:pt x="334" y="295"/>
                    </a:lnTo>
                    <a:lnTo>
                      <a:pt x="334" y="295"/>
                    </a:lnTo>
                    <a:lnTo>
                      <a:pt x="334" y="295"/>
                    </a:lnTo>
                    <a:lnTo>
                      <a:pt x="337" y="292"/>
                    </a:lnTo>
                    <a:lnTo>
                      <a:pt x="337" y="292"/>
                    </a:lnTo>
                    <a:lnTo>
                      <a:pt x="337" y="289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343" y="287"/>
                    </a:lnTo>
                    <a:lnTo>
                      <a:pt x="343" y="287"/>
                    </a:lnTo>
                    <a:lnTo>
                      <a:pt x="345" y="284"/>
                    </a:lnTo>
                    <a:lnTo>
                      <a:pt x="337" y="275"/>
                    </a:lnTo>
                    <a:lnTo>
                      <a:pt x="337" y="275"/>
                    </a:lnTo>
                    <a:lnTo>
                      <a:pt x="337" y="275"/>
                    </a:lnTo>
                    <a:lnTo>
                      <a:pt x="337" y="275"/>
                    </a:lnTo>
                    <a:lnTo>
                      <a:pt x="337" y="275"/>
                    </a:lnTo>
                    <a:lnTo>
                      <a:pt x="334" y="275"/>
                    </a:lnTo>
                    <a:lnTo>
                      <a:pt x="334" y="275"/>
                    </a:lnTo>
                    <a:lnTo>
                      <a:pt x="334" y="275"/>
                    </a:lnTo>
                    <a:lnTo>
                      <a:pt x="334" y="275"/>
                    </a:lnTo>
                    <a:lnTo>
                      <a:pt x="334" y="275"/>
                    </a:lnTo>
                    <a:lnTo>
                      <a:pt x="334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31" y="272"/>
                    </a:lnTo>
                    <a:lnTo>
                      <a:pt x="328" y="272"/>
                    </a:lnTo>
                    <a:lnTo>
                      <a:pt x="328" y="270"/>
                    </a:lnTo>
                    <a:lnTo>
                      <a:pt x="328" y="270"/>
                    </a:lnTo>
                    <a:lnTo>
                      <a:pt x="328" y="270"/>
                    </a:lnTo>
                    <a:lnTo>
                      <a:pt x="326" y="270"/>
                    </a:lnTo>
                    <a:lnTo>
                      <a:pt x="326" y="270"/>
                    </a:lnTo>
                    <a:lnTo>
                      <a:pt x="326" y="270"/>
                    </a:lnTo>
                    <a:lnTo>
                      <a:pt x="326" y="267"/>
                    </a:lnTo>
                    <a:lnTo>
                      <a:pt x="326" y="267"/>
                    </a:lnTo>
                    <a:lnTo>
                      <a:pt x="326" y="267"/>
                    </a:lnTo>
                    <a:lnTo>
                      <a:pt x="326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7"/>
                    </a:lnTo>
                    <a:lnTo>
                      <a:pt x="323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58"/>
                    </a:lnTo>
                    <a:lnTo>
                      <a:pt x="317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09" y="255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6" y="253"/>
                    </a:lnTo>
                    <a:lnTo>
                      <a:pt x="306" y="253"/>
                    </a:lnTo>
                    <a:lnTo>
                      <a:pt x="306" y="253"/>
                    </a:lnTo>
                    <a:lnTo>
                      <a:pt x="303" y="250"/>
                    </a:lnTo>
                    <a:lnTo>
                      <a:pt x="300" y="247"/>
                    </a:lnTo>
                    <a:lnTo>
                      <a:pt x="292" y="238"/>
                    </a:lnTo>
                    <a:lnTo>
                      <a:pt x="283" y="227"/>
                    </a:lnTo>
                    <a:lnTo>
                      <a:pt x="283" y="227"/>
                    </a:lnTo>
                    <a:lnTo>
                      <a:pt x="280" y="227"/>
                    </a:lnTo>
                    <a:lnTo>
                      <a:pt x="280" y="227"/>
                    </a:lnTo>
                    <a:lnTo>
                      <a:pt x="280" y="227"/>
                    </a:lnTo>
                    <a:lnTo>
                      <a:pt x="280" y="227"/>
                    </a:lnTo>
                    <a:lnTo>
                      <a:pt x="277" y="227"/>
                    </a:lnTo>
                    <a:lnTo>
                      <a:pt x="277" y="227"/>
                    </a:lnTo>
                    <a:lnTo>
                      <a:pt x="277" y="227"/>
                    </a:lnTo>
                    <a:lnTo>
                      <a:pt x="275" y="227"/>
                    </a:lnTo>
                    <a:lnTo>
                      <a:pt x="275" y="230"/>
                    </a:lnTo>
                    <a:lnTo>
                      <a:pt x="275" y="230"/>
                    </a:lnTo>
                    <a:lnTo>
                      <a:pt x="275" y="230"/>
                    </a:lnTo>
                    <a:lnTo>
                      <a:pt x="272" y="230"/>
                    </a:lnTo>
                    <a:lnTo>
                      <a:pt x="272" y="230"/>
                    </a:lnTo>
                    <a:lnTo>
                      <a:pt x="272" y="230"/>
                    </a:lnTo>
                    <a:lnTo>
                      <a:pt x="269" y="230"/>
                    </a:lnTo>
                    <a:lnTo>
                      <a:pt x="269" y="230"/>
                    </a:lnTo>
                    <a:lnTo>
                      <a:pt x="269" y="230"/>
                    </a:lnTo>
                    <a:lnTo>
                      <a:pt x="269" y="230"/>
                    </a:lnTo>
                    <a:lnTo>
                      <a:pt x="269" y="230"/>
                    </a:lnTo>
                    <a:lnTo>
                      <a:pt x="266" y="233"/>
                    </a:lnTo>
                    <a:lnTo>
                      <a:pt x="266" y="233"/>
                    </a:lnTo>
                    <a:lnTo>
                      <a:pt x="266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3" y="233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6"/>
                    </a:lnTo>
                    <a:lnTo>
                      <a:pt x="260" y="238"/>
                    </a:lnTo>
                    <a:lnTo>
                      <a:pt x="260" y="238"/>
                    </a:lnTo>
                    <a:lnTo>
                      <a:pt x="260" y="238"/>
                    </a:lnTo>
                    <a:lnTo>
                      <a:pt x="260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38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8" y="241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2" y="244"/>
                    </a:lnTo>
                    <a:lnTo>
                      <a:pt x="252" y="244"/>
                    </a:lnTo>
                    <a:lnTo>
                      <a:pt x="252" y="244"/>
                    </a:lnTo>
                    <a:lnTo>
                      <a:pt x="252" y="244"/>
                    </a:lnTo>
                    <a:lnTo>
                      <a:pt x="249" y="244"/>
                    </a:lnTo>
                    <a:lnTo>
                      <a:pt x="249" y="244"/>
                    </a:lnTo>
                    <a:lnTo>
                      <a:pt x="249" y="244"/>
                    </a:lnTo>
                    <a:lnTo>
                      <a:pt x="249" y="244"/>
                    </a:lnTo>
                    <a:lnTo>
                      <a:pt x="246" y="244"/>
                    </a:lnTo>
                    <a:lnTo>
                      <a:pt x="246" y="244"/>
                    </a:lnTo>
                    <a:lnTo>
                      <a:pt x="246" y="244"/>
                    </a:lnTo>
                    <a:lnTo>
                      <a:pt x="246" y="244"/>
                    </a:lnTo>
                    <a:lnTo>
                      <a:pt x="246" y="241"/>
                    </a:lnTo>
                    <a:lnTo>
                      <a:pt x="243" y="241"/>
                    </a:lnTo>
                    <a:lnTo>
                      <a:pt x="243" y="241"/>
                    </a:lnTo>
                    <a:lnTo>
                      <a:pt x="243" y="241"/>
                    </a:lnTo>
                    <a:lnTo>
                      <a:pt x="243" y="241"/>
                    </a:lnTo>
                    <a:lnTo>
                      <a:pt x="241" y="241"/>
                    </a:lnTo>
                    <a:lnTo>
                      <a:pt x="241" y="241"/>
                    </a:lnTo>
                    <a:lnTo>
                      <a:pt x="241" y="241"/>
                    </a:lnTo>
                    <a:lnTo>
                      <a:pt x="241" y="241"/>
                    </a:lnTo>
                    <a:lnTo>
                      <a:pt x="241" y="241"/>
                    </a:lnTo>
                    <a:lnTo>
                      <a:pt x="238" y="241"/>
                    </a:lnTo>
                    <a:lnTo>
                      <a:pt x="238" y="238"/>
                    </a:lnTo>
                    <a:lnTo>
                      <a:pt x="238" y="238"/>
                    </a:lnTo>
                    <a:lnTo>
                      <a:pt x="238" y="238"/>
                    </a:lnTo>
                    <a:lnTo>
                      <a:pt x="238" y="238"/>
                    </a:lnTo>
                    <a:lnTo>
                      <a:pt x="238" y="241"/>
                    </a:lnTo>
                    <a:lnTo>
                      <a:pt x="238" y="241"/>
                    </a:lnTo>
                    <a:lnTo>
                      <a:pt x="238" y="241"/>
                    </a:lnTo>
                    <a:lnTo>
                      <a:pt x="235" y="241"/>
                    </a:lnTo>
                    <a:lnTo>
                      <a:pt x="235" y="241"/>
                    </a:lnTo>
                    <a:lnTo>
                      <a:pt x="235" y="241"/>
                    </a:lnTo>
                    <a:lnTo>
                      <a:pt x="235" y="241"/>
                    </a:lnTo>
                    <a:lnTo>
                      <a:pt x="235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32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9" y="241"/>
                    </a:lnTo>
                    <a:lnTo>
                      <a:pt x="226" y="241"/>
                    </a:lnTo>
                    <a:lnTo>
                      <a:pt x="226" y="241"/>
                    </a:lnTo>
                    <a:lnTo>
                      <a:pt x="226" y="241"/>
                    </a:lnTo>
                    <a:lnTo>
                      <a:pt x="226" y="241"/>
                    </a:lnTo>
                    <a:lnTo>
                      <a:pt x="226" y="241"/>
                    </a:lnTo>
                    <a:lnTo>
                      <a:pt x="226" y="238"/>
                    </a:lnTo>
                    <a:lnTo>
                      <a:pt x="226" y="238"/>
                    </a:lnTo>
                    <a:lnTo>
                      <a:pt x="226" y="238"/>
                    </a:lnTo>
                    <a:lnTo>
                      <a:pt x="226" y="236"/>
                    </a:lnTo>
                    <a:lnTo>
                      <a:pt x="226" y="236"/>
                    </a:lnTo>
                    <a:lnTo>
                      <a:pt x="226" y="236"/>
                    </a:lnTo>
                    <a:lnTo>
                      <a:pt x="226" y="236"/>
                    </a:lnTo>
                    <a:lnTo>
                      <a:pt x="226" y="233"/>
                    </a:lnTo>
                    <a:lnTo>
                      <a:pt x="226" y="233"/>
                    </a:lnTo>
                    <a:lnTo>
                      <a:pt x="226" y="233"/>
                    </a:lnTo>
                    <a:lnTo>
                      <a:pt x="226" y="233"/>
                    </a:lnTo>
                    <a:lnTo>
                      <a:pt x="226" y="230"/>
                    </a:lnTo>
                    <a:lnTo>
                      <a:pt x="226" y="230"/>
                    </a:lnTo>
                    <a:lnTo>
                      <a:pt x="229" y="230"/>
                    </a:lnTo>
                    <a:lnTo>
                      <a:pt x="229" y="230"/>
                    </a:lnTo>
                    <a:lnTo>
                      <a:pt x="229" y="227"/>
                    </a:lnTo>
                    <a:lnTo>
                      <a:pt x="229" y="227"/>
                    </a:lnTo>
                    <a:lnTo>
                      <a:pt x="229" y="227"/>
                    </a:lnTo>
                    <a:lnTo>
                      <a:pt x="229" y="227"/>
                    </a:lnTo>
                    <a:lnTo>
                      <a:pt x="229" y="227"/>
                    </a:lnTo>
                    <a:lnTo>
                      <a:pt x="229" y="224"/>
                    </a:lnTo>
                    <a:lnTo>
                      <a:pt x="229" y="224"/>
                    </a:lnTo>
                    <a:lnTo>
                      <a:pt x="226" y="224"/>
                    </a:lnTo>
                    <a:lnTo>
                      <a:pt x="226" y="221"/>
                    </a:lnTo>
                    <a:lnTo>
                      <a:pt x="226" y="221"/>
                    </a:lnTo>
                    <a:lnTo>
                      <a:pt x="226" y="218"/>
                    </a:lnTo>
                    <a:lnTo>
                      <a:pt x="226" y="218"/>
                    </a:lnTo>
                    <a:lnTo>
                      <a:pt x="226" y="218"/>
                    </a:lnTo>
                    <a:lnTo>
                      <a:pt x="226" y="218"/>
                    </a:lnTo>
                    <a:lnTo>
                      <a:pt x="226" y="216"/>
                    </a:lnTo>
                    <a:lnTo>
                      <a:pt x="229" y="216"/>
                    </a:lnTo>
                    <a:lnTo>
                      <a:pt x="229" y="216"/>
                    </a:lnTo>
                    <a:lnTo>
                      <a:pt x="229" y="216"/>
                    </a:lnTo>
                    <a:lnTo>
                      <a:pt x="229" y="216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3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10"/>
                    </a:lnTo>
                    <a:lnTo>
                      <a:pt x="226" y="207"/>
                    </a:lnTo>
                    <a:lnTo>
                      <a:pt x="226" y="207"/>
                    </a:lnTo>
                    <a:lnTo>
                      <a:pt x="226" y="207"/>
                    </a:lnTo>
                    <a:lnTo>
                      <a:pt x="226" y="207"/>
                    </a:lnTo>
                    <a:lnTo>
                      <a:pt x="224" y="204"/>
                    </a:lnTo>
                    <a:lnTo>
                      <a:pt x="224" y="204"/>
                    </a:lnTo>
                    <a:lnTo>
                      <a:pt x="224" y="204"/>
                    </a:lnTo>
                    <a:lnTo>
                      <a:pt x="224" y="204"/>
                    </a:lnTo>
                    <a:lnTo>
                      <a:pt x="224" y="204"/>
                    </a:lnTo>
                    <a:lnTo>
                      <a:pt x="221" y="204"/>
                    </a:lnTo>
                    <a:lnTo>
                      <a:pt x="221" y="204"/>
                    </a:lnTo>
                    <a:lnTo>
                      <a:pt x="221" y="201"/>
                    </a:lnTo>
                    <a:lnTo>
                      <a:pt x="218" y="201"/>
                    </a:lnTo>
                    <a:lnTo>
                      <a:pt x="218" y="201"/>
                    </a:lnTo>
                    <a:lnTo>
                      <a:pt x="218" y="199"/>
                    </a:lnTo>
                    <a:lnTo>
                      <a:pt x="218" y="199"/>
                    </a:lnTo>
                    <a:lnTo>
                      <a:pt x="218" y="199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3"/>
                    </a:lnTo>
                    <a:lnTo>
                      <a:pt x="215" y="193"/>
                    </a:lnTo>
                    <a:lnTo>
                      <a:pt x="212" y="182"/>
                    </a:lnTo>
                    <a:lnTo>
                      <a:pt x="215" y="179"/>
                    </a:lnTo>
                    <a:lnTo>
                      <a:pt x="215" y="179"/>
                    </a:lnTo>
                    <a:lnTo>
                      <a:pt x="215" y="176"/>
                    </a:lnTo>
                    <a:lnTo>
                      <a:pt x="218" y="173"/>
                    </a:lnTo>
                    <a:lnTo>
                      <a:pt x="218" y="173"/>
                    </a:lnTo>
                    <a:lnTo>
                      <a:pt x="161" y="148"/>
                    </a:lnTo>
                    <a:lnTo>
                      <a:pt x="164" y="145"/>
                    </a:lnTo>
                    <a:lnTo>
                      <a:pt x="164" y="145"/>
                    </a:lnTo>
                    <a:lnTo>
                      <a:pt x="164" y="145"/>
                    </a:lnTo>
                    <a:lnTo>
                      <a:pt x="164" y="145"/>
                    </a:lnTo>
                    <a:lnTo>
                      <a:pt x="167" y="145"/>
                    </a:lnTo>
                    <a:lnTo>
                      <a:pt x="167" y="145"/>
                    </a:lnTo>
                    <a:lnTo>
                      <a:pt x="167" y="142"/>
                    </a:lnTo>
                    <a:lnTo>
                      <a:pt x="167" y="142"/>
                    </a:lnTo>
                    <a:lnTo>
                      <a:pt x="167" y="142"/>
                    </a:lnTo>
                    <a:lnTo>
                      <a:pt x="167" y="142"/>
                    </a:lnTo>
                    <a:lnTo>
                      <a:pt x="156" y="139"/>
                    </a:lnTo>
                    <a:lnTo>
                      <a:pt x="130" y="128"/>
                    </a:lnTo>
                    <a:lnTo>
                      <a:pt x="127" y="131"/>
                    </a:lnTo>
                    <a:lnTo>
                      <a:pt x="127" y="131"/>
                    </a:lnTo>
                    <a:lnTo>
                      <a:pt x="124" y="133"/>
                    </a:lnTo>
                    <a:lnTo>
                      <a:pt x="122" y="131"/>
                    </a:lnTo>
                    <a:lnTo>
                      <a:pt x="116" y="128"/>
                    </a:lnTo>
                    <a:lnTo>
                      <a:pt x="107" y="125"/>
                    </a:lnTo>
                    <a:lnTo>
                      <a:pt x="105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99" y="122"/>
                    </a:lnTo>
                    <a:lnTo>
                      <a:pt x="99" y="122"/>
                    </a:lnTo>
                    <a:lnTo>
                      <a:pt x="96" y="122"/>
                    </a:lnTo>
                    <a:lnTo>
                      <a:pt x="96" y="119"/>
                    </a:lnTo>
                    <a:lnTo>
                      <a:pt x="96" y="119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90" y="119"/>
                    </a:lnTo>
                    <a:lnTo>
                      <a:pt x="90" y="119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79" y="111"/>
                    </a:lnTo>
                    <a:lnTo>
                      <a:pt x="79" y="111"/>
                    </a:lnTo>
                    <a:lnTo>
                      <a:pt x="79" y="111"/>
                    </a:lnTo>
                    <a:lnTo>
                      <a:pt x="76" y="111"/>
                    </a:lnTo>
                    <a:lnTo>
                      <a:pt x="76" y="108"/>
                    </a:lnTo>
                    <a:lnTo>
                      <a:pt x="76" y="108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4" y="105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8"/>
                    </a:lnTo>
                    <a:lnTo>
                      <a:pt x="71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59" y="108"/>
                    </a:lnTo>
                    <a:lnTo>
                      <a:pt x="68" y="116"/>
                    </a:lnTo>
                    <a:lnTo>
                      <a:pt x="71" y="116"/>
                    </a:lnTo>
                    <a:lnTo>
                      <a:pt x="85" y="128"/>
                    </a:lnTo>
                    <a:lnTo>
                      <a:pt x="90" y="131"/>
                    </a:lnTo>
                    <a:lnTo>
                      <a:pt x="110" y="145"/>
                    </a:lnTo>
                    <a:lnTo>
                      <a:pt x="105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6" y="162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90" y="153"/>
                    </a:lnTo>
                    <a:lnTo>
                      <a:pt x="90" y="153"/>
                    </a:lnTo>
                    <a:lnTo>
                      <a:pt x="90" y="150"/>
                    </a:lnTo>
                    <a:lnTo>
                      <a:pt x="90" y="148"/>
                    </a:lnTo>
                    <a:lnTo>
                      <a:pt x="90" y="148"/>
                    </a:lnTo>
                    <a:lnTo>
                      <a:pt x="90" y="148"/>
                    </a:lnTo>
                    <a:lnTo>
                      <a:pt x="90" y="145"/>
                    </a:lnTo>
                    <a:lnTo>
                      <a:pt x="90" y="145"/>
                    </a:lnTo>
                    <a:lnTo>
                      <a:pt x="88" y="145"/>
                    </a:lnTo>
                    <a:lnTo>
                      <a:pt x="88" y="142"/>
                    </a:lnTo>
                    <a:lnTo>
                      <a:pt x="88" y="142"/>
                    </a:lnTo>
                    <a:lnTo>
                      <a:pt x="85" y="139"/>
                    </a:lnTo>
                    <a:lnTo>
                      <a:pt x="85" y="139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2" y="133"/>
                    </a:lnTo>
                    <a:lnTo>
                      <a:pt x="82" y="133"/>
                    </a:lnTo>
                    <a:lnTo>
                      <a:pt x="82" y="133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76" y="133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4" y="136"/>
                    </a:lnTo>
                    <a:lnTo>
                      <a:pt x="74" y="136"/>
                    </a:lnTo>
                    <a:lnTo>
                      <a:pt x="74" y="136"/>
                    </a:lnTo>
                    <a:lnTo>
                      <a:pt x="74" y="139"/>
                    </a:lnTo>
                    <a:lnTo>
                      <a:pt x="74" y="139"/>
                    </a:lnTo>
                    <a:lnTo>
                      <a:pt x="74" y="139"/>
                    </a:lnTo>
                    <a:lnTo>
                      <a:pt x="71" y="139"/>
                    </a:lnTo>
                    <a:lnTo>
                      <a:pt x="71" y="139"/>
                    </a:lnTo>
                    <a:lnTo>
                      <a:pt x="71" y="139"/>
                    </a:lnTo>
                    <a:lnTo>
                      <a:pt x="68" y="139"/>
                    </a:lnTo>
                    <a:lnTo>
                      <a:pt x="68" y="139"/>
                    </a:lnTo>
                    <a:lnTo>
                      <a:pt x="65" y="142"/>
                    </a:lnTo>
                    <a:lnTo>
                      <a:pt x="65" y="142"/>
                    </a:lnTo>
                    <a:lnTo>
                      <a:pt x="62" y="145"/>
                    </a:lnTo>
                    <a:lnTo>
                      <a:pt x="59" y="148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4" y="139"/>
                    </a:lnTo>
                    <a:lnTo>
                      <a:pt x="54" y="142"/>
                    </a:lnTo>
                    <a:lnTo>
                      <a:pt x="54" y="142"/>
                    </a:lnTo>
                    <a:lnTo>
                      <a:pt x="51" y="145"/>
                    </a:lnTo>
                    <a:lnTo>
                      <a:pt x="51" y="145"/>
                    </a:lnTo>
                    <a:lnTo>
                      <a:pt x="48" y="145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45" y="148"/>
                    </a:lnTo>
                    <a:lnTo>
                      <a:pt x="45" y="148"/>
                    </a:lnTo>
                    <a:lnTo>
                      <a:pt x="45" y="150"/>
                    </a:lnTo>
                    <a:lnTo>
                      <a:pt x="45" y="150"/>
                    </a:lnTo>
                    <a:lnTo>
                      <a:pt x="42" y="150"/>
                    </a:lnTo>
                    <a:lnTo>
                      <a:pt x="42" y="150"/>
                    </a:lnTo>
                    <a:lnTo>
                      <a:pt x="42" y="153"/>
                    </a:lnTo>
                    <a:lnTo>
                      <a:pt x="42" y="153"/>
                    </a:lnTo>
                    <a:lnTo>
                      <a:pt x="42" y="153"/>
                    </a:lnTo>
                    <a:lnTo>
                      <a:pt x="40" y="153"/>
                    </a:lnTo>
                    <a:lnTo>
                      <a:pt x="40" y="153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7" y="150"/>
                    </a:lnTo>
                    <a:lnTo>
                      <a:pt x="37" y="150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7" y="145"/>
                    </a:lnTo>
                    <a:lnTo>
                      <a:pt x="37" y="145"/>
                    </a:lnTo>
                    <a:lnTo>
                      <a:pt x="37" y="145"/>
                    </a:lnTo>
                    <a:lnTo>
                      <a:pt x="34" y="145"/>
                    </a:lnTo>
                    <a:lnTo>
                      <a:pt x="34" y="145"/>
                    </a:lnTo>
                    <a:lnTo>
                      <a:pt x="34" y="142"/>
                    </a:lnTo>
                    <a:lnTo>
                      <a:pt x="34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28" y="142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36"/>
                    </a:lnTo>
                    <a:lnTo>
                      <a:pt x="28" y="136"/>
                    </a:lnTo>
                    <a:lnTo>
                      <a:pt x="28" y="136"/>
                    </a:lnTo>
                    <a:lnTo>
                      <a:pt x="28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31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3" y="128"/>
                    </a:lnTo>
                    <a:lnTo>
                      <a:pt x="25" y="128"/>
                    </a:lnTo>
                    <a:lnTo>
                      <a:pt x="25" y="128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8" y="122"/>
                    </a:lnTo>
                    <a:lnTo>
                      <a:pt x="28" y="122"/>
                    </a:lnTo>
                    <a:lnTo>
                      <a:pt x="28" y="122"/>
                    </a:lnTo>
                    <a:lnTo>
                      <a:pt x="28" y="122"/>
                    </a:lnTo>
                    <a:lnTo>
                      <a:pt x="28" y="119"/>
                    </a:lnTo>
                    <a:lnTo>
                      <a:pt x="28" y="119"/>
                    </a:lnTo>
                    <a:lnTo>
                      <a:pt x="28" y="119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4" y="114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1" y="116"/>
                    </a:lnTo>
                    <a:lnTo>
                      <a:pt x="11" y="116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6"/>
                    </a:lnTo>
                    <a:lnTo>
                      <a:pt x="6" y="116"/>
                    </a:lnTo>
                    <a:lnTo>
                      <a:pt x="6" y="116"/>
                    </a:lnTo>
                    <a:lnTo>
                      <a:pt x="6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3" y="111"/>
                    </a:lnTo>
                    <a:lnTo>
                      <a:pt x="11" y="102"/>
                    </a:lnTo>
                    <a:lnTo>
                      <a:pt x="20" y="97"/>
                    </a:lnTo>
                    <a:lnTo>
                      <a:pt x="28" y="91"/>
                    </a:lnTo>
                    <a:lnTo>
                      <a:pt x="31" y="88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7" y="85"/>
                    </a:lnTo>
                    <a:lnTo>
                      <a:pt x="37" y="85"/>
                    </a:lnTo>
                    <a:lnTo>
                      <a:pt x="37" y="88"/>
                    </a:lnTo>
                    <a:lnTo>
                      <a:pt x="37" y="88"/>
                    </a:lnTo>
                    <a:lnTo>
                      <a:pt x="37" y="88"/>
                    </a:lnTo>
                    <a:lnTo>
                      <a:pt x="37" y="88"/>
                    </a:lnTo>
                    <a:lnTo>
                      <a:pt x="37" y="88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102"/>
                    </a:lnTo>
                    <a:lnTo>
                      <a:pt x="40" y="102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2" y="94"/>
                    </a:lnTo>
                    <a:lnTo>
                      <a:pt x="42" y="94"/>
                    </a:lnTo>
                    <a:lnTo>
                      <a:pt x="42" y="94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51" y="82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62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8" y="77"/>
                    </a:lnTo>
                    <a:lnTo>
                      <a:pt x="68" y="77"/>
                    </a:lnTo>
                    <a:lnTo>
                      <a:pt x="68" y="74"/>
                    </a:lnTo>
                    <a:lnTo>
                      <a:pt x="68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6" y="71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82" y="65"/>
                    </a:lnTo>
                    <a:lnTo>
                      <a:pt x="82" y="65"/>
                    </a:lnTo>
                    <a:lnTo>
                      <a:pt x="82" y="63"/>
                    </a:lnTo>
                    <a:lnTo>
                      <a:pt x="82" y="63"/>
                    </a:lnTo>
                    <a:lnTo>
                      <a:pt x="82" y="63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8" y="63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0" y="63"/>
                    </a:lnTo>
                    <a:lnTo>
                      <a:pt x="90" y="63"/>
                    </a:lnTo>
                    <a:lnTo>
                      <a:pt x="93" y="63"/>
                    </a:lnTo>
                    <a:lnTo>
                      <a:pt x="93" y="63"/>
                    </a:lnTo>
                    <a:lnTo>
                      <a:pt x="93" y="63"/>
                    </a:lnTo>
                    <a:lnTo>
                      <a:pt x="93" y="63"/>
                    </a:lnTo>
                    <a:lnTo>
                      <a:pt x="96" y="63"/>
                    </a:lnTo>
                    <a:lnTo>
                      <a:pt x="96" y="63"/>
                    </a:lnTo>
                    <a:lnTo>
                      <a:pt x="96" y="63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99" y="65"/>
                    </a:lnTo>
                    <a:lnTo>
                      <a:pt x="102" y="65"/>
                    </a:lnTo>
                    <a:lnTo>
                      <a:pt x="102" y="65"/>
                    </a:lnTo>
                    <a:lnTo>
                      <a:pt x="105" y="65"/>
                    </a:lnTo>
                    <a:lnTo>
                      <a:pt x="105" y="65"/>
                    </a:lnTo>
                    <a:lnTo>
                      <a:pt x="105" y="65"/>
                    </a:lnTo>
                    <a:lnTo>
                      <a:pt x="105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5"/>
                    </a:lnTo>
                    <a:lnTo>
                      <a:pt x="110" y="65"/>
                    </a:lnTo>
                    <a:lnTo>
                      <a:pt x="110" y="65"/>
                    </a:lnTo>
                    <a:lnTo>
                      <a:pt x="110" y="65"/>
                    </a:lnTo>
                    <a:lnTo>
                      <a:pt x="113" y="63"/>
                    </a:lnTo>
                    <a:lnTo>
                      <a:pt x="113" y="63"/>
                    </a:lnTo>
                    <a:lnTo>
                      <a:pt x="113" y="60"/>
                    </a:lnTo>
                    <a:lnTo>
                      <a:pt x="113" y="60"/>
                    </a:lnTo>
                    <a:lnTo>
                      <a:pt x="116" y="60"/>
                    </a:lnTo>
                    <a:lnTo>
                      <a:pt x="116" y="57"/>
                    </a:lnTo>
                    <a:lnTo>
                      <a:pt x="116" y="57"/>
                    </a:lnTo>
                    <a:lnTo>
                      <a:pt x="119" y="54"/>
                    </a:lnTo>
                    <a:lnTo>
                      <a:pt x="119" y="54"/>
                    </a:lnTo>
                    <a:lnTo>
                      <a:pt x="119" y="54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4" y="48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24" y="43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30" y="40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6" y="34"/>
                    </a:lnTo>
                    <a:lnTo>
                      <a:pt x="136" y="31"/>
                    </a:lnTo>
                    <a:lnTo>
                      <a:pt x="136" y="31"/>
                    </a:lnTo>
                    <a:lnTo>
                      <a:pt x="136" y="31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1" y="29"/>
                    </a:lnTo>
                    <a:lnTo>
                      <a:pt x="141" y="29"/>
                    </a:lnTo>
                    <a:lnTo>
                      <a:pt x="144" y="29"/>
                    </a:lnTo>
                    <a:lnTo>
                      <a:pt x="144" y="29"/>
                    </a:lnTo>
                    <a:lnTo>
                      <a:pt x="144" y="29"/>
                    </a:lnTo>
                    <a:lnTo>
                      <a:pt x="147" y="29"/>
                    </a:lnTo>
                    <a:lnTo>
                      <a:pt x="147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3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58" y="29"/>
                    </a:lnTo>
                    <a:lnTo>
                      <a:pt x="161" y="29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4" y="26"/>
                    </a:lnTo>
                    <a:lnTo>
                      <a:pt x="164" y="23"/>
                    </a:lnTo>
                    <a:lnTo>
                      <a:pt x="164" y="23"/>
                    </a:lnTo>
                    <a:lnTo>
                      <a:pt x="164" y="23"/>
                    </a:lnTo>
                    <a:lnTo>
                      <a:pt x="167" y="23"/>
                    </a:lnTo>
                    <a:lnTo>
                      <a:pt x="167" y="23"/>
                    </a:lnTo>
                    <a:lnTo>
                      <a:pt x="167" y="23"/>
                    </a:lnTo>
                    <a:lnTo>
                      <a:pt x="167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0" y="17"/>
                    </a:lnTo>
                    <a:lnTo>
                      <a:pt x="170" y="17"/>
                    </a:lnTo>
                    <a:lnTo>
                      <a:pt x="170" y="17"/>
                    </a:lnTo>
                    <a:lnTo>
                      <a:pt x="173" y="14"/>
                    </a:lnTo>
                    <a:lnTo>
                      <a:pt x="173" y="14"/>
                    </a:lnTo>
                    <a:lnTo>
                      <a:pt x="173" y="12"/>
                    </a:lnTo>
                    <a:lnTo>
                      <a:pt x="173" y="12"/>
                    </a:lnTo>
                    <a:lnTo>
                      <a:pt x="173" y="12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3" y="6"/>
                    </a:lnTo>
                    <a:lnTo>
                      <a:pt x="175" y="6"/>
                    </a:lnTo>
                    <a:lnTo>
                      <a:pt x="175" y="3"/>
                    </a:lnTo>
                    <a:lnTo>
                      <a:pt x="175" y="0"/>
                    </a:lnTo>
                    <a:lnTo>
                      <a:pt x="178" y="0"/>
                    </a:lnTo>
                    <a:lnTo>
                      <a:pt x="181" y="0"/>
                    </a:lnTo>
                    <a:lnTo>
                      <a:pt x="187" y="0"/>
                    </a:lnTo>
                    <a:lnTo>
                      <a:pt x="190" y="0"/>
                    </a:lnTo>
                    <a:lnTo>
                      <a:pt x="212" y="6"/>
                    </a:lnTo>
                    <a:lnTo>
                      <a:pt x="215" y="9"/>
                    </a:lnTo>
                    <a:lnTo>
                      <a:pt x="221" y="14"/>
                    </a:lnTo>
                    <a:lnTo>
                      <a:pt x="221" y="17"/>
                    </a:lnTo>
                    <a:lnTo>
                      <a:pt x="224" y="17"/>
                    </a:lnTo>
                    <a:lnTo>
                      <a:pt x="224" y="17"/>
                    </a:lnTo>
                    <a:lnTo>
                      <a:pt x="224" y="20"/>
                    </a:lnTo>
                    <a:lnTo>
                      <a:pt x="226" y="20"/>
                    </a:lnTo>
                    <a:lnTo>
                      <a:pt x="229" y="23"/>
                    </a:lnTo>
                    <a:lnTo>
                      <a:pt x="235" y="26"/>
                    </a:lnTo>
                    <a:lnTo>
                      <a:pt x="241" y="29"/>
                    </a:lnTo>
                    <a:lnTo>
                      <a:pt x="241" y="26"/>
                    </a:lnTo>
                    <a:lnTo>
                      <a:pt x="243" y="26"/>
                    </a:lnTo>
                    <a:lnTo>
                      <a:pt x="243" y="26"/>
                    </a:lnTo>
                    <a:lnTo>
                      <a:pt x="243" y="26"/>
                    </a:lnTo>
                    <a:lnTo>
                      <a:pt x="246" y="26"/>
                    </a:lnTo>
                    <a:lnTo>
                      <a:pt x="246" y="26"/>
                    </a:lnTo>
                    <a:lnTo>
                      <a:pt x="246" y="26"/>
                    </a:lnTo>
                    <a:lnTo>
                      <a:pt x="249" y="26"/>
                    </a:lnTo>
                    <a:lnTo>
                      <a:pt x="249" y="26"/>
                    </a:lnTo>
                    <a:lnTo>
                      <a:pt x="249" y="26"/>
                    </a:lnTo>
                    <a:lnTo>
                      <a:pt x="252" y="29"/>
                    </a:lnTo>
                    <a:lnTo>
                      <a:pt x="252" y="26"/>
                    </a:lnTo>
                    <a:lnTo>
                      <a:pt x="255" y="26"/>
                    </a:lnTo>
                    <a:lnTo>
                      <a:pt x="255" y="26"/>
                    </a:lnTo>
                    <a:lnTo>
                      <a:pt x="258" y="26"/>
                    </a:lnTo>
                    <a:lnTo>
                      <a:pt x="258" y="26"/>
                    </a:lnTo>
                    <a:lnTo>
                      <a:pt x="258" y="26"/>
                    </a:lnTo>
                    <a:lnTo>
                      <a:pt x="260" y="26"/>
                    </a:lnTo>
                    <a:lnTo>
                      <a:pt x="260" y="26"/>
                    </a:lnTo>
                    <a:lnTo>
                      <a:pt x="260" y="26"/>
                    </a:lnTo>
                    <a:lnTo>
                      <a:pt x="263" y="26"/>
                    </a:lnTo>
                    <a:lnTo>
                      <a:pt x="266" y="26"/>
                    </a:lnTo>
                    <a:lnTo>
                      <a:pt x="266" y="26"/>
                    </a:lnTo>
                    <a:lnTo>
                      <a:pt x="269" y="26"/>
                    </a:lnTo>
                    <a:lnTo>
                      <a:pt x="272" y="26"/>
                    </a:lnTo>
                    <a:lnTo>
                      <a:pt x="275" y="26"/>
                    </a:lnTo>
                    <a:lnTo>
                      <a:pt x="275" y="26"/>
                    </a:lnTo>
                    <a:lnTo>
                      <a:pt x="275" y="26"/>
                    </a:lnTo>
                    <a:lnTo>
                      <a:pt x="277" y="26"/>
                    </a:lnTo>
                    <a:lnTo>
                      <a:pt x="277" y="26"/>
                    </a:lnTo>
                    <a:lnTo>
                      <a:pt x="280" y="26"/>
                    </a:lnTo>
                    <a:lnTo>
                      <a:pt x="280" y="26"/>
                    </a:lnTo>
                    <a:lnTo>
                      <a:pt x="280" y="26"/>
                    </a:lnTo>
                    <a:lnTo>
                      <a:pt x="283" y="23"/>
                    </a:lnTo>
                    <a:lnTo>
                      <a:pt x="283" y="23"/>
                    </a:lnTo>
                    <a:lnTo>
                      <a:pt x="286" y="23"/>
                    </a:lnTo>
                    <a:lnTo>
                      <a:pt x="286" y="23"/>
                    </a:lnTo>
                    <a:lnTo>
                      <a:pt x="286" y="23"/>
                    </a:lnTo>
                    <a:lnTo>
                      <a:pt x="289" y="23"/>
                    </a:lnTo>
                    <a:lnTo>
                      <a:pt x="289" y="20"/>
                    </a:lnTo>
                    <a:lnTo>
                      <a:pt x="289" y="20"/>
                    </a:lnTo>
                    <a:lnTo>
                      <a:pt x="292" y="20"/>
                    </a:lnTo>
                    <a:lnTo>
                      <a:pt x="292" y="20"/>
                    </a:lnTo>
                    <a:lnTo>
                      <a:pt x="294" y="26"/>
                    </a:lnTo>
                    <a:lnTo>
                      <a:pt x="294" y="26"/>
                    </a:lnTo>
                    <a:lnTo>
                      <a:pt x="294" y="26"/>
                    </a:lnTo>
                    <a:lnTo>
                      <a:pt x="294" y="29"/>
                    </a:lnTo>
                    <a:lnTo>
                      <a:pt x="294" y="29"/>
                    </a:lnTo>
                    <a:lnTo>
                      <a:pt x="297" y="31"/>
                    </a:lnTo>
                    <a:lnTo>
                      <a:pt x="303" y="29"/>
                    </a:lnTo>
                    <a:lnTo>
                      <a:pt x="306" y="51"/>
                    </a:lnTo>
                    <a:lnTo>
                      <a:pt x="306" y="51"/>
                    </a:lnTo>
                    <a:lnTo>
                      <a:pt x="306" y="51"/>
                    </a:lnTo>
                    <a:lnTo>
                      <a:pt x="306" y="54"/>
                    </a:lnTo>
                    <a:lnTo>
                      <a:pt x="306" y="54"/>
                    </a:lnTo>
                    <a:lnTo>
                      <a:pt x="306" y="54"/>
                    </a:lnTo>
                    <a:lnTo>
                      <a:pt x="306" y="57"/>
                    </a:lnTo>
                    <a:lnTo>
                      <a:pt x="306" y="57"/>
                    </a:lnTo>
                    <a:lnTo>
                      <a:pt x="306" y="57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9" y="65"/>
                    </a:lnTo>
                    <a:lnTo>
                      <a:pt x="314" y="60"/>
                    </a:lnTo>
                    <a:lnTo>
                      <a:pt x="323" y="63"/>
                    </a:lnTo>
                    <a:lnTo>
                      <a:pt x="331" y="63"/>
                    </a:lnTo>
                    <a:lnTo>
                      <a:pt x="331" y="65"/>
                    </a:lnTo>
                    <a:lnTo>
                      <a:pt x="331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7" y="71"/>
                    </a:lnTo>
                    <a:lnTo>
                      <a:pt x="334" y="71"/>
                    </a:lnTo>
                    <a:lnTo>
                      <a:pt x="334" y="71"/>
                    </a:lnTo>
                    <a:lnTo>
                      <a:pt x="334" y="71"/>
                    </a:lnTo>
                    <a:lnTo>
                      <a:pt x="328" y="74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7" y="91"/>
                    </a:lnTo>
                    <a:lnTo>
                      <a:pt x="337" y="94"/>
                    </a:lnTo>
                    <a:lnTo>
                      <a:pt x="340" y="94"/>
                    </a:lnTo>
                    <a:lnTo>
                      <a:pt x="340" y="94"/>
                    </a:lnTo>
                    <a:lnTo>
                      <a:pt x="340" y="94"/>
                    </a:lnTo>
                    <a:lnTo>
                      <a:pt x="343" y="94"/>
                    </a:lnTo>
                    <a:lnTo>
                      <a:pt x="343" y="94"/>
                    </a:lnTo>
                    <a:lnTo>
                      <a:pt x="343" y="94"/>
                    </a:lnTo>
                    <a:lnTo>
                      <a:pt x="345" y="94"/>
                    </a:lnTo>
                    <a:lnTo>
                      <a:pt x="345" y="94"/>
                    </a:lnTo>
                    <a:lnTo>
                      <a:pt x="345" y="94"/>
                    </a:lnTo>
                    <a:lnTo>
                      <a:pt x="345" y="94"/>
                    </a:lnTo>
                    <a:lnTo>
                      <a:pt x="345" y="94"/>
                    </a:lnTo>
                    <a:lnTo>
                      <a:pt x="348" y="94"/>
                    </a:lnTo>
                    <a:lnTo>
                      <a:pt x="348" y="94"/>
                    </a:lnTo>
                    <a:lnTo>
                      <a:pt x="348" y="97"/>
                    </a:lnTo>
                    <a:lnTo>
                      <a:pt x="351" y="97"/>
                    </a:lnTo>
                    <a:lnTo>
                      <a:pt x="351" y="97"/>
                    </a:lnTo>
                    <a:lnTo>
                      <a:pt x="351" y="97"/>
                    </a:lnTo>
                    <a:lnTo>
                      <a:pt x="351" y="97"/>
                    </a:lnTo>
                    <a:lnTo>
                      <a:pt x="354" y="97"/>
                    </a:lnTo>
                    <a:lnTo>
                      <a:pt x="354" y="97"/>
                    </a:lnTo>
                    <a:lnTo>
                      <a:pt x="357" y="94"/>
                    </a:lnTo>
                    <a:lnTo>
                      <a:pt x="357" y="102"/>
                    </a:lnTo>
                    <a:lnTo>
                      <a:pt x="374" y="102"/>
                    </a:lnTo>
                    <a:lnTo>
                      <a:pt x="374" y="102"/>
                    </a:lnTo>
                    <a:lnTo>
                      <a:pt x="374" y="102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5"/>
                    </a:lnTo>
                    <a:lnTo>
                      <a:pt x="374" y="108"/>
                    </a:lnTo>
                    <a:lnTo>
                      <a:pt x="374" y="108"/>
                    </a:lnTo>
                    <a:lnTo>
                      <a:pt x="374" y="108"/>
                    </a:lnTo>
                    <a:lnTo>
                      <a:pt x="374" y="108"/>
                    </a:lnTo>
                    <a:lnTo>
                      <a:pt x="374" y="108"/>
                    </a:lnTo>
                    <a:lnTo>
                      <a:pt x="377" y="111"/>
                    </a:lnTo>
                    <a:lnTo>
                      <a:pt x="377" y="111"/>
                    </a:lnTo>
                    <a:lnTo>
                      <a:pt x="377" y="111"/>
                    </a:lnTo>
                    <a:lnTo>
                      <a:pt x="377" y="111"/>
                    </a:lnTo>
                    <a:lnTo>
                      <a:pt x="377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4" y="111"/>
                    </a:lnTo>
                    <a:lnTo>
                      <a:pt x="371" y="111"/>
                    </a:lnTo>
                    <a:lnTo>
                      <a:pt x="371" y="111"/>
                    </a:lnTo>
                    <a:lnTo>
                      <a:pt x="371" y="114"/>
                    </a:lnTo>
                    <a:lnTo>
                      <a:pt x="371" y="114"/>
                    </a:lnTo>
                    <a:lnTo>
                      <a:pt x="371" y="114"/>
                    </a:lnTo>
                    <a:lnTo>
                      <a:pt x="371" y="114"/>
                    </a:lnTo>
                    <a:lnTo>
                      <a:pt x="371" y="114"/>
                    </a:lnTo>
                    <a:lnTo>
                      <a:pt x="368" y="116"/>
                    </a:lnTo>
                    <a:lnTo>
                      <a:pt x="368" y="116"/>
                    </a:lnTo>
                    <a:lnTo>
                      <a:pt x="368" y="116"/>
                    </a:lnTo>
                    <a:lnTo>
                      <a:pt x="368" y="116"/>
                    </a:lnTo>
                    <a:lnTo>
                      <a:pt x="368" y="119"/>
                    </a:lnTo>
                    <a:lnTo>
                      <a:pt x="368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65" y="122"/>
                    </a:lnTo>
                    <a:lnTo>
                      <a:pt x="365" y="122"/>
                    </a:lnTo>
                    <a:lnTo>
                      <a:pt x="365" y="122"/>
                    </a:lnTo>
                    <a:lnTo>
                      <a:pt x="365" y="122"/>
                    </a:lnTo>
                    <a:lnTo>
                      <a:pt x="365" y="125"/>
                    </a:lnTo>
                    <a:lnTo>
                      <a:pt x="368" y="125"/>
                    </a:lnTo>
                    <a:lnTo>
                      <a:pt x="368" y="125"/>
                    </a:lnTo>
                    <a:lnTo>
                      <a:pt x="368" y="125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74" y="128"/>
                    </a:lnTo>
                    <a:lnTo>
                      <a:pt x="377" y="128"/>
                    </a:lnTo>
                    <a:lnTo>
                      <a:pt x="382" y="128"/>
                    </a:lnTo>
                    <a:lnTo>
                      <a:pt x="382" y="128"/>
                    </a:lnTo>
                    <a:lnTo>
                      <a:pt x="382" y="128"/>
                    </a:lnTo>
                    <a:lnTo>
                      <a:pt x="385" y="125"/>
                    </a:lnTo>
                    <a:lnTo>
                      <a:pt x="391" y="116"/>
                    </a:lnTo>
                    <a:lnTo>
                      <a:pt x="394" y="116"/>
                    </a:lnTo>
                    <a:lnTo>
                      <a:pt x="399" y="116"/>
                    </a:lnTo>
                    <a:lnTo>
                      <a:pt x="402" y="116"/>
                    </a:lnTo>
                    <a:lnTo>
                      <a:pt x="405" y="116"/>
                    </a:lnTo>
                    <a:lnTo>
                      <a:pt x="408" y="116"/>
                    </a:lnTo>
                    <a:lnTo>
                      <a:pt x="411" y="116"/>
                    </a:lnTo>
                    <a:lnTo>
                      <a:pt x="413" y="116"/>
                    </a:lnTo>
                    <a:lnTo>
                      <a:pt x="413" y="116"/>
                    </a:lnTo>
                    <a:lnTo>
                      <a:pt x="422" y="116"/>
                    </a:lnTo>
                    <a:lnTo>
                      <a:pt x="422" y="116"/>
                    </a:lnTo>
                    <a:lnTo>
                      <a:pt x="425" y="116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4"/>
                    </a:lnTo>
                    <a:lnTo>
                      <a:pt x="428" y="114"/>
                    </a:lnTo>
                    <a:lnTo>
                      <a:pt x="428" y="111"/>
                    </a:lnTo>
                    <a:lnTo>
                      <a:pt x="428" y="111"/>
                    </a:lnTo>
                    <a:lnTo>
                      <a:pt x="430" y="111"/>
                    </a:lnTo>
                    <a:lnTo>
                      <a:pt x="430" y="108"/>
                    </a:lnTo>
                    <a:lnTo>
                      <a:pt x="433" y="108"/>
                    </a:lnTo>
                    <a:lnTo>
                      <a:pt x="433" y="108"/>
                    </a:lnTo>
                    <a:lnTo>
                      <a:pt x="433" y="108"/>
                    </a:lnTo>
                    <a:lnTo>
                      <a:pt x="433" y="108"/>
                    </a:lnTo>
                    <a:lnTo>
                      <a:pt x="433" y="105"/>
                    </a:lnTo>
                    <a:lnTo>
                      <a:pt x="433" y="105"/>
                    </a:lnTo>
                    <a:lnTo>
                      <a:pt x="433" y="105"/>
                    </a:lnTo>
                    <a:lnTo>
                      <a:pt x="433" y="105"/>
                    </a:lnTo>
                    <a:lnTo>
                      <a:pt x="447" y="102"/>
                    </a:lnTo>
                    <a:lnTo>
                      <a:pt x="447" y="102"/>
                    </a:lnTo>
                    <a:lnTo>
                      <a:pt x="447" y="99"/>
                    </a:lnTo>
                    <a:lnTo>
                      <a:pt x="447" y="99"/>
                    </a:lnTo>
                    <a:lnTo>
                      <a:pt x="447" y="99"/>
                    </a:lnTo>
                    <a:lnTo>
                      <a:pt x="447" y="99"/>
                    </a:lnTo>
                    <a:lnTo>
                      <a:pt x="447" y="97"/>
                    </a:lnTo>
                    <a:lnTo>
                      <a:pt x="447" y="97"/>
                    </a:lnTo>
                    <a:lnTo>
                      <a:pt x="447" y="97"/>
                    </a:lnTo>
                    <a:lnTo>
                      <a:pt x="447" y="94"/>
                    </a:lnTo>
                    <a:lnTo>
                      <a:pt x="447" y="94"/>
                    </a:lnTo>
                    <a:lnTo>
                      <a:pt x="447" y="94"/>
                    </a:lnTo>
                    <a:lnTo>
                      <a:pt x="447" y="91"/>
                    </a:lnTo>
                    <a:lnTo>
                      <a:pt x="447" y="91"/>
                    </a:lnTo>
                    <a:lnTo>
                      <a:pt x="447" y="91"/>
                    </a:lnTo>
                    <a:lnTo>
                      <a:pt x="445" y="77"/>
                    </a:lnTo>
                    <a:lnTo>
                      <a:pt x="445" y="77"/>
                    </a:lnTo>
                    <a:lnTo>
                      <a:pt x="442" y="60"/>
                    </a:lnTo>
                    <a:lnTo>
                      <a:pt x="430" y="63"/>
                    </a:lnTo>
                    <a:lnTo>
                      <a:pt x="428" y="63"/>
                    </a:lnTo>
                    <a:lnTo>
                      <a:pt x="428" y="60"/>
                    </a:lnTo>
                    <a:lnTo>
                      <a:pt x="428" y="60"/>
                    </a:lnTo>
                    <a:lnTo>
                      <a:pt x="428" y="60"/>
                    </a:lnTo>
                    <a:lnTo>
                      <a:pt x="428" y="60"/>
                    </a:lnTo>
                    <a:lnTo>
                      <a:pt x="428" y="60"/>
                    </a:lnTo>
                    <a:lnTo>
                      <a:pt x="428" y="57"/>
                    </a:lnTo>
                    <a:lnTo>
                      <a:pt x="428" y="57"/>
                    </a:lnTo>
                    <a:lnTo>
                      <a:pt x="430" y="57"/>
                    </a:lnTo>
                    <a:lnTo>
                      <a:pt x="430" y="54"/>
                    </a:lnTo>
                    <a:lnTo>
                      <a:pt x="430" y="54"/>
                    </a:lnTo>
                    <a:lnTo>
                      <a:pt x="433" y="54"/>
                    </a:lnTo>
                    <a:lnTo>
                      <a:pt x="433" y="51"/>
                    </a:lnTo>
                    <a:lnTo>
                      <a:pt x="436" y="51"/>
                    </a:lnTo>
                    <a:lnTo>
                      <a:pt x="436" y="51"/>
                    </a:lnTo>
                    <a:lnTo>
                      <a:pt x="436" y="51"/>
                    </a:lnTo>
                    <a:lnTo>
                      <a:pt x="439" y="51"/>
                    </a:lnTo>
                    <a:lnTo>
                      <a:pt x="439" y="48"/>
                    </a:lnTo>
                    <a:lnTo>
                      <a:pt x="439" y="51"/>
                    </a:lnTo>
                    <a:lnTo>
                      <a:pt x="442" y="51"/>
                    </a:lnTo>
                    <a:lnTo>
                      <a:pt x="442" y="51"/>
                    </a:lnTo>
                    <a:lnTo>
                      <a:pt x="445" y="51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50" y="57"/>
                    </a:lnTo>
                    <a:lnTo>
                      <a:pt x="450" y="57"/>
                    </a:lnTo>
                    <a:lnTo>
                      <a:pt x="450" y="57"/>
                    </a:lnTo>
                    <a:lnTo>
                      <a:pt x="450" y="57"/>
                    </a:lnTo>
                    <a:lnTo>
                      <a:pt x="450" y="57"/>
                    </a:lnTo>
                    <a:lnTo>
                      <a:pt x="456" y="57"/>
                    </a:lnTo>
                    <a:lnTo>
                      <a:pt x="459" y="43"/>
                    </a:lnTo>
                    <a:lnTo>
                      <a:pt x="456" y="37"/>
                    </a:lnTo>
                    <a:lnTo>
                      <a:pt x="467" y="40"/>
                    </a:lnTo>
                    <a:lnTo>
                      <a:pt x="467" y="40"/>
                    </a:lnTo>
                    <a:lnTo>
                      <a:pt x="467" y="40"/>
                    </a:lnTo>
                    <a:lnTo>
                      <a:pt x="467" y="40"/>
                    </a:lnTo>
                    <a:lnTo>
                      <a:pt x="470" y="40"/>
                    </a:lnTo>
                    <a:lnTo>
                      <a:pt x="470" y="40"/>
                    </a:lnTo>
                    <a:lnTo>
                      <a:pt x="473" y="40"/>
                    </a:lnTo>
                    <a:lnTo>
                      <a:pt x="473" y="43"/>
                    </a:lnTo>
                    <a:lnTo>
                      <a:pt x="473" y="43"/>
                    </a:lnTo>
                    <a:lnTo>
                      <a:pt x="476" y="43"/>
                    </a:lnTo>
                    <a:lnTo>
                      <a:pt x="479" y="43"/>
                    </a:lnTo>
                    <a:lnTo>
                      <a:pt x="479" y="46"/>
                    </a:lnTo>
                    <a:lnTo>
                      <a:pt x="481" y="46"/>
                    </a:lnTo>
                    <a:lnTo>
                      <a:pt x="481" y="46"/>
                    </a:lnTo>
                    <a:lnTo>
                      <a:pt x="484" y="46"/>
                    </a:lnTo>
                    <a:lnTo>
                      <a:pt x="484" y="46"/>
                    </a:lnTo>
                    <a:lnTo>
                      <a:pt x="487" y="48"/>
                    </a:lnTo>
                    <a:lnTo>
                      <a:pt x="490" y="48"/>
                    </a:lnTo>
                    <a:lnTo>
                      <a:pt x="493" y="48"/>
                    </a:lnTo>
                    <a:lnTo>
                      <a:pt x="496" y="51"/>
                    </a:lnTo>
                    <a:lnTo>
                      <a:pt x="501" y="51"/>
                    </a:lnTo>
                    <a:lnTo>
                      <a:pt x="507" y="54"/>
                    </a:lnTo>
                    <a:lnTo>
                      <a:pt x="507" y="54"/>
                    </a:lnTo>
                    <a:lnTo>
                      <a:pt x="510" y="51"/>
                    </a:lnTo>
                    <a:lnTo>
                      <a:pt x="510" y="43"/>
                    </a:lnTo>
                    <a:lnTo>
                      <a:pt x="510" y="43"/>
                    </a:lnTo>
                    <a:lnTo>
                      <a:pt x="510" y="43"/>
                    </a:lnTo>
                    <a:lnTo>
                      <a:pt x="510" y="43"/>
                    </a:lnTo>
                    <a:lnTo>
                      <a:pt x="510" y="40"/>
                    </a:lnTo>
                    <a:lnTo>
                      <a:pt x="515" y="40"/>
                    </a:lnTo>
                    <a:lnTo>
                      <a:pt x="515" y="40"/>
                    </a:lnTo>
                    <a:lnTo>
                      <a:pt x="515" y="40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3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5" y="46"/>
                    </a:lnTo>
                    <a:lnTo>
                      <a:pt x="513" y="46"/>
                    </a:lnTo>
                    <a:lnTo>
                      <a:pt x="513" y="46"/>
                    </a:lnTo>
                    <a:lnTo>
                      <a:pt x="513" y="48"/>
                    </a:lnTo>
                    <a:lnTo>
                      <a:pt x="513" y="48"/>
                    </a:lnTo>
                    <a:lnTo>
                      <a:pt x="513" y="48"/>
                    </a:lnTo>
                    <a:lnTo>
                      <a:pt x="515" y="48"/>
                    </a:lnTo>
                    <a:lnTo>
                      <a:pt x="515" y="51"/>
                    </a:lnTo>
                    <a:lnTo>
                      <a:pt x="515" y="51"/>
                    </a:lnTo>
                    <a:lnTo>
                      <a:pt x="515" y="51"/>
                    </a:lnTo>
                    <a:lnTo>
                      <a:pt x="515" y="51"/>
                    </a:lnTo>
                    <a:lnTo>
                      <a:pt x="513" y="54"/>
                    </a:lnTo>
                    <a:lnTo>
                      <a:pt x="513" y="54"/>
                    </a:lnTo>
                    <a:lnTo>
                      <a:pt x="515" y="54"/>
                    </a:lnTo>
                    <a:lnTo>
                      <a:pt x="515" y="54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5" y="57"/>
                    </a:lnTo>
                    <a:lnTo>
                      <a:pt x="518" y="57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0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18" y="63"/>
                    </a:lnTo>
                    <a:lnTo>
                      <a:pt x="521" y="63"/>
                    </a:lnTo>
                    <a:lnTo>
                      <a:pt x="521" y="63"/>
                    </a:lnTo>
                    <a:lnTo>
                      <a:pt x="521" y="65"/>
                    </a:lnTo>
                    <a:lnTo>
                      <a:pt x="521" y="65"/>
                    </a:lnTo>
                    <a:lnTo>
                      <a:pt x="518" y="65"/>
                    </a:lnTo>
                    <a:lnTo>
                      <a:pt x="518" y="65"/>
                    </a:lnTo>
                    <a:lnTo>
                      <a:pt x="518" y="65"/>
                    </a:lnTo>
                    <a:lnTo>
                      <a:pt x="518" y="68"/>
                    </a:lnTo>
                    <a:lnTo>
                      <a:pt x="518" y="68"/>
                    </a:lnTo>
                    <a:lnTo>
                      <a:pt x="518" y="68"/>
                    </a:lnTo>
                    <a:lnTo>
                      <a:pt x="521" y="71"/>
                    </a:lnTo>
                    <a:lnTo>
                      <a:pt x="530" y="74"/>
                    </a:lnTo>
                    <a:lnTo>
                      <a:pt x="530" y="77"/>
                    </a:lnTo>
                    <a:lnTo>
                      <a:pt x="530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7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2" y="74"/>
                    </a:lnTo>
                    <a:lnTo>
                      <a:pt x="535" y="74"/>
                    </a:lnTo>
                    <a:lnTo>
                      <a:pt x="535" y="74"/>
                    </a:lnTo>
                    <a:lnTo>
                      <a:pt x="535" y="74"/>
                    </a:lnTo>
                    <a:lnTo>
                      <a:pt x="535" y="74"/>
                    </a:lnTo>
                    <a:lnTo>
                      <a:pt x="535" y="74"/>
                    </a:lnTo>
                    <a:lnTo>
                      <a:pt x="538" y="74"/>
                    </a:lnTo>
                    <a:lnTo>
                      <a:pt x="538" y="74"/>
                    </a:lnTo>
                    <a:lnTo>
                      <a:pt x="538" y="74"/>
                    </a:lnTo>
                    <a:lnTo>
                      <a:pt x="538" y="74"/>
                    </a:lnTo>
                    <a:lnTo>
                      <a:pt x="538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1" y="74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80"/>
                    </a:lnTo>
                    <a:lnTo>
                      <a:pt x="544" y="80"/>
                    </a:lnTo>
                    <a:lnTo>
                      <a:pt x="544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80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7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49" y="77"/>
                    </a:lnTo>
                    <a:lnTo>
                      <a:pt x="552" y="77"/>
                    </a:lnTo>
                    <a:lnTo>
                      <a:pt x="555" y="80"/>
                    </a:lnTo>
                    <a:lnTo>
                      <a:pt x="555" y="80"/>
                    </a:lnTo>
                    <a:lnTo>
                      <a:pt x="555" y="80"/>
                    </a:lnTo>
                    <a:lnTo>
                      <a:pt x="558" y="80"/>
                    </a:lnTo>
                    <a:lnTo>
                      <a:pt x="558" y="80"/>
                    </a:lnTo>
                    <a:lnTo>
                      <a:pt x="558" y="80"/>
                    </a:lnTo>
                    <a:lnTo>
                      <a:pt x="561" y="80"/>
                    </a:lnTo>
                    <a:lnTo>
                      <a:pt x="561" y="80"/>
                    </a:lnTo>
                    <a:lnTo>
                      <a:pt x="564" y="77"/>
                    </a:lnTo>
                    <a:lnTo>
                      <a:pt x="569" y="77"/>
                    </a:lnTo>
                    <a:lnTo>
                      <a:pt x="572" y="74"/>
                    </a:lnTo>
                    <a:lnTo>
                      <a:pt x="575" y="77"/>
                    </a:lnTo>
                    <a:lnTo>
                      <a:pt x="583" y="91"/>
                    </a:lnTo>
                    <a:lnTo>
                      <a:pt x="583" y="91"/>
                    </a:lnTo>
                    <a:lnTo>
                      <a:pt x="589" y="99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2" y="102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2" y="99"/>
                    </a:lnTo>
                    <a:lnTo>
                      <a:pt x="595" y="99"/>
                    </a:lnTo>
                    <a:lnTo>
                      <a:pt x="595" y="99"/>
                    </a:lnTo>
                    <a:lnTo>
                      <a:pt x="595" y="99"/>
                    </a:lnTo>
                    <a:lnTo>
                      <a:pt x="598" y="99"/>
                    </a:lnTo>
                    <a:lnTo>
                      <a:pt x="598" y="99"/>
                    </a:lnTo>
                    <a:lnTo>
                      <a:pt x="598" y="99"/>
                    </a:lnTo>
                    <a:lnTo>
                      <a:pt x="598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0" y="99"/>
                    </a:lnTo>
                    <a:lnTo>
                      <a:pt x="603" y="99"/>
                    </a:lnTo>
                    <a:lnTo>
                      <a:pt x="603" y="99"/>
                    </a:lnTo>
                    <a:lnTo>
                      <a:pt x="603" y="99"/>
                    </a:lnTo>
                    <a:lnTo>
                      <a:pt x="603" y="99"/>
                    </a:lnTo>
                    <a:lnTo>
                      <a:pt x="606" y="99"/>
                    </a:lnTo>
                    <a:lnTo>
                      <a:pt x="606" y="99"/>
                    </a:lnTo>
                    <a:lnTo>
                      <a:pt x="606" y="99"/>
                    </a:lnTo>
                    <a:lnTo>
                      <a:pt x="609" y="99"/>
                    </a:lnTo>
                    <a:lnTo>
                      <a:pt x="609" y="99"/>
                    </a:lnTo>
                    <a:lnTo>
                      <a:pt x="609" y="97"/>
                    </a:lnTo>
                    <a:lnTo>
                      <a:pt x="609" y="97"/>
                    </a:lnTo>
                    <a:lnTo>
                      <a:pt x="609" y="97"/>
                    </a:lnTo>
                    <a:lnTo>
                      <a:pt x="609" y="97"/>
                    </a:lnTo>
                    <a:lnTo>
                      <a:pt x="609" y="97"/>
                    </a:lnTo>
                    <a:lnTo>
                      <a:pt x="612" y="97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2" y="99"/>
                    </a:lnTo>
                    <a:lnTo>
                      <a:pt x="615" y="102"/>
                    </a:lnTo>
                    <a:lnTo>
                      <a:pt x="615" y="102"/>
                    </a:lnTo>
                    <a:lnTo>
                      <a:pt x="615" y="102"/>
                    </a:lnTo>
                    <a:lnTo>
                      <a:pt x="615" y="102"/>
                    </a:lnTo>
                    <a:lnTo>
                      <a:pt x="617" y="102"/>
                    </a:lnTo>
                    <a:lnTo>
                      <a:pt x="617" y="102"/>
                    </a:lnTo>
                    <a:lnTo>
                      <a:pt x="617" y="99"/>
                    </a:lnTo>
                    <a:lnTo>
                      <a:pt x="617" y="99"/>
                    </a:lnTo>
                    <a:lnTo>
                      <a:pt x="617" y="99"/>
                    </a:lnTo>
                    <a:lnTo>
                      <a:pt x="620" y="99"/>
                    </a:lnTo>
                    <a:lnTo>
                      <a:pt x="620" y="99"/>
                    </a:lnTo>
                    <a:lnTo>
                      <a:pt x="620" y="99"/>
                    </a:lnTo>
                    <a:lnTo>
                      <a:pt x="620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626" y="99"/>
                    </a:lnTo>
                    <a:lnTo>
                      <a:pt x="626" y="99"/>
                    </a:lnTo>
                    <a:lnTo>
                      <a:pt x="626" y="99"/>
                    </a:lnTo>
                    <a:lnTo>
                      <a:pt x="626" y="97"/>
                    </a:lnTo>
                    <a:lnTo>
                      <a:pt x="626" y="97"/>
                    </a:lnTo>
                    <a:lnTo>
                      <a:pt x="626" y="97"/>
                    </a:lnTo>
                    <a:lnTo>
                      <a:pt x="626" y="97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9" y="94"/>
                    </a:lnTo>
                    <a:lnTo>
                      <a:pt x="629" y="94"/>
                    </a:lnTo>
                    <a:lnTo>
                      <a:pt x="629" y="94"/>
                    </a:lnTo>
                    <a:lnTo>
                      <a:pt x="632" y="97"/>
                    </a:lnTo>
                    <a:lnTo>
                      <a:pt x="632" y="97"/>
                    </a:lnTo>
                    <a:lnTo>
                      <a:pt x="632" y="97"/>
                    </a:lnTo>
                    <a:lnTo>
                      <a:pt x="634" y="97"/>
                    </a:lnTo>
                    <a:lnTo>
                      <a:pt x="634" y="97"/>
                    </a:lnTo>
                    <a:lnTo>
                      <a:pt x="634" y="97"/>
                    </a:lnTo>
                    <a:lnTo>
                      <a:pt x="634" y="97"/>
                    </a:lnTo>
                    <a:lnTo>
                      <a:pt x="634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37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0" y="97"/>
                    </a:lnTo>
                    <a:lnTo>
                      <a:pt x="643" y="97"/>
                    </a:lnTo>
                    <a:lnTo>
                      <a:pt x="643" y="97"/>
                    </a:lnTo>
                    <a:lnTo>
                      <a:pt x="643" y="97"/>
                    </a:lnTo>
                    <a:lnTo>
                      <a:pt x="643" y="97"/>
                    </a:lnTo>
                    <a:lnTo>
                      <a:pt x="643" y="97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6" y="99"/>
                    </a:lnTo>
                    <a:lnTo>
                      <a:pt x="646" y="99"/>
                    </a:lnTo>
                    <a:lnTo>
                      <a:pt x="646" y="99"/>
                    </a:lnTo>
                    <a:lnTo>
                      <a:pt x="646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3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40" y="99"/>
                    </a:lnTo>
                    <a:lnTo>
                      <a:pt x="637" y="99"/>
                    </a:lnTo>
                    <a:lnTo>
                      <a:pt x="637" y="99"/>
                    </a:lnTo>
                    <a:lnTo>
                      <a:pt x="637" y="102"/>
                    </a:lnTo>
                    <a:lnTo>
                      <a:pt x="634" y="102"/>
                    </a:lnTo>
                    <a:lnTo>
                      <a:pt x="634" y="102"/>
                    </a:lnTo>
                    <a:lnTo>
                      <a:pt x="634" y="105"/>
                    </a:lnTo>
                    <a:lnTo>
                      <a:pt x="634" y="105"/>
                    </a:lnTo>
                    <a:lnTo>
                      <a:pt x="634" y="105"/>
                    </a:lnTo>
                    <a:lnTo>
                      <a:pt x="632" y="105"/>
                    </a:lnTo>
                    <a:lnTo>
                      <a:pt x="632" y="105"/>
                    </a:lnTo>
                    <a:lnTo>
                      <a:pt x="632" y="108"/>
                    </a:lnTo>
                    <a:lnTo>
                      <a:pt x="632" y="108"/>
                    </a:lnTo>
                    <a:lnTo>
                      <a:pt x="632" y="108"/>
                    </a:lnTo>
                    <a:lnTo>
                      <a:pt x="632" y="108"/>
                    </a:lnTo>
                    <a:lnTo>
                      <a:pt x="632" y="108"/>
                    </a:lnTo>
                    <a:lnTo>
                      <a:pt x="632" y="111"/>
                    </a:lnTo>
                    <a:lnTo>
                      <a:pt x="632" y="111"/>
                    </a:lnTo>
                    <a:lnTo>
                      <a:pt x="632" y="111"/>
                    </a:lnTo>
                    <a:lnTo>
                      <a:pt x="632" y="114"/>
                    </a:lnTo>
                    <a:lnTo>
                      <a:pt x="632" y="114"/>
                    </a:lnTo>
                    <a:lnTo>
                      <a:pt x="632" y="114"/>
                    </a:lnTo>
                    <a:lnTo>
                      <a:pt x="632" y="114"/>
                    </a:lnTo>
                    <a:lnTo>
                      <a:pt x="632" y="116"/>
                    </a:lnTo>
                    <a:lnTo>
                      <a:pt x="632" y="116"/>
                    </a:lnTo>
                    <a:lnTo>
                      <a:pt x="632" y="116"/>
                    </a:lnTo>
                    <a:lnTo>
                      <a:pt x="632" y="119"/>
                    </a:lnTo>
                    <a:lnTo>
                      <a:pt x="632" y="119"/>
                    </a:lnTo>
                    <a:lnTo>
                      <a:pt x="632" y="119"/>
                    </a:lnTo>
                    <a:lnTo>
                      <a:pt x="632" y="119"/>
                    </a:lnTo>
                    <a:lnTo>
                      <a:pt x="632" y="122"/>
                    </a:lnTo>
                    <a:lnTo>
                      <a:pt x="629" y="122"/>
                    </a:lnTo>
                    <a:lnTo>
                      <a:pt x="629" y="122"/>
                    </a:lnTo>
                    <a:lnTo>
                      <a:pt x="629" y="122"/>
                    </a:lnTo>
                    <a:lnTo>
                      <a:pt x="629" y="122"/>
                    </a:lnTo>
                    <a:lnTo>
                      <a:pt x="629" y="122"/>
                    </a:lnTo>
                    <a:lnTo>
                      <a:pt x="626" y="122"/>
                    </a:lnTo>
                    <a:lnTo>
                      <a:pt x="626" y="122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6" y="125"/>
                    </a:lnTo>
                    <a:lnTo>
                      <a:pt x="623" y="128"/>
                    </a:lnTo>
                    <a:lnTo>
                      <a:pt x="623" y="128"/>
                    </a:lnTo>
                    <a:lnTo>
                      <a:pt x="623" y="128"/>
                    </a:lnTo>
                    <a:lnTo>
                      <a:pt x="623" y="131"/>
                    </a:lnTo>
                    <a:lnTo>
                      <a:pt x="623" y="131"/>
                    </a:lnTo>
                    <a:lnTo>
                      <a:pt x="623" y="131"/>
                    </a:lnTo>
                    <a:lnTo>
                      <a:pt x="626" y="131"/>
                    </a:lnTo>
                    <a:lnTo>
                      <a:pt x="626" y="131"/>
                    </a:lnTo>
                    <a:lnTo>
                      <a:pt x="626" y="131"/>
                    </a:lnTo>
                    <a:lnTo>
                      <a:pt x="626" y="133"/>
                    </a:lnTo>
                    <a:lnTo>
                      <a:pt x="626" y="133"/>
                    </a:lnTo>
                    <a:lnTo>
                      <a:pt x="629" y="133"/>
                    </a:lnTo>
                    <a:lnTo>
                      <a:pt x="629" y="136"/>
                    </a:lnTo>
                    <a:lnTo>
                      <a:pt x="629" y="136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6" y="139"/>
                    </a:lnTo>
                    <a:lnTo>
                      <a:pt x="626" y="13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0" name="Freeform 256"/>
              <p:cNvSpPr>
                <a:spLocks/>
              </p:cNvSpPr>
              <p:nvPr/>
            </p:nvSpPr>
            <p:spPr bwMode="auto">
              <a:xfrm>
                <a:off x="993" y="2543"/>
                <a:ext cx="209" cy="210"/>
              </a:xfrm>
              <a:custGeom>
                <a:avLst/>
                <a:gdLst/>
                <a:ahLst/>
                <a:cxnLst>
                  <a:cxn ang="0">
                    <a:pos x="3" y="90"/>
                  </a:cxn>
                  <a:cxn ang="0">
                    <a:pos x="34" y="138"/>
                  </a:cxn>
                  <a:cxn ang="0">
                    <a:pos x="42" y="175"/>
                  </a:cxn>
                  <a:cxn ang="0">
                    <a:pos x="45" y="221"/>
                  </a:cxn>
                  <a:cxn ang="0">
                    <a:pos x="74" y="246"/>
                  </a:cxn>
                  <a:cxn ang="0">
                    <a:pos x="85" y="294"/>
                  </a:cxn>
                  <a:cxn ang="0">
                    <a:pos x="136" y="334"/>
                  </a:cxn>
                  <a:cxn ang="0">
                    <a:pos x="122" y="334"/>
                  </a:cxn>
                  <a:cxn ang="0">
                    <a:pos x="102" y="328"/>
                  </a:cxn>
                  <a:cxn ang="0">
                    <a:pos x="127" y="357"/>
                  </a:cxn>
                  <a:cxn ang="0">
                    <a:pos x="147" y="374"/>
                  </a:cxn>
                  <a:cxn ang="0">
                    <a:pos x="158" y="351"/>
                  </a:cxn>
                  <a:cxn ang="0">
                    <a:pos x="164" y="371"/>
                  </a:cxn>
                  <a:cxn ang="0">
                    <a:pos x="167" y="368"/>
                  </a:cxn>
                  <a:cxn ang="0">
                    <a:pos x="181" y="360"/>
                  </a:cxn>
                  <a:cxn ang="0">
                    <a:pos x="181" y="385"/>
                  </a:cxn>
                  <a:cxn ang="0">
                    <a:pos x="192" y="408"/>
                  </a:cxn>
                  <a:cxn ang="0">
                    <a:pos x="215" y="416"/>
                  </a:cxn>
                  <a:cxn ang="0">
                    <a:pos x="232" y="402"/>
                  </a:cxn>
                  <a:cxn ang="0">
                    <a:pos x="283" y="405"/>
                  </a:cxn>
                  <a:cxn ang="0">
                    <a:pos x="334" y="382"/>
                  </a:cxn>
                  <a:cxn ang="0">
                    <a:pos x="337" y="362"/>
                  </a:cxn>
                  <a:cxn ang="0">
                    <a:pos x="331" y="340"/>
                  </a:cxn>
                  <a:cxn ang="0">
                    <a:pos x="340" y="348"/>
                  </a:cxn>
                  <a:cxn ang="0">
                    <a:pos x="351" y="343"/>
                  </a:cxn>
                  <a:cxn ang="0">
                    <a:pos x="314" y="337"/>
                  </a:cxn>
                  <a:cxn ang="0">
                    <a:pos x="292" y="331"/>
                  </a:cxn>
                  <a:cxn ang="0">
                    <a:pos x="289" y="326"/>
                  </a:cxn>
                  <a:cxn ang="0">
                    <a:pos x="374" y="255"/>
                  </a:cxn>
                  <a:cxn ang="0">
                    <a:pos x="385" y="258"/>
                  </a:cxn>
                  <a:cxn ang="0">
                    <a:pos x="394" y="258"/>
                  </a:cxn>
                  <a:cxn ang="0">
                    <a:pos x="411" y="258"/>
                  </a:cxn>
                  <a:cxn ang="0">
                    <a:pos x="394" y="238"/>
                  </a:cxn>
                  <a:cxn ang="0">
                    <a:pos x="382" y="229"/>
                  </a:cxn>
                  <a:cxn ang="0">
                    <a:pos x="343" y="201"/>
                  </a:cxn>
                  <a:cxn ang="0">
                    <a:pos x="328" y="207"/>
                  </a:cxn>
                  <a:cxn ang="0">
                    <a:pos x="320" y="215"/>
                  </a:cxn>
                  <a:cxn ang="0">
                    <a:pos x="303" y="212"/>
                  </a:cxn>
                  <a:cxn ang="0">
                    <a:pos x="294" y="209"/>
                  </a:cxn>
                  <a:cxn ang="0">
                    <a:pos x="294" y="189"/>
                  </a:cxn>
                  <a:cxn ang="0">
                    <a:pos x="294" y="178"/>
                  </a:cxn>
                  <a:cxn ang="0">
                    <a:pos x="232" y="116"/>
                  </a:cxn>
                  <a:cxn ang="0">
                    <a:pos x="161" y="90"/>
                  </a:cxn>
                  <a:cxn ang="0">
                    <a:pos x="142" y="76"/>
                  </a:cxn>
                  <a:cxn ang="0">
                    <a:pos x="130" y="79"/>
                  </a:cxn>
                  <a:cxn ang="0">
                    <a:pos x="167" y="130"/>
                  </a:cxn>
                  <a:cxn ang="0">
                    <a:pos x="147" y="104"/>
                  </a:cxn>
                  <a:cxn ang="0">
                    <a:pos x="125" y="116"/>
                  </a:cxn>
                  <a:cxn ang="0">
                    <a:pos x="113" y="119"/>
                  </a:cxn>
                  <a:cxn ang="0">
                    <a:pos x="105" y="121"/>
                  </a:cxn>
                  <a:cxn ang="0">
                    <a:pos x="93" y="104"/>
                  </a:cxn>
                  <a:cxn ang="0">
                    <a:pos x="96" y="85"/>
                  </a:cxn>
                  <a:cxn ang="0">
                    <a:pos x="82" y="87"/>
                  </a:cxn>
                  <a:cxn ang="0">
                    <a:pos x="68" y="87"/>
                  </a:cxn>
                  <a:cxn ang="0">
                    <a:pos x="96" y="51"/>
                  </a:cxn>
                  <a:cxn ang="0">
                    <a:pos x="85" y="53"/>
                  </a:cxn>
                  <a:cxn ang="0">
                    <a:pos x="74" y="42"/>
                  </a:cxn>
                  <a:cxn ang="0">
                    <a:pos x="59" y="36"/>
                  </a:cxn>
                  <a:cxn ang="0">
                    <a:pos x="48" y="34"/>
                  </a:cxn>
                  <a:cxn ang="0">
                    <a:pos x="31" y="22"/>
                  </a:cxn>
                  <a:cxn ang="0">
                    <a:pos x="20" y="2"/>
                  </a:cxn>
                  <a:cxn ang="0">
                    <a:pos x="6" y="25"/>
                  </a:cxn>
                  <a:cxn ang="0">
                    <a:pos x="3" y="56"/>
                  </a:cxn>
                </a:cxnLst>
                <a:rect l="0" t="0" r="r" b="b"/>
                <a:pathLst>
                  <a:path w="413" h="416">
                    <a:moveTo>
                      <a:pt x="3" y="62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3" y="73"/>
                    </a:lnTo>
                    <a:lnTo>
                      <a:pt x="3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3" y="90"/>
                    </a:lnTo>
                    <a:lnTo>
                      <a:pt x="3" y="93"/>
                    </a:lnTo>
                    <a:lnTo>
                      <a:pt x="3" y="93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9"/>
                    </a:lnTo>
                    <a:lnTo>
                      <a:pt x="3" y="102"/>
                    </a:lnTo>
                    <a:lnTo>
                      <a:pt x="3" y="104"/>
                    </a:lnTo>
                    <a:lnTo>
                      <a:pt x="3" y="104"/>
                    </a:lnTo>
                    <a:lnTo>
                      <a:pt x="3" y="104"/>
                    </a:lnTo>
                    <a:lnTo>
                      <a:pt x="6" y="104"/>
                    </a:lnTo>
                    <a:lnTo>
                      <a:pt x="6" y="104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11" y="107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3"/>
                    </a:lnTo>
                    <a:lnTo>
                      <a:pt x="17" y="113"/>
                    </a:lnTo>
                    <a:lnTo>
                      <a:pt x="17" y="113"/>
                    </a:lnTo>
                    <a:lnTo>
                      <a:pt x="23" y="121"/>
                    </a:lnTo>
                    <a:lnTo>
                      <a:pt x="28" y="130"/>
                    </a:lnTo>
                    <a:lnTo>
                      <a:pt x="31" y="133"/>
                    </a:lnTo>
                    <a:lnTo>
                      <a:pt x="31" y="136"/>
                    </a:lnTo>
                    <a:lnTo>
                      <a:pt x="31" y="136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4" y="138"/>
                    </a:lnTo>
                    <a:lnTo>
                      <a:pt x="34" y="138"/>
                    </a:lnTo>
                    <a:lnTo>
                      <a:pt x="37" y="141"/>
                    </a:lnTo>
                    <a:lnTo>
                      <a:pt x="37" y="141"/>
                    </a:lnTo>
                    <a:lnTo>
                      <a:pt x="40" y="141"/>
                    </a:lnTo>
                    <a:lnTo>
                      <a:pt x="40" y="141"/>
                    </a:lnTo>
                    <a:lnTo>
                      <a:pt x="40" y="153"/>
                    </a:lnTo>
                    <a:lnTo>
                      <a:pt x="40" y="153"/>
                    </a:lnTo>
                    <a:lnTo>
                      <a:pt x="40" y="153"/>
                    </a:lnTo>
                    <a:lnTo>
                      <a:pt x="40" y="153"/>
                    </a:lnTo>
                    <a:lnTo>
                      <a:pt x="40" y="155"/>
                    </a:lnTo>
                    <a:lnTo>
                      <a:pt x="40" y="155"/>
                    </a:lnTo>
                    <a:lnTo>
                      <a:pt x="40" y="155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40" y="161"/>
                    </a:lnTo>
                    <a:lnTo>
                      <a:pt x="40" y="161"/>
                    </a:lnTo>
                    <a:lnTo>
                      <a:pt x="40" y="164"/>
                    </a:lnTo>
                    <a:lnTo>
                      <a:pt x="40" y="164"/>
                    </a:lnTo>
                    <a:lnTo>
                      <a:pt x="40" y="167"/>
                    </a:lnTo>
                    <a:lnTo>
                      <a:pt x="40" y="167"/>
                    </a:lnTo>
                    <a:lnTo>
                      <a:pt x="40" y="170"/>
                    </a:lnTo>
                    <a:lnTo>
                      <a:pt x="40" y="170"/>
                    </a:lnTo>
                    <a:lnTo>
                      <a:pt x="40" y="170"/>
                    </a:lnTo>
                    <a:lnTo>
                      <a:pt x="40" y="172"/>
                    </a:lnTo>
                    <a:lnTo>
                      <a:pt x="40" y="172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8"/>
                    </a:lnTo>
                    <a:lnTo>
                      <a:pt x="42" y="178"/>
                    </a:lnTo>
                    <a:lnTo>
                      <a:pt x="42" y="178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2" y="184"/>
                    </a:lnTo>
                    <a:lnTo>
                      <a:pt x="42" y="184"/>
                    </a:lnTo>
                    <a:lnTo>
                      <a:pt x="42" y="187"/>
                    </a:lnTo>
                    <a:lnTo>
                      <a:pt x="42" y="187"/>
                    </a:lnTo>
                    <a:lnTo>
                      <a:pt x="42" y="189"/>
                    </a:lnTo>
                    <a:lnTo>
                      <a:pt x="42" y="192"/>
                    </a:lnTo>
                    <a:lnTo>
                      <a:pt x="42" y="192"/>
                    </a:lnTo>
                    <a:lnTo>
                      <a:pt x="42" y="195"/>
                    </a:lnTo>
                    <a:lnTo>
                      <a:pt x="42" y="198"/>
                    </a:lnTo>
                    <a:lnTo>
                      <a:pt x="42" y="201"/>
                    </a:lnTo>
                    <a:lnTo>
                      <a:pt x="42" y="204"/>
                    </a:lnTo>
                    <a:lnTo>
                      <a:pt x="42" y="207"/>
                    </a:lnTo>
                    <a:lnTo>
                      <a:pt x="42" y="209"/>
                    </a:lnTo>
                    <a:lnTo>
                      <a:pt x="42" y="212"/>
                    </a:lnTo>
                    <a:lnTo>
                      <a:pt x="42" y="218"/>
                    </a:lnTo>
                    <a:lnTo>
                      <a:pt x="42" y="218"/>
                    </a:lnTo>
                    <a:lnTo>
                      <a:pt x="42" y="218"/>
                    </a:lnTo>
                    <a:lnTo>
                      <a:pt x="45" y="218"/>
                    </a:lnTo>
                    <a:lnTo>
                      <a:pt x="45" y="218"/>
                    </a:lnTo>
                    <a:lnTo>
                      <a:pt x="45" y="218"/>
                    </a:lnTo>
                    <a:lnTo>
                      <a:pt x="45" y="221"/>
                    </a:lnTo>
                    <a:lnTo>
                      <a:pt x="45" y="221"/>
                    </a:lnTo>
                    <a:lnTo>
                      <a:pt x="45" y="221"/>
                    </a:lnTo>
                    <a:lnTo>
                      <a:pt x="48" y="221"/>
                    </a:lnTo>
                    <a:lnTo>
                      <a:pt x="48" y="221"/>
                    </a:lnTo>
                    <a:lnTo>
                      <a:pt x="48" y="224"/>
                    </a:lnTo>
                    <a:lnTo>
                      <a:pt x="48" y="224"/>
                    </a:lnTo>
                    <a:lnTo>
                      <a:pt x="48" y="224"/>
                    </a:lnTo>
                    <a:lnTo>
                      <a:pt x="48" y="226"/>
                    </a:lnTo>
                    <a:lnTo>
                      <a:pt x="48" y="226"/>
                    </a:lnTo>
                    <a:lnTo>
                      <a:pt x="51" y="229"/>
                    </a:lnTo>
                    <a:lnTo>
                      <a:pt x="54" y="232"/>
                    </a:lnTo>
                    <a:lnTo>
                      <a:pt x="57" y="232"/>
                    </a:lnTo>
                    <a:lnTo>
                      <a:pt x="59" y="235"/>
                    </a:lnTo>
                    <a:lnTo>
                      <a:pt x="62" y="235"/>
                    </a:lnTo>
                    <a:lnTo>
                      <a:pt x="62" y="235"/>
                    </a:lnTo>
                    <a:lnTo>
                      <a:pt x="65" y="238"/>
                    </a:lnTo>
                    <a:lnTo>
                      <a:pt x="68" y="238"/>
                    </a:lnTo>
                    <a:lnTo>
                      <a:pt x="68" y="241"/>
                    </a:lnTo>
                    <a:lnTo>
                      <a:pt x="68" y="241"/>
                    </a:lnTo>
                    <a:lnTo>
                      <a:pt x="71" y="241"/>
                    </a:lnTo>
                    <a:lnTo>
                      <a:pt x="71" y="241"/>
                    </a:lnTo>
                    <a:lnTo>
                      <a:pt x="71" y="241"/>
                    </a:lnTo>
                    <a:lnTo>
                      <a:pt x="71" y="241"/>
                    </a:lnTo>
                    <a:lnTo>
                      <a:pt x="74" y="241"/>
                    </a:lnTo>
                    <a:lnTo>
                      <a:pt x="74" y="243"/>
                    </a:lnTo>
                    <a:lnTo>
                      <a:pt x="74" y="243"/>
                    </a:lnTo>
                    <a:lnTo>
                      <a:pt x="74" y="243"/>
                    </a:lnTo>
                    <a:lnTo>
                      <a:pt x="74" y="243"/>
                    </a:lnTo>
                    <a:lnTo>
                      <a:pt x="74" y="246"/>
                    </a:lnTo>
                    <a:lnTo>
                      <a:pt x="71" y="246"/>
                    </a:lnTo>
                    <a:lnTo>
                      <a:pt x="71" y="246"/>
                    </a:lnTo>
                    <a:lnTo>
                      <a:pt x="71" y="246"/>
                    </a:lnTo>
                    <a:lnTo>
                      <a:pt x="71" y="249"/>
                    </a:lnTo>
                    <a:lnTo>
                      <a:pt x="71" y="249"/>
                    </a:lnTo>
                    <a:lnTo>
                      <a:pt x="71" y="249"/>
                    </a:lnTo>
                    <a:lnTo>
                      <a:pt x="71" y="249"/>
                    </a:lnTo>
                    <a:lnTo>
                      <a:pt x="71" y="252"/>
                    </a:lnTo>
                    <a:lnTo>
                      <a:pt x="71" y="252"/>
                    </a:lnTo>
                    <a:lnTo>
                      <a:pt x="74" y="252"/>
                    </a:lnTo>
                    <a:lnTo>
                      <a:pt x="74" y="252"/>
                    </a:lnTo>
                    <a:lnTo>
                      <a:pt x="74" y="252"/>
                    </a:lnTo>
                    <a:lnTo>
                      <a:pt x="74" y="252"/>
                    </a:lnTo>
                    <a:lnTo>
                      <a:pt x="62" y="252"/>
                    </a:lnTo>
                    <a:lnTo>
                      <a:pt x="62" y="255"/>
                    </a:lnTo>
                    <a:lnTo>
                      <a:pt x="65" y="258"/>
                    </a:lnTo>
                    <a:lnTo>
                      <a:pt x="68" y="258"/>
                    </a:lnTo>
                    <a:lnTo>
                      <a:pt x="68" y="260"/>
                    </a:lnTo>
                    <a:lnTo>
                      <a:pt x="68" y="260"/>
                    </a:lnTo>
                    <a:lnTo>
                      <a:pt x="68" y="263"/>
                    </a:lnTo>
                    <a:lnTo>
                      <a:pt x="71" y="269"/>
                    </a:lnTo>
                    <a:lnTo>
                      <a:pt x="74" y="272"/>
                    </a:lnTo>
                    <a:lnTo>
                      <a:pt x="74" y="277"/>
                    </a:lnTo>
                    <a:lnTo>
                      <a:pt x="76" y="280"/>
                    </a:lnTo>
                    <a:lnTo>
                      <a:pt x="76" y="283"/>
                    </a:lnTo>
                    <a:lnTo>
                      <a:pt x="79" y="283"/>
                    </a:lnTo>
                    <a:lnTo>
                      <a:pt x="82" y="292"/>
                    </a:lnTo>
                    <a:lnTo>
                      <a:pt x="85" y="294"/>
                    </a:lnTo>
                    <a:lnTo>
                      <a:pt x="85" y="294"/>
                    </a:lnTo>
                    <a:lnTo>
                      <a:pt x="85" y="294"/>
                    </a:lnTo>
                    <a:lnTo>
                      <a:pt x="85" y="294"/>
                    </a:lnTo>
                    <a:lnTo>
                      <a:pt x="88" y="297"/>
                    </a:lnTo>
                    <a:lnTo>
                      <a:pt x="91" y="300"/>
                    </a:lnTo>
                    <a:lnTo>
                      <a:pt x="93" y="300"/>
                    </a:lnTo>
                    <a:lnTo>
                      <a:pt x="96" y="303"/>
                    </a:lnTo>
                    <a:lnTo>
                      <a:pt x="99" y="303"/>
                    </a:lnTo>
                    <a:lnTo>
                      <a:pt x="102" y="306"/>
                    </a:lnTo>
                    <a:lnTo>
                      <a:pt x="102" y="306"/>
                    </a:lnTo>
                    <a:lnTo>
                      <a:pt x="105" y="309"/>
                    </a:lnTo>
                    <a:lnTo>
                      <a:pt x="105" y="309"/>
                    </a:lnTo>
                    <a:lnTo>
                      <a:pt x="136" y="323"/>
                    </a:lnTo>
                    <a:lnTo>
                      <a:pt x="136" y="326"/>
                    </a:lnTo>
                    <a:lnTo>
                      <a:pt x="136" y="328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4"/>
                    </a:lnTo>
                    <a:lnTo>
                      <a:pt x="136" y="334"/>
                    </a:lnTo>
                    <a:lnTo>
                      <a:pt x="136" y="334"/>
                    </a:lnTo>
                    <a:lnTo>
                      <a:pt x="136" y="334"/>
                    </a:lnTo>
                    <a:lnTo>
                      <a:pt x="136" y="334"/>
                    </a:lnTo>
                    <a:lnTo>
                      <a:pt x="133" y="334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0" y="337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2" y="334"/>
                    </a:lnTo>
                    <a:lnTo>
                      <a:pt x="122" y="334"/>
                    </a:lnTo>
                    <a:lnTo>
                      <a:pt x="122" y="334"/>
                    </a:lnTo>
                    <a:lnTo>
                      <a:pt x="122" y="334"/>
                    </a:lnTo>
                    <a:lnTo>
                      <a:pt x="122" y="334"/>
                    </a:lnTo>
                    <a:lnTo>
                      <a:pt x="119" y="334"/>
                    </a:lnTo>
                    <a:lnTo>
                      <a:pt x="119" y="334"/>
                    </a:lnTo>
                    <a:lnTo>
                      <a:pt x="119" y="334"/>
                    </a:lnTo>
                    <a:lnTo>
                      <a:pt x="119" y="334"/>
                    </a:lnTo>
                    <a:lnTo>
                      <a:pt x="119" y="334"/>
                    </a:lnTo>
                    <a:lnTo>
                      <a:pt x="116" y="331"/>
                    </a:lnTo>
                    <a:lnTo>
                      <a:pt x="116" y="331"/>
                    </a:lnTo>
                    <a:lnTo>
                      <a:pt x="116" y="331"/>
                    </a:lnTo>
                    <a:lnTo>
                      <a:pt x="113" y="331"/>
                    </a:lnTo>
                    <a:lnTo>
                      <a:pt x="113" y="331"/>
                    </a:lnTo>
                    <a:lnTo>
                      <a:pt x="113" y="328"/>
                    </a:lnTo>
                    <a:lnTo>
                      <a:pt x="113" y="328"/>
                    </a:lnTo>
                    <a:lnTo>
                      <a:pt x="110" y="328"/>
                    </a:lnTo>
                    <a:lnTo>
                      <a:pt x="110" y="328"/>
                    </a:lnTo>
                    <a:lnTo>
                      <a:pt x="110" y="328"/>
                    </a:lnTo>
                    <a:lnTo>
                      <a:pt x="108" y="328"/>
                    </a:lnTo>
                    <a:lnTo>
                      <a:pt x="108" y="328"/>
                    </a:lnTo>
                    <a:lnTo>
                      <a:pt x="105" y="328"/>
                    </a:lnTo>
                    <a:lnTo>
                      <a:pt x="105" y="326"/>
                    </a:lnTo>
                    <a:lnTo>
                      <a:pt x="105" y="328"/>
                    </a:lnTo>
                    <a:lnTo>
                      <a:pt x="105" y="328"/>
                    </a:lnTo>
                    <a:lnTo>
                      <a:pt x="105" y="328"/>
                    </a:lnTo>
                    <a:lnTo>
                      <a:pt x="105" y="328"/>
                    </a:lnTo>
                    <a:lnTo>
                      <a:pt x="102" y="328"/>
                    </a:lnTo>
                    <a:lnTo>
                      <a:pt x="102" y="328"/>
                    </a:lnTo>
                    <a:lnTo>
                      <a:pt x="102" y="328"/>
                    </a:lnTo>
                    <a:lnTo>
                      <a:pt x="105" y="331"/>
                    </a:lnTo>
                    <a:lnTo>
                      <a:pt x="105" y="331"/>
                    </a:lnTo>
                    <a:lnTo>
                      <a:pt x="105" y="334"/>
                    </a:lnTo>
                    <a:lnTo>
                      <a:pt x="105" y="337"/>
                    </a:lnTo>
                    <a:lnTo>
                      <a:pt x="108" y="340"/>
                    </a:lnTo>
                    <a:lnTo>
                      <a:pt x="108" y="343"/>
                    </a:lnTo>
                    <a:lnTo>
                      <a:pt x="110" y="348"/>
                    </a:lnTo>
                    <a:lnTo>
                      <a:pt x="110" y="351"/>
                    </a:lnTo>
                    <a:lnTo>
                      <a:pt x="113" y="351"/>
                    </a:lnTo>
                    <a:lnTo>
                      <a:pt x="113" y="351"/>
                    </a:lnTo>
                    <a:lnTo>
                      <a:pt x="116" y="351"/>
                    </a:lnTo>
                    <a:lnTo>
                      <a:pt x="116" y="351"/>
                    </a:lnTo>
                    <a:lnTo>
                      <a:pt x="116" y="351"/>
                    </a:lnTo>
                    <a:lnTo>
                      <a:pt x="116" y="351"/>
                    </a:lnTo>
                    <a:lnTo>
                      <a:pt x="119" y="351"/>
                    </a:lnTo>
                    <a:lnTo>
                      <a:pt x="119" y="351"/>
                    </a:lnTo>
                    <a:lnTo>
                      <a:pt x="119" y="351"/>
                    </a:lnTo>
                    <a:lnTo>
                      <a:pt x="119" y="354"/>
                    </a:lnTo>
                    <a:lnTo>
                      <a:pt x="119" y="354"/>
                    </a:lnTo>
                    <a:lnTo>
                      <a:pt x="122" y="354"/>
                    </a:lnTo>
                    <a:lnTo>
                      <a:pt x="122" y="354"/>
                    </a:lnTo>
                    <a:lnTo>
                      <a:pt x="122" y="354"/>
                    </a:lnTo>
                    <a:lnTo>
                      <a:pt x="125" y="354"/>
                    </a:lnTo>
                    <a:lnTo>
                      <a:pt x="125" y="354"/>
                    </a:lnTo>
                    <a:lnTo>
                      <a:pt x="125" y="357"/>
                    </a:lnTo>
                    <a:lnTo>
                      <a:pt x="127" y="357"/>
                    </a:lnTo>
                    <a:lnTo>
                      <a:pt x="127" y="357"/>
                    </a:lnTo>
                    <a:lnTo>
                      <a:pt x="127" y="357"/>
                    </a:lnTo>
                    <a:lnTo>
                      <a:pt x="127" y="357"/>
                    </a:lnTo>
                    <a:lnTo>
                      <a:pt x="130" y="357"/>
                    </a:lnTo>
                    <a:lnTo>
                      <a:pt x="130" y="360"/>
                    </a:lnTo>
                    <a:lnTo>
                      <a:pt x="130" y="360"/>
                    </a:lnTo>
                    <a:lnTo>
                      <a:pt x="133" y="360"/>
                    </a:lnTo>
                    <a:lnTo>
                      <a:pt x="133" y="360"/>
                    </a:lnTo>
                    <a:lnTo>
                      <a:pt x="133" y="360"/>
                    </a:lnTo>
                    <a:lnTo>
                      <a:pt x="133" y="362"/>
                    </a:lnTo>
                    <a:lnTo>
                      <a:pt x="136" y="362"/>
                    </a:lnTo>
                    <a:lnTo>
                      <a:pt x="136" y="362"/>
                    </a:lnTo>
                    <a:lnTo>
                      <a:pt x="136" y="362"/>
                    </a:lnTo>
                    <a:lnTo>
                      <a:pt x="136" y="365"/>
                    </a:lnTo>
                    <a:lnTo>
                      <a:pt x="136" y="365"/>
                    </a:lnTo>
                    <a:lnTo>
                      <a:pt x="136" y="365"/>
                    </a:lnTo>
                    <a:lnTo>
                      <a:pt x="139" y="365"/>
                    </a:lnTo>
                    <a:lnTo>
                      <a:pt x="139" y="368"/>
                    </a:lnTo>
                    <a:lnTo>
                      <a:pt x="139" y="368"/>
                    </a:lnTo>
                    <a:lnTo>
                      <a:pt x="139" y="368"/>
                    </a:lnTo>
                    <a:lnTo>
                      <a:pt x="139" y="368"/>
                    </a:lnTo>
                    <a:lnTo>
                      <a:pt x="139" y="371"/>
                    </a:lnTo>
                    <a:lnTo>
                      <a:pt x="142" y="371"/>
                    </a:lnTo>
                    <a:lnTo>
                      <a:pt x="142" y="371"/>
                    </a:lnTo>
                    <a:lnTo>
                      <a:pt x="142" y="371"/>
                    </a:lnTo>
                    <a:lnTo>
                      <a:pt x="142" y="371"/>
                    </a:lnTo>
                    <a:lnTo>
                      <a:pt x="144" y="374"/>
                    </a:lnTo>
                    <a:lnTo>
                      <a:pt x="144" y="374"/>
                    </a:lnTo>
                    <a:lnTo>
                      <a:pt x="144" y="374"/>
                    </a:lnTo>
                    <a:lnTo>
                      <a:pt x="147" y="374"/>
                    </a:lnTo>
                    <a:lnTo>
                      <a:pt x="147" y="374"/>
                    </a:lnTo>
                    <a:lnTo>
                      <a:pt x="147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3" y="374"/>
                    </a:lnTo>
                    <a:lnTo>
                      <a:pt x="153" y="374"/>
                    </a:lnTo>
                    <a:lnTo>
                      <a:pt x="153" y="374"/>
                    </a:lnTo>
                    <a:lnTo>
                      <a:pt x="153" y="374"/>
                    </a:lnTo>
                    <a:lnTo>
                      <a:pt x="153" y="371"/>
                    </a:lnTo>
                    <a:lnTo>
                      <a:pt x="156" y="371"/>
                    </a:lnTo>
                    <a:lnTo>
                      <a:pt x="156" y="371"/>
                    </a:lnTo>
                    <a:lnTo>
                      <a:pt x="156" y="368"/>
                    </a:lnTo>
                    <a:lnTo>
                      <a:pt x="156" y="368"/>
                    </a:lnTo>
                    <a:lnTo>
                      <a:pt x="156" y="365"/>
                    </a:lnTo>
                    <a:lnTo>
                      <a:pt x="156" y="362"/>
                    </a:lnTo>
                    <a:lnTo>
                      <a:pt x="156" y="362"/>
                    </a:lnTo>
                    <a:lnTo>
                      <a:pt x="156" y="362"/>
                    </a:lnTo>
                    <a:lnTo>
                      <a:pt x="156" y="360"/>
                    </a:lnTo>
                    <a:lnTo>
                      <a:pt x="156" y="360"/>
                    </a:lnTo>
                    <a:lnTo>
                      <a:pt x="158" y="357"/>
                    </a:lnTo>
                    <a:lnTo>
                      <a:pt x="158" y="357"/>
                    </a:lnTo>
                    <a:lnTo>
                      <a:pt x="158" y="354"/>
                    </a:lnTo>
                    <a:lnTo>
                      <a:pt x="158" y="354"/>
                    </a:lnTo>
                    <a:lnTo>
                      <a:pt x="158" y="354"/>
                    </a:lnTo>
                    <a:lnTo>
                      <a:pt x="158" y="351"/>
                    </a:lnTo>
                    <a:lnTo>
                      <a:pt x="158" y="351"/>
                    </a:lnTo>
                    <a:lnTo>
                      <a:pt x="158" y="351"/>
                    </a:lnTo>
                    <a:lnTo>
                      <a:pt x="158" y="348"/>
                    </a:lnTo>
                    <a:lnTo>
                      <a:pt x="158" y="348"/>
                    </a:lnTo>
                    <a:lnTo>
                      <a:pt x="158" y="348"/>
                    </a:lnTo>
                    <a:lnTo>
                      <a:pt x="158" y="348"/>
                    </a:lnTo>
                    <a:lnTo>
                      <a:pt x="158" y="348"/>
                    </a:lnTo>
                    <a:lnTo>
                      <a:pt x="158" y="345"/>
                    </a:lnTo>
                    <a:lnTo>
                      <a:pt x="161" y="345"/>
                    </a:lnTo>
                    <a:lnTo>
                      <a:pt x="161" y="345"/>
                    </a:lnTo>
                    <a:lnTo>
                      <a:pt x="161" y="348"/>
                    </a:lnTo>
                    <a:lnTo>
                      <a:pt x="161" y="348"/>
                    </a:lnTo>
                    <a:lnTo>
                      <a:pt x="161" y="348"/>
                    </a:lnTo>
                    <a:lnTo>
                      <a:pt x="161" y="351"/>
                    </a:lnTo>
                    <a:lnTo>
                      <a:pt x="161" y="351"/>
                    </a:lnTo>
                    <a:lnTo>
                      <a:pt x="161" y="351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1" y="357"/>
                    </a:lnTo>
                    <a:lnTo>
                      <a:pt x="161" y="360"/>
                    </a:lnTo>
                    <a:lnTo>
                      <a:pt x="161" y="362"/>
                    </a:lnTo>
                    <a:lnTo>
                      <a:pt x="161" y="362"/>
                    </a:lnTo>
                    <a:lnTo>
                      <a:pt x="164" y="362"/>
                    </a:lnTo>
                    <a:lnTo>
                      <a:pt x="164" y="365"/>
                    </a:lnTo>
                    <a:lnTo>
                      <a:pt x="164" y="365"/>
                    </a:lnTo>
                    <a:lnTo>
                      <a:pt x="164" y="365"/>
                    </a:lnTo>
                    <a:lnTo>
                      <a:pt x="164" y="368"/>
                    </a:lnTo>
                    <a:lnTo>
                      <a:pt x="164" y="368"/>
                    </a:lnTo>
                    <a:lnTo>
                      <a:pt x="164" y="371"/>
                    </a:lnTo>
                    <a:lnTo>
                      <a:pt x="164" y="374"/>
                    </a:lnTo>
                    <a:lnTo>
                      <a:pt x="164" y="377"/>
                    </a:lnTo>
                    <a:lnTo>
                      <a:pt x="164" y="377"/>
                    </a:lnTo>
                    <a:lnTo>
                      <a:pt x="164" y="377"/>
                    </a:lnTo>
                    <a:lnTo>
                      <a:pt x="164" y="377"/>
                    </a:lnTo>
                    <a:lnTo>
                      <a:pt x="164" y="377"/>
                    </a:lnTo>
                    <a:lnTo>
                      <a:pt x="167" y="377"/>
                    </a:lnTo>
                    <a:lnTo>
                      <a:pt x="167" y="377"/>
                    </a:lnTo>
                    <a:lnTo>
                      <a:pt x="167" y="377"/>
                    </a:lnTo>
                    <a:lnTo>
                      <a:pt x="170" y="377"/>
                    </a:lnTo>
                    <a:lnTo>
                      <a:pt x="170" y="377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70" y="371"/>
                    </a:lnTo>
                    <a:lnTo>
                      <a:pt x="170" y="371"/>
                    </a:lnTo>
                    <a:lnTo>
                      <a:pt x="170" y="371"/>
                    </a:lnTo>
                    <a:lnTo>
                      <a:pt x="170" y="371"/>
                    </a:lnTo>
                    <a:lnTo>
                      <a:pt x="170" y="371"/>
                    </a:lnTo>
                    <a:lnTo>
                      <a:pt x="170" y="368"/>
                    </a:lnTo>
                    <a:lnTo>
                      <a:pt x="170" y="368"/>
                    </a:lnTo>
                    <a:lnTo>
                      <a:pt x="170" y="368"/>
                    </a:lnTo>
                    <a:lnTo>
                      <a:pt x="170" y="368"/>
                    </a:lnTo>
                    <a:lnTo>
                      <a:pt x="167" y="368"/>
                    </a:lnTo>
                    <a:lnTo>
                      <a:pt x="167" y="368"/>
                    </a:lnTo>
                    <a:lnTo>
                      <a:pt x="167" y="368"/>
                    </a:lnTo>
                    <a:lnTo>
                      <a:pt x="167" y="368"/>
                    </a:lnTo>
                    <a:lnTo>
                      <a:pt x="167" y="368"/>
                    </a:lnTo>
                    <a:lnTo>
                      <a:pt x="167" y="365"/>
                    </a:lnTo>
                    <a:lnTo>
                      <a:pt x="167" y="365"/>
                    </a:lnTo>
                    <a:lnTo>
                      <a:pt x="167" y="365"/>
                    </a:lnTo>
                    <a:lnTo>
                      <a:pt x="170" y="362"/>
                    </a:lnTo>
                    <a:lnTo>
                      <a:pt x="170" y="362"/>
                    </a:lnTo>
                    <a:lnTo>
                      <a:pt x="170" y="360"/>
                    </a:lnTo>
                    <a:lnTo>
                      <a:pt x="170" y="357"/>
                    </a:lnTo>
                    <a:lnTo>
                      <a:pt x="170" y="357"/>
                    </a:lnTo>
                    <a:lnTo>
                      <a:pt x="170" y="354"/>
                    </a:lnTo>
                    <a:lnTo>
                      <a:pt x="170" y="354"/>
                    </a:lnTo>
                    <a:lnTo>
                      <a:pt x="170" y="354"/>
                    </a:lnTo>
                    <a:lnTo>
                      <a:pt x="173" y="354"/>
                    </a:lnTo>
                    <a:lnTo>
                      <a:pt x="173" y="354"/>
                    </a:lnTo>
                    <a:lnTo>
                      <a:pt x="175" y="354"/>
                    </a:lnTo>
                    <a:lnTo>
                      <a:pt x="175" y="354"/>
                    </a:lnTo>
                    <a:lnTo>
                      <a:pt x="175" y="354"/>
                    </a:lnTo>
                    <a:lnTo>
                      <a:pt x="178" y="354"/>
                    </a:lnTo>
                    <a:lnTo>
                      <a:pt x="178" y="354"/>
                    </a:lnTo>
                    <a:lnTo>
                      <a:pt x="178" y="357"/>
                    </a:lnTo>
                    <a:lnTo>
                      <a:pt x="178" y="357"/>
                    </a:lnTo>
                    <a:lnTo>
                      <a:pt x="178" y="357"/>
                    </a:lnTo>
                    <a:lnTo>
                      <a:pt x="178" y="357"/>
                    </a:lnTo>
                    <a:lnTo>
                      <a:pt x="181" y="357"/>
                    </a:lnTo>
                    <a:lnTo>
                      <a:pt x="181" y="357"/>
                    </a:lnTo>
                    <a:lnTo>
                      <a:pt x="181" y="357"/>
                    </a:lnTo>
                    <a:lnTo>
                      <a:pt x="181" y="360"/>
                    </a:lnTo>
                    <a:lnTo>
                      <a:pt x="181" y="360"/>
                    </a:lnTo>
                    <a:lnTo>
                      <a:pt x="181" y="360"/>
                    </a:lnTo>
                    <a:lnTo>
                      <a:pt x="181" y="360"/>
                    </a:lnTo>
                    <a:lnTo>
                      <a:pt x="181" y="360"/>
                    </a:lnTo>
                    <a:lnTo>
                      <a:pt x="181" y="362"/>
                    </a:lnTo>
                    <a:lnTo>
                      <a:pt x="181" y="362"/>
                    </a:lnTo>
                    <a:lnTo>
                      <a:pt x="181" y="362"/>
                    </a:lnTo>
                    <a:lnTo>
                      <a:pt x="181" y="365"/>
                    </a:lnTo>
                    <a:lnTo>
                      <a:pt x="181" y="365"/>
                    </a:lnTo>
                    <a:lnTo>
                      <a:pt x="181" y="368"/>
                    </a:lnTo>
                    <a:lnTo>
                      <a:pt x="181" y="368"/>
                    </a:lnTo>
                    <a:lnTo>
                      <a:pt x="181" y="371"/>
                    </a:lnTo>
                    <a:lnTo>
                      <a:pt x="178" y="371"/>
                    </a:lnTo>
                    <a:lnTo>
                      <a:pt x="178" y="374"/>
                    </a:lnTo>
                    <a:lnTo>
                      <a:pt x="178" y="374"/>
                    </a:lnTo>
                    <a:lnTo>
                      <a:pt x="178" y="374"/>
                    </a:lnTo>
                    <a:lnTo>
                      <a:pt x="178" y="377"/>
                    </a:lnTo>
                    <a:lnTo>
                      <a:pt x="178" y="377"/>
                    </a:lnTo>
                    <a:lnTo>
                      <a:pt x="178" y="379"/>
                    </a:lnTo>
                    <a:lnTo>
                      <a:pt x="178" y="379"/>
                    </a:lnTo>
                    <a:lnTo>
                      <a:pt x="178" y="379"/>
                    </a:lnTo>
                    <a:lnTo>
                      <a:pt x="178" y="382"/>
                    </a:lnTo>
                    <a:lnTo>
                      <a:pt x="178" y="382"/>
                    </a:lnTo>
                    <a:lnTo>
                      <a:pt x="178" y="382"/>
                    </a:lnTo>
                    <a:lnTo>
                      <a:pt x="178" y="382"/>
                    </a:lnTo>
                    <a:lnTo>
                      <a:pt x="178" y="385"/>
                    </a:lnTo>
                    <a:lnTo>
                      <a:pt x="178" y="385"/>
                    </a:lnTo>
                    <a:lnTo>
                      <a:pt x="181" y="385"/>
                    </a:lnTo>
                    <a:lnTo>
                      <a:pt x="181" y="385"/>
                    </a:lnTo>
                    <a:lnTo>
                      <a:pt x="181" y="388"/>
                    </a:lnTo>
                    <a:lnTo>
                      <a:pt x="181" y="388"/>
                    </a:lnTo>
                    <a:lnTo>
                      <a:pt x="184" y="388"/>
                    </a:lnTo>
                    <a:lnTo>
                      <a:pt x="184" y="388"/>
                    </a:lnTo>
                    <a:lnTo>
                      <a:pt x="184" y="391"/>
                    </a:lnTo>
                    <a:lnTo>
                      <a:pt x="184" y="391"/>
                    </a:lnTo>
                    <a:lnTo>
                      <a:pt x="187" y="391"/>
                    </a:lnTo>
                    <a:lnTo>
                      <a:pt x="187" y="394"/>
                    </a:lnTo>
                    <a:lnTo>
                      <a:pt x="190" y="394"/>
                    </a:lnTo>
                    <a:lnTo>
                      <a:pt x="190" y="394"/>
                    </a:lnTo>
                    <a:lnTo>
                      <a:pt x="190" y="394"/>
                    </a:lnTo>
                    <a:lnTo>
                      <a:pt x="190" y="396"/>
                    </a:lnTo>
                    <a:lnTo>
                      <a:pt x="190" y="396"/>
                    </a:lnTo>
                    <a:lnTo>
                      <a:pt x="190" y="396"/>
                    </a:lnTo>
                    <a:lnTo>
                      <a:pt x="190" y="399"/>
                    </a:lnTo>
                    <a:lnTo>
                      <a:pt x="192" y="399"/>
                    </a:lnTo>
                    <a:lnTo>
                      <a:pt x="192" y="399"/>
                    </a:lnTo>
                    <a:lnTo>
                      <a:pt x="192" y="402"/>
                    </a:lnTo>
                    <a:lnTo>
                      <a:pt x="192" y="402"/>
                    </a:lnTo>
                    <a:lnTo>
                      <a:pt x="192" y="402"/>
                    </a:lnTo>
                    <a:lnTo>
                      <a:pt x="195" y="402"/>
                    </a:lnTo>
                    <a:lnTo>
                      <a:pt x="192" y="405"/>
                    </a:lnTo>
                    <a:lnTo>
                      <a:pt x="192" y="408"/>
                    </a:lnTo>
                    <a:lnTo>
                      <a:pt x="190" y="408"/>
                    </a:lnTo>
                    <a:lnTo>
                      <a:pt x="190" y="408"/>
                    </a:lnTo>
                    <a:lnTo>
                      <a:pt x="192" y="408"/>
                    </a:lnTo>
                    <a:lnTo>
                      <a:pt x="192" y="408"/>
                    </a:lnTo>
                    <a:lnTo>
                      <a:pt x="192" y="411"/>
                    </a:lnTo>
                    <a:lnTo>
                      <a:pt x="192" y="411"/>
                    </a:lnTo>
                    <a:lnTo>
                      <a:pt x="195" y="411"/>
                    </a:lnTo>
                    <a:lnTo>
                      <a:pt x="195" y="411"/>
                    </a:lnTo>
                    <a:lnTo>
                      <a:pt x="195" y="411"/>
                    </a:lnTo>
                    <a:lnTo>
                      <a:pt x="195" y="411"/>
                    </a:lnTo>
                    <a:lnTo>
                      <a:pt x="198" y="413"/>
                    </a:lnTo>
                    <a:lnTo>
                      <a:pt x="198" y="413"/>
                    </a:lnTo>
                    <a:lnTo>
                      <a:pt x="198" y="413"/>
                    </a:lnTo>
                    <a:lnTo>
                      <a:pt x="198" y="413"/>
                    </a:lnTo>
                    <a:lnTo>
                      <a:pt x="198" y="413"/>
                    </a:lnTo>
                    <a:lnTo>
                      <a:pt x="201" y="413"/>
                    </a:lnTo>
                    <a:lnTo>
                      <a:pt x="201" y="413"/>
                    </a:lnTo>
                    <a:lnTo>
                      <a:pt x="201" y="413"/>
                    </a:lnTo>
                    <a:lnTo>
                      <a:pt x="204" y="413"/>
                    </a:lnTo>
                    <a:lnTo>
                      <a:pt x="204" y="416"/>
                    </a:lnTo>
                    <a:lnTo>
                      <a:pt x="207" y="416"/>
                    </a:lnTo>
                    <a:lnTo>
                      <a:pt x="207" y="416"/>
                    </a:lnTo>
                    <a:lnTo>
                      <a:pt x="207" y="416"/>
                    </a:lnTo>
                    <a:lnTo>
                      <a:pt x="209" y="416"/>
                    </a:lnTo>
                    <a:lnTo>
                      <a:pt x="209" y="416"/>
                    </a:lnTo>
                    <a:lnTo>
                      <a:pt x="209" y="416"/>
                    </a:lnTo>
                    <a:lnTo>
                      <a:pt x="209" y="416"/>
                    </a:lnTo>
                    <a:lnTo>
                      <a:pt x="209" y="416"/>
                    </a:lnTo>
                    <a:lnTo>
                      <a:pt x="212" y="416"/>
                    </a:lnTo>
                    <a:lnTo>
                      <a:pt x="212" y="416"/>
                    </a:lnTo>
                    <a:lnTo>
                      <a:pt x="212" y="416"/>
                    </a:lnTo>
                    <a:lnTo>
                      <a:pt x="215" y="416"/>
                    </a:lnTo>
                    <a:lnTo>
                      <a:pt x="215" y="416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1"/>
                    </a:lnTo>
                    <a:lnTo>
                      <a:pt x="215" y="411"/>
                    </a:lnTo>
                    <a:lnTo>
                      <a:pt x="215" y="411"/>
                    </a:lnTo>
                    <a:lnTo>
                      <a:pt x="215" y="411"/>
                    </a:lnTo>
                    <a:lnTo>
                      <a:pt x="215" y="408"/>
                    </a:lnTo>
                    <a:lnTo>
                      <a:pt x="215" y="408"/>
                    </a:lnTo>
                    <a:lnTo>
                      <a:pt x="215" y="408"/>
                    </a:lnTo>
                    <a:lnTo>
                      <a:pt x="215" y="408"/>
                    </a:lnTo>
                    <a:lnTo>
                      <a:pt x="215" y="405"/>
                    </a:lnTo>
                    <a:lnTo>
                      <a:pt x="215" y="405"/>
                    </a:lnTo>
                    <a:lnTo>
                      <a:pt x="218" y="405"/>
                    </a:lnTo>
                    <a:lnTo>
                      <a:pt x="221" y="405"/>
                    </a:lnTo>
                    <a:lnTo>
                      <a:pt x="221" y="405"/>
                    </a:lnTo>
                    <a:lnTo>
                      <a:pt x="224" y="405"/>
                    </a:lnTo>
                    <a:lnTo>
                      <a:pt x="224" y="405"/>
                    </a:lnTo>
                    <a:lnTo>
                      <a:pt x="226" y="402"/>
                    </a:lnTo>
                    <a:lnTo>
                      <a:pt x="229" y="402"/>
                    </a:lnTo>
                    <a:lnTo>
                      <a:pt x="229" y="402"/>
                    </a:lnTo>
                    <a:lnTo>
                      <a:pt x="232" y="402"/>
                    </a:lnTo>
                    <a:lnTo>
                      <a:pt x="232" y="402"/>
                    </a:lnTo>
                    <a:lnTo>
                      <a:pt x="232" y="402"/>
                    </a:lnTo>
                    <a:lnTo>
                      <a:pt x="235" y="402"/>
                    </a:lnTo>
                    <a:lnTo>
                      <a:pt x="235" y="402"/>
                    </a:lnTo>
                    <a:lnTo>
                      <a:pt x="238" y="402"/>
                    </a:lnTo>
                    <a:lnTo>
                      <a:pt x="238" y="402"/>
                    </a:lnTo>
                    <a:lnTo>
                      <a:pt x="241" y="402"/>
                    </a:lnTo>
                    <a:lnTo>
                      <a:pt x="241" y="402"/>
                    </a:lnTo>
                    <a:lnTo>
                      <a:pt x="241" y="402"/>
                    </a:lnTo>
                    <a:lnTo>
                      <a:pt x="243" y="402"/>
                    </a:lnTo>
                    <a:lnTo>
                      <a:pt x="243" y="402"/>
                    </a:lnTo>
                    <a:lnTo>
                      <a:pt x="246" y="402"/>
                    </a:lnTo>
                    <a:lnTo>
                      <a:pt x="246" y="402"/>
                    </a:lnTo>
                    <a:lnTo>
                      <a:pt x="249" y="402"/>
                    </a:lnTo>
                    <a:lnTo>
                      <a:pt x="249" y="402"/>
                    </a:lnTo>
                    <a:lnTo>
                      <a:pt x="252" y="402"/>
                    </a:lnTo>
                    <a:lnTo>
                      <a:pt x="255" y="402"/>
                    </a:lnTo>
                    <a:lnTo>
                      <a:pt x="255" y="402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0" y="402"/>
                    </a:lnTo>
                    <a:lnTo>
                      <a:pt x="266" y="402"/>
                    </a:lnTo>
                    <a:lnTo>
                      <a:pt x="266" y="402"/>
                    </a:lnTo>
                    <a:lnTo>
                      <a:pt x="269" y="402"/>
                    </a:lnTo>
                    <a:lnTo>
                      <a:pt x="272" y="402"/>
                    </a:lnTo>
                    <a:lnTo>
                      <a:pt x="272" y="399"/>
                    </a:lnTo>
                    <a:lnTo>
                      <a:pt x="275" y="399"/>
                    </a:lnTo>
                    <a:lnTo>
                      <a:pt x="277" y="402"/>
                    </a:lnTo>
                    <a:lnTo>
                      <a:pt x="283" y="405"/>
                    </a:lnTo>
                    <a:lnTo>
                      <a:pt x="283" y="405"/>
                    </a:lnTo>
                    <a:lnTo>
                      <a:pt x="283" y="405"/>
                    </a:lnTo>
                    <a:lnTo>
                      <a:pt x="283" y="405"/>
                    </a:lnTo>
                    <a:lnTo>
                      <a:pt x="283" y="405"/>
                    </a:lnTo>
                    <a:lnTo>
                      <a:pt x="286" y="405"/>
                    </a:lnTo>
                    <a:lnTo>
                      <a:pt x="292" y="405"/>
                    </a:lnTo>
                    <a:lnTo>
                      <a:pt x="297" y="402"/>
                    </a:lnTo>
                    <a:lnTo>
                      <a:pt x="300" y="402"/>
                    </a:lnTo>
                    <a:lnTo>
                      <a:pt x="306" y="402"/>
                    </a:lnTo>
                    <a:lnTo>
                      <a:pt x="309" y="402"/>
                    </a:lnTo>
                    <a:lnTo>
                      <a:pt x="309" y="396"/>
                    </a:lnTo>
                    <a:lnTo>
                      <a:pt x="309" y="394"/>
                    </a:lnTo>
                    <a:lnTo>
                      <a:pt x="309" y="388"/>
                    </a:lnTo>
                    <a:lnTo>
                      <a:pt x="309" y="379"/>
                    </a:lnTo>
                    <a:lnTo>
                      <a:pt x="306" y="379"/>
                    </a:lnTo>
                    <a:lnTo>
                      <a:pt x="306" y="371"/>
                    </a:lnTo>
                    <a:lnTo>
                      <a:pt x="331" y="385"/>
                    </a:lnTo>
                    <a:lnTo>
                      <a:pt x="331" y="385"/>
                    </a:lnTo>
                    <a:lnTo>
                      <a:pt x="331" y="385"/>
                    </a:lnTo>
                    <a:lnTo>
                      <a:pt x="331" y="385"/>
                    </a:lnTo>
                    <a:lnTo>
                      <a:pt x="331" y="385"/>
                    </a:lnTo>
                    <a:lnTo>
                      <a:pt x="331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7" y="382"/>
                    </a:lnTo>
                    <a:lnTo>
                      <a:pt x="337" y="382"/>
                    </a:lnTo>
                    <a:lnTo>
                      <a:pt x="337" y="382"/>
                    </a:lnTo>
                    <a:lnTo>
                      <a:pt x="337" y="382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4" y="379"/>
                    </a:lnTo>
                    <a:lnTo>
                      <a:pt x="334" y="377"/>
                    </a:lnTo>
                    <a:lnTo>
                      <a:pt x="331" y="377"/>
                    </a:lnTo>
                    <a:lnTo>
                      <a:pt x="331" y="377"/>
                    </a:lnTo>
                    <a:lnTo>
                      <a:pt x="331" y="377"/>
                    </a:lnTo>
                    <a:lnTo>
                      <a:pt x="331" y="374"/>
                    </a:lnTo>
                    <a:lnTo>
                      <a:pt x="331" y="374"/>
                    </a:lnTo>
                    <a:lnTo>
                      <a:pt x="331" y="371"/>
                    </a:lnTo>
                    <a:lnTo>
                      <a:pt x="334" y="371"/>
                    </a:lnTo>
                    <a:lnTo>
                      <a:pt x="334" y="368"/>
                    </a:lnTo>
                    <a:lnTo>
                      <a:pt x="334" y="368"/>
                    </a:lnTo>
                    <a:lnTo>
                      <a:pt x="334" y="365"/>
                    </a:lnTo>
                    <a:lnTo>
                      <a:pt x="337" y="362"/>
                    </a:lnTo>
                    <a:lnTo>
                      <a:pt x="340" y="357"/>
                    </a:lnTo>
                    <a:lnTo>
                      <a:pt x="337" y="354"/>
                    </a:lnTo>
                    <a:lnTo>
                      <a:pt x="326" y="351"/>
                    </a:lnTo>
                    <a:lnTo>
                      <a:pt x="326" y="351"/>
                    </a:lnTo>
                    <a:lnTo>
                      <a:pt x="326" y="351"/>
                    </a:lnTo>
                    <a:lnTo>
                      <a:pt x="326" y="348"/>
                    </a:lnTo>
                    <a:lnTo>
                      <a:pt x="326" y="348"/>
                    </a:lnTo>
                    <a:lnTo>
                      <a:pt x="326" y="348"/>
                    </a:lnTo>
                    <a:lnTo>
                      <a:pt x="326" y="348"/>
                    </a:lnTo>
                    <a:lnTo>
                      <a:pt x="326" y="345"/>
                    </a:lnTo>
                    <a:lnTo>
                      <a:pt x="326" y="345"/>
                    </a:lnTo>
                    <a:lnTo>
                      <a:pt x="326" y="345"/>
                    </a:lnTo>
                    <a:lnTo>
                      <a:pt x="326" y="345"/>
                    </a:lnTo>
                    <a:lnTo>
                      <a:pt x="326" y="343"/>
                    </a:lnTo>
                    <a:lnTo>
                      <a:pt x="326" y="343"/>
                    </a:lnTo>
                    <a:lnTo>
                      <a:pt x="326" y="343"/>
                    </a:lnTo>
                    <a:lnTo>
                      <a:pt x="326" y="343"/>
                    </a:lnTo>
                    <a:lnTo>
                      <a:pt x="326" y="343"/>
                    </a:lnTo>
                    <a:lnTo>
                      <a:pt x="326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5"/>
                    </a:lnTo>
                    <a:lnTo>
                      <a:pt x="334" y="345"/>
                    </a:lnTo>
                    <a:lnTo>
                      <a:pt x="334" y="345"/>
                    </a:lnTo>
                    <a:lnTo>
                      <a:pt x="334" y="345"/>
                    </a:lnTo>
                    <a:lnTo>
                      <a:pt x="334" y="345"/>
                    </a:lnTo>
                    <a:lnTo>
                      <a:pt x="334" y="345"/>
                    </a:lnTo>
                    <a:lnTo>
                      <a:pt x="337" y="345"/>
                    </a:lnTo>
                    <a:lnTo>
                      <a:pt x="337" y="345"/>
                    </a:lnTo>
                    <a:lnTo>
                      <a:pt x="337" y="348"/>
                    </a:lnTo>
                    <a:lnTo>
                      <a:pt x="337" y="348"/>
                    </a:lnTo>
                    <a:lnTo>
                      <a:pt x="337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3" y="348"/>
                    </a:lnTo>
                    <a:lnTo>
                      <a:pt x="343" y="348"/>
                    </a:lnTo>
                    <a:lnTo>
                      <a:pt x="343" y="348"/>
                    </a:lnTo>
                    <a:lnTo>
                      <a:pt x="343" y="348"/>
                    </a:lnTo>
                    <a:lnTo>
                      <a:pt x="345" y="348"/>
                    </a:lnTo>
                    <a:lnTo>
                      <a:pt x="345" y="348"/>
                    </a:lnTo>
                    <a:lnTo>
                      <a:pt x="345" y="348"/>
                    </a:lnTo>
                    <a:lnTo>
                      <a:pt x="345" y="348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51" y="351"/>
                    </a:lnTo>
                    <a:lnTo>
                      <a:pt x="351" y="348"/>
                    </a:lnTo>
                    <a:lnTo>
                      <a:pt x="351" y="348"/>
                    </a:lnTo>
                    <a:lnTo>
                      <a:pt x="351" y="348"/>
                    </a:lnTo>
                    <a:lnTo>
                      <a:pt x="351" y="348"/>
                    </a:lnTo>
                    <a:lnTo>
                      <a:pt x="351" y="348"/>
                    </a:lnTo>
                    <a:lnTo>
                      <a:pt x="351" y="345"/>
                    </a:lnTo>
                    <a:lnTo>
                      <a:pt x="351" y="345"/>
                    </a:lnTo>
                    <a:lnTo>
                      <a:pt x="351" y="345"/>
                    </a:lnTo>
                    <a:lnTo>
                      <a:pt x="351" y="345"/>
                    </a:lnTo>
                    <a:lnTo>
                      <a:pt x="351" y="345"/>
                    </a:lnTo>
                    <a:lnTo>
                      <a:pt x="351" y="343"/>
                    </a:lnTo>
                    <a:lnTo>
                      <a:pt x="351" y="343"/>
                    </a:lnTo>
                    <a:lnTo>
                      <a:pt x="351" y="343"/>
                    </a:lnTo>
                    <a:lnTo>
                      <a:pt x="351" y="343"/>
                    </a:lnTo>
                    <a:lnTo>
                      <a:pt x="351" y="343"/>
                    </a:lnTo>
                    <a:lnTo>
                      <a:pt x="351" y="340"/>
                    </a:lnTo>
                    <a:lnTo>
                      <a:pt x="351" y="340"/>
                    </a:lnTo>
                    <a:lnTo>
                      <a:pt x="351" y="340"/>
                    </a:lnTo>
                    <a:lnTo>
                      <a:pt x="351" y="337"/>
                    </a:lnTo>
                    <a:lnTo>
                      <a:pt x="351" y="334"/>
                    </a:lnTo>
                    <a:lnTo>
                      <a:pt x="354" y="331"/>
                    </a:lnTo>
                    <a:lnTo>
                      <a:pt x="351" y="331"/>
                    </a:lnTo>
                    <a:lnTo>
                      <a:pt x="348" y="331"/>
                    </a:lnTo>
                    <a:lnTo>
                      <a:pt x="345" y="334"/>
                    </a:lnTo>
                    <a:lnTo>
                      <a:pt x="343" y="334"/>
                    </a:lnTo>
                    <a:lnTo>
                      <a:pt x="340" y="334"/>
                    </a:lnTo>
                    <a:lnTo>
                      <a:pt x="337" y="334"/>
                    </a:lnTo>
                    <a:lnTo>
                      <a:pt x="334" y="334"/>
                    </a:lnTo>
                    <a:lnTo>
                      <a:pt x="334" y="337"/>
                    </a:lnTo>
                    <a:lnTo>
                      <a:pt x="331" y="337"/>
                    </a:lnTo>
                    <a:lnTo>
                      <a:pt x="331" y="337"/>
                    </a:lnTo>
                    <a:lnTo>
                      <a:pt x="328" y="337"/>
                    </a:lnTo>
                    <a:lnTo>
                      <a:pt x="326" y="337"/>
                    </a:lnTo>
                    <a:lnTo>
                      <a:pt x="326" y="337"/>
                    </a:lnTo>
                    <a:lnTo>
                      <a:pt x="323" y="337"/>
                    </a:lnTo>
                    <a:lnTo>
                      <a:pt x="320" y="337"/>
                    </a:lnTo>
                    <a:lnTo>
                      <a:pt x="317" y="337"/>
                    </a:lnTo>
                    <a:lnTo>
                      <a:pt x="314" y="337"/>
                    </a:lnTo>
                    <a:lnTo>
                      <a:pt x="314" y="337"/>
                    </a:lnTo>
                    <a:lnTo>
                      <a:pt x="311" y="337"/>
                    </a:lnTo>
                    <a:lnTo>
                      <a:pt x="309" y="337"/>
                    </a:lnTo>
                    <a:lnTo>
                      <a:pt x="309" y="340"/>
                    </a:lnTo>
                    <a:lnTo>
                      <a:pt x="306" y="340"/>
                    </a:lnTo>
                    <a:lnTo>
                      <a:pt x="306" y="340"/>
                    </a:lnTo>
                    <a:lnTo>
                      <a:pt x="306" y="340"/>
                    </a:lnTo>
                    <a:lnTo>
                      <a:pt x="303" y="340"/>
                    </a:lnTo>
                    <a:lnTo>
                      <a:pt x="303" y="340"/>
                    </a:lnTo>
                    <a:lnTo>
                      <a:pt x="303" y="340"/>
                    </a:lnTo>
                    <a:lnTo>
                      <a:pt x="303" y="340"/>
                    </a:lnTo>
                    <a:lnTo>
                      <a:pt x="303" y="340"/>
                    </a:lnTo>
                    <a:lnTo>
                      <a:pt x="300" y="340"/>
                    </a:lnTo>
                    <a:lnTo>
                      <a:pt x="300" y="340"/>
                    </a:lnTo>
                    <a:lnTo>
                      <a:pt x="300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4" y="334"/>
                    </a:lnTo>
                    <a:lnTo>
                      <a:pt x="294" y="334"/>
                    </a:lnTo>
                    <a:lnTo>
                      <a:pt x="294" y="334"/>
                    </a:lnTo>
                    <a:lnTo>
                      <a:pt x="294" y="334"/>
                    </a:lnTo>
                    <a:lnTo>
                      <a:pt x="294" y="334"/>
                    </a:lnTo>
                    <a:lnTo>
                      <a:pt x="292" y="334"/>
                    </a:lnTo>
                    <a:lnTo>
                      <a:pt x="292" y="331"/>
                    </a:lnTo>
                    <a:lnTo>
                      <a:pt x="292" y="331"/>
                    </a:lnTo>
                    <a:lnTo>
                      <a:pt x="292" y="331"/>
                    </a:lnTo>
                    <a:lnTo>
                      <a:pt x="289" y="331"/>
                    </a:lnTo>
                    <a:lnTo>
                      <a:pt x="289" y="331"/>
                    </a:lnTo>
                    <a:lnTo>
                      <a:pt x="289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3"/>
                    </a:lnTo>
                    <a:lnTo>
                      <a:pt x="292" y="323"/>
                    </a:lnTo>
                    <a:lnTo>
                      <a:pt x="292" y="323"/>
                    </a:lnTo>
                    <a:lnTo>
                      <a:pt x="292" y="323"/>
                    </a:lnTo>
                    <a:lnTo>
                      <a:pt x="292" y="320"/>
                    </a:lnTo>
                    <a:lnTo>
                      <a:pt x="292" y="320"/>
                    </a:lnTo>
                    <a:lnTo>
                      <a:pt x="292" y="320"/>
                    </a:lnTo>
                    <a:lnTo>
                      <a:pt x="292" y="317"/>
                    </a:lnTo>
                    <a:lnTo>
                      <a:pt x="294" y="311"/>
                    </a:lnTo>
                    <a:lnTo>
                      <a:pt x="297" y="300"/>
                    </a:lnTo>
                    <a:lnTo>
                      <a:pt x="311" y="303"/>
                    </a:lnTo>
                    <a:lnTo>
                      <a:pt x="328" y="309"/>
                    </a:lnTo>
                    <a:lnTo>
                      <a:pt x="348" y="311"/>
                    </a:lnTo>
                    <a:lnTo>
                      <a:pt x="351" y="289"/>
                    </a:lnTo>
                    <a:lnTo>
                      <a:pt x="343" y="275"/>
                    </a:lnTo>
                    <a:lnTo>
                      <a:pt x="357" y="277"/>
                    </a:lnTo>
                    <a:lnTo>
                      <a:pt x="360" y="277"/>
                    </a:lnTo>
                    <a:lnTo>
                      <a:pt x="360" y="275"/>
                    </a:lnTo>
                    <a:lnTo>
                      <a:pt x="360" y="275"/>
                    </a:lnTo>
                    <a:lnTo>
                      <a:pt x="362" y="272"/>
                    </a:lnTo>
                    <a:lnTo>
                      <a:pt x="362" y="272"/>
                    </a:lnTo>
                    <a:lnTo>
                      <a:pt x="365" y="269"/>
                    </a:lnTo>
                    <a:lnTo>
                      <a:pt x="368" y="263"/>
                    </a:lnTo>
                    <a:lnTo>
                      <a:pt x="371" y="260"/>
                    </a:lnTo>
                    <a:lnTo>
                      <a:pt x="374" y="255"/>
                    </a:lnTo>
                    <a:lnTo>
                      <a:pt x="374" y="255"/>
                    </a:lnTo>
                    <a:lnTo>
                      <a:pt x="374" y="255"/>
                    </a:lnTo>
                    <a:lnTo>
                      <a:pt x="374" y="255"/>
                    </a:lnTo>
                    <a:lnTo>
                      <a:pt x="374" y="255"/>
                    </a:lnTo>
                    <a:lnTo>
                      <a:pt x="374" y="252"/>
                    </a:lnTo>
                    <a:lnTo>
                      <a:pt x="374" y="252"/>
                    </a:lnTo>
                    <a:lnTo>
                      <a:pt x="377" y="252"/>
                    </a:lnTo>
                    <a:lnTo>
                      <a:pt x="377" y="252"/>
                    </a:lnTo>
                    <a:lnTo>
                      <a:pt x="377" y="252"/>
                    </a:lnTo>
                    <a:lnTo>
                      <a:pt x="379" y="255"/>
                    </a:lnTo>
                    <a:lnTo>
                      <a:pt x="379" y="255"/>
                    </a:lnTo>
                    <a:lnTo>
                      <a:pt x="379" y="252"/>
                    </a:lnTo>
                    <a:lnTo>
                      <a:pt x="379" y="252"/>
                    </a:lnTo>
                    <a:lnTo>
                      <a:pt x="379" y="252"/>
                    </a:lnTo>
                    <a:lnTo>
                      <a:pt x="379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5" y="255"/>
                    </a:lnTo>
                    <a:lnTo>
                      <a:pt x="385" y="255"/>
                    </a:lnTo>
                    <a:lnTo>
                      <a:pt x="385" y="255"/>
                    </a:lnTo>
                    <a:lnTo>
                      <a:pt x="385" y="255"/>
                    </a:lnTo>
                    <a:lnTo>
                      <a:pt x="385" y="258"/>
                    </a:lnTo>
                    <a:lnTo>
                      <a:pt x="385" y="255"/>
                    </a:lnTo>
                    <a:lnTo>
                      <a:pt x="385" y="258"/>
                    </a:lnTo>
                    <a:lnTo>
                      <a:pt x="385" y="258"/>
                    </a:lnTo>
                    <a:lnTo>
                      <a:pt x="385" y="258"/>
                    </a:lnTo>
                    <a:lnTo>
                      <a:pt x="385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4" y="260"/>
                    </a:lnTo>
                    <a:lnTo>
                      <a:pt x="394" y="260"/>
                    </a:lnTo>
                    <a:lnTo>
                      <a:pt x="394" y="260"/>
                    </a:lnTo>
                    <a:lnTo>
                      <a:pt x="394" y="260"/>
                    </a:lnTo>
                    <a:lnTo>
                      <a:pt x="394" y="260"/>
                    </a:lnTo>
                    <a:lnTo>
                      <a:pt x="396" y="260"/>
                    </a:lnTo>
                    <a:lnTo>
                      <a:pt x="396" y="260"/>
                    </a:lnTo>
                    <a:lnTo>
                      <a:pt x="396" y="260"/>
                    </a:lnTo>
                    <a:lnTo>
                      <a:pt x="396" y="263"/>
                    </a:lnTo>
                    <a:lnTo>
                      <a:pt x="396" y="263"/>
                    </a:lnTo>
                    <a:lnTo>
                      <a:pt x="399" y="263"/>
                    </a:lnTo>
                    <a:lnTo>
                      <a:pt x="399" y="263"/>
                    </a:lnTo>
                    <a:lnTo>
                      <a:pt x="399" y="263"/>
                    </a:lnTo>
                    <a:lnTo>
                      <a:pt x="402" y="263"/>
                    </a:lnTo>
                    <a:lnTo>
                      <a:pt x="402" y="266"/>
                    </a:lnTo>
                    <a:lnTo>
                      <a:pt x="402" y="266"/>
                    </a:lnTo>
                    <a:lnTo>
                      <a:pt x="402" y="266"/>
                    </a:lnTo>
                    <a:lnTo>
                      <a:pt x="402" y="266"/>
                    </a:lnTo>
                    <a:lnTo>
                      <a:pt x="405" y="263"/>
                    </a:lnTo>
                    <a:lnTo>
                      <a:pt x="405" y="263"/>
                    </a:lnTo>
                    <a:lnTo>
                      <a:pt x="405" y="260"/>
                    </a:lnTo>
                    <a:lnTo>
                      <a:pt x="408" y="260"/>
                    </a:lnTo>
                    <a:lnTo>
                      <a:pt x="408" y="260"/>
                    </a:lnTo>
                    <a:lnTo>
                      <a:pt x="408" y="260"/>
                    </a:lnTo>
                    <a:lnTo>
                      <a:pt x="411" y="258"/>
                    </a:lnTo>
                    <a:lnTo>
                      <a:pt x="411" y="258"/>
                    </a:lnTo>
                    <a:lnTo>
                      <a:pt x="413" y="255"/>
                    </a:lnTo>
                    <a:lnTo>
                      <a:pt x="405" y="246"/>
                    </a:lnTo>
                    <a:lnTo>
                      <a:pt x="405" y="246"/>
                    </a:lnTo>
                    <a:lnTo>
                      <a:pt x="405" y="246"/>
                    </a:lnTo>
                    <a:lnTo>
                      <a:pt x="405" y="246"/>
                    </a:lnTo>
                    <a:lnTo>
                      <a:pt x="405" y="246"/>
                    </a:lnTo>
                    <a:lnTo>
                      <a:pt x="402" y="246"/>
                    </a:lnTo>
                    <a:lnTo>
                      <a:pt x="402" y="246"/>
                    </a:lnTo>
                    <a:lnTo>
                      <a:pt x="402" y="246"/>
                    </a:lnTo>
                    <a:lnTo>
                      <a:pt x="402" y="246"/>
                    </a:lnTo>
                    <a:lnTo>
                      <a:pt x="402" y="246"/>
                    </a:lnTo>
                    <a:lnTo>
                      <a:pt x="402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6" y="243"/>
                    </a:lnTo>
                    <a:lnTo>
                      <a:pt x="396" y="241"/>
                    </a:lnTo>
                    <a:lnTo>
                      <a:pt x="396" y="241"/>
                    </a:lnTo>
                    <a:lnTo>
                      <a:pt x="396" y="241"/>
                    </a:lnTo>
                    <a:lnTo>
                      <a:pt x="394" y="241"/>
                    </a:lnTo>
                    <a:lnTo>
                      <a:pt x="394" y="241"/>
                    </a:lnTo>
                    <a:lnTo>
                      <a:pt x="394" y="241"/>
                    </a:lnTo>
                    <a:lnTo>
                      <a:pt x="394" y="238"/>
                    </a:lnTo>
                    <a:lnTo>
                      <a:pt x="394" y="238"/>
                    </a:lnTo>
                    <a:lnTo>
                      <a:pt x="394" y="238"/>
                    </a:lnTo>
                    <a:lnTo>
                      <a:pt x="394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2"/>
                    </a:lnTo>
                    <a:lnTo>
                      <a:pt x="385" y="232"/>
                    </a:lnTo>
                    <a:lnTo>
                      <a:pt x="385" y="232"/>
                    </a:lnTo>
                    <a:lnTo>
                      <a:pt x="385" y="232"/>
                    </a:lnTo>
                    <a:lnTo>
                      <a:pt x="385" y="232"/>
                    </a:lnTo>
                    <a:lnTo>
                      <a:pt x="385" y="232"/>
                    </a:lnTo>
                    <a:lnTo>
                      <a:pt x="385" y="229"/>
                    </a:lnTo>
                    <a:lnTo>
                      <a:pt x="385" y="229"/>
                    </a:lnTo>
                    <a:lnTo>
                      <a:pt x="382" y="229"/>
                    </a:lnTo>
                    <a:lnTo>
                      <a:pt x="382" y="229"/>
                    </a:lnTo>
                    <a:lnTo>
                      <a:pt x="382" y="229"/>
                    </a:lnTo>
                    <a:lnTo>
                      <a:pt x="382" y="229"/>
                    </a:lnTo>
                    <a:lnTo>
                      <a:pt x="382" y="229"/>
                    </a:lnTo>
                    <a:lnTo>
                      <a:pt x="379" y="226"/>
                    </a:lnTo>
                    <a:lnTo>
                      <a:pt x="379" y="226"/>
                    </a:lnTo>
                    <a:lnTo>
                      <a:pt x="379" y="226"/>
                    </a:lnTo>
                    <a:lnTo>
                      <a:pt x="379" y="226"/>
                    </a:lnTo>
                    <a:lnTo>
                      <a:pt x="377" y="226"/>
                    </a:lnTo>
                    <a:lnTo>
                      <a:pt x="377" y="224"/>
                    </a:lnTo>
                    <a:lnTo>
                      <a:pt x="377" y="224"/>
                    </a:lnTo>
                    <a:lnTo>
                      <a:pt x="374" y="224"/>
                    </a:lnTo>
                    <a:lnTo>
                      <a:pt x="374" y="224"/>
                    </a:lnTo>
                    <a:lnTo>
                      <a:pt x="374" y="224"/>
                    </a:lnTo>
                    <a:lnTo>
                      <a:pt x="371" y="221"/>
                    </a:lnTo>
                    <a:lnTo>
                      <a:pt x="368" y="218"/>
                    </a:lnTo>
                    <a:lnTo>
                      <a:pt x="360" y="209"/>
                    </a:lnTo>
                    <a:lnTo>
                      <a:pt x="351" y="198"/>
                    </a:lnTo>
                    <a:lnTo>
                      <a:pt x="351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5" y="198"/>
                    </a:lnTo>
                    <a:lnTo>
                      <a:pt x="345" y="198"/>
                    </a:lnTo>
                    <a:lnTo>
                      <a:pt x="345" y="198"/>
                    </a:lnTo>
                    <a:lnTo>
                      <a:pt x="343" y="198"/>
                    </a:lnTo>
                    <a:lnTo>
                      <a:pt x="343" y="201"/>
                    </a:lnTo>
                    <a:lnTo>
                      <a:pt x="343" y="201"/>
                    </a:lnTo>
                    <a:lnTo>
                      <a:pt x="343" y="201"/>
                    </a:lnTo>
                    <a:lnTo>
                      <a:pt x="340" y="201"/>
                    </a:lnTo>
                    <a:lnTo>
                      <a:pt x="340" y="201"/>
                    </a:lnTo>
                    <a:lnTo>
                      <a:pt x="340" y="201"/>
                    </a:lnTo>
                    <a:lnTo>
                      <a:pt x="337" y="201"/>
                    </a:lnTo>
                    <a:lnTo>
                      <a:pt x="337" y="201"/>
                    </a:lnTo>
                    <a:lnTo>
                      <a:pt x="337" y="201"/>
                    </a:lnTo>
                    <a:lnTo>
                      <a:pt x="337" y="201"/>
                    </a:lnTo>
                    <a:lnTo>
                      <a:pt x="337" y="201"/>
                    </a:lnTo>
                    <a:lnTo>
                      <a:pt x="334" y="204"/>
                    </a:lnTo>
                    <a:lnTo>
                      <a:pt x="334" y="204"/>
                    </a:lnTo>
                    <a:lnTo>
                      <a:pt x="334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9"/>
                    </a:lnTo>
                    <a:lnTo>
                      <a:pt x="328" y="209"/>
                    </a:lnTo>
                    <a:lnTo>
                      <a:pt x="328" y="209"/>
                    </a:lnTo>
                    <a:lnTo>
                      <a:pt x="328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0" y="215"/>
                    </a:lnTo>
                    <a:lnTo>
                      <a:pt x="320" y="215"/>
                    </a:lnTo>
                    <a:lnTo>
                      <a:pt x="320" y="215"/>
                    </a:lnTo>
                    <a:lnTo>
                      <a:pt x="320" y="215"/>
                    </a:lnTo>
                    <a:lnTo>
                      <a:pt x="317" y="215"/>
                    </a:lnTo>
                    <a:lnTo>
                      <a:pt x="317" y="215"/>
                    </a:lnTo>
                    <a:lnTo>
                      <a:pt x="317" y="215"/>
                    </a:lnTo>
                    <a:lnTo>
                      <a:pt x="317" y="215"/>
                    </a:lnTo>
                    <a:lnTo>
                      <a:pt x="314" y="215"/>
                    </a:lnTo>
                    <a:lnTo>
                      <a:pt x="314" y="215"/>
                    </a:lnTo>
                    <a:lnTo>
                      <a:pt x="314" y="215"/>
                    </a:lnTo>
                    <a:lnTo>
                      <a:pt x="314" y="215"/>
                    </a:lnTo>
                    <a:lnTo>
                      <a:pt x="314" y="212"/>
                    </a:lnTo>
                    <a:lnTo>
                      <a:pt x="311" y="212"/>
                    </a:lnTo>
                    <a:lnTo>
                      <a:pt x="311" y="212"/>
                    </a:lnTo>
                    <a:lnTo>
                      <a:pt x="311" y="212"/>
                    </a:lnTo>
                    <a:lnTo>
                      <a:pt x="311" y="212"/>
                    </a:lnTo>
                    <a:lnTo>
                      <a:pt x="309" y="212"/>
                    </a:lnTo>
                    <a:lnTo>
                      <a:pt x="309" y="212"/>
                    </a:lnTo>
                    <a:lnTo>
                      <a:pt x="309" y="212"/>
                    </a:lnTo>
                    <a:lnTo>
                      <a:pt x="309" y="212"/>
                    </a:lnTo>
                    <a:lnTo>
                      <a:pt x="309" y="212"/>
                    </a:lnTo>
                    <a:lnTo>
                      <a:pt x="306" y="212"/>
                    </a:lnTo>
                    <a:lnTo>
                      <a:pt x="306" y="209"/>
                    </a:lnTo>
                    <a:lnTo>
                      <a:pt x="306" y="209"/>
                    </a:lnTo>
                    <a:lnTo>
                      <a:pt x="306" y="209"/>
                    </a:lnTo>
                    <a:lnTo>
                      <a:pt x="306" y="209"/>
                    </a:lnTo>
                    <a:lnTo>
                      <a:pt x="306" y="212"/>
                    </a:lnTo>
                    <a:lnTo>
                      <a:pt x="306" y="212"/>
                    </a:lnTo>
                    <a:lnTo>
                      <a:pt x="306" y="212"/>
                    </a:lnTo>
                    <a:lnTo>
                      <a:pt x="303" y="212"/>
                    </a:lnTo>
                    <a:lnTo>
                      <a:pt x="303" y="212"/>
                    </a:lnTo>
                    <a:lnTo>
                      <a:pt x="303" y="212"/>
                    </a:lnTo>
                    <a:lnTo>
                      <a:pt x="303" y="212"/>
                    </a:lnTo>
                    <a:lnTo>
                      <a:pt x="303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4" y="212"/>
                    </a:lnTo>
                    <a:lnTo>
                      <a:pt x="294" y="212"/>
                    </a:lnTo>
                    <a:lnTo>
                      <a:pt x="294" y="212"/>
                    </a:lnTo>
                    <a:lnTo>
                      <a:pt x="294" y="212"/>
                    </a:lnTo>
                    <a:lnTo>
                      <a:pt x="294" y="212"/>
                    </a:lnTo>
                    <a:lnTo>
                      <a:pt x="294" y="209"/>
                    </a:lnTo>
                    <a:lnTo>
                      <a:pt x="294" y="209"/>
                    </a:lnTo>
                    <a:lnTo>
                      <a:pt x="294" y="209"/>
                    </a:lnTo>
                    <a:lnTo>
                      <a:pt x="294" y="207"/>
                    </a:lnTo>
                    <a:lnTo>
                      <a:pt x="294" y="207"/>
                    </a:lnTo>
                    <a:lnTo>
                      <a:pt x="294" y="207"/>
                    </a:lnTo>
                    <a:lnTo>
                      <a:pt x="294" y="207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1"/>
                    </a:lnTo>
                    <a:lnTo>
                      <a:pt x="294" y="201"/>
                    </a:lnTo>
                    <a:lnTo>
                      <a:pt x="297" y="201"/>
                    </a:lnTo>
                    <a:lnTo>
                      <a:pt x="297" y="201"/>
                    </a:lnTo>
                    <a:lnTo>
                      <a:pt x="297" y="198"/>
                    </a:lnTo>
                    <a:lnTo>
                      <a:pt x="297" y="198"/>
                    </a:lnTo>
                    <a:lnTo>
                      <a:pt x="297" y="198"/>
                    </a:lnTo>
                    <a:lnTo>
                      <a:pt x="297" y="198"/>
                    </a:lnTo>
                    <a:lnTo>
                      <a:pt x="297" y="198"/>
                    </a:lnTo>
                    <a:lnTo>
                      <a:pt x="297" y="195"/>
                    </a:lnTo>
                    <a:lnTo>
                      <a:pt x="297" y="195"/>
                    </a:lnTo>
                    <a:lnTo>
                      <a:pt x="294" y="195"/>
                    </a:lnTo>
                    <a:lnTo>
                      <a:pt x="294" y="192"/>
                    </a:lnTo>
                    <a:lnTo>
                      <a:pt x="294" y="192"/>
                    </a:lnTo>
                    <a:lnTo>
                      <a:pt x="294" y="189"/>
                    </a:lnTo>
                    <a:lnTo>
                      <a:pt x="294" y="189"/>
                    </a:lnTo>
                    <a:lnTo>
                      <a:pt x="294" y="189"/>
                    </a:lnTo>
                    <a:lnTo>
                      <a:pt x="294" y="189"/>
                    </a:lnTo>
                    <a:lnTo>
                      <a:pt x="294" y="187"/>
                    </a:lnTo>
                    <a:lnTo>
                      <a:pt x="297" y="187"/>
                    </a:lnTo>
                    <a:lnTo>
                      <a:pt x="297" y="187"/>
                    </a:lnTo>
                    <a:lnTo>
                      <a:pt x="297" y="187"/>
                    </a:lnTo>
                    <a:lnTo>
                      <a:pt x="297" y="187"/>
                    </a:lnTo>
                    <a:lnTo>
                      <a:pt x="294" y="187"/>
                    </a:lnTo>
                    <a:lnTo>
                      <a:pt x="294" y="187"/>
                    </a:lnTo>
                    <a:lnTo>
                      <a:pt x="294" y="187"/>
                    </a:lnTo>
                    <a:lnTo>
                      <a:pt x="294" y="187"/>
                    </a:lnTo>
                    <a:lnTo>
                      <a:pt x="294" y="187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78"/>
                    </a:lnTo>
                    <a:lnTo>
                      <a:pt x="294" y="178"/>
                    </a:lnTo>
                    <a:lnTo>
                      <a:pt x="294" y="178"/>
                    </a:lnTo>
                    <a:lnTo>
                      <a:pt x="294" y="178"/>
                    </a:lnTo>
                    <a:lnTo>
                      <a:pt x="292" y="175"/>
                    </a:lnTo>
                    <a:lnTo>
                      <a:pt x="292" y="175"/>
                    </a:lnTo>
                    <a:lnTo>
                      <a:pt x="292" y="175"/>
                    </a:lnTo>
                    <a:lnTo>
                      <a:pt x="292" y="175"/>
                    </a:lnTo>
                    <a:lnTo>
                      <a:pt x="292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2"/>
                    </a:lnTo>
                    <a:lnTo>
                      <a:pt x="286" y="172"/>
                    </a:lnTo>
                    <a:lnTo>
                      <a:pt x="286" y="172"/>
                    </a:lnTo>
                    <a:lnTo>
                      <a:pt x="286" y="170"/>
                    </a:lnTo>
                    <a:lnTo>
                      <a:pt x="286" y="170"/>
                    </a:lnTo>
                    <a:lnTo>
                      <a:pt x="286" y="170"/>
                    </a:lnTo>
                    <a:lnTo>
                      <a:pt x="286" y="167"/>
                    </a:lnTo>
                    <a:lnTo>
                      <a:pt x="286" y="167"/>
                    </a:lnTo>
                    <a:lnTo>
                      <a:pt x="286" y="167"/>
                    </a:lnTo>
                    <a:lnTo>
                      <a:pt x="286" y="167"/>
                    </a:lnTo>
                    <a:lnTo>
                      <a:pt x="286" y="164"/>
                    </a:lnTo>
                    <a:lnTo>
                      <a:pt x="283" y="164"/>
                    </a:lnTo>
                    <a:lnTo>
                      <a:pt x="280" y="153"/>
                    </a:lnTo>
                    <a:lnTo>
                      <a:pt x="283" y="150"/>
                    </a:lnTo>
                    <a:lnTo>
                      <a:pt x="283" y="150"/>
                    </a:lnTo>
                    <a:lnTo>
                      <a:pt x="283" y="147"/>
                    </a:lnTo>
                    <a:lnTo>
                      <a:pt x="286" y="144"/>
                    </a:lnTo>
                    <a:lnTo>
                      <a:pt x="286" y="144"/>
                    </a:lnTo>
                    <a:lnTo>
                      <a:pt x="229" y="119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5" y="116"/>
                    </a:lnTo>
                    <a:lnTo>
                      <a:pt x="235" y="116"/>
                    </a:lnTo>
                    <a:lnTo>
                      <a:pt x="235" y="113"/>
                    </a:lnTo>
                    <a:lnTo>
                      <a:pt x="235" y="113"/>
                    </a:lnTo>
                    <a:lnTo>
                      <a:pt x="235" y="113"/>
                    </a:lnTo>
                    <a:lnTo>
                      <a:pt x="235" y="113"/>
                    </a:lnTo>
                    <a:lnTo>
                      <a:pt x="224" y="110"/>
                    </a:lnTo>
                    <a:lnTo>
                      <a:pt x="198" y="99"/>
                    </a:lnTo>
                    <a:lnTo>
                      <a:pt x="195" y="102"/>
                    </a:lnTo>
                    <a:lnTo>
                      <a:pt x="195" y="102"/>
                    </a:lnTo>
                    <a:lnTo>
                      <a:pt x="192" y="104"/>
                    </a:lnTo>
                    <a:lnTo>
                      <a:pt x="190" y="102"/>
                    </a:lnTo>
                    <a:lnTo>
                      <a:pt x="184" y="99"/>
                    </a:lnTo>
                    <a:lnTo>
                      <a:pt x="175" y="96"/>
                    </a:lnTo>
                    <a:lnTo>
                      <a:pt x="173" y="93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67" y="93"/>
                    </a:lnTo>
                    <a:lnTo>
                      <a:pt x="167" y="93"/>
                    </a:lnTo>
                    <a:lnTo>
                      <a:pt x="164" y="93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1" y="90"/>
                    </a:lnTo>
                    <a:lnTo>
                      <a:pt x="161" y="90"/>
                    </a:lnTo>
                    <a:lnTo>
                      <a:pt x="161" y="90"/>
                    </a:lnTo>
                    <a:lnTo>
                      <a:pt x="158" y="90"/>
                    </a:lnTo>
                    <a:lnTo>
                      <a:pt x="158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87"/>
                    </a:lnTo>
                    <a:lnTo>
                      <a:pt x="156" y="87"/>
                    </a:lnTo>
                    <a:lnTo>
                      <a:pt x="156" y="87"/>
                    </a:lnTo>
                    <a:lnTo>
                      <a:pt x="156" y="87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4" y="82"/>
                    </a:lnTo>
                    <a:lnTo>
                      <a:pt x="144" y="79"/>
                    </a:lnTo>
                    <a:lnTo>
                      <a:pt x="144" y="79"/>
                    </a:lnTo>
                    <a:lnTo>
                      <a:pt x="144" y="76"/>
                    </a:lnTo>
                    <a:lnTo>
                      <a:pt x="144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9"/>
                    </a:lnTo>
                    <a:lnTo>
                      <a:pt x="139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36" y="87"/>
                    </a:lnTo>
                    <a:lnTo>
                      <a:pt x="139" y="87"/>
                    </a:lnTo>
                    <a:lnTo>
                      <a:pt x="153" y="99"/>
                    </a:lnTo>
                    <a:lnTo>
                      <a:pt x="158" y="102"/>
                    </a:lnTo>
                    <a:lnTo>
                      <a:pt x="178" y="116"/>
                    </a:lnTo>
                    <a:lnTo>
                      <a:pt x="173" y="130"/>
                    </a:lnTo>
                    <a:lnTo>
                      <a:pt x="170" y="130"/>
                    </a:lnTo>
                    <a:lnTo>
                      <a:pt x="170" y="130"/>
                    </a:lnTo>
                    <a:lnTo>
                      <a:pt x="170" y="130"/>
                    </a:lnTo>
                    <a:lnTo>
                      <a:pt x="170" y="130"/>
                    </a:lnTo>
                    <a:lnTo>
                      <a:pt x="170" y="130"/>
                    </a:lnTo>
                    <a:lnTo>
                      <a:pt x="167" y="130"/>
                    </a:lnTo>
                    <a:lnTo>
                      <a:pt x="167" y="130"/>
                    </a:lnTo>
                    <a:lnTo>
                      <a:pt x="167" y="130"/>
                    </a:lnTo>
                    <a:lnTo>
                      <a:pt x="164" y="133"/>
                    </a:lnTo>
                    <a:lnTo>
                      <a:pt x="164" y="130"/>
                    </a:lnTo>
                    <a:lnTo>
                      <a:pt x="164" y="130"/>
                    </a:lnTo>
                    <a:lnTo>
                      <a:pt x="164" y="130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58" y="124"/>
                    </a:lnTo>
                    <a:lnTo>
                      <a:pt x="158" y="124"/>
                    </a:lnTo>
                    <a:lnTo>
                      <a:pt x="158" y="121"/>
                    </a:lnTo>
                    <a:lnTo>
                      <a:pt x="158" y="119"/>
                    </a:lnTo>
                    <a:lnTo>
                      <a:pt x="158" y="119"/>
                    </a:lnTo>
                    <a:lnTo>
                      <a:pt x="158" y="119"/>
                    </a:lnTo>
                    <a:lnTo>
                      <a:pt x="158" y="116"/>
                    </a:lnTo>
                    <a:lnTo>
                      <a:pt x="158" y="116"/>
                    </a:lnTo>
                    <a:lnTo>
                      <a:pt x="156" y="116"/>
                    </a:lnTo>
                    <a:lnTo>
                      <a:pt x="156" y="113"/>
                    </a:lnTo>
                    <a:lnTo>
                      <a:pt x="156" y="113"/>
                    </a:lnTo>
                    <a:lnTo>
                      <a:pt x="153" y="110"/>
                    </a:lnTo>
                    <a:lnTo>
                      <a:pt x="153" y="110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0" y="104"/>
                    </a:lnTo>
                    <a:lnTo>
                      <a:pt x="150" y="104"/>
                    </a:lnTo>
                    <a:lnTo>
                      <a:pt x="150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4" y="104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42" y="107"/>
                    </a:lnTo>
                    <a:lnTo>
                      <a:pt x="142" y="107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39" y="110"/>
                    </a:lnTo>
                    <a:lnTo>
                      <a:pt x="139" y="110"/>
                    </a:lnTo>
                    <a:lnTo>
                      <a:pt x="139" y="110"/>
                    </a:lnTo>
                    <a:lnTo>
                      <a:pt x="136" y="110"/>
                    </a:lnTo>
                    <a:lnTo>
                      <a:pt x="136" y="110"/>
                    </a:lnTo>
                    <a:lnTo>
                      <a:pt x="133" y="113"/>
                    </a:lnTo>
                    <a:lnTo>
                      <a:pt x="133" y="113"/>
                    </a:lnTo>
                    <a:lnTo>
                      <a:pt x="130" y="116"/>
                    </a:lnTo>
                    <a:lnTo>
                      <a:pt x="127" y="119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3"/>
                    </a:lnTo>
                    <a:lnTo>
                      <a:pt x="125" y="113"/>
                    </a:lnTo>
                    <a:lnTo>
                      <a:pt x="125" y="113"/>
                    </a:lnTo>
                    <a:lnTo>
                      <a:pt x="125" y="113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5" y="107"/>
                    </a:lnTo>
                    <a:lnTo>
                      <a:pt x="125" y="107"/>
                    </a:lnTo>
                    <a:lnTo>
                      <a:pt x="125" y="107"/>
                    </a:lnTo>
                    <a:lnTo>
                      <a:pt x="125" y="107"/>
                    </a:lnTo>
                    <a:lnTo>
                      <a:pt x="125" y="107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2" y="110"/>
                    </a:lnTo>
                    <a:lnTo>
                      <a:pt x="122" y="113"/>
                    </a:lnTo>
                    <a:lnTo>
                      <a:pt x="122" y="113"/>
                    </a:lnTo>
                    <a:lnTo>
                      <a:pt x="119" y="116"/>
                    </a:lnTo>
                    <a:lnTo>
                      <a:pt x="119" y="116"/>
                    </a:lnTo>
                    <a:lnTo>
                      <a:pt x="116" y="116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3" y="119"/>
                    </a:lnTo>
                    <a:lnTo>
                      <a:pt x="113" y="119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0" y="121"/>
                    </a:lnTo>
                    <a:lnTo>
                      <a:pt x="110" y="121"/>
                    </a:lnTo>
                    <a:lnTo>
                      <a:pt x="110" y="124"/>
                    </a:lnTo>
                    <a:lnTo>
                      <a:pt x="110" y="124"/>
                    </a:lnTo>
                    <a:lnTo>
                      <a:pt x="110" y="124"/>
                    </a:lnTo>
                    <a:lnTo>
                      <a:pt x="108" y="124"/>
                    </a:lnTo>
                    <a:lnTo>
                      <a:pt x="108" y="124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6"/>
                    </a:lnTo>
                    <a:lnTo>
                      <a:pt x="105" y="116"/>
                    </a:lnTo>
                    <a:lnTo>
                      <a:pt x="105" y="116"/>
                    </a:lnTo>
                    <a:lnTo>
                      <a:pt x="102" y="116"/>
                    </a:lnTo>
                    <a:lnTo>
                      <a:pt x="102" y="116"/>
                    </a:lnTo>
                    <a:lnTo>
                      <a:pt x="102" y="113"/>
                    </a:lnTo>
                    <a:lnTo>
                      <a:pt x="102" y="113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6" y="113"/>
                    </a:lnTo>
                    <a:lnTo>
                      <a:pt x="96" y="110"/>
                    </a:lnTo>
                    <a:lnTo>
                      <a:pt x="96" y="110"/>
                    </a:lnTo>
                    <a:lnTo>
                      <a:pt x="96" y="110"/>
                    </a:lnTo>
                    <a:lnTo>
                      <a:pt x="96" y="107"/>
                    </a:lnTo>
                    <a:lnTo>
                      <a:pt x="96" y="107"/>
                    </a:lnTo>
                    <a:lnTo>
                      <a:pt x="96" y="107"/>
                    </a:lnTo>
                    <a:lnTo>
                      <a:pt x="96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3" y="96"/>
                    </a:lnTo>
                    <a:lnTo>
                      <a:pt x="93" y="96"/>
                    </a:lnTo>
                    <a:lnTo>
                      <a:pt x="93" y="96"/>
                    </a:lnTo>
                    <a:lnTo>
                      <a:pt x="96" y="93"/>
                    </a:lnTo>
                    <a:lnTo>
                      <a:pt x="96" y="93"/>
                    </a:lnTo>
                    <a:lnTo>
                      <a:pt x="96" y="93"/>
                    </a:lnTo>
                    <a:lnTo>
                      <a:pt x="96" y="93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9" y="87"/>
                    </a:lnTo>
                    <a:lnTo>
                      <a:pt x="99" y="87"/>
                    </a:lnTo>
                    <a:lnTo>
                      <a:pt x="99" y="87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3" y="85"/>
                    </a:lnTo>
                    <a:lnTo>
                      <a:pt x="93" y="85"/>
                    </a:lnTo>
                    <a:lnTo>
                      <a:pt x="93" y="85"/>
                    </a:lnTo>
                    <a:lnTo>
                      <a:pt x="93" y="85"/>
                    </a:lnTo>
                    <a:lnTo>
                      <a:pt x="93" y="85"/>
                    </a:lnTo>
                    <a:lnTo>
                      <a:pt x="91" y="85"/>
                    </a:lnTo>
                    <a:lnTo>
                      <a:pt x="91" y="85"/>
                    </a:lnTo>
                    <a:lnTo>
                      <a:pt x="91" y="85"/>
                    </a:lnTo>
                    <a:lnTo>
                      <a:pt x="91" y="85"/>
                    </a:lnTo>
                    <a:lnTo>
                      <a:pt x="88" y="85"/>
                    </a:lnTo>
                    <a:lnTo>
                      <a:pt x="88" y="85"/>
                    </a:lnTo>
                    <a:lnTo>
                      <a:pt x="88" y="85"/>
                    </a:lnTo>
                    <a:lnTo>
                      <a:pt x="88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2" y="85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79" y="87"/>
                    </a:lnTo>
                    <a:lnTo>
                      <a:pt x="79" y="87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6" y="90"/>
                    </a:lnTo>
                    <a:lnTo>
                      <a:pt x="76" y="90"/>
                    </a:lnTo>
                    <a:lnTo>
                      <a:pt x="76" y="90"/>
                    </a:lnTo>
                    <a:lnTo>
                      <a:pt x="74" y="90"/>
                    </a:lnTo>
                    <a:lnTo>
                      <a:pt x="74" y="87"/>
                    </a:lnTo>
                    <a:lnTo>
                      <a:pt x="74" y="87"/>
                    </a:lnTo>
                    <a:lnTo>
                      <a:pt x="74" y="87"/>
                    </a:lnTo>
                    <a:lnTo>
                      <a:pt x="74" y="87"/>
                    </a:lnTo>
                    <a:lnTo>
                      <a:pt x="71" y="87"/>
                    </a:lnTo>
                    <a:lnTo>
                      <a:pt x="71" y="87"/>
                    </a:lnTo>
                    <a:lnTo>
                      <a:pt x="71" y="87"/>
                    </a:lnTo>
                    <a:lnTo>
                      <a:pt x="71" y="87"/>
                    </a:lnTo>
                    <a:lnTo>
                      <a:pt x="71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5"/>
                    </a:lnTo>
                    <a:lnTo>
                      <a:pt x="68" y="85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5"/>
                    </a:lnTo>
                    <a:lnTo>
                      <a:pt x="68" y="85"/>
                    </a:lnTo>
                    <a:lnTo>
                      <a:pt x="68" y="85"/>
                    </a:lnTo>
                    <a:lnTo>
                      <a:pt x="71" y="82"/>
                    </a:lnTo>
                    <a:lnTo>
                      <a:pt x="79" y="73"/>
                    </a:lnTo>
                    <a:lnTo>
                      <a:pt x="88" y="68"/>
                    </a:lnTo>
                    <a:lnTo>
                      <a:pt x="96" y="62"/>
                    </a:lnTo>
                    <a:lnTo>
                      <a:pt x="99" y="59"/>
                    </a:lnTo>
                    <a:lnTo>
                      <a:pt x="102" y="56"/>
                    </a:lnTo>
                    <a:lnTo>
                      <a:pt x="102" y="56"/>
                    </a:lnTo>
                    <a:lnTo>
                      <a:pt x="102" y="56"/>
                    </a:lnTo>
                    <a:lnTo>
                      <a:pt x="99" y="56"/>
                    </a:lnTo>
                    <a:lnTo>
                      <a:pt x="99" y="56"/>
                    </a:lnTo>
                    <a:lnTo>
                      <a:pt x="99" y="53"/>
                    </a:lnTo>
                    <a:lnTo>
                      <a:pt x="99" y="53"/>
                    </a:lnTo>
                    <a:lnTo>
                      <a:pt x="99" y="53"/>
                    </a:lnTo>
                    <a:lnTo>
                      <a:pt x="96" y="53"/>
                    </a:lnTo>
                    <a:lnTo>
                      <a:pt x="96" y="53"/>
                    </a:lnTo>
                    <a:lnTo>
                      <a:pt x="96" y="51"/>
                    </a:lnTo>
                    <a:lnTo>
                      <a:pt x="96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6"/>
                    </a:lnTo>
                    <a:lnTo>
                      <a:pt x="96" y="56"/>
                    </a:lnTo>
                    <a:lnTo>
                      <a:pt x="96" y="56"/>
                    </a:lnTo>
                    <a:lnTo>
                      <a:pt x="96" y="56"/>
                    </a:lnTo>
                    <a:lnTo>
                      <a:pt x="96" y="59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1" y="53"/>
                    </a:lnTo>
                    <a:lnTo>
                      <a:pt x="91" y="53"/>
                    </a:lnTo>
                    <a:lnTo>
                      <a:pt x="91" y="53"/>
                    </a:lnTo>
                    <a:lnTo>
                      <a:pt x="91" y="53"/>
                    </a:lnTo>
                    <a:lnTo>
                      <a:pt x="91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82" y="53"/>
                    </a:lnTo>
                    <a:lnTo>
                      <a:pt x="82" y="53"/>
                    </a:lnTo>
                    <a:lnTo>
                      <a:pt x="82" y="53"/>
                    </a:lnTo>
                    <a:lnTo>
                      <a:pt x="82" y="53"/>
                    </a:lnTo>
                    <a:lnTo>
                      <a:pt x="82" y="51"/>
                    </a:lnTo>
                    <a:lnTo>
                      <a:pt x="82" y="51"/>
                    </a:lnTo>
                    <a:lnTo>
                      <a:pt x="82" y="51"/>
                    </a:lnTo>
                    <a:lnTo>
                      <a:pt x="82" y="51"/>
                    </a:lnTo>
                    <a:lnTo>
                      <a:pt x="79" y="51"/>
                    </a:lnTo>
                    <a:lnTo>
                      <a:pt x="79" y="51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4" y="48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68" y="39"/>
                    </a:lnTo>
                    <a:lnTo>
                      <a:pt x="68" y="39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65" y="42"/>
                    </a:lnTo>
                    <a:lnTo>
                      <a:pt x="65" y="42"/>
                    </a:lnTo>
                    <a:lnTo>
                      <a:pt x="65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4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5" y="34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2"/>
                    </a:lnTo>
                    <a:lnTo>
                      <a:pt x="3" y="62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1" name="Freeform 257"/>
              <p:cNvSpPr>
                <a:spLocks/>
              </p:cNvSpPr>
              <p:nvPr/>
            </p:nvSpPr>
            <p:spPr bwMode="auto">
              <a:xfrm>
                <a:off x="993" y="2543"/>
                <a:ext cx="209" cy="210"/>
              </a:xfrm>
              <a:custGeom>
                <a:avLst/>
                <a:gdLst/>
                <a:ahLst/>
                <a:cxnLst>
                  <a:cxn ang="0">
                    <a:pos x="3" y="90"/>
                  </a:cxn>
                  <a:cxn ang="0">
                    <a:pos x="34" y="138"/>
                  </a:cxn>
                  <a:cxn ang="0">
                    <a:pos x="42" y="175"/>
                  </a:cxn>
                  <a:cxn ang="0">
                    <a:pos x="45" y="221"/>
                  </a:cxn>
                  <a:cxn ang="0">
                    <a:pos x="74" y="246"/>
                  </a:cxn>
                  <a:cxn ang="0">
                    <a:pos x="85" y="294"/>
                  </a:cxn>
                  <a:cxn ang="0">
                    <a:pos x="136" y="334"/>
                  </a:cxn>
                  <a:cxn ang="0">
                    <a:pos x="122" y="334"/>
                  </a:cxn>
                  <a:cxn ang="0">
                    <a:pos x="102" y="328"/>
                  </a:cxn>
                  <a:cxn ang="0">
                    <a:pos x="127" y="357"/>
                  </a:cxn>
                  <a:cxn ang="0">
                    <a:pos x="147" y="374"/>
                  </a:cxn>
                  <a:cxn ang="0">
                    <a:pos x="158" y="351"/>
                  </a:cxn>
                  <a:cxn ang="0">
                    <a:pos x="164" y="371"/>
                  </a:cxn>
                  <a:cxn ang="0">
                    <a:pos x="167" y="368"/>
                  </a:cxn>
                  <a:cxn ang="0">
                    <a:pos x="181" y="360"/>
                  </a:cxn>
                  <a:cxn ang="0">
                    <a:pos x="181" y="385"/>
                  </a:cxn>
                  <a:cxn ang="0">
                    <a:pos x="192" y="408"/>
                  </a:cxn>
                  <a:cxn ang="0">
                    <a:pos x="215" y="416"/>
                  </a:cxn>
                  <a:cxn ang="0">
                    <a:pos x="232" y="402"/>
                  </a:cxn>
                  <a:cxn ang="0">
                    <a:pos x="283" y="405"/>
                  </a:cxn>
                  <a:cxn ang="0">
                    <a:pos x="334" y="382"/>
                  </a:cxn>
                  <a:cxn ang="0">
                    <a:pos x="337" y="362"/>
                  </a:cxn>
                  <a:cxn ang="0">
                    <a:pos x="331" y="340"/>
                  </a:cxn>
                  <a:cxn ang="0">
                    <a:pos x="340" y="348"/>
                  </a:cxn>
                  <a:cxn ang="0">
                    <a:pos x="351" y="343"/>
                  </a:cxn>
                  <a:cxn ang="0">
                    <a:pos x="314" y="337"/>
                  </a:cxn>
                  <a:cxn ang="0">
                    <a:pos x="292" y="331"/>
                  </a:cxn>
                  <a:cxn ang="0">
                    <a:pos x="289" y="326"/>
                  </a:cxn>
                  <a:cxn ang="0">
                    <a:pos x="374" y="255"/>
                  </a:cxn>
                  <a:cxn ang="0">
                    <a:pos x="385" y="258"/>
                  </a:cxn>
                  <a:cxn ang="0">
                    <a:pos x="394" y="258"/>
                  </a:cxn>
                  <a:cxn ang="0">
                    <a:pos x="411" y="258"/>
                  </a:cxn>
                  <a:cxn ang="0">
                    <a:pos x="394" y="238"/>
                  </a:cxn>
                  <a:cxn ang="0">
                    <a:pos x="382" y="229"/>
                  </a:cxn>
                  <a:cxn ang="0">
                    <a:pos x="343" y="201"/>
                  </a:cxn>
                  <a:cxn ang="0">
                    <a:pos x="328" y="207"/>
                  </a:cxn>
                  <a:cxn ang="0">
                    <a:pos x="320" y="215"/>
                  </a:cxn>
                  <a:cxn ang="0">
                    <a:pos x="303" y="212"/>
                  </a:cxn>
                  <a:cxn ang="0">
                    <a:pos x="294" y="209"/>
                  </a:cxn>
                  <a:cxn ang="0">
                    <a:pos x="294" y="189"/>
                  </a:cxn>
                  <a:cxn ang="0">
                    <a:pos x="294" y="178"/>
                  </a:cxn>
                  <a:cxn ang="0">
                    <a:pos x="232" y="116"/>
                  </a:cxn>
                  <a:cxn ang="0">
                    <a:pos x="161" y="90"/>
                  </a:cxn>
                  <a:cxn ang="0">
                    <a:pos x="142" y="76"/>
                  </a:cxn>
                  <a:cxn ang="0">
                    <a:pos x="130" y="79"/>
                  </a:cxn>
                  <a:cxn ang="0">
                    <a:pos x="167" y="130"/>
                  </a:cxn>
                  <a:cxn ang="0">
                    <a:pos x="147" y="104"/>
                  </a:cxn>
                  <a:cxn ang="0">
                    <a:pos x="125" y="116"/>
                  </a:cxn>
                  <a:cxn ang="0">
                    <a:pos x="113" y="119"/>
                  </a:cxn>
                  <a:cxn ang="0">
                    <a:pos x="105" y="121"/>
                  </a:cxn>
                  <a:cxn ang="0">
                    <a:pos x="93" y="104"/>
                  </a:cxn>
                  <a:cxn ang="0">
                    <a:pos x="96" y="85"/>
                  </a:cxn>
                  <a:cxn ang="0">
                    <a:pos x="82" y="87"/>
                  </a:cxn>
                  <a:cxn ang="0">
                    <a:pos x="68" y="87"/>
                  </a:cxn>
                  <a:cxn ang="0">
                    <a:pos x="96" y="51"/>
                  </a:cxn>
                  <a:cxn ang="0">
                    <a:pos x="85" y="53"/>
                  </a:cxn>
                  <a:cxn ang="0">
                    <a:pos x="74" y="42"/>
                  </a:cxn>
                  <a:cxn ang="0">
                    <a:pos x="59" y="36"/>
                  </a:cxn>
                  <a:cxn ang="0">
                    <a:pos x="48" y="34"/>
                  </a:cxn>
                  <a:cxn ang="0">
                    <a:pos x="31" y="22"/>
                  </a:cxn>
                  <a:cxn ang="0">
                    <a:pos x="20" y="2"/>
                  </a:cxn>
                  <a:cxn ang="0">
                    <a:pos x="6" y="25"/>
                  </a:cxn>
                  <a:cxn ang="0">
                    <a:pos x="3" y="56"/>
                  </a:cxn>
                </a:cxnLst>
                <a:rect l="0" t="0" r="r" b="b"/>
                <a:pathLst>
                  <a:path w="413" h="416">
                    <a:moveTo>
                      <a:pt x="3" y="62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3" y="73"/>
                    </a:lnTo>
                    <a:lnTo>
                      <a:pt x="3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3" y="90"/>
                    </a:lnTo>
                    <a:lnTo>
                      <a:pt x="3" y="93"/>
                    </a:lnTo>
                    <a:lnTo>
                      <a:pt x="3" y="93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9"/>
                    </a:lnTo>
                    <a:lnTo>
                      <a:pt x="3" y="102"/>
                    </a:lnTo>
                    <a:lnTo>
                      <a:pt x="3" y="104"/>
                    </a:lnTo>
                    <a:lnTo>
                      <a:pt x="3" y="104"/>
                    </a:lnTo>
                    <a:lnTo>
                      <a:pt x="3" y="104"/>
                    </a:lnTo>
                    <a:lnTo>
                      <a:pt x="6" y="104"/>
                    </a:lnTo>
                    <a:lnTo>
                      <a:pt x="6" y="104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11" y="107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3"/>
                    </a:lnTo>
                    <a:lnTo>
                      <a:pt x="17" y="113"/>
                    </a:lnTo>
                    <a:lnTo>
                      <a:pt x="17" y="113"/>
                    </a:lnTo>
                    <a:lnTo>
                      <a:pt x="23" y="121"/>
                    </a:lnTo>
                    <a:lnTo>
                      <a:pt x="28" y="130"/>
                    </a:lnTo>
                    <a:lnTo>
                      <a:pt x="31" y="133"/>
                    </a:lnTo>
                    <a:lnTo>
                      <a:pt x="31" y="136"/>
                    </a:lnTo>
                    <a:lnTo>
                      <a:pt x="31" y="136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4" y="138"/>
                    </a:lnTo>
                    <a:lnTo>
                      <a:pt x="34" y="138"/>
                    </a:lnTo>
                    <a:lnTo>
                      <a:pt x="37" y="141"/>
                    </a:lnTo>
                    <a:lnTo>
                      <a:pt x="37" y="141"/>
                    </a:lnTo>
                    <a:lnTo>
                      <a:pt x="40" y="141"/>
                    </a:lnTo>
                    <a:lnTo>
                      <a:pt x="40" y="141"/>
                    </a:lnTo>
                    <a:lnTo>
                      <a:pt x="40" y="153"/>
                    </a:lnTo>
                    <a:lnTo>
                      <a:pt x="40" y="153"/>
                    </a:lnTo>
                    <a:lnTo>
                      <a:pt x="40" y="153"/>
                    </a:lnTo>
                    <a:lnTo>
                      <a:pt x="40" y="153"/>
                    </a:lnTo>
                    <a:lnTo>
                      <a:pt x="40" y="155"/>
                    </a:lnTo>
                    <a:lnTo>
                      <a:pt x="40" y="155"/>
                    </a:lnTo>
                    <a:lnTo>
                      <a:pt x="40" y="155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40" y="161"/>
                    </a:lnTo>
                    <a:lnTo>
                      <a:pt x="40" y="161"/>
                    </a:lnTo>
                    <a:lnTo>
                      <a:pt x="40" y="164"/>
                    </a:lnTo>
                    <a:lnTo>
                      <a:pt x="40" y="164"/>
                    </a:lnTo>
                    <a:lnTo>
                      <a:pt x="40" y="167"/>
                    </a:lnTo>
                    <a:lnTo>
                      <a:pt x="40" y="167"/>
                    </a:lnTo>
                    <a:lnTo>
                      <a:pt x="40" y="170"/>
                    </a:lnTo>
                    <a:lnTo>
                      <a:pt x="40" y="170"/>
                    </a:lnTo>
                    <a:lnTo>
                      <a:pt x="40" y="170"/>
                    </a:lnTo>
                    <a:lnTo>
                      <a:pt x="40" y="172"/>
                    </a:lnTo>
                    <a:lnTo>
                      <a:pt x="40" y="172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8"/>
                    </a:lnTo>
                    <a:lnTo>
                      <a:pt x="42" y="178"/>
                    </a:lnTo>
                    <a:lnTo>
                      <a:pt x="42" y="178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2" y="184"/>
                    </a:lnTo>
                    <a:lnTo>
                      <a:pt x="42" y="184"/>
                    </a:lnTo>
                    <a:lnTo>
                      <a:pt x="42" y="187"/>
                    </a:lnTo>
                    <a:lnTo>
                      <a:pt x="42" y="187"/>
                    </a:lnTo>
                    <a:lnTo>
                      <a:pt x="42" y="189"/>
                    </a:lnTo>
                    <a:lnTo>
                      <a:pt x="42" y="192"/>
                    </a:lnTo>
                    <a:lnTo>
                      <a:pt x="42" y="192"/>
                    </a:lnTo>
                    <a:lnTo>
                      <a:pt x="42" y="195"/>
                    </a:lnTo>
                    <a:lnTo>
                      <a:pt x="42" y="198"/>
                    </a:lnTo>
                    <a:lnTo>
                      <a:pt x="42" y="201"/>
                    </a:lnTo>
                    <a:lnTo>
                      <a:pt x="42" y="204"/>
                    </a:lnTo>
                    <a:lnTo>
                      <a:pt x="42" y="207"/>
                    </a:lnTo>
                    <a:lnTo>
                      <a:pt x="42" y="209"/>
                    </a:lnTo>
                    <a:lnTo>
                      <a:pt x="42" y="212"/>
                    </a:lnTo>
                    <a:lnTo>
                      <a:pt x="42" y="218"/>
                    </a:lnTo>
                    <a:lnTo>
                      <a:pt x="42" y="218"/>
                    </a:lnTo>
                    <a:lnTo>
                      <a:pt x="42" y="218"/>
                    </a:lnTo>
                    <a:lnTo>
                      <a:pt x="45" y="218"/>
                    </a:lnTo>
                    <a:lnTo>
                      <a:pt x="45" y="218"/>
                    </a:lnTo>
                    <a:lnTo>
                      <a:pt x="45" y="218"/>
                    </a:lnTo>
                    <a:lnTo>
                      <a:pt x="45" y="221"/>
                    </a:lnTo>
                    <a:lnTo>
                      <a:pt x="45" y="221"/>
                    </a:lnTo>
                    <a:lnTo>
                      <a:pt x="45" y="221"/>
                    </a:lnTo>
                    <a:lnTo>
                      <a:pt x="48" y="221"/>
                    </a:lnTo>
                    <a:lnTo>
                      <a:pt x="48" y="221"/>
                    </a:lnTo>
                    <a:lnTo>
                      <a:pt x="48" y="224"/>
                    </a:lnTo>
                    <a:lnTo>
                      <a:pt x="48" y="224"/>
                    </a:lnTo>
                    <a:lnTo>
                      <a:pt x="48" y="224"/>
                    </a:lnTo>
                    <a:lnTo>
                      <a:pt x="48" y="226"/>
                    </a:lnTo>
                    <a:lnTo>
                      <a:pt x="48" y="226"/>
                    </a:lnTo>
                    <a:lnTo>
                      <a:pt x="51" y="229"/>
                    </a:lnTo>
                    <a:lnTo>
                      <a:pt x="54" y="232"/>
                    </a:lnTo>
                    <a:lnTo>
                      <a:pt x="57" y="232"/>
                    </a:lnTo>
                    <a:lnTo>
                      <a:pt x="59" y="235"/>
                    </a:lnTo>
                    <a:lnTo>
                      <a:pt x="62" y="235"/>
                    </a:lnTo>
                    <a:lnTo>
                      <a:pt x="62" y="235"/>
                    </a:lnTo>
                    <a:lnTo>
                      <a:pt x="65" y="238"/>
                    </a:lnTo>
                    <a:lnTo>
                      <a:pt x="68" y="238"/>
                    </a:lnTo>
                    <a:lnTo>
                      <a:pt x="68" y="241"/>
                    </a:lnTo>
                    <a:lnTo>
                      <a:pt x="68" y="241"/>
                    </a:lnTo>
                    <a:lnTo>
                      <a:pt x="71" y="241"/>
                    </a:lnTo>
                    <a:lnTo>
                      <a:pt x="71" y="241"/>
                    </a:lnTo>
                    <a:lnTo>
                      <a:pt x="71" y="241"/>
                    </a:lnTo>
                    <a:lnTo>
                      <a:pt x="71" y="241"/>
                    </a:lnTo>
                    <a:lnTo>
                      <a:pt x="74" y="241"/>
                    </a:lnTo>
                    <a:lnTo>
                      <a:pt x="74" y="243"/>
                    </a:lnTo>
                    <a:lnTo>
                      <a:pt x="74" y="243"/>
                    </a:lnTo>
                    <a:lnTo>
                      <a:pt x="74" y="243"/>
                    </a:lnTo>
                    <a:lnTo>
                      <a:pt x="74" y="243"/>
                    </a:lnTo>
                    <a:lnTo>
                      <a:pt x="74" y="246"/>
                    </a:lnTo>
                    <a:lnTo>
                      <a:pt x="71" y="246"/>
                    </a:lnTo>
                    <a:lnTo>
                      <a:pt x="71" y="246"/>
                    </a:lnTo>
                    <a:lnTo>
                      <a:pt x="71" y="246"/>
                    </a:lnTo>
                    <a:lnTo>
                      <a:pt x="71" y="249"/>
                    </a:lnTo>
                    <a:lnTo>
                      <a:pt x="71" y="249"/>
                    </a:lnTo>
                    <a:lnTo>
                      <a:pt x="71" y="249"/>
                    </a:lnTo>
                    <a:lnTo>
                      <a:pt x="71" y="249"/>
                    </a:lnTo>
                    <a:lnTo>
                      <a:pt x="71" y="252"/>
                    </a:lnTo>
                    <a:lnTo>
                      <a:pt x="71" y="252"/>
                    </a:lnTo>
                    <a:lnTo>
                      <a:pt x="74" y="252"/>
                    </a:lnTo>
                    <a:lnTo>
                      <a:pt x="74" y="252"/>
                    </a:lnTo>
                    <a:lnTo>
                      <a:pt x="74" y="252"/>
                    </a:lnTo>
                    <a:lnTo>
                      <a:pt x="74" y="252"/>
                    </a:lnTo>
                    <a:lnTo>
                      <a:pt x="62" y="252"/>
                    </a:lnTo>
                    <a:lnTo>
                      <a:pt x="62" y="255"/>
                    </a:lnTo>
                    <a:lnTo>
                      <a:pt x="65" y="258"/>
                    </a:lnTo>
                    <a:lnTo>
                      <a:pt x="68" y="258"/>
                    </a:lnTo>
                    <a:lnTo>
                      <a:pt x="68" y="260"/>
                    </a:lnTo>
                    <a:lnTo>
                      <a:pt x="68" y="260"/>
                    </a:lnTo>
                    <a:lnTo>
                      <a:pt x="68" y="263"/>
                    </a:lnTo>
                    <a:lnTo>
                      <a:pt x="71" y="269"/>
                    </a:lnTo>
                    <a:lnTo>
                      <a:pt x="74" y="272"/>
                    </a:lnTo>
                    <a:lnTo>
                      <a:pt x="74" y="277"/>
                    </a:lnTo>
                    <a:lnTo>
                      <a:pt x="76" y="280"/>
                    </a:lnTo>
                    <a:lnTo>
                      <a:pt x="76" y="283"/>
                    </a:lnTo>
                    <a:lnTo>
                      <a:pt x="79" y="283"/>
                    </a:lnTo>
                    <a:lnTo>
                      <a:pt x="82" y="292"/>
                    </a:lnTo>
                    <a:lnTo>
                      <a:pt x="85" y="294"/>
                    </a:lnTo>
                    <a:lnTo>
                      <a:pt x="85" y="294"/>
                    </a:lnTo>
                    <a:lnTo>
                      <a:pt x="85" y="294"/>
                    </a:lnTo>
                    <a:lnTo>
                      <a:pt x="85" y="294"/>
                    </a:lnTo>
                    <a:lnTo>
                      <a:pt x="88" y="297"/>
                    </a:lnTo>
                    <a:lnTo>
                      <a:pt x="91" y="300"/>
                    </a:lnTo>
                    <a:lnTo>
                      <a:pt x="93" y="300"/>
                    </a:lnTo>
                    <a:lnTo>
                      <a:pt x="96" y="303"/>
                    </a:lnTo>
                    <a:lnTo>
                      <a:pt x="99" y="303"/>
                    </a:lnTo>
                    <a:lnTo>
                      <a:pt x="102" y="306"/>
                    </a:lnTo>
                    <a:lnTo>
                      <a:pt x="102" y="306"/>
                    </a:lnTo>
                    <a:lnTo>
                      <a:pt x="105" y="309"/>
                    </a:lnTo>
                    <a:lnTo>
                      <a:pt x="105" y="309"/>
                    </a:lnTo>
                    <a:lnTo>
                      <a:pt x="136" y="323"/>
                    </a:lnTo>
                    <a:lnTo>
                      <a:pt x="136" y="326"/>
                    </a:lnTo>
                    <a:lnTo>
                      <a:pt x="136" y="328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1"/>
                    </a:lnTo>
                    <a:lnTo>
                      <a:pt x="136" y="334"/>
                    </a:lnTo>
                    <a:lnTo>
                      <a:pt x="136" y="334"/>
                    </a:lnTo>
                    <a:lnTo>
                      <a:pt x="136" y="334"/>
                    </a:lnTo>
                    <a:lnTo>
                      <a:pt x="136" y="334"/>
                    </a:lnTo>
                    <a:lnTo>
                      <a:pt x="136" y="334"/>
                    </a:lnTo>
                    <a:lnTo>
                      <a:pt x="133" y="334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0" y="337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7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5" y="334"/>
                    </a:lnTo>
                    <a:lnTo>
                      <a:pt x="122" y="334"/>
                    </a:lnTo>
                    <a:lnTo>
                      <a:pt x="122" y="334"/>
                    </a:lnTo>
                    <a:lnTo>
                      <a:pt x="122" y="334"/>
                    </a:lnTo>
                    <a:lnTo>
                      <a:pt x="122" y="334"/>
                    </a:lnTo>
                    <a:lnTo>
                      <a:pt x="122" y="334"/>
                    </a:lnTo>
                    <a:lnTo>
                      <a:pt x="119" y="334"/>
                    </a:lnTo>
                    <a:lnTo>
                      <a:pt x="119" y="334"/>
                    </a:lnTo>
                    <a:lnTo>
                      <a:pt x="119" y="334"/>
                    </a:lnTo>
                    <a:lnTo>
                      <a:pt x="119" y="334"/>
                    </a:lnTo>
                    <a:lnTo>
                      <a:pt x="119" y="334"/>
                    </a:lnTo>
                    <a:lnTo>
                      <a:pt x="116" y="331"/>
                    </a:lnTo>
                    <a:lnTo>
                      <a:pt x="116" y="331"/>
                    </a:lnTo>
                    <a:lnTo>
                      <a:pt x="116" y="331"/>
                    </a:lnTo>
                    <a:lnTo>
                      <a:pt x="113" y="331"/>
                    </a:lnTo>
                    <a:lnTo>
                      <a:pt x="113" y="331"/>
                    </a:lnTo>
                    <a:lnTo>
                      <a:pt x="113" y="328"/>
                    </a:lnTo>
                    <a:lnTo>
                      <a:pt x="113" y="328"/>
                    </a:lnTo>
                    <a:lnTo>
                      <a:pt x="110" y="328"/>
                    </a:lnTo>
                    <a:lnTo>
                      <a:pt x="110" y="328"/>
                    </a:lnTo>
                    <a:lnTo>
                      <a:pt x="110" y="328"/>
                    </a:lnTo>
                    <a:lnTo>
                      <a:pt x="108" y="328"/>
                    </a:lnTo>
                    <a:lnTo>
                      <a:pt x="108" y="328"/>
                    </a:lnTo>
                    <a:lnTo>
                      <a:pt x="105" y="328"/>
                    </a:lnTo>
                    <a:lnTo>
                      <a:pt x="105" y="326"/>
                    </a:lnTo>
                    <a:lnTo>
                      <a:pt x="105" y="328"/>
                    </a:lnTo>
                    <a:lnTo>
                      <a:pt x="105" y="328"/>
                    </a:lnTo>
                    <a:lnTo>
                      <a:pt x="105" y="328"/>
                    </a:lnTo>
                    <a:lnTo>
                      <a:pt x="105" y="328"/>
                    </a:lnTo>
                    <a:lnTo>
                      <a:pt x="102" y="328"/>
                    </a:lnTo>
                    <a:lnTo>
                      <a:pt x="102" y="328"/>
                    </a:lnTo>
                    <a:lnTo>
                      <a:pt x="102" y="328"/>
                    </a:lnTo>
                    <a:lnTo>
                      <a:pt x="105" y="331"/>
                    </a:lnTo>
                    <a:lnTo>
                      <a:pt x="105" y="331"/>
                    </a:lnTo>
                    <a:lnTo>
                      <a:pt x="105" y="334"/>
                    </a:lnTo>
                    <a:lnTo>
                      <a:pt x="105" y="337"/>
                    </a:lnTo>
                    <a:lnTo>
                      <a:pt x="108" y="340"/>
                    </a:lnTo>
                    <a:lnTo>
                      <a:pt x="108" y="343"/>
                    </a:lnTo>
                    <a:lnTo>
                      <a:pt x="110" y="348"/>
                    </a:lnTo>
                    <a:lnTo>
                      <a:pt x="110" y="351"/>
                    </a:lnTo>
                    <a:lnTo>
                      <a:pt x="113" y="351"/>
                    </a:lnTo>
                    <a:lnTo>
                      <a:pt x="113" y="351"/>
                    </a:lnTo>
                    <a:lnTo>
                      <a:pt x="116" y="351"/>
                    </a:lnTo>
                    <a:lnTo>
                      <a:pt x="116" y="351"/>
                    </a:lnTo>
                    <a:lnTo>
                      <a:pt x="116" y="351"/>
                    </a:lnTo>
                    <a:lnTo>
                      <a:pt x="116" y="351"/>
                    </a:lnTo>
                    <a:lnTo>
                      <a:pt x="119" y="351"/>
                    </a:lnTo>
                    <a:lnTo>
                      <a:pt x="119" y="351"/>
                    </a:lnTo>
                    <a:lnTo>
                      <a:pt x="119" y="351"/>
                    </a:lnTo>
                    <a:lnTo>
                      <a:pt x="119" y="354"/>
                    </a:lnTo>
                    <a:lnTo>
                      <a:pt x="119" y="354"/>
                    </a:lnTo>
                    <a:lnTo>
                      <a:pt x="122" y="354"/>
                    </a:lnTo>
                    <a:lnTo>
                      <a:pt x="122" y="354"/>
                    </a:lnTo>
                    <a:lnTo>
                      <a:pt x="122" y="354"/>
                    </a:lnTo>
                    <a:lnTo>
                      <a:pt x="125" y="354"/>
                    </a:lnTo>
                    <a:lnTo>
                      <a:pt x="125" y="354"/>
                    </a:lnTo>
                    <a:lnTo>
                      <a:pt x="125" y="357"/>
                    </a:lnTo>
                    <a:lnTo>
                      <a:pt x="127" y="357"/>
                    </a:lnTo>
                    <a:lnTo>
                      <a:pt x="127" y="357"/>
                    </a:lnTo>
                    <a:lnTo>
                      <a:pt x="127" y="357"/>
                    </a:lnTo>
                    <a:lnTo>
                      <a:pt x="127" y="357"/>
                    </a:lnTo>
                    <a:lnTo>
                      <a:pt x="130" y="357"/>
                    </a:lnTo>
                    <a:lnTo>
                      <a:pt x="130" y="360"/>
                    </a:lnTo>
                    <a:lnTo>
                      <a:pt x="130" y="360"/>
                    </a:lnTo>
                    <a:lnTo>
                      <a:pt x="133" y="360"/>
                    </a:lnTo>
                    <a:lnTo>
                      <a:pt x="133" y="360"/>
                    </a:lnTo>
                    <a:lnTo>
                      <a:pt x="133" y="360"/>
                    </a:lnTo>
                    <a:lnTo>
                      <a:pt x="133" y="362"/>
                    </a:lnTo>
                    <a:lnTo>
                      <a:pt x="136" y="362"/>
                    </a:lnTo>
                    <a:lnTo>
                      <a:pt x="136" y="362"/>
                    </a:lnTo>
                    <a:lnTo>
                      <a:pt x="136" y="362"/>
                    </a:lnTo>
                    <a:lnTo>
                      <a:pt x="136" y="365"/>
                    </a:lnTo>
                    <a:lnTo>
                      <a:pt x="136" y="365"/>
                    </a:lnTo>
                    <a:lnTo>
                      <a:pt x="136" y="365"/>
                    </a:lnTo>
                    <a:lnTo>
                      <a:pt x="139" y="365"/>
                    </a:lnTo>
                    <a:lnTo>
                      <a:pt x="139" y="368"/>
                    </a:lnTo>
                    <a:lnTo>
                      <a:pt x="139" y="368"/>
                    </a:lnTo>
                    <a:lnTo>
                      <a:pt x="139" y="368"/>
                    </a:lnTo>
                    <a:lnTo>
                      <a:pt x="139" y="368"/>
                    </a:lnTo>
                    <a:lnTo>
                      <a:pt x="139" y="371"/>
                    </a:lnTo>
                    <a:lnTo>
                      <a:pt x="142" y="371"/>
                    </a:lnTo>
                    <a:lnTo>
                      <a:pt x="142" y="371"/>
                    </a:lnTo>
                    <a:lnTo>
                      <a:pt x="142" y="371"/>
                    </a:lnTo>
                    <a:lnTo>
                      <a:pt x="142" y="371"/>
                    </a:lnTo>
                    <a:lnTo>
                      <a:pt x="144" y="374"/>
                    </a:lnTo>
                    <a:lnTo>
                      <a:pt x="144" y="374"/>
                    </a:lnTo>
                    <a:lnTo>
                      <a:pt x="144" y="374"/>
                    </a:lnTo>
                    <a:lnTo>
                      <a:pt x="147" y="374"/>
                    </a:lnTo>
                    <a:lnTo>
                      <a:pt x="147" y="374"/>
                    </a:lnTo>
                    <a:lnTo>
                      <a:pt x="147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3" y="374"/>
                    </a:lnTo>
                    <a:lnTo>
                      <a:pt x="153" y="374"/>
                    </a:lnTo>
                    <a:lnTo>
                      <a:pt x="153" y="374"/>
                    </a:lnTo>
                    <a:lnTo>
                      <a:pt x="153" y="374"/>
                    </a:lnTo>
                    <a:lnTo>
                      <a:pt x="153" y="371"/>
                    </a:lnTo>
                    <a:lnTo>
                      <a:pt x="156" y="371"/>
                    </a:lnTo>
                    <a:lnTo>
                      <a:pt x="156" y="371"/>
                    </a:lnTo>
                    <a:lnTo>
                      <a:pt x="156" y="368"/>
                    </a:lnTo>
                    <a:lnTo>
                      <a:pt x="156" y="368"/>
                    </a:lnTo>
                    <a:lnTo>
                      <a:pt x="156" y="365"/>
                    </a:lnTo>
                    <a:lnTo>
                      <a:pt x="156" y="362"/>
                    </a:lnTo>
                    <a:lnTo>
                      <a:pt x="156" y="362"/>
                    </a:lnTo>
                    <a:lnTo>
                      <a:pt x="156" y="362"/>
                    </a:lnTo>
                    <a:lnTo>
                      <a:pt x="156" y="360"/>
                    </a:lnTo>
                    <a:lnTo>
                      <a:pt x="156" y="360"/>
                    </a:lnTo>
                    <a:lnTo>
                      <a:pt x="158" y="357"/>
                    </a:lnTo>
                    <a:lnTo>
                      <a:pt x="158" y="357"/>
                    </a:lnTo>
                    <a:lnTo>
                      <a:pt x="158" y="354"/>
                    </a:lnTo>
                    <a:lnTo>
                      <a:pt x="158" y="354"/>
                    </a:lnTo>
                    <a:lnTo>
                      <a:pt x="158" y="354"/>
                    </a:lnTo>
                    <a:lnTo>
                      <a:pt x="158" y="351"/>
                    </a:lnTo>
                    <a:lnTo>
                      <a:pt x="158" y="351"/>
                    </a:lnTo>
                    <a:lnTo>
                      <a:pt x="158" y="351"/>
                    </a:lnTo>
                    <a:lnTo>
                      <a:pt x="158" y="348"/>
                    </a:lnTo>
                    <a:lnTo>
                      <a:pt x="158" y="348"/>
                    </a:lnTo>
                    <a:lnTo>
                      <a:pt x="158" y="348"/>
                    </a:lnTo>
                    <a:lnTo>
                      <a:pt x="158" y="348"/>
                    </a:lnTo>
                    <a:lnTo>
                      <a:pt x="158" y="348"/>
                    </a:lnTo>
                    <a:lnTo>
                      <a:pt x="158" y="345"/>
                    </a:lnTo>
                    <a:lnTo>
                      <a:pt x="161" y="345"/>
                    </a:lnTo>
                    <a:lnTo>
                      <a:pt x="161" y="345"/>
                    </a:lnTo>
                    <a:lnTo>
                      <a:pt x="161" y="348"/>
                    </a:lnTo>
                    <a:lnTo>
                      <a:pt x="161" y="348"/>
                    </a:lnTo>
                    <a:lnTo>
                      <a:pt x="161" y="348"/>
                    </a:lnTo>
                    <a:lnTo>
                      <a:pt x="161" y="351"/>
                    </a:lnTo>
                    <a:lnTo>
                      <a:pt x="161" y="351"/>
                    </a:lnTo>
                    <a:lnTo>
                      <a:pt x="161" y="351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1" y="357"/>
                    </a:lnTo>
                    <a:lnTo>
                      <a:pt x="161" y="360"/>
                    </a:lnTo>
                    <a:lnTo>
                      <a:pt x="161" y="362"/>
                    </a:lnTo>
                    <a:lnTo>
                      <a:pt x="161" y="362"/>
                    </a:lnTo>
                    <a:lnTo>
                      <a:pt x="164" y="362"/>
                    </a:lnTo>
                    <a:lnTo>
                      <a:pt x="164" y="365"/>
                    </a:lnTo>
                    <a:lnTo>
                      <a:pt x="164" y="365"/>
                    </a:lnTo>
                    <a:lnTo>
                      <a:pt x="164" y="365"/>
                    </a:lnTo>
                    <a:lnTo>
                      <a:pt x="164" y="368"/>
                    </a:lnTo>
                    <a:lnTo>
                      <a:pt x="164" y="368"/>
                    </a:lnTo>
                    <a:lnTo>
                      <a:pt x="164" y="371"/>
                    </a:lnTo>
                    <a:lnTo>
                      <a:pt x="164" y="374"/>
                    </a:lnTo>
                    <a:lnTo>
                      <a:pt x="164" y="377"/>
                    </a:lnTo>
                    <a:lnTo>
                      <a:pt x="164" y="377"/>
                    </a:lnTo>
                    <a:lnTo>
                      <a:pt x="164" y="377"/>
                    </a:lnTo>
                    <a:lnTo>
                      <a:pt x="164" y="377"/>
                    </a:lnTo>
                    <a:lnTo>
                      <a:pt x="164" y="377"/>
                    </a:lnTo>
                    <a:lnTo>
                      <a:pt x="167" y="377"/>
                    </a:lnTo>
                    <a:lnTo>
                      <a:pt x="167" y="377"/>
                    </a:lnTo>
                    <a:lnTo>
                      <a:pt x="167" y="377"/>
                    </a:lnTo>
                    <a:lnTo>
                      <a:pt x="170" y="377"/>
                    </a:lnTo>
                    <a:lnTo>
                      <a:pt x="170" y="377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70" y="371"/>
                    </a:lnTo>
                    <a:lnTo>
                      <a:pt x="170" y="371"/>
                    </a:lnTo>
                    <a:lnTo>
                      <a:pt x="170" y="371"/>
                    </a:lnTo>
                    <a:lnTo>
                      <a:pt x="170" y="371"/>
                    </a:lnTo>
                    <a:lnTo>
                      <a:pt x="170" y="371"/>
                    </a:lnTo>
                    <a:lnTo>
                      <a:pt x="170" y="368"/>
                    </a:lnTo>
                    <a:lnTo>
                      <a:pt x="170" y="368"/>
                    </a:lnTo>
                    <a:lnTo>
                      <a:pt x="170" y="368"/>
                    </a:lnTo>
                    <a:lnTo>
                      <a:pt x="170" y="368"/>
                    </a:lnTo>
                    <a:lnTo>
                      <a:pt x="167" y="368"/>
                    </a:lnTo>
                    <a:lnTo>
                      <a:pt x="167" y="368"/>
                    </a:lnTo>
                    <a:lnTo>
                      <a:pt x="167" y="368"/>
                    </a:lnTo>
                    <a:lnTo>
                      <a:pt x="167" y="368"/>
                    </a:lnTo>
                    <a:lnTo>
                      <a:pt x="167" y="368"/>
                    </a:lnTo>
                    <a:lnTo>
                      <a:pt x="167" y="365"/>
                    </a:lnTo>
                    <a:lnTo>
                      <a:pt x="167" y="365"/>
                    </a:lnTo>
                    <a:lnTo>
                      <a:pt x="167" y="365"/>
                    </a:lnTo>
                    <a:lnTo>
                      <a:pt x="170" y="362"/>
                    </a:lnTo>
                    <a:lnTo>
                      <a:pt x="170" y="362"/>
                    </a:lnTo>
                    <a:lnTo>
                      <a:pt x="170" y="360"/>
                    </a:lnTo>
                    <a:lnTo>
                      <a:pt x="170" y="357"/>
                    </a:lnTo>
                    <a:lnTo>
                      <a:pt x="170" y="357"/>
                    </a:lnTo>
                    <a:lnTo>
                      <a:pt x="170" y="354"/>
                    </a:lnTo>
                    <a:lnTo>
                      <a:pt x="170" y="354"/>
                    </a:lnTo>
                    <a:lnTo>
                      <a:pt x="170" y="354"/>
                    </a:lnTo>
                    <a:lnTo>
                      <a:pt x="173" y="354"/>
                    </a:lnTo>
                    <a:lnTo>
                      <a:pt x="173" y="354"/>
                    </a:lnTo>
                    <a:lnTo>
                      <a:pt x="175" y="354"/>
                    </a:lnTo>
                    <a:lnTo>
                      <a:pt x="175" y="354"/>
                    </a:lnTo>
                    <a:lnTo>
                      <a:pt x="175" y="354"/>
                    </a:lnTo>
                    <a:lnTo>
                      <a:pt x="178" y="354"/>
                    </a:lnTo>
                    <a:lnTo>
                      <a:pt x="178" y="354"/>
                    </a:lnTo>
                    <a:lnTo>
                      <a:pt x="178" y="357"/>
                    </a:lnTo>
                    <a:lnTo>
                      <a:pt x="178" y="357"/>
                    </a:lnTo>
                    <a:lnTo>
                      <a:pt x="178" y="357"/>
                    </a:lnTo>
                    <a:lnTo>
                      <a:pt x="178" y="357"/>
                    </a:lnTo>
                    <a:lnTo>
                      <a:pt x="181" y="357"/>
                    </a:lnTo>
                    <a:lnTo>
                      <a:pt x="181" y="357"/>
                    </a:lnTo>
                    <a:lnTo>
                      <a:pt x="181" y="357"/>
                    </a:lnTo>
                    <a:lnTo>
                      <a:pt x="181" y="360"/>
                    </a:lnTo>
                    <a:lnTo>
                      <a:pt x="181" y="360"/>
                    </a:lnTo>
                    <a:lnTo>
                      <a:pt x="181" y="360"/>
                    </a:lnTo>
                    <a:lnTo>
                      <a:pt x="181" y="360"/>
                    </a:lnTo>
                    <a:lnTo>
                      <a:pt x="181" y="360"/>
                    </a:lnTo>
                    <a:lnTo>
                      <a:pt x="181" y="362"/>
                    </a:lnTo>
                    <a:lnTo>
                      <a:pt x="181" y="362"/>
                    </a:lnTo>
                    <a:lnTo>
                      <a:pt x="181" y="362"/>
                    </a:lnTo>
                    <a:lnTo>
                      <a:pt x="181" y="365"/>
                    </a:lnTo>
                    <a:lnTo>
                      <a:pt x="181" y="365"/>
                    </a:lnTo>
                    <a:lnTo>
                      <a:pt x="181" y="368"/>
                    </a:lnTo>
                    <a:lnTo>
                      <a:pt x="181" y="368"/>
                    </a:lnTo>
                    <a:lnTo>
                      <a:pt x="181" y="371"/>
                    </a:lnTo>
                    <a:lnTo>
                      <a:pt x="178" y="371"/>
                    </a:lnTo>
                    <a:lnTo>
                      <a:pt x="178" y="374"/>
                    </a:lnTo>
                    <a:lnTo>
                      <a:pt x="178" y="374"/>
                    </a:lnTo>
                    <a:lnTo>
                      <a:pt x="178" y="374"/>
                    </a:lnTo>
                    <a:lnTo>
                      <a:pt x="178" y="377"/>
                    </a:lnTo>
                    <a:lnTo>
                      <a:pt x="178" y="377"/>
                    </a:lnTo>
                    <a:lnTo>
                      <a:pt x="178" y="379"/>
                    </a:lnTo>
                    <a:lnTo>
                      <a:pt x="178" y="379"/>
                    </a:lnTo>
                    <a:lnTo>
                      <a:pt x="178" y="379"/>
                    </a:lnTo>
                    <a:lnTo>
                      <a:pt x="178" y="382"/>
                    </a:lnTo>
                    <a:lnTo>
                      <a:pt x="178" y="382"/>
                    </a:lnTo>
                    <a:lnTo>
                      <a:pt x="178" y="382"/>
                    </a:lnTo>
                    <a:lnTo>
                      <a:pt x="178" y="382"/>
                    </a:lnTo>
                    <a:lnTo>
                      <a:pt x="178" y="385"/>
                    </a:lnTo>
                    <a:lnTo>
                      <a:pt x="178" y="385"/>
                    </a:lnTo>
                    <a:lnTo>
                      <a:pt x="181" y="385"/>
                    </a:lnTo>
                    <a:lnTo>
                      <a:pt x="181" y="385"/>
                    </a:lnTo>
                    <a:lnTo>
                      <a:pt x="181" y="388"/>
                    </a:lnTo>
                    <a:lnTo>
                      <a:pt x="181" y="388"/>
                    </a:lnTo>
                    <a:lnTo>
                      <a:pt x="184" y="388"/>
                    </a:lnTo>
                    <a:lnTo>
                      <a:pt x="184" y="388"/>
                    </a:lnTo>
                    <a:lnTo>
                      <a:pt x="184" y="391"/>
                    </a:lnTo>
                    <a:lnTo>
                      <a:pt x="184" y="391"/>
                    </a:lnTo>
                    <a:lnTo>
                      <a:pt x="187" y="391"/>
                    </a:lnTo>
                    <a:lnTo>
                      <a:pt x="187" y="394"/>
                    </a:lnTo>
                    <a:lnTo>
                      <a:pt x="190" y="394"/>
                    </a:lnTo>
                    <a:lnTo>
                      <a:pt x="190" y="394"/>
                    </a:lnTo>
                    <a:lnTo>
                      <a:pt x="190" y="394"/>
                    </a:lnTo>
                    <a:lnTo>
                      <a:pt x="190" y="396"/>
                    </a:lnTo>
                    <a:lnTo>
                      <a:pt x="190" y="396"/>
                    </a:lnTo>
                    <a:lnTo>
                      <a:pt x="190" y="396"/>
                    </a:lnTo>
                    <a:lnTo>
                      <a:pt x="190" y="399"/>
                    </a:lnTo>
                    <a:lnTo>
                      <a:pt x="192" y="399"/>
                    </a:lnTo>
                    <a:lnTo>
                      <a:pt x="192" y="399"/>
                    </a:lnTo>
                    <a:lnTo>
                      <a:pt x="192" y="402"/>
                    </a:lnTo>
                    <a:lnTo>
                      <a:pt x="192" y="402"/>
                    </a:lnTo>
                    <a:lnTo>
                      <a:pt x="192" y="402"/>
                    </a:lnTo>
                    <a:lnTo>
                      <a:pt x="195" y="402"/>
                    </a:lnTo>
                    <a:lnTo>
                      <a:pt x="192" y="405"/>
                    </a:lnTo>
                    <a:lnTo>
                      <a:pt x="192" y="408"/>
                    </a:lnTo>
                    <a:lnTo>
                      <a:pt x="190" y="408"/>
                    </a:lnTo>
                    <a:lnTo>
                      <a:pt x="190" y="408"/>
                    </a:lnTo>
                    <a:lnTo>
                      <a:pt x="192" y="408"/>
                    </a:lnTo>
                    <a:lnTo>
                      <a:pt x="192" y="408"/>
                    </a:lnTo>
                    <a:lnTo>
                      <a:pt x="192" y="411"/>
                    </a:lnTo>
                    <a:lnTo>
                      <a:pt x="192" y="411"/>
                    </a:lnTo>
                    <a:lnTo>
                      <a:pt x="195" y="411"/>
                    </a:lnTo>
                    <a:lnTo>
                      <a:pt x="195" y="411"/>
                    </a:lnTo>
                    <a:lnTo>
                      <a:pt x="195" y="411"/>
                    </a:lnTo>
                    <a:lnTo>
                      <a:pt x="195" y="411"/>
                    </a:lnTo>
                    <a:lnTo>
                      <a:pt x="198" y="413"/>
                    </a:lnTo>
                    <a:lnTo>
                      <a:pt x="198" y="413"/>
                    </a:lnTo>
                    <a:lnTo>
                      <a:pt x="198" y="413"/>
                    </a:lnTo>
                    <a:lnTo>
                      <a:pt x="198" y="413"/>
                    </a:lnTo>
                    <a:lnTo>
                      <a:pt x="198" y="413"/>
                    </a:lnTo>
                    <a:lnTo>
                      <a:pt x="201" y="413"/>
                    </a:lnTo>
                    <a:lnTo>
                      <a:pt x="201" y="413"/>
                    </a:lnTo>
                    <a:lnTo>
                      <a:pt x="201" y="413"/>
                    </a:lnTo>
                    <a:lnTo>
                      <a:pt x="204" y="413"/>
                    </a:lnTo>
                    <a:lnTo>
                      <a:pt x="204" y="416"/>
                    </a:lnTo>
                    <a:lnTo>
                      <a:pt x="207" y="416"/>
                    </a:lnTo>
                    <a:lnTo>
                      <a:pt x="207" y="416"/>
                    </a:lnTo>
                    <a:lnTo>
                      <a:pt x="207" y="416"/>
                    </a:lnTo>
                    <a:lnTo>
                      <a:pt x="209" y="416"/>
                    </a:lnTo>
                    <a:lnTo>
                      <a:pt x="209" y="416"/>
                    </a:lnTo>
                    <a:lnTo>
                      <a:pt x="209" y="416"/>
                    </a:lnTo>
                    <a:lnTo>
                      <a:pt x="209" y="416"/>
                    </a:lnTo>
                    <a:lnTo>
                      <a:pt x="209" y="416"/>
                    </a:lnTo>
                    <a:lnTo>
                      <a:pt x="212" y="416"/>
                    </a:lnTo>
                    <a:lnTo>
                      <a:pt x="212" y="416"/>
                    </a:lnTo>
                    <a:lnTo>
                      <a:pt x="212" y="416"/>
                    </a:lnTo>
                    <a:lnTo>
                      <a:pt x="215" y="416"/>
                    </a:lnTo>
                    <a:lnTo>
                      <a:pt x="215" y="416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5" y="411"/>
                    </a:lnTo>
                    <a:lnTo>
                      <a:pt x="215" y="411"/>
                    </a:lnTo>
                    <a:lnTo>
                      <a:pt x="215" y="411"/>
                    </a:lnTo>
                    <a:lnTo>
                      <a:pt x="215" y="411"/>
                    </a:lnTo>
                    <a:lnTo>
                      <a:pt x="215" y="408"/>
                    </a:lnTo>
                    <a:lnTo>
                      <a:pt x="215" y="408"/>
                    </a:lnTo>
                    <a:lnTo>
                      <a:pt x="215" y="408"/>
                    </a:lnTo>
                    <a:lnTo>
                      <a:pt x="215" y="408"/>
                    </a:lnTo>
                    <a:lnTo>
                      <a:pt x="215" y="405"/>
                    </a:lnTo>
                    <a:lnTo>
                      <a:pt x="215" y="405"/>
                    </a:lnTo>
                    <a:lnTo>
                      <a:pt x="218" y="405"/>
                    </a:lnTo>
                    <a:lnTo>
                      <a:pt x="221" y="405"/>
                    </a:lnTo>
                    <a:lnTo>
                      <a:pt x="221" y="405"/>
                    </a:lnTo>
                    <a:lnTo>
                      <a:pt x="224" y="405"/>
                    </a:lnTo>
                    <a:lnTo>
                      <a:pt x="224" y="405"/>
                    </a:lnTo>
                    <a:lnTo>
                      <a:pt x="226" y="402"/>
                    </a:lnTo>
                    <a:lnTo>
                      <a:pt x="229" y="402"/>
                    </a:lnTo>
                    <a:lnTo>
                      <a:pt x="229" y="402"/>
                    </a:lnTo>
                    <a:lnTo>
                      <a:pt x="232" y="402"/>
                    </a:lnTo>
                    <a:lnTo>
                      <a:pt x="232" y="402"/>
                    </a:lnTo>
                    <a:lnTo>
                      <a:pt x="232" y="402"/>
                    </a:lnTo>
                    <a:lnTo>
                      <a:pt x="235" y="402"/>
                    </a:lnTo>
                    <a:lnTo>
                      <a:pt x="235" y="402"/>
                    </a:lnTo>
                    <a:lnTo>
                      <a:pt x="238" y="402"/>
                    </a:lnTo>
                    <a:lnTo>
                      <a:pt x="238" y="402"/>
                    </a:lnTo>
                    <a:lnTo>
                      <a:pt x="241" y="402"/>
                    </a:lnTo>
                    <a:lnTo>
                      <a:pt x="241" y="402"/>
                    </a:lnTo>
                    <a:lnTo>
                      <a:pt x="241" y="402"/>
                    </a:lnTo>
                    <a:lnTo>
                      <a:pt x="243" y="402"/>
                    </a:lnTo>
                    <a:lnTo>
                      <a:pt x="243" y="402"/>
                    </a:lnTo>
                    <a:lnTo>
                      <a:pt x="246" y="402"/>
                    </a:lnTo>
                    <a:lnTo>
                      <a:pt x="246" y="402"/>
                    </a:lnTo>
                    <a:lnTo>
                      <a:pt x="249" y="402"/>
                    </a:lnTo>
                    <a:lnTo>
                      <a:pt x="249" y="402"/>
                    </a:lnTo>
                    <a:lnTo>
                      <a:pt x="252" y="402"/>
                    </a:lnTo>
                    <a:lnTo>
                      <a:pt x="255" y="402"/>
                    </a:lnTo>
                    <a:lnTo>
                      <a:pt x="255" y="402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0" y="402"/>
                    </a:lnTo>
                    <a:lnTo>
                      <a:pt x="266" y="402"/>
                    </a:lnTo>
                    <a:lnTo>
                      <a:pt x="266" y="402"/>
                    </a:lnTo>
                    <a:lnTo>
                      <a:pt x="269" y="402"/>
                    </a:lnTo>
                    <a:lnTo>
                      <a:pt x="272" y="402"/>
                    </a:lnTo>
                    <a:lnTo>
                      <a:pt x="272" y="399"/>
                    </a:lnTo>
                    <a:lnTo>
                      <a:pt x="275" y="399"/>
                    </a:lnTo>
                    <a:lnTo>
                      <a:pt x="277" y="402"/>
                    </a:lnTo>
                    <a:lnTo>
                      <a:pt x="283" y="405"/>
                    </a:lnTo>
                    <a:lnTo>
                      <a:pt x="283" y="405"/>
                    </a:lnTo>
                    <a:lnTo>
                      <a:pt x="283" y="405"/>
                    </a:lnTo>
                    <a:lnTo>
                      <a:pt x="283" y="405"/>
                    </a:lnTo>
                    <a:lnTo>
                      <a:pt x="283" y="405"/>
                    </a:lnTo>
                    <a:lnTo>
                      <a:pt x="286" y="405"/>
                    </a:lnTo>
                    <a:lnTo>
                      <a:pt x="292" y="405"/>
                    </a:lnTo>
                    <a:lnTo>
                      <a:pt x="297" y="402"/>
                    </a:lnTo>
                    <a:lnTo>
                      <a:pt x="300" y="402"/>
                    </a:lnTo>
                    <a:lnTo>
                      <a:pt x="306" y="402"/>
                    </a:lnTo>
                    <a:lnTo>
                      <a:pt x="309" y="402"/>
                    </a:lnTo>
                    <a:lnTo>
                      <a:pt x="309" y="396"/>
                    </a:lnTo>
                    <a:lnTo>
                      <a:pt x="309" y="394"/>
                    </a:lnTo>
                    <a:lnTo>
                      <a:pt x="309" y="388"/>
                    </a:lnTo>
                    <a:lnTo>
                      <a:pt x="309" y="379"/>
                    </a:lnTo>
                    <a:lnTo>
                      <a:pt x="306" y="379"/>
                    </a:lnTo>
                    <a:lnTo>
                      <a:pt x="306" y="371"/>
                    </a:lnTo>
                    <a:lnTo>
                      <a:pt x="331" y="385"/>
                    </a:lnTo>
                    <a:lnTo>
                      <a:pt x="331" y="385"/>
                    </a:lnTo>
                    <a:lnTo>
                      <a:pt x="331" y="385"/>
                    </a:lnTo>
                    <a:lnTo>
                      <a:pt x="331" y="385"/>
                    </a:lnTo>
                    <a:lnTo>
                      <a:pt x="331" y="385"/>
                    </a:lnTo>
                    <a:lnTo>
                      <a:pt x="331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4" y="382"/>
                    </a:lnTo>
                    <a:lnTo>
                      <a:pt x="337" y="382"/>
                    </a:lnTo>
                    <a:lnTo>
                      <a:pt x="337" y="382"/>
                    </a:lnTo>
                    <a:lnTo>
                      <a:pt x="337" y="382"/>
                    </a:lnTo>
                    <a:lnTo>
                      <a:pt x="337" y="382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7" y="379"/>
                    </a:lnTo>
                    <a:lnTo>
                      <a:pt x="334" y="379"/>
                    </a:lnTo>
                    <a:lnTo>
                      <a:pt x="334" y="377"/>
                    </a:lnTo>
                    <a:lnTo>
                      <a:pt x="331" y="377"/>
                    </a:lnTo>
                    <a:lnTo>
                      <a:pt x="331" y="377"/>
                    </a:lnTo>
                    <a:lnTo>
                      <a:pt x="331" y="377"/>
                    </a:lnTo>
                    <a:lnTo>
                      <a:pt x="331" y="374"/>
                    </a:lnTo>
                    <a:lnTo>
                      <a:pt x="331" y="374"/>
                    </a:lnTo>
                    <a:lnTo>
                      <a:pt x="331" y="371"/>
                    </a:lnTo>
                    <a:lnTo>
                      <a:pt x="334" y="371"/>
                    </a:lnTo>
                    <a:lnTo>
                      <a:pt x="334" y="368"/>
                    </a:lnTo>
                    <a:lnTo>
                      <a:pt x="334" y="368"/>
                    </a:lnTo>
                    <a:lnTo>
                      <a:pt x="334" y="365"/>
                    </a:lnTo>
                    <a:lnTo>
                      <a:pt x="337" y="362"/>
                    </a:lnTo>
                    <a:lnTo>
                      <a:pt x="340" y="357"/>
                    </a:lnTo>
                    <a:lnTo>
                      <a:pt x="337" y="354"/>
                    </a:lnTo>
                    <a:lnTo>
                      <a:pt x="326" y="351"/>
                    </a:lnTo>
                    <a:lnTo>
                      <a:pt x="326" y="351"/>
                    </a:lnTo>
                    <a:lnTo>
                      <a:pt x="326" y="351"/>
                    </a:lnTo>
                    <a:lnTo>
                      <a:pt x="326" y="348"/>
                    </a:lnTo>
                    <a:lnTo>
                      <a:pt x="326" y="348"/>
                    </a:lnTo>
                    <a:lnTo>
                      <a:pt x="326" y="348"/>
                    </a:lnTo>
                    <a:lnTo>
                      <a:pt x="326" y="348"/>
                    </a:lnTo>
                    <a:lnTo>
                      <a:pt x="326" y="345"/>
                    </a:lnTo>
                    <a:lnTo>
                      <a:pt x="326" y="345"/>
                    </a:lnTo>
                    <a:lnTo>
                      <a:pt x="326" y="345"/>
                    </a:lnTo>
                    <a:lnTo>
                      <a:pt x="326" y="345"/>
                    </a:lnTo>
                    <a:lnTo>
                      <a:pt x="326" y="343"/>
                    </a:lnTo>
                    <a:lnTo>
                      <a:pt x="326" y="343"/>
                    </a:lnTo>
                    <a:lnTo>
                      <a:pt x="326" y="343"/>
                    </a:lnTo>
                    <a:lnTo>
                      <a:pt x="326" y="343"/>
                    </a:lnTo>
                    <a:lnTo>
                      <a:pt x="326" y="343"/>
                    </a:lnTo>
                    <a:lnTo>
                      <a:pt x="326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0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5"/>
                    </a:lnTo>
                    <a:lnTo>
                      <a:pt x="334" y="345"/>
                    </a:lnTo>
                    <a:lnTo>
                      <a:pt x="334" y="345"/>
                    </a:lnTo>
                    <a:lnTo>
                      <a:pt x="334" y="345"/>
                    </a:lnTo>
                    <a:lnTo>
                      <a:pt x="334" y="345"/>
                    </a:lnTo>
                    <a:lnTo>
                      <a:pt x="334" y="345"/>
                    </a:lnTo>
                    <a:lnTo>
                      <a:pt x="337" y="345"/>
                    </a:lnTo>
                    <a:lnTo>
                      <a:pt x="337" y="345"/>
                    </a:lnTo>
                    <a:lnTo>
                      <a:pt x="337" y="348"/>
                    </a:lnTo>
                    <a:lnTo>
                      <a:pt x="337" y="348"/>
                    </a:lnTo>
                    <a:lnTo>
                      <a:pt x="337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0" y="348"/>
                    </a:lnTo>
                    <a:lnTo>
                      <a:pt x="343" y="348"/>
                    </a:lnTo>
                    <a:lnTo>
                      <a:pt x="343" y="348"/>
                    </a:lnTo>
                    <a:lnTo>
                      <a:pt x="343" y="348"/>
                    </a:lnTo>
                    <a:lnTo>
                      <a:pt x="343" y="348"/>
                    </a:lnTo>
                    <a:lnTo>
                      <a:pt x="345" y="348"/>
                    </a:lnTo>
                    <a:lnTo>
                      <a:pt x="345" y="348"/>
                    </a:lnTo>
                    <a:lnTo>
                      <a:pt x="345" y="348"/>
                    </a:lnTo>
                    <a:lnTo>
                      <a:pt x="345" y="348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48" y="351"/>
                    </a:lnTo>
                    <a:lnTo>
                      <a:pt x="351" y="351"/>
                    </a:lnTo>
                    <a:lnTo>
                      <a:pt x="351" y="348"/>
                    </a:lnTo>
                    <a:lnTo>
                      <a:pt x="351" y="348"/>
                    </a:lnTo>
                    <a:lnTo>
                      <a:pt x="351" y="348"/>
                    </a:lnTo>
                    <a:lnTo>
                      <a:pt x="351" y="348"/>
                    </a:lnTo>
                    <a:lnTo>
                      <a:pt x="351" y="348"/>
                    </a:lnTo>
                    <a:lnTo>
                      <a:pt x="351" y="345"/>
                    </a:lnTo>
                    <a:lnTo>
                      <a:pt x="351" y="345"/>
                    </a:lnTo>
                    <a:lnTo>
                      <a:pt x="351" y="345"/>
                    </a:lnTo>
                    <a:lnTo>
                      <a:pt x="351" y="345"/>
                    </a:lnTo>
                    <a:lnTo>
                      <a:pt x="351" y="345"/>
                    </a:lnTo>
                    <a:lnTo>
                      <a:pt x="351" y="343"/>
                    </a:lnTo>
                    <a:lnTo>
                      <a:pt x="351" y="343"/>
                    </a:lnTo>
                    <a:lnTo>
                      <a:pt x="351" y="343"/>
                    </a:lnTo>
                    <a:lnTo>
                      <a:pt x="351" y="343"/>
                    </a:lnTo>
                    <a:lnTo>
                      <a:pt x="351" y="343"/>
                    </a:lnTo>
                    <a:lnTo>
                      <a:pt x="351" y="340"/>
                    </a:lnTo>
                    <a:lnTo>
                      <a:pt x="351" y="340"/>
                    </a:lnTo>
                    <a:lnTo>
                      <a:pt x="351" y="340"/>
                    </a:lnTo>
                    <a:lnTo>
                      <a:pt x="351" y="337"/>
                    </a:lnTo>
                    <a:lnTo>
                      <a:pt x="351" y="334"/>
                    </a:lnTo>
                    <a:lnTo>
                      <a:pt x="354" y="331"/>
                    </a:lnTo>
                    <a:lnTo>
                      <a:pt x="351" y="331"/>
                    </a:lnTo>
                    <a:lnTo>
                      <a:pt x="348" y="331"/>
                    </a:lnTo>
                    <a:lnTo>
                      <a:pt x="345" y="334"/>
                    </a:lnTo>
                    <a:lnTo>
                      <a:pt x="343" y="334"/>
                    </a:lnTo>
                    <a:lnTo>
                      <a:pt x="340" y="334"/>
                    </a:lnTo>
                    <a:lnTo>
                      <a:pt x="337" y="334"/>
                    </a:lnTo>
                    <a:lnTo>
                      <a:pt x="334" y="334"/>
                    </a:lnTo>
                    <a:lnTo>
                      <a:pt x="334" y="337"/>
                    </a:lnTo>
                    <a:lnTo>
                      <a:pt x="331" y="337"/>
                    </a:lnTo>
                    <a:lnTo>
                      <a:pt x="331" y="337"/>
                    </a:lnTo>
                    <a:lnTo>
                      <a:pt x="328" y="337"/>
                    </a:lnTo>
                    <a:lnTo>
                      <a:pt x="326" y="337"/>
                    </a:lnTo>
                    <a:lnTo>
                      <a:pt x="326" y="337"/>
                    </a:lnTo>
                    <a:lnTo>
                      <a:pt x="323" y="337"/>
                    </a:lnTo>
                    <a:lnTo>
                      <a:pt x="320" y="337"/>
                    </a:lnTo>
                    <a:lnTo>
                      <a:pt x="317" y="337"/>
                    </a:lnTo>
                    <a:lnTo>
                      <a:pt x="314" y="337"/>
                    </a:lnTo>
                    <a:lnTo>
                      <a:pt x="314" y="337"/>
                    </a:lnTo>
                    <a:lnTo>
                      <a:pt x="311" y="337"/>
                    </a:lnTo>
                    <a:lnTo>
                      <a:pt x="309" y="337"/>
                    </a:lnTo>
                    <a:lnTo>
                      <a:pt x="309" y="340"/>
                    </a:lnTo>
                    <a:lnTo>
                      <a:pt x="306" y="340"/>
                    </a:lnTo>
                    <a:lnTo>
                      <a:pt x="306" y="340"/>
                    </a:lnTo>
                    <a:lnTo>
                      <a:pt x="306" y="340"/>
                    </a:lnTo>
                    <a:lnTo>
                      <a:pt x="303" y="340"/>
                    </a:lnTo>
                    <a:lnTo>
                      <a:pt x="303" y="340"/>
                    </a:lnTo>
                    <a:lnTo>
                      <a:pt x="303" y="340"/>
                    </a:lnTo>
                    <a:lnTo>
                      <a:pt x="303" y="340"/>
                    </a:lnTo>
                    <a:lnTo>
                      <a:pt x="303" y="340"/>
                    </a:lnTo>
                    <a:lnTo>
                      <a:pt x="300" y="340"/>
                    </a:lnTo>
                    <a:lnTo>
                      <a:pt x="300" y="340"/>
                    </a:lnTo>
                    <a:lnTo>
                      <a:pt x="300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4" y="334"/>
                    </a:lnTo>
                    <a:lnTo>
                      <a:pt x="294" y="334"/>
                    </a:lnTo>
                    <a:lnTo>
                      <a:pt x="294" y="334"/>
                    </a:lnTo>
                    <a:lnTo>
                      <a:pt x="294" y="334"/>
                    </a:lnTo>
                    <a:lnTo>
                      <a:pt x="294" y="334"/>
                    </a:lnTo>
                    <a:lnTo>
                      <a:pt x="292" y="334"/>
                    </a:lnTo>
                    <a:lnTo>
                      <a:pt x="292" y="331"/>
                    </a:lnTo>
                    <a:lnTo>
                      <a:pt x="292" y="331"/>
                    </a:lnTo>
                    <a:lnTo>
                      <a:pt x="292" y="331"/>
                    </a:lnTo>
                    <a:lnTo>
                      <a:pt x="289" y="331"/>
                    </a:lnTo>
                    <a:lnTo>
                      <a:pt x="289" y="331"/>
                    </a:lnTo>
                    <a:lnTo>
                      <a:pt x="289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31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6" y="328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6"/>
                    </a:lnTo>
                    <a:lnTo>
                      <a:pt x="289" y="323"/>
                    </a:lnTo>
                    <a:lnTo>
                      <a:pt x="292" y="323"/>
                    </a:lnTo>
                    <a:lnTo>
                      <a:pt x="292" y="323"/>
                    </a:lnTo>
                    <a:lnTo>
                      <a:pt x="292" y="323"/>
                    </a:lnTo>
                    <a:lnTo>
                      <a:pt x="292" y="320"/>
                    </a:lnTo>
                    <a:lnTo>
                      <a:pt x="292" y="320"/>
                    </a:lnTo>
                    <a:lnTo>
                      <a:pt x="292" y="320"/>
                    </a:lnTo>
                    <a:lnTo>
                      <a:pt x="292" y="317"/>
                    </a:lnTo>
                    <a:lnTo>
                      <a:pt x="294" y="311"/>
                    </a:lnTo>
                    <a:lnTo>
                      <a:pt x="297" y="300"/>
                    </a:lnTo>
                    <a:lnTo>
                      <a:pt x="311" y="303"/>
                    </a:lnTo>
                    <a:lnTo>
                      <a:pt x="328" y="309"/>
                    </a:lnTo>
                    <a:lnTo>
                      <a:pt x="348" y="311"/>
                    </a:lnTo>
                    <a:lnTo>
                      <a:pt x="351" y="289"/>
                    </a:lnTo>
                    <a:lnTo>
                      <a:pt x="343" y="275"/>
                    </a:lnTo>
                    <a:lnTo>
                      <a:pt x="357" y="277"/>
                    </a:lnTo>
                    <a:lnTo>
                      <a:pt x="360" y="277"/>
                    </a:lnTo>
                    <a:lnTo>
                      <a:pt x="360" y="275"/>
                    </a:lnTo>
                    <a:lnTo>
                      <a:pt x="360" y="275"/>
                    </a:lnTo>
                    <a:lnTo>
                      <a:pt x="362" y="272"/>
                    </a:lnTo>
                    <a:lnTo>
                      <a:pt x="362" y="272"/>
                    </a:lnTo>
                    <a:lnTo>
                      <a:pt x="365" y="269"/>
                    </a:lnTo>
                    <a:lnTo>
                      <a:pt x="368" y="263"/>
                    </a:lnTo>
                    <a:lnTo>
                      <a:pt x="371" y="260"/>
                    </a:lnTo>
                    <a:lnTo>
                      <a:pt x="374" y="255"/>
                    </a:lnTo>
                    <a:lnTo>
                      <a:pt x="374" y="255"/>
                    </a:lnTo>
                    <a:lnTo>
                      <a:pt x="374" y="255"/>
                    </a:lnTo>
                    <a:lnTo>
                      <a:pt x="374" y="255"/>
                    </a:lnTo>
                    <a:lnTo>
                      <a:pt x="374" y="255"/>
                    </a:lnTo>
                    <a:lnTo>
                      <a:pt x="374" y="252"/>
                    </a:lnTo>
                    <a:lnTo>
                      <a:pt x="374" y="252"/>
                    </a:lnTo>
                    <a:lnTo>
                      <a:pt x="377" y="252"/>
                    </a:lnTo>
                    <a:lnTo>
                      <a:pt x="377" y="252"/>
                    </a:lnTo>
                    <a:lnTo>
                      <a:pt x="377" y="252"/>
                    </a:lnTo>
                    <a:lnTo>
                      <a:pt x="379" y="255"/>
                    </a:lnTo>
                    <a:lnTo>
                      <a:pt x="379" y="255"/>
                    </a:lnTo>
                    <a:lnTo>
                      <a:pt x="379" y="252"/>
                    </a:lnTo>
                    <a:lnTo>
                      <a:pt x="379" y="252"/>
                    </a:lnTo>
                    <a:lnTo>
                      <a:pt x="379" y="252"/>
                    </a:lnTo>
                    <a:lnTo>
                      <a:pt x="379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2" y="255"/>
                    </a:lnTo>
                    <a:lnTo>
                      <a:pt x="385" y="255"/>
                    </a:lnTo>
                    <a:lnTo>
                      <a:pt x="385" y="255"/>
                    </a:lnTo>
                    <a:lnTo>
                      <a:pt x="385" y="255"/>
                    </a:lnTo>
                    <a:lnTo>
                      <a:pt x="385" y="255"/>
                    </a:lnTo>
                    <a:lnTo>
                      <a:pt x="385" y="258"/>
                    </a:lnTo>
                    <a:lnTo>
                      <a:pt x="385" y="255"/>
                    </a:lnTo>
                    <a:lnTo>
                      <a:pt x="385" y="258"/>
                    </a:lnTo>
                    <a:lnTo>
                      <a:pt x="385" y="258"/>
                    </a:lnTo>
                    <a:lnTo>
                      <a:pt x="385" y="258"/>
                    </a:lnTo>
                    <a:lnTo>
                      <a:pt x="385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4" y="260"/>
                    </a:lnTo>
                    <a:lnTo>
                      <a:pt x="394" y="260"/>
                    </a:lnTo>
                    <a:lnTo>
                      <a:pt x="394" y="260"/>
                    </a:lnTo>
                    <a:lnTo>
                      <a:pt x="394" y="260"/>
                    </a:lnTo>
                    <a:lnTo>
                      <a:pt x="394" y="260"/>
                    </a:lnTo>
                    <a:lnTo>
                      <a:pt x="396" y="260"/>
                    </a:lnTo>
                    <a:lnTo>
                      <a:pt x="396" y="260"/>
                    </a:lnTo>
                    <a:lnTo>
                      <a:pt x="396" y="260"/>
                    </a:lnTo>
                    <a:lnTo>
                      <a:pt x="396" y="263"/>
                    </a:lnTo>
                    <a:lnTo>
                      <a:pt x="396" y="263"/>
                    </a:lnTo>
                    <a:lnTo>
                      <a:pt x="399" y="263"/>
                    </a:lnTo>
                    <a:lnTo>
                      <a:pt x="399" y="263"/>
                    </a:lnTo>
                    <a:lnTo>
                      <a:pt x="399" y="263"/>
                    </a:lnTo>
                    <a:lnTo>
                      <a:pt x="402" y="263"/>
                    </a:lnTo>
                    <a:lnTo>
                      <a:pt x="402" y="266"/>
                    </a:lnTo>
                    <a:lnTo>
                      <a:pt x="402" y="266"/>
                    </a:lnTo>
                    <a:lnTo>
                      <a:pt x="402" y="266"/>
                    </a:lnTo>
                    <a:lnTo>
                      <a:pt x="402" y="266"/>
                    </a:lnTo>
                    <a:lnTo>
                      <a:pt x="405" y="263"/>
                    </a:lnTo>
                    <a:lnTo>
                      <a:pt x="405" y="263"/>
                    </a:lnTo>
                    <a:lnTo>
                      <a:pt x="405" y="260"/>
                    </a:lnTo>
                    <a:lnTo>
                      <a:pt x="408" y="260"/>
                    </a:lnTo>
                    <a:lnTo>
                      <a:pt x="408" y="260"/>
                    </a:lnTo>
                    <a:lnTo>
                      <a:pt x="408" y="260"/>
                    </a:lnTo>
                    <a:lnTo>
                      <a:pt x="411" y="258"/>
                    </a:lnTo>
                    <a:lnTo>
                      <a:pt x="411" y="258"/>
                    </a:lnTo>
                    <a:lnTo>
                      <a:pt x="413" y="255"/>
                    </a:lnTo>
                    <a:lnTo>
                      <a:pt x="405" y="246"/>
                    </a:lnTo>
                    <a:lnTo>
                      <a:pt x="405" y="246"/>
                    </a:lnTo>
                    <a:lnTo>
                      <a:pt x="405" y="246"/>
                    </a:lnTo>
                    <a:lnTo>
                      <a:pt x="405" y="246"/>
                    </a:lnTo>
                    <a:lnTo>
                      <a:pt x="405" y="246"/>
                    </a:lnTo>
                    <a:lnTo>
                      <a:pt x="402" y="246"/>
                    </a:lnTo>
                    <a:lnTo>
                      <a:pt x="402" y="246"/>
                    </a:lnTo>
                    <a:lnTo>
                      <a:pt x="402" y="246"/>
                    </a:lnTo>
                    <a:lnTo>
                      <a:pt x="402" y="246"/>
                    </a:lnTo>
                    <a:lnTo>
                      <a:pt x="402" y="246"/>
                    </a:lnTo>
                    <a:lnTo>
                      <a:pt x="402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9" y="243"/>
                    </a:lnTo>
                    <a:lnTo>
                      <a:pt x="396" y="243"/>
                    </a:lnTo>
                    <a:lnTo>
                      <a:pt x="396" y="241"/>
                    </a:lnTo>
                    <a:lnTo>
                      <a:pt x="396" y="241"/>
                    </a:lnTo>
                    <a:lnTo>
                      <a:pt x="396" y="241"/>
                    </a:lnTo>
                    <a:lnTo>
                      <a:pt x="394" y="241"/>
                    </a:lnTo>
                    <a:lnTo>
                      <a:pt x="394" y="241"/>
                    </a:lnTo>
                    <a:lnTo>
                      <a:pt x="394" y="241"/>
                    </a:lnTo>
                    <a:lnTo>
                      <a:pt x="394" y="238"/>
                    </a:lnTo>
                    <a:lnTo>
                      <a:pt x="394" y="238"/>
                    </a:lnTo>
                    <a:lnTo>
                      <a:pt x="394" y="238"/>
                    </a:lnTo>
                    <a:lnTo>
                      <a:pt x="394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8"/>
                    </a:lnTo>
                    <a:lnTo>
                      <a:pt x="391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5"/>
                    </a:lnTo>
                    <a:lnTo>
                      <a:pt x="388" y="232"/>
                    </a:lnTo>
                    <a:lnTo>
                      <a:pt x="385" y="232"/>
                    </a:lnTo>
                    <a:lnTo>
                      <a:pt x="385" y="232"/>
                    </a:lnTo>
                    <a:lnTo>
                      <a:pt x="385" y="232"/>
                    </a:lnTo>
                    <a:lnTo>
                      <a:pt x="385" y="232"/>
                    </a:lnTo>
                    <a:lnTo>
                      <a:pt x="385" y="232"/>
                    </a:lnTo>
                    <a:lnTo>
                      <a:pt x="385" y="229"/>
                    </a:lnTo>
                    <a:lnTo>
                      <a:pt x="385" y="229"/>
                    </a:lnTo>
                    <a:lnTo>
                      <a:pt x="382" y="229"/>
                    </a:lnTo>
                    <a:lnTo>
                      <a:pt x="382" y="229"/>
                    </a:lnTo>
                    <a:lnTo>
                      <a:pt x="382" y="229"/>
                    </a:lnTo>
                    <a:lnTo>
                      <a:pt x="382" y="229"/>
                    </a:lnTo>
                    <a:lnTo>
                      <a:pt x="382" y="229"/>
                    </a:lnTo>
                    <a:lnTo>
                      <a:pt x="379" y="226"/>
                    </a:lnTo>
                    <a:lnTo>
                      <a:pt x="379" y="226"/>
                    </a:lnTo>
                    <a:lnTo>
                      <a:pt x="379" y="226"/>
                    </a:lnTo>
                    <a:lnTo>
                      <a:pt x="379" y="226"/>
                    </a:lnTo>
                    <a:lnTo>
                      <a:pt x="377" y="226"/>
                    </a:lnTo>
                    <a:lnTo>
                      <a:pt x="377" y="224"/>
                    </a:lnTo>
                    <a:lnTo>
                      <a:pt x="377" y="224"/>
                    </a:lnTo>
                    <a:lnTo>
                      <a:pt x="374" y="224"/>
                    </a:lnTo>
                    <a:lnTo>
                      <a:pt x="374" y="224"/>
                    </a:lnTo>
                    <a:lnTo>
                      <a:pt x="374" y="224"/>
                    </a:lnTo>
                    <a:lnTo>
                      <a:pt x="371" y="221"/>
                    </a:lnTo>
                    <a:lnTo>
                      <a:pt x="368" y="218"/>
                    </a:lnTo>
                    <a:lnTo>
                      <a:pt x="360" y="209"/>
                    </a:lnTo>
                    <a:lnTo>
                      <a:pt x="351" y="198"/>
                    </a:lnTo>
                    <a:lnTo>
                      <a:pt x="351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8" y="198"/>
                    </a:lnTo>
                    <a:lnTo>
                      <a:pt x="345" y="198"/>
                    </a:lnTo>
                    <a:lnTo>
                      <a:pt x="345" y="198"/>
                    </a:lnTo>
                    <a:lnTo>
                      <a:pt x="345" y="198"/>
                    </a:lnTo>
                    <a:lnTo>
                      <a:pt x="343" y="198"/>
                    </a:lnTo>
                    <a:lnTo>
                      <a:pt x="343" y="201"/>
                    </a:lnTo>
                    <a:lnTo>
                      <a:pt x="343" y="201"/>
                    </a:lnTo>
                    <a:lnTo>
                      <a:pt x="343" y="201"/>
                    </a:lnTo>
                    <a:lnTo>
                      <a:pt x="340" y="201"/>
                    </a:lnTo>
                    <a:lnTo>
                      <a:pt x="340" y="201"/>
                    </a:lnTo>
                    <a:lnTo>
                      <a:pt x="340" y="201"/>
                    </a:lnTo>
                    <a:lnTo>
                      <a:pt x="337" y="201"/>
                    </a:lnTo>
                    <a:lnTo>
                      <a:pt x="337" y="201"/>
                    </a:lnTo>
                    <a:lnTo>
                      <a:pt x="337" y="201"/>
                    </a:lnTo>
                    <a:lnTo>
                      <a:pt x="337" y="201"/>
                    </a:lnTo>
                    <a:lnTo>
                      <a:pt x="337" y="201"/>
                    </a:lnTo>
                    <a:lnTo>
                      <a:pt x="334" y="204"/>
                    </a:lnTo>
                    <a:lnTo>
                      <a:pt x="334" y="204"/>
                    </a:lnTo>
                    <a:lnTo>
                      <a:pt x="334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31" y="204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7"/>
                    </a:lnTo>
                    <a:lnTo>
                      <a:pt x="328" y="209"/>
                    </a:lnTo>
                    <a:lnTo>
                      <a:pt x="328" y="209"/>
                    </a:lnTo>
                    <a:lnTo>
                      <a:pt x="328" y="209"/>
                    </a:lnTo>
                    <a:lnTo>
                      <a:pt x="328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09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6" y="212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3" y="215"/>
                    </a:lnTo>
                    <a:lnTo>
                      <a:pt x="320" y="215"/>
                    </a:lnTo>
                    <a:lnTo>
                      <a:pt x="320" y="215"/>
                    </a:lnTo>
                    <a:lnTo>
                      <a:pt x="320" y="215"/>
                    </a:lnTo>
                    <a:lnTo>
                      <a:pt x="320" y="215"/>
                    </a:lnTo>
                    <a:lnTo>
                      <a:pt x="317" y="215"/>
                    </a:lnTo>
                    <a:lnTo>
                      <a:pt x="317" y="215"/>
                    </a:lnTo>
                    <a:lnTo>
                      <a:pt x="317" y="215"/>
                    </a:lnTo>
                    <a:lnTo>
                      <a:pt x="317" y="215"/>
                    </a:lnTo>
                    <a:lnTo>
                      <a:pt x="314" y="215"/>
                    </a:lnTo>
                    <a:lnTo>
                      <a:pt x="314" y="215"/>
                    </a:lnTo>
                    <a:lnTo>
                      <a:pt x="314" y="215"/>
                    </a:lnTo>
                    <a:lnTo>
                      <a:pt x="314" y="215"/>
                    </a:lnTo>
                    <a:lnTo>
                      <a:pt x="314" y="212"/>
                    </a:lnTo>
                    <a:lnTo>
                      <a:pt x="311" y="212"/>
                    </a:lnTo>
                    <a:lnTo>
                      <a:pt x="311" y="212"/>
                    </a:lnTo>
                    <a:lnTo>
                      <a:pt x="311" y="212"/>
                    </a:lnTo>
                    <a:lnTo>
                      <a:pt x="311" y="212"/>
                    </a:lnTo>
                    <a:lnTo>
                      <a:pt x="309" y="212"/>
                    </a:lnTo>
                    <a:lnTo>
                      <a:pt x="309" y="212"/>
                    </a:lnTo>
                    <a:lnTo>
                      <a:pt x="309" y="212"/>
                    </a:lnTo>
                    <a:lnTo>
                      <a:pt x="309" y="212"/>
                    </a:lnTo>
                    <a:lnTo>
                      <a:pt x="309" y="212"/>
                    </a:lnTo>
                    <a:lnTo>
                      <a:pt x="306" y="212"/>
                    </a:lnTo>
                    <a:lnTo>
                      <a:pt x="306" y="209"/>
                    </a:lnTo>
                    <a:lnTo>
                      <a:pt x="306" y="209"/>
                    </a:lnTo>
                    <a:lnTo>
                      <a:pt x="306" y="209"/>
                    </a:lnTo>
                    <a:lnTo>
                      <a:pt x="306" y="209"/>
                    </a:lnTo>
                    <a:lnTo>
                      <a:pt x="306" y="212"/>
                    </a:lnTo>
                    <a:lnTo>
                      <a:pt x="306" y="212"/>
                    </a:lnTo>
                    <a:lnTo>
                      <a:pt x="306" y="212"/>
                    </a:lnTo>
                    <a:lnTo>
                      <a:pt x="303" y="212"/>
                    </a:lnTo>
                    <a:lnTo>
                      <a:pt x="303" y="212"/>
                    </a:lnTo>
                    <a:lnTo>
                      <a:pt x="303" y="212"/>
                    </a:lnTo>
                    <a:lnTo>
                      <a:pt x="303" y="212"/>
                    </a:lnTo>
                    <a:lnTo>
                      <a:pt x="303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300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7" y="212"/>
                    </a:lnTo>
                    <a:lnTo>
                      <a:pt x="294" y="212"/>
                    </a:lnTo>
                    <a:lnTo>
                      <a:pt x="294" y="212"/>
                    </a:lnTo>
                    <a:lnTo>
                      <a:pt x="294" y="212"/>
                    </a:lnTo>
                    <a:lnTo>
                      <a:pt x="294" y="212"/>
                    </a:lnTo>
                    <a:lnTo>
                      <a:pt x="294" y="212"/>
                    </a:lnTo>
                    <a:lnTo>
                      <a:pt x="294" y="209"/>
                    </a:lnTo>
                    <a:lnTo>
                      <a:pt x="294" y="209"/>
                    </a:lnTo>
                    <a:lnTo>
                      <a:pt x="294" y="209"/>
                    </a:lnTo>
                    <a:lnTo>
                      <a:pt x="294" y="207"/>
                    </a:lnTo>
                    <a:lnTo>
                      <a:pt x="294" y="207"/>
                    </a:lnTo>
                    <a:lnTo>
                      <a:pt x="294" y="207"/>
                    </a:lnTo>
                    <a:lnTo>
                      <a:pt x="294" y="207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1"/>
                    </a:lnTo>
                    <a:lnTo>
                      <a:pt x="294" y="201"/>
                    </a:lnTo>
                    <a:lnTo>
                      <a:pt x="297" y="201"/>
                    </a:lnTo>
                    <a:lnTo>
                      <a:pt x="297" y="201"/>
                    </a:lnTo>
                    <a:lnTo>
                      <a:pt x="297" y="198"/>
                    </a:lnTo>
                    <a:lnTo>
                      <a:pt x="297" y="198"/>
                    </a:lnTo>
                    <a:lnTo>
                      <a:pt x="297" y="198"/>
                    </a:lnTo>
                    <a:lnTo>
                      <a:pt x="297" y="198"/>
                    </a:lnTo>
                    <a:lnTo>
                      <a:pt x="297" y="198"/>
                    </a:lnTo>
                    <a:lnTo>
                      <a:pt x="297" y="195"/>
                    </a:lnTo>
                    <a:lnTo>
                      <a:pt x="297" y="195"/>
                    </a:lnTo>
                    <a:lnTo>
                      <a:pt x="294" y="195"/>
                    </a:lnTo>
                    <a:lnTo>
                      <a:pt x="294" y="192"/>
                    </a:lnTo>
                    <a:lnTo>
                      <a:pt x="294" y="192"/>
                    </a:lnTo>
                    <a:lnTo>
                      <a:pt x="294" y="189"/>
                    </a:lnTo>
                    <a:lnTo>
                      <a:pt x="294" y="189"/>
                    </a:lnTo>
                    <a:lnTo>
                      <a:pt x="294" y="189"/>
                    </a:lnTo>
                    <a:lnTo>
                      <a:pt x="294" y="189"/>
                    </a:lnTo>
                    <a:lnTo>
                      <a:pt x="294" y="187"/>
                    </a:lnTo>
                    <a:lnTo>
                      <a:pt x="297" y="187"/>
                    </a:lnTo>
                    <a:lnTo>
                      <a:pt x="297" y="187"/>
                    </a:lnTo>
                    <a:lnTo>
                      <a:pt x="297" y="187"/>
                    </a:lnTo>
                    <a:lnTo>
                      <a:pt x="297" y="187"/>
                    </a:lnTo>
                    <a:lnTo>
                      <a:pt x="294" y="187"/>
                    </a:lnTo>
                    <a:lnTo>
                      <a:pt x="294" y="187"/>
                    </a:lnTo>
                    <a:lnTo>
                      <a:pt x="294" y="187"/>
                    </a:lnTo>
                    <a:lnTo>
                      <a:pt x="294" y="187"/>
                    </a:lnTo>
                    <a:lnTo>
                      <a:pt x="294" y="187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4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81"/>
                    </a:lnTo>
                    <a:lnTo>
                      <a:pt x="294" y="178"/>
                    </a:lnTo>
                    <a:lnTo>
                      <a:pt x="294" y="178"/>
                    </a:lnTo>
                    <a:lnTo>
                      <a:pt x="294" y="178"/>
                    </a:lnTo>
                    <a:lnTo>
                      <a:pt x="294" y="178"/>
                    </a:lnTo>
                    <a:lnTo>
                      <a:pt x="292" y="175"/>
                    </a:lnTo>
                    <a:lnTo>
                      <a:pt x="292" y="175"/>
                    </a:lnTo>
                    <a:lnTo>
                      <a:pt x="292" y="175"/>
                    </a:lnTo>
                    <a:lnTo>
                      <a:pt x="292" y="175"/>
                    </a:lnTo>
                    <a:lnTo>
                      <a:pt x="292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2"/>
                    </a:lnTo>
                    <a:lnTo>
                      <a:pt x="286" y="172"/>
                    </a:lnTo>
                    <a:lnTo>
                      <a:pt x="286" y="172"/>
                    </a:lnTo>
                    <a:lnTo>
                      <a:pt x="286" y="170"/>
                    </a:lnTo>
                    <a:lnTo>
                      <a:pt x="286" y="170"/>
                    </a:lnTo>
                    <a:lnTo>
                      <a:pt x="286" y="170"/>
                    </a:lnTo>
                    <a:lnTo>
                      <a:pt x="286" y="167"/>
                    </a:lnTo>
                    <a:lnTo>
                      <a:pt x="286" y="167"/>
                    </a:lnTo>
                    <a:lnTo>
                      <a:pt x="286" y="167"/>
                    </a:lnTo>
                    <a:lnTo>
                      <a:pt x="286" y="167"/>
                    </a:lnTo>
                    <a:lnTo>
                      <a:pt x="286" y="164"/>
                    </a:lnTo>
                    <a:lnTo>
                      <a:pt x="283" y="164"/>
                    </a:lnTo>
                    <a:lnTo>
                      <a:pt x="280" y="153"/>
                    </a:lnTo>
                    <a:lnTo>
                      <a:pt x="283" y="150"/>
                    </a:lnTo>
                    <a:lnTo>
                      <a:pt x="283" y="150"/>
                    </a:lnTo>
                    <a:lnTo>
                      <a:pt x="283" y="147"/>
                    </a:lnTo>
                    <a:lnTo>
                      <a:pt x="286" y="144"/>
                    </a:lnTo>
                    <a:lnTo>
                      <a:pt x="286" y="144"/>
                    </a:lnTo>
                    <a:lnTo>
                      <a:pt x="229" y="119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5" y="116"/>
                    </a:lnTo>
                    <a:lnTo>
                      <a:pt x="235" y="116"/>
                    </a:lnTo>
                    <a:lnTo>
                      <a:pt x="235" y="113"/>
                    </a:lnTo>
                    <a:lnTo>
                      <a:pt x="235" y="113"/>
                    </a:lnTo>
                    <a:lnTo>
                      <a:pt x="235" y="113"/>
                    </a:lnTo>
                    <a:lnTo>
                      <a:pt x="235" y="113"/>
                    </a:lnTo>
                    <a:lnTo>
                      <a:pt x="224" y="110"/>
                    </a:lnTo>
                    <a:lnTo>
                      <a:pt x="198" y="99"/>
                    </a:lnTo>
                    <a:lnTo>
                      <a:pt x="195" y="102"/>
                    </a:lnTo>
                    <a:lnTo>
                      <a:pt x="195" y="102"/>
                    </a:lnTo>
                    <a:lnTo>
                      <a:pt x="192" y="104"/>
                    </a:lnTo>
                    <a:lnTo>
                      <a:pt x="190" y="102"/>
                    </a:lnTo>
                    <a:lnTo>
                      <a:pt x="184" y="99"/>
                    </a:lnTo>
                    <a:lnTo>
                      <a:pt x="175" y="96"/>
                    </a:lnTo>
                    <a:lnTo>
                      <a:pt x="173" y="93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67" y="93"/>
                    </a:lnTo>
                    <a:lnTo>
                      <a:pt x="167" y="93"/>
                    </a:lnTo>
                    <a:lnTo>
                      <a:pt x="164" y="93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1" y="90"/>
                    </a:lnTo>
                    <a:lnTo>
                      <a:pt x="161" y="90"/>
                    </a:lnTo>
                    <a:lnTo>
                      <a:pt x="161" y="90"/>
                    </a:lnTo>
                    <a:lnTo>
                      <a:pt x="158" y="90"/>
                    </a:lnTo>
                    <a:lnTo>
                      <a:pt x="158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87"/>
                    </a:lnTo>
                    <a:lnTo>
                      <a:pt x="156" y="87"/>
                    </a:lnTo>
                    <a:lnTo>
                      <a:pt x="156" y="87"/>
                    </a:lnTo>
                    <a:lnTo>
                      <a:pt x="156" y="87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7" y="82"/>
                    </a:lnTo>
                    <a:lnTo>
                      <a:pt x="144" y="82"/>
                    </a:lnTo>
                    <a:lnTo>
                      <a:pt x="144" y="79"/>
                    </a:lnTo>
                    <a:lnTo>
                      <a:pt x="144" y="79"/>
                    </a:lnTo>
                    <a:lnTo>
                      <a:pt x="144" y="76"/>
                    </a:lnTo>
                    <a:lnTo>
                      <a:pt x="144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9"/>
                    </a:lnTo>
                    <a:lnTo>
                      <a:pt x="139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30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36" y="87"/>
                    </a:lnTo>
                    <a:lnTo>
                      <a:pt x="139" y="87"/>
                    </a:lnTo>
                    <a:lnTo>
                      <a:pt x="153" y="99"/>
                    </a:lnTo>
                    <a:lnTo>
                      <a:pt x="158" y="102"/>
                    </a:lnTo>
                    <a:lnTo>
                      <a:pt x="178" y="116"/>
                    </a:lnTo>
                    <a:lnTo>
                      <a:pt x="173" y="130"/>
                    </a:lnTo>
                    <a:lnTo>
                      <a:pt x="170" y="130"/>
                    </a:lnTo>
                    <a:lnTo>
                      <a:pt x="170" y="130"/>
                    </a:lnTo>
                    <a:lnTo>
                      <a:pt x="170" y="130"/>
                    </a:lnTo>
                    <a:lnTo>
                      <a:pt x="170" y="130"/>
                    </a:lnTo>
                    <a:lnTo>
                      <a:pt x="170" y="130"/>
                    </a:lnTo>
                    <a:lnTo>
                      <a:pt x="167" y="130"/>
                    </a:lnTo>
                    <a:lnTo>
                      <a:pt x="167" y="130"/>
                    </a:lnTo>
                    <a:lnTo>
                      <a:pt x="167" y="130"/>
                    </a:lnTo>
                    <a:lnTo>
                      <a:pt x="164" y="133"/>
                    </a:lnTo>
                    <a:lnTo>
                      <a:pt x="164" y="130"/>
                    </a:lnTo>
                    <a:lnTo>
                      <a:pt x="164" y="130"/>
                    </a:lnTo>
                    <a:lnTo>
                      <a:pt x="164" y="130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58" y="124"/>
                    </a:lnTo>
                    <a:lnTo>
                      <a:pt x="158" y="124"/>
                    </a:lnTo>
                    <a:lnTo>
                      <a:pt x="158" y="121"/>
                    </a:lnTo>
                    <a:lnTo>
                      <a:pt x="158" y="119"/>
                    </a:lnTo>
                    <a:lnTo>
                      <a:pt x="158" y="119"/>
                    </a:lnTo>
                    <a:lnTo>
                      <a:pt x="158" y="119"/>
                    </a:lnTo>
                    <a:lnTo>
                      <a:pt x="158" y="116"/>
                    </a:lnTo>
                    <a:lnTo>
                      <a:pt x="158" y="116"/>
                    </a:lnTo>
                    <a:lnTo>
                      <a:pt x="156" y="116"/>
                    </a:lnTo>
                    <a:lnTo>
                      <a:pt x="156" y="113"/>
                    </a:lnTo>
                    <a:lnTo>
                      <a:pt x="156" y="113"/>
                    </a:lnTo>
                    <a:lnTo>
                      <a:pt x="153" y="110"/>
                    </a:lnTo>
                    <a:lnTo>
                      <a:pt x="153" y="110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0" y="104"/>
                    </a:lnTo>
                    <a:lnTo>
                      <a:pt x="150" y="104"/>
                    </a:lnTo>
                    <a:lnTo>
                      <a:pt x="150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4" y="104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42" y="107"/>
                    </a:lnTo>
                    <a:lnTo>
                      <a:pt x="142" y="107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39" y="110"/>
                    </a:lnTo>
                    <a:lnTo>
                      <a:pt x="139" y="110"/>
                    </a:lnTo>
                    <a:lnTo>
                      <a:pt x="139" y="110"/>
                    </a:lnTo>
                    <a:lnTo>
                      <a:pt x="136" y="110"/>
                    </a:lnTo>
                    <a:lnTo>
                      <a:pt x="136" y="110"/>
                    </a:lnTo>
                    <a:lnTo>
                      <a:pt x="133" y="113"/>
                    </a:lnTo>
                    <a:lnTo>
                      <a:pt x="133" y="113"/>
                    </a:lnTo>
                    <a:lnTo>
                      <a:pt x="130" y="116"/>
                    </a:lnTo>
                    <a:lnTo>
                      <a:pt x="127" y="119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3"/>
                    </a:lnTo>
                    <a:lnTo>
                      <a:pt x="125" y="113"/>
                    </a:lnTo>
                    <a:lnTo>
                      <a:pt x="125" y="113"/>
                    </a:lnTo>
                    <a:lnTo>
                      <a:pt x="125" y="113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5" y="107"/>
                    </a:lnTo>
                    <a:lnTo>
                      <a:pt x="125" y="107"/>
                    </a:lnTo>
                    <a:lnTo>
                      <a:pt x="125" y="107"/>
                    </a:lnTo>
                    <a:lnTo>
                      <a:pt x="125" y="107"/>
                    </a:lnTo>
                    <a:lnTo>
                      <a:pt x="125" y="107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2" y="110"/>
                    </a:lnTo>
                    <a:lnTo>
                      <a:pt x="122" y="113"/>
                    </a:lnTo>
                    <a:lnTo>
                      <a:pt x="122" y="113"/>
                    </a:lnTo>
                    <a:lnTo>
                      <a:pt x="119" y="116"/>
                    </a:lnTo>
                    <a:lnTo>
                      <a:pt x="119" y="116"/>
                    </a:lnTo>
                    <a:lnTo>
                      <a:pt x="116" y="116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3" y="119"/>
                    </a:lnTo>
                    <a:lnTo>
                      <a:pt x="113" y="119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0" y="121"/>
                    </a:lnTo>
                    <a:lnTo>
                      <a:pt x="110" y="121"/>
                    </a:lnTo>
                    <a:lnTo>
                      <a:pt x="110" y="124"/>
                    </a:lnTo>
                    <a:lnTo>
                      <a:pt x="110" y="124"/>
                    </a:lnTo>
                    <a:lnTo>
                      <a:pt x="110" y="124"/>
                    </a:lnTo>
                    <a:lnTo>
                      <a:pt x="108" y="124"/>
                    </a:lnTo>
                    <a:lnTo>
                      <a:pt x="108" y="124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6"/>
                    </a:lnTo>
                    <a:lnTo>
                      <a:pt x="105" y="116"/>
                    </a:lnTo>
                    <a:lnTo>
                      <a:pt x="105" y="116"/>
                    </a:lnTo>
                    <a:lnTo>
                      <a:pt x="102" y="116"/>
                    </a:lnTo>
                    <a:lnTo>
                      <a:pt x="102" y="116"/>
                    </a:lnTo>
                    <a:lnTo>
                      <a:pt x="102" y="113"/>
                    </a:lnTo>
                    <a:lnTo>
                      <a:pt x="102" y="113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6" y="113"/>
                    </a:lnTo>
                    <a:lnTo>
                      <a:pt x="96" y="110"/>
                    </a:lnTo>
                    <a:lnTo>
                      <a:pt x="96" y="110"/>
                    </a:lnTo>
                    <a:lnTo>
                      <a:pt x="96" y="110"/>
                    </a:lnTo>
                    <a:lnTo>
                      <a:pt x="96" y="107"/>
                    </a:lnTo>
                    <a:lnTo>
                      <a:pt x="96" y="107"/>
                    </a:lnTo>
                    <a:lnTo>
                      <a:pt x="96" y="107"/>
                    </a:lnTo>
                    <a:lnTo>
                      <a:pt x="96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3" y="96"/>
                    </a:lnTo>
                    <a:lnTo>
                      <a:pt x="93" y="96"/>
                    </a:lnTo>
                    <a:lnTo>
                      <a:pt x="93" y="96"/>
                    </a:lnTo>
                    <a:lnTo>
                      <a:pt x="96" y="93"/>
                    </a:lnTo>
                    <a:lnTo>
                      <a:pt x="96" y="93"/>
                    </a:lnTo>
                    <a:lnTo>
                      <a:pt x="96" y="93"/>
                    </a:lnTo>
                    <a:lnTo>
                      <a:pt x="96" y="93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9" y="87"/>
                    </a:lnTo>
                    <a:lnTo>
                      <a:pt x="99" y="87"/>
                    </a:lnTo>
                    <a:lnTo>
                      <a:pt x="99" y="87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3" y="85"/>
                    </a:lnTo>
                    <a:lnTo>
                      <a:pt x="93" y="85"/>
                    </a:lnTo>
                    <a:lnTo>
                      <a:pt x="93" y="85"/>
                    </a:lnTo>
                    <a:lnTo>
                      <a:pt x="93" y="85"/>
                    </a:lnTo>
                    <a:lnTo>
                      <a:pt x="93" y="85"/>
                    </a:lnTo>
                    <a:lnTo>
                      <a:pt x="91" y="85"/>
                    </a:lnTo>
                    <a:lnTo>
                      <a:pt x="91" y="85"/>
                    </a:lnTo>
                    <a:lnTo>
                      <a:pt x="91" y="85"/>
                    </a:lnTo>
                    <a:lnTo>
                      <a:pt x="91" y="85"/>
                    </a:lnTo>
                    <a:lnTo>
                      <a:pt x="88" y="85"/>
                    </a:lnTo>
                    <a:lnTo>
                      <a:pt x="88" y="85"/>
                    </a:lnTo>
                    <a:lnTo>
                      <a:pt x="88" y="85"/>
                    </a:lnTo>
                    <a:lnTo>
                      <a:pt x="88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2" y="85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79" y="87"/>
                    </a:lnTo>
                    <a:lnTo>
                      <a:pt x="79" y="87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6" y="90"/>
                    </a:lnTo>
                    <a:lnTo>
                      <a:pt x="76" y="90"/>
                    </a:lnTo>
                    <a:lnTo>
                      <a:pt x="76" y="90"/>
                    </a:lnTo>
                    <a:lnTo>
                      <a:pt x="74" y="90"/>
                    </a:lnTo>
                    <a:lnTo>
                      <a:pt x="74" y="87"/>
                    </a:lnTo>
                    <a:lnTo>
                      <a:pt x="74" y="87"/>
                    </a:lnTo>
                    <a:lnTo>
                      <a:pt x="74" y="87"/>
                    </a:lnTo>
                    <a:lnTo>
                      <a:pt x="74" y="87"/>
                    </a:lnTo>
                    <a:lnTo>
                      <a:pt x="71" y="87"/>
                    </a:lnTo>
                    <a:lnTo>
                      <a:pt x="71" y="87"/>
                    </a:lnTo>
                    <a:lnTo>
                      <a:pt x="71" y="87"/>
                    </a:lnTo>
                    <a:lnTo>
                      <a:pt x="71" y="87"/>
                    </a:lnTo>
                    <a:lnTo>
                      <a:pt x="71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5"/>
                    </a:lnTo>
                    <a:lnTo>
                      <a:pt x="68" y="85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5"/>
                    </a:lnTo>
                    <a:lnTo>
                      <a:pt x="68" y="85"/>
                    </a:lnTo>
                    <a:lnTo>
                      <a:pt x="68" y="85"/>
                    </a:lnTo>
                    <a:lnTo>
                      <a:pt x="71" y="82"/>
                    </a:lnTo>
                    <a:lnTo>
                      <a:pt x="79" y="73"/>
                    </a:lnTo>
                    <a:lnTo>
                      <a:pt x="88" y="68"/>
                    </a:lnTo>
                    <a:lnTo>
                      <a:pt x="96" y="62"/>
                    </a:lnTo>
                    <a:lnTo>
                      <a:pt x="99" y="59"/>
                    </a:lnTo>
                    <a:lnTo>
                      <a:pt x="102" y="56"/>
                    </a:lnTo>
                    <a:lnTo>
                      <a:pt x="102" y="56"/>
                    </a:lnTo>
                    <a:lnTo>
                      <a:pt x="102" y="56"/>
                    </a:lnTo>
                    <a:lnTo>
                      <a:pt x="99" y="56"/>
                    </a:lnTo>
                    <a:lnTo>
                      <a:pt x="99" y="56"/>
                    </a:lnTo>
                    <a:lnTo>
                      <a:pt x="99" y="53"/>
                    </a:lnTo>
                    <a:lnTo>
                      <a:pt x="99" y="53"/>
                    </a:lnTo>
                    <a:lnTo>
                      <a:pt x="99" y="53"/>
                    </a:lnTo>
                    <a:lnTo>
                      <a:pt x="96" y="53"/>
                    </a:lnTo>
                    <a:lnTo>
                      <a:pt x="96" y="53"/>
                    </a:lnTo>
                    <a:lnTo>
                      <a:pt x="96" y="51"/>
                    </a:lnTo>
                    <a:lnTo>
                      <a:pt x="96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6"/>
                    </a:lnTo>
                    <a:lnTo>
                      <a:pt x="96" y="56"/>
                    </a:lnTo>
                    <a:lnTo>
                      <a:pt x="96" y="56"/>
                    </a:lnTo>
                    <a:lnTo>
                      <a:pt x="96" y="56"/>
                    </a:lnTo>
                    <a:lnTo>
                      <a:pt x="96" y="59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1" y="53"/>
                    </a:lnTo>
                    <a:lnTo>
                      <a:pt x="91" y="53"/>
                    </a:lnTo>
                    <a:lnTo>
                      <a:pt x="91" y="53"/>
                    </a:lnTo>
                    <a:lnTo>
                      <a:pt x="91" y="53"/>
                    </a:lnTo>
                    <a:lnTo>
                      <a:pt x="91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82" y="53"/>
                    </a:lnTo>
                    <a:lnTo>
                      <a:pt x="82" y="53"/>
                    </a:lnTo>
                    <a:lnTo>
                      <a:pt x="82" y="53"/>
                    </a:lnTo>
                    <a:lnTo>
                      <a:pt x="82" y="53"/>
                    </a:lnTo>
                    <a:lnTo>
                      <a:pt x="82" y="51"/>
                    </a:lnTo>
                    <a:lnTo>
                      <a:pt x="82" y="51"/>
                    </a:lnTo>
                    <a:lnTo>
                      <a:pt x="82" y="51"/>
                    </a:lnTo>
                    <a:lnTo>
                      <a:pt x="82" y="51"/>
                    </a:lnTo>
                    <a:lnTo>
                      <a:pt x="79" y="51"/>
                    </a:lnTo>
                    <a:lnTo>
                      <a:pt x="79" y="51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4" y="48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68" y="39"/>
                    </a:lnTo>
                    <a:lnTo>
                      <a:pt x="68" y="39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65" y="42"/>
                    </a:lnTo>
                    <a:lnTo>
                      <a:pt x="65" y="42"/>
                    </a:lnTo>
                    <a:lnTo>
                      <a:pt x="65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4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5" y="34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2"/>
                    </a:lnTo>
                    <a:lnTo>
                      <a:pt x="3" y="62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2" name="Freeform 258"/>
              <p:cNvSpPr>
                <a:spLocks/>
              </p:cNvSpPr>
              <p:nvPr/>
            </p:nvSpPr>
            <p:spPr bwMode="auto">
              <a:xfrm>
                <a:off x="1103" y="2744"/>
                <a:ext cx="280" cy="170"/>
              </a:xfrm>
              <a:custGeom>
                <a:avLst/>
                <a:gdLst/>
                <a:ahLst/>
                <a:cxnLst>
                  <a:cxn ang="0">
                    <a:pos x="280" y="204"/>
                  </a:cxn>
                  <a:cxn ang="0">
                    <a:pos x="261" y="176"/>
                  </a:cxn>
                  <a:cxn ang="0">
                    <a:pos x="218" y="139"/>
                  </a:cxn>
                  <a:cxn ang="0">
                    <a:pos x="212" y="153"/>
                  </a:cxn>
                  <a:cxn ang="0">
                    <a:pos x="113" y="136"/>
                  </a:cxn>
                  <a:cxn ang="0">
                    <a:pos x="62" y="133"/>
                  </a:cxn>
                  <a:cxn ang="0">
                    <a:pos x="48" y="122"/>
                  </a:cxn>
                  <a:cxn ang="0">
                    <a:pos x="28" y="111"/>
                  </a:cxn>
                  <a:cxn ang="0">
                    <a:pos x="3" y="125"/>
                  </a:cxn>
                  <a:cxn ang="0">
                    <a:pos x="42" y="57"/>
                  </a:cxn>
                  <a:cxn ang="0">
                    <a:pos x="79" y="3"/>
                  </a:cxn>
                  <a:cxn ang="0">
                    <a:pos x="88" y="34"/>
                  </a:cxn>
                  <a:cxn ang="0">
                    <a:pos x="96" y="37"/>
                  </a:cxn>
                  <a:cxn ang="0">
                    <a:pos x="130" y="40"/>
                  </a:cxn>
                  <a:cxn ang="0">
                    <a:pos x="147" y="23"/>
                  </a:cxn>
                  <a:cxn ang="0">
                    <a:pos x="170" y="20"/>
                  </a:cxn>
                  <a:cxn ang="0">
                    <a:pos x="170" y="37"/>
                  </a:cxn>
                  <a:cxn ang="0">
                    <a:pos x="164" y="46"/>
                  </a:cxn>
                  <a:cxn ang="0">
                    <a:pos x="198" y="71"/>
                  </a:cxn>
                  <a:cxn ang="0">
                    <a:pos x="212" y="68"/>
                  </a:cxn>
                  <a:cxn ang="0">
                    <a:pos x="215" y="71"/>
                  </a:cxn>
                  <a:cxn ang="0">
                    <a:pos x="218" y="74"/>
                  </a:cxn>
                  <a:cxn ang="0">
                    <a:pos x="241" y="88"/>
                  </a:cxn>
                  <a:cxn ang="0">
                    <a:pos x="244" y="97"/>
                  </a:cxn>
                  <a:cxn ang="0">
                    <a:pos x="246" y="102"/>
                  </a:cxn>
                  <a:cxn ang="0">
                    <a:pos x="249" y="108"/>
                  </a:cxn>
                  <a:cxn ang="0">
                    <a:pos x="252" y="111"/>
                  </a:cxn>
                  <a:cxn ang="0">
                    <a:pos x="263" y="102"/>
                  </a:cxn>
                  <a:cxn ang="0">
                    <a:pos x="309" y="119"/>
                  </a:cxn>
                  <a:cxn ang="0">
                    <a:pos x="314" y="131"/>
                  </a:cxn>
                  <a:cxn ang="0">
                    <a:pos x="331" y="136"/>
                  </a:cxn>
                  <a:cxn ang="0">
                    <a:pos x="357" y="139"/>
                  </a:cxn>
                  <a:cxn ang="0">
                    <a:pos x="377" y="125"/>
                  </a:cxn>
                  <a:cxn ang="0">
                    <a:pos x="408" y="131"/>
                  </a:cxn>
                  <a:cxn ang="0">
                    <a:pos x="462" y="131"/>
                  </a:cxn>
                  <a:cxn ang="0">
                    <a:pos x="516" y="159"/>
                  </a:cxn>
                  <a:cxn ang="0">
                    <a:pos x="535" y="162"/>
                  </a:cxn>
                  <a:cxn ang="0">
                    <a:pos x="535" y="170"/>
                  </a:cxn>
                  <a:cxn ang="0">
                    <a:pos x="535" y="173"/>
                  </a:cxn>
                  <a:cxn ang="0">
                    <a:pos x="533" y="179"/>
                  </a:cxn>
                  <a:cxn ang="0">
                    <a:pos x="530" y="182"/>
                  </a:cxn>
                  <a:cxn ang="0">
                    <a:pos x="530" y="187"/>
                  </a:cxn>
                  <a:cxn ang="0">
                    <a:pos x="533" y="213"/>
                  </a:cxn>
                  <a:cxn ang="0">
                    <a:pos x="510" y="218"/>
                  </a:cxn>
                  <a:cxn ang="0">
                    <a:pos x="496" y="221"/>
                  </a:cxn>
                  <a:cxn ang="0">
                    <a:pos x="496" y="230"/>
                  </a:cxn>
                  <a:cxn ang="0">
                    <a:pos x="493" y="238"/>
                  </a:cxn>
                  <a:cxn ang="0">
                    <a:pos x="484" y="252"/>
                  </a:cxn>
                  <a:cxn ang="0">
                    <a:pos x="479" y="258"/>
                  </a:cxn>
                  <a:cxn ang="0">
                    <a:pos x="476" y="264"/>
                  </a:cxn>
                  <a:cxn ang="0">
                    <a:pos x="476" y="272"/>
                  </a:cxn>
                  <a:cxn ang="0">
                    <a:pos x="473" y="278"/>
                  </a:cxn>
                  <a:cxn ang="0">
                    <a:pos x="436" y="286"/>
                  </a:cxn>
                  <a:cxn ang="0">
                    <a:pos x="433" y="312"/>
                  </a:cxn>
                  <a:cxn ang="0">
                    <a:pos x="433" y="309"/>
                  </a:cxn>
                  <a:cxn ang="0">
                    <a:pos x="428" y="312"/>
                  </a:cxn>
                  <a:cxn ang="0">
                    <a:pos x="425" y="315"/>
                  </a:cxn>
                  <a:cxn ang="0">
                    <a:pos x="411" y="303"/>
                  </a:cxn>
                  <a:cxn ang="0">
                    <a:pos x="388" y="306"/>
                  </a:cxn>
                  <a:cxn ang="0">
                    <a:pos x="354" y="335"/>
                  </a:cxn>
                  <a:cxn ang="0">
                    <a:pos x="337" y="306"/>
                  </a:cxn>
                  <a:cxn ang="0">
                    <a:pos x="314" y="298"/>
                  </a:cxn>
                </a:cxnLst>
                <a:rect l="0" t="0" r="r" b="b"/>
                <a:pathLst>
                  <a:path w="555" h="335">
                    <a:moveTo>
                      <a:pt x="309" y="258"/>
                    </a:moveTo>
                    <a:lnTo>
                      <a:pt x="309" y="261"/>
                    </a:lnTo>
                    <a:lnTo>
                      <a:pt x="309" y="258"/>
                    </a:lnTo>
                    <a:lnTo>
                      <a:pt x="312" y="255"/>
                    </a:lnTo>
                    <a:lnTo>
                      <a:pt x="323" y="258"/>
                    </a:lnTo>
                    <a:lnTo>
                      <a:pt x="331" y="244"/>
                    </a:lnTo>
                    <a:lnTo>
                      <a:pt x="323" y="241"/>
                    </a:lnTo>
                    <a:lnTo>
                      <a:pt x="323" y="241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17" y="238"/>
                    </a:lnTo>
                    <a:lnTo>
                      <a:pt x="314" y="235"/>
                    </a:lnTo>
                    <a:lnTo>
                      <a:pt x="309" y="235"/>
                    </a:lnTo>
                    <a:lnTo>
                      <a:pt x="306" y="233"/>
                    </a:lnTo>
                    <a:lnTo>
                      <a:pt x="306" y="233"/>
                    </a:lnTo>
                    <a:lnTo>
                      <a:pt x="303" y="230"/>
                    </a:lnTo>
                    <a:lnTo>
                      <a:pt x="297" y="227"/>
                    </a:lnTo>
                    <a:lnTo>
                      <a:pt x="292" y="224"/>
                    </a:lnTo>
                    <a:lnTo>
                      <a:pt x="289" y="221"/>
                    </a:lnTo>
                    <a:lnTo>
                      <a:pt x="289" y="216"/>
                    </a:lnTo>
                    <a:lnTo>
                      <a:pt x="286" y="210"/>
                    </a:lnTo>
                    <a:lnTo>
                      <a:pt x="283" y="207"/>
                    </a:lnTo>
                    <a:lnTo>
                      <a:pt x="283" y="207"/>
                    </a:lnTo>
                    <a:lnTo>
                      <a:pt x="283" y="207"/>
                    </a:lnTo>
                    <a:lnTo>
                      <a:pt x="283" y="204"/>
                    </a:lnTo>
                    <a:lnTo>
                      <a:pt x="280" y="204"/>
                    </a:lnTo>
                    <a:lnTo>
                      <a:pt x="280" y="204"/>
                    </a:lnTo>
                    <a:lnTo>
                      <a:pt x="278" y="204"/>
                    </a:lnTo>
                    <a:lnTo>
                      <a:pt x="278" y="207"/>
                    </a:lnTo>
                    <a:lnTo>
                      <a:pt x="272" y="207"/>
                    </a:lnTo>
                    <a:lnTo>
                      <a:pt x="266" y="201"/>
                    </a:lnTo>
                    <a:lnTo>
                      <a:pt x="269" y="199"/>
                    </a:lnTo>
                    <a:lnTo>
                      <a:pt x="269" y="196"/>
                    </a:lnTo>
                    <a:lnTo>
                      <a:pt x="272" y="199"/>
                    </a:lnTo>
                    <a:lnTo>
                      <a:pt x="275" y="199"/>
                    </a:lnTo>
                    <a:lnTo>
                      <a:pt x="275" y="199"/>
                    </a:lnTo>
                    <a:lnTo>
                      <a:pt x="278" y="201"/>
                    </a:lnTo>
                    <a:lnTo>
                      <a:pt x="280" y="201"/>
                    </a:lnTo>
                    <a:lnTo>
                      <a:pt x="283" y="204"/>
                    </a:lnTo>
                    <a:lnTo>
                      <a:pt x="283" y="201"/>
                    </a:lnTo>
                    <a:lnTo>
                      <a:pt x="286" y="201"/>
                    </a:lnTo>
                    <a:lnTo>
                      <a:pt x="286" y="199"/>
                    </a:lnTo>
                    <a:lnTo>
                      <a:pt x="283" y="199"/>
                    </a:lnTo>
                    <a:lnTo>
                      <a:pt x="278" y="199"/>
                    </a:lnTo>
                    <a:lnTo>
                      <a:pt x="275" y="196"/>
                    </a:lnTo>
                    <a:lnTo>
                      <a:pt x="280" y="193"/>
                    </a:lnTo>
                    <a:lnTo>
                      <a:pt x="278" y="190"/>
                    </a:lnTo>
                    <a:lnTo>
                      <a:pt x="275" y="190"/>
                    </a:lnTo>
                    <a:lnTo>
                      <a:pt x="272" y="187"/>
                    </a:lnTo>
                    <a:lnTo>
                      <a:pt x="269" y="184"/>
                    </a:lnTo>
                    <a:lnTo>
                      <a:pt x="266" y="182"/>
                    </a:lnTo>
                    <a:lnTo>
                      <a:pt x="266" y="179"/>
                    </a:lnTo>
                    <a:lnTo>
                      <a:pt x="263" y="179"/>
                    </a:lnTo>
                    <a:lnTo>
                      <a:pt x="263" y="176"/>
                    </a:lnTo>
                    <a:lnTo>
                      <a:pt x="261" y="176"/>
                    </a:lnTo>
                    <a:lnTo>
                      <a:pt x="261" y="173"/>
                    </a:lnTo>
                    <a:lnTo>
                      <a:pt x="258" y="173"/>
                    </a:lnTo>
                    <a:lnTo>
                      <a:pt x="258" y="170"/>
                    </a:lnTo>
                    <a:lnTo>
                      <a:pt x="258" y="170"/>
                    </a:lnTo>
                    <a:lnTo>
                      <a:pt x="258" y="170"/>
                    </a:lnTo>
                    <a:lnTo>
                      <a:pt x="255" y="167"/>
                    </a:lnTo>
                    <a:lnTo>
                      <a:pt x="255" y="167"/>
                    </a:lnTo>
                    <a:lnTo>
                      <a:pt x="252" y="165"/>
                    </a:lnTo>
                    <a:lnTo>
                      <a:pt x="252" y="165"/>
                    </a:lnTo>
                    <a:lnTo>
                      <a:pt x="252" y="165"/>
                    </a:lnTo>
                    <a:lnTo>
                      <a:pt x="252" y="165"/>
                    </a:lnTo>
                    <a:lnTo>
                      <a:pt x="252" y="165"/>
                    </a:lnTo>
                    <a:lnTo>
                      <a:pt x="249" y="162"/>
                    </a:lnTo>
                    <a:lnTo>
                      <a:pt x="244" y="167"/>
                    </a:lnTo>
                    <a:lnTo>
                      <a:pt x="238" y="159"/>
                    </a:lnTo>
                    <a:lnTo>
                      <a:pt x="235" y="156"/>
                    </a:lnTo>
                    <a:lnTo>
                      <a:pt x="232" y="150"/>
                    </a:lnTo>
                    <a:lnTo>
                      <a:pt x="229" y="145"/>
                    </a:lnTo>
                    <a:lnTo>
                      <a:pt x="227" y="142"/>
                    </a:lnTo>
                    <a:lnTo>
                      <a:pt x="224" y="136"/>
                    </a:lnTo>
                    <a:lnTo>
                      <a:pt x="221" y="136"/>
                    </a:lnTo>
                    <a:lnTo>
                      <a:pt x="221" y="136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5" y="139"/>
                    </a:lnTo>
                    <a:lnTo>
                      <a:pt x="215" y="139"/>
                    </a:lnTo>
                    <a:lnTo>
                      <a:pt x="215" y="139"/>
                    </a:lnTo>
                    <a:lnTo>
                      <a:pt x="212" y="139"/>
                    </a:lnTo>
                    <a:lnTo>
                      <a:pt x="212" y="139"/>
                    </a:lnTo>
                    <a:lnTo>
                      <a:pt x="212" y="142"/>
                    </a:lnTo>
                    <a:lnTo>
                      <a:pt x="212" y="142"/>
                    </a:lnTo>
                    <a:lnTo>
                      <a:pt x="212" y="142"/>
                    </a:lnTo>
                    <a:lnTo>
                      <a:pt x="212" y="142"/>
                    </a:lnTo>
                    <a:lnTo>
                      <a:pt x="212" y="142"/>
                    </a:lnTo>
                    <a:lnTo>
                      <a:pt x="212" y="145"/>
                    </a:lnTo>
                    <a:lnTo>
                      <a:pt x="212" y="145"/>
                    </a:lnTo>
                    <a:lnTo>
                      <a:pt x="215" y="145"/>
                    </a:lnTo>
                    <a:lnTo>
                      <a:pt x="215" y="148"/>
                    </a:lnTo>
                    <a:lnTo>
                      <a:pt x="215" y="148"/>
                    </a:lnTo>
                    <a:lnTo>
                      <a:pt x="215" y="148"/>
                    </a:lnTo>
                    <a:lnTo>
                      <a:pt x="212" y="148"/>
                    </a:lnTo>
                    <a:lnTo>
                      <a:pt x="212" y="148"/>
                    </a:lnTo>
                    <a:lnTo>
                      <a:pt x="212" y="150"/>
                    </a:lnTo>
                    <a:lnTo>
                      <a:pt x="212" y="150"/>
                    </a:lnTo>
                    <a:lnTo>
                      <a:pt x="212" y="150"/>
                    </a:lnTo>
                    <a:lnTo>
                      <a:pt x="212" y="150"/>
                    </a:lnTo>
                    <a:lnTo>
                      <a:pt x="212" y="153"/>
                    </a:lnTo>
                    <a:lnTo>
                      <a:pt x="212" y="153"/>
                    </a:lnTo>
                    <a:lnTo>
                      <a:pt x="212" y="153"/>
                    </a:lnTo>
                    <a:lnTo>
                      <a:pt x="212" y="153"/>
                    </a:lnTo>
                    <a:lnTo>
                      <a:pt x="212" y="156"/>
                    </a:lnTo>
                    <a:lnTo>
                      <a:pt x="212" y="156"/>
                    </a:lnTo>
                    <a:lnTo>
                      <a:pt x="212" y="156"/>
                    </a:lnTo>
                    <a:lnTo>
                      <a:pt x="210" y="156"/>
                    </a:lnTo>
                    <a:lnTo>
                      <a:pt x="210" y="156"/>
                    </a:lnTo>
                    <a:lnTo>
                      <a:pt x="210" y="156"/>
                    </a:lnTo>
                    <a:lnTo>
                      <a:pt x="207" y="159"/>
                    </a:lnTo>
                    <a:lnTo>
                      <a:pt x="201" y="162"/>
                    </a:lnTo>
                    <a:lnTo>
                      <a:pt x="173" y="150"/>
                    </a:lnTo>
                    <a:lnTo>
                      <a:pt x="170" y="153"/>
                    </a:lnTo>
                    <a:lnTo>
                      <a:pt x="156" y="150"/>
                    </a:lnTo>
                    <a:lnTo>
                      <a:pt x="150" y="148"/>
                    </a:lnTo>
                    <a:lnTo>
                      <a:pt x="144" y="148"/>
                    </a:lnTo>
                    <a:lnTo>
                      <a:pt x="142" y="145"/>
                    </a:lnTo>
                    <a:lnTo>
                      <a:pt x="142" y="145"/>
                    </a:lnTo>
                    <a:lnTo>
                      <a:pt x="144" y="142"/>
                    </a:lnTo>
                    <a:lnTo>
                      <a:pt x="147" y="139"/>
                    </a:lnTo>
                    <a:lnTo>
                      <a:pt x="150" y="133"/>
                    </a:lnTo>
                    <a:lnTo>
                      <a:pt x="139" y="133"/>
                    </a:lnTo>
                    <a:lnTo>
                      <a:pt x="136" y="131"/>
                    </a:lnTo>
                    <a:lnTo>
                      <a:pt x="133" y="131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9" y="133"/>
                    </a:lnTo>
                    <a:lnTo>
                      <a:pt x="119" y="133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0" y="136"/>
                    </a:lnTo>
                    <a:lnTo>
                      <a:pt x="108" y="139"/>
                    </a:lnTo>
                    <a:lnTo>
                      <a:pt x="102" y="136"/>
                    </a:lnTo>
                    <a:lnTo>
                      <a:pt x="93" y="133"/>
                    </a:lnTo>
                    <a:lnTo>
                      <a:pt x="93" y="133"/>
                    </a:lnTo>
                    <a:lnTo>
                      <a:pt x="88" y="133"/>
                    </a:lnTo>
                    <a:lnTo>
                      <a:pt x="85" y="133"/>
                    </a:lnTo>
                    <a:lnTo>
                      <a:pt x="85" y="133"/>
                    </a:lnTo>
                    <a:lnTo>
                      <a:pt x="82" y="133"/>
                    </a:lnTo>
                    <a:lnTo>
                      <a:pt x="76" y="131"/>
                    </a:lnTo>
                    <a:lnTo>
                      <a:pt x="71" y="131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2" y="128"/>
                    </a:lnTo>
                    <a:lnTo>
                      <a:pt x="62" y="128"/>
                    </a:lnTo>
                    <a:lnTo>
                      <a:pt x="62" y="128"/>
                    </a:lnTo>
                    <a:lnTo>
                      <a:pt x="62" y="128"/>
                    </a:lnTo>
                    <a:lnTo>
                      <a:pt x="62" y="131"/>
                    </a:lnTo>
                    <a:lnTo>
                      <a:pt x="62" y="131"/>
                    </a:lnTo>
                    <a:lnTo>
                      <a:pt x="62" y="133"/>
                    </a:lnTo>
                    <a:lnTo>
                      <a:pt x="59" y="131"/>
                    </a:lnTo>
                    <a:lnTo>
                      <a:pt x="59" y="131"/>
                    </a:lnTo>
                    <a:lnTo>
                      <a:pt x="59" y="131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54" y="131"/>
                    </a:lnTo>
                    <a:lnTo>
                      <a:pt x="54" y="131"/>
                    </a:lnTo>
                    <a:lnTo>
                      <a:pt x="54" y="131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48" y="125"/>
                    </a:lnTo>
                    <a:lnTo>
                      <a:pt x="48" y="125"/>
                    </a:lnTo>
                    <a:lnTo>
                      <a:pt x="48" y="125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5" y="122"/>
                    </a:lnTo>
                    <a:lnTo>
                      <a:pt x="48" y="122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48" y="114"/>
                    </a:lnTo>
                    <a:lnTo>
                      <a:pt x="45" y="114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42" y="111"/>
                    </a:lnTo>
                    <a:lnTo>
                      <a:pt x="42" y="111"/>
                    </a:lnTo>
                    <a:lnTo>
                      <a:pt x="42" y="114"/>
                    </a:lnTo>
                    <a:lnTo>
                      <a:pt x="37" y="111"/>
                    </a:lnTo>
                    <a:lnTo>
                      <a:pt x="34" y="111"/>
                    </a:lnTo>
                    <a:lnTo>
                      <a:pt x="28" y="111"/>
                    </a:lnTo>
                    <a:lnTo>
                      <a:pt x="25" y="108"/>
                    </a:lnTo>
                    <a:lnTo>
                      <a:pt x="20" y="108"/>
                    </a:lnTo>
                    <a:lnTo>
                      <a:pt x="20" y="108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4" y="111"/>
                    </a:lnTo>
                    <a:lnTo>
                      <a:pt x="14" y="111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11" y="119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8" y="122"/>
                    </a:lnTo>
                    <a:lnTo>
                      <a:pt x="6" y="128"/>
                    </a:lnTo>
                    <a:lnTo>
                      <a:pt x="6" y="131"/>
                    </a:lnTo>
                    <a:lnTo>
                      <a:pt x="6" y="131"/>
                    </a:lnTo>
                    <a:lnTo>
                      <a:pt x="3" y="133"/>
                    </a:lnTo>
                    <a:lnTo>
                      <a:pt x="3" y="136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28"/>
                    </a:lnTo>
                    <a:lnTo>
                      <a:pt x="3" y="125"/>
                    </a:lnTo>
                    <a:lnTo>
                      <a:pt x="3" y="122"/>
                    </a:lnTo>
                    <a:lnTo>
                      <a:pt x="3" y="119"/>
                    </a:lnTo>
                    <a:lnTo>
                      <a:pt x="6" y="116"/>
                    </a:lnTo>
                    <a:lnTo>
                      <a:pt x="6" y="114"/>
                    </a:lnTo>
                    <a:lnTo>
                      <a:pt x="6" y="111"/>
                    </a:lnTo>
                    <a:lnTo>
                      <a:pt x="6" y="108"/>
                    </a:lnTo>
                    <a:lnTo>
                      <a:pt x="6" y="105"/>
                    </a:lnTo>
                    <a:lnTo>
                      <a:pt x="6" y="105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8" y="99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8" y="97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20" y="77"/>
                    </a:lnTo>
                    <a:lnTo>
                      <a:pt x="23" y="74"/>
                    </a:lnTo>
                    <a:lnTo>
                      <a:pt x="37" y="74"/>
                    </a:lnTo>
                    <a:lnTo>
                      <a:pt x="40" y="71"/>
                    </a:lnTo>
                    <a:lnTo>
                      <a:pt x="40" y="68"/>
                    </a:lnTo>
                    <a:lnTo>
                      <a:pt x="40" y="65"/>
                    </a:lnTo>
                    <a:lnTo>
                      <a:pt x="40" y="63"/>
                    </a:lnTo>
                    <a:lnTo>
                      <a:pt x="42" y="60"/>
                    </a:lnTo>
                    <a:lnTo>
                      <a:pt x="42" y="57"/>
                    </a:lnTo>
                    <a:lnTo>
                      <a:pt x="42" y="54"/>
                    </a:lnTo>
                    <a:lnTo>
                      <a:pt x="42" y="51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5" y="40"/>
                    </a:lnTo>
                    <a:lnTo>
                      <a:pt x="45" y="37"/>
                    </a:lnTo>
                    <a:lnTo>
                      <a:pt x="48" y="31"/>
                    </a:lnTo>
                    <a:lnTo>
                      <a:pt x="48" y="26"/>
                    </a:lnTo>
                    <a:lnTo>
                      <a:pt x="51" y="23"/>
                    </a:lnTo>
                    <a:lnTo>
                      <a:pt x="51" y="20"/>
                    </a:lnTo>
                    <a:lnTo>
                      <a:pt x="51" y="17"/>
                    </a:lnTo>
                    <a:lnTo>
                      <a:pt x="51" y="14"/>
                    </a:lnTo>
                    <a:lnTo>
                      <a:pt x="51" y="12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3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8" y="6"/>
                    </a:lnTo>
                    <a:lnTo>
                      <a:pt x="74" y="6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8" y="3"/>
                    </a:lnTo>
                    <a:lnTo>
                      <a:pt x="91" y="3"/>
                    </a:lnTo>
                    <a:lnTo>
                      <a:pt x="91" y="17"/>
                    </a:lnTo>
                    <a:lnTo>
                      <a:pt x="91" y="20"/>
                    </a:lnTo>
                    <a:lnTo>
                      <a:pt x="91" y="20"/>
                    </a:lnTo>
                    <a:lnTo>
                      <a:pt x="91" y="2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7"/>
                    </a:lnTo>
                    <a:lnTo>
                      <a:pt x="88" y="37"/>
                    </a:lnTo>
                    <a:lnTo>
                      <a:pt x="88" y="37"/>
                    </a:lnTo>
                    <a:lnTo>
                      <a:pt x="88" y="37"/>
                    </a:lnTo>
                    <a:lnTo>
                      <a:pt x="88" y="37"/>
                    </a:lnTo>
                    <a:lnTo>
                      <a:pt x="88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8" y="31"/>
                    </a:lnTo>
                    <a:lnTo>
                      <a:pt x="110" y="34"/>
                    </a:lnTo>
                    <a:lnTo>
                      <a:pt x="110" y="34"/>
                    </a:lnTo>
                    <a:lnTo>
                      <a:pt x="113" y="34"/>
                    </a:lnTo>
                    <a:lnTo>
                      <a:pt x="113" y="34"/>
                    </a:lnTo>
                    <a:lnTo>
                      <a:pt x="116" y="34"/>
                    </a:lnTo>
                    <a:lnTo>
                      <a:pt x="119" y="34"/>
                    </a:lnTo>
                    <a:lnTo>
                      <a:pt x="119" y="37"/>
                    </a:lnTo>
                    <a:lnTo>
                      <a:pt x="122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7" y="37"/>
                    </a:lnTo>
                    <a:lnTo>
                      <a:pt x="127" y="40"/>
                    </a:lnTo>
                    <a:lnTo>
                      <a:pt x="130" y="40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3" y="43"/>
                    </a:lnTo>
                    <a:lnTo>
                      <a:pt x="136" y="43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6" y="37"/>
                    </a:lnTo>
                    <a:lnTo>
                      <a:pt x="136" y="37"/>
                    </a:lnTo>
                    <a:lnTo>
                      <a:pt x="136" y="37"/>
                    </a:lnTo>
                    <a:lnTo>
                      <a:pt x="136" y="34"/>
                    </a:lnTo>
                    <a:lnTo>
                      <a:pt x="139" y="34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2" y="26"/>
                    </a:lnTo>
                    <a:lnTo>
                      <a:pt x="142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3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50" y="23"/>
                    </a:lnTo>
                    <a:lnTo>
                      <a:pt x="153" y="23"/>
                    </a:lnTo>
                    <a:lnTo>
                      <a:pt x="153" y="23"/>
                    </a:lnTo>
                    <a:lnTo>
                      <a:pt x="153" y="20"/>
                    </a:lnTo>
                    <a:lnTo>
                      <a:pt x="153" y="20"/>
                    </a:lnTo>
                    <a:lnTo>
                      <a:pt x="153" y="20"/>
                    </a:lnTo>
                    <a:lnTo>
                      <a:pt x="153" y="20"/>
                    </a:lnTo>
                    <a:lnTo>
                      <a:pt x="156" y="20"/>
                    </a:lnTo>
                    <a:lnTo>
                      <a:pt x="156" y="20"/>
                    </a:lnTo>
                    <a:lnTo>
                      <a:pt x="156" y="20"/>
                    </a:lnTo>
                    <a:lnTo>
                      <a:pt x="156" y="20"/>
                    </a:lnTo>
                    <a:lnTo>
                      <a:pt x="156" y="20"/>
                    </a:lnTo>
                    <a:lnTo>
                      <a:pt x="159" y="20"/>
                    </a:lnTo>
                    <a:lnTo>
                      <a:pt x="159" y="20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1" y="20"/>
                    </a:lnTo>
                    <a:lnTo>
                      <a:pt x="161" y="20"/>
                    </a:lnTo>
                    <a:lnTo>
                      <a:pt x="161" y="20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7" y="20"/>
                    </a:lnTo>
                    <a:lnTo>
                      <a:pt x="167" y="20"/>
                    </a:lnTo>
                    <a:lnTo>
                      <a:pt x="167" y="20"/>
                    </a:lnTo>
                    <a:lnTo>
                      <a:pt x="167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3" y="20"/>
                    </a:lnTo>
                    <a:lnTo>
                      <a:pt x="173" y="23"/>
                    </a:lnTo>
                    <a:lnTo>
                      <a:pt x="173" y="23"/>
                    </a:lnTo>
                    <a:lnTo>
                      <a:pt x="173" y="23"/>
                    </a:lnTo>
                    <a:lnTo>
                      <a:pt x="173" y="26"/>
                    </a:lnTo>
                    <a:lnTo>
                      <a:pt x="173" y="26"/>
                    </a:lnTo>
                    <a:lnTo>
                      <a:pt x="176" y="26"/>
                    </a:lnTo>
                    <a:lnTo>
                      <a:pt x="176" y="26"/>
                    </a:lnTo>
                    <a:lnTo>
                      <a:pt x="176" y="29"/>
                    </a:lnTo>
                    <a:lnTo>
                      <a:pt x="176" y="29"/>
                    </a:lnTo>
                    <a:lnTo>
                      <a:pt x="173" y="29"/>
                    </a:lnTo>
                    <a:lnTo>
                      <a:pt x="173" y="29"/>
                    </a:lnTo>
                    <a:lnTo>
                      <a:pt x="173" y="29"/>
                    </a:lnTo>
                    <a:lnTo>
                      <a:pt x="173" y="29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0" y="34"/>
                    </a:lnTo>
                    <a:lnTo>
                      <a:pt x="170" y="34"/>
                    </a:lnTo>
                    <a:lnTo>
                      <a:pt x="170" y="34"/>
                    </a:lnTo>
                    <a:lnTo>
                      <a:pt x="170" y="34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67" y="43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8"/>
                    </a:lnTo>
                    <a:lnTo>
                      <a:pt x="161" y="48"/>
                    </a:lnTo>
                    <a:lnTo>
                      <a:pt x="161" y="48"/>
                    </a:lnTo>
                    <a:lnTo>
                      <a:pt x="159" y="51"/>
                    </a:lnTo>
                    <a:lnTo>
                      <a:pt x="159" y="51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7" y="57"/>
                    </a:lnTo>
                    <a:lnTo>
                      <a:pt x="167" y="57"/>
                    </a:lnTo>
                    <a:lnTo>
                      <a:pt x="167" y="57"/>
                    </a:lnTo>
                    <a:lnTo>
                      <a:pt x="170" y="60"/>
                    </a:lnTo>
                    <a:lnTo>
                      <a:pt x="170" y="60"/>
                    </a:lnTo>
                    <a:lnTo>
                      <a:pt x="173" y="60"/>
                    </a:lnTo>
                    <a:lnTo>
                      <a:pt x="178" y="63"/>
                    </a:lnTo>
                    <a:lnTo>
                      <a:pt x="181" y="65"/>
                    </a:lnTo>
                    <a:lnTo>
                      <a:pt x="187" y="65"/>
                    </a:lnTo>
                    <a:lnTo>
                      <a:pt x="190" y="68"/>
                    </a:lnTo>
                    <a:lnTo>
                      <a:pt x="193" y="68"/>
                    </a:lnTo>
                    <a:lnTo>
                      <a:pt x="195" y="71"/>
                    </a:lnTo>
                    <a:lnTo>
                      <a:pt x="198" y="71"/>
                    </a:lnTo>
                    <a:lnTo>
                      <a:pt x="201" y="74"/>
                    </a:lnTo>
                    <a:lnTo>
                      <a:pt x="201" y="74"/>
                    </a:lnTo>
                    <a:lnTo>
                      <a:pt x="204" y="74"/>
                    </a:lnTo>
                    <a:lnTo>
                      <a:pt x="204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1"/>
                    </a:lnTo>
                    <a:lnTo>
                      <a:pt x="210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7"/>
                    </a:lnTo>
                    <a:lnTo>
                      <a:pt x="215" y="82"/>
                    </a:lnTo>
                    <a:lnTo>
                      <a:pt x="215" y="85"/>
                    </a:lnTo>
                    <a:lnTo>
                      <a:pt x="215" y="85"/>
                    </a:lnTo>
                    <a:lnTo>
                      <a:pt x="212" y="88"/>
                    </a:lnTo>
                    <a:lnTo>
                      <a:pt x="212" y="88"/>
                    </a:lnTo>
                    <a:lnTo>
                      <a:pt x="212" y="88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4"/>
                    </a:lnTo>
                    <a:lnTo>
                      <a:pt x="212" y="94"/>
                    </a:lnTo>
                    <a:lnTo>
                      <a:pt x="212" y="94"/>
                    </a:lnTo>
                    <a:lnTo>
                      <a:pt x="221" y="91"/>
                    </a:lnTo>
                    <a:lnTo>
                      <a:pt x="227" y="91"/>
                    </a:lnTo>
                    <a:lnTo>
                      <a:pt x="232" y="91"/>
                    </a:lnTo>
                    <a:lnTo>
                      <a:pt x="238" y="91"/>
                    </a:lnTo>
                    <a:lnTo>
                      <a:pt x="241" y="88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1" y="91"/>
                    </a:lnTo>
                    <a:lnTo>
                      <a:pt x="241" y="91"/>
                    </a:lnTo>
                    <a:lnTo>
                      <a:pt x="241" y="91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7"/>
                    </a:lnTo>
                    <a:lnTo>
                      <a:pt x="241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9" y="102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8" y="114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8" y="119"/>
                    </a:lnTo>
                    <a:lnTo>
                      <a:pt x="261" y="119"/>
                    </a:lnTo>
                    <a:lnTo>
                      <a:pt x="261" y="119"/>
                    </a:lnTo>
                    <a:lnTo>
                      <a:pt x="261" y="119"/>
                    </a:lnTo>
                    <a:lnTo>
                      <a:pt x="261" y="119"/>
                    </a:lnTo>
                    <a:lnTo>
                      <a:pt x="263" y="116"/>
                    </a:lnTo>
                    <a:lnTo>
                      <a:pt x="266" y="114"/>
                    </a:lnTo>
                    <a:lnTo>
                      <a:pt x="269" y="111"/>
                    </a:lnTo>
                    <a:lnTo>
                      <a:pt x="269" y="108"/>
                    </a:lnTo>
                    <a:lnTo>
                      <a:pt x="266" y="108"/>
                    </a:lnTo>
                    <a:lnTo>
                      <a:pt x="266" y="108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3" y="102"/>
                    </a:lnTo>
                    <a:lnTo>
                      <a:pt x="263" y="102"/>
                    </a:lnTo>
                    <a:lnTo>
                      <a:pt x="263" y="102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66" y="99"/>
                    </a:lnTo>
                    <a:lnTo>
                      <a:pt x="266" y="102"/>
                    </a:lnTo>
                    <a:lnTo>
                      <a:pt x="269" y="102"/>
                    </a:lnTo>
                    <a:lnTo>
                      <a:pt x="269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75" y="102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8" y="105"/>
                    </a:lnTo>
                    <a:lnTo>
                      <a:pt x="278" y="105"/>
                    </a:lnTo>
                    <a:lnTo>
                      <a:pt x="286" y="108"/>
                    </a:lnTo>
                    <a:lnTo>
                      <a:pt x="289" y="111"/>
                    </a:lnTo>
                    <a:lnTo>
                      <a:pt x="295" y="114"/>
                    </a:lnTo>
                    <a:lnTo>
                      <a:pt x="300" y="114"/>
                    </a:lnTo>
                    <a:lnTo>
                      <a:pt x="306" y="116"/>
                    </a:lnTo>
                    <a:lnTo>
                      <a:pt x="306" y="116"/>
                    </a:lnTo>
                    <a:lnTo>
                      <a:pt x="306" y="116"/>
                    </a:lnTo>
                    <a:lnTo>
                      <a:pt x="306" y="116"/>
                    </a:lnTo>
                    <a:lnTo>
                      <a:pt x="309" y="116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3"/>
                    </a:lnTo>
                    <a:lnTo>
                      <a:pt x="323" y="133"/>
                    </a:lnTo>
                    <a:lnTo>
                      <a:pt x="323" y="133"/>
                    </a:lnTo>
                    <a:lnTo>
                      <a:pt x="323" y="133"/>
                    </a:lnTo>
                    <a:lnTo>
                      <a:pt x="323" y="133"/>
                    </a:lnTo>
                    <a:lnTo>
                      <a:pt x="323" y="136"/>
                    </a:lnTo>
                    <a:lnTo>
                      <a:pt x="326" y="136"/>
                    </a:lnTo>
                    <a:lnTo>
                      <a:pt x="326" y="136"/>
                    </a:lnTo>
                    <a:lnTo>
                      <a:pt x="326" y="136"/>
                    </a:lnTo>
                    <a:lnTo>
                      <a:pt x="326" y="136"/>
                    </a:lnTo>
                    <a:lnTo>
                      <a:pt x="329" y="136"/>
                    </a:lnTo>
                    <a:lnTo>
                      <a:pt x="329" y="136"/>
                    </a:lnTo>
                    <a:lnTo>
                      <a:pt x="329" y="136"/>
                    </a:lnTo>
                    <a:lnTo>
                      <a:pt x="329" y="136"/>
                    </a:lnTo>
                    <a:lnTo>
                      <a:pt x="331" y="136"/>
                    </a:lnTo>
                    <a:lnTo>
                      <a:pt x="331" y="136"/>
                    </a:lnTo>
                    <a:lnTo>
                      <a:pt x="331" y="136"/>
                    </a:lnTo>
                    <a:lnTo>
                      <a:pt x="331" y="136"/>
                    </a:lnTo>
                    <a:lnTo>
                      <a:pt x="331" y="136"/>
                    </a:lnTo>
                    <a:lnTo>
                      <a:pt x="334" y="136"/>
                    </a:lnTo>
                    <a:lnTo>
                      <a:pt x="334" y="136"/>
                    </a:lnTo>
                    <a:lnTo>
                      <a:pt x="334" y="136"/>
                    </a:lnTo>
                    <a:lnTo>
                      <a:pt x="334" y="136"/>
                    </a:lnTo>
                    <a:lnTo>
                      <a:pt x="334" y="139"/>
                    </a:lnTo>
                    <a:lnTo>
                      <a:pt x="337" y="139"/>
                    </a:lnTo>
                    <a:lnTo>
                      <a:pt x="337" y="139"/>
                    </a:lnTo>
                    <a:lnTo>
                      <a:pt x="337" y="139"/>
                    </a:lnTo>
                    <a:lnTo>
                      <a:pt x="340" y="139"/>
                    </a:lnTo>
                    <a:lnTo>
                      <a:pt x="340" y="139"/>
                    </a:lnTo>
                    <a:lnTo>
                      <a:pt x="340" y="139"/>
                    </a:lnTo>
                    <a:lnTo>
                      <a:pt x="340" y="139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6" y="139"/>
                    </a:lnTo>
                    <a:lnTo>
                      <a:pt x="348" y="139"/>
                    </a:lnTo>
                    <a:lnTo>
                      <a:pt x="348" y="142"/>
                    </a:lnTo>
                    <a:lnTo>
                      <a:pt x="351" y="142"/>
                    </a:lnTo>
                    <a:lnTo>
                      <a:pt x="351" y="142"/>
                    </a:lnTo>
                    <a:lnTo>
                      <a:pt x="351" y="139"/>
                    </a:lnTo>
                    <a:lnTo>
                      <a:pt x="351" y="139"/>
                    </a:lnTo>
                    <a:lnTo>
                      <a:pt x="354" y="139"/>
                    </a:lnTo>
                    <a:lnTo>
                      <a:pt x="354" y="139"/>
                    </a:lnTo>
                    <a:lnTo>
                      <a:pt x="357" y="139"/>
                    </a:lnTo>
                    <a:lnTo>
                      <a:pt x="357" y="139"/>
                    </a:lnTo>
                    <a:lnTo>
                      <a:pt x="357" y="136"/>
                    </a:lnTo>
                    <a:lnTo>
                      <a:pt x="360" y="136"/>
                    </a:lnTo>
                    <a:lnTo>
                      <a:pt x="360" y="136"/>
                    </a:lnTo>
                    <a:lnTo>
                      <a:pt x="360" y="136"/>
                    </a:lnTo>
                    <a:lnTo>
                      <a:pt x="360" y="133"/>
                    </a:lnTo>
                    <a:lnTo>
                      <a:pt x="363" y="133"/>
                    </a:lnTo>
                    <a:lnTo>
                      <a:pt x="363" y="133"/>
                    </a:lnTo>
                    <a:lnTo>
                      <a:pt x="363" y="133"/>
                    </a:lnTo>
                    <a:lnTo>
                      <a:pt x="363" y="133"/>
                    </a:lnTo>
                    <a:lnTo>
                      <a:pt x="363" y="133"/>
                    </a:lnTo>
                    <a:lnTo>
                      <a:pt x="363" y="131"/>
                    </a:lnTo>
                    <a:lnTo>
                      <a:pt x="363" y="131"/>
                    </a:lnTo>
                    <a:lnTo>
                      <a:pt x="365" y="131"/>
                    </a:lnTo>
                    <a:lnTo>
                      <a:pt x="365" y="131"/>
                    </a:lnTo>
                    <a:lnTo>
                      <a:pt x="365" y="131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71" y="128"/>
                    </a:lnTo>
                    <a:lnTo>
                      <a:pt x="371" y="128"/>
                    </a:lnTo>
                    <a:lnTo>
                      <a:pt x="371" y="128"/>
                    </a:lnTo>
                    <a:lnTo>
                      <a:pt x="374" y="128"/>
                    </a:lnTo>
                    <a:lnTo>
                      <a:pt x="374" y="128"/>
                    </a:lnTo>
                    <a:lnTo>
                      <a:pt x="377" y="125"/>
                    </a:lnTo>
                    <a:lnTo>
                      <a:pt x="377" y="125"/>
                    </a:lnTo>
                    <a:lnTo>
                      <a:pt x="377" y="125"/>
                    </a:lnTo>
                    <a:lnTo>
                      <a:pt x="380" y="125"/>
                    </a:lnTo>
                    <a:lnTo>
                      <a:pt x="380" y="125"/>
                    </a:lnTo>
                    <a:lnTo>
                      <a:pt x="380" y="122"/>
                    </a:lnTo>
                    <a:lnTo>
                      <a:pt x="382" y="122"/>
                    </a:lnTo>
                    <a:lnTo>
                      <a:pt x="382" y="122"/>
                    </a:lnTo>
                    <a:lnTo>
                      <a:pt x="382" y="122"/>
                    </a:lnTo>
                    <a:lnTo>
                      <a:pt x="385" y="122"/>
                    </a:lnTo>
                    <a:lnTo>
                      <a:pt x="385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91" y="122"/>
                    </a:lnTo>
                    <a:lnTo>
                      <a:pt x="391" y="122"/>
                    </a:lnTo>
                    <a:lnTo>
                      <a:pt x="394" y="125"/>
                    </a:lnTo>
                    <a:lnTo>
                      <a:pt x="394" y="125"/>
                    </a:lnTo>
                    <a:lnTo>
                      <a:pt x="397" y="125"/>
                    </a:lnTo>
                    <a:lnTo>
                      <a:pt x="397" y="128"/>
                    </a:lnTo>
                    <a:lnTo>
                      <a:pt x="397" y="128"/>
                    </a:lnTo>
                    <a:lnTo>
                      <a:pt x="399" y="128"/>
                    </a:lnTo>
                    <a:lnTo>
                      <a:pt x="399" y="128"/>
                    </a:lnTo>
                    <a:lnTo>
                      <a:pt x="399" y="128"/>
                    </a:lnTo>
                    <a:lnTo>
                      <a:pt x="402" y="131"/>
                    </a:lnTo>
                    <a:lnTo>
                      <a:pt x="402" y="131"/>
                    </a:lnTo>
                    <a:lnTo>
                      <a:pt x="402" y="131"/>
                    </a:lnTo>
                    <a:lnTo>
                      <a:pt x="405" y="131"/>
                    </a:lnTo>
                    <a:lnTo>
                      <a:pt x="405" y="131"/>
                    </a:lnTo>
                    <a:lnTo>
                      <a:pt x="405" y="131"/>
                    </a:lnTo>
                    <a:lnTo>
                      <a:pt x="408" y="131"/>
                    </a:lnTo>
                    <a:lnTo>
                      <a:pt x="408" y="131"/>
                    </a:lnTo>
                    <a:lnTo>
                      <a:pt x="408" y="131"/>
                    </a:lnTo>
                    <a:lnTo>
                      <a:pt x="408" y="131"/>
                    </a:lnTo>
                    <a:lnTo>
                      <a:pt x="411" y="131"/>
                    </a:lnTo>
                    <a:lnTo>
                      <a:pt x="411" y="131"/>
                    </a:lnTo>
                    <a:lnTo>
                      <a:pt x="411" y="131"/>
                    </a:lnTo>
                    <a:lnTo>
                      <a:pt x="411" y="131"/>
                    </a:lnTo>
                    <a:lnTo>
                      <a:pt x="411" y="128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6" y="131"/>
                    </a:lnTo>
                    <a:lnTo>
                      <a:pt x="416" y="119"/>
                    </a:lnTo>
                    <a:lnTo>
                      <a:pt x="419" y="131"/>
                    </a:lnTo>
                    <a:lnTo>
                      <a:pt x="422" y="139"/>
                    </a:lnTo>
                    <a:lnTo>
                      <a:pt x="422" y="145"/>
                    </a:lnTo>
                    <a:lnTo>
                      <a:pt x="422" y="145"/>
                    </a:lnTo>
                    <a:lnTo>
                      <a:pt x="431" y="139"/>
                    </a:lnTo>
                    <a:lnTo>
                      <a:pt x="442" y="131"/>
                    </a:lnTo>
                    <a:lnTo>
                      <a:pt x="448" y="133"/>
                    </a:lnTo>
                    <a:lnTo>
                      <a:pt x="453" y="133"/>
                    </a:lnTo>
                    <a:lnTo>
                      <a:pt x="453" y="133"/>
                    </a:lnTo>
                    <a:lnTo>
                      <a:pt x="459" y="131"/>
                    </a:lnTo>
                    <a:lnTo>
                      <a:pt x="459" y="131"/>
                    </a:lnTo>
                    <a:lnTo>
                      <a:pt x="462" y="131"/>
                    </a:lnTo>
                    <a:lnTo>
                      <a:pt x="465" y="128"/>
                    </a:lnTo>
                    <a:lnTo>
                      <a:pt x="465" y="128"/>
                    </a:lnTo>
                    <a:lnTo>
                      <a:pt x="467" y="128"/>
                    </a:lnTo>
                    <a:lnTo>
                      <a:pt x="467" y="128"/>
                    </a:lnTo>
                    <a:lnTo>
                      <a:pt x="470" y="128"/>
                    </a:lnTo>
                    <a:lnTo>
                      <a:pt x="473" y="128"/>
                    </a:lnTo>
                    <a:lnTo>
                      <a:pt x="484" y="125"/>
                    </a:lnTo>
                    <a:lnTo>
                      <a:pt x="484" y="116"/>
                    </a:lnTo>
                    <a:lnTo>
                      <a:pt x="487" y="116"/>
                    </a:lnTo>
                    <a:lnTo>
                      <a:pt x="490" y="116"/>
                    </a:lnTo>
                    <a:lnTo>
                      <a:pt x="490" y="119"/>
                    </a:lnTo>
                    <a:lnTo>
                      <a:pt x="490" y="119"/>
                    </a:lnTo>
                    <a:lnTo>
                      <a:pt x="493" y="119"/>
                    </a:lnTo>
                    <a:lnTo>
                      <a:pt x="493" y="119"/>
                    </a:lnTo>
                    <a:lnTo>
                      <a:pt x="496" y="122"/>
                    </a:lnTo>
                    <a:lnTo>
                      <a:pt x="501" y="122"/>
                    </a:lnTo>
                    <a:lnTo>
                      <a:pt x="510" y="125"/>
                    </a:lnTo>
                    <a:lnTo>
                      <a:pt x="510" y="136"/>
                    </a:lnTo>
                    <a:lnTo>
                      <a:pt x="513" y="136"/>
                    </a:lnTo>
                    <a:lnTo>
                      <a:pt x="518" y="136"/>
                    </a:lnTo>
                    <a:lnTo>
                      <a:pt x="518" y="142"/>
                    </a:lnTo>
                    <a:lnTo>
                      <a:pt x="516" y="148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9"/>
                    </a:lnTo>
                    <a:lnTo>
                      <a:pt x="516" y="159"/>
                    </a:lnTo>
                    <a:lnTo>
                      <a:pt x="516" y="159"/>
                    </a:lnTo>
                    <a:lnTo>
                      <a:pt x="516" y="159"/>
                    </a:lnTo>
                    <a:lnTo>
                      <a:pt x="518" y="159"/>
                    </a:lnTo>
                    <a:lnTo>
                      <a:pt x="518" y="159"/>
                    </a:lnTo>
                    <a:lnTo>
                      <a:pt x="518" y="159"/>
                    </a:lnTo>
                    <a:lnTo>
                      <a:pt x="518" y="159"/>
                    </a:lnTo>
                    <a:lnTo>
                      <a:pt x="518" y="159"/>
                    </a:lnTo>
                    <a:lnTo>
                      <a:pt x="521" y="159"/>
                    </a:lnTo>
                    <a:lnTo>
                      <a:pt x="521" y="159"/>
                    </a:lnTo>
                    <a:lnTo>
                      <a:pt x="521" y="159"/>
                    </a:lnTo>
                    <a:lnTo>
                      <a:pt x="521" y="159"/>
                    </a:lnTo>
                    <a:lnTo>
                      <a:pt x="524" y="159"/>
                    </a:lnTo>
                    <a:lnTo>
                      <a:pt x="524" y="159"/>
                    </a:lnTo>
                    <a:lnTo>
                      <a:pt x="527" y="159"/>
                    </a:lnTo>
                    <a:lnTo>
                      <a:pt x="527" y="159"/>
                    </a:lnTo>
                    <a:lnTo>
                      <a:pt x="530" y="159"/>
                    </a:lnTo>
                    <a:lnTo>
                      <a:pt x="530" y="159"/>
                    </a:lnTo>
                    <a:lnTo>
                      <a:pt x="530" y="159"/>
                    </a:lnTo>
                    <a:lnTo>
                      <a:pt x="530" y="159"/>
                    </a:lnTo>
                    <a:lnTo>
                      <a:pt x="530" y="159"/>
                    </a:lnTo>
                    <a:lnTo>
                      <a:pt x="533" y="159"/>
                    </a:lnTo>
                    <a:lnTo>
                      <a:pt x="533" y="159"/>
                    </a:lnTo>
                    <a:lnTo>
                      <a:pt x="533" y="159"/>
                    </a:lnTo>
                    <a:lnTo>
                      <a:pt x="533" y="159"/>
                    </a:lnTo>
                    <a:lnTo>
                      <a:pt x="533" y="159"/>
                    </a:lnTo>
                    <a:lnTo>
                      <a:pt x="535" y="159"/>
                    </a:lnTo>
                    <a:lnTo>
                      <a:pt x="535" y="159"/>
                    </a:lnTo>
                    <a:lnTo>
                      <a:pt x="535" y="159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5"/>
                    </a:lnTo>
                    <a:lnTo>
                      <a:pt x="535" y="165"/>
                    </a:lnTo>
                    <a:lnTo>
                      <a:pt x="535" y="165"/>
                    </a:lnTo>
                    <a:lnTo>
                      <a:pt x="538" y="165"/>
                    </a:lnTo>
                    <a:lnTo>
                      <a:pt x="535" y="165"/>
                    </a:lnTo>
                    <a:lnTo>
                      <a:pt x="535" y="165"/>
                    </a:lnTo>
                    <a:lnTo>
                      <a:pt x="535" y="165"/>
                    </a:lnTo>
                    <a:lnTo>
                      <a:pt x="535" y="167"/>
                    </a:lnTo>
                    <a:lnTo>
                      <a:pt x="535" y="167"/>
                    </a:lnTo>
                    <a:lnTo>
                      <a:pt x="535" y="167"/>
                    </a:lnTo>
                    <a:lnTo>
                      <a:pt x="535" y="167"/>
                    </a:lnTo>
                    <a:lnTo>
                      <a:pt x="535" y="167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9"/>
                    </a:lnTo>
                    <a:lnTo>
                      <a:pt x="535" y="179"/>
                    </a:lnTo>
                    <a:lnTo>
                      <a:pt x="535" y="179"/>
                    </a:lnTo>
                    <a:lnTo>
                      <a:pt x="535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5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27" y="184"/>
                    </a:lnTo>
                    <a:lnTo>
                      <a:pt x="527" y="184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30" y="187"/>
                    </a:lnTo>
                    <a:lnTo>
                      <a:pt x="533" y="190"/>
                    </a:lnTo>
                    <a:lnTo>
                      <a:pt x="533" y="190"/>
                    </a:lnTo>
                    <a:lnTo>
                      <a:pt x="538" y="190"/>
                    </a:lnTo>
                    <a:lnTo>
                      <a:pt x="541" y="190"/>
                    </a:lnTo>
                    <a:lnTo>
                      <a:pt x="544" y="193"/>
                    </a:lnTo>
                    <a:lnTo>
                      <a:pt x="550" y="193"/>
                    </a:lnTo>
                    <a:lnTo>
                      <a:pt x="555" y="196"/>
                    </a:lnTo>
                    <a:lnTo>
                      <a:pt x="555" y="196"/>
                    </a:lnTo>
                    <a:lnTo>
                      <a:pt x="555" y="196"/>
                    </a:lnTo>
                    <a:lnTo>
                      <a:pt x="555" y="199"/>
                    </a:lnTo>
                    <a:lnTo>
                      <a:pt x="555" y="199"/>
                    </a:lnTo>
                    <a:lnTo>
                      <a:pt x="555" y="199"/>
                    </a:lnTo>
                    <a:lnTo>
                      <a:pt x="555" y="201"/>
                    </a:lnTo>
                    <a:lnTo>
                      <a:pt x="555" y="204"/>
                    </a:lnTo>
                    <a:lnTo>
                      <a:pt x="555" y="207"/>
                    </a:lnTo>
                    <a:lnTo>
                      <a:pt x="555" y="207"/>
                    </a:lnTo>
                    <a:lnTo>
                      <a:pt x="555" y="210"/>
                    </a:lnTo>
                    <a:lnTo>
                      <a:pt x="552" y="213"/>
                    </a:lnTo>
                    <a:lnTo>
                      <a:pt x="552" y="213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0" y="216"/>
                    </a:lnTo>
                    <a:lnTo>
                      <a:pt x="547" y="216"/>
                    </a:lnTo>
                    <a:lnTo>
                      <a:pt x="544" y="216"/>
                    </a:lnTo>
                    <a:lnTo>
                      <a:pt x="544" y="216"/>
                    </a:lnTo>
                    <a:lnTo>
                      <a:pt x="538" y="213"/>
                    </a:lnTo>
                    <a:lnTo>
                      <a:pt x="535" y="213"/>
                    </a:lnTo>
                    <a:lnTo>
                      <a:pt x="533" y="213"/>
                    </a:lnTo>
                    <a:lnTo>
                      <a:pt x="527" y="213"/>
                    </a:lnTo>
                    <a:lnTo>
                      <a:pt x="527" y="213"/>
                    </a:lnTo>
                    <a:lnTo>
                      <a:pt x="518" y="210"/>
                    </a:lnTo>
                    <a:lnTo>
                      <a:pt x="518" y="207"/>
                    </a:lnTo>
                    <a:lnTo>
                      <a:pt x="518" y="207"/>
                    </a:lnTo>
                    <a:lnTo>
                      <a:pt x="518" y="207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18" y="204"/>
                    </a:lnTo>
                    <a:lnTo>
                      <a:pt x="518" y="204"/>
                    </a:lnTo>
                    <a:lnTo>
                      <a:pt x="518" y="204"/>
                    </a:lnTo>
                    <a:lnTo>
                      <a:pt x="516" y="204"/>
                    </a:lnTo>
                    <a:lnTo>
                      <a:pt x="516" y="204"/>
                    </a:lnTo>
                    <a:lnTo>
                      <a:pt x="516" y="204"/>
                    </a:lnTo>
                    <a:lnTo>
                      <a:pt x="516" y="207"/>
                    </a:lnTo>
                    <a:lnTo>
                      <a:pt x="516" y="207"/>
                    </a:lnTo>
                    <a:lnTo>
                      <a:pt x="516" y="207"/>
                    </a:lnTo>
                    <a:lnTo>
                      <a:pt x="513" y="210"/>
                    </a:lnTo>
                    <a:lnTo>
                      <a:pt x="513" y="210"/>
                    </a:lnTo>
                    <a:lnTo>
                      <a:pt x="513" y="213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07" y="218"/>
                    </a:lnTo>
                    <a:lnTo>
                      <a:pt x="507" y="218"/>
                    </a:lnTo>
                    <a:lnTo>
                      <a:pt x="507" y="216"/>
                    </a:lnTo>
                    <a:lnTo>
                      <a:pt x="507" y="216"/>
                    </a:lnTo>
                    <a:lnTo>
                      <a:pt x="504" y="216"/>
                    </a:lnTo>
                    <a:lnTo>
                      <a:pt x="504" y="216"/>
                    </a:lnTo>
                    <a:lnTo>
                      <a:pt x="504" y="218"/>
                    </a:lnTo>
                    <a:lnTo>
                      <a:pt x="504" y="218"/>
                    </a:lnTo>
                    <a:lnTo>
                      <a:pt x="501" y="218"/>
                    </a:lnTo>
                    <a:lnTo>
                      <a:pt x="501" y="218"/>
                    </a:lnTo>
                    <a:lnTo>
                      <a:pt x="501" y="218"/>
                    </a:lnTo>
                    <a:lnTo>
                      <a:pt x="501" y="218"/>
                    </a:lnTo>
                    <a:lnTo>
                      <a:pt x="499" y="218"/>
                    </a:lnTo>
                    <a:lnTo>
                      <a:pt x="499" y="218"/>
                    </a:lnTo>
                    <a:lnTo>
                      <a:pt x="499" y="218"/>
                    </a:lnTo>
                    <a:lnTo>
                      <a:pt x="499" y="218"/>
                    </a:lnTo>
                    <a:lnTo>
                      <a:pt x="499" y="218"/>
                    </a:lnTo>
                    <a:lnTo>
                      <a:pt x="496" y="218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3" y="224"/>
                    </a:lnTo>
                    <a:lnTo>
                      <a:pt x="493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7"/>
                    </a:lnTo>
                    <a:lnTo>
                      <a:pt x="493" y="227"/>
                    </a:lnTo>
                    <a:lnTo>
                      <a:pt x="493" y="227"/>
                    </a:lnTo>
                    <a:lnTo>
                      <a:pt x="493" y="227"/>
                    </a:lnTo>
                    <a:lnTo>
                      <a:pt x="493" y="227"/>
                    </a:lnTo>
                    <a:lnTo>
                      <a:pt x="496" y="227"/>
                    </a:lnTo>
                    <a:lnTo>
                      <a:pt x="496" y="227"/>
                    </a:lnTo>
                    <a:lnTo>
                      <a:pt x="493" y="227"/>
                    </a:lnTo>
                    <a:lnTo>
                      <a:pt x="493" y="227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8"/>
                    </a:lnTo>
                    <a:lnTo>
                      <a:pt x="493" y="238"/>
                    </a:lnTo>
                    <a:lnTo>
                      <a:pt x="493" y="238"/>
                    </a:lnTo>
                    <a:lnTo>
                      <a:pt x="493" y="238"/>
                    </a:lnTo>
                    <a:lnTo>
                      <a:pt x="493" y="238"/>
                    </a:lnTo>
                    <a:lnTo>
                      <a:pt x="493" y="238"/>
                    </a:lnTo>
                    <a:lnTo>
                      <a:pt x="493" y="241"/>
                    </a:lnTo>
                    <a:lnTo>
                      <a:pt x="493" y="241"/>
                    </a:lnTo>
                    <a:lnTo>
                      <a:pt x="493" y="241"/>
                    </a:lnTo>
                    <a:lnTo>
                      <a:pt x="493" y="241"/>
                    </a:lnTo>
                    <a:lnTo>
                      <a:pt x="490" y="241"/>
                    </a:lnTo>
                    <a:lnTo>
                      <a:pt x="490" y="241"/>
                    </a:lnTo>
                    <a:lnTo>
                      <a:pt x="490" y="244"/>
                    </a:lnTo>
                    <a:lnTo>
                      <a:pt x="490" y="244"/>
                    </a:lnTo>
                    <a:lnTo>
                      <a:pt x="490" y="244"/>
                    </a:lnTo>
                    <a:lnTo>
                      <a:pt x="487" y="247"/>
                    </a:lnTo>
                    <a:lnTo>
                      <a:pt x="487" y="247"/>
                    </a:lnTo>
                    <a:lnTo>
                      <a:pt x="484" y="247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3" y="272"/>
                    </a:lnTo>
                    <a:lnTo>
                      <a:pt x="473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3" y="275"/>
                    </a:lnTo>
                    <a:lnTo>
                      <a:pt x="473" y="275"/>
                    </a:lnTo>
                    <a:lnTo>
                      <a:pt x="473" y="275"/>
                    </a:lnTo>
                    <a:lnTo>
                      <a:pt x="473" y="275"/>
                    </a:lnTo>
                    <a:lnTo>
                      <a:pt x="473" y="278"/>
                    </a:lnTo>
                    <a:lnTo>
                      <a:pt x="473" y="278"/>
                    </a:lnTo>
                    <a:lnTo>
                      <a:pt x="473" y="278"/>
                    </a:lnTo>
                    <a:lnTo>
                      <a:pt x="476" y="278"/>
                    </a:lnTo>
                    <a:lnTo>
                      <a:pt x="476" y="278"/>
                    </a:lnTo>
                    <a:lnTo>
                      <a:pt x="476" y="278"/>
                    </a:lnTo>
                    <a:lnTo>
                      <a:pt x="476" y="278"/>
                    </a:lnTo>
                    <a:lnTo>
                      <a:pt x="473" y="278"/>
                    </a:lnTo>
                    <a:lnTo>
                      <a:pt x="473" y="278"/>
                    </a:lnTo>
                    <a:lnTo>
                      <a:pt x="473" y="281"/>
                    </a:lnTo>
                    <a:lnTo>
                      <a:pt x="473" y="281"/>
                    </a:lnTo>
                    <a:lnTo>
                      <a:pt x="473" y="281"/>
                    </a:lnTo>
                    <a:lnTo>
                      <a:pt x="470" y="281"/>
                    </a:lnTo>
                    <a:lnTo>
                      <a:pt x="470" y="281"/>
                    </a:lnTo>
                    <a:lnTo>
                      <a:pt x="467" y="281"/>
                    </a:lnTo>
                    <a:lnTo>
                      <a:pt x="465" y="281"/>
                    </a:lnTo>
                    <a:lnTo>
                      <a:pt x="465" y="284"/>
                    </a:lnTo>
                    <a:lnTo>
                      <a:pt x="462" y="284"/>
                    </a:lnTo>
                    <a:lnTo>
                      <a:pt x="459" y="284"/>
                    </a:lnTo>
                    <a:lnTo>
                      <a:pt x="456" y="286"/>
                    </a:lnTo>
                    <a:lnTo>
                      <a:pt x="453" y="284"/>
                    </a:lnTo>
                    <a:lnTo>
                      <a:pt x="453" y="284"/>
                    </a:lnTo>
                    <a:lnTo>
                      <a:pt x="450" y="284"/>
                    </a:lnTo>
                    <a:lnTo>
                      <a:pt x="450" y="284"/>
                    </a:lnTo>
                    <a:lnTo>
                      <a:pt x="448" y="281"/>
                    </a:lnTo>
                    <a:lnTo>
                      <a:pt x="445" y="281"/>
                    </a:lnTo>
                    <a:lnTo>
                      <a:pt x="445" y="281"/>
                    </a:lnTo>
                    <a:lnTo>
                      <a:pt x="445" y="281"/>
                    </a:lnTo>
                    <a:lnTo>
                      <a:pt x="442" y="281"/>
                    </a:lnTo>
                    <a:lnTo>
                      <a:pt x="442" y="284"/>
                    </a:lnTo>
                    <a:lnTo>
                      <a:pt x="439" y="284"/>
                    </a:lnTo>
                    <a:lnTo>
                      <a:pt x="439" y="284"/>
                    </a:lnTo>
                    <a:lnTo>
                      <a:pt x="439" y="284"/>
                    </a:lnTo>
                    <a:lnTo>
                      <a:pt x="439" y="286"/>
                    </a:lnTo>
                    <a:lnTo>
                      <a:pt x="439" y="286"/>
                    </a:lnTo>
                    <a:lnTo>
                      <a:pt x="439" y="286"/>
                    </a:lnTo>
                    <a:lnTo>
                      <a:pt x="436" y="286"/>
                    </a:lnTo>
                    <a:lnTo>
                      <a:pt x="436" y="289"/>
                    </a:lnTo>
                    <a:lnTo>
                      <a:pt x="436" y="289"/>
                    </a:lnTo>
                    <a:lnTo>
                      <a:pt x="436" y="292"/>
                    </a:lnTo>
                    <a:lnTo>
                      <a:pt x="436" y="292"/>
                    </a:lnTo>
                    <a:lnTo>
                      <a:pt x="436" y="292"/>
                    </a:lnTo>
                    <a:lnTo>
                      <a:pt x="436" y="295"/>
                    </a:lnTo>
                    <a:lnTo>
                      <a:pt x="436" y="295"/>
                    </a:lnTo>
                    <a:lnTo>
                      <a:pt x="436" y="295"/>
                    </a:lnTo>
                    <a:lnTo>
                      <a:pt x="436" y="295"/>
                    </a:lnTo>
                    <a:lnTo>
                      <a:pt x="436" y="298"/>
                    </a:lnTo>
                    <a:lnTo>
                      <a:pt x="436" y="301"/>
                    </a:lnTo>
                    <a:lnTo>
                      <a:pt x="436" y="303"/>
                    </a:lnTo>
                    <a:lnTo>
                      <a:pt x="439" y="303"/>
                    </a:lnTo>
                    <a:lnTo>
                      <a:pt x="439" y="303"/>
                    </a:lnTo>
                    <a:lnTo>
                      <a:pt x="442" y="303"/>
                    </a:lnTo>
                    <a:lnTo>
                      <a:pt x="442" y="303"/>
                    </a:lnTo>
                    <a:lnTo>
                      <a:pt x="439" y="306"/>
                    </a:lnTo>
                    <a:lnTo>
                      <a:pt x="439" y="306"/>
                    </a:lnTo>
                    <a:lnTo>
                      <a:pt x="439" y="309"/>
                    </a:lnTo>
                    <a:lnTo>
                      <a:pt x="436" y="309"/>
                    </a:lnTo>
                    <a:lnTo>
                      <a:pt x="436" y="309"/>
                    </a:lnTo>
                    <a:lnTo>
                      <a:pt x="436" y="312"/>
                    </a:lnTo>
                    <a:lnTo>
                      <a:pt x="436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09"/>
                    </a:lnTo>
                    <a:lnTo>
                      <a:pt x="428" y="309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2" y="315"/>
                    </a:lnTo>
                    <a:lnTo>
                      <a:pt x="422" y="315"/>
                    </a:lnTo>
                    <a:lnTo>
                      <a:pt x="422" y="312"/>
                    </a:lnTo>
                    <a:lnTo>
                      <a:pt x="422" y="312"/>
                    </a:lnTo>
                    <a:lnTo>
                      <a:pt x="422" y="312"/>
                    </a:lnTo>
                    <a:lnTo>
                      <a:pt x="422" y="312"/>
                    </a:lnTo>
                    <a:lnTo>
                      <a:pt x="422" y="312"/>
                    </a:lnTo>
                    <a:lnTo>
                      <a:pt x="425" y="309"/>
                    </a:lnTo>
                    <a:lnTo>
                      <a:pt x="425" y="306"/>
                    </a:lnTo>
                    <a:lnTo>
                      <a:pt x="425" y="306"/>
                    </a:lnTo>
                    <a:lnTo>
                      <a:pt x="425" y="306"/>
                    </a:lnTo>
                    <a:lnTo>
                      <a:pt x="422" y="303"/>
                    </a:lnTo>
                    <a:lnTo>
                      <a:pt x="422" y="303"/>
                    </a:lnTo>
                    <a:lnTo>
                      <a:pt x="422" y="303"/>
                    </a:lnTo>
                    <a:lnTo>
                      <a:pt x="422" y="303"/>
                    </a:lnTo>
                    <a:lnTo>
                      <a:pt x="419" y="303"/>
                    </a:lnTo>
                    <a:lnTo>
                      <a:pt x="419" y="303"/>
                    </a:lnTo>
                    <a:lnTo>
                      <a:pt x="419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4" y="303"/>
                    </a:lnTo>
                    <a:lnTo>
                      <a:pt x="414" y="303"/>
                    </a:lnTo>
                    <a:lnTo>
                      <a:pt x="414" y="303"/>
                    </a:lnTo>
                    <a:lnTo>
                      <a:pt x="411" y="303"/>
                    </a:lnTo>
                    <a:lnTo>
                      <a:pt x="411" y="303"/>
                    </a:lnTo>
                    <a:lnTo>
                      <a:pt x="408" y="303"/>
                    </a:lnTo>
                    <a:lnTo>
                      <a:pt x="408" y="303"/>
                    </a:lnTo>
                    <a:lnTo>
                      <a:pt x="405" y="303"/>
                    </a:lnTo>
                    <a:lnTo>
                      <a:pt x="405" y="303"/>
                    </a:lnTo>
                    <a:lnTo>
                      <a:pt x="405" y="303"/>
                    </a:lnTo>
                    <a:lnTo>
                      <a:pt x="402" y="303"/>
                    </a:lnTo>
                    <a:lnTo>
                      <a:pt x="402" y="303"/>
                    </a:lnTo>
                    <a:lnTo>
                      <a:pt x="402" y="303"/>
                    </a:lnTo>
                    <a:lnTo>
                      <a:pt x="399" y="303"/>
                    </a:lnTo>
                    <a:lnTo>
                      <a:pt x="399" y="303"/>
                    </a:lnTo>
                    <a:lnTo>
                      <a:pt x="397" y="303"/>
                    </a:lnTo>
                    <a:lnTo>
                      <a:pt x="397" y="301"/>
                    </a:lnTo>
                    <a:lnTo>
                      <a:pt x="394" y="301"/>
                    </a:lnTo>
                    <a:lnTo>
                      <a:pt x="394" y="301"/>
                    </a:lnTo>
                    <a:lnTo>
                      <a:pt x="394" y="301"/>
                    </a:lnTo>
                    <a:lnTo>
                      <a:pt x="391" y="301"/>
                    </a:lnTo>
                    <a:lnTo>
                      <a:pt x="391" y="301"/>
                    </a:lnTo>
                    <a:lnTo>
                      <a:pt x="391" y="301"/>
                    </a:lnTo>
                    <a:lnTo>
                      <a:pt x="391" y="303"/>
                    </a:lnTo>
                    <a:lnTo>
                      <a:pt x="391" y="303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88" y="306"/>
                    </a:lnTo>
                    <a:lnTo>
                      <a:pt x="388" y="306"/>
                    </a:lnTo>
                    <a:lnTo>
                      <a:pt x="388" y="306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1" y="309"/>
                    </a:lnTo>
                    <a:lnTo>
                      <a:pt x="391" y="309"/>
                    </a:lnTo>
                    <a:lnTo>
                      <a:pt x="391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12"/>
                    </a:lnTo>
                    <a:lnTo>
                      <a:pt x="388" y="312"/>
                    </a:lnTo>
                    <a:lnTo>
                      <a:pt x="388" y="312"/>
                    </a:lnTo>
                    <a:lnTo>
                      <a:pt x="388" y="312"/>
                    </a:lnTo>
                    <a:lnTo>
                      <a:pt x="388" y="315"/>
                    </a:lnTo>
                    <a:lnTo>
                      <a:pt x="388" y="315"/>
                    </a:lnTo>
                    <a:lnTo>
                      <a:pt x="388" y="315"/>
                    </a:lnTo>
                    <a:lnTo>
                      <a:pt x="388" y="315"/>
                    </a:lnTo>
                    <a:lnTo>
                      <a:pt x="391" y="315"/>
                    </a:lnTo>
                    <a:lnTo>
                      <a:pt x="385" y="318"/>
                    </a:lnTo>
                    <a:lnTo>
                      <a:pt x="382" y="318"/>
                    </a:lnTo>
                    <a:lnTo>
                      <a:pt x="382" y="320"/>
                    </a:lnTo>
                    <a:lnTo>
                      <a:pt x="377" y="323"/>
                    </a:lnTo>
                    <a:lnTo>
                      <a:pt x="368" y="326"/>
                    </a:lnTo>
                    <a:lnTo>
                      <a:pt x="368" y="326"/>
                    </a:lnTo>
                    <a:lnTo>
                      <a:pt x="368" y="326"/>
                    </a:lnTo>
                    <a:lnTo>
                      <a:pt x="354" y="335"/>
                    </a:lnTo>
                    <a:lnTo>
                      <a:pt x="354" y="332"/>
                    </a:lnTo>
                    <a:lnTo>
                      <a:pt x="351" y="332"/>
                    </a:lnTo>
                    <a:lnTo>
                      <a:pt x="351" y="332"/>
                    </a:lnTo>
                    <a:lnTo>
                      <a:pt x="346" y="326"/>
                    </a:lnTo>
                    <a:lnTo>
                      <a:pt x="340" y="323"/>
                    </a:lnTo>
                    <a:lnTo>
                      <a:pt x="340" y="323"/>
                    </a:lnTo>
                    <a:lnTo>
                      <a:pt x="337" y="320"/>
                    </a:lnTo>
                    <a:lnTo>
                      <a:pt x="334" y="320"/>
                    </a:lnTo>
                    <a:lnTo>
                      <a:pt x="337" y="318"/>
                    </a:lnTo>
                    <a:lnTo>
                      <a:pt x="337" y="318"/>
                    </a:lnTo>
                    <a:lnTo>
                      <a:pt x="337" y="318"/>
                    </a:lnTo>
                    <a:lnTo>
                      <a:pt x="337" y="318"/>
                    </a:lnTo>
                    <a:lnTo>
                      <a:pt x="340" y="315"/>
                    </a:lnTo>
                    <a:lnTo>
                      <a:pt x="340" y="315"/>
                    </a:lnTo>
                    <a:lnTo>
                      <a:pt x="340" y="315"/>
                    </a:lnTo>
                    <a:lnTo>
                      <a:pt x="340" y="315"/>
                    </a:lnTo>
                    <a:lnTo>
                      <a:pt x="340" y="312"/>
                    </a:lnTo>
                    <a:lnTo>
                      <a:pt x="340" y="312"/>
                    </a:lnTo>
                    <a:lnTo>
                      <a:pt x="340" y="312"/>
                    </a:lnTo>
                    <a:lnTo>
                      <a:pt x="340" y="312"/>
                    </a:lnTo>
                    <a:lnTo>
                      <a:pt x="340" y="309"/>
                    </a:lnTo>
                    <a:lnTo>
                      <a:pt x="340" y="309"/>
                    </a:lnTo>
                    <a:lnTo>
                      <a:pt x="340" y="309"/>
                    </a:lnTo>
                    <a:lnTo>
                      <a:pt x="340" y="309"/>
                    </a:lnTo>
                    <a:lnTo>
                      <a:pt x="340" y="306"/>
                    </a:lnTo>
                    <a:lnTo>
                      <a:pt x="340" y="306"/>
                    </a:lnTo>
                    <a:lnTo>
                      <a:pt x="337" y="306"/>
                    </a:lnTo>
                    <a:lnTo>
                      <a:pt x="337" y="306"/>
                    </a:lnTo>
                    <a:lnTo>
                      <a:pt x="337" y="306"/>
                    </a:lnTo>
                    <a:lnTo>
                      <a:pt x="340" y="306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37" y="303"/>
                    </a:lnTo>
                    <a:lnTo>
                      <a:pt x="337" y="303"/>
                    </a:lnTo>
                    <a:lnTo>
                      <a:pt x="337" y="303"/>
                    </a:lnTo>
                    <a:lnTo>
                      <a:pt x="334" y="303"/>
                    </a:lnTo>
                    <a:lnTo>
                      <a:pt x="334" y="303"/>
                    </a:lnTo>
                    <a:lnTo>
                      <a:pt x="331" y="301"/>
                    </a:lnTo>
                    <a:lnTo>
                      <a:pt x="331" y="301"/>
                    </a:lnTo>
                    <a:lnTo>
                      <a:pt x="329" y="301"/>
                    </a:lnTo>
                    <a:lnTo>
                      <a:pt x="326" y="301"/>
                    </a:lnTo>
                    <a:lnTo>
                      <a:pt x="326" y="301"/>
                    </a:lnTo>
                    <a:lnTo>
                      <a:pt x="323" y="298"/>
                    </a:lnTo>
                    <a:lnTo>
                      <a:pt x="323" y="298"/>
                    </a:lnTo>
                    <a:lnTo>
                      <a:pt x="323" y="301"/>
                    </a:lnTo>
                    <a:lnTo>
                      <a:pt x="320" y="303"/>
                    </a:lnTo>
                    <a:lnTo>
                      <a:pt x="320" y="306"/>
                    </a:lnTo>
                    <a:lnTo>
                      <a:pt x="317" y="303"/>
                    </a:lnTo>
                    <a:lnTo>
                      <a:pt x="317" y="301"/>
                    </a:lnTo>
                    <a:lnTo>
                      <a:pt x="317" y="301"/>
                    </a:lnTo>
                    <a:lnTo>
                      <a:pt x="314" y="298"/>
                    </a:lnTo>
                    <a:lnTo>
                      <a:pt x="314" y="298"/>
                    </a:lnTo>
                    <a:lnTo>
                      <a:pt x="312" y="295"/>
                    </a:lnTo>
                    <a:lnTo>
                      <a:pt x="312" y="295"/>
                    </a:lnTo>
                    <a:lnTo>
                      <a:pt x="312" y="295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6" y="289"/>
                    </a:lnTo>
                    <a:lnTo>
                      <a:pt x="306" y="286"/>
                    </a:lnTo>
                    <a:lnTo>
                      <a:pt x="303" y="284"/>
                    </a:lnTo>
                    <a:lnTo>
                      <a:pt x="295" y="278"/>
                    </a:lnTo>
                    <a:lnTo>
                      <a:pt x="297" y="275"/>
                    </a:lnTo>
                    <a:lnTo>
                      <a:pt x="300" y="272"/>
                    </a:lnTo>
                    <a:lnTo>
                      <a:pt x="303" y="267"/>
                    </a:lnTo>
                    <a:lnTo>
                      <a:pt x="306" y="261"/>
                    </a:lnTo>
                    <a:lnTo>
                      <a:pt x="303" y="258"/>
                    </a:lnTo>
                    <a:lnTo>
                      <a:pt x="303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9" y="2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3" name="Freeform 259"/>
              <p:cNvSpPr>
                <a:spLocks/>
              </p:cNvSpPr>
              <p:nvPr/>
            </p:nvSpPr>
            <p:spPr bwMode="auto">
              <a:xfrm>
                <a:off x="1103" y="2744"/>
                <a:ext cx="280" cy="170"/>
              </a:xfrm>
              <a:custGeom>
                <a:avLst/>
                <a:gdLst/>
                <a:ahLst/>
                <a:cxnLst>
                  <a:cxn ang="0">
                    <a:pos x="280" y="204"/>
                  </a:cxn>
                  <a:cxn ang="0">
                    <a:pos x="261" y="176"/>
                  </a:cxn>
                  <a:cxn ang="0">
                    <a:pos x="218" y="139"/>
                  </a:cxn>
                  <a:cxn ang="0">
                    <a:pos x="212" y="153"/>
                  </a:cxn>
                  <a:cxn ang="0">
                    <a:pos x="113" y="136"/>
                  </a:cxn>
                  <a:cxn ang="0">
                    <a:pos x="62" y="133"/>
                  </a:cxn>
                  <a:cxn ang="0">
                    <a:pos x="48" y="122"/>
                  </a:cxn>
                  <a:cxn ang="0">
                    <a:pos x="28" y="111"/>
                  </a:cxn>
                  <a:cxn ang="0">
                    <a:pos x="3" y="125"/>
                  </a:cxn>
                  <a:cxn ang="0">
                    <a:pos x="42" y="57"/>
                  </a:cxn>
                  <a:cxn ang="0">
                    <a:pos x="79" y="3"/>
                  </a:cxn>
                  <a:cxn ang="0">
                    <a:pos x="88" y="34"/>
                  </a:cxn>
                  <a:cxn ang="0">
                    <a:pos x="96" y="37"/>
                  </a:cxn>
                  <a:cxn ang="0">
                    <a:pos x="130" y="40"/>
                  </a:cxn>
                  <a:cxn ang="0">
                    <a:pos x="147" y="23"/>
                  </a:cxn>
                  <a:cxn ang="0">
                    <a:pos x="170" y="20"/>
                  </a:cxn>
                  <a:cxn ang="0">
                    <a:pos x="170" y="37"/>
                  </a:cxn>
                  <a:cxn ang="0">
                    <a:pos x="164" y="46"/>
                  </a:cxn>
                  <a:cxn ang="0">
                    <a:pos x="198" y="71"/>
                  </a:cxn>
                  <a:cxn ang="0">
                    <a:pos x="212" y="68"/>
                  </a:cxn>
                  <a:cxn ang="0">
                    <a:pos x="215" y="71"/>
                  </a:cxn>
                  <a:cxn ang="0">
                    <a:pos x="218" y="74"/>
                  </a:cxn>
                  <a:cxn ang="0">
                    <a:pos x="241" y="88"/>
                  </a:cxn>
                  <a:cxn ang="0">
                    <a:pos x="244" y="97"/>
                  </a:cxn>
                  <a:cxn ang="0">
                    <a:pos x="246" y="102"/>
                  </a:cxn>
                  <a:cxn ang="0">
                    <a:pos x="249" y="108"/>
                  </a:cxn>
                  <a:cxn ang="0">
                    <a:pos x="252" y="111"/>
                  </a:cxn>
                  <a:cxn ang="0">
                    <a:pos x="263" y="102"/>
                  </a:cxn>
                  <a:cxn ang="0">
                    <a:pos x="309" y="119"/>
                  </a:cxn>
                  <a:cxn ang="0">
                    <a:pos x="314" y="131"/>
                  </a:cxn>
                  <a:cxn ang="0">
                    <a:pos x="331" y="136"/>
                  </a:cxn>
                  <a:cxn ang="0">
                    <a:pos x="357" y="139"/>
                  </a:cxn>
                  <a:cxn ang="0">
                    <a:pos x="377" y="125"/>
                  </a:cxn>
                  <a:cxn ang="0">
                    <a:pos x="408" y="131"/>
                  </a:cxn>
                  <a:cxn ang="0">
                    <a:pos x="462" y="131"/>
                  </a:cxn>
                  <a:cxn ang="0">
                    <a:pos x="516" y="159"/>
                  </a:cxn>
                  <a:cxn ang="0">
                    <a:pos x="535" y="162"/>
                  </a:cxn>
                  <a:cxn ang="0">
                    <a:pos x="535" y="170"/>
                  </a:cxn>
                  <a:cxn ang="0">
                    <a:pos x="535" y="173"/>
                  </a:cxn>
                  <a:cxn ang="0">
                    <a:pos x="533" y="179"/>
                  </a:cxn>
                  <a:cxn ang="0">
                    <a:pos x="530" y="182"/>
                  </a:cxn>
                  <a:cxn ang="0">
                    <a:pos x="530" y="187"/>
                  </a:cxn>
                  <a:cxn ang="0">
                    <a:pos x="533" y="213"/>
                  </a:cxn>
                  <a:cxn ang="0">
                    <a:pos x="510" y="218"/>
                  </a:cxn>
                  <a:cxn ang="0">
                    <a:pos x="496" y="221"/>
                  </a:cxn>
                  <a:cxn ang="0">
                    <a:pos x="496" y="230"/>
                  </a:cxn>
                  <a:cxn ang="0">
                    <a:pos x="493" y="238"/>
                  </a:cxn>
                  <a:cxn ang="0">
                    <a:pos x="484" y="252"/>
                  </a:cxn>
                  <a:cxn ang="0">
                    <a:pos x="479" y="258"/>
                  </a:cxn>
                  <a:cxn ang="0">
                    <a:pos x="476" y="264"/>
                  </a:cxn>
                  <a:cxn ang="0">
                    <a:pos x="476" y="272"/>
                  </a:cxn>
                  <a:cxn ang="0">
                    <a:pos x="473" y="278"/>
                  </a:cxn>
                  <a:cxn ang="0">
                    <a:pos x="436" y="286"/>
                  </a:cxn>
                  <a:cxn ang="0">
                    <a:pos x="433" y="312"/>
                  </a:cxn>
                  <a:cxn ang="0">
                    <a:pos x="433" y="309"/>
                  </a:cxn>
                  <a:cxn ang="0">
                    <a:pos x="428" y="312"/>
                  </a:cxn>
                  <a:cxn ang="0">
                    <a:pos x="425" y="315"/>
                  </a:cxn>
                  <a:cxn ang="0">
                    <a:pos x="411" y="303"/>
                  </a:cxn>
                  <a:cxn ang="0">
                    <a:pos x="388" y="306"/>
                  </a:cxn>
                  <a:cxn ang="0">
                    <a:pos x="354" y="335"/>
                  </a:cxn>
                  <a:cxn ang="0">
                    <a:pos x="337" y="306"/>
                  </a:cxn>
                  <a:cxn ang="0">
                    <a:pos x="314" y="298"/>
                  </a:cxn>
                </a:cxnLst>
                <a:rect l="0" t="0" r="r" b="b"/>
                <a:pathLst>
                  <a:path w="555" h="335">
                    <a:moveTo>
                      <a:pt x="309" y="258"/>
                    </a:moveTo>
                    <a:lnTo>
                      <a:pt x="309" y="261"/>
                    </a:lnTo>
                    <a:lnTo>
                      <a:pt x="309" y="258"/>
                    </a:lnTo>
                    <a:lnTo>
                      <a:pt x="312" y="255"/>
                    </a:lnTo>
                    <a:lnTo>
                      <a:pt x="323" y="258"/>
                    </a:lnTo>
                    <a:lnTo>
                      <a:pt x="331" y="244"/>
                    </a:lnTo>
                    <a:lnTo>
                      <a:pt x="323" y="241"/>
                    </a:lnTo>
                    <a:lnTo>
                      <a:pt x="323" y="241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17" y="238"/>
                    </a:lnTo>
                    <a:lnTo>
                      <a:pt x="314" y="235"/>
                    </a:lnTo>
                    <a:lnTo>
                      <a:pt x="309" y="235"/>
                    </a:lnTo>
                    <a:lnTo>
                      <a:pt x="306" y="233"/>
                    </a:lnTo>
                    <a:lnTo>
                      <a:pt x="306" y="233"/>
                    </a:lnTo>
                    <a:lnTo>
                      <a:pt x="303" y="230"/>
                    </a:lnTo>
                    <a:lnTo>
                      <a:pt x="297" y="227"/>
                    </a:lnTo>
                    <a:lnTo>
                      <a:pt x="292" y="224"/>
                    </a:lnTo>
                    <a:lnTo>
                      <a:pt x="289" y="221"/>
                    </a:lnTo>
                    <a:lnTo>
                      <a:pt x="289" y="216"/>
                    </a:lnTo>
                    <a:lnTo>
                      <a:pt x="286" y="210"/>
                    </a:lnTo>
                    <a:lnTo>
                      <a:pt x="283" y="207"/>
                    </a:lnTo>
                    <a:lnTo>
                      <a:pt x="283" y="207"/>
                    </a:lnTo>
                    <a:lnTo>
                      <a:pt x="283" y="207"/>
                    </a:lnTo>
                    <a:lnTo>
                      <a:pt x="283" y="204"/>
                    </a:lnTo>
                    <a:lnTo>
                      <a:pt x="280" y="204"/>
                    </a:lnTo>
                    <a:lnTo>
                      <a:pt x="280" y="204"/>
                    </a:lnTo>
                    <a:lnTo>
                      <a:pt x="278" y="204"/>
                    </a:lnTo>
                    <a:lnTo>
                      <a:pt x="278" y="207"/>
                    </a:lnTo>
                    <a:lnTo>
                      <a:pt x="272" y="207"/>
                    </a:lnTo>
                    <a:lnTo>
                      <a:pt x="266" y="201"/>
                    </a:lnTo>
                    <a:lnTo>
                      <a:pt x="269" y="199"/>
                    </a:lnTo>
                    <a:lnTo>
                      <a:pt x="269" y="196"/>
                    </a:lnTo>
                    <a:lnTo>
                      <a:pt x="272" y="199"/>
                    </a:lnTo>
                    <a:lnTo>
                      <a:pt x="275" y="199"/>
                    </a:lnTo>
                    <a:lnTo>
                      <a:pt x="275" y="199"/>
                    </a:lnTo>
                    <a:lnTo>
                      <a:pt x="278" y="201"/>
                    </a:lnTo>
                    <a:lnTo>
                      <a:pt x="280" y="201"/>
                    </a:lnTo>
                    <a:lnTo>
                      <a:pt x="283" y="204"/>
                    </a:lnTo>
                    <a:lnTo>
                      <a:pt x="283" y="201"/>
                    </a:lnTo>
                    <a:lnTo>
                      <a:pt x="286" y="201"/>
                    </a:lnTo>
                    <a:lnTo>
                      <a:pt x="286" y="199"/>
                    </a:lnTo>
                    <a:lnTo>
                      <a:pt x="283" y="199"/>
                    </a:lnTo>
                    <a:lnTo>
                      <a:pt x="278" y="199"/>
                    </a:lnTo>
                    <a:lnTo>
                      <a:pt x="275" y="196"/>
                    </a:lnTo>
                    <a:lnTo>
                      <a:pt x="280" y="193"/>
                    </a:lnTo>
                    <a:lnTo>
                      <a:pt x="278" y="190"/>
                    </a:lnTo>
                    <a:lnTo>
                      <a:pt x="275" y="190"/>
                    </a:lnTo>
                    <a:lnTo>
                      <a:pt x="272" y="187"/>
                    </a:lnTo>
                    <a:lnTo>
                      <a:pt x="269" y="184"/>
                    </a:lnTo>
                    <a:lnTo>
                      <a:pt x="266" y="182"/>
                    </a:lnTo>
                    <a:lnTo>
                      <a:pt x="266" y="179"/>
                    </a:lnTo>
                    <a:lnTo>
                      <a:pt x="263" y="179"/>
                    </a:lnTo>
                    <a:lnTo>
                      <a:pt x="263" y="176"/>
                    </a:lnTo>
                    <a:lnTo>
                      <a:pt x="261" y="176"/>
                    </a:lnTo>
                    <a:lnTo>
                      <a:pt x="261" y="173"/>
                    </a:lnTo>
                    <a:lnTo>
                      <a:pt x="258" y="173"/>
                    </a:lnTo>
                    <a:lnTo>
                      <a:pt x="258" y="170"/>
                    </a:lnTo>
                    <a:lnTo>
                      <a:pt x="258" y="170"/>
                    </a:lnTo>
                    <a:lnTo>
                      <a:pt x="258" y="170"/>
                    </a:lnTo>
                    <a:lnTo>
                      <a:pt x="255" y="167"/>
                    </a:lnTo>
                    <a:lnTo>
                      <a:pt x="255" y="167"/>
                    </a:lnTo>
                    <a:lnTo>
                      <a:pt x="252" y="165"/>
                    </a:lnTo>
                    <a:lnTo>
                      <a:pt x="252" y="165"/>
                    </a:lnTo>
                    <a:lnTo>
                      <a:pt x="252" y="165"/>
                    </a:lnTo>
                    <a:lnTo>
                      <a:pt x="252" y="165"/>
                    </a:lnTo>
                    <a:lnTo>
                      <a:pt x="252" y="165"/>
                    </a:lnTo>
                    <a:lnTo>
                      <a:pt x="249" y="162"/>
                    </a:lnTo>
                    <a:lnTo>
                      <a:pt x="244" y="167"/>
                    </a:lnTo>
                    <a:lnTo>
                      <a:pt x="238" y="159"/>
                    </a:lnTo>
                    <a:lnTo>
                      <a:pt x="235" y="156"/>
                    </a:lnTo>
                    <a:lnTo>
                      <a:pt x="232" y="150"/>
                    </a:lnTo>
                    <a:lnTo>
                      <a:pt x="229" y="145"/>
                    </a:lnTo>
                    <a:lnTo>
                      <a:pt x="227" y="142"/>
                    </a:lnTo>
                    <a:lnTo>
                      <a:pt x="224" y="136"/>
                    </a:lnTo>
                    <a:lnTo>
                      <a:pt x="221" y="136"/>
                    </a:lnTo>
                    <a:lnTo>
                      <a:pt x="221" y="136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21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5" y="139"/>
                    </a:lnTo>
                    <a:lnTo>
                      <a:pt x="215" y="139"/>
                    </a:lnTo>
                    <a:lnTo>
                      <a:pt x="215" y="139"/>
                    </a:lnTo>
                    <a:lnTo>
                      <a:pt x="212" y="139"/>
                    </a:lnTo>
                    <a:lnTo>
                      <a:pt x="212" y="139"/>
                    </a:lnTo>
                    <a:lnTo>
                      <a:pt x="212" y="142"/>
                    </a:lnTo>
                    <a:lnTo>
                      <a:pt x="212" y="142"/>
                    </a:lnTo>
                    <a:lnTo>
                      <a:pt x="212" y="142"/>
                    </a:lnTo>
                    <a:lnTo>
                      <a:pt x="212" y="142"/>
                    </a:lnTo>
                    <a:lnTo>
                      <a:pt x="212" y="142"/>
                    </a:lnTo>
                    <a:lnTo>
                      <a:pt x="212" y="145"/>
                    </a:lnTo>
                    <a:lnTo>
                      <a:pt x="212" y="145"/>
                    </a:lnTo>
                    <a:lnTo>
                      <a:pt x="215" y="145"/>
                    </a:lnTo>
                    <a:lnTo>
                      <a:pt x="215" y="148"/>
                    </a:lnTo>
                    <a:lnTo>
                      <a:pt x="215" y="148"/>
                    </a:lnTo>
                    <a:lnTo>
                      <a:pt x="215" y="148"/>
                    </a:lnTo>
                    <a:lnTo>
                      <a:pt x="212" y="148"/>
                    </a:lnTo>
                    <a:lnTo>
                      <a:pt x="212" y="148"/>
                    </a:lnTo>
                    <a:lnTo>
                      <a:pt x="212" y="150"/>
                    </a:lnTo>
                    <a:lnTo>
                      <a:pt x="212" y="150"/>
                    </a:lnTo>
                    <a:lnTo>
                      <a:pt x="212" y="150"/>
                    </a:lnTo>
                    <a:lnTo>
                      <a:pt x="212" y="150"/>
                    </a:lnTo>
                    <a:lnTo>
                      <a:pt x="212" y="153"/>
                    </a:lnTo>
                    <a:lnTo>
                      <a:pt x="212" y="153"/>
                    </a:lnTo>
                    <a:lnTo>
                      <a:pt x="212" y="153"/>
                    </a:lnTo>
                    <a:lnTo>
                      <a:pt x="212" y="153"/>
                    </a:lnTo>
                    <a:lnTo>
                      <a:pt x="212" y="156"/>
                    </a:lnTo>
                    <a:lnTo>
                      <a:pt x="212" y="156"/>
                    </a:lnTo>
                    <a:lnTo>
                      <a:pt x="212" y="156"/>
                    </a:lnTo>
                    <a:lnTo>
                      <a:pt x="210" y="156"/>
                    </a:lnTo>
                    <a:lnTo>
                      <a:pt x="210" y="156"/>
                    </a:lnTo>
                    <a:lnTo>
                      <a:pt x="210" y="156"/>
                    </a:lnTo>
                    <a:lnTo>
                      <a:pt x="207" y="159"/>
                    </a:lnTo>
                    <a:lnTo>
                      <a:pt x="201" y="162"/>
                    </a:lnTo>
                    <a:lnTo>
                      <a:pt x="173" y="150"/>
                    </a:lnTo>
                    <a:lnTo>
                      <a:pt x="170" y="153"/>
                    </a:lnTo>
                    <a:lnTo>
                      <a:pt x="156" y="150"/>
                    </a:lnTo>
                    <a:lnTo>
                      <a:pt x="150" y="148"/>
                    </a:lnTo>
                    <a:lnTo>
                      <a:pt x="144" y="148"/>
                    </a:lnTo>
                    <a:lnTo>
                      <a:pt x="142" y="145"/>
                    </a:lnTo>
                    <a:lnTo>
                      <a:pt x="142" y="145"/>
                    </a:lnTo>
                    <a:lnTo>
                      <a:pt x="144" y="142"/>
                    </a:lnTo>
                    <a:lnTo>
                      <a:pt x="147" y="139"/>
                    </a:lnTo>
                    <a:lnTo>
                      <a:pt x="150" y="133"/>
                    </a:lnTo>
                    <a:lnTo>
                      <a:pt x="139" y="133"/>
                    </a:lnTo>
                    <a:lnTo>
                      <a:pt x="136" y="131"/>
                    </a:lnTo>
                    <a:lnTo>
                      <a:pt x="133" y="131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9" y="133"/>
                    </a:lnTo>
                    <a:lnTo>
                      <a:pt x="119" y="133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0" y="136"/>
                    </a:lnTo>
                    <a:lnTo>
                      <a:pt x="108" y="139"/>
                    </a:lnTo>
                    <a:lnTo>
                      <a:pt x="102" y="136"/>
                    </a:lnTo>
                    <a:lnTo>
                      <a:pt x="93" y="133"/>
                    </a:lnTo>
                    <a:lnTo>
                      <a:pt x="93" y="133"/>
                    </a:lnTo>
                    <a:lnTo>
                      <a:pt x="88" y="133"/>
                    </a:lnTo>
                    <a:lnTo>
                      <a:pt x="85" y="133"/>
                    </a:lnTo>
                    <a:lnTo>
                      <a:pt x="85" y="133"/>
                    </a:lnTo>
                    <a:lnTo>
                      <a:pt x="82" y="133"/>
                    </a:lnTo>
                    <a:lnTo>
                      <a:pt x="76" y="131"/>
                    </a:lnTo>
                    <a:lnTo>
                      <a:pt x="71" y="131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8" y="128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2" y="128"/>
                    </a:lnTo>
                    <a:lnTo>
                      <a:pt x="62" y="128"/>
                    </a:lnTo>
                    <a:lnTo>
                      <a:pt x="62" y="128"/>
                    </a:lnTo>
                    <a:lnTo>
                      <a:pt x="62" y="128"/>
                    </a:lnTo>
                    <a:lnTo>
                      <a:pt x="62" y="131"/>
                    </a:lnTo>
                    <a:lnTo>
                      <a:pt x="62" y="131"/>
                    </a:lnTo>
                    <a:lnTo>
                      <a:pt x="62" y="133"/>
                    </a:lnTo>
                    <a:lnTo>
                      <a:pt x="59" y="131"/>
                    </a:lnTo>
                    <a:lnTo>
                      <a:pt x="59" y="131"/>
                    </a:lnTo>
                    <a:lnTo>
                      <a:pt x="59" y="131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54" y="131"/>
                    </a:lnTo>
                    <a:lnTo>
                      <a:pt x="54" y="131"/>
                    </a:lnTo>
                    <a:lnTo>
                      <a:pt x="54" y="131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48" y="125"/>
                    </a:lnTo>
                    <a:lnTo>
                      <a:pt x="48" y="125"/>
                    </a:lnTo>
                    <a:lnTo>
                      <a:pt x="48" y="125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5" y="122"/>
                    </a:lnTo>
                    <a:lnTo>
                      <a:pt x="48" y="122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48" y="114"/>
                    </a:lnTo>
                    <a:lnTo>
                      <a:pt x="45" y="114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42" y="111"/>
                    </a:lnTo>
                    <a:lnTo>
                      <a:pt x="42" y="111"/>
                    </a:lnTo>
                    <a:lnTo>
                      <a:pt x="42" y="114"/>
                    </a:lnTo>
                    <a:lnTo>
                      <a:pt x="37" y="111"/>
                    </a:lnTo>
                    <a:lnTo>
                      <a:pt x="34" y="111"/>
                    </a:lnTo>
                    <a:lnTo>
                      <a:pt x="28" y="111"/>
                    </a:lnTo>
                    <a:lnTo>
                      <a:pt x="25" y="108"/>
                    </a:lnTo>
                    <a:lnTo>
                      <a:pt x="20" y="108"/>
                    </a:lnTo>
                    <a:lnTo>
                      <a:pt x="20" y="108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4" y="111"/>
                    </a:lnTo>
                    <a:lnTo>
                      <a:pt x="14" y="111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11" y="119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8" y="122"/>
                    </a:lnTo>
                    <a:lnTo>
                      <a:pt x="6" y="128"/>
                    </a:lnTo>
                    <a:lnTo>
                      <a:pt x="6" y="131"/>
                    </a:lnTo>
                    <a:lnTo>
                      <a:pt x="6" y="131"/>
                    </a:lnTo>
                    <a:lnTo>
                      <a:pt x="3" y="133"/>
                    </a:lnTo>
                    <a:lnTo>
                      <a:pt x="3" y="136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28"/>
                    </a:lnTo>
                    <a:lnTo>
                      <a:pt x="3" y="125"/>
                    </a:lnTo>
                    <a:lnTo>
                      <a:pt x="3" y="122"/>
                    </a:lnTo>
                    <a:lnTo>
                      <a:pt x="3" y="119"/>
                    </a:lnTo>
                    <a:lnTo>
                      <a:pt x="6" y="116"/>
                    </a:lnTo>
                    <a:lnTo>
                      <a:pt x="6" y="114"/>
                    </a:lnTo>
                    <a:lnTo>
                      <a:pt x="6" y="111"/>
                    </a:lnTo>
                    <a:lnTo>
                      <a:pt x="6" y="108"/>
                    </a:lnTo>
                    <a:lnTo>
                      <a:pt x="6" y="105"/>
                    </a:lnTo>
                    <a:lnTo>
                      <a:pt x="6" y="105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8" y="99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8" y="97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20" y="77"/>
                    </a:lnTo>
                    <a:lnTo>
                      <a:pt x="23" y="74"/>
                    </a:lnTo>
                    <a:lnTo>
                      <a:pt x="37" y="74"/>
                    </a:lnTo>
                    <a:lnTo>
                      <a:pt x="40" y="71"/>
                    </a:lnTo>
                    <a:lnTo>
                      <a:pt x="40" y="68"/>
                    </a:lnTo>
                    <a:lnTo>
                      <a:pt x="40" y="65"/>
                    </a:lnTo>
                    <a:lnTo>
                      <a:pt x="40" y="63"/>
                    </a:lnTo>
                    <a:lnTo>
                      <a:pt x="42" y="60"/>
                    </a:lnTo>
                    <a:lnTo>
                      <a:pt x="42" y="57"/>
                    </a:lnTo>
                    <a:lnTo>
                      <a:pt x="42" y="54"/>
                    </a:lnTo>
                    <a:lnTo>
                      <a:pt x="42" y="51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5" y="40"/>
                    </a:lnTo>
                    <a:lnTo>
                      <a:pt x="45" y="37"/>
                    </a:lnTo>
                    <a:lnTo>
                      <a:pt x="48" y="31"/>
                    </a:lnTo>
                    <a:lnTo>
                      <a:pt x="48" y="26"/>
                    </a:lnTo>
                    <a:lnTo>
                      <a:pt x="51" y="23"/>
                    </a:lnTo>
                    <a:lnTo>
                      <a:pt x="51" y="20"/>
                    </a:lnTo>
                    <a:lnTo>
                      <a:pt x="51" y="17"/>
                    </a:lnTo>
                    <a:lnTo>
                      <a:pt x="51" y="14"/>
                    </a:lnTo>
                    <a:lnTo>
                      <a:pt x="51" y="12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3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8" y="6"/>
                    </a:lnTo>
                    <a:lnTo>
                      <a:pt x="74" y="6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8" y="3"/>
                    </a:lnTo>
                    <a:lnTo>
                      <a:pt x="91" y="3"/>
                    </a:lnTo>
                    <a:lnTo>
                      <a:pt x="91" y="17"/>
                    </a:lnTo>
                    <a:lnTo>
                      <a:pt x="91" y="20"/>
                    </a:lnTo>
                    <a:lnTo>
                      <a:pt x="91" y="20"/>
                    </a:lnTo>
                    <a:lnTo>
                      <a:pt x="91" y="2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7"/>
                    </a:lnTo>
                    <a:lnTo>
                      <a:pt x="88" y="37"/>
                    </a:lnTo>
                    <a:lnTo>
                      <a:pt x="88" y="37"/>
                    </a:lnTo>
                    <a:lnTo>
                      <a:pt x="88" y="37"/>
                    </a:lnTo>
                    <a:lnTo>
                      <a:pt x="88" y="37"/>
                    </a:lnTo>
                    <a:lnTo>
                      <a:pt x="88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8" y="31"/>
                    </a:lnTo>
                    <a:lnTo>
                      <a:pt x="110" y="34"/>
                    </a:lnTo>
                    <a:lnTo>
                      <a:pt x="110" y="34"/>
                    </a:lnTo>
                    <a:lnTo>
                      <a:pt x="113" y="34"/>
                    </a:lnTo>
                    <a:lnTo>
                      <a:pt x="113" y="34"/>
                    </a:lnTo>
                    <a:lnTo>
                      <a:pt x="116" y="34"/>
                    </a:lnTo>
                    <a:lnTo>
                      <a:pt x="119" y="34"/>
                    </a:lnTo>
                    <a:lnTo>
                      <a:pt x="119" y="37"/>
                    </a:lnTo>
                    <a:lnTo>
                      <a:pt x="122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7" y="37"/>
                    </a:lnTo>
                    <a:lnTo>
                      <a:pt x="127" y="40"/>
                    </a:lnTo>
                    <a:lnTo>
                      <a:pt x="130" y="40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3" y="43"/>
                    </a:lnTo>
                    <a:lnTo>
                      <a:pt x="136" y="43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6" y="37"/>
                    </a:lnTo>
                    <a:lnTo>
                      <a:pt x="136" y="37"/>
                    </a:lnTo>
                    <a:lnTo>
                      <a:pt x="136" y="37"/>
                    </a:lnTo>
                    <a:lnTo>
                      <a:pt x="136" y="34"/>
                    </a:lnTo>
                    <a:lnTo>
                      <a:pt x="139" y="34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2" y="26"/>
                    </a:lnTo>
                    <a:lnTo>
                      <a:pt x="142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4" y="23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50" y="23"/>
                    </a:lnTo>
                    <a:lnTo>
                      <a:pt x="153" y="23"/>
                    </a:lnTo>
                    <a:lnTo>
                      <a:pt x="153" y="23"/>
                    </a:lnTo>
                    <a:lnTo>
                      <a:pt x="153" y="20"/>
                    </a:lnTo>
                    <a:lnTo>
                      <a:pt x="153" y="20"/>
                    </a:lnTo>
                    <a:lnTo>
                      <a:pt x="153" y="20"/>
                    </a:lnTo>
                    <a:lnTo>
                      <a:pt x="153" y="20"/>
                    </a:lnTo>
                    <a:lnTo>
                      <a:pt x="156" y="20"/>
                    </a:lnTo>
                    <a:lnTo>
                      <a:pt x="156" y="20"/>
                    </a:lnTo>
                    <a:lnTo>
                      <a:pt x="156" y="20"/>
                    </a:lnTo>
                    <a:lnTo>
                      <a:pt x="156" y="20"/>
                    </a:lnTo>
                    <a:lnTo>
                      <a:pt x="156" y="20"/>
                    </a:lnTo>
                    <a:lnTo>
                      <a:pt x="159" y="20"/>
                    </a:lnTo>
                    <a:lnTo>
                      <a:pt x="159" y="20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1" y="20"/>
                    </a:lnTo>
                    <a:lnTo>
                      <a:pt x="161" y="20"/>
                    </a:lnTo>
                    <a:lnTo>
                      <a:pt x="161" y="20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7" y="20"/>
                    </a:lnTo>
                    <a:lnTo>
                      <a:pt x="167" y="20"/>
                    </a:lnTo>
                    <a:lnTo>
                      <a:pt x="167" y="20"/>
                    </a:lnTo>
                    <a:lnTo>
                      <a:pt x="167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0" y="20"/>
                    </a:lnTo>
                    <a:lnTo>
                      <a:pt x="173" y="20"/>
                    </a:lnTo>
                    <a:lnTo>
                      <a:pt x="173" y="23"/>
                    </a:lnTo>
                    <a:lnTo>
                      <a:pt x="173" y="23"/>
                    </a:lnTo>
                    <a:lnTo>
                      <a:pt x="173" y="23"/>
                    </a:lnTo>
                    <a:lnTo>
                      <a:pt x="173" y="26"/>
                    </a:lnTo>
                    <a:lnTo>
                      <a:pt x="173" y="26"/>
                    </a:lnTo>
                    <a:lnTo>
                      <a:pt x="176" y="26"/>
                    </a:lnTo>
                    <a:lnTo>
                      <a:pt x="176" y="26"/>
                    </a:lnTo>
                    <a:lnTo>
                      <a:pt x="176" y="29"/>
                    </a:lnTo>
                    <a:lnTo>
                      <a:pt x="176" y="29"/>
                    </a:lnTo>
                    <a:lnTo>
                      <a:pt x="173" y="29"/>
                    </a:lnTo>
                    <a:lnTo>
                      <a:pt x="173" y="29"/>
                    </a:lnTo>
                    <a:lnTo>
                      <a:pt x="173" y="29"/>
                    </a:lnTo>
                    <a:lnTo>
                      <a:pt x="173" y="29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0" y="34"/>
                    </a:lnTo>
                    <a:lnTo>
                      <a:pt x="170" y="34"/>
                    </a:lnTo>
                    <a:lnTo>
                      <a:pt x="170" y="34"/>
                    </a:lnTo>
                    <a:lnTo>
                      <a:pt x="170" y="34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67" y="43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8"/>
                    </a:lnTo>
                    <a:lnTo>
                      <a:pt x="161" y="48"/>
                    </a:lnTo>
                    <a:lnTo>
                      <a:pt x="161" y="48"/>
                    </a:lnTo>
                    <a:lnTo>
                      <a:pt x="159" y="51"/>
                    </a:lnTo>
                    <a:lnTo>
                      <a:pt x="159" y="51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7" y="57"/>
                    </a:lnTo>
                    <a:lnTo>
                      <a:pt x="167" y="57"/>
                    </a:lnTo>
                    <a:lnTo>
                      <a:pt x="167" y="57"/>
                    </a:lnTo>
                    <a:lnTo>
                      <a:pt x="170" y="60"/>
                    </a:lnTo>
                    <a:lnTo>
                      <a:pt x="170" y="60"/>
                    </a:lnTo>
                    <a:lnTo>
                      <a:pt x="173" y="60"/>
                    </a:lnTo>
                    <a:lnTo>
                      <a:pt x="178" y="63"/>
                    </a:lnTo>
                    <a:lnTo>
                      <a:pt x="181" y="65"/>
                    </a:lnTo>
                    <a:lnTo>
                      <a:pt x="187" y="65"/>
                    </a:lnTo>
                    <a:lnTo>
                      <a:pt x="190" y="68"/>
                    </a:lnTo>
                    <a:lnTo>
                      <a:pt x="193" y="68"/>
                    </a:lnTo>
                    <a:lnTo>
                      <a:pt x="195" y="71"/>
                    </a:lnTo>
                    <a:lnTo>
                      <a:pt x="198" y="71"/>
                    </a:lnTo>
                    <a:lnTo>
                      <a:pt x="201" y="74"/>
                    </a:lnTo>
                    <a:lnTo>
                      <a:pt x="201" y="74"/>
                    </a:lnTo>
                    <a:lnTo>
                      <a:pt x="204" y="74"/>
                    </a:lnTo>
                    <a:lnTo>
                      <a:pt x="204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1"/>
                    </a:lnTo>
                    <a:lnTo>
                      <a:pt x="210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68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8" y="77"/>
                    </a:lnTo>
                    <a:lnTo>
                      <a:pt x="215" y="82"/>
                    </a:lnTo>
                    <a:lnTo>
                      <a:pt x="215" y="85"/>
                    </a:lnTo>
                    <a:lnTo>
                      <a:pt x="215" y="85"/>
                    </a:lnTo>
                    <a:lnTo>
                      <a:pt x="212" y="88"/>
                    </a:lnTo>
                    <a:lnTo>
                      <a:pt x="212" y="88"/>
                    </a:lnTo>
                    <a:lnTo>
                      <a:pt x="212" y="88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1"/>
                    </a:lnTo>
                    <a:lnTo>
                      <a:pt x="212" y="94"/>
                    </a:lnTo>
                    <a:lnTo>
                      <a:pt x="212" y="94"/>
                    </a:lnTo>
                    <a:lnTo>
                      <a:pt x="212" y="94"/>
                    </a:lnTo>
                    <a:lnTo>
                      <a:pt x="221" y="91"/>
                    </a:lnTo>
                    <a:lnTo>
                      <a:pt x="227" y="91"/>
                    </a:lnTo>
                    <a:lnTo>
                      <a:pt x="232" y="91"/>
                    </a:lnTo>
                    <a:lnTo>
                      <a:pt x="238" y="91"/>
                    </a:lnTo>
                    <a:lnTo>
                      <a:pt x="241" y="88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1" y="91"/>
                    </a:lnTo>
                    <a:lnTo>
                      <a:pt x="241" y="91"/>
                    </a:lnTo>
                    <a:lnTo>
                      <a:pt x="241" y="91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7"/>
                    </a:lnTo>
                    <a:lnTo>
                      <a:pt x="241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7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9" y="102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5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49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8" y="114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8" y="119"/>
                    </a:lnTo>
                    <a:lnTo>
                      <a:pt x="261" y="119"/>
                    </a:lnTo>
                    <a:lnTo>
                      <a:pt x="261" y="119"/>
                    </a:lnTo>
                    <a:lnTo>
                      <a:pt x="261" y="119"/>
                    </a:lnTo>
                    <a:lnTo>
                      <a:pt x="261" y="119"/>
                    </a:lnTo>
                    <a:lnTo>
                      <a:pt x="263" y="116"/>
                    </a:lnTo>
                    <a:lnTo>
                      <a:pt x="266" y="114"/>
                    </a:lnTo>
                    <a:lnTo>
                      <a:pt x="269" y="111"/>
                    </a:lnTo>
                    <a:lnTo>
                      <a:pt x="269" y="108"/>
                    </a:lnTo>
                    <a:lnTo>
                      <a:pt x="266" y="108"/>
                    </a:lnTo>
                    <a:lnTo>
                      <a:pt x="266" y="108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3" y="102"/>
                    </a:lnTo>
                    <a:lnTo>
                      <a:pt x="263" y="102"/>
                    </a:lnTo>
                    <a:lnTo>
                      <a:pt x="263" y="102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66" y="99"/>
                    </a:lnTo>
                    <a:lnTo>
                      <a:pt x="266" y="102"/>
                    </a:lnTo>
                    <a:lnTo>
                      <a:pt x="269" y="102"/>
                    </a:lnTo>
                    <a:lnTo>
                      <a:pt x="269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75" y="102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8" y="105"/>
                    </a:lnTo>
                    <a:lnTo>
                      <a:pt x="278" y="105"/>
                    </a:lnTo>
                    <a:lnTo>
                      <a:pt x="286" y="108"/>
                    </a:lnTo>
                    <a:lnTo>
                      <a:pt x="289" y="111"/>
                    </a:lnTo>
                    <a:lnTo>
                      <a:pt x="295" y="114"/>
                    </a:lnTo>
                    <a:lnTo>
                      <a:pt x="300" y="114"/>
                    </a:lnTo>
                    <a:lnTo>
                      <a:pt x="306" y="116"/>
                    </a:lnTo>
                    <a:lnTo>
                      <a:pt x="306" y="116"/>
                    </a:lnTo>
                    <a:lnTo>
                      <a:pt x="306" y="116"/>
                    </a:lnTo>
                    <a:lnTo>
                      <a:pt x="306" y="116"/>
                    </a:lnTo>
                    <a:lnTo>
                      <a:pt x="309" y="116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5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2" y="128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3"/>
                    </a:lnTo>
                    <a:lnTo>
                      <a:pt x="323" y="133"/>
                    </a:lnTo>
                    <a:lnTo>
                      <a:pt x="323" y="133"/>
                    </a:lnTo>
                    <a:lnTo>
                      <a:pt x="323" y="133"/>
                    </a:lnTo>
                    <a:lnTo>
                      <a:pt x="323" y="133"/>
                    </a:lnTo>
                    <a:lnTo>
                      <a:pt x="323" y="136"/>
                    </a:lnTo>
                    <a:lnTo>
                      <a:pt x="326" y="136"/>
                    </a:lnTo>
                    <a:lnTo>
                      <a:pt x="326" y="136"/>
                    </a:lnTo>
                    <a:lnTo>
                      <a:pt x="326" y="136"/>
                    </a:lnTo>
                    <a:lnTo>
                      <a:pt x="326" y="136"/>
                    </a:lnTo>
                    <a:lnTo>
                      <a:pt x="329" y="136"/>
                    </a:lnTo>
                    <a:lnTo>
                      <a:pt x="329" y="136"/>
                    </a:lnTo>
                    <a:lnTo>
                      <a:pt x="329" y="136"/>
                    </a:lnTo>
                    <a:lnTo>
                      <a:pt x="329" y="136"/>
                    </a:lnTo>
                    <a:lnTo>
                      <a:pt x="331" y="136"/>
                    </a:lnTo>
                    <a:lnTo>
                      <a:pt x="331" y="136"/>
                    </a:lnTo>
                    <a:lnTo>
                      <a:pt x="331" y="136"/>
                    </a:lnTo>
                    <a:lnTo>
                      <a:pt x="331" y="136"/>
                    </a:lnTo>
                    <a:lnTo>
                      <a:pt x="331" y="136"/>
                    </a:lnTo>
                    <a:lnTo>
                      <a:pt x="334" y="136"/>
                    </a:lnTo>
                    <a:lnTo>
                      <a:pt x="334" y="136"/>
                    </a:lnTo>
                    <a:lnTo>
                      <a:pt x="334" y="136"/>
                    </a:lnTo>
                    <a:lnTo>
                      <a:pt x="334" y="136"/>
                    </a:lnTo>
                    <a:lnTo>
                      <a:pt x="334" y="139"/>
                    </a:lnTo>
                    <a:lnTo>
                      <a:pt x="337" y="139"/>
                    </a:lnTo>
                    <a:lnTo>
                      <a:pt x="337" y="139"/>
                    </a:lnTo>
                    <a:lnTo>
                      <a:pt x="337" y="139"/>
                    </a:lnTo>
                    <a:lnTo>
                      <a:pt x="340" y="139"/>
                    </a:lnTo>
                    <a:lnTo>
                      <a:pt x="340" y="139"/>
                    </a:lnTo>
                    <a:lnTo>
                      <a:pt x="340" y="139"/>
                    </a:lnTo>
                    <a:lnTo>
                      <a:pt x="340" y="139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6" y="139"/>
                    </a:lnTo>
                    <a:lnTo>
                      <a:pt x="348" y="139"/>
                    </a:lnTo>
                    <a:lnTo>
                      <a:pt x="348" y="142"/>
                    </a:lnTo>
                    <a:lnTo>
                      <a:pt x="351" y="142"/>
                    </a:lnTo>
                    <a:lnTo>
                      <a:pt x="351" y="142"/>
                    </a:lnTo>
                    <a:lnTo>
                      <a:pt x="351" y="139"/>
                    </a:lnTo>
                    <a:lnTo>
                      <a:pt x="351" y="139"/>
                    </a:lnTo>
                    <a:lnTo>
                      <a:pt x="354" y="139"/>
                    </a:lnTo>
                    <a:lnTo>
                      <a:pt x="354" y="139"/>
                    </a:lnTo>
                    <a:lnTo>
                      <a:pt x="357" y="139"/>
                    </a:lnTo>
                    <a:lnTo>
                      <a:pt x="357" y="139"/>
                    </a:lnTo>
                    <a:lnTo>
                      <a:pt x="357" y="136"/>
                    </a:lnTo>
                    <a:lnTo>
                      <a:pt x="360" y="136"/>
                    </a:lnTo>
                    <a:lnTo>
                      <a:pt x="360" y="136"/>
                    </a:lnTo>
                    <a:lnTo>
                      <a:pt x="360" y="136"/>
                    </a:lnTo>
                    <a:lnTo>
                      <a:pt x="360" y="133"/>
                    </a:lnTo>
                    <a:lnTo>
                      <a:pt x="363" y="133"/>
                    </a:lnTo>
                    <a:lnTo>
                      <a:pt x="363" y="133"/>
                    </a:lnTo>
                    <a:lnTo>
                      <a:pt x="363" y="133"/>
                    </a:lnTo>
                    <a:lnTo>
                      <a:pt x="363" y="133"/>
                    </a:lnTo>
                    <a:lnTo>
                      <a:pt x="363" y="133"/>
                    </a:lnTo>
                    <a:lnTo>
                      <a:pt x="363" y="131"/>
                    </a:lnTo>
                    <a:lnTo>
                      <a:pt x="363" y="131"/>
                    </a:lnTo>
                    <a:lnTo>
                      <a:pt x="365" y="131"/>
                    </a:lnTo>
                    <a:lnTo>
                      <a:pt x="365" y="131"/>
                    </a:lnTo>
                    <a:lnTo>
                      <a:pt x="365" y="131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71" y="128"/>
                    </a:lnTo>
                    <a:lnTo>
                      <a:pt x="371" y="128"/>
                    </a:lnTo>
                    <a:lnTo>
                      <a:pt x="371" y="128"/>
                    </a:lnTo>
                    <a:lnTo>
                      <a:pt x="374" y="128"/>
                    </a:lnTo>
                    <a:lnTo>
                      <a:pt x="374" y="128"/>
                    </a:lnTo>
                    <a:lnTo>
                      <a:pt x="377" y="125"/>
                    </a:lnTo>
                    <a:lnTo>
                      <a:pt x="377" y="125"/>
                    </a:lnTo>
                    <a:lnTo>
                      <a:pt x="377" y="125"/>
                    </a:lnTo>
                    <a:lnTo>
                      <a:pt x="380" y="125"/>
                    </a:lnTo>
                    <a:lnTo>
                      <a:pt x="380" y="125"/>
                    </a:lnTo>
                    <a:lnTo>
                      <a:pt x="380" y="122"/>
                    </a:lnTo>
                    <a:lnTo>
                      <a:pt x="382" y="122"/>
                    </a:lnTo>
                    <a:lnTo>
                      <a:pt x="382" y="122"/>
                    </a:lnTo>
                    <a:lnTo>
                      <a:pt x="382" y="122"/>
                    </a:lnTo>
                    <a:lnTo>
                      <a:pt x="385" y="122"/>
                    </a:lnTo>
                    <a:lnTo>
                      <a:pt x="385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91" y="122"/>
                    </a:lnTo>
                    <a:lnTo>
                      <a:pt x="391" y="122"/>
                    </a:lnTo>
                    <a:lnTo>
                      <a:pt x="394" y="125"/>
                    </a:lnTo>
                    <a:lnTo>
                      <a:pt x="394" y="125"/>
                    </a:lnTo>
                    <a:lnTo>
                      <a:pt x="397" y="125"/>
                    </a:lnTo>
                    <a:lnTo>
                      <a:pt x="397" y="128"/>
                    </a:lnTo>
                    <a:lnTo>
                      <a:pt x="397" y="128"/>
                    </a:lnTo>
                    <a:lnTo>
                      <a:pt x="399" y="128"/>
                    </a:lnTo>
                    <a:lnTo>
                      <a:pt x="399" y="128"/>
                    </a:lnTo>
                    <a:lnTo>
                      <a:pt x="399" y="128"/>
                    </a:lnTo>
                    <a:lnTo>
                      <a:pt x="402" y="131"/>
                    </a:lnTo>
                    <a:lnTo>
                      <a:pt x="402" y="131"/>
                    </a:lnTo>
                    <a:lnTo>
                      <a:pt x="402" y="131"/>
                    </a:lnTo>
                    <a:lnTo>
                      <a:pt x="405" y="131"/>
                    </a:lnTo>
                    <a:lnTo>
                      <a:pt x="405" y="131"/>
                    </a:lnTo>
                    <a:lnTo>
                      <a:pt x="405" y="131"/>
                    </a:lnTo>
                    <a:lnTo>
                      <a:pt x="408" y="131"/>
                    </a:lnTo>
                    <a:lnTo>
                      <a:pt x="408" y="131"/>
                    </a:lnTo>
                    <a:lnTo>
                      <a:pt x="408" y="131"/>
                    </a:lnTo>
                    <a:lnTo>
                      <a:pt x="408" y="131"/>
                    </a:lnTo>
                    <a:lnTo>
                      <a:pt x="411" y="131"/>
                    </a:lnTo>
                    <a:lnTo>
                      <a:pt x="411" y="131"/>
                    </a:lnTo>
                    <a:lnTo>
                      <a:pt x="411" y="131"/>
                    </a:lnTo>
                    <a:lnTo>
                      <a:pt x="411" y="131"/>
                    </a:lnTo>
                    <a:lnTo>
                      <a:pt x="411" y="128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6" y="131"/>
                    </a:lnTo>
                    <a:lnTo>
                      <a:pt x="416" y="119"/>
                    </a:lnTo>
                    <a:lnTo>
                      <a:pt x="419" y="131"/>
                    </a:lnTo>
                    <a:lnTo>
                      <a:pt x="422" y="139"/>
                    </a:lnTo>
                    <a:lnTo>
                      <a:pt x="422" y="145"/>
                    </a:lnTo>
                    <a:lnTo>
                      <a:pt x="422" y="145"/>
                    </a:lnTo>
                    <a:lnTo>
                      <a:pt x="431" y="139"/>
                    </a:lnTo>
                    <a:lnTo>
                      <a:pt x="442" y="131"/>
                    </a:lnTo>
                    <a:lnTo>
                      <a:pt x="448" y="133"/>
                    </a:lnTo>
                    <a:lnTo>
                      <a:pt x="453" y="133"/>
                    </a:lnTo>
                    <a:lnTo>
                      <a:pt x="453" y="133"/>
                    </a:lnTo>
                    <a:lnTo>
                      <a:pt x="459" y="131"/>
                    </a:lnTo>
                    <a:lnTo>
                      <a:pt x="459" y="131"/>
                    </a:lnTo>
                    <a:lnTo>
                      <a:pt x="462" y="131"/>
                    </a:lnTo>
                    <a:lnTo>
                      <a:pt x="465" y="128"/>
                    </a:lnTo>
                    <a:lnTo>
                      <a:pt x="465" y="128"/>
                    </a:lnTo>
                    <a:lnTo>
                      <a:pt x="467" y="128"/>
                    </a:lnTo>
                    <a:lnTo>
                      <a:pt x="467" y="128"/>
                    </a:lnTo>
                    <a:lnTo>
                      <a:pt x="470" y="128"/>
                    </a:lnTo>
                    <a:lnTo>
                      <a:pt x="473" y="128"/>
                    </a:lnTo>
                    <a:lnTo>
                      <a:pt x="484" y="125"/>
                    </a:lnTo>
                    <a:lnTo>
                      <a:pt x="484" y="116"/>
                    </a:lnTo>
                    <a:lnTo>
                      <a:pt x="487" y="116"/>
                    </a:lnTo>
                    <a:lnTo>
                      <a:pt x="490" y="116"/>
                    </a:lnTo>
                    <a:lnTo>
                      <a:pt x="490" y="119"/>
                    </a:lnTo>
                    <a:lnTo>
                      <a:pt x="490" y="119"/>
                    </a:lnTo>
                    <a:lnTo>
                      <a:pt x="493" y="119"/>
                    </a:lnTo>
                    <a:lnTo>
                      <a:pt x="493" y="119"/>
                    </a:lnTo>
                    <a:lnTo>
                      <a:pt x="496" y="122"/>
                    </a:lnTo>
                    <a:lnTo>
                      <a:pt x="501" y="122"/>
                    </a:lnTo>
                    <a:lnTo>
                      <a:pt x="510" y="125"/>
                    </a:lnTo>
                    <a:lnTo>
                      <a:pt x="510" y="136"/>
                    </a:lnTo>
                    <a:lnTo>
                      <a:pt x="513" y="136"/>
                    </a:lnTo>
                    <a:lnTo>
                      <a:pt x="518" y="136"/>
                    </a:lnTo>
                    <a:lnTo>
                      <a:pt x="518" y="142"/>
                    </a:lnTo>
                    <a:lnTo>
                      <a:pt x="516" y="148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9"/>
                    </a:lnTo>
                    <a:lnTo>
                      <a:pt x="516" y="159"/>
                    </a:lnTo>
                    <a:lnTo>
                      <a:pt x="516" y="159"/>
                    </a:lnTo>
                    <a:lnTo>
                      <a:pt x="516" y="159"/>
                    </a:lnTo>
                    <a:lnTo>
                      <a:pt x="518" y="159"/>
                    </a:lnTo>
                    <a:lnTo>
                      <a:pt x="518" y="159"/>
                    </a:lnTo>
                    <a:lnTo>
                      <a:pt x="518" y="159"/>
                    </a:lnTo>
                    <a:lnTo>
                      <a:pt x="518" y="159"/>
                    </a:lnTo>
                    <a:lnTo>
                      <a:pt x="518" y="159"/>
                    </a:lnTo>
                    <a:lnTo>
                      <a:pt x="521" y="159"/>
                    </a:lnTo>
                    <a:lnTo>
                      <a:pt x="521" y="159"/>
                    </a:lnTo>
                    <a:lnTo>
                      <a:pt x="521" y="159"/>
                    </a:lnTo>
                    <a:lnTo>
                      <a:pt x="521" y="159"/>
                    </a:lnTo>
                    <a:lnTo>
                      <a:pt x="524" y="159"/>
                    </a:lnTo>
                    <a:lnTo>
                      <a:pt x="524" y="159"/>
                    </a:lnTo>
                    <a:lnTo>
                      <a:pt x="527" y="159"/>
                    </a:lnTo>
                    <a:lnTo>
                      <a:pt x="527" y="159"/>
                    </a:lnTo>
                    <a:lnTo>
                      <a:pt x="530" y="159"/>
                    </a:lnTo>
                    <a:lnTo>
                      <a:pt x="530" y="159"/>
                    </a:lnTo>
                    <a:lnTo>
                      <a:pt x="530" y="159"/>
                    </a:lnTo>
                    <a:lnTo>
                      <a:pt x="530" y="159"/>
                    </a:lnTo>
                    <a:lnTo>
                      <a:pt x="530" y="159"/>
                    </a:lnTo>
                    <a:lnTo>
                      <a:pt x="533" y="159"/>
                    </a:lnTo>
                    <a:lnTo>
                      <a:pt x="533" y="159"/>
                    </a:lnTo>
                    <a:lnTo>
                      <a:pt x="533" y="159"/>
                    </a:lnTo>
                    <a:lnTo>
                      <a:pt x="533" y="159"/>
                    </a:lnTo>
                    <a:lnTo>
                      <a:pt x="533" y="159"/>
                    </a:lnTo>
                    <a:lnTo>
                      <a:pt x="535" y="159"/>
                    </a:lnTo>
                    <a:lnTo>
                      <a:pt x="535" y="159"/>
                    </a:lnTo>
                    <a:lnTo>
                      <a:pt x="535" y="159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2"/>
                    </a:lnTo>
                    <a:lnTo>
                      <a:pt x="535" y="165"/>
                    </a:lnTo>
                    <a:lnTo>
                      <a:pt x="535" y="165"/>
                    </a:lnTo>
                    <a:lnTo>
                      <a:pt x="535" y="165"/>
                    </a:lnTo>
                    <a:lnTo>
                      <a:pt x="538" y="165"/>
                    </a:lnTo>
                    <a:lnTo>
                      <a:pt x="535" y="165"/>
                    </a:lnTo>
                    <a:lnTo>
                      <a:pt x="535" y="165"/>
                    </a:lnTo>
                    <a:lnTo>
                      <a:pt x="535" y="165"/>
                    </a:lnTo>
                    <a:lnTo>
                      <a:pt x="535" y="167"/>
                    </a:lnTo>
                    <a:lnTo>
                      <a:pt x="535" y="167"/>
                    </a:lnTo>
                    <a:lnTo>
                      <a:pt x="535" y="167"/>
                    </a:lnTo>
                    <a:lnTo>
                      <a:pt x="535" y="167"/>
                    </a:lnTo>
                    <a:lnTo>
                      <a:pt x="535" y="167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0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8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3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6"/>
                    </a:lnTo>
                    <a:lnTo>
                      <a:pt x="535" y="179"/>
                    </a:lnTo>
                    <a:lnTo>
                      <a:pt x="535" y="179"/>
                    </a:lnTo>
                    <a:lnTo>
                      <a:pt x="535" y="179"/>
                    </a:lnTo>
                    <a:lnTo>
                      <a:pt x="535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5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79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3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2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30" y="184"/>
                    </a:lnTo>
                    <a:lnTo>
                      <a:pt x="527" y="184"/>
                    </a:lnTo>
                    <a:lnTo>
                      <a:pt x="527" y="184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30" y="187"/>
                    </a:lnTo>
                    <a:lnTo>
                      <a:pt x="533" y="190"/>
                    </a:lnTo>
                    <a:lnTo>
                      <a:pt x="533" y="190"/>
                    </a:lnTo>
                    <a:lnTo>
                      <a:pt x="538" y="190"/>
                    </a:lnTo>
                    <a:lnTo>
                      <a:pt x="541" y="190"/>
                    </a:lnTo>
                    <a:lnTo>
                      <a:pt x="544" y="193"/>
                    </a:lnTo>
                    <a:lnTo>
                      <a:pt x="550" y="193"/>
                    </a:lnTo>
                    <a:lnTo>
                      <a:pt x="555" y="196"/>
                    </a:lnTo>
                    <a:lnTo>
                      <a:pt x="555" y="196"/>
                    </a:lnTo>
                    <a:lnTo>
                      <a:pt x="555" y="196"/>
                    </a:lnTo>
                    <a:lnTo>
                      <a:pt x="555" y="199"/>
                    </a:lnTo>
                    <a:lnTo>
                      <a:pt x="555" y="199"/>
                    </a:lnTo>
                    <a:lnTo>
                      <a:pt x="555" y="199"/>
                    </a:lnTo>
                    <a:lnTo>
                      <a:pt x="555" y="201"/>
                    </a:lnTo>
                    <a:lnTo>
                      <a:pt x="555" y="204"/>
                    </a:lnTo>
                    <a:lnTo>
                      <a:pt x="555" y="207"/>
                    </a:lnTo>
                    <a:lnTo>
                      <a:pt x="555" y="207"/>
                    </a:lnTo>
                    <a:lnTo>
                      <a:pt x="555" y="210"/>
                    </a:lnTo>
                    <a:lnTo>
                      <a:pt x="552" y="213"/>
                    </a:lnTo>
                    <a:lnTo>
                      <a:pt x="552" y="213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0" y="216"/>
                    </a:lnTo>
                    <a:lnTo>
                      <a:pt x="547" y="216"/>
                    </a:lnTo>
                    <a:lnTo>
                      <a:pt x="544" y="216"/>
                    </a:lnTo>
                    <a:lnTo>
                      <a:pt x="544" y="216"/>
                    </a:lnTo>
                    <a:lnTo>
                      <a:pt x="538" y="213"/>
                    </a:lnTo>
                    <a:lnTo>
                      <a:pt x="535" y="213"/>
                    </a:lnTo>
                    <a:lnTo>
                      <a:pt x="533" y="213"/>
                    </a:lnTo>
                    <a:lnTo>
                      <a:pt x="527" y="213"/>
                    </a:lnTo>
                    <a:lnTo>
                      <a:pt x="527" y="213"/>
                    </a:lnTo>
                    <a:lnTo>
                      <a:pt x="518" y="210"/>
                    </a:lnTo>
                    <a:lnTo>
                      <a:pt x="518" y="207"/>
                    </a:lnTo>
                    <a:lnTo>
                      <a:pt x="518" y="207"/>
                    </a:lnTo>
                    <a:lnTo>
                      <a:pt x="518" y="207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21" y="204"/>
                    </a:lnTo>
                    <a:lnTo>
                      <a:pt x="518" y="204"/>
                    </a:lnTo>
                    <a:lnTo>
                      <a:pt x="518" y="204"/>
                    </a:lnTo>
                    <a:lnTo>
                      <a:pt x="518" y="204"/>
                    </a:lnTo>
                    <a:lnTo>
                      <a:pt x="516" y="204"/>
                    </a:lnTo>
                    <a:lnTo>
                      <a:pt x="516" y="204"/>
                    </a:lnTo>
                    <a:lnTo>
                      <a:pt x="516" y="204"/>
                    </a:lnTo>
                    <a:lnTo>
                      <a:pt x="516" y="207"/>
                    </a:lnTo>
                    <a:lnTo>
                      <a:pt x="516" y="207"/>
                    </a:lnTo>
                    <a:lnTo>
                      <a:pt x="516" y="207"/>
                    </a:lnTo>
                    <a:lnTo>
                      <a:pt x="513" y="210"/>
                    </a:lnTo>
                    <a:lnTo>
                      <a:pt x="513" y="210"/>
                    </a:lnTo>
                    <a:lnTo>
                      <a:pt x="513" y="213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10" y="218"/>
                    </a:lnTo>
                    <a:lnTo>
                      <a:pt x="507" y="218"/>
                    </a:lnTo>
                    <a:lnTo>
                      <a:pt x="507" y="218"/>
                    </a:lnTo>
                    <a:lnTo>
                      <a:pt x="507" y="216"/>
                    </a:lnTo>
                    <a:lnTo>
                      <a:pt x="507" y="216"/>
                    </a:lnTo>
                    <a:lnTo>
                      <a:pt x="504" y="216"/>
                    </a:lnTo>
                    <a:lnTo>
                      <a:pt x="504" y="216"/>
                    </a:lnTo>
                    <a:lnTo>
                      <a:pt x="504" y="218"/>
                    </a:lnTo>
                    <a:lnTo>
                      <a:pt x="504" y="218"/>
                    </a:lnTo>
                    <a:lnTo>
                      <a:pt x="501" y="218"/>
                    </a:lnTo>
                    <a:lnTo>
                      <a:pt x="501" y="218"/>
                    </a:lnTo>
                    <a:lnTo>
                      <a:pt x="501" y="218"/>
                    </a:lnTo>
                    <a:lnTo>
                      <a:pt x="501" y="218"/>
                    </a:lnTo>
                    <a:lnTo>
                      <a:pt x="499" y="218"/>
                    </a:lnTo>
                    <a:lnTo>
                      <a:pt x="499" y="218"/>
                    </a:lnTo>
                    <a:lnTo>
                      <a:pt x="499" y="218"/>
                    </a:lnTo>
                    <a:lnTo>
                      <a:pt x="499" y="218"/>
                    </a:lnTo>
                    <a:lnTo>
                      <a:pt x="499" y="218"/>
                    </a:lnTo>
                    <a:lnTo>
                      <a:pt x="496" y="218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1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3" y="224"/>
                    </a:lnTo>
                    <a:lnTo>
                      <a:pt x="493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4"/>
                    </a:lnTo>
                    <a:lnTo>
                      <a:pt x="496" y="227"/>
                    </a:lnTo>
                    <a:lnTo>
                      <a:pt x="493" y="227"/>
                    </a:lnTo>
                    <a:lnTo>
                      <a:pt x="493" y="227"/>
                    </a:lnTo>
                    <a:lnTo>
                      <a:pt x="493" y="227"/>
                    </a:lnTo>
                    <a:lnTo>
                      <a:pt x="493" y="227"/>
                    </a:lnTo>
                    <a:lnTo>
                      <a:pt x="496" y="227"/>
                    </a:lnTo>
                    <a:lnTo>
                      <a:pt x="496" y="227"/>
                    </a:lnTo>
                    <a:lnTo>
                      <a:pt x="493" y="227"/>
                    </a:lnTo>
                    <a:lnTo>
                      <a:pt x="493" y="227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6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0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8"/>
                    </a:lnTo>
                    <a:lnTo>
                      <a:pt x="493" y="238"/>
                    </a:lnTo>
                    <a:lnTo>
                      <a:pt x="493" y="238"/>
                    </a:lnTo>
                    <a:lnTo>
                      <a:pt x="493" y="238"/>
                    </a:lnTo>
                    <a:lnTo>
                      <a:pt x="493" y="238"/>
                    </a:lnTo>
                    <a:lnTo>
                      <a:pt x="493" y="238"/>
                    </a:lnTo>
                    <a:lnTo>
                      <a:pt x="493" y="241"/>
                    </a:lnTo>
                    <a:lnTo>
                      <a:pt x="493" y="241"/>
                    </a:lnTo>
                    <a:lnTo>
                      <a:pt x="493" y="241"/>
                    </a:lnTo>
                    <a:lnTo>
                      <a:pt x="493" y="241"/>
                    </a:lnTo>
                    <a:lnTo>
                      <a:pt x="490" y="241"/>
                    </a:lnTo>
                    <a:lnTo>
                      <a:pt x="490" y="241"/>
                    </a:lnTo>
                    <a:lnTo>
                      <a:pt x="490" y="244"/>
                    </a:lnTo>
                    <a:lnTo>
                      <a:pt x="490" y="244"/>
                    </a:lnTo>
                    <a:lnTo>
                      <a:pt x="490" y="244"/>
                    </a:lnTo>
                    <a:lnTo>
                      <a:pt x="487" y="247"/>
                    </a:lnTo>
                    <a:lnTo>
                      <a:pt x="487" y="247"/>
                    </a:lnTo>
                    <a:lnTo>
                      <a:pt x="484" y="247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0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2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4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82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5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9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6" y="258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1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4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7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69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3" y="272"/>
                    </a:lnTo>
                    <a:lnTo>
                      <a:pt x="473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2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6" y="275"/>
                    </a:lnTo>
                    <a:lnTo>
                      <a:pt x="473" y="275"/>
                    </a:lnTo>
                    <a:lnTo>
                      <a:pt x="473" y="275"/>
                    </a:lnTo>
                    <a:lnTo>
                      <a:pt x="473" y="275"/>
                    </a:lnTo>
                    <a:lnTo>
                      <a:pt x="473" y="275"/>
                    </a:lnTo>
                    <a:lnTo>
                      <a:pt x="473" y="278"/>
                    </a:lnTo>
                    <a:lnTo>
                      <a:pt x="473" y="278"/>
                    </a:lnTo>
                    <a:lnTo>
                      <a:pt x="473" y="278"/>
                    </a:lnTo>
                    <a:lnTo>
                      <a:pt x="476" y="278"/>
                    </a:lnTo>
                    <a:lnTo>
                      <a:pt x="476" y="278"/>
                    </a:lnTo>
                    <a:lnTo>
                      <a:pt x="476" y="278"/>
                    </a:lnTo>
                    <a:lnTo>
                      <a:pt x="476" y="278"/>
                    </a:lnTo>
                    <a:lnTo>
                      <a:pt x="473" y="278"/>
                    </a:lnTo>
                    <a:lnTo>
                      <a:pt x="473" y="278"/>
                    </a:lnTo>
                    <a:lnTo>
                      <a:pt x="473" y="281"/>
                    </a:lnTo>
                    <a:lnTo>
                      <a:pt x="473" y="281"/>
                    </a:lnTo>
                    <a:lnTo>
                      <a:pt x="473" y="281"/>
                    </a:lnTo>
                    <a:lnTo>
                      <a:pt x="470" y="281"/>
                    </a:lnTo>
                    <a:lnTo>
                      <a:pt x="470" y="281"/>
                    </a:lnTo>
                    <a:lnTo>
                      <a:pt x="467" y="281"/>
                    </a:lnTo>
                    <a:lnTo>
                      <a:pt x="465" y="281"/>
                    </a:lnTo>
                    <a:lnTo>
                      <a:pt x="465" y="284"/>
                    </a:lnTo>
                    <a:lnTo>
                      <a:pt x="462" y="284"/>
                    </a:lnTo>
                    <a:lnTo>
                      <a:pt x="459" y="284"/>
                    </a:lnTo>
                    <a:lnTo>
                      <a:pt x="456" y="286"/>
                    </a:lnTo>
                    <a:lnTo>
                      <a:pt x="453" y="284"/>
                    </a:lnTo>
                    <a:lnTo>
                      <a:pt x="453" y="284"/>
                    </a:lnTo>
                    <a:lnTo>
                      <a:pt x="450" y="284"/>
                    </a:lnTo>
                    <a:lnTo>
                      <a:pt x="450" y="284"/>
                    </a:lnTo>
                    <a:lnTo>
                      <a:pt x="448" y="281"/>
                    </a:lnTo>
                    <a:lnTo>
                      <a:pt x="445" y="281"/>
                    </a:lnTo>
                    <a:lnTo>
                      <a:pt x="445" y="281"/>
                    </a:lnTo>
                    <a:lnTo>
                      <a:pt x="445" y="281"/>
                    </a:lnTo>
                    <a:lnTo>
                      <a:pt x="442" y="281"/>
                    </a:lnTo>
                    <a:lnTo>
                      <a:pt x="442" y="284"/>
                    </a:lnTo>
                    <a:lnTo>
                      <a:pt x="439" y="284"/>
                    </a:lnTo>
                    <a:lnTo>
                      <a:pt x="439" y="284"/>
                    </a:lnTo>
                    <a:lnTo>
                      <a:pt x="439" y="284"/>
                    </a:lnTo>
                    <a:lnTo>
                      <a:pt x="439" y="286"/>
                    </a:lnTo>
                    <a:lnTo>
                      <a:pt x="439" y="286"/>
                    </a:lnTo>
                    <a:lnTo>
                      <a:pt x="439" y="286"/>
                    </a:lnTo>
                    <a:lnTo>
                      <a:pt x="436" y="286"/>
                    </a:lnTo>
                    <a:lnTo>
                      <a:pt x="436" y="289"/>
                    </a:lnTo>
                    <a:lnTo>
                      <a:pt x="436" y="289"/>
                    </a:lnTo>
                    <a:lnTo>
                      <a:pt x="436" y="292"/>
                    </a:lnTo>
                    <a:lnTo>
                      <a:pt x="436" y="292"/>
                    </a:lnTo>
                    <a:lnTo>
                      <a:pt x="436" y="292"/>
                    </a:lnTo>
                    <a:lnTo>
                      <a:pt x="436" y="295"/>
                    </a:lnTo>
                    <a:lnTo>
                      <a:pt x="436" y="295"/>
                    </a:lnTo>
                    <a:lnTo>
                      <a:pt x="436" y="295"/>
                    </a:lnTo>
                    <a:lnTo>
                      <a:pt x="436" y="295"/>
                    </a:lnTo>
                    <a:lnTo>
                      <a:pt x="436" y="298"/>
                    </a:lnTo>
                    <a:lnTo>
                      <a:pt x="436" y="301"/>
                    </a:lnTo>
                    <a:lnTo>
                      <a:pt x="436" y="303"/>
                    </a:lnTo>
                    <a:lnTo>
                      <a:pt x="439" y="303"/>
                    </a:lnTo>
                    <a:lnTo>
                      <a:pt x="439" y="303"/>
                    </a:lnTo>
                    <a:lnTo>
                      <a:pt x="442" y="303"/>
                    </a:lnTo>
                    <a:lnTo>
                      <a:pt x="442" y="303"/>
                    </a:lnTo>
                    <a:lnTo>
                      <a:pt x="439" y="306"/>
                    </a:lnTo>
                    <a:lnTo>
                      <a:pt x="439" y="306"/>
                    </a:lnTo>
                    <a:lnTo>
                      <a:pt x="439" y="309"/>
                    </a:lnTo>
                    <a:lnTo>
                      <a:pt x="436" y="309"/>
                    </a:lnTo>
                    <a:lnTo>
                      <a:pt x="436" y="309"/>
                    </a:lnTo>
                    <a:lnTo>
                      <a:pt x="436" y="312"/>
                    </a:lnTo>
                    <a:lnTo>
                      <a:pt x="436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3" y="312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3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09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31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09"/>
                    </a:lnTo>
                    <a:lnTo>
                      <a:pt x="428" y="309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8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2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5" y="315"/>
                    </a:lnTo>
                    <a:lnTo>
                      <a:pt x="422" y="315"/>
                    </a:lnTo>
                    <a:lnTo>
                      <a:pt x="422" y="315"/>
                    </a:lnTo>
                    <a:lnTo>
                      <a:pt x="422" y="312"/>
                    </a:lnTo>
                    <a:lnTo>
                      <a:pt x="422" y="312"/>
                    </a:lnTo>
                    <a:lnTo>
                      <a:pt x="422" y="312"/>
                    </a:lnTo>
                    <a:lnTo>
                      <a:pt x="422" y="312"/>
                    </a:lnTo>
                    <a:lnTo>
                      <a:pt x="422" y="312"/>
                    </a:lnTo>
                    <a:lnTo>
                      <a:pt x="425" y="309"/>
                    </a:lnTo>
                    <a:lnTo>
                      <a:pt x="425" y="306"/>
                    </a:lnTo>
                    <a:lnTo>
                      <a:pt x="425" y="306"/>
                    </a:lnTo>
                    <a:lnTo>
                      <a:pt x="425" y="306"/>
                    </a:lnTo>
                    <a:lnTo>
                      <a:pt x="422" y="303"/>
                    </a:lnTo>
                    <a:lnTo>
                      <a:pt x="422" y="303"/>
                    </a:lnTo>
                    <a:lnTo>
                      <a:pt x="422" y="303"/>
                    </a:lnTo>
                    <a:lnTo>
                      <a:pt x="422" y="303"/>
                    </a:lnTo>
                    <a:lnTo>
                      <a:pt x="419" y="303"/>
                    </a:lnTo>
                    <a:lnTo>
                      <a:pt x="419" y="303"/>
                    </a:lnTo>
                    <a:lnTo>
                      <a:pt x="419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6" y="303"/>
                    </a:lnTo>
                    <a:lnTo>
                      <a:pt x="414" y="303"/>
                    </a:lnTo>
                    <a:lnTo>
                      <a:pt x="414" y="303"/>
                    </a:lnTo>
                    <a:lnTo>
                      <a:pt x="414" y="303"/>
                    </a:lnTo>
                    <a:lnTo>
                      <a:pt x="411" y="303"/>
                    </a:lnTo>
                    <a:lnTo>
                      <a:pt x="411" y="303"/>
                    </a:lnTo>
                    <a:lnTo>
                      <a:pt x="408" y="303"/>
                    </a:lnTo>
                    <a:lnTo>
                      <a:pt x="408" y="303"/>
                    </a:lnTo>
                    <a:lnTo>
                      <a:pt x="405" y="303"/>
                    </a:lnTo>
                    <a:lnTo>
                      <a:pt x="405" y="303"/>
                    </a:lnTo>
                    <a:lnTo>
                      <a:pt x="405" y="303"/>
                    </a:lnTo>
                    <a:lnTo>
                      <a:pt x="402" y="303"/>
                    </a:lnTo>
                    <a:lnTo>
                      <a:pt x="402" y="303"/>
                    </a:lnTo>
                    <a:lnTo>
                      <a:pt x="402" y="303"/>
                    </a:lnTo>
                    <a:lnTo>
                      <a:pt x="399" y="303"/>
                    </a:lnTo>
                    <a:lnTo>
                      <a:pt x="399" y="303"/>
                    </a:lnTo>
                    <a:lnTo>
                      <a:pt x="397" y="303"/>
                    </a:lnTo>
                    <a:lnTo>
                      <a:pt x="397" y="301"/>
                    </a:lnTo>
                    <a:lnTo>
                      <a:pt x="394" y="301"/>
                    </a:lnTo>
                    <a:lnTo>
                      <a:pt x="394" y="301"/>
                    </a:lnTo>
                    <a:lnTo>
                      <a:pt x="394" y="301"/>
                    </a:lnTo>
                    <a:lnTo>
                      <a:pt x="391" y="301"/>
                    </a:lnTo>
                    <a:lnTo>
                      <a:pt x="391" y="301"/>
                    </a:lnTo>
                    <a:lnTo>
                      <a:pt x="391" y="301"/>
                    </a:lnTo>
                    <a:lnTo>
                      <a:pt x="391" y="303"/>
                    </a:lnTo>
                    <a:lnTo>
                      <a:pt x="391" y="303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88" y="306"/>
                    </a:lnTo>
                    <a:lnTo>
                      <a:pt x="388" y="306"/>
                    </a:lnTo>
                    <a:lnTo>
                      <a:pt x="388" y="306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1" y="309"/>
                    </a:lnTo>
                    <a:lnTo>
                      <a:pt x="391" y="309"/>
                    </a:lnTo>
                    <a:lnTo>
                      <a:pt x="391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09"/>
                    </a:lnTo>
                    <a:lnTo>
                      <a:pt x="388" y="312"/>
                    </a:lnTo>
                    <a:lnTo>
                      <a:pt x="388" y="312"/>
                    </a:lnTo>
                    <a:lnTo>
                      <a:pt x="388" y="312"/>
                    </a:lnTo>
                    <a:lnTo>
                      <a:pt x="388" y="312"/>
                    </a:lnTo>
                    <a:lnTo>
                      <a:pt x="388" y="315"/>
                    </a:lnTo>
                    <a:lnTo>
                      <a:pt x="388" y="315"/>
                    </a:lnTo>
                    <a:lnTo>
                      <a:pt x="388" y="315"/>
                    </a:lnTo>
                    <a:lnTo>
                      <a:pt x="388" y="315"/>
                    </a:lnTo>
                    <a:lnTo>
                      <a:pt x="391" y="315"/>
                    </a:lnTo>
                    <a:lnTo>
                      <a:pt x="385" y="318"/>
                    </a:lnTo>
                    <a:lnTo>
                      <a:pt x="382" y="318"/>
                    </a:lnTo>
                    <a:lnTo>
                      <a:pt x="382" y="320"/>
                    </a:lnTo>
                    <a:lnTo>
                      <a:pt x="377" y="323"/>
                    </a:lnTo>
                    <a:lnTo>
                      <a:pt x="368" y="326"/>
                    </a:lnTo>
                    <a:lnTo>
                      <a:pt x="368" y="326"/>
                    </a:lnTo>
                    <a:lnTo>
                      <a:pt x="368" y="326"/>
                    </a:lnTo>
                    <a:lnTo>
                      <a:pt x="354" y="335"/>
                    </a:lnTo>
                    <a:lnTo>
                      <a:pt x="354" y="332"/>
                    </a:lnTo>
                    <a:lnTo>
                      <a:pt x="351" y="332"/>
                    </a:lnTo>
                    <a:lnTo>
                      <a:pt x="351" y="332"/>
                    </a:lnTo>
                    <a:lnTo>
                      <a:pt x="346" y="326"/>
                    </a:lnTo>
                    <a:lnTo>
                      <a:pt x="340" y="323"/>
                    </a:lnTo>
                    <a:lnTo>
                      <a:pt x="340" y="323"/>
                    </a:lnTo>
                    <a:lnTo>
                      <a:pt x="337" y="320"/>
                    </a:lnTo>
                    <a:lnTo>
                      <a:pt x="334" y="320"/>
                    </a:lnTo>
                    <a:lnTo>
                      <a:pt x="337" y="318"/>
                    </a:lnTo>
                    <a:lnTo>
                      <a:pt x="337" y="318"/>
                    </a:lnTo>
                    <a:lnTo>
                      <a:pt x="337" y="318"/>
                    </a:lnTo>
                    <a:lnTo>
                      <a:pt x="337" y="318"/>
                    </a:lnTo>
                    <a:lnTo>
                      <a:pt x="340" y="315"/>
                    </a:lnTo>
                    <a:lnTo>
                      <a:pt x="340" y="315"/>
                    </a:lnTo>
                    <a:lnTo>
                      <a:pt x="340" y="315"/>
                    </a:lnTo>
                    <a:lnTo>
                      <a:pt x="340" y="315"/>
                    </a:lnTo>
                    <a:lnTo>
                      <a:pt x="340" y="312"/>
                    </a:lnTo>
                    <a:lnTo>
                      <a:pt x="340" y="312"/>
                    </a:lnTo>
                    <a:lnTo>
                      <a:pt x="340" y="312"/>
                    </a:lnTo>
                    <a:lnTo>
                      <a:pt x="340" y="312"/>
                    </a:lnTo>
                    <a:lnTo>
                      <a:pt x="340" y="309"/>
                    </a:lnTo>
                    <a:lnTo>
                      <a:pt x="340" y="309"/>
                    </a:lnTo>
                    <a:lnTo>
                      <a:pt x="340" y="309"/>
                    </a:lnTo>
                    <a:lnTo>
                      <a:pt x="340" y="309"/>
                    </a:lnTo>
                    <a:lnTo>
                      <a:pt x="340" y="306"/>
                    </a:lnTo>
                    <a:lnTo>
                      <a:pt x="340" y="306"/>
                    </a:lnTo>
                    <a:lnTo>
                      <a:pt x="337" y="306"/>
                    </a:lnTo>
                    <a:lnTo>
                      <a:pt x="337" y="306"/>
                    </a:lnTo>
                    <a:lnTo>
                      <a:pt x="337" y="306"/>
                    </a:lnTo>
                    <a:lnTo>
                      <a:pt x="340" y="306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40" y="303"/>
                    </a:lnTo>
                    <a:lnTo>
                      <a:pt x="337" y="303"/>
                    </a:lnTo>
                    <a:lnTo>
                      <a:pt x="337" y="303"/>
                    </a:lnTo>
                    <a:lnTo>
                      <a:pt x="337" y="303"/>
                    </a:lnTo>
                    <a:lnTo>
                      <a:pt x="334" y="303"/>
                    </a:lnTo>
                    <a:lnTo>
                      <a:pt x="334" y="303"/>
                    </a:lnTo>
                    <a:lnTo>
                      <a:pt x="331" y="301"/>
                    </a:lnTo>
                    <a:lnTo>
                      <a:pt x="331" y="301"/>
                    </a:lnTo>
                    <a:lnTo>
                      <a:pt x="329" y="301"/>
                    </a:lnTo>
                    <a:lnTo>
                      <a:pt x="326" y="301"/>
                    </a:lnTo>
                    <a:lnTo>
                      <a:pt x="326" y="301"/>
                    </a:lnTo>
                    <a:lnTo>
                      <a:pt x="323" y="298"/>
                    </a:lnTo>
                    <a:lnTo>
                      <a:pt x="323" y="298"/>
                    </a:lnTo>
                    <a:lnTo>
                      <a:pt x="323" y="301"/>
                    </a:lnTo>
                    <a:lnTo>
                      <a:pt x="320" y="303"/>
                    </a:lnTo>
                    <a:lnTo>
                      <a:pt x="320" y="306"/>
                    </a:lnTo>
                    <a:lnTo>
                      <a:pt x="317" y="303"/>
                    </a:lnTo>
                    <a:lnTo>
                      <a:pt x="317" y="301"/>
                    </a:lnTo>
                    <a:lnTo>
                      <a:pt x="317" y="301"/>
                    </a:lnTo>
                    <a:lnTo>
                      <a:pt x="314" y="298"/>
                    </a:lnTo>
                    <a:lnTo>
                      <a:pt x="314" y="298"/>
                    </a:lnTo>
                    <a:lnTo>
                      <a:pt x="312" y="295"/>
                    </a:lnTo>
                    <a:lnTo>
                      <a:pt x="312" y="295"/>
                    </a:lnTo>
                    <a:lnTo>
                      <a:pt x="312" y="295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6" y="289"/>
                    </a:lnTo>
                    <a:lnTo>
                      <a:pt x="306" y="286"/>
                    </a:lnTo>
                    <a:lnTo>
                      <a:pt x="303" y="284"/>
                    </a:lnTo>
                    <a:lnTo>
                      <a:pt x="295" y="278"/>
                    </a:lnTo>
                    <a:lnTo>
                      <a:pt x="297" y="275"/>
                    </a:lnTo>
                    <a:lnTo>
                      <a:pt x="300" y="272"/>
                    </a:lnTo>
                    <a:lnTo>
                      <a:pt x="303" y="267"/>
                    </a:lnTo>
                    <a:lnTo>
                      <a:pt x="306" y="261"/>
                    </a:lnTo>
                    <a:lnTo>
                      <a:pt x="303" y="258"/>
                    </a:lnTo>
                    <a:lnTo>
                      <a:pt x="303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9" y="2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4" name="Freeform 260"/>
              <p:cNvSpPr>
                <a:spLocks/>
              </p:cNvSpPr>
              <p:nvPr/>
            </p:nvSpPr>
            <p:spPr bwMode="auto">
              <a:xfrm>
                <a:off x="1128" y="2365"/>
                <a:ext cx="260" cy="228"/>
              </a:xfrm>
              <a:custGeom>
                <a:avLst/>
                <a:gdLst/>
                <a:ahLst/>
                <a:cxnLst>
                  <a:cxn ang="0">
                    <a:pos x="167" y="439"/>
                  </a:cxn>
                  <a:cxn ang="0">
                    <a:pos x="173" y="425"/>
                  </a:cxn>
                  <a:cxn ang="0">
                    <a:pos x="136" y="394"/>
                  </a:cxn>
                  <a:cxn ang="0">
                    <a:pos x="91" y="343"/>
                  </a:cxn>
                  <a:cxn ang="0">
                    <a:pos x="91" y="306"/>
                  </a:cxn>
                  <a:cxn ang="0">
                    <a:pos x="74" y="278"/>
                  </a:cxn>
                  <a:cxn ang="0">
                    <a:pos x="76" y="224"/>
                  </a:cxn>
                  <a:cxn ang="0">
                    <a:pos x="74" y="196"/>
                  </a:cxn>
                  <a:cxn ang="0">
                    <a:pos x="96" y="190"/>
                  </a:cxn>
                  <a:cxn ang="0">
                    <a:pos x="82" y="167"/>
                  </a:cxn>
                  <a:cxn ang="0">
                    <a:pos x="74" y="150"/>
                  </a:cxn>
                  <a:cxn ang="0">
                    <a:pos x="59" y="136"/>
                  </a:cxn>
                  <a:cxn ang="0">
                    <a:pos x="37" y="122"/>
                  </a:cxn>
                  <a:cxn ang="0">
                    <a:pos x="31" y="99"/>
                  </a:cxn>
                  <a:cxn ang="0">
                    <a:pos x="23" y="80"/>
                  </a:cxn>
                  <a:cxn ang="0">
                    <a:pos x="20" y="60"/>
                  </a:cxn>
                  <a:cxn ang="0">
                    <a:pos x="8" y="46"/>
                  </a:cxn>
                  <a:cxn ang="0">
                    <a:pos x="3" y="17"/>
                  </a:cxn>
                  <a:cxn ang="0">
                    <a:pos x="17" y="9"/>
                  </a:cxn>
                  <a:cxn ang="0">
                    <a:pos x="25" y="23"/>
                  </a:cxn>
                  <a:cxn ang="0">
                    <a:pos x="45" y="37"/>
                  </a:cxn>
                  <a:cxn ang="0">
                    <a:pos x="54" y="63"/>
                  </a:cxn>
                  <a:cxn ang="0">
                    <a:pos x="74" y="74"/>
                  </a:cxn>
                  <a:cxn ang="0">
                    <a:pos x="96" y="68"/>
                  </a:cxn>
                  <a:cxn ang="0">
                    <a:pos x="113" y="68"/>
                  </a:cxn>
                  <a:cxn ang="0">
                    <a:pos x="130" y="80"/>
                  </a:cxn>
                  <a:cxn ang="0">
                    <a:pos x="150" y="88"/>
                  </a:cxn>
                  <a:cxn ang="0">
                    <a:pos x="161" y="94"/>
                  </a:cxn>
                  <a:cxn ang="0">
                    <a:pos x="181" y="105"/>
                  </a:cxn>
                  <a:cxn ang="0">
                    <a:pos x="195" y="97"/>
                  </a:cxn>
                  <a:cxn ang="0">
                    <a:pos x="207" y="97"/>
                  </a:cxn>
                  <a:cxn ang="0">
                    <a:pos x="215" y="102"/>
                  </a:cxn>
                  <a:cxn ang="0">
                    <a:pos x="224" y="114"/>
                  </a:cxn>
                  <a:cxn ang="0">
                    <a:pos x="238" y="119"/>
                  </a:cxn>
                  <a:cxn ang="0">
                    <a:pos x="249" y="131"/>
                  </a:cxn>
                  <a:cxn ang="0">
                    <a:pos x="263" y="131"/>
                  </a:cxn>
                  <a:cxn ang="0">
                    <a:pos x="272" y="136"/>
                  </a:cxn>
                  <a:cxn ang="0">
                    <a:pos x="283" y="148"/>
                  </a:cxn>
                  <a:cxn ang="0">
                    <a:pos x="306" y="153"/>
                  </a:cxn>
                  <a:cxn ang="0">
                    <a:pos x="329" y="167"/>
                  </a:cxn>
                  <a:cxn ang="0">
                    <a:pos x="348" y="187"/>
                  </a:cxn>
                  <a:cxn ang="0">
                    <a:pos x="357" y="201"/>
                  </a:cxn>
                  <a:cxn ang="0">
                    <a:pos x="371" y="218"/>
                  </a:cxn>
                  <a:cxn ang="0">
                    <a:pos x="380" y="235"/>
                  </a:cxn>
                  <a:cxn ang="0">
                    <a:pos x="382" y="244"/>
                  </a:cxn>
                  <a:cxn ang="0">
                    <a:pos x="391" y="258"/>
                  </a:cxn>
                  <a:cxn ang="0">
                    <a:pos x="431" y="250"/>
                  </a:cxn>
                  <a:cxn ang="0">
                    <a:pos x="484" y="360"/>
                  </a:cxn>
                  <a:cxn ang="0">
                    <a:pos x="445" y="383"/>
                  </a:cxn>
                  <a:cxn ang="0">
                    <a:pos x="436" y="388"/>
                  </a:cxn>
                  <a:cxn ang="0">
                    <a:pos x="428" y="403"/>
                  </a:cxn>
                  <a:cxn ang="0">
                    <a:pos x="416" y="411"/>
                  </a:cxn>
                  <a:cxn ang="0">
                    <a:pos x="414" y="408"/>
                  </a:cxn>
                  <a:cxn ang="0">
                    <a:pos x="411" y="420"/>
                  </a:cxn>
                  <a:cxn ang="0">
                    <a:pos x="399" y="422"/>
                  </a:cxn>
                  <a:cxn ang="0">
                    <a:pos x="357" y="403"/>
                  </a:cxn>
                  <a:cxn ang="0">
                    <a:pos x="343" y="400"/>
                  </a:cxn>
                  <a:cxn ang="0">
                    <a:pos x="331" y="400"/>
                  </a:cxn>
                  <a:cxn ang="0">
                    <a:pos x="314" y="380"/>
                  </a:cxn>
                  <a:cxn ang="0">
                    <a:pos x="314" y="363"/>
                  </a:cxn>
                  <a:cxn ang="0">
                    <a:pos x="249" y="380"/>
                  </a:cxn>
                  <a:cxn ang="0">
                    <a:pos x="229" y="386"/>
                  </a:cxn>
                  <a:cxn ang="0">
                    <a:pos x="224" y="437"/>
                  </a:cxn>
                </a:cxnLst>
                <a:rect l="0" t="0" r="r" b="b"/>
                <a:pathLst>
                  <a:path w="513" h="451">
                    <a:moveTo>
                      <a:pt x="193" y="439"/>
                    </a:moveTo>
                    <a:lnTo>
                      <a:pt x="190" y="439"/>
                    </a:lnTo>
                    <a:lnTo>
                      <a:pt x="184" y="448"/>
                    </a:lnTo>
                    <a:lnTo>
                      <a:pt x="181" y="451"/>
                    </a:lnTo>
                    <a:lnTo>
                      <a:pt x="181" y="451"/>
                    </a:lnTo>
                    <a:lnTo>
                      <a:pt x="181" y="451"/>
                    </a:lnTo>
                    <a:lnTo>
                      <a:pt x="176" y="451"/>
                    </a:lnTo>
                    <a:lnTo>
                      <a:pt x="173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48"/>
                    </a:lnTo>
                    <a:lnTo>
                      <a:pt x="167" y="448"/>
                    </a:lnTo>
                    <a:lnTo>
                      <a:pt x="167" y="448"/>
                    </a:lnTo>
                    <a:lnTo>
                      <a:pt x="164" y="448"/>
                    </a:lnTo>
                    <a:lnTo>
                      <a:pt x="164" y="445"/>
                    </a:lnTo>
                    <a:lnTo>
                      <a:pt x="164" y="445"/>
                    </a:lnTo>
                    <a:lnTo>
                      <a:pt x="164" y="445"/>
                    </a:lnTo>
                    <a:lnTo>
                      <a:pt x="164" y="445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7" y="442"/>
                    </a:lnTo>
                    <a:lnTo>
                      <a:pt x="167" y="442"/>
                    </a:lnTo>
                    <a:lnTo>
                      <a:pt x="167" y="439"/>
                    </a:lnTo>
                    <a:lnTo>
                      <a:pt x="167" y="439"/>
                    </a:lnTo>
                    <a:lnTo>
                      <a:pt x="167" y="439"/>
                    </a:lnTo>
                    <a:lnTo>
                      <a:pt x="167" y="439"/>
                    </a:lnTo>
                    <a:lnTo>
                      <a:pt x="170" y="437"/>
                    </a:lnTo>
                    <a:lnTo>
                      <a:pt x="170" y="437"/>
                    </a:lnTo>
                    <a:lnTo>
                      <a:pt x="170" y="437"/>
                    </a:lnTo>
                    <a:lnTo>
                      <a:pt x="170" y="437"/>
                    </a:lnTo>
                    <a:lnTo>
                      <a:pt x="170" y="437"/>
                    </a:lnTo>
                    <a:lnTo>
                      <a:pt x="170" y="434"/>
                    </a:lnTo>
                    <a:lnTo>
                      <a:pt x="170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6" y="434"/>
                    </a:lnTo>
                    <a:lnTo>
                      <a:pt x="176" y="434"/>
                    </a:lnTo>
                    <a:lnTo>
                      <a:pt x="176" y="434"/>
                    </a:lnTo>
                    <a:lnTo>
                      <a:pt x="176" y="434"/>
                    </a:lnTo>
                    <a:lnTo>
                      <a:pt x="176" y="434"/>
                    </a:lnTo>
                    <a:lnTo>
                      <a:pt x="173" y="431"/>
                    </a:lnTo>
                    <a:lnTo>
                      <a:pt x="173" y="431"/>
                    </a:lnTo>
                    <a:lnTo>
                      <a:pt x="173" y="431"/>
                    </a:lnTo>
                    <a:lnTo>
                      <a:pt x="173" y="431"/>
                    </a:lnTo>
                    <a:lnTo>
                      <a:pt x="173" y="431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5"/>
                    </a:lnTo>
                    <a:lnTo>
                      <a:pt x="173" y="425"/>
                    </a:lnTo>
                    <a:lnTo>
                      <a:pt x="173" y="425"/>
                    </a:lnTo>
                    <a:lnTo>
                      <a:pt x="156" y="425"/>
                    </a:lnTo>
                    <a:lnTo>
                      <a:pt x="156" y="417"/>
                    </a:lnTo>
                    <a:lnTo>
                      <a:pt x="153" y="420"/>
                    </a:lnTo>
                    <a:lnTo>
                      <a:pt x="153" y="420"/>
                    </a:lnTo>
                    <a:lnTo>
                      <a:pt x="150" y="420"/>
                    </a:lnTo>
                    <a:lnTo>
                      <a:pt x="150" y="420"/>
                    </a:lnTo>
                    <a:lnTo>
                      <a:pt x="150" y="420"/>
                    </a:lnTo>
                    <a:lnTo>
                      <a:pt x="150" y="420"/>
                    </a:lnTo>
                    <a:lnTo>
                      <a:pt x="147" y="420"/>
                    </a:lnTo>
                    <a:lnTo>
                      <a:pt x="147" y="417"/>
                    </a:lnTo>
                    <a:lnTo>
                      <a:pt x="147" y="417"/>
                    </a:lnTo>
                    <a:lnTo>
                      <a:pt x="144" y="417"/>
                    </a:lnTo>
                    <a:lnTo>
                      <a:pt x="144" y="417"/>
                    </a:lnTo>
                    <a:lnTo>
                      <a:pt x="144" y="417"/>
                    </a:lnTo>
                    <a:lnTo>
                      <a:pt x="144" y="417"/>
                    </a:lnTo>
                    <a:lnTo>
                      <a:pt x="144" y="417"/>
                    </a:lnTo>
                    <a:lnTo>
                      <a:pt x="142" y="417"/>
                    </a:lnTo>
                    <a:lnTo>
                      <a:pt x="142" y="417"/>
                    </a:lnTo>
                    <a:lnTo>
                      <a:pt x="142" y="417"/>
                    </a:lnTo>
                    <a:lnTo>
                      <a:pt x="139" y="417"/>
                    </a:lnTo>
                    <a:lnTo>
                      <a:pt x="139" y="417"/>
                    </a:lnTo>
                    <a:lnTo>
                      <a:pt x="139" y="417"/>
                    </a:lnTo>
                    <a:lnTo>
                      <a:pt x="136" y="417"/>
                    </a:lnTo>
                    <a:lnTo>
                      <a:pt x="136" y="414"/>
                    </a:lnTo>
                    <a:lnTo>
                      <a:pt x="133" y="414"/>
                    </a:lnTo>
                    <a:lnTo>
                      <a:pt x="133" y="414"/>
                    </a:lnTo>
                    <a:lnTo>
                      <a:pt x="127" y="397"/>
                    </a:lnTo>
                    <a:lnTo>
                      <a:pt x="133" y="394"/>
                    </a:lnTo>
                    <a:lnTo>
                      <a:pt x="133" y="394"/>
                    </a:lnTo>
                    <a:lnTo>
                      <a:pt x="133" y="394"/>
                    </a:lnTo>
                    <a:lnTo>
                      <a:pt x="136" y="394"/>
                    </a:lnTo>
                    <a:lnTo>
                      <a:pt x="133" y="391"/>
                    </a:lnTo>
                    <a:lnTo>
                      <a:pt x="133" y="391"/>
                    </a:lnTo>
                    <a:lnTo>
                      <a:pt x="133" y="391"/>
                    </a:lnTo>
                    <a:lnTo>
                      <a:pt x="133" y="391"/>
                    </a:lnTo>
                    <a:lnTo>
                      <a:pt x="130" y="391"/>
                    </a:lnTo>
                    <a:lnTo>
                      <a:pt x="130" y="388"/>
                    </a:lnTo>
                    <a:lnTo>
                      <a:pt x="130" y="386"/>
                    </a:lnTo>
                    <a:lnTo>
                      <a:pt x="122" y="386"/>
                    </a:lnTo>
                    <a:lnTo>
                      <a:pt x="113" y="383"/>
                    </a:lnTo>
                    <a:lnTo>
                      <a:pt x="108" y="388"/>
                    </a:lnTo>
                    <a:lnTo>
                      <a:pt x="105" y="383"/>
                    </a:lnTo>
                    <a:lnTo>
                      <a:pt x="105" y="383"/>
                    </a:lnTo>
                    <a:lnTo>
                      <a:pt x="105" y="383"/>
                    </a:lnTo>
                    <a:lnTo>
                      <a:pt x="105" y="383"/>
                    </a:lnTo>
                    <a:lnTo>
                      <a:pt x="105" y="383"/>
                    </a:lnTo>
                    <a:lnTo>
                      <a:pt x="105" y="380"/>
                    </a:lnTo>
                    <a:lnTo>
                      <a:pt x="105" y="380"/>
                    </a:lnTo>
                    <a:lnTo>
                      <a:pt x="105" y="380"/>
                    </a:lnTo>
                    <a:lnTo>
                      <a:pt x="105" y="377"/>
                    </a:lnTo>
                    <a:lnTo>
                      <a:pt x="105" y="377"/>
                    </a:lnTo>
                    <a:lnTo>
                      <a:pt x="105" y="377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2" y="352"/>
                    </a:lnTo>
                    <a:lnTo>
                      <a:pt x="96" y="354"/>
                    </a:lnTo>
                    <a:lnTo>
                      <a:pt x="93" y="352"/>
                    </a:lnTo>
                    <a:lnTo>
                      <a:pt x="93" y="352"/>
                    </a:lnTo>
                    <a:lnTo>
                      <a:pt x="93" y="349"/>
                    </a:lnTo>
                    <a:lnTo>
                      <a:pt x="93" y="349"/>
                    </a:lnTo>
                    <a:lnTo>
                      <a:pt x="93" y="349"/>
                    </a:lnTo>
                    <a:lnTo>
                      <a:pt x="91" y="343"/>
                    </a:lnTo>
                    <a:lnTo>
                      <a:pt x="91" y="343"/>
                    </a:lnTo>
                    <a:lnTo>
                      <a:pt x="91" y="340"/>
                    </a:lnTo>
                    <a:lnTo>
                      <a:pt x="91" y="340"/>
                    </a:lnTo>
                    <a:lnTo>
                      <a:pt x="91" y="337"/>
                    </a:lnTo>
                    <a:lnTo>
                      <a:pt x="91" y="337"/>
                    </a:lnTo>
                    <a:lnTo>
                      <a:pt x="91" y="337"/>
                    </a:lnTo>
                    <a:lnTo>
                      <a:pt x="93" y="335"/>
                    </a:lnTo>
                    <a:lnTo>
                      <a:pt x="93" y="332"/>
                    </a:lnTo>
                    <a:lnTo>
                      <a:pt x="93" y="332"/>
                    </a:lnTo>
                    <a:lnTo>
                      <a:pt x="93" y="332"/>
                    </a:lnTo>
                    <a:lnTo>
                      <a:pt x="93" y="329"/>
                    </a:lnTo>
                    <a:lnTo>
                      <a:pt x="93" y="329"/>
                    </a:lnTo>
                    <a:lnTo>
                      <a:pt x="96" y="323"/>
                    </a:lnTo>
                    <a:lnTo>
                      <a:pt x="96" y="323"/>
                    </a:lnTo>
                    <a:lnTo>
                      <a:pt x="96" y="323"/>
                    </a:lnTo>
                    <a:lnTo>
                      <a:pt x="96" y="323"/>
                    </a:lnTo>
                    <a:lnTo>
                      <a:pt x="96" y="320"/>
                    </a:lnTo>
                    <a:lnTo>
                      <a:pt x="96" y="320"/>
                    </a:lnTo>
                    <a:lnTo>
                      <a:pt x="96" y="320"/>
                    </a:lnTo>
                    <a:lnTo>
                      <a:pt x="96" y="318"/>
                    </a:lnTo>
                    <a:lnTo>
                      <a:pt x="96" y="318"/>
                    </a:lnTo>
                    <a:lnTo>
                      <a:pt x="96" y="318"/>
                    </a:lnTo>
                    <a:lnTo>
                      <a:pt x="93" y="318"/>
                    </a:lnTo>
                    <a:lnTo>
                      <a:pt x="93" y="315"/>
                    </a:lnTo>
                    <a:lnTo>
                      <a:pt x="93" y="315"/>
                    </a:lnTo>
                    <a:lnTo>
                      <a:pt x="93" y="315"/>
                    </a:lnTo>
                    <a:lnTo>
                      <a:pt x="93" y="312"/>
                    </a:lnTo>
                    <a:lnTo>
                      <a:pt x="93" y="312"/>
                    </a:lnTo>
                    <a:lnTo>
                      <a:pt x="93" y="312"/>
                    </a:lnTo>
                    <a:lnTo>
                      <a:pt x="93" y="309"/>
                    </a:lnTo>
                    <a:lnTo>
                      <a:pt x="93" y="309"/>
                    </a:lnTo>
                    <a:lnTo>
                      <a:pt x="93" y="309"/>
                    </a:lnTo>
                    <a:lnTo>
                      <a:pt x="93" y="306"/>
                    </a:lnTo>
                    <a:lnTo>
                      <a:pt x="91" y="306"/>
                    </a:lnTo>
                    <a:lnTo>
                      <a:pt x="91" y="306"/>
                    </a:lnTo>
                    <a:lnTo>
                      <a:pt x="91" y="303"/>
                    </a:lnTo>
                    <a:lnTo>
                      <a:pt x="88" y="303"/>
                    </a:lnTo>
                    <a:lnTo>
                      <a:pt x="88" y="303"/>
                    </a:lnTo>
                    <a:lnTo>
                      <a:pt x="88" y="303"/>
                    </a:lnTo>
                    <a:lnTo>
                      <a:pt x="88" y="303"/>
                    </a:lnTo>
                    <a:lnTo>
                      <a:pt x="88" y="301"/>
                    </a:lnTo>
                    <a:lnTo>
                      <a:pt x="88" y="301"/>
                    </a:lnTo>
                    <a:lnTo>
                      <a:pt x="88" y="301"/>
                    </a:lnTo>
                    <a:lnTo>
                      <a:pt x="85" y="298"/>
                    </a:lnTo>
                    <a:lnTo>
                      <a:pt x="85" y="298"/>
                    </a:lnTo>
                    <a:lnTo>
                      <a:pt x="85" y="298"/>
                    </a:lnTo>
                    <a:lnTo>
                      <a:pt x="85" y="298"/>
                    </a:lnTo>
                    <a:lnTo>
                      <a:pt x="85" y="298"/>
                    </a:lnTo>
                    <a:lnTo>
                      <a:pt x="82" y="295"/>
                    </a:lnTo>
                    <a:lnTo>
                      <a:pt x="82" y="295"/>
                    </a:lnTo>
                    <a:lnTo>
                      <a:pt x="82" y="295"/>
                    </a:lnTo>
                    <a:lnTo>
                      <a:pt x="79" y="292"/>
                    </a:lnTo>
                    <a:lnTo>
                      <a:pt x="79" y="292"/>
                    </a:lnTo>
                    <a:lnTo>
                      <a:pt x="79" y="292"/>
                    </a:lnTo>
                    <a:lnTo>
                      <a:pt x="79" y="292"/>
                    </a:lnTo>
                    <a:lnTo>
                      <a:pt x="79" y="292"/>
                    </a:lnTo>
                    <a:lnTo>
                      <a:pt x="79" y="289"/>
                    </a:lnTo>
                    <a:lnTo>
                      <a:pt x="79" y="289"/>
                    </a:lnTo>
                    <a:lnTo>
                      <a:pt x="76" y="286"/>
                    </a:lnTo>
                    <a:lnTo>
                      <a:pt x="76" y="286"/>
                    </a:lnTo>
                    <a:lnTo>
                      <a:pt x="76" y="284"/>
                    </a:lnTo>
                    <a:lnTo>
                      <a:pt x="76" y="284"/>
                    </a:lnTo>
                    <a:lnTo>
                      <a:pt x="74" y="281"/>
                    </a:lnTo>
                    <a:lnTo>
                      <a:pt x="74" y="281"/>
                    </a:lnTo>
                    <a:lnTo>
                      <a:pt x="74" y="281"/>
                    </a:lnTo>
                    <a:lnTo>
                      <a:pt x="74" y="278"/>
                    </a:lnTo>
                    <a:lnTo>
                      <a:pt x="74" y="278"/>
                    </a:lnTo>
                    <a:lnTo>
                      <a:pt x="76" y="275"/>
                    </a:lnTo>
                    <a:lnTo>
                      <a:pt x="76" y="275"/>
                    </a:lnTo>
                    <a:lnTo>
                      <a:pt x="76" y="272"/>
                    </a:lnTo>
                    <a:lnTo>
                      <a:pt x="76" y="272"/>
                    </a:lnTo>
                    <a:lnTo>
                      <a:pt x="76" y="272"/>
                    </a:lnTo>
                    <a:lnTo>
                      <a:pt x="74" y="272"/>
                    </a:lnTo>
                    <a:lnTo>
                      <a:pt x="76" y="261"/>
                    </a:lnTo>
                    <a:lnTo>
                      <a:pt x="71" y="252"/>
                    </a:lnTo>
                    <a:lnTo>
                      <a:pt x="68" y="247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1" y="244"/>
                    </a:lnTo>
                    <a:lnTo>
                      <a:pt x="71" y="241"/>
                    </a:lnTo>
                    <a:lnTo>
                      <a:pt x="71" y="238"/>
                    </a:lnTo>
                    <a:lnTo>
                      <a:pt x="71" y="235"/>
                    </a:lnTo>
                    <a:lnTo>
                      <a:pt x="71" y="235"/>
                    </a:lnTo>
                    <a:lnTo>
                      <a:pt x="71" y="233"/>
                    </a:lnTo>
                    <a:lnTo>
                      <a:pt x="71" y="233"/>
                    </a:lnTo>
                    <a:lnTo>
                      <a:pt x="71" y="233"/>
                    </a:lnTo>
                    <a:lnTo>
                      <a:pt x="71" y="233"/>
                    </a:lnTo>
                    <a:lnTo>
                      <a:pt x="71" y="233"/>
                    </a:lnTo>
                    <a:lnTo>
                      <a:pt x="71" y="230"/>
                    </a:lnTo>
                    <a:lnTo>
                      <a:pt x="71" y="230"/>
                    </a:lnTo>
                    <a:lnTo>
                      <a:pt x="71" y="230"/>
                    </a:lnTo>
                    <a:lnTo>
                      <a:pt x="71" y="230"/>
                    </a:lnTo>
                    <a:lnTo>
                      <a:pt x="71" y="227"/>
                    </a:lnTo>
                    <a:lnTo>
                      <a:pt x="71" y="227"/>
                    </a:lnTo>
                    <a:lnTo>
                      <a:pt x="74" y="227"/>
                    </a:lnTo>
                    <a:lnTo>
                      <a:pt x="74" y="227"/>
                    </a:lnTo>
                    <a:lnTo>
                      <a:pt x="74" y="224"/>
                    </a:lnTo>
                    <a:lnTo>
                      <a:pt x="76" y="224"/>
                    </a:lnTo>
                    <a:lnTo>
                      <a:pt x="76" y="224"/>
                    </a:lnTo>
                    <a:lnTo>
                      <a:pt x="76" y="224"/>
                    </a:lnTo>
                    <a:lnTo>
                      <a:pt x="79" y="221"/>
                    </a:lnTo>
                    <a:lnTo>
                      <a:pt x="79" y="221"/>
                    </a:lnTo>
                    <a:lnTo>
                      <a:pt x="79" y="221"/>
                    </a:lnTo>
                    <a:lnTo>
                      <a:pt x="79" y="218"/>
                    </a:lnTo>
                    <a:lnTo>
                      <a:pt x="82" y="218"/>
                    </a:lnTo>
                    <a:lnTo>
                      <a:pt x="82" y="218"/>
                    </a:lnTo>
                    <a:lnTo>
                      <a:pt x="85" y="216"/>
                    </a:lnTo>
                    <a:lnTo>
                      <a:pt x="85" y="216"/>
                    </a:lnTo>
                    <a:lnTo>
                      <a:pt x="85" y="216"/>
                    </a:lnTo>
                    <a:lnTo>
                      <a:pt x="85" y="216"/>
                    </a:lnTo>
                    <a:lnTo>
                      <a:pt x="85" y="216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2" y="210"/>
                    </a:lnTo>
                    <a:lnTo>
                      <a:pt x="82" y="210"/>
                    </a:lnTo>
                    <a:lnTo>
                      <a:pt x="82" y="207"/>
                    </a:lnTo>
                    <a:lnTo>
                      <a:pt x="82" y="207"/>
                    </a:lnTo>
                    <a:lnTo>
                      <a:pt x="82" y="207"/>
                    </a:lnTo>
                    <a:lnTo>
                      <a:pt x="79" y="207"/>
                    </a:lnTo>
                    <a:lnTo>
                      <a:pt x="79" y="207"/>
                    </a:lnTo>
                    <a:lnTo>
                      <a:pt x="79" y="207"/>
                    </a:lnTo>
                    <a:lnTo>
                      <a:pt x="79" y="207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1"/>
                    </a:lnTo>
                    <a:lnTo>
                      <a:pt x="76" y="201"/>
                    </a:lnTo>
                    <a:lnTo>
                      <a:pt x="76" y="201"/>
                    </a:lnTo>
                    <a:lnTo>
                      <a:pt x="74" y="199"/>
                    </a:lnTo>
                    <a:lnTo>
                      <a:pt x="74" y="199"/>
                    </a:lnTo>
                    <a:lnTo>
                      <a:pt x="74" y="199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76" y="193"/>
                    </a:lnTo>
                    <a:lnTo>
                      <a:pt x="76" y="193"/>
                    </a:lnTo>
                    <a:lnTo>
                      <a:pt x="76" y="190"/>
                    </a:lnTo>
                    <a:lnTo>
                      <a:pt x="76" y="187"/>
                    </a:lnTo>
                    <a:lnTo>
                      <a:pt x="76" y="184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82" y="182"/>
                    </a:lnTo>
                    <a:lnTo>
                      <a:pt x="82" y="182"/>
                    </a:lnTo>
                    <a:lnTo>
                      <a:pt x="85" y="184"/>
                    </a:lnTo>
                    <a:lnTo>
                      <a:pt x="85" y="184"/>
                    </a:lnTo>
                    <a:lnTo>
                      <a:pt x="85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91" y="184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3" y="190"/>
                    </a:lnTo>
                    <a:lnTo>
                      <a:pt x="93" y="190"/>
                    </a:lnTo>
                    <a:lnTo>
                      <a:pt x="96" y="190"/>
                    </a:lnTo>
                    <a:lnTo>
                      <a:pt x="96" y="190"/>
                    </a:lnTo>
                    <a:lnTo>
                      <a:pt x="96" y="190"/>
                    </a:lnTo>
                    <a:lnTo>
                      <a:pt x="99" y="187"/>
                    </a:lnTo>
                    <a:lnTo>
                      <a:pt x="96" y="187"/>
                    </a:lnTo>
                    <a:lnTo>
                      <a:pt x="96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1" y="187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88" y="182"/>
                    </a:lnTo>
                    <a:lnTo>
                      <a:pt x="88" y="182"/>
                    </a:lnTo>
                    <a:lnTo>
                      <a:pt x="88" y="182"/>
                    </a:lnTo>
                    <a:lnTo>
                      <a:pt x="85" y="182"/>
                    </a:lnTo>
                    <a:lnTo>
                      <a:pt x="85" y="182"/>
                    </a:lnTo>
                    <a:lnTo>
                      <a:pt x="85" y="179"/>
                    </a:lnTo>
                    <a:lnTo>
                      <a:pt x="82" y="179"/>
                    </a:lnTo>
                    <a:lnTo>
                      <a:pt x="82" y="179"/>
                    </a:lnTo>
                    <a:lnTo>
                      <a:pt x="82" y="179"/>
                    </a:lnTo>
                    <a:lnTo>
                      <a:pt x="79" y="179"/>
                    </a:lnTo>
                    <a:lnTo>
                      <a:pt x="79" y="179"/>
                    </a:lnTo>
                    <a:lnTo>
                      <a:pt x="79" y="176"/>
                    </a:lnTo>
                    <a:lnTo>
                      <a:pt x="79" y="176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9" y="170"/>
                    </a:lnTo>
                    <a:lnTo>
                      <a:pt x="82" y="170"/>
                    </a:lnTo>
                    <a:lnTo>
                      <a:pt x="82" y="167"/>
                    </a:lnTo>
                    <a:lnTo>
                      <a:pt x="82" y="167"/>
                    </a:lnTo>
                    <a:lnTo>
                      <a:pt x="82" y="167"/>
                    </a:lnTo>
                    <a:lnTo>
                      <a:pt x="85" y="165"/>
                    </a:lnTo>
                    <a:lnTo>
                      <a:pt x="85" y="165"/>
                    </a:lnTo>
                    <a:lnTo>
                      <a:pt x="85" y="165"/>
                    </a:lnTo>
                    <a:lnTo>
                      <a:pt x="85" y="162"/>
                    </a:lnTo>
                    <a:lnTo>
                      <a:pt x="85" y="162"/>
                    </a:lnTo>
                    <a:lnTo>
                      <a:pt x="82" y="165"/>
                    </a:lnTo>
                    <a:lnTo>
                      <a:pt x="82" y="165"/>
                    </a:lnTo>
                    <a:lnTo>
                      <a:pt x="79" y="165"/>
                    </a:lnTo>
                    <a:lnTo>
                      <a:pt x="79" y="165"/>
                    </a:lnTo>
                    <a:lnTo>
                      <a:pt x="76" y="162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1" y="162"/>
                    </a:lnTo>
                    <a:lnTo>
                      <a:pt x="71" y="159"/>
                    </a:lnTo>
                    <a:lnTo>
                      <a:pt x="71" y="159"/>
                    </a:lnTo>
                    <a:lnTo>
                      <a:pt x="71" y="156"/>
                    </a:lnTo>
                    <a:lnTo>
                      <a:pt x="71" y="156"/>
                    </a:lnTo>
                    <a:lnTo>
                      <a:pt x="71" y="156"/>
                    </a:lnTo>
                    <a:lnTo>
                      <a:pt x="71" y="153"/>
                    </a:lnTo>
                    <a:lnTo>
                      <a:pt x="71" y="153"/>
                    </a:lnTo>
                    <a:lnTo>
                      <a:pt x="71" y="153"/>
                    </a:lnTo>
                    <a:lnTo>
                      <a:pt x="74" y="153"/>
                    </a:lnTo>
                    <a:lnTo>
                      <a:pt x="74" y="153"/>
                    </a:lnTo>
                    <a:lnTo>
                      <a:pt x="74" y="153"/>
                    </a:lnTo>
                    <a:lnTo>
                      <a:pt x="76" y="153"/>
                    </a:lnTo>
                    <a:lnTo>
                      <a:pt x="76" y="153"/>
                    </a:lnTo>
                    <a:lnTo>
                      <a:pt x="76" y="153"/>
                    </a:lnTo>
                    <a:lnTo>
                      <a:pt x="76" y="150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71" y="150"/>
                    </a:lnTo>
                    <a:lnTo>
                      <a:pt x="71" y="150"/>
                    </a:lnTo>
                    <a:lnTo>
                      <a:pt x="71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5" y="150"/>
                    </a:lnTo>
                    <a:lnTo>
                      <a:pt x="65" y="150"/>
                    </a:lnTo>
                    <a:lnTo>
                      <a:pt x="65" y="150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59" y="148"/>
                    </a:lnTo>
                    <a:lnTo>
                      <a:pt x="59" y="148"/>
                    </a:lnTo>
                    <a:lnTo>
                      <a:pt x="59" y="145"/>
                    </a:lnTo>
                    <a:lnTo>
                      <a:pt x="59" y="145"/>
                    </a:lnTo>
                    <a:lnTo>
                      <a:pt x="59" y="145"/>
                    </a:lnTo>
                    <a:lnTo>
                      <a:pt x="59" y="142"/>
                    </a:lnTo>
                    <a:lnTo>
                      <a:pt x="59" y="142"/>
                    </a:lnTo>
                    <a:lnTo>
                      <a:pt x="59" y="142"/>
                    </a:lnTo>
                    <a:lnTo>
                      <a:pt x="59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1" y="133"/>
                    </a:lnTo>
                    <a:lnTo>
                      <a:pt x="51" y="133"/>
                    </a:lnTo>
                    <a:lnTo>
                      <a:pt x="51" y="133"/>
                    </a:lnTo>
                    <a:lnTo>
                      <a:pt x="51" y="131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8" y="128"/>
                    </a:lnTo>
                    <a:lnTo>
                      <a:pt x="48" y="128"/>
                    </a:lnTo>
                    <a:lnTo>
                      <a:pt x="48" y="128"/>
                    </a:lnTo>
                    <a:lnTo>
                      <a:pt x="48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2" y="125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0" y="125"/>
                    </a:lnTo>
                    <a:lnTo>
                      <a:pt x="40" y="125"/>
                    </a:lnTo>
                    <a:lnTo>
                      <a:pt x="40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4"/>
                    </a:lnTo>
                    <a:lnTo>
                      <a:pt x="34" y="114"/>
                    </a:lnTo>
                    <a:lnTo>
                      <a:pt x="34" y="114"/>
                    </a:lnTo>
                    <a:lnTo>
                      <a:pt x="34" y="111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5"/>
                    </a:lnTo>
                    <a:lnTo>
                      <a:pt x="31" y="105"/>
                    </a:lnTo>
                    <a:lnTo>
                      <a:pt x="31" y="105"/>
                    </a:lnTo>
                    <a:lnTo>
                      <a:pt x="31" y="102"/>
                    </a:lnTo>
                    <a:lnTo>
                      <a:pt x="31" y="102"/>
                    </a:lnTo>
                    <a:lnTo>
                      <a:pt x="31" y="99"/>
                    </a:lnTo>
                    <a:lnTo>
                      <a:pt x="31" y="99"/>
                    </a:lnTo>
                    <a:lnTo>
                      <a:pt x="31" y="99"/>
                    </a:lnTo>
                    <a:lnTo>
                      <a:pt x="34" y="99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34" y="94"/>
                    </a:lnTo>
                    <a:lnTo>
                      <a:pt x="34" y="94"/>
                    </a:lnTo>
                    <a:lnTo>
                      <a:pt x="34" y="94"/>
                    </a:lnTo>
                    <a:lnTo>
                      <a:pt x="31" y="91"/>
                    </a:lnTo>
                    <a:lnTo>
                      <a:pt x="31" y="91"/>
                    </a:lnTo>
                    <a:lnTo>
                      <a:pt x="31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5" y="91"/>
                    </a:lnTo>
                    <a:lnTo>
                      <a:pt x="25" y="91"/>
                    </a:lnTo>
                    <a:lnTo>
                      <a:pt x="25" y="91"/>
                    </a:lnTo>
                    <a:lnTo>
                      <a:pt x="25" y="91"/>
                    </a:lnTo>
                    <a:lnTo>
                      <a:pt x="25" y="91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5" y="85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0" y="71"/>
                    </a:lnTo>
                    <a:lnTo>
                      <a:pt x="20" y="71"/>
                    </a:lnTo>
                    <a:lnTo>
                      <a:pt x="20" y="71"/>
                    </a:lnTo>
                    <a:lnTo>
                      <a:pt x="20" y="71"/>
                    </a:lnTo>
                    <a:lnTo>
                      <a:pt x="20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17" y="60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4"/>
                    </a:lnTo>
                    <a:lnTo>
                      <a:pt x="14" y="54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1" y="57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3" y="17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5" y="40"/>
                    </a:lnTo>
                    <a:lnTo>
                      <a:pt x="45" y="40"/>
                    </a:lnTo>
                    <a:lnTo>
                      <a:pt x="45" y="43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1" y="57"/>
                    </a:lnTo>
                    <a:lnTo>
                      <a:pt x="51" y="60"/>
                    </a:lnTo>
                    <a:lnTo>
                      <a:pt x="51" y="60"/>
                    </a:lnTo>
                    <a:lnTo>
                      <a:pt x="51" y="60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5" y="80"/>
                    </a:lnTo>
                    <a:lnTo>
                      <a:pt x="65" y="80"/>
                    </a:lnTo>
                    <a:lnTo>
                      <a:pt x="65" y="77"/>
                    </a:lnTo>
                    <a:lnTo>
                      <a:pt x="68" y="77"/>
                    </a:lnTo>
                    <a:lnTo>
                      <a:pt x="68" y="77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1"/>
                    </a:lnTo>
                    <a:lnTo>
                      <a:pt x="74" y="71"/>
                    </a:lnTo>
                    <a:lnTo>
                      <a:pt x="76" y="71"/>
                    </a:lnTo>
                    <a:lnTo>
                      <a:pt x="76" y="71"/>
                    </a:lnTo>
                    <a:lnTo>
                      <a:pt x="76" y="68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5" y="68"/>
                    </a:lnTo>
                    <a:lnTo>
                      <a:pt x="85" y="68"/>
                    </a:lnTo>
                    <a:lnTo>
                      <a:pt x="85" y="68"/>
                    </a:lnTo>
                    <a:lnTo>
                      <a:pt x="88" y="68"/>
                    </a:lnTo>
                    <a:lnTo>
                      <a:pt x="88" y="68"/>
                    </a:lnTo>
                    <a:lnTo>
                      <a:pt x="88" y="68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91" y="65"/>
                    </a:lnTo>
                    <a:lnTo>
                      <a:pt x="91" y="65"/>
                    </a:lnTo>
                    <a:lnTo>
                      <a:pt x="91" y="65"/>
                    </a:lnTo>
                    <a:lnTo>
                      <a:pt x="91" y="68"/>
                    </a:lnTo>
                    <a:lnTo>
                      <a:pt x="91" y="68"/>
                    </a:lnTo>
                    <a:lnTo>
                      <a:pt x="91" y="68"/>
                    </a:lnTo>
                    <a:lnTo>
                      <a:pt x="91" y="68"/>
                    </a:lnTo>
                    <a:lnTo>
                      <a:pt x="91" y="68"/>
                    </a:lnTo>
                    <a:lnTo>
                      <a:pt x="93" y="65"/>
                    </a:lnTo>
                    <a:lnTo>
                      <a:pt x="93" y="65"/>
                    </a:lnTo>
                    <a:lnTo>
                      <a:pt x="93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3" y="68"/>
                    </a:lnTo>
                    <a:lnTo>
                      <a:pt x="113" y="68"/>
                    </a:lnTo>
                    <a:lnTo>
                      <a:pt x="113" y="68"/>
                    </a:lnTo>
                    <a:lnTo>
                      <a:pt x="116" y="68"/>
                    </a:lnTo>
                    <a:lnTo>
                      <a:pt x="116" y="68"/>
                    </a:lnTo>
                    <a:lnTo>
                      <a:pt x="116" y="71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19" y="74"/>
                    </a:lnTo>
                    <a:lnTo>
                      <a:pt x="119" y="74"/>
                    </a:lnTo>
                    <a:lnTo>
                      <a:pt x="119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7"/>
                    </a:lnTo>
                    <a:lnTo>
                      <a:pt x="125" y="77"/>
                    </a:lnTo>
                    <a:lnTo>
                      <a:pt x="125" y="77"/>
                    </a:lnTo>
                    <a:lnTo>
                      <a:pt x="125" y="77"/>
                    </a:lnTo>
                    <a:lnTo>
                      <a:pt x="125" y="77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3" y="80"/>
                    </a:lnTo>
                    <a:lnTo>
                      <a:pt x="133" y="80"/>
                    </a:lnTo>
                    <a:lnTo>
                      <a:pt x="133" y="80"/>
                    </a:lnTo>
                    <a:lnTo>
                      <a:pt x="133" y="80"/>
                    </a:lnTo>
                    <a:lnTo>
                      <a:pt x="133" y="80"/>
                    </a:lnTo>
                    <a:lnTo>
                      <a:pt x="136" y="80"/>
                    </a:lnTo>
                    <a:lnTo>
                      <a:pt x="136" y="80"/>
                    </a:lnTo>
                    <a:lnTo>
                      <a:pt x="136" y="80"/>
                    </a:lnTo>
                    <a:lnTo>
                      <a:pt x="136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42" y="85"/>
                    </a:lnTo>
                    <a:lnTo>
                      <a:pt x="142" y="85"/>
                    </a:lnTo>
                    <a:lnTo>
                      <a:pt x="144" y="85"/>
                    </a:lnTo>
                    <a:lnTo>
                      <a:pt x="144" y="85"/>
                    </a:lnTo>
                    <a:lnTo>
                      <a:pt x="144" y="85"/>
                    </a:lnTo>
                    <a:lnTo>
                      <a:pt x="144" y="85"/>
                    </a:lnTo>
                    <a:lnTo>
                      <a:pt x="144" y="88"/>
                    </a:lnTo>
                    <a:lnTo>
                      <a:pt x="144" y="88"/>
                    </a:lnTo>
                    <a:lnTo>
                      <a:pt x="147" y="85"/>
                    </a:lnTo>
                    <a:lnTo>
                      <a:pt x="147" y="85"/>
                    </a:lnTo>
                    <a:lnTo>
                      <a:pt x="147" y="88"/>
                    </a:lnTo>
                    <a:lnTo>
                      <a:pt x="147" y="88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3" y="88"/>
                    </a:lnTo>
                    <a:lnTo>
                      <a:pt x="153" y="88"/>
                    </a:lnTo>
                    <a:lnTo>
                      <a:pt x="153" y="88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6" y="91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7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4"/>
                    </a:lnTo>
                    <a:lnTo>
                      <a:pt x="159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1" y="97"/>
                    </a:lnTo>
                    <a:lnTo>
                      <a:pt x="161" y="97"/>
                    </a:lnTo>
                    <a:lnTo>
                      <a:pt x="161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7" y="99"/>
                    </a:lnTo>
                    <a:lnTo>
                      <a:pt x="167" y="99"/>
                    </a:lnTo>
                    <a:lnTo>
                      <a:pt x="167" y="99"/>
                    </a:lnTo>
                    <a:lnTo>
                      <a:pt x="170" y="97"/>
                    </a:lnTo>
                    <a:lnTo>
                      <a:pt x="170" y="97"/>
                    </a:lnTo>
                    <a:lnTo>
                      <a:pt x="170" y="97"/>
                    </a:lnTo>
                    <a:lnTo>
                      <a:pt x="173" y="97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3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8" y="105"/>
                    </a:lnTo>
                    <a:lnTo>
                      <a:pt x="178" y="105"/>
                    </a:lnTo>
                    <a:lnTo>
                      <a:pt x="178" y="105"/>
                    </a:lnTo>
                    <a:lnTo>
                      <a:pt x="178" y="105"/>
                    </a:lnTo>
                    <a:lnTo>
                      <a:pt x="181" y="105"/>
                    </a:lnTo>
                    <a:lnTo>
                      <a:pt x="181" y="105"/>
                    </a:lnTo>
                    <a:lnTo>
                      <a:pt x="181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7" y="102"/>
                    </a:lnTo>
                    <a:lnTo>
                      <a:pt x="187" y="102"/>
                    </a:lnTo>
                    <a:lnTo>
                      <a:pt x="187" y="99"/>
                    </a:lnTo>
                    <a:lnTo>
                      <a:pt x="187" y="99"/>
                    </a:lnTo>
                    <a:lnTo>
                      <a:pt x="187" y="99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7"/>
                    </a:lnTo>
                    <a:lnTo>
                      <a:pt x="193" y="97"/>
                    </a:lnTo>
                    <a:lnTo>
                      <a:pt x="193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8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10" y="97"/>
                    </a:lnTo>
                    <a:lnTo>
                      <a:pt x="210" y="97"/>
                    </a:lnTo>
                    <a:lnTo>
                      <a:pt x="210" y="97"/>
                    </a:lnTo>
                    <a:lnTo>
                      <a:pt x="210" y="97"/>
                    </a:lnTo>
                    <a:lnTo>
                      <a:pt x="210" y="97"/>
                    </a:lnTo>
                    <a:lnTo>
                      <a:pt x="210" y="99"/>
                    </a:lnTo>
                    <a:lnTo>
                      <a:pt x="210" y="99"/>
                    </a:lnTo>
                    <a:lnTo>
                      <a:pt x="210" y="99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15" y="99"/>
                    </a:lnTo>
                    <a:lnTo>
                      <a:pt x="215" y="99"/>
                    </a:lnTo>
                    <a:lnTo>
                      <a:pt x="215" y="99"/>
                    </a:lnTo>
                    <a:lnTo>
                      <a:pt x="215" y="99"/>
                    </a:lnTo>
                    <a:lnTo>
                      <a:pt x="215" y="99"/>
                    </a:lnTo>
                    <a:lnTo>
                      <a:pt x="212" y="99"/>
                    </a:lnTo>
                    <a:lnTo>
                      <a:pt x="212" y="102"/>
                    </a:lnTo>
                    <a:lnTo>
                      <a:pt x="212" y="102"/>
                    </a:lnTo>
                    <a:lnTo>
                      <a:pt x="212" y="102"/>
                    </a:lnTo>
                    <a:lnTo>
                      <a:pt x="212" y="102"/>
                    </a:lnTo>
                    <a:lnTo>
                      <a:pt x="212" y="102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2"/>
                    </a:lnTo>
                    <a:lnTo>
                      <a:pt x="215" y="102"/>
                    </a:lnTo>
                    <a:lnTo>
                      <a:pt x="215" y="102"/>
                    </a:lnTo>
                    <a:lnTo>
                      <a:pt x="218" y="102"/>
                    </a:lnTo>
                    <a:lnTo>
                      <a:pt x="218" y="102"/>
                    </a:lnTo>
                    <a:lnTo>
                      <a:pt x="218" y="102"/>
                    </a:lnTo>
                    <a:lnTo>
                      <a:pt x="218" y="102"/>
                    </a:lnTo>
                    <a:lnTo>
                      <a:pt x="218" y="105"/>
                    </a:lnTo>
                    <a:lnTo>
                      <a:pt x="218" y="105"/>
                    </a:lnTo>
                    <a:lnTo>
                      <a:pt x="218" y="105"/>
                    </a:lnTo>
                    <a:lnTo>
                      <a:pt x="218" y="105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21" y="108"/>
                    </a:lnTo>
                    <a:lnTo>
                      <a:pt x="221" y="108"/>
                    </a:lnTo>
                    <a:lnTo>
                      <a:pt x="221" y="108"/>
                    </a:lnTo>
                    <a:lnTo>
                      <a:pt x="221" y="111"/>
                    </a:lnTo>
                    <a:lnTo>
                      <a:pt x="221" y="111"/>
                    </a:lnTo>
                    <a:lnTo>
                      <a:pt x="221" y="111"/>
                    </a:lnTo>
                    <a:lnTo>
                      <a:pt x="221" y="111"/>
                    </a:lnTo>
                    <a:lnTo>
                      <a:pt x="224" y="111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7" y="111"/>
                    </a:lnTo>
                    <a:lnTo>
                      <a:pt x="227" y="111"/>
                    </a:lnTo>
                    <a:lnTo>
                      <a:pt x="227" y="111"/>
                    </a:lnTo>
                    <a:lnTo>
                      <a:pt x="227" y="111"/>
                    </a:lnTo>
                    <a:lnTo>
                      <a:pt x="227" y="111"/>
                    </a:lnTo>
                    <a:lnTo>
                      <a:pt x="229" y="111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6"/>
                    </a:lnTo>
                    <a:lnTo>
                      <a:pt x="229" y="116"/>
                    </a:lnTo>
                    <a:lnTo>
                      <a:pt x="229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5" y="116"/>
                    </a:lnTo>
                    <a:lnTo>
                      <a:pt x="235" y="119"/>
                    </a:lnTo>
                    <a:lnTo>
                      <a:pt x="235" y="119"/>
                    </a:lnTo>
                    <a:lnTo>
                      <a:pt x="235" y="119"/>
                    </a:lnTo>
                    <a:lnTo>
                      <a:pt x="235" y="119"/>
                    </a:lnTo>
                    <a:lnTo>
                      <a:pt x="238" y="119"/>
                    </a:lnTo>
                    <a:lnTo>
                      <a:pt x="238" y="119"/>
                    </a:lnTo>
                    <a:lnTo>
                      <a:pt x="238" y="119"/>
                    </a:lnTo>
                    <a:lnTo>
                      <a:pt x="238" y="119"/>
                    </a:lnTo>
                    <a:lnTo>
                      <a:pt x="238" y="119"/>
                    </a:lnTo>
                    <a:lnTo>
                      <a:pt x="241" y="119"/>
                    </a:lnTo>
                    <a:lnTo>
                      <a:pt x="241" y="119"/>
                    </a:lnTo>
                    <a:lnTo>
                      <a:pt x="241" y="119"/>
                    </a:lnTo>
                    <a:lnTo>
                      <a:pt x="241" y="122"/>
                    </a:lnTo>
                    <a:lnTo>
                      <a:pt x="244" y="122"/>
                    </a:lnTo>
                    <a:lnTo>
                      <a:pt x="244" y="122"/>
                    </a:lnTo>
                    <a:lnTo>
                      <a:pt x="244" y="122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5"/>
                    </a:lnTo>
                    <a:lnTo>
                      <a:pt x="246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52" y="131"/>
                    </a:lnTo>
                    <a:lnTo>
                      <a:pt x="252" y="131"/>
                    </a:lnTo>
                    <a:lnTo>
                      <a:pt x="252" y="128"/>
                    </a:lnTo>
                    <a:lnTo>
                      <a:pt x="252" y="128"/>
                    </a:lnTo>
                    <a:lnTo>
                      <a:pt x="252" y="128"/>
                    </a:lnTo>
                    <a:lnTo>
                      <a:pt x="252" y="128"/>
                    </a:lnTo>
                    <a:lnTo>
                      <a:pt x="255" y="128"/>
                    </a:lnTo>
                    <a:lnTo>
                      <a:pt x="255" y="125"/>
                    </a:lnTo>
                    <a:lnTo>
                      <a:pt x="255" y="125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61" y="128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28"/>
                    </a:lnTo>
                    <a:lnTo>
                      <a:pt x="261" y="128"/>
                    </a:lnTo>
                    <a:lnTo>
                      <a:pt x="261" y="128"/>
                    </a:lnTo>
                    <a:lnTo>
                      <a:pt x="263" y="128"/>
                    </a:lnTo>
                    <a:lnTo>
                      <a:pt x="263" y="128"/>
                    </a:lnTo>
                    <a:lnTo>
                      <a:pt x="263" y="131"/>
                    </a:lnTo>
                    <a:lnTo>
                      <a:pt x="263" y="131"/>
                    </a:lnTo>
                    <a:lnTo>
                      <a:pt x="263" y="131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9" y="133"/>
                    </a:lnTo>
                    <a:lnTo>
                      <a:pt x="269" y="133"/>
                    </a:lnTo>
                    <a:lnTo>
                      <a:pt x="269" y="133"/>
                    </a:lnTo>
                    <a:lnTo>
                      <a:pt x="269" y="133"/>
                    </a:lnTo>
                    <a:lnTo>
                      <a:pt x="269" y="133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80" y="139"/>
                    </a:lnTo>
                    <a:lnTo>
                      <a:pt x="280" y="139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5"/>
                    </a:lnTo>
                    <a:lnTo>
                      <a:pt x="280" y="145"/>
                    </a:lnTo>
                    <a:lnTo>
                      <a:pt x="280" y="145"/>
                    </a:lnTo>
                    <a:lnTo>
                      <a:pt x="283" y="145"/>
                    </a:lnTo>
                    <a:lnTo>
                      <a:pt x="283" y="145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6" y="148"/>
                    </a:lnTo>
                    <a:lnTo>
                      <a:pt x="286" y="150"/>
                    </a:lnTo>
                    <a:lnTo>
                      <a:pt x="286" y="150"/>
                    </a:lnTo>
                    <a:lnTo>
                      <a:pt x="286" y="150"/>
                    </a:lnTo>
                    <a:lnTo>
                      <a:pt x="286" y="150"/>
                    </a:lnTo>
                    <a:lnTo>
                      <a:pt x="286" y="150"/>
                    </a:lnTo>
                    <a:lnTo>
                      <a:pt x="289" y="150"/>
                    </a:lnTo>
                    <a:lnTo>
                      <a:pt x="289" y="150"/>
                    </a:lnTo>
                    <a:lnTo>
                      <a:pt x="289" y="150"/>
                    </a:lnTo>
                    <a:lnTo>
                      <a:pt x="289" y="153"/>
                    </a:lnTo>
                    <a:lnTo>
                      <a:pt x="289" y="153"/>
                    </a:lnTo>
                    <a:lnTo>
                      <a:pt x="292" y="153"/>
                    </a:lnTo>
                    <a:lnTo>
                      <a:pt x="292" y="153"/>
                    </a:lnTo>
                    <a:lnTo>
                      <a:pt x="292" y="153"/>
                    </a:lnTo>
                    <a:lnTo>
                      <a:pt x="292" y="153"/>
                    </a:lnTo>
                    <a:lnTo>
                      <a:pt x="292" y="150"/>
                    </a:lnTo>
                    <a:lnTo>
                      <a:pt x="295" y="150"/>
                    </a:lnTo>
                    <a:lnTo>
                      <a:pt x="295" y="150"/>
                    </a:lnTo>
                    <a:lnTo>
                      <a:pt x="295" y="150"/>
                    </a:lnTo>
                    <a:lnTo>
                      <a:pt x="295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300" y="150"/>
                    </a:lnTo>
                    <a:lnTo>
                      <a:pt x="300" y="150"/>
                    </a:lnTo>
                    <a:lnTo>
                      <a:pt x="300" y="150"/>
                    </a:lnTo>
                    <a:lnTo>
                      <a:pt x="303" y="150"/>
                    </a:lnTo>
                    <a:lnTo>
                      <a:pt x="303" y="150"/>
                    </a:lnTo>
                    <a:lnTo>
                      <a:pt x="303" y="153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6" y="156"/>
                    </a:ln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lnTo>
                      <a:pt x="312" y="159"/>
                    </a:lnTo>
                    <a:lnTo>
                      <a:pt x="312" y="159"/>
                    </a:lnTo>
                    <a:lnTo>
                      <a:pt x="312" y="159"/>
                    </a:lnTo>
                    <a:lnTo>
                      <a:pt x="312" y="159"/>
                    </a:lnTo>
                    <a:lnTo>
                      <a:pt x="314" y="159"/>
                    </a:lnTo>
                    <a:lnTo>
                      <a:pt x="317" y="162"/>
                    </a:lnTo>
                    <a:lnTo>
                      <a:pt x="317" y="162"/>
                    </a:lnTo>
                    <a:lnTo>
                      <a:pt x="317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3" y="165"/>
                    </a:lnTo>
                    <a:lnTo>
                      <a:pt x="323" y="165"/>
                    </a:lnTo>
                    <a:lnTo>
                      <a:pt x="323" y="167"/>
                    </a:lnTo>
                    <a:lnTo>
                      <a:pt x="323" y="167"/>
                    </a:lnTo>
                    <a:lnTo>
                      <a:pt x="323" y="167"/>
                    </a:lnTo>
                    <a:lnTo>
                      <a:pt x="323" y="167"/>
                    </a:lnTo>
                    <a:lnTo>
                      <a:pt x="323" y="170"/>
                    </a:lnTo>
                    <a:lnTo>
                      <a:pt x="326" y="170"/>
                    </a:lnTo>
                    <a:lnTo>
                      <a:pt x="326" y="170"/>
                    </a:lnTo>
                    <a:lnTo>
                      <a:pt x="326" y="170"/>
                    </a:lnTo>
                    <a:lnTo>
                      <a:pt x="326" y="170"/>
                    </a:lnTo>
                    <a:lnTo>
                      <a:pt x="326" y="167"/>
                    </a:lnTo>
                    <a:lnTo>
                      <a:pt x="329" y="167"/>
                    </a:lnTo>
                    <a:lnTo>
                      <a:pt x="329" y="167"/>
                    </a:lnTo>
                    <a:lnTo>
                      <a:pt x="329" y="167"/>
                    </a:lnTo>
                    <a:lnTo>
                      <a:pt x="329" y="167"/>
                    </a:lnTo>
                    <a:lnTo>
                      <a:pt x="331" y="167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7" y="173"/>
                    </a:lnTo>
                    <a:lnTo>
                      <a:pt x="337" y="176"/>
                    </a:lnTo>
                    <a:lnTo>
                      <a:pt x="337" y="176"/>
                    </a:lnTo>
                    <a:lnTo>
                      <a:pt x="337" y="179"/>
                    </a:lnTo>
                    <a:lnTo>
                      <a:pt x="337" y="179"/>
                    </a:lnTo>
                    <a:lnTo>
                      <a:pt x="340" y="179"/>
                    </a:lnTo>
                    <a:lnTo>
                      <a:pt x="340" y="182"/>
                    </a:lnTo>
                    <a:lnTo>
                      <a:pt x="340" y="182"/>
                    </a:lnTo>
                    <a:lnTo>
                      <a:pt x="340" y="182"/>
                    </a:lnTo>
                    <a:lnTo>
                      <a:pt x="343" y="182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8" y="184"/>
                    </a:lnTo>
                    <a:lnTo>
                      <a:pt x="348" y="184"/>
                    </a:lnTo>
                    <a:lnTo>
                      <a:pt x="348" y="184"/>
                    </a:lnTo>
                    <a:lnTo>
                      <a:pt x="348" y="184"/>
                    </a:lnTo>
                    <a:lnTo>
                      <a:pt x="348" y="184"/>
                    </a:lnTo>
                    <a:lnTo>
                      <a:pt x="348" y="187"/>
                    </a:lnTo>
                    <a:lnTo>
                      <a:pt x="351" y="187"/>
                    </a:lnTo>
                    <a:lnTo>
                      <a:pt x="351" y="190"/>
                    </a:lnTo>
                    <a:lnTo>
                      <a:pt x="351" y="190"/>
                    </a:lnTo>
                    <a:lnTo>
                      <a:pt x="351" y="190"/>
                    </a:lnTo>
                    <a:lnTo>
                      <a:pt x="351" y="190"/>
                    </a:lnTo>
                    <a:lnTo>
                      <a:pt x="351" y="193"/>
                    </a:lnTo>
                    <a:lnTo>
                      <a:pt x="351" y="193"/>
                    </a:lnTo>
                    <a:lnTo>
                      <a:pt x="351" y="193"/>
                    </a:lnTo>
                    <a:lnTo>
                      <a:pt x="351" y="193"/>
                    </a:lnTo>
                    <a:lnTo>
                      <a:pt x="351" y="196"/>
                    </a:lnTo>
                    <a:lnTo>
                      <a:pt x="351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7" y="196"/>
                    </a:lnTo>
                    <a:lnTo>
                      <a:pt x="357" y="196"/>
                    </a:lnTo>
                    <a:lnTo>
                      <a:pt x="357" y="196"/>
                    </a:lnTo>
                    <a:lnTo>
                      <a:pt x="357" y="196"/>
                    </a:lnTo>
                    <a:lnTo>
                      <a:pt x="357" y="196"/>
                    </a:lnTo>
                    <a:lnTo>
                      <a:pt x="360" y="196"/>
                    </a:lnTo>
                    <a:lnTo>
                      <a:pt x="360" y="199"/>
                    </a:lnTo>
                    <a:lnTo>
                      <a:pt x="360" y="199"/>
                    </a:lnTo>
                    <a:lnTo>
                      <a:pt x="360" y="199"/>
                    </a:lnTo>
                    <a:lnTo>
                      <a:pt x="360" y="199"/>
                    </a:lnTo>
                    <a:lnTo>
                      <a:pt x="357" y="201"/>
                    </a:lnTo>
                    <a:lnTo>
                      <a:pt x="357" y="201"/>
                    </a:lnTo>
                    <a:lnTo>
                      <a:pt x="357" y="201"/>
                    </a:lnTo>
                    <a:lnTo>
                      <a:pt x="357" y="201"/>
                    </a:lnTo>
                    <a:lnTo>
                      <a:pt x="360" y="204"/>
                    </a:lnTo>
                    <a:lnTo>
                      <a:pt x="360" y="204"/>
                    </a:lnTo>
                    <a:lnTo>
                      <a:pt x="360" y="207"/>
                    </a:lnTo>
                    <a:lnTo>
                      <a:pt x="363" y="207"/>
                    </a:lnTo>
                    <a:lnTo>
                      <a:pt x="363" y="207"/>
                    </a:lnTo>
                    <a:lnTo>
                      <a:pt x="365" y="207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71" y="213"/>
                    </a:lnTo>
                    <a:lnTo>
                      <a:pt x="371" y="213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8"/>
                    </a:lnTo>
                    <a:lnTo>
                      <a:pt x="371" y="218"/>
                    </a:lnTo>
                    <a:lnTo>
                      <a:pt x="371" y="218"/>
                    </a:lnTo>
                    <a:lnTo>
                      <a:pt x="371" y="218"/>
                    </a:lnTo>
                    <a:lnTo>
                      <a:pt x="371" y="218"/>
                    </a:lnTo>
                    <a:lnTo>
                      <a:pt x="371" y="221"/>
                    </a:lnTo>
                    <a:lnTo>
                      <a:pt x="371" y="221"/>
                    </a:lnTo>
                    <a:lnTo>
                      <a:pt x="371" y="221"/>
                    </a:lnTo>
                    <a:lnTo>
                      <a:pt x="371" y="224"/>
                    </a:lnTo>
                    <a:lnTo>
                      <a:pt x="371" y="224"/>
                    </a:lnTo>
                    <a:lnTo>
                      <a:pt x="371" y="224"/>
                    </a:lnTo>
                    <a:lnTo>
                      <a:pt x="374" y="224"/>
                    </a:lnTo>
                    <a:lnTo>
                      <a:pt x="374" y="224"/>
                    </a:lnTo>
                    <a:lnTo>
                      <a:pt x="374" y="224"/>
                    </a:lnTo>
                    <a:lnTo>
                      <a:pt x="374" y="227"/>
                    </a:lnTo>
                    <a:lnTo>
                      <a:pt x="374" y="227"/>
                    </a:lnTo>
                    <a:lnTo>
                      <a:pt x="374" y="227"/>
                    </a:lnTo>
                    <a:lnTo>
                      <a:pt x="374" y="227"/>
                    </a:lnTo>
                    <a:lnTo>
                      <a:pt x="374" y="230"/>
                    </a:lnTo>
                    <a:lnTo>
                      <a:pt x="374" y="230"/>
                    </a:lnTo>
                    <a:lnTo>
                      <a:pt x="374" y="230"/>
                    </a:lnTo>
                    <a:lnTo>
                      <a:pt x="374" y="230"/>
                    </a:lnTo>
                    <a:lnTo>
                      <a:pt x="374" y="233"/>
                    </a:lnTo>
                    <a:lnTo>
                      <a:pt x="374" y="233"/>
                    </a:lnTo>
                    <a:lnTo>
                      <a:pt x="374" y="233"/>
                    </a:lnTo>
                    <a:lnTo>
                      <a:pt x="377" y="233"/>
                    </a:lnTo>
                    <a:lnTo>
                      <a:pt x="377" y="233"/>
                    </a:lnTo>
                    <a:lnTo>
                      <a:pt x="377" y="233"/>
                    </a:lnTo>
                    <a:lnTo>
                      <a:pt x="377" y="233"/>
                    </a:lnTo>
                    <a:lnTo>
                      <a:pt x="377" y="233"/>
                    </a:lnTo>
                    <a:lnTo>
                      <a:pt x="380" y="233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77" y="235"/>
                    </a:lnTo>
                    <a:lnTo>
                      <a:pt x="377" y="235"/>
                    </a:lnTo>
                    <a:lnTo>
                      <a:pt x="377" y="235"/>
                    </a:lnTo>
                    <a:lnTo>
                      <a:pt x="377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41"/>
                    </a:lnTo>
                    <a:lnTo>
                      <a:pt x="374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80" y="241"/>
                    </a:lnTo>
                    <a:lnTo>
                      <a:pt x="380" y="241"/>
                    </a:lnTo>
                    <a:lnTo>
                      <a:pt x="380" y="241"/>
                    </a:lnTo>
                    <a:lnTo>
                      <a:pt x="380" y="241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2" y="244"/>
                    </a:lnTo>
                    <a:lnTo>
                      <a:pt x="382" y="244"/>
                    </a:lnTo>
                    <a:lnTo>
                      <a:pt x="382" y="244"/>
                    </a:lnTo>
                    <a:lnTo>
                      <a:pt x="382" y="244"/>
                    </a:lnTo>
                    <a:lnTo>
                      <a:pt x="382" y="244"/>
                    </a:lnTo>
                    <a:lnTo>
                      <a:pt x="382" y="247"/>
                    </a:lnTo>
                    <a:lnTo>
                      <a:pt x="382" y="247"/>
                    </a:lnTo>
                    <a:lnTo>
                      <a:pt x="382" y="247"/>
                    </a:lnTo>
                    <a:lnTo>
                      <a:pt x="382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91" y="252"/>
                    </a:lnTo>
                    <a:lnTo>
                      <a:pt x="391" y="252"/>
                    </a:lnTo>
                    <a:lnTo>
                      <a:pt x="391" y="252"/>
                    </a:lnTo>
                    <a:lnTo>
                      <a:pt x="391" y="252"/>
                    </a:lnTo>
                    <a:lnTo>
                      <a:pt x="391" y="255"/>
                    </a:lnTo>
                    <a:lnTo>
                      <a:pt x="391" y="255"/>
                    </a:lnTo>
                    <a:lnTo>
                      <a:pt x="394" y="255"/>
                    </a:lnTo>
                    <a:lnTo>
                      <a:pt x="394" y="255"/>
                    </a:lnTo>
                    <a:lnTo>
                      <a:pt x="394" y="255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61"/>
                    </a:lnTo>
                    <a:lnTo>
                      <a:pt x="391" y="261"/>
                    </a:lnTo>
                    <a:lnTo>
                      <a:pt x="391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397" y="264"/>
                    </a:lnTo>
                    <a:lnTo>
                      <a:pt x="397" y="264"/>
                    </a:lnTo>
                    <a:lnTo>
                      <a:pt x="397" y="264"/>
                    </a:lnTo>
                    <a:lnTo>
                      <a:pt x="399" y="267"/>
                    </a:lnTo>
                    <a:lnTo>
                      <a:pt x="399" y="267"/>
                    </a:lnTo>
                    <a:lnTo>
                      <a:pt x="408" y="264"/>
                    </a:lnTo>
                    <a:lnTo>
                      <a:pt x="411" y="250"/>
                    </a:lnTo>
                    <a:lnTo>
                      <a:pt x="411" y="250"/>
                    </a:lnTo>
                    <a:lnTo>
                      <a:pt x="411" y="250"/>
                    </a:lnTo>
                    <a:lnTo>
                      <a:pt x="411" y="252"/>
                    </a:lnTo>
                    <a:lnTo>
                      <a:pt x="414" y="252"/>
                    </a:lnTo>
                    <a:lnTo>
                      <a:pt x="414" y="252"/>
                    </a:lnTo>
                    <a:lnTo>
                      <a:pt x="416" y="252"/>
                    </a:lnTo>
                    <a:lnTo>
                      <a:pt x="416" y="252"/>
                    </a:lnTo>
                    <a:lnTo>
                      <a:pt x="419" y="250"/>
                    </a:lnTo>
                    <a:lnTo>
                      <a:pt x="419" y="250"/>
                    </a:lnTo>
                    <a:lnTo>
                      <a:pt x="422" y="250"/>
                    </a:lnTo>
                    <a:lnTo>
                      <a:pt x="422" y="250"/>
                    </a:lnTo>
                    <a:lnTo>
                      <a:pt x="422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8" y="250"/>
                    </a:lnTo>
                    <a:lnTo>
                      <a:pt x="428" y="247"/>
                    </a:lnTo>
                    <a:lnTo>
                      <a:pt x="428" y="247"/>
                    </a:lnTo>
                    <a:lnTo>
                      <a:pt x="431" y="250"/>
                    </a:lnTo>
                    <a:lnTo>
                      <a:pt x="433" y="250"/>
                    </a:lnTo>
                    <a:lnTo>
                      <a:pt x="439" y="252"/>
                    </a:lnTo>
                    <a:lnTo>
                      <a:pt x="445" y="252"/>
                    </a:lnTo>
                    <a:lnTo>
                      <a:pt x="456" y="247"/>
                    </a:lnTo>
                    <a:lnTo>
                      <a:pt x="459" y="247"/>
                    </a:lnTo>
                    <a:lnTo>
                      <a:pt x="462" y="247"/>
                    </a:lnTo>
                    <a:lnTo>
                      <a:pt x="470" y="247"/>
                    </a:lnTo>
                    <a:lnTo>
                      <a:pt x="490" y="235"/>
                    </a:lnTo>
                    <a:lnTo>
                      <a:pt x="493" y="235"/>
                    </a:lnTo>
                    <a:lnTo>
                      <a:pt x="507" y="233"/>
                    </a:lnTo>
                    <a:lnTo>
                      <a:pt x="507" y="235"/>
                    </a:lnTo>
                    <a:lnTo>
                      <a:pt x="510" y="241"/>
                    </a:lnTo>
                    <a:lnTo>
                      <a:pt x="513" y="250"/>
                    </a:lnTo>
                    <a:lnTo>
                      <a:pt x="501" y="258"/>
                    </a:lnTo>
                    <a:lnTo>
                      <a:pt x="501" y="258"/>
                    </a:lnTo>
                    <a:lnTo>
                      <a:pt x="499" y="261"/>
                    </a:lnTo>
                    <a:lnTo>
                      <a:pt x="496" y="264"/>
                    </a:lnTo>
                    <a:lnTo>
                      <a:pt x="496" y="264"/>
                    </a:lnTo>
                    <a:lnTo>
                      <a:pt x="493" y="264"/>
                    </a:lnTo>
                    <a:lnTo>
                      <a:pt x="482" y="275"/>
                    </a:lnTo>
                    <a:lnTo>
                      <a:pt x="470" y="281"/>
                    </a:lnTo>
                    <a:lnTo>
                      <a:pt x="462" y="284"/>
                    </a:lnTo>
                    <a:lnTo>
                      <a:pt x="450" y="286"/>
                    </a:lnTo>
                    <a:lnTo>
                      <a:pt x="462" y="295"/>
                    </a:lnTo>
                    <a:lnTo>
                      <a:pt x="473" y="309"/>
                    </a:lnTo>
                    <a:lnTo>
                      <a:pt x="482" y="320"/>
                    </a:lnTo>
                    <a:lnTo>
                      <a:pt x="490" y="323"/>
                    </a:lnTo>
                    <a:lnTo>
                      <a:pt x="490" y="323"/>
                    </a:lnTo>
                    <a:lnTo>
                      <a:pt x="490" y="329"/>
                    </a:lnTo>
                    <a:lnTo>
                      <a:pt x="490" y="340"/>
                    </a:lnTo>
                    <a:lnTo>
                      <a:pt x="487" y="352"/>
                    </a:lnTo>
                    <a:lnTo>
                      <a:pt x="487" y="360"/>
                    </a:lnTo>
                    <a:lnTo>
                      <a:pt x="484" y="360"/>
                    </a:lnTo>
                    <a:lnTo>
                      <a:pt x="484" y="377"/>
                    </a:lnTo>
                    <a:lnTo>
                      <a:pt x="462" y="369"/>
                    </a:lnTo>
                    <a:lnTo>
                      <a:pt x="462" y="369"/>
                    </a:lnTo>
                    <a:lnTo>
                      <a:pt x="462" y="369"/>
                    </a:lnTo>
                    <a:lnTo>
                      <a:pt x="456" y="369"/>
                    </a:lnTo>
                    <a:lnTo>
                      <a:pt x="453" y="371"/>
                    </a:lnTo>
                    <a:lnTo>
                      <a:pt x="453" y="371"/>
                    </a:lnTo>
                    <a:lnTo>
                      <a:pt x="453" y="371"/>
                    </a:lnTo>
                    <a:lnTo>
                      <a:pt x="453" y="371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48" y="374"/>
                    </a:lnTo>
                    <a:lnTo>
                      <a:pt x="448" y="374"/>
                    </a:lnTo>
                    <a:lnTo>
                      <a:pt x="448" y="377"/>
                    </a:lnTo>
                    <a:lnTo>
                      <a:pt x="448" y="377"/>
                    </a:lnTo>
                    <a:lnTo>
                      <a:pt x="448" y="377"/>
                    </a:lnTo>
                    <a:lnTo>
                      <a:pt x="448" y="377"/>
                    </a:lnTo>
                    <a:lnTo>
                      <a:pt x="445" y="377"/>
                    </a:lnTo>
                    <a:lnTo>
                      <a:pt x="445" y="377"/>
                    </a:lnTo>
                    <a:lnTo>
                      <a:pt x="445" y="377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2" y="383"/>
                    </a:lnTo>
                    <a:lnTo>
                      <a:pt x="442" y="386"/>
                    </a:lnTo>
                    <a:lnTo>
                      <a:pt x="442" y="386"/>
                    </a:lnTo>
                    <a:lnTo>
                      <a:pt x="442" y="386"/>
                    </a:lnTo>
                    <a:lnTo>
                      <a:pt x="445" y="386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2" y="388"/>
                    </a:lnTo>
                    <a:lnTo>
                      <a:pt x="442" y="388"/>
                    </a:lnTo>
                    <a:lnTo>
                      <a:pt x="442" y="388"/>
                    </a:lnTo>
                    <a:lnTo>
                      <a:pt x="442" y="388"/>
                    </a:lnTo>
                    <a:lnTo>
                      <a:pt x="442" y="388"/>
                    </a:lnTo>
                    <a:lnTo>
                      <a:pt x="439" y="388"/>
                    </a:lnTo>
                    <a:lnTo>
                      <a:pt x="439" y="388"/>
                    </a:lnTo>
                    <a:lnTo>
                      <a:pt x="439" y="388"/>
                    </a:lnTo>
                    <a:lnTo>
                      <a:pt x="439" y="388"/>
                    </a:lnTo>
                    <a:lnTo>
                      <a:pt x="436" y="386"/>
                    </a:lnTo>
                    <a:lnTo>
                      <a:pt x="436" y="386"/>
                    </a:lnTo>
                    <a:lnTo>
                      <a:pt x="436" y="386"/>
                    </a:lnTo>
                    <a:lnTo>
                      <a:pt x="436" y="386"/>
                    </a:lnTo>
                    <a:lnTo>
                      <a:pt x="436" y="386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1" y="391"/>
                    </a:lnTo>
                    <a:lnTo>
                      <a:pt x="431" y="391"/>
                    </a:lnTo>
                    <a:lnTo>
                      <a:pt x="431" y="391"/>
                    </a:lnTo>
                    <a:lnTo>
                      <a:pt x="431" y="391"/>
                    </a:lnTo>
                    <a:lnTo>
                      <a:pt x="431" y="391"/>
                    </a:lnTo>
                    <a:lnTo>
                      <a:pt x="431" y="394"/>
                    </a:lnTo>
                    <a:lnTo>
                      <a:pt x="431" y="394"/>
                    </a:lnTo>
                    <a:lnTo>
                      <a:pt x="431" y="394"/>
                    </a:lnTo>
                    <a:lnTo>
                      <a:pt x="431" y="394"/>
                    </a:lnTo>
                    <a:lnTo>
                      <a:pt x="431" y="394"/>
                    </a:lnTo>
                    <a:lnTo>
                      <a:pt x="428" y="394"/>
                    </a:lnTo>
                    <a:lnTo>
                      <a:pt x="428" y="394"/>
                    </a:lnTo>
                    <a:lnTo>
                      <a:pt x="428" y="394"/>
                    </a:lnTo>
                    <a:lnTo>
                      <a:pt x="428" y="397"/>
                    </a:lnTo>
                    <a:lnTo>
                      <a:pt x="425" y="397"/>
                    </a:lnTo>
                    <a:lnTo>
                      <a:pt x="425" y="397"/>
                    </a:lnTo>
                    <a:lnTo>
                      <a:pt x="425" y="397"/>
                    </a:lnTo>
                    <a:lnTo>
                      <a:pt x="425" y="397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8"/>
                    </a:lnTo>
                    <a:lnTo>
                      <a:pt x="431" y="408"/>
                    </a:lnTo>
                    <a:lnTo>
                      <a:pt x="431" y="408"/>
                    </a:lnTo>
                    <a:lnTo>
                      <a:pt x="431" y="411"/>
                    </a:lnTo>
                    <a:lnTo>
                      <a:pt x="431" y="411"/>
                    </a:lnTo>
                    <a:lnTo>
                      <a:pt x="428" y="411"/>
                    </a:lnTo>
                    <a:lnTo>
                      <a:pt x="428" y="411"/>
                    </a:lnTo>
                    <a:lnTo>
                      <a:pt x="428" y="411"/>
                    </a:lnTo>
                    <a:lnTo>
                      <a:pt x="428" y="414"/>
                    </a:lnTo>
                    <a:lnTo>
                      <a:pt x="428" y="414"/>
                    </a:lnTo>
                    <a:lnTo>
                      <a:pt x="428" y="414"/>
                    </a:lnTo>
                    <a:lnTo>
                      <a:pt x="428" y="414"/>
                    </a:lnTo>
                    <a:lnTo>
                      <a:pt x="425" y="414"/>
                    </a:lnTo>
                    <a:lnTo>
                      <a:pt x="425" y="414"/>
                    </a:lnTo>
                    <a:lnTo>
                      <a:pt x="425" y="414"/>
                    </a:lnTo>
                    <a:lnTo>
                      <a:pt x="422" y="414"/>
                    </a:lnTo>
                    <a:lnTo>
                      <a:pt x="422" y="414"/>
                    </a:lnTo>
                    <a:lnTo>
                      <a:pt x="422" y="411"/>
                    </a:lnTo>
                    <a:lnTo>
                      <a:pt x="419" y="411"/>
                    </a:lnTo>
                    <a:lnTo>
                      <a:pt x="419" y="411"/>
                    </a:lnTo>
                    <a:lnTo>
                      <a:pt x="419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6" y="411"/>
                    </a:lnTo>
                    <a:lnTo>
                      <a:pt x="416" y="408"/>
                    </a:lnTo>
                    <a:lnTo>
                      <a:pt x="416" y="408"/>
                    </a:lnTo>
                    <a:lnTo>
                      <a:pt x="416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4"/>
                    </a:lnTo>
                    <a:lnTo>
                      <a:pt x="414" y="414"/>
                    </a:lnTo>
                    <a:lnTo>
                      <a:pt x="414" y="414"/>
                    </a:lnTo>
                    <a:lnTo>
                      <a:pt x="414" y="414"/>
                    </a:lnTo>
                    <a:lnTo>
                      <a:pt x="414" y="414"/>
                    </a:lnTo>
                    <a:lnTo>
                      <a:pt x="416" y="414"/>
                    </a:lnTo>
                    <a:lnTo>
                      <a:pt x="416" y="414"/>
                    </a:lnTo>
                    <a:lnTo>
                      <a:pt x="416" y="414"/>
                    </a:lnTo>
                    <a:lnTo>
                      <a:pt x="416" y="414"/>
                    </a:lnTo>
                    <a:lnTo>
                      <a:pt x="416" y="414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1" y="420"/>
                    </a:lnTo>
                    <a:lnTo>
                      <a:pt x="411" y="420"/>
                    </a:lnTo>
                    <a:lnTo>
                      <a:pt x="411" y="420"/>
                    </a:lnTo>
                    <a:lnTo>
                      <a:pt x="411" y="420"/>
                    </a:lnTo>
                    <a:lnTo>
                      <a:pt x="411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2"/>
                    </a:lnTo>
                    <a:lnTo>
                      <a:pt x="414" y="422"/>
                    </a:lnTo>
                    <a:lnTo>
                      <a:pt x="414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0"/>
                    </a:lnTo>
                    <a:lnTo>
                      <a:pt x="408" y="420"/>
                    </a:lnTo>
                    <a:lnTo>
                      <a:pt x="408" y="420"/>
                    </a:lnTo>
                    <a:lnTo>
                      <a:pt x="408" y="420"/>
                    </a:lnTo>
                    <a:lnTo>
                      <a:pt x="408" y="420"/>
                    </a:lnTo>
                    <a:lnTo>
                      <a:pt x="408" y="420"/>
                    </a:lnTo>
                    <a:lnTo>
                      <a:pt x="408" y="422"/>
                    </a:lnTo>
                    <a:lnTo>
                      <a:pt x="408" y="422"/>
                    </a:lnTo>
                    <a:lnTo>
                      <a:pt x="405" y="422"/>
                    </a:lnTo>
                    <a:lnTo>
                      <a:pt x="405" y="422"/>
                    </a:lnTo>
                    <a:lnTo>
                      <a:pt x="405" y="422"/>
                    </a:lnTo>
                    <a:lnTo>
                      <a:pt x="402" y="422"/>
                    </a:lnTo>
                    <a:lnTo>
                      <a:pt x="402" y="422"/>
                    </a:lnTo>
                    <a:lnTo>
                      <a:pt x="402" y="422"/>
                    </a:lnTo>
                    <a:lnTo>
                      <a:pt x="402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7" y="422"/>
                    </a:lnTo>
                    <a:lnTo>
                      <a:pt x="397" y="422"/>
                    </a:lnTo>
                    <a:lnTo>
                      <a:pt x="397" y="422"/>
                    </a:lnTo>
                    <a:lnTo>
                      <a:pt x="397" y="422"/>
                    </a:lnTo>
                    <a:lnTo>
                      <a:pt x="394" y="422"/>
                    </a:lnTo>
                    <a:lnTo>
                      <a:pt x="394" y="422"/>
                    </a:lnTo>
                    <a:lnTo>
                      <a:pt x="394" y="422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91" y="425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88" y="422"/>
                    </a:lnTo>
                    <a:lnTo>
                      <a:pt x="382" y="414"/>
                    </a:lnTo>
                    <a:lnTo>
                      <a:pt x="382" y="414"/>
                    </a:lnTo>
                    <a:lnTo>
                      <a:pt x="374" y="400"/>
                    </a:lnTo>
                    <a:lnTo>
                      <a:pt x="371" y="397"/>
                    </a:lnTo>
                    <a:lnTo>
                      <a:pt x="368" y="400"/>
                    </a:lnTo>
                    <a:lnTo>
                      <a:pt x="363" y="400"/>
                    </a:lnTo>
                    <a:lnTo>
                      <a:pt x="360" y="403"/>
                    </a:lnTo>
                    <a:lnTo>
                      <a:pt x="360" y="403"/>
                    </a:lnTo>
                    <a:lnTo>
                      <a:pt x="357" y="403"/>
                    </a:lnTo>
                    <a:lnTo>
                      <a:pt x="357" y="403"/>
                    </a:lnTo>
                    <a:lnTo>
                      <a:pt x="357" y="403"/>
                    </a:lnTo>
                    <a:lnTo>
                      <a:pt x="354" y="403"/>
                    </a:lnTo>
                    <a:lnTo>
                      <a:pt x="354" y="403"/>
                    </a:lnTo>
                    <a:lnTo>
                      <a:pt x="354" y="403"/>
                    </a:lnTo>
                    <a:lnTo>
                      <a:pt x="351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3" y="403"/>
                    </a:lnTo>
                    <a:lnTo>
                      <a:pt x="343" y="403"/>
                    </a:lnTo>
                    <a:lnTo>
                      <a:pt x="343" y="403"/>
                    </a:lnTo>
                    <a:lnTo>
                      <a:pt x="343" y="400"/>
                    </a:lnTo>
                    <a:lnTo>
                      <a:pt x="343" y="400"/>
                    </a:lnTo>
                    <a:lnTo>
                      <a:pt x="343" y="400"/>
                    </a:lnTo>
                    <a:lnTo>
                      <a:pt x="343" y="400"/>
                    </a:lnTo>
                    <a:lnTo>
                      <a:pt x="343" y="400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37" y="397"/>
                    </a:lnTo>
                    <a:lnTo>
                      <a:pt x="337" y="397"/>
                    </a:lnTo>
                    <a:lnTo>
                      <a:pt x="337" y="397"/>
                    </a:lnTo>
                    <a:lnTo>
                      <a:pt x="337" y="397"/>
                    </a:lnTo>
                    <a:lnTo>
                      <a:pt x="337" y="397"/>
                    </a:lnTo>
                    <a:lnTo>
                      <a:pt x="334" y="397"/>
                    </a:lnTo>
                    <a:lnTo>
                      <a:pt x="334" y="397"/>
                    </a:lnTo>
                    <a:lnTo>
                      <a:pt x="334" y="397"/>
                    </a:lnTo>
                    <a:lnTo>
                      <a:pt x="334" y="397"/>
                    </a:lnTo>
                    <a:lnTo>
                      <a:pt x="334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29" y="400"/>
                    </a:lnTo>
                    <a:lnTo>
                      <a:pt x="329" y="400"/>
                    </a:lnTo>
                    <a:lnTo>
                      <a:pt x="329" y="397"/>
                    </a:lnTo>
                    <a:lnTo>
                      <a:pt x="320" y="394"/>
                    </a:lnTo>
                    <a:lnTo>
                      <a:pt x="317" y="391"/>
                    </a:lnTo>
                    <a:lnTo>
                      <a:pt x="317" y="391"/>
                    </a:lnTo>
                    <a:lnTo>
                      <a:pt x="317" y="391"/>
                    </a:lnTo>
                    <a:lnTo>
                      <a:pt x="317" y="388"/>
                    </a:lnTo>
                    <a:lnTo>
                      <a:pt x="317" y="388"/>
                    </a:lnTo>
                    <a:lnTo>
                      <a:pt x="317" y="388"/>
                    </a:lnTo>
                    <a:lnTo>
                      <a:pt x="320" y="388"/>
                    </a:lnTo>
                    <a:lnTo>
                      <a:pt x="320" y="388"/>
                    </a:lnTo>
                    <a:lnTo>
                      <a:pt x="320" y="386"/>
                    </a:lnTo>
                    <a:lnTo>
                      <a:pt x="320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77"/>
                    </a:lnTo>
                    <a:lnTo>
                      <a:pt x="314" y="377"/>
                    </a:lnTo>
                    <a:lnTo>
                      <a:pt x="312" y="377"/>
                    </a:lnTo>
                    <a:lnTo>
                      <a:pt x="312" y="377"/>
                    </a:lnTo>
                    <a:lnTo>
                      <a:pt x="314" y="374"/>
                    </a:lnTo>
                    <a:lnTo>
                      <a:pt x="314" y="374"/>
                    </a:lnTo>
                    <a:lnTo>
                      <a:pt x="314" y="374"/>
                    </a:lnTo>
                    <a:lnTo>
                      <a:pt x="314" y="374"/>
                    </a:lnTo>
                    <a:lnTo>
                      <a:pt x="314" y="371"/>
                    </a:lnTo>
                    <a:lnTo>
                      <a:pt x="312" y="371"/>
                    </a:lnTo>
                    <a:lnTo>
                      <a:pt x="312" y="371"/>
                    </a:lnTo>
                    <a:lnTo>
                      <a:pt x="312" y="371"/>
                    </a:lnTo>
                    <a:lnTo>
                      <a:pt x="312" y="369"/>
                    </a:lnTo>
                    <a:lnTo>
                      <a:pt x="312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3"/>
                    </a:lnTo>
                    <a:lnTo>
                      <a:pt x="314" y="363"/>
                    </a:lnTo>
                    <a:lnTo>
                      <a:pt x="314" y="363"/>
                    </a:lnTo>
                    <a:lnTo>
                      <a:pt x="309" y="363"/>
                    </a:lnTo>
                    <a:lnTo>
                      <a:pt x="309" y="366"/>
                    </a:lnTo>
                    <a:lnTo>
                      <a:pt x="309" y="366"/>
                    </a:lnTo>
                    <a:lnTo>
                      <a:pt x="309" y="366"/>
                    </a:lnTo>
                    <a:lnTo>
                      <a:pt x="309" y="366"/>
                    </a:lnTo>
                    <a:lnTo>
                      <a:pt x="309" y="374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0" y="374"/>
                    </a:lnTo>
                    <a:lnTo>
                      <a:pt x="295" y="374"/>
                    </a:lnTo>
                    <a:lnTo>
                      <a:pt x="292" y="371"/>
                    </a:lnTo>
                    <a:lnTo>
                      <a:pt x="289" y="371"/>
                    </a:lnTo>
                    <a:lnTo>
                      <a:pt x="286" y="371"/>
                    </a:lnTo>
                    <a:lnTo>
                      <a:pt x="283" y="369"/>
                    </a:lnTo>
                    <a:lnTo>
                      <a:pt x="283" y="369"/>
                    </a:lnTo>
                    <a:lnTo>
                      <a:pt x="280" y="369"/>
                    </a:lnTo>
                    <a:lnTo>
                      <a:pt x="280" y="369"/>
                    </a:lnTo>
                    <a:lnTo>
                      <a:pt x="278" y="369"/>
                    </a:lnTo>
                    <a:lnTo>
                      <a:pt x="278" y="366"/>
                    </a:lnTo>
                    <a:lnTo>
                      <a:pt x="275" y="366"/>
                    </a:lnTo>
                    <a:lnTo>
                      <a:pt x="272" y="366"/>
                    </a:lnTo>
                    <a:lnTo>
                      <a:pt x="272" y="366"/>
                    </a:lnTo>
                    <a:lnTo>
                      <a:pt x="272" y="363"/>
                    </a:lnTo>
                    <a:lnTo>
                      <a:pt x="269" y="363"/>
                    </a:lnTo>
                    <a:lnTo>
                      <a:pt x="269" y="363"/>
                    </a:lnTo>
                    <a:lnTo>
                      <a:pt x="266" y="363"/>
                    </a:lnTo>
                    <a:lnTo>
                      <a:pt x="266" y="363"/>
                    </a:lnTo>
                    <a:lnTo>
                      <a:pt x="266" y="363"/>
                    </a:lnTo>
                    <a:lnTo>
                      <a:pt x="266" y="363"/>
                    </a:lnTo>
                    <a:lnTo>
                      <a:pt x="255" y="360"/>
                    </a:lnTo>
                    <a:lnTo>
                      <a:pt x="258" y="366"/>
                    </a:lnTo>
                    <a:lnTo>
                      <a:pt x="255" y="380"/>
                    </a:lnTo>
                    <a:lnTo>
                      <a:pt x="249" y="380"/>
                    </a:lnTo>
                    <a:lnTo>
                      <a:pt x="249" y="380"/>
                    </a:lnTo>
                    <a:lnTo>
                      <a:pt x="249" y="380"/>
                    </a:lnTo>
                    <a:lnTo>
                      <a:pt x="249" y="380"/>
                    </a:lnTo>
                    <a:lnTo>
                      <a:pt x="249" y="380"/>
                    </a:lnTo>
                    <a:lnTo>
                      <a:pt x="246" y="377"/>
                    </a:lnTo>
                    <a:lnTo>
                      <a:pt x="246" y="377"/>
                    </a:lnTo>
                    <a:lnTo>
                      <a:pt x="246" y="377"/>
                    </a:lnTo>
                    <a:lnTo>
                      <a:pt x="244" y="377"/>
                    </a:lnTo>
                    <a:lnTo>
                      <a:pt x="244" y="377"/>
                    </a:lnTo>
                    <a:lnTo>
                      <a:pt x="244" y="377"/>
                    </a:lnTo>
                    <a:lnTo>
                      <a:pt x="244" y="374"/>
                    </a:lnTo>
                    <a:lnTo>
                      <a:pt x="241" y="374"/>
                    </a:lnTo>
                    <a:lnTo>
                      <a:pt x="241" y="374"/>
                    </a:lnTo>
                    <a:lnTo>
                      <a:pt x="238" y="374"/>
                    </a:lnTo>
                    <a:lnTo>
                      <a:pt x="238" y="371"/>
                    </a:lnTo>
                    <a:lnTo>
                      <a:pt x="238" y="374"/>
                    </a:lnTo>
                    <a:lnTo>
                      <a:pt x="235" y="374"/>
                    </a:lnTo>
                    <a:lnTo>
                      <a:pt x="235" y="374"/>
                    </a:lnTo>
                    <a:lnTo>
                      <a:pt x="235" y="374"/>
                    </a:lnTo>
                    <a:lnTo>
                      <a:pt x="232" y="374"/>
                    </a:lnTo>
                    <a:lnTo>
                      <a:pt x="232" y="377"/>
                    </a:lnTo>
                    <a:lnTo>
                      <a:pt x="229" y="377"/>
                    </a:lnTo>
                    <a:lnTo>
                      <a:pt x="229" y="377"/>
                    </a:lnTo>
                    <a:lnTo>
                      <a:pt x="229" y="380"/>
                    </a:lnTo>
                    <a:lnTo>
                      <a:pt x="227" y="380"/>
                    </a:lnTo>
                    <a:lnTo>
                      <a:pt x="227" y="380"/>
                    </a:lnTo>
                    <a:lnTo>
                      <a:pt x="227" y="383"/>
                    </a:lnTo>
                    <a:lnTo>
                      <a:pt x="227" y="383"/>
                    </a:lnTo>
                    <a:lnTo>
                      <a:pt x="227" y="383"/>
                    </a:lnTo>
                    <a:lnTo>
                      <a:pt x="227" y="383"/>
                    </a:lnTo>
                    <a:lnTo>
                      <a:pt x="227" y="383"/>
                    </a:lnTo>
                    <a:lnTo>
                      <a:pt x="227" y="386"/>
                    </a:lnTo>
                    <a:lnTo>
                      <a:pt x="229" y="386"/>
                    </a:lnTo>
                    <a:lnTo>
                      <a:pt x="241" y="383"/>
                    </a:lnTo>
                    <a:lnTo>
                      <a:pt x="244" y="400"/>
                    </a:lnTo>
                    <a:lnTo>
                      <a:pt x="244" y="400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7"/>
                    </a:lnTo>
                    <a:lnTo>
                      <a:pt x="246" y="417"/>
                    </a:lnTo>
                    <a:lnTo>
                      <a:pt x="246" y="417"/>
                    </a:lnTo>
                    <a:lnTo>
                      <a:pt x="246" y="420"/>
                    </a:lnTo>
                    <a:lnTo>
                      <a:pt x="246" y="420"/>
                    </a:lnTo>
                    <a:lnTo>
                      <a:pt x="246" y="420"/>
                    </a:lnTo>
                    <a:lnTo>
                      <a:pt x="246" y="422"/>
                    </a:lnTo>
                    <a:lnTo>
                      <a:pt x="246" y="422"/>
                    </a:lnTo>
                    <a:lnTo>
                      <a:pt x="246" y="422"/>
                    </a:lnTo>
                    <a:lnTo>
                      <a:pt x="246" y="422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32" y="428"/>
                    </a:lnTo>
                    <a:lnTo>
                      <a:pt x="232" y="428"/>
                    </a:lnTo>
                    <a:lnTo>
                      <a:pt x="232" y="428"/>
                    </a:lnTo>
                    <a:lnTo>
                      <a:pt x="232" y="428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29" y="431"/>
                    </a:lnTo>
                    <a:lnTo>
                      <a:pt x="229" y="434"/>
                    </a:lnTo>
                    <a:lnTo>
                      <a:pt x="227" y="434"/>
                    </a:lnTo>
                    <a:lnTo>
                      <a:pt x="227" y="434"/>
                    </a:lnTo>
                    <a:lnTo>
                      <a:pt x="227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9"/>
                    </a:lnTo>
                    <a:lnTo>
                      <a:pt x="221" y="439"/>
                    </a:lnTo>
                    <a:lnTo>
                      <a:pt x="221" y="439"/>
                    </a:lnTo>
                    <a:lnTo>
                      <a:pt x="212" y="439"/>
                    </a:lnTo>
                    <a:lnTo>
                      <a:pt x="212" y="439"/>
                    </a:lnTo>
                    <a:lnTo>
                      <a:pt x="210" y="439"/>
                    </a:lnTo>
                    <a:lnTo>
                      <a:pt x="207" y="439"/>
                    </a:lnTo>
                    <a:lnTo>
                      <a:pt x="204" y="439"/>
                    </a:lnTo>
                    <a:lnTo>
                      <a:pt x="201" y="439"/>
                    </a:lnTo>
                    <a:lnTo>
                      <a:pt x="198" y="439"/>
                    </a:lnTo>
                    <a:lnTo>
                      <a:pt x="193" y="439"/>
                    </a:lnTo>
                    <a:lnTo>
                      <a:pt x="193" y="439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5" name="Freeform 261"/>
              <p:cNvSpPr>
                <a:spLocks/>
              </p:cNvSpPr>
              <p:nvPr/>
            </p:nvSpPr>
            <p:spPr bwMode="auto">
              <a:xfrm>
                <a:off x="1128" y="2365"/>
                <a:ext cx="260" cy="228"/>
              </a:xfrm>
              <a:custGeom>
                <a:avLst/>
                <a:gdLst/>
                <a:ahLst/>
                <a:cxnLst>
                  <a:cxn ang="0">
                    <a:pos x="167" y="439"/>
                  </a:cxn>
                  <a:cxn ang="0">
                    <a:pos x="173" y="425"/>
                  </a:cxn>
                  <a:cxn ang="0">
                    <a:pos x="136" y="394"/>
                  </a:cxn>
                  <a:cxn ang="0">
                    <a:pos x="91" y="343"/>
                  </a:cxn>
                  <a:cxn ang="0">
                    <a:pos x="91" y="306"/>
                  </a:cxn>
                  <a:cxn ang="0">
                    <a:pos x="74" y="278"/>
                  </a:cxn>
                  <a:cxn ang="0">
                    <a:pos x="76" y="224"/>
                  </a:cxn>
                  <a:cxn ang="0">
                    <a:pos x="74" y="196"/>
                  </a:cxn>
                  <a:cxn ang="0">
                    <a:pos x="96" y="190"/>
                  </a:cxn>
                  <a:cxn ang="0">
                    <a:pos x="82" y="167"/>
                  </a:cxn>
                  <a:cxn ang="0">
                    <a:pos x="74" y="150"/>
                  </a:cxn>
                  <a:cxn ang="0">
                    <a:pos x="59" y="136"/>
                  </a:cxn>
                  <a:cxn ang="0">
                    <a:pos x="37" y="122"/>
                  </a:cxn>
                  <a:cxn ang="0">
                    <a:pos x="31" y="99"/>
                  </a:cxn>
                  <a:cxn ang="0">
                    <a:pos x="23" y="80"/>
                  </a:cxn>
                  <a:cxn ang="0">
                    <a:pos x="20" y="60"/>
                  </a:cxn>
                  <a:cxn ang="0">
                    <a:pos x="8" y="46"/>
                  </a:cxn>
                  <a:cxn ang="0">
                    <a:pos x="3" y="17"/>
                  </a:cxn>
                  <a:cxn ang="0">
                    <a:pos x="17" y="9"/>
                  </a:cxn>
                  <a:cxn ang="0">
                    <a:pos x="25" y="23"/>
                  </a:cxn>
                  <a:cxn ang="0">
                    <a:pos x="45" y="37"/>
                  </a:cxn>
                  <a:cxn ang="0">
                    <a:pos x="54" y="63"/>
                  </a:cxn>
                  <a:cxn ang="0">
                    <a:pos x="74" y="74"/>
                  </a:cxn>
                  <a:cxn ang="0">
                    <a:pos x="96" y="68"/>
                  </a:cxn>
                  <a:cxn ang="0">
                    <a:pos x="113" y="68"/>
                  </a:cxn>
                  <a:cxn ang="0">
                    <a:pos x="130" y="80"/>
                  </a:cxn>
                  <a:cxn ang="0">
                    <a:pos x="150" y="88"/>
                  </a:cxn>
                  <a:cxn ang="0">
                    <a:pos x="161" y="94"/>
                  </a:cxn>
                  <a:cxn ang="0">
                    <a:pos x="181" y="105"/>
                  </a:cxn>
                  <a:cxn ang="0">
                    <a:pos x="195" y="97"/>
                  </a:cxn>
                  <a:cxn ang="0">
                    <a:pos x="207" y="97"/>
                  </a:cxn>
                  <a:cxn ang="0">
                    <a:pos x="215" y="102"/>
                  </a:cxn>
                  <a:cxn ang="0">
                    <a:pos x="224" y="114"/>
                  </a:cxn>
                  <a:cxn ang="0">
                    <a:pos x="238" y="119"/>
                  </a:cxn>
                  <a:cxn ang="0">
                    <a:pos x="249" y="131"/>
                  </a:cxn>
                  <a:cxn ang="0">
                    <a:pos x="263" y="131"/>
                  </a:cxn>
                  <a:cxn ang="0">
                    <a:pos x="272" y="136"/>
                  </a:cxn>
                  <a:cxn ang="0">
                    <a:pos x="283" y="148"/>
                  </a:cxn>
                  <a:cxn ang="0">
                    <a:pos x="306" y="153"/>
                  </a:cxn>
                  <a:cxn ang="0">
                    <a:pos x="329" y="167"/>
                  </a:cxn>
                  <a:cxn ang="0">
                    <a:pos x="348" y="187"/>
                  </a:cxn>
                  <a:cxn ang="0">
                    <a:pos x="357" y="201"/>
                  </a:cxn>
                  <a:cxn ang="0">
                    <a:pos x="371" y="218"/>
                  </a:cxn>
                  <a:cxn ang="0">
                    <a:pos x="380" y="235"/>
                  </a:cxn>
                  <a:cxn ang="0">
                    <a:pos x="382" y="244"/>
                  </a:cxn>
                  <a:cxn ang="0">
                    <a:pos x="391" y="258"/>
                  </a:cxn>
                  <a:cxn ang="0">
                    <a:pos x="431" y="250"/>
                  </a:cxn>
                  <a:cxn ang="0">
                    <a:pos x="484" y="360"/>
                  </a:cxn>
                  <a:cxn ang="0">
                    <a:pos x="445" y="383"/>
                  </a:cxn>
                  <a:cxn ang="0">
                    <a:pos x="436" y="388"/>
                  </a:cxn>
                  <a:cxn ang="0">
                    <a:pos x="428" y="403"/>
                  </a:cxn>
                  <a:cxn ang="0">
                    <a:pos x="416" y="411"/>
                  </a:cxn>
                  <a:cxn ang="0">
                    <a:pos x="414" y="408"/>
                  </a:cxn>
                  <a:cxn ang="0">
                    <a:pos x="411" y="420"/>
                  </a:cxn>
                  <a:cxn ang="0">
                    <a:pos x="399" y="422"/>
                  </a:cxn>
                  <a:cxn ang="0">
                    <a:pos x="357" y="403"/>
                  </a:cxn>
                  <a:cxn ang="0">
                    <a:pos x="343" y="400"/>
                  </a:cxn>
                  <a:cxn ang="0">
                    <a:pos x="331" y="400"/>
                  </a:cxn>
                  <a:cxn ang="0">
                    <a:pos x="314" y="380"/>
                  </a:cxn>
                  <a:cxn ang="0">
                    <a:pos x="314" y="363"/>
                  </a:cxn>
                  <a:cxn ang="0">
                    <a:pos x="249" y="380"/>
                  </a:cxn>
                  <a:cxn ang="0">
                    <a:pos x="229" y="386"/>
                  </a:cxn>
                  <a:cxn ang="0">
                    <a:pos x="224" y="437"/>
                  </a:cxn>
                </a:cxnLst>
                <a:rect l="0" t="0" r="r" b="b"/>
                <a:pathLst>
                  <a:path w="513" h="451">
                    <a:moveTo>
                      <a:pt x="193" y="439"/>
                    </a:moveTo>
                    <a:lnTo>
                      <a:pt x="190" y="439"/>
                    </a:lnTo>
                    <a:lnTo>
                      <a:pt x="184" y="448"/>
                    </a:lnTo>
                    <a:lnTo>
                      <a:pt x="181" y="451"/>
                    </a:lnTo>
                    <a:lnTo>
                      <a:pt x="181" y="451"/>
                    </a:lnTo>
                    <a:lnTo>
                      <a:pt x="181" y="451"/>
                    </a:lnTo>
                    <a:lnTo>
                      <a:pt x="176" y="451"/>
                    </a:lnTo>
                    <a:lnTo>
                      <a:pt x="173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51"/>
                    </a:lnTo>
                    <a:lnTo>
                      <a:pt x="167" y="448"/>
                    </a:lnTo>
                    <a:lnTo>
                      <a:pt x="167" y="448"/>
                    </a:lnTo>
                    <a:lnTo>
                      <a:pt x="167" y="448"/>
                    </a:lnTo>
                    <a:lnTo>
                      <a:pt x="164" y="448"/>
                    </a:lnTo>
                    <a:lnTo>
                      <a:pt x="164" y="445"/>
                    </a:lnTo>
                    <a:lnTo>
                      <a:pt x="164" y="445"/>
                    </a:lnTo>
                    <a:lnTo>
                      <a:pt x="164" y="445"/>
                    </a:lnTo>
                    <a:lnTo>
                      <a:pt x="164" y="445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4" y="442"/>
                    </a:lnTo>
                    <a:lnTo>
                      <a:pt x="167" y="442"/>
                    </a:lnTo>
                    <a:lnTo>
                      <a:pt x="167" y="442"/>
                    </a:lnTo>
                    <a:lnTo>
                      <a:pt x="167" y="439"/>
                    </a:lnTo>
                    <a:lnTo>
                      <a:pt x="167" y="439"/>
                    </a:lnTo>
                    <a:lnTo>
                      <a:pt x="167" y="439"/>
                    </a:lnTo>
                    <a:lnTo>
                      <a:pt x="167" y="439"/>
                    </a:lnTo>
                    <a:lnTo>
                      <a:pt x="170" y="437"/>
                    </a:lnTo>
                    <a:lnTo>
                      <a:pt x="170" y="437"/>
                    </a:lnTo>
                    <a:lnTo>
                      <a:pt x="170" y="437"/>
                    </a:lnTo>
                    <a:lnTo>
                      <a:pt x="170" y="437"/>
                    </a:lnTo>
                    <a:lnTo>
                      <a:pt x="170" y="437"/>
                    </a:lnTo>
                    <a:lnTo>
                      <a:pt x="170" y="434"/>
                    </a:lnTo>
                    <a:lnTo>
                      <a:pt x="170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3" y="434"/>
                    </a:lnTo>
                    <a:lnTo>
                      <a:pt x="176" y="434"/>
                    </a:lnTo>
                    <a:lnTo>
                      <a:pt x="176" y="434"/>
                    </a:lnTo>
                    <a:lnTo>
                      <a:pt x="176" y="434"/>
                    </a:lnTo>
                    <a:lnTo>
                      <a:pt x="176" y="434"/>
                    </a:lnTo>
                    <a:lnTo>
                      <a:pt x="176" y="434"/>
                    </a:lnTo>
                    <a:lnTo>
                      <a:pt x="173" y="431"/>
                    </a:lnTo>
                    <a:lnTo>
                      <a:pt x="173" y="431"/>
                    </a:lnTo>
                    <a:lnTo>
                      <a:pt x="173" y="431"/>
                    </a:lnTo>
                    <a:lnTo>
                      <a:pt x="173" y="431"/>
                    </a:lnTo>
                    <a:lnTo>
                      <a:pt x="173" y="431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8"/>
                    </a:lnTo>
                    <a:lnTo>
                      <a:pt x="173" y="425"/>
                    </a:lnTo>
                    <a:lnTo>
                      <a:pt x="173" y="425"/>
                    </a:lnTo>
                    <a:lnTo>
                      <a:pt x="173" y="425"/>
                    </a:lnTo>
                    <a:lnTo>
                      <a:pt x="156" y="425"/>
                    </a:lnTo>
                    <a:lnTo>
                      <a:pt x="156" y="417"/>
                    </a:lnTo>
                    <a:lnTo>
                      <a:pt x="153" y="420"/>
                    </a:lnTo>
                    <a:lnTo>
                      <a:pt x="153" y="420"/>
                    </a:lnTo>
                    <a:lnTo>
                      <a:pt x="150" y="420"/>
                    </a:lnTo>
                    <a:lnTo>
                      <a:pt x="150" y="420"/>
                    </a:lnTo>
                    <a:lnTo>
                      <a:pt x="150" y="420"/>
                    </a:lnTo>
                    <a:lnTo>
                      <a:pt x="150" y="420"/>
                    </a:lnTo>
                    <a:lnTo>
                      <a:pt x="147" y="420"/>
                    </a:lnTo>
                    <a:lnTo>
                      <a:pt x="147" y="417"/>
                    </a:lnTo>
                    <a:lnTo>
                      <a:pt x="147" y="417"/>
                    </a:lnTo>
                    <a:lnTo>
                      <a:pt x="144" y="417"/>
                    </a:lnTo>
                    <a:lnTo>
                      <a:pt x="144" y="417"/>
                    </a:lnTo>
                    <a:lnTo>
                      <a:pt x="144" y="417"/>
                    </a:lnTo>
                    <a:lnTo>
                      <a:pt x="144" y="417"/>
                    </a:lnTo>
                    <a:lnTo>
                      <a:pt x="144" y="417"/>
                    </a:lnTo>
                    <a:lnTo>
                      <a:pt x="142" y="417"/>
                    </a:lnTo>
                    <a:lnTo>
                      <a:pt x="142" y="417"/>
                    </a:lnTo>
                    <a:lnTo>
                      <a:pt x="142" y="417"/>
                    </a:lnTo>
                    <a:lnTo>
                      <a:pt x="139" y="417"/>
                    </a:lnTo>
                    <a:lnTo>
                      <a:pt x="139" y="417"/>
                    </a:lnTo>
                    <a:lnTo>
                      <a:pt x="139" y="417"/>
                    </a:lnTo>
                    <a:lnTo>
                      <a:pt x="136" y="417"/>
                    </a:lnTo>
                    <a:lnTo>
                      <a:pt x="136" y="414"/>
                    </a:lnTo>
                    <a:lnTo>
                      <a:pt x="133" y="414"/>
                    </a:lnTo>
                    <a:lnTo>
                      <a:pt x="133" y="414"/>
                    </a:lnTo>
                    <a:lnTo>
                      <a:pt x="127" y="397"/>
                    </a:lnTo>
                    <a:lnTo>
                      <a:pt x="133" y="394"/>
                    </a:lnTo>
                    <a:lnTo>
                      <a:pt x="133" y="394"/>
                    </a:lnTo>
                    <a:lnTo>
                      <a:pt x="133" y="394"/>
                    </a:lnTo>
                    <a:lnTo>
                      <a:pt x="136" y="394"/>
                    </a:lnTo>
                    <a:lnTo>
                      <a:pt x="133" y="391"/>
                    </a:lnTo>
                    <a:lnTo>
                      <a:pt x="133" y="391"/>
                    </a:lnTo>
                    <a:lnTo>
                      <a:pt x="133" y="391"/>
                    </a:lnTo>
                    <a:lnTo>
                      <a:pt x="133" y="391"/>
                    </a:lnTo>
                    <a:lnTo>
                      <a:pt x="130" y="391"/>
                    </a:lnTo>
                    <a:lnTo>
                      <a:pt x="130" y="388"/>
                    </a:lnTo>
                    <a:lnTo>
                      <a:pt x="130" y="386"/>
                    </a:lnTo>
                    <a:lnTo>
                      <a:pt x="122" y="386"/>
                    </a:lnTo>
                    <a:lnTo>
                      <a:pt x="113" y="383"/>
                    </a:lnTo>
                    <a:lnTo>
                      <a:pt x="108" y="388"/>
                    </a:lnTo>
                    <a:lnTo>
                      <a:pt x="105" y="383"/>
                    </a:lnTo>
                    <a:lnTo>
                      <a:pt x="105" y="383"/>
                    </a:lnTo>
                    <a:lnTo>
                      <a:pt x="105" y="383"/>
                    </a:lnTo>
                    <a:lnTo>
                      <a:pt x="105" y="383"/>
                    </a:lnTo>
                    <a:lnTo>
                      <a:pt x="105" y="383"/>
                    </a:lnTo>
                    <a:lnTo>
                      <a:pt x="105" y="380"/>
                    </a:lnTo>
                    <a:lnTo>
                      <a:pt x="105" y="380"/>
                    </a:lnTo>
                    <a:lnTo>
                      <a:pt x="105" y="380"/>
                    </a:lnTo>
                    <a:lnTo>
                      <a:pt x="105" y="377"/>
                    </a:lnTo>
                    <a:lnTo>
                      <a:pt x="105" y="377"/>
                    </a:lnTo>
                    <a:lnTo>
                      <a:pt x="105" y="377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2" y="352"/>
                    </a:lnTo>
                    <a:lnTo>
                      <a:pt x="96" y="354"/>
                    </a:lnTo>
                    <a:lnTo>
                      <a:pt x="93" y="352"/>
                    </a:lnTo>
                    <a:lnTo>
                      <a:pt x="93" y="352"/>
                    </a:lnTo>
                    <a:lnTo>
                      <a:pt x="93" y="349"/>
                    </a:lnTo>
                    <a:lnTo>
                      <a:pt x="93" y="349"/>
                    </a:lnTo>
                    <a:lnTo>
                      <a:pt x="93" y="349"/>
                    </a:lnTo>
                    <a:lnTo>
                      <a:pt x="91" y="343"/>
                    </a:lnTo>
                    <a:lnTo>
                      <a:pt x="91" y="343"/>
                    </a:lnTo>
                    <a:lnTo>
                      <a:pt x="91" y="340"/>
                    </a:lnTo>
                    <a:lnTo>
                      <a:pt x="91" y="340"/>
                    </a:lnTo>
                    <a:lnTo>
                      <a:pt x="91" y="337"/>
                    </a:lnTo>
                    <a:lnTo>
                      <a:pt x="91" y="337"/>
                    </a:lnTo>
                    <a:lnTo>
                      <a:pt x="91" y="337"/>
                    </a:lnTo>
                    <a:lnTo>
                      <a:pt x="93" y="335"/>
                    </a:lnTo>
                    <a:lnTo>
                      <a:pt x="93" y="332"/>
                    </a:lnTo>
                    <a:lnTo>
                      <a:pt x="93" y="332"/>
                    </a:lnTo>
                    <a:lnTo>
                      <a:pt x="93" y="332"/>
                    </a:lnTo>
                    <a:lnTo>
                      <a:pt x="93" y="329"/>
                    </a:lnTo>
                    <a:lnTo>
                      <a:pt x="93" y="329"/>
                    </a:lnTo>
                    <a:lnTo>
                      <a:pt x="96" y="323"/>
                    </a:lnTo>
                    <a:lnTo>
                      <a:pt x="96" y="323"/>
                    </a:lnTo>
                    <a:lnTo>
                      <a:pt x="96" y="323"/>
                    </a:lnTo>
                    <a:lnTo>
                      <a:pt x="96" y="323"/>
                    </a:lnTo>
                    <a:lnTo>
                      <a:pt x="96" y="320"/>
                    </a:lnTo>
                    <a:lnTo>
                      <a:pt x="96" y="320"/>
                    </a:lnTo>
                    <a:lnTo>
                      <a:pt x="96" y="320"/>
                    </a:lnTo>
                    <a:lnTo>
                      <a:pt x="96" y="318"/>
                    </a:lnTo>
                    <a:lnTo>
                      <a:pt x="96" y="318"/>
                    </a:lnTo>
                    <a:lnTo>
                      <a:pt x="96" y="318"/>
                    </a:lnTo>
                    <a:lnTo>
                      <a:pt x="93" y="318"/>
                    </a:lnTo>
                    <a:lnTo>
                      <a:pt x="93" y="315"/>
                    </a:lnTo>
                    <a:lnTo>
                      <a:pt x="93" y="315"/>
                    </a:lnTo>
                    <a:lnTo>
                      <a:pt x="93" y="315"/>
                    </a:lnTo>
                    <a:lnTo>
                      <a:pt x="93" y="312"/>
                    </a:lnTo>
                    <a:lnTo>
                      <a:pt x="93" y="312"/>
                    </a:lnTo>
                    <a:lnTo>
                      <a:pt x="93" y="312"/>
                    </a:lnTo>
                    <a:lnTo>
                      <a:pt x="93" y="309"/>
                    </a:lnTo>
                    <a:lnTo>
                      <a:pt x="93" y="309"/>
                    </a:lnTo>
                    <a:lnTo>
                      <a:pt x="93" y="309"/>
                    </a:lnTo>
                    <a:lnTo>
                      <a:pt x="93" y="306"/>
                    </a:lnTo>
                    <a:lnTo>
                      <a:pt x="91" y="306"/>
                    </a:lnTo>
                    <a:lnTo>
                      <a:pt x="91" y="306"/>
                    </a:lnTo>
                    <a:lnTo>
                      <a:pt x="91" y="303"/>
                    </a:lnTo>
                    <a:lnTo>
                      <a:pt x="88" y="303"/>
                    </a:lnTo>
                    <a:lnTo>
                      <a:pt x="88" y="303"/>
                    </a:lnTo>
                    <a:lnTo>
                      <a:pt x="88" y="303"/>
                    </a:lnTo>
                    <a:lnTo>
                      <a:pt x="88" y="303"/>
                    </a:lnTo>
                    <a:lnTo>
                      <a:pt x="88" y="301"/>
                    </a:lnTo>
                    <a:lnTo>
                      <a:pt x="88" y="301"/>
                    </a:lnTo>
                    <a:lnTo>
                      <a:pt x="88" y="301"/>
                    </a:lnTo>
                    <a:lnTo>
                      <a:pt x="85" y="298"/>
                    </a:lnTo>
                    <a:lnTo>
                      <a:pt x="85" y="298"/>
                    </a:lnTo>
                    <a:lnTo>
                      <a:pt x="85" y="298"/>
                    </a:lnTo>
                    <a:lnTo>
                      <a:pt x="85" y="298"/>
                    </a:lnTo>
                    <a:lnTo>
                      <a:pt x="85" y="298"/>
                    </a:lnTo>
                    <a:lnTo>
                      <a:pt x="82" y="295"/>
                    </a:lnTo>
                    <a:lnTo>
                      <a:pt x="82" y="295"/>
                    </a:lnTo>
                    <a:lnTo>
                      <a:pt x="82" y="295"/>
                    </a:lnTo>
                    <a:lnTo>
                      <a:pt x="79" y="292"/>
                    </a:lnTo>
                    <a:lnTo>
                      <a:pt x="79" y="292"/>
                    </a:lnTo>
                    <a:lnTo>
                      <a:pt x="79" y="292"/>
                    </a:lnTo>
                    <a:lnTo>
                      <a:pt x="79" y="292"/>
                    </a:lnTo>
                    <a:lnTo>
                      <a:pt x="79" y="292"/>
                    </a:lnTo>
                    <a:lnTo>
                      <a:pt x="79" y="289"/>
                    </a:lnTo>
                    <a:lnTo>
                      <a:pt x="79" y="289"/>
                    </a:lnTo>
                    <a:lnTo>
                      <a:pt x="76" y="286"/>
                    </a:lnTo>
                    <a:lnTo>
                      <a:pt x="76" y="286"/>
                    </a:lnTo>
                    <a:lnTo>
                      <a:pt x="76" y="284"/>
                    </a:lnTo>
                    <a:lnTo>
                      <a:pt x="76" y="284"/>
                    </a:lnTo>
                    <a:lnTo>
                      <a:pt x="74" y="281"/>
                    </a:lnTo>
                    <a:lnTo>
                      <a:pt x="74" y="281"/>
                    </a:lnTo>
                    <a:lnTo>
                      <a:pt x="74" y="281"/>
                    </a:lnTo>
                    <a:lnTo>
                      <a:pt x="74" y="278"/>
                    </a:lnTo>
                    <a:lnTo>
                      <a:pt x="74" y="278"/>
                    </a:lnTo>
                    <a:lnTo>
                      <a:pt x="76" y="275"/>
                    </a:lnTo>
                    <a:lnTo>
                      <a:pt x="76" y="275"/>
                    </a:lnTo>
                    <a:lnTo>
                      <a:pt x="76" y="272"/>
                    </a:lnTo>
                    <a:lnTo>
                      <a:pt x="76" y="272"/>
                    </a:lnTo>
                    <a:lnTo>
                      <a:pt x="76" y="272"/>
                    </a:lnTo>
                    <a:lnTo>
                      <a:pt x="74" y="272"/>
                    </a:lnTo>
                    <a:lnTo>
                      <a:pt x="76" y="261"/>
                    </a:lnTo>
                    <a:lnTo>
                      <a:pt x="71" y="252"/>
                    </a:lnTo>
                    <a:lnTo>
                      <a:pt x="68" y="247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1" y="244"/>
                    </a:lnTo>
                    <a:lnTo>
                      <a:pt x="71" y="241"/>
                    </a:lnTo>
                    <a:lnTo>
                      <a:pt x="71" y="238"/>
                    </a:lnTo>
                    <a:lnTo>
                      <a:pt x="71" y="235"/>
                    </a:lnTo>
                    <a:lnTo>
                      <a:pt x="71" y="235"/>
                    </a:lnTo>
                    <a:lnTo>
                      <a:pt x="71" y="233"/>
                    </a:lnTo>
                    <a:lnTo>
                      <a:pt x="71" y="233"/>
                    </a:lnTo>
                    <a:lnTo>
                      <a:pt x="71" y="233"/>
                    </a:lnTo>
                    <a:lnTo>
                      <a:pt x="71" y="233"/>
                    </a:lnTo>
                    <a:lnTo>
                      <a:pt x="71" y="233"/>
                    </a:lnTo>
                    <a:lnTo>
                      <a:pt x="71" y="230"/>
                    </a:lnTo>
                    <a:lnTo>
                      <a:pt x="71" y="230"/>
                    </a:lnTo>
                    <a:lnTo>
                      <a:pt x="71" y="230"/>
                    </a:lnTo>
                    <a:lnTo>
                      <a:pt x="71" y="230"/>
                    </a:lnTo>
                    <a:lnTo>
                      <a:pt x="71" y="227"/>
                    </a:lnTo>
                    <a:lnTo>
                      <a:pt x="71" y="227"/>
                    </a:lnTo>
                    <a:lnTo>
                      <a:pt x="74" y="227"/>
                    </a:lnTo>
                    <a:lnTo>
                      <a:pt x="74" y="227"/>
                    </a:lnTo>
                    <a:lnTo>
                      <a:pt x="74" y="224"/>
                    </a:lnTo>
                    <a:lnTo>
                      <a:pt x="76" y="224"/>
                    </a:lnTo>
                    <a:lnTo>
                      <a:pt x="76" y="224"/>
                    </a:lnTo>
                    <a:lnTo>
                      <a:pt x="76" y="224"/>
                    </a:lnTo>
                    <a:lnTo>
                      <a:pt x="79" y="221"/>
                    </a:lnTo>
                    <a:lnTo>
                      <a:pt x="79" y="221"/>
                    </a:lnTo>
                    <a:lnTo>
                      <a:pt x="79" y="221"/>
                    </a:lnTo>
                    <a:lnTo>
                      <a:pt x="79" y="218"/>
                    </a:lnTo>
                    <a:lnTo>
                      <a:pt x="82" y="218"/>
                    </a:lnTo>
                    <a:lnTo>
                      <a:pt x="82" y="218"/>
                    </a:lnTo>
                    <a:lnTo>
                      <a:pt x="85" y="216"/>
                    </a:lnTo>
                    <a:lnTo>
                      <a:pt x="85" y="216"/>
                    </a:lnTo>
                    <a:lnTo>
                      <a:pt x="85" y="216"/>
                    </a:lnTo>
                    <a:lnTo>
                      <a:pt x="85" y="216"/>
                    </a:lnTo>
                    <a:lnTo>
                      <a:pt x="85" y="216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2" y="210"/>
                    </a:lnTo>
                    <a:lnTo>
                      <a:pt x="82" y="210"/>
                    </a:lnTo>
                    <a:lnTo>
                      <a:pt x="82" y="207"/>
                    </a:lnTo>
                    <a:lnTo>
                      <a:pt x="82" y="207"/>
                    </a:lnTo>
                    <a:lnTo>
                      <a:pt x="82" y="207"/>
                    </a:lnTo>
                    <a:lnTo>
                      <a:pt x="79" y="207"/>
                    </a:lnTo>
                    <a:lnTo>
                      <a:pt x="79" y="207"/>
                    </a:lnTo>
                    <a:lnTo>
                      <a:pt x="79" y="207"/>
                    </a:lnTo>
                    <a:lnTo>
                      <a:pt x="79" y="207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1"/>
                    </a:lnTo>
                    <a:lnTo>
                      <a:pt x="76" y="201"/>
                    </a:lnTo>
                    <a:lnTo>
                      <a:pt x="76" y="201"/>
                    </a:lnTo>
                    <a:lnTo>
                      <a:pt x="74" y="199"/>
                    </a:lnTo>
                    <a:lnTo>
                      <a:pt x="74" y="199"/>
                    </a:lnTo>
                    <a:lnTo>
                      <a:pt x="74" y="199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76" y="193"/>
                    </a:lnTo>
                    <a:lnTo>
                      <a:pt x="76" y="193"/>
                    </a:lnTo>
                    <a:lnTo>
                      <a:pt x="76" y="190"/>
                    </a:lnTo>
                    <a:lnTo>
                      <a:pt x="76" y="187"/>
                    </a:lnTo>
                    <a:lnTo>
                      <a:pt x="76" y="184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82" y="182"/>
                    </a:lnTo>
                    <a:lnTo>
                      <a:pt x="82" y="182"/>
                    </a:lnTo>
                    <a:lnTo>
                      <a:pt x="85" y="184"/>
                    </a:lnTo>
                    <a:lnTo>
                      <a:pt x="85" y="184"/>
                    </a:lnTo>
                    <a:lnTo>
                      <a:pt x="85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91" y="184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3" y="190"/>
                    </a:lnTo>
                    <a:lnTo>
                      <a:pt x="93" y="190"/>
                    </a:lnTo>
                    <a:lnTo>
                      <a:pt x="96" y="190"/>
                    </a:lnTo>
                    <a:lnTo>
                      <a:pt x="96" y="190"/>
                    </a:lnTo>
                    <a:lnTo>
                      <a:pt x="96" y="190"/>
                    </a:lnTo>
                    <a:lnTo>
                      <a:pt x="99" y="187"/>
                    </a:lnTo>
                    <a:lnTo>
                      <a:pt x="96" y="187"/>
                    </a:lnTo>
                    <a:lnTo>
                      <a:pt x="96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1" y="187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88" y="182"/>
                    </a:lnTo>
                    <a:lnTo>
                      <a:pt x="88" y="182"/>
                    </a:lnTo>
                    <a:lnTo>
                      <a:pt x="88" y="182"/>
                    </a:lnTo>
                    <a:lnTo>
                      <a:pt x="85" y="182"/>
                    </a:lnTo>
                    <a:lnTo>
                      <a:pt x="85" y="182"/>
                    </a:lnTo>
                    <a:lnTo>
                      <a:pt x="85" y="179"/>
                    </a:lnTo>
                    <a:lnTo>
                      <a:pt x="82" y="179"/>
                    </a:lnTo>
                    <a:lnTo>
                      <a:pt x="82" y="179"/>
                    </a:lnTo>
                    <a:lnTo>
                      <a:pt x="82" y="179"/>
                    </a:lnTo>
                    <a:lnTo>
                      <a:pt x="79" y="179"/>
                    </a:lnTo>
                    <a:lnTo>
                      <a:pt x="79" y="179"/>
                    </a:lnTo>
                    <a:lnTo>
                      <a:pt x="79" y="176"/>
                    </a:lnTo>
                    <a:lnTo>
                      <a:pt x="79" y="176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9" y="173"/>
                    </a:lnTo>
                    <a:lnTo>
                      <a:pt x="79" y="170"/>
                    </a:lnTo>
                    <a:lnTo>
                      <a:pt x="82" y="170"/>
                    </a:lnTo>
                    <a:lnTo>
                      <a:pt x="82" y="167"/>
                    </a:lnTo>
                    <a:lnTo>
                      <a:pt x="82" y="167"/>
                    </a:lnTo>
                    <a:lnTo>
                      <a:pt x="82" y="167"/>
                    </a:lnTo>
                    <a:lnTo>
                      <a:pt x="85" y="165"/>
                    </a:lnTo>
                    <a:lnTo>
                      <a:pt x="85" y="165"/>
                    </a:lnTo>
                    <a:lnTo>
                      <a:pt x="85" y="165"/>
                    </a:lnTo>
                    <a:lnTo>
                      <a:pt x="85" y="162"/>
                    </a:lnTo>
                    <a:lnTo>
                      <a:pt x="85" y="162"/>
                    </a:lnTo>
                    <a:lnTo>
                      <a:pt x="82" y="165"/>
                    </a:lnTo>
                    <a:lnTo>
                      <a:pt x="82" y="165"/>
                    </a:lnTo>
                    <a:lnTo>
                      <a:pt x="79" y="165"/>
                    </a:lnTo>
                    <a:lnTo>
                      <a:pt x="79" y="165"/>
                    </a:lnTo>
                    <a:lnTo>
                      <a:pt x="76" y="162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1" y="162"/>
                    </a:lnTo>
                    <a:lnTo>
                      <a:pt x="71" y="159"/>
                    </a:lnTo>
                    <a:lnTo>
                      <a:pt x="71" y="159"/>
                    </a:lnTo>
                    <a:lnTo>
                      <a:pt x="71" y="156"/>
                    </a:lnTo>
                    <a:lnTo>
                      <a:pt x="71" y="156"/>
                    </a:lnTo>
                    <a:lnTo>
                      <a:pt x="71" y="156"/>
                    </a:lnTo>
                    <a:lnTo>
                      <a:pt x="71" y="153"/>
                    </a:lnTo>
                    <a:lnTo>
                      <a:pt x="71" y="153"/>
                    </a:lnTo>
                    <a:lnTo>
                      <a:pt x="71" y="153"/>
                    </a:lnTo>
                    <a:lnTo>
                      <a:pt x="74" y="153"/>
                    </a:lnTo>
                    <a:lnTo>
                      <a:pt x="74" y="153"/>
                    </a:lnTo>
                    <a:lnTo>
                      <a:pt x="74" y="153"/>
                    </a:lnTo>
                    <a:lnTo>
                      <a:pt x="76" y="153"/>
                    </a:lnTo>
                    <a:lnTo>
                      <a:pt x="76" y="153"/>
                    </a:lnTo>
                    <a:lnTo>
                      <a:pt x="76" y="153"/>
                    </a:lnTo>
                    <a:lnTo>
                      <a:pt x="76" y="150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71" y="150"/>
                    </a:lnTo>
                    <a:lnTo>
                      <a:pt x="71" y="150"/>
                    </a:lnTo>
                    <a:lnTo>
                      <a:pt x="71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8" y="150"/>
                    </a:lnTo>
                    <a:lnTo>
                      <a:pt x="65" y="150"/>
                    </a:lnTo>
                    <a:lnTo>
                      <a:pt x="65" y="150"/>
                    </a:lnTo>
                    <a:lnTo>
                      <a:pt x="65" y="150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59" y="148"/>
                    </a:lnTo>
                    <a:lnTo>
                      <a:pt x="59" y="148"/>
                    </a:lnTo>
                    <a:lnTo>
                      <a:pt x="59" y="145"/>
                    </a:lnTo>
                    <a:lnTo>
                      <a:pt x="59" y="145"/>
                    </a:lnTo>
                    <a:lnTo>
                      <a:pt x="59" y="145"/>
                    </a:lnTo>
                    <a:lnTo>
                      <a:pt x="59" y="142"/>
                    </a:lnTo>
                    <a:lnTo>
                      <a:pt x="59" y="142"/>
                    </a:lnTo>
                    <a:lnTo>
                      <a:pt x="59" y="142"/>
                    </a:lnTo>
                    <a:lnTo>
                      <a:pt x="59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1" y="133"/>
                    </a:lnTo>
                    <a:lnTo>
                      <a:pt x="51" y="133"/>
                    </a:lnTo>
                    <a:lnTo>
                      <a:pt x="51" y="133"/>
                    </a:lnTo>
                    <a:lnTo>
                      <a:pt x="51" y="131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8" y="128"/>
                    </a:lnTo>
                    <a:lnTo>
                      <a:pt x="48" y="128"/>
                    </a:lnTo>
                    <a:lnTo>
                      <a:pt x="48" y="128"/>
                    </a:lnTo>
                    <a:lnTo>
                      <a:pt x="48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2" y="125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0" y="125"/>
                    </a:lnTo>
                    <a:lnTo>
                      <a:pt x="40" y="125"/>
                    </a:lnTo>
                    <a:lnTo>
                      <a:pt x="40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4"/>
                    </a:lnTo>
                    <a:lnTo>
                      <a:pt x="34" y="114"/>
                    </a:lnTo>
                    <a:lnTo>
                      <a:pt x="34" y="114"/>
                    </a:lnTo>
                    <a:lnTo>
                      <a:pt x="34" y="111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5"/>
                    </a:lnTo>
                    <a:lnTo>
                      <a:pt x="31" y="105"/>
                    </a:lnTo>
                    <a:lnTo>
                      <a:pt x="31" y="105"/>
                    </a:lnTo>
                    <a:lnTo>
                      <a:pt x="31" y="102"/>
                    </a:lnTo>
                    <a:lnTo>
                      <a:pt x="31" y="102"/>
                    </a:lnTo>
                    <a:lnTo>
                      <a:pt x="31" y="99"/>
                    </a:lnTo>
                    <a:lnTo>
                      <a:pt x="31" y="99"/>
                    </a:lnTo>
                    <a:lnTo>
                      <a:pt x="31" y="99"/>
                    </a:lnTo>
                    <a:lnTo>
                      <a:pt x="34" y="99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34" y="94"/>
                    </a:lnTo>
                    <a:lnTo>
                      <a:pt x="34" y="94"/>
                    </a:lnTo>
                    <a:lnTo>
                      <a:pt x="34" y="94"/>
                    </a:lnTo>
                    <a:lnTo>
                      <a:pt x="31" y="91"/>
                    </a:lnTo>
                    <a:lnTo>
                      <a:pt x="31" y="91"/>
                    </a:lnTo>
                    <a:lnTo>
                      <a:pt x="31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5" y="91"/>
                    </a:lnTo>
                    <a:lnTo>
                      <a:pt x="25" y="91"/>
                    </a:lnTo>
                    <a:lnTo>
                      <a:pt x="25" y="91"/>
                    </a:lnTo>
                    <a:lnTo>
                      <a:pt x="25" y="91"/>
                    </a:lnTo>
                    <a:lnTo>
                      <a:pt x="25" y="91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5" y="85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0" y="71"/>
                    </a:lnTo>
                    <a:lnTo>
                      <a:pt x="20" y="71"/>
                    </a:lnTo>
                    <a:lnTo>
                      <a:pt x="20" y="71"/>
                    </a:lnTo>
                    <a:lnTo>
                      <a:pt x="20" y="71"/>
                    </a:lnTo>
                    <a:lnTo>
                      <a:pt x="20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17" y="60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4"/>
                    </a:lnTo>
                    <a:lnTo>
                      <a:pt x="14" y="54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1" y="57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3" y="17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5" y="40"/>
                    </a:lnTo>
                    <a:lnTo>
                      <a:pt x="45" y="40"/>
                    </a:lnTo>
                    <a:lnTo>
                      <a:pt x="45" y="43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1" y="57"/>
                    </a:lnTo>
                    <a:lnTo>
                      <a:pt x="51" y="60"/>
                    </a:lnTo>
                    <a:lnTo>
                      <a:pt x="51" y="60"/>
                    </a:lnTo>
                    <a:lnTo>
                      <a:pt x="51" y="60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5" y="80"/>
                    </a:lnTo>
                    <a:lnTo>
                      <a:pt x="65" y="80"/>
                    </a:lnTo>
                    <a:lnTo>
                      <a:pt x="65" y="77"/>
                    </a:lnTo>
                    <a:lnTo>
                      <a:pt x="68" y="77"/>
                    </a:lnTo>
                    <a:lnTo>
                      <a:pt x="68" y="77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1"/>
                    </a:lnTo>
                    <a:lnTo>
                      <a:pt x="74" y="71"/>
                    </a:lnTo>
                    <a:lnTo>
                      <a:pt x="76" y="71"/>
                    </a:lnTo>
                    <a:lnTo>
                      <a:pt x="76" y="71"/>
                    </a:lnTo>
                    <a:lnTo>
                      <a:pt x="76" y="68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79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5" y="68"/>
                    </a:lnTo>
                    <a:lnTo>
                      <a:pt x="85" y="68"/>
                    </a:lnTo>
                    <a:lnTo>
                      <a:pt x="85" y="68"/>
                    </a:lnTo>
                    <a:lnTo>
                      <a:pt x="88" y="68"/>
                    </a:lnTo>
                    <a:lnTo>
                      <a:pt x="88" y="68"/>
                    </a:lnTo>
                    <a:lnTo>
                      <a:pt x="88" y="68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91" y="65"/>
                    </a:lnTo>
                    <a:lnTo>
                      <a:pt x="91" y="65"/>
                    </a:lnTo>
                    <a:lnTo>
                      <a:pt x="91" y="65"/>
                    </a:lnTo>
                    <a:lnTo>
                      <a:pt x="91" y="68"/>
                    </a:lnTo>
                    <a:lnTo>
                      <a:pt x="91" y="68"/>
                    </a:lnTo>
                    <a:lnTo>
                      <a:pt x="91" y="68"/>
                    </a:lnTo>
                    <a:lnTo>
                      <a:pt x="91" y="68"/>
                    </a:lnTo>
                    <a:lnTo>
                      <a:pt x="91" y="68"/>
                    </a:lnTo>
                    <a:lnTo>
                      <a:pt x="93" y="65"/>
                    </a:lnTo>
                    <a:lnTo>
                      <a:pt x="93" y="65"/>
                    </a:lnTo>
                    <a:lnTo>
                      <a:pt x="93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3" y="68"/>
                    </a:lnTo>
                    <a:lnTo>
                      <a:pt x="113" y="68"/>
                    </a:lnTo>
                    <a:lnTo>
                      <a:pt x="113" y="68"/>
                    </a:lnTo>
                    <a:lnTo>
                      <a:pt x="116" y="68"/>
                    </a:lnTo>
                    <a:lnTo>
                      <a:pt x="116" y="68"/>
                    </a:lnTo>
                    <a:lnTo>
                      <a:pt x="116" y="71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19" y="74"/>
                    </a:lnTo>
                    <a:lnTo>
                      <a:pt x="119" y="74"/>
                    </a:lnTo>
                    <a:lnTo>
                      <a:pt x="119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7"/>
                    </a:lnTo>
                    <a:lnTo>
                      <a:pt x="125" y="77"/>
                    </a:lnTo>
                    <a:lnTo>
                      <a:pt x="125" y="77"/>
                    </a:lnTo>
                    <a:lnTo>
                      <a:pt x="125" y="77"/>
                    </a:lnTo>
                    <a:lnTo>
                      <a:pt x="125" y="77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77"/>
                    </a:lnTo>
                    <a:lnTo>
                      <a:pt x="127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3" y="80"/>
                    </a:lnTo>
                    <a:lnTo>
                      <a:pt x="133" y="80"/>
                    </a:lnTo>
                    <a:lnTo>
                      <a:pt x="133" y="80"/>
                    </a:lnTo>
                    <a:lnTo>
                      <a:pt x="133" y="80"/>
                    </a:lnTo>
                    <a:lnTo>
                      <a:pt x="133" y="80"/>
                    </a:lnTo>
                    <a:lnTo>
                      <a:pt x="136" y="80"/>
                    </a:lnTo>
                    <a:lnTo>
                      <a:pt x="136" y="80"/>
                    </a:lnTo>
                    <a:lnTo>
                      <a:pt x="136" y="80"/>
                    </a:lnTo>
                    <a:lnTo>
                      <a:pt x="136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42" y="85"/>
                    </a:lnTo>
                    <a:lnTo>
                      <a:pt x="142" y="85"/>
                    </a:lnTo>
                    <a:lnTo>
                      <a:pt x="144" y="85"/>
                    </a:lnTo>
                    <a:lnTo>
                      <a:pt x="144" y="85"/>
                    </a:lnTo>
                    <a:lnTo>
                      <a:pt x="144" y="85"/>
                    </a:lnTo>
                    <a:lnTo>
                      <a:pt x="144" y="85"/>
                    </a:lnTo>
                    <a:lnTo>
                      <a:pt x="144" y="88"/>
                    </a:lnTo>
                    <a:lnTo>
                      <a:pt x="144" y="88"/>
                    </a:lnTo>
                    <a:lnTo>
                      <a:pt x="147" y="85"/>
                    </a:lnTo>
                    <a:lnTo>
                      <a:pt x="147" y="85"/>
                    </a:lnTo>
                    <a:lnTo>
                      <a:pt x="147" y="88"/>
                    </a:lnTo>
                    <a:lnTo>
                      <a:pt x="147" y="88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3" y="88"/>
                    </a:lnTo>
                    <a:lnTo>
                      <a:pt x="153" y="88"/>
                    </a:lnTo>
                    <a:lnTo>
                      <a:pt x="153" y="88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6" y="91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7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4"/>
                    </a:lnTo>
                    <a:lnTo>
                      <a:pt x="159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1" y="97"/>
                    </a:lnTo>
                    <a:lnTo>
                      <a:pt x="161" y="97"/>
                    </a:lnTo>
                    <a:lnTo>
                      <a:pt x="161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7" y="99"/>
                    </a:lnTo>
                    <a:lnTo>
                      <a:pt x="167" y="99"/>
                    </a:lnTo>
                    <a:lnTo>
                      <a:pt x="167" y="99"/>
                    </a:lnTo>
                    <a:lnTo>
                      <a:pt x="170" y="97"/>
                    </a:lnTo>
                    <a:lnTo>
                      <a:pt x="170" y="97"/>
                    </a:lnTo>
                    <a:lnTo>
                      <a:pt x="170" y="97"/>
                    </a:lnTo>
                    <a:lnTo>
                      <a:pt x="173" y="97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3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8" y="105"/>
                    </a:lnTo>
                    <a:lnTo>
                      <a:pt x="178" y="105"/>
                    </a:lnTo>
                    <a:lnTo>
                      <a:pt x="178" y="105"/>
                    </a:lnTo>
                    <a:lnTo>
                      <a:pt x="178" y="105"/>
                    </a:lnTo>
                    <a:lnTo>
                      <a:pt x="181" y="105"/>
                    </a:lnTo>
                    <a:lnTo>
                      <a:pt x="181" y="105"/>
                    </a:lnTo>
                    <a:lnTo>
                      <a:pt x="181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87" y="102"/>
                    </a:lnTo>
                    <a:lnTo>
                      <a:pt x="187" y="102"/>
                    </a:lnTo>
                    <a:lnTo>
                      <a:pt x="187" y="99"/>
                    </a:lnTo>
                    <a:lnTo>
                      <a:pt x="187" y="99"/>
                    </a:lnTo>
                    <a:lnTo>
                      <a:pt x="187" y="99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3" y="97"/>
                    </a:lnTo>
                    <a:lnTo>
                      <a:pt x="193" y="97"/>
                    </a:lnTo>
                    <a:lnTo>
                      <a:pt x="193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8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4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07" y="97"/>
                    </a:lnTo>
                    <a:lnTo>
                      <a:pt x="210" y="97"/>
                    </a:lnTo>
                    <a:lnTo>
                      <a:pt x="210" y="97"/>
                    </a:lnTo>
                    <a:lnTo>
                      <a:pt x="210" y="97"/>
                    </a:lnTo>
                    <a:lnTo>
                      <a:pt x="210" y="97"/>
                    </a:lnTo>
                    <a:lnTo>
                      <a:pt x="210" y="97"/>
                    </a:lnTo>
                    <a:lnTo>
                      <a:pt x="210" y="99"/>
                    </a:lnTo>
                    <a:lnTo>
                      <a:pt x="210" y="99"/>
                    </a:lnTo>
                    <a:lnTo>
                      <a:pt x="210" y="99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12" y="99"/>
                    </a:lnTo>
                    <a:lnTo>
                      <a:pt x="215" y="99"/>
                    </a:lnTo>
                    <a:lnTo>
                      <a:pt x="215" y="99"/>
                    </a:lnTo>
                    <a:lnTo>
                      <a:pt x="215" y="99"/>
                    </a:lnTo>
                    <a:lnTo>
                      <a:pt x="215" y="99"/>
                    </a:lnTo>
                    <a:lnTo>
                      <a:pt x="215" y="99"/>
                    </a:lnTo>
                    <a:lnTo>
                      <a:pt x="212" y="99"/>
                    </a:lnTo>
                    <a:lnTo>
                      <a:pt x="212" y="102"/>
                    </a:lnTo>
                    <a:lnTo>
                      <a:pt x="212" y="102"/>
                    </a:lnTo>
                    <a:lnTo>
                      <a:pt x="212" y="102"/>
                    </a:lnTo>
                    <a:lnTo>
                      <a:pt x="212" y="102"/>
                    </a:lnTo>
                    <a:lnTo>
                      <a:pt x="212" y="102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5"/>
                    </a:lnTo>
                    <a:lnTo>
                      <a:pt x="215" y="102"/>
                    </a:lnTo>
                    <a:lnTo>
                      <a:pt x="215" y="102"/>
                    </a:lnTo>
                    <a:lnTo>
                      <a:pt x="215" y="102"/>
                    </a:lnTo>
                    <a:lnTo>
                      <a:pt x="218" y="102"/>
                    </a:lnTo>
                    <a:lnTo>
                      <a:pt x="218" y="102"/>
                    </a:lnTo>
                    <a:lnTo>
                      <a:pt x="218" y="102"/>
                    </a:lnTo>
                    <a:lnTo>
                      <a:pt x="218" y="102"/>
                    </a:lnTo>
                    <a:lnTo>
                      <a:pt x="218" y="105"/>
                    </a:lnTo>
                    <a:lnTo>
                      <a:pt x="218" y="105"/>
                    </a:lnTo>
                    <a:lnTo>
                      <a:pt x="218" y="105"/>
                    </a:lnTo>
                    <a:lnTo>
                      <a:pt x="218" y="105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21" y="108"/>
                    </a:lnTo>
                    <a:lnTo>
                      <a:pt x="221" y="108"/>
                    </a:lnTo>
                    <a:lnTo>
                      <a:pt x="221" y="108"/>
                    </a:lnTo>
                    <a:lnTo>
                      <a:pt x="221" y="111"/>
                    </a:lnTo>
                    <a:lnTo>
                      <a:pt x="221" y="111"/>
                    </a:lnTo>
                    <a:lnTo>
                      <a:pt x="221" y="111"/>
                    </a:lnTo>
                    <a:lnTo>
                      <a:pt x="221" y="111"/>
                    </a:lnTo>
                    <a:lnTo>
                      <a:pt x="224" y="111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4" y="114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7" y="111"/>
                    </a:lnTo>
                    <a:lnTo>
                      <a:pt x="227" y="111"/>
                    </a:lnTo>
                    <a:lnTo>
                      <a:pt x="227" y="111"/>
                    </a:lnTo>
                    <a:lnTo>
                      <a:pt x="227" y="111"/>
                    </a:lnTo>
                    <a:lnTo>
                      <a:pt x="227" y="111"/>
                    </a:lnTo>
                    <a:lnTo>
                      <a:pt x="229" y="111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9" y="116"/>
                    </a:lnTo>
                    <a:lnTo>
                      <a:pt x="229" y="116"/>
                    </a:lnTo>
                    <a:lnTo>
                      <a:pt x="229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5" y="116"/>
                    </a:lnTo>
                    <a:lnTo>
                      <a:pt x="235" y="119"/>
                    </a:lnTo>
                    <a:lnTo>
                      <a:pt x="235" y="119"/>
                    </a:lnTo>
                    <a:lnTo>
                      <a:pt x="235" y="119"/>
                    </a:lnTo>
                    <a:lnTo>
                      <a:pt x="235" y="119"/>
                    </a:lnTo>
                    <a:lnTo>
                      <a:pt x="238" y="119"/>
                    </a:lnTo>
                    <a:lnTo>
                      <a:pt x="238" y="119"/>
                    </a:lnTo>
                    <a:lnTo>
                      <a:pt x="238" y="119"/>
                    </a:lnTo>
                    <a:lnTo>
                      <a:pt x="238" y="119"/>
                    </a:lnTo>
                    <a:lnTo>
                      <a:pt x="238" y="119"/>
                    </a:lnTo>
                    <a:lnTo>
                      <a:pt x="241" y="119"/>
                    </a:lnTo>
                    <a:lnTo>
                      <a:pt x="241" y="119"/>
                    </a:lnTo>
                    <a:lnTo>
                      <a:pt x="241" y="119"/>
                    </a:lnTo>
                    <a:lnTo>
                      <a:pt x="241" y="122"/>
                    </a:lnTo>
                    <a:lnTo>
                      <a:pt x="244" y="122"/>
                    </a:lnTo>
                    <a:lnTo>
                      <a:pt x="244" y="122"/>
                    </a:lnTo>
                    <a:lnTo>
                      <a:pt x="244" y="122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5"/>
                    </a:lnTo>
                    <a:lnTo>
                      <a:pt x="246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52" y="131"/>
                    </a:lnTo>
                    <a:lnTo>
                      <a:pt x="252" y="131"/>
                    </a:lnTo>
                    <a:lnTo>
                      <a:pt x="252" y="128"/>
                    </a:lnTo>
                    <a:lnTo>
                      <a:pt x="252" y="128"/>
                    </a:lnTo>
                    <a:lnTo>
                      <a:pt x="252" y="128"/>
                    </a:lnTo>
                    <a:lnTo>
                      <a:pt x="252" y="128"/>
                    </a:lnTo>
                    <a:lnTo>
                      <a:pt x="255" y="128"/>
                    </a:lnTo>
                    <a:lnTo>
                      <a:pt x="255" y="125"/>
                    </a:lnTo>
                    <a:lnTo>
                      <a:pt x="255" y="125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61" y="128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28"/>
                    </a:lnTo>
                    <a:lnTo>
                      <a:pt x="261" y="128"/>
                    </a:lnTo>
                    <a:lnTo>
                      <a:pt x="261" y="128"/>
                    </a:lnTo>
                    <a:lnTo>
                      <a:pt x="263" y="128"/>
                    </a:lnTo>
                    <a:lnTo>
                      <a:pt x="263" y="128"/>
                    </a:lnTo>
                    <a:lnTo>
                      <a:pt x="263" y="131"/>
                    </a:lnTo>
                    <a:lnTo>
                      <a:pt x="263" y="131"/>
                    </a:lnTo>
                    <a:lnTo>
                      <a:pt x="263" y="131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6" y="133"/>
                    </a:lnTo>
                    <a:lnTo>
                      <a:pt x="269" y="133"/>
                    </a:lnTo>
                    <a:lnTo>
                      <a:pt x="269" y="133"/>
                    </a:lnTo>
                    <a:lnTo>
                      <a:pt x="269" y="133"/>
                    </a:lnTo>
                    <a:lnTo>
                      <a:pt x="269" y="133"/>
                    </a:lnTo>
                    <a:lnTo>
                      <a:pt x="269" y="133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69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2" y="136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5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78" y="139"/>
                    </a:lnTo>
                    <a:lnTo>
                      <a:pt x="280" y="139"/>
                    </a:lnTo>
                    <a:lnTo>
                      <a:pt x="280" y="139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2"/>
                    </a:lnTo>
                    <a:lnTo>
                      <a:pt x="280" y="145"/>
                    </a:lnTo>
                    <a:lnTo>
                      <a:pt x="280" y="145"/>
                    </a:lnTo>
                    <a:lnTo>
                      <a:pt x="280" y="145"/>
                    </a:lnTo>
                    <a:lnTo>
                      <a:pt x="283" y="145"/>
                    </a:lnTo>
                    <a:lnTo>
                      <a:pt x="283" y="145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6" y="148"/>
                    </a:lnTo>
                    <a:lnTo>
                      <a:pt x="286" y="150"/>
                    </a:lnTo>
                    <a:lnTo>
                      <a:pt x="286" y="150"/>
                    </a:lnTo>
                    <a:lnTo>
                      <a:pt x="286" y="150"/>
                    </a:lnTo>
                    <a:lnTo>
                      <a:pt x="286" y="150"/>
                    </a:lnTo>
                    <a:lnTo>
                      <a:pt x="286" y="150"/>
                    </a:lnTo>
                    <a:lnTo>
                      <a:pt x="289" y="150"/>
                    </a:lnTo>
                    <a:lnTo>
                      <a:pt x="289" y="150"/>
                    </a:lnTo>
                    <a:lnTo>
                      <a:pt x="289" y="150"/>
                    </a:lnTo>
                    <a:lnTo>
                      <a:pt x="289" y="153"/>
                    </a:lnTo>
                    <a:lnTo>
                      <a:pt x="289" y="153"/>
                    </a:lnTo>
                    <a:lnTo>
                      <a:pt x="292" y="153"/>
                    </a:lnTo>
                    <a:lnTo>
                      <a:pt x="292" y="153"/>
                    </a:lnTo>
                    <a:lnTo>
                      <a:pt x="292" y="153"/>
                    </a:lnTo>
                    <a:lnTo>
                      <a:pt x="292" y="153"/>
                    </a:lnTo>
                    <a:lnTo>
                      <a:pt x="292" y="150"/>
                    </a:lnTo>
                    <a:lnTo>
                      <a:pt x="295" y="150"/>
                    </a:lnTo>
                    <a:lnTo>
                      <a:pt x="295" y="150"/>
                    </a:lnTo>
                    <a:lnTo>
                      <a:pt x="295" y="150"/>
                    </a:lnTo>
                    <a:lnTo>
                      <a:pt x="295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297" y="150"/>
                    </a:lnTo>
                    <a:lnTo>
                      <a:pt x="300" y="150"/>
                    </a:lnTo>
                    <a:lnTo>
                      <a:pt x="300" y="150"/>
                    </a:lnTo>
                    <a:lnTo>
                      <a:pt x="300" y="150"/>
                    </a:lnTo>
                    <a:lnTo>
                      <a:pt x="303" y="150"/>
                    </a:lnTo>
                    <a:lnTo>
                      <a:pt x="303" y="150"/>
                    </a:lnTo>
                    <a:lnTo>
                      <a:pt x="303" y="153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6" y="156"/>
                    </a:ln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lnTo>
                      <a:pt x="312" y="159"/>
                    </a:lnTo>
                    <a:lnTo>
                      <a:pt x="312" y="159"/>
                    </a:lnTo>
                    <a:lnTo>
                      <a:pt x="312" y="159"/>
                    </a:lnTo>
                    <a:lnTo>
                      <a:pt x="312" y="159"/>
                    </a:lnTo>
                    <a:lnTo>
                      <a:pt x="314" y="159"/>
                    </a:lnTo>
                    <a:lnTo>
                      <a:pt x="317" y="162"/>
                    </a:lnTo>
                    <a:lnTo>
                      <a:pt x="317" y="162"/>
                    </a:lnTo>
                    <a:lnTo>
                      <a:pt x="317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3" y="165"/>
                    </a:lnTo>
                    <a:lnTo>
                      <a:pt x="323" y="165"/>
                    </a:lnTo>
                    <a:lnTo>
                      <a:pt x="323" y="167"/>
                    </a:lnTo>
                    <a:lnTo>
                      <a:pt x="323" y="167"/>
                    </a:lnTo>
                    <a:lnTo>
                      <a:pt x="323" y="167"/>
                    </a:lnTo>
                    <a:lnTo>
                      <a:pt x="323" y="167"/>
                    </a:lnTo>
                    <a:lnTo>
                      <a:pt x="323" y="170"/>
                    </a:lnTo>
                    <a:lnTo>
                      <a:pt x="326" y="170"/>
                    </a:lnTo>
                    <a:lnTo>
                      <a:pt x="326" y="170"/>
                    </a:lnTo>
                    <a:lnTo>
                      <a:pt x="326" y="170"/>
                    </a:lnTo>
                    <a:lnTo>
                      <a:pt x="326" y="170"/>
                    </a:lnTo>
                    <a:lnTo>
                      <a:pt x="326" y="167"/>
                    </a:lnTo>
                    <a:lnTo>
                      <a:pt x="329" y="167"/>
                    </a:lnTo>
                    <a:lnTo>
                      <a:pt x="329" y="167"/>
                    </a:lnTo>
                    <a:lnTo>
                      <a:pt x="329" y="167"/>
                    </a:lnTo>
                    <a:lnTo>
                      <a:pt x="329" y="167"/>
                    </a:lnTo>
                    <a:lnTo>
                      <a:pt x="331" y="167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7" y="173"/>
                    </a:lnTo>
                    <a:lnTo>
                      <a:pt x="337" y="176"/>
                    </a:lnTo>
                    <a:lnTo>
                      <a:pt x="337" y="176"/>
                    </a:lnTo>
                    <a:lnTo>
                      <a:pt x="337" y="179"/>
                    </a:lnTo>
                    <a:lnTo>
                      <a:pt x="337" y="179"/>
                    </a:lnTo>
                    <a:lnTo>
                      <a:pt x="340" y="179"/>
                    </a:lnTo>
                    <a:lnTo>
                      <a:pt x="340" y="182"/>
                    </a:lnTo>
                    <a:lnTo>
                      <a:pt x="340" y="182"/>
                    </a:lnTo>
                    <a:lnTo>
                      <a:pt x="340" y="182"/>
                    </a:lnTo>
                    <a:lnTo>
                      <a:pt x="343" y="182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6" y="184"/>
                    </a:lnTo>
                    <a:lnTo>
                      <a:pt x="348" y="184"/>
                    </a:lnTo>
                    <a:lnTo>
                      <a:pt x="348" y="184"/>
                    </a:lnTo>
                    <a:lnTo>
                      <a:pt x="348" y="184"/>
                    </a:lnTo>
                    <a:lnTo>
                      <a:pt x="348" y="184"/>
                    </a:lnTo>
                    <a:lnTo>
                      <a:pt x="348" y="184"/>
                    </a:lnTo>
                    <a:lnTo>
                      <a:pt x="348" y="187"/>
                    </a:lnTo>
                    <a:lnTo>
                      <a:pt x="351" y="187"/>
                    </a:lnTo>
                    <a:lnTo>
                      <a:pt x="351" y="190"/>
                    </a:lnTo>
                    <a:lnTo>
                      <a:pt x="351" y="190"/>
                    </a:lnTo>
                    <a:lnTo>
                      <a:pt x="351" y="190"/>
                    </a:lnTo>
                    <a:lnTo>
                      <a:pt x="351" y="190"/>
                    </a:lnTo>
                    <a:lnTo>
                      <a:pt x="351" y="193"/>
                    </a:lnTo>
                    <a:lnTo>
                      <a:pt x="351" y="193"/>
                    </a:lnTo>
                    <a:lnTo>
                      <a:pt x="351" y="193"/>
                    </a:lnTo>
                    <a:lnTo>
                      <a:pt x="351" y="193"/>
                    </a:lnTo>
                    <a:lnTo>
                      <a:pt x="351" y="196"/>
                    </a:lnTo>
                    <a:lnTo>
                      <a:pt x="351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4" y="196"/>
                    </a:lnTo>
                    <a:lnTo>
                      <a:pt x="357" y="196"/>
                    </a:lnTo>
                    <a:lnTo>
                      <a:pt x="357" y="196"/>
                    </a:lnTo>
                    <a:lnTo>
                      <a:pt x="357" y="196"/>
                    </a:lnTo>
                    <a:lnTo>
                      <a:pt x="357" y="196"/>
                    </a:lnTo>
                    <a:lnTo>
                      <a:pt x="357" y="196"/>
                    </a:lnTo>
                    <a:lnTo>
                      <a:pt x="360" y="196"/>
                    </a:lnTo>
                    <a:lnTo>
                      <a:pt x="360" y="199"/>
                    </a:lnTo>
                    <a:lnTo>
                      <a:pt x="360" y="199"/>
                    </a:lnTo>
                    <a:lnTo>
                      <a:pt x="360" y="199"/>
                    </a:lnTo>
                    <a:lnTo>
                      <a:pt x="360" y="199"/>
                    </a:lnTo>
                    <a:lnTo>
                      <a:pt x="357" y="201"/>
                    </a:lnTo>
                    <a:lnTo>
                      <a:pt x="357" y="201"/>
                    </a:lnTo>
                    <a:lnTo>
                      <a:pt x="357" y="201"/>
                    </a:lnTo>
                    <a:lnTo>
                      <a:pt x="357" y="201"/>
                    </a:lnTo>
                    <a:lnTo>
                      <a:pt x="360" y="204"/>
                    </a:lnTo>
                    <a:lnTo>
                      <a:pt x="360" y="204"/>
                    </a:lnTo>
                    <a:lnTo>
                      <a:pt x="360" y="207"/>
                    </a:lnTo>
                    <a:lnTo>
                      <a:pt x="363" y="207"/>
                    </a:lnTo>
                    <a:lnTo>
                      <a:pt x="363" y="207"/>
                    </a:lnTo>
                    <a:lnTo>
                      <a:pt x="365" y="207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5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68" y="213"/>
                    </a:lnTo>
                    <a:lnTo>
                      <a:pt x="371" y="213"/>
                    </a:lnTo>
                    <a:lnTo>
                      <a:pt x="371" y="213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8"/>
                    </a:lnTo>
                    <a:lnTo>
                      <a:pt x="371" y="218"/>
                    </a:lnTo>
                    <a:lnTo>
                      <a:pt x="371" y="218"/>
                    </a:lnTo>
                    <a:lnTo>
                      <a:pt x="371" y="218"/>
                    </a:lnTo>
                    <a:lnTo>
                      <a:pt x="371" y="218"/>
                    </a:lnTo>
                    <a:lnTo>
                      <a:pt x="371" y="221"/>
                    </a:lnTo>
                    <a:lnTo>
                      <a:pt x="371" y="221"/>
                    </a:lnTo>
                    <a:lnTo>
                      <a:pt x="371" y="221"/>
                    </a:lnTo>
                    <a:lnTo>
                      <a:pt x="371" y="224"/>
                    </a:lnTo>
                    <a:lnTo>
                      <a:pt x="371" y="224"/>
                    </a:lnTo>
                    <a:lnTo>
                      <a:pt x="371" y="224"/>
                    </a:lnTo>
                    <a:lnTo>
                      <a:pt x="374" y="224"/>
                    </a:lnTo>
                    <a:lnTo>
                      <a:pt x="374" y="224"/>
                    </a:lnTo>
                    <a:lnTo>
                      <a:pt x="374" y="224"/>
                    </a:lnTo>
                    <a:lnTo>
                      <a:pt x="374" y="227"/>
                    </a:lnTo>
                    <a:lnTo>
                      <a:pt x="374" y="227"/>
                    </a:lnTo>
                    <a:lnTo>
                      <a:pt x="374" y="227"/>
                    </a:lnTo>
                    <a:lnTo>
                      <a:pt x="374" y="227"/>
                    </a:lnTo>
                    <a:lnTo>
                      <a:pt x="374" y="230"/>
                    </a:lnTo>
                    <a:lnTo>
                      <a:pt x="374" y="230"/>
                    </a:lnTo>
                    <a:lnTo>
                      <a:pt x="374" y="230"/>
                    </a:lnTo>
                    <a:lnTo>
                      <a:pt x="374" y="230"/>
                    </a:lnTo>
                    <a:lnTo>
                      <a:pt x="374" y="233"/>
                    </a:lnTo>
                    <a:lnTo>
                      <a:pt x="374" y="233"/>
                    </a:lnTo>
                    <a:lnTo>
                      <a:pt x="374" y="233"/>
                    </a:lnTo>
                    <a:lnTo>
                      <a:pt x="377" y="233"/>
                    </a:lnTo>
                    <a:lnTo>
                      <a:pt x="377" y="233"/>
                    </a:lnTo>
                    <a:lnTo>
                      <a:pt x="377" y="233"/>
                    </a:lnTo>
                    <a:lnTo>
                      <a:pt x="377" y="233"/>
                    </a:lnTo>
                    <a:lnTo>
                      <a:pt x="377" y="233"/>
                    </a:lnTo>
                    <a:lnTo>
                      <a:pt x="380" y="233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80" y="235"/>
                    </a:lnTo>
                    <a:lnTo>
                      <a:pt x="377" y="235"/>
                    </a:lnTo>
                    <a:lnTo>
                      <a:pt x="377" y="235"/>
                    </a:lnTo>
                    <a:lnTo>
                      <a:pt x="377" y="235"/>
                    </a:lnTo>
                    <a:lnTo>
                      <a:pt x="377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38"/>
                    </a:lnTo>
                    <a:lnTo>
                      <a:pt x="374" y="241"/>
                    </a:lnTo>
                    <a:lnTo>
                      <a:pt x="374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77" y="241"/>
                    </a:lnTo>
                    <a:lnTo>
                      <a:pt x="380" y="241"/>
                    </a:lnTo>
                    <a:lnTo>
                      <a:pt x="380" y="241"/>
                    </a:lnTo>
                    <a:lnTo>
                      <a:pt x="380" y="241"/>
                    </a:lnTo>
                    <a:lnTo>
                      <a:pt x="380" y="241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2" y="244"/>
                    </a:lnTo>
                    <a:lnTo>
                      <a:pt x="382" y="244"/>
                    </a:lnTo>
                    <a:lnTo>
                      <a:pt x="382" y="244"/>
                    </a:lnTo>
                    <a:lnTo>
                      <a:pt x="382" y="244"/>
                    </a:lnTo>
                    <a:lnTo>
                      <a:pt x="382" y="244"/>
                    </a:lnTo>
                    <a:lnTo>
                      <a:pt x="382" y="247"/>
                    </a:lnTo>
                    <a:lnTo>
                      <a:pt x="382" y="247"/>
                    </a:lnTo>
                    <a:lnTo>
                      <a:pt x="382" y="247"/>
                    </a:lnTo>
                    <a:lnTo>
                      <a:pt x="382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47"/>
                    </a:lnTo>
                    <a:lnTo>
                      <a:pt x="385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88" y="250"/>
                    </a:lnTo>
                    <a:lnTo>
                      <a:pt x="391" y="252"/>
                    </a:lnTo>
                    <a:lnTo>
                      <a:pt x="391" y="252"/>
                    </a:lnTo>
                    <a:lnTo>
                      <a:pt x="391" y="252"/>
                    </a:lnTo>
                    <a:lnTo>
                      <a:pt x="391" y="252"/>
                    </a:lnTo>
                    <a:lnTo>
                      <a:pt x="391" y="255"/>
                    </a:lnTo>
                    <a:lnTo>
                      <a:pt x="391" y="255"/>
                    </a:lnTo>
                    <a:lnTo>
                      <a:pt x="394" y="255"/>
                    </a:lnTo>
                    <a:lnTo>
                      <a:pt x="394" y="255"/>
                    </a:lnTo>
                    <a:lnTo>
                      <a:pt x="394" y="255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1" y="261"/>
                    </a:lnTo>
                    <a:lnTo>
                      <a:pt x="391" y="261"/>
                    </a:lnTo>
                    <a:lnTo>
                      <a:pt x="391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397" y="264"/>
                    </a:lnTo>
                    <a:lnTo>
                      <a:pt x="397" y="264"/>
                    </a:lnTo>
                    <a:lnTo>
                      <a:pt x="397" y="264"/>
                    </a:lnTo>
                    <a:lnTo>
                      <a:pt x="399" y="267"/>
                    </a:lnTo>
                    <a:lnTo>
                      <a:pt x="399" y="267"/>
                    </a:lnTo>
                    <a:lnTo>
                      <a:pt x="408" y="264"/>
                    </a:lnTo>
                    <a:lnTo>
                      <a:pt x="411" y="250"/>
                    </a:lnTo>
                    <a:lnTo>
                      <a:pt x="411" y="250"/>
                    </a:lnTo>
                    <a:lnTo>
                      <a:pt x="411" y="250"/>
                    </a:lnTo>
                    <a:lnTo>
                      <a:pt x="411" y="252"/>
                    </a:lnTo>
                    <a:lnTo>
                      <a:pt x="414" y="252"/>
                    </a:lnTo>
                    <a:lnTo>
                      <a:pt x="414" y="252"/>
                    </a:lnTo>
                    <a:lnTo>
                      <a:pt x="416" y="252"/>
                    </a:lnTo>
                    <a:lnTo>
                      <a:pt x="416" y="252"/>
                    </a:lnTo>
                    <a:lnTo>
                      <a:pt x="419" y="250"/>
                    </a:lnTo>
                    <a:lnTo>
                      <a:pt x="419" y="250"/>
                    </a:lnTo>
                    <a:lnTo>
                      <a:pt x="422" y="250"/>
                    </a:lnTo>
                    <a:lnTo>
                      <a:pt x="422" y="250"/>
                    </a:lnTo>
                    <a:lnTo>
                      <a:pt x="422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8" y="250"/>
                    </a:lnTo>
                    <a:lnTo>
                      <a:pt x="428" y="247"/>
                    </a:lnTo>
                    <a:lnTo>
                      <a:pt x="428" y="247"/>
                    </a:lnTo>
                    <a:lnTo>
                      <a:pt x="431" y="250"/>
                    </a:lnTo>
                    <a:lnTo>
                      <a:pt x="433" y="250"/>
                    </a:lnTo>
                    <a:lnTo>
                      <a:pt x="439" y="252"/>
                    </a:lnTo>
                    <a:lnTo>
                      <a:pt x="445" y="252"/>
                    </a:lnTo>
                    <a:lnTo>
                      <a:pt x="456" y="247"/>
                    </a:lnTo>
                    <a:lnTo>
                      <a:pt x="459" y="247"/>
                    </a:lnTo>
                    <a:lnTo>
                      <a:pt x="462" y="247"/>
                    </a:lnTo>
                    <a:lnTo>
                      <a:pt x="470" y="247"/>
                    </a:lnTo>
                    <a:lnTo>
                      <a:pt x="490" y="235"/>
                    </a:lnTo>
                    <a:lnTo>
                      <a:pt x="493" y="235"/>
                    </a:lnTo>
                    <a:lnTo>
                      <a:pt x="507" y="233"/>
                    </a:lnTo>
                    <a:lnTo>
                      <a:pt x="507" y="235"/>
                    </a:lnTo>
                    <a:lnTo>
                      <a:pt x="510" y="241"/>
                    </a:lnTo>
                    <a:lnTo>
                      <a:pt x="513" y="250"/>
                    </a:lnTo>
                    <a:lnTo>
                      <a:pt x="501" y="258"/>
                    </a:lnTo>
                    <a:lnTo>
                      <a:pt x="501" y="258"/>
                    </a:lnTo>
                    <a:lnTo>
                      <a:pt x="499" y="261"/>
                    </a:lnTo>
                    <a:lnTo>
                      <a:pt x="496" y="264"/>
                    </a:lnTo>
                    <a:lnTo>
                      <a:pt x="496" y="264"/>
                    </a:lnTo>
                    <a:lnTo>
                      <a:pt x="493" y="264"/>
                    </a:lnTo>
                    <a:lnTo>
                      <a:pt x="482" y="275"/>
                    </a:lnTo>
                    <a:lnTo>
                      <a:pt x="470" y="281"/>
                    </a:lnTo>
                    <a:lnTo>
                      <a:pt x="462" y="284"/>
                    </a:lnTo>
                    <a:lnTo>
                      <a:pt x="450" y="286"/>
                    </a:lnTo>
                    <a:lnTo>
                      <a:pt x="462" y="295"/>
                    </a:lnTo>
                    <a:lnTo>
                      <a:pt x="473" y="309"/>
                    </a:lnTo>
                    <a:lnTo>
                      <a:pt x="482" y="320"/>
                    </a:lnTo>
                    <a:lnTo>
                      <a:pt x="490" y="323"/>
                    </a:lnTo>
                    <a:lnTo>
                      <a:pt x="490" y="323"/>
                    </a:lnTo>
                    <a:lnTo>
                      <a:pt x="490" y="329"/>
                    </a:lnTo>
                    <a:lnTo>
                      <a:pt x="490" y="340"/>
                    </a:lnTo>
                    <a:lnTo>
                      <a:pt x="487" y="352"/>
                    </a:lnTo>
                    <a:lnTo>
                      <a:pt x="487" y="360"/>
                    </a:lnTo>
                    <a:lnTo>
                      <a:pt x="484" y="360"/>
                    </a:lnTo>
                    <a:lnTo>
                      <a:pt x="484" y="377"/>
                    </a:lnTo>
                    <a:lnTo>
                      <a:pt x="462" y="369"/>
                    </a:lnTo>
                    <a:lnTo>
                      <a:pt x="462" y="369"/>
                    </a:lnTo>
                    <a:lnTo>
                      <a:pt x="462" y="369"/>
                    </a:lnTo>
                    <a:lnTo>
                      <a:pt x="456" y="369"/>
                    </a:lnTo>
                    <a:lnTo>
                      <a:pt x="453" y="371"/>
                    </a:lnTo>
                    <a:lnTo>
                      <a:pt x="453" y="371"/>
                    </a:lnTo>
                    <a:lnTo>
                      <a:pt x="453" y="371"/>
                    </a:lnTo>
                    <a:lnTo>
                      <a:pt x="453" y="371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50" y="374"/>
                    </a:lnTo>
                    <a:lnTo>
                      <a:pt x="448" y="374"/>
                    </a:lnTo>
                    <a:lnTo>
                      <a:pt x="448" y="374"/>
                    </a:lnTo>
                    <a:lnTo>
                      <a:pt x="448" y="377"/>
                    </a:lnTo>
                    <a:lnTo>
                      <a:pt x="448" y="377"/>
                    </a:lnTo>
                    <a:lnTo>
                      <a:pt x="448" y="377"/>
                    </a:lnTo>
                    <a:lnTo>
                      <a:pt x="448" y="377"/>
                    </a:lnTo>
                    <a:lnTo>
                      <a:pt x="445" y="377"/>
                    </a:lnTo>
                    <a:lnTo>
                      <a:pt x="445" y="377"/>
                    </a:lnTo>
                    <a:lnTo>
                      <a:pt x="445" y="377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2" y="383"/>
                    </a:lnTo>
                    <a:lnTo>
                      <a:pt x="442" y="386"/>
                    </a:lnTo>
                    <a:lnTo>
                      <a:pt x="442" y="386"/>
                    </a:lnTo>
                    <a:lnTo>
                      <a:pt x="442" y="386"/>
                    </a:lnTo>
                    <a:lnTo>
                      <a:pt x="445" y="386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5" y="388"/>
                    </a:lnTo>
                    <a:lnTo>
                      <a:pt x="442" y="388"/>
                    </a:lnTo>
                    <a:lnTo>
                      <a:pt x="442" y="388"/>
                    </a:lnTo>
                    <a:lnTo>
                      <a:pt x="442" y="388"/>
                    </a:lnTo>
                    <a:lnTo>
                      <a:pt x="442" y="388"/>
                    </a:lnTo>
                    <a:lnTo>
                      <a:pt x="442" y="388"/>
                    </a:lnTo>
                    <a:lnTo>
                      <a:pt x="439" y="388"/>
                    </a:lnTo>
                    <a:lnTo>
                      <a:pt x="439" y="388"/>
                    </a:lnTo>
                    <a:lnTo>
                      <a:pt x="439" y="388"/>
                    </a:lnTo>
                    <a:lnTo>
                      <a:pt x="439" y="388"/>
                    </a:lnTo>
                    <a:lnTo>
                      <a:pt x="436" y="386"/>
                    </a:lnTo>
                    <a:lnTo>
                      <a:pt x="436" y="386"/>
                    </a:lnTo>
                    <a:lnTo>
                      <a:pt x="436" y="386"/>
                    </a:lnTo>
                    <a:lnTo>
                      <a:pt x="436" y="386"/>
                    </a:lnTo>
                    <a:lnTo>
                      <a:pt x="436" y="386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3" y="388"/>
                    </a:lnTo>
                    <a:lnTo>
                      <a:pt x="431" y="391"/>
                    </a:lnTo>
                    <a:lnTo>
                      <a:pt x="431" y="391"/>
                    </a:lnTo>
                    <a:lnTo>
                      <a:pt x="431" y="391"/>
                    </a:lnTo>
                    <a:lnTo>
                      <a:pt x="431" y="391"/>
                    </a:lnTo>
                    <a:lnTo>
                      <a:pt x="431" y="391"/>
                    </a:lnTo>
                    <a:lnTo>
                      <a:pt x="431" y="394"/>
                    </a:lnTo>
                    <a:lnTo>
                      <a:pt x="431" y="394"/>
                    </a:lnTo>
                    <a:lnTo>
                      <a:pt x="431" y="394"/>
                    </a:lnTo>
                    <a:lnTo>
                      <a:pt x="431" y="394"/>
                    </a:lnTo>
                    <a:lnTo>
                      <a:pt x="431" y="394"/>
                    </a:lnTo>
                    <a:lnTo>
                      <a:pt x="428" y="394"/>
                    </a:lnTo>
                    <a:lnTo>
                      <a:pt x="428" y="394"/>
                    </a:lnTo>
                    <a:lnTo>
                      <a:pt x="428" y="394"/>
                    </a:lnTo>
                    <a:lnTo>
                      <a:pt x="428" y="397"/>
                    </a:lnTo>
                    <a:lnTo>
                      <a:pt x="425" y="397"/>
                    </a:lnTo>
                    <a:lnTo>
                      <a:pt x="425" y="397"/>
                    </a:lnTo>
                    <a:lnTo>
                      <a:pt x="425" y="397"/>
                    </a:lnTo>
                    <a:lnTo>
                      <a:pt x="425" y="397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5" y="400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28" y="403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5"/>
                    </a:lnTo>
                    <a:lnTo>
                      <a:pt x="431" y="408"/>
                    </a:lnTo>
                    <a:lnTo>
                      <a:pt x="431" y="408"/>
                    </a:lnTo>
                    <a:lnTo>
                      <a:pt x="431" y="408"/>
                    </a:lnTo>
                    <a:lnTo>
                      <a:pt x="431" y="411"/>
                    </a:lnTo>
                    <a:lnTo>
                      <a:pt x="431" y="411"/>
                    </a:lnTo>
                    <a:lnTo>
                      <a:pt x="428" y="411"/>
                    </a:lnTo>
                    <a:lnTo>
                      <a:pt x="428" y="411"/>
                    </a:lnTo>
                    <a:lnTo>
                      <a:pt x="428" y="411"/>
                    </a:lnTo>
                    <a:lnTo>
                      <a:pt x="428" y="414"/>
                    </a:lnTo>
                    <a:lnTo>
                      <a:pt x="428" y="414"/>
                    </a:lnTo>
                    <a:lnTo>
                      <a:pt x="428" y="414"/>
                    </a:lnTo>
                    <a:lnTo>
                      <a:pt x="428" y="414"/>
                    </a:lnTo>
                    <a:lnTo>
                      <a:pt x="425" y="414"/>
                    </a:lnTo>
                    <a:lnTo>
                      <a:pt x="425" y="414"/>
                    </a:lnTo>
                    <a:lnTo>
                      <a:pt x="425" y="414"/>
                    </a:lnTo>
                    <a:lnTo>
                      <a:pt x="422" y="414"/>
                    </a:lnTo>
                    <a:lnTo>
                      <a:pt x="422" y="414"/>
                    </a:lnTo>
                    <a:lnTo>
                      <a:pt x="422" y="411"/>
                    </a:lnTo>
                    <a:lnTo>
                      <a:pt x="419" y="411"/>
                    </a:lnTo>
                    <a:lnTo>
                      <a:pt x="419" y="411"/>
                    </a:lnTo>
                    <a:lnTo>
                      <a:pt x="419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6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6" y="411"/>
                    </a:lnTo>
                    <a:lnTo>
                      <a:pt x="416" y="408"/>
                    </a:lnTo>
                    <a:lnTo>
                      <a:pt x="416" y="408"/>
                    </a:lnTo>
                    <a:lnTo>
                      <a:pt x="416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1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08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1"/>
                    </a:lnTo>
                    <a:lnTo>
                      <a:pt x="414" y="414"/>
                    </a:lnTo>
                    <a:lnTo>
                      <a:pt x="414" y="414"/>
                    </a:lnTo>
                    <a:lnTo>
                      <a:pt x="414" y="414"/>
                    </a:lnTo>
                    <a:lnTo>
                      <a:pt x="414" y="414"/>
                    </a:lnTo>
                    <a:lnTo>
                      <a:pt x="414" y="414"/>
                    </a:lnTo>
                    <a:lnTo>
                      <a:pt x="416" y="414"/>
                    </a:lnTo>
                    <a:lnTo>
                      <a:pt x="416" y="414"/>
                    </a:lnTo>
                    <a:lnTo>
                      <a:pt x="416" y="414"/>
                    </a:lnTo>
                    <a:lnTo>
                      <a:pt x="416" y="414"/>
                    </a:lnTo>
                    <a:lnTo>
                      <a:pt x="416" y="414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17"/>
                    </a:lnTo>
                    <a:lnTo>
                      <a:pt x="416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1" y="420"/>
                    </a:lnTo>
                    <a:lnTo>
                      <a:pt x="411" y="420"/>
                    </a:lnTo>
                    <a:lnTo>
                      <a:pt x="411" y="420"/>
                    </a:lnTo>
                    <a:lnTo>
                      <a:pt x="411" y="420"/>
                    </a:lnTo>
                    <a:lnTo>
                      <a:pt x="411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0"/>
                    </a:lnTo>
                    <a:lnTo>
                      <a:pt x="414" y="422"/>
                    </a:lnTo>
                    <a:lnTo>
                      <a:pt x="414" y="422"/>
                    </a:lnTo>
                    <a:lnTo>
                      <a:pt x="414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2"/>
                    </a:lnTo>
                    <a:lnTo>
                      <a:pt x="411" y="420"/>
                    </a:lnTo>
                    <a:lnTo>
                      <a:pt x="408" y="420"/>
                    </a:lnTo>
                    <a:lnTo>
                      <a:pt x="408" y="420"/>
                    </a:lnTo>
                    <a:lnTo>
                      <a:pt x="408" y="420"/>
                    </a:lnTo>
                    <a:lnTo>
                      <a:pt x="408" y="420"/>
                    </a:lnTo>
                    <a:lnTo>
                      <a:pt x="408" y="420"/>
                    </a:lnTo>
                    <a:lnTo>
                      <a:pt x="408" y="422"/>
                    </a:lnTo>
                    <a:lnTo>
                      <a:pt x="408" y="422"/>
                    </a:lnTo>
                    <a:lnTo>
                      <a:pt x="405" y="422"/>
                    </a:lnTo>
                    <a:lnTo>
                      <a:pt x="405" y="422"/>
                    </a:lnTo>
                    <a:lnTo>
                      <a:pt x="405" y="422"/>
                    </a:lnTo>
                    <a:lnTo>
                      <a:pt x="402" y="422"/>
                    </a:lnTo>
                    <a:lnTo>
                      <a:pt x="402" y="422"/>
                    </a:lnTo>
                    <a:lnTo>
                      <a:pt x="402" y="422"/>
                    </a:lnTo>
                    <a:lnTo>
                      <a:pt x="402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9" y="422"/>
                    </a:lnTo>
                    <a:lnTo>
                      <a:pt x="397" y="422"/>
                    </a:lnTo>
                    <a:lnTo>
                      <a:pt x="397" y="422"/>
                    </a:lnTo>
                    <a:lnTo>
                      <a:pt x="397" y="422"/>
                    </a:lnTo>
                    <a:lnTo>
                      <a:pt x="397" y="422"/>
                    </a:lnTo>
                    <a:lnTo>
                      <a:pt x="394" y="422"/>
                    </a:lnTo>
                    <a:lnTo>
                      <a:pt x="394" y="422"/>
                    </a:lnTo>
                    <a:lnTo>
                      <a:pt x="394" y="422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91" y="425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91" y="422"/>
                    </a:lnTo>
                    <a:lnTo>
                      <a:pt x="388" y="422"/>
                    </a:lnTo>
                    <a:lnTo>
                      <a:pt x="382" y="414"/>
                    </a:lnTo>
                    <a:lnTo>
                      <a:pt x="382" y="414"/>
                    </a:lnTo>
                    <a:lnTo>
                      <a:pt x="374" y="400"/>
                    </a:lnTo>
                    <a:lnTo>
                      <a:pt x="371" y="397"/>
                    </a:lnTo>
                    <a:lnTo>
                      <a:pt x="368" y="400"/>
                    </a:lnTo>
                    <a:lnTo>
                      <a:pt x="363" y="400"/>
                    </a:lnTo>
                    <a:lnTo>
                      <a:pt x="360" y="403"/>
                    </a:lnTo>
                    <a:lnTo>
                      <a:pt x="360" y="403"/>
                    </a:lnTo>
                    <a:lnTo>
                      <a:pt x="357" y="403"/>
                    </a:lnTo>
                    <a:lnTo>
                      <a:pt x="357" y="403"/>
                    </a:lnTo>
                    <a:lnTo>
                      <a:pt x="357" y="403"/>
                    </a:lnTo>
                    <a:lnTo>
                      <a:pt x="354" y="403"/>
                    </a:lnTo>
                    <a:lnTo>
                      <a:pt x="354" y="403"/>
                    </a:lnTo>
                    <a:lnTo>
                      <a:pt x="354" y="403"/>
                    </a:lnTo>
                    <a:lnTo>
                      <a:pt x="351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8" y="400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0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6" y="403"/>
                    </a:lnTo>
                    <a:lnTo>
                      <a:pt x="343" y="403"/>
                    </a:lnTo>
                    <a:lnTo>
                      <a:pt x="343" y="403"/>
                    </a:lnTo>
                    <a:lnTo>
                      <a:pt x="343" y="403"/>
                    </a:lnTo>
                    <a:lnTo>
                      <a:pt x="343" y="400"/>
                    </a:lnTo>
                    <a:lnTo>
                      <a:pt x="343" y="400"/>
                    </a:lnTo>
                    <a:lnTo>
                      <a:pt x="343" y="400"/>
                    </a:lnTo>
                    <a:lnTo>
                      <a:pt x="343" y="400"/>
                    </a:lnTo>
                    <a:lnTo>
                      <a:pt x="343" y="400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40" y="397"/>
                    </a:lnTo>
                    <a:lnTo>
                      <a:pt x="337" y="397"/>
                    </a:lnTo>
                    <a:lnTo>
                      <a:pt x="337" y="397"/>
                    </a:lnTo>
                    <a:lnTo>
                      <a:pt x="337" y="397"/>
                    </a:lnTo>
                    <a:lnTo>
                      <a:pt x="337" y="397"/>
                    </a:lnTo>
                    <a:lnTo>
                      <a:pt x="337" y="397"/>
                    </a:lnTo>
                    <a:lnTo>
                      <a:pt x="334" y="397"/>
                    </a:lnTo>
                    <a:lnTo>
                      <a:pt x="334" y="397"/>
                    </a:lnTo>
                    <a:lnTo>
                      <a:pt x="334" y="397"/>
                    </a:lnTo>
                    <a:lnTo>
                      <a:pt x="334" y="397"/>
                    </a:lnTo>
                    <a:lnTo>
                      <a:pt x="334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397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31" y="400"/>
                    </a:lnTo>
                    <a:lnTo>
                      <a:pt x="329" y="400"/>
                    </a:lnTo>
                    <a:lnTo>
                      <a:pt x="329" y="400"/>
                    </a:lnTo>
                    <a:lnTo>
                      <a:pt x="329" y="397"/>
                    </a:lnTo>
                    <a:lnTo>
                      <a:pt x="320" y="394"/>
                    </a:lnTo>
                    <a:lnTo>
                      <a:pt x="317" y="391"/>
                    </a:lnTo>
                    <a:lnTo>
                      <a:pt x="317" y="391"/>
                    </a:lnTo>
                    <a:lnTo>
                      <a:pt x="317" y="391"/>
                    </a:lnTo>
                    <a:lnTo>
                      <a:pt x="317" y="388"/>
                    </a:lnTo>
                    <a:lnTo>
                      <a:pt x="317" y="388"/>
                    </a:lnTo>
                    <a:lnTo>
                      <a:pt x="317" y="388"/>
                    </a:lnTo>
                    <a:lnTo>
                      <a:pt x="320" y="388"/>
                    </a:lnTo>
                    <a:lnTo>
                      <a:pt x="320" y="388"/>
                    </a:lnTo>
                    <a:lnTo>
                      <a:pt x="320" y="386"/>
                    </a:lnTo>
                    <a:lnTo>
                      <a:pt x="320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3"/>
                    </a:lnTo>
                    <a:lnTo>
                      <a:pt x="317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80"/>
                    </a:lnTo>
                    <a:lnTo>
                      <a:pt x="314" y="377"/>
                    </a:lnTo>
                    <a:lnTo>
                      <a:pt x="314" y="377"/>
                    </a:lnTo>
                    <a:lnTo>
                      <a:pt x="312" y="377"/>
                    </a:lnTo>
                    <a:lnTo>
                      <a:pt x="312" y="377"/>
                    </a:lnTo>
                    <a:lnTo>
                      <a:pt x="314" y="374"/>
                    </a:lnTo>
                    <a:lnTo>
                      <a:pt x="314" y="374"/>
                    </a:lnTo>
                    <a:lnTo>
                      <a:pt x="314" y="374"/>
                    </a:lnTo>
                    <a:lnTo>
                      <a:pt x="314" y="374"/>
                    </a:lnTo>
                    <a:lnTo>
                      <a:pt x="314" y="371"/>
                    </a:lnTo>
                    <a:lnTo>
                      <a:pt x="312" y="371"/>
                    </a:lnTo>
                    <a:lnTo>
                      <a:pt x="312" y="371"/>
                    </a:lnTo>
                    <a:lnTo>
                      <a:pt x="312" y="371"/>
                    </a:lnTo>
                    <a:lnTo>
                      <a:pt x="312" y="369"/>
                    </a:lnTo>
                    <a:lnTo>
                      <a:pt x="312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9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6"/>
                    </a:lnTo>
                    <a:lnTo>
                      <a:pt x="314" y="363"/>
                    </a:lnTo>
                    <a:lnTo>
                      <a:pt x="314" y="363"/>
                    </a:lnTo>
                    <a:lnTo>
                      <a:pt x="314" y="363"/>
                    </a:lnTo>
                    <a:lnTo>
                      <a:pt x="309" y="363"/>
                    </a:lnTo>
                    <a:lnTo>
                      <a:pt x="309" y="366"/>
                    </a:lnTo>
                    <a:lnTo>
                      <a:pt x="309" y="366"/>
                    </a:lnTo>
                    <a:lnTo>
                      <a:pt x="309" y="366"/>
                    </a:lnTo>
                    <a:lnTo>
                      <a:pt x="309" y="366"/>
                    </a:lnTo>
                    <a:lnTo>
                      <a:pt x="309" y="374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0" y="374"/>
                    </a:lnTo>
                    <a:lnTo>
                      <a:pt x="295" y="374"/>
                    </a:lnTo>
                    <a:lnTo>
                      <a:pt x="292" y="371"/>
                    </a:lnTo>
                    <a:lnTo>
                      <a:pt x="289" y="371"/>
                    </a:lnTo>
                    <a:lnTo>
                      <a:pt x="286" y="371"/>
                    </a:lnTo>
                    <a:lnTo>
                      <a:pt x="283" y="369"/>
                    </a:lnTo>
                    <a:lnTo>
                      <a:pt x="283" y="369"/>
                    </a:lnTo>
                    <a:lnTo>
                      <a:pt x="280" y="369"/>
                    </a:lnTo>
                    <a:lnTo>
                      <a:pt x="280" y="369"/>
                    </a:lnTo>
                    <a:lnTo>
                      <a:pt x="278" y="369"/>
                    </a:lnTo>
                    <a:lnTo>
                      <a:pt x="278" y="366"/>
                    </a:lnTo>
                    <a:lnTo>
                      <a:pt x="275" y="366"/>
                    </a:lnTo>
                    <a:lnTo>
                      <a:pt x="272" y="366"/>
                    </a:lnTo>
                    <a:lnTo>
                      <a:pt x="272" y="366"/>
                    </a:lnTo>
                    <a:lnTo>
                      <a:pt x="272" y="363"/>
                    </a:lnTo>
                    <a:lnTo>
                      <a:pt x="269" y="363"/>
                    </a:lnTo>
                    <a:lnTo>
                      <a:pt x="269" y="363"/>
                    </a:lnTo>
                    <a:lnTo>
                      <a:pt x="266" y="363"/>
                    </a:lnTo>
                    <a:lnTo>
                      <a:pt x="266" y="363"/>
                    </a:lnTo>
                    <a:lnTo>
                      <a:pt x="266" y="363"/>
                    </a:lnTo>
                    <a:lnTo>
                      <a:pt x="266" y="363"/>
                    </a:lnTo>
                    <a:lnTo>
                      <a:pt x="255" y="360"/>
                    </a:lnTo>
                    <a:lnTo>
                      <a:pt x="258" y="366"/>
                    </a:lnTo>
                    <a:lnTo>
                      <a:pt x="255" y="380"/>
                    </a:lnTo>
                    <a:lnTo>
                      <a:pt x="249" y="380"/>
                    </a:lnTo>
                    <a:lnTo>
                      <a:pt x="249" y="380"/>
                    </a:lnTo>
                    <a:lnTo>
                      <a:pt x="249" y="380"/>
                    </a:lnTo>
                    <a:lnTo>
                      <a:pt x="249" y="380"/>
                    </a:lnTo>
                    <a:lnTo>
                      <a:pt x="249" y="380"/>
                    </a:lnTo>
                    <a:lnTo>
                      <a:pt x="246" y="377"/>
                    </a:lnTo>
                    <a:lnTo>
                      <a:pt x="246" y="377"/>
                    </a:lnTo>
                    <a:lnTo>
                      <a:pt x="246" y="377"/>
                    </a:lnTo>
                    <a:lnTo>
                      <a:pt x="244" y="377"/>
                    </a:lnTo>
                    <a:lnTo>
                      <a:pt x="244" y="377"/>
                    </a:lnTo>
                    <a:lnTo>
                      <a:pt x="244" y="377"/>
                    </a:lnTo>
                    <a:lnTo>
                      <a:pt x="244" y="374"/>
                    </a:lnTo>
                    <a:lnTo>
                      <a:pt x="241" y="374"/>
                    </a:lnTo>
                    <a:lnTo>
                      <a:pt x="241" y="374"/>
                    </a:lnTo>
                    <a:lnTo>
                      <a:pt x="238" y="374"/>
                    </a:lnTo>
                    <a:lnTo>
                      <a:pt x="238" y="371"/>
                    </a:lnTo>
                    <a:lnTo>
                      <a:pt x="238" y="374"/>
                    </a:lnTo>
                    <a:lnTo>
                      <a:pt x="235" y="374"/>
                    </a:lnTo>
                    <a:lnTo>
                      <a:pt x="235" y="374"/>
                    </a:lnTo>
                    <a:lnTo>
                      <a:pt x="235" y="374"/>
                    </a:lnTo>
                    <a:lnTo>
                      <a:pt x="232" y="374"/>
                    </a:lnTo>
                    <a:lnTo>
                      <a:pt x="232" y="377"/>
                    </a:lnTo>
                    <a:lnTo>
                      <a:pt x="229" y="377"/>
                    </a:lnTo>
                    <a:lnTo>
                      <a:pt x="229" y="377"/>
                    </a:lnTo>
                    <a:lnTo>
                      <a:pt x="229" y="380"/>
                    </a:lnTo>
                    <a:lnTo>
                      <a:pt x="227" y="380"/>
                    </a:lnTo>
                    <a:lnTo>
                      <a:pt x="227" y="380"/>
                    </a:lnTo>
                    <a:lnTo>
                      <a:pt x="227" y="383"/>
                    </a:lnTo>
                    <a:lnTo>
                      <a:pt x="227" y="383"/>
                    </a:lnTo>
                    <a:lnTo>
                      <a:pt x="227" y="383"/>
                    </a:lnTo>
                    <a:lnTo>
                      <a:pt x="227" y="383"/>
                    </a:lnTo>
                    <a:lnTo>
                      <a:pt x="227" y="383"/>
                    </a:lnTo>
                    <a:lnTo>
                      <a:pt x="227" y="386"/>
                    </a:lnTo>
                    <a:lnTo>
                      <a:pt x="229" y="386"/>
                    </a:lnTo>
                    <a:lnTo>
                      <a:pt x="241" y="383"/>
                    </a:lnTo>
                    <a:lnTo>
                      <a:pt x="244" y="400"/>
                    </a:lnTo>
                    <a:lnTo>
                      <a:pt x="244" y="400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7"/>
                    </a:lnTo>
                    <a:lnTo>
                      <a:pt x="246" y="417"/>
                    </a:lnTo>
                    <a:lnTo>
                      <a:pt x="246" y="417"/>
                    </a:lnTo>
                    <a:lnTo>
                      <a:pt x="246" y="420"/>
                    </a:lnTo>
                    <a:lnTo>
                      <a:pt x="246" y="420"/>
                    </a:lnTo>
                    <a:lnTo>
                      <a:pt x="246" y="420"/>
                    </a:lnTo>
                    <a:lnTo>
                      <a:pt x="246" y="422"/>
                    </a:lnTo>
                    <a:lnTo>
                      <a:pt x="246" y="422"/>
                    </a:lnTo>
                    <a:lnTo>
                      <a:pt x="246" y="422"/>
                    </a:lnTo>
                    <a:lnTo>
                      <a:pt x="246" y="422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32" y="428"/>
                    </a:lnTo>
                    <a:lnTo>
                      <a:pt x="232" y="428"/>
                    </a:lnTo>
                    <a:lnTo>
                      <a:pt x="232" y="428"/>
                    </a:lnTo>
                    <a:lnTo>
                      <a:pt x="232" y="428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29" y="431"/>
                    </a:lnTo>
                    <a:lnTo>
                      <a:pt x="229" y="434"/>
                    </a:lnTo>
                    <a:lnTo>
                      <a:pt x="227" y="434"/>
                    </a:lnTo>
                    <a:lnTo>
                      <a:pt x="227" y="434"/>
                    </a:lnTo>
                    <a:lnTo>
                      <a:pt x="227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9"/>
                    </a:lnTo>
                    <a:lnTo>
                      <a:pt x="221" y="439"/>
                    </a:lnTo>
                    <a:lnTo>
                      <a:pt x="221" y="439"/>
                    </a:lnTo>
                    <a:lnTo>
                      <a:pt x="212" y="439"/>
                    </a:lnTo>
                    <a:lnTo>
                      <a:pt x="212" y="439"/>
                    </a:lnTo>
                    <a:lnTo>
                      <a:pt x="210" y="439"/>
                    </a:lnTo>
                    <a:lnTo>
                      <a:pt x="207" y="439"/>
                    </a:lnTo>
                    <a:lnTo>
                      <a:pt x="204" y="439"/>
                    </a:lnTo>
                    <a:lnTo>
                      <a:pt x="201" y="439"/>
                    </a:lnTo>
                    <a:lnTo>
                      <a:pt x="198" y="439"/>
                    </a:lnTo>
                    <a:lnTo>
                      <a:pt x="193" y="439"/>
                    </a:lnTo>
                    <a:lnTo>
                      <a:pt x="193" y="43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6" name="Freeform 262"/>
              <p:cNvSpPr>
                <a:spLocks/>
              </p:cNvSpPr>
              <p:nvPr/>
            </p:nvSpPr>
            <p:spPr bwMode="auto">
              <a:xfrm>
                <a:off x="1171" y="2355"/>
                <a:ext cx="186" cy="145"/>
              </a:xfrm>
              <a:custGeom>
                <a:avLst/>
                <a:gdLst/>
                <a:ahLst/>
                <a:cxnLst>
                  <a:cxn ang="0">
                    <a:pos x="306" y="182"/>
                  </a:cxn>
                  <a:cxn ang="0">
                    <a:pos x="334" y="199"/>
                  </a:cxn>
                  <a:cxn ang="0">
                    <a:pos x="360" y="187"/>
                  </a:cxn>
                  <a:cxn ang="0">
                    <a:pos x="366" y="210"/>
                  </a:cxn>
                  <a:cxn ang="0">
                    <a:pos x="340" y="270"/>
                  </a:cxn>
                  <a:cxn ang="0">
                    <a:pos x="312" y="281"/>
                  </a:cxn>
                  <a:cxn ang="0">
                    <a:pos x="309" y="272"/>
                  </a:cxn>
                  <a:cxn ang="0">
                    <a:pos x="300" y="267"/>
                  </a:cxn>
                  <a:cxn ang="0">
                    <a:pos x="295" y="261"/>
                  </a:cxn>
                  <a:cxn ang="0">
                    <a:pos x="298" y="255"/>
                  </a:cxn>
                  <a:cxn ang="0">
                    <a:pos x="292" y="247"/>
                  </a:cxn>
                  <a:cxn ang="0">
                    <a:pos x="289" y="236"/>
                  </a:cxn>
                  <a:cxn ang="0">
                    <a:pos x="286" y="230"/>
                  </a:cxn>
                  <a:cxn ang="0">
                    <a:pos x="278" y="219"/>
                  </a:cxn>
                  <a:cxn ang="0">
                    <a:pos x="269" y="216"/>
                  </a:cxn>
                  <a:cxn ang="0">
                    <a:pos x="264" y="204"/>
                  </a:cxn>
                  <a:cxn ang="0">
                    <a:pos x="249" y="190"/>
                  </a:cxn>
                  <a:cxn ang="0">
                    <a:pos x="241" y="187"/>
                  </a:cxn>
                  <a:cxn ang="0">
                    <a:pos x="227" y="176"/>
                  </a:cxn>
                  <a:cxn ang="0">
                    <a:pos x="213" y="170"/>
                  </a:cxn>
                  <a:cxn ang="0">
                    <a:pos x="204" y="170"/>
                  </a:cxn>
                  <a:cxn ang="0">
                    <a:pos x="198" y="162"/>
                  </a:cxn>
                  <a:cxn ang="0">
                    <a:pos x="190" y="156"/>
                  </a:cxn>
                  <a:cxn ang="0">
                    <a:pos x="187" y="156"/>
                  </a:cxn>
                  <a:cxn ang="0">
                    <a:pos x="181" y="148"/>
                  </a:cxn>
                  <a:cxn ang="0">
                    <a:pos x="173" y="148"/>
                  </a:cxn>
                  <a:cxn ang="0">
                    <a:pos x="167" y="148"/>
                  </a:cxn>
                  <a:cxn ang="0">
                    <a:pos x="159" y="142"/>
                  </a:cxn>
                  <a:cxn ang="0">
                    <a:pos x="150" y="136"/>
                  </a:cxn>
                  <a:cxn ang="0">
                    <a:pos x="145" y="134"/>
                  </a:cxn>
                  <a:cxn ang="0">
                    <a:pos x="139" y="131"/>
                  </a:cxn>
                  <a:cxn ang="0">
                    <a:pos x="133" y="122"/>
                  </a:cxn>
                  <a:cxn ang="0">
                    <a:pos x="133" y="119"/>
                  </a:cxn>
                  <a:cxn ang="0">
                    <a:pos x="125" y="117"/>
                  </a:cxn>
                  <a:cxn ang="0">
                    <a:pos x="119" y="119"/>
                  </a:cxn>
                  <a:cxn ang="0">
                    <a:pos x="111" y="119"/>
                  </a:cxn>
                  <a:cxn ang="0">
                    <a:pos x="105" y="122"/>
                  </a:cxn>
                  <a:cxn ang="0">
                    <a:pos x="94" y="122"/>
                  </a:cxn>
                  <a:cxn ang="0">
                    <a:pos x="82" y="117"/>
                  </a:cxn>
                  <a:cxn ang="0">
                    <a:pos x="74" y="117"/>
                  </a:cxn>
                  <a:cxn ang="0">
                    <a:pos x="68" y="108"/>
                  </a:cxn>
                  <a:cxn ang="0">
                    <a:pos x="60" y="102"/>
                  </a:cxn>
                  <a:cxn ang="0">
                    <a:pos x="48" y="100"/>
                  </a:cxn>
                  <a:cxn ang="0">
                    <a:pos x="40" y="94"/>
                  </a:cxn>
                  <a:cxn ang="0">
                    <a:pos x="28" y="88"/>
                  </a:cxn>
                  <a:cxn ang="0">
                    <a:pos x="20" y="88"/>
                  </a:cxn>
                  <a:cxn ang="0">
                    <a:pos x="9" y="88"/>
                  </a:cxn>
                  <a:cxn ang="0">
                    <a:pos x="6" y="77"/>
                  </a:cxn>
                  <a:cxn ang="0">
                    <a:pos x="9" y="54"/>
                  </a:cxn>
                  <a:cxn ang="0">
                    <a:pos x="9" y="29"/>
                  </a:cxn>
                  <a:cxn ang="0">
                    <a:pos x="14" y="20"/>
                  </a:cxn>
                  <a:cxn ang="0">
                    <a:pos x="20" y="12"/>
                  </a:cxn>
                  <a:cxn ang="0">
                    <a:pos x="28" y="0"/>
                  </a:cxn>
                  <a:cxn ang="0">
                    <a:pos x="37" y="12"/>
                  </a:cxn>
                  <a:cxn ang="0">
                    <a:pos x="122" y="32"/>
                  </a:cxn>
                  <a:cxn ang="0">
                    <a:pos x="139" y="32"/>
                  </a:cxn>
                  <a:cxn ang="0">
                    <a:pos x="167" y="34"/>
                  </a:cxn>
                  <a:cxn ang="0">
                    <a:pos x="156" y="43"/>
                  </a:cxn>
                  <a:cxn ang="0">
                    <a:pos x="162" y="60"/>
                  </a:cxn>
                  <a:cxn ang="0">
                    <a:pos x="187" y="74"/>
                  </a:cxn>
                  <a:cxn ang="0">
                    <a:pos x="210" y="91"/>
                  </a:cxn>
                  <a:cxn ang="0">
                    <a:pos x="238" y="119"/>
                  </a:cxn>
                  <a:cxn ang="0">
                    <a:pos x="278" y="156"/>
                  </a:cxn>
                </a:cxnLst>
                <a:rect l="0" t="0" r="r" b="b"/>
                <a:pathLst>
                  <a:path w="371" h="287">
                    <a:moveTo>
                      <a:pt x="289" y="165"/>
                    </a:moveTo>
                    <a:lnTo>
                      <a:pt x="292" y="168"/>
                    </a:lnTo>
                    <a:lnTo>
                      <a:pt x="292" y="168"/>
                    </a:lnTo>
                    <a:lnTo>
                      <a:pt x="292" y="170"/>
                    </a:lnTo>
                    <a:lnTo>
                      <a:pt x="292" y="170"/>
                    </a:lnTo>
                    <a:lnTo>
                      <a:pt x="295" y="170"/>
                    </a:lnTo>
                    <a:lnTo>
                      <a:pt x="295" y="170"/>
                    </a:lnTo>
                    <a:lnTo>
                      <a:pt x="298" y="173"/>
                    </a:lnTo>
                    <a:lnTo>
                      <a:pt x="298" y="173"/>
                    </a:lnTo>
                    <a:lnTo>
                      <a:pt x="298" y="176"/>
                    </a:lnTo>
                    <a:lnTo>
                      <a:pt x="300" y="176"/>
                    </a:lnTo>
                    <a:lnTo>
                      <a:pt x="300" y="176"/>
                    </a:lnTo>
                    <a:lnTo>
                      <a:pt x="300" y="179"/>
                    </a:lnTo>
                    <a:lnTo>
                      <a:pt x="300" y="179"/>
                    </a:lnTo>
                    <a:lnTo>
                      <a:pt x="300" y="179"/>
                    </a:lnTo>
                    <a:lnTo>
                      <a:pt x="303" y="179"/>
                    </a:lnTo>
                    <a:lnTo>
                      <a:pt x="306" y="179"/>
                    </a:lnTo>
                    <a:lnTo>
                      <a:pt x="306" y="182"/>
                    </a:lnTo>
                    <a:lnTo>
                      <a:pt x="306" y="182"/>
                    </a:lnTo>
                    <a:lnTo>
                      <a:pt x="309" y="182"/>
                    </a:lnTo>
                    <a:lnTo>
                      <a:pt x="315" y="187"/>
                    </a:lnTo>
                    <a:lnTo>
                      <a:pt x="317" y="187"/>
                    </a:lnTo>
                    <a:lnTo>
                      <a:pt x="317" y="187"/>
                    </a:lnTo>
                    <a:lnTo>
                      <a:pt x="317" y="190"/>
                    </a:lnTo>
                    <a:lnTo>
                      <a:pt x="320" y="190"/>
                    </a:lnTo>
                    <a:lnTo>
                      <a:pt x="323" y="190"/>
                    </a:lnTo>
                    <a:lnTo>
                      <a:pt x="326" y="190"/>
                    </a:lnTo>
                    <a:lnTo>
                      <a:pt x="326" y="190"/>
                    </a:lnTo>
                    <a:lnTo>
                      <a:pt x="326" y="193"/>
                    </a:lnTo>
                    <a:lnTo>
                      <a:pt x="326" y="193"/>
                    </a:lnTo>
                    <a:lnTo>
                      <a:pt x="329" y="193"/>
                    </a:lnTo>
                    <a:lnTo>
                      <a:pt x="329" y="196"/>
                    </a:lnTo>
                    <a:lnTo>
                      <a:pt x="329" y="196"/>
                    </a:lnTo>
                    <a:lnTo>
                      <a:pt x="332" y="196"/>
                    </a:lnTo>
                    <a:lnTo>
                      <a:pt x="334" y="196"/>
                    </a:lnTo>
                    <a:lnTo>
                      <a:pt x="334" y="199"/>
                    </a:lnTo>
                    <a:lnTo>
                      <a:pt x="337" y="199"/>
                    </a:lnTo>
                    <a:lnTo>
                      <a:pt x="340" y="199"/>
                    </a:lnTo>
                    <a:lnTo>
                      <a:pt x="343" y="199"/>
                    </a:lnTo>
                    <a:lnTo>
                      <a:pt x="346" y="199"/>
                    </a:lnTo>
                    <a:lnTo>
                      <a:pt x="346" y="199"/>
                    </a:lnTo>
                    <a:lnTo>
                      <a:pt x="349" y="199"/>
                    </a:lnTo>
                    <a:lnTo>
                      <a:pt x="349" y="196"/>
                    </a:lnTo>
                    <a:lnTo>
                      <a:pt x="351" y="196"/>
                    </a:lnTo>
                    <a:lnTo>
                      <a:pt x="351" y="196"/>
                    </a:lnTo>
                    <a:lnTo>
                      <a:pt x="351" y="193"/>
                    </a:lnTo>
                    <a:lnTo>
                      <a:pt x="354" y="193"/>
                    </a:lnTo>
                    <a:lnTo>
                      <a:pt x="354" y="193"/>
                    </a:lnTo>
                    <a:lnTo>
                      <a:pt x="357" y="190"/>
                    </a:lnTo>
                    <a:lnTo>
                      <a:pt x="357" y="190"/>
                    </a:lnTo>
                    <a:lnTo>
                      <a:pt x="357" y="187"/>
                    </a:lnTo>
                    <a:lnTo>
                      <a:pt x="357" y="187"/>
                    </a:lnTo>
                    <a:lnTo>
                      <a:pt x="360" y="187"/>
                    </a:lnTo>
                    <a:lnTo>
                      <a:pt x="360" y="187"/>
                    </a:lnTo>
                    <a:lnTo>
                      <a:pt x="360" y="187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3" y="190"/>
                    </a:lnTo>
                    <a:lnTo>
                      <a:pt x="366" y="190"/>
                    </a:lnTo>
                    <a:lnTo>
                      <a:pt x="366" y="196"/>
                    </a:lnTo>
                    <a:lnTo>
                      <a:pt x="371" y="210"/>
                    </a:lnTo>
                    <a:lnTo>
                      <a:pt x="371" y="213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6" y="210"/>
                    </a:lnTo>
                    <a:lnTo>
                      <a:pt x="366" y="210"/>
                    </a:lnTo>
                    <a:lnTo>
                      <a:pt x="366" y="210"/>
                    </a:lnTo>
                    <a:lnTo>
                      <a:pt x="363" y="224"/>
                    </a:lnTo>
                    <a:lnTo>
                      <a:pt x="349" y="216"/>
                    </a:lnTo>
                    <a:lnTo>
                      <a:pt x="346" y="221"/>
                    </a:lnTo>
                    <a:lnTo>
                      <a:pt x="343" y="230"/>
                    </a:lnTo>
                    <a:lnTo>
                      <a:pt x="343" y="230"/>
                    </a:lnTo>
                    <a:lnTo>
                      <a:pt x="340" y="236"/>
                    </a:lnTo>
                    <a:lnTo>
                      <a:pt x="337" y="244"/>
                    </a:lnTo>
                    <a:lnTo>
                      <a:pt x="337" y="255"/>
                    </a:lnTo>
                    <a:lnTo>
                      <a:pt x="337" y="264"/>
                    </a:lnTo>
                    <a:lnTo>
                      <a:pt x="346" y="267"/>
                    </a:lnTo>
                    <a:lnTo>
                      <a:pt x="346" y="267"/>
                    </a:lnTo>
                    <a:lnTo>
                      <a:pt x="346" y="270"/>
                    </a:lnTo>
                    <a:lnTo>
                      <a:pt x="343" y="270"/>
                    </a:lnTo>
                    <a:lnTo>
                      <a:pt x="343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37" y="270"/>
                    </a:lnTo>
                    <a:lnTo>
                      <a:pt x="337" y="270"/>
                    </a:lnTo>
                    <a:lnTo>
                      <a:pt x="334" y="272"/>
                    </a:lnTo>
                    <a:lnTo>
                      <a:pt x="334" y="272"/>
                    </a:lnTo>
                    <a:lnTo>
                      <a:pt x="332" y="272"/>
                    </a:lnTo>
                    <a:lnTo>
                      <a:pt x="332" y="272"/>
                    </a:lnTo>
                    <a:lnTo>
                      <a:pt x="329" y="272"/>
                    </a:lnTo>
                    <a:lnTo>
                      <a:pt x="329" y="270"/>
                    </a:lnTo>
                    <a:lnTo>
                      <a:pt x="329" y="270"/>
                    </a:lnTo>
                    <a:lnTo>
                      <a:pt x="329" y="270"/>
                    </a:lnTo>
                    <a:lnTo>
                      <a:pt x="326" y="284"/>
                    </a:lnTo>
                    <a:lnTo>
                      <a:pt x="317" y="287"/>
                    </a:lnTo>
                    <a:lnTo>
                      <a:pt x="317" y="287"/>
                    </a:lnTo>
                    <a:lnTo>
                      <a:pt x="315" y="284"/>
                    </a:lnTo>
                    <a:lnTo>
                      <a:pt x="315" y="284"/>
                    </a:lnTo>
                    <a:lnTo>
                      <a:pt x="315" y="284"/>
                    </a:lnTo>
                    <a:lnTo>
                      <a:pt x="312" y="281"/>
                    </a:lnTo>
                    <a:lnTo>
                      <a:pt x="312" y="281"/>
                    </a:lnTo>
                    <a:lnTo>
                      <a:pt x="312" y="281"/>
                    </a:lnTo>
                    <a:lnTo>
                      <a:pt x="309" y="281"/>
                    </a:lnTo>
                    <a:lnTo>
                      <a:pt x="309" y="281"/>
                    </a:lnTo>
                    <a:lnTo>
                      <a:pt x="309" y="281"/>
                    </a:lnTo>
                    <a:lnTo>
                      <a:pt x="309" y="278"/>
                    </a:lnTo>
                    <a:lnTo>
                      <a:pt x="309" y="278"/>
                    </a:lnTo>
                    <a:lnTo>
                      <a:pt x="309" y="278"/>
                    </a:lnTo>
                    <a:lnTo>
                      <a:pt x="312" y="278"/>
                    </a:lnTo>
                    <a:lnTo>
                      <a:pt x="312" y="278"/>
                    </a:lnTo>
                    <a:lnTo>
                      <a:pt x="312" y="275"/>
                    </a:lnTo>
                    <a:lnTo>
                      <a:pt x="312" y="275"/>
                    </a:lnTo>
                    <a:lnTo>
                      <a:pt x="312" y="275"/>
                    </a:lnTo>
                    <a:lnTo>
                      <a:pt x="309" y="275"/>
                    </a:lnTo>
                    <a:lnTo>
                      <a:pt x="309" y="275"/>
                    </a:lnTo>
                    <a:lnTo>
                      <a:pt x="309" y="272"/>
                    </a:lnTo>
                    <a:lnTo>
                      <a:pt x="309" y="272"/>
                    </a:lnTo>
                    <a:lnTo>
                      <a:pt x="309" y="272"/>
                    </a:lnTo>
                    <a:lnTo>
                      <a:pt x="309" y="272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3" y="270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298" y="264"/>
                    </a:lnTo>
                    <a:lnTo>
                      <a:pt x="298" y="264"/>
                    </a:lnTo>
                    <a:lnTo>
                      <a:pt x="298" y="264"/>
                    </a:lnTo>
                    <a:lnTo>
                      <a:pt x="298" y="264"/>
                    </a:lnTo>
                    <a:lnTo>
                      <a:pt x="298" y="264"/>
                    </a:lnTo>
                    <a:lnTo>
                      <a:pt x="298" y="261"/>
                    </a:lnTo>
                    <a:lnTo>
                      <a:pt x="298" y="261"/>
                    </a:lnTo>
                    <a:lnTo>
                      <a:pt x="298" y="261"/>
                    </a:lnTo>
                    <a:lnTo>
                      <a:pt x="298" y="261"/>
                    </a:lnTo>
                    <a:lnTo>
                      <a:pt x="295" y="261"/>
                    </a:lnTo>
                    <a:lnTo>
                      <a:pt x="295" y="261"/>
                    </a:lnTo>
                    <a:lnTo>
                      <a:pt x="295" y="261"/>
                    </a:lnTo>
                    <a:lnTo>
                      <a:pt x="295" y="261"/>
                    </a:lnTo>
                    <a:lnTo>
                      <a:pt x="295" y="261"/>
                    </a:lnTo>
                    <a:lnTo>
                      <a:pt x="292" y="261"/>
                    </a:lnTo>
                    <a:lnTo>
                      <a:pt x="292" y="261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5" y="258"/>
                    </a:lnTo>
                    <a:lnTo>
                      <a:pt x="295" y="255"/>
                    </a:lnTo>
                    <a:lnTo>
                      <a:pt x="295" y="255"/>
                    </a:lnTo>
                    <a:lnTo>
                      <a:pt x="295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3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2" y="253"/>
                    </a:lnTo>
                    <a:lnTo>
                      <a:pt x="292" y="253"/>
                    </a:lnTo>
                    <a:lnTo>
                      <a:pt x="292" y="253"/>
                    </a:lnTo>
                    <a:lnTo>
                      <a:pt x="292" y="250"/>
                    </a:lnTo>
                    <a:lnTo>
                      <a:pt x="292" y="250"/>
                    </a:lnTo>
                    <a:lnTo>
                      <a:pt x="292" y="250"/>
                    </a:lnTo>
                    <a:lnTo>
                      <a:pt x="292" y="250"/>
                    </a:lnTo>
                    <a:lnTo>
                      <a:pt x="292" y="247"/>
                    </a:lnTo>
                    <a:lnTo>
                      <a:pt x="292" y="247"/>
                    </a:lnTo>
                    <a:lnTo>
                      <a:pt x="292" y="247"/>
                    </a:lnTo>
                    <a:lnTo>
                      <a:pt x="292" y="247"/>
                    </a:lnTo>
                    <a:lnTo>
                      <a:pt x="292" y="244"/>
                    </a:lnTo>
                    <a:lnTo>
                      <a:pt x="292" y="244"/>
                    </a:lnTo>
                    <a:lnTo>
                      <a:pt x="289" y="244"/>
                    </a:lnTo>
                    <a:lnTo>
                      <a:pt x="289" y="244"/>
                    </a:lnTo>
                    <a:lnTo>
                      <a:pt x="289" y="244"/>
                    </a:lnTo>
                    <a:lnTo>
                      <a:pt x="289" y="244"/>
                    </a:lnTo>
                    <a:lnTo>
                      <a:pt x="289" y="241"/>
                    </a:lnTo>
                    <a:lnTo>
                      <a:pt x="289" y="241"/>
                    </a:lnTo>
                    <a:lnTo>
                      <a:pt x="289" y="241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9" y="236"/>
                    </a:lnTo>
                    <a:lnTo>
                      <a:pt x="289" y="236"/>
                    </a:lnTo>
                    <a:lnTo>
                      <a:pt x="289" y="236"/>
                    </a:lnTo>
                    <a:lnTo>
                      <a:pt x="289" y="236"/>
                    </a:lnTo>
                    <a:lnTo>
                      <a:pt x="289" y="236"/>
                    </a:lnTo>
                    <a:lnTo>
                      <a:pt x="289" y="233"/>
                    </a:lnTo>
                    <a:lnTo>
                      <a:pt x="289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27"/>
                    </a:lnTo>
                    <a:lnTo>
                      <a:pt x="281" y="227"/>
                    </a:lnTo>
                    <a:lnTo>
                      <a:pt x="281" y="227"/>
                    </a:lnTo>
                    <a:lnTo>
                      <a:pt x="278" y="227"/>
                    </a:lnTo>
                    <a:lnTo>
                      <a:pt x="278" y="224"/>
                    </a:lnTo>
                    <a:lnTo>
                      <a:pt x="278" y="224"/>
                    </a:lnTo>
                    <a:lnTo>
                      <a:pt x="275" y="221"/>
                    </a:lnTo>
                    <a:lnTo>
                      <a:pt x="275" y="221"/>
                    </a:lnTo>
                    <a:lnTo>
                      <a:pt x="275" y="221"/>
                    </a:lnTo>
                    <a:lnTo>
                      <a:pt x="275" y="221"/>
                    </a:lnTo>
                    <a:lnTo>
                      <a:pt x="278" y="219"/>
                    </a:lnTo>
                    <a:lnTo>
                      <a:pt x="278" y="219"/>
                    </a:lnTo>
                    <a:lnTo>
                      <a:pt x="278" y="219"/>
                    </a:lnTo>
                    <a:lnTo>
                      <a:pt x="278" y="219"/>
                    </a:lnTo>
                    <a:lnTo>
                      <a:pt x="278" y="216"/>
                    </a:lnTo>
                    <a:lnTo>
                      <a:pt x="275" y="216"/>
                    </a:lnTo>
                    <a:lnTo>
                      <a:pt x="275" y="216"/>
                    </a:lnTo>
                    <a:lnTo>
                      <a:pt x="275" y="216"/>
                    </a:lnTo>
                    <a:lnTo>
                      <a:pt x="275" y="216"/>
                    </a:lnTo>
                    <a:lnTo>
                      <a:pt x="275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69" y="216"/>
                    </a:lnTo>
                    <a:lnTo>
                      <a:pt x="269" y="216"/>
                    </a:lnTo>
                    <a:lnTo>
                      <a:pt x="269" y="213"/>
                    </a:lnTo>
                    <a:lnTo>
                      <a:pt x="269" y="213"/>
                    </a:lnTo>
                    <a:lnTo>
                      <a:pt x="269" y="213"/>
                    </a:lnTo>
                    <a:lnTo>
                      <a:pt x="269" y="213"/>
                    </a:lnTo>
                    <a:lnTo>
                      <a:pt x="269" y="210"/>
                    </a:lnTo>
                    <a:lnTo>
                      <a:pt x="269" y="210"/>
                    </a:lnTo>
                    <a:lnTo>
                      <a:pt x="269" y="210"/>
                    </a:lnTo>
                    <a:lnTo>
                      <a:pt x="269" y="210"/>
                    </a:lnTo>
                    <a:lnTo>
                      <a:pt x="269" y="207"/>
                    </a:lnTo>
                    <a:lnTo>
                      <a:pt x="266" y="207"/>
                    </a:lnTo>
                    <a:lnTo>
                      <a:pt x="266" y="204"/>
                    </a:lnTo>
                    <a:lnTo>
                      <a:pt x="266" y="204"/>
                    </a:lnTo>
                    <a:lnTo>
                      <a:pt x="266" y="204"/>
                    </a:lnTo>
                    <a:lnTo>
                      <a:pt x="266" y="204"/>
                    </a:lnTo>
                    <a:lnTo>
                      <a:pt x="266" y="204"/>
                    </a:lnTo>
                    <a:lnTo>
                      <a:pt x="264" y="204"/>
                    </a:lnTo>
                    <a:lnTo>
                      <a:pt x="264" y="204"/>
                    </a:lnTo>
                    <a:lnTo>
                      <a:pt x="264" y="204"/>
                    </a:lnTo>
                    <a:lnTo>
                      <a:pt x="261" y="204"/>
                    </a:lnTo>
                    <a:lnTo>
                      <a:pt x="261" y="204"/>
                    </a:lnTo>
                    <a:lnTo>
                      <a:pt x="261" y="202"/>
                    </a:lnTo>
                    <a:lnTo>
                      <a:pt x="258" y="202"/>
                    </a:lnTo>
                    <a:lnTo>
                      <a:pt x="258" y="202"/>
                    </a:lnTo>
                    <a:lnTo>
                      <a:pt x="258" y="202"/>
                    </a:lnTo>
                    <a:lnTo>
                      <a:pt x="258" y="199"/>
                    </a:lnTo>
                    <a:lnTo>
                      <a:pt x="255" y="199"/>
                    </a:lnTo>
                    <a:lnTo>
                      <a:pt x="255" y="199"/>
                    </a:lnTo>
                    <a:lnTo>
                      <a:pt x="255" y="196"/>
                    </a:lnTo>
                    <a:lnTo>
                      <a:pt x="255" y="196"/>
                    </a:lnTo>
                    <a:lnTo>
                      <a:pt x="255" y="193"/>
                    </a:lnTo>
                    <a:lnTo>
                      <a:pt x="252" y="193"/>
                    </a:lnTo>
                    <a:lnTo>
                      <a:pt x="252" y="193"/>
                    </a:lnTo>
                    <a:lnTo>
                      <a:pt x="252" y="193"/>
                    </a:lnTo>
                    <a:lnTo>
                      <a:pt x="252" y="193"/>
                    </a:lnTo>
                    <a:lnTo>
                      <a:pt x="249" y="190"/>
                    </a:lnTo>
                    <a:lnTo>
                      <a:pt x="249" y="190"/>
                    </a:lnTo>
                    <a:lnTo>
                      <a:pt x="249" y="190"/>
                    </a:lnTo>
                    <a:lnTo>
                      <a:pt x="249" y="190"/>
                    </a:lnTo>
                    <a:lnTo>
                      <a:pt x="249" y="187"/>
                    </a:lnTo>
                    <a:lnTo>
                      <a:pt x="247" y="187"/>
                    </a:lnTo>
                    <a:lnTo>
                      <a:pt x="247" y="187"/>
                    </a:lnTo>
                    <a:lnTo>
                      <a:pt x="247" y="187"/>
                    </a:lnTo>
                    <a:lnTo>
                      <a:pt x="247" y="187"/>
                    </a:lnTo>
                    <a:lnTo>
                      <a:pt x="244" y="187"/>
                    </a:lnTo>
                    <a:lnTo>
                      <a:pt x="244" y="190"/>
                    </a:lnTo>
                    <a:lnTo>
                      <a:pt x="244" y="190"/>
                    </a:lnTo>
                    <a:lnTo>
                      <a:pt x="244" y="190"/>
                    </a:lnTo>
                    <a:lnTo>
                      <a:pt x="244" y="190"/>
                    </a:lnTo>
                    <a:lnTo>
                      <a:pt x="241" y="190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85"/>
                    </a:lnTo>
                    <a:lnTo>
                      <a:pt x="241" y="185"/>
                    </a:lnTo>
                    <a:lnTo>
                      <a:pt x="238" y="182"/>
                    </a:lnTo>
                    <a:lnTo>
                      <a:pt x="238" y="182"/>
                    </a:lnTo>
                    <a:lnTo>
                      <a:pt x="238" y="182"/>
                    </a:lnTo>
                    <a:lnTo>
                      <a:pt x="235" y="182"/>
                    </a:lnTo>
                    <a:lnTo>
                      <a:pt x="235" y="182"/>
                    </a:lnTo>
                    <a:lnTo>
                      <a:pt x="235" y="182"/>
                    </a:lnTo>
                    <a:lnTo>
                      <a:pt x="232" y="179"/>
                    </a:lnTo>
                    <a:lnTo>
                      <a:pt x="230" y="179"/>
                    </a:lnTo>
                    <a:lnTo>
                      <a:pt x="230" y="179"/>
                    </a:lnTo>
                    <a:lnTo>
                      <a:pt x="230" y="179"/>
                    </a:lnTo>
                    <a:lnTo>
                      <a:pt x="230" y="179"/>
                    </a:lnTo>
                    <a:lnTo>
                      <a:pt x="227" y="176"/>
                    </a:lnTo>
                    <a:lnTo>
                      <a:pt x="227" y="176"/>
                    </a:lnTo>
                    <a:lnTo>
                      <a:pt x="227" y="176"/>
                    </a:lnTo>
                    <a:lnTo>
                      <a:pt x="227" y="176"/>
                    </a:lnTo>
                    <a:lnTo>
                      <a:pt x="227" y="176"/>
                    </a:lnTo>
                    <a:lnTo>
                      <a:pt x="224" y="176"/>
                    </a:lnTo>
                    <a:lnTo>
                      <a:pt x="224" y="173"/>
                    </a:lnTo>
                    <a:lnTo>
                      <a:pt x="224" y="173"/>
                    </a:lnTo>
                    <a:lnTo>
                      <a:pt x="224" y="173"/>
                    </a:lnTo>
                    <a:lnTo>
                      <a:pt x="224" y="173"/>
                    </a:lnTo>
                    <a:lnTo>
                      <a:pt x="221" y="173"/>
                    </a:lnTo>
                    <a:lnTo>
                      <a:pt x="221" y="170"/>
                    </a:lnTo>
                    <a:lnTo>
                      <a:pt x="221" y="170"/>
                    </a:lnTo>
                    <a:lnTo>
                      <a:pt x="218" y="170"/>
                    </a:lnTo>
                    <a:lnTo>
                      <a:pt x="218" y="170"/>
                    </a:lnTo>
                    <a:lnTo>
                      <a:pt x="218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210" y="170"/>
                    </a:lnTo>
                    <a:lnTo>
                      <a:pt x="210" y="173"/>
                    </a:lnTo>
                    <a:lnTo>
                      <a:pt x="210" y="173"/>
                    </a:lnTo>
                    <a:lnTo>
                      <a:pt x="210" y="173"/>
                    </a:lnTo>
                    <a:lnTo>
                      <a:pt x="210" y="173"/>
                    </a:lnTo>
                    <a:lnTo>
                      <a:pt x="207" y="173"/>
                    </a:lnTo>
                    <a:lnTo>
                      <a:pt x="207" y="173"/>
                    </a:lnTo>
                    <a:lnTo>
                      <a:pt x="207" y="170"/>
                    </a:lnTo>
                    <a:lnTo>
                      <a:pt x="207" y="170"/>
                    </a:lnTo>
                    <a:lnTo>
                      <a:pt x="207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1" y="168"/>
                    </a:lnTo>
                    <a:lnTo>
                      <a:pt x="201" y="168"/>
                    </a:lnTo>
                    <a:lnTo>
                      <a:pt x="201" y="168"/>
                    </a:lnTo>
                    <a:lnTo>
                      <a:pt x="201" y="168"/>
                    </a:lnTo>
                    <a:lnTo>
                      <a:pt x="201" y="165"/>
                    </a:lnTo>
                    <a:lnTo>
                      <a:pt x="201" y="165"/>
                    </a:lnTo>
                    <a:lnTo>
                      <a:pt x="198" y="165"/>
                    </a:lnTo>
                    <a:lnTo>
                      <a:pt x="198" y="165"/>
                    </a:lnTo>
                    <a:lnTo>
                      <a:pt x="198" y="165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59"/>
                    </a:lnTo>
                    <a:lnTo>
                      <a:pt x="198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3"/>
                    </a:lnTo>
                    <a:lnTo>
                      <a:pt x="187" y="153"/>
                    </a:lnTo>
                    <a:lnTo>
                      <a:pt x="187" y="153"/>
                    </a:lnTo>
                    <a:lnTo>
                      <a:pt x="187" y="153"/>
                    </a:lnTo>
                    <a:lnTo>
                      <a:pt x="187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1" y="153"/>
                    </a:lnTo>
                    <a:lnTo>
                      <a:pt x="181" y="151"/>
                    </a:lnTo>
                    <a:lnTo>
                      <a:pt x="181" y="151"/>
                    </a:lnTo>
                    <a:lnTo>
                      <a:pt x="181" y="151"/>
                    </a:lnTo>
                    <a:lnTo>
                      <a:pt x="181" y="151"/>
                    </a:lnTo>
                    <a:lnTo>
                      <a:pt x="181" y="148"/>
                    </a:lnTo>
                    <a:lnTo>
                      <a:pt x="181" y="148"/>
                    </a:lnTo>
                    <a:lnTo>
                      <a:pt x="179" y="148"/>
                    </a:lnTo>
                    <a:lnTo>
                      <a:pt x="179" y="148"/>
                    </a:lnTo>
                    <a:lnTo>
                      <a:pt x="179" y="148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3" y="148"/>
                    </a:lnTo>
                    <a:lnTo>
                      <a:pt x="173" y="148"/>
                    </a:lnTo>
                    <a:lnTo>
                      <a:pt x="173" y="148"/>
                    </a:lnTo>
                    <a:lnTo>
                      <a:pt x="173" y="145"/>
                    </a:lnTo>
                    <a:lnTo>
                      <a:pt x="173" y="145"/>
                    </a:lnTo>
                    <a:lnTo>
                      <a:pt x="173" y="148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70" y="151"/>
                    </a:lnTo>
                    <a:lnTo>
                      <a:pt x="170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4" y="148"/>
                    </a:lnTo>
                    <a:lnTo>
                      <a:pt x="164" y="145"/>
                    </a:lnTo>
                    <a:lnTo>
                      <a:pt x="164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2"/>
                    </a:lnTo>
                    <a:lnTo>
                      <a:pt x="162" y="142"/>
                    </a:lnTo>
                    <a:lnTo>
                      <a:pt x="162" y="142"/>
                    </a:lnTo>
                    <a:lnTo>
                      <a:pt x="159" y="142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6" y="139"/>
                    </a:lnTo>
                    <a:lnTo>
                      <a:pt x="156" y="139"/>
                    </a:lnTo>
                    <a:lnTo>
                      <a:pt x="156" y="139"/>
                    </a:lnTo>
                    <a:lnTo>
                      <a:pt x="156" y="139"/>
                    </a:lnTo>
                    <a:lnTo>
                      <a:pt x="156" y="139"/>
                    </a:lnTo>
                    <a:lnTo>
                      <a:pt x="153" y="139"/>
                    </a:lnTo>
                    <a:lnTo>
                      <a:pt x="153" y="139"/>
                    </a:lnTo>
                    <a:lnTo>
                      <a:pt x="153" y="139"/>
                    </a:lnTo>
                    <a:lnTo>
                      <a:pt x="153" y="139"/>
                    </a:lnTo>
                    <a:lnTo>
                      <a:pt x="153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47" y="136"/>
                    </a:lnTo>
                    <a:lnTo>
                      <a:pt x="147" y="136"/>
                    </a:lnTo>
                    <a:lnTo>
                      <a:pt x="147" y="136"/>
                    </a:lnTo>
                    <a:lnTo>
                      <a:pt x="147" y="134"/>
                    </a:lnTo>
                    <a:lnTo>
                      <a:pt x="147" y="134"/>
                    </a:lnTo>
                    <a:lnTo>
                      <a:pt x="147" y="134"/>
                    </a:lnTo>
                    <a:lnTo>
                      <a:pt x="147" y="134"/>
                    </a:lnTo>
                    <a:lnTo>
                      <a:pt x="147" y="134"/>
                    </a:lnTo>
                    <a:lnTo>
                      <a:pt x="147" y="131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5" y="134"/>
                    </a:lnTo>
                    <a:lnTo>
                      <a:pt x="145" y="134"/>
                    </a:lnTo>
                    <a:lnTo>
                      <a:pt x="145" y="134"/>
                    </a:lnTo>
                    <a:lnTo>
                      <a:pt x="145" y="134"/>
                    </a:lnTo>
                    <a:lnTo>
                      <a:pt x="145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5"/>
                    </a:lnTo>
                    <a:lnTo>
                      <a:pt x="136" y="125"/>
                    </a:lnTo>
                    <a:lnTo>
                      <a:pt x="136" y="125"/>
                    </a:lnTo>
                    <a:lnTo>
                      <a:pt x="136" y="125"/>
                    </a:lnTo>
                    <a:lnTo>
                      <a:pt x="136" y="122"/>
                    </a:lnTo>
                    <a:lnTo>
                      <a:pt x="136" y="122"/>
                    </a:lnTo>
                    <a:lnTo>
                      <a:pt x="136" y="122"/>
                    </a:lnTo>
                    <a:lnTo>
                      <a:pt x="136" y="122"/>
                    </a:lnTo>
                    <a:lnTo>
                      <a:pt x="133" y="122"/>
                    </a:lnTo>
                    <a:lnTo>
                      <a:pt x="133" y="122"/>
                    </a:lnTo>
                    <a:lnTo>
                      <a:pt x="133" y="122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30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0" y="119"/>
                    </a:lnTo>
                    <a:lnTo>
                      <a:pt x="130" y="119"/>
                    </a:lnTo>
                    <a:lnTo>
                      <a:pt x="130" y="119"/>
                    </a:lnTo>
                    <a:lnTo>
                      <a:pt x="130" y="119"/>
                    </a:lnTo>
                    <a:lnTo>
                      <a:pt x="130" y="119"/>
                    </a:lnTo>
                    <a:lnTo>
                      <a:pt x="128" y="119"/>
                    </a:lnTo>
                    <a:lnTo>
                      <a:pt x="128" y="119"/>
                    </a:lnTo>
                    <a:lnTo>
                      <a:pt x="128" y="119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6" y="119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1" y="117"/>
                    </a:lnTo>
                    <a:lnTo>
                      <a:pt x="111" y="117"/>
                    </a:lnTo>
                    <a:lnTo>
                      <a:pt x="111" y="117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08" y="119"/>
                    </a:lnTo>
                    <a:lnTo>
                      <a:pt x="108" y="119"/>
                    </a:lnTo>
                    <a:lnTo>
                      <a:pt x="108" y="119"/>
                    </a:lnTo>
                    <a:lnTo>
                      <a:pt x="108" y="119"/>
                    </a:lnTo>
                    <a:lnTo>
                      <a:pt x="108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22"/>
                    </a:lnTo>
                    <a:lnTo>
                      <a:pt x="105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99" y="122"/>
                    </a:lnTo>
                    <a:lnTo>
                      <a:pt x="99" y="125"/>
                    </a:lnTo>
                    <a:lnTo>
                      <a:pt x="99" y="125"/>
                    </a:lnTo>
                    <a:lnTo>
                      <a:pt x="96" y="125"/>
                    </a:lnTo>
                    <a:lnTo>
                      <a:pt x="96" y="125"/>
                    </a:lnTo>
                    <a:lnTo>
                      <a:pt x="96" y="125"/>
                    </a:lnTo>
                    <a:lnTo>
                      <a:pt x="96" y="125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1" y="122"/>
                    </a:lnTo>
                    <a:lnTo>
                      <a:pt x="91" y="119"/>
                    </a:lnTo>
                    <a:lnTo>
                      <a:pt x="91" y="119"/>
                    </a:lnTo>
                    <a:lnTo>
                      <a:pt x="91" y="119"/>
                    </a:lnTo>
                    <a:lnTo>
                      <a:pt x="91" y="119"/>
                    </a:lnTo>
                    <a:lnTo>
                      <a:pt x="91" y="117"/>
                    </a:lnTo>
                    <a:lnTo>
                      <a:pt x="88" y="117"/>
                    </a:lnTo>
                    <a:lnTo>
                      <a:pt x="88" y="117"/>
                    </a:lnTo>
                    <a:lnTo>
                      <a:pt x="88" y="117"/>
                    </a:lnTo>
                    <a:lnTo>
                      <a:pt x="85" y="119"/>
                    </a:lnTo>
                    <a:lnTo>
                      <a:pt x="85" y="119"/>
                    </a:lnTo>
                    <a:lnTo>
                      <a:pt x="85" y="119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79" y="117"/>
                    </a:lnTo>
                    <a:lnTo>
                      <a:pt x="79" y="117"/>
                    </a:lnTo>
                    <a:lnTo>
                      <a:pt x="79" y="117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4" y="117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1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71" y="108"/>
                    </a:lnTo>
                    <a:lnTo>
                      <a:pt x="71" y="108"/>
                    </a:lnTo>
                    <a:lnTo>
                      <a:pt x="71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5"/>
                    </a:lnTo>
                    <a:lnTo>
                      <a:pt x="68" y="105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5"/>
                    </a:lnTo>
                    <a:lnTo>
                      <a:pt x="65" y="105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5"/>
                    </a:lnTo>
                    <a:lnTo>
                      <a:pt x="62" y="105"/>
                    </a:lnTo>
                    <a:lnTo>
                      <a:pt x="62" y="105"/>
                    </a:lnTo>
                    <a:lnTo>
                      <a:pt x="62" y="105"/>
                    </a:lnTo>
                    <a:lnTo>
                      <a:pt x="60" y="105"/>
                    </a:lnTo>
                    <a:lnTo>
                      <a:pt x="60" y="105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5" y="100"/>
                    </a:lnTo>
                    <a:lnTo>
                      <a:pt x="45" y="97"/>
                    </a:lnTo>
                    <a:lnTo>
                      <a:pt x="45" y="97"/>
                    </a:lnTo>
                    <a:lnTo>
                      <a:pt x="45" y="97"/>
                    </a:lnTo>
                    <a:lnTo>
                      <a:pt x="45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4"/>
                    </a:lnTo>
                    <a:lnTo>
                      <a:pt x="43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1" y="88"/>
                    </a:lnTo>
                    <a:lnTo>
                      <a:pt x="31" y="88"/>
                    </a:lnTo>
                    <a:lnTo>
                      <a:pt x="31" y="88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88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0" y="68"/>
                    </a:lnTo>
                    <a:lnTo>
                      <a:pt x="3" y="6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9" y="60"/>
                    </a:lnTo>
                    <a:lnTo>
                      <a:pt x="9" y="57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1"/>
                    </a:lnTo>
                    <a:lnTo>
                      <a:pt x="9" y="49"/>
                    </a:lnTo>
                    <a:lnTo>
                      <a:pt x="9" y="46"/>
                    </a:lnTo>
                    <a:lnTo>
                      <a:pt x="9" y="43"/>
                    </a:lnTo>
                    <a:lnTo>
                      <a:pt x="6" y="43"/>
                    </a:lnTo>
                    <a:lnTo>
                      <a:pt x="6" y="40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6"/>
                    </a:lnTo>
                    <a:lnTo>
                      <a:pt x="40" y="9"/>
                    </a:lnTo>
                    <a:lnTo>
                      <a:pt x="37" y="12"/>
                    </a:lnTo>
                    <a:lnTo>
                      <a:pt x="37" y="20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91" y="26"/>
                    </a:lnTo>
                    <a:lnTo>
                      <a:pt x="102" y="26"/>
                    </a:lnTo>
                    <a:lnTo>
                      <a:pt x="111" y="29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22" y="32"/>
                    </a:lnTo>
                    <a:lnTo>
                      <a:pt x="122" y="32"/>
                    </a:lnTo>
                    <a:lnTo>
                      <a:pt x="122" y="32"/>
                    </a:lnTo>
                    <a:lnTo>
                      <a:pt x="122" y="32"/>
                    </a:lnTo>
                    <a:lnTo>
                      <a:pt x="125" y="32"/>
                    </a:lnTo>
                    <a:lnTo>
                      <a:pt x="125" y="32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30" y="29"/>
                    </a:lnTo>
                    <a:lnTo>
                      <a:pt x="130" y="29"/>
                    </a:lnTo>
                    <a:lnTo>
                      <a:pt x="130" y="29"/>
                    </a:lnTo>
                    <a:lnTo>
                      <a:pt x="133" y="29"/>
                    </a:lnTo>
                    <a:lnTo>
                      <a:pt x="133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9" y="29"/>
                    </a:lnTo>
                    <a:lnTo>
                      <a:pt x="139" y="32"/>
                    </a:lnTo>
                    <a:lnTo>
                      <a:pt x="139" y="29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5" y="29"/>
                    </a:lnTo>
                    <a:lnTo>
                      <a:pt x="145" y="29"/>
                    </a:lnTo>
                    <a:lnTo>
                      <a:pt x="147" y="29"/>
                    </a:lnTo>
                    <a:lnTo>
                      <a:pt x="147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3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9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4" y="34"/>
                    </a:lnTo>
                    <a:lnTo>
                      <a:pt x="167" y="34"/>
                    </a:lnTo>
                    <a:lnTo>
                      <a:pt x="167" y="34"/>
                    </a:lnTo>
                    <a:lnTo>
                      <a:pt x="167" y="34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40"/>
                    </a:lnTo>
                    <a:lnTo>
                      <a:pt x="167" y="40"/>
                    </a:lnTo>
                    <a:lnTo>
                      <a:pt x="167" y="40"/>
                    </a:lnTo>
                    <a:lnTo>
                      <a:pt x="164" y="40"/>
                    </a:lnTo>
                    <a:lnTo>
                      <a:pt x="162" y="40"/>
                    </a:lnTo>
                    <a:lnTo>
                      <a:pt x="162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9" y="49"/>
                    </a:lnTo>
                    <a:lnTo>
                      <a:pt x="162" y="51"/>
                    </a:lnTo>
                    <a:lnTo>
                      <a:pt x="162" y="51"/>
                    </a:lnTo>
                    <a:lnTo>
                      <a:pt x="162" y="51"/>
                    </a:lnTo>
                    <a:lnTo>
                      <a:pt x="162" y="51"/>
                    </a:lnTo>
                    <a:lnTo>
                      <a:pt x="162" y="51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59" y="54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62" y="60"/>
                    </a:lnTo>
                    <a:lnTo>
                      <a:pt x="162" y="60"/>
                    </a:lnTo>
                    <a:lnTo>
                      <a:pt x="162" y="63"/>
                    </a:lnTo>
                    <a:lnTo>
                      <a:pt x="164" y="63"/>
                    </a:lnTo>
                    <a:lnTo>
                      <a:pt x="167" y="63"/>
                    </a:lnTo>
                    <a:lnTo>
                      <a:pt x="167" y="63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3" y="66"/>
                    </a:lnTo>
                    <a:lnTo>
                      <a:pt x="173" y="66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9" y="68"/>
                    </a:lnTo>
                    <a:lnTo>
                      <a:pt x="179" y="68"/>
                    </a:lnTo>
                    <a:lnTo>
                      <a:pt x="181" y="71"/>
                    </a:lnTo>
                    <a:lnTo>
                      <a:pt x="181" y="71"/>
                    </a:lnTo>
                    <a:lnTo>
                      <a:pt x="184" y="71"/>
                    </a:lnTo>
                    <a:lnTo>
                      <a:pt x="187" y="74"/>
                    </a:lnTo>
                    <a:lnTo>
                      <a:pt x="187" y="71"/>
                    </a:lnTo>
                    <a:lnTo>
                      <a:pt x="187" y="74"/>
                    </a:lnTo>
                    <a:lnTo>
                      <a:pt x="190" y="74"/>
                    </a:lnTo>
                    <a:lnTo>
                      <a:pt x="193" y="77"/>
                    </a:lnTo>
                    <a:lnTo>
                      <a:pt x="193" y="80"/>
                    </a:lnTo>
                    <a:lnTo>
                      <a:pt x="196" y="80"/>
                    </a:lnTo>
                    <a:lnTo>
                      <a:pt x="196" y="83"/>
                    </a:lnTo>
                    <a:lnTo>
                      <a:pt x="198" y="85"/>
                    </a:lnTo>
                    <a:lnTo>
                      <a:pt x="198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4" y="88"/>
                    </a:lnTo>
                    <a:lnTo>
                      <a:pt x="204" y="88"/>
                    </a:lnTo>
                    <a:lnTo>
                      <a:pt x="204" y="88"/>
                    </a:lnTo>
                    <a:lnTo>
                      <a:pt x="207" y="91"/>
                    </a:lnTo>
                    <a:lnTo>
                      <a:pt x="207" y="91"/>
                    </a:lnTo>
                    <a:lnTo>
                      <a:pt x="210" y="91"/>
                    </a:lnTo>
                    <a:lnTo>
                      <a:pt x="213" y="94"/>
                    </a:lnTo>
                    <a:lnTo>
                      <a:pt x="213" y="94"/>
                    </a:lnTo>
                    <a:lnTo>
                      <a:pt x="215" y="97"/>
                    </a:lnTo>
                    <a:lnTo>
                      <a:pt x="218" y="100"/>
                    </a:lnTo>
                    <a:lnTo>
                      <a:pt x="218" y="100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4" y="102"/>
                    </a:lnTo>
                    <a:lnTo>
                      <a:pt x="224" y="105"/>
                    </a:lnTo>
                    <a:lnTo>
                      <a:pt x="227" y="105"/>
                    </a:lnTo>
                    <a:lnTo>
                      <a:pt x="227" y="105"/>
                    </a:lnTo>
                    <a:lnTo>
                      <a:pt x="230" y="108"/>
                    </a:lnTo>
                    <a:lnTo>
                      <a:pt x="230" y="108"/>
                    </a:lnTo>
                    <a:lnTo>
                      <a:pt x="232" y="111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8" y="117"/>
                    </a:lnTo>
                    <a:lnTo>
                      <a:pt x="238" y="119"/>
                    </a:lnTo>
                    <a:lnTo>
                      <a:pt x="241" y="119"/>
                    </a:lnTo>
                    <a:lnTo>
                      <a:pt x="244" y="122"/>
                    </a:lnTo>
                    <a:lnTo>
                      <a:pt x="247" y="125"/>
                    </a:lnTo>
                    <a:lnTo>
                      <a:pt x="249" y="131"/>
                    </a:lnTo>
                    <a:lnTo>
                      <a:pt x="252" y="134"/>
                    </a:lnTo>
                    <a:lnTo>
                      <a:pt x="255" y="136"/>
                    </a:lnTo>
                    <a:lnTo>
                      <a:pt x="258" y="139"/>
                    </a:lnTo>
                    <a:lnTo>
                      <a:pt x="261" y="142"/>
                    </a:lnTo>
                    <a:lnTo>
                      <a:pt x="264" y="142"/>
                    </a:lnTo>
                    <a:lnTo>
                      <a:pt x="264" y="145"/>
                    </a:lnTo>
                    <a:lnTo>
                      <a:pt x="266" y="145"/>
                    </a:lnTo>
                    <a:lnTo>
                      <a:pt x="269" y="148"/>
                    </a:lnTo>
                    <a:lnTo>
                      <a:pt x="272" y="151"/>
                    </a:lnTo>
                    <a:lnTo>
                      <a:pt x="272" y="151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8" y="156"/>
                    </a:lnTo>
                    <a:lnTo>
                      <a:pt x="278" y="156"/>
                    </a:lnTo>
                    <a:lnTo>
                      <a:pt x="278" y="156"/>
                    </a:lnTo>
                    <a:lnTo>
                      <a:pt x="278" y="159"/>
                    </a:lnTo>
                    <a:lnTo>
                      <a:pt x="281" y="159"/>
                    </a:lnTo>
                    <a:lnTo>
                      <a:pt x="281" y="159"/>
                    </a:lnTo>
                    <a:lnTo>
                      <a:pt x="281" y="159"/>
                    </a:lnTo>
                    <a:lnTo>
                      <a:pt x="283" y="162"/>
                    </a:lnTo>
                    <a:lnTo>
                      <a:pt x="283" y="162"/>
                    </a:lnTo>
                    <a:lnTo>
                      <a:pt x="283" y="162"/>
                    </a:lnTo>
                    <a:lnTo>
                      <a:pt x="286" y="162"/>
                    </a:lnTo>
                    <a:lnTo>
                      <a:pt x="286" y="162"/>
                    </a:lnTo>
                    <a:lnTo>
                      <a:pt x="286" y="162"/>
                    </a:lnTo>
                    <a:lnTo>
                      <a:pt x="289" y="165"/>
                    </a:lnTo>
                    <a:lnTo>
                      <a:pt x="289" y="165"/>
                    </a:lnTo>
                    <a:lnTo>
                      <a:pt x="289" y="165"/>
                    </a:lnTo>
                    <a:lnTo>
                      <a:pt x="289" y="16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7" name="Freeform 263"/>
              <p:cNvSpPr>
                <a:spLocks/>
              </p:cNvSpPr>
              <p:nvPr/>
            </p:nvSpPr>
            <p:spPr bwMode="auto">
              <a:xfrm>
                <a:off x="1171" y="2355"/>
                <a:ext cx="186" cy="145"/>
              </a:xfrm>
              <a:custGeom>
                <a:avLst/>
                <a:gdLst/>
                <a:ahLst/>
                <a:cxnLst>
                  <a:cxn ang="0">
                    <a:pos x="306" y="182"/>
                  </a:cxn>
                  <a:cxn ang="0">
                    <a:pos x="334" y="199"/>
                  </a:cxn>
                  <a:cxn ang="0">
                    <a:pos x="360" y="187"/>
                  </a:cxn>
                  <a:cxn ang="0">
                    <a:pos x="366" y="210"/>
                  </a:cxn>
                  <a:cxn ang="0">
                    <a:pos x="340" y="270"/>
                  </a:cxn>
                  <a:cxn ang="0">
                    <a:pos x="312" y="281"/>
                  </a:cxn>
                  <a:cxn ang="0">
                    <a:pos x="309" y="272"/>
                  </a:cxn>
                  <a:cxn ang="0">
                    <a:pos x="300" y="267"/>
                  </a:cxn>
                  <a:cxn ang="0">
                    <a:pos x="295" y="261"/>
                  </a:cxn>
                  <a:cxn ang="0">
                    <a:pos x="298" y="255"/>
                  </a:cxn>
                  <a:cxn ang="0">
                    <a:pos x="292" y="247"/>
                  </a:cxn>
                  <a:cxn ang="0">
                    <a:pos x="289" y="236"/>
                  </a:cxn>
                  <a:cxn ang="0">
                    <a:pos x="286" y="230"/>
                  </a:cxn>
                  <a:cxn ang="0">
                    <a:pos x="278" y="219"/>
                  </a:cxn>
                  <a:cxn ang="0">
                    <a:pos x="269" y="216"/>
                  </a:cxn>
                  <a:cxn ang="0">
                    <a:pos x="264" y="204"/>
                  </a:cxn>
                  <a:cxn ang="0">
                    <a:pos x="249" y="190"/>
                  </a:cxn>
                  <a:cxn ang="0">
                    <a:pos x="241" y="187"/>
                  </a:cxn>
                  <a:cxn ang="0">
                    <a:pos x="227" y="176"/>
                  </a:cxn>
                  <a:cxn ang="0">
                    <a:pos x="213" y="170"/>
                  </a:cxn>
                  <a:cxn ang="0">
                    <a:pos x="204" y="170"/>
                  </a:cxn>
                  <a:cxn ang="0">
                    <a:pos x="198" y="162"/>
                  </a:cxn>
                  <a:cxn ang="0">
                    <a:pos x="190" y="156"/>
                  </a:cxn>
                  <a:cxn ang="0">
                    <a:pos x="187" y="156"/>
                  </a:cxn>
                  <a:cxn ang="0">
                    <a:pos x="181" y="148"/>
                  </a:cxn>
                  <a:cxn ang="0">
                    <a:pos x="173" y="148"/>
                  </a:cxn>
                  <a:cxn ang="0">
                    <a:pos x="167" y="148"/>
                  </a:cxn>
                  <a:cxn ang="0">
                    <a:pos x="159" y="142"/>
                  </a:cxn>
                  <a:cxn ang="0">
                    <a:pos x="150" y="136"/>
                  </a:cxn>
                  <a:cxn ang="0">
                    <a:pos x="145" y="134"/>
                  </a:cxn>
                  <a:cxn ang="0">
                    <a:pos x="139" y="131"/>
                  </a:cxn>
                  <a:cxn ang="0">
                    <a:pos x="133" y="122"/>
                  </a:cxn>
                  <a:cxn ang="0">
                    <a:pos x="133" y="119"/>
                  </a:cxn>
                  <a:cxn ang="0">
                    <a:pos x="125" y="117"/>
                  </a:cxn>
                  <a:cxn ang="0">
                    <a:pos x="119" y="119"/>
                  </a:cxn>
                  <a:cxn ang="0">
                    <a:pos x="111" y="119"/>
                  </a:cxn>
                  <a:cxn ang="0">
                    <a:pos x="105" y="122"/>
                  </a:cxn>
                  <a:cxn ang="0">
                    <a:pos x="94" y="122"/>
                  </a:cxn>
                  <a:cxn ang="0">
                    <a:pos x="82" y="117"/>
                  </a:cxn>
                  <a:cxn ang="0">
                    <a:pos x="74" y="117"/>
                  </a:cxn>
                  <a:cxn ang="0">
                    <a:pos x="68" y="108"/>
                  </a:cxn>
                  <a:cxn ang="0">
                    <a:pos x="60" y="102"/>
                  </a:cxn>
                  <a:cxn ang="0">
                    <a:pos x="48" y="100"/>
                  </a:cxn>
                  <a:cxn ang="0">
                    <a:pos x="40" y="94"/>
                  </a:cxn>
                  <a:cxn ang="0">
                    <a:pos x="28" y="88"/>
                  </a:cxn>
                  <a:cxn ang="0">
                    <a:pos x="20" y="88"/>
                  </a:cxn>
                  <a:cxn ang="0">
                    <a:pos x="9" y="88"/>
                  </a:cxn>
                  <a:cxn ang="0">
                    <a:pos x="6" y="77"/>
                  </a:cxn>
                  <a:cxn ang="0">
                    <a:pos x="9" y="54"/>
                  </a:cxn>
                  <a:cxn ang="0">
                    <a:pos x="9" y="29"/>
                  </a:cxn>
                  <a:cxn ang="0">
                    <a:pos x="14" y="20"/>
                  </a:cxn>
                  <a:cxn ang="0">
                    <a:pos x="20" y="12"/>
                  </a:cxn>
                  <a:cxn ang="0">
                    <a:pos x="28" y="0"/>
                  </a:cxn>
                  <a:cxn ang="0">
                    <a:pos x="37" y="12"/>
                  </a:cxn>
                  <a:cxn ang="0">
                    <a:pos x="122" y="32"/>
                  </a:cxn>
                  <a:cxn ang="0">
                    <a:pos x="139" y="32"/>
                  </a:cxn>
                  <a:cxn ang="0">
                    <a:pos x="167" y="34"/>
                  </a:cxn>
                  <a:cxn ang="0">
                    <a:pos x="156" y="43"/>
                  </a:cxn>
                  <a:cxn ang="0">
                    <a:pos x="162" y="60"/>
                  </a:cxn>
                  <a:cxn ang="0">
                    <a:pos x="187" y="74"/>
                  </a:cxn>
                  <a:cxn ang="0">
                    <a:pos x="210" y="91"/>
                  </a:cxn>
                  <a:cxn ang="0">
                    <a:pos x="238" y="119"/>
                  </a:cxn>
                  <a:cxn ang="0">
                    <a:pos x="278" y="156"/>
                  </a:cxn>
                </a:cxnLst>
                <a:rect l="0" t="0" r="r" b="b"/>
                <a:pathLst>
                  <a:path w="371" h="287">
                    <a:moveTo>
                      <a:pt x="289" y="165"/>
                    </a:moveTo>
                    <a:lnTo>
                      <a:pt x="292" y="168"/>
                    </a:lnTo>
                    <a:lnTo>
                      <a:pt x="292" y="168"/>
                    </a:lnTo>
                    <a:lnTo>
                      <a:pt x="292" y="170"/>
                    </a:lnTo>
                    <a:lnTo>
                      <a:pt x="292" y="170"/>
                    </a:lnTo>
                    <a:lnTo>
                      <a:pt x="295" y="170"/>
                    </a:lnTo>
                    <a:lnTo>
                      <a:pt x="295" y="170"/>
                    </a:lnTo>
                    <a:lnTo>
                      <a:pt x="298" y="173"/>
                    </a:lnTo>
                    <a:lnTo>
                      <a:pt x="298" y="173"/>
                    </a:lnTo>
                    <a:lnTo>
                      <a:pt x="298" y="176"/>
                    </a:lnTo>
                    <a:lnTo>
                      <a:pt x="300" y="176"/>
                    </a:lnTo>
                    <a:lnTo>
                      <a:pt x="300" y="176"/>
                    </a:lnTo>
                    <a:lnTo>
                      <a:pt x="300" y="179"/>
                    </a:lnTo>
                    <a:lnTo>
                      <a:pt x="300" y="179"/>
                    </a:lnTo>
                    <a:lnTo>
                      <a:pt x="300" y="179"/>
                    </a:lnTo>
                    <a:lnTo>
                      <a:pt x="303" y="179"/>
                    </a:lnTo>
                    <a:lnTo>
                      <a:pt x="306" y="179"/>
                    </a:lnTo>
                    <a:lnTo>
                      <a:pt x="306" y="182"/>
                    </a:lnTo>
                    <a:lnTo>
                      <a:pt x="306" y="182"/>
                    </a:lnTo>
                    <a:lnTo>
                      <a:pt x="309" y="182"/>
                    </a:lnTo>
                    <a:lnTo>
                      <a:pt x="315" y="187"/>
                    </a:lnTo>
                    <a:lnTo>
                      <a:pt x="317" y="187"/>
                    </a:lnTo>
                    <a:lnTo>
                      <a:pt x="317" y="187"/>
                    </a:lnTo>
                    <a:lnTo>
                      <a:pt x="317" y="190"/>
                    </a:lnTo>
                    <a:lnTo>
                      <a:pt x="320" y="190"/>
                    </a:lnTo>
                    <a:lnTo>
                      <a:pt x="323" y="190"/>
                    </a:lnTo>
                    <a:lnTo>
                      <a:pt x="326" y="190"/>
                    </a:lnTo>
                    <a:lnTo>
                      <a:pt x="326" y="190"/>
                    </a:lnTo>
                    <a:lnTo>
                      <a:pt x="326" y="193"/>
                    </a:lnTo>
                    <a:lnTo>
                      <a:pt x="326" y="193"/>
                    </a:lnTo>
                    <a:lnTo>
                      <a:pt x="329" y="193"/>
                    </a:lnTo>
                    <a:lnTo>
                      <a:pt x="329" y="196"/>
                    </a:lnTo>
                    <a:lnTo>
                      <a:pt x="329" y="196"/>
                    </a:lnTo>
                    <a:lnTo>
                      <a:pt x="332" y="196"/>
                    </a:lnTo>
                    <a:lnTo>
                      <a:pt x="334" y="196"/>
                    </a:lnTo>
                    <a:lnTo>
                      <a:pt x="334" y="199"/>
                    </a:lnTo>
                    <a:lnTo>
                      <a:pt x="337" y="199"/>
                    </a:lnTo>
                    <a:lnTo>
                      <a:pt x="340" y="199"/>
                    </a:lnTo>
                    <a:lnTo>
                      <a:pt x="343" y="199"/>
                    </a:lnTo>
                    <a:lnTo>
                      <a:pt x="346" y="199"/>
                    </a:lnTo>
                    <a:lnTo>
                      <a:pt x="346" y="199"/>
                    </a:lnTo>
                    <a:lnTo>
                      <a:pt x="349" y="199"/>
                    </a:lnTo>
                    <a:lnTo>
                      <a:pt x="349" y="196"/>
                    </a:lnTo>
                    <a:lnTo>
                      <a:pt x="351" y="196"/>
                    </a:lnTo>
                    <a:lnTo>
                      <a:pt x="351" y="196"/>
                    </a:lnTo>
                    <a:lnTo>
                      <a:pt x="351" y="193"/>
                    </a:lnTo>
                    <a:lnTo>
                      <a:pt x="354" y="193"/>
                    </a:lnTo>
                    <a:lnTo>
                      <a:pt x="354" y="193"/>
                    </a:lnTo>
                    <a:lnTo>
                      <a:pt x="357" y="190"/>
                    </a:lnTo>
                    <a:lnTo>
                      <a:pt x="357" y="190"/>
                    </a:lnTo>
                    <a:lnTo>
                      <a:pt x="357" y="187"/>
                    </a:lnTo>
                    <a:lnTo>
                      <a:pt x="357" y="187"/>
                    </a:lnTo>
                    <a:lnTo>
                      <a:pt x="360" y="187"/>
                    </a:lnTo>
                    <a:lnTo>
                      <a:pt x="360" y="187"/>
                    </a:lnTo>
                    <a:lnTo>
                      <a:pt x="360" y="187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3" y="190"/>
                    </a:lnTo>
                    <a:lnTo>
                      <a:pt x="366" y="190"/>
                    </a:lnTo>
                    <a:lnTo>
                      <a:pt x="366" y="196"/>
                    </a:lnTo>
                    <a:lnTo>
                      <a:pt x="371" y="210"/>
                    </a:lnTo>
                    <a:lnTo>
                      <a:pt x="371" y="213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8" y="210"/>
                    </a:lnTo>
                    <a:lnTo>
                      <a:pt x="366" y="210"/>
                    </a:lnTo>
                    <a:lnTo>
                      <a:pt x="366" y="210"/>
                    </a:lnTo>
                    <a:lnTo>
                      <a:pt x="366" y="210"/>
                    </a:lnTo>
                    <a:lnTo>
                      <a:pt x="363" y="224"/>
                    </a:lnTo>
                    <a:lnTo>
                      <a:pt x="349" y="216"/>
                    </a:lnTo>
                    <a:lnTo>
                      <a:pt x="346" y="221"/>
                    </a:lnTo>
                    <a:lnTo>
                      <a:pt x="343" y="230"/>
                    </a:lnTo>
                    <a:lnTo>
                      <a:pt x="343" y="230"/>
                    </a:lnTo>
                    <a:lnTo>
                      <a:pt x="340" y="236"/>
                    </a:lnTo>
                    <a:lnTo>
                      <a:pt x="337" y="244"/>
                    </a:lnTo>
                    <a:lnTo>
                      <a:pt x="337" y="255"/>
                    </a:lnTo>
                    <a:lnTo>
                      <a:pt x="337" y="264"/>
                    </a:lnTo>
                    <a:lnTo>
                      <a:pt x="346" y="267"/>
                    </a:lnTo>
                    <a:lnTo>
                      <a:pt x="346" y="267"/>
                    </a:lnTo>
                    <a:lnTo>
                      <a:pt x="346" y="270"/>
                    </a:lnTo>
                    <a:lnTo>
                      <a:pt x="343" y="270"/>
                    </a:lnTo>
                    <a:lnTo>
                      <a:pt x="343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37" y="270"/>
                    </a:lnTo>
                    <a:lnTo>
                      <a:pt x="337" y="270"/>
                    </a:lnTo>
                    <a:lnTo>
                      <a:pt x="334" y="272"/>
                    </a:lnTo>
                    <a:lnTo>
                      <a:pt x="334" y="272"/>
                    </a:lnTo>
                    <a:lnTo>
                      <a:pt x="332" y="272"/>
                    </a:lnTo>
                    <a:lnTo>
                      <a:pt x="332" y="272"/>
                    </a:lnTo>
                    <a:lnTo>
                      <a:pt x="329" y="272"/>
                    </a:lnTo>
                    <a:lnTo>
                      <a:pt x="329" y="270"/>
                    </a:lnTo>
                    <a:lnTo>
                      <a:pt x="329" y="270"/>
                    </a:lnTo>
                    <a:lnTo>
                      <a:pt x="329" y="270"/>
                    </a:lnTo>
                    <a:lnTo>
                      <a:pt x="326" y="284"/>
                    </a:lnTo>
                    <a:lnTo>
                      <a:pt x="317" y="287"/>
                    </a:lnTo>
                    <a:lnTo>
                      <a:pt x="317" y="287"/>
                    </a:lnTo>
                    <a:lnTo>
                      <a:pt x="315" y="284"/>
                    </a:lnTo>
                    <a:lnTo>
                      <a:pt x="315" y="284"/>
                    </a:lnTo>
                    <a:lnTo>
                      <a:pt x="315" y="284"/>
                    </a:lnTo>
                    <a:lnTo>
                      <a:pt x="312" y="281"/>
                    </a:lnTo>
                    <a:lnTo>
                      <a:pt x="312" y="281"/>
                    </a:lnTo>
                    <a:lnTo>
                      <a:pt x="312" y="281"/>
                    </a:lnTo>
                    <a:lnTo>
                      <a:pt x="309" y="281"/>
                    </a:lnTo>
                    <a:lnTo>
                      <a:pt x="309" y="281"/>
                    </a:lnTo>
                    <a:lnTo>
                      <a:pt x="309" y="281"/>
                    </a:lnTo>
                    <a:lnTo>
                      <a:pt x="309" y="278"/>
                    </a:lnTo>
                    <a:lnTo>
                      <a:pt x="309" y="278"/>
                    </a:lnTo>
                    <a:lnTo>
                      <a:pt x="309" y="278"/>
                    </a:lnTo>
                    <a:lnTo>
                      <a:pt x="312" y="278"/>
                    </a:lnTo>
                    <a:lnTo>
                      <a:pt x="312" y="278"/>
                    </a:lnTo>
                    <a:lnTo>
                      <a:pt x="312" y="275"/>
                    </a:lnTo>
                    <a:lnTo>
                      <a:pt x="312" y="275"/>
                    </a:lnTo>
                    <a:lnTo>
                      <a:pt x="312" y="275"/>
                    </a:lnTo>
                    <a:lnTo>
                      <a:pt x="309" y="275"/>
                    </a:lnTo>
                    <a:lnTo>
                      <a:pt x="309" y="275"/>
                    </a:lnTo>
                    <a:lnTo>
                      <a:pt x="309" y="272"/>
                    </a:lnTo>
                    <a:lnTo>
                      <a:pt x="309" y="272"/>
                    </a:lnTo>
                    <a:lnTo>
                      <a:pt x="309" y="272"/>
                    </a:lnTo>
                    <a:lnTo>
                      <a:pt x="309" y="272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3" y="270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298" y="264"/>
                    </a:lnTo>
                    <a:lnTo>
                      <a:pt x="298" y="264"/>
                    </a:lnTo>
                    <a:lnTo>
                      <a:pt x="298" y="264"/>
                    </a:lnTo>
                    <a:lnTo>
                      <a:pt x="298" y="264"/>
                    </a:lnTo>
                    <a:lnTo>
                      <a:pt x="298" y="264"/>
                    </a:lnTo>
                    <a:lnTo>
                      <a:pt x="298" y="261"/>
                    </a:lnTo>
                    <a:lnTo>
                      <a:pt x="298" y="261"/>
                    </a:lnTo>
                    <a:lnTo>
                      <a:pt x="298" y="261"/>
                    </a:lnTo>
                    <a:lnTo>
                      <a:pt x="298" y="261"/>
                    </a:lnTo>
                    <a:lnTo>
                      <a:pt x="295" y="261"/>
                    </a:lnTo>
                    <a:lnTo>
                      <a:pt x="295" y="261"/>
                    </a:lnTo>
                    <a:lnTo>
                      <a:pt x="295" y="261"/>
                    </a:lnTo>
                    <a:lnTo>
                      <a:pt x="295" y="261"/>
                    </a:lnTo>
                    <a:lnTo>
                      <a:pt x="295" y="261"/>
                    </a:lnTo>
                    <a:lnTo>
                      <a:pt x="292" y="261"/>
                    </a:lnTo>
                    <a:lnTo>
                      <a:pt x="292" y="261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2" y="258"/>
                    </a:lnTo>
                    <a:lnTo>
                      <a:pt x="295" y="258"/>
                    </a:lnTo>
                    <a:lnTo>
                      <a:pt x="295" y="255"/>
                    </a:lnTo>
                    <a:lnTo>
                      <a:pt x="295" y="255"/>
                    </a:lnTo>
                    <a:lnTo>
                      <a:pt x="295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298" y="253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2" y="253"/>
                    </a:lnTo>
                    <a:lnTo>
                      <a:pt x="292" y="253"/>
                    </a:lnTo>
                    <a:lnTo>
                      <a:pt x="292" y="253"/>
                    </a:lnTo>
                    <a:lnTo>
                      <a:pt x="292" y="250"/>
                    </a:lnTo>
                    <a:lnTo>
                      <a:pt x="292" y="250"/>
                    </a:lnTo>
                    <a:lnTo>
                      <a:pt x="292" y="250"/>
                    </a:lnTo>
                    <a:lnTo>
                      <a:pt x="292" y="250"/>
                    </a:lnTo>
                    <a:lnTo>
                      <a:pt x="292" y="247"/>
                    </a:lnTo>
                    <a:lnTo>
                      <a:pt x="292" y="247"/>
                    </a:lnTo>
                    <a:lnTo>
                      <a:pt x="292" y="247"/>
                    </a:lnTo>
                    <a:lnTo>
                      <a:pt x="292" y="247"/>
                    </a:lnTo>
                    <a:lnTo>
                      <a:pt x="292" y="244"/>
                    </a:lnTo>
                    <a:lnTo>
                      <a:pt x="292" y="244"/>
                    </a:lnTo>
                    <a:lnTo>
                      <a:pt x="289" y="244"/>
                    </a:lnTo>
                    <a:lnTo>
                      <a:pt x="289" y="244"/>
                    </a:lnTo>
                    <a:lnTo>
                      <a:pt x="289" y="244"/>
                    </a:lnTo>
                    <a:lnTo>
                      <a:pt x="289" y="244"/>
                    </a:lnTo>
                    <a:lnTo>
                      <a:pt x="289" y="241"/>
                    </a:lnTo>
                    <a:lnTo>
                      <a:pt x="289" y="241"/>
                    </a:lnTo>
                    <a:lnTo>
                      <a:pt x="289" y="241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9" y="236"/>
                    </a:lnTo>
                    <a:lnTo>
                      <a:pt x="289" y="236"/>
                    </a:lnTo>
                    <a:lnTo>
                      <a:pt x="289" y="236"/>
                    </a:lnTo>
                    <a:lnTo>
                      <a:pt x="289" y="236"/>
                    </a:lnTo>
                    <a:lnTo>
                      <a:pt x="289" y="236"/>
                    </a:lnTo>
                    <a:lnTo>
                      <a:pt x="289" y="233"/>
                    </a:lnTo>
                    <a:lnTo>
                      <a:pt x="289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3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30"/>
                    </a:lnTo>
                    <a:lnTo>
                      <a:pt x="283" y="227"/>
                    </a:lnTo>
                    <a:lnTo>
                      <a:pt x="281" y="227"/>
                    </a:lnTo>
                    <a:lnTo>
                      <a:pt x="281" y="227"/>
                    </a:lnTo>
                    <a:lnTo>
                      <a:pt x="278" y="227"/>
                    </a:lnTo>
                    <a:lnTo>
                      <a:pt x="278" y="224"/>
                    </a:lnTo>
                    <a:lnTo>
                      <a:pt x="278" y="224"/>
                    </a:lnTo>
                    <a:lnTo>
                      <a:pt x="275" y="221"/>
                    </a:lnTo>
                    <a:lnTo>
                      <a:pt x="275" y="221"/>
                    </a:lnTo>
                    <a:lnTo>
                      <a:pt x="275" y="221"/>
                    </a:lnTo>
                    <a:lnTo>
                      <a:pt x="275" y="221"/>
                    </a:lnTo>
                    <a:lnTo>
                      <a:pt x="278" y="219"/>
                    </a:lnTo>
                    <a:lnTo>
                      <a:pt x="278" y="219"/>
                    </a:lnTo>
                    <a:lnTo>
                      <a:pt x="278" y="219"/>
                    </a:lnTo>
                    <a:lnTo>
                      <a:pt x="278" y="219"/>
                    </a:lnTo>
                    <a:lnTo>
                      <a:pt x="278" y="216"/>
                    </a:lnTo>
                    <a:lnTo>
                      <a:pt x="275" y="216"/>
                    </a:lnTo>
                    <a:lnTo>
                      <a:pt x="275" y="216"/>
                    </a:lnTo>
                    <a:lnTo>
                      <a:pt x="275" y="216"/>
                    </a:lnTo>
                    <a:lnTo>
                      <a:pt x="275" y="216"/>
                    </a:lnTo>
                    <a:lnTo>
                      <a:pt x="275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69" y="216"/>
                    </a:lnTo>
                    <a:lnTo>
                      <a:pt x="269" y="216"/>
                    </a:lnTo>
                    <a:lnTo>
                      <a:pt x="269" y="213"/>
                    </a:lnTo>
                    <a:lnTo>
                      <a:pt x="269" y="213"/>
                    </a:lnTo>
                    <a:lnTo>
                      <a:pt x="269" y="213"/>
                    </a:lnTo>
                    <a:lnTo>
                      <a:pt x="269" y="213"/>
                    </a:lnTo>
                    <a:lnTo>
                      <a:pt x="269" y="210"/>
                    </a:lnTo>
                    <a:lnTo>
                      <a:pt x="269" y="210"/>
                    </a:lnTo>
                    <a:lnTo>
                      <a:pt x="269" y="210"/>
                    </a:lnTo>
                    <a:lnTo>
                      <a:pt x="269" y="210"/>
                    </a:lnTo>
                    <a:lnTo>
                      <a:pt x="269" y="207"/>
                    </a:lnTo>
                    <a:lnTo>
                      <a:pt x="266" y="207"/>
                    </a:lnTo>
                    <a:lnTo>
                      <a:pt x="266" y="204"/>
                    </a:lnTo>
                    <a:lnTo>
                      <a:pt x="266" y="204"/>
                    </a:lnTo>
                    <a:lnTo>
                      <a:pt x="266" y="204"/>
                    </a:lnTo>
                    <a:lnTo>
                      <a:pt x="266" y="204"/>
                    </a:lnTo>
                    <a:lnTo>
                      <a:pt x="266" y="204"/>
                    </a:lnTo>
                    <a:lnTo>
                      <a:pt x="264" y="204"/>
                    </a:lnTo>
                    <a:lnTo>
                      <a:pt x="264" y="204"/>
                    </a:lnTo>
                    <a:lnTo>
                      <a:pt x="264" y="204"/>
                    </a:lnTo>
                    <a:lnTo>
                      <a:pt x="261" y="204"/>
                    </a:lnTo>
                    <a:lnTo>
                      <a:pt x="261" y="204"/>
                    </a:lnTo>
                    <a:lnTo>
                      <a:pt x="261" y="202"/>
                    </a:lnTo>
                    <a:lnTo>
                      <a:pt x="258" y="202"/>
                    </a:lnTo>
                    <a:lnTo>
                      <a:pt x="258" y="202"/>
                    </a:lnTo>
                    <a:lnTo>
                      <a:pt x="258" y="202"/>
                    </a:lnTo>
                    <a:lnTo>
                      <a:pt x="258" y="199"/>
                    </a:lnTo>
                    <a:lnTo>
                      <a:pt x="255" y="199"/>
                    </a:lnTo>
                    <a:lnTo>
                      <a:pt x="255" y="199"/>
                    </a:lnTo>
                    <a:lnTo>
                      <a:pt x="255" y="196"/>
                    </a:lnTo>
                    <a:lnTo>
                      <a:pt x="255" y="196"/>
                    </a:lnTo>
                    <a:lnTo>
                      <a:pt x="255" y="193"/>
                    </a:lnTo>
                    <a:lnTo>
                      <a:pt x="252" y="193"/>
                    </a:lnTo>
                    <a:lnTo>
                      <a:pt x="252" y="193"/>
                    </a:lnTo>
                    <a:lnTo>
                      <a:pt x="252" y="193"/>
                    </a:lnTo>
                    <a:lnTo>
                      <a:pt x="252" y="193"/>
                    </a:lnTo>
                    <a:lnTo>
                      <a:pt x="249" y="190"/>
                    </a:lnTo>
                    <a:lnTo>
                      <a:pt x="249" y="190"/>
                    </a:lnTo>
                    <a:lnTo>
                      <a:pt x="249" y="190"/>
                    </a:lnTo>
                    <a:lnTo>
                      <a:pt x="249" y="190"/>
                    </a:lnTo>
                    <a:lnTo>
                      <a:pt x="249" y="187"/>
                    </a:lnTo>
                    <a:lnTo>
                      <a:pt x="247" y="187"/>
                    </a:lnTo>
                    <a:lnTo>
                      <a:pt x="247" y="187"/>
                    </a:lnTo>
                    <a:lnTo>
                      <a:pt x="247" y="187"/>
                    </a:lnTo>
                    <a:lnTo>
                      <a:pt x="247" y="187"/>
                    </a:lnTo>
                    <a:lnTo>
                      <a:pt x="244" y="187"/>
                    </a:lnTo>
                    <a:lnTo>
                      <a:pt x="244" y="190"/>
                    </a:lnTo>
                    <a:lnTo>
                      <a:pt x="244" y="190"/>
                    </a:lnTo>
                    <a:lnTo>
                      <a:pt x="244" y="190"/>
                    </a:lnTo>
                    <a:lnTo>
                      <a:pt x="244" y="190"/>
                    </a:lnTo>
                    <a:lnTo>
                      <a:pt x="241" y="190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41" y="185"/>
                    </a:lnTo>
                    <a:lnTo>
                      <a:pt x="241" y="185"/>
                    </a:lnTo>
                    <a:lnTo>
                      <a:pt x="238" y="182"/>
                    </a:lnTo>
                    <a:lnTo>
                      <a:pt x="238" y="182"/>
                    </a:lnTo>
                    <a:lnTo>
                      <a:pt x="238" y="182"/>
                    </a:lnTo>
                    <a:lnTo>
                      <a:pt x="235" y="182"/>
                    </a:lnTo>
                    <a:lnTo>
                      <a:pt x="235" y="182"/>
                    </a:lnTo>
                    <a:lnTo>
                      <a:pt x="235" y="182"/>
                    </a:lnTo>
                    <a:lnTo>
                      <a:pt x="232" y="179"/>
                    </a:lnTo>
                    <a:lnTo>
                      <a:pt x="230" y="179"/>
                    </a:lnTo>
                    <a:lnTo>
                      <a:pt x="230" y="179"/>
                    </a:lnTo>
                    <a:lnTo>
                      <a:pt x="230" y="179"/>
                    </a:lnTo>
                    <a:lnTo>
                      <a:pt x="230" y="179"/>
                    </a:lnTo>
                    <a:lnTo>
                      <a:pt x="227" y="176"/>
                    </a:lnTo>
                    <a:lnTo>
                      <a:pt x="227" y="176"/>
                    </a:lnTo>
                    <a:lnTo>
                      <a:pt x="227" y="176"/>
                    </a:lnTo>
                    <a:lnTo>
                      <a:pt x="227" y="176"/>
                    </a:lnTo>
                    <a:lnTo>
                      <a:pt x="227" y="176"/>
                    </a:lnTo>
                    <a:lnTo>
                      <a:pt x="224" y="176"/>
                    </a:lnTo>
                    <a:lnTo>
                      <a:pt x="224" y="173"/>
                    </a:lnTo>
                    <a:lnTo>
                      <a:pt x="224" y="173"/>
                    </a:lnTo>
                    <a:lnTo>
                      <a:pt x="224" y="173"/>
                    </a:lnTo>
                    <a:lnTo>
                      <a:pt x="224" y="173"/>
                    </a:lnTo>
                    <a:lnTo>
                      <a:pt x="221" y="173"/>
                    </a:lnTo>
                    <a:lnTo>
                      <a:pt x="221" y="170"/>
                    </a:lnTo>
                    <a:lnTo>
                      <a:pt x="221" y="170"/>
                    </a:lnTo>
                    <a:lnTo>
                      <a:pt x="218" y="170"/>
                    </a:lnTo>
                    <a:lnTo>
                      <a:pt x="218" y="170"/>
                    </a:lnTo>
                    <a:lnTo>
                      <a:pt x="218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210" y="170"/>
                    </a:lnTo>
                    <a:lnTo>
                      <a:pt x="210" y="173"/>
                    </a:lnTo>
                    <a:lnTo>
                      <a:pt x="210" y="173"/>
                    </a:lnTo>
                    <a:lnTo>
                      <a:pt x="210" y="173"/>
                    </a:lnTo>
                    <a:lnTo>
                      <a:pt x="210" y="173"/>
                    </a:lnTo>
                    <a:lnTo>
                      <a:pt x="207" y="173"/>
                    </a:lnTo>
                    <a:lnTo>
                      <a:pt x="207" y="173"/>
                    </a:lnTo>
                    <a:lnTo>
                      <a:pt x="207" y="170"/>
                    </a:lnTo>
                    <a:lnTo>
                      <a:pt x="207" y="170"/>
                    </a:lnTo>
                    <a:lnTo>
                      <a:pt x="207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1" y="168"/>
                    </a:lnTo>
                    <a:lnTo>
                      <a:pt x="201" y="168"/>
                    </a:lnTo>
                    <a:lnTo>
                      <a:pt x="201" y="168"/>
                    </a:lnTo>
                    <a:lnTo>
                      <a:pt x="201" y="168"/>
                    </a:lnTo>
                    <a:lnTo>
                      <a:pt x="201" y="165"/>
                    </a:lnTo>
                    <a:lnTo>
                      <a:pt x="201" y="165"/>
                    </a:lnTo>
                    <a:lnTo>
                      <a:pt x="198" y="165"/>
                    </a:lnTo>
                    <a:lnTo>
                      <a:pt x="198" y="165"/>
                    </a:lnTo>
                    <a:lnTo>
                      <a:pt x="198" y="165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8" y="159"/>
                    </a:lnTo>
                    <a:lnTo>
                      <a:pt x="198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6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6"/>
                    </a:lnTo>
                    <a:lnTo>
                      <a:pt x="187" y="153"/>
                    </a:lnTo>
                    <a:lnTo>
                      <a:pt x="187" y="153"/>
                    </a:lnTo>
                    <a:lnTo>
                      <a:pt x="187" y="153"/>
                    </a:lnTo>
                    <a:lnTo>
                      <a:pt x="187" y="153"/>
                    </a:lnTo>
                    <a:lnTo>
                      <a:pt x="187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4" y="153"/>
                    </a:lnTo>
                    <a:lnTo>
                      <a:pt x="181" y="153"/>
                    </a:lnTo>
                    <a:lnTo>
                      <a:pt x="181" y="151"/>
                    </a:lnTo>
                    <a:lnTo>
                      <a:pt x="181" y="151"/>
                    </a:lnTo>
                    <a:lnTo>
                      <a:pt x="181" y="151"/>
                    </a:lnTo>
                    <a:lnTo>
                      <a:pt x="181" y="151"/>
                    </a:lnTo>
                    <a:lnTo>
                      <a:pt x="181" y="148"/>
                    </a:lnTo>
                    <a:lnTo>
                      <a:pt x="181" y="148"/>
                    </a:lnTo>
                    <a:lnTo>
                      <a:pt x="179" y="148"/>
                    </a:lnTo>
                    <a:lnTo>
                      <a:pt x="179" y="148"/>
                    </a:lnTo>
                    <a:lnTo>
                      <a:pt x="179" y="148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9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6" y="148"/>
                    </a:lnTo>
                    <a:lnTo>
                      <a:pt x="173" y="148"/>
                    </a:lnTo>
                    <a:lnTo>
                      <a:pt x="173" y="148"/>
                    </a:lnTo>
                    <a:lnTo>
                      <a:pt x="173" y="148"/>
                    </a:lnTo>
                    <a:lnTo>
                      <a:pt x="173" y="145"/>
                    </a:lnTo>
                    <a:lnTo>
                      <a:pt x="173" y="145"/>
                    </a:lnTo>
                    <a:lnTo>
                      <a:pt x="173" y="148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70" y="151"/>
                    </a:lnTo>
                    <a:lnTo>
                      <a:pt x="170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4" y="148"/>
                    </a:lnTo>
                    <a:lnTo>
                      <a:pt x="164" y="145"/>
                    </a:lnTo>
                    <a:lnTo>
                      <a:pt x="164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5"/>
                    </a:lnTo>
                    <a:lnTo>
                      <a:pt x="162" y="142"/>
                    </a:lnTo>
                    <a:lnTo>
                      <a:pt x="162" y="142"/>
                    </a:lnTo>
                    <a:lnTo>
                      <a:pt x="162" y="142"/>
                    </a:lnTo>
                    <a:lnTo>
                      <a:pt x="159" y="142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6" y="139"/>
                    </a:lnTo>
                    <a:lnTo>
                      <a:pt x="156" y="139"/>
                    </a:lnTo>
                    <a:lnTo>
                      <a:pt x="156" y="139"/>
                    </a:lnTo>
                    <a:lnTo>
                      <a:pt x="156" y="139"/>
                    </a:lnTo>
                    <a:lnTo>
                      <a:pt x="156" y="139"/>
                    </a:lnTo>
                    <a:lnTo>
                      <a:pt x="153" y="139"/>
                    </a:lnTo>
                    <a:lnTo>
                      <a:pt x="153" y="139"/>
                    </a:lnTo>
                    <a:lnTo>
                      <a:pt x="153" y="139"/>
                    </a:lnTo>
                    <a:lnTo>
                      <a:pt x="153" y="139"/>
                    </a:lnTo>
                    <a:lnTo>
                      <a:pt x="153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47" y="136"/>
                    </a:lnTo>
                    <a:lnTo>
                      <a:pt x="147" y="136"/>
                    </a:lnTo>
                    <a:lnTo>
                      <a:pt x="147" y="136"/>
                    </a:lnTo>
                    <a:lnTo>
                      <a:pt x="147" y="134"/>
                    </a:lnTo>
                    <a:lnTo>
                      <a:pt x="147" y="134"/>
                    </a:lnTo>
                    <a:lnTo>
                      <a:pt x="147" y="134"/>
                    </a:lnTo>
                    <a:lnTo>
                      <a:pt x="147" y="134"/>
                    </a:lnTo>
                    <a:lnTo>
                      <a:pt x="147" y="134"/>
                    </a:lnTo>
                    <a:lnTo>
                      <a:pt x="147" y="131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5" y="134"/>
                    </a:lnTo>
                    <a:lnTo>
                      <a:pt x="145" y="134"/>
                    </a:lnTo>
                    <a:lnTo>
                      <a:pt x="145" y="134"/>
                    </a:lnTo>
                    <a:lnTo>
                      <a:pt x="145" y="134"/>
                    </a:lnTo>
                    <a:lnTo>
                      <a:pt x="145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39" y="131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5"/>
                    </a:lnTo>
                    <a:lnTo>
                      <a:pt x="136" y="125"/>
                    </a:lnTo>
                    <a:lnTo>
                      <a:pt x="136" y="125"/>
                    </a:lnTo>
                    <a:lnTo>
                      <a:pt x="136" y="125"/>
                    </a:lnTo>
                    <a:lnTo>
                      <a:pt x="136" y="122"/>
                    </a:lnTo>
                    <a:lnTo>
                      <a:pt x="136" y="122"/>
                    </a:lnTo>
                    <a:lnTo>
                      <a:pt x="136" y="122"/>
                    </a:lnTo>
                    <a:lnTo>
                      <a:pt x="136" y="122"/>
                    </a:lnTo>
                    <a:lnTo>
                      <a:pt x="133" y="122"/>
                    </a:lnTo>
                    <a:lnTo>
                      <a:pt x="133" y="122"/>
                    </a:lnTo>
                    <a:lnTo>
                      <a:pt x="133" y="122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30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3" y="119"/>
                    </a:lnTo>
                    <a:lnTo>
                      <a:pt x="130" y="119"/>
                    </a:lnTo>
                    <a:lnTo>
                      <a:pt x="130" y="119"/>
                    </a:lnTo>
                    <a:lnTo>
                      <a:pt x="130" y="119"/>
                    </a:lnTo>
                    <a:lnTo>
                      <a:pt x="130" y="119"/>
                    </a:lnTo>
                    <a:lnTo>
                      <a:pt x="130" y="119"/>
                    </a:lnTo>
                    <a:lnTo>
                      <a:pt x="128" y="119"/>
                    </a:lnTo>
                    <a:lnTo>
                      <a:pt x="128" y="119"/>
                    </a:lnTo>
                    <a:lnTo>
                      <a:pt x="128" y="119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22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6" y="119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3" y="117"/>
                    </a:lnTo>
                    <a:lnTo>
                      <a:pt x="111" y="117"/>
                    </a:lnTo>
                    <a:lnTo>
                      <a:pt x="111" y="117"/>
                    </a:lnTo>
                    <a:lnTo>
                      <a:pt x="111" y="117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08" y="119"/>
                    </a:lnTo>
                    <a:lnTo>
                      <a:pt x="108" y="119"/>
                    </a:lnTo>
                    <a:lnTo>
                      <a:pt x="108" y="119"/>
                    </a:lnTo>
                    <a:lnTo>
                      <a:pt x="108" y="119"/>
                    </a:lnTo>
                    <a:lnTo>
                      <a:pt x="108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22"/>
                    </a:lnTo>
                    <a:lnTo>
                      <a:pt x="105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99" y="122"/>
                    </a:lnTo>
                    <a:lnTo>
                      <a:pt x="99" y="125"/>
                    </a:lnTo>
                    <a:lnTo>
                      <a:pt x="99" y="125"/>
                    </a:lnTo>
                    <a:lnTo>
                      <a:pt x="96" y="125"/>
                    </a:lnTo>
                    <a:lnTo>
                      <a:pt x="96" y="125"/>
                    </a:lnTo>
                    <a:lnTo>
                      <a:pt x="96" y="125"/>
                    </a:lnTo>
                    <a:lnTo>
                      <a:pt x="96" y="125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1" y="122"/>
                    </a:lnTo>
                    <a:lnTo>
                      <a:pt x="91" y="119"/>
                    </a:lnTo>
                    <a:lnTo>
                      <a:pt x="91" y="119"/>
                    </a:lnTo>
                    <a:lnTo>
                      <a:pt x="91" y="119"/>
                    </a:lnTo>
                    <a:lnTo>
                      <a:pt x="91" y="119"/>
                    </a:lnTo>
                    <a:lnTo>
                      <a:pt x="91" y="117"/>
                    </a:lnTo>
                    <a:lnTo>
                      <a:pt x="88" y="117"/>
                    </a:lnTo>
                    <a:lnTo>
                      <a:pt x="88" y="117"/>
                    </a:lnTo>
                    <a:lnTo>
                      <a:pt x="88" y="117"/>
                    </a:lnTo>
                    <a:lnTo>
                      <a:pt x="85" y="119"/>
                    </a:lnTo>
                    <a:lnTo>
                      <a:pt x="85" y="119"/>
                    </a:lnTo>
                    <a:lnTo>
                      <a:pt x="85" y="119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79" y="117"/>
                    </a:lnTo>
                    <a:lnTo>
                      <a:pt x="79" y="117"/>
                    </a:lnTo>
                    <a:lnTo>
                      <a:pt x="79" y="117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4" y="117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4" y="111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71" y="108"/>
                    </a:lnTo>
                    <a:lnTo>
                      <a:pt x="71" y="108"/>
                    </a:lnTo>
                    <a:lnTo>
                      <a:pt x="71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8" y="105"/>
                    </a:lnTo>
                    <a:lnTo>
                      <a:pt x="68" y="105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5"/>
                    </a:lnTo>
                    <a:lnTo>
                      <a:pt x="65" y="105"/>
                    </a:lnTo>
                    <a:lnTo>
                      <a:pt x="62" y="108"/>
                    </a:lnTo>
                    <a:lnTo>
                      <a:pt x="62" y="108"/>
                    </a:lnTo>
                    <a:lnTo>
                      <a:pt x="62" y="105"/>
                    </a:lnTo>
                    <a:lnTo>
                      <a:pt x="62" y="105"/>
                    </a:lnTo>
                    <a:lnTo>
                      <a:pt x="62" y="105"/>
                    </a:lnTo>
                    <a:lnTo>
                      <a:pt x="62" y="105"/>
                    </a:lnTo>
                    <a:lnTo>
                      <a:pt x="60" y="105"/>
                    </a:lnTo>
                    <a:lnTo>
                      <a:pt x="60" y="105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7" y="102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5" y="100"/>
                    </a:lnTo>
                    <a:lnTo>
                      <a:pt x="45" y="97"/>
                    </a:lnTo>
                    <a:lnTo>
                      <a:pt x="45" y="97"/>
                    </a:lnTo>
                    <a:lnTo>
                      <a:pt x="45" y="97"/>
                    </a:lnTo>
                    <a:lnTo>
                      <a:pt x="45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4"/>
                    </a:lnTo>
                    <a:lnTo>
                      <a:pt x="43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40" y="94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1" y="88"/>
                    </a:lnTo>
                    <a:lnTo>
                      <a:pt x="31" y="88"/>
                    </a:lnTo>
                    <a:lnTo>
                      <a:pt x="31" y="88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88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0" y="68"/>
                    </a:lnTo>
                    <a:lnTo>
                      <a:pt x="3" y="6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9" y="60"/>
                    </a:lnTo>
                    <a:lnTo>
                      <a:pt x="9" y="57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1"/>
                    </a:lnTo>
                    <a:lnTo>
                      <a:pt x="9" y="49"/>
                    </a:lnTo>
                    <a:lnTo>
                      <a:pt x="9" y="46"/>
                    </a:lnTo>
                    <a:lnTo>
                      <a:pt x="9" y="43"/>
                    </a:lnTo>
                    <a:lnTo>
                      <a:pt x="6" y="43"/>
                    </a:lnTo>
                    <a:lnTo>
                      <a:pt x="6" y="40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6"/>
                    </a:lnTo>
                    <a:lnTo>
                      <a:pt x="40" y="9"/>
                    </a:lnTo>
                    <a:lnTo>
                      <a:pt x="37" y="12"/>
                    </a:lnTo>
                    <a:lnTo>
                      <a:pt x="37" y="20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91" y="26"/>
                    </a:lnTo>
                    <a:lnTo>
                      <a:pt x="102" y="26"/>
                    </a:lnTo>
                    <a:lnTo>
                      <a:pt x="111" y="29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22" y="32"/>
                    </a:lnTo>
                    <a:lnTo>
                      <a:pt x="122" y="32"/>
                    </a:lnTo>
                    <a:lnTo>
                      <a:pt x="122" y="32"/>
                    </a:lnTo>
                    <a:lnTo>
                      <a:pt x="122" y="32"/>
                    </a:lnTo>
                    <a:lnTo>
                      <a:pt x="125" y="32"/>
                    </a:lnTo>
                    <a:lnTo>
                      <a:pt x="125" y="32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30" y="29"/>
                    </a:lnTo>
                    <a:lnTo>
                      <a:pt x="130" y="29"/>
                    </a:lnTo>
                    <a:lnTo>
                      <a:pt x="130" y="29"/>
                    </a:lnTo>
                    <a:lnTo>
                      <a:pt x="133" y="29"/>
                    </a:lnTo>
                    <a:lnTo>
                      <a:pt x="133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9" y="29"/>
                    </a:lnTo>
                    <a:lnTo>
                      <a:pt x="139" y="32"/>
                    </a:lnTo>
                    <a:lnTo>
                      <a:pt x="139" y="29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5" y="29"/>
                    </a:lnTo>
                    <a:lnTo>
                      <a:pt x="145" y="29"/>
                    </a:lnTo>
                    <a:lnTo>
                      <a:pt x="147" y="29"/>
                    </a:lnTo>
                    <a:lnTo>
                      <a:pt x="147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3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9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4" y="34"/>
                    </a:lnTo>
                    <a:lnTo>
                      <a:pt x="167" y="34"/>
                    </a:lnTo>
                    <a:lnTo>
                      <a:pt x="167" y="34"/>
                    </a:lnTo>
                    <a:lnTo>
                      <a:pt x="167" y="34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70" y="40"/>
                    </a:lnTo>
                    <a:lnTo>
                      <a:pt x="167" y="40"/>
                    </a:lnTo>
                    <a:lnTo>
                      <a:pt x="167" y="40"/>
                    </a:lnTo>
                    <a:lnTo>
                      <a:pt x="164" y="40"/>
                    </a:lnTo>
                    <a:lnTo>
                      <a:pt x="162" y="40"/>
                    </a:lnTo>
                    <a:lnTo>
                      <a:pt x="162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9" y="49"/>
                    </a:lnTo>
                    <a:lnTo>
                      <a:pt x="162" y="51"/>
                    </a:lnTo>
                    <a:lnTo>
                      <a:pt x="162" y="51"/>
                    </a:lnTo>
                    <a:lnTo>
                      <a:pt x="162" y="51"/>
                    </a:lnTo>
                    <a:lnTo>
                      <a:pt x="162" y="51"/>
                    </a:lnTo>
                    <a:lnTo>
                      <a:pt x="162" y="51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59" y="54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62" y="60"/>
                    </a:lnTo>
                    <a:lnTo>
                      <a:pt x="162" y="60"/>
                    </a:lnTo>
                    <a:lnTo>
                      <a:pt x="162" y="63"/>
                    </a:lnTo>
                    <a:lnTo>
                      <a:pt x="164" y="63"/>
                    </a:lnTo>
                    <a:lnTo>
                      <a:pt x="167" y="63"/>
                    </a:lnTo>
                    <a:lnTo>
                      <a:pt x="167" y="63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3" y="66"/>
                    </a:lnTo>
                    <a:lnTo>
                      <a:pt x="173" y="66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9" y="68"/>
                    </a:lnTo>
                    <a:lnTo>
                      <a:pt x="179" y="68"/>
                    </a:lnTo>
                    <a:lnTo>
                      <a:pt x="181" y="71"/>
                    </a:lnTo>
                    <a:lnTo>
                      <a:pt x="181" y="71"/>
                    </a:lnTo>
                    <a:lnTo>
                      <a:pt x="184" y="71"/>
                    </a:lnTo>
                    <a:lnTo>
                      <a:pt x="187" y="74"/>
                    </a:lnTo>
                    <a:lnTo>
                      <a:pt x="187" y="71"/>
                    </a:lnTo>
                    <a:lnTo>
                      <a:pt x="187" y="74"/>
                    </a:lnTo>
                    <a:lnTo>
                      <a:pt x="190" y="74"/>
                    </a:lnTo>
                    <a:lnTo>
                      <a:pt x="193" y="77"/>
                    </a:lnTo>
                    <a:lnTo>
                      <a:pt x="193" y="80"/>
                    </a:lnTo>
                    <a:lnTo>
                      <a:pt x="196" y="80"/>
                    </a:lnTo>
                    <a:lnTo>
                      <a:pt x="196" y="83"/>
                    </a:lnTo>
                    <a:lnTo>
                      <a:pt x="198" y="85"/>
                    </a:lnTo>
                    <a:lnTo>
                      <a:pt x="198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4" y="88"/>
                    </a:lnTo>
                    <a:lnTo>
                      <a:pt x="204" y="88"/>
                    </a:lnTo>
                    <a:lnTo>
                      <a:pt x="204" y="88"/>
                    </a:lnTo>
                    <a:lnTo>
                      <a:pt x="207" y="91"/>
                    </a:lnTo>
                    <a:lnTo>
                      <a:pt x="207" y="91"/>
                    </a:lnTo>
                    <a:lnTo>
                      <a:pt x="210" y="91"/>
                    </a:lnTo>
                    <a:lnTo>
                      <a:pt x="213" y="94"/>
                    </a:lnTo>
                    <a:lnTo>
                      <a:pt x="213" y="94"/>
                    </a:lnTo>
                    <a:lnTo>
                      <a:pt x="215" y="97"/>
                    </a:lnTo>
                    <a:lnTo>
                      <a:pt x="218" y="100"/>
                    </a:lnTo>
                    <a:lnTo>
                      <a:pt x="218" y="100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4" y="102"/>
                    </a:lnTo>
                    <a:lnTo>
                      <a:pt x="224" y="105"/>
                    </a:lnTo>
                    <a:lnTo>
                      <a:pt x="227" y="105"/>
                    </a:lnTo>
                    <a:lnTo>
                      <a:pt x="227" y="105"/>
                    </a:lnTo>
                    <a:lnTo>
                      <a:pt x="230" y="108"/>
                    </a:lnTo>
                    <a:lnTo>
                      <a:pt x="230" y="108"/>
                    </a:lnTo>
                    <a:lnTo>
                      <a:pt x="232" y="111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8" y="117"/>
                    </a:lnTo>
                    <a:lnTo>
                      <a:pt x="238" y="119"/>
                    </a:lnTo>
                    <a:lnTo>
                      <a:pt x="241" y="119"/>
                    </a:lnTo>
                    <a:lnTo>
                      <a:pt x="244" y="122"/>
                    </a:lnTo>
                    <a:lnTo>
                      <a:pt x="247" y="125"/>
                    </a:lnTo>
                    <a:lnTo>
                      <a:pt x="249" y="131"/>
                    </a:lnTo>
                    <a:lnTo>
                      <a:pt x="252" y="134"/>
                    </a:lnTo>
                    <a:lnTo>
                      <a:pt x="255" y="136"/>
                    </a:lnTo>
                    <a:lnTo>
                      <a:pt x="258" y="139"/>
                    </a:lnTo>
                    <a:lnTo>
                      <a:pt x="261" y="142"/>
                    </a:lnTo>
                    <a:lnTo>
                      <a:pt x="264" y="142"/>
                    </a:lnTo>
                    <a:lnTo>
                      <a:pt x="264" y="145"/>
                    </a:lnTo>
                    <a:lnTo>
                      <a:pt x="266" y="145"/>
                    </a:lnTo>
                    <a:lnTo>
                      <a:pt x="269" y="148"/>
                    </a:lnTo>
                    <a:lnTo>
                      <a:pt x="272" y="151"/>
                    </a:lnTo>
                    <a:lnTo>
                      <a:pt x="272" y="151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8" y="156"/>
                    </a:lnTo>
                    <a:lnTo>
                      <a:pt x="278" y="156"/>
                    </a:lnTo>
                    <a:lnTo>
                      <a:pt x="278" y="156"/>
                    </a:lnTo>
                    <a:lnTo>
                      <a:pt x="278" y="159"/>
                    </a:lnTo>
                    <a:lnTo>
                      <a:pt x="281" y="159"/>
                    </a:lnTo>
                    <a:lnTo>
                      <a:pt x="281" y="159"/>
                    </a:lnTo>
                    <a:lnTo>
                      <a:pt x="281" y="159"/>
                    </a:lnTo>
                    <a:lnTo>
                      <a:pt x="283" y="162"/>
                    </a:lnTo>
                    <a:lnTo>
                      <a:pt x="283" y="162"/>
                    </a:lnTo>
                    <a:lnTo>
                      <a:pt x="283" y="162"/>
                    </a:lnTo>
                    <a:lnTo>
                      <a:pt x="286" y="162"/>
                    </a:lnTo>
                    <a:lnTo>
                      <a:pt x="286" y="162"/>
                    </a:lnTo>
                    <a:lnTo>
                      <a:pt x="286" y="162"/>
                    </a:lnTo>
                    <a:lnTo>
                      <a:pt x="289" y="165"/>
                    </a:lnTo>
                    <a:lnTo>
                      <a:pt x="289" y="165"/>
                    </a:lnTo>
                    <a:lnTo>
                      <a:pt x="289" y="165"/>
                    </a:lnTo>
                    <a:lnTo>
                      <a:pt x="289" y="16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8" name="Freeform 264"/>
              <p:cNvSpPr>
                <a:spLocks/>
              </p:cNvSpPr>
              <p:nvPr/>
            </p:nvSpPr>
            <p:spPr bwMode="auto">
              <a:xfrm>
                <a:off x="1282" y="2552"/>
                <a:ext cx="117" cy="220"/>
              </a:xfrm>
              <a:custGeom>
                <a:avLst/>
                <a:gdLst/>
                <a:ahLst/>
                <a:cxnLst>
                  <a:cxn ang="0">
                    <a:pos x="111" y="42"/>
                  </a:cxn>
                  <a:cxn ang="0">
                    <a:pos x="125" y="34"/>
                  </a:cxn>
                  <a:cxn ang="0">
                    <a:pos x="136" y="19"/>
                  </a:cxn>
                  <a:cxn ang="0">
                    <a:pos x="145" y="8"/>
                  </a:cxn>
                  <a:cxn ang="0">
                    <a:pos x="150" y="11"/>
                  </a:cxn>
                  <a:cxn ang="0">
                    <a:pos x="145" y="22"/>
                  </a:cxn>
                  <a:cxn ang="0">
                    <a:pos x="142" y="34"/>
                  </a:cxn>
                  <a:cxn ang="0">
                    <a:pos x="147" y="53"/>
                  </a:cxn>
                  <a:cxn ang="0">
                    <a:pos x="164" y="70"/>
                  </a:cxn>
                  <a:cxn ang="0">
                    <a:pos x="150" y="79"/>
                  </a:cxn>
                  <a:cxn ang="0">
                    <a:pos x="145" y="99"/>
                  </a:cxn>
                  <a:cxn ang="0">
                    <a:pos x="136" y="155"/>
                  </a:cxn>
                  <a:cxn ang="0">
                    <a:pos x="122" y="164"/>
                  </a:cxn>
                  <a:cxn ang="0">
                    <a:pos x="108" y="175"/>
                  </a:cxn>
                  <a:cxn ang="0">
                    <a:pos x="96" y="181"/>
                  </a:cxn>
                  <a:cxn ang="0">
                    <a:pos x="88" y="190"/>
                  </a:cxn>
                  <a:cxn ang="0">
                    <a:pos x="82" y="198"/>
                  </a:cxn>
                  <a:cxn ang="0">
                    <a:pos x="88" y="212"/>
                  </a:cxn>
                  <a:cxn ang="0">
                    <a:pos x="213" y="229"/>
                  </a:cxn>
                  <a:cxn ang="0">
                    <a:pos x="190" y="317"/>
                  </a:cxn>
                  <a:cxn ang="0">
                    <a:pos x="184" y="340"/>
                  </a:cxn>
                  <a:cxn ang="0">
                    <a:pos x="190" y="360"/>
                  </a:cxn>
                  <a:cxn ang="0">
                    <a:pos x="170" y="379"/>
                  </a:cxn>
                  <a:cxn ang="0">
                    <a:pos x="162" y="416"/>
                  </a:cxn>
                  <a:cxn ang="0">
                    <a:pos x="147" y="402"/>
                  </a:cxn>
                  <a:cxn ang="0">
                    <a:pos x="122" y="382"/>
                  </a:cxn>
                  <a:cxn ang="0">
                    <a:pos x="130" y="365"/>
                  </a:cxn>
                  <a:cxn ang="0">
                    <a:pos x="116" y="348"/>
                  </a:cxn>
                  <a:cxn ang="0">
                    <a:pos x="96" y="354"/>
                  </a:cxn>
                  <a:cxn ang="0">
                    <a:pos x="88" y="368"/>
                  </a:cxn>
                  <a:cxn ang="0">
                    <a:pos x="74" y="368"/>
                  </a:cxn>
                  <a:cxn ang="0">
                    <a:pos x="68" y="377"/>
                  </a:cxn>
                  <a:cxn ang="0">
                    <a:pos x="68" y="388"/>
                  </a:cxn>
                  <a:cxn ang="0">
                    <a:pos x="68" y="394"/>
                  </a:cxn>
                  <a:cxn ang="0">
                    <a:pos x="62" y="402"/>
                  </a:cxn>
                  <a:cxn ang="0">
                    <a:pos x="60" y="419"/>
                  </a:cxn>
                  <a:cxn ang="0">
                    <a:pos x="34" y="405"/>
                  </a:cxn>
                  <a:cxn ang="0">
                    <a:pos x="17" y="388"/>
                  </a:cxn>
                  <a:cxn ang="0">
                    <a:pos x="28" y="365"/>
                  </a:cxn>
                  <a:cxn ang="0">
                    <a:pos x="6" y="357"/>
                  </a:cxn>
                  <a:cxn ang="0">
                    <a:pos x="9" y="334"/>
                  </a:cxn>
                  <a:cxn ang="0">
                    <a:pos x="34" y="320"/>
                  </a:cxn>
                  <a:cxn ang="0">
                    <a:pos x="23" y="280"/>
                  </a:cxn>
                  <a:cxn ang="0">
                    <a:pos x="26" y="255"/>
                  </a:cxn>
                  <a:cxn ang="0">
                    <a:pos x="28" y="215"/>
                  </a:cxn>
                  <a:cxn ang="0">
                    <a:pos x="40" y="192"/>
                  </a:cxn>
                  <a:cxn ang="0">
                    <a:pos x="45" y="181"/>
                  </a:cxn>
                  <a:cxn ang="0">
                    <a:pos x="54" y="184"/>
                  </a:cxn>
                  <a:cxn ang="0">
                    <a:pos x="62" y="187"/>
                  </a:cxn>
                  <a:cxn ang="0">
                    <a:pos x="71" y="187"/>
                  </a:cxn>
                  <a:cxn ang="0">
                    <a:pos x="79" y="178"/>
                  </a:cxn>
                  <a:cxn ang="0">
                    <a:pos x="94" y="172"/>
                  </a:cxn>
                  <a:cxn ang="0">
                    <a:pos x="96" y="164"/>
                  </a:cxn>
                  <a:cxn ang="0">
                    <a:pos x="105" y="158"/>
                  </a:cxn>
                  <a:cxn ang="0">
                    <a:pos x="108" y="150"/>
                  </a:cxn>
                  <a:cxn ang="0">
                    <a:pos x="108" y="133"/>
                  </a:cxn>
                  <a:cxn ang="0">
                    <a:pos x="102" y="121"/>
                  </a:cxn>
                  <a:cxn ang="0">
                    <a:pos x="108" y="121"/>
                  </a:cxn>
                  <a:cxn ang="0">
                    <a:pos x="122" y="93"/>
                  </a:cxn>
                  <a:cxn ang="0">
                    <a:pos x="128" y="68"/>
                  </a:cxn>
                  <a:cxn ang="0">
                    <a:pos x="142" y="51"/>
                  </a:cxn>
                  <a:cxn ang="0">
                    <a:pos x="122" y="53"/>
                  </a:cxn>
                  <a:cxn ang="0">
                    <a:pos x="111" y="53"/>
                  </a:cxn>
                </a:cxnLst>
                <a:rect l="0" t="0" r="r" b="b"/>
                <a:pathLst>
                  <a:path w="232" h="436">
                    <a:moveTo>
                      <a:pt x="111" y="45"/>
                    </a:moveTo>
                    <a:lnTo>
                      <a:pt x="111" y="45"/>
                    </a:lnTo>
                    <a:lnTo>
                      <a:pt x="111" y="45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6" y="42"/>
                    </a:lnTo>
                    <a:lnTo>
                      <a:pt x="116" y="42"/>
                    </a:lnTo>
                    <a:lnTo>
                      <a:pt x="116" y="42"/>
                    </a:lnTo>
                    <a:lnTo>
                      <a:pt x="119" y="42"/>
                    </a:lnTo>
                    <a:lnTo>
                      <a:pt x="119" y="45"/>
                    </a:lnTo>
                    <a:lnTo>
                      <a:pt x="119" y="45"/>
                    </a:lnTo>
                    <a:lnTo>
                      <a:pt x="122" y="45"/>
                    </a:lnTo>
                    <a:lnTo>
                      <a:pt x="122" y="45"/>
                    </a:lnTo>
                    <a:lnTo>
                      <a:pt x="122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5" y="42"/>
                    </a:lnTo>
                    <a:lnTo>
                      <a:pt x="125" y="42"/>
                    </a:lnTo>
                    <a:lnTo>
                      <a:pt x="125" y="42"/>
                    </a:lnTo>
                    <a:lnTo>
                      <a:pt x="128" y="42"/>
                    </a:lnTo>
                    <a:lnTo>
                      <a:pt x="128" y="42"/>
                    </a:lnTo>
                    <a:lnTo>
                      <a:pt x="128" y="39"/>
                    </a:lnTo>
                    <a:lnTo>
                      <a:pt x="128" y="39"/>
                    </a:lnTo>
                    <a:lnTo>
                      <a:pt x="128" y="39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2" y="31"/>
                    </a:lnTo>
                    <a:lnTo>
                      <a:pt x="122" y="31"/>
                    </a:lnTo>
                    <a:lnTo>
                      <a:pt x="122" y="31"/>
                    </a:lnTo>
                    <a:lnTo>
                      <a:pt x="122" y="31"/>
                    </a:lnTo>
                    <a:lnTo>
                      <a:pt x="122" y="28"/>
                    </a:lnTo>
                    <a:lnTo>
                      <a:pt x="122" y="28"/>
                    </a:lnTo>
                    <a:lnTo>
                      <a:pt x="122" y="28"/>
                    </a:lnTo>
                    <a:lnTo>
                      <a:pt x="122" y="28"/>
                    </a:lnTo>
                    <a:lnTo>
                      <a:pt x="125" y="28"/>
                    </a:lnTo>
                    <a:lnTo>
                      <a:pt x="125" y="25"/>
                    </a:lnTo>
                    <a:lnTo>
                      <a:pt x="125" y="25"/>
                    </a:lnTo>
                    <a:lnTo>
                      <a:pt x="125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3" y="19"/>
                    </a:lnTo>
                    <a:lnTo>
                      <a:pt x="133" y="19"/>
                    </a:lnTo>
                    <a:lnTo>
                      <a:pt x="133" y="19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6" y="19"/>
                    </a:lnTo>
                    <a:lnTo>
                      <a:pt x="136" y="19"/>
                    </a:lnTo>
                    <a:lnTo>
                      <a:pt x="136" y="19"/>
                    </a:lnTo>
                    <a:lnTo>
                      <a:pt x="136" y="19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5" y="8"/>
                    </a:lnTo>
                    <a:lnTo>
                      <a:pt x="145" y="8"/>
                    </a:lnTo>
                    <a:lnTo>
                      <a:pt x="145" y="8"/>
                    </a:lnTo>
                    <a:lnTo>
                      <a:pt x="145" y="8"/>
                    </a:lnTo>
                    <a:lnTo>
                      <a:pt x="145" y="5"/>
                    </a:lnTo>
                    <a:lnTo>
                      <a:pt x="145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50" y="2"/>
                    </a:lnTo>
                    <a:lnTo>
                      <a:pt x="150" y="2"/>
                    </a:lnTo>
                    <a:lnTo>
                      <a:pt x="150" y="2"/>
                    </a:lnTo>
                    <a:lnTo>
                      <a:pt x="150" y="2"/>
                    </a:lnTo>
                    <a:lnTo>
                      <a:pt x="153" y="0"/>
                    </a:lnTo>
                    <a:lnTo>
                      <a:pt x="156" y="0"/>
                    </a:lnTo>
                    <a:lnTo>
                      <a:pt x="153" y="0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0" y="2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11"/>
                    </a:lnTo>
                    <a:lnTo>
                      <a:pt x="150" y="11"/>
                    </a:lnTo>
                    <a:lnTo>
                      <a:pt x="150" y="11"/>
                    </a:lnTo>
                    <a:lnTo>
                      <a:pt x="150" y="11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5" y="19"/>
                    </a:lnTo>
                    <a:lnTo>
                      <a:pt x="145" y="19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42" y="31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2" y="36"/>
                    </a:lnTo>
                    <a:lnTo>
                      <a:pt x="142" y="36"/>
                    </a:lnTo>
                    <a:lnTo>
                      <a:pt x="142" y="39"/>
                    </a:lnTo>
                    <a:lnTo>
                      <a:pt x="142" y="39"/>
                    </a:lnTo>
                    <a:lnTo>
                      <a:pt x="139" y="39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50" y="51"/>
                    </a:lnTo>
                    <a:lnTo>
                      <a:pt x="150" y="51"/>
                    </a:lnTo>
                    <a:lnTo>
                      <a:pt x="150" y="53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50" y="53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0" y="59"/>
                    </a:lnTo>
                    <a:lnTo>
                      <a:pt x="150" y="59"/>
                    </a:lnTo>
                    <a:lnTo>
                      <a:pt x="153" y="59"/>
                    </a:lnTo>
                    <a:lnTo>
                      <a:pt x="153" y="59"/>
                    </a:lnTo>
                    <a:lnTo>
                      <a:pt x="153" y="59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6" y="62"/>
                    </a:lnTo>
                    <a:lnTo>
                      <a:pt x="156" y="65"/>
                    </a:lnTo>
                    <a:lnTo>
                      <a:pt x="156" y="65"/>
                    </a:lnTo>
                    <a:lnTo>
                      <a:pt x="156" y="65"/>
                    </a:lnTo>
                    <a:lnTo>
                      <a:pt x="156" y="65"/>
                    </a:lnTo>
                    <a:lnTo>
                      <a:pt x="156" y="65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62" y="68"/>
                    </a:lnTo>
                    <a:lnTo>
                      <a:pt x="162" y="68"/>
                    </a:lnTo>
                    <a:lnTo>
                      <a:pt x="162" y="68"/>
                    </a:lnTo>
                    <a:lnTo>
                      <a:pt x="162" y="68"/>
                    </a:lnTo>
                    <a:lnTo>
                      <a:pt x="164" y="68"/>
                    </a:lnTo>
                    <a:lnTo>
                      <a:pt x="164" y="68"/>
                    </a:lnTo>
                    <a:lnTo>
                      <a:pt x="164" y="70"/>
                    </a:lnTo>
                    <a:lnTo>
                      <a:pt x="164" y="70"/>
                    </a:lnTo>
                    <a:lnTo>
                      <a:pt x="164" y="70"/>
                    </a:lnTo>
                    <a:lnTo>
                      <a:pt x="164" y="70"/>
                    </a:lnTo>
                    <a:lnTo>
                      <a:pt x="164" y="70"/>
                    </a:lnTo>
                    <a:lnTo>
                      <a:pt x="167" y="70"/>
                    </a:lnTo>
                    <a:lnTo>
                      <a:pt x="167" y="70"/>
                    </a:lnTo>
                    <a:lnTo>
                      <a:pt x="167" y="73"/>
                    </a:lnTo>
                    <a:lnTo>
                      <a:pt x="167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3" y="73"/>
                    </a:lnTo>
                    <a:lnTo>
                      <a:pt x="173" y="73"/>
                    </a:lnTo>
                    <a:lnTo>
                      <a:pt x="173" y="76"/>
                    </a:lnTo>
                    <a:lnTo>
                      <a:pt x="173" y="76"/>
                    </a:lnTo>
                    <a:lnTo>
                      <a:pt x="173" y="76"/>
                    </a:lnTo>
                    <a:lnTo>
                      <a:pt x="173" y="76"/>
                    </a:lnTo>
                    <a:lnTo>
                      <a:pt x="170" y="76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67" y="79"/>
                    </a:lnTo>
                    <a:lnTo>
                      <a:pt x="164" y="79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2" y="76"/>
                    </a:lnTo>
                    <a:lnTo>
                      <a:pt x="162" y="76"/>
                    </a:lnTo>
                    <a:lnTo>
                      <a:pt x="162" y="76"/>
                    </a:lnTo>
                    <a:lnTo>
                      <a:pt x="162" y="76"/>
                    </a:lnTo>
                    <a:lnTo>
                      <a:pt x="159" y="76"/>
                    </a:lnTo>
                    <a:lnTo>
                      <a:pt x="159" y="76"/>
                    </a:lnTo>
                    <a:lnTo>
                      <a:pt x="159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3" y="76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0" y="79"/>
                    </a:lnTo>
                    <a:lnTo>
                      <a:pt x="150" y="82"/>
                    </a:lnTo>
                    <a:lnTo>
                      <a:pt x="150" y="82"/>
                    </a:lnTo>
                    <a:lnTo>
                      <a:pt x="150" y="82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7"/>
                    </a:lnTo>
                    <a:lnTo>
                      <a:pt x="150" y="87"/>
                    </a:lnTo>
                    <a:lnTo>
                      <a:pt x="150" y="87"/>
                    </a:lnTo>
                    <a:lnTo>
                      <a:pt x="150" y="87"/>
                    </a:lnTo>
                    <a:lnTo>
                      <a:pt x="150" y="90"/>
                    </a:lnTo>
                    <a:lnTo>
                      <a:pt x="150" y="90"/>
                    </a:lnTo>
                    <a:lnTo>
                      <a:pt x="150" y="90"/>
                    </a:lnTo>
                    <a:lnTo>
                      <a:pt x="150" y="90"/>
                    </a:lnTo>
                    <a:lnTo>
                      <a:pt x="147" y="90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6"/>
                    </a:lnTo>
                    <a:lnTo>
                      <a:pt x="147" y="96"/>
                    </a:lnTo>
                    <a:lnTo>
                      <a:pt x="147" y="96"/>
                    </a:lnTo>
                    <a:lnTo>
                      <a:pt x="147" y="96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5" y="96"/>
                    </a:lnTo>
                    <a:lnTo>
                      <a:pt x="145" y="96"/>
                    </a:lnTo>
                    <a:lnTo>
                      <a:pt x="145" y="96"/>
                    </a:lnTo>
                    <a:lnTo>
                      <a:pt x="145" y="96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45" y="104"/>
                    </a:lnTo>
                    <a:lnTo>
                      <a:pt x="145" y="104"/>
                    </a:lnTo>
                    <a:lnTo>
                      <a:pt x="145" y="104"/>
                    </a:lnTo>
                    <a:lnTo>
                      <a:pt x="145" y="107"/>
                    </a:lnTo>
                    <a:lnTo>
                      <a:pt x="145" y="107"/>
                    </a:lnTo>
                    <a:lnTo>
                      <a:pt x="145" y="107"/>
                    </a:lnTo>
                    <a:lnTo>
                      <a:pt x="145" y="107"/>
                    </a:lnTo>
                    <a:lnTo>
                      <a:pt x="145" y="110"/>
                    </a:lnTo>
                    <a:lnTo>
                      <a:pt x="145" y="110"/>
                    </a:lnTo>
                    <a:lnTo>
                      <a:pt x="145" y="110"/>
                    </a:lnTo>
                    <a:lnTo>
                      <a:pt x="145" y="113"/>
                    </a:lnTo>
                    <a:lnTo>
                      <a:pt x="145" y="113"/>
                    </a:lnTo>
                    <a:lnTo>
                      <a:pt x="145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50" y="113"/>
                    </a:lnTo>
                    <a:lnTo>
                      <a:pt x="156" y="116"/>
                    </a:lnTo>
                    <a:lnTo>
                      <a:pt x="156" y="116"/>
                    </a:lnTo>
                    <a:lnTo>
                      <a:pt x="159" y="116"/>
                    </a:lnTo>
                    <a:lnTo>
                      <a:pt x="179" y="121"/>
                    </a:lnTo>
                    <a:lnTo>
                      <a:pt x="164" y="133"/>
                    </a:lnTo>
                    <a:lnTo>
                      <a:pt x="162" y="136"/>
                    </a:lnTo>
                    <a:lnTo>
                      <a:pt x="159" y="138"/>
                    </a:lnTo>
                    <a:lnTo>
                      <a:pt x="159" y="138"/>
                    </a:lnTo>
                    <a:lnTo>
                      <a:pt x="156" y="144"/>
                    </a:lnTo>
                    <a:lnTo>
                      <a:pt x="153" y="150"/>
                    </a:lnTo>
                    <a:lnTo>
                      <a:pt x="153" y="153"/>
                    </a:lnTo>
                    <a:lnTo>
                      <a:pt x="153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0" y="158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64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5" y="161"/>
                    </a:lnTo>
                    <a:lnTo>
                      <a:pt x="125" y="161"/>
                    </a:lnTo>
                    <a:lnTo>
                      <a:pt x="125" y="164"/>
                    </a:lnTo>
                    <a:lnTo>
                      <a:pt x="125" y="164"/>
                    </a:lnTo>
                    <a:lnTo>
                      <a:pt x="125" y="164"/>
                    </a:lnTo>
                    <a:lnTo>
                      <a:pt x="125" y="164"/>
                    </a:lnTo>
                    <a:lnTo>
                      <a:pt x="125" y="164"/>
                    </a:lnTo>
                    <a:lnTo>
                      <a:pt x="122" y="164"/>
                    </a:lnTo>
                    <a:lnTo>
                      <a:pt x="122" y="164"/>
                    </a:lnTo>
                    <a:lnTo>
                      <a:pt x="122" y="164"/>
                    </a:lnTo>
                    <a:lnTo>
                      <a:pt x="122" y="167"/>
                    </a:lnTo>
                    <a:lnTo>
                      <a:pt x="122" y="167"/>
                    </a:lnTo>
                    <a:lnTo>
                      <a:pt x="122" y="167"/>
                    </a:lnTo>
                    <a:lnTo>
                      <a:pt x="122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5"/>
                    </a:lnTo>
                    <a:lnTo>
                      <a:pt x="113" y="175"/>
                    </a:lnTo>
                    <a:lnTo>
                      <a:pt x="111" y="175"/>
                    </a:lnTo>
                    <a:lnTo>
                      <a:pt x="111" y="175"/>
                    </a:lnTo>
                    <a:lnTo>
                      <a:pt x="111" y="175"/>
                    </a:lnTo>
                    <a:lnTo>
                      <a:pt x="111" y="175"/>
                    </a:lnTo>
                    <a:lnTo>
                      <a:pt x="111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5" y="175"/>
                    </a:lnTo>
                    <a:lnTo>
                      <a:pt x="105" y="178"/>
                    </a:lnTo>
                    <a:lnTo>
                      <a:pt x="108" y="178"/>
                    </a:lnTo>
                    <a:lnTo>
                      <a:pt x="108" y="178"/>
                    </a:lnTo>
                    <a:lnTo>
                      <a:pt x="108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7"/>
                    </a:lnTo>
                    <a:lnTo>
                      <a:pt x="94" y="187"/>
                    </a:lnTo>
                    <a:lnTo>
                      <a:pt x="94" y="187"/>
                    </a:lnTo>
                    <a:lnTo>
                      <a:pt x="94" y="187"/>
                    </a:lnTo>
                    <a:lnTo>
                      <a:pt x="94" y="187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2"/>
                    </a:lnTo>
                    <a:lnTo>
                      <a:pt x="88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8" y="192"/>
                    </a:lnTo>
                    <a:lnTo>
                      <a:pt x="88" y="192"/>
                    </a:lnTo>
                    <a:lnTo>
                      <a:pt x="88" y="192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8"/>
                    </a:lnTo>
                    <a:lnTo>
                      <a:pt x="88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2" y="198"/>
                    </a:lnTo>
                    <a:lnTo>
                      <a:pt x="82" y="201"/>
                    </a:lnTo>
                    <a:lnTo>
                      <a:pt x="82" y="201"/>
                    </a:lnTo>
                    <a:lnTo>
                      <a:pt x="82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7"/>
                    </a:lnTo>
                    <a:lnTo>
                      <a:pt x="85" y="207"/>
                    </a:lnTo>
                    <a:lnTo>
                      <a:pt x="85" y="207"/>
                    </a:lnTo>
                    <a:lnTo>
                      <a:pt x="85" y="207"/>
                    </a:lnTo>
                    <a:lnTo>
                      <a:pt x="85" y="207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8" y="209"/>
                    </a:lnTo>
                    <a:lnTo>
                      <a:pt x="88" y="209"/>
                    </a:lnTo>
                    <a:lnTo>
                      <a:pt x="88" y="209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5"/>
                    </a:lnTo>
                    <a:lnTo>
                      <a:pt x="96" y="209"/>
                    </a:lnTo>
                    <a:lnTo>
                      <a:pt x="105" y="207"/>
                    </a:lnTo>
                    <a:lnTo>
                      <a:pt x="113" y="201"/>
                    </a:lnTo>
                    <a:lnTo>
                      <a:pt x="125" y="195"/>
                    </a:lnTo>
                    <a:lnTo>
                      <a:pt x="147" y="209"/>
                    </a:lnTo>
                    <a:lnTo>
                      <a:pt x="159" y="204"/>
                    </a:lnTo>
                    <a:lnTo>
                      <a:pt x="164" y="201"/>
                    </a:lnTo>
                    <a:lnTo>
                      <a:pt x="176" y="198"/>
                    </a:lnTo>
                    <a:lnTo>
                      <a:pt x="179" y="198"/>
                    </a:lnTo>
                    <a:lnTo>
                      <a:pt x="181" y="190"/>
                    </a:lnTo>
                    <a:lnTo>
                      <a:pt x="190" y="190"/>
                    </a:lnTo>
                    <a:lnTo>
                      <a:pt x="198" y="190"/>
                    </a:lnTo>
                    <a:lnTo>
                      <a:pt x="201" y="190"/>
                    </a:lnTo>
                    <a:lnTo>
                      <a:pt x="201" y="187"/>
                    </a:lnTo>
                    <a:lnTo>
                      <a:pt x="204" y="187"/>
                    </a:lnTo>
                    <a:lnTo>
                      <a:pt x="204" y="190"/>
                    </a:lnTo>
                    <a:lnTo>
                      <a:pt x="224" y="178"/>
                    </a:lnTo>
                    <a:lnTo>
                      <a:pt x="224" y="184"/>
                    </a:lnTo>
                    <a:lnTo>
                      <a:pt x="224" y="184"/>
                    </a:lnTo>
                    <a:lnTo>
                      <a:pt x="227" y="187"/>
                    </a:lnTo>
                    <a:lnTo>
                      <a:pt x="227" y="187"/>
                    </a:lnTo>
                    <a:lnTo>
                      <a:pt x="232" y="195"/>
                    </a:lnTo>
                    <a:lnTo>
                      <a:pt x="230" y="198"/>
                    </a:lnTo>
                    <a:lnTo>
                      <a:pt x="224" y="209"/>
                    </a:lnTo>
                    <a:lnTo>
                      <a:pt x="218" y="218"/>
                    </a:lnTo>
                    <a:lnTo>
                      <a:pt x="218" y="218"/>
                    </a:lnTo>
                    <a:lnTo>
                      <a:pt x="218" y="218"/>
                    </a:lnTo>
                    <a:lnTo>
                      <a:pt x="218" y="218"/>
                    </a:lnTo>
                    <a:lnTo>
                      <a:pt x="218" y="221"/>
                    </a:lnTo>
                    <a:lnTo>
                      <a:pt x="218" y="221"/>
                    </a:lnTo>
                    <a:lnTo>
                      <a:pt x="218" y="221"/>
                    </a:lnTo>
                    <a:lnTo>
                      <a:pt x="215" y="221"/>
                    </a:lnTo>
                    <a:lnTo>
                      <a:pt x="215" y="224"/>
                    </a:lnTo>
                    <a:lnTo>
                      <a:pt x="215" y="224"/>
                    </a:lnTo>
                    <a:lnTo>
                      <a:pt x="215" y="224"/>
                    </a:lnTo>
                    <a:lnTo>
                      <a:pt x="215" y="224"/>
                    </a:lnTo>
                    <a:lnTo>
                      <a:pt x="210" y="226"/>
                    </a:lnTo>
                    <a:lnTo>
                      <a:pt x="213" y="229"/>
                    </a:lnTo>
                    <a:lnTo>
                      <a:pt x="213" y="229"/>
                    </a:lnTo>
                    <a:lnTo>
                      <a:pt x="213" y="232"/>
                    </a:lnTo>
                    <a:lnTo>
                      <a:pt x="213" y="232"/>
                    </a:lnTo>
                    <a:lnTo>
                      <a:pt x="213" y="235"/>
                    </a:lnTo>
                    <a:lnTo>
                      <a:pt x="213" y="235"/>
                    </a:lnTo>
                    <a:lnTo>
                      <a:pt x="213" y="238"/>
                    </a:lnTo>
                    <a:lnTo>
                      <a:pt x="213" y="238"/>
                    </a:lnTo>
                    <a:lnTo>
                      <a:pt x="213" y="241"/>
                    </a:lnTo>
                    <a:lnTo>
                      <a:pt x="213" y="241"/>
                    </a:lnTo>
                    <a:lnTo>
                      <a:pt x="213" y="241"/>
                    </a:lnTo>
                    <a:lnTo>
                      <a:pt x="213" y="243"/>
                    </a:lnTo>
                    <a:lnTo>
                      <a:pt x="213" y="243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9"/>
                    </a:lnTo>
                    <a:lnTo>
                      <a:pt x="213" y="249"/>
                    </a:lnTo>
                    <a:lnTo>
                      <a:pt x="213" y="249"/>
                    </a:lnTo>
                    <a:lnTo>
                      <a:pt x="213" y="249"/>
                    </a:lnTo>
                    <a:lnTo>
                      <a:pt x="210" y="255"/>
                    </a:lnTo>
                    <a:lnTo>
                      <a:pt x="210" y="255"/>
                    </a:lnTo>
                    <a:lnTo>
                      <a:pt x="201" y="263"/>
                    </a:lnTo>
                    <a:lnTo>
                      <a:pt x="190" y="269"/>
                    </a:lnTo>
                    <a:lnTo>
                      <a:pt x="196" y="280"/>
                    </a:lnTo>
                    <a:lnTo>
                      <a:pt x="196" y="280"/>
                    </a:lnTo>
                    <a:lnTo>
                      <a:pt x="196" y="280"/>
                    </a:lnTo>
                    <a:lnTo>
                      <a:pt x="198" y="286"/>
                    </a:lnTo>
                    <a:lnTo>
                      <a:pt x="198" y="292"/>
                    </a:lnTo>
                    <a:lnTo>
                      <a:pt x="198" y="300"/>
                    </a:lnTo>
                    <a:lnTo>
                      <a:pt x="196" y="306"/>
                    </a:lnTo>
                    <a:lnTo>
                      <a:pt x="193" y="311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0" y="317"/>
                    </a:lnTo>
                    <a:lnTo>
                      <a:pt x="190" y="317"/>
                    </a:lnTo>
                    <a:lnTo>
                      <a:pt x="190" y="317"/>
                    </a:lnTo>
                    <a:lnTo>
                      <a:pt x="190" y="317"/>
                    </a:lnTo>
                    <a:lnTo>
                      <a:pt x="190" y="317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3"/>
                    </a:lnTo>
                    <a:lnTo>
                      <a:pt x="190" y="323"/>
                    </a:lnTo>
                    <a:lnTo>
                      <a:pt x="190" y="323"/>
                    </a:lnTo>
                    <a:lnTo>
                      <a:pt x="190" y="323"/>
                    </a:lnTo>
                    <a:lnTo>
                      <a:pt x="190" y="323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8"/>
                    </a:lnTo>
                    <a:lnTo>
                      <a:pt x="187" y="328"/>
                    </a:lnTo>
                    <a:lnTo>
                      <a:pt x="187" y="328"/>
                    </a:lnTo>
                    <a:lnTo>
                      <a:pt x="187" y="328"/>
                    </a:lnTo>
                    <a:lnTo>
                      <a:pt x="187" y="331"/>
                    </a:lnTo>
                    <a:lnTo>
                      <a:pt x="187" y="331"/>
                    </a:lnTo>
                    <a:lnTo>
                      <a:pt x="187" y="331"/>
                    </a:lnTo>
                    <a:lnTo>
                      <a:pt x="187" y="334"/>
                    </a:lnTo>
                    <a:lnTo>
                      <a:pt x="187" y="334"/>
                    </a:lnTo>
                    <a:lnTo>
                      <a:pt x="184" y="334"/>
                    </a:lnTo>
                    <a:lnTo>
                      <a:pt x="184" y="334"/>
                    </a:lnTo>
                    <a:lnTo>
                      <a:pt x="184" y="337"/>
                    </a:lnTo>
                    <a:lnTo>
                      <a:pt x="184" y="337"/>
                    </a:lnTo>
                    <a:lnTo>
                      <a:pt x="184" y="337"/>
                    </a:lnTo>
                    <a:lnTo>
                      <a:pt x="184" y="337"/>
                    </a:lnTo>
                    <a:lnTo>
                      <a:pt x="184" y="337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7" y="343"/>
                    </a:lnTo>
                    <a:lnTo>
                      <a:pt x="187" y="343"/>
                    </a:lnTo>
                    <a:lnTo>
                      <a:pt x="187" y="343"/>
                    </a:lnTo>
                    <a:lnTo>
                      <a:pt x="187" y="343"/>
                    </a:lnTo>
                    <a:lnTo>
                      <a:pt x="187" y="343"/>
                    </a:lnTo>
                    <a:lnTo>
                      <a:pt x="187" y="345"/>
                    </a:lnTo>
                    <a:lnTo>
                      <a:pt x="184" y="345"/>
                    </a:lnTo>
                    <a:lnTo>
                      <a:pt x="184" y="345"/>
                    </a:lnTo>
                    <a:lnTo>
                      <a:pt x="184" y="345"/>
                    </a:lnTo>
                    <a:lnTo>
                      <a:pt x="184" y="348"/>
                    </a:lnTo>
                    <a:lnTo>
                      <a:pt x="187" y="348"/>
                    </a:lnTo>
                    <a:lnTo>
                      <a:pt x="187" y="348"/>
                    </a:lnTo>
                    <a:lnTo>
                      <a:pt x="187" y="348"/>
                    </a:lnTo>
                    <a:lnTo>
                      <a:pt x="187" y="348"/>
                    </a:lnTo>
                    <a:lnTo>
                      <a:pt x="187" y="348"/>
                    </a:lnTo>
                    <a:lnTo>
                      <a:pt x="190" y="348"/>
                    </a:lnTo>
                    <a:lnTo>
                      <a:pt x="190" y="348"/>
                    </a:lnTo>
                    <a:lnTo>
                      <a:pt x="190" y="348"/>
                    </a:lnTo>
                    <a:lnTo>
                      <a:pt x="190" y="348"/>
                    </a:lnTo>
                    <a:lnTo>
                      <a:pt x="190" y="351"/>
                    </a:lnTo>
                    <a:lnTo>
                      <a:pt x="190" y="351"/>
                    </a:lnTo>
                    <a:lnTo>
                      <a:pt x="190" y="351"/>
                    </a:lnTo>
                    <a:lnTo>
                      <a:pt x="190" y="351"/>
                    </a:lnTo>
                    <a:lnTo>
                      <a:pt x="190" y="351"/>
                    </a:lnTo>
                    <a:lnTo>
                      <a:pt x="190" y="354"/>
                    </a:lnTo>
                    <a:lnTo>
                      <a:pt x="193" y="354"/>
                    </a:lnTo>
                    <a:lnTo>
                      <a:pt x="193" y="354"/>
                    </a:lnTo>
                    <a:lnTo>
                      <a:pt x="193" y="357"/>
                    </a:lnTo>
                    <a:lnTo>
                      <a:pt x="193" y="357"/>
                    </a:lnTo>
                    <a:lnTo>
                      <a:pt x="190" y="357"/>
                    </a:lnTo>
                    <a:lnTo>
                      <a:pt x="190" y="357"/>
                    </a:lnTo>
                    <a:lnTo>
                      <a:pt x="190" y="357"/>
                    </a:lnTo>
                    <a:lnTo>
                      <a:pt x="190" y="360"/>
                    </a:lnTo>
                    <a:lnTo>
                      <a:pt x="190" y="360"/>
                    </a:lnTo>
                    <a:lnTo>
                      <a:pt x="190" y="360"/>
                    </a:lnTo>
                    <a:lnTo>
                      <a:pt x="187" y="360"/>
                    </a:lnTo>
                    <a:lnTo>
                      <a:pt x="187" y="360"/>
                    </a:lnTo>
                    <a:lnTo>
                      <a:pt x="187" y="362"/>
                    </a:lnTo>
                    <a:lnTo>
                      <a:pt x="187" y="362"/>
                    </a:lnTo>
                    <a:lnTo>
                      <a:pt x="187" y="362"/>
                    </a:lnTo>
                    <a:lnTo>
                      <a:pt x="187" y="362"/>
                    </a:lnTo>
                    <a:lnTo>
                      <a:pt x="187" y="365"/>
                    </a:lnTo>
                    <a:lnTo>
                      <a:pt x="187" y="365"/>
                    </a:lnTo>
                    <a:lnTo>
                      <a:pt x="187" y="365"/>
                    </a:lnTo>
                    <a:lnTo>
                      <a:pt x="187" y="365"/>
                    </a:lnTo>
                    <a:lnTo>
                      <a:pt x="187" y="368"/>
                    </a:lnTo>
                    <a:lnTo>
                      <a:pt x="187" y="368"/>
                    </a:lnTo>
                    <a:lnTo>
                      <a:pt x="187" y="368"/>
                    </a:lnTo>
                    <a:lnTo>
                      <a:pt x="187" y="371"/>
                    </a:lnTo>
                    <a:lnTo>
                      <a:pt x="187" y="371"/>
                    </a:lnTo>
                    <a:lnTo>
                      <a:pt x="187" y="371"/>
                    </a:lnTo>
                    <a:lnTo>
                      <a:pt x="187" y="374"/>
                    </a:lnTo>
                    <a:lnTo>
                      <a:pt x="187" y="374"/>
                    </a:lnTo>
                    <a:lnTo>
                      <a:pt x="184" y="374"/>
                    </a:lnTo>
                    <a:lnTo>
                      <a:pt x="184" y="374"/>
                    </a:lnTo>
                    <a:lnTo>
                      <a:pt x="184" y="374"/>
                    </a:lnTo>
                    <a:lnTo>
                      <a:pt x="184" y="374"/>
                    </a:lnTo>
                    <a:lnTo>
                      <a:pt x="184" y="374"/>
                    </a:lnTo>
                    <a:lnTo>
                      <a:pt x="181" y="374"/>
                    </a:lnTo>
                    <a:lnTo>
                      <a:pt x="181" y="374"/>
                    </a:lnTo>
                    <a:lnTo>
                      <a:pt x="181" y="374"/>
                    </a:lnTo>
                    <a:lnTo>
                      <a:pt x="179" y="374"/>
                    </a:lnTo>
                    <a:lnTo>
                      <a:pt x="179" y="374"/>
                    </a:lnTo>
                    <a:lnTo>
                      <a:pt x="176" y="374"/>
                    </a:lnTo>
                    <a:lnTo>
                      <a:pt x="176" y="374"/>
                    </a:lnTo>
                    <a:lnTo>
                      <a:pt x="176" y="374"/>
                    </a:lnTo>
                    <a:lnTo>
                      <a:pt x="176" y="374"/>
                    </a:lnTo>
                    <a:lnTo>
                      <a:pt x="173" y="374"/>
                    </a:lnTo>
                    <a:lnTo>
                      <a:pt x="173" y="377"/>
                    </a:lnTo>
                    <a:lnTo>
                      <a:pt x="173" y="377"/>
                    </a:lnTo>
                    <a:lnTo>
                      <a:pt x="173" y="377"/>
                    </a:lnTo>
                    <a:lnTo>
                      <a:pt x="170" y="379"/>
                    </a:lnTo>
                    <a:lnTo>
                      <a:pt x="170" y="379"/>
                    </a:lnTo>
                    <a:lnTo>
                      <a:pt x="170" y="379"/>
                    </a:lnTo>
                    <a:lnTo>
                      <a:pt x="170" y="379"/>
                    </a:lnTo>
                    <a:lnTo>
                      <a:pt x="167" y="382"/>
                    </a:lnTo>
                    <a:lnTo>
                      <a:pt x="167" y="382"/>
                    </a:lnTo>
                    <a:lnTo>
                      <a:pt x="167" y="382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7" y="388"/>
                    </a:lnTo>
                    <a:lnTo>
                      <a:pt x="167" y="388"/>
                    </a:lnTo>
                    <a:lnTo>
                      <a:pt x="167" y="388"/>
                    </a:lnTo>
                    <a:lnTo>
                      <a:pt x="167" y="391"/>
                    </a:lnTo>
                    <a:lnTo>
                      <a:pt x="167" y="394"/>
                    </a:lnTo>
                    <a:lnTo>
                      <a:pt x="167" y="394"/>
                    </a:lnTo>
                    <a:lnTo>
                      <a:pt x="167" y="394"/>
                    </a:lnTo>
                    <a:lnTo>
                      <a:pt x="167" y="396"/>
                    </a:lnTo>
                    <a:lnTo>
                      <a:pt x="167" y="396"/>
                    </a:lnTo>
                    <a:lnTo>
                      <a:pt x="164" y="399"/>
                    </a:lnTo>
                    <a:lnTo>
                      <a:pt x="164" y="399"/>
                    </a:lnTo>
                    <a:lnTo>
                      <a:pt x="164" y="399"/>
                    </a:lnTo>
                    <a:lnTo>
                      <a:pt x="164" y="399"/>
                    </a:lnTo>
                    <a:lnTo>
                      <a:pt x="164" y="402"/>
                    </a:lnTo>
                    <a:lnTo>
                      <a:pt x="164" y="402"/>
                    </a:lnTo>
                    <a:lnTo>
                      <a:pt x="164" y="402"/>
                    </a:lnTo>
                    <a:lnTo>
                      <a:pt x="164" y="402"/>
                    </a:lnTo>
                    <a:lnTo>
                      <a:pt x="164" y="405"/>
                    </a:lnTo>
                    <a:lnTo>
                      <a:pt x="164" y="405"/>
                    </a:lnTo>
                    <a:lnTo>
                      <a:pt x="164" y="408"/>
                    </a:lnTo>
                    <a:lnTo>
                      <a:pt x="162" y="408"/>
                    </a:lnTo>
                    <a:lnTo>
                      <a:pt x="162" y="408"/>
                    </a:lnTo>
                    <a:lnTo>
                      <a:pt x="162" y="411"/>
                    </a:lnTo>
                    <a:lnTo>
                      <a:pt x="162" y="411"/>
                    </a:lnTo>
                    <a:lnTo>
                      <a:pt x="162" y="411"/>
                    </a:lnTo>
                    <a:lnTo>
                      <a:pt x="162" y="413"/>
                    </a:lnTo>
                    <a:lnTo>
                      <a:pt x="162" y="413"/>
                    </a:lnTo>
                    <a:lnTo>
                      <a:pt x="162" y="416"/>
                    </a:lnTo>
                    <a:lnTo>
                      <a:pt x="162" y="416"/>
                    </a:lnTo>
                    <a:lnTo>
                      <a:pt x="162" y="416"/>
                    </a:lnTo>
                    <a:lnTo>
                      <a:pt x="162" y="419"/>
                    </a:lnTo>
                    <a:lnTo>
                      <a:pt x="162" y="419"/>
                    </a:lnTo>
                    <a:lnTo>
                      <a:pt x="162" y="419"/>
                    </a:lnTo>
                    <a:lnTo>
                      <a:pt x="162" y="419"/>
                    </a:lnTo>
                    <a:lnTo>
                      <a:pt x="162" y="422"/>
                    </a:lnTo>
                    <a:lnTo>
                      <a:pt x="162" y="422"/>
                    </a:lnTo>
                    <a:lnTo>
                      <a:pt x="162" y="425"/>
                    </a:lnTo>
                    <a:lnTo>
                      <a:pt x="159" y="428"/>
                    </a:lnTo>
                    <a:lnTo>
                      <a:pt x="159" y="430"/>
                    </a:lnTo>
                    <a:lnTo>
                      <a:pt x="159" y="436"/>
                    </a:lnTo>
                    <a:lnTo>
                      <a:pt x="159" y="436"/>
                    </a:lnTo>
                    <a:lnTo>
                      <a:pt x="159" y="436"/>
                    </a:lnTo>
                    <a:lnTo>
                      <a:pt x="159" y="436"/>
                    </a:lnTo>
                    <a:lnTo>
                      <a:pt x="156" y="436"/>
                    </a:lnTo>
                    <a:lnTo>
                      <a:pt x="156" y="436"/>
                    </a:lnTo>
                    <a:lnTo>
                      <a:pt x="156" y="436"/>
                    </a:lnTo>
                    <a:lnTo>
                      <a:pt x="156" y="436"/>
                    </a:lnTo>
                    <a:lnTo>
                      <a:pt x="156" y="433"/>
                    </a:lnTo>
                    <a:lnTo>
                      <a:pt x="153" y="433"/>
                    </a:lnTo>
                    <a:lnTo>
                      <a:pt x="153" y="433"/>
                    </a:lnTo>
                    <a:lnTo>
                      <a:pt x="153" y="433"/>
                    </a:lnTo>
                    <a:lnTo>
                      <a:pt x="150" y="433"/>
                    </a:lnTo>
                    <a:lnTo>
                      <a:pt x="147" y="430"/>
                    </a:lnTo>
                    <a:lnTo>
                      <a:pt x="147" y="430"/>
                    </a:lnTo>
                    <a:lnTo>
                      <a:pt x="145" y="430"/>
                    </a:lnTo>
                    <a:lnTo>
                      <a:pt x="142" y="428"/>
                    </a:lnTo>
                    <a:lnTo>
                      <a:pt x="142" y="425"/>
                    </a:lnTo>
                    <a:lnTo>
                      <a:pt x="142" y="425"/>
                    </a:lnTo>
                    <a:lnTo>
                      <a:pt x="142" y="422"/>
                    </a:lnTo>
                    <a:lnTo>
                      <a:pt x="145" y="422"/>
                    </a:lnTo>
                    <a:lnTo>
                      <a:pt x="145" y="419"/>
                    </a:lnTo>
                    <a:lnTo>
                      <a:pt x="145" y="419"/>
                    </a:lnTo>
                    <a:lnTo>
                      <a:pt x="145" y="416"/>
                    </a:lnTo>
                    <a:lnTo>
                      <a:pt x="145" y="413"/>
                    </a:lnTo>
                    <a:lnTo>
                      <a:pt x="145" y="413"/>
                    </a:lnTo>
                    <a:lnTo>
                      <a:pt x="147" y="411"/>
                    </a:lnTo>
                    <a:lnTo>
                      <a:pt x="147" y="408"/>
                    </a:lnTo>
                    <a:lnTo>
                      <a:pt x="147" y="408"/>
                    </a:lnTo>
                    <a:lnTo>
                      <a:pt x="147" y="402"/>
                    </a:lnTo>
                    <a:lnTo>
                      <a:pt x="147" y="402"/>
                    </a:lnTo>
                    <a:lnTo>
                      <a:pt x="150" y="399"/>
                    </a:lnTo>
                    <a:lnTo>
                      <a:pt x="150" y="399"/>
                    </a:lnTo>
                    <a:lnTo>
                      <a:pt x="150" y="399"/>
                    </a:lnTo>
                    <a:lnTo>
                      <a:pt x="147" y="396"/>
                    </a:lnTo>
                    <a:lnTo>
                      <a:pt x="147" y="396"/>
                    </a:lnTo>
                    <a:lnTo>
                      <a:pt x="145" y="396"/>
                    </a:lnTo>
                    <a:lnTo>
                      <a:pt x="142" y="394"/>
                    </a:lnTo>
                    <a:lnTo>
                      <a:pt x="142" y="394"/>
                    </a:lnTo>
                    <a:lnTo>
                      <a:pt x="142" y="394"/>
                    </a:lnTo>
                    <a:lnTo>
                      <a:pt x="139" y="394"/>
                    </a:lnTo>
                    <a:lnTo>
                      <a:pt x="139" y="394"/>
                    </a:lnTo>
                    <a:lnTo>
                      <a:pt x="136" y="391"/>
                    </a:lnTo>
                    <a:lnTo>
                      <a:pt x="136" y="391"/>
                    </a:lnTo>
                    <a:lnTo>
                      <a:pt x="133" y="391"/>
                    </a:lnTo>
                    <a:lnTo>
                      <a:pt x="133" y="391"/>
                    </a:lnTo>
                    <a:lnTo>
                      <a:pt x="130" y="391"/>
                    </a:lnTo>
                    <a:lnTo>
                      <a:pt x="130" y="391"/>
                    </a:lnTo>
                    <a:lnTo>
                      <a:pt x="130" y="388"/>
                    </a:lnTo>
                    <a:lnTo>
                      <a:pt x="128" y="388"/>
                    </a:lnTo>
                    <a:lnTo>
                      <a:pt x="128" y="388"/>
                    </a:lnTo>
                    <a:lnTo>
                      <a:pt x="128" y="388"/>
                    </a:lnTo>
                    <a:lnTo>
                      <a:pt x="125" y="388"/>
                    </a:lnTo>
                    <a:lnTo>
                      <a:pt x="125" y="388"/>
                    </a:lnTo>
                    <a:lnTo>
                      <a:pt x="125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2"/>
                    </a:lnTo>
                    <a:lnTo>
                      <a:pt x="122" y="382"/>
                    </a:lnTo>
                    <a:lnTo>
                      <a:pt x="122" y="382"/>
                    </a:lnTo>
                    <a:lnTo>
                      <a:pt x="119" y="382"/>
                    </a:lnTo>
                    <a:lnTo>
                      <a:pt x="119" y="382"/>
                    </a:lnTo>
                    <a:lnTo>
                      <a:pt x="122" y="382"/>
                    </a:lnTo>
                    <a:lnTo>
                      <a:pt x="122" y="382"/>
                    </a:lnTo>
                    <a:lnTo>
                      <a:pt x="122" y="382"/>
                    </a:lnTo>
                    <a:lnTo>
                      <a:pt x="122" y="379"/>
                    </a:lnTo>
                    <a:lnTo>
                      <a:pt x="122" y="379"/>
                    </a:lnTo>
                    <a:lnTo>
                      <a:pt x="122" y="379"/>
                    </a:lnTo>
                    <a:lnTo>
                      <a:pt x="122" y="379"/>
                    </a:lnTo>
                    <a:lnTo>
                      <a:pt x="122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4"/>
                    </a:lnTo>
                    <a:lnTo>
                      <a:pt x="125" y="374"/>
                    </a:lnTo>
                    <a:lnTo>
                      <a:pt x="125" y="374"/>
                    </a:lnTo>
                    <a:lnTo>
                      <a:pt x="125" y="374"/>
                    </a:lnTo>
                    <a:lnTo>
                      <a:pt x="128" y="374"/>
                    </a:lnTo>
                    <a:lnTo>
                      <a:pt x="128" y="374"/>
                    </a:lnTo>
                    <a:lnTo>
                      <a:pt x="128" y="374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68"/>
                    </a:lnTo>
                    <a:lnTo>
                      <a:pt x="128" y="368"/>
                    </a:lnTo>
                    <a:lnTo>
                      <a:pt x="128" y="368"/>
                    </a:lnTo>
                    <a:lnTo>
                      <a:pt x="130" y="368"/>
                    </a:lnTo>
                    <a:lnTo>
                      <a:pt x="130" y="368"/>
                    </a:lnTo>
                    <a:lnTo>
                      <a:pt x="130" y="365"/>
                    </a:lnTo>
                    <a:lnTo>
                      <a:pt x="130" y="365"/>
                    </a:lnTo>
                    <a:lnTo>
                      <a:pt x="130" y="365"/>
                    </a:lnTo>
                    <a:lnTo>
                      <a:pt x="130" y="365"/>
                    </a:lnTo>
                    <a:lnTo>
                      <a:pt x="130" y="362"/>
                    </a:lnTo>
                    <a:lnTo>
                      <a:pt x="130" y="362"/>
                    </a:lnTo>
                    <a:lnTo>
                      <a:pt x="130" y="360"/>
                    </a:lnTo>
                    <a:lnTo>
                      <a:pt x="130" y="360"/>
                    </a:lnTo>
                    <a:lnTo>
                      <a:pt x="130" y="360"/>
                    </a:lnTo>
                    <a:lnTo>
                      <a:pt x="130" y="357"/>
                    </a:lnTo>
                    <a:lnTo>
                      <a:pt x="130" y="357"/>
                    </a:lnTo>
                    <a:lnTo>
                      <a:pt x="130" y="357"/>
                    </a:lnTo>
                    <a:lnTo>
                      <a:pt x="133" y="354"/>
                    </a:lnTo>
                    <a:lnTo>
                      <a:pt x="133" y="354"/>
                    </a:lnTo>
                    <a:lnTo>
                      <a:pt x="133" y="354"/>
                    </a:lnTo>
                    <a:lnTo>
                      <a:pt x="133" y="354"/>
                    </a:lnTo>
                    <a:lnTo>
                      <a:pt x="133" y="351"/>
                    </a:lnTo>
                    <a:lnTo>
                      <a:pt x="133" y="351"/>
                    </a:lnTo>
                    <a:lnTo>
                      <a:pt x="133" y="351"/>
                    </a:lnTo>
                    <a:lnTo>
                      <a:pt x="133" y="351"/>
                    </a:lnTo>
                    <a:lnTo>
                      <a:pt x="133" y="351"/>
                    </a:lnTo>
                    <a:lnTo>
                      <a:pt x="133" y="348"/>
                    </a:lnTo>
                    <a:lnTo>
                      <a:pt x="133" y="348"/>
                    </a:lnTo>
                    <a:lnTo>
                      <a:pt x="133" y="348"/>
                    </a:lnTo>
                    <a:lnTo>
                      <a:pt x="130" y="348"/>
                    </a:lnTo>
                    <a:lnTo>
                      <a:pt x="130" y="348"/>
                    </a:lnTo>
                    <a:lnTo>
                      <a:pt x="130" y="348"/>
                    </a:lnTo>
                    <a:lnTo>
                      <a:pt x="128" y="348"/>
                    </a:lnTo>
                    <a:lnTo>
                      <a:pt x="128" y="348"/>
                    </a:lnTo>
                    <a:lnTo>
                      <a:pt x="128" y="348"/>
                    </a:lnTo>
                    <a:lnTo>
                      <a:pt x="128" y="348"/>
                    </a:lnTo>
                    <a:lnTo>
                      <a:pt x="125" y="348"/>
                    </a:lnTo>
                    <a:lnTo>
                      <a:pt x="125" y="348"/>
                    </a:lnTo>
                    <a:lnTo>
                      <a:pt x="125" y="348"/>
                    </a:lnTo>
                    <a:lnTo>
                      <a:pt x="122" y="348"/>
                    </a:lnTo>
                    <a:lnTo>
                      <a:pt x="122" y="345"/>
                    </a:lnTo>
                    <a:lnTo>
                      <a:pt x="122" y="345"/>
                    </a:lnTo>
                    <a:lnTo>
                      <a:pt x="119" y="345"/>
                    </a:lnTo>
                    <a:lnTo>
                      <a:pt x="119" y="345"/>
                    </a:lnTo>
                    <a:lnTo>
                      <a:pt x="119" y="345"/>
                    </a:lnTo>
                    <a:lnTo>
                      <a:pt x="119" y="345"/>
                    </a:lnTo>
                    <a:lnTo>
                      <a:pt x="116" y="345"/>
                    </a:lnTo>
                    <a:lnTo>
                      <a:pt x="116" y="348"/>
                    </a:lnTo>
                    <a:lnTo>
                      <a:pt x="116" y="348"/>
                    </a:lnTo>
                    <a:lnTo>
                      <a:pt x="116" y="348"/>
                    </a:lnTo>
                    <a:lnTo>
                      <a:pt x="113" y="348"/>
                    </a:lnTo>
                    <a:lnTo>
                      <a:pt x="113" y="348"/>
                    </a:lnTo>
                    <a:lnTo>
                      <a:pt x="113" y="348"/>
                    </a:lnTo>
                    <a:lnTo>
                      <a:pt x="113" y="348"/>
                    </a:lnTo>
                    <a:lnTo>
                      <a:pt x="113" y="348"/>
                    </a:lnTo>
                    <a:lnTo>
                      <a:pt x="111" y="348"/>
                    </a:lnTo>
                    <a:lnTo>
                      <a:pt x="111" y="345"/>
                    </a:lnTo>
                    <a:lnTo>
                      <a:pt x="111" y="345"/>
                    </a:lnTo>
                    <a:lnTo>
                      <a:pt x="111" y="345"/>
                    </a:lnTo>
                    <a:lnTo>
                      <a:pt x="111" y="345"/>
                    </a:lnTo>
                    <a:lnTo>
                      <a:pt x="108" y="345"/>
                    </a:lnTo>
                    <a:lnTo>
                      <a:pt x="108" y="34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99" y="348"/>
                    </a:lnTo>
                    <a:lnTo>
                      <a:pt x="99" y="348"/>
                    </a:lnTo>
                    <a:lnTo>
                      <a:pt x="99" y="348"/>
                    </a:lnTo>
                    <a:lnTo>
                      <a:pt x="102" y="351"/>
                    </a:lnTo>
                    <a:lnTo>
                      <a:pt x="99" y="351"/>
                    </a:lnTo>
                    <a:lnTo>
                      <a:pt x="99" y="351"/>
                    </a:lnTo>
                    <a:lnTo>
                      <a:pt x="99" y="351"/>
                    </a:lnTo>
                    <a:lnTo>
                      <a:pt x="99" y="354"/>
                    </a:lnTo>
                    <a:lnTo>
                      <a:pt x="99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7"/>
                    </a:lnTo>
                    <a:lnTo>
                      <a:pt x="96" y="357"/>
                    </a:lnTo>
                    <a:lnTo>
                      <a:pt x="96" y="357"/>
                    </a:lnTo>
                    <a:lnTo>
                      <a:pt x="96" y="357"/>
                    </a:lnTo>
                    <a:lnTo>
                      <a:pt x="96" y="357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4" y="362"/>
                    </a:lnTo>
                    <a:lnTo>
                      <a:pt x="94" y="362"/>
                    </a:lnTo>
                    <a:lnTo>
                      <a:pt x="94" y="362"/>
                    </a:lnTo>
                    <a:lnTo>
                      <a:pt x="94" y="362"/>
                    </a:lnTo>
                    <a:lnTo>
                      <a:pt x="94" y="362"/>
                    </a:lnTo>
                    <a:lnTo>
                      <a:pt x="94" y="365"/>
                    </a:lnTo>
                    <a:lnTo>
                      <a:pt x="94" y="365"/>
                    </a:lnTo>
                    <a:lnTo>
                      <a:pt x="94" y="365"/>
                    </a:lnTo>
                    <a:lnTo>
                      <a:pt x="94" y="365"/>
                    </a:lnTo>
                    <a:lnTo>
                      <a:pt x="94" y="365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71"/>
                    </a:lnTo>
                    <a:lnTo>
                      <a:pt x="94" y="371"/>
                    </a:lnTo>
                    <a:lnTo>
                      <a:pt x="94" y="371"/>
                    </a:lnTo>
                    <a:lnTo>
                      <a:pt x="94" y="371"/>
                    </a:lnTo>
                    <a:lnTo>
                      <a:pt x="91" y="371"/>
                    </a:lnTo>
                    <a:lnTo>
                      <a:pt x="91" y="371"/>
                    </a:lnTo>
                    <a:lnTo>
                      <a:pt x="91" y="371"/>
                    </a:lnTo>
                    <a:lnTo>
                      <a:pt x="91" y="368"/>
                    </a:lnTo>
                    <a:lnTo>
                      <a:pt x="91" y="368"/>
                    </a:lnTo>
                    <a:lnTo>
                      <a:pt x="91" y="368"/>
                    </a:lnTo>
                    <a:lnTo>
                      <a:pt x="88" y="368"/>
                    </a:lnTo>
                    <a:lnTo>
                      <a:pt x="88" y="368"/>
                    </a:lnTo>
                    <a:lnTo>
                      <a:pt x="88" y="368"/>
                    </a:lnTo>
                    <a:lnTo>
                      <a:pt x="85" y="368"/>
                    </a:lnTo>
                    <a:lnTo>
                      <a:pt x="85" y="368"/>
                    </a:lnTo>
                    <a:lnTo>
                      <a:pt x="85" y="368"/>
                    </a:lnTo>
                    <a:lnTo>
                      <a:pt x="85" y="368"/>
                    </a:lnTo>
                    <a:lnTo>
                      <a:pt x="85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4"/>
                    </a:lnTo>
                    <a:lnTo>
                      <a:pt x="68" y="394"/>
                    </a:lnTo>
                    <a:lnTo>
                      <a:pt x="68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5" y="402"/>
                    </a:lnTo>
                    <a:lnTo>
                      <a:pt x="65" y="402"/>
                    </a:lnTo>
                    <a:lnTo>
                      <a:pt x="68" y="402"/>
                    </a:lnTo>
                    <a:lnTo>
                      <a:pt x="68" y="405"/>
                    </a:lnTo>
                    <a:lnTo>
                      <a:pt x="68" y="405"/>
                    </a:lnTo>
                    <a:lnTo>
                      <a:pt x="68" y="405"/>
                    </a:lnTo>
                    <a:lnTo>
                      <a:pt x="71" y="405"/>
                    </a:lnTo>
                    <a:lnTo>
                      <a:pt x="71" y="405"/>
                    </a:lnTo>
                    <a:lnTo>
                      <a:pt x="71" y="405"/>
                    </a:lnTo>
                    <a:lnTo>
                      <a:pt x="71" y="405"/>
                    </a:lnTo>
                    <a:lnTo>
                      <a:pt x="74" y="405"/>
                    </a:lnTo>
                    <a:lnTo>
                      <a:pt x="74" y="408"/>
                    </a:lnTo>
                    <a:lnTo>
                      <a:pt x="74" y="408"/>
                    </a:lnTo>
                    <a:lnTo>
                      <a:pt x="77" y="408"/>
                    </a:lnTo>
                    <a:lnTo>
                      <a:pt x="77" y="408"/>
                    </a:lnTo>
                    <a:lnTo>
                      <a:pt x="77" y="408"/>
                    </a:lnTo>
                    <a:lnTo>
                      <a:pt x="77" y="408"/>
                    </a:lnTo>
                    <a:lnTo>
                      <a:pt x="77" y="411"/>
                    </a:lnTo>
                    <a:lnTo>
                      <a:pt x="77" y="411"/>
                    </a:lnTo>
                    <a:lnTo>
                      <a:pt x="74" y="411"/>
                    </a:lnTo>
                    <a:lnTo>
                      <a:pt x="74" y="411"/>
                    </a:lnTo>
                    <a:lnTo>
                      <a:pt x="74" y="413"/>
                    </a:lnTo>
                    <a:lnTo>
                      <a:pt x="74" y="413"/>
                    </a:lnTo>
                    <a:lnTo>
                      <a:pt x="71" y="413"/>
                    </a:lnTo>
                    <a:lnTo>
                      <a:pt x="71" y="413"/>
                    </a:lnTo>
                    <a:lnTo>
                      <a:pt x="71" y="416"/>
                    </a:lnTo>
                    <a:lnTo>
                      <a:pt x="68" y="416"/>
                    </a:lnTo>
                    <a:lnTo>
                      <a:pt x="68" y="416"/>
                    </a:lnTo>
                    <a:lnTo>
                      <a:pt x="65" y="416"/>
                    </a:lnTo>
                    <a:lnTo>
                      <a:pt x="65" y="419"/>
                    </a:lnTo>
                    <a:lnTo>
                      <a:pt x="62" y="419"/>
                    </a:lnTo>
                    <a:lnTo>
                      <a:pt x="62" y="419"/>
                    </a:lnTo>
                    <a:lnTo>
                      <a:pt x="60" y="419"/>
                    </a:lnTo>
                    <a:lnTo>
                      <a:pt x="60" y="419"/>
                    </a:lnTo>
                    <a:lnTo>
                      <a:pt x="60" y="419"/>
                    </a:lnTo>
                    <a:lnTo>
                      <a:pt x="60" y="419"/>
                    </a:lnTo>
                    <a:lnTo>
                      <a:pt x="60" y="419"/>
                    </a:lnTo>
                    <a:lnTo>
                      <a:pt x="57" y="416"/>
                    </a:lnTo>
                    <a:lnTo>
                      <a:pt x="57" y="416"/>
                    </a:lnTo>
                    <a:lnTo>
                      <a:pt x="57" y="416"/>
                    </a:lnTo>
                    <a:lnTo>
                      <a:pt x="57" y="416"/>
                    </a:lnTo>
                    <a:lnTo>
                      <a:pt x="54" y="416"/>
                    </a:lnTo>
                    <a:lnTo>
                      <a:pt x="54" y="416"/>
                    </a:lnTo>
                    <a:lnTo>
                      <a:pt x="54" y="416"/>
                    </a:lnTo>
                    <a:lnTo>
                      <a:pt x="54" y="416"/>
                    </a:lnTo>
                    <a:lnTo>
                      <a:pt x="51" y="416"/>
                    </a:lnTo>
                    <a:lnTo>
                      <a:pt x="51" y="416"/>
                    </a:lnTo>
                    <a:lnTo>
                      <a:pt x="51" y="416"/>
                    </a:lnTo>
                    <a:lnTo>
                      <a:pt x="51" y="416"/>
                    </a:lnTo>
                    <a:lnTo>
                      <a:pt x="51" y="416"/>
                    </a:lnTo>
                    <a:lnTo>
                      <a:pt x="48" y="416"/>
                    </a:lnTo>
                    <a:lnTo>
                      <a:pt x="48" y="416"/>
                    </a:lnTo>
                    <a:lnTo>
                      <a:pt x="48" y="413"/>
                    </a:lnTo>
                    <a:lnTo>
                      <a:pt x="48" y="413"/>
                    </a:lnTo>
                    <a:lnTo>
                      <a:pt x="45" y="413"/>
                    </a:lnTo>
                    <a:lnTo>
                      <a:pt x="45" y="413"/>
                    </a:lnTo>
                    <a:lnTo>
                      <a:pt x="45" y="413"/>
                    </a:lnTo>
                    <a:lnTo>
                      <a:pt x="45" y="413"/>
                    </a:lnTo>
                    <a:lnTo>
                      <a:pt x="43" y="413"/>
                    </a:lnTo>
                    <a:lnTo>
                      <a:pt x="43" y="411"/>
                    </a:lnTo>
                    <a:lnTo>
                      <a:pt x="43" y="411"/>
                    </a:lnTo>
                    <a:lnTo>
                      <a:pt x="43" y="411"/>
                    </a:lnTo>
                    <a:lnTo>
                      <a:pt x="40" y="411"/>
                    </a:lnTo>
                    <a:lnTo>
                      <a:pt x="40" y="411"/>
                    </a:lnTo>
                    <a:lnTo>
                      <a:pt x="40" y="411"/>
                    </a:lnTo>
                    <a:lnTo>
                      <a:pt x="40" y="411"/>
                    </a:lnTo>
                    <a:lnTo>
                      <a:pt x="40" y="408"/>
                    </a:lnTo>
                    <a:lnTo>
                      <a:pt x="37" y="408"/>
                    </a:lnTo>
                    <a:lnTo>
                      <a:pt x="37" y="408"/>
                    </a:lnTo>
                    <a:lnTo>
                      <a:pt x="37" y="408"/>
                    </a:lnTo>
                    <a:lnTo>
                      <a:pt x="37" y="405"/>
                    </a:lnTo>
                    <a:lnTo>
                      <a:pt x="34" y="405"/>
                    </a:lnTo>
                    <a:lnTo>
                      <a:pt x="34" y="405"/>
                    </a:lnTo>
                    <a:lnTo>
                      <a:pt x="34" y="405"/>
                    </a:lnTo>
                    <a:lnTo>
                      <a:pt x="34" y="405"/>
                    </a:lnTo>
                    <a:lnTo>
                      <a:pt x="34" y="405"/>
                    </a:lnTo>
                    <a:lnTo>
                      <a:pt x="31" y="405"/>
                    </a:ln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02"/>
                    </a:lnTo>
                    <a:lnTo>
                      <a:pt x="28" y="402"/>
                    </a:lnTo>
                    <a:lnTo>
                      <a:pt x="28" y="402"/>
                    </a:lnTo>
                    <a:lnTo>
                      <a:pt x="28" y="399"/>
                    </a:lnTo>
                    <a:lnTo>
                      <a:pt x="26" y="399"/>
                    </a:lnTo>
                    <a:lnTo>
                      <a:pt x="26" y="399"/>
                    </a:lnTo>
                    <a:lnTo>
                      <a:pt x="26" y="399"/>
                    </a:lnTo>
                    <a:lnTo>
                      <a:pt x="26" y="396"/>
                    </a:lnTo>
                    <a:lnTo>
                      <a:pt x="23" y="396"/>
                    </a:lnTo>
                    <a:lnTo>
                      <a:pt x="23" y="396"/>
                    </a:lnTo>
                    <a:lnTo>
                      <a:pt x="23" y="396"/>
                    </a:lnTo>
                    <a:lnTo>
                      <a:pt x="23" y="396"/>
                    </a:lnTo>
                    <a:lnTo>
                      <a:pt x="23" y="396"/>
                    </a:lnTo>
                    <a:lnTo>
                      <a:pt x="20" y="396"/>
                    </a:lnTo>
                    <a:lnTo>
                      <a:pt x="20" y="394"/>
                    </a:lnTo>
                    <a:lnTo>
                      <a:pt x="20" y="394"/>
                    </a:lnTo>
                    <a:lnTo>
                      <a:pt x="20" y="394"/>
                    </a:lnTo>
                    <a:lnTo>
                      <a:pt x="17" y="394"/>
                    </a:lnTo>
                    <a:lnTo>
                      <a:pt x="17" y="394"/>
                    </a:lnTo>
                    <a:lnTo>
                      <a:pt x="17" y="394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2"/>
                    </a:lnTo>
                    <a:lnTo>
                      <a:pt x="20" y="382"/>
                    </a:lnTo>
                    <a:lnTo>
                      <a:pt x="20" y="382"/>
                    </a:lnTo>
                    <a:lnTo>
                      <a:pt x="23" y="382"/>
                    </a:lnTo>
                    <a:lnTo>
                      <a:pt x="23" y="382"/>
                    </a:lnTo>
                    <a:lnTo>
                      <a:pt x="23" y="382"/>
                    </a:lnTo>
                    <a:lnTo>
                      <a:pt x="23" y="379"/>
                    </a:lnTo>
                    <a:lnTo>
                      <a:pt x="23" y="379"/>
                    </a:lnTo>
                    <a:lnTo>
                      <a:pt x="26" y="379"/>
                    </a:lnTo>
                    <a:lnTo>
                      <a:pt x="26" y="379"/>
                    </a:lnTo>
                    <a:lnTo>
                      <a:pt x="26" y="379"/>
                    </a:lnTo>
                    <a:lnTo>
                      <a:pt x="26" y="377"/>
                    </a:lnTo>
                    <a:lnTo>
                      <a:pt x="26" y="377"/>
                    </a:lnTo>
                    <a:lnTo>
                      <a:pt x="28" y="377"/>
                    </a:lnTo>
                    <a:lnTo>
                      <a:pt x="28" y="377"/>
                    </a:lnTo>
                    <a:lnTo>
                      <a:pt x="28" y="377"/>
                    </a:lnTo>
                    <a:lnTo>
                      <a:pt x="28" y="377"/>
                    </a:lnTo>
                    <a:lnTo>
                      <a:pt x="28" y="374"/>
                    </a:lnTo>
                    <a:lnTo>
                      <a:pt x="28" y="374"/>
                    </a:lnTo>
                    <a:lnTo>
                      <a:pt x="28" y="374"/>
                    </a:lnTo>
                    <a:lnTo>
                      <a:pt x="31" y="374"/>
                    </a:lnTo>
                    <a:lnTo>
                      <a:pt x="31" y="374"/>
                    </a:lnTo>
                    <a:lnTo>
                      <a:pt x="31" y="371"/>
                    </a:lnTo>
                    <a:lnTo>
                      <a:pt x="31" y="371"/>
                    </a:lnTo>
                    <a:lnTo>
                      <a:pt x="28" y="371"/>
                    </a:lnTo>
                    <a:lnTo>
                      <a:pt x="28" y="371"/>
                    </a:lnTo>
                    <a:lnTo>
                      <a:pt x="28" y="368"/>
                    </a:lnTo>
                    <a:lnTo>
                      <a:pt x="28" y="368"/>
                    </a:lnTo>
                    <a:lnTo>
                      <a:pt x="28" y="368"/>
                    </a:lnTo>
                    <a:lnTo>
                      <a:pt x="28" y="368"/>
                    </a:lnTo>
                    <a:lnTo>
                      <a:pt x="28" y="365"/>
                    </a:lnTo>
                    <a:lnTo>
                      <a:pt x="26" y="365"/>
                    </a:lnTo>
                    <a:lnTo>
                      <a:pt x="26" y="365"/>
                    </a:lnTo>
                    <a:lnTo>
                      <a:pt x="26" y="365"/>
                    </a:lnTo>
                    <a:lnTo>
                      <a:pt x="26" y="365"/>
                    </a:lnTo>
                    <a:lnTo>
                      <a:pt x="26" y="362"/>
                    </a:lnTo>
                    <a:lnTo>
                      <a:pt x="23" y="362"/>
                    </a:lnTo>
                    <a:lnTo>
                      <a:pt x="23" y="362"/>
                    </a:lnTo>
                    <a:lnTo>
                      <a:pt x="23" y="362"/>
                    </a:lnTo>
                    <a:lnTo>
                      <a:pt x="20" y="362"/>
                    </a:lnTo>
                    <a:lnTo>
                      <a:pt x="20" y="362"/>
                    </a:lnTo>
                    <a:lnTo>
                      <a:pt x="20" y="362"/>
                    </a:lnTo>
                    <a:lnTo>
                      <a:pt x="17" y="362"/>
                    </a:lnTo>
                    <a:lnTo>
                      <a:pt x="17" y="362"/>
                    </a:lnTo>
                    <a:lnTo>
                      <a:pt x="17" y="360"/>
                    </a:lnTo>
                    <a:lnTo>
                      <a:pt x="14" y="360"/>
                    </a:lnTo>
                    <a:lnTo>
                      <a:pt x="14" y="360"/>
                    </a:lnTo>
                    <a:lnTo>
                      <a:pt x="11" y="360"/>
                    </a:lnTo>
                    <a:lnTo>
                      <a:pt x="11" y="360"/>
                    </a:lnTo>
                    <a:lnTo>
                      <a:pt x="11" y="360"/>
                    </a:lnTo>
                    <a:lnTo>
                      <a:pt x="11" y="360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4"/>
                    </a:lnTo>
                    <a:lnTo>
                      <a:pt x="6" y="354"/>
                    </a:lnTo>
                    <a:lnTo>
                      <a:pt x="6" y="354"/>
                    </a:lnTo>
                    <a:lnTo>
                      <a:pt x="3" y="354"/>
                    </a:lnTo>
                    <a:lnTo>
                      <a:pt x="3" y="351"/>
                    </a:lnTo>
                    <a:lnTo>
                      <a:pt x="3" y="351"/>
                    </a:lnTo>
                    <a:lnTo>
                      <a:pt x="3" y="351"/>
                    </a:lnTo>
                    <a:lnTo>
                      <a:pt x="3" y="351"/>
                    </a:lnTo>
                    <a:lnTo>
                      <a:pt x="3" y="348"/>
                    </a:lnTo>
                    <a:lnTo>
                      <a:pt x="3" y="348"/>
                    </a:lnTo>
                    <a:lnTo>
                      <a:pt x="3" y="348"/>
                    </a:lnTo>
                    <a:lnTo>
                      <a:pt x="3" y="348"/>
                    </a:lnTo>
                    <a:lnTo>
                      <a:pt x="3" y="345"/>
                    </a:lnTo>
                    <a:lnTo>
                      <a:pt x="0" y="345"/>
                    </a:lnTo>
                    <a:lnTo>
                      <a:pt x="0" y="343"/>
                    </a:lnTo>
                    <a:lnTo>
                      <a:pt x="0" y="343"/>
                    </a:lnTo>
                    <a:lnTo>
                      <a:pt x="0" y="343"/>
                    </a:lnTo>
                    <a:lnTo>
                      <a:pt x="0" y="343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37"/>
                    </a:lnTo>
                    <a:lnTo>
                      <a:pt x="0" y="337"/>
                    </a:lnTo>
                    <a:lnTo>
                      <a:pt x="0" y="337"/>
                    </a:lnTo>
                    <a:lnTo>
                      <a:pt x="0" y="337"/>
                    </a:lnTo>
                    <a:lnTo>
                      <a:pt x="3" y="334"/>
                    </a:lnTo>
                    <a:lnTo>
                      <a:pt x="6" y="334"/>
                    </a:lnTo>
                    <a:lnTo>
                      <a:pt x="6" y="334"/>
                    </a:lnTo>
                    <a:lnTo>
                      <a:pt x="9" y="334"/>
                    </a:lnTo>
                    <a:lnTo>
                      <a:pt x="11" y="334"/>
                    </a:lnTo>
                    <a:lnTo>
                      <a:pt x="11" y="334"/>
                    </a:lnTo>
                    <a:lnTo>
                      <a:pt x="14" y="334"/>
                    </a:lnTo>
                    <a:lnTo>
                      <a:pt x="14" y="334"/>
                    </a:lnTo>
                    <a:lnTo>
                      <a:pt x="17" y="331"/>
                    </a:lnTo>
                    <a:lnTo>
                      <a:pt x="17" y="331"/>
                    </a:lnTo>
                    <a:lnTo>
                      <a:pt x="17" y="331"/>
                    </a:lnTo>
                    <a:lnTo>
                      <a:pt x="17" y="331"/>
                    </a:lnTo>
                    <a:lnTo>
                      <a:pt x="17" y="328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20" y="326"/>
                    </a:lnTo>
                    <a:lnTo>
                      <a:pt x="20" y="326"/>
                    </a:lnTo>
                    <a:lnTo>
                      <a:pt x="23" y="326"/>
                    </a:lnTo>
                    <a:lnTo>
                      <a:pt x="23" y="326"/>
                    </a:lnTo>
                    <a:lnTo>
                      <a:pt x="23" y="326"/>
                    </a:lnTo>
                    <a:lnTo>
                      <a:pt x="26" y="326"/>
                    </a:lnTo>
                    <a:lnTo>
                      <a:pt x="28" y="326"/>
                    </a:lnTo>
                    <a:lnTo>
                      <a:pt x="28" y="326"/>
                    </a:lnTo>
                    <a:lnTo>
                      <a:pt x="31" y="326"/>
                    </a:lnTo>
                    <a:lnTo>
                      <a:pt x="31" y="326"/>
                    </a:lnTo>
                    <a:lnTo>
                      <a:pt x="31" y="326"/>
                    </a:lnTo>
                    <a:lnTo>
                      <a:pt x="31" y="326"/>
                    </a:lnTo>
                    <a:lnTo>
                      <a:pt x="34" y="326"/>
                    </a:lnTo>
                    <a:lnTo>
                      <a:pt x="34" y="326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17"/>
                    </a:lnTo>
                    <a:lnTo>
                      <a:pt x="34" y="317"/>
                    </a:lnTo>
                    <a:lnTo>
                      <a:pt x="34" y="317"/>
                    </a:lnTo>
                    <a:lnTo>
                      <a:pt x="34" y="317"/>
                    </a:lnTo>
                    <a:lnTo>
                      <a:pt x="34" y="317"/>
                    </a:lnTo>
                    <a:lnTo>
                      <a:pt x="37" y="317"/>
                    </a:lnTo>
                    <a:lnTo>
                      <a:pt x="37" y="317"/>
                    </a:lnTo>
                    <a:lnTo>
                      <a:pt x="37" y="317"/>
                    </a:lnTo>
                    <a:lnTo>
                      <a:pt x="34" y="317"/>
                    </a:lnTo>
                    <a:lnTo>
                      <a:pt x="34" y="314"/>
                    </a:lnTo>
                    <a:lnTo>
                      <a:pt x="34" y="314"/>
                    </a:lnTo>
                    <a:lnTo>
                      <a:pt x="34" y="311"/>
                    </a:lnTo>
                    <a:lnTo>
                      <a:pt x="34" y="311"/>
                    </a:lnTo>
                    <a:lnTo>
                      <a:pt x="34" y="309"/>
                    </a:lnTo>
                    <a:lnTo>
                      <a:pt x="34" y="306"/>
                    </a:lnTo>
                    <a:lnTo>
                      <a:pt x="31" y="303"/>
                    </a:lnTo>
                    <a:lnTo>
                      <a:pt x="31" y="303"/>
                    </a:lnTo>
                    <a:lnTo>
                      <a:pt x="31" y="300"/>
                    </a:lnTo>
                    <a:lnTo>
                      <a:pt x="31" y="300"/>
                    </a:lnTo>
                    <a:lnTo>
                      <a:pt x="31" y="297"/>
                    </a:lnTo>
                    <a:lnTo>
                      <a:pt x="31" y="297"/>
                    </a:lnTo>
                    <a:lnTo>
                      <a:pt x="28" y="297"/>
                    </a:lnTo>
                    <a:lnTo>
                      <a:pt x="28" y="294"/>
                    </a:lnTo>
                    <a:lnTo>
                      <a:pt x="28" y="294"/>
                    </a:lnTo>
                    <a:lnTo>
                      <a:pt x="28" y="292"/>
                    </a:lnTo>
                    <a:lnTo>
                      <a:pt x="28" y="292"/>
                    </a:lnTo>
                    <a:lnTo>
                      <a:pt x="28" y="292"/>
                    </a:lnTo>
                    <a:lnTo>
                      <a:pt x="26" y="292"/>
                    </a:lnTo>
                    <a:lnTo>
                      <a:pt x="26" y="289"/>
                    </a:lnTo>
                    <a:lnTo>
                      <a:pt x="26" y="289"/>
                    </a:lnTo>
                    <a:lnTo>
                      <a:pt x="26" y="289"/>
                    </a:lnTo>
                    <a:lnTo>
                      <a:pt x="23" y="286"/>
                    </a:lnTo>
                    <a:lnTo>
                      <a:pt x="23" y="286"/>
                    </a:lnTo>
                    <a:lnTo>
                      <a:pt x="23" y="286"/>
                    </a:lnTo>
                    <a:lnTo>
                      <a:pt x="23" y="283"/>
                    </a:lnTo>
                    <a:lnTo>
                      <a:pt x="23" y="283"/>
                    </a:lnTo>
                    <a:lnTo>
                      <a:pt x="23" y="280"/>
                    </a:lnTo>
                    <a:lnTo>
                      <a:pt x="23" y="280"/>
                    </a:lnTo>
                    <a:lnTo>
                      <a:pt x="23" y="280"/>
                    </a:lnTo>
                    <a:lnTo>
                      <a:pt x="23" y="277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2"/>
                    </a:lnTo>
                    <a:lnTo>
                      <a:pt x="26" y="272"/>
                    </a:lnTo>
                    <a:lnTo>
                      <a:pt x="26" y="269"/>
                    </a:lnTo>
                    <a:lnTo>
                      <a:pt x="26" y="269"/>
                    </a:lnTo>
                    <a:lnTo>
                      <a:pt x="26" y="269"/>
                    </a:lnTo>
                    <a:lnTo>
                      <a:pt x="23" y="269"/>
                    </a:lnTo>
                    <a:lnTo>
                      <a:pt x="23" y="266"/>
                    </a:lnTo>
                    <a:lnTo>
                      <a:pt x="23" y="266"/>
                    </a:lnTo>
                    <a:lnTo>
                      <a:pt x="34" y="263"/>
                    </a:lnTo>
                    <a:lnTo>
                      <a:pt x="34" y="258"/>
                    </a:lnTo>
                    <a:lnTo>
                      <a:pt x="34" y="258"/>
                    </a:lnTo>
                    <a:lnTo>
                      <a:pt x="34" y="258"/>
                    </a:lnTo>
                    <a:lnTo>
                      <a:pt x="34" y="258"/>
                    </a:lnTo>
                    <a:lnTo>
                      <a:pt x="34" y="255"/>
                    </a:lnTo>
                    <a:lnTo>
                      <a:pt x="31" y="255"/>
                    </a:lnTo>
                    <a:lnTo>
                      <a:pt x="31" y="255"/>
                    </a:lnTo>
                    <a:lnTo>
                      <a:pt x="31" y="255"/>
                    </a:lnTo>
                    <a:lnTo>
                      <a:pt x="34" y="255"/>
                    </a:lnTo>
                    <a:lnTo>
                      <a:pt x="34" y="252"/>
                    </a:lnTo>
                    <a:lnTo>
                      <a:pt x="34" y="252"/>
                    </a:lnTo>
                    <a:lnTo>
                      <a:pt x="34" y="252"/>
                    </a:lnTo>
                    <a:lnTo>
                      <a:pt x="34" y="252"/>
                    </a:lnTo>
                    <a:lnTo>
                      <a:pt x="34" y="252"/>
                    </a:lnTo>
                    <a:lnTo>
                      <a:pt x="31" y="252"/>
                    </a:lnTo>
                    <a:lnTo>
                      <a:pt x="31" y="252"/>
                    </a:lnTo>
                    <a:lnTo>
                      <a:pt x="31" y="252"/>
                    </a:lnTo>
                    <a:lnTo>
                      <a:pt x="31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3" y="252"/>
                    </a:lnTo>
                    <a:lnTo>
                      <a:pt x="23" y="252"/>
                    </a:lnTo>
                    <a:lnTo>
                      <a:pt x="23" y="252"/>
                    </a:lnTo>
                    <a:lnTo>
                      <a:pt x="23" y="252"/>
                    </a:lnTo>
                    <a:lnTo>
                      <a:pt x="23" y="249"/>
                    </a:lnTo>
                    <a:lnTo>
                      <a:pt x="23" y="249"/>
                    </a:lnTo>
                    <a:lnTo>
                      <a:pt x="23" y="249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3" y="241"/>
                    </a:lnTo>
                    <a:lnTo>
                      <a:pt x="23" y="241"/>
                    </a:lnTo>
                    <a:lnTo>
                      <a:pt x="23" y="241"/>
                    </a:lnTo>
                    <a:lnTo>
                      <a:pt x="23" y="238"/>
                    </a:lnTo>
                    <a:lnTo>
                      <a:pt x="23" y="238"/>
                    </a:lnTo>
                    <a:lnTo>
                      <a:pt x="23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1" y="229"/>
                    </a:lnTo>
                    <a:lnTo>
                      <a:pt x="31" y="229"/>
                    </a:lnTo>
                    <a:lnTo>
                      <a:pt x="31" y="226"/>
                    </a:lnTo>
                    <a:lnTo>
                      <a:pt x="37" y="224"/>
                    </a:lnTo>
                    <a:lnTo>
                      <a:pt x="34" y="224"/>
                    </a:lnTo>
                    <a:lnTo>
                      <a:pt x="28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2"/>
                    </a:lnTo>
                    <a:lnTo>
                      <a:pt x="31" y="212"/>
                    </a:lnTo>
                    <a:lnTo>
                      <a:pt x="31" y="212"/>
                    </a:lnTo>
                    <a:lnTo>
                      <a:pt x="34" y="212"/>
                    </a:lnTo>
                    <a:lnTo>
                      <a:pt x="34" y="212"/>
                    </a:lnTo>
                    <a:lnTo>
                      <a:pt x="34" y="212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7"/>
                    </a:lnTo>
                    <a:lnTo>
                      <a:pt x="34" y="207"/>
                    </a:lnTo>
                    <a:lnTo>
                      <a:pt x="34" y="207"/>
                    </a:lnTo>
                    <a:lnTo>
                      <a:pt x="34" y="204"/>
                    </a:lnTo>
                    <a:lnTo>
                      <a:pt x="34" y="204"/>
                    </a:lnTo>
                    <a:lnTo>
                      <a:pt x="37" y="204"/>
                    </a:lnTo>
                    <a:lnTo>
                      <a:pt x="37" y="201"/>
                    </a:lnTo>
                    <a:lnTo>
                      <a:pt x="37" y="201"/>
                    </a:lnTo>
                    <a:lnTo>
                      <a:pt x="37" y="201"/>
                    </a:lnTo>
                    <a:lnTo>
                      <a:pt x="37" y="201"/>
                    </a:lnTo>
                    <a:lnTo>
                      <a:pt x="37" y="201"/>
                    </a:lnTo>
                    <a:lnTo>
                      <a:pt x="37" y="198"/>
                    </a:lnTo>
                    <a:lnTo>
                      <a:pt x="37" y="198"/>
                    </a:lnTo>
                    <a:lnTo>
                      <a:pt x="40" y="198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2"/>
                    </a:lnTo>
                    <a:lnTo>
                      <a:pt x="40" y="192"/>
                    </a:lnTo>
                    <a:lnTo>
                      <a:pt x="40" y="192"/>
                    </a:lnTo>
                    <a:lnTo>
                      <a:pt x="40" y="192"/>
                    </a:lnTo>
                    <a:lnTo>
                      <a:pt x="40" y="190"/>
                    </a:lnTo>
                    <a:lnTo>
                      <a:pt x="40" y="190"/>
                    </a:lnTo>
                    <a:lnTo>
                      <a:pt x="37" y="190"/>
                    </a:lnTo>
                    <a:lnTo>
                      <a:pt x="37" y="190"/>
                    </a:lnTo>
                    <a:lnTo>
                      <a:pt x="37" y="190"/>
                    </a:lnTo>
                    <a:lnTo>
                      <a:pt x="37" y="190"/>
                    </a:lnTo>
                    <a:lnTo>
                      <a:pt x="37" y="190"/>
                    </a:lnTo>
                    <a:lnTo>
                      <a:pt x="37" y="187"/>
                    </a:lnTo>
                    <a:lnTo>
                      <a:pt x="37" y="187"/>
                    </a:lnTo>
                    <a:lnTo>
                      <a:pt x="40" y="187"/>
                    </a:lnTo>
                    <a:lnTo>
                      <a:pt x="40" y="187"/>
                    </a:lnTo>
                    <a:lnTo>
                      <a:pt x="40" y="187"/>
                    </a:lnTo>
                    <a:lnTo>
                      <a:pt x="40" y="184"/>
                    </a:lnTo>
                    <a:lnTo>
                      <a:pt x="40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1"/>
                    </a:lnTo>
                    <a:lnTo>
                      <a:pt x="45" y="181"/>
                    </a:lnTo>
                    <a:lnTo>
                      <a:pt x="45" y="181"/>
                    </a:lnTo>
                    <a:lnTo>
                      <a:pt x="45" y="181"/>
                    </a:lnTo>
                    <a:lnTo>
                      <a:pt x="48" y="181"/>
                    </a:lnTo>
                    <a:lnTo>
                      <a:pt x="48" y="181"/>
                    </a:lnTo>
                    <a:lnTo>
                      <a:pt x="48" y="181"/>
                    </a:lnTo>
                    <a:lnTo>
                      <a:pt x="48" y="181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71" y="187"/>
                    </a:lnTo>
                    <a:lnTo>
                      <a:pt x="71" y="187"/>
                    </a:lnTo>
                    <a:lnTo>
                      <a:pt x="71" y="187"/>
                    </a:lnTo>
                    <a:lnTo>
                      <a:pt x="71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78"/>
                    </a:lnTo>
                    <a:lnTo>
                      <a:pt x="77" y="178"/>
                    </a:lnTo>
                    <a:lnTo>
                      <a:pt x="77" y="178"/>
                    </a:lnTo>
                    <a:lnTo>
                      <a:pt x="77" y="178"/>
                    </a:lnTo>
                    <a:lnTo>
                      <a:pt x="79" y="178"/>
                    </a:lnTo>
                    <a:lnTo>
                      <a:pt x="79" y="178"/>
                    </a:lnTo>
                    <a:lnTo>
                      <a:pt x="79" y="178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8"/>
                    </a:lnTo>
                    <a:lnTo>
                      <a:pt x="79" y="178"/>
                    </a:lnTo>
                    <a:lnTo>
                      <a:pt x="79" y="178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6" y="172"/>
                    </a:lnTo>
                    <a:lnTo>
                      <a:pt x="96" y="172"/>
                    </a:lnTo>
                    <a:lnTo>
                      <a:pt x="96" y="172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9" y="167"/>
                    </a:lnTo>
                    <a:lnTo>
                      <a:pt x="99" y="167"/>
                    </a:lnTo>
                    <a:lnTo>
                      <a:pt x="99" y="167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1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08" y="141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11" y="136"/>
                    </a:lnTo>
                    <a:lnTo>
                      <a:pt x="108" y="136"/>
                    </a:lnTo>
                    <a:lnTo>
                      <a:pt x="108" y="133"/>
                    </a:lnTo>
                    <a:lnTo>
                      <a:pt x="108" y="133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5" y="127"/>
                    </a:lnTo>
                    <a:lnTo>
                      <a:pt x="105" y="127"/>
                    </a:lnTo>
                    <a:lnTo>
                      <a:pt x="105" y="127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2" y="121"/>
                    </a:lnTo>
                    <a:lnTo>
                      <a:pt x="102" y="124"/>
                    </a:lnTo>
                    <a:lnTo>
                      <a:pt x="102" y="124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19"/>
                    </a:lnTo>
                    <a:lnTo>
                      <a:pt x="99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9"/>
                    </a:lnTo>
                    <a:lnTo>
                      <a:pt x="113" y="119"/>
                    </a:lnTo>
                    <a:lnTo>
                      <a:pt x="113" y="116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6" y="113"/>
                    </a:lnTo>
                    <a:lnTo>
                      <a:pt x="116" y="113"/>
                    </a:lnTo>
                    <a:lnTo>
                      <a:pt x="116" y="113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22" y="104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2" y="99"/>
                    </a:lnTo>
                    <a:lnTo>
                      <a:pt x="122" y="99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5" y="90"/>
                    </a:lnTo>
                    <a:lnTo>
                      <a:pt x="125" y="90"/>
                    </a:lnTo>
                    <a:lnTo>
                      <a:pt x="125" y="87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6"/>
                    </a:lnTo>
                    <a:lnTo>
                      <a:pt x="122" y="76"/>
                    </a:lnTo>
                    <a:lnTo>
                      <a:pt x="125" y="76"/>
                    </a:lnTo>
                    <a:lnTo>
                      <a:pt x="125" y="76"/>
                    </a:lnTo>
                    <a:lnTo>
                      <a:pt x="125" y="76"/>
                    </a:lnTo>
                    <a:lnTo>
                      <a:pt x="125" y="76"/>
                    </a:lnTo>
                    <a:lnTo>
                      <a:pt x="125" y="76"/>
                    </a:lnTo>
                    <a:lnTo>
                      <a:pt x="128" y="76"/>
                    </a:lnTo>
                    <a:lnTo>
                      <a:pt x="128" y="73"/>
                    </a:lnTo>
                    <a:lnTo>
                      <a:pt x="128" y="73"/>
                    </a:lnTo>
                    <a:lnTo>
                      <a:pt x="128" y="73"/>
                    </a:lnTo>
                    <a:lnTo>
                      <a:pt x="128" y="73"/>
                    </a:lnTo>
                    <a:lnTo>
                      <a:pt x="128" y="70"/>
                    </a:lnTo>
                    <a:lnTo>
                      <a:pt x="128" y="70"/>
                    </a:lnTo>
                    <a:lnTo>
                      <a:pt x="128" y="70"/>
                    </a:lnTo>
                    <a:lnTo>
                      <a:pt x="128" y="68"/>
                    </a:lnTo>
                    <a:lnTo>
                      <a:pt x="128" y="68"/>
                    </a:lnTo>
                    <a:lnTo>
                      <a:pt x="128" y="68"/>
                    </a:lnTo>
                    <a:lnTo>
                      <a:pt x="128" y="68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2"/>
                    </a:lnTo>
                    <a:lnTo>
                      <a:pt x="128" y="62"/>
                    </a:lnTo>
                    <a:lnTo>
                      <a:pt x="128" y="62"/>
                    </a:lnTo>
                    <a:lnTo>
                      <a:pt x="128" y="62"/>
                    </a:lnTo>
                    <a:lnTo>
                      <a:pt x="128" y="62"/>
                    </a:lnTo>
                    <a:lnTo>
                      <a:pt x="128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30" y="59"/>
                    </a:lnTo>
                    <a:lnTo>
                      <a:pt x="130" y="59"/>
                    </a:lnTo>
                    <a:lnTo>
                      <a:pt x="130" y="56"/>
                    </a:lnTo>
                    <a:lnTo>
                      <a:pt x="130" y="56"/>
                    </a:lnTo>
                    <a:lnTo>
                      <a:pt x="133" y="56"/>
                    </a:lnTo>
                    <a:lnTo>
                      <a:pt x="133" y="53"/>
                    </a:lnTo>
                    <a:lnTo>
                      <a:pt x="133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42" y="53"/>
                    </a:lnTo>
                    <a:lnTo>
                      <a:pt x="142" y="53"/>
                    </a:lnTo>
                    <a:lnTo>
                      <a:pt x="142" y="53"/>
                    </a:lnTo>
                    <a:lnTo>
                      <a:pt x="142" y="53"/>
                    </a:lnTo>
                    <a:lnTo>
                      <a:pt x="142" y="51"/>
                    </a:lnTo>
                    <a:lnTo>
                      <a:pt x="142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0" y="51"/>
                    </a:lnTo>
                    <a:lnTo>
                      <a:pt x="130" y="51"/>
                    </a:lnTo>
                    <a:lnTo>
                      <a:pt x="130" y="51"/>
                    </a:lnTo>
                    <a:lnTo>
                      <a:pt x="130" y="51"/>
                    </a:lnTo>
                    <a:lnTo>
                      <a:pt x="130" y="51"/>
                    </a:lnTo>
                    <a:lnTo>
                      <a:pt x="128" y="51"/>
                    </a:lnTo>
                    <a:lnTo>
                      <a:pt x="128" y="51"/>
                    </a:lnTo>
                    <a:lnTo>
                      <a:pt x="128" y="51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13" y="53"/>
                    </a:lnTo>
                    <a:lnTo>
                      <a:pt x="113" y="53"/>
                    </a:lnTo>
                    <a:lnTo>
                      <a:pt x="113" y="53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11" y="53"/>
                    </a:lnTo>
                    <a:lnTo>
                      <a:pt x="111" y="53"/>
                    </a:lnTo>
                    <a:lnTo>
                      <a:pt x="111" y="53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3" y="51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5"/>
                    </a:lnTo>
                    <a:lnTo>
                      <a:pt x="113" y="45"/>
                    </a:lnTo>
                    <a:lnTo>
                      <a:pt x="113" y="45"/>
                    </a:lnTo>
                    <a:lnTo>
                      <a:pt x="113" y="45"/>
                    </a:lnTo>
                    <a:lnTo>
                      <a:pt x="113" y="45"/>
                    </a:lnTo>
                    <a:lnTo>
                      <a:pt x="111" y="45"/>
                    </a:lnTo>
                    <a:lnTo>
                      <a:pt x="111" y="45"/>
                    </a:lnTo>
                    <a:lnTo>
                      <a:pt x="111" y="45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69" name="Freeform 265"/>
              <p:cNvSpPr>
                <a:spLocks/>
              </p:cNvSpPr>
              <p:nvPr/>
            </p:nvSpPr>
            <p:spPr bwMode="auto">
              <a:xfrm>
                <a:off x="1282" y="2552"/>
                <a:ext cx="117" cy="220"/>
              </a:xfrm>
              <a:custGeom>
                <a:avLst/>
                <a:gdLst/>
                <a:ahLst/>
                <a:cxnLst>
                  <a:cxn ang="0">
                    <a:pos x="111" y="42"/>
                  </a:cxn>
                  <a:cxn ang="0">
                    <a:pos x="125" y="34"/>
                  </a:cxn>
                  <a:cxn ang="0">
                    <a:pos x="136" y="19"/>
                  </a:cxn>
                  <a:cxn ang="0">
                    <a:pos x="145" y="8"/>
                  </a:cxn>
                  <a:cxn ang="0">
                    <a:pos x="150" y="11"/>
                  </a:cxn>
                  <a:cxn ang="0">
                    <a:pos x="145" y="22"/>
                  </a:cxn>
                  <a:cxn ang="0">
                    <a:pos x="142" y="34"/>
                  </a:cxn>
                  <a:cxn ang="0">
                    <a:pos x="147" y="53"/>
                  </a:cxn>
                  <a:cxn ang="0">
                    <a:pos x="164" y="70"/>
                  </a:cxn>
                  <a:cxn ang="0">
                    <a:pos x="150" y="79"/>
                  </a:cxn>
                  <a:cxn ang="0">
                    <a:pos x="145" y="99"/>
                  </a:cxn>
                  <a:cxn ang="0">
                    <a:pos x="136" y="155"/>
                  </a:cxn>
                  <a:cxn ang="0">
                    <a:pos x="122" y="164"/>
                  </a:cxn>
                  <a:cxn ang="0">
                    <a:pos x="108" y="175"/>
                  </a:cxn>
                  <a:cxn ang="0">
                    <a:pos x="96" y="181"/>
                  </a:cxn>
                  <a:cxn ang="0">
                    <a:pos x="88" y="190"/>
                  </a:cxn>
                  <a:cxn ang="0">
                    <a:pos x="82" y="198"/>
                  </a:cxn>
                  <a:cxn ang="0">
                    <a:pos x="88" y="212"/>
                  </a:cxn>
                  <a:cxn ang="0">
                    <a:pos x="213" y="229"/>
                  </a:cxn>
                  <a:cxn ang="0">
                    <a:pos x="190" y="317"/>
                  </a:cxn>
                  <a:cxn ang="0">
                    <a:pos x="184" y="340"/>
                  </a:cxn>
                  <a:cxn ang="0">
                    <a:pos x="190" y="360"/>
                  </a:cxn>
                  <a:cxn ang="0">
                    <a:pos x="170" y="379"/>
                  </a:cxn>
                  <a:cxn ang="0">
                    <a:pos x="162" y="416"/>
                  </a:cxn>
                  <a:cxn ang="0">
                    <a:pos x="147" y="402"/>
                  </a:cxn>
                  <a:cxn ang="0">
                    <a:pos x="122" y="382"/>
                  </a:cxn>
                  <a:cxn ang="0">
                    <a:pos x="130" y="365"/>
                  </a:cxn>
                  <a:cxn ang="0">
                    <a:pos x="116" y="348"/>
                  </a:cxn>
                  <a:cxn ang="0">
                    <a:pos x="96" y="354"/>
                  </a:cxn>
                  <a:cxn ang="0">
                    <a:pos x="88" y="368"/>
                  </a:cxn>
                  <a:cxn ang="0">
                    <a:pos x="74" y="368"/>
                  </a:cxn>
                  <a:cxn ang="0">
                    <a:pos x="68" y="377"/>
                  </a:cxn>
                  <a:cxn ang="0">
                    <a:pos x="68" y="388"/>
                  </a:cxn>
                  <a:cxn ang="0">
                    <a:pos x="68" y="394"/>
                  </a:cxn>
                  <a:cxn ang="0">
                    <a:pos x="62" y="402"/>
                  </a:cxn>
                  <a:cxn ang="0">
                    <a:pos x="60" y="419"/>
                  </a:cxn>
                  <a:cxn ang="0">
                    <a:pos x="34" y="405"/>
                  </a:cxn>
                  <a:cxn ang="0">
                    <a:pos x="17" y="388"/>
                  </a:cxn>
                  <a:cxn ang="0">
                    <a:pos x="28" y="365"/>
                  </a:cxn>
                  <a:cxn ang="0">
                    <a:pos x="6" y="357"/>
                  </a:cxn>
                  <a:cxn ang="0">
                    <a:pos x="9" y="334"/>
                  </a:cxn>
                  <a:cxn ang="0">
                    <a:pos x="34" y="320"/>
                  </a:cxn>
                  <a:cxn ang="0">
                    <a:pos x="23" y="280"/>
                  </a:cxn>
                  <a:cxn ang="0">
                    <a:pos x="26" y="255"/>
                  </a:cxn>
                  <a:cxn ang="0">
                    <a:pos x="28" y="215"/>
                  </a:cxn>
                  <a:cxn ang="0">
                    <a:pos x="40" y="192"/>
                  </a:cxn>
                  <a:cxn ang="0">
                    <a:pos x="45" y="181"/>
                  </a:cxn>
                  <a:cxn ang="0">
                    <a:pos x="54" y="184"/>
                  </a:cxn>
                  <a:cxn ang="0">
                    <a:pos x="62" y="187"/>
                  </a:cxn>
                  <a:cxn ang="0">
                    <a:pos x="71" y="187"/>
                  </a:cxn>
                  <a:cxn ang="0">
                    <a:pos x="79" y="178"/>
                  </a:cxn>
                  <a:cxn ang="0">
                    <a:pos x="94" y="172"/>
                  </a:cxn>
                  <a:cxn ang="0">
                    <a:pos x="96" y="164"/>
                  </a:cxn>
                  <a:cxn ang="0">
                    <a:pos x="105" y="158"/>
                  </a:cxn>
                  <a:cxn ang="0">
                    <a:pos x="108" y="150"/>
                  </a:cxn>
                  <a:cxn ang="0">
                    <a:pos x="108" y="133"/>
                  </a:cxn>
                  <a:cxn ang="0">
                    <a:pos x="102" y="121"/>
                  </a:cxn>
                  <a:cxn ang="0">
                    <a:pos x="108" y="121"/>
                  </a:cxn>
                  <a:cxn ang="0">
                    <a:pos x="122" y="93"/>
                  </a:cxn>
                  <a:cxn ang="0">
                    <a:pos x="128" y="68"/>
                  </a:cxn>
                  <a:cxn ang="0">
                    <a:pos x="142" y="51"/>
                  </a:cxn>
                  <a:cxn ang="0">
                    <a:pos x="122" y="53"/>
                  </a:cxn>
                  <a:cxn ang="0">
                    <a:pos x="111" y="53"/>
                  </a:cxn>
                </a:cxnLst>
                <a:rect l="0" t="0" r="r" b="b"/>
                <a:pathLst>
                  <a:path w="232" h="436">
                    <a:moveTo>
                      <a:pt x="111" y="45"/>
                    </a:moveTo>
                    <a:lnTo>
                      <a:pt x="111" y="45"/>
                    </a:lnTo>
                    <a:lnTo>
                      <a:pt x="111" y="45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3" y="42"/>
                    </a:lnTo>
                    <a:lnTo>
                      <a:pt x="116" y="42"/>
                    </a:lnTo>
                    <a:lnTo>
                      <a:pt x="116" y="42"/>
                    </a:lnTo>
                    <a:lnTo>
                      <a:pt x="116" y="42"/>
                    </a:lnTo>
                    <a:lnTo>
                      <a:pt x="119" y="42"/>
                    </a:lnTo>
                    <a:lnTo>
                      <a:pt x="119" y="45"/>
                    </a:lnTo>
                    <a:lnTo>
                      <a:pt x="119" y="45"/>
                    </a:lnTo>
                    <a:lnTo>
                      <a:pt x="122" y="45"/>
                    </a:lnTo>
                    <a:lnTo>
                      <a:pt x="122" y="45"/>
                    </a:lnTo>
                    <a:lnTo>
                      <a:pt x="122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5" y="42"/>
                    </a:lnTo>
                    <a:lnTo>
                      <a:pt x="125" y="42"/>
                    </a:lnTo>
                    <a:lnTo>
                      <a:pt x="125" y="42"/>
                    </a:lnTo>
                    <a:lnTo>
                      <a:pt x="128" y="42"/>
                    </a:lnTo>
                    <a:lnTo>
                      <a:pt x="128" y="42"/>
                    </a:lnTo>
                    <a:lnTo>
                      <a:pt x="128" y="39"/>
                    </a:lnTo>
                    <a:lnTo>
                      <a:pt x="128" y="39"/>
                    </a:lnTo>
                    <a:lnTo>
                      <a:pt x="128" y="39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2" y="31"/>
                    </a:lnTo>
                    <a:lnTo>
                      <a:pt x="122" y="31"/>
                    </a:lnTo>
                    <a:lnTo>
                      <a:pt x="122" y="31"/>
                    </a:lnTo>
                    <a:lnTo>
                      <a:pt x="122" y="31"/>
                    </a:lnTo>
                    <a:lnTo>
                      <a:pt x="122" y="28"/>
                    </a:lnTo>
                    <a:lnTo>
                      <a:pt x="122" y="28"/>
                    </a:lnTo>
                    <a:lnTo>
                      <a:pt x="122" y="28"/>
                    </a:lnTo>
                    <a:lnTo>
                      <a:pt x="122" y="28"/>
                    </a:lnTo>
                    <a:lnTo>
                      <a:pt x="125" y="28"/>
                    </a:lnTo>
                    <a:lnTo>
                      <a:pt x="125" y="25"/>
                    </a:lnTo>
                    <a:lnTo>
                      <a:pt x="125" y="25"/>
                    </a:lnTo>
                    <a:lnTo>
                      <a:pt x="125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0" y="19"/>
                    </a:lnTo>
                    <a:lnTo>
                      <a:pt x="133" y="19"/>
                    </a:lnTo>
                    <a:lnTo>
                      <a:pt x="133" y="19"/>
                    </a:lnTo>
                    <a:lnTo>
                      <a:pt x="133" y="19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3" y="17"/>
                    </a:lnTo>
                    <a:lnTo>
                      <a:pt x="136" y="19"/>
                    </a:lnTo>
                    <a:lnTo>
                      <a:pt x="136" y="19"/>
                    </a:lnTo>
                    <a:lnTo>
                      <a:pt x="136" y="19"/>
                    </a:lnTo>
                    <a:lnTo>
                      <a:pt x="136" y="19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39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5" y="8"/>
                    </a:lnTo>
                    <a:lnTo>
                      <a:pt x="145" y="8"/>
                    </a:lnTo>
                    <a:lnTo>
                      <a:pt x="145" y="8"/>
                    </a:lnTo>
                    <a:lnTo>
                      <a:pt x="145" y="8"/>
                    </a:lnTo>
                    <a:lnTo>
                      <a:pt x="145" y="5"/>
                    </a:lnTo>
                    <a:lnTo>
                      <a:pt x="145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50" y="2"/>
                    </a:lnTo>
                    <a:lnTo>
                      <a:pt x="150" y="2"/>
                    </a:lnTo>
                    <a:lnTo>
                      <a:pt x="150" y="2"/>
                    </a:lnTo>
                    <a:lnTo>
                      <a:pt x="150" y="2"/>
                    </a:lnTo>
                    <a:lnTo>
                      <a:pt x="153" y="0"/>
                    </a:lnTo>
                    <a:lnTo>
                      <a:pt x="156" y="0"/>
                    </a:lnTo>
                    <a:lnTo>
                      <a:pt x="153" y="0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0" y="2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11"/>
                    </a:lnTo>
                    <a:lnTo>
                      <a:pt x="150" y="11"/>
                    </a:lnTo>
                    <a:lnTo>
                      <a:pt x="150" y="11"/>
                    </a:lnTo>
                    <a:lnTo>
                      <a:pt x="150" y="11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7" y="19"/>
                    </a:lnTo>
                    <a:lnTo>
                      <a:pt x="145" y="19"/>
                    </a:lnTo>
                    <a:lnTo>
                      <a:pt x="145" y="19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42" y="31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2" y="36"/>
                    </a:lnTo>
                    <a:lnTo>
                      <a:pt x="142" y="36"/>
                    </a:lnTo>
                    <a:lnTo>
                      <a:pt x="142" y="39"/>
                    </a:lnTo>
                    <a:lnTo>
                      <a:pt x="142" y="39"/>
                    </a:lnTo>
                    <a:lnTo>
                      <a:pt x="139" y="39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50" y="51"/>
                    </a:lnTo>
                    <a:lnTo>
                      <a:pt x="150" y="51"/>
                    </a:lnTo>
                    <a:lnTo>
                      <a:pt x="150" y="53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50" y="53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0" y="59"/>
                    </a:lnTo>
                    <a:lnTo>
                      <a:pt x="150" y="59"/>
                    </a:lnTo>
                    <a:lnTo>
                      <a:pt x="153" y="59"/>
                    </a:lnTo>
                    <a:lnTo>
                      <a:pt x="153" y="59"/>
                    </a:lnTo>
                    <a:lnTo>
                      <a:pt x="153" y="59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6" y="62"/>
                    </a:lnTo>
                    <a:lnTo>
                      <a:pt x="156" y="65"/>
                    </a:lnTo>
                    <a:lnTo>
                      <a:pt x="156" y="65"/>
                    </a:lnTo>
                    <a:lnTo>
                      <a:pt x="156" y="65"/>
                    </a:lnTo>
                    <a:lnTo>
                      <a:pt x="156" y="65"/>
                    </a:lnTo>
                    <a:lnTo>
                      <a:pt x="156" y="65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62" y="68"/>
                    </a:lnTo>
                    <a:lnTo>
                      <a:pt x="162" y="68"/>
                    </a:lnTo>
                    <a:lnTo>
                      <a:pt x="162" y="68"/>
                    </a:lnTo>
                    <a:lnTo>
                      <a:pt x="162" y="68"/>
                    </a:lnTo>
                    <a:lnTo>
                      <a:pt x="164" y="68"/>
                    </a:lnTo>
                    <a:lnTo>
                      <a:pt x="164" y="68"/>
                    </a:lnTo>
                    <a:lnTo>
                      <a:pt x="164" y="70"/>
                    </a:lnTo>
                    <a:lnTo>
                      <a:pt x="164" y="70"/>
                    </a:lnTo>
                    <a:lnTo>
                      <a:pt x="164" y="70"/>
                    </a:lnTo>
                    <a:lnTo>
                      <a:pt x="164" y="70"/>
                    </a:lnTo>
                    <a:lnTo>
                      <a:pt x="164" y="70"/>
                    </a:lnTo>
                    <a:lnTo>
                      <a:pt x="167" y="70"/>
                    </a:lnTo>
                    <a:lnTo>
                      <a:pt x="167" y="70"/>
                    </a:lnTo>
                    <a:lnTo>
                      <a:pt x="167" y="73"/>
                    </a:lnTo>
                    <a:lnTo>
                      <a:pt x="167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3" y="73"/>
                    </a:lnTo>
                    <a:lnTo>
                      <a:pt x="173" y="73"/>
                    </a:lnTo>
                    <a:lnTo>
                      <a:pt x="173" y="76"/>
                    </a:lnTo>
                    <a:lnTo>
                      <a:pt x="173" y="76"/>
                    </a:lnTo>
                    <a:lnTo>
                      <a:pt x="173" y="76"/>
                    </a:lnTo>
                    <a:lnTo>
                      <a:pt x="173" y="76"/>
                    </a:lnTo>
                    <a:lnTo>
                      <a:pt x="170" y="76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67" y="79"/>
                    </a:lnTo>
                    <a:lnTo>
                      <a:pt x="164" y="79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2" y="76"/>
                    </a:lnTo>
                    <a:lnTo>
                      <a:pt x="162" y="76"/>
                    </a:lnTo>
                    <a:lnTo>
                      <a:pt x="162" y="76"/>
                    </a:lnTo>
                    <a:lnTo>
                      <a:pt x="162" y="76"/>
                    </a:lnTo>
                    <a:lnTo>
                      <a:pt x="159" y="76"/>
                    </a:lnTo>
                    <a:lnTo>
                      <a:pt x="159" y="76"/>
                    </a:lnTo>
                    <a:lnTo>
                      <a:pt x="159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3" y="76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3" y="79"/>
                    </a:lnTo>
                    <a:lnTo>
                      <a:pt x="150" y="79"/>
                    </a:lnTo>
                    <a:lnTo>
                      <a:pt x="150" y="82"/>
                    </a:lnTo>
                    <a:lnTo>
                      <a:pt x="150" y="82"/>
                    </a:lnTo>
                    <a:lnTo>
                      <a:pt x="150" y="82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5"/>
                    </a:lnTo>
                    <a:lnTo>
                      <a:pt x="150" y="87"/>
                    </a:lnTo>
                    <a:lnTo>
                      <a:pt x="150" y="87"/>
                    </a:lnTo>
                    <a:lnTo>
                      <a:pt x="150" y="87"/>
                    </a:lnTo>
                    <a:lnTo>
                      <a:pt x="150" y="87"/>
                    </a:lnTo>
                    <a:lnTo>
                      <a:pt x="150" y="90"/>
                    </a:lnTo>
                    <a:lnTo>
                      <a:pt x="150" y="90"/>
                    </a:lnTo>
                    <a:lnTo>
                      <a:pt x="150" y="90"/>
                    </a:lnTo>
                    <a:lnTo>
                      <a:pt x="150" y="90"/>
                    </a:lnTo>
                    <a:lnTo>
                      <a:pt x="147" y="90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50" y="96"/>
                    </a:lnTo>
                    <a:lnTo>
                      <a:pt x="147" y="96"/>
                    </a:lnTo>
                    <a:lnTo>
                      <a:pt x="147" y="96"/>
                    </a:lnTo>
                    <a:lnTo>
                      <a:pt x="147" y="96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5" y="96"/>
                    </a:lnTo>
                    <a:lnTo>
                      <a:pt x="145" y="96"/>
                    </a:lnTo>
                    <a:lnTo>
                      <a:pt x="145" y="96"/>
                    </a:lnTo>
                    <a:lnTo>
                      <a:pt x="145" y="96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45" y="104"/>
                    </a:lnTo>
                    <a:lnTo>
                      <a:pt x="145" y="104"/>
                    </a:lnTo>
                    <a:lnTo>
                      <a:pt x="145" y="104"/>
                    </a:lnTo>
                    <a:lnTo>
                      <a:pt x="145" y="107"/>
                    </a:lnTo>
                    <a:lnTo>
                      <a:pt x="145" y="107"/>
                    </a:lnTo>
                    <a:lnTo>
                      <a:pt x="145" y="107"/>
                    </a:lnTo>
                    <a:lnTo>
                      <a:pt x="145" y="107"/>
                    </a:lnTo>
                    <a:lnTo>
                      <a:pt x="145" y="110"/>
                    </a:lnTo>
                    <a:lnTo>
                      <a:pt x="145" y="110"/>
                    </a:lnTo>
                    <a:lnTo>
                      <a:pt x="145" y="110"/>
                    </a:lnTo>
                    <a:lnTo>
                      <a:pt x="145" y="113"/>
                    </a:lnTo>
                    <a:lnTo>
                      <a:pt x="145" y="113"/>
                    </a:lnTo>
                    <a:lnTo>
                      <a:pt x="145" y="113"/>
                    </a:lnTo>
                    <a:lnTo>
                      <a:pt x="147" y="113"/>
                    </a:lnTo>
                    <a:lnTo>
                      <a:pt x="147" y="113"/>
                    </a:lnTo>
                    <a:lnTo>
                      <a:pt x="150" y="113"/>
                    </a:lnTo>
                    <a:lnTo>
                      <a:pt x="156" y="116"/>
                    </a:lnTo>
                    <a:lnTo>
                      <a:pt x="156" y="116"/>
                    </a:lnTo>
                    <a:lnTo>
                      <a:pt x="159" y="116"/>
                    </a:lnTo>
                    <a:lnTo>
                      <a:pt x="179" y="121"/>
                    </a:lnTo>
                    <a:lnTo>
                      <a:pt x="164" y="133"/>
                    </a:lnTo>
                    <a:lnTo>
                      <a:pt x="162" y="136"/>
                    </a:lnTo>
                    <a:lnTo>
                      <a:pt x="159" y="138"/>
                    </a:lnTo>
                    <a:lnTo>
                      <a:pt x="159" y="138"/>
                    </a:lnTo>
                    <a:lnTo>
                      <a:pt x="156" y="144"/>
                    </a:lnTo>
                    <a:lnTo>
                      <a:pt x="153" y="150"/>
                    </a:lnTo>
                    <a:lnTo>
                      <a:pt x="153" y="153"/>
                    </a:lnTo>
                    <a:lnTo>
                      <a:pt x="153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3" y="158"/>
                    </a:lnTo>
                    <a:lnTo>
                      <a:pt x="130" y="158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64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5" y="161"/>
                    </a:lnTo>
                    <a:lnTo>
                      <a:pt x="125" y="161"/>
                    </a:lnTo>
                    <a:lnTo>
                      <a:pt x="125" y="164"/>
                    </a:lnTo>
                    <a:lnTo>
                      <a:pt x="125" y="164"/>
                    </a:lnTo>
                    <a:lnTo>
                      <a:pt x="125" y="164"/>
                    </a:lnTo>
                    <a:lnTo>
                      <a:pt x="125" y="164"/>
                    </a:lnTo>
                    <a:lnTo>
                      <a:pt x="125" y="164"/>
                    </a:lnTo>
                    <a:lnTo>
                      <a:pt x="122" y="164"/>
                    </a:lnTo>
                    <a:lnTo>
                      <a:pt x="122" y="164"/>
                    </a:lnTo>
                    <a:lnTo>
                      <a:pt x="122" y="164"/>
                    </a:lnTo>
                    <a:lnTo>
                      <a:pt x="122" y="167"/>
                    </a:lnTo>
                    <a:lnTo>
                      <a:pt x="122" y="167"/>
                    </a:lnTo>
                    <a:lnTo>
                      <a:pt x="122" y="167"/>
                    </a:lnTo>
                    <a:lnTo>
                      <a:pt x="122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9" y="167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5"/>
                    </a:lnTo>
                    <a:lnTo>
                      <a:pt x="113" y="175"/>
                    </a:lnTo>
                    <a:lnTo>
                      <a:pt x="111" y="175"/>
                    </a:lnTo>
                    <a:lnTo>
                      <a:pt x="111" y="175"/>
                    </a:lnTo>
                    <a:lnTo>
                      <a:pt x="111" y="175"/>
                    </a:lnTo>
                    <a:lnTo>
                      <a:pt x="111" y="175"/>
                    </a:lnTo>
                    <a:lnTo>
                      <a:pt x="111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5" y="175"/>
                    </a:lnTo>
                    <a:lnTo>
                      <a:pt x="105" y="178"/>
                    </a:lnTo>
                    <a:lnTo>
                      <a:pt x="108" y="178"/>
                    </a:lnTo>
                    <a:lnTo>
                      <a:pt x="108" y="178"/>
                    </a:lnTo>
                    <a:lnTo>
                      <a:pt x="108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7"/>
                    </a:lnTo>
                    <a:lnTo>
                      <a:pt x="94" y="187"/>
                    </a:lnTo>
                    <a:lnTo>
                      <a:pt x="94" y="187"/>
                    </a:lnTo>
                    <a:lnTo>
                      <a:pt x="94" y="187"/>
                    </a:lnTo>
                    <a:lnTo>
                      <a:pt x="94" y="187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2"/>
                    </a:lnTo>
                    <a:lnTo>
                      <a:pt x="88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8" y="192"/>
                    </a:lnTo>
                    <a:lnTo>
                      <a:pt x="88" y="192"/>
                    </a:lnTo>
                    <a:lnTo>
                      <a:pt x="88" y="192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8" y="198"/>
                    </a:lnTo>
                    <a:lnTo>
                      <a:pt x="88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5" y="198"/>
                    </a:lnTo>
                    <a:lnTo>
                      <a:pt x="82" y="198"/>
                    </a:lnTo>
                    <a:lnTo>
                      <a:pt x="82" y="201"/>
                    </a:lnTo>
                    <a:lnTo>
                      <a:pt x="82" y="201"/>
                    </a:lnTo>
                    <a:lnTo>
                      <a:pt x="82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1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4"/>
                    </a:lnTo>
                    <a:lnTo>
                      <a:pt x="85" y="207"/>
                    </a:lnTo>
                    <a:lnTo>
                      <a:pt x="85" y="207"/>
                    </a:lnTo>
                    <a:lnTo>
                      <a:pt x="85" y="207"/>
                    </a:lnTo>
                    <a:lnTo>
                      <a:pt x="85" y="207"/>
                    </a:lnTo>
                    <a:lnTo>
                      <a:pt x="85" y="207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8" y="209"/>
                    </a:lnTo>
                    <a:lnTo>
                      <a:pt x="88" y="209"/>
                    </a:lnTo>
                    <a:lnTo>
                      <a:pt x="88" y="209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2"/>
                    </a:lnTo>
                    <a:lnTo>
                      <a:pt x="88" y="215"/>
                    </a:lnTo>
                    <a:lnTo>
                      <a:pt x="96" y="209"/>
                    </a:lnTo>
                    <a:lnTo>
                      <a:pt x="105" y="207"/>
                    </a:lnTo>
                    <a:lnTo>
                      <a:pt x="113" y="201"/>
                    </a:lnTo>
                    <a:lnTo>
                      <a:pt x="125" y="195"/>
                    </a:lnTo>
                    <a:lnTo>
                      <a:pt x="147" y="209"/>
                    </a:lnTo>
                    <a:lnTo>
                      <a:pt x="159" y="204"/>
                    </a:lnTo>
                    <a:lnTo>
                      <a:pt x="164" y="201"/>
                    </a:lnTo>
                    <a:lnTo>
                      <a:pt x="176" y="198"/>
                    </a:lnTo>
                    <a:lnTo>
                      <a:pt x="179" y="198"/>
                    </a:lnTo>
                    <a:lnTo>
                      <a:pt x="181" y="190"/>
                    </a:lnTo>
                    <a:lnTo>
                      <a:pt x="190" y="190"/>
                    </a:lnTo>
                    <a:lnTo>
                      <a:pt x="198" y="190"/>
                    </a:lnTo>
                    <a:lnTo>
                      <a:pt x="201" y="190"/>
                    </a:lnTo>
                    <a:lnTo>
                      <a:pt x="201" y="187"/>
                    </a:lnTo>
                    <a:lnTo>
                      <a:pt x="204" y="187"/>
                    </a:lnTo>
                    <a:lnTo>
                      <a:pt x="204" y="190"/>
                    </a:lnTo>
                    <a:lnTo>
                      <a:pt x="224" y="178"/>
                    </a:lnTo>
                    <a:lnTo>
                      <a:pt x="224" y="184"/>
                    </a:lnTo>
                    <a:lnTo>
                      <a:pt x="224" y="184"/>
                    </a:lnTo>
                    <a:lnTo>
                      <a:pt x="227" y="187"/>
                    </a:lnTo>
                    <a:lnTo>
                      <a:pt x="227" y="187"/>
                    </a:lnTo>
                    <a:lnTo>
                      <a:pt x="232" y="195"/>
                    </a:lnTo>
                    <a:lnTo>
                      <a:pt x="230" y="198"/>
                    </a:lnTo>
                    <a:lnTo>
                      <a:pt x="224" y="209"/>
                    </a:lnTo>
                    <a:lnTo>
                      <a:pt x="218" y="218"/>
                    </a:lnTo>
                    <a:lnTo>
                      <a:pt x="218" y="218"/>
                    </a:lnTo>
                    <a:lnTo>
                      <a:pt x="218" y="218"/>
                    </a:lnTo>
                    <a:lnTo>
                      <a:pt x="218" y="218"/>
                    </a:lnTo>
                    <a:lnTo>
                      <a:pt x="218" y="221"/>
                    </a:lnTo>
                    <a:lnTo>
                      <a:pt x="218" y="221"/>
                    </a:lnTo>
                    <a:lnTo>
                      <a:pt x="218" y="221"/>
                    </a:lnTo>
                    <a:lnTo>
                      <a:pt x="215" y="221"/>
                    </a:lnTo>
                    <a:lnTo>
                      <a:pt x="215" y="224"/>
                    </a:lnTo>
                    <a:lnTo>
                      <a:pt x="215" y="224"/>
                    </a:lnTo>
                    <a:lnTo>
                      <a:pt x="215" y="224"/>
                    </a:lnTo>
                    <a:lnTo>
                      <a:pt x="215" y="224"/>
                    </a:lnTo>
                    <a:lnTo>
                      <a:pt x="210" y="226"/>
                    </a:lnTo>
                    <a:lnTo>
                      <a:pt x="213" y="229"/>
                    </a:lnTo>
                    <a:lnTo>
                      <a:pt x="213" y="229"/>
                    </a:lnTo>
                    <a:lnTo>
                      <a:pt x="213" y="232"/>
                    </a:lnTo>
                    <a:lnTo>
                      <a:pt x="213" y="232"/>
                    </a:lnTo>
                    <a:lnTo>
                      <a:pt x="213" y="235"/>
                    </a:lnTo>
                    <a:lnTo>
                      <a:pt x="213" y="235"/>
                    </a:lnTo>
                    <a:lnTo>
                      <a:pt x="213" y="238"/>
                    </a:lnTo>
                    <a:lnTo>
                      <a:pt x="213" y="238"/>
                    </a:lnTo>
                    <a:lnTo>
                      <a:pt x="213" y="241"/>
                    </a:lnTo>
                    <a:lnTo>
                      <a:pt x="213" y="241"/>
                    </a:lnTo>
                    <a:lnTo>
                      <a:pt x="213" y="241"/>
                    </a:lnTo>
                    <a:lnTo>
                      <a:pt x="213" y="243"/>
                    </a:lnTo>
                    <a:lnTo>
                      <a:pt x="213" y="243"/>
                    </a:lnTo>
                    <a:lnTo>
                      <a:pt x="213" y="246"/>
                    </a:lnTo>
                    <a:lnTo>
                      <a:pt x="213" y="246"/>
                    </a:lnTo>
                    <a:lnTo>
                      <a:pt x="213" y="249"/>
                    </a:lnTo>
                    <a:lnTo>
                      <a:pt x="213" y="249"/>
                    </a:lnTo>
                    <a:lnTo>
                      <a:pt x="213" y="249"/>
                    </a:lnTo>
                    <a:lnTo>
                      <a:pt x="213" y="249"/>
                    </a:lnTo>
                    <a:lnTo>
                      <a:pt x="210" y="255"/>
                    </a:lnTo>
                    <a:lnTo>
                      <a:pt x="210" y="255"/>
                    </a:lnTo>
                    <a:lnTo>
                      <a:pt x="201" y="263"/>
                    </a:lnTo>
                    <a:lnTo>
                      <a:pt x="190" y="269"/>
                    </a:lnTo>
                    <a:lnTo>
                      <a:pt x="196" y="280"/>
                    </a:lnTo>
                    <a:lnTo>
                      <a:pt x="196" y="280"/>
                    </a:lnTo>
                    <a:lnTo>
                      <a:pt x="196" y="280"/>
                    </a:lnTo>
                    <a:lnTo>
                      <a:pt x="198" y="286"/>
                    </a:lnTo>
                    <a:lnTo>
                      <a:pt x="198" y="292"/>
                    </a:lnTo>
                    <a:lnTo>
                      <a:pt x="198" y="300"/>
                    </a:lnTo>
                    <a:lnTo>
                      <a:pt x="196" y="306"/>
                    </a:lnTo>
                    <a:lnTo>
                      <a:pt x="193" y="311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3" y="314"/>
                    </a:lnTo>
                    <a:lnTo>
                      <a:pt x="190" y="317"/>
                    </a:lnTo>
                    <a:lnTo>
                      <a:pt x="190" y="317"/>
                    </a:lnTo>
                    <a:lnTo>
                      <a:pt x="190" y="317"/>
                    </a:lnTo>
                    <a:lnTo>
                      <a:pt x="190" y="317"/>
                    </a:lnTo>
                    <a:lnTo>
                      <a:pt x="190" y="317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0"/>
                    </a:lnTo>
                    <a:lnTo>
                      <a:pt x="190" y="323"/>
                    </a:lnTo>
                    <a:lnTo>
                      <a:pt x="190" y="323"/>
                    </a:lnTo>
                    <a:lnTo>
                      <a:pt x="190" y="323"/>
                    </a:lnTo>
                    <a:lnTo>
                      <a:pt x="190" y="323"/>
                    </a:lnTo>
                    <a:lnTo>
                      <a:pt x="190" y="323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6"/>
                    </a:lnTo>
                    <a:lnTo>
                      <a:pt x="190" y="328"/>
                    </a:lnTo>
                    <a:lnTo>
                      <a:pt x="187" y="328"/>
                    </a:lnTo>
                    <a:lnTo>
                      <a:pt x="187" y="328"/>
                    </a:lnTo>
                    <a:lnTo>
                      <a:pt x="187" y="328"/>
                    </a:lnTo>
                    <a:lnTo>
                      <a:pt x="187" y="331"/>
                    </a:lnTo>
                    <a:lnTo>
                      <a:pt x="187" y="331"/>
                    </a:lnTo>
                    <a:lnTo>
                      <a:pt x="187" y="331"/>
                    </a:lnTo>
                    <a:lnTo>
                      <a:pt x="187" y="334"/>
                    </a:lnTo>
                    <a:lnTo>
                      <a:pt x="187" y="334"/>
                    </a:lnTo>
                    <a:lnTo>
                      <a:pt x="184" y="334"/>
                    </a:lnTo>
                    <a:lnTo>
                      <a:pt x="184" y="334"/>
                    </a:lnTo>
                    <a:lnTo>
                      <a:pt x="184" y="337"/>
                    </a:lnTo>
                    <a:lnTo>
                      <a:pt x="184" y="337"/>
                    </a:lnTo>
                    <a:lnTo>
                      <a:pt x="184" y="337"/>
                    </a:lnTo>
                    <a:lnTo>
                      <a:pt x="184" y="337"/>
                    </a:lnTo>
                    <a:lnTo>
                      <a:pt x="184" y="337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7" y="343"/>
                    </a:lnTo>
                    <a:lnTo>
                      <a:pt x="187" y="343"/>
                    </a:lnTo>
                    <a:lnTo>
                      <a:pt x="187" y="343"/>
                    </a:lnTo>
                    <a:lnTo>
                      <a:pt x="187" y="343"/>
                    </a:lnTo>
                    <a:lnTo>
                      <a:pt x="187" y="343"/>
                    </a:lnTo>
                    <a:lnTo>
                      <a:pt x="187" y="345"/>
                    </a:lnTo>
                    <a:lnTo>
                      <a:pt x="184" y="345"/>
                    </a:lnTo>
                    <a:lnTo>
                      <a:pt x="184" y="345"/>
                    </a:lnTo>
                    <a:lnTo>
                      <a:pt x="184" y="345"/>
                    </a:lnTo>
                    <a:lnTo>
                      <a:pt x="184" y="348"/>
                    </a:lnTo>
                    <a:lnTo>
                      <a:pt x="187" y="348"/>
                    </a:lnTo>
                    <a:lnTo>
                      <a:pt x="187" y="348"/>
                    </a:lnTo>
                    <a:lnTo>
                      <a:pt x="187" y="348"/>
                    </a:lnTo>
                    <a:lnTo>
                      <a:pt x="187" y="348"/>
                    </a:lnTo>
                    <a:lnTo>
                      <a:pt x="187" y="348"/>
                    </a:lnTo>
                    <a:lnTo>
                      <a:pt x="190" y="348"/>
                    </a:lnTo>
                    <a:lnTo>
                      <a:pt x="190" y="348"/>
                    </a:lnTo>
                    <a:lnTo>
                      <a:pt x="190" y="348"/>
                    </a:lnTo>
                    <a:lnTo>
                      <a:pt x="190" y="348"/>
                    </a:lnTo>
                    <a:lnTo>
                      <a:pt x="190" y="351"/>
                    </a:lnTo>
                    <a:lnTo>
                      <a:pt x="190" y="351"/>
                    </a:lnTo>
                    <a:lnTo>
                      <a:pt x="190" y="351"/>
                    </a:lnTo>
                    <a:lnTo>
                      <a:pt x="190" y="351"/>
                    </a:lnTo>
                    <a:lnTo>
                      <a:pt x="190" y="351"/>
                    </a:lnTo>
                    <a:lnTo>
                      <a:pt x="190" y="354"/>
                    </a:lnTo>
                    <a:lnTo>
                      <a:pt x="193" y="354"/>
                    </a:lnTo>
                    <a:lnTo>
                      <a:pt x="193" y="354"/>
                    </a:lnTo>
                    <a:lnTo>
                      <a:pt x="193" y="357"/>
                    </a:lnTo>
                    <a:lnTo>
                      <a:pt x="193" y="357"/>
                    </a:lnTo>
                    <a:lnTo>
                      <a:pt x="190" y="357"/>
                    </a:lnTo>
                    <a:lnTo>
                      <a:pt x="190" y="357"/>
                    </a:lnTo>
                    <a:lnTo>
                      <a:pt x="190" y="357"/>
                    </a:lnTo>
                    <a:lnTo>
                      <a:pt x="190" y="360"/>
                    </a:lnTo>
                    <a:lnTo>
                      <a:pt x="190" y="360"/>
                    </a:lnTo>
                    <a:lnTo>
                      <a:pt x="190" y="360"/>
                    </a:lnTo>
                    <a:lnTo>
                      <a:pt x="187" y="360"/>
                    </a:lnTo>
                    <a:lnTo>
                      <a:pt x="187" y="360"/>
                    </a:lnTo>
                    <a:lnTo>
                      <a:pt x="187" y="362"/>
                    </a:lnTo>
                    <a:lnTo>
                      <a:pt x="187" y="362"/>
                    </a:lnTo>
                    <a:lnTo>
                      <a:pt x="187" y="362"/>
                    </a:lnTo>
                    <a:lnTo>
                      <a:pt x="187" y="362"/>
                    </a:lnTo>
                    <a:lnTo>
                      <a:pt x="187" y="365"/>
                    </a:lnTo>
                    <a:lnTo>
                      <a:pt x="187" y="365"/>
                    </a:lnTo>
                    <a:lnTo>
                      <a:pt x="187" y="365"/>
                    </a:lnTo>
                    <a:lnTo>
                      <a:pt x="187" y="365"/>
                    </a:lnTo>
                    <a:lnTo>
                      <a:pt x="187" y="368"/>
                    </a:lnTo>
                    <a:lnTo>
                      <a:pt x="187" y="368"/>
                    </a:lnTo>
                    <a:lnTo>
                      <a:pt x="187" y="368"/>
                    </a:lnTo>
                    <a:lnTo>
                      <a:pt x="187" y="371"/>
                    </a:lnTo>
                    <a:lnTo>
                      <a:pt x="187" y="371"/>
                    </a:lnTo>
                    <a:lnTo>
                      <a:pt x="187" y="371"/>
                    </a:lnTo>
                    <a:lnTo>
                      <a:pt x="187" y="374"/>
                    </a:lnTo>
                    <a:lnTo>
                      <a:pt x="187" y="374"/>
                    </a:lnTo>
                    <a:lnTo>
                      <a:pt x="184" y="374"/>
                    </a:lnTo>
                    <a:lnTo>
                      <a:pt x="184" y="374"/>
                    </a:lnTo>
                    <a:lnTo>
                      <a:pt x="184" y="374"/>
                    </a:lnTo>
                    <a:lnTo>
                      <a:pt x="184" y="374"/>
                    </a:lnTo>
                    <a:lnTo>
                      <a:pt x="184" y="374"/>
                    </a:lnTo>
                    <a:lnTo>
                      <a:pt x="181" y="374"/>
                    </a:lnTo>
                    <a:lnTo>
                      <a:pt x="181" y="374"/>
                    </a:lnTo>
                    <a:lnTo>
                      <a:pt x="181" y="374"/>
                    </a:lnTo>
                    <a:lnTo>
                      <a:pt x="179" y="374"/>
                    </a:lnTo>
                    <a:lnTo>
                      <a:pt x="179" y="374"/>
                    </a:lnTo>
                    <a:lnTo>
                      <a:pt x="176" y="374"/>
                    </a:lnTo>
                    <a:lnTo>
                      <a:pt x="176" y="374"/>
                    </a:lnTo>
                    <a:lnTo>
                      <a:pt x="176" y="374"/>
                    </a:lnTo>
                    <a:lnTo>
                      <a:pt x="176" y="374"/>
                    </a:lnTo>
                    <a:lnTo>
                      <a:pt x="173" y="374"/>
                    </a:lnTo>
                    <a:lnTo>
                      <a:pt x="173" y="377"/>
                    </a:lnTo>
                    <a:lnTo>
                      <a:pt x="173" y="377"/>
                    </a:lnTo>
                    <a:lnTo>
                      <a:pt x="173" y="377"/>
                    </a:lnTo>
                    <a:lnTo>
                      <a:pt x="170" y="379"/>
                    </a:lnTo>
                    <a:lnTo>
                      <a:pt x="170" y="379"/>
                    </a:lnTo>
                    <a:lnTo>
                      <a:pt x="170" y="379"/>
                    </a:lnTo>
                    <a:lnTo>
                      <a:pt x="170" y="379"/>
                    </a:lnTo>
                    <a:lnTo>
                      <a:pt x="167" y="382"/>
                    </a:lnTo>
                    <a:lnTo>
                      <a:pt x="167" y="382"/>
                    </a:lnTo>
                    <a:lnTo>
                      <a:pt x="167" y="382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7" y="388"/>
                    </a:lnTo>
                    <a:lnTo>
                      <a:pt x="167" y="388"/>
                    </a:lnTo>
                    <a:lnTo>
                      <a:pt x="167" y="388"/>
                    </a:lnTo>
                    <a:lnTo>
                      <a:pt x="167" y="391"/>
                    </a:lnTo>
                    <a:lnTo>
                      <a:pt x="167" y="394"/>
                    </a:lnTo>
                    <a:lnTo>
                      <a:pt x="167" y="394"/>
                    </a:lnTo>
                    <a:lnTo>
                      <a:pt x="167" y="394"/>
                    </a:lnTo>
                    <a:lnTo>
                      <a:pt x="167" y="396"/>
                    </a:lnTo>
                    <a:lnTo>
                      <a:pt x="167" y="396"/>
                    </a:lnTo>
                    <a:lnTo>
                      <a:pt x="164" y="399"/>
                    </a:lnTo>
                    <a:lnTo>
                      <a:pt x="164" y="399"/>
                    </a:lnTo>
                    <a:lnTo>
                      <a:pt x="164" y="399"/>
                    </a:lnTo>
                    <a:lnTo>
                      <a:pt x="164" y="399"/>
                    </a:lnTo>
                    <a:lnTo>
                      <a:pt x="164" y="402"/>
                    </a:lnTo>
                    <a:lnTo>
                      <a:pt x="164" y="402"/>
                    </a:lnTo>
                    <a:lnTo>
                      <a:pt x="164" y="402"/>
                    </a:lnTo>
                    <a:lnTo>
                      <a:pt x="164" y="402"/>
                    </a:lnTo>
                    <a:lnTo>
                      <a:pt x="164" y="405"/>
                    </a:lnTo>
                    <a:lnTo>
                      <a:pt x="164" y="405"/>
                    </a:lnTo>
                    <a:lnTo>
                      <a:pt x="164" y="408"/>
                    </a:lnTo>
                    <a:lnTo>
                      <a:pt x="162" y="408"/>
                    </a:lnTo>
                    <a:lnTo>
                      <a:pt x="162" y="408"/>
                    </a:lnTo>
                    <a:lnTo>
                      <a:pt x="162" y="411"/>
                    </a:lnTo>
                    <a:lnTo>
                      <a:pt x="162" y="411"/>
                    </a:lnTo>
                    <a:lnTo>
                      <a:pt x="162" y="411"/>
                    </a:lnTo>
                    <a:lnTo>
                      <a:pt x="162" y="413"/>
                    </a:lnTo>
                    <a:lnTo>
                      <a:pt x="162" y="413"/>
                    </a:lnTo>
                    <a:lnTo>
                      <a:pt x="162" y="416"/>
                    </a:lnTo>
                    <a:lnTo>
                      <a:pt x="162" y="416"/>
                    </a:lnTo>
                    <a:lnTo>
                      <a:pt x="162" y="416"/>
                    </a:lnTo>
                    <a:lnTo>
                      <a:pt x="162" y="419"/>
                    </a:lnTo>
                    <a:lnTo>
                      <a:pt x="162" y="419"/>
                    </a:lnTo>
                    <a:lnTo>
                      <a:pt x="162" y="419"/>
                    </a:lnTo>
                    <a:lnTo>
                      <a:pt x="162" y="419"/>
                    </a:lnTo>
                    <a:lnTo>
                      <a:pt x="162" y="422"/>
                    </a:lnTo>
                    <a:lnTo>
                      <a:pt x="162" y="422"/>
                    </a:lnTo>
                    <a:lnTo>
                      <a:pt x="162" y="425"/>
                    </a:lnTo>
                    <a:lnTo>
                      <a:pt x="159" y="428"/>
                    </a:lnTo>
                    <a:lnTo>
                      <a:pt x="159" y="430"/>
                    </a:lnTo>
                    <a:lnTo>
                      <a:pt x="159" y="436"/>
                    </a:lnTo>
                    <a:lnTo>
                      <a:pt x="159" y="436"/>
                    </a:lnTo>
                    <a:lnTo>
                      <a:pt x="159" y="436"/>
                    </a:lnTo>
                    <a:lnTo>
                      <a:pt x="159" y="436"/>
                    </a:lnTo>
                    <a:lnTo>
                      <a:pt x="156" y="436"/>
                    </a:lnTo>
                    <a:lnTo>
                      <a:pt x="156" y="436"/>
                    </a:lnTo>
                    <a:lnTo>
                      <a:pt x="156" y="436"/>
                    </a:lnTo>
                    <a:lnTo>
                      <a:pt x="156" y="436"/>
                    </a:lnTo>
                    <a:lnTo>
                      <a:pt x="156" y="433"/>
                    </a:lnTo>
                    <a:lnTo>
                      <a:pt x="153" y="433"/>
                    </a:lnTo>
                    <a:lnTo>
                      <a:pt x="153" y="433"/>
                    </a:lnTo>
                    <a:lnTo>
                      <a:pt x="153" y="433"/>
                    </a:lnTo>
                    <a:lnTo>
                      <a:pt x="150" y="433"/>
                    </a:lnTo>
                    <a:lnTo>
                      <a:pt x="147" y="430"/>
                    </a:lnTo>
                    <a:lnTo>
                      <a:pt x="147" y="430"/>
                    </a:lnTo>
                    <a:lnTo>
                      <a:pt x="145" y="430"/>
                    </a:lnTo>
                    <a:lnTo>
                      <a:pt x="142" y="428"/>
                    </a:lnTo>
                    <a:lnTo>
                      <a:pt x="142" y="425"/>
                    </a:lnTo>
                    <a:lnTo>
                      <a:pt x="142" y="425"/>
                    </a:lnTo>
                    <a:lnTo>
                      <a:pt x="142" y="422"/>
                    </a:lnTo>
                    <a:lnTo>
                      <a:pt x="145" y="422"/>
                    </a:lnTo>
                    <a:lnTo>
                      <a:pt x="145" y="419"/>
                    </a:lnTo>
                    <a:lnTo>
                      <a:pt x="145" y="419"/>
                    </a:lnTo>
                    <a:lnTo>
                      <a:pt x="145" y="416"/>
                    </a:lnTo>
                    <a:lnTo>
                      <a:pt x="145" y="413"/>
                    </a:lnTo>
                    <a:lnTo>
                      <a:pt x="145" y="413"/>
                    </a:lnTo>
                    <a:lnTo>
                      <a:pt x="147" y="411"/>
                    </a:lnTo>
                    <a:lnTo>
                      <a:pt x="147" y="408"/>
                    </a:lnTo>
                    <a:lnTo>
                      <a:pt x="147" y="408"/>
                    </a:lnTo>
                    <a:lnTo>
                      <a:pt x="147" y="402"/>
                    </a:lnTo>
                    <a:lnTo>
                      <a:pt x="147" y="402"/>
                    </a:lnTo>
                    <a:lnTo>
                      <a:pt x="150" y="399"/>
                    </a:lnTo>
                    <a:lnTo>
                      <a:pt x="150" y="399"/>
                    </a:lnTo>
                    <a:lnTo>
                      <a:pt x="150" y="399"/>
                    </a:lnTo>
                    <a:lnTo>
                      <a:pt x="147" y="396"/>
                    </a:lnTo>
                    <a:lnTo>
                      <a:pt x="147" y="396"/>
                    </a:lnTo>
                    <a:lnTo>
                      <a:pt x="145" y="396"/>
                    </a:lnTo>
                    <a:lnTo>
                      <a:pt x="142" y="394"/>
                    </a:lnTo>
                    <a:lnTo>
                      <a:pt x="142" y="394"/>
                    </a:lnTo>
                    <a:lnTo>
                      <a:pt x="142" y="394"/>
                    </a:lnTo>
                    <a:lnTo>
                      <a:pt x="139" y="394"/>
                    </a:lnTo>
                    <a:lnTo>
                      <a:pt x="139" y="394"/>
                    </a:lnTo>
                    <a:lnTo>
                      <a:pt x="136" y="391"/>
                    </a:lnTo>
                    <a:lnTo>
                      <a:pt x="136" y="391"/>
                    </a:lnTo>
                    <a:lnTo>
                      <a:pt x="133" y="391"/>
                    </a:lnTo>
                    <a:lnTo>
                      <a:pt x="133" y="391"/>
                    </a:lnTo>
                    <a:lnTo>
                      <a:pt x="130" y="391"/>
                    </a:lnTo>
                    <a:lnTo>
                      <a:pt x="130" y="391"/>
                    </a:lnTo>
                    <a:lnTo>
                      <a:pt x="130" y="388"/>
                    </a:lnTo>
                    <a:lnTo>
                      <a:pt x="128" y="388"/>
                    </a:lnTo>
                    <a:lnTo>
                      <a:pt x="128" y="388"/>
                    </a:lnTo>
                    <a:lnTo>
                      <a:pt x="128" y="388"/>
                    </a:lnTo>
                    <a:lnTo>
                      <a:pt x="125" y="388"/>
                    </a:lnTo>
                    <a:lnTo>
                      <a:pt x="125" y="388"/>
                    </a:lnTo>
                    <a:lnTo>
                      <a:pt x="125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5"/>
                    </a:lnTo>
                    <a:lnTo>
                      <a:pt x="122" y="382"/>
                    </a:lnTo>
                    <a:lnTo>
                      <a:pt x="122" y="382"/>
                    </a:lnTo>
                    <a:lnTo>
                      <a:pt x="122" y="382"/>
                    </a:lnTo>
                    <a:lnTo>
                      <a:pt x="119" y="382"/>
                    </a:lnTo>
                    <a:lnTo>
                      <a:pt x="119" y="382"/>
                    </a:lnTo>
                    <a:lnTo>
                      <a:pt x="122" y="382"/>
                    </a:lnTo>
                    <a:lnTo>
                      <a:pt x="122" y="382"/>
                    </a:lnTo>
                    <a:lnTo>
                      <a:pt x="122" y="382"/>
                    </a:lnTo>
                    <a:lnTo>
                      <a:pt x="122" y="379"/>
                    </a:lnTo>
                    <a:lnTo>
                      <a:pt x="122" y="379"/>
                    </a:lnTo>
                    <a:lnTo>
                      <a:pt x="122" y="379"/>
                    </a:lnTo>
                    <a:lnTo>
                      <a:pt x="122" y="379"/>
                    </a:lnTo>
                    <a:lnTo>
                      <a:pt x="122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7"/>
                    </a:lnTo>
                    <a:lnTo>
                      <a:pt x="125" y="374"/>
                    </a:lnTo>
                    <a:lnTo>
                      <a:pt x="125" y="374"/>
                    </a:lnTo>
                    <a:lnTo>
                      <a:pt x="125" y="374"/>
                    </a:lnTo>
                    <a:lnTo>
                      <a:pt x="125" y="374"/>
                    </a:lnTo>
                    <a:lnTo>
                      <a:pt x="128" y="374"/>
                    </a:lnTo>
                    <a:lnTo>
                      <a:pt x="128" y="374"/>
                    </a:lnTo>
                    <a:lnTo>
                      <a:pt x="128" y="374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71"/>
                    </a:lnTo>
                    <a:lnTo>
                      <a:pt x="128" y="368"/>
                    </a:lnTo>
                    <a:lnTo>
                      <a:pt x="128" y="368"/>
                    </a:lnTo>
                    <a:lnTo>
                      <a:pt x="128" y="368"/>
                    </a:lnTo>
                    <a:lnTo>
                      <a:pt x="130" y="368"/>
                    </a:lnTo>
                    <a:lnTo>
                      <a:pt x="130" y="368"/>
                    </a:lnTo>
                    <a:lnTo>
                      <a:pt x="130" y="365"/>
                    </a:lnTo>
                    <a:lnTo>
                      <a:pt x="130" y="365"/>
                    </a:lnTo>
                    <a:lnTo>
                      <a:pt x="130" y="365"/>
                    </a:lnTo>
                    <a:lnTo>
                      <a:pt x="130" y="365"/>
                    </a:lnTo>
                    <a:lnTo>
                      <a:pt x="130" y="362"/>
                    </a:lnTo>
                    <a:lnTo>
                      <a:pt x="130" y="362"/>
                    </a:lnTo>
                    <a:lnTo>
                      <a:pt x="130" y="360"/>
                    </a:lnTo>
                    <a:lnTo>
                      <a:pt x="130" y="360"/>
                    </a:lnTo>
                    <a:lnTo>
                      <a:pt x="130" y="360"/>
                    </a:lnTo>
                    <a:lnTo>
                      <a:pt x="130" y="357"/>
                    </a:lnTo>
                    <a:lnTo>
                      <a:pt x="130" y="357"/>
                    </a:lnTo>
                    <a:lnTo>
                      <a:pt x="130" y="357"/>
                    </a:lnTo>
                    <a:lnTo>
                      <a:pt x="133" y="354"/>
                    </a:lnTo>
                    <a:lnTo>
                      <a:pt x="133" y="354"/>
                    </a:lnTo>
                    <a:lnTo>
                      <a:pt x="133" y="354"/>
                    </a:lnTo>
                    <a:lnTo>
                      <a:pt x="133" y="354"/>
                    </a:lnTo>
                    <a:lnTo>
                      <a:pt x="133" y="351"/>
                    </a:lnTo>
                    <a:lnTo>
                      <a:pt x="133" y="351"/>
                    </a:lnTo>
                    <a:lnTo>
                      <a:pt x="133" y="351"/>
                    </a:lnTo>
                    <a:lnTo>
                      <a:pt x="133" y="351"/>
                    </a:lnTo>
                    <a:lnTo>
                      <a:pt x="133" y="351"/>
                    </a:lnTo>
                    <a:lnTo>
                      <a:pt x="133" y="348"/>
                    </a:lnTo>
                    <a:lnTo>
                      <a:pt x="133" y="348"/>
                    </a:lnTo>
                    <a:lnTo>
                      <a:pt x="133" y="348"/>
                    </a:lnTo>
                    <a:lnTo>
                      <a:pt x="130" y="348"/>
                    </a:lnTo>
                    <a:lnTo>
                      <a:pt x="130" y="348"/>
                    </a:lnTo>
                    <a:lnTo>
                      <a:pt x="130" y="348"/>
                    </a:lnTo>
                    <a:lnTo>
                      <a:pt x="128" y="348"/>
                    </a:lnTo>
                    <a:lnTo>
                      <a:pt x="128" y="348"/>
                    </a:lnTo>
                    <a:lnTo>
                      <a:pt x="128" y="348"/>
                    </a:lnTo>
                    <a:lnTo>
                      <a:pt x="128" y="348"/>
                    </a:lnTo>
                    <a:lnTo>
                      <a:pt x="125" y="348"/>
                    </a:lnTo>
                    <a:lnTo>
                      <a:pt x="125" y="348"/>
                    </a:lnTo>
                    <a:lnTo>
                      <a:pt x="125" y="348"/>
                    </a:lnTo>
                    <a:lnTo>
                      <a:pt x="122" y="348"/>
                    </a:lnTo>
                    <a:lnTo>
                      <a:pt x="122" y="345"/>
                    </a:lnTo>
                    <a:lnTo>
                      <a:pt x="122" y="345"/>
                    </a:lnTo>
                    <a:lnTo>
                      <a:pt x="119" y="345"/>
                    </a:lnTo>
                    <a:lnTo>
                      <a:pt x="119" y="345"/>
                    </a:lnTo>
                    <a:lnTo>
                      <a:pt x="119" y="345"/>
                    </a:lnTo>
                    <a:lnTo>
                      <a:pt x="119" y="345"/>
                    </a:lnTo>
                    <a:lnTo>
                      <a:pt x="116" y="345"/>
                    </a:lnTo>
                    <a:lnTo>
                      <a:pt x="116" y="348"/>
                    </a:lnTo>
                    <a:lnTo>
                      <a:pt x="116" y="348"/>
                    </a:lnTo>
                    <a:lnTo>
                      <a:pt x="116" y="348"/>
                    </a:lnTo>
                    <a:lnTo>
                      <a:pt x="113" y="348"/>
                    </a:lnTo>
                    <a:lnTo>
                      <a:pt x="113" y="348"/>
                    </a:lnTo>
                    <a:lnTo>
                      <a:pt x="113" y="348"/>
                    </a:lnTo>
                    <a:lnTo>
                      <a:pt x="113" y="348"/>
                    </a:lnTo>
                    <a:lnTo>
                      <a:pt x="113" y="348"/>
                    </a:lnTo>
                    <a:lnTo>
                      <a:pt x="111" y="348"/>
                    </a:lnTo>
                    <a:lnTo>
                      <a:pt x="111" y="345"/>
                    </a:lnTo>
                    <a:lnTo>
                      <a:pt x="111" y="345"/>
                    </a:lnTo>
                    <a:lnTo>
                      <a:pt x="111" y="345"/>
                    </a:lnTo>
                    <a:lnTo>
                      <a:pt x="111" y="345"/>
                    </a:lnTo>
                    <a:lnTo>
                      <a:pt x="108" y="345"/>
                    </a:lnTo>
                    <a:lnTo>
                      <a:pt x="108" y="34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99" y="348"/>
                    </a:lnTo>
                    <a:lnTo>
                      <a:pt x="99" y="348"/>
                    </a:lnTo>
                    <a:lnTo>
                      <a:pt x="99" y="348"/>
                    </a:lnTo>
                    <a:lnTo>
                      <a:pt x="102" y="351"/>
                    </a:lnTo>
                    <a:lnTo>
                      <a:pt x="99" y="351"/>
                    </a:lnTo>
                    <a:lnTo>
                      <a:pt x="99" y="351"/>
                    </a:lnTo>
                    <a:lnTo>
                      <a:pt x="99" y="351"/>
                    </a:lnTo>
                    <a:lnTo>
                      <a:pt x="99" y="354"/>
                    </a:lnTo>
                    <a:lnTo>
                      <a:pt x="99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7"/>
                    </a:lnTo>
                    <a:lnTo>
                      <a:pt x="96" y="357"/>
                    </a:lnTo>
                    <a:lnTo>
                      <a:pt x="96" y="357"/>
                    </a:lnTo>
                    <a:lnTo>
                      <a:pt x="96" y="357"/>
                    </a:lnTo>
                    <a:lnTo>
                      <a:pt x="96" y="357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4" y="362"/>
                    </a:lnTo>
                    <a:lnTo>
                      <a:pt x="94" y="362"/>
                    </a:lnTo>
                    <a:lnTo>
                      <a:pt x="94" y="362"/>
                    </a:lnTo>
                    <a:lnTo>
                      <a:pt x="94" y="362"/>
                    </a:lnTo>
                    <a:lnTo>
                      <a:pt x="94" y="362"/>
                    </a:lnTo>
                    <a:lnTo>
                      <a:pt x="94" y="365"/>
                    </a:lnTo>
                    <a:lnTo>
                      <a:pt x="94" y="365"/>
                    </a:lnTo>
                    <a:lnTo>
                      <a:pt x="94" y="365"/>
                    </a:lnTo>
                    <a:lnTo>
                      <a:pt x="94" y="365"/>
                    </a:lnTo>
                    <a:lnTo>
                      <a:pt x="94" y="365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68"/>
                    </a:lnTo>
                    <a:lnTo>
                      <a:pt x="94" y="371"/>
                    </a:lnTo>
                    <a:lnTo>
                      <a:pt x="94" y="371"/>
                    </a:lnTo>
                    <a:lnTo>
                      <a:pt x="94" y="371"/>
                    </a:lnTo>
                    <a:lnTo>
                      <a:pt x="94" y="371"/>
                    </a:lnTo>
                    <a:lnTo>
                      <a:pt x="91" y="371"/>
                    </a:lnTo>
                    <a:lnTo>
                      <a:pt x="91" y="371"/>
                    </a:lnTo>
                    <a:lnTo>
                      <a:pt x="91" y="371"/>
                    </a:lnTo>
                    <a:lnTo>
                      <a:pt x="91" y="368"/>
                    </a:lnTo>
                    <a:lnTo>
                      <a:pt x="91" y="368"/>
                    </a:lnTo>
                    <a:lnTo>
                      <a:pt x="91" y="368"/>
                    </a:lnTo>
                    <a:lnTo>
                      <a:pt x="88" y="368"/>
                    </a:lnTo>
                    <a:lnTo>
                      <a:pt x="88" y="368"/>
                    </a:lnTo>
                    <a:lnTo>
                      <a:pt x="88" y="368"/>
                    </a:lnTo>
                    <a:lnTo>
                      <a:pt x="85" y="368"/>
                    </a:lnTo>
                    <a:lnTo>
                      <a:pt x="85" y="368"/>
                    </a:lnTo>
                    <a:lnTo>
                      <a:pt x="85" y="368"/>
                    </a:lnTo>
                    <a:lnTo>
                      <a:pt x="85" y="368"/>
                    </a:lnTo>
                    <a:lnTo>
                      <a:pt x="85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82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9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7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4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71" y="368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1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4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79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2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5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88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1"/>
                    </a:lnTo>
                    <a:lnTo>
                      <a:pt x="68" y="394"/>
                    </a:lnTo>
                    <a:lnTo>
                      <a:pt x="68" y="394"/>
                    </a:lnTo>
                    <a:lnTo>
                      <a:pt x="68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4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5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6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399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2" y="402"/>
                    </a:lnTo>
                    <a:lnTo>
                      <a:pt x="65" y="402"/>
                    </a:lnTo>
                    <a:lnTo>
                      <a:pt x="65" y="402"/>
                    </a:lnTo>
                    <a:lnTo>
                      <a:pt x="68" y="402"/>
                    </a:lnTo>
                    <a:lnTo>
                      <a:pt x="68" y="405"/>
                    </a:lnTo>
                    <a:lnTo>
                      <a:pt x="68" y="405"/>
                    </a:lnTo>
                    <a:lnTo>
                      <a:pt x="68" y="405"/>
                    </a:lnTo>
                    <a:lnTo>
                      <a:pt x="71" y="405"/>
                    </a:lnTo>
                    <a:lnTo>
                      <a:pt x="71" y="405"/>
                    </a:lnTo>
                    <a:lnTo>
                      <a:pt x="71" y="405"/>
                    </a:lnTo>
                    <a:lnTo>
                      <a:pt x="71" y="405"/>
                    </a:lnTo>
                    <a:lnTo>
                      <a:pt x="74" y="405"/>
                    </a:lnTo>
                    <a:lnTo>
                      <a:pt x="74" y="408"/>
                    </a:lnTo>
                    <a:lnTo>
                      <a:pt x="74" y="408"/>
                    </a:lnTo>
                    <a:lnTo>
                      <a:pt x="77" y="408"/>
                    </a:lnTo>
                    <a:lnTo>
                      <a:pt x="77" y="408"/>
                    </a:lnTo>
                    <a:lnTo>
                      <a:pt x="77" y="408"/>
                    </a:lnTo>
                    <a:lnTo>
                      <a:pt x="77" y="408"/>
                    </a:lnTo>
                    <a:lnTo>
                      <a:pt x="77" y="411"/>
                    </a:lnTo>
                    <a:lnTo>
                      <a:pt x="77" y="411"/>
                    </a:lnTo>
                    <a:lnTo>
                      <a:pt x="74" y="411"/>
                    </a:lnTo>
                    <a:lnTo>
                      <a:pt x="74" y="411"/>
                    </a:lnTo>
                    <a:lnTo>
                      <a:pt x="74" y="413"/>
                    </a:lnTo>
                    <a:lnTo>
                      <a:pt x="74" y="413"/>
                    </a:lnTo>
                    <a:lnTo>
                      <a:pt x="71" y="413"/>
                    </a:lnTo>
                    <a:lnTo>
                      <a:pt x="71" y="413"/>
                    </a:lnTo>
                    <a:lnTo>
                      <a:pt x="71" y="416"/>
                    </a:lnTo>
                    <a:lnTo>
                      <a:pt x="68" y="416"/>
                    </a:lnTo>
                    <a:lnTo>
                      <a:pt x="68" y="416"/>
                    </a:lnTo>
                    <a:lnTo>
                      <a:pt x="65" y="416"/>
                    </a:lnTo>
                    <a:lnTo>
                      <a:pt x="65" y="419"/>
                    </a:lnTo>
                    <a:lnTo>
                      <a:pt x="62" y="419"/>
                    </a:lnTo>
                    <a:lnTo>
                      <a:pt x="62" y="419"/>
                    </a:lnTo>
                    <a:lnTo>
                      <a:pt x="60" y="419"/>
                    </a:lnTo>
                    <a:lnTo>
                      <a:pt x="60" y="419"/>
                    </a:lnTo>
                    <a:lnTo>
                      <a:pt x="60" y="419"/>
                    </a:lnTo>
                    <a:lnTo>
                      <a:pt x="60" y="419"/>
                    </a:lnTo>
                    <a:lnTo>
                      <a:pt x="60" y="419"/>
                    </a:lnTo>
                    <a:lnTo>
                      <a:pt x="57" y="416"/>
                    </a:lnTo>
                    <a:lnTo>
                      <a:pt x="57" y="416"/>
                    </a:lnTo>
                    <a:lnTo>
                      <a:pt x="57" y="416"/>
                    </a:lnTo>
                    <a:lnTo>
                      <a:pt x="57" y="416"/>
                    </a:lnTo>
                    <a:lnTo>
                      <a:pt x="54" y="416"/>
                    </a:lnTo>
                    <a:lnTo>
                      <a:pt x="54" y="416"/>
                    </a:lnTo>
                    <a:lnTo>
                      <a:pt x="54" y="416"/>
                    </a:lnTo>
                    <a:lnTo>
                      <a:pt x="54" y="416"/>
                    </a:lnTo>
                    <a:lnTo>
                      <a:pt x="51" y="416"/>
                    </a:lnTo>
                    <a:lnTo>
                      <a:pt x="51" y="416"/>
                    </a:lnTo>
                    <a:lnTo>
                      <a:pt x="51" y="416"/>
                    </a:lnTo>
                    <a:lnTo>
                      <a:pt x="51" y="416"/>
                    </a:lnTo>
                    <a:lnTo>
                      <a:pt x="51" y="416"/>
                    </a:lnTo>
                    <a:lnTo>
                      <a:pt x="48" y="416"/>
                    </a:lnTo>
                    <a:lnTo>
                      <a:pt x="48" y="416"/>
                    </a:lnTo>
                    <a:lnTo>
                      <a:pt x="48" y="413"/>
                    </a:lnTo>
                    <a:lnTo>
                      <a:pt x="48" y="413"/>
                    </a:lnTo>
                    <a:lnTo>
                      <a:pt x="45" y="413"/>
                    </a:lnTo>
                    <a:lnTo>
                      <a:pt x="45" y="413"/>
                    </a:lnTo>
                    <a:lnTo>
                      <a:pt x="45" y="413"/>
                    </a:lnTo>
                    <a:lnTo>
                      <a:pt x="45" y="413"/>
                    </a:lnTo>
                    <a:lnTo>
                      <a:pt x="43" y="413"/>
                    </a:lnTo>
                    <a:lnTo>
                      <a:pt x="43" y="411"/>
                    </a:lnTo>
                    <a:lnTo>
                      <a:pt x="43" y="411"/>
                    </a:lnTo>
                    <a:lnTo>
                      <a:pt x="43" y="411"/>
                    </a:lnTo>
                    <a:lnTo>
                      <a:pt x="40" y="411"/>
                    </a:lnTo>
                    <a:lnTo>
                      <a:pt x="40" y="411"/>
                    </a:lnTo>
                    <a:lnTo>
                      <a:pt x="40" y="411"/>
                    </a:lnTo>
                    <a:lnTo>
                      <a:pt x="40" y="411"/>
                    </a:lnTo>
                    <a:lnTo>
                      <a:pt x="40" y="408"/>
                    </a:lnTo>
                    <a:lnTo>
                      <a:pt x="37" y="408"/>
                    </a:lnTo>
                    <a:lnTo>
                      <a:pt x="37" y="408"/>
                    </a:lnTo>
                    <a:lnTo>
                      <a:pt x="37" y="408"/>
                    </a:lnTo>
                    <a:lnTo>
                      <a:pt x="37" y="405"/>
                    </a:lnTo>
                    <a:lnTo>
                      <a:pt x="34" y="405"/>
                    </a:lnTo>
                    <a:lnTo>
                      <a:pt x="34" y="405"/>
                    </a:lnTo>
                    <a:lnTo>
                      <a:pt x="34" y="405"/>
                    </a:lnTo>
                    <a:lnTo>
                      <a:pt x="34" y="405"/>
                    </a:lnTo>
                    <a:lnTo>
                      <a:pt x="34" y="405"/>
                    </a:lnTo>
                    <a:lnTo>
                      <a:pt x="31" y="405"/>
                    </a:ln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02"/>
                    </a:lnTo>
                    <a:lnTo>
                      <a:pt x="28" y="402"/>
                    </a:lnTo>
                    <a:lnTo>
                      <a:pt x="28" y="402"/>
                    </a:lnTo>
                    <a:lnTo>
                      <a:pt x="28" y="399"/>
                    </a:lnTo>
                    <a:lnTo>
                      <a:pt x="26" y="399"/>
                    </a:lnTo>
                    <a:lnTo>
                      <a:pt x="26" y="399"/>
                    </a:lnTo>
                    <a:lnTo>
                      <a:pt x="26" y="399"/>
                    </a:lnTo>
                    <a:lnTo>
                      <a:pt x="26" y="396"/>
                    </a:lnTo>
                    <a:lnTo>
                      <a:pt x="23" y="396"/>
                    </a:lnTo>
                    <a:lnTo>
                      <a:pt x="23" y="396"/>
                    </a:lnTo>
                    <a:lnTo>
                      <a:pt x="23" y="396"/>
                    </a:lnTo>
                    <a:lnTo>
                      <a:pt x="23" y="396"/>
                    </a:lnTo>
                    <a:lnTo>
                      <a:pt x="23" y="396"/>
                    </a:lnTo>
                    <a:lnTo>
                      <a:pt x="20" y="396"/>
                    </a:lnTo>
                    <a:lnTo>
                      <a:pt x="20" y="394"/>
                    </a:lnTo>
                    <a:lnTo>
                      <a:pt x="20" y="394"/>
                    </a:lnTo>
                    <a:lnTo>
                      <a:pt x="20" y="394"/>
                    </a:lnTo>
                    <a:lnTo>
                      <a:pt x="17" y="394"/>
                    </a:lnTo>
                    <a:lnTo>
                      <a:pt x="17" y="394"/>
                    </a:lnTo>
                    <a:lnTo>
                      <a:pt x="17" y="394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91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8"/>
                    </a:lnTo>
                    <a:lnTo>
                      <a:pt x="17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5"/>
                    </a:lnTo>
                    <a:lnTo>
                      <a:pt x="20" y="382"/>
                    </a:lnTo>
                    <a:lnTo>
                      <a:pt x="20" y="382"/>
                    </a:lnTo>
                    <a:lnTo>
                      <a:pt x="20" y="382"/>
                    </a:lnTo>
                    <a:lnTo>
                      <a:pt x="23" y="382"/>
                    </a:lnTo>
                    <a:lnTo>
                      <a:pt x="23" y="382"/>
                    </a:lnTo>
                    <a:lnTo>
                      <a:pt x="23" y="382"/>
                    </a:lnTo>
                    <a:lnTo>
                      <a:pt x="23" y="379"/>
                    </a:lnTo>
                    <a:lnTo>
                      <a:pt x="23" y="379"/>
                    </a:lnTo>
                    <a:lnTo>
                      <a:pt x="26" y="379"/>
                    </a:lnTo>
                    <a:lnTo>
                      <a:pt x="26" y="379"/>
                    </a:lnTo>
                    <a:lnTo>
                      <a:pt x="26" y="379"/>
                    </a:lnTo>
                    <a:lnTo>
                      <a:pt x="26" y="377"/>
                    </a:lnTo>
                    <a:lnTo>
                      <a:pt x="26" y="377"/>
                    </a:lnTo>
                    <a:lnTo>
                      <a:pt x="28" y="377"/>
                    </a:lnTo>
                    <a:lnTo>
                      <a:pt x="28" y="377"/>
                    </a:lnTo>
                    <a:lnTo>
                      <a:pt x="28" y="377"/>
                    </a:lnTo>
                    <a:lnTo>
                      <a:pt x="28" y="377"/>
                    </a:lnTo>
                    <a:lnTo>
                      <a:pt x="28" y="374"/>
                    </a:lnTo>
                    <a:lnTo>
                      <a:pt x="28" y="374"/>
                    </a:lnTo>
                    <a:lnTo>
                      <a:pt x="28" y="374"/>
                    </a:lnTo>
                    <a:lnTo>
                      <a:pt x="31" y="374"/>
                    </a:lnTo>
                    <a:lnTo>
                      <a:pt x="31" y="374"/>
                    </a:lnTo>
                    <a:lnTo>
                      <a:pt x="31" y="371"/>
                    </a:lnTo>
                    <a:lnTo>
                      <a:pt x="31" y="371"/>
                    </a:lnTo>
                    <a:lnTo>
                      <a:pt x="28" y="371"/>
                    </a:lnTo>
                    <a:lnTo>
                      <a:pt x="28" y="371"/>
                    </a:lnTo>
                    <a:lnTo>
                      <a:pt x="28" y="368"/>
                    </a:lnTo>
                    <a:lnTo>
                      <a:pt x="28" y="368"/>
                    </a:lnTo>
                    <a:lnTo>
                      <a:pt x="28" y="368"/>
                    </a:lnTo>
                    <a:lnTo>
                      <a:pt x="28" y="368"/>
                    </a:lnTo>
                    <a:lnTo>
                      <a:pt x="28" y="365"/>
                    </a:lnTo>
                    <a:lnTo>
                      <a:pt x="26" y="365"/>
                    </a:lnTo>
                    <a:lnTo>
                      <a:pt x="26" y="365"/>
                    </a:lnTo>
                    <a:lnTo>
                      <a:pt x="26" y="365"/>
                    </a:lnTo>
                    <a:lnTo>
                      <a:pt x="26" y="365"/>
                    </a:lnTo>
                    <a:lnTo>
                      <a:pt x="26" y="362"/>
                    </a:lnTo>
                    <a:lnTo>
                      <a:pt x="23" y="362"/>
                    </a:lnTo>
                    <a:lnTo>
                      <a:pt x="23" y="362"/>
                    </a:lnTo>
                    <a:lnTo>
                      <a:pt x="23" y="362"/>
                    </a:lnTo>
                    <a:lnTo>
                      <a:pt x="20" y="362"/>
                    </a:lnTo>
                    <a:lnTo>
                      <a:pt x="20" y="362"/>
                    </a:lnTo>
                    <a:lnTo>
                      <a:pt x="20" y="362"/>
                    </a:lnTo>
                    <a:lnTo>
                      <a:pt x="17" y="362"/>
                    </a:lnTo>
                    <a:lnTo>
                      <a:pt x="17" y="362"/>
                    </a:lnTo>
                    <a:lnTo>
                      <a:pt x="17" y="360"/>
                    </a:lnTo>
                    <a:lnTo>
                      <a:pt x="14" y="360"/>
                    </a:lnTo>
                    <a:lnTo>
                      <a:pt x="14" y="360"/>
                    </a:lnTo>
                    <a:lnTo>
                      <a:pt x="11" y="360"/>
                    </a:lnTo>
                    <a:lnTo>
                      <a:pt x="11" y="360"/>
                    </a:lnTo>
                    <a:lnTo>
                      <a:pt x="11" y="360"/>
                    </a:lnTo>
                    <a:lnTo>
                      <a:pt x="11" y="360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9" y="360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7"/>
                    </a:lnTo>
                    <a:lnTo>
                      <a:pt x="6" y="354"/>
                    </a:lnTo>
                    <a:lnTo>
                      <a:pt x="6" y="354"/>
                    </a:lnTo>
                    <a:lnTo>
                      <a:pt x="6" y="354"/>
                    </a:lnTo>
                    <a:lnTo>
                      <a:pt x="3" y="354"/>
                    </a:lnTo>
                    <a:lnTo>
                      <a:pt x="3" y="351"/>
                    </a:lnTo>
                    <a:lnTo>
                      <a:pt x="3" y="351"/>
                    </a:lnTo>
                    <a:lnTo>
                      <a:pt x="3" y="351"/>
                    </a:lnTo>
                    <a:lnTo>
                      <a:pt x="3" y="351"/>
                    </a:lnTo>
                    <a:lnTo>
                      <a:pt x="3" y="348"/>
                    </a:lnTo>
                    <a:lnTo>
                      <a:pt x="3" y="348"/>
                    </a:lnTo>
                    <a:lnTo>
                      <a:pt x="3" y="348"/>
                    </a:lnTo>
                    <a:lnTo>
                      <a:pt x="3" y="348"/>
                    </a:lnTo>
                    <a:lnTo>
                      <a:pt x="3" y="345"/>
                    </a:lnTo>
                    <a:lnTo>
                      <a:pt x="0" y="345"/>
                    </a:lnTo>
                    <a:lnTo>
                      <a:pt x="0" y="343"/>
                    </a:lnTo>
                    <a:lnTo>
                      <a:pt x="0" y="343"/>
                    </a:lnTo>
                    <a:lnTo>
                      <a:pt x="0" y="343"/>
                    </a:lnTo>
                    <a:lnTo>
                      <a:pt x="0" y="343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37"/>
                    </a:lnTo>
                    <a:lnTo>
                      <a:pt x="0" y="337"/>
                    </a:lnTo>
                    <a:lnTo>
                      <a:pt x="0" y="337"/>
                    </a:lnTo>
                    <a:lnTo>
                      <a:pt x="0" y="337"/>
                    </a:lnTo>
                    <a:lnTo>
                      <a:pt x="3" y="334"/>
                    </a:lnTo>
                    <a:lnTo>
                      <a:pt x="6" y="334"/>
                    </a:lnTo>
                    <a:lnTo>
                      <a:pt x="6" y="334"/>
                    </a:lnTo>
                    <a:lnTo>
                      <a:pt x="9" y="334"/>
                    </a:lnTo>
                    <a:lnTo>
                      <a:pt x="11" y="334"/>
                    </a:lnTo>
                    <a:lnTo>
                      <a:pt x="11" y="334"/>
                    </a:lnTo>
                    <a:lnTo>
                      <a:pt x="14" y="334"/>
                    </a:lnTo>
                    <a:lnTo>
                      <a:pt x="14" y="334"/>
                    </a:lnTo>
                    <a:lnTo>
                      <a:pt x="17" y="331"/>
                    </a:lnTo>
                    <a:lnTo>
                      <a:pt x="17" y="331"/>
                    </a:lnTo>
                    <a:lnTo>
                      <a:pt x="17" y="331"/>
                    </a:lnTo>
                    <a:lnTo>
                      <a:pt x="17" y="331"/>
                    </a:lnTo>
                    <a:lnTo>
                      <a:pt x="17" y="328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20" y="326"/>
                    </a:lnTo>
                    <a:lnTo>
                      <a:pt x="20" y="326"/>
                    </a:lnTo>
                    <a:lnTo>
                      <a:pt x="23" y="326"/>
                    </a:lnTo>
                    <a:lnTo>
                      <a:pt x="23" y="326"/>
                    </a:lnTo>
                    <a:lnTo>
                      <a:pt x="23" y="326"/>
                    </a:lnTo>
                    <a:lnTo>
                      <a:pt x="26" y="326"/>
                    </a:lnTo>
                    <a:lnTo>
                      <a:pt x="28" y="326"/>
                    </a:lnTo>
                    <a:lnTo>
                      <a:pt x="28" y="326"/>
                    </a:lnTo>
                    <a:lnTo>
                      <a:pt x="31" y="326"/>
                    </a:lnTo>
                    <a:lnTo>
                      <a:pt x="31" y="326"/>
                    </a:lnTo>
                    <a:lnTo>
                      <a:pt x="31" y="326"/>
                    </a:lnTo>
                    <a:lnTo>
                      <a:pt x="31" y="326"/>
                    </a:lnTo>
                    <a:lnTo>
                      <a:pt x="34" y="326"/>
                    </a:lnTo>
                    <a:lnTo>
                      <a:pt x="34" y="326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3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20"/>
                    </a:lnTo>
                    <a:lnTo>
                      <a:pt x="34" y="317"/>
                    </a:lnTo>
                    <a:lnTo>
                      <a:pt x="34" y="317"/>
                    </a:lnTo>
                    <a:lnTo>
                      <a:pt x="34" y="317"/>
                    </a:lnTo>
                    <a:lnTo>
                      <a:pt x="34" y="317"/>
                    </a:lnTo>
                    <a:lnTo>
                      <a:pt x="34" y="317"/>
                    </a:lnTo>
                    <a:lnTo>
                      <a:pt x="37" y="317"/>
                    </a:lnTo>
                    <a:lnTo>
                      <a:pt x="37" y="317"/>
                    </a:lnTo>
                    <a:lnTo>
                      <a:pt x="37" y="317"/>
                    </a:lnTo>
                    <a:lnTo>
                      <a:pt x="34" y="317"/>
                    </a:lnTo>
                    <a:lnTo>
                      <a:pt x="34" y="314"/>
                    </a:lnTo>
                    <a:lnTo>
                      <a:pt x="34" y="314"/>
                    </a:lnTo>
                    <a:lnTo>
                      <a:pt x="34" y="311"/>
                    </a:lnTo>
                    <a:lnTo>
                      <a:pt x="34" y="311"/>
                    </a:lnTo>
                    <a:lnTo>
                      <a:pt x="34" y="309"/>
                    </a:lnTo>
                    <a:lnTo>
                      <a:pt x="34" y="306"/>
                    </a:lnTo>
                    <a:lnTo>
                      <a:pt x="31" y="303"/>
                    </a:lnTo>
                    <a:lnTo>
                      <a:pt x="31" y="303"/>
                    </a:lnTo>
                    <a:lnTo>
                      <a:pt x="31" y="300"/>
                    </a:lnTo>
                    <a:lnTo>
                      <a:pt x="31" y="300"/>
                    </a:lnTo>
                    <a:lnTo>
                      <a:pt x="31" y="297"/>
                    </a:lnTo>
                    <a:lnTo>
                      <a:pt x="31" y="297"/>
                    </a:lnTo>
                    <a:lnTo>
                      <a:pt x="28" y="297"/>
                    </a:lnTo>
                    <a:lnTo>
                      <a:pt x="28" y="294"/>
                    </a:lnTo>
                    <a:lnTo>
                      <a:pt x="28" y="294"/>
                    </a:lnTo>
                    <a:lnTo>
                      <a:pt x="28" y="292"/>
                    </a:lnTo>
                    <a:lnTo>
                      <a:pt x="28" y="292"/>
                    </a:lnTo>
                    <a:lnTo>
                      <a:pt x="28" y="292"/>
                    </a:lnTo>
                    <a:lnTo>
                      <a:pt x="26" y="292"/>
                    </a:lnTo>
                    <a:lnTo>
                      <a:pt x="26" y="289"/>
                    </a:lnTo>
                    <a:lnTo>
                      <a:pt x="26" y="289"/>
                    </a:lnTo>
                    <a:lnTo>
                      <a:pt x="26" y="289"/>
                    </a:lnTo>
                    <a:lnTo>
                      <a:pt x="23" y="286"/>
                    </a:lnTo>
                    <a:lnTo>
                      <a:pt x="23" y="286"/>
                    </a:lnTo>
                    <a:lnTo>
                      <a:pt x="23" y="286"/>
                    </a:lnTo>
                    <a:lnTo>
                      <a:pt x="23" y="283"/>
                    </a:lnTo>
                    <a:lnTo>
                      <a:pt x="23" y="283"/>
                    </a:lnTo>
                    <a:lnTo>
                      <a:pt x="23" y="280"/>
                    </a:lnTo>
                    <a:lnTo>
                      <a:pt x="23" y="280"/>
                    </a:lnTo>
                    <a:lnTo>
                      <a:pt x="23" y="280"/>
                    </a:lnTo>
                    <a:lnTo>
                      <a:pt x="23" y="277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2"/>
                    </a:lnTo>
                    <a:lnTo>
                      <a:pt x="26" y="272"/>
                    </a:lnTo>
                    <a:lnTo>
                      <a:pt x="26" y="269"/>
                    </a:lnTo>
                    <a:lnTo>
                      <a:pt x="26" y="269"/>
                    </a:lnTo>
                    <a:lnTo>
                      <a:pt x="26" y="269"/>
                    </a:lnTo>
                    <a:lnTo>
                      <a:pt x="23" y="269"/>
                    </a:lnTo>
                    <a:lnTo>
                      <a:pt x="23" y="266"/>
                    </a:lnTo>
                    <a:lnTo>
                      <a:pt x="23" y="266"/>
                    </a:lnTo>
                    <a:lnTo>
                      <a:pt x="34" y="263"/>
                    </a:lnTo>
                    <a:lnTo>
                      <a:pt x="34" y="258"/>
                    </a:lnTo>
                    <a:lnTo>
                      <a:pt x="34" y="258"/>
                    </a:lnTo>
                    <a:lnTo>
                      <a:pt x="34" y="258"/>
                    </a:lnTo>
                    <a:lnTo>
                      <a:pt x="34" y="258"/>
                    </a:lnTo>
                    <a:lnTo>
                      <a:pt x="34" y="255"/>
                    </a:lnTo>
                    <a:lnTo>
                      <a:pt x="31" y="255"/>
                    </a:lnTo>
                    <a:lnTo>
                      <a:pt x="31" y="255"/>
                    </a:lnTo>
                    <a:lnTo>
                      <a:pt x="31" y="255"/>
                    </a:lnTo>
                    <a:lnTo>
                      <a:pt x="34" y="255"/>
                    </a:lnTo>
                    <a:lnTo>
                      <a:pt x="34" y="252"/>
                    </a:lnTo>
                    <a:lnTo>
                      <a:pt x="34" y="252"/>
                    </a:lnTo>
                    <a:lnTo>
                      <a:pt x="34" y="252"/>
                    </a:lnTo>
                    <a:lnTo>
                      <a:pt x="34" y="252"/>
                    </a:lnTo>
                    <a:lnTo>
                      <a:pt x="34" y="252"/>
                    </a:lnTo>
                    <a:lnTo>
                      <a:pt x="31" y="252"/>
                    </a:lnTo>
                    <a:lnTo>
                      <a:pt x="31" y="252"/>
                    </a:lnTo>
                    <a:lnTo>
                      <a:pt x="31" y="252"/>
                    </a:lnTo>
                    <a:lnTo>
                      <a:pt x="31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6" y="255"/>
                    </a:lnTo>
                    <a:lnTo>
                      <a:pt x="23" y="252"/>
                    </a:lnTo>
                    <a:lnTo>
                      <a:pt x="23" y="252"/>
                    </a:lnTo>
                    <a:lnTo>
                      <a:pt x="23" y="252"/>
                    </a:lnTo>
                    <a:lnTo>
                      <a:pt x="23" y="252"/>
                    </a:lnTo>
                    <a:lnTo>
                      <a:pt x="23" y="249"/>
                    </a:lnTo>
                    <a:lnTo>
                      <a:pt x="23" y="249"/>
                    </a:lnTo>
                    <a:lnTo>
                      <a:pt x="23" y="249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3" y="241"/>
                    </a:lnTo>
                    <a:lnTo>
                      <a:pt x="23" y="241"/>
                    </a:lnTo>
                    <a:lnTo>
                      <a:pt x="23" y="241"/>
                    </a:lnTo>
                    <a:lnTo>
                      <a:pt x="23" y="238"/>
                    </a:lnTo>
                    <a:lnTo>
                      <a:pt x="23" y="238"/>
                    </a:lnTo>
                    <a:lnTo>
                      <a:pt x="23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1" y="229"/>
                    </a:lnTo>
                    <a:lnTo>
                      <a:pt x="31" y="229"/>
                    </a:lnTo>
                    <a:lnTo>
                      <a:pt x="31" y="226"/>
                    </a:lnTo>
                    <a:lnTo>
                      <a:pt x="37" y="224"/>
                    </a:lnTo>
                    <a:lnTo>
                      <a:pt x="34" y="224"/>
                    </a:lnTo>
                    <a:lnTo>
                      <a:pt x="28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5"/>
                    </a:lnTo>
                    <a:lnTo>
                      <a:pt x="31" y="212"/>
                    </a:lnTo>
                    <a:lnTo>
                      <a:pt x="31" y="212"/>
                    </a:lnTo>
                    <a:lnTo>
                      <a:pt x="31" y="212"/>
                    </a:lnTo>
                    <a:lnTo>
                      <a:pt x="34" y="212"/>
                    </a:lnTo>
                    <a:lnTo>
                      <a:pt x="34" y="212"/>
                    </a:lnTo>
                    <a:lnTo>
                      <a:pt x="34" y="212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9"/>
                    </a:lnTo>
                    <a:lnTo>
                      <a:pt x="34" y="207"/>
                    </a:lnTo>
                    <a:lnTo>
                      <a:pt x="34" y="207"/>
                    </a:lnTo>
                    <a:lnTo>
                      <a:pt x="34" y="207"/>
                    </a:lnTo>
                    <a:lnTo>
                      <a:pt x="34" y="204"/>
                    </a:lnTo>
                    <a:lnTo>
                      <a:pt x="34" y="204"/>
                    </a:lnTo>
                    <a:lnTo>
                      <a:pt x="37" y="204"/>
                    </a:lnTo>
                    <a:lnTo>
                      <a:pt x="37" y="201"/>
                    </a:lnTo>
                    <a:lnTo>
                      <a:pt x="37" y="201"/>
                    </a:lnTo>
                    <a:lnTo>
                      <a:pt x="37" y="201"/>
                    </a:lnTo>
                    <a:lnTo>
                      <a:pt x="37" y="201"/>
                    </a:lnTo>
                    <a:lnTo>
                      <a:pt x="37" y="201"/>
                    </a:lnTo>
                    <a:lnTo>
                      <a:pt x="37" y="198"/>
                    </a:lnTo>
                    <a:lnTo>
                      <a:pt x="37" y="198"/>
                    </a:lnTo>
                    <a:lnTo>
                      <a:pt x="40" y="198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2"/>
                    </a:lnTo>
                    <a:lnTo>
                      <a:pt x="40" y="192"/>
                    </a:lnTo>
                    <a:lnTo>
                      <a:pt x="40" y="192"/>
                    </a:lnTo>
                    <a:lnTo>
                      <a:pt x="40" y="192"/>
                    </a:lnTo>
                    <a:lnTo>
                      <a:pt x="40" y="190"/>
                    </a:lnTo>
                    <a:lnTo>
                      <a:pt x="40" y="190"/>
                    </a:lnTo>
                    <a:lnTo>
                      <a:pt x="37" y="190"/>
                    </a:lnTo>
                    <a:lnTo>
                      <a:pt x="37" y="190"/>
                    </a:lnTo>
                    <a:lnTo>
                      <a:pt x="37" y="190"/>
                    </a:lnTo>
                    <a:lnTo>
                      <a:pt x="37" y="190"/>
                    </a:lnTo>
                    <a:lnTo>
                      <a:pt x="37" y="190"/>
                    </a:lnTo>
                    <a:lnTo>
                      <a:pt x="37" y="187"/>
                    </a:lnTo>
                    <a:lnTo>
                      <a:pt x="37" y="187"/>
                    </a:lnTo>
                    <a:lnTo>
                      <a:pt x="40" y="187"/>
                    </a:lnTo>
                    <a:lnTo>
                      <a:pt x="40" y="187"/>
                    </a:lnTo>
                    <a:lnTo>
                      <a:pt x="40" y="187"/>
                    </a:lnTo>
                    <a:lnTo>
                      <a:pt x="40" y="184"/>
                    </a:lnTo>
                    <a:lnTo>
                      <a:pt x="40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4"/>
                    </a:lnTo>
                    <a:lnTo>
                      <a:pt x="45" y="181"/>
                    </a:lnTo>
                    <a:lnTo>
                      <a:pt x="45" y="181"/>
                    </a:lnTo>
                    <a:lnTo>
                      <a:pt x="45" y="181"/>
                    </a:lnTo>
                    <a:lnTo>
                      <a:pt x="45" y="181"/>
                    </a:lnTo>
                    <a:lnTo>
                      <a:pt x="48" y="181"/>
                    </a:lnTo>
                    <a:lnTo>
                      <a:pt x="48" y="181"/>
                    </a:lnTo>
                    <a:lnTo>
                      <a:pt x="48" y="181"/>
                    </a:lnTo>
                    <a:lnTo>
                      <a:pt x="48" y="181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48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4" y="184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5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68" y="187"/>
                    </a:lnTo>
                    <a:lnTo>
                      <a:pt x="71" y="187"/>
                    </a:lnTo>
                    <a:lnTo>
                      <a:pt x="71" y="187"/>
                    </a:lnTo>
                    <a:lnTo>
                      <a:pt x="71" y="187"/>
                    </a:lnTo>
                    <a:lnTo>
                      <a:pt x="71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4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78"/>
                    </a:lnTo>
                    <a:lnTo>
                      <a:pt x="77" y="178"/>
                    </a:lnTo>
                    <a:lnTo>
                      <a:pt x="77" y="178"/>
                    </a:lnTo>
                    <a:lnTo>
                      <a:pt x="77" y="178"/>
                    </a:lnTo>
                    <a:lnTo>
                      <a:pt x="79" y="178"/>
                    </a:lnTo>
                    <a:lnTo>
                      <a:pt x="79" y="178"/>
                    </a:lnTo>
                    <a:lnTo>
                      <a:pt x="79" y="178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5"/>
                    </a:lnTo>
                    <a:lnTo>
                      <a:pt x="79" y="178"/>
                    </a:lnTo>
                    <a:lnTo>
                      <a:pt x="79" y="178"/>
                    </a:lnTo>
                    <a:lnTo>
                      <a:pt x="79" y="178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2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5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5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1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6" y="172"/>
                    </a:lnTo>
                    <a:lnTo>
                      <a:pt x="96" y="172"/>
                    </a:lnTo>
                    <a:lnTo>
                      <a:pt x="96" y="172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6" y="167"/>
                    </a:lnTo>
                    <a:lnTo>
                      <a:pt x="99" y="167"/>
                    </a:lnTo>
                    <a:lnTo>
                      <a:pt x="99" y="167"/>
                    </a:lnTo>
                    <a:lnTo>
                      <a:pt x="99" y="167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99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5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5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1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08" y="141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11" y="136"/>
                    </a:lnTo>
                    <a:lnTo>
                      <a:pt x="108" y="136"/>
                    </a:lnTo>
                    <a:lnTo>
                      <a:pt x="108" y="133"/>
                    </a:lnTo>
                    <a:lnTo>
                      <a:pt x="108" y="133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5" y="127"/>
                    </a:lnTo>
                    <a:lnTo>
                      <a:pt x="105" y="127"/>
                    </a:lnTo>
                    <a:lnTo>
                      <a:pt x="105" y="127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2" y="121"/>
                    </a:lnTo>
                    <a:lnTo>
                      <a:pt x="102" y="124"/>
                    </a:lnTo>
                    <a:lnTo>
                      <a:pt x="102" y="124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02" y="119"/>
                    </a:lnTo>
                    <a:lnTo>
                      <a:pt x="99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9"/>
                    </a:lnTo>
                    <a:lnTo>
                      <a:pt x="113" y="119"/>
                    </a:lnTo>
                    <a:lnTo>
                      <a:pt x="113" y="116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6" y="113"/>
                    </a:lnTo>
                    <a:lnTo>
                      <a:pt x="116" y="113"/>
                    </a:lnTo>
                    <a:lnTo>
                      <a:pt x="116" y="113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22" y="104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2" y="99"/>
                    </a:lnTo>
                    <a:lnTo>
                      <a:pt x="122" y="99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5" y="90"/>
                    </a:lnTo>
                    <a:lnTo>
                      <a:pt x="125" y="90"/>
                    </a:lnTo>
                    <a:lnTo>
                      <a:pt x="125" y="87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6"/>
                    </a:lnTo>
                    <a:lnTo>
                      <a:pt x="122" y="76"/>
                    </a:lnTo>
                    <a:lnTo>
                      <a:pt x="125" y="76"/>
                    </a:lnTo>
                    <a:lnTo>
                      <a:pt x="125" y="76"/>
                    </a:lnTo>
                    <a:lnTo>
                      <a:pt x="125" y="76"/>
                    </a:lnTo>
                    <a:lnTo>
                      <a:pt x="125" y="76"/>
                    </a:lnTo>
                    <a:lnTo>
                      <a:pt x="125" y="76"/>
                    </a:lnTo>
                    <a:lnTo>
                      <a:pt x="128" y="76"/>
                    </a:lnTo>
                    <a:lnTo>
                      <a:pt x="128" y="73"/>
                    </a:lnTo>
                    <a:lnTo>
                      <a:pt x="128" y="73"/>
                    </a:lnTo>
                    <a:lnTo>
                      <a:pt x="128" y="73"/>
                    </a:lnTo>
                    <a:lnTo>
                      <a:pt x="128" y="73"/>
                    </a:lnTo>
                    <a:lnTo>
                      <a:pt x="128" y="70"/>
                    </a:lnTo>
                    <a:lnTo>
                      <a:pt x="128" y="70"/>
                    </a:lnTo>
                    <a:lnTo>
                      <a:pt x="128" y="70"/>
                    </a:lnTo>
                    <a:lnTo>
                      <a:pt x="128" y="68"/>
                    </a:lnTo>
                    <a:lnTo>
                      <a:pt x="128" y="68"/>
                    </a:lnTo>
                    <a:lnTo>
                      <a:pt x="128" y="68"/>
                    </a:lnTo>
                    <a:lnTo>
                      <a:pt x="128" y="68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2"/>
                    </a:lnTo>
                    <a:lnTo>
                      <a:pt x="128" y="62"/>
                    </a:lnTo>
                    <a:lnTo>
                      <a:pt x="128" y="62"/>
                    </a:lnTo>
                    <a:lnTo>
                      <a:pt x="128" y="62"/>
                    </a:lnTo>
                    <a:lnTo>
                      <a:pt x="128" y="62"/>
                    </a:lnTo>
                    <a:lnTo>
                      <a:pt x="128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30" y="59"/>
                    </a:lnTo>
                    <a:lnTo>
                      <a:pt x="130" y="59"/>
                    </a:lnTo>
                    <a:lnTo>
                      <a:pt x="130" y="56"/>
                    </a:lnTo>
                    <a:lnTo>
                      <a:pt x="130" y="56"/>
                    </a:lnTo>
                    <a:lnTo>
                      <a:pt x="133" y="56"/>
                    </a:lnTo>
                    <a:lnTo>
                      <a:pt x="133" y="53"/>
                    </a:lnTo>
                    <a:lnTo>
                      <a:pt x="133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39" y="53"/>
                    </a:lnTo>
                    <a:lnTo>
                      <a:pt x="142" y="53"/>
                    </a:lnTo>
                    <a:lnTo>
                      <a:pt x="142" y="53"/>
                    </a:lnTo>
                    <a:lnTo>
                      <a:pt x="142" y="53"/>
                    </a:lnTo>
                    <a:lnTo>
                      <a:pt x="142" y="53"/>
                    </a:lnTo>
                    <a:lnTo>
                      <a:pt x="142" y="51"/>
                    </a:lnTo>
                    <a:lnTo>
                      <a:pt x="142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0" y="51"/>
                    </a:lnTo>
                    <a:lnTo>
                      <a:pt x="130" y="51"/>
                    </a:lnTo>
                    <a:lnTo>
                      <a:pt x="130" y="51"/>
                    </a:lnTo>
                    <a:lnTo>
                      <a:pt x="130" y="51"/>
                    </a:lnTo>
                    <a:lnTo>
                      <a:pt x="130" y="51"/>
                    </a:lnTo>
                    <a:lnTo>
                      <a:pt x="128" y="51"/>
                    </a:lnTo>
                    <a:lnTo>
                      <a:pt x="128" y="51"/>
                    </a:lnTo>
                    <a:lnTo>
                      <a:pt x="128" y="51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13" y="53"/>
                    </a:lnTo>
                    <a:lnTo>
                      <a:pt x="113" y="53"/>
                    </a:lnTo>
                    <a:lnTo>
                      <a:pt x="113" y="53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11" y="53"/>
                    </a:lnTo>
                    <a:lnTo>
                      <a:pt x="111" y="53"/>
                    </a:lnTo>
                    <a:lnTo>
                      <a:pt x="111" y="53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3" y="51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5"/>
                    </a:lnTo>
                    <a:lnTo>
                      <a:pt x="113" y="45"/>
                    </a:lnTo>
                    <a:lnTo>
                      <a:pt x="113" y="45"/>
                    </a:lnTo>
                    <a:lnTo>
                      <a:pt x="113" y="45"/>
                    </a:lnTo>
                    <a:lnTo>
                      <a:pt x="113" y="45"/>
                    </a:lnTo>
                    <a:lnTo>
                      <a:pt x="111" y="45"/>
                    </a:lnTo>
                    <a:lnTo>
                      <a:pt x="111" y="45"/>
                    </a:lnTo>
                    <a:lnTo>
                      <a:pt x="111" y="4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70" name="Freeform 266"/>
              <p:cNvSpPr>
                <a:spLocks/>
              </p:cNvSpPr>
              <p:nvPr/>
            </p:nvSpPr>
            <p:spPr bwMode="auto">
              <a:xfrm>
                <a:off x="1137" y="2675"/>
                <a:ext cx="210" cy="143"/>
              </a:xfrm>
              <a:custGeom>
                <a:avLst/>
                <a:gdLst/>
                <a:ahLst/>
                <a:cxnLst>
                  <a:cxn ang="0">
                    <a:pos x="181" y="244"/>
                  </a:cxn>
                  <a:cxn ang="0">
                    <a:pos x="184" y="247"/>
                  </a:cxn>
                  <a:cxn ang="0">
                    <a:pos x="190" y="253"/>
                  </a:cxn>
                  <a:cxn ang="0">
                    <a:pos x="198" y="238"/>
                  </a:cxn>
                  <a:cxn ang="0">
                    <a:pos x="241" y="258"/>
                  </a:cxn>
                  <a:cxn ang="0">
                    <a:pos x="246" y="270"/>
                  </a:cxn>
                  <a:cxn ang="0">
                    <a:pos x="258" y="275"/>
                  </a:cxn>
                  <a:cxn ang="0">
                    <a:pos x="280" y="278"/>
                  </a:cxn>
                  <a:cxn ang="0">
                    <a:pos x="300" y="267"/>
                  </a:cxn>
                  <a:cxn ang="0">
                    <a:pos x="326" y="264"/>
                  </a:cxn>
                  <a:cxn ang="0">
                    <a:pos x="346" y="270"/>
                  </a:cxn>
                  <a:cxn ang="0">
                    <a:pos x="416" y="255"/>
                  </a:cxn>
                  <a:cxn ang="0">
                    <a:pos x="408" y="230"/>
                  </a:cxn>
                  <a:cxn ang="0">
                    <a:pos x="391" y="213"/>
                  </a:cxn>
                  <a:cxn ang="0">
                    <a:pos x="368" y="202"/>
                  </a:cxn>
                  <a:cxn ang="0">
                    <a:pos x="357" y="190"/>
                  </a:cxn>
                  <a:cxn ang="0">
                    <a:pos x="340" y="173"/>
                  </a:cxn>
                  <a:cxn ang="0">
                    <a:pos x="326" y="165"/>
                  </a:cxn>
                  <a:cxn ang="0">
                    <a:pos x="309" y="153"/>
                  </a:cxn>
                  <a:cxn ang="0">
                    <a:pos x="306" y="142"/>
                  </a:cxn>
                  <a:cxn ang="0">
                    <a:pos x="317" y="131"/>
                  </a:cxn>
                  <a:cxn ang="0">
                    <a:pos x="300" y="117"/>
                  </a:cxn>
                  <a:cxn ang="0">
                    <a:pos x="295" y="114"/>
                  </a:cxn>
                  <a:cxn ang="0">
                    <a:pos x="286" y="100"/>
                  </a:cxn>
                  <a:cxn ang="0">
                    <a:pos x="269" y="100"/>
                  </a:cxn>
                  <a:cxn ang="0">
                    <a:pos x="258" y="91"/>
                  </a:cxn>
                  <a:cxn ang="0">
                    <a:pos x="249" y="85"/>
                  </a:cxn>
                  <a:cxn ang="0">
                    <a:pos x="235" y="80"/>
                  </a:cxn>
                  <a:cxn ang="0">
                    <a:pos x="229" y="71"/>
                  </a:cxn>
                  <a:cxn ang="0">
                    <a:pos x="215" y="66"/>
                  </a:cxn>
                  <a:cxn ang="0">
                    <a:pos x="204" y="66"/>
                  </a:cxn>
                  <a:cxn ang="0">
                    <a:pos x="198" y="74"/>
                  </a:cxn>
                  <a:cxn ang="0">
                    <a:pos x="198" y="77"/>
                  </a:cxn>
                  <a:cxn ang="0">
                    <a:pos x="193" y="74"/>
                  </a:cxn>
                  <a:cxn ang="0">
                    <a:pos x="181" y="34"/>
                  </a:cxn>
                  <a:cxn ang="0">
                    <a:pos x="133" y="23"/>
                  </a:cxn>
                  <a:cxn ang="0">
                    <a:pos x="127" y="26"/>
                  </a:cxn>
                  <a:cxn ang="0">
                    <a:pos x="42" y="49"/>
                  </a:cxn>
                  <a:cxn ang="0">
                    <a:pos x="0" y="68"/>
                  </a:cxn>
                  <a:cxn ang="0">
                    <a:pos x="11" y="77"/>
                  </a:cxn>
                  <a:cxn ang="0">
                    <a:pos x="42" y="77"/>
                  </a:cxn>
                  <a:cxn ang="0">
                    <a:pos x="65" y="85"/>
                  </a:cxn>
                  <a:cxn ang="0">
                    <a:pos x="54" y="88"/>
                  </a:cxn>
                  <a:cxn ang="0">
                    <a:pos x="45" y="80"/>
                  </a:cxn>
                  <a:cxn ang="0">
                    <a:pos x="40" y="91"/>
                  </a:cxn>
                  <a:cxn ang="0">
                    <a:pos x="51" y="122"/>
                  </a:cxn>
                  <a:cxn ang="0">
                    <a:pos x="23" y="136"/>
                  </a:cxn>
                  <a:cxn ang="0">
                    <a:pos x="20" y="173"/>
                  </a:cxn>
                  <a:cxn ang="0">
                    <a:pos x="25" y="179"/>
                  </a:cxn>
                  <a:cxn ang="0">
                    <a:pos x="51" y="173"/>
                  </a:cxn>
                  <a:cxn ang="0">
                    <a:pos x="74" y="168"/>
                  </a:cxn>
                  <a:cxn ang="0">
                    <a:pos x="91" y="159"/>
                  </a:cxn>
                  <a:cxn ang="0">
                    <a:pos x="108" y="168"/>
                  </a:cxn>
                  <a:cxn ang="0">
                    <a:pos x="102" y="179"/>
                  </a:cxn>
                  <a:cxn ang="0">
                    <a:pos x="91" y="190"/>
                  </a:cxn>
                  <a:cxn ang="0">
                    <a:pos x="136" y="213"/>
                  </a:cxn>
                  <a:cxn ang="0">
                    <a:pos x="144" y="207"/>
                  </a:cxn>
                  <a:cxn ang="0">
                    <a:pos x="147" y="210"/>
                  </a:cxn>
                  <a:cxn ang="0">
                    <a:pos x="147" y="210"/>
                  </a:cxn>
                  <a:cxn ang="0">
                    <a:pos x="144" y="230"/>
                  </a:cxn>
                  <a:cxn ang="0">
                    <a:pos x="173" y="233"/>
                  </a:cxn>
                  <a:cxn ang="0">
                    <a:pos x="176" y="238"/>
                  </a:cxn>
                </a:cxnLst>
                <a:rect l="0" t="0" r="r" b="b"/>
                <a:pathLst>
                  <a:path w="416" h="284">
                    <a:moveTo>
                      <a:pt x="176" y="241"/>
                    </a:move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81" y="241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90" y="253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8"/>
                    </a:lnTo>
                    <a:lnTo>
                      <a:pt x="193" y="258"/>
                    </a:lnTo>
                    <a:lnTo>
                      <a:pt x="193" y="258"/>
                    </a:lnTo>
                    <a:lnTo>
                      <a:pt x="193" y="258"/>
                    </a:lnTo>
                    <a:lnTo>
                      <a:pt x="193" y="258"/>
                    </a:lnTo>
                    <a:lnTo>
                      <a:pt x="195" y="255"/>
                    </a:lnTo>
                    <a:lnTo>
                      <a:pt x="198" y="253"/>
                    </a:lnTo>
                    <a:lnTo>
                      <a:pt x="201" y="250"/>
                    </a:lnTo>
                    <a:lnTo>
                      <a:pt x="201" y="247"/>
                    </a:lnTo>
                    <a:lnTo>
                      <a:pt x="198" y="247"/>
                    </a:lnTo>
                    <a:lnTo>
                      <a:pt x="198" y="247"/>
                    </a:lnTo>
                    <a:lnTo>
                      <a:pt x="198" y="244"/>
                    </a:lnTo>
                    <a:lnTo>
                      <a:pt x="198" y="244"/>
                    </a:lnTo>
                    <a:lnTo>
                      <a:pt x="195" y="241"/>
                    </a:lnTo>
                    <a:lnTo>
                      <a:pt x="195" y="241"/>
                    </a:lnTo>
                    <a:lnTo>
                      <a:pt x="195" y="241"/>
                    </a:lnTo>
                    <a:lnTo>
                      <a:pt x="195" y="238"/>
                    </a:lnTo>
                    <a:lnTo>
                      <a:pt x="195" y="238"/>
                    </a:lnTo>
                    <a:lnTo>
                      <a:pt x="195" y="238"/>
                    </a:lnTo>
                    <a:lnTo>
                      <a:pt x="198" y="238"/>
                    </a:lnTo>
                    <a:lnTo>
                      <a:pt x="198" y="241"/>
                    </a:lnTo>
                    <a:lnTo>
                      <a:pt x="201" y="241"/>
                    </a:lnTo>
                    <a:lnTo>
                      <a:pt x="201" y="241"/>
                    </a:lnTo>
                    <a:lnTo>
                      <a:pt x="204" y="241"/>
                    </a:lnTo>
                    <a:lnTo>
                      <a:pt x="204" y="241"/>
                    </a:lnTo>
                    <a:lnTo>
                      <a:pt x="204" y="241"/>
                    </a:lnTo>
                    <a:lnTo>
                      <a:pt x="204" y="241"/>
                    </a:lnTo>
                    <a:lnTo>
                      <a:pt x="207" y="241"/>
                    </a:lnTo>
                    <a:lnTo>
                      <a:pt x="207" y="244"/>
                    </a:lnTo>
                    <a:lnTo>
                      <a:pt x="207" y="244"/>
                    </a:lnTo>
                    <a:lnTo>
                      <a:pt x="210" y="244"/>
                    </a:lnTo>
                    <a:lnTo>
                      <a:pt x="210" y="244"/>
                    </a:lnTo>
                    <a:lnTo>
                      <a:pt x="218" y="247"/>
                    </a:lnTo>
                    <a:lnTo>
                      <a:pt x="221" y="250"/>
                    </a:lnTo>
                    <a:lnTo>
                      <a:pt x="227" y="253"/>
                    </a:lnTo>
                    <a:lnTo>
                      <a:pt x="232" y="253"/>
                    </a:lnTo>
                    <a:lnTo>
                      <a:pt x="238" y="255"/>
                    </a:lnTo>
                    <a:lnTo>
                      <a:pt x="238" y="255"/>
                    </a:lnTo>
                    <a:lnTo>
                      <a:pt x="238" y="255"/>
                    </a:lnTo>
                    <a:lnTo>
                      <a:pt x="238" y="255"/>
                    </a:lnTo>
                    <a:lnTo>
                      <a:pt x="241" y="255"/>
                    </a:lnTo>
                    <a:lnTo>
                      <a:pt x="241" y="258"/>
                    </a:lnTo>
                    <a:lnTo>
                      <a:pt x="241" y="258"/>
                    </a:lnTo>
                    <a:lnTo>
                      <a:pt x="241" y="258"/>
                    </a:lnTo>
                    <a:lnTo>
                      <a:pt x="241" y="258"/>
                    </a:lnTo>
                    <a:lnTo>
                      <a:pt x="241" y="258"/>
                    </a:lnTo>
                    <a:lnTo>
                      <a:pt x="241" y="261"/>
                    </a:lnTo>
                    <a:lnTo>
                      <a:pt x="241" y="261"/>
                    </a:lnTo>
                    <a:lnTo>
                      <a:pt x="241" y="261"/>
                    </a:lnTo>
                    <a:lnTo>
                      <a:pt x="241" y="261"/>
                    </a:lnTo>
                    <a:lnTo>
                      <a:pt x="241" y="261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2" y="272"/>
                    </a:lnTo>
                    <a:lnTo>
                      <a:pt x="255" y="272"/>
                    </a:lnTo>
                    <a:lnTo>
                      <a:pt x="255" y="272"/>
                    </a:lnTo>
                    <a:lnTo>
                      <a:pt x="255" y="272"/>
                    </a:lnTo>
                    <a:lnTo>
                      <a:pt x="255" y="272"/>
                    </a:lnTo>
                    <a:lnTo>
                      <a:pt x="255" y="275"/>
                    </a:lnTo>
                    <a:lnTo>
                      <a:pt x="258" y="275"/>
                    </a:lnTo>
                    <a:lnTo>
                      <a:pt x="258" y="275"/>
                    </a:lnTo>
                    <a:lnTo>
                      <a:pt x="258" y="275"/>
                    </a:lnTo>
                    <a:lnTo>
                      <a:pt x="258" y="275"/>
                    </a:lnTo>
                    <a:lnTo>
                      <a:pt x="261" y="275"/>
                    </a:lnTo>
                    <a:lnTo>
                      <a:pt x="261" y="275"/>
                    </a:lnTo>
                    <a:lnTo>
                      <a:pt x="261" y="275"/>
                    </a:lnTo>
                    <a:lnTo>
                      <a:pt x="261" y="275"/>
                    </a:lnTo>
                    <a:lnTo>
                      <a:pt x="263" y="275"/>
                    </a:lnTo>
                    <a:lnTo>
                      <a:pt x="263" y="275"/>
                    </a:lnTo>
                    <a:lnTo>
                      <a:pt x="263" y="275"/>
                    </a:lnTo>
                    <a:lnTo>
                      <a:pt x="263" y="275"/>
                    </a:lnTo>
                    <a:lnTo>
                      <a:pt x="263" y="275"/>
                    </a:lnTo>
                    <a:lnTo>
                      <a:pt x="266" y="275"/>
                    </a:lnTo>
                    <a:lnTo>
                      <a:pt x="266" y="275"/>
                    </a:lnTo>
                    <a:lnTo>
                      <a:pt x="266" y="275"/>
                    </a:lnTo>
                    <a:lnTo>
                      <a:pt x="266" y="275"/>
                    </a:lnTo>
                    <a:lnTo>
                      <a:pt x="266" y="278"/>
                    </a:lnTo>
                    <a:lnTo>
                      <a:pt x="269" y="278"/>
                    </a:lnTo>
                    <a:lnTo>
                      <a:pt x="269" y="278"/>
                    </a:lnTo>
                    <a:lnTo>
                      <a:pt x="269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5" y="278"/>
                    </a:lnTo>
                    <a:lnTo>
                      <a:pt x="275" y="278"/>
                    </a:lnTo>
                    <a:lnTo>
                      <a:pt x="278" y="278"/>
                    </a:lnTo>
                    <a:lnTo>
                      <a:pt x="280" y="278"/>
                    </a:lnTo>
                    <a:lnTo>
                      <a:pt x="280" y="281"/>
                    </a:lnTo>
                    <a:lnTo>
                      <a:pt x="283" y="281"/>
                    </a:lnTo>
                    <a:lnTo>
                      <a:pt x="283" y="281"/>
                    </a:lnTo>
                    <a:lnTo>
                      <a:pt x="283" y="278"/>
                    </a:lnTo>
                    <a:lnTo>
                      <a:pt x="283" y="278"/>
                    </a:lnTo>
                    <a:lnTo>
                      <a:pt x="286" y="278"/>
                    </a:lnTo>
                    <a:lnTo>
                      <a:pt x="286" y="278"/>
                    </a:lnTo>
                    <a:lnTo>
                      <a:pt x="289" y="278"/>
                    </a:lnTo>
                    <a:lnTo>
                      <a:pt x="289" y="278"/>
                    </a:lnTo>
                    <a:lnTo>
                      <a:pt x="289" y="275"/>
                    </a:lnTo>
                    <a:lnTo>
                      <a:pt x="292" y="275"/>
                    </a:lnTo>
                    <a:lnTo>
                      <a:pt x="292" y="275"/>
                    </a:lnTo>
                    <a:lnTo>
                      <a:pt x="292" y="275"/>
                    </a:lnTo>
                    <a:lnTo>
                      <a:pt x="292" y="272"/>
                    </a:lnTo>
                    <a:lnTo>
                      <a:pt x="295" y="272"/>
                    </a:lnTo>
                    <a:lnTo>
                      <a:pt x="295" y="272"/>
                    </a:lnTo>
                    <a:lnTo>
                      <a:pt x="295" y="272"/>
                    </a:lnTo>
                    <a:lnTo>
                      <a:pt x="295" y="272"/>
                    </a:lnTo>
                    <a:lnTo>
                      <a:pt x="295" y="272"/>
                    </a:lnTo>
                    <a:lnTo>
                      <a:pt x="295" y="270"/>
                    </a:lnTo>
                    <a:lnTo>
                      <a:pt x="295" y="270"/>
                    </a:lnTo>
                    <a:lnTo>
                      <a:pt x="297" y="270"/>
                    </a:lnTo>
                    <a:lnTo>
                      <a:pt x="297" y="270"/>
                    </a:lnTo>
                    <a:lnTo>
                      <a:pt x="297" y="270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6" y="267"/>
                    </a:lnTo>
                    <a:lnTo>
                      <a:pt x="306" y="267"/>
                    </a:lnTo>
                    <a:lnTo>
                      <a:pt x="309" y="264"/>
                    </a:lnTo>
                    <a:lnTo>
                      <a:pt x="309" y="264"/>
                    </a:lnTo>
                    <a:lnTo>
                      <a:pt x="309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3" y="261"/>
                    </a:lnTo>
                    <a:lnTo>
                      <a:pt x="323" y="261"/>
                    </a:lnTo>
                    <a:lnTo>
                      <a:pt x="326" y="264"/>
                    </a:lnTo>
                    <a:lnTo>
                      <a:pt x="326" y="264"/>
                    </a:lnTo>
                    <a:lnTo>
                      <a:pt x="329" y="264"/>
                    </a:lnTo>
                    <a:lnTo>
                      <a:pt x="329" y="267"/>
                    </a:lnTo>
                    <a:lnTo>
                      <a:pt x="329" y="267"/>
                    </a:lnTo>
                    <a:lnTo>
                      <a:pt x="331" y="267"/>
                    </a:lnTo>
                    <a:lnTo>
                      <a:pt x="331" y="267"/>
                    </a:lnTo>
                    <a:lnTo>
                      <a:pt x="331" y="267"/>
                    </a:lnTo>
                    <a:lnTo>
                      <a:pt x="334" y="270"/>
                    </a:lnTo>
                    <a:lnTo>
                      <a:pt x="334" y="270"/>
                    </a:lnTo>
                    <a:lnTo>
                      <a:pt x="334" y="270"/>
                    </a:lnTo>
                    <a:lnTo>
                      <a:pt x="337" y="270"/>
                    </a:lnTo>
                    <a:lnTo>
                      <a:pt x="337" y="270"/>
                    </a:lnTo>
                    <a:lnTo>
                      <a:pt x="337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43" y="270"/>
                    </a:lnTo>
                    <a:lnTo>
                      <a:pt x="343" y="270"/>
                    </a:lnTo>
                    <a:lnTo>
                      <a:pt x="343" y="270"/>
                    </a:lnTo>
                    <a:lnTo>
                      <a:pt x="343" y="270"/>
                    </a:lnTo>
                    <a:lnTo>
                      <a:pt x="343" y="267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8" y="270"/>
                    </a:lnTo>
                    <a:lnTo>
                      <a:pt x="348" y="258"/>
                    </a:lnTo>
                    <a:lnTo>
                      <a:pt x="351" y="270"/>
                    </a:lnTo>
                    <a:lnTo>
                      <a:pt x="354" y="278"/>
                    </a:lnTo>
                    <a:lnTo>
                      <a:pt x="354" y="284"/>
                    </a:lnTo>
                    <a:lnTo>
                      <a:pt x="354" y="284"/>
                    </a:lnTo>
                    <a:lnTo>
                      <a:pt x="363" y="278"/>
                    </a:lnTo>
                    <a:lnTo>
                      <a:pt x="374" y="270"/>
                    </a:lnTo>
                    <a:lnTo>
                      <a:pt x="380" y="272"/>
                    </a:lnTo>
                    <a:lnTo>
                      <a:pt x="385" y="272"/>
                    </a:lnTo>
                    <a:lnTo>
                      <a:pt x="385" y="272"/>
                    </a:lnTo>
                    <a:lnTo>
                      <a:pt x="391" y="270"/>
                    </a:lnTo>
                    <a:lnTo>
                      <a:pt x="391" y="270"/>
                    </a:lnTo>
                    <a:lnTo>
                      <a:pt x="394" y="270"/>
                    </a:lnTo>
                    <a:lnTo>
                      <a:pt x="397" y="267"/>
                    </a:lnTo>
                    <a:lnTo>
                      <a:pt x="397" y="267"/>
                    </a:lnTo>
                    <a:lnTo>
                      <a:pt x="399" y="267"/>
                    </a:lnTo>
                    <a:lnTo>
                      <a:pt x="399" y="267"/>
                    </a:lnTo>
                    <a:lnTo>
                      <a:pt x="402" y="267"/>
                    </a:lnTo>
                    <a:lnTo>
                      <a:pt x="405" y="267"/>
                    </a:lnTo>
                    <a:lnTo>
                      <a:pt x="416" y="264"/>
                    </a:lnTo>
                    <a:lnTo>
                      <a:pt x="416" y="255"/>
                    </a:lnTo>
                    <a:lnTo>
                      <a:pt x="414" y="253"/>
                    </a:lnTo>
                    <a:lnTo>
                      <a:pt x="411" y="247"/>
                    </a:lnTo>
                    <a:lnTo>
                      <a:pt x="411" y="247"/>
                    </a:lnTo>
                    <a:lnTo>
                      <a:pt x="411" y="244"/>
                    </a:lnTo>
                    <a:lnTo>
                      <a:pt x="408" y="244"/>
                    </a:lnTo>
                    <a:lnTo>
                      <a:pt x="408" y="244"/>
                    </a:lnTo>
                    <a:lnTo>
                      <a:pt x="408" y="241"/>
                    </a:lnTo>
                    <a:lnTo>
                      <a:pt x="408" y="241"/>
                    </a:lnTo>
                    <a:lnTo>
                      <a:pt x="408" y="241"/>
                    </a:lnTo>
                    <a:lnTo>
                      <a:pt x="405" y="241"/>
                    </a:lnTo>
                    <a:lnTo>
                      <a:pt x="405" y="238"/>
                    </a:lnTo>
                    <a:lnTo>
                      <a:pt x="405" y="238"/>
                    </a:lnTo>
                    <a:lnTo>
                      <a:pt x="405" y="238"/>
                    </a:lnTo>
                    <a:lnTo>
                      <a:pt x="405" y="238"/>
                    </a:lnTo>
                    <a:lnTo>
                      <a:pt x="405" y="238"/>
                    </a:lnTo>
                    <a:lnTo>
                      <a:pt x="405" y="236"/>
                    </a:lnTo>
                    <a:lnTo>
                      <a:pt x="405" y="236"/>
                    </a:lnTo>
                    <a:lnTo>
                      <a:pt x="408" y="236"/>
                    </a:lnTo>
                    <a:lnTo>
                      <a:pt x="408" y="236"/>
                    </a:lnTo>
                    <a:lnTo>
                      <a:pt x="408" y="236"/>
                    </a:lnTo>
                    <a:lnTo>
                      <a:pt x="408" y="236"/>
                    </a:lnTo>
                    <a:lnTo>
                      <a:pt x="411" y="233"/>
                    </a:lnTo>
                    <a:lnTo>
                      <a:pt x="408" y="233"/>
                    </a:lnTo>
                    <a:lnTo>
                      <a:pt x="408" y="233"/>
                    </a:lnTo>
                    <a:lnTo>
                      <a:pt x="408" y="230"/>
                    </a:lnTo>
                    <a:lnTo>
                      <a:pt x="408" y="230"/>
                    </a:lnTo>
                    <a:lnTo>
                      <a:pt x="405" y="230"/>
                    </a:lnTo>
                    <a:lnTo>
                      <a:pt x="405" y="230"/>
                    </a:lnTo>
                    <a:lnTo>
                      <a:pt x="405" y="230"/>
                    </a:lnTo>
                    <a:lnTo>
                      <a:pt x="405" y="227"/>
                    </a:lnTo>
                    <a:lnTo>
                      <a:pt x="402" y="227"/>
                    </a:lnTo>
                    <a:lnTo>
                      <a:pt x="405" y="224"/>
                    </a:lnTo>
                    <a:lnTo>
                      <a:pt x="408" y="224"/>
                    </a:lnTo>
                    <a:lnTo>
                      <a:pt x="408" y="221"/>
                    </a:lnTo>
                    <a:lnTo>
                      <a:pt x="408" y="221"/>
                    </a:lnTo>
                    <a:lnTo>
                      <a:pt x="408" y="221"/>
                    </a:lnTo>
                    <a:lnTo>
                      <a:pt x="408" y="221"/>
                    </a:lnTo>
                    <a:lnTo>
                      <a:pt x="408" y="221"/>
                    </a:lnTo>
                    <a:lnTo>
                      <a:pt x="405" y="219"/>
                    </a:lnTo>
                    <a:lnTo>
                      <a:pt x="405" y="219"/>
                    </a:lnTo>
                    <a:lnTo>
                      <a:pt x="405" y="219"/>
                    </a:lnTo>
                    <a:lnTo>
                      <a:pt x="402" y="219"/>
                    </a:lnTo>
                    <a:lnTo>
                      <a:pt x="402" y="219"/>
                    </a:lnTo>
                    <a:lnTo>
                      <a:pt x="402" y="216"/>
                    </a:lnTo>
                    <a:lnTo>
                      <a:pt x="399" y="216"/>
                    </a:lnTo>
                    <a:lnTo>
                      <a:pt x="397" y="213"/>
                    </a:lnTo>
                    <a:lnTo>
                      <a:pt x="397" y="213"/>
                    </a:lnTo>
                    <a:lnTo>
                      <a:pt x="394" y="213"/>
                    </a:lnTo>
                    <a:lnTo>
                      <a:pt x="394" y="213"/>
                    </a:lnTo>
                    <a:lnTo>
                      <a:pt x="391" y="213"/>
                    </a:lnTo>
                    <a:lnTo>
                      <a:pt x="391" y="213"/>
                    </a:lnTo>
                    <a:lnTo>
                      <a:pt x="391" y="213"/>
                    </a:lnTo>
                    <a:lnTo>
                      <a:pt x="388" y="213"/>
                    </a:lnTo>
                    <a:lnTo>
                      <a:pt x="388" y="213"/>
                    </a:lnTo>
                    <a:lnTo>
                      <a:pt x="385" y="213"/>
                    </a:lnTo>
                    <a:lnTo>
                      <a:pt x="385" y="213"/>
                    </a:lnTo>
                    <a:lnTo>
                      <a:pt x="385" y="213"/>
                    </a:lnTo>
                    <a:lnTo>
                      <a:pt x="382" y="213"/>
                    </a:lnTo>
                    <a:lnTo>
                      <a:pt x="382" y="213"/>
                    </a:lnTo>
                    <a:lnTo>
                      <a:pt x="380" y="213"/>
                    </a:lnTo>
                    <a:lnTo>
                      <a:pt x="380" y="210"/>
                    </a:lnTo>
                    <a:lnTo>
                      <a:pt x="380" y="210"/>
                    </a:lnTo>
                    <a:lnTo>
                      <a:pt x="377" y="210"/>
                    </a:lnTo>
                    <a:lnTo>
                      <a:pt x="377" y="210"/>
                    </a:lnTo>
                    <a:lnTo>
                      <a:pt x="377" y="210"/>
                    </a:lnTo>
                    <a:lnTo>
                      <a:pt x="374" y="207"/>
                    </a:lnTo>
                    <a:lnTo>
                      <a:pt x="374" y="207"/>
                    </a:lnTo>
                    <a:lnTo>
                      <a:pt x="374" y="207"/>
                    </a:lnTo>
                    <a:lnTo>
                      <a:pt x="371" y="207"/>
                    </a:lnTo>
                    <a:lnTo>
                      <a:pt x="371" y="207"/>
                    </a:lnTo>
                    <a:lnTo>
                      <a:pt x="371" y="204"/>
                    </a:lnTo>
                    <a:lnTo>
                      <a:pt x="371" y="204"/>
                    </a:lnTo>
                    <a:lnTo>
                      <a:pt x="368" y="204"/>
                    </a:lnTo>
                    <a:lnTo>
                      <a:pt x="368" y="204"/>
                    </a:lnTo>
                    <a:lnTo>
                      <a:pt x="368" y="202"/>
                    </a:lnTo>
                    <a:lnTo>
                      <a:pt x="368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199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3" y="196"/>
                    </a:lnTo>
                    <a:lnTo>
                      <a:pt x="363" y="196"/>
                    </a:lnTo>
                    <a:lnTo>
                      <a:pt x="363" y="196"/>
                    </a:lnTo>
                    <a:lnTo>
                      <a:pt x="360" y="196"/>
                    </a:lnTo>
                    <a:lnTo>
                      <a:pt x="360" y="196"/>
                    </a:lnTo>
                    <a:lnTo>
                      <a:pt x="360" y="196"/>
                    </a:lnTo>
                    <a:lnTo>
                      <a:pt x="360" y="196"/>
                    </a:lnTo>
                    <a:lnTo>
                      <a:pt x="360" y="193"/>
                    </a:lnTo>
                    <a:lnTo>
                      <a:pt x="357" y="193"/>
                    </a:lnTo>
                    <a:lnTo>
                      <a:pt x="357" y="193"/>
                    </a:lnTo>
                    <a:lnTo>
                      <a:pt x="357" y="193"/>
                    </a:lnTo>
                    <a:lnTo>
                      <a:pt x="357" y="190"/>
                    </a:lnTo>
                    <a:lnTo>
                      <a:pt x="357" y="190"/>
                    </a:lnTo>
                    <a:lnTo>
                      <a:pt x="357" y="190"/>
                    </a:lnTo>
                    <a:lnTo>
                      <a:pt x="357" y="187"/>
                    </a:lnTo>
                    <a:lnTo>
                      <a:pt x="357" y="187"/>
                    </a:lnTo>
                    <a:lnTo>
                      <a:pt x="357" y="187"/>
                    </a:lnTo>
                    <a:lnTo>
                      <a:pt x="354" y="185"/>
                    </a:lnTo>
                    <a:lnTo>
                      <a:pt x="354" y="185"/>
                    </a:lnTo>
                    <a:lnTo>
                      <a:pt x="354" y="185"/>
                    </a:lnTo>
                    <a:lnTo>
                      <a:pt x="354" y="182"/>
                    </a:lnTo>
                    <a:lnTo>
                      <a:pt x="354" y="182"/>
                    </a:lnTo>
                    <a:lnTo>
                      <a:pt x="354" y="182"/>
                    </a:lnTo>
                    <a:lnTo>
                      <a:pt x="351" y="179"/>
                    </a:lnTo>
                    <a:lnTo>
                      <a:pt x="351" y="179"/>
                    </a:lnTo>
                    <a:lnTo>
                      <a:pt x="348" y="179"/>
                    </a:lnTo>
                    <a:lnTo>
                      <a:pt x="348" y="176"/>
                    </a:lnTo>
                    <a:lnTo>
                      <a:pt x="348" y="176"/>
                    </a:lnTo>
                    <a:lnTo>
                      <a:pt x="348" y="176"/>
                    </a:lnTo>
                    <a:lnTo>
                      <a:pt x="346" y="176"/>
                    </a:lnTo>
                    <a:lnTo>
                      <a:pt x="346" y="176"/>
                    </a:lnTo>
                    <a:lnTo>
                      <a:pt x="346" y="176"/>
                    </a:lnTo>
                    <a:lnTo>
                      <a:pt x="346" y="176"/>
                    </a:lnTo>
                    <a:lnTo>
                      <a:pt x="346" y="176"/>
                    </a:lnTo>
                    <a:lnTo>
                      <a:pt x="343" y="173"/>
                    </a:lnTo>
                    <a:lnTo>
                      <a:pt x="343" y="173"/>
                    </a:lnTo>
                    <a:lnTo>
                      <a:pt x="343" y="173"/>
                    </a:lnTo>
                    <a:lnTo>
                      <a:pt x="343" y="173"/>
                    </a:lnTo>
                    <a:lnTo>
                      <a:pt x="340" y="173"/>
                    </a:lnTo>
                    <a:lnTo>
                      <a:pt x="340" y="173"/>
                    </a:lnTo>
                    <a:lnTo>
                      <a:pt x="340" y="173"/>
                    </a:lnTo>
                    <a:lnTo>
                      <a:pt x="340" y="173"/>
                    </a:lnTo>
                    <a:lnTo>
                      <a:pt x="337" y="173"/>
                    </a:lnTo>
                    <a:lnTo>
                      <a:pt x="337" y="173"/>
                    </a:lnTo>
                    <a:lnTo>
                      <a:pt x="337" y="173"/>
                    </a:lnTo>
                    <a:lnTo>
                      <a:pt x="337" y="173"/>
                    </a:lnTo>
                    <a:lnTo>
                      <a:pt x="337" y="173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0"/>
                    </a:lnTo>
                    <a:lnTo>
                      <a:pt x="334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29" y="170"/>
                    </a:lnTo>
                    <a:lnTo>
                      <a:pt x="329" y="168"/>
                    </a:lnTo>
                    <a:lnTo>
                      <a:pt x="329" y="168"/>
                    </a:lnTo>
                    <a:lnTo>
                      <a:pt x="329" y="168"/>
                    </a:lnTo>
                    <a:lnTo>
                      <a:pt x="326" y="168"/>
                    </a:lnTo>
                    <a:lnTo>
                      <a:pt x="326" y="168"/>
                    </a:lnTo>
                    <a:lnTo>
                      <a:pt x="326" y="168"/>
                    </a:lnTo>
                    <a:lnTo>
                      <a:pt x="326" y="168"/>
                    </a:lnTo>
                    <a:lnTo>
                      <a:pt x="326" y="165"/>
                    </a:lnTo>
                    <a:lnTo>
                      <a:pt x="323" y="165"/>
                    </a:lnTo>
                    <a:lnTo>
                      <a:pt x="323" y="165"/>
                    </a:lnTo>
                    <a:lnTo>
                      <a:pt x="323" y="165"/>
                    </a:lnTo>
                    <a:lnTo>
                      <a:pt x="323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17" y="162"/>
                    </a:lnTo>
                    <a:lnTo>
                      <a:pt x="317" y="159"/>
                    </a:lnTo>
                    <a:lnTo>
                      <a:pt x="317" y="159"/>
                    </a:lnTo>
                    <a:lnTo>
                      <a:pt x="317" y="159"/>
                    </a:lnTo>
                    <a:lnTo>
                      <a:pt x="317" y="159"/>
                    </a:lnTo>
                    <a:lnTo>
                      <a:pt x="314" y="159"/>
                    </a:lnTo>
                    <a:lnTo>
                      <a:pt x="314" y="159"/>
                    </a:lnTo>
                    <a:lnTo>
                      <a:pt x="314" y="156"/>
                    </a:lnTo>
                    <a:lnTo>
                      <a:pt x="312" y="156"/>
                    </a:lnTo>
                    <a:lnTo>
                      <a:pt x="312" y="156"/>
                    </a:lnTo>
                    <a:lnTo>
                      <a:pt x="312" y="156"/>
                    </a:lnTo>
                    <a:lnTo>
                      <a:pt x="312" y="153"/>
                    </a:lnTo>
                    <a:lnTo>
                      <a:pt x="309" y="153"/>
                    </a:lnTo>
                    <a:lnTo>
                      <a:pt x="309" y="153"/>
                    </a:lnTo>
                    <a:lnTo>
                      <a:pt x="309" y="153"/>
                    </a:lnTo>
                    <a:lnTo>
                      <a:pt x="309" y="153"/>
                    </a:lnTo>
                    <a:lnTo>
                      <a:pt x="309" y="153"/>
                    </a:lnTo>
                    <a:lnTo>
                      <a:pt x="306" y="153"/>
                    </a:lnTo>
                    <a:lnTo>
                      <a:pt x="306" y="151"/>
                    </a:lnTo>
                    <a:lnTo>
                      <a:pt x="306" y="151"/>
                    </a:lnTo>
                    <a:lnTo>
                      <a:pt x="306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9" y="139"/>
                    </a:lnTo>
                    <a:lnTo>
                      <a:pt x="309" y="139"/>
                    </a:lnTo>
                    <a:lnTo>
                      <a:pt x="309" y="139"/>
                    </a:lnTo>
                    <a:lnTo>
                      <a:pt x="309" y="136"/>
                    </a:lnTo>
                    <a:lnTo>
                      <a:pt x="309" y="136"/>
                    </a:lnTo>
                    <a:lnTo>
                      <a:pt x="312" y="136"/>
                    </a:lnTo>
                    <a:lnTo>
                      <a:pt x="312" y="136"/>
                    </a:lnTo>
                    <a:lnTo>
                      <a:pt x="312" y="136"/>
                    </a:lnTo>
                    <a:lnTo>
                      <a:pt x="312" y="134"/>
                    </a:lnTo>
                    <a:lnTo>
                      <a:pt x="312" y="134"/>
                    </a:lnTo>
                    <a:lnTo>
                      <a:pt x="314" y="134"/>
                    </a:lnTo>
                    <a:lnTo>
                      <a:pt x="314" y="134"/>
                    </a:lnTo>
                    <a:lnTo>
                      <a:pt x="314" y="134"/>
                    </a:lnTo>
                    <a:lnTo>
                      <a:pt x="314" y="134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28"/>
                    </a:lnTo>
                    <a:lnTo>
                      <a:pt x="317" y="128"/>
                    </a:lnTo>
                    <a:lnTo>
                      <a:pt x="314" y="128"/>
                    </a:lnTo>
                    <a:lnTo>
                      <a:pt x="314" y="128"/>
                    </a:lnTo>
                    <a:lnTo>
                      <a:pt x="314" y="125"/>
                    </a:lnTo>
                    <a:lnTo>
                      <a:pt x="314" y="125"/>
                    </a:lnTo>
                    <a:lnTo>
                      <a:pt x="314" y="125"/>
                    </a:lnTo>
                    <a:lnTo>
                      <a:pt x="314" y="125"/>
                    </a:lnTo>
                    <a:lnTo>
                      <a:pt x="314" y="122"/>
                    </a:lnTo>
                    <a:lnTo>
                      <a:pt x="312" y="122"/>
                    </a:lnTo>
                    <a:lnTo>
                      <a:pt x="312" y="122"/>
                    </a:lnTo>
                    <a:lnTo>
                      <a:pt x="312" y="122"/>
                    </a:lnTo>
                    <a:lnTo>
                      <a:pt x="312" y="122"/>
                    </a:lnTo>
                    <a:lnTo>
                      <a:pt x="312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6" y="119"/>
                    </a:lnTo>
                    <a:lnTo>
                      <a:pt x="306" y="119"/>
                    </a:lnTo>
                    <a:lnTo>
                      <a:pt x="306" y="119"/>
                    </a:lnTo>
                    <a:lnTo>
                      <a:pt x="303" y="119"/>
                    </a:lnTo>
                    <a:lnTo>
                      <a:pt x="303" y="119"/>
                    </a:lnTo>
                    <a:lnTo>
                      <a:pt x="303" y="117"/>
                    </a:lnTo>
                    <a:lnTo>
                      <a:pt x="300" y="117"/>
                    </a:lnTo>
                    <a:lnTo>
                      <a:pt x="300" y="117"/>
                    </a:lnTo>
                    <a:lnTo>
                      <a:pt x="297" y="117"/>
                    </a:lnTo>
                    <a:lnTo>
                      <a:pt x="297" y="117"/>
                    </a:lnTo>
                    <a:lnTo>
                      <a:pt x="297" y="117"/>
                    </a:lnTo>
                    <a:lnTo>
                      <a:pt x="297" y="117"/>
                    </a:lnTo>
                    <a:lnTo>
                      <a:pt x="295" y="114"/>
                    </a:lnTo>
                    <a:lnTo>
                      <a:pt x="295" y="114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2" y="117"/>
                    </a:lnTo>
                    <a:lnTo>
                      <a:pt x="292" y="117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5" y="114"/>
                    </a:lnTo>
                    <a:lnTo>
                      <a:pt x="295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89" y="111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2"/>
                    </a:lnTo>
                    <a:lnTo>
                      <a:pt x="286" y="102"/>
                    </a:lnTo>
                    <a:lnTo>
                      <a:pt x="286" y="100"/>
                    </a:lnTo>
                    <a:lnTo>
                      <a:pt x="286" y="100"/>
                    </a:lnTo>
                    <a:lnTo>
                      <a:pt x="286" y="100"/>
                    </a:lnTo>
                    <a:lnTo>
                      <a:pt x="286" y="10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286" y="94"/>
                    </a:lnTo>
                    <a:lnTo>
                      <a:pt x="286" y="94"/>
                    </a:lnTo>
                    <a:lnTo>
                      <a:pt x="286" y="94"/>
                    </a:lnTo>
                    <a:lnTo>
                      <a:pt x="283" y="94"/>
                    </a:lnTo>
                    <a:lnTo>
                      <a:pt x="283" y="94"/>
                    </a:lnTo>
                    <a:lnTo>
                      <a:pt x="280" y="100"/>
                    </a:lnTo>
                    <a:lnTo>
                      <a:pt x="280" y="100"/>
                    </a:lnTo>
                    <a:lnTo>
                      <a:pt x="278" y="100"/>
                    </a:lnTo>
                    <a:lnTo>
                      <a:pt x="278" y="100"/>
                    </a:lnTo>
                    <a:lnTo>
                      <a:pt x="278" y="100"/>
                    </a:lnTo>
                    <a:lnTo>
                      <a:pt x="278" y="100"/>
                    </a:lnTo>
                    <a:lnTo>
                      <a:pt x="275" y="102"/>
                    </a:lnTo>
                    <a:lnTo>
                      <a:pt x="275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69" y="102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61" y="97"/>
                    </a:lnTo>
                    <a:lnTo>
                      <a:pt x="261" y="94"/>
                    </a:lnTo>
                    <a:lnTo>
                      <a:pt x="261" y="94"/>
                    </a:lnTo>
                    <a:lnTo>
                      <a:pt x="261" y="94"/>
                    </a:lnTo>
                    <a:lnTo>
                      <a:pt x="261" y="94"/>
                    </a:lnTo>
                    <a:lnTo>
                      <a:pt x="258" y="94"/>
                    </a:lnTo>
                    <a:lnTo>
                      <a:pt x="258" y="94"/>
                    </a:lnTo>
                    <a:lnTo>
                      <a:pt x="258" y="94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49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0"/>
                    </a:lnTo>
                    <a:lnTo>
                      <a:pt x="246" y="80"/>
                    </a:lnTo>
                    <a:lnTo>
                      <a:pt x="246" y="80"/>
                    </a:lnTo>
                    <a:lnTo>
                      <a:pt x="244" y="80"/>
                    </a:lnTo>
                    <a:lnTo>
                      <a:pt x="244" y="80"/>
                    </a:lnTo>
                    <a:lnTo>
                      <a:pt x="241" y="80"/>
                    </a:lnTo>
                    <a:lnTo>
                      <a:pt x="241" y="80"/>
                    </a:lnTo>
                    <a:lnTo>
                      <a:pt x="241" y="80"/>
                    </a:lnTo>
                    <a:lnTo>
                      <a:pt x="241" y="80"/>
                    </a:lnTo>
                    <a:lnTo>
                      <a:pt x="238" y="80"/>
                    </a:lnTo>
                    <a:lnTo>
                      <a:pt x="238" y="80"/>
                    </a:lnTo>
                    <a:lnTo>
                      <a:pt x="238" y="80"/>
                    </a:lnTo>
                    <a:lnTo>
                      <a:pt x="235" y="80"/>
                    </a:lnTo>
                    <a:lnTo>
                      <a:pt x="235" y="80"/>
                    </a:lnTo>
                    <a:lnTo>
                      <a:pt x="235" y="80"/>
                    </a:lnTo>
                    <a:lnTo>
                      <a:pt x="235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29" y="74"/>
                    </a:lnTo>
                    <a:lnTo>
                      <a:pt x="229" y="74"/>
                    </a:lnTo>
                    <a:lnTo>
                      <a:pt x="229" y="74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1" y="71"/>
                    </a:lnTo>
                    <a:lnTo>
                      <a:pt x="221" y="71"/>
                    </a:lnTo>
                    <a:lnTo>
                      <a:pt x="221" y="71"/>
                    </a:lnTo>
                    <a:lnTo>
                      <a:pt x="221" y="71"/>
                    </a:lnTo>
                    <a:lnTo>
                      <a:pt x="221" y="68"/>
                    </a:lnTo>
                    <a:lnTo>
                      <a:pt x="221" y="68"/>
                    </a:lnTo>
                    <a:lnTo>
                      <a:pt x="218" y="68"/>
                    </a:lnTo>
                    <a:lnTo>
                      <a:pt x="218" y="68"/>
                    </a:lnTo>
                    <a:lnTo>
                      <a:pt x="218" y="68"/>
                    </a:lnTo>
                    <a:lnTo>
                      <a:pt x="215" y="66"/>
                    </a:lnTo>
                    <a:lnTo>
                      <a:pt x="215" y="66"/>
                    </a:lnTo>
                    <a:lnTo>
                      <a:pt x="215" y="66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2" y="60"/>
                    </a:lnTo>
                    <a:lnTo>
                      <a:pt x="212" y="60"/>
                    </a:lnTo>
                    <a:lnTo>
                      <a:pt x="210" y="60"/>
                    </a:lnTo>
                    <a:lnTo>
                      <a:pt x="210" y="57"/>
                    </a:lnTo>
                    <a:lnTo>
                      <a:pt x="210" y="57"/>
                    </a:lnTo>
                    <a:lnTo>
                      <a:pt x="210" y="57"/>
                    </a:lnTo>
                    <a:lnTo>
                      <a:pt x="210" y="57"/>
                    </a:lnTo>
                    <a:lnTo>
                      <a:pt x="210" y="57"/>
                    </a:lnTo>
                    <a:lnTo>
                      <a:pt x="207" y="57"/>
                    </a:lnTo>
                    <a:lnTo>
                      <a:pt x="207" y="60"/>
                    </a:lnTo>
                    <a:lnTo>
                      <a:pt x="207" y="60"/>
                    </a:lnTo>
                    <a:lnTo>
                      <a:pt x="207" y="60"/>
                    </a:lnTo>
                    <a:lnTo>
                      <a:pt x="207" y="63"/>
                    </a:lnTo>
                    <a:lnTo>
                      <a:pt x="207" y="63"/>
                    </a:lnTo>
                    <a:lnTo>
                      <a:pt x="204" y="63"/>
                    </a:lnTo>
                    <a:lnTo>
                      <a:pt x="204" y="63"/>
                    </a:lnTo>
                    <a:lnTo>
                      <a:pt x="204" y="63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1" y="66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1"/>
                    </a:lnTo>
                    <a:lnTo>
                      <a:pt x="193" y="71"/>
                    </a:lnTo>
                    <a:lnTo>
                      <a:pt x="193" y="68"/>
                    </a:lnTo>
                    <a:lnTo>
                      <a:pt x="195" y="57"/>
                    </a:lnTo>
                    <a:lnTo>
                      <a:pt x="195" y="46"/>
                    </a:lnTo>
                    <a:lnTo>
                      <a:pt x="195" y="46"/>
                    </a:lnTo>
                    <a:lnTo>
                      <a:pt x="193" y="46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90" y="43"/>
                    </a:lnTo>
                    <a:lnTo>
                      <a:pt x="190" y="40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184" y="37"/>
                    </a:lnTo>
                    <a:lnTo>
                      <a:pt x="184" y="37"/>
                    </a:lnTo>
                    <a:lnTo>
                      <a:pt x="184" y="34"/>
                    </a:lnTo>
                    <a:lnTo>
                      <a:pt x="181" y="34"/>
                    </a:lnTo>
                    <a:lnTo>
                      <a:pt x="181" y="34"/>
                    </a:lnTo>
                    <a:lnTo>
                      <a:pt x="178" y="32"/>
                    </a:lnTo>
                    <a:lnTo>
                      <a:pt x="178" y="32"/>
                    </a:lnTo>
                    <a:lnTo>
                      <a:pt x="178" y="32"/>
                    </a:lnTo>
                    <a:lnTo>
                      <a:pt x="176" y="29"/>
                    </a:lnTo>
                    <a:lnTo>
                      <a:pt x="173" y="26"/>
                    </a:lnTo>
                    <a:lnTo>
                      <a:pt x="173" y="26"/>
                    </a:lnTo>
                    <a:lnTo>
                      <a:pt x="173" y="23"/>
                    </a:lnTo>
                    <a:lnTo>
                      <a:pt x="170" y="23"/>
                    </a:lnTo>
                    <a:lnTo>
                      <a:pt x="170" y="23"/>
                    </a:lnTo>
                    <a:lnTo>
                      <a:pt x="164" y="17"/>
                    </a:lnTo>
                    <a:lnTo>
                      <a:pt x="153" y="12"/>
                    </a:lnTo>
                    <a:lnTo>
                      <a:pt x="139" y="0"/>
                    </a:lnTo>
                    <a:lnTo>
                      <a:pt x="136" y="6"/>
                    </a:lnTo>
                    <a:lnTo>
                      <a:pt x="133" y="6"/>
                    </a:lnTo>
                    <a:lnTo>
                      <a:pt x="130" y="12"/>
                    </a:lnTo>
                    <a:lnTo>
                      <a:pt x="130" y="9"/>
                    </a:lnTo>
                    <a:lnTo>
                      <a:pt x="125" y="20"/>
                    </a:lnTo>
                    <a:lnTo>
                      <a:pt x="127" y="23"/>
                    </a:lnTo>
                    <a:lnTo>
                      <a:pt x="127" y="20"/>
                    </a:lnTo>
                    <a:lnTo>
                      <a:pt x="130" y="23"/>
                    </a:lnTo>
                    <a:lnTo>
                      <a:pt x="133" y="20"/>
                    </a:lnTo>
                    <a:lnTo>
                      <a:pt x="133" y="23"/>
                    </a:lnTo>
                    <a:lnTo>
                      <a:pt x="133" y="23"/>
                    </a:lnTo>
                    <a:lnTo>
                      <a:pt x="133" y="23"/>
                    </a:lnTo>
                    <a:lnTo>
                      <a:pt x="133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9" y="23"/>
                    </a:lnTo>
                    <a:lnTo>
                      <a:pt x="139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6" y="26"/>
                    </a:lnTo>
                    <a:lnTo>
                      <a:pt x="136" y="26"/>
                    </a:lnTo>
                    <a:lnTo>
                      <a:pt x="136" y="26"/>
                    </a:lnTo>
                    <a:lnTo>
                      <a:pt x="136" y="26"/>
                    </a:lnTo>
                    <a:lnTo>
                      <a:pt x="130" y="26"/>
                    </a:lnTo>
                    <a:lnTo>
                      <a:pt x="130" y="26"/>
                    </a:lnTo>
                    <a:lnTo>
                      <a:pt x="130" y="26"/>
                    </a:lnTo>
                    <a:lnTo>
                      <a:pt x="130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9"/>
                    </a:lnTo>
                    <a:lnTo>
                      <a:pt x="127" y="26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19" y="29"/>
                    </a:lnTo>
                    <a:lnTo>
                      <a:pt x="119" y="32"/>
                    </a:lnTo>
                    <a:lnTo>
                      <a:pt x="116" y="29"/>
                    </a:lnTo>
                    <a:lnTo>
                      <a:pt x="113" y="29"/>
                    </a:lnTo>
                    <a:lnTo>
                      <a:pt x="110" y="29"/>
                    </a:lnTo>
                    <a:lnTo>
                      <a:pt x="99" y="26"/>
                    </a:lnTo>
                    <a:lnTo>
                      <a:pt x="88" y="23"/>
                    </a:lnTo>
                    <a:lnTo>
                      <a:pt x="85" y="20"/>
                    </a:lnTo>
                    <a:lnTo>
                      <a:pt x="79" y="20"/>
                    </a:lnTo>
                    <a:lnTo>
                      <a:pt x="76" y="20"/>
                    </a:lnTo>
                    <a:lnTo>
                      <a:pt x="74" y="17"/>
                    </a:lnTo>
                    <a:lnTo>
                      <a:pt x="71" y="17"/>
                    </a:lnTo>
                    <a:lnTo>
                      <a:pt x="57" y="15"/>
                    </a:lnTo>
                    <a:lnTo>
                      <a:pt x="65" y="29"/>
                    </a:lnTo>
                    <a:lnTo>
                      <a:pt x="62" y="51"/>
                    </a:lnTo>
                    <a:lnTo>
                      <a:pt x="42" y="49"/>
                    </a:lnTo>
                    <a:lnTo>
                      <a:pt x="25" y="43"/>
                    </a:lnTo>
                    <a:lnTo>
                      <a:pt x="11" y="40"/>
                    </a:lnTo>
                    <a:lnTo>
                      <a:pt x="8" y="51"/>
                    </a:lnTo>
                    <a:lnTo>
                      <a:pt x="6" y="57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3" y="63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4" y="77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23" y="80"/>
                    </a:lnTo>
                    <a:lnTo>
                      <a:pt x="23" y="77"/>
                    </a:lnTo>
                    <a:lnTo>
                      <a:pt x="25" y="77"/>
                    </a:lnTo>
                    <a:lnTo>
                      <a:pt x="28" y="77"/>
                    </a:lnTo>
                    <a:lnTo>
                      <a:pt x="28" y="77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37" y="77"/>
                    </a:lnTo>
                    <a:lnTo>
                      <a:pt x="40" y="77"/>
                    </a:lnTo>
                    <a:lnTo>
                      <a:pt x="40" y="77"/>
                    </a:lnTo>
                    <a:lnTo>
                      <a:pt x="42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8" y="77"/>
                    </a:lnTo>
                    <a:lnTo>
                      <a:pt x="48" y="74"/>
                    </a:lnTo>
                    <a:lnTo>
                      <a:pt x="51" y="74"/>
                    </a:lnTo>
                    <a:lnTo>
                      <a:pt x="54" y="74"/>
                    </a:lnTo>
                    <a:lnTo>
                      <a:pt x="57" y="74"/>
                    </a:lnTo>
                    <a:lnTo>
                      <a:pt x="59" y="74"/>
                    </a:lnTo>
                    <a:lnTo>
                      <a:pt x="62" y="71"/>
                    </a:lnTo>
                    <a:lnTo>
                      <a:pt x="65" y="71"/>
                    </a:lnTo>
                    <a:lnTo>
                      <a:pt x="68" y="71"/>
                    </a:lnTo>
                    <a:lnTo>
                      <a:pt x="65" y="74"/>
                    </a:lnTo>
                    <a:lnTo>
                      <a:pt x="65" y="77"/>
                    </a:lnTo>
                    <a:lnTo>
                      <a:pt x="65" y="80"/>
                    </a:lnTo>
                    <a:lnTo>
                      <a:pt x="65" y="80"/>
                    </a:lnTo>
                    <a:lnTo>
                      <a:pt x="65" y="80"/>
                    </a:lnTo>
                    <a:lnTo>
                      <a:pt x="65" y="83"/>
                    </a:lnTo>
                    <a:lnTo>
                      <a:pt x="65" y="83"/>
                    </a:lnTo>
                    <a:lnTo>
                      <a:pt x="65" y="83"/>
                    </a:lnTo>
                    <a:lnTo>
                      <a:pt x="65" y="83"/>
                    </a:lnTo>
                    <a:lnTo>
                      <a:pt x="65" y="83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7" y="88"/>
                    </a:lnTo>
                    <a:lnTo>
                      <a:pt x="57" y="88"/>
                    </a:lnTo>
                    <a:lnTo>
                      <a:pt x="57" y="88"/>
                    </a:lnTo>
                    <a:lnTo>
                      <a:pt x="57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1" y="88"/>
                    </a:lnTo>
                    <a:lnTo>
                      <a:pt x="51" y="88"/>
                    </a:lnTo>
                    <a:lnTo>
                      <a:pt x="51" y="88"/>
                    </a:lnTo>
                    <a:lnTo>
                      <a:pt x="51" y="85"/>
                    </a:lnTo>
                    <a:lnTo>
                      <a:pt x="51" y="85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5" y="85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0" y="80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51" y="94"/>
                    </a:lnTo>
                    <a:lnTo>
                      <a:pt x="54" y="97"/>
                    </a:lnTo>
                    <a:lnTo>
                      <a:pt x="51" y="102"/>
                    </a:lnTo>
                    <a:lnTo>
                      <a:pt x="48" y="105"/>
                    </a:lnTo>
                    <a:lnTo>
                      <a:pt x="48" y="108"/>
                    </a:lnTo>
                    <a:lnTo>
                      <a:pt x="48" y="108"/>
                    </a:lnTo>
                    <a:lnTo>
                      <a:pt x="48" y="111"/>
                    </a:lnTo>
                    <a:lnTo>
                      <a:pt x="45" y="111"/>
                    </a:lnTo>
                    <a:lnTo>
                      <a:pt x="45" y="114"/>
                    </a:lnTo>
                    <a:lnTo>
                      <a:pt x="45" y="114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8" y="117"/>
                    </a:lnTo>
                    <a:lnTo>
                      <a:pt x="48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22"/>
                    </a:lnTo>
                    <a:lnTo>
                      <a:pt x="51" y="122"/>
                    </a:lnTo>
                    <a:lnTo>
                      <a:pt x="51" y="122"/>
                    </a:lnTo>
                    <a:lnTo>
                      <a:pt x="51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5" y="122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20" y="111"/>
                    </a:lnTo>
                    <a:lnTo>
                      <a:pt x="20" y="119"/>
                    </a:lnTo>
                    <a:lnTo>
                      <a:pt x="23" y="119"/>
                    </a:lnTo>
                    <a:lnTo>
                      <a:pt x="23" y="128"/>
                    </a:lnTo>
                    <a:lnTo>
                      <a:pt x="23" y="134"/>
                    </a:lnTo>
                    <a:lnTo>
                      <a:pt x="23" y="136"/>
                    </a:lnTo>
                    <a:lnTo>
                      <a:pt x="23" y="142"/>
                    </a:lnTo>
                    <a:lnTo>
                      <a:pt x="23" y="156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3"/>
                    </a:lnTo>
                    <a:lnTo>
                      <a:pt x="20" y="173"/>
                    </a:lnTo>
                    <a:lnTo>
                      <a:pt x="20" y="173"/>
                    </a:lnTo>
                    <a:lnTo>
                      <a:pt x="20" y="173"/>
                    </a:lnTo>
                    <a:lnTo>
                      <a:pt x="20" y="173"/>
                    </a:lnTo>
                    <a:lnTo>
                      <a:pt x="20" y="176"/>
                    </a:lnTo>
                    <a:lnTo>
                      <a:pt x="20" y="176"/>
                    </a:lnTo>
                    <a:lnTo>
                      <a:pt x="20" y="176"/>
                    </a:lnTo>
                    <a:lnTo>
                      <a:pt x="20" y="176"/>
                    </a:lnTo>
                    <a:lnTo>
                      <a:pt x="20" y="176"/>
                    </a:lnTo>
                    <a:lnTo>
                      <a:pt x="20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31" y="176"/>
                    </a:lnTo>
                    <a:lnTo>
                      <a:pt x="31" y="176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4" y="173"/>
                    </a:lnTo>
                    <a:lnTo>
                      <a:pt x="34" y="173"/>
                    </a:lnTo>
                    <a:lnTo>
                      <a:pt x="37" y="170"/>
                    </a:lnTo>
                    <a:lnTo>
                      <a:pt x="37" y="170"/>
                    </a:lnTo>
                    <a:lnTo>
                      <a:pt x="40" y="170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8" y="173"/>
                    </a:lnTo>
                    <a:lnTo>
                      <a:pt x="51" y="173"/>
                    </a:lnTo>
                    <a:lnTo>
                      <a:pt x="51" y="176"/>
                    </a:lnTo>
                    <a:lnTo>
                      <a:pt x="54" y="176"/>
                    </a:lnTo>
                    <a:lnTo>
                      <a:pt x="57" y="176"/>
                    </a:lnTo>
                    <a:lnTo>
                      <a:pt x="57" y="176"/>
                    </a:lnTo>
                    <a:lnTo>
                      <a:pt x="59" y="176"/>
                    </a:lnTo>
                    <a:lnTo>
                      <a:pt x="59" y="179"/>
                    </a:lnTo>
                    <a:lnTo>
                      <a:pt x="62" y="179"/>
                    </a:lnTo>
                    <a:lnTo>
                      <a:pt x="65" y="179"/>
                    </a:lnTo>
                    <a:lnTo>
                      <a:pt x="65" y="179"/>
                    </a:lnTo>
                    <a:lnTo>
                      <a:pt x="65" y="182"/>
                    </a:lnTo>
                    <a:lnTo>
                      <a:pt x="68" y="182"/>
                    </a:lnTo>
                    <a:lnTo>
                      <a:pt x="68" y="179"/>
                    </a:lnTo>
                    <a:lnTo>
                      <a:pt x="68" y="179"/>
                    </a:lnTo>
                    <a:lnTo>
                      <a:pt x="68" y="179"/>
                    </a:lnTo>
                    <a:lnTo>
                      <a:pt x="68" y="176"/>
                    </a:lnTo>
                    <a:lnTo>
                      <a:pt x="68" y="176"/>
                    </a:lnTo>
                    <a:lnTo>
                      <a:pt x="68" y="176"/>
                    </a:lnTo>
                    <a:lnTo>
                      <a:pt x="68" y="173"/>
                    </a:lnTo>
                    <a:lnTo>
                      <a:pt x="71" y="173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74" y="170"/>
                    </a:lnTo>
                    <a:lnTo>
                      <a:pt x="74" y="170"/>
                    </a:lnTo>
                    <a:lnTo>
                      <a:pt x="74" y="170"/>
                    </a:lnTo>
                    <a:lnTo>
                      <a:pt x="74" y="168"/>
                    </a:lnTo>
                    <a:lnTo>
                      <a:pt x="74" y="168"/>
                    </a:lnTo>
                    <a:lnTo>
                      <a:pt x="74" y="168"/>
                    </a:lnTo>
                    <a:lnTo>
                      <a:pt x="74" y="165"/>
                    </a:lnTo>
                    <a:lnTo>
                      <a:pt x="74" y="165"/>
                    </a:lnTo>
                    <a:lnTo>
                      <a:pt x="76" y="165"/>
                    </a:lnTo>
                    <a:lnTo>
                      <a:pt x="76" y="165"/>
                    </a:lnTo>
                    <a:lnTo>
                      <a:pt x="76" y="165"/>
                    </a:lnTo>
                    <a:lnTo>
                      <a:pt x="76" y="162"/>
                    </a:lnTo>
                    <a:lnTo>
                      <a:pt x="79" y="162"/>
                    </a:lnTo>
                    <a:lnTo>
                      <a:pt x="79" y="162"/>
                    </a:lnTo>
                    <a:lnTo>
                      <a:pt x="82" y="162"/>
                    </a:lnTo>
                    <a:lnTo>
                      <a:pt x="85" y="162"/>
                    </a:lnTo>
                    <a:lnTo>
                      <a:pt x="85" y="162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8" y="159"/>
                    </a:lnTo>
                    <a:lnTo>
                      <a:pt x="88" y="159"/>
                    </a:lnTo>
                    <a:lnTo>
                      <a:pt x="88" y="159"/>
                    </a:lnTo>
                    <a:lnTo>
                      <a:pt x="88" y="159"/>
                    </a:lnTo>
                    <a:lnTo>
                      <a:pt x="88" y="159"/>
                    </a:lnTo>
                    <a:lnTo>
                      <a:pt x="91" y="159"/>
                    </a:lnTo>
                    <a:lnTo>
                      <a:pt x="91" y="159"/>
                    </a:lnTo>
                    <a:lnTo>
                      <a:pt x="91" y="159"/>
                    </a:lnTo>
                    <a:lnTo>
                      <a:pt x="93" y="159"/>
                    </a:lnTo>
                    <a:lnTo>
                      <a:pt x="93" y="159"/>
                    </a:lnTo>
                    <a:lnTo>
                      <a:pt x="93" y="159"/>
                    </a:lnTo>
                    <a:lnTo>
                      <a:pt x="93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5" y="159"/>
                    </a:lnTo>
                    <a:lnTo>
                      <a:pt x="105" y="162"/>
                    </a:lnTo>
                    <a:lnTo>
                      <a:pt x="105" y="162"/>
                    </a:lnTo>
                    <a:lnTo>
                      <a:pt x="105" y="162"/>
                    </a:lnTo>
                    <a:lnTo>
                      <a:pt x="105" y="165"/>
                    </a:lnTo>
                    <a:lnTo>
                      <a:pt x="105" y="165"/>
                    </a:lnTo>
                    <a:lnTo>
                      <a:pt x="108" y="165"/>
                    </a:lnTo>
                    <a:lnTo>
                      <a:pt x="108" y="165"/>
                    </a:lnTo>
                    <a:lnTo>
                      <a:pt x="108" y="168"/>
                    </a:lnTo>
                    <a:lnTo>
                      <a:pt x="108" y="168"/>
                    </a:lnTo>
                    <a:lnTo>
                      <a:pt x="105" y="168"/>
                    </a:lnTo>
                    <a:lnTo>
                      <a:pt x="105" y="168"/>
                    </a:lnTo>
                    <a:lnTo>
                      <a:pt x="105" y="168"/>
                    </a:lnTo>
                    <a:lnTo>
                      <a:pt x="105" y="168"/>
                    </a:lnTo>
                    <a:lnTo>
                      <a:pt x="105" y="170"/>
                    </a:lnTo>
                    <a:lnTo>
                      <a:pt x="105" y="170"/>
                    </a:lnTo>
                    <a:lnTo>
                      <a:pt x="105" y="170"/>
                    </a:lnTo>
                    <a:lnTo>
                      <a:pt x="102" y="170"/>
                    </a:lnTo>
                    <a:lnTo>
                      <a:pt x="102" y="170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99" y="182"/>
                    </a:lnTo>
                    <a:lnTo>
                      <a:pt x="99" y="185"/>
                    </a:lnTo>
                    <a:lnTo>
                      <a:pt x="99" y="185"/>
                    </a:lnTo>
                    <a:lnTo>
                      <a:pt x="99" y="185"/>
                    </a:lnTo>
                    <a:lnTo>
                      <a:pt x="99" y="185"/>
                    </a:lnTo>
                    <a:lnTo>
                      <a:pt x="96" y="185"/>
                    </a:lnTo>
                    <a:lnTo>
                      <a:pt x="96" y="185"/>
                    </a:lnTo>
                    <a:lnTo>
                      <a:pt x="96" y="185"/>
                    </a:lnTo>
                    <a:lnTo>
                      <a:pt x="96" y="185"/>
                    </a:lnTo>
                    <a:lnTo>
                      <a:pt x="96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3"/>
                    </a:lnTo>
                    <a:lnTo>
                      <a:pt x="91" y="193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6" y="196"/>
                    </a:lnTo>
                    <a:lnTo>
                      <a:pt x="96" y="196"/>
                    </a:lnTo>
                    <a:lnTo>
                      <a:pt x="96" y="196"/>
                    </a:lnTo>
                    <a:lnTo>
                      <a:pt x="99" y="196"/>
                    </a:lnTo>
                    <a:lnTo>
                      <a:pt x="99" y="196"/>
                    </a:lnTo>
                    <a:lnTo>
                      <a:pt x="99" y="196"/>
                    </a:lnTo>
                    <a:lnTo>
                      <a:pt x="102" y="199"/>
                    </a:lnTo>
                    <a:lnTo>
                      <a:pt x="102" y="199"/>
                    </a:lnTo>
                    <a:lnTo>
                      <a:pt x="105" y="199"/>
                    </a:lnTo>
                    <a:lnTo>
                      <a:pt x="110" y="202"/>
                    </a:lnTo>
                    <a:lnTo>
                      <a:pt x="113" y="204"/>
                    </a:lnTo>
                    <a:lnTo>
                      <a:pt x="119" y="204"/>
                    </a:lnTo>
                    <a:lnTo>
                      <a:pt x="122" y="207"/>
                    </a:lnTo>
                    <a:lnTo>
                      <a:pt x="125" y="207"/>
                    </a:lnTo>
                    <a:lnTo>
                      <a:pt x="127" y="210"/>
                    </a:lnTo>
                    <a:lnTo>
                      <a:pt x="130" y="210"/>
                    </a:lnTo>
                    <a:lnTo>
                      <a:pt x="133" y="213"/>
                    </a:lnTo>
                    <a:lnTo>
                      <a:pt x="133" y="213"/>
                    </a:lnTo>
                    <a:lnTo>
                      <a:pt x="136" y="213"/>
                    </a:lnTo>
                    <a:lnTo>
                      <a:pt x="136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0"/>
                    </a:lnTo>
                    <a:lnTo>
                      <a:pt x="142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07"/>
                    </a:lnTo>
                    <a:lnTo>
                      <a:pt x="144" y="207"/>
                    </a:lnTo>
                    <a:lnTo>
                      <a:pt x="144" y="207"/>
                    </a:lnTo>
                    <a:lnTo>
                      <a:pt x="144" y="207"/>
                    </a:lnTo>
                    <a:lnTo>
                      <a:pt x="144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6"/>
                    </a:lnTo>
                    <a:lnTo>
                      <a:pt x="147" y="221"/>
                    </a:lnTo>
                    <a:lnTo>
                      <a:pt x="147" y="224"/>
                    </a:lnTo>
                    <a:lnTo>
                      <a:pt x="147" y="224"/>
                    </a:lnTo>
                    <a:lnTo>
                      <a:pt x="144" y="227"/>
                    </a:lnTo>
                    <a:lnTo>
                      <a:pt x="144" y="227"/>
                    </a:lnTo>
                    <a:lnTo>
                      <a:pt x="144" y="227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3"/>
                    </a:lnTo>
                    <a:lnTo>
                      <a:pt x="144" y="233"/>
                    </a:lnTo>
                    <a:lnTo>
                      <a:pt x="144" y="233"/>
                    </a:lnTo>
                    <a:lnTo>
                      <a:pt x="153" y="230"/>
                    </a:lnTo>
                    <a:lnTo>
                      <a:pt x="159" y="230"/>
                    </a:lnTo>
                    <a:lnTo>
                      <a:pt x="164" y="230"/>
                    </a:lnTo>
                    <a:lnTo>
                      <a:pt x="170" y="230"/>
                    </a:lnTo>
                    <a:lnTo>
                      <a:pt x="173" y="227"/>
                    </a:lnTo>
                    <a:lnTo>
                      <a:pt x="176" y="227"/>
                    </a:lnTo>
                    <a:lnTo>
                      <a:pt x="176" y="227"/>
                    </a:lnTo>
                    <a:lnTo>
                      <a:pt x="176" y="227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3" y="230"/>
                    </a:lnTo>
                    <a:lnTo>
                      <a:pt x="173" y="230"/>
                    </a:lnTo>
                    <a:lnTo>
                      <a:pt x="173" y="230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4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71" name="Freeform 267"/>
              <p:cNvSpPr>
                <a:spLocks/>
              </p:cNvSpPr>
              <p:nvPr/>
            </p:nvSpPr>
            <p:spPr bwMode="auto">
              <a:xfrm>
                <a:off x="1137" y="2675"/>
                <a:ext cx="210" cy="143"/>
              </a:xfrm>
              <a:custGeom>
                <a:avLst/>
                <a:gdLst/>
                <a:ahLst/>
                <a:cxnLst>
                  <a:cxn ang="0">
                    <a:pos x="181" y="244"/>
                  </a:cxn>
                  <a:cxn ang="0">
                    <a:pos x="184" y="247"/>
                  </a:cxn>
                  <a:cxn ang="0">
                    <a:pos x="190" y="253"/>
                  </a:cxn>
                  <a:cxn ang="0">
                    <a:pos x="198" y="238"/>
                  </a:cxn>
                  <a:cxn ang="0">
                    <a:pos x="241" y="258"/>
                  </a:cxn>
                  <a:cxn ang="0">
                    <a:pos x="246" y="270"/>
                  </a:cxn>
                  <a:cxn ang="0">
                    <a:pos x="258" y="275"/>
                  </a:cxn>
                  <a:cxn ang="0">
                    <a:pos x="280" y="278"/>
                  </a:cxn>
                  <a:cxn ang="0">
                    <a:pos x="300" y="267"/>
                  </a:cxn>
                  <a:cxn ang="0">
                    <a:pos x="326" y="264"/>
                  </a:cxn>
                  <a:cxn ang="0">
                    <a:pos x="346" y="270"/>
                  </a:cxn>
                  <a:cxn ang="0">
                    <a:pos x="416" y="255"/>
                  </a:cxn>
                  <a:cxn ang="0">
                    <a:pos x="408" y="230"/>
                  </a:cxn>
                  <a:cxn ang="0">
                    <a:pos x="391" y="213"/>
                  </a:cxn>
                  <a:cxn ang="0">
                    <a:pos x="368" y="202"/>
                  </a:cxn>
                  <a:cxn ang="0">
                    <a:pos x="357" y="190"/>
                  </a:cxn>
                  <a:cxn ang="0">
                    <a:pos x="340" y="173"/>
                  </a:cxn>
                  <a:cxn ang="0">
                    <a:pos x="326" y="165"/>
                  </a:cxn>
                  <a:cxn ang="0">
                    <a:pos x="309" y="153"/>
                  </a:cxn>
                  <a:cxn ang="0">
                    <a:pos x="306" y="142"/>
                  </a:cxn>
                  <a:cxn ang="0">
                    <a:pos x="317" y="131"/>
                  </a:cxn>
                  <a:cxn ang="0">
                    <a:pos x="300" y="117"/>
                  </a:cxn>
                  <a:cxn ang="0">
                    <a:pos x="295" y="114"/>
                  </a:cxn>
                  <a:cxn ang="0">
                    <a:pos x="286" y="100"/>
                  </a:cxn>
                  <a:cxn ang="0">
                    <a:pos x="269" y="100"/>
                  </a:cxn>
                  <a:cxn ang="0">
                    <a:pos x="258" y="91"/>
                  </a:cxn>
                  <a:cxn ang="0">
                    <a:pos x="249" y="85"/>
                  </a:cxn>
                  <a:cxn ang="0">
                    <a:pos x="235" y="80"/>
                  </a:cxn>
                  <a:cxn ang="0">
                    <a:pos x="229" y="71"/>
                  </a:cxn>
                  <a:cxn ang="0">
                    <a:pos x="215" y="66"/>
                  </a:cxn>
                  <a:cxn ang="0">
                    <a:pos x="204" y="66"/>
                  </a:cxn>
                  <a:cxn ang="0">
                    <a:pos x="198" y="74"/>
                  </a:cxn>
                  <a:cxn ang="0">
                    <a:pos x="198" y="77"/>
                  </a:cxn>
                  <a:cxn ang="0">
                    <a:pos x="193" y="74"/>
                  </a:cxn>
                  <a:cxn ang="0">
                    <a:pos x="181" y="34"/>
                  </a:cxn>
                  <a:cxn ang="0">
                    <a:pos x="133" y="23"/>
                  </a:cxn>
                  <a:cxn ang="0">
                    <a:pos x="127" y="26"/>
                  </a:cxn>
                  <a:cxn ang="0">
                    <a:pos x="42" y="49"/>
                  </a:cxn>
                  <a:cxn ang="0">
                    <a:pos x="0" y="68"/>
                  </a:cxn>
                  <a:cxn ang="0">
                    <a:pos x="11" y="77"/>
                  </a:cxn>
                  <a:cxn ang="0">
                    <a:pos x="42" y="77"/>
                  </a:cxn>
                  <a:cxn ang="0">
                    <a:pos x="65" y="85"/>
                  </a:cxn>
                  <a:cxn ang="0">
                    <a:pos x="54" y="88"/>
                  </a:cxn>
                  <a:cxn ang="0">
                    <a:pos x="45" y="80"/>
                  </a:cxn>
                  <a:cxn ang="0">
                    <a:pos x="40" y="91"/>
                  </a:cxn>
                  <a:cxn ang="0">
                    <a:pos x="51" y="122"/>
                  </a:cxn>
                  <a:cxn ang="0">
                    <a:pos x="23" y="136"/>
                  </a:cxn>
                  <a:cxn ang="0">
                    <a:pos x="20" y="173"/>
                  </a:cxn>
                  <a:cxn ang="0">
                    <a:pos x="25" y="179"/>
                  </a:cxn>
                  <a:cxn ang="0">
                    <a:pos x="51" y="173"/>
                  </a:cxn>
                  <a:cxn ang="0">
                    <a:pos x="74" y="168"/>
                  </a:cxn>
                  <a:cxn ang="0">
                    <a:pos x="91" y="159"/>
                  </a:cxn>
                  <a:cxn ang="0">
                    <a:pos x="108" y="168"/>
                  </a:cxn>
                  <a:cxn ang="0">
                    <a:pos x="102" y="179"/>
                  </a:cxn>
                  <a:cxn ang="0">
                    <a:pos x="91" y="190"/>
                  </a:cxn>
                  <a:cxn ang="0">
                    <a:pos x="136" y="213"/>
                  </a:cxn>
                  <a:cxn ang="0">
                    <a:pos x="144" y="207"/>
                  </a:cxn>
                  <a:cxn ang="0">
                    <a:pos x="147" y="210"/>
                  </a:cxn>
                  <a:cxn ang="0">
                    <a:pos x="147" y="210"/>
                  </a:cxn>
                  <a:cxn ang="0">
                    <a:pos x="144" y="230"/>
                  </a:cxn>
                  <a:cxn ang="0">
                    <a:pos x="173" y="233"/>
                  </a:cxn>
                  <a:cxn ang="0">
                    <a:pos x="176" y="238"/>
                  </a:cxn>
                </a:cxnLst>
                <a:rect l="0" t="0" r="r" b="b"/>
                <a:pathLst>
                  <a:path w="416" h="284">
                    <a:moveTo>
                      <a:pt x="176" y="241"/>
                    </a:move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78" y="241"/>
                    </a:lnTo>
                    <a:lnTo>
                      <a:pt x="181" y="241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4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1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47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4" y="250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87" y="253"/>
                    </a:lnTo>
                    <a:lnTo>
                      <a:pt x="190" y="253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5"/>
                    </a:lnTo>
                    <a:lnTo>
                      <a:pt x="190" y="258"/>
                    </a:lnTo>
                    <a:lnTo>
                      <a:pt x="193" y="258"/>
                    </a:lnTo>
                    <a:lnTo>
                      <a:pt x="193" y="258"/>
                    </a:lnTo>
                    <a:lnTo>
                      <a:pt x="193" y="258"/>
                    </a:lnTo>
                    <a:lnTo>
                      <a:pt x="193" y="258"/>
                    </a:lnTo>
                    <a:lnTo>
                      <a:pt x="195" y="255"/>
                    </a:lnTo>
                    <a:lnTo>
                      <a:pt x="198" y="253"/>
                    </a:lnTo>
                    <a:lnTo>
                      <a:pt x="201" y="250"/>
                    </a:lnTo>
                    <a:lnTo>
                      <a:pt x="201" y="247"/>
                    </a:lnTo>
                    <a:lnTo>
                      <a:pt x="198" y="247"/>
                    </a:lnTo>
                    <a:lnTo>
                      <a:pt x="198" y="247"/>
                    </a:lnTo>
                    <a:lnTo>
                      <a:pt x="198" y="244"/>
                    </a:lnTo>
                    <a:lnTo>
                      <a:pt x="198" y="244"/>
                    </a:lnTo>
                    <a:lnTo>
                      <a:pt x="195" y="241"/>
                    </a:lnTo>
                    <a:lnTo>
                      <a:pt x="195" y="241"/>
                    </a:lnTo>
                    <a:lnTo>
                      <a:pt x="195" y="241"/>
                    </a:lnTo>
                    <a:lnTo>
                      <a:pt x="195" y="238"/>
                    </a:lnTo>
                    <a:lnTo>
                      <a:pt x="195" y="238"/>
                    </a:lnTo>
                    <a:lnTo>
                      <a:pt x="195" y="238"/>
                    </a:lnTo>
                    <a:lnTo>
                      <a:pt x="198" y="238"/>
                    </a:lnTo>
                    <a:lnTo>
                      <a:pt x="198" y="241"/>
                    </a:lnTo>
                    <a:lnTo>
                      <a:pt x="201" y="241"/>
                    </a:lnTo>
                    <a:lnTo>
                      <a:pt x="201" y="241"/>
                    </a:lnTo>
                    <a:lnTo>
                      <a:pt x="204" y="241"/>
                    </a:lnTo>
                    <a:lnTo>
                      <a:pt x="204" y="241"/>
                    </a:lnTo>
                    <a:lnTo>
                      <a:pt x="204" y="241"/>
                    </a:lnTo>
                    <a:lnTo>
                      <a:pt x="204" y="241"/>
                    </a:lnTo>
                    <a:lnTo>
                      <a:pt x="207" y="241"/>
                    </a:lnTo>
                    <a:lnTo>
                      <a:pt x="207" y="244"/>
                    </a:lnTo>
                    <a:lnTo>
                      <a:pt x="207" y="244"/>
                    </a:lnTo>
                    <a:lnTo>
                      <a:pt x="210" y="244"/>
                    </a:lnTo>
                    <a:lnTo>
                      <a:pt x="210" y="244"/>
                    </a:lnTo>
                    <a:lnTo>
                      <a:pt x="218" y="247"/>
                    </a:lnTo>
                    <a:lnTo>
                      <a:pt x="221" y="250"/>
                    </a:lnTo>
                    <a:lnTo>
                      <a:pt x="227" y="253"/>
                    </a:lnTo>
                    <a:lnTo>
                      <a:pt x="232" y="253"/>
                    </a:lnTo>
                    <a:lnTo>
                      <a:pt x="238" y="255"/>
                    </a:lnTo>
                    <a:lnTo>
                      <a:pt x="238" y="255"/>
                    </a:lnTo>
                    <a:lnTo>
                      <a:pt x="238" y="255"/>
                    </a:lnTo>
                    <a:lnTo>
                      <a:pt x="238" y="255"/>
                    </a:lnTo>
                    <a:lnTo>
                      <a:pt x="241" y="255"/>
                    </a:lnTo>
                    <a:lnTo>
                      <a:pt x="241" y="258"/>
                    </a:lnTo>
                    <a:lnTo>
                      <a:pt x="241" y="258"/>
                    </a:lnTo>
                    <a:lnTo>
                      <a:pt x="241" y="258"/>
                    </a:lnTo>
                    <a:lnTo>
                      <a:pt x="241" y="258"/>
                    </a:lnTo>
                    <a:lnTo>
                      <a:pt x="241" y="258"/>
                    </a:lnTo>
                    <a:lnTo>
                      <a:pt x="241" y="261"/>
                    </a:lnTo>
                    <a:lnTo>
                      <a:pt x="241" y="261"/>
                    </a:lnTo>
                    <a:lnTo>
                      <a:pt x="241" y="261"/>
                    </a:lnTo>
                    <a:lnTo>
                      <a:pt x="241" y="261"/>
                    </a:lnTo>
                    <a:lnTo>
                      <a:pt x="241" y="261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4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4" y="267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6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49" y="270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2" y="272"/>
                    </a:lnTo>
                    <a:lnTo>
                      <a:pt x="255" y="272"/>
                    </a:lnTo>
                    <a:lnTo>
                      <a:pt x="255" y="272"/>
                    </a:lnTo>
                    <a:lnTo>
                      <a:pt x="255" y="272"/>
                    </a:lnTo>
                    <a:lnTo>
                      <a:pt x="255" y="272"/>
                    </a:lnTo>
                    <a:lnTo>
                      <a:pt x="255" y="275"/>
                    </a:lnTo>
                    <a:lnTo>
                      <a:pt x="258" y="275"/>
                    </a:lnTo>
                    <a:lnTo>
                      <a:pt x="258" y="275"/>
                    </a:lnTo>
                    <a:lnTo>
                      <a:pt x="258" y="275"/>
                    </a:lnTo>
                    <a:lnTo>
                      <a:pt x="258" y="275"/>
                    </a:lnTo>
                    <a:lnTo>
                      <a:pt x="261" y="275"/>
                    </a:lnTo>
                    <a:lnTo>
                      <a:pt x="261" y="275"/>
                    </a:lnTo>
                    <a:lnTo>
                      <a:pt x="261" y="275"/>
                    </a:lnTo>
                    <a:lnTo>
                      <a:pt x="261" y="275"/>
                    </a:lnTo>
                    <a:lnTo>
                      <a:pt x="263" y="275"/>
                    </a:lnTo>
                    <a:lnTo>
                      <a:pt x="263" y="275"/>
                    </a:lnTo>
                    <a:lnTo>
                      <a:pt x="263" y="275"/>
                    </a:lnTo>
                    <a:lnTo>
                      <a:pt x="263" y="275"/>
                    </a:lnTo>
                    <a:lnTo>
                      <a:pt x="263" y="275"/>
                    </a:lnTo>
                    <a:lnTo>
                      <a:pt x="266" y="275"/>
                    </a:lnTo>
                    <a:lnTo>
                      <a:pt x="266" y="275"/>
                    </a:lnTo>
                    <a:lnTo>
                      <a:pt x="266" y="275"/>
                    </a:lnTo>
                    <a:lnTo>
                      <a:pt x="266" y="275"/>
                    </a:lnTo>
                    <a:lnTo>
                      <a:pt x="266" y="278"/>
                    </a:lnTo>
                    <a:lnTo>
                      <a:pt x="269" y="278"/>
                    </a:lnTo>
                    <a:lnTo>
                      <a:pt x="269" y="278"/>
                    </a:lnTo>
                    <a:lnTo>
                      <a:pt x="269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5" y="278"/>
                    </a:lnTo>
                    <a:lnTo>
                      <a:pt x="275" y="278"/>
                    </a:lnTo>
                    <a:lnTo>
                      <a:pt x="278" y="278"/>
                    </a:lnTo>
                    <a:lnTo>
                      <a:pt x="280" y="278"/>
                    </a:lnTo>
                    <a:lnTo>
                      <a:pt x="280" y="281"/>
                    </a:lnTo>
                    <a:lnTo>
                      <a:pt x="283" y="281"/>
                    </a:lnTo>
                    <a:lnTo>
                      <a:pt x="283" y="281"/>
                    </a:lnTo>
                    <a:lnTo>
                      <a:pt x="283" y="278"/>
                    </a:lnTo>
                    <a:lnTo>
                      <a:pt x="283" y="278"/>
                    </a:lnTo>
                    <a:lnTo>
                      <a:pt x="286" y="278"/>
                    </a:lnTo>
                    <a:lnTo>
                      <a:pt x="286" y="278"/>
                    </a:lnTo>
                    <a:lnTo>
                      <a:pt x="289" y="278"/>
                    </a:lnTo>
                    <a:lnTo>
                      <a:pt x="289" y="278"/>
                    </a:lnTo>
                    <a:lnTo>
                      <a:pt x="289" y="275"/>
                    </a:lnTo>
                    <a:lnTo>
                      <a:pt x="292" y="275"/>
                    </a:lnTo>
                    <a:lnTo>
                      <a:pt x="292" y="275"/>
                    </a:lnTo>
                    <a:lnTo>
                      <a:pt x="292" y="275"/>
                    </a:lnTo>
                    <a:lnTo>
                      <a:pt x="292" y="272"/>
                    </a:lnTo>
                    <a:lnTo>
                      <a:pt x="295" y="272"/>
                    </a:lnTo>
                    <a:lnTo>
                      <a:pt x="295" y="272"/>
                    </a:lnTo>
                    <a:lnTo>
                      <a:pt x="295" y="272"/>
                    </a:lnTo>
                    <a:lnTo>
                      <a:pt x="295" y="272"/>
                    </a:lnTo>
                    <a:lnTo>
                      <a:pt x="295" y="272"/>
                    </a:lnTo>
                    <a:lnTo>
                      <a:pt x="295" y="270"/>
                    </a:lnTo>
                    <a:lnTo>
                      <a:pt x="295" y="270"/>
                    </a:lnTo>
                    <a:lnTo>
                      <a:pt x="297" y="270"/>
                    </a:lnTo>
                    <a:lnTo>
                      <a:pt x="297" y="270"/>
                    </a:lnTo>
                    <a:lnTo>
                      <a:pt x="297" y="270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0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3" y="267"/>
                    </a:lnTo>
                    <a:lnTo>
                      <a:pt x="306" y="267"/>
                    </a:lnTo>
                    <a:lnTo>
                      <a:pt x="306" y="267"/>
                    </a:lnTo>
                    <a:lnTo>
                      <a:pt x="309" y="264"/>
                    </a:lnTo>
                    <a:lnTo>
                      <a:pt x="309" y="264"/>
                    </a:lnTo>
                    <a:lnTo>
                      <a:pt x="309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3" y="261"/>
                    </a:lnTo>
                    <a:lnTo>
                      <a:pt x="323" y="261"/>
                    </a:lnTo>
                    <a:lnTo>
                      <a:pt x="326" y="264"/>
                    </a:lnTo>
                    <a:lnTo>
                      <a:pt x="326" y="264"/>
                    </a:lnTo>
                    <a:lnTo>
                      <a:pt x="329" y="264"/>
                    </a:lnTo>
                    <a:lnTo>
                      <a:pt x="329" y="267"/>
                    </a:lnTo>
                    <a:lnTo>
                      <a:pt x="329" y="267"/>
                    </a:lnTo>
                    <a:lnTo>
                      <a:pt x="331" y="267"/>
                    </a:lnTo>
                    <a:lnTo>
                      <a:pt x="331" y="267"/>
                    </a:lnTo>
                    <a:lnTo>
                      <a:pt x="331" y="267"/>
                    </a:lnTo>
                    <a:lnTo>
                      <a:pt x="334" y="270"/>
                    </a:lnTo>
                    <a:lnTo>
                      <a:pt x="334" y="270"/>
                    </a:lnTo>
                    <a:lnTo>
                      <a:pt x="334" y="270"/>
                    </a:lnTo>
                    <a:lnTo>
                      <a:pt x="337" y="270"/>
                    </a:lnTo>
                    <a:lnTo>
                      <a:pt x="337" y="270"/>
                    </a:lnTo>
                    <a:lnTo>
                      <a:pt x="337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40" y="270"/>
                    </a:lnTo>
                    <a:lnTo>
                      <a:pt x="343" y="270"/>
                    </a:lnTo>
                    <a:lnTo>
                      <a:pt x="343" y="270"/>
                    </a:lnTo>
                    <a:lnTo>
                      <a:pt x="343" y="270"/>
                    </a:lnTo>
                    <a:lnTo>
                      <a:pt x="343" y="270"/>
                    </a:lnTo>
                    <a:lnTo>
                      <a:pt x="343" y="267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6" y="270"/>
                    </a:lnTo>
                    <a:lnTo>
                      <a:pt x="348" y="270"/>
                    </a:lnTo>
                    <a:lnTo>
                      <a:pt x="348" y="258"/>
                    </a:lnTo>
                    <a:lnTo>
                      <a:pt x="351" y="270"/>
                    </a:lnTo>
                    <a:lnTo>
                      <a:pt x="354" y="278"/>
                    </a:lnTo>
                    <a:lnTo>
                      <a:pt x="354" y="284"/>
                    </a:lnTo>
                    <a:lnTo>
                      <a:pt x="354" y="284"/>
                    </a:lnTo>
                    <a:lnTo>
                      <a:pt x="363" y="278"/>
                    </a:lnTo>
                    <a:lnTo>
                      <a:pt x="374" y="270"/>
                    </a:lnTo>
                    <a:lnTo>
                      <a:pt x="380" y="272"/>
                    </a:lnTo>
                    <a:lnTo>
                      <a:pt x="385" y="272"/>
                    </a:lnTo>
                    <a:lnTo>
                      <a:pt x="385" y="272"/>
                    </a:lnTo>
                    <a:lnTo>
                      <a:pt x="391" y="270"/>
                    </a:lnTo>
                    <a:lnTo>
                      <a:pt x="391" y="270"/>
                    </a:lnTo>
                    <a:lnTo>
                      <a:pt x="394" y="270"/>
                    </a:lnTo>
                    <a:lnTo>
                      <a:pt x="397" y="267"/>
                    </a:lnTo>
                    <a:lnTo>
                      <a:pt x="397" y="267"/>
                    </a:lnTo>
                    <a:lnTo>
                      <a:pt x="399" y="267"/>
                    </a:lnTo>
                    <a:lnTo>
                      <a:pt x="399" y="267"/>
                    </a:lnTo>
                    <a:lnTo>
                      <a:pt x="402" y="267"/>
                    </a:lnTo>
                    <a:lnTo>
                      <a:pt x="405" y="267"/>
                    </a:lnTo>
                    <a:lnTo>
                      <a:pt x="416" y="264"/>
                    </a:lnTo>
                    <a:lnTo>
                      <a:pt x="416" y="255"/>
                    </a:lnTo>
                    <a:lnTo>
                      <a:pt x="414" y="253"/>
                    </a:lnTo>
                    <a:lnTo>
                      <a:pt x="411" y="247"/>
                    </a:lnTo>
                    <a:lnTo>
                      <a:pt x="411" y="247"/>
                    </a:lnTo>
                    <a:lnTo>
                      <a:pt x="411" y="244"/>
                    </a:lnTo>
                    <a:lnTo>
                      <a:pt x="408" y="244"/>
                    </a:lnTo>
                    <a:lnTo>
                      <a:pt x="408" y="244"/>
                    </a:lnTo>
                    <a:lnTo>
                      <a:pt x="408" y="241"/>
                    </a:lnTo>
                    <a:lnTo>
                      <a:pt x="408" y="241"/>
                    </a:lnTo>
                    <a:lnTo>
                      <a:pt x="408" y="241"/>
                    </a:lnTo>
                    <a:lnTo>
                      <a:pt x="405" y="241"/>
                    </a:lnTo>
                    <a:lnTo>
                      <a:pt x="405" y="238"/>
                    </a:lnTo>
                    <a:lnTo>
                      <a:pt x="405" y="238"/>
                    </a:lnTo>
                    <a:lnTo>
                      <a:pt x="405" y="238"/>
                    </a:lnTo>
                    <a:lnTo>
                      <a:pt x="405" y="238"/>
                    </a:lnTo>
                    <a:lnTo>
                      <a:pt x="405" y="238"/>
                    </a:lnTo>
                    <a:lnTo>
                      <a:pt x="405" y="236"/>
                    </a:lnTo>
                    <a:lnTo>
                      <a:pt x="405" y="236"/>
                    </a:lnTo>
                    <a:lnTo>
                      <a:pt x="408" y="236"/>
                    </a:lnTo>
                    <a:lnTo>
                      <a:pt x="408" y="236"/>
                    </a:lnTo>
                    <a:lnTo>
                      <a:pt x="408" y="236"/>
                    </a:lnTo>
                    <a:lnTo>
                      <a:pt x="408" y="236"/>
                    </a:lnTo>
                    <a:lnTo>
                      <a:pt x="411" y="233"/>
                    </a:lnTo>
                    <a:lnTo>
                      <a:pt x="408" y="233"/>
                    </a:lnTo>
                    <a:lnTo>
                      <a:pt x="408" y="233"/>
                    </a:lnTo>
                    <a:lnTo>
                      <a:pt x="408" y="230"/>
                    </a:lnTo>
                    <a:lnTo>
                      <a:pt x="408" y="230"/>
                    </a:lnTo>
                    <a:lnTo>
                      <a:pt x="405" y="230"/>
                    </a:lnTo>
                    <a:lnTo>
                      <a:pt x="405" y="230"/>
                    </a:lnTo>
                    <a:lnTo>
                      <a:pt x="405" y="230"/>
                    </a:lnTo>
                    <a:lnTo>
                      <a:pt x="405" y="227"/>
                    </a:lnTo>
                    <a:lnTo>
                      <a:pt x="402" y="227"/>
                    </a:lnTo>
                    <a:lnTo>
                      <a:pt x="405" y="224"/>
                    </a:lnTo>
                    <a:lnTo>
                      <a:pt x="408" y="224"/>
                    </a:lnTo>
                    <a:lnTo>
                      <a:pt x="408" y="221"/>
                    </a:lnTo>
                    <a:lnTo>
                      <a:pt x="408" y="221"/>
                    </a:lnTo>
                    <a:lnTo>
                      <a:pt x="408" y="221"/>
                    </a:lnTo>
                    <a:lnTo>
                      <a:pt x="408" y="221"/>
                    </a:lnTo>
                    <a:lnTo>
                      <a:pt x="408" y="221"/>
                    </a:lnTo>
                    <a:lnTo>
                      <a:pt x="405" y="219"/>
                    </a:lnTo>
                    <a:lnTo>
                      <a:pt x="405" y="219"/>
                    </a:lnTo>
                    <a:lnTo>
                      <a:pt x="405" y="219"/>
                    </a:lnTo>
                    <a:lnTo>
                      <a:pt x="402" y="219"/>
                    </a:lnTo>
                    <a:lnTo>
                      <a:pt x="402" y="219"/>
                    </a:lnTo>
                    <a:lnTo>
                      <a:pt x="402" y="216"/>
                    </a:lnTo>
                    <a:lnTo>
                      <a:pt x="399" y="216"/>
                    </a:lnTo>
                    <a:lnTo>
                      <a:pt x="397" y="213"/>
                    </a:lnTo>
                    <a:lnTo>
                      <a:pt x="397" y="213"/>
                    </a:lnTo>
                    <a:lnTo>
                      <a:pt x="394" y="213"/>
                    </a:lnTo>
                    <a:lnTo>
                      <a:pt x="394" y="213"/>
                    </a:lnTo>
                    <a:lnTo>
                      <a:pt x="391" y="213"/>
                    </a:lnTo>
                    <a:lnTo>
                      <a:pt x="391" y="213"/>
                    </a:lnTo>
                    <a:lnTo>
                      <a:pt x="391" y="213"/>
                    </a:lnTo>
                    <a:lnTo>
                      <a:pt x="388" y="213"/>
                    </a:lnTo>
                    <a:lnTo>
                      <a:pt x="388" y="213"/>
                    </a:lnTo>
                    <a:lnTo>
                      <a:pt x="385" y="213"/>
                    </a:lnTo>
                    <a:lnTo>
                      <a:pt x="385" y="213"/>
                    </a:lnTo>
                    <a:lnTo>
                      <a:pt x="385" y="213"/>
                    </a:lnTo>
                    <a:lnTo>
                      <a:pt x="382" y="213"/>
                    </a:lnTo>
                    <a:lnTo>
                      <a:pt x="382" y="213"/>
                    </a:lnTo>
                    <a:lnTo>
                      <a:pt x="380" y="213"/>
                    </a:lnTo>
                    <a:lnTo>
                      <a:pt x="380" y="210"/>
                    </a:lnTo>
                    <a:lnTo>
                      <a:pt x="380" y="210"/>
                    </a:lnTo>
                    <a:lnTo>
                      <a:pt x="377" y="210"/>
                    </a:lnTo>
                    <a:lnTo>
                      <a:pt x="377" y="210"/>
                    </a:lnTo>
                    <a:lnTo>
                      <a:pt x="377" y="210"/>
                    </a:lnTo>
                    <a:lnTo>
                      <a:pt x="374" y="207"/>
                    </a:lnTo>
                    <a:lnTo>
                      <a:pt x="374" y="207"/>
                    </a:lnTo>
                    <a:lnTo>
                      <a:pt x="374" y="207"/>
                    </a:lnTo>
                    <a:lnTo>
                      <a:pt x="371" y="207"/>
                    </a:lnTo>
                    <a:lnTo>
                      <a:pt x="371" y="207"/>
                    </a:lnTo>
                    <a:lnTo>
                      <a:pt x="371" y="204"/>
                    </a:lnTo>
                    <a:lnTo>
                      <a:pt x="371" y="204"/>
                    </a:lnTo>
                    <a:lnTo>
                      <a:pt x="368" y="204"/>
                    </a:lnTo>
                    <a:lnTo>
                      <a:pt x="368" y="204"/>
                    </a:lnTo>
                    <a:lnTo>
                      <a:pt x="368" y="202"/>
                    </a:lnTo>
                    <a:lnTo>
                      <a:pt x="368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199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3" y="196"/>
                    </a:lnTo>
                    <a:lnTo>
                      <a:pt x="363" y="196"/>
                    </a:lnTo>
                    <a:lnTo>
                      <a:pt x="363" y="196"/>
                    </a:lnTo>
                    <a:lnTo>
                      <a:pt x="360" y="196"/>
                    </a:lnTo>
                    <a:lnTo>
                      <a:pt x="360" y="196"/>
                    </a:lnTo>
                    <a:lnTo>
                      <a:pt x="360" y="196"/>
                    </a:lnTo>
                    <a:lnTo>
                      <a:pt x="360" y="196"/>
                    </a:lnTo>
                    <a:lnTo>
                      <a:pt x="360" y="193"/>
                    </a:lnTo>
                    <a:lnTo>
                      <a:pt x="357" y="193"/>
                    </a:lnTo>
                    <a:lnTo>
                      <a:pt x="357" y="193"/>
                    </a:lnTo>
                    <a:lnTo>
                      <a:pt x="357" y="193"/>
                    </a:lnTo>
                    <a:lnTo>
                      <a:pt x="357" y="190"/>
                    </a:lnTo>
                    <a:lnTo>
                      <a:pt x="357" y="190"/>
                    </a:lnTo>
                    <a:lnTo>
                      <a:pt x="357" y="190"/>
                    </a:lnTo>
                    <a:lnTo>
                      <a:pt x="357" y="187"/>
                    </a:lnTo>
                    <a:lnTo>
                      <a:pt x="357" y="187"/>
                    </a:lnTo>
                    <a:lnTo>
                      <a:pt x="357" y="187"/>
                    </a:lnTo>
                    <a:lnTo>
                      <a:pt x="354" y="185"/>
                    </a:lnTo>
                    <a:lnTo>
                      <a:pt x="354" y="185"/>
                    </a:lnTo>
                    <a:lnTo>
                      <a:pt x="354" y="185"/>
                    </a:lnTo>
                    <a:lnTo>
                      <a:pt x="354" y="182"/>
                    </a:lnTo>
                    <a:lnTo>
                      <a:pt x="354" y="182"/>
                    </a:lnTo>
                    <a:lnTo>
                      <a:pt x="354" y="182"/>
                    </a:lnTo>
                    <a:lnTo>
                      <a:pt x="351" y="179"/>
                    </a:lnTo>
                    <a:lnTo>
                      <a:pt x="351" y="179"/>
                    </a:lnTo>
                    <a:lnTo>
                      <a:pt x="348" y="179"/>
                    </a:lnTo>
                    <a:lnTo>
                      <a:pt x="348" y="176"/>
                    </a:lnTo>
                    <a:lnTo>
                      <a:pt x="348" y="176"/>
                    </a:lnTo>
                    <a:lnTo>
                      <a:pt x="348" y="176"/>
                    </a:lnTo>
                    <a:lnTo>
                      <a:pt x="346" y="176"/>
                    </a:lnTo>
                    <a:lnTo>
                      <a:pt x="346" y="176"/>
                    </a:lnTo>
                    <a:lnTo>
                      <a:pt x="346" y="176"/>
                    </a:lnTo>
                    <a:lnTo>
                      <a:pt x="346" y="176"/>
                    </a:lnTo>
                    <a:lnTo>
                      <a:pt x="346" y="176"/>
                    </a:lnTo>
                    <a:lnTo>
                      <a:pt x="343" y="173"/>
                    </a:lnTo>
                    <a:lnTo>
                      <a:pt x="343" y="173"/>
                    </a:lnTo>
                    <a:lnTo>
                      <a:pt x="343" y="173"/>
                    </a:lnTo>
                    <a:lnTo>
                      <a:pt x="343" y="173"/>
                    </a:lnTo>
                    <a:lnTo>
                      <a:pt x="340" y="173"/>
                    </a:lnTo>
                    <a:lnTo>
                      <a:pt x="340" y="173"/>
                    </a:lnTo>
                    <a:lnTo>
                      <a:pt x="340" y="173"/>
                    </a:lnTo>
                    <a:lnTo>
                      <a:pt x="340" y="173"/>
                    </a:lnTo>
                    <a:lnTo>
                      <a:pt x="337" y="173"/>
                    </a:lnTo>
                    <a:lnTo>
                      <a:pt x="337" y="173"/>
                    </a:lnTo>
                    <a:lnTo>
                      <a:pt x="337" y="173"/>
                    </a:lnTo>
                    <a:lnTo>
                      <a:pt x="337" y="173"/>
                    </a:lnTo>
                    <a:lnTo>
                      <a:pt x="337" y="173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0"/>
                    </a:lnTo>
                    <a:lnTo>
                      <a:pt x="334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31" y="170"/>
                    </a:lnTo>
                    <a:lnTo>
                      <a:pt x="329" y="170"/>
                    </a:lnTo>
                    <a:lnTo>
                      <a:pt x="329" y="168"/>
                    </a:lnTo>
                    <a:lnTo>
                      <a:pt x="329" y="168"/>
                    </a:lnTo>
                    <a:lnTo>
                      <a:pt x="329" y="168"/>
                    </a:lnTo>
                    <a:lnTo>
                      <a:pt x="326" y="168"/>
                    </a:lnTo>
                    <a:lnTo>
                      <a:pt x="326" y="168"/>
                    </a:lnTo>
                    <a:lnTo>
                      <a:pt x="326" y="168"/>
                    </a:lnTo>
                    <a:lnTo>
                      <a:pt x="326" y="168"/>
                    </a:lnTo>
                    <a:lnTo>
                      <a:pt x="326" y="165"/>
                    </a:lnTo>
                    <a:lnTo>
                      <a:pt x="323" y="165"/>
                    </a:lnTo>
                    <a:lnTo>
                      <a:pt x="323" y="165"/>
                    </a:lnTo>
                    <a:lnTo>
                      <a:pt x="323" y="165"/>
                    </a:lnTo>
                    <a:lnTo>
                      <a:pt x="323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20" y="162"/>
                    </a:lnTo>
                    <a:lnTo>
                      <a:pt x="317" y="162"/>
                    </a:lnTo>
                    <a:lnTo>
                      <a:pt x="317" y="159"/>
                    </a:lnTo>
                    <a:lnTo>
                      <a:pt x="317" y="159"/>
                    </a:lnTo>
                    <a:lnTo>
                      <a:pt x="317" y="159"/>
                    </a:lnTo>
                    <a:lnTo>
                      <a:pt x="317" y="159"/>
                    </a:lnTo>
                    <a:lnTo>
                      <a:pt x="314" y="159"/>
                    </a:lnTo>
                    <a:lnTo>
                      <a:pt x="314" y="159"/>
                    </a:lnTo>
                    <a:lnTo>
                      <a:pt x="314" y="156"/>
                    </a:lnTo>
                    <a:lnTo>
                      <a:pt x="312" y="156"/>
                    </a:lnTo>
                    <a:lnTo>
                      <a:pt x="312" y="156"/>
                    </a:lnTo>
                    <a:lnTo>
                      <a:pt x="312" y="156"/>
                    </a:lnTo>
                    <a:lnTo>
                      <a:pt x="312" y="153"/>
                    </a:lnTo>
                    <a:lnTo>
                      <a:pt x="309" y="153"/>
                    </a:lnTo>
                    <a:lnTo>
                      <a:pt x="309" y="153"/>
                    </a:lnTo>
                    <a:lnTo>
                      <a:pt x="309" y="153"/>
                    </a:lnTo>
                    <a:lnTo>
                      <a:pt x="309" y="153"/>
                    </a:lnTo>
                    <a:lnTo>
                      <a:pt x="309" y="153"/>
                    </a:lnTo>
                    <a:lnTo>
                      <a:pt x="306" y="153"/>
                    </a:lnTo>
                    <a:lnTo>
                      <a:pt x="306" y="151"/>
                    </a:lnTo>
                    <a:lnTo>
                      <a:pt x="306" y="151"/>
                    </a:lnTo>
                    <a:lnTo>
                      <a:pt x="306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8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5"/>
                    </a:lnTo>
                    <a:lnTo>
                      <a:pt x="303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42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9" y="139"/>
                    </a:lnTo>
                    <a:lnTo>
                      <a:pt x="309" y="139"/>
                    </a:lnTo>
                    <a:lnTo>
                      <a:pt x="309" y="139"/>
                    </a:lnTo>
                    <a:lnTo>
                      <a:pt x="309" y="136"/>
                    </a:lnTo>
                    <a:lnTo>
                      <a:pt x="309" y="136"/>
                    </a:lnTo>
                    <a:lnTo>
                      <a:pt x="312" y="136"/>
                    </a:lnTo>
                    <a:lnTo>
                      <a:pt x="312" y="136"/>
                    </a:lnTo>
                    <a:lnTo>
                      <a:pt x="312" y="136"/>
                    </a:lnTo>
                    <a:lnTo>
                      <a:pt x="312" y="134"/>
                    </a:lnTo>
                    <a:lnTo>
                      <a:pt x="312" y="134"/>
                    </a:lnTo>
                    <a:lnTo>
                      <a:pt x="314" y="134"/>
                    </a:lnTo>
                    <a:lnTo>
                      <a:pt x="314" y="134"/>
                    </a:lnTo>
                    <a:lnTo>
                      <a:pt x="314" y="134"/>
                    </a:lnTo>
                    <a:lnTo>
                      <a:pt x="314" y="134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4" y="131"/>
                    </a:lnTo>
                    <a:lnTo>
                      <a:pt x="317" y="131"/>
                    </a:lnTo>
                    <a:lnTo>
                      <a:pt x="317" y="131"/>
                    </a:lnTo>
                    <a:lnTo>
                      <a:pt x="317" y="128"/>
                    </a:lnTo>
                    <a:lnTo>
                      <a:pt x="317" y="128"/>
                    </a:lnTo>
                    <a:lnTo>
                      <a:pt x="314" y="128"/>
                    </a:lnTo>
                    <a:lnTo>
                      <a:pt x="314" y="128"/>
                    </a:lnTo>
                    <a:lnTo>
                      <a:pt x="314" y="125"/>
                    </a:lnTo>
                    <a:lnTo>
                      <a:pt x="314" y="125"/>
                    </a:lnTo>
                    <a:lnTo>
                      <a:pt x="314" y="125"/>
                    </a:lnTo>
                    <a:lnTo>
                      <a:pt x="314" y="125"/>
                    </a:lnTo>
                    <a:lnTo>
                      <a:pt x="314" y="122"/>
                    </a:lnTo>
                    <a:lnTo>
                      <a:pt x="312" y="122"/>
                    </a:lnTo>
                    <a:lnTo>
                      <a:pt x="312" y="122"/>
                    </a:lnTo>
                    <a:lnTo>
                      <a:pt x="312" y="122"/>
                    </a:lnTo>
                    <a:lnTo>
                      <a:pt x="312" y="122"/>
                    </a:lnTo>
                    <a:lnTo>
                      <a:pt x="312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9" y="119"/>
                    </a:lnTo>
                    <a:lnTo>
                      <a:pt x="306" y="119"/>
                    </a:lnTo>
                    <a:lnTo>
                      <a:pt x="306" y="119"/>
                    </a:lnTo>
                    <a:lnTo>
                      <a:pt x="306" y="119"/>
                    </a:lnTo>
                    <a:lnTo>
                      <a:pt x="303" y="119"/>
                    </a:lnTo>
                    <a:lnTo>
                      <a:pt x="303" y="119"/>
                    </a:lnTo>
                    <a:lnTo>
                      <a:pt x="303" y="117"/>
                    </a:lnTo>
                    <a:lnTo>
                      <a:pt x="300" y="117"/>
                    </a:lnTo>
                    <a:lnTo>
                      <a:pt x="300" y="117"/>
                    </a:lnTo>
                    <a:lnTo>
                      <a:pt x="297" y="117"/>
                    </a:lnTo>
                    <a:lnTo>
                      <a:pt x="297" y="117"/>
                    </a:lnTo>
                    <a:lnTo>
                      <a:pt x="297" y="117"/>
                    </a:lnTo>
                    <a:lnTo>
                      <a:pt x="297" y="117"/>
                    </a:lnTo>
                    <a:lnTo>
                      <a:pt x="295" y="114"/>
                    </a:lnTo>
                    <a:lnTo>
                      <a:pt x="295" y="114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2" y="117"/>
                    </a:lnTo>
                    <a:lnTo>
                      <a:pt x="292" y="117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5" y="114"/>
                    </a:lnTo>
                    <a:lnTo>
                      <a:pt x="295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89" y="111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2"/>
                    </a:lnTo>
                    <a:lnTo>
                      <a:pt x="286" y="102"/>
                    </a:lnTo>
                    <a:lnTo>
                      <a:pt x="286" y="100"/>
                    </a:lnTo>
                    <a:lnTo>
                      <a:pt x="286" y="100"/>
                    </a:lnTo>
                    <a:lnTo>
                      <a:pt x="286" y="100"/>
                    </a:lnTo>
                    <a:lnTo>
                      <a:pt x="286" y="10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286" y="94"/>
                    </a:lnTo>
                    <a:lnTo>
                      <a:pt x="286" y="94"/>
                    </a:lnTo>
                    <a:lnTo>
                      <a:pt x="286" y="94"/>
                    </a:lnTo>
                    <a:lnTo>
                      <a:pt x="283" y="94"/>
                    </a:lnTo>
                    <a:lnTo>
                      <a:pt x="283" y="94"/>
                    </a:lnTo>
                    <a:lnTo>
                      <a:pt x="280" y="100"/>
                    </a:lnTo>
                    <a:lnTo>
                      <a:pt x="280" y="100"/>
                    </a:lnTo>
                    <a:lnTo>
                      <a:pt x="278" y="100"/>
                    </a:lnTo>
                    <a:lnTo>
                      <a:pt x="278" y="100"/>
                    </a:lnTo>
                    <a:lnTo>
                      <a:pt x="278" y="100"/>
                    </a:lnTo>
                    <a:lnTo>
                      <a:pt x="278" y="100"/>
                    </a:lnTo>
                    <a:lnTo>
                      <a:pt x="275" y="102"/>
                    </a:lnTo>
                    <a:lnTo>
                      <a:pt x="275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269" y="102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9" y="100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6" y="97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61" y="97"/>
                    </a:lnTo>
                    <a:lnTo>
                      <a:pt x="261" y="94"/>
                    </a:lnTo>
                    <a:lnTo>
                      <a:pt x="261" y="94"/>
                    </a:lnTo>
                    <a:lnTo>
                      <a:pt x="261" y="94"/>
                    </a:lnTo>
                    <a:lnTo>
                      <a:pt x="261" y="94"/>
                    </a:lnTo>
                    <a:lnTo>
                      <a:pt x="258" y="94"/>
                    </a:lnTo>
                    <a:lnTo>
                      <a:pt x="258" y="94"/>
                    </a:lnTo>
                    <a:lnTo>
                      <a:pt x="258" y="94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8"/>
                    </a:lnTo>
                    <a:lnTo>
                      <a:pt x="255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49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3"/>
                    </a:lnTo>
                    <a:lnTo>
                      <a:pt x="246" y="80"/>
                    </a:lnTo>
                    <a:lnTo>
                      <a:pt x="246" y="80"/>
                    </a:lnTo>
                    <a:lnTo>
                      <a:pt x="246" y="80"/>
                    </a:lnTo>
                    <a:lnTo>
                      <a:pt x="244" y="80"/>
                    </a:lnTo>
                    <a:lnTo>
                      <a:pt x="244" y="80"/>
                    </a:lnTo>
                    <a:lnTo>
                      <a:pt x="241" y="80"/>
                    </a:lnTo>
                    <a:lnTo>
                      <a:pt x="241" y="80"/>
                    </a:lnTo>
                    <a:lnTo>
                      <a:pt x="241" y="80"/>
                    </a:lnTo>
                    <a:lnTo>
                      <a:pt x="241" y="80"/>
                    </a:lnTo>
                    <a:lnTo>
                      <a:pt x="238" y="80"/>
                    </a:lnTo>
                    <a:lnTo>
                      <a:pt x="238" y="80"/>
                    </a:lnTo>
                    <a:lnTo>
                      <a:pt x="238" y="80"/>
                    </a:lnTo>
                    <a:lnTo>
                      <a:pt x="235" y="80"/>
                    </a:lnTo>
                    <a:lnTo>
                      <a:pt x="235" y="80"/>
                    </a:lnTo>
                    <a:lnTo>
                      <a:pt x="235" y="80"/>
                    </a:lnTo>
                    <a:lnTo>
                      <a:pt x="235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7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29" y="74"/>
                    </a:lnTo>
                    <a:lnTo>
                      <a:pt x="229" y="74"/>
                    </a:lnTo>
                    <a:lnTo>
                      <a:pt x="229" y="74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29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7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4" y="71"/>
                    </a:lnTo>
                    <a:lnTo>
                      <a:pt x="221" y="71"/>
                    </a:lnTo>
                    <a:lnTo>
                      <a:pt x="221" y="71"/>
                    </a:lnTo>
                    <a:lnTo>
                      <a:pt x="221" y="71"/>
                    </a:lnTo>
                    <a:lnTo>
                      <a:pt x="221" y="71"/>
                    </a:lnTo>
                    <a:lnTo>
                      <a:pt x="221" y="68"/>
                    </a:lnTo>
                    <a:lnTo>
                      <a:pt x="221" y="68"/>
                    </a:lnTo>
                    <a:lnTo>
                      <a:pt x="218" y="68"/>
                    </a:lnTo>
                    <a:lnTo>
                      <a:pt x="218" y="68"/>
                    </a:lnTo>
                    <a:lnTo>
                      <a:pt x="218" y="68"/>
                    </a:lnTo>
                    <a:lnTo>
                      <a:pt x="215" y="66"/>
                    </a:lnTo>
                    <a:lnTo>
                      <a:pt x="215" y="66"/>
                    </a:lnTo>
                    <a:lnTo>
                      <a:pt x="215" y="66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2" y="60"/>
                    </a:lnTo>
                    <a:lnTo>
                      <a:pt x="212" y="60"/>
                    </a:lnTo>
                    <a:lnTo>
                      <a:pt x="210" y="60"/>
                    </a:lnTo>
                    <a:lnTo>
                      <a:pt x="210" y="57"/>
                    </a:lnTo>
                    <a:lnTo>
                      <a:pt x="210" y="57"/>
                    </a:lnTo>
                    <a:lnTo>
                      <a:pt x="210" y="57"/>
                    </a:lnTo>
                    <a:lnTo>
                      <a:pt x="210" y="57"/>
                    </a:lnTo>
                    <a:lnTo>
                      <a:pt x="210" y="57"/>
                    </a:lnTo>
                    <a:lnTo>
                      <a:pt x="207" y="57"/>
                    </a:lnTo>
                    <a:lnTo>
                      <a:pt x="207" y="60"/>
                    </a:lnTo>
                    <a:lnTo>
                      <a:pt x="207" y="60"/>
                    </a:lnTo>
                    <a:lnTo>
                      <a:pt x="207" y="60"/>
                    </a:lnTo>
                    <a:lnTo>
                      <a:pt x="207" y="63"/>
                    </a:lnTo>
                    <a:lnTo>
                      <a:pt x="207" y="63"/>
                    </a:lnTo>
                    <a:lnTo>
                      <a:pt x="204" y="63"/>
                    </a:lnTo>
                    <a:lnTo>
                      <a:pt x="204" y="63"/>
                    </a:lnTo>
                    <a:lnTo>
                      <a:pt x="204" y="63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1" y="66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4"/>
                    </a:lnTo>
                    <a:lnTo>
                      <a:pt x="193" y="71"/>
                    </a:lnTo>
                    <a:lnTo>
                      <a:pt x="193" y="71"/>
                    </a:lnTo>
                    <a:lnTo>
                      <a:pt x="193" y="68"/>
                    </a:lnTo>
                    <a:lnTo>
                      <a:pt x="195" y="57"/>
                    </a:lnTo>
                    <a:lnTo>
                      <a:pt x="195" y="46"/>
                    </a:lnTo>
                    <a:lnTo>
                      <a:pt x="195" y="46"/>
                    </a:lnTo>
                    <a:lnTo>
                      <a:pt x="193" y="46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90" y="43"/>
                    </a:lnTo>
                    <a:lnTo>
                      <a:pt x="190" y="40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184" y="37"/>
                    </a:lnTo>
                    <a:lnTo>
                      <a:pt x="184" y="37"/>
                    </a:lnTo>
                    <a:lnTo>
                      <a:pt x="184" y="34"/>
                    </a:lnTo>
                    <a:lnTo>
                      <a:pt x="181" y="34"/>
                    </a:lnTo>
                    <a:lnTo>
                      <a:pt x="181" y="34"/>
                    </a:lnTo>
                    <a:lnTo>
                      <a:pt x="178" y="32"/>
                    </a:lnTo>
                    <a:lnTo>
                      <a:pt x="178" y="32"/>
                    </a:lnTo>
                    <a:lnTo>
                      <a:pt x="178" y="32"/>
                    </a:lnTo>
                    <a:lnTo>
                      <a:pt x="176" y="29"/>
                    </a:lnTo>
                    <a:lnTo>
                      <a:pt x="173" y="26"/>
                    </a:lnTo>
                    <a:lnTo>
                      <a:pt x="173" y="26"/>
                    </a:lnTo>
                    <a:lnTo>
                      <a:pt x="173" y="23"/>
                    </a:lnTo>
                    <a:lnTo>
                      <a:pt x="170" y="23"/>
                    </a:lnTo>
                    <a:lnTo>
                      <a:pt x="170" y="23"/>
                    </a:lnTo>
                    <a:lnTo>
                      <a:pt x="164" y="17"/>
                    </a:lnTo>
                    <a:lnTo>
                      <a:pt x="153" y="12"/>
                    </a:lnTo>
                    <a:lnTo>
                      <a:pt x="139" y="0"/>
                    </a:lnTo>
                    <a:lnTo>
                      <a:pt x="136" y="6"/>
                    </a:lnTo>
                    <a:lnTo>
                      <a:pt x="133" y="6"/>
                    </a:lnTo>
                    <a:lnTo>
                      <a:pt x="130" y="12"/>
                    </a:lnTo>
                    <a:lnTo>
                      <a:pt x="130" y="9"/>
                    </a:lnTo>
                    <a:lnTo>
                      <a:pt x="125" y="20"/>
                    </a:lnTo>
                    <a:lnTo>
                      <a:pt x="127" y="23"/>
                    </a:lnTo>
                    <a:lnTo>
                      <a:pt x="127" y="20"/>
                    </a:lnTo>
                    <a:lnTo>
                      <a:pt x="130" y="23"/>
                    </a:lnTo>
                    <a:lnTo>
                      <a:pt x="133" y="20"/>
                    </a:lnTo>
                    <a:lnTo>
                      <a:pt x="133" y="23"/>
                    </a:lnTo>
                    <a:lnTo>
                      <a:pt x="133" y="23"/>
                    </a:lnTo>
                    <a:lnTo>
                      <a:pt x="133" y="23"/>
                    </a:lnTo>
                    <a:lnTo>
                      <a:pt x="133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6" y="20"/>
                    </a:lnTo>
                    <a:lnTo>
                      <a:pt x="139" y="23"/>
                    </a:lnTo>
                    <a:lnTo>
                      <a:pt x="139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6" y="23"/>
                    </a:lnTo>
                    <a:lnTo>
                      <a:pt x="136" y="26"/>
                    </a:lnTo>
                    <a:lnTo>
                      <a:pt x="136" y="26"/>
                    </a:lnTo>
                    <a:lnTo>
                      <a:pt x="136" y="26"/>
                    </a:lnTo>
                    <a:lnTo>
                      <a:pt x="136" y="26"/>
                    </a:lnTo>
                    <a:lnTo>
                      <a:pt x="130" y="26"/>
                    </a:lnTo>
                    <a:lnTo>
                      <a:pt x="130" y="26"/>
                    </a:lnTo>
                    <a:lnTo>
                      <a:pt x="130" y="26"/>
                    </a:lnTo>
                    <a:lnTo>
                      <a:pt x="130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9"/>
                    </a:lnTo>
                    <a:lnTo>
                      <a:pt x="127" y="26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19" y="29"/>
                    </a:lnTo>
                    <a:lnTo>
                      <a:pt x="119" y="32"/>
                    </a:lnTo>
                    <a:lnTo>
                      <a:pt x="116" y="29"/>
                    </a:lnTo>
                    <a:lnTo>
                      <a:pt x="113" y="29"/>
                    </a:lnTo>
                    <a:lnTo>
                      <a:pt x="110" y="29"/>
                    </a:lnTo>
                    <a:lnTo>
                      <a:pt x="99" y="26"/>
                    </a:lnTo>
                    <a:lnTo>
                      <a:pt x="88" y="23"/>
                    </a:lnTo>
                    <a:lnTo>
                      <a:pt x="85" y="20"/>
                    </a:lnTo>
                    <a:lnTo>
                      <a:pt x="79" y="20"/>
                    </a:lnTo>
                    <a:lnTo>
                      <a:pt x="76" y="20"/>
                    </a:lnTo>
                    <a:lnTo>
                      <a:pt x="74" y="17"/>
                    </a:lnTo>
                    <a:lnTo>
                      <a:pt x="71" y="17"/>
                    </a:lnTo>
                    <a:lnTo>
                      <a:pt x="57" y="15"/>
                    </a:lnTo>
                    <a:lnTo>
                      <a:pt x="65" y="29"/>
                    </a:lnTo>
                    <a:lnTo>
                      <a:pt x="62" y="51"/>
                    </a:lnTo>
                    <a:lnTo>
                      <a:pt x="42" y="49"/>
                    </a:lnTo>
                    <a:lnTo>
                      <a:pt x="25" y="43"/>
                    </a:lnTo>
                    <a:lnTo>
                      <a:pt x="11" y="40"/>
                    </a:lnTo>
                    <a:lnTo>
                      <a:pt x="8" y="51"/>
                    </a:lnTo>
                    <a:lnTo>
                      <a:pt x="6" y="57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3" y="63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4" y="77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23" y="80"/>
                    </a:lnTo>
                    <a:lnTo>
                      <a:pt x="23" y="77"/>
                    </a:lnTo>
                    <a:lnTo>
                      <a:pt x="25" y="77"/>
                    </a:lnTo>
                    <a:lnTo>
                      <a:pt x="28" y="77"/>
                    </a:lnTo>
                    <a:lnTo>
                      <a:pt x="28" y="77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37" y="77"/>
                    </a:lnTo>
                    <a:lnTo>
                      <a:pt x="40" y="77"/>
                    </a:lnTo>
                    <a:lnTo>
                      <a:pt x="40" y="77"/>
                    </a:lnTo>
                    <a:lnTo>
                      <a:pt x="42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8" y="77"/>
                    </a:lnTo>
                    <a:lnTo>
                      <a:pt x="48" y="74"/>
                    </a:lnTo>
                    <a:lnTo>
                      <a:pt x="51" y="74"/>
                    </a:lnTo>
                    <a:lnTo>
                      <a:pt x="54" y="74"/>
                    </a:lnTo>
                    <a:lnTo>
                      <a:pt x="57" y="74"/>
                    </a:lnTo>
                    <a:lnTo>
                      <a:pt x="59" y="74"/>
                    </a:lnTo>
                    <a:lnTo>
                      <a:pt x="62" y="71"/>
                    </a:lnTo>
                    <a:lnTo>
                      <a:pt x="65" y="71"/>
                    </a:lnTo>
                    <a:lnTo>
                      <a:pt x="68" y="71"/>
                    </a:lnTo>
                    <a:lnTo>
                      <a:pt x="65" y="74"/>
                    </a:lnTo>
                    <a:lnTo>
                      <a:pt x="65" y="77"/>
                    </a:lnTo>
                    <a:lnTo>
                      <a:pt x="65" y="80"/>
                    </a:lnTo>
                    <a:lnTo>
                      <a:pt x="65" y="80"/>
                    </a:lnTo>
                    <a:lnTo>
                      <a:pt x="65" y="80"/>
                    </a:lnTo>
                    <a:lnTo>
                      <a:pt x="65" y="83"/>
                    </a:lnTo>
                    <a:lnTo>
                      <a:pt x="65" y="83"/>
                    </a:lnTo>
                    <a:lnTo>
                      <a:pt x="65" y="83"/>
                    </a:lnTo>
                    <a:lnTo>
                      <a:pt x="65" y="83"/>
                    </a:lnTo>
                    <a:lnTo>
                      <a:pt x="65" y="83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62" y="91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7" y="88"/>
                    </a:lnTo>
                    <a:lnTo>
                      <a:pt x="57" y="88"/>
                    </a:lnTo>
                    <a:lnTo>
                      <a:pt x="57" y="88"/>
                    </a:lnTo>
                    <a:lnTo>
                      <a:pt x="57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1" y="88"/>
                    </a:lnTo>
                    <a:lnTo>
                      <a:pt x="51" y="88"/>
                    </a:lnTo>
                    <a:lnTo>
                      <a:pt x="51" y="88"/>
                    </a:lnTo>
                    <a:lnTo>
                      <a:pt x="51" y="85"/>
                    </a:lnTo>
                    <a:lnTo>
                      <a:pt x="51" y="85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5" y="85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3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5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0" y="80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5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51" y="94"/>
                    </a:lnTo>
                    <a:lnTo>
                      <a:pt x="54" y="97"/>
                    </a:lnTo>
                    <a:lnTo>
                      <a:pt x="51" y="102"/>
                    </a:lnTo>
                    <a:lnTo>
                      <a:pt x="48" y="105"/>
                    </a:lnTo>
                    <a:lnTo>
                      <a:pt x="48" y="108"/>
                    </a:lnTo>
                    <a:lnTo>
                      <a:pt x="48" y="108"/>
                    </a:lnTo>
                    <a:lnTo>
                      <a:pt x="48" y="111"/>
                    </a:lnTo>
                    <a:lnTo>
                      <a:pt x="45" y="111"/>
                    </a:lnTo>
                    <a:lnTo>
                      <a:pt x="45" y="114"/>
                    </a:lnTo>
                    <a:lnTo>
                      <a:pt x="45" y="114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8" y="117"/>
                    </a:lnTo>
                    <a:lnTo>
                      <a:pt x="48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19"/>
                    </a:lnTo>
                    <a:lnTo>
                      <a:pt x="51" y="122"/>
                    </a:lnTo>
                    <a:lnTo>
                      <a:pt x="51" y="122"/>
                    </a:lnTo>
                    <a:lnTo>
                      <a:pt x="51" y="122"/>
                    </a:lnTo>
                    <a:lnTo>
                      <a:pt x="51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5" y="122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20" y="111"/>
                    </a:lnTo>
                    <a:lnTo>
                      <a:pt x="20" y="119"/>
                    </a:lnTo>
                    <a:lnTo>
                      <a:pt x="23" y="119"/>
                    </a:lnTo>
                    <a:lnTo>
                      <a:pt x="23" y="128"/>
                    </a:lnTo>
                    <a:lnTo>
                      <a:pt x="23" y="134"/>
                    </a:lnTo>
                    <a:lnTo>
                      <a:pt x="23" y="136"/>
                    </a:lnTo>
                    <a:lnTo>
                      <a:pt x="23" y="142"/>
                    </a:lnTo>
                    <a:lnTo>
                      <a:pt x="23" y="156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3"/>
                    </a:lnTo>
                    <a:lnTo>
                      <a:pt x="20" y="173"/>
                    </a:lnTo>
                    <a:lnTo>
                      <a:pt x="20" y="173"/>
                    </a:lnTo>
                    <a:lnTo>
                      <a:pt x="20" y="173"/>
                    </a:lnTo>
                    <a:lnTo>
                      <a:pt x="20" y="173"/>
                    </a:lnTo>
                    <a:lnTo>
                      <a:pt x="20" y="176"/>
                    </a:lnTo>
                    <a:lnTo>
                      <a:pt x="20" y="176"/>
                    </a:lnTo>
                    <a:lnTo>
                      <a:pt x="20" y="176"/>
                    </a:lnTo>
                    <a:lnTo>
                      <a:pt x="20" y="176"/>
                    </a:lnTo>
                    <a:lnTo>
                      <a:pt x="20" y="176"/>
                    </a:lnTo>
                    <a:lnTo>
                      <a:pt x="20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17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31" y="176"/>
                    </a:lnTo>
                    <a:lnTo>
                      <a:pt x="31" y="176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4" y="173"/>
                    </a:lnTo>
                    <a:lnTo>
                      <a:pt x="34" y="173"/>
                    </a:lnTo>
                    <a:lnTo>
                      <a:pt x="37" y="170"/>
                    </a:lnTo>
                    <a:lnTo>
                      <a:pt x="37" y="170"/>
                    </a:lnTo>
                    <a:lnTo>
                      <a:pt x="40" y="170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8" y="173"/>
                    </a:lnTo>
                    <a:lnTo>
                      <a:pt x="51" y="173"/>
                    </a:lnTo>
                    <a:lnTo>
                      <a:pt x="51" y="176"/>
                    </a:lnTo>
                    <a:lnTo>
                      <a:pt x="54" y="176"/>
                    </a:lnTo>
                    <a:lnTo>
                      <a:pt x="57" y="176"/>
                    </a:lnTo>
                    <a:lnTo>
                      <a:pt x="57" y="176"/>
                    </a:lnTo>
                    <a:lnTo>
                      <a:pt x="59" y="176"/>
                    </a:lnTo>
                    <a:lnTo>
                      <a:pt x="59" y="179"/>
                    </a:lnTo>
                    <a:lnTo>
                      <a:pt x="62" y="179"/>
                    </a:lnTo>
                    <a:lnTo>
                      <a:pt x="65" y="179"/>
                    </a:lnTo>
                    <a:lnTo>
                      <a:pt x="65" y="179"/>
                    </a:lnTo>
                    <a:lnTo>
                      <a:pt x="65" y="182"/>
                    </a:lnTo>
                    <a:lnTo>
                      <a:pt x="68" y="182"/>
                    </a:lnTo>
                    <a:lnTo>
                      <a:pt x="68" y="179"/>
                    </a:lnTo>
                    <a:lnTo>
                      <a:pt x="68" y="179"/>
                    </a:lnTo>
                    <a:lnTo>
                      <a:pt x="68" y="179"/>
                    </a:lnTo>
                    <a:lnTo>
                      <a:pt x="68" y="176"/>
                    </a:lnTo>
                    <a:lnTo>
                      <a:pt x="68" y="176"/>
                    </a:lnTo>
                    <a:lnTo>
                      <a:pt x="68" y="176"/>
                    </a:lnTo>
                    <a:lnTo>
                      <a:pt x="68" y="173"/>
                    </a:lnTo>
                    <a:lnTo>
                      <a:pt x="71" y="173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74" y="170"/>
                    </a:lnTo>
                    <a:lnTo>
                      <a:pt x="74" y="170"/>
                    </a:lnTo>
                    <a:lnTo>
                      <a:pt x="74" y="170"/>
                    </a:lnTo>
                    <a:lnTo>
                      <a:pt x="74" y="168"/>
                    </a:lnTo>
                    <a:lnTo>
                      <a:pt x="74" y="168"/>
                    </a:lnTo>
                    <a:lnTo>
                      <a:pt x="74" y="168"/>
                    </a:lnTo>
                    <a:lnTo>
                      <a:pt x="74" y="165"/>
                    </a:lnTo>
                    <a:lnTo>
                      <a:pt x="74" y="165"/>
                    </a:lnTo>
                    <a:lnTo>
                      <a:pt x="76" y="165"/>
                    </a:lnTo>
                    <a:lnTo>
                      <a:pt x="76" y="165"/>
                    </a:lnTo>
                    <a:lnTo>
                      <a:pt x="76" y="165"/>
                    </a:lnTo>
                    <a:lnTo>
                      <a:pt x="76" y="162"/>
                    </a:lnTo>
                    <a:lnTo>
                      <a:pt x="79" y="162"/>
                    </a:lnTo>
                    <a:lnTo>
                      <a:pt x="79" y="162"/>
                    </a:lnTo>
                    <a:lnTo>
                      <a:pt x="82" y="162"/>
                    </a:lnTo>
                    <a:lnTo>
                      <a:pt x="85" y="162"/>
                    </a:lnTo>
                    <a:lnTo>
                      <a:pt x="85" y="162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8" y="159"/>
                    </a:lnTo>
                    <a:lnTo>
                      <a:pt x="88" y="159"/>
                    </a:lnTo>
                    <a:lnTo>
                      <a:pt x="88" y="159"/>
                    </a:lnTo>
                    <a:lnTo>
                      <a:pt x="88" y="159"/>
                    </a:lnTo>
                    <a:lnTo>
                      <a:pt x="88" y="159"/>
                    </a:lnTo>
                    <a:lnTo>
                      <a:pt x="91" y="159"/>
                    </a:lnTo>
                    <a:lnTo>
                      <a:pt x="91" y="159"/>
                    </a:lnTo>
                    <a:lnTo>
                      <a:pt x="91" y="159"/>
                    </a:lnTo>
                    <a:lnTo>
                      <a:pt x="93" y="159"/>
                    </a:lnTo>
                    <a:lnTo>
                      <a:pt x="93" y="159"/>
                    </a:lnTo>
                    <a:lnTo>
                      <a:pt x="93" y="159"/>
                    </a:lnTo>
                    <a:lnTo>
                      <a:pt x="93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6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5" y="159"/>
                    </a:lnTo>
                    <a:lnTo>
                      <a:pt x="105" y="162"/>
                    </a:lnTo>
                    <a:lnTo>
                      <a:pt x="105" y="162"/>
                    </a:lnTo>
                    <a:lnTo>
                      <a:pt x="105" y="162"/>
                    </a:lnTo>
                    <a:lnTo>
                      <a:pt x="105" y="165"/>
                    </a:lnTo>
                    <a:lnTo>
                      <a:pt x="105" y="165"/>
                    </a:lnTo>
                    <a:lnTo>
                      <a:pt x="108" y="165"/>
                    </a:lnTo>
                    <a:lnTo>
                      <a:pt x="108" y="165"/>
                    </a:lnTo>
                    <a:lnTo>
                      <a:pt x="108" y="168"/>
                    </a:lnTo>
                    <a:lnTo>
                      <a:pt x="108" y="168"/>
                    </a:lnTo>
                    <a:lnTo>
                      <a:pt x="105" y="168"/>
                    </a:lnTo>
                    <a:lnTo>
                      <a:pt x="105" y="168"/>
                    </a:lnTo>
                    <a:lnTo>
                      <a:pt x="105" y="168"/>
                    </a:lnTo>
                    <a:lnTo>
                      <a:pt x="105" y="168"/>
                    </a:lnTo>
                    <a:lnTo>
                      <a:pt x="105" y="170"/>
                    </a:lnTo>
                    <a:lnTo>
                      <a:pt x="105" y="170"/>
                    </a:lnTo>
                    <a:lnTo>
                      <a:pt x="105" y="170"/>
                    </a:lnTo>
                    <a:lnTo>
                      <a:pt x="102" y="170"/>
                    </a:lnTo>
                    <a:lnTo>
                      <a:pt x="102" y="170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6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99" y="182"/>
                    </a:lnTo>
                    <a:lnTo>
                      <a:pt x="99" y="185"/>
                    </a:lnTo>
                    <a:lnTo>
                      <a:pt x="99" y="185"/>
                    </a:lnTo>
                    <a:lnTo>
                      <a:pt x="99" y="185"/>
                    </a:lnTo>
                    <a:lnTo>
                      <a:pt x="99" y="185"/>
                    </a:lnTo>
                    <a:lnTo>
                      <a:pt x="96" y="185"/>
                    </a:lnTo>
                    <a:lnTo>
                      <a:pt x="96" y="185"/>
                    </a:lnTo>
                    <a:lnTo>
                      <a:pt x="96" y="185"/>
                    </a:lnTo>
                    <a:lnTo>
                      <a:pt x="96" y="185"/>
                    </a:lnTo>
                    <a:lnTo>
                      <a:pt x="96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1" y="190"/>
                    </a:lnTo>
                    <a:lnTo>
                      <a:pt x="91" y="190"/>
                    </a:lnTo>
                    <a:lnTo>
                      <a:pt x="91" y="193"/>
                    </a:lnTo>
                    <a:lnTo>
                      <a:pt x="91" y="193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3" y="193"/>
                    </a:lnTo>
                    <a:lnTo>
                      <a:pt x="96" y="196"/>
                    </a:lnTo>
                    <a:lnTo>
                      <a:pt x="96" y="196"/>
                    </a:lnTo>
                    <a:lnTo>
                      <a:pt x="96" y="196"/>
                    </a:lnTo>
                    <a:lnTo>
                      <a:pt x="99" y="196"/>
                    </a:lnTo>
                    <a:lnTo>
                      <a:pt x="99" y="196"/>
                    </a:lnTo>
                    <a:lnTo>
                      <a:pt x="99" y="196"/>
                    </a:lnTo>
                    <a:lnTo>
                      <a:pt x="102" y="199"/>
                    </a:lnTo>
                    <a:lnTo>
                      <a:pt x="102" y="199"/>
                    </a:lnTo>
                    <a:lnTo>
                      <a:pt x="105" y="199"/>
                    </a:lnTo>
                    <a:lnTo>
                      <a:pt x="110" y="202"/>
                    </a:lnTo>
                    <a:lnTo>
                      <a:pt x="113" y="204"/>
                    </a:lnTo>
                    <a:lnTo>
                      <a:pt x="119" y="204"/>
                    </a:lnTo>
                    <a:lnTo>
                      <a:pt x="122" y="207"/>
                    </a:lnTo>
                    <a:lnTo>
                      <a:pt x="125" y="207"/>
                    </a:lnTo>
                    <a:lnTo>
                      <a:pt x="127" y="210"/>
                    </a:lnTo>
                    <a:lnTo>
                      <a:pt x="130" y="210"/>
                    </a:lnTo>
                    <a:lnTo>
                      <a:pt x="133" y="213"/>
                    </a:lnTo>
                    <a:lnTo>
                      <a:pt x="133" y="213"/>
                    </a:lnTo>
                    <a:lnTo>
                      <a:pt x="136" y="213"/>
                    </a:lnTo>
                    <a:lnTo>
                      <a:pt x="136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39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10"/>
                    </a:lnTo>
                    <a:lnTo>
                      <a:pt x="142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07"/>
                    </a:lnTo>
                    <a:lnTo>
                      <a:pt x="144" y="207"/>
                    </a:lnTo>
                    <a:lnTo>
                      <a:pt x="144" y="207"/>
                    </a:lnTo>
                    <a:lnTo>
                      <a:pt x="144" y="207"/>
                    </a:lnTo>
                    <a:lnTo>
                      <a:pt x="144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07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47" y="210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6"/>
                    </a:lnTo>
                    <a:lnTo>
                      <a:pt x="147" y="221"/>
                    </a:lnTo>
                    <a:lnTo>
                      <a:pt x="147" y="224"/>
                    </a:lnTo>
                    <a:lnTo>
                      <a:pt x="147" y="224"/>
                    </a:lnTo>
                    <a:lnTo>
                      <a:pt x="144" y="227"/>
                    </a:lnTo>
                    <a:lnTo>
                      <a:pt x="144" y="227"/>
                    </a:lnTo>
                    <a:lnTo>
                      <a:pt x="144" y="227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0"/>
                    </a:lnTo>
                    <a:lnTo>
                      <a:pt x="144" y="233"/>
                    </a:lnTo>
                    <a:lnTo>
                      <a:pt x="144" y="233"/>
                    </a:lnTo>
                    <a:lnTo>
                      <a:pt x="144" y="233"/>
                    </a:lnTo>
                    <a:lnTo>
                      <a:pt x="153" y="230"/>
                    </a:lnTo>
                    <a:lnTo>
                      <a:pt x="159" y="230"/>
                    </a:lnTo>
                    <a:lnTo>
                      <a:pt x="164" y="230"/>
                    </a:lnTo>
                    <a:lnTo>
                      <a:pt x="170" y="230"/>
                    </a:lnTo>
                    <a:lnTo>
                      <a:pt x="173" y="227"/>
                    </a:lnTo>
                    <a:lnTo>
                      <a:pt x="176" y="227"/>
                    </a:lnTo>
                    <a:lnTo>
                      <a:pt x="176" y="227"/>
                    </a:lnTo>
                    <a:lnTo>
                      <a:pt x="176" y="227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3" y="230"/>
                    </a:lnTo>
                    <a:lnTo>
                      <a:pt x="173" y="230"/>
                    </a:lnTo>
                    <a:lnTo>
                      <a:pt x="173" y="230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3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6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38"/>
                    </a:lnTo>
                    <a:lnTo>
                      <a:pt x="176" y="241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72" name="Freeform 268"/>
              <p:cNvSpPr>
                <a:spLocks/>
              </p:cNvSpPr>
              <p:nvPr/>
            </p:nvSpPr>
            <p:spPr bwMode="auto">
              <a:xfrm>
                <a:off x="1182" y="2814"/>
                <a:ext cx="185" cy="222"/>
              </a:xfrm>
              <a:custGeom>
                <a:avLst/>
                <a:gdLst/>
                <a:ahLst/>
                <a:cxnLst>
                  <a:cxn ang="0">
                    <a:pos x="280" y="428"/>
                  </a:cxn>
                  <a:cxn ang="0">
                    <a:pos x="277" y="434"/>
                  </a:cxn>
                  <a:cxn ang="0">
                    <a:pos x="269" y="431"/>
                  </a:cxn>
                  <a:cxn ang="0">
                    <a:pos x="260" y="431"/>
                  </a:cxn>
                  <a:cxn ang="0">
                    <a:pos x="252" y="428"/>
                  </a:cxn>
                  <a:cxn ang="0">
                    <a:pos x="252" y="425"/>
                  </a:cxn>
                  <a:cxn ang="0">
                    <a:pos x="249" y="423"/>
                  </a:cxn>
                  <a:cxn ang="0">
                    <a:pos x="249" y="420"/>
                  </a:cxn>
                  <a:cxn ang="0">
                    <a:pos x="226" y="437"/>
                  </a:cxn>
                  <a:cxn ang="0">
                    <a:pos x="224" y="437"/>
                  </a:cxn>
                  <a:cxn ang="0">
                    <a:pos x="221" y="431"/>
                  </a:cxn>
                  <a:cxn ang="0">
                    <a:pos x="190" y="394"/>
                  </a:cxn>
                  <a:cxn ang="0">
                    <a:pos x="173" y="366"/>
                  </a:cxn>
                  <a:cxn ang="0">
                    <a:pos x="150" y="349"/>
                  </a:cxn>
                  <a:cxn ang="0">
                    <a:pos x="127" y="329"/>
                  </a:cxn>
                  <a:cxn ang="0">
                    <a:pos x="96" y="332"/>
                  </a:cxn>
                  <a:cxn ang="0">
                    <a:pos x="3" y="301"/>
                  </a:cxn>
                  <a:cxn ang="0">
                    <a:pos x="20" y="230"/>
                  </a:cxn>
                  <a:cxn ang="0">
                    <a:pos x="71" y="167"/>
                  </a:cxn>
                  <a:cxn ang="0">
                    <a:pos x="39" y="122"/>
                  </a:cxn>
                  <a:cxn ang="0">
                    <a:pos x="20" y="102"/>
                  </a:cxn>
                  <a:cxn ang="0">
                    <a:pos x="20" y="71"/>
                  </a:cxn>
                  <a:cxn ang="0">
                    <a:pos x="22" y="60"/>
                  </a:cxn>
                  <a:cxn ang="0">
                    <a:pos x="51" y="23"/>
                  </a:cxn>
                  <a:cxn ang="0">
                    <a:pos x="59" y="3"/>
                  </a:cxn>
                  <a:cxn ang="0">
                    <a:pos x="102" y="37"/>
                  </a:cxn>
                  <a:cxn ang="0">
                    <a:pos x="124" y="68"/>
                  </a:cxn>
                  <a:cxn ang="0">
                    <a:pos x="150" y="125"/>
                  </a:cxn>
                  <a:cxn ang="0">
                    <a:pos x="181" y="167"/>
                  </a:cxn>
                  <a:cxn ang="0">
                    <a:pos x="181" y="184"/>
                  </a:cxn>
                  <a:cxn ang="0">
                    <a:pos x="235" y="173"/>
                  </a:cxn>
                  <a:cxn ang="0">
                    <a:pos x="255" y="167"/>
                  </a:cxn>
                  <a:cxn ang="0">
                    <a:pos x="269" y="179"/>
                  </a:cxn>
                  <a:cxn ang="0">
                    <a:pos x="272" y="176"/>
                  </a:cxn>
                  <a:cxn ang="0">
                    <a:pos x="277" y="176"/>
                  </a:cxn>
                  <a:cxn ang="0">
                    <a:pos x="283" y="170"/>
                  </a:cxn>
                  <a:cxn ang="0">
                    <a:pos x="294" y="148"/>
                  </a:cxn>
                  <a:cxn ang="0">
                    <a:pos x="320" y="139"/>
                  </a:cxn>
                  <a:cxn ang="0">
                    <a:pos x="320" y="131"/>
                  </a:cxn>
                  <a:cxn ang="0">
                    <a:pos x="320" y="122"/>
                  </a:cxn>
                  <a:cxn ang="0">
                    <a:pos x="328" y="119"/>
                  </a:cxn>
                  <a:cxn ang="0">
                    <a:pos x="368" y="131"/>
                  </a:cxn>
                  <a:cxn ang="0">
                    <a:pos x="362" y="133"/>
                  </a:cxn>
                  <a:cxn ang="0">
                    <a:pos x="351" y="133"/>
                  </a:cxn>
                  <a:cxn ang="0">
                    <a:pos x="343" y="142"/>
                  </a:cxn>
                  <a:cxn ang="0">
                    <a:pos x="306" y="187"/>
                  </a:cxn>
                  <a:cxn ang="0">
                    <a:pos x="289" y="230"/>
                  </a:cxn>
                  <a:cxn ang="0">
                    <a:pos x="280" y="272"/>
                  </a:cxn>
                  <a:cxn ang="0">
                    <a:pos x="309" y="292"/>
                  </a:cxn>
                  <a:cxn ang="0">
                    <a:pos x="360" y="312"/>
                  </a:cxn>
                  <a:cxn ang="0">
                    <a:pos x="351" y="323"/>
                  </a:cxn>
                  <a:cxn ang="0">
                    <a:pos x="294" y="323"/>
                  </a:cxn>
                  <a:cxn ang="0">
                    <a:pos x="314" y="372"/>
                  </a:cxn>
                  <a:cxn ang="0">
                    <a:pos x="320" y="360"/>
                  </a:cxn>
                  <a:cxn ang="0">
                    <a:pos x="331" y="343"/>
                  </a:cxn>
                  <a:cxn ang="0">
                    <a:pos x="345" y="349"/>
                  </a:cxn>
                  <a:cxn ang="0">
                    <a:pos x="337" y="369"/>
                  </a:cxn>
                  <a:cxn ang="0">
                    <a:pos x="328" y="386"/>
                  </a:cxn>
                  <a:cxn ang="0">
                    <a:pos x="320" y="406"/>
                  </a:cxn>
                  <a:cxn ang="0">
                    <a:pos x="314" y="417"/>
                  </a:cxn>
                  <a:cxn ang="0">
                    <a:pos x="311" y="420"/>
                  </a:cxn>
                  <a:cxn ang="0">
                    <a:pos x="309" y="417"/>
                  </a:cxn>
                  <a:cxn ang="0">
                    <a:pos x="303" y="420"/>
                  </a:cxn>
                </a:cxnLst>
                <a:rect l="0" t="0" r="r" b="b"/>
                <a:pathLst>
                  <a:path w="368" h="440">
                    <a:moveTo>
                      <a:pt x="286" y="423"/>
                    </a:move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0" y="428"/>
                    </a:lnTo>
                    <a:lnTo>
                      <a:pt x="280" y="428"/>
                    </a:lnTo>
                    <a:lnTo>
                      <a:pt x="280" y="428"/>
                    </a:lnTo>
                    <a:lnTo>
                      <a:pt x="280" y="428"/>
                    </a:lnTo>
                    <a:lnTo>
                      <a:pt x="280" y="428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6" y="431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1"/>
                    </a:lnTo>
                    <a:lnTo>
                      <a:pt x="266" y="431"/>
                    </a:lnTo>
                    <a:lnTo>
                      <a:pt x="266" y="431"/>
                    </a:lnTo>
                    <a:lnTo>
                      <a:pt x="266" y="431"/>
                    </a:lnTo>
                    <a:lnTo>
                      <a:pt x="266" y="431"/>
                    </a:lnTo>
                    <a:lnTo>
                      <a:pt x="263" y="431"/>
                    </a:lnTo>
                    <a:lnTo>
                      <a:pt x="263" y="431"/>
                    </a:lnTo>
                    <a:lnTo>
                      <a:pt x="263" y="428"/>
                    </a:lnTo>
                    <a:lnTo>
                      <a:pt x="263" y="428"/>
                    </a:lnTo>
                    <a:lnTo>
                      <a:pt x="263" y="428"/>
                    </a:lnTo>
                    <a:lnTo>
                      <a:pt x="263" y="428"/>
                    </a:lnTo>
                    <a:lnTo>
                      <a:pt x="263" y="428"/>
                    </a:lnTo>
                    <a:lnTo>
                      <a:pt x="263" y="431"/>
                    </a:lnTo>
                    <a:lnTo>
                      <a:pt x="263" y="431"/>
                    </a:lnTo>
                    <a:lnTo>
                      <a:pt x="263" y="431"/>
                    </a:lnTo>
                    <a:lnTo>
                      <a:pt x="263" y="431"/>
                    </a:lnTo>
                    <a:lnTo>
                      <a:pt x="260" y="431"/>
                    </a:lnTo>
                    <a:lnTo>
                      <a:pt x="260" y="431"/>
                    </a:lnTo>
                    <a:lnTo>
                      <a:pt x="260" y="431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1"/>
                    </a:lnTo>
                    <a:lnTo>
                      <a:pt x="258" y="431"/>
                    </a:lnTo>
                    <a:lnTo>
                      <a:pt x="258" y="431"/>
                    </a:lnTo>
                    <a:lnTo>
                      <a:pt x="255" y="431"/>
                    </a:lnTo>
                    <a:lnTo>
                      <a:pt x="255" y="431"/>
                    </a:lnTo>
                    <a:lnTo>
                      <a:pt x="255" y="431"/>
                    </a:lnTo>
                    <a:lnTo>
                      <a:pt x="255" y="428"/>
                    </a:lnTo>
                    <a:lnTo>
                      <a:pt x="255" y="428"/>
                    </a:lnTo>
                    <a:lnTo>
                      <a:pt x="255" y="428"/>
                    </a:lnTo>
                    <a:lnTo>
                      <a:pt x="255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9" y="423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17"/>
                    </a:lnTo>
                    <a:lnTo>
                      <a:pt x="249" y="417"/>
                    </a:lnTo>
                    <a:lnTo>
                      <a:pt x="249" y="417"/>
                    </a:lnTo>
                    <a:lnTo>
                      <a:pt x="249" y="417"/>
                    </a:lnTo>
                    <a:lnTo>
                      <a:pt x="246" y="417"/>
                    </a:lnTo>
                    <a:lnTo>
                      <a:pt x="246" y="417"/>
                    </a:lnTo>
                    <a:lnTo>
                      <a:pt x="246" y="417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1" y="414"/>
                    </a:lnTo>
                    <a:lnTo>
                      <a:pt x="241" y="414"/>
                    </a:lnTo>
                    <a:lnTo>
                      <a:pt x="238" y="417"/>
                    </a:lnTo>
                    <a:lnTo>
                      <a:pt x="229" y="417"/>
                    </a:lnTo>
                    <a:lnTo>
                      <a:pt x="224" y="420"/>
                    </a:lnTo>
                    <a:lnTo>
                      <a:pt x="224" y="420"/>
                    </a:lnTo>
                    <a:lnTo>
                      <a:pt x="224" y="423"/>
                    </a:lnTo>
                    <a:lnTo>
                      <a:pt x="224" y="425"/>
                    </a:lnTo>
                    <a:lnTo>
                      <a:pt x="224" y="428"/>
                    </a:lnTo>
                    <a:lnTo>
                      <a:pt x="224" y="431"/>
                    </a:lnTo>
                    <a:lnTo>
                      <a:pt x="224" y="434"/>
                    </a:lnTo>
                    <a:lnTo>
                      <a:pt x="226" y="437"/>
                    </a:lnTo>
                    <a:lnTo>
                      <a:pt x="226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37"/>
                    </a:lnTo>
                    <a:lnTo>
                      <a:pt x="221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28"/>
                    </a:lnTo>
                    <a:lnTo>
                      <a:pt x="221" y="428"/>
                    </a:lnTo>
                    <a:lnTo>
                      <a:pt x="221" y="428"/>
                    </a:lnTo>
                    <a:lnTo>
                      <a:pt x="221" y="428"/>
                    </a:lnTo>
                    <a:lnTo>
                      <a:pt x="221" y="428"/>
                    </a:lnTo>
                    <a:lnTo>
                      <a:pt x="221" y="425"/>
                    </a:lnTo>
                    <a:lnTo>
                      <a:pt x="221" y="425"/>
                    </a:lnTo>
                    <a:lnTo>
                      <a:pt x="218" y="425"/>
                    </a:lnTo>
                    <a:lnTo>
                      <a:pt x="218" y="425"/>
                    </a:lnTo>
                    <a:lnTo>
                      <a:pt x="218" y="423"/>
                    </a:lnTo>
                    <a:lnTo>
                      <a:pt x="218" y="423"/>
                    </a:lnTo>
                    <a:lnTo>
                      <a:pt x="218" y="423"/>
                    </a:lnTo>
                    <a:lnTo>
                      <a:pt x="218" y="423"/>
                    </a:lnTo>
                    <a:lnTo>
                      <a:pt x="218" y="423"/>
                    </a:lnTo>
                    <a:lnTo>
                      <a:pt x="215" y="423"/>
                    </a:lnTo>
                    <a:lnTo>
                      <a:pt x="212" y="423"/>
                    </a:lnTo>
                    <a:lnTo>
                      <a:pt x="212" y="423"/>
                    </a:lnTo>
                    <a:lnTo>
                      <a:pt x="209" y="423"/>
                    </a:lnTo>
                    <a:lnTo>
                      <a:pt x="209" y="423"/>
                    </a:lnTo>
                    <a:lnTo>
                      <a:pt x="207" y="423"/>
                    </a:lnTo>
                    <a:lnTo>
                      <a:pt x="201" y="420"/>
                    </a:lnTo>
                    <a:lnTo>
                      <a:pt x="201" y="420"/>
                    </a:lnTo>
                    <a:lnTo>
                      <a:pt x="201" y="420"/>
                    </a:lnTo>
                    <a:lnTo>
                      <a:pt x="201" y="417"/>
                    </a:lnTo>
                    <a:lnTo>
                      <a:pt x="192" y="414"/>
                    </a:lnTo>
                    <a:lnTo>
                      <a:pt x="190" y="397"/>
                    </a:lnTo>
                    <a:lnTo>
                      <a:pt x="190" y="397"/>
                    </a:lnTo>
                    <a:lnTo>
                      <a:pt x="190" y="397"/>
                    </a:lnTo>
                    <a:lnTo>
                      <a:pt x="190" y="394"/>
                    </a:lnTo>
                    <a:lnTo>
                      <a:pt x="190" y="394"/>
                    </a:lnTo>
                    <a:lnTo>
                      <a:pt x="190" y="391"/>
                    </a:lnTo>
                    <a:lnTo>
                      <a:pt x="190" y="391"/>
                    </a:lnTo>
                    <a:lnTo>
                      <a:pt x="190" y="389"/>
                    </a:lnTo>
                    <a:lnTo>
                      <a:pt x="190" y="389"/>
                    </a:lnTo>
                    <a:lnTo>
                      <a:pt x="190" y="389"/>
                    </a:lnTo>
                    <a:lnTo>
                      <a:pt x="190" y="386"/>
                    </a:lnTo>
                    <a:lnTo>
                      <a:pt x="190" y="386"/>
                    </a:lnTo>
                    <a:lnTo>
                      <a:pt x="190" y="386"/>
                    </a:lnTo>
                    <a:lnTo>
                      <a:pt x="190" y="383"/>
                    </a:lnTo>
                    <a:lnTo>
                      <a:pt x="190" y="383"/>
                    </a:lnTo>
                    <a:lnTo>
                      <a:pt x="190" y="380"/>
                    </a:lnTo>
                    <a:lnTo>
                      <a:pt x="190" y="380"/>
                    </a:lnTo>
                    <a:lnTo>
                      <a:pt x="187" y="380"/>
                    </a:lnTo>
                    <a:lnTo>
                      <a:pt x="187" y="380"/>
                    </a:lnTo>
                    <a:lnTo>
                      <a:pt x="184" y="377"/>
                    </a:lnTo>
                    <a:lnTo>
                      <a:pt x="184" y="377"/>
                    </a:lnTo>
                    <a:lnTo>
                      <a:pt x="181" y="374"/>
                    </a:lnTo>
                    <a:lnTo>
                      <a:pt x="181" y="374"/>
                    </a:lnTo>
                    <a:lnTo>
                      <a:pt x="181" y="374"/>
                    </a:lnTo>
                    <a:lnTo>
                      <a:pt x="178" y="372"/>
                    </a:lnTo>
                    <a:lnTo>
                      <a:pt x="178" y="372"/>
                    </a:lnTo>
                    <a:lnTo>
                      <a:pt x="178" y="372"/>
                    </a:lnTo>
                    <a:lnTo>
                      <a:pt x="178" y="372"/>
                    </a:lnTo>
                    <a:lnTo>
                      <a:pt x="178" y="372"/>
                    </a:lnTo>
                    <a:lnTo>
                      <a:pt x="175" y="372"/>
                    </a:lnTo>
                    <a:lnTo>
                      <a:pt x="175" y="372"/>
                    </a:lnTo>
                    <a:lnTo>
                      <a:pt x="175" y="372"/>
                    </a:lnTo>
                    <a:lnTo>
                      <a:pt x="175" y="372"/>
                    </a:lnTo>
                    <a:lnTo>
                      <a:pt x="173" y="369"/>
                    </a:lnTo>
                    <a:lnTo>
                      <a:pt x="173" y="369"/>
                    </a:lnTo>
                    <a:lnTo>
                      <a:pt x="173" y="366"/>
                    </a:lnTo>
                    <a:lnTo>
                      <a:pt x="173" y="366"/>
                    </a:lnTo>
                    <a:lnTo>
                      <a:pt x="170" y="366"/>
                    </a:lnTo>
                    <a:lnTo>
                      <a:pt x="170" y="366"/>
                    </a:lnTo>
                    <a:lnTo>
                      <a:pt x="170" y="363"/>
                    </a:lnTo>
                    <a:lnTo>
                      <a:pt x="167" y="363"/>
                    </a:lnTo>
                    <a:lnTo>
                      <a:pt x="167" y="363"/>
                    </a:lnTo>
                    <a:lnTo>
                      <a:pt x="167" y="360"/>
                    </a:lnTo>
                    <a:lnTo>
                      <a:pt x="167" y="360"/>
                    </a:lnTo>
                    <a:lnTo>
                      <a:pt x="164" y="360"/>
                    </a:lnTo>
                    <a:lnTo>
                      <a:pt x="164" y="357"/>
                    </a:lnTo>
                    <a:lnTo>
                      <a:pt x="164" y="357"/>
                    </a:lnTo>
                    <a:lnTo>
                      <a:pt x="164" y="357"/>
                    </a:lnTo>
                    <a:lnTo>
                      <a:pt x="164" y="357"/>
                    </a:lnTo>
                    <a:lnTo>
                      <a:pt x="161" y="357"/>
                    </a:lnTo>
                    <a:lnTo>
                      <a:pt x="161" y="355"/>
                    </a:lnTo>
                    <a:lnTo>
                      <a:pt x="161" y="355"/>
                    </a:lnTo>
                    <a:lnTo>
                      <a:pt x="161" y="355"/>
                    </a:lnTo>
                    <a:lnTo>
                      <a:pt x="158" y="355"/>
                    </a:lnTo>
                    <a:lnTo>
                      <a:pt x="158" y="355"/>
                    </a:lnTo>
                    <a:lnTo>
                      <a:pt x="158" y="352"/>
                    </a:lnTo>
                    <a:lnTo>
                      <a:pt x="158" y="352"/>
                    </a:lnTo>
                    <a:lnTo>
                      <a:pt x="158" y="352"/>
                    </a:lnTo>
                    <a:lnTo>
                      <a:pt x="156" y="352"/>
                    </a:lnTo>
                    <a:lnTo>
                      <a:pt x="156" y="352"/>
                    </a:lnTo>
                    <a:lnTo>
                      <a:pt x="156" y="352"/>
                    </a:lnTo>
                    <a:lnTo>
                      <a:pt x="156" y="349"/>
                    </a:lnTo>
                    <a:lnTo>
                      <a:pt x="153" y="349"/>
                    </a:lnTo>
                    <a:lnTo>
                      <a:pt x="153" y="349"/>
                    </a:lnTo>
                    <a:lnTo>
                      <a:pt x="153" y="349"/>
                    </a:lnTo>
                    <a:lnTo>
                      <a:pt x="153" y="349"/>
                    </a:lnTo>
                    <a:lnTo>
                      <a:pt x="150" y="349"/>
                    </a:lnTo>
                    <a:lnTo>
                      <a:pt x="150" y="346"/>
                    </a:lnTo>
                    <a:lnTo>
                      <a:pt x="150" y="346"/>
                    </a:lnTo>
                    <a:lnTo>
                      <a:pt x="147" y="346"/>
                    </a:lnTo>
                    <a:lnTo>
                      <a:pt x="147" y="343"/>
                    </a:lnTo>
                    <a:lnTo>
                      <a:pt x="147" y="343"/>
                    </a:lnTo>
                    <a:lnTo>
                      <a:pt x="144" y="343"/>
                    </a:lnTo>
                    <a:lnTo>
                      <a:pt x="144" y="340"/>
                    </a:lnTo>
                    <a:lnTo>
                      <a:pt x="141" y="340"/>
                    </a:lnTo>
                    <a:lnTo>
                      <a:pt x="141" y="340"/>
                    </a:lnTo>
                    <a:lnTo>
                      <a:pt x="141" y="340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6" y="337"/>
                    </a:lnTo>
                    <a:lnTo>
                      <a:pt x="136" y="337"/>
                    </a:lnTo>
                    <a:lnTo>
                      <a:pt x="136" y="337"/>
                    </a:lnTo>
                    <a:lnTo>
                      <a:pt x="136" y="337"/>
                    </a:lnTo>
                    <a:lnTo>
                      <a:pt x="133" y="337"/>
                    </a:lnTo>
                    <a:lnTo>
                      <a:pt x="133" y="335"/>
                    </a:lnTo>
                    <a:lnTo>
                      <a:pt x="133" y="335"/>
                    </a:lnTo>
                    <a:lnTo>
                      <a:pt x="130" y="335"/>
                    </a:lnTo>
                    <a:lnTo>
                      <a:pt x="130" y="335"/>
                    </a:lnTo>
                    <a:lnTo>
                      <a:pt x="130" y="332"/>
                    </a:lnTo>
                    <a:lnTo>
                      <a:pt x="127" y="332"/>
                    </a:lnTo>
                    <a:lnTo>
                      <a:pt x="127" y="332"/>
                    </a:lnTo>
                    <a:lnTo>
                      <a:pt x="127" y="332"/>
                    </a:lnTo>
                    <a:lnTo>
                      <a:pt x="127" y="332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6"/>
                    </a:lnTo>
                    <a:lnTo>
                      <a:pt x="127" y="326"/>
                    </a:lnTo>
                    <a:lnTo>
                      <a:pt x="127" y="326"/>
                    </a:lnTo>
                    <a:lnTo>
                      <a:pt x="124" y="323"/>
                    </a:lnTo>
                    <a:lnTo>
                      <a:pt x="124" y="323"/>
                    </a:lnTo>
                    <a:lnTo>
                      <a:pt x="124" y="323"/>
                    </a:lnTo>
                    <a:lnTo>
                      <a:pt x="124" y="323"/>
                    </a:lnTo>
                    <a:lnTo>
                      <a:pt x="119" y="329"/>
                    </a:lnTo>
                    <a:lnTo>
                      <a:pt x="110" y="335"/>
                    </a:lnTo>
                    <a:lnTo>
                      <a:pt x="110" y="335"/>
                    </a:lnTo>
                    <a:lnTo>
                      <a:pt x="110" y="335"/>
                    </a:lnTo>
                    <a:lnTo>
                      <a:pt x="107" y="335"/>
                    </a:lnTo>
                    <a:lnTo>
                      <a:pt x="107" y="335"/>
                    </a:lnTo>
                    <a:lnTo>
                      <a:pt x="105" y="332"/>
                    </a:lnTo>
                    <a:lnTo>
                      <a:pt x="105" y="332"/>
                    </a:lnTo>
                    <a:lnTo>
                      <a:pt x="105" y="332"/>
                    </a:lnTo>
                    <a:lnTo>
                      <a:pt x="102" y="332"/>
                    </a:lnTo>
                    <a:lnTo>
                      <a:pt x="102" y="332"/>
                    </a:lnTo>
                    <a:lnTo>
                      <a:pt x="102" y="332"/>
                    </a:lnTo>
                    <a:lnTo>
                      <a:pt x="102" y="332"/>
                    </a:lnTo>
                    <a:lnTo>
                      <a:pt x="102" y="332"/>
                    </a:lnTo>
                    <a:lnTo>
                      <a:pt x="99" y="332"/>
                    </a:lnTo>
                    <a:lnTo>
                      <a:pt x="99" y="332"/>
                    </a:lnTo>
                    <a:lnTo>
                      <a:pt x="99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3" y="329"/>
                    </a:lnTo>
                    <a:lnTo>
                      <a:pt x="93" y="329"/>
                    </a:lnTo>
                    <a:lnTo>
                      <a:pt x="93" y="329"/>
                    </a:lnTo>
                    <a:lnTo>
                      <a:pt x="90" y="329"/>
                    </a:lnTo>
                    <a:lnTo>
                      <a:pt x="90" y="329"/>
                    </a:lnTo>
                    <a:lnTo>
                      <a:pt x="90" y="329"/>
                    </a:lnTo>
                    <a:lnTo>
                      <a:pt x="90" y="326"/>
                    </a:lnTo>
                    <a:lnTo>
                      <a:pt x="88" y="326"/>
                    </a:lnTo>
                    <a:lnTo>
                      <a:pt x="88" y="323"/>
                    </a:lnTo>
                    <a:lnTo>
                      <a:pt x="82" y="323"/>
                    </a:lnTo>
                    <a:lnTo>
                      <a:pt x="79" y="323"/>
                    </a:lnTo>
                    <a:lnTo>
                      <a:pt x="73" y="323"/>
                    </a:lnTo>
                    <a:lnTo>
                      <a:pt x="73" y="320"/>
                    </a:lnTo>
                    <a:lnTo>
                      <a:pt x="31" y="312"/>
                    </a:lnTo>
                    <a:lnTo>
                      <a:pt x="28" y="312"/>
                    </a:lnTo>
                    <a:lnTo>
                      <a:pt x="25" y="312"/>
                    </a:lnTo>
                    <a:lnTo>
                      <a:pt x="25" y="312"/>
                    </a:lnTo>
                    <a:lnTo>
                      <a:pt x="22" y="312"/>
                    </a:lnTo>
                    <a:lnTo>
                      <a:pt x="20" y="312"/>
                    </a:lnTo>
                    <a:lnTo>
                      <a:pt x="20" y="312"/>
                    </a:lnTo>
                    <a:lnTo>
                      <a:pt x="22" y="309"/>
                    </a:lnTo>
                    <a:lnTo>
                      <a:pt x="22" y="309"/>
                    </a:lnTo>
                    <a:lnTo>
                      <a:pt x="22" y="306"/>
                    </a:lnTo>
                    <a:lnTo>
                      <a:pt x="17" y="303"/>
                    </a:lnTo>
                    <a:lnTo>
                      <a:pt x="17" y="303"/>
                    </a:lnTo>
                    <a:lnTo>
                      <a:pt x="17" y="303"/>
                    </a:lnTo>
                    <a:lnTo>
                      <a:pt x="14" y="303"/>
                    </a:lnTo>
                    <a:lnTo>
                      <a:pt x="5" y="301"/>
                    </a:lnTo>
                    <a:lnTo>
                      <a:pt x="3" y="301"/>
                    </a:lnTo>
                    <a:lnTo>
                      <a:pt x="0" y="301"/>
                    </a:lnTo>
                    <a:lnTo>
                      <a:pt x="8" y="286"/>
                    </a:lnTo>
                    <a:lnTo>
                      <a:pt x="0" y="286"/>
                    </a:lnTo>
                    <a:lnTo>
                      <a:pt x="0" y="286"/>
                    </a:lnTo>
                    <a:lnTo>
                      <a:pt x="0" y="286"/>
                    </a:lnTo>
                    <a:lnTo>
                      <a:pt x="3" y="281"/>
                    </a:lnTo>
                    <a:lnTo>
                      <a:pt x="11" y="275"/>
                    </a:lnTo>
                    <a:lnTo>
                      <a:pt x="14" y="272"/>
                    </a:lnTo>
                    <a:lnTo>
                      <a:pt x="20" y="264"/>
                    </a:lnTo>
                    <a:lnTo>
                      <a:pt x="17" y="261"/>
                    </a:lnTo>
                    <a:lnTo>
                      <a:pt x="17" y="258"/>
                    </a:lnTo>
                    <a:lnTo>
                      <a:pt x="14" y="258"/>
                    </a:lnTo>
                    <a:lnTo>
                      <a:pt x="14" y="258"/>
                    </a:lnTo>
                    <a:lnTo>
                      <a:pt x="14" y="258"/>
                    </a:lnTo>
                    <a:lnTo>
                      <a:pt x="8" y="250"/>
                    </a:lnTo>
                    <a:lnTo>
                      <a:pt x="8" y="247"/>
                    </a:lnTo>
                    <a:lnTo>
                      <a:pt x="8" y="247"/>
                    </a:lnTo>
                    <a:lnTo>
                      <a:pt x="8" y="247"/>
                    </a:lnTo>
                    <a:lnTo>
                      <a:pt x="5" y="244"/>
                    </a:lnTo>
                    <a:lnTo>
                      <a:pt x="5" y="244"/>
                    </a:lnTo>
                    <a:lnTo>
                      <a:pt x="5" y="241"/>
                    </a:lnTo>
                    <a:lnTo>
                      <a:pt x="8" y="241"/>
                    </a:lnTo>
                    <a:lnTo>
                      <a:pt x="11" y="238"/>
                    </a:lnTo>
                    <a:lnTo>
                      <a:pt x="14" y="235"/>
                    </a:lnTo>
                    <a:lnTo>
                      <a:pt x="14" y="235"/>
                    </a:lnTo>
                    <a:lnTo>
                      <a:pt x="17" y="233"/>
                    </a:lnTo>
                    <a:lnTo>
                      <a:pt x="17" y="233"/>
                    </a:lnTo>
                    <a:lnTo>
                      <a:pt x="17" y="233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2" y="227"/>
                    </a:lnTo>
                    <a:lnTo>
                      <a:pt x="22" y="227"/>
                    </a:lnTo>
                    <a:lnTo>
                      <a:pt x="22" y="227"/>
                    </a:lnTo>
                    <a:lnTo>
                      <a:pt x="25" y="224"/>
                    </a:lnTo>
                    <a:lnTo>
                      <a:pt x="28" y="221"/>
                    </a:lnTo>
                    <a:lnTo>
                      <a:pt x="31" y="218"/>
                    </a:lnTo>
                    <a:lnTo>
                      <a:pt x="34" y="213"/>
                    </a:lnTo>
                    <a:lnTo>
                      <a:pt x="39" y="207"/>
                    </a:lnTo>
                    <a:lnTo>
                      <a:pt x="39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5" y="204"/>
                    </a:lnTo>
                    <a:lnTo>
                      <a:pt x="54" y="196"/>
                    </a:lnTo>
                    <a:lnTo>
                      <a:pt x="59" y="190"/>
                    </a:lnTo>
                    <a:lnTo>
                      <a:pt x="59" y="190"/>
                    </a:lnTo>
                    <a:lnTo>
                      <a:pt x="62" y="184"/>
                    </a:lnTo>
                    <a:lnTo>
                      <a:pt x="68" y="179"/>
                    </a:lnTo>
                    <a:lnTo>
                      <a:pt x="71" y="179"/>
                    </a:lnTo>
                    <a:lnTo>
                      <a:pt x="71" y="179"/>
                    </a:lnTo>
                    <a:lnTo>
                      <a:pt x="73" y="176"/>
                    </a:lnTo>
                    <a:lnTo>
                      <a:pt x="73" y="173"/>
                    </a:lnTo>
                    <a:lnTo>
                      <a:pt x="76" y="173"/>
                    </a:lnTo>
                    <a:lnTo>
                      <a:pt x="73" y="170"/>
                    </a:lnTo>
                    <a:lnTo>
                      <a:pt x="73" y="170"/>
                    </a:lnTo>
                    <a:lnTo>
                      <a:pt x="73" y="167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68" y="165"/>
                    </a:lnTo>
                    <a:lnTo>
                      <a:pt x="68" y="165"/>
                    </a:lnTo>
                    <a:lnTo>
                      <a:pt x="65" y="162"/>
                    </a:lnTo>
                    <a:lnTo>
                      <a:pt x="65" y="162"/>
                    </a:lnTo>
                    <a:lnTo>
                      <a:pt x="65" y="159"/>
                    </a:lnTo>
                    <a:lnTo>
                      <a:pt x="62" y="159"/>
                    </a:lnTo>
                    <a:lnTo>
                      <a:pt x="62" y="159"/>
                    </a:lnTo>
                    <a:lnTo>
                      <a:pt x="59" y="156"/>
                    </a:lnTo>
                    <a:lnTo>
                      <a:pt x="59" y="153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4" y="142"/>
                    </a:lnTo>
                    <a:lnTo>
                      <a:pt x="51" y="136"/>
                    </a:lnTo>
                    <a:lnTo>
                      <a:pt x="51" y="133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8" y="128"/>
                    </a:lnTo>
                    <a:lnTo>
                      <a:pt x="48" y="125"/>
                    </a:lnTo>
                    <a:lnTo>
                      <a:pt x="48" y="125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19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4" y="122"/>
                    </a:lnTo>
                    <a:lnTo>
                      <a:pt x="34" y="122"/>
                    </a:lnTo>
                    <a:lnTo>
                      <a:pt x="34" y="125"/>
                    </a:lnTo>
                    <a:lnTo>
                      <a:pt x="34" y="122"/>
                    </a:lnTo>
                    <a:lnTo>
                      <a:pt x="34" y="122"/>
                    </a:lnTo>
                    <a:lnTo>
                      <a:pt x="34" y="122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5" y="111"/>
                    </a:lnTo>
                    <a:lnTo>
                      <a:pt x="25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2" y="105"/>
                    </a:lnTo>
                    <a:lnTo>
                      <a:pt x="20" y="105"/>
                    </a:lnTo>
                    <a:lnTo>
                      <a:pt x="20" y="102"/>
                    </a:lnTo>
                    <a:lnTo>
                      <a:pt x="20" y="102"/>
                    </a:lnTo>
                    <a:lnTo>
                      <a:pt x="20" y="99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17" y="94"/>
                    </a:lnTo>
                    <a:lnTo>
                      <a:pt x="17" y="91"/>
                    </a:lnTo>
                    <a:lnTo>
                      <a:pt x="17" y="91"/>
                    </a:lnTo>
                    <a:lnTo>
                      <a:pt x="17" y="91"/>
                    </a:lnTo>
                    <a:lnTo>
                      <a:pt x="17" y="88"/>
                    </a:lnTo>
                    <a:lnTo>
                      <a:pt x="14" y="85"/>
                    </a:lnTo>
                    <a:lnTo>
                      <a:pt x="14" y="82"/>
                    </a:lnTo>
                    <a:lnTo>
                      <a:pt x="14" y="82"/>
                    </a:lnTo>
                    <a:lnTo>
                      <a:pt x="20" y="80"/>
                    </a:lnTo>
                    <a:lnTo>
                      <a:pt x="25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77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2" y="71"/>
                    </a:lnTo>
                    <a:lnTo>
                      <a:pt x="22" y="71"/>
                    </a:lnTo>
                    <a:lnTo>
                      <a:pt x="20" y="71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17" y="34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8" y="29"/>
                    </a:lnTo>
                    <a:lnTo>
                      <a:pt x="37" y="26"/>
                    </a:lnTo>
                    <a:lnTo>
                      <a:pt x="45" y="26"/>
                    </a:lnTo>
                    <a:lnTo>
                      <a:pt x="51" y="23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9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6"/>
                    </a:lnTo>
                    <a:lnTo>
                      <a:pt x="73" y="9"/>
                    </a:lnTo>
                    <a:lnTo>
                      <a:pt x="76" y="14"/>
                    </a:lnTo>
                    <a:lnTo>
                      <a:pt x="79" y="20"/>
                    </a:lnTo>
                    <a:lnTo>
                      <a:pt x="82" y="23"/>
                    </a:lnTo>
                    <a:lnTo>
                      <a:pt x="88" y="31"/>
                    </a:lnTo>
                    <a:lnTo>
                      <a:pt x="93" y="26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7"/>
                    </a:lnTo>
                    <a:lnTo>
                      <a:pt x="105" y="37"/>
                    </a:lnTo>
                    <a:lnTo>
                      <a:pt x="105" y="40"/>
                    </a:lnTo>
                    <a:lnTo>
                      <a:pt x="107" y="40"/>
                    </a:lnTo>
                    <a:lnTo>
                      <a:pt x="107" y="43"/>
                    </a:lnTo>
                    <a:lnTo>
                      <a:pt x="110" y="43"/>
                    </a:lnTo>
                    <a:lnTo>
                      <a:pt x="110" y="46"/>
                    </a:lnTo>
                    <a:lnTo>
                      <a:pt x="113" y="48"/>
                    </a:lnTo>
                    <a:lnTo>
                      <a:pt x="116" y="51"/>
                    </a:lnTo>
                    <a:lnTo>
                      <a:pt x="119" y="54"/>
                    </a:lnTo>
                    <a:lnTo>
                      <a:pt x="122" y="54"/>
                    </a:lnTo>
                    <a:lnTo>
                      <a:pt x="124" y="57"/>
                    </a:lnTo>
                    <a:lnTo>
                      <a:pt x="119" y="60"/>
                    </a:lnTo>
                    <a:lnTo>
                      <a:pt x="122" y="63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0" y="65"/>
                    </a:lnTo>
                    <a:lnTo>
                      <a:pt x="127" y="65"/>
                    </a:lnTo>
                    <a:lnTo>
                      <a:pt x="127" y="68"/>
                    </a:lnTo>
                    <a:lnTo>
                      <a:pt x="124" y="65"/>
                    </a:lnTo>
                    <a:lnTo>
                      <a:pt x="122" y="65"/>
                    </a:lnTo>
                    <a:lnTo>
                      <a:pt x="119" y="63"/>
                    </a:lnTo>
                    <a:lnTo>
                      <a:pt x="119" y="63"/>
                    </a:lnTo>
                    <a:lnTo>
                      <a:pt x="116" y="63"/>
                    </a:lnTo>
                    <a:lnTo>
                      <a:pt x="113" y="60"/>
                    </a:lnTo>
                    <a:lnTo>
                      <a:pt x="113" y="63"/>
                    </a:lnTo>
                    <a:lnTo>
                      <a:pt x="110" y="65"/>
                    </a:lnTo>
                    <a:lnTo>
                      <a:pt x="116" y="71"/>
                    </a:lnTo>
                    <a:lnTo>
                      <a:pt x="122" y="71"/>
                    </a:lnTo>
                    <a:lnTo>
                      <a:pt x="122" y="68"/>
                    </a:lnTo>
                    <a:lnTo>
                      <a:pt x="124" y="68"/>
                    </a:lnTo>
                    <a:lnTo>
                      <a:pt x="124" y="68"/>
                    </a:lnTo>
                    <a:lnTo>
                      <a:pt x="127" y="68"/>
                    </a:lnTo>
                    <a:lnTo>
                      <a:pt x="127" y="71"/>
                    </a:lnTo>
                    <a:lnTo>
                      <a:pt x="127" y="71"/>
                    </a:lnTo>
                    <a:lnTo>
                      <a:pt x="127" y="71"/>
                    </a:lnTo>
                    <a:lnTo>
                      <a:pt x="130" y="74"/>
                    </a:lnTo>
                    <a:lnTo>
                      <a:pt x="133" y="80"/>
                    </a:lnTo>
                    <a:lnTo>
                      <a:pt x="133" y="85"/>
                    </a:lnTo>
                    <a:lnTo>
                      <a:pt x="136" y="88"/>
                    </a:lnTo>
                    <a:lnTo>
                      <a:pt x="141" y="91"/>
                    </a:lnTo>
                    <a:lnTo>
                      <a:pt x="147" y="94"/>
                    </a:lnTo>
                    <a:lnTo>
                      <a:pt x="150" y="97"/>
                    </a:lnTo>
                    <a:lnTo>
                      <a:pt x="150" y="97"/>
                    </a:lnTo>
                    <a:lnTo>
                      <a:pt x="153" y="99"/>
                    </a:lnTo>
                    <a:lnTo>
                      <a:pt x="158" y="99"/>
                    </a:lnTo>
                    <a:lnTo>
                      <a:pt x="161" y="102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67" y="105"/>
                    </a:lnTo>
                    <a:lnTo>
                      <a:pt x="167" y="105"/>
                    </a:lnTo>
                    <a:lnTo>
                      <a:pt x="175" y="108"/>
                    </a:lnTo>
                    <a:lnTo>
                      <a:pt x="167" y="122"/>
                    </a:lnTo>
                    <a:lnTo>
                      <a:pt x="156" y="119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3" y="122"/>
                    </a:lnTo>
                    <a:lnTo>
                      <a:pt x="150" y="122"/>
                    </a:lnTo>
                    <a:lnTo>
                      <a:pt x="150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50" y="125"/>
                    </a:lnTo>
                    <a:lnTo>
                      <a:pt x="147" y="131"/>
                    </a:lnTo>
                    <a:lnTo>
                      <a:pt x="144" y="136"/>
                    </a:lnTo>
                    <a:lnTo>
                      <a:pt x="141" y="139"/>
                    </a:lnTo>
                    <a:lnTo>
                      <a:pt x="139" y="142"/>
                    </a:lnTo>
                    <a:lnTo>
                      <a:pt x="147" y="148"/>
                    </a:lnTo>
                    <a:lnTo>
                      <a:pt x="150" y="150"/>
                    </a:lnTo>
                    <a:lnTo>
                      <a:pt x="150" y="153"/>
                    </a:lnTo>
                    <a:lnTo>
                      <a:pt x="153" y="156"/>
                    </a:lnTo>
                    <a:lnTo>
                      <a:pt x="153" y="156"/>
                    </a:lnTo>
                    <a:lnTo>
                      <a:pt x="156" y="159"/>
                    </a:lnTo>
                    <a:lnTo>
                      <a:pt x="156" y="159"/>
                    </a:lnTo>
                    <a:lnTo>
                      <a:pt x="156" y="159"/>
                    </a:lnTo>
                    <a:lnTo>
                      <a:pt x="158" y="162"/>
                    </a:lnTo>
                    <a:lnTo>
                      <a:pt x="158" y="162"/>
                    </a:lnTo>
                    <a:lnTo>
                      <a:pt x="161" y="165"/>
                    </a:lnTo>
                    <a:lnTo>
                      <a:pt x="161" y="165"/>
                    </a:lnTo>
                    <a:lnTo>
                      <a:pt x="161" y="167"/>
                    </a:lnTo>
                    <a:lnTo>
                      <a:pt x="164" y="170"/>
                    </a:lnTo>
                    <a:lnTo>
                      <a:pt x="164" y="167"/>
                    </a:lnTo>
                    <a:lnTo>
                      <a:pt x="167" y="165"/>
                    </a:lnTo>
                    <a:lnTo>
                      <a:pt x="167" y="162"/>
                    </a:lnTo>
                    <a:lnTo>
                      <a:pt x="167" y="162"/>
                    </a:lnTo>
                    <a:lnTo>
                      <a:pt x="170" y="165"/>
                    </a:lnTo>
                    <a:lnTo>
                      <a:pt x="170" y="165"/>
                    </a:lnTo>
                    <a:lnTo>
                      <a:pt x="173" y="165"/>
                    </a:lnTo>
                    <a:lnTo>
                      <a:pt x="175" y="165"/>
                    </a:lnTo>
                    <a:lnTo>
                      <a:pt x="175" y="165"/>
                    </a:lnTo>
                    <a:lnTo>
                      <a:pt x="178" y="167"/>
                    </a:lnTo>
                    <a:lnTo>
                      <a:pt x="178" y="167"/>
                    </a:lnTo>
                    <a:lnTo>
                      <a:pt x="181" y="167"/>
                    </a:lnTo>
                    <a:lnTo>
                      <a:pt x="181" y="167"/>
                    </a:lnTo>
                    <a:lnTo>
                      <a:pt x="181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70"/>
                    </a:lnTo>
                    <a:lnTo>
                      <a:pt x="181" y="170"/>
                    </a:lnTo>
                    <a:lnTo>
                      <a:pt x="181" y="170"/>
                    </a:lnTo>
                    <a:lnTo>
                      <a:pt x="181" y="170"/>
                    </a:lnTo>
                    <a:lnTo>
                      <a:pt x="184" y="170"/>
                    </a:lnTo>
                    <a:lnTo>
                      <a:pt x="184" y="170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6"/>
                    </a:lnTo>
                    <a:lnTo>
                      <a:pt x="184" y="176"/>
                    </a:lnTo>
                    <a:lnTo>
                      <a:pt x="184" y="176"/>
                    </a:lnTo>
                    <a:lnTo>
                      <a:pt x="184" y="176"/>
                    </a:lnTo>
                    <a:lnTo>
                      <a:pt x="184" y="179"/>
                    </a:lnTo>
                    <a:lnTo>
                      <a:pt x="184" y="179"/>
                    </a:lnTo>
                    <a:lnTo>
                      <a:pt x="184" y="179"/>
                    </a:lnTo>
                    <a:lnTo>
                      <a:pt x="184" y="179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78" y="184"/>
                    </a:lnTo>
                    <a:lnTo>
                      <a:pt x="181" y="184"/>
                    </a:lnTo>
                    <a:lnTo>
                      <a:pt x="184" y="187"/>
                    </a:lnTo>
                    <a:lnTo>
                      <a:pt x="184" y="187"/>
                    </a:lnTo>
                    <a:lnTo>
                      <a:pt x="190" y="190"/>
                    </a:lnTo>
                    <a:lnTo>
                      <a:pt x="195" y="196"/>
                    </a:lnTo>
                    <a:lnTo>
                      <a:pt x="195" y="196"/>
                    </a:lnTo>
                    <a:lnTo>
                      <a:pt x="198" y="196"/>
                    </a:lnTo>
                    <a:lnTo>
                      <a:pt x="198" y="199"/>
                    </a:lnTo>
                    <a:lnTo>
                      <a:pt x="212" y="190"/>
                    </a:lnTo>
                    <a:lnTo>
                      <a:pt x="212" y="190"/>
                    </a:lnTo>
                    <a:lnTo>
                      <a:pt x="212" y="190"/>
                    </a:lnTo>
                    <a:lnTo>
                      <a:pt x="221" y="187"/>
                    </a:lnTo>
                    <a:lnTo>
                      <a:pt x="226" y="184"/>
                    </a:lnTo>
                    <a:lnTo>
                      <a:pt x="226" y="182"/>
                    </a:lnTo>
                    <a:lnTo>
                      <a:pt x="229" y="182"/>
                    </a:lnTo>
                    <a:lnTo>
                      <a:pt x="235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5" y="173"/>
                    </a:lnTo>
                    <a:lnTo>
                      <a:pt x="235" y="173"/>
                    </a:lnTo>
                    <a:lnTo>
                      <a:pt x="235" y="173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232" y="170"/>
                    </a:lnTo>
                    <a:lnTo>
                      <a:pt x="232" y="170"/>
                    </a:lnTo>
                    <a:lnTo>
                      <a:pt x="232" y="170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235" y="167"/>
                    </a:lnTo>
                    <a:lnTo>
                      <a:pt x="235" y="167"/>
                    </a:lnTo>
                    <a:lnTo>
                      <a:pt x="235" y="165"/>
                    </a:lnTo>
                    <a:lnTo>
                      <a:pt x="235" y="165"/>
                    </a:lnTo>
                    <a:lnTo>
                      <a:pt x="235" y="165"/>
                    </a:lnTo>
                    <a:lnTo>
                      <a:pt x="238" y="165"/>
                    </a:lnTo>
                    <a:lnTo>
                      <a:pt x="238" y="165"/>
                    </a:lnTo>
                    <a:lnTo>
                      <a:pt x="238" y="165"/>
                    </a:lnTo>
                    <a:lnTo>
                      <a:pt x="241" y="16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3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52" y="167"/>
                    </a:lnTo>
                    <a:lnTo>
                      <a:pt x="252" y="167"/>
                    </a:lnTo>
                    <a:lnTo>
                      <a:pt x="255" y="167"/>
                    </a:lnTo>
                    <a:lnTo>
                      <a:pt x="255" y="167"/>
                    </a:lnTo>
                    <a:lnTo>
                      <a:pt x="258" y="167"/>
                    </a:lnTo>
                    <a:lnTo>
                      <a:pt x="258" y="167"/>
                    </a:lnTo>
                    <a:lnTo>
                      <a:pt x="258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3" y="167"/>
                    </a:lnTo>
                    <a:lnTo>
                      <a:pt x="263" y="167"/>
                    </a:lnTo>
                    <a:lnTo>
                      <a:pt x="263" y="167"/>
                    </a:lnTo>
                    <a:lnTo>
                      <a:pt x="266" y="167"/>
                    </a:lnTo>
                    <a:lnTo>
                      <a:pt x="266" y="167"/>
                    </a:lnTo>
                    <a:lnTo>
                      <a:pt x="266" y="167"/>
                    </a:lnTo>
                    <a:lnTo>
                      <a:pt x="266" y="167"/>
                    </a:lnTo>
                    <a:lnTo>
                      <a:pt x="269" y="170"/>
                    </a:lnTo>
                    <a:lnTo>
                      <a:pt x="269" y="170"/>
                    </a:lnTo>
                    <a:lnTo>
                      <a:pt x="269" y="170"/>
                    </a:lnTo>
                    <a:lnTo>
                      <a:pt x="269" y="173"/>
                    </a:lnTo>
                    <a:lnTo>
                      <a:pt x="266" y="176"/>
                    </a:lnTo>
                    <a:lnTo>
                      <a:pt x="266" y="176"/>
                    </a:lnTo>
                    <a:lnTo>
                      <a:pt x="266" y="176"/>
                    </a:lnTo>
                    <a:lnTo>
                      <a:pt x="266" y="176"/>
                    </a:lnTo>
                    <a:lnTo>
                      <a:pt x="266" y="176"/>
                    </a:lnTo>
                    <a:lnTo>
                      <a:pt x="266" y="179"/>
                    </a:lnTo>
                    <a:lnTo>
                      <a:pt x="266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3"/>
                    </a:lnTo>
                    <a:lnTo>
                      <a:pt x="272" y="173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80" y="176"/>
                    </a:lnTo>
                    <a:lnTo>
                      <a:pt x="280" y="176"/>
                    </a:lnTo>
                    <a:lnTo>
                      <a:pt x="280" y="173"/>
                    </a:lnTo>
                    <a:lnTo>
                      <a:pt x="280" y="173"/>
                    </a:lnTo>
                    <a:lnTo>
                      <a:pt x="283" y="173"/>
                    </a:lnTo>
                    <a:lnTo>
                      <a:pt x="283" y="170"/>
                    </a:lnTo>
                    <a:lnTo>
                      <a:pt x="283" y="170"/>
                    </a:lnTo>
                    <a:lnTo>
                      <a:pt x="286" y="167"/>
                    </a:lnTo>
                    <a:lnTo>
                      <a:pt x="286" y="167"/>
                    </a:lnTo>
                    <a:lnTo>
                      <a:pt x="283" y="167"/>
                    </a:lnTo>
                    <a:lnTo>
                      <a:pt x="283" y="167"/>
                    </a:lnTo>
                    <a:lnTo>
                      <a:pt x="280" y="167"/>
                    </a:lnTo>
                    <a:lnTo>
                      <a:pt x="280" y="165"/>
                    </a:lnTo>
                    <a:lnTo>
                      <a:pt x="280" y="162"/>
                    </a:lnTo>
                    <a:lnTo>
                      <a:pt x="280" y="159"/>
                    </a:lnTo>
                    <a:lnTo>
                      <a:pt x="280" y="159"/>
                    </a:lnTo>
                    <a:lnTo>
                      <a:pt x="280" y="159"/>
                    </a:lnTo>
                    <a:lnTo>
                      <a:pt x="280" y="159"/>
                    </a:lnTo>
                    <a:lnTo>
                      <a:pt x="280" y="156"/>
                    </a:lnTo>
                    <a:lnTo>
                      <a:pt x="280" y="156"/>
                    </a:lnTo>
                    <a:lnTo>
                      <a:pt x="280" y="156"/>
                    </a:lnTo>
                    <a:lnTo>
                      <a:pt x="280" y="153"/>
                    </a:lnTo>
                    <a:lnTo>
                      <a:pt x="280" y="153"/>
                    </a:lnTo>
                    <a:lnTo>
                      <a:pt x="280" y="150"/>
                    </a:lnTo>
                    <a:lnTo>
                      <a:pt x="283" y="150"/>
                    </a:lnTo>
                    <a:lnTo>
                      <a:pt x="283" y="150"/>
                    </a:lnTo>
                    <a:lnTo>
                      <a:pt x="283" y="150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6" y="148"/>
                    </a:lnTo>
                    <a:lnTo>
                      <a:pt x="286" y="145"/>
                    </a:lnTo>
                    <a:lnTo>
                      <a:pt x="289" y="145"/>
                    </a:lnTo>
                    <a:lnTo>
                      <a:pt x="289" y="145"/>
                    </a:lnTo>
                    <a:lnTo>
                      <a:pt x="289" y="145"/>
                    </a:lnTo>
                    <a:lnTo>
                      <a:pt x="292" y="145"/>
                    </a:lnTo>
                    <a:lnTo>
                      <a:pt x="294" y="148"/>
                    </a:lnTo>
                    <a:lnTo>
                      <a:pt x="294" y="148"/>
                    </a:lnTo>
                    <a:lnTo>
                      <a:pt x="297" y="148"/>
                    </a:lnTo>
                    <a:lnTo>
                      <a:pt x="297" y="148"/>
                    </a:lnTo>
                    <a:lnTo>
                      <a:pt x="300" y="150"/>
                    </a:lnTo>
                    <a:lnTo>
                      <a:pt x="303" y="148"/>
                    </a:lnTo>
                    <a:lnTo>
                      <a:pt x="306" y="148"/>
                    </a:lnTo>
                    <a:lnTo>
                      <a:pt x="309" y="148"/>
                    </a:lnTo>
                    <a:lnTo>
                      <a:pt x="309" y="145"/>
                    </a:lnTo>
                    <a:lnTo>
                      <a:pt x="311" y="145"/>
                    </a:lnTo>
                    <a:lnTo>
                      <a:pt x="314" y="145"/>
                    </a:lnTo>
                    <a:lnTo>
                      <a:pt x="314" y="145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7" y="142"/>
                    </a:lnTo>
                    <a:lnTo>
                      <a:pt x="317" y="142"/>
                    </a:lnTo>
                    <a:lnTo>
                      <a:pt x="320" y="142"/>
                    </a:lnTo>
                    <a:lnTo>
                      <a:pt x="320" y="142"/>
                    </a:lnTo>
                    <a:lnTo>
                      <a:pt x="320" y="142"/>
                    </a:lnTo>
                    <a:lnTo>
                      <a:pt x="320" y="142"/>
                    </a:lnTo>
                    <a:lnTo>
                      <a:pt x="317" y="142"/>
                    </a:lnTo>
                    <a:lnTo>
                      <a:pt x="317" y="142"/>
                    </a:lnTo>
                    <a:lnTo>
                      <a:pt x="317" y="142"/>
                    </a:lnTo>
                    <a:lnTo>
                      <a:pt x="317" y="139"/>
                    </a:lnTo>
                    <a:lnTo>
                      <a:pt x="317" y="139"/>
                    </a:lnTo>
                    <a:lnTo>
                      <a:pt x="317" y="139"/>
                    </a:lnTo>
                    <a:lnTo>
                      <a:pt x="317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17" y="136"/>
                    </a:lnTo>
                    <a:lnTo>
                      <a:pt x="317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1"/>
                    </a:lnTo>
                    <a:lnTo>
                      <a:pt x="331" y="111"/>
                    </a:lnTo>
                    <a:lnTo>
                      <a:pt x="331" y="111"/>
                    </a:lnTo>
                    <a:lnTo>
                      <a:pt x="334" y="108"/>
                    </a:lnTo>
                    <a:lnTo>
                      <a:pt x="334" y="108"/>
                    </a:lnTo>
                    <a:lnTo>
                      <a:pt x="345" y="111"/>
                    </a:lnTo>
                    <a:lnTo>
                      <a:pt x="345" y="111"/>
                    </a:lnTo>
                    <a:lnTo>
                      <a:pt x="357" y="116"/>
                    </a:lnTo>
                    <a:lnTo>
                      <a:pt x="360" y="116"/>
                    </a:lnTo>
                    <a:lnTo>
                      <a:pt x="360" y="116"/>
                    </a:lnTo>
                    <a:lnTo>
                      <a:pt x="365" y="119"/>
                    </a:lnTo>
                    <a:lnTo>
                      <a:pt x="368" y="119"/>
                    </a:lnTo>
                    <a:lnTo>
                      <a:pt x="368" y="122"/>
                    </a:lnTo>
                    <a:lnTo>
                      <a:pt x="368" y="125"/>
                    </a:lnTo>
                    <a:lnTo>
                      <a:pt x="368" y="128"/>
                    </a:lnTo>
                    <a:lnTo>
                      <a:pt x="368" y="131"/>
                    </a:lnTo>
                    <a:lnTo>
                      <a:pt x="368" y="136"/>
                    </a:lnTo>
                    <a:lnTo>
                      <a:pt x="368" y="142"/>
                    </a:lnTo>
                    <a:lnTo>
                      <a:pt x="368" y="139"/>
                    </a:lnTo>
                    <a:lnTo>
                      <a:pt x="368" y="139"/>
                    </a:lnTo>
                    <a:lnTo>
                      <a:pt x="368" y="139"/>
                    </a:lnTo>
                    <a:lnTo>
                      <a:pt x="368" y="139"/>
                    </a:lnTo>
                    <a:lnTo>
                      <a:pt x="365" y="139"/>
                    </a:lnTo>
                    <a:lnTo>
                      <a:pt x="365" y="139"/>
                    </a:lnTo>
                    <a:lnTo>
                      <a:pt x="365" y="139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1"/>
                    </a:lnTo>
                    <a:lnTo>
                      <a:pt x="360" y="131"/>
                    </a:lnTo>
                    <a:lnTo>
                      <a:pt x="360" y="131"/>
                    </a:lnTo>
                    <a:lnTo>
                      <a:pt x="360" y="131"/>
                    </a:lnTo>
                    <a:lnTo>
                      <a:pt x="357" y="131"/>
                    </a:lnTo>
                    <a:lnTo>
                      <a:pt x="357" y="131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1" y="131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42"/>
                    </a:lnTo>
                    <a:lnTo>
                      <a:pt x="343" y="142"/>
                    </a:lnTo>
                    <a:lnTo>
                      <a:pt x="343" y="142"/>
                    </a:lnTo>
                    <a:lnTo>
                      <a:pt x="340" y="142"/>
                    </a:lnTo>
                    <a:lnTo>
                      <a:pt x="340" y="145"/>
                    </a:lnTo>
                    <a:lnTo>
                      <a:pt x="340" y="145"/>
                    </a:lnTo>
                    <a:lnTo>
                      <a:pt x="340" y="145"/>
                    </a:lnTo>
                    <a:lnTo>
                      <a:pt x="340" y="145"/>
                    </a:lnTo>
                    <a:lnTo>
                      <a:pt x="340" y="145"/>
                    </a:lnTo>
                    <a:lnTo>
                      <a:pt x="337" y="148"/>
                    </a:lnTo>
                    <a:lnTo>
                      <a:pt x="337" y="150"/>
                    </a:lnTo>
                    <a:lnTo>
                      <a:pt x="337" y="150"/>
                    </a:lnTo>
                    <a:lnTo>
                      <a:pt x="337" y="150"/>
                    </a:lnTo>
                    <a:lnTo>
                      <a:pt x="340" y="156"/>
                    </a:lnTo>
                    <a:lnTo>
                      <a:pt x="337" y="159"/>
                    </a:lnTo>
                    <a:lnTo>
                      <a:pt x="337" y="159"/>
                    </a:lnTo>
                    <a:lnTo>
                      <a:pt x="337" y="159"/>
                    </a:lnTo>
                    <a:lnTo>
                      <a:pt x="323" y="167"/>
                    </a:lnTo>
                    <a:lnTo>
                      <a:pt x="323" y="167"/>
                    </a:lnTo>
                    <a:lnTo>
                      <a:pt x="323" y="170"/>
                    </a:lnTo>
                    <a:lnTo>
                      <a:pt x="314" y="173"/>
                    </a:lnTo>
                    <a:lnTo>
                      <a:pt x="314" y="173"/>
                    </a:lnTo>
                    <a:lnTo>
                      <a:pt x="314" y="173"/>
                    </a:lnTo>
                    <a:lnTo>
                      <a:pt x="314" y="170"/>
                    </a:lnTo>
                    <a:lnTo>
                      <a:pt x="311" y="170"/>
                    </a:lnTo>
                    <a:lnTo>
                      <a:pt x="311" y="173"/>
                    </a:lnTo>
                    <a:lnTo>
                      <a:pt x="311" y="173"/>
                    </a:lnTo>
                    <a:lnTo>
                      <a:pt x="309" y="173"/>
                    </a:lnTo>
                    <a:lnTo>
                      <a:pt x="306" y="179"/>
                    </a:lnTo>
                    <a:lnTo>
                      <a:pt x="303" y="182"/>
                    </a:lnTo>
                    <a:lnTo>
                      <a:pt x="303" y="184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6" y="187"/>
                    </a:lnTo>
                    <a:lnTo>
                      <a:pt x="303" y="190"/>
                    </a:lnTo>
                    <a:lnTo>
                      <a:pt x="303" y="193"/>
                    </a:lnTo>
                    <a:lnTo>
                      <a:pt x="303" y="196"/>
                    </a:lnTo>
                    <a:lnTo>
                      <a:pt x="300" y="199"/>
                    </a:lnTo>
                    <a:lnTo>
                      <a:pt x="300" y="201"/>
                    </a:lnTo>
                    <a:lnTo>
                      <a:pt x="300" y="201"/>
                    </a:lnTo>
                    <a:lnTo>
                      <a:pt x="297" y="204"/>
                    </a:lnTo>
                    <a:lnTo>
                      <a:pt x="297" y="207"/>
                    </a:lnTo>
                    <a:lnTo>
                      <a:pt x="297" y="207"/>
                    </a:lnTo>
                    <a:lnTo>
                      <a:pt x="294" y="210"/>
                    </a:lnTo>
                    <a:lnTo>
                      <a:pt x="294" y="210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2" y="216"/>
                    </a:lnTo>
                    <a:lnTo>
                      <a:pt x="292" y="216"/>
                    </a:lnTo>
                    <a:lnTo>
                      <a:pt x="292" y="218"/>
                    </a:lnTo>
                    <a:lnTo>
                      <a:pt x="289" y="218"/>
                    </a:lnTo>
                    <a:lnTo>
                      <a:pt x="289" y="221"/>
                    </a:lnTo>
                    <a:lnTo>
                      <a:pt x="289" y="221"/>
                    </a:lnTo>
                    <a:lnTo>
                      <a:pt x="289" y="224"/>
                    </a:lnTo>
                    <a:lnTo>
                      <a:pt x="289" y="224"/>
                    </a:lnTo>
                    <a:lnTo>
                      <a:pt x="289" y="224"/>
                    </a:lnTo>
                    <a:lnTo>
                      <a:pt x="289" y="224"/>
                    </a:lnTo>
                    <a:lnTo>
                      <a:pt x="289" y="227"/>
                    </a:lnTo>
                    <a:lnTo>
                      <a:pt x="289" y="227"/>
                    </a:lnTo>
                    <a:lnTo>
                      <a:pt x="289" y="227"/>
                    </a:lnTo>
                    <a:lnTo>
                      <a:pt x="289" y="230"/>
                    </a:lnTo>
                    <a:lnTo>
                      <a:pt x="289" y="230"/>
                    </a:lnTo>
                    <a:lnTo>
                      <a:pt x="289" y="233"/>
                    </a:lnTo>
                    <a:lnTo>
                      <a:pt x="289" y="235"/>
                    </a:lnTo>
                    <a:lnTo>
                      <a:pt x="289" y="235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6" y="238"/>
                    </a:lnTo>
                    <a:lnTo>
                      <a:pt x="286" y="238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4"/>
                    </a:lnTo>
                    <a:lnTo>
                      <a:pt x="289" y="244"/>
                    </a:lnTo>
                    <a:lnTo>
                      <a:pt x="292" y="244"/>
                    </a:lnTo>
                    <a:lnTo>
                      <a:pt x="297" y="250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289" y="264"/>
                    </a:lnTo>
                    <a:lnTo>
                      <a:pt x="289" y="264"/>
                    </a:lnTo>
                    <a:lnTo>
                      <a:pt x="289" y="269"/>
                    </a:lnTo>
                    <a:lnTo>
                      <a:pt x="280" y="272"/>
                    </a:lnTo>
                    <a:lnTo>
                      <a:pt x="280" y="272"/>
                    </a:lnTo>
                    <a:lnTo>
                      <a:pt x="280" y="272"/>
                    </a:lnTo>
                    <a:lnTo>
                      <a:pt x="280" y="272"/>
                    </a:lnTo>
                    <a:lnTo>
                      <a:pt x="280" y="269"/>
                    </a:lnTo>
                    <a:lnTo>
                      <a:pt x="280" y="269"/>
                    </a:lnTo>
                    <a:lnTo>
                      <a:pt x="280" y="269"/>
                    </a:lnTo>
                    <a:lnTo>
                      <a:pt x="280" y="269"/>
                    </a:lnTo>
                    <a:lnTo>
                      <a:pt x="275" y="272"/>
                    </a:lnTo>
                    <a:lnTo>
                      <a:pt x="275" y="272"/>
                    </a:lnTo>
                    <a:lnTo>
                      <a:pt x="275" y="272"/>
                    </a:lnTo>
                    <a:lnTo>
                      <a:pt x="275" y="272"/>
                    </a:lnTo>
                    <a:lnTo>
                      <a:pt x="275" y="272"/>
                    </a:lnTo>
                    <a:lnTo>
                      <a:pt x="272" y="272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5" y="275"/>
                    </a:lnTo>
                    <a:lnTo>
                      <a:pt x="289" y="284"/>
                    </a:lnTo>
                    <a:lnTo>
                      <a:pt x="289" y="289"/>
                    </a:lnTo>
                    <a:lnTo>
                      <a:pt x="294" y="289"/>
                    </a:lnTo>
                    <a:lnTo>
                      <a:pt x="300" y="289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5"/>
                    </a:lnTo>
                    <a:lnTo>
                      <a:pt x="309" y="295"/>
                    </a:lnTo>
                    <a:lnTo>
                      <a:pt x="309" y="295"/>
                    </a:lnTo>
                    <a:lnTo>
                      <a:pt x="309" y="295"/>
                    </a:lnTo>
                    <a:lnTo>
                      <a:pt x="309" y="295"/>
                    </a:lnTo>
                    <a:lnTo>
                      <a:pt x="309" y="298"/>
                    </a:lnTo>
                    <a:lnTo>
                      <a:pt x="309" y="298"/>
                    </a:lnTo>
                    <a:lnTo>
                      <a:pt x="309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4" y="298"/>
                    </a:lnTo>
                    <a:lnTo>
                      <a:pt x="326" y="301"/>
                    </a:lnTo>
                    <a:lnTo>
                      <a:pt x="337" y="303"/>
                    </a:lnTo>
                    <a:lnTo>
                      <a:pt x="348" y="292"/>
                    </a:lnTo>
                    <a:lnTo>
                      <a:pt x="354" y="295"/>
                    </a:lnTo>
                    <a:lnTo>
                      <a:pt x="354" y="306"/>
                    </a:lnTo>
                    <a:lnTo>
                      <a:pt x="357" y="309"/>
                    </a:lnTo>
                    <a:lnTo>
                      <a:pt x="360" y="309"/>
                    </a:lnTo>
                    <a:lnTo>
                      <a:pt x="360" y="309"/>
                    </a:lnTo>
                    <a:lnTo>
                      <a:pt x="360" y="309"/>
                    </a:lnTo>
                    <a:lnTo>
                      <a:pt x="360" y="309"/>
                    </a:lnTo>
                    <a:lnTo>
                      <a:pt x="360" y="312"/>
                    </a:lnTo>
                    <a:lnTo>
                      <a:pt x="360" y="312"/>
                    </a:lnTo>
                    <a:lnTo>
                      <a:pt x="360" y="312"/>
                    </a:lnTo>
                    <a:lnTo>
                      <a:pt x="360" y="312"/>
                    </a:lnTo>
                    <a:lnTo>
                      <a:pt x="360" y="312"/>
                    </a:lnTo>
                    <a:lnTo>
                      <a:pt x="360" y="315"/>
                    </a:lnTo>
                    <a:lnTo>
                      <a:pt x="360" y="315"/>
                    </a:lnTo>
                    <a:lnTo>
                      <a:pt x="360" y="315"/>
                    </a:lnTo>
                    <a:lnTo>
                      <a:pt x="360" y="315"/>
                    </a:lnTo>
                    <a:lnTo>
                      <a:pt x="360" y="315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57" y="320"/>
                    </a:lnTo>
                    <a:lnTo>
                      <a:pt x="357" y="320"/>
                    </a:lnTo>
                    <a:lnTo>
                      <a:pt x="357" y="320"/>
                    </a:lnTo>
                    <a:lnTo>
                      <a:pt x="357" y="320"/>
                    </a:lnTo>
                    <a:lnTo>
                      <a:pt x="357" y="320"/>
                    </a:lnTo>
                    <a:lnTo>
                      <a:pt x="354" y="323"/>
                    </a:lnTo>
                    <a:lnTo>
                      <a:pt x="354" y="323"/>
                    </a:lnTo>
                    <a:lnTo>
                      <a:pt x="351" y="323"/>
                    </a:lnTo>
                    <a:lnTo>
                      <a:pt x="351" y="323"/>
                    </a:lnTo>
                    <a:lnTo>
                      <a:pt x="351" y="323"/>
                    </a:lnTo>
                    <a:lnTo>
                      <a:pt x="351" y="323"/>
                    </a:lnTo>
                    <a:lnTo>
                      <a:pt x="351" y="323"/>
                    </a:lnTo>
                    <a:lnTo>
                      <a:pt x="348" y="323"/>
                    </a:lnTo>
                    <a:lnTo>
                      <a:pt x="348" y="323"/>
                    </a:lnTo>
                    <a:lnTo>
                      <a:pt x="348" y="320"/>
                    </a:lnTo>
                    <a:lnTo>
                      <a:pt x="348" y="320"/>
                    </a:lnTo>
                    <a:lnTo>
                      <a:pt x="345" y="320"/>
                    </a:lnTo>
                    <a:lnTo>
                      <a:pt x="345" y="320"/>
                    </a:lnTo>
                    <a:lnTo>
                      <a:pt x="345" y="320"/>
                    </a:lnTo>
                    <a:lnTo>
                      <a:pt x="345" y="320"/>
                    </a:lnTo>
                    <a:lnTo>
                      <a:pt x="345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5"/>
                    </a:lnTo>
                    <a:lnTo>
                      <a:pt x="343" y="315"/>
                    </a:lnTo>
                    <a:lnTo>
                      <a:pt x="343" y="315"/>
                    </a:lnTo>
                    <a:lnTo>
                      <a:pt x="340" y="315"/>
                    </a:lnTo>
                    <a:lnTo>
                      <a:pt x="337" y="312"/>
                    </a:lnTo>
                    <a:lnTo>
                      <a:pt x="334" y="315"/>
                    </a:lnTo>
                    <a:lnTo>
                      <a:pt x="331" y="318"/>
                    </a:lnTo>
                    <a:lnTo>
                      <a:pt x="323" y="318"/>
                    </a:lnTo>
                    <a:lnTo>
                      <a:pt x="317" y="315"/>
                    </a:lnTo>
                    <a:lnTo>
                      <a:pt x="309" y="315"/>
                    </a:lnTo>
                    <a:lnTo>
                      <a:pt x="300" y="315"/>
                    </a:lnTo>
                    <a:lnTo>
                      <a:pt x="294" y="315"/>
                    </a:lnTo>
                    <a:lnTo>
                      <a:pt x="294" y="315"/>
                    </a:lnTo>
                    <a:lnTo>
                      <a:pt x="294" y="318"/>
                    </a:lnTo>
                    <a:lnTo>
                      <a:pt x="294" y="318"/>
                    </a:lnTo>
                    <a:lnTo>
                      <a:pt x="294" y="320"/>
                    </a:lnTo>
                    <a:lnTo>
                      <a:pt x="294" y="320"/>
                    </a:lnTo>
                    <a:lnTo>
                      <a:pt x="294" y="323"/>
                    </a:lnTo>
                    <a:lnTo>
                      <a:pt x="294" y="323"/>
                    </a:lnTo>
                    <a:lnTo>
                      <a:pt x="292" y="326"/>
                    </a:lnTo>
                    <a:lnTo>
                      <a:pt x="292" y="329"/>
                    </a:lnTo>
                    <a:lnTo>
                      <a:pt x="292" y="332"/>
                    </a:lnTo>
                    <a:lnTo>
                      <a:pt x="303" y="335"/>
                    </a:lnTo>
                    <a:lnTo>
                      <a:pt x="306" y="346"/>
                    </a:lnTo>
                    <a:lnTo>
                      <a:pt x="314" y="346"/>
                    </a:lnTo>
                    <a:lnTo>
                      <a:pt x="314" y="346"/>
                    </a:lnTo>
                    <a:lnTo>
                      <a:pt x="314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03" y="357"/>
                    </a:lnTo>
                    <a:lnTo>
                      <a:pt x="300" y="360"/>
                    </a:lnTo>
                    <a:lnTo>
                      <a:pt x="300" y="360"/>
                    </a:lnTo>
                    <a:lnTo>
                      <a:pt x="297" y="360"/>
                    </a:lnTo>
                    <a:lnTo>
                      <a:pt x="300" y="363"/>
                    </a:lnTo>
                    <a:lnTo>
                      <a:pt x="303" y="363"/>
                    </a:lnTo>
                    <a:lnTo>
                      <a:pt x="303" y="366"/>
                    </a:lnTo>
                    <a:lnTo>
                      <a:pt x="306" y="369"/>
                    </a:lnTo>
                    <a:lnTo>
                      <a:pt x="309" y="369"/>
                    </a:lnTo>
                    <a:lnTo>
                      <a:pt x="309" y="372"/>
                    </a:lnTo>
                    <a:lnTo>
                      <a:pt x="311" y="372"/>
                    </a:lnTo>
                    <a:lnTo>
                      <a:pt x="311" y="372"/>
                    </a:lnTo>
                    <a:lnTo>
                      <a:pt x="311" y="372"/>
                    </a:lnTo>
                    <a:lnTo>
                      <a:pt x="311" y="374"/>
                    </a:lnTo>
                    <a:lnTo>
                      <a:pt x="311" y="374"/>
                    </a:lnTo>
                    <a:lnTo>
                      <a:pt x="314" y="374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3"/>
                    </a:lnTo>
                    <a:lnTo>
                      <a:pt x="317" y="363"/>
                    </a:lnTo>
                    <a:lnTo>
                      <a:pt x="317" y="363"/>
                    </a:lnTo>
                    <a:lnTo>
                      <a:pt x="317" y="363"/>
                    </a:lnTo>
                    <a:lnTo>
                      <a:pt x="320" y="363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3" y="360"/>
                    </a:lnTo>
                    <a:lnTo>
                      <a:pt x="323" y="360"/>
                    </a:lnTo>
                    <a:lnTo>
                      <a:pt x="323" y="360"/>
                    </a:lnTo>
                    <a:lnTo>
                      <a:pt x="323" y="360"/>
                    </a:lnTo>
                    <a:lnTo>
                      <a:pt x="323" y="357"/>
                    </a:lnTo>
                    <a:lnTo>
                      <a:pt x="323" y="357"/>
                    </a:lnTo>
                    <a:lnTo>
                      <a:pt x="326" y="357"/>
                    </a:lnTo>
                    <a:lnTo>
                      <a:pt x="326" y="355"/>
                    </a:lnTo>
                    <a:lnTo>
                      <a:pt x="326" y="355"/>
                    </a:lnTo>
                    <a:lnTo>
                      <a:pt x="326" y="355"/>
                    </a:lnTo>
                    <a:lnTo>
                      <a:pt x="326" y="352"/>
                    </a:lnTo>
                    <a:lnTo>
                      <a:pt x="326" y="352"/>
                    </a:lnTo>
                    <a:lnTo>
                      <a:pt x="326" y="349"/>
                    </a:lnTo>
                    <a:lnTo>
                      <a:pt x="328" y="349"/>
                    </a:lnTo>
                    <a:lnTo>
                      <a:pt x="328" y="349"/>
                    </a:lnTo>
                    <a:lnTo>
                      <a:pt x="328" y="349"/>
                    </a:lnTo>
                    <a:lnTo>
                      <a:pt x="328" y="346"/>
                    </a:lnTo>
                    <a:lnTo>
                      <a:pt x="328" y="346"/>
                    </a:lnTo>
                    <a:lnTo>
                      <a:pt x="328" y="346"/>
                    </a:lnTo>
                    <a:lnTo>
                      <a:pt x="328" y="346"/>
                    </a:lnTo>
                    <a:lnTo>
                      <a:pt x="328" y="346"/>
                    </a:lnTo>
                    <a:lnTo>
                      <a:pt x="328" y="343"/>
                    </a:lnTo>
                    <a:lnTo>
                      <a:pt x="328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4" y="343"/>
                    </a:lnTo>
                    <a:lnTo>
                      <a:pt x="334" y="343"/>
                    </a:lnTo>
                    <a:lnTo>
                      <a:pt x="334" y="343"/>
                    </a:lnTo>
                    <a:lnTo>
                      <a:pt x="334" y="343"/>
                    </a:lnTo>
                    <a:lnTo>
                      <a:pt x="334" y="346"/>
                    </a:lnTo>
                    <a:lnTo>
                      <a:pt x="334" y="346"/>
                    </a:lnTo>
                    <a:lnTo>
                      <a:pt x="334" y="346"/>
                    </a:lnTo>
                    <a:lnTo>
                      <a:pt x="337" y="346"/>
                    </a:lnTo>
                    <a:lnTo>
                      <a:pt x="337" y="346"/>
                    </a:lnTo>
                    <a:lnTo>
                      <a:pt x="337" y="346"/>
                    </a:lnTo>
                    <a:lnTo>
                      <a:pt x="337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3" y="346"/>
                    </a:lnTo>
                    <a:lnTo>
                      <a:pt x="343" y="346"/>
                    </a:lnTo>
                    <a:lnTo>
                      <a:pt x="343" y="346"/>
                    </a:lnTo>
                    <a:lnTo>
                      <a:pt x="343" y="346"/>
                    </a:lnTo>
                    <a:lnTo>
                      <a:pt x="343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9"/>
                    </a:lnTo>
                    <a:lnTo>
                      <a:pt x="345" y="349"/>
                    </a:lnTo>
                    <a:lnTo>
                      <a:pt x="343" y="349"/>
                    </a:lnTo>
                    <a:lnTo>
                      <a:pt x="343" y="349"/>
                    </a:lnTo>
                    <a:lnTo>
                      <a:pt x="343" y="349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0" y="355"/>
                    </a:lnTo>
                    <a:lnTo>
                      <a:pt x="340" y="355"/>
                    </a:lnTo>
                    <a:lnTo>
                      <a:pt x="340" y="355"/>
                    </a:lnTo>
                    <a:lnTo>
                      <a:pt x="340" y="355"/>
                    </a:lnTo>
                    <a:lnTo>
                      <a:pt x="340" y="357"/>
                    </a:lnTo>
                    <a:lnTo>
                      <a:pt x="340" y="357"/>
                    </a:lnTo>
                    <a:lnTo>
                      <a:pt x="340" y="357"/>
                    </a:lnTo>
                    <a:lnTo>
                      <a:pt x="337" y="360"/>
                    </a:lnTo>
                    <a:lnTo>
                      <a:pt x="337" y="360"/>
                    </a:lnTo>
                    <a:lnTo>
                      <a:pt x="337" y="360"/>
                    </a:lnTo>
                    <a:lnTo>
                      <a:pt x="337" y="363"/>
                    </a:lnTo>
                    <a:lnTo>
                      <a:pt x="337" y="363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72"/>
                    </a:lnTo>
                    <a:lnTo>
                      <a:pt x="337" y="372"/>
                    </a:lnTo>
                    <a:lnTo>
                      <a:pt x="337" y="372"/>
                    </a:lnTo>
                    <a:lnTo>
                      <a:pt x="337" y="372"/>
                    </a:lnTo>
                    <a:lnTo>
                      <a:pt x="340" y="372"/>
                    </a:lnTo>
                    <a:lnTo>
                      <a:pt x="340" y="372"/>
                    </a:lnTo>
                    <a:lnTo>
                      <a:pt x="340" y="374"/>
                    </a:lnTo>
                    <a:lnTo>
                      <a:pt x="340" y="374"/>
                    </a:lnTo>
                    <a:lnTo>
                      <a:pt x="340" y="374"/>
                    </a:lnTo>
                    <a:lnTo>
                      <a:pt x="340" y="374"/>
                    </a:lnTo>
                    <a:lnTo>
                      <a:pt x="337" y="374"/>
                    </a:lnTo>
                    <a:lnTo>
                      <a:pt x="337" y="374"/>
                    </a:lnTo>
                    <a:lnTo>
                      <a:pt x="337" y="377"/>
                    </a:lnTo>
                    <a:lnTo>
                      <a:pt x="337" y="377"/>
                    </a:lnTo>
                    <a:lnTo>
                      <a:pt x="337" y="377"/>
                    </a:lnTo>
                    <a:lnTo>
                      <a:pt x="334" y="380"/>
                    </a:lnTo>
                    <a:lnTo>
                      <a:pt x="334" y="380"/>
                    </a:lnTo>
                    <a:lnTo>
                      <a:pt x="334" y="380"/>
                    </a:lnTo>
                    <a:lnTo>
                      <a:pt x="334" y="383"/>
                    </a:lnTo>
                    <a:lnTo>
                      <a:pt x="331" y="383"/>
                    </a:lnTo>
                    <a:lnTo>
                      <a:pt x="331" y="383"/>
                    </a:lnTo>
                    <a:lnTo>
                      <a:pt x="331" y="386"/>
                    </a:lnTo>
                    <a:lnTo>
                      <a:pt x="331" y="386"/>
                    </a:lnTo>
                    <a:lnTo>
                      <a:pt x="331" y="386"/>
                    </a:lnTo>
                    <a:lnTo>
                      <a:pt x="328" y="386"/>
                    </a:lnTo>
                    <a:lnTo>
                      <a:pt x="328" y="386"/>
                    </a:lnTo>
                    <a:lnTo>
                      <a:pt x="328" y="389"/>
                    </a:lnTo>
                    <a:lnTo>
                      <a:pt x="328" y="389"/>
                    </a:lnTo>
                    <a:lnTo>
                      <a:pt x="328" y="389"/>
                    </a:lnTo>
                    <a:lnTo>
                      <a:pt x="328" y="391"/>
                    </a:lnTo>
                    <a:lnTo>
                      <a:pt x="328" y="391"/>
                    </a:lnTo>
                    <a:lnTo>
                      <a:pt x="328" y="391"/>
                    </a:lnTo>
                    <a:lnTo>
                      <a:pt x="328" y="391"/>
                    </a:lnTo>
                    <a:lnTo>
                      <a:pt x="328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3" y="394"/>
                    </a:lnTo>
                    <a:lnTo>
                      <a:pt x="323" y="394"/>
                    </a:lnTo>
                    <a:lnTo>
                      <a:pt x="323" y="394"/>
                    </a:lnTo>
                    <a:lnTo>
                      <a:pt x="323" y="394"/>
                    </a:lnTo>
                    <a:lnTo>
                      <a:pt x="323" y="397"/>
                    </a:lnTo>
                    <a:lnTo>
                      <a:pt x="323" y="397"/>
                    </a:lnTo>
                    <a:lnTo>
                      <a:pt x="323" y="397"/>
                    </a:lnTo>
                    <a:lnTo>
                      <a:pt x="323" y="397"/>
                    </a:lnTo>
                    <a:lnTo>
                      <a:pt x="320" y="400"/>
                    </a:lnTo>
                    <a:lnTo>
                      <a:pt x="320" y="400"/>
                    </a:lnTo>
                    <a:lnTo>
                      <a:pt x="320" y="400"/>
                    </a:lnTo>
                    <a:lnTo>
                      <a:pt x="320" y="403"/>
                    </a:lnTo>
                    <a:lnTo>
                      <a:pt x="320" y="403"/>
                    </a:lnTo>
                    <a:lnTo>
                      <a:pt x="320" y="406"/>
                    </a:lnTo>
                    <a:lnTo>
                      <a:pt x="320" y="406"/>
                    </a:lnTo>
                    <a:lnTo>
                      <a:pt x="320" y="406"/>
                    </a:lnTo>
                    <a:lnTo>
                      <a:pt x="320" y="408"/>
                    </a:lnTo>
                    <a:lnTo>
                      <a:pt x="320" y="408"/>
                    </a:lnTo>
                    <a:lnTo>
                      <a:pt x="320" y="408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17" y="411"/>
                    </a:lnTo>
                    <a:lnTo>
                      <a:pt x="317" y="411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09" y="420"/>
                    </a:lnTo>
                    <a:lnTo>
                      <a:pt x="309" y="420"/>
                    </a:lnTo>
                    <a:lnTo>
                      <a:pt x="309" y="420"/>
                    </a:lnTo>
                    <a:lnTo>
                      <a:pt x="309" y="420"/>
                    </a:lnTo>
                    <a:lnTo>
                      <a:pt x="309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3" y="420"/>
                    </a:lnTo>
                    <a:lnTo>
                      <a:pt x="297" y="420"/>
                    </a:lnTo>
                    <a:lnTo>
                      <a:pt x="294" y="420"/>
                    </a:lnTo>
                    <a:lnTo>
                      <a:pt x="294" y="417"/>
                    </a:lnTo>
                    <a:lnTo>
                      <a:pt x="289" y="417"/>
                    </a:lnTo>
                    <a:lnTo>
                      <a:pt x="289" y="417"/>
                    </a:lnTo>
                    <a:lnTo>
                      <a:pt x="289" y="417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6" y="420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73" name="Freeform 269"/>
              <p:cNvSpPr>
                <a:spLocks/>
              </p:cNvSpPr>
              <p:nvPr/>
            </p:nvSpPr>
            <p:spPr bwMode="auto">
              <a:xfrm>
                <a:off x="1182" y="2814"/>
                <a:ext cx="185" cy="222"/>
              </a:xfrm>
              <a:custGeom>
                <a:avLst/>
                <a:gdLst/>
                <a:ahLst/>
                <a:cxnLst>
                  <a:cxn ang="0">
                    <a:pos x="280" y="428"/>
                  </a:cxn>
                  <a:cxn ang="0">
                    <a:pos x="277" y="434"/>
                  </a:cxn>
                  <a:cxn ang="0">
                    <a:pos x="269" y="431"/>
                  </a:cxn>
                  <a:cxn ang="0">
                    <a:pos x="260" y="431"/>
                  </a:cxn>
                  <a:cxn ang="0">
                    <a:pos x="252" y="428"/>
                  </a:cxn>
                  <a:cxn ang="0">
                    <a:pos x="252" y="425"/>
                  </a:cxn>
                  <a:cxn ang="0">
                    <a:pos x="249" y="423"/>
                  </a:cxn>
                  <a:cxn ang="0">
                    <a:pos x="249" y="420"/>
                  </a:cxn>
                  <a:cxn ang="0">
                    <a:pos x="226" y="437"/>
                  </a:cxn>
                  <a:cxn ang="0">
                    <a:pos x="224" y="437"/>
                  </a:cxn>
                  <a:cxn ang="0">
                    <a:pos x="221" y="431"/>
                  </a:cxn>
                  <a:cxn ang="0">
                    <a:pos x="190" y="394"/>
                  </a:cxn>
                  <a:cxn ang="0">
                    <a:pos x="173" y="366"/>
                  </a:cxn>
                  <a:cxn ang="0">
                    <a:pos x="150" y="349"/>
                  </a:cxn>
                  <a:cxn ang="0">
                    <a:pos x="127" y="329"/>
                  </a:cxn>
                  <a:cxn ang="0">
                    <a:pos x="96" y="332"/>
                  </a:cxn>
                  <a:cxn ang="0">
                    <a:pos x="3" y="301"/>
                  </a:cxn>
                  <a:cxn ang="0">
                    <a:pos x="20" y="230"/>
                  </a:cxn>
                  <a:cxn ang="0">
                    <a:pos x="71" y="167"/>
                  </a:cxn>
                  <a:cxn ang="0">
                    <a:pos x="39" y="122"/>
                  </a:cxn>
                  <a:cxn ang="0">
                    <a:pos x="20" y="102"/>
                  </a:cxn>
                  <a:cxn ang="0">
                    <a:pos x="20" y="71"/>
                  </a:cxn>
                  <a:cxn ang="0">
                    <a:pos x="22" y="60"/>
                  </a:cxn>
                  <a:cxn ang="0">
                    <a:pos x="51" y="23"/>
                  </a:cxn>
                  <a:cxn ang="0">
                    <a:pos x="59" y="3"/>
                  </a:cxn>
                  <a:cxn ang="0">
                    <a:pos x="102" y="37"/>
                  </a:cxn>
                  <a:cxn ang="0">
                    <a:pos x="124" y="68"/>
                  </a:cxn>
                  <a:cxn ang="0">
                    <a:pos x="150" y="125"/>
                  </a:cxn>
                  <a:cxn ang="0">
                    <a:pos x="181" y="167"/>
                  </a:cxn>
                  <a:cxn ang="0">
                    <a:pos x="181" y="184"/>
                  </a:cxn>
                  <a:cxn ang="0">
                    <a:pos x="235" y="173"/>
                  </a:cxn>
                  <a:cxn ang="0">
                    <a:pos x="255" y="167"/>
                  </a:cxn>
                  <a:cxn ang="0">
                    <a:pos x="269" y="179"/>
                  </a:cxn>
                  <a:cxn ang="0">
                    <a:pos x="272" y="176"/>
                  </a:cxn>
                  <a:cxn ang="0">
                    <a:pos x="277" y="176"/>
                  </a:cxn>
                  <a:cxn ang="0">
                    <a:pos x="283" y="170"/>
                  </a:cxn>
                  <a:cxn ang="0">
                    <a:pos x="294" y="148"/>
                  </a:cxn>
                  <a:cxn ang="0">
                    <a:pos x="320" y="139"/>
                  </a:cxn>
                  <a:cxn ang="0">
                    <a:pos x="320" y="131"/>
                  </a:cxn>
                  <a:cxn ang="0">
                    <a:pos x="320" y="122"/>
                  </a:cxn>
                  <a:cxn ang="0">
                    <a:pos x="328" y="119"/>
                  </a:cxn>
                  <a:cxn ang="0">
                    <a:pos x="368" y="131"/>
                  </a:cxn>
                  <a:cxn ang="0">
                    <a:pos x="362" y="133"/>
                  </a:cxn>
                  <a:cxn ang="0">
                    <a:pos x="351" y="133"/>
                  </a:cxn>
                  <a:cxn ang="0">
                    <a:pos x="343" y="142"/>
                  </a:cxn>
                  <a:cxn ang="0">
                    <a:pos x="306" y="187"/>
                  </a:cxn>
                  <a:cxn ang="0">
                    <a:pos x="289" y="230"/>
                  </a:cxn>
                  <a:cxn ang="0">
                    <a:pos x="280" y="272"/>
                  </a:cxn>
                  <a:cxn ang="0">
                    <a:pos x="309" y="292"/>
                  </a:cxn>
                  <a:cxn ang="0">
                    <a:pos x="360" y="312"/>
                  </a:cxn>
                  <a:cxn ang="0">
                    <a:pos x="351" y="323"/>
                  </a:cxn>
                  <a:cxn ang="0">
                    <a:pos x="294" y="323"/>
                  </a:cxn>
                  <a:cxn ang="0">
                    <a:pos x="314" y="372"/>
                  </a:cxn>
                  <a:cxn ang="0">
                    <a:pos x="320" y="360"/>
                  </a:cxn>
                  <a:cxn ang="0">
                    <a:pos x="331" y="343"/>
                  </a:cxn>
                  <a:cxn ang="0">
                    <a:pos x="345" y="349"/>
                  </a:cxn>
                  <a:cxn ang="0">
                    <a:pos x="337" y="369"/>
                  </a:cxn>
                  <a:cxn ang="0">
                    <a:pos x="328" y="386"/>
                  </a:cxn>
                  <a:cxn ang="0">
                    <a:pos x="320" y="406"/>
                  </a:cxn>
                  <a:cxn ang="0">
                    <a:pos x="314" y="417"/>
                  </a:cxn>
                  <a:cxn ang="0">
                    <a:pos x="311" y="420"/>
                  </a:cxn>
                  <a:cxn ang="0">
                    <a:pos x="309" y="417"/>
                  </a:cxn>
                  <a:cxn ang="0">
                    <a:pos x="303" y="420"/>
                  </a:cxn>
                </a:cxnLst>
                <a:rect l="0" t="0" r="r" b="b"/>
                <a:pathLst>
                  <a:path w="368" h="440">
                    <a:moveTo>
                      <a:pt x="286" y="423"/>
                    </a:move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3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3" y="428"/>
                    </a:lnTo>
                    <a:lnTo>
                      <a:pt x="280" y="428"/>
                    </a:lnTo>
                    <a:lnTo>
                      <a:pt x="280" y="428"/>
                    </a:lnTo>
                    <a:lnTo>
                      <a:pt x="280" y="428"/>
                    </a:lnTo>
                    <a:lnTo>
                      <a:pt x="280" y="428"/>
                    </a:lnTo>
                    <a:lnTo>
                      <a:pt x="280" y="428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1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80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7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5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4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72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9" y="431"/>
                    </a:lnTo>
                    <a:lnTo>
                      <a:pt x="266" y="431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4"/>
                    </a:lnTo>
                    <a:lnTo>
                      <a:pt x="266" y="431"/>
                    </a:lnTo>
                    <a:lnTo>
                      <a:pt x="266" y="431"/>
                    </a:lnTo>
                    <a:lnTo>
                      <a:pt x="266" y="431"/>
                    </a:lnTo>
                    <a:lnTo>
                      <a:pt x="266" y="431"/>
                    </a:lnTo>
                    <a:lnTo>
                      <a:pt x="266" y="431"/>
                    </a:lnTo>
                    <a:lnTo>
                      <a:pt x="263" y="431"/>
                    </a:lnTo>
                    <a:lnTo>
                      <a:pt x="263" y="431"/>
                    </a:lnTo>
                    <a:lnTo>
                      <a:pt x="263" y="428"/>
                    </a:lnTo>
                    <a:lnTo>
                      <a:pt x="263" y="428"/>
                    </a:lnTo>
                    <a:lnTo>
                      <a:pt x="263" y="428"/>
                    </a:lnTo>
                    <a:lnTo>
                      <a:pt x="263" y="428"/>
                    </a:lnTo>
                    <a:lnTo>
                      <a:pt x="263" y="428"/>
                    </a:lnTo>
                    <a:lnTo>
                      <a:pt x="263" y="431"/>
                    </a:lnTo>
                    <a:lnTo>
                      <a:pt x="263" y="431"/>
                    </a:lnTo>
                    <a:lnTo>
                      <a:pt x="263" y="431"/>
                    </a:lnTo>
                    <a:lnTo>
                      <a:pt x="263" y="431"/>
                    </a:lnTo>
                    <a:lnTo>
                      <a:pt x="260" y="431"/>
                    </a:lnTo>
                    <a:lnTo>
                      <a:pt x="260" y="431"/>
                    </a:lnTo>
                    <a:lnTo>
                      <a:pt x="260" y="431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1"/>
                    </a:lnTo>
                    <a:lnTo>
                      <a:pt x="258" y="431"/>
                    </a:lnTo>
                    <a:lnTo>
                      <a:pt x="258" y="431"/>
                    </a:lnTo>
                    <a:lnTo>
                      <a:pt x="255" y="431"/>
                    </a:lnTo>
                    <a:lnTo>
                      <a:pt x="255" y="431"/>
                    </a:lnTo>
                    <a:lnTo>
                      <a:pt x="255" y="431"/>
                    </a:lnTo>
                    <a:lnTo>
                      <a:pt x="255" y="428"/>
                    </a:lnTo>
                    <a:lnTo>
                      <a:pt x="255" y="428"/>
                    </a:lnTo>
                    <a:lnTo>
                      <a:pt x="255" y="428"/>
                    </a:lnTo>
                    <a:lnTo>
                      <a:pt x="255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52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8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49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2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5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3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5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52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3"/>
                    </a:lnTo>
                    <a:lnTo>
                      <a:pt x="249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5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6" y="423"/>
                    </a:lnTo>
                    <a:lnTo>
                      <a:pt x="249" y="423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20"/>
                    </a:lnTo>
                    <a:lnTo>
                      <a:pt x="249" y="417"/>
                    </a:lnTo>
                    <a:lnTo>
                      <a:pt x="249" y="417"/>
                    </a:lnTo>
                    <a:lnTo>
                      <a:pt x="249" y="417"/>
                    </a:lnTo>
                    <a:lnTo>
                      <a:pt x="249" y="417"/>
                    </a:lnTo>
                    <a:lnTo>
                      <a:pt x="246" y="417"/>
                    </a:lnTo>
                    <a:lnTo>
                      <a:pt x="246" y="417"/>
                    </a:lnTo>
                    <a:lnTo>
                      <a:pt x="246" y="417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6" y="414"/>
                    </a:lnTo>
                    <a:lnTo>
                      <a:pt x="241" y="414"/>
                    </a:lnTo>
                    <a:lnTo>
                      <a:pt x="241" y="414"/>
                    </a:lnTo>
                    <a:lnTo>
                      <a:pt x="238" y="417"/>
                    </a:lnTo>
                    <a:lnTo>
                      <a:pt x="229" y="417"/>
                    </a:lnTo>
                    <a:lnTo>
                      <a:pt x="224" y="420"/>
                    </a:lnTo>
                    <a:lnTo>
                      <a:pt x="224" y="420"/>
                    </a:lnTo>
                    <a:lnTo>
                      <a:pt x="224" y="423"/>
                    </a:lnTo>
                    <a:lnTo>
                      <a:pt x="224" y="425"/>
                    </a:lnTo>
                    <a:lnTo>
                      <a:pt x="224" y="428"/>
                    </a:lnTo>
                    <a:lnTo>
                      <a:pt x="224" y="431"/>
                    </a:lnTo>
                    <a:lnTo>
                      <a:pt x="224" y="434"/>
                    </a:lnTo>
                    <a:lnTo>
                      <a:pt x="226" y="437"/>
                    </a:lnTo>
                    <a:lnTo>
                      <a:pt x="226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4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37"/>
                    </a:lnTo>
                    <a:lnTo>
                      <a:pt x="221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4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18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31"/>
                    </a:lnTo>
                    <a:lnTo>
                      <a:pt x="221" y="428"/>
                    </a:lnTo>
                    <a:lnTo>
                      <a:pt x="221" y="428"/>
                    </a:lnTo>
                    <a:lnTo>
                      <a:pt x="221" y="428"/>
                    </a:lnTo>
                    <a:lnTo>
                      <a:pt x="221" y="428"/>
                    </a:lnTo>
                    <a:lnTo>
                      <a:pt x="221" y="428"/>
                    </a:lnTo>
                    <a:lnTo>
                      <a:pt x="221" y="425"/>
                    </a:lnTo>
                    <a:lnTo>
                      <a:pt x="221" y="425"/>
                    </a:lnTo>
                    <a:lnTo>
                      <a:pt x="218" y="425"/>
                    </a:lnTo>
                    <a:lnTo>
                      <a:pt x="218" y="425"/>
                    </a:lnTo>
                    <a:lnTo>
                      <a:pt x="218" y="423"/>
                    </a:lnTo>
                    <a:lnTo>
                      <a:pt x="218" y="423"/>
                    </a:lnTo>
                    <a:lnTo>
                      <a:pt x="218" y="423"/>
                    </a:lnTo>
                    <a:lnTo>
                      <a:pt x="218" y="423"/>
                    </a:lnTo>
                    <a:lnTo>
                      <a:pt x="218" y="423"/>
                    </a:lnTo>
                    <a:lnTo>
                      <a:pt x="215" y="423"/>
                    </a:lnTo>
                    <a:lnTo>
                      <a:pt x="212" y="423"/>
                    </a:lnTo>
                    <a:lnTo>
                      <a:pt x="212" y="423"/>
                    </a:lnTo>
                    <a:lnTo>
                      <a:pt x="209" y="423"/>
                    </a:lnTo>
                    <a:lnTo>
                      <a:pt x="209" y="423"/>
                    </a:lnTo>
                    <a:lnTo>
                      <a:pt x="207" y="423"/>
                    </a:lnTo>
                    <a:lnTo>
                      <a:pt x="201" y="420"/>
                    </a:lnTo>
                    <a:lnTo>
                      <a:pt x="201" y="420"/>
                    </a:lnTo>
                    <a:lnTo>
                      <a:pt x="201" y="420"/>
                    </a:lnTo>
                    <a:lnTo>
                      <a:pt x="201" y="417"/>
                    </a:lnTo>
                    <a:lnTo>
                      <a:pt x="192" y="414"/>
                    </a:lnTo>
                    <a:lnTo>
                      <a:pt x="190" y="397"/>
                    </a:lnTo>
                    <a:lnTo>
                      <a:pt x="190" y="397"/>
                    </a:lnTo>
                    <a:lnTo>
                      <a:pt x="190" y="397"/>
                    </a:lnTo>
                    <a:lnTo>
                      <a:pt x="190" y="394"/>
                    </a:lnTo>
                    <a:lnTo>
                      <a:pt x="190" y="394"/>
                    </a:lnTo>
                    <a:lnTo>
                      <a:pt x="190" y="391"/>
                    </a:lnTo>
                    <a:lnTo>
                      <a:pt x="190" y="391"/>
                    </a:lnTo>
                    <a:lnTo>
                      <a:pt x="190" y="389"/>
                    </a:lnTo>
                    <a:lnTo>
                      <a:pt x="190" y="389"/>
                    </a:lnTo>
                    <a:lnTo>
                      <a:pt x="190" y="389"/>
                    </a:lnTo>
                    <a:lnTo>
                      <a:pt x="190" y="386"/>
                    </a:lnTo>
                    <a:lnTo>
                      <a:pt x="190" y="386"/>
                    </a:lnTo>
                    <a:lnTo>
                      <a:pt x="190" y="386"/>
                    </a:lnTo>
                    <a:lnTo>
                      <a:pt x="190" y="383"/>
                    </a:lnTo>
                    <a:lnTo>
                      <a:pt x="190" y="383"/>
                    </a:lnTo>
                    <a:lnTo>
                      <a:pt x="190" y="380"/>
                    </a:lnTo>
                    <a:lnTo>
                      <a:pt x="190" y="380"/>
                    </a:lnTo>
                    <a:lnTo>
                      <a:pt x="187" y="380"/>
                    </a:lnTo>
                    <a:lnTo>
                      <a:pt x="187" y="380"/>
                    </a:lnTo>
                    <a:lnTo>
                      <a:pt x="184" y="377"/>
                    </a:lnTo>
                    <a:lnTo>
                      <a:pt x="184" y="377"/>
                    </a:lnTo>
                    <a:lnTo>
                      <a:pt x="181" y="374"/>
                    </a:lnTo>
                    <a:lnTo>
                      <a:pt x="181" y="374"/>
                    </a:lnTo>
                    <a:lnTo>
                      <a:pt x="181" y="374"/>
                    </a:lnTo>
                    <a:lnTo>
                      <a:pt x="178" y="372"/>
                    </a:lnTo>
                    <a:lnTo>
                      <a:pt x="178" y="372"/>
                    </a:lnTo>
                    <a:lnTo>
                      <a:pt x="178" y="372"/>
                    </a:lnTo>
                    <a:lnTo>
                      <a:pt x="178" y="372"/>
                    </a:lnTo>
                    <a:lnTo>
                      <a:pt x="178" y="372"/>
                    </a:lnTo>
                    <a:lnTo>
                      <a:pt x="175" y="372"/>
                    </a:lnTo>
                    <a:lnTo>
                      <a:pt x="175" y="372"/>
                    </a:lnTo>
                    <a:lnTo>
                      <a:pt x="175" y="372"/>
                    </a:lnTo>
                    <a:lnTo>
                      <a:pt x="175" y="372"/>
                    </a:lnTo>
                    <a:lnTo>
                      <a:pt x="173" y="369"/>
                    </a:lnTo>
                    <a:lnTo>
                      <a:pt x="173" y="369"/>
                    </a:lnTo>
                    <a:lnTo>
                      <a:pt x="173" y="366"/>
                    </a:lnTo>
                    <a:lnTo>
                      <a:pt x="173" y="366"/>
                    </a:lnTo>
                    <a:lnTo>
                      <a:pt x="170" y="366"/>
                    </a:lnTo>
                    <a:lnTo>
                      <a:pt x="170" y="366"/>
                    </a:lnTo>
                    <a:lnTo>
                      <a:pt x="170" y="363"/>
                    </a:lnTo>
                    <a:lnTo>
                      <a:pt x="167" y="363"/>
                    </a:lnTo>
                    <a:lnTo>
                      <a:pt x="167" y="363"/>
                    </a:lnTo>
                    <a:lnTo>
                      <a:pt x="167" y="360"/>
                    </a:lnTo>
                    <a:lnTo>
                      <a:pt x="167" y="360"/>
                    </a:lnTo>
                    <a:lnTo>
                      <a:pt x="164" y="360"/>
                    </a:lnTo>
                    <a:lnTo>
                      <a:pt x="164" y="357"/>
                    </a:lnTo>
                    <a:lnTo>
                      <a:pt x="164" y="357"/>
                    </a:lnTo>
                    <a:lnTo>
                      <a:pt x="164" y="357"/>
                    </a:lnTo>
                    <a:lnTo>
                      <a:pt x="164" y="357"/>
                    </a:lnTo>
                    <a:lnTo>
                      <a:pt x="161" y="357"/>
                    </a:lnTo>
                    <a:lnTo>
                      <a:pt x="161" y="355"/>
                    </a:lnTo>
                    <a:lnTo>
                      <a:pt x="161" y="355"/>
                    </a:lnTo>
                    <a:lnTo>
                      <a:pt x="161" y="355"/>
                    </a:lnTo>
                    <a:lnTo>
                      <a:pt x="158" y="355"/>
                    </a:lnTo>
                    <a:lnTo>
                      <a:pt x="158" y="355"/>
                    </a:lnTo>
                    <a:lnTo>
                      <a:pt x="158" y="352"/>
                    </a:lnTo>
                    <a:lnTo>
                      <a:pt x="158" y="352"/>
                    </a:lnTo>
                    <a:lnTo>
                      <a:pt x="158" y="352"/>
                    </a:lnTo>
                    <a:lnTo>
                      <a:pt x="156" y="352"/>
                    </a:lnTo>
                    <a:lnTo>
                      <a:pt x="156" y="352"/>
                    </a:lnTo>
                    <a:lnTo>
                      <a:pt x="156" y="352"/>
                    </a:lnTo>
                    <a:lnTo>
                      <a:pt x="156" y="349"/>
                    </a:lnTo>
                    <a:lnTo>
                      <a:pt x="153" y="349"/>
                    </a:lnTo>
                    <a:lnTo>
                      <a:pt x="153" y="349"/>
                    </a:lnTo>
                    <a:lnTo>
                      <a:pt x="153" y="349"/>
                    </a:lnTo>
                    <a:lnTo>
                      <a:pt x="153" y="349"/>
                    </a:lnTo>
                    <a:lnTo>
                      <a:pt x="150" y="349"/>
                    </a:lnTo>
                    <a:lnTo>
                      <a:pt x="150" y="346"/>
                    </a:lnTo>
                    <a:lnTo>
                      <a:pt x="150" y="346"/>
                    </a:lnTo>
                    <a:lnTo>
                      <a:pt x="147" y="346"/>
                    </a:lnTo>
                    <a:lnTo>
                      <a:pt x="147" y="343"/>
                    </a:lnTo>
                    <a:lnTo>
                      <a:pt x="147" y="343"/>
                    </a:lnTo>
                    <a:lnTo>
                      <a:pt x="144" y="343"/>
                    </a:lnTo>
                    <a:lnTo>
                      <a:pt x="144" y="340"/>
                    </a:lnTo>
                    <a:lnTo>
                      <a:pt x="141" y="340"/>
                    </a:lnTo>
                    <a:lnTo>
                      <a:pt x="141" y="340"/>
                    </a:lnTo>
                    <a:lnTo>
                      <a:pt x="141" y="340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6" y="337"/>
                    </a:lnTo>
                    <a:lnTo>
                      <a:pt x="136" y="337"/>
                    </a:lnTo>
                    <a:lnTo>
                      <a:pt x="136" y="337"/>
                    </a:lnTo>
                    <a:lnTo>
                      <a:pt x="136" y="337"/>
                    </a:lnTo>
                    <a:lnTo>
                      <a:pt x="133" y="337"/>
                    </a:lnTo>
                    <a:lnTo>
                      <a:pt x="133" y="335"/>
                    </a:lnTo>
                    <a:lnTo>
                      <a:pt x="133" y="335"/>
                    </a:lnTo>
                    <a:lnTo>
                      <a:pt x="130" y="335"/>
                    </a:lnTo>
                    <a:lnTo>
                      <a:pt x="130" y="335"/>
                    </a:lnTo>
                    <a:lnTo>
                      <a:pt x="130" y="332"/>
                    </a:lnTo>
                    <a:lnTo>
                      <a:pt x="127" y="332"/>
                    </a:lnTo>
                    <a:lnTo>
                      <a:pt x="127" y="332"/>
                    </a:lnTo>
                    <a:lnTo>
                      <a:pt x="127" y="332"/>
                    </a:lnTo>
                    <a:lnTo>
                      <a:pt x="127" y="332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9"/>
                    </a:lnTo>
                    <a:lnTo>
                      <a:pt x="127" y="326"/>
                    </a:lnTo>
                    <a:lnTo>
                      <a:pt x="127" y="326"/>
                    </a:lnTo>
                    <a:lnTo>
                      <a:pt x="127" y="326"/>
                    </a:lnTo>
                    <a:lnTo>
                      <a:pt x="124" y="323"/>
                    </a:lnTo>
                    <a:lnTo>
                      <a:pt x="124" y="323"/>
                    </a:lnTo>
                    <a:lnTo>
                      <a:pt x="124" y="323"/>
                    </a:lnTo>
                    <a:lnTo>
                      <a:pt x="124" y="323"/>
                    </a:lnTo>
                    <a:lnTo>
                      <a:pt x="119" y="329"/>
                    </a:lnTo>
                    <a:lnTo>
                      <a:pt x="110" y="335"/>
                    </a:lnTo>
                    <a:lnTo>
                      <a:pt x="110" y="335"/>
                    </a:lnTo>
                    <a:lnTo>
                      <a:pt x="110" y="335"/>
                    </a:lnTo>
                    <a:lnTo>
                      <a:pt x="107" y="335"/>
                    </a:lnTo>
                    <a:lnTo>
                      <a:pt x="107" y="335"/>
                    </a:lnTo>
                    <a:lnTo>
                      <a:pt x="105" y="332"/>
                    </a:lnTo>
                    <a:lnTo>
                      <a:pt x="105" y="332"/>
                    </a:lnTo>
                    <a:lnTo>
                      <a:pt x="105" y="332"/>
                    </a:lnTo>
                    <a:lnTo>
                      <a:pt x="102" y="332"/>
                    </a:lnTo>
                    <a:lnTo>
                      <a:pt x="102" y="332"/>
                    </a:lnTo>
                    <a:lnTo>
                      <a:pt x="102" y="332"/>
                    </a:lnTo>
                    <a:lnTo>
                      <a:pt x="102" y="332"/>
                    </a:lnTo>
                    <a:lnTo>
                      <a:pt x="102" y="332"/>
                    </a:lnTo>
                    <a:lnTo>
                      <a:pt x="99" y="332"/>
                    </a:lnTo>
                    <a:lnTo>
                      <a:pt x="99" y="332"/>
                    </a:lnTo>
                    <a:lnTo>
                      <a:pt x="99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6" y="332"/>
                    </a:lnTo>
                    <a:lnTo>
                      <a:pt x="93" y="329"/>
                    </a:lnTo>
                    <a:lnTo>
                      <a:pt x="93" y="329"/>
                    </a:lnTo>
                    <a:lnTo>
                      <a:pt x="93" y="329"/>
                    </a:lnTo>
                    <a:lnTo>
                      <a:pt x="90" y="329"/>
                    </a:lnTo>
                    <a:lnTo>
                      <a:pt x="90" y="329"/>
                    </a:lnTo>
                    <a:lnTo>
                      <a:pt x="90" y="329"/>
                    </a:lnTo>
                    <a:lnTo>
                      <a:pt x="90" y="326"/>
                    </a:lnTo>
                    <a:lnTo>
                      <a:pt x="88" y="326"/>
                    </a:lnTo>
                    <a:lnTo>
                      <a:pt x="88" y="323"/>
                    </a:lnTo>
                    <a:lnTo>
                      <a:pt x="82" y="323"/>
                    </a:lnTo>
                    <a:lnTo>
                      <a:pt x="79" y="323"/>
                    </a:lnTo>
                    <a:lnTo>
                      <a:pt x="73" y="323"/>
                    </a:lnTo>
                    <a:lnTo>
                      <a:pt x="73" y="320"/>
                    </a:lnTo>
                    <a:lnTo>
                      <a:pt x="31" y="312"/>
                    </a:lnTo>
                    <a:lnTo>
                      <a:pt x="28" y="312"/>
                    </a:lnTo>
                    <a:lnTo>
                      <a:pt x="25" y="312"/>
                    </a:lnTo>
                    <a:lnTo>
                      <a:pt x="25" y="312"/>
                    </a:lnTo>
                    <a:lnTo>
                      <a:pt x="22" y="312"/>
                    </a:lnTo>
                    <a:lnTo>
                      <a:pt x="20" y="312"/>
                    </a:lnTo>
                    <a:lnTo>
                      <a:pt x="20" y="312"/>
                    </a:lnTo>
                    <a:lnTo>
                      <a:pt x="22" y="309"/>
                    </a:lnTo>
                    <a:lnTo>
                      <a:pt x="22" y="309"/>
                    </a:lnTo>
                    <a:lnTo>
                      <a:pt x="22" y="306"/>
                    </a:lnTo>
                    <a:lnTo>
                      <a:pt x="17" y="303"/>
                    </a:lnTo>
                    <a:lnTo>
                      <a:pt x="17" y="303"/>
                    </a:lnTo>
                    <a:lnTo>
                      <a:pt x="17" y="303"/>
                    </a:lnTo>
                    <a:lnTo>
                      <a:pt x="14" y="303"/>
                    </a:lnTo>
                    <a:lnTo>
                      <a:pt x="5" y="301"/>
                    </a:lnTo>
                    <a:lnTo>
                      <a:pt x="3" y="301"/>
                    </a:lnTo>
                    <a:lnTo>
                      <a:pt x="0" y="301"/>
                    </a:lnTo>
                    <a:lnTo>
                      <a:pt x="8" y="286"/>
                    </a:lnTo>
                    <a:lnTo>
                      <a:pt x="0" y="286"/>
                    </a:lnTo>
                    <a:lnTo>
                      <a:pt x="0" y="286"/>
                    </a:lnTo>
                    <a:lnTo>
                      <a:pt x="0" y="286"/>
                    </a:lnTo>
                    <a:lnTo>
                      <a:pt x="3" y="281"/>
                    </a:lnTo>
                    <a:lnTo>
                      <a:pt x="11" y="275"/>
                    </a:lnTo>
                    <a:lnTo>
                      <a:pt x="14" y="272"/>
                    </a:lnTo>
                    <a:lnTo>
                      <a:pt x="20" y="264"/>
                    </a:lnTo>
                    <a:lnTo>
                      <a:pt x="17" y="261"/>
                    </a:lnTo>
                    <a:lnTo>
                      <a:pt x="17" y="258"/>
                    </a:lnTo>
                    <a:lnTo>
                      <a:pt x="14" y="258"/>
                    </a:lnTo>
                    <a:lnTo>
                      <a:pt x="14" y="258"/>
                    </a:lnTo>
                    <a:lnTo>
                      <a:pt x="14" y="258"/>
                    </a:lnTo>
                    <a:lnTo>
                      <a:pt x="8" y="250"/>
                    </a:lnTo>
                    <a:lnTo>
                      <a:pt x="8" y="247"/>
                    </a:lnTo>
                    <a:lnTo>
                      <a:pt x="8" y="247"/>
                    </a:lnTo>
                    <a:lnTo>
                      <a:pt x="8" y="247"/>
                    </a:lnTo>
                    <a:lnTo>
                      <a:pt x="5" y="244"/>
                    </a:lnTo>
                    <a:lnTo>
                      <a:pt x="5" y="244"/>
                    </a:lnTo>
                    <a:lnTo>
                      <a:pt x="5" y="241"/>
                    </a:lnTo>
                    <a:lnTo>
                      <a:pt x="8" y="241"/>
                    </a:lnTo>
                    <a:lnTo>
                      <a:pt x="11" y="238"/>
                    </a:lnTo>
                    <a:lnTo>
                      <a:pt x="14" y="235"/>
                    </a:lnTo>
                    <a:lnTo>
                      <a:pt x="14" y="235"/>
                    </a:lnTo>
                    <a:lnTo>
                      <a:pt x="17" y="233"/>
                    </a:lnTo>
                    <a:lnTo>
                      <a:pt x="17" y="233"/>
                    </a:lnTo>
                    <a:lnTo>
                      <a:pt x="17" y="233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2" y="227"/>
                    </a:lnTo>
                    <a:lnTo>
                      <a:pt x="22" y="227"/>
                    </a:lnTo>
                    <a:lnTo>
                      <a:pt x="22" y="227"/>
                    </a:lnTo>
                    <a:lnTo>
                      <a:pt x="25" y="224"/>
                    </a:lnTo>
                    <a:lnTo>
                      <a:pt x="28" y="221"/>
                    </a:lnTo>
                    <a:lnTo>
                      <a:pt x="31" y="218"/>
                    </a:lnTo>
                    <a:lnTo>
                      <a:pt x="34" y="213"/>
                    </a:lnTo>
                    <a:lnTo>
                      <a:pt x="39" y="207"/>
                    </a:lnTo>
                    <a:lnTo>
                      <a:pt x="39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2" y="207"/>
                    </a:lnTo>
                    <a:lnTo>
                      <a:pt x="45" y="204"/>
                    </a:lnTo>
                    <a:lnTo>
                      <a:pt x="54" y="196"/>
                    </a:lnTo>
                    <a:lnTo>
                      <a:pt x="59" y="190"/>
                    </a:lnTo>
                    <a:lnTo>
                      <a:pt x="59" y="190"/>
                    </a:lnTo>
                    <a:lnTo>
                      <a:pt x="62" y="184"/>
                    </a:lnTo>
                    <a:lnTo>
                      <a:pt x="68" y="179"/>
                    </a:lnTo>
                    <a:lnTo>
                      <a:pt x="71" y="179"/>
                    </a:lnTo>
                    <a:lnTo>
                      <a:pt x="71" y="179"/>
                    </a:lnTo>
                    <a:lnTo>
                      <a:pt x="73" y="176"/>
                    </a:lnTo>
                    <a:lnTo>
                      <a:pt x="73" y="173"/>
                    </a:lnTo>
                    <a:lnTo>
                      <a:pt x="76" y="173"/>
                    </a:lnTo>
                    <a:lnTo>
                      <a:pt x="73" y="170"/>
                    </a:lnTo>
                    <a:lnTo>
                      <a:pt x="73" y="170"/>
                    </a:lnTo>
                    <a:lnTo>
                      <a:pt x="73" y="167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71" y="167"/>
                    </a:lnTo>
                    <a:lnTo>
                      <a:pt x="68" y="165"/>
                    </a:lnTo>
                    <a:lnTo>
                      <a:pt x="68" y="165"/>
                    </a:lnTo>
                    <a:lnTo>
                      <a:pt x="65" y="162"/>
                    </a:lnTo>
                    <a:lnTo>
                      <a:pt x="65" y="162"/>
                    </a:lnTo>
                    <a:lnTo>
                      <a:pt x="65" y="159"/>
                    </a:lnTo>
                    <a:lnTo>
                      <a:pt x="62" y="159"/>
                    </a:lnTo>
                    <a:lnTo>
                      <a:pt x="62" y="159"/>
                    </a:lnTo>
                    <a:lnTo>
                      <a:pt x="59" y="156"/>
                    </a:lnTo>
                    <a:lnTo>
                      <a:pt x="59" y="153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4" y="142"/>
                    </a:lnTo>
                    <a:lnTo>
                      <a:pt x="51" y="136"/>
                    </a:lnTo>
                    <a:lnTo>
                      <a:pt x="51" y="133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8" y="128"/>
                    </a:lnTo>
                    <a:lnTo>
                      <a:pt x="48" y="125"/>
                    </a:lnTo>
                    <a:lnTo>
                      <a:pt x="48" y="125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19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34" y="122"/>
                    </a:lnTo>
                    <a:lnTo>
                      <a:pt x="34" y="122"/>
                    </a:lnTo>
                    <a:lnTo>
                      <a:pt x="34" y="125"/>
                    </a:lnTo>
                    <a:lnTo>
                      <a:pt x="34" y="122"/>
                    </a:lnTo>
                    <a:lnTo>
                      <a:pt x="34" y="122"/>
                    </a:lnTo>
                    <a:lnTo>
                      <a:pt x="34" y="122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5" y="111"/>
                    </a:lnTo>
                    <a:lnTo>
                      <a:pt x="25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2" y="105"/>
                    </a:lnTo>
                    <a:lnTo>
                      <a:pt x="20" y="105"/>
                    </a:lnTo>
                    <a:lnTo>
                      <a:pt x="20" y="102"/>
                    </a:lnTo>
                    <a:lnTo>
                      <a:pt x="20" y="102"/>
                    </a:lnTo>
                    <a:lnTo>
                      <a:pt x="20" y="99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17" y="94"/>
                    </a:lnTo>
                    <a:lnTo>
                      <a:pt x="17" y="91"/>
                    </a:lnTo>
                    <a:lnTo>
                      <a:pt x="17" y="91"/>
                    </a:lnTo>
                    <a:lnTo>
                      <a:pt x="17" y="91"/>
                    </a:lnTo>
                    <a:lnTo>
                      <a:pt x="17" y="88"/>
                    </a:lnTo>
                    <a:lnTo>
                      <a:pt x="14" y="85"/>
                    </a:lnTo>
                    <a:lnTo>
                      <a:pt x="14" y="82"/>
                    </a:lnTo>
                    <a:lnTo>
                      <a:pt x="14" y="82"/>
                    </a:lnTo>
                    <a:lnTo>
                      <a:pt x="20" y="80"/>
                    </a:lnTo>
                    <a:lnTo>
                      <a:pt x="25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77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2" y="71"/>
                    </a:lnTo>
                    <a:lnTo>
                      <a:pt x="22" y="71"/>
                    </a:lnTo>
                    <a:lnTo>
                      <a:pt x="20" y="71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17" y="34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8" y="29"/>
                    </a:lnTo>
                    <a:lnTo>
                      <a:pt x="37" y="26"/>
                    </a:lnTo>
                    <a:lnTo>
                      <a:pt x="45" y="26"/>
                    </a:lnTo>
                    <a:lnTo>
                      <a:pt x="51" y="23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9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6"/>
                    </a:lnTo>
                    <a:lnTo>
                      <a:pt x="73" y="9"/>
                    </a:lnTo>
                    <a:lnTo>
                      <a:pt x="76" y="14"/>
                    </a:lnTo>
                    <a:lnTo>
                      <a:pt x="79" y="20"/>
                    </a:lnTo>
                    <a:lnTo>
                      <a:pt x="82" y="23"/>
                    </a:lnTo>
                    <a:lnTo>
                      <a:pt x="88" y="31"/>
                    </a:lnTo>
                    <a:lnTo>
                      <a:pt x="93" y="26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7"/>
                    </a:lnTo>
                    <a:lnTo>
                      <a:pt x="105" y="37"/>
                    </a:lnTo>
                    <a:lnTo>
                      <a:pt x="105" y="40"/>
                    </a:lnTo>
                    <a:lnTo>
                      <a:pt x="107" y="40"/>
                    </a:lnTo>
                    <a:lnTo>
                      <a:pt x="107" y="43"/>
                    </a:lnTo>
                    <a:lnTo>
                      <a:pt x="110" y="43"/>
                    </a:lnTo>
                    <a:lnTo>
                      <a:pt x="110" y="46"/>
                    </a:lnTo>
                    <a:lnTo>
                      <a:pt x="113" y="48"/>
                    </a:lnTo>
                    <a:lnTo>
                      <a:pt x="116" y="51"/>
                    </a:lnTo>
                    <a:lnTo>
                      <a:pt x="119" y="54"/>
                    </a:lnTo>
                    <a:lnTo>
                      <a:pt x="122" y="54"/>
                    </a:lnTo>
                    <a:lnTo>
                      <a:pt x="124" y="57"/>
                    </a:lnTo>
                    <a:lnTo>
                      <a:pt x="119" y="60"/>
                    </a:lnTo>
                    <a:lnTo>
                      <a:pt x="122" y="63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0" y="65"/>
                    </a:lnTo>
                    <a:lnTo>
                      <a:pt x="127" y="65"/>
                    </a:lnTo>
                    <a:lnTo>
                      <a:pt x="127" y="68"/>
                    </a:lnTo>
                    <a:lnTo>
                      <a:pt x="124" y="65"/>
                    </a:lnTo>
                    <a:lnTo>
                      <a:pt x="122" y="65"/>
                    </a:lnTo>
                    <a:lnTo>
                      <a:pt x="119" y="63"/>
                    </a:lnTo>
                    <a:lnTo>
                      <a:pt x="119" y="63"/>
                    </a:lnTo>
                    <a:lnTo>
                      <a:pt x="116" y="63"/>
                    </a:lnTo>
                    <a:lnTo>
                      <a:pt x="113" y="60"/>
                    </a:lnTo>
                    <a:lnTo>
                      <a:pt x="113" y="63"/>
                    </a:lnTo>
                    <a:lnTo>
                      <a:pt x="110" y="65"/>
                    </a:lnTo>
                    <a:lnTo>
                      <a:pt x="116" y="71"/>
                    </a:lnTo>
                    <a:lnTo>
                      <a:pt x="122" y="71"/>
                    </a:lnTo>
                    <a:lnTo>
                      <a:pt x="122" y="68"/>
                    </a:lnTo>
                    <a:lnTo>
                      <a:pt x="124" y="68"/>
                    </a:lnTo>
                    <a:lnTo>
                      <a:pt x="124" y="68"/>
                    </a:lnTo>
                    <a:lnTo>
                      <a:pt x="127" y="68"/>
                    </a:lnTo>
                    <a:lnTo>
                      <a:pt x="127" y="71"/>
                    </a:lnTo>
                    <a:lnTo>
                      <a:pt x="127" y="71"/>
                    </a:lnTo>
                    <a:lnTo>
                      <a:pt x="127" y="71"/>
                    </a:lnTo>
                    <a:lnTo>
                      <a:pt x="130" y="74"/>
                    </a:lnTo>
                    <a:lnTo>
                      <a:pt x="133" y="80"/>
                    </a:lnTo>
                    <a:lnTo>
                      <a:pt x="133" y="85"/>
                    </a:lnTo>
                    <a:lnTo>
                      <a:pt x="136" y="88"/>
                    </a:lnTo>
                    <a:lnTo>
                      <a:pt x="141" y="91"/>
                    </a:lnTo>
                    <a:lnTo>
                      <a:pt x="147" y="94"/>
                    </a:lnTo>
                    <a:lnTo>
                      <a:pt x="150" y="97"/>
                    </a:lnTo>
                    <a:lnTo>
                      <a:pt x="150" y="97"/>
                    </a:lnTo>
                    <a:lnTo>
                      <a:pt x="153" y="99"/>
                    </a:lnTo>
                    <a:lnTo>
                      <a:pt x="158" y="99"/>
                    </a:lnTo>
                    <a:lnTo>
                      <a:pt x="161" y="102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67" y="105"/>
                    </a:lnTo>
                    <a:lnTo>
                      <a:pt x="167" y="105"/>
                    </a:lnTo>
                    <a:lnTo>
                      <a:pt x="175" y="108"/>
                    </a:lnTo>
                    <a:lnTo>
                      <a:pt x="167" y="122"/>
                    </a:lnTo>
                    <a:lnTo>
                      <a:pt x="156" y="119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3" y="122"/>
                    </a:lnTo>
                    <a:lnTo>
                      <a:pt x="150" y="122"/>
                    </a:lnTo>
                    <a:lnTo>
                      <a:pt x="150" y="122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50" y="125"/>
                    </a:lnTo>
                    <a:lnTo>
                      <a:pt x="147" y="131"/>
                    </a:lnTo>
                    <a:lnTo>
                      <a:pt x="144" y="136"/>
                    </a:lnTo>
                    <a:lnTo>
                      <a:pt x="141" y="139"/>
                    </a:lnTo>
                    <a:lnTo>
                      <a:pt x="139" y="142"/>
                    </a:lnTo>
                    <a:lnTo>
                      <a:pt x="147" y="148"/>
                    </a:lnTo>
                    <a:lnTo>
                      <a:pt x="150" y="150"/>
                    </a:lnTo>
                    <a:lnTo>
                      <a:pt x="150" y="153"/>
                    </a:lnTo>
                    <a:lnTo>
                      <a:pt x="153" y="156"/>
                    </a:lnTo>
                    <a:lnTo>
                      <a:pt x="153" y="156"/>
                    </a:lnTo>
                    <a:lnTo>
                      <a:pt x="156" y="159"/>
                    </a:lnTo>
                    <a:lnTo>
                      <a:pt x="156" y="159"/>
                    </a:lnTo>
                    <a:lnTo>
                      <a:pt x="156" y="159"/>
                    </a:lnTo>
                    <a:lnTo>
                      <a:pt x="158" y="162"/>
                    </a:lnTo>
                    <a:lnTo>
                      <a:pt x="158" y="162"/>
                    </a:lnTo>
                    <a:lnTo>
                      <a:pt x="161" y="165"/>
                    </a:lnTo>
                    <a:lnTo>
                      <a:pt x="161" y="165"/>
                    </a:lnTo>
                    <a:lnTo>
                      <a:pt x="161" y="167"/>
                    </a:lnTo>
                    <a:lnTo>
                      <a:pt x="164" y="170"/>
                    </a:lnTo>
                    <a:lnTo>
                      <a:pt x="164" y="167"/>
                    </a:lnTo>
                    <a:lnTo>
                      <a:pt x="167" y="165"/>
                    </a:lnTo>
                    <a:lnTo>
                      <a:pt x="167" y="162"/>
                    </a:lnTo>
                    <a:lnTo>
                      <a:pt x="167" y="162"/>
                    </a:lnTo>
                    <a:lnTo>
                      <a:pt x="170" y="165"/>
                    </a:lnTo>
                    <a:lnTo>
                      <a:pt x="170" y="165"/>
                    </a:lnTo>
                    <a:lnTo>
                      <a:pt x="173" y="165"/>
                    </a:lnTo>
                    <a:lnTo>
                      <a:pt x="175" y="165"/>
                    </a:lnTo>
                    <a:lnTo>
                      <a:pt x="175" y="165"/>
                    </a:lnTo>
                    <a:lnTo>
                      <a:pt x="178" y="167"/>
                    </a:lnTo>
                    <a:lnTo>
                      <a:pt x="178" y="167"/>
                    </a:lnTo>
                    <a:lnTo>
                      <a:pt x="181" y="167"/>
                    </a:lnTo>
                    <a:lnTo>
                      <a:pt x="181" y="167"/>
                    </a:lnTo>
                    <a:lnTo>
                      <a:pt x="181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67"/>
                    </a:lnTo>
                    <a:lnTo>
                      <a:pt x="184" y="170"/>
                    </a:lnTo>
                    <a:lnTo>
                      <a:pt x="181" y="170"/>
                    </a:lnTo>
                    <a:lnTo>
                      <a:pt x="181" y="170"/>
                    </a:lnTo>
                    <a:lnTo>
                      <a:pt x="181" y="170"/>
                    </a:lnTo>
                    <a:lnTo>
                      <a:pt x="184" y="170"/>
                    </a:lnTo>
                    <a:lnTo>
                      <a:pt x="184" y="170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3"/>
                    </a:lnTo>
                    <a:lnTo>
                      <a:pt x="184" y="176"/>
                    </a:lnTo>
                    <a:lnTo>
                      <a:pt x="184" y="176"/>
                    </a:lnTo>
                    <a:lnTo>
                      <a:pt x="184" y="176"/>
                    </a:lnTo>
                    <a:lnTo>
                      <a:pt x="184" y="176"/>
                    </a:lnTo>
                    <a:lnTo>
                      <a:pt x="184" y="179"/>
                    </a:lnTo>
                    <a:lnTo>
                      <a:pt x="184" y="179"/>
                    </a:lnTo>
                    <a:lnTo>
                      <a:pt x="184" y="179"/>
                    </a:lnTo>
                    <a:lnTo>
                      <a:pt x="184" y="179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78" y="184"/>
                    </a:lnTo>
                    <a:lnTo>
                      <a:pt x="181" y="184"/>
                    </a:lnTo>
                    <a:lnTo>
                      <a:pt x="184" y="187"/>
                    </a:lnTo>
                    <a:lnTo>
                      <a:pt x="184" y="187"/>
                    </a:lnTo>
                    <a:lnTo>
                      <a:pt x="190" y="190"/>
                    </a:lnTo>
                    <a:lnTo>
                      <a:pt x="195" y="196"/>
                    </a:lnTo>
                    <a:lnTo>
                      <a:pt x="195" y="196"/>
                    </a:lnTo>
                    <a:lnTo>
                      <a:pt x="198" y="196"/>
                    </a:lnTo>
                    <a:lnTo>
                      <a:pt x="198" y="199"/>
                    </a:lnTo>
                    <a:lnTo>
                      <a:pt x="212" y="190"/>
                    </a:lnTo>
                    <a:lnTo>
                      <a:pt x="212" y="190"/>
                    </a:lnTo>
                    <a:lnTo>
                      <a:pt x="212" y="190"/>
                    </a:lnTo>
                    <a:lnTo>
                      <a:pt x="221" y="187"/>
                    </a:lnTo>
                    <a:lnTo>
                      <a:pt x="226" y="184"/>
                    </a:lnTo>
                    <a:lnTo>
                      <a:pt x="226" y="182"/>
                    </a:lnTo>
                    <a:lnTo>
                      <a:pt x="229" y="182"/>
                    </a:lnTo>
                    <a:lnTo>
                      <a:pt x="235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9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5" y="173"/>
                    </a:lnTo>
                    <a:lnTo>
                      <a:pt x="235" y="173"/>
                    </a:lnTo>
                    <a:lnTo>
                      <a:pt x="235" y="173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232" y="170"/>
                    </a:lnTo>
                    <a:lnTo>
                      <a:pt x="232" y="170"/>
                    </a:lnTo>
                    <a:lnTo>
                      <a:pt x="232" y="170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235" y="167"/>
                    </a:lnTo>
                    <a:lnTo>
                      <a:pt x="235" y="167"/>
                    </a:lnTo>
                    <a:lnTo>
                      <a:pt x="235" y="165"/>
                    </a:lnTo>
                    <a:lnTo>
                      <a:pt x="235" y="165"/>
                    </a:lnTo>
                    <a:lnTo>
                      <a:pt x="235" y="165"/>
                    </a:lnTo>
                    <a:lnTo>
                      <a:pt x="238" y="165"/>
                    </a:lnTo>
                    <a:lnTo>
                      <a:pt x="238" y="165"/>
                    </a:lnTo>
                    <a:lnTo>
                      <a:pt x="238" y="165"/>
                    </a:lnTo>
                    <a:lnTo>
                      <a:pt x="241" y="16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3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6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49" y="167"/>
                    </a:lnTo>
                    <a:lnTo>
                      <a:pt x="252" y="167"/>
                    </a:lnTo>
                    <a:lnTo>
                      <a:pt x="252" y="167"/>
                    </a:lnTo>
                    <a:lnTo>
                      <a:pt x="255" y="167"/>
                    </a:lnTo>
                    <a:lnTo>
                      <a:pt x="255" y="167"/>
                    </a:lnTo>
                    <a:lnTo>
                      <a:pt x="258" y="167"/>
                    </a:lnTo>
                    <a:lnTo>
                      <a:pt x="258" y="167"/>
                    </a:lnTo>
                    <a:lnTo>
                      <a:pt x="258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3" y="167"/>
                    </a:lnTo>
                    <a:lnTo>
                      <a:pt x="263" y="167"/>
                    </a:lnTo>
                    <a:lnTo>
                      <a:pt x="263" y="167"/>
                    </a:lnTo>
                    <a:lnTo>
                      <a:pt x="266" y="167"/>
                    </a:lnTo>
                    <a:lnTo>
                      <a:pt x="266" y="167"/>
                    </a:lnTo>
                    <a:lnTo>
                      <a:pt x="266" y="167"/>
                    </a:lnTo>
                    <a:lnTo>
                      <a:pt x="266" y="167"/>
                    </a:lnTo>
                    <a:lnTo>
                      <a:pt x="269" y="170"/>
                    </a:lnTo>
                    <a:lnTo>
                      <a:pt x="269" y="170"/>
                    </a:lnTo>
                    <a:lnTo>
                      <a:pt x="269" y="170"/>
                    </a:lnTo>
                    <a:lnTo>
                      <a:pt x="269" y="173"/>
                    </a:lnTo>
                    <a:lnTo>
                      <a:pt x="266" y="176"/>
                    </a:lnTo>
                    <a:lnTo>
                      <a:pt x="266" y="176"/>
                    </a:lnTo>
                    <a:lnTo>
                      <a:pt x="266" y="176"/>
                    </a:lnTo>
                    <a:lnTo>
                      <a:pt x="266" y="176"/>
                    </a:lnTo>
                    <a:lnTo>
                      <a:pt x="266" y="176"/>
                    </a:lnTo>
                    <a:lnTo>
                      <a:pt x="266" y="179"/>
                    </a:lnTo>
                    <a:lnTo>
                      <a:pt x="266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9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69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3"/>
                    </a:lnTo>
                    <a:lnTo>
                      <a:pt x="272" y="173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6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77" y="176"/>
                    </a:lnTo>
                    <a:lnTo>
                      <a:pt x="280" y="176"/>
                    </a:lnTo>
                    <a:lnTo>
                      <a:pt x="280" y="176"/>
                    </a:lnTo>
                    <a:lnTo>
                      <a:pt x="280" y="173"/>
                    </a:lnTo>
                    <a:lnTo>
                      <a:pt x="280" y="173"/>
                    </a:lnTo>
                    <a:lnTo>
                      <a:pt x="283" y="173"/>
                    </a:lnTo>
                    <a:lnTo>
                      <a:pt x="283" y="170"/>
                    </a:lnTo>
                    <a:lnTo>
                      <a:pt x="283" y="170"/>
                    </a:lnTo>
                    <a:lnTo>
                      <a:pt x="286" y="167"/>
                    </a:lnTo>
                    <a:lnTo>
                      <a:pt x="286" y="167"/>
                    </a:lnTo>
                    <a:lnTo>
                      <a:pt x="283" y="167"/>
                    </a:lnTo>
                    <a:lnTo>
                      <a:pt x="283" y="167"/>
                    </a:lnTo>
                    <a:lnTo>
                      <a:pt x="280" y="167"/>
                    </a:lnTo>
                    <a:lnTo>
                      <a:pt x="280" y="165"/>
                    </a:lnTo>
                    <a:lnTo>
                      <a:pt x="280" y="162"/>
                    </a:lnTo>
                    <a:lnTo>
                      <a:pt x="280" y="159"/>
                    </a:lnTo>
                    <a:lnTo>
                      <a:pt x="280" y="159"/>
                    </a:lnTo>
                    <a:lnTo>
                      <a:pt x="280" y="159"/>
                    </a:lnTo>
                    <a:lnTo>
                      <a:pt x="280" y="159"/>
                    </a:lnTo>
                    <a:lnTo>
                      <a:pt x="280" y="156"/>
                    </a:lnTo>
                    <a:lnTo>
                      <a:pt x="280" y="156"/>
                    </a:lnTo>
                    <a:lnTo>
                      <a:pt x="280" y="156"/>
                    </a:lnTo>
                    <a:lnTo>
                      <a:pt x="280" y="153"/>
                    </a:lnTo>
                    <a:lnTo>
                      <a:pt x="280" y="153"/>
                    </a:lnTo>
                    <a:lnTo>
                      <a:pt x="280" y="150"/>
                    </a:lnTo>
                    <a:lnTo>
                      <a:pt x="283" y="150"/>
                    </a:lnTo>
                    <a:lnTo>
                      <a:pt x="283" y="150"/>
                    </a:lnTo>
                    <a:lnTo>
                      <a:pt x="283" y="150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3" y="148"/>
                    </a:lnTo>
                    <a:lnTo>
                      <a:pt x="286" y="148"/>
                    </a:lnTo>
                    <a:lnTo>
                      <a:pt x="286" y="145"/>
                    </a:lnTo>
                    <a:lnTo>
                      <a:pt x="289" y="145"/>
                    </a:lnTo>
                    <a:lnTo>
                      <a:pt x="289" y="145"/>
                    </a:lnTo>
                    <a:lnTo>
                      <a:pt x="289" y="145"/>
                    </a:lnTo>
                    <a:lnTo>
                      <a:pt x="292" y="145"/>
                    </a:lnTo>
                    <a:lnTo>
                      <a:pt x="294" y="148"/>
                    </a:lnTo>
                    <a:lnTo>
                      <a:pt x="294" y="148"/>
                    </a:lnTo>
                    <a:lnTo>
                      <a:pt x="297" y="148"/>
                    </a:lnTo>
                    <a:lnTo>
                      <a:pt x="297" y="148"/>
                    </a:lnTo>
                    <a:lnTo>
                      <a:pt x="300" y="150"/>
                    </a:lnTo>
                    <a:lnTo>
                      <a:pt x="303" y="148"/>
                    </a:lnTo>
                    <a:lnTo>
                      <a:pt x="306" y="148"/>
                    </a:lnTo>
                    <a:lnTo>
                      <a:pt x="309" y="148"/>
                    </a:lnTo>
                    <a:lnTo>
                      <a:pt x="309" y="145"/>
                    </a:lnTo>
                    <a:lnTo>
                      <a:pt x="311" y="145"/>
                    </a:lnTo>
                    <a:lnTo>
                      <a:pt x="314" y="145"/>
                    </a:lnTo>
                    <a:lnTo>
                      <a:pt x="314" y="145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7" y="142"/>
                    </a:lnTo>
                    <a:lnTo>
                      <a:pt x="317" y="142"/>
                    </a:lnTo>
                    <a:lnTo>
                      <a:pt x="320" y="142"/>
                    </a:lnTo>
                    <a:lnTo>
                      <a:pt x="320" y="142"/>
                    </a:lnTo>
                    <a:lnTo>
                      <a:pt x="320" y="142"/>
                    </a:lnTo>
                    <a:lnTo>
                      <a:pt x="320" y="142"/>
                    </a:lnTo>
                    <a:lnTo>
                      <a:pt x="317" y="142"/>
                    </a:lnTo>
                    <a:lnTo>
                      <a:pt x="317" y="142"/>
                    </a:lnTo>
                    <a:lnTo>
                      <a:pt x="317" y="142"/>
                    </a:lnTo>
                    <a:lnTo>
                      <a:pt x="317" y="139"/>
                    </a:lnTo>
                    <a:lnTo>
                      <a:pt x="317" y="139"/>
                    </a:lnTo>
                    <a:lnTo>
                      <a:pt x="317" y="139"/>
                    </a:lnTo>
                    <a:lnTo>
                      <a:pt x="317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9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17" y="136"/>
                    </a:lnTo>
                    <a:lnTo>
                      <a:pt x="317" y="136"/>
                    </a:lnTo>
                    <a:lnTo>
                      <a:pt x="320" y="136"/>
                    </a:lnTo>
                    <a:lnTo>
                      <a:pt x="320" y="136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3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31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0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22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4"/>
                    </a:lnTo>
                    <a:lnTo>
                      <a:pt x="328" y="111"/>
                    </a:lnTo>
                    <a:lnTo>
                      <a:pt x="331" y="111"/>
                    </a:lnTo>
                    <a:lnTo>
                      <a:pt x="331" y="111"/>
                    </a:lnTo>
                    <a:lnTo>
                      <a:pt x="334" y="108"/>
                    </a:lnTo>
                    <a:lnTo>
                      <a:pt x="334" y="108"/>
                    </a:lnTo>
                    <a:lnTo>
                      <a:pt x="345" y="111"/>
                    </a:lnTo>
                    <a:lnTo>
                      <a:pt x="345" y="111"/>
                    </a:lnTo>
                    <a:lnTo>
                      <a:pt x="357" y="116"/>
                    </a:lnTo>
                    <a:lnTo>
                      <a:pt x="360" y="116"/>
                    </a:lnTo>
                    <a:lnTo>
                      <a:pt x="360" y="116"/>
                    </a:lnTo>
                    <a:lnTo>
                      <a:pt x="365" y="119"/>
                    </a:lnTo>
                    <a:lnTo>
                      <a:pt x="368" y="119"/>
                    </a:lnTo>
                    <a:lnTo>
                      <a:pt x="368" y="122"/>
                    </a:lnTo>
                    <a:lnTo>
                      <a:pt x="368" y="125"/>
                    </a:lnTo>
                    <a:lnTo>
                      <a:pt x="368" y="128"/>
                    </a:lnTo>
                    <a:lnTo>
                      <a:pt x="368" y="131"/>
                    </a:lnTo>
                    <a:lnTo>
                      <a:pt x="368" y="136"/>
                    </a:lnTo>
                    <a:lnTo>
                      <a:pt x="368" y="142"/>
                    </a:lnTo>
                    <a:lnTo>
                      <a:pt x="368" y="139"/>
                    </a:lnTo>
                    <a:lnTo>
                      <a:pt x="368" y="139"/>
                    </a:lnTo>
                    <a:lnTo>
                      <a:pt x="368" y="139"/>
                    </a:lnTo>
                    <a:lnTo>
                      <a:pt x="368" y="139"/>
                    </a:lnTo>
                    <a:lnTo>
                      <a:pt x="365" y="139"/>
                    </a:lnTo>
                    <a:lnTo>
                      <a:pt x="365" y="139"/>
                    </a:lnTo>
                    <a:lnTo>
                      <a:pt x="365" y="139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3"/>
                    </a:lnTo>
                    <a:lnTo>
                      <a:pt x="362" y="131"/>
                    </a:lnTo>
                    <a:lnTo>
                      <a:pt x="360" y="131"/>
                    </a:lnTo>
                    <a:lnTo>
                      <a:pt x="360" y="131"/>
                    </a:lnTo>
                    <a:lnTo>
                      <a:pt x="360" y="131"/>
                    </a:lnTo>
                    <a:lnTo>
                      <a:pt x="357" y="131"/>
                    </a:lnTo>
                    <a:lnTo>
                      <a:pt x="357" y="131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4" y="131"/>
                    </a:lnTo>
                    <a:lnTo>
                      <a:pt x="351" y="131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51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3"/>
                    </a:lnTo>
                    <a:lnTo>
                      <a:pt x="348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5" y="136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42"/>
                    </a:lnTo>
                    <a:lnTo>
                      <a:pt x="343" y="142"/>
                    </a:lnTo>
                    <a:lnTo>
                      <a:pt x="343" y="142"/>
                    </a:lnTo>
                    <a:lnTo>
                      <a:pt x="340" y="142"/>
                    </a:lnTo>
                    <a:lnTo>
                      <a:pt x="340" y="145"/>
                    </a:lnTo>
                    <a:lnTo>
                      <a:pt x="340" y="145"/>
                    </a:lnTo>
                    <a:lnTo>
                      <a:pt x="340" y="145"/>
                    </a:lnTo>
                    <a:lnTo>
                      <a:pt x="340" y="145"/>
                    </a:lnTo>
                    <a:lnTo>
                      <a:pt x="340" y="145"/>
                    </a:lnTo>
                    <a:lnTo>
                      <a:pt x="337" y="148"/>
                    </a:lnTo>
                    <a:lnTo>
                      <a:pt x="337" y="150"/>
                    </a:lnTo>
                    <a:lnTo>
                      <a:pt x="337" y="150"/>
                    </a:lnTo>
                    <a:lnTo>
                      <a:pt x="337" y="150"/>
                    </a:lnTo>
                    <a:lnTo>
                      <a:pt x="340" y="156"/>
                    </a:lnTo>
                    <a:lnTo>
                      <a:pt x="337" y="159"/>
                    </a:lnTo>
                    <a:lnTo>
                      <a:pt x="337" y="159"/>
                    </a:lnTo>
                    <a:lnTo>
                      <a:pt x="337" y="159"/>
                    </a:lnTo>
                    <a:lnTo>
                      <a:pt x="323" y="167"/>
                    </a:lnTo>
                    <a:lnTo>
                      <a:pt x="323" y="167"/>
                    </a:lnTo>
                    <a:lnTo>
                      <a:pt x="323" y="170"/>
                    </a:lnTo>
                    <a:lnTo>
                      <a:pt x="314" y="173"/>
                    </a:lnTo>
                    <a:lnTo>
                      <a:pt x="314" y="173"/>
                    </a:lnTo>
                    <a:lnTo>
                      <a:pt x="314" y="173"/>
                    </a:lnTo>
                    <a:lnTo>
                      <a:pt x="314" y="170"/>
                    </a:lnTo>
                    <a:lnTo>
                      <a:pt x="311" y="170"/>
                    </a:lnTo>
                    <a:lnTo>
                      <a:pt x="311" y="173"/>
                    </a:lnTo>
                    <a:lnTo>
                      <a:pt x="311" y="173"/>
                    </a:lnTo>
                    <a:lnTo>
                      <a:pt x="309" y="173"/>
                    </a:lnTo>
                    <a:lnTo>
                      <a:pt x="306" y="179"/>
                    </a:lnTo>
                    <a:lnTo>
                      <a:pt x="303" y="182"/>
                    </a:lnTo>
                    <a:lnTo>
                      <a:pt x="303" y="184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6" y="187"/>
                    </a:lnTo>
                    <a:lnTo>
                      <a:pt x="303" y="190"/>
                    </a:lnTo>
                    <a:lnTo>
                      <a:pt x="303" y="193"/>
                    </a:lnTo>
                    <a:lnTo>
                      <a:pt x="303" y="196"/>
                    </a:lnTo>
                    <a:lnTo>
                      <a:pt x="300" y="199"/>
                    </a:lnTo>
                    <a:lnTo>
                      <a:pt x="300" y="201"/>
                    </a:lnTo>
                    <a:lnTo>
                      <a:pt x="300" y="201"/>
                    </a:lnTo>
                    <a:lnTo>
                      <a:pt x="297" y="204"/>
                    </a:lnTo>
                    <a:lnTo>
                      <a:pt x="297" y="207"/>
                    </a:lnTo>
                    <a:lnTo>
                      <a:pt x="297" y="207"/>
                    </a:lnTo>
                    <a:lnTo>
                      <a:pt x="294" y="210"/>
                    </a:lnTo>
                    <a:lnTo>
                      <a:pt x="294" y="210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4" y="213"/>
                    </a:lnTo>
                    <a:lnTo>
                      <a:pt x="292" y="216"/>
                    </a:lnTo>
                    <a:lnTo>
                      <a:pt x="292" y="216"/>
                    </a:lnTo>
                    <a:lnTo>
                      <a:pt x="292" y="218"/>
                    </a:lnTo>
                    <a:lnTo>
                      <a:pt x="289" y="218"/>
                    </a:lnTo>
                    <a:lnTo>
                      <a:pt x="289" y="221"/>
                    </a:lnTo>
                    <a:lnTo>
                      <a:pt x="289" y="221"/>
                    </a:lnTo>
                    <a:lnTo>
                      <a:pt x="289" y="224"/>
                    </a:lnTo>
                    <a:lnTo>
                      <a:pt x="289" y="224"/>
                    </a:lnTo>
                    <a:lnTo>
                      <a:pt x="289" y="224"/>
                    </a:lnTo>
                    <a:lnTo>
                      <a:pt x="289" y="224"/>
                    </a:lnTo>
                    <a:lnTo>
                      <a:pt x="289" y="227"/>
                    </a:lnTo>
                    <a:lnTo>
                      <a:pt x="289" y="227"/>
                    </a:lnTo>
                    <a:lnTo>
                      <a:pt x="289" y="227"/>
                    </a:lnTo>
                    <a:lnTo>
                      <a:pt x="289" y="230"/>
                    </a:lnTo>
                    <a:lnTo>
                      <a:pt x="289" y="230"/>
                    </a:lnTo>
                    <a:lnTo>
                      <a:pt x="289" y="233"/>
                    </a:lnTo>
                    <a:lnTo>
                      <a:pt x="289" y="235"/>
                    </a:lnTo>
                    <a:lnTo>
                      <a:pt x="289" y="235"/>
                    </a:lnTo>
                    <a:lnTo>
                      <a:pt x="289" y="238"/>
                    </a:lnTo>
                    <a:lnTo>
                      <a:pt x="289" y="238"/>
                    </a:lnTo>
                    <a:lnTo>
                      <a:pt x="286" y="238"/>
                    </a:lnTo>
                    <a:lnTo>
                      <a:pt x="286" y="238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1"/>
                    </a:lnTo>
                    <a:lnTo>
                      <a:pt x="286" y="244"/>
                    </a:lnTo>
                    <a:lnTo>
                      <a:pt x="289" y="244"/>
                    </a:lnTo>
                    <a:lnTo>
                      <a:pt x="292" y="244"/>
                    </a:lnTo>
                    <a:lnTo>
                      <a:pt x="297" y="250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300" y="252"/>
                    </a:lnTo>
                    <a:lnTo>
                      <a:pt x="289" y="264"/>
                    </a:lnTo>
                    <a:lnTo>
                      <a:pt x="289" y="264"/>
                    </a:lnTo>
                    <a:lnTo>
                      <a:pt x="289" y="269"/>
                    </a:lnTo>
                    <a:lnTo>
                      <a:pt x="280" y="272"/>
                    </a:lnTo>
                    <a:lnTo>
                      <a:pt x="280" y="272"/>
                    </a:lnTo>
                    <a:lnTo>
                      <a:pt x="280" y="272"/>
                    </a:lnTo>
                    <a:lnTo>
                      <a:pt x="280" y="272"/>
                    </a:lnTo>
                    <a:lnTo>
                      <a:pt x="280" y="269"/>
                    </a:lnTo>
                    <a:lnTo>
                      <a:pt x="280" y="269"/>
                    </a:lnTo>
                    <a:lnTo>
                      <a:pt x="280" y="269"/>
                    </a:lnTo>
                    <a:lnTo>
                      <a:pt x="280" y="269"/>
                    </a:lnTo>
                    <a:lnTo>
                      <a:pt x="275" y="272"/>
                    </a:lnTo>
                    <a:lnTo>
                      <a:pt x="275" y="272"/>
                    </a:lnTo>
                    <a:lnTo>
                      <a:pt x="275" y="272"/>
                    </a:lnTo>
                    <a:lnTo>
                      <a:pt x="275" y="272"/>
                    </a:lnTo>
                    <a:lnTo>
                      <a:pt x="275" y="272"/>
                    </a:lnTo>
                    <a:lnTo>
                      <a:pt x="272" y="272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2" y="275"/>
                    </a:lnTo>
                    <a:lnTo>
                      <a:pt x="275" y="275"/>
                    </a:lnTo>
                    <a:lnTo>
                      <a:pt x="289" y="284"/>
                    </a:lnTo>
                    <a:lnTo>
                      <a:pt x="289" y="289"/>
                    </a:lnTo>
                    <a:lnTo>
                      <a:pt x="294" y="289"/>
                    </a:lnTo>
                    <a:lnTo>
                      <a:pt x="300" y="289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2"/>
                    </a:lnTo>
                    <a:lnTo>
                      <a:pt x="309" y="295"/>
                    </a:lnTo>
                    <a:lnTo>
                      <a:pt x="309" y="295"/>
                    </a:lnTo>
                    <a:lnTo>
                      <a:pt x="309" y="295"/>
                    </a:lnTo>
                    <a:lnTo>
                      <a:pt x="309" y="295"/>
                    </a:lnTo>
                    <a:lnTo>
                      <a:pt x="309" y="295"/>
                    </a:lnTo>
                    <a:lnTo>
                      <a:pt x="309" y="298"/>
                    </a:lnTo>
                    <a:lnTo>
                      <a:pt x="309" y="298"/>
                    </a:lnTo>
                    <a:lnTo>
                      <a:pt x="309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4" y="298"/>
                    </a:lnTo>
                    <a:lnTo>
                      <a:pt x="326" y="301"/>
                    </a:lnTo>
                    <a:lnTo>
                      <a:pt x="337" y="303"/>
                    </a:lnTo>
                    <a:lnTo>
                      <a:pt x="348" y="292"/>
                    </a:lnTo>
                    <a:lnTo>
                      <a:pt x="354" y="295"/>
                    </a:lnTo>
                    <a:lnTo>
                      <a:pt x="354" y="306"/>
                    </a:lnTo>
                    <a:lnTo>
                      <a:pt x="357" y="309"/>
                    </a:lnTo>
                    <a:lnTo>
                      <a:pt x="360" y="309"/>
                    </a:lnTo>
                    <a:lnTo>
                      <a:pt x="360" y="309"/>
                    </a:lnTo>
                    <a:lnTo>
                      <a:pt x="360" y="309"/>
                    </a:lnTo>
                    <a:lnTo>
                      <a:pt x="360" y="309"/>
                    </a:lnTo>
                    <a:lnTo>
                      <a:pt x="360" y="312"/>
                    </a:lnTo>
                    <a:lnTo>
                      <a:pt x="360" y="312"/>
                    </a:lnTo>
                    <a:lnTo>
                      <a:pt x="360" y="312"/>
                    </a:lnTo>
                    <a:lnTo>
                      <a:pt x="360" y="312"/>
                    </a:lnTo>
                    <a:lnTo>
                      <a:pt x="360" y="312"/>
                    </a:lnTo>
                    <a:lnTo>
                      <a:pt x="360" y="315"/>
                    </a:lnTo>
                    <a:lnTo>
                      <a:pt x="360" y="315"/>
                    </a:lnTo>
                    <a:lnTo>
                      <a:pt x="360" y="315"/>
                    </a:lnTo>
                    <a:lnTo>
                      <a:pt x="360" y="315"/>
                    </a:lnTo>
                    <a:lnTo>
                      <a:pt x="360" y="315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18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60" y="320"/>
                    </a:lnTo>
                    <a:lnTo>
                      <a:pt x="357" y="320"/>
                    </a:lnTo>
                    <a:lnTo>
                      <a:pt x="357" y="320"/>
                    </a:lnTo>
                    <a:lnTo>
                      <a:pt x="357" y="320"/>
                    </a:lnTo>
                    <a:lnTo>
                      <a:pt x="357" y="320"/>
                    </a:lnTo>
                    <a:lnTo>
                      <a:pt x="357" y="320"/>
                    </a:lnTo>
                    <a:lnTo>
                      <a:pt x="354" y="323"/>
                    </a:lnTo>
                    <a:lnTo>
                      <a:pt x="354" y="323"/>
                    </a:lnTo>
                    <a:lnTo>
                      <a:pt x="351" y="323"/>
                    </a:lnTo>
                    <a:lnTo>
                      <a:pt x="351" y="323"/>
                    </a:lnTo>
                    <a:lnTo>
                      <a:pt x="351" y="323"/>
                    </a:lnTo>
                    <a:lnTo>
                      <a:pt x="351" y="323"/>
                    </a:lnTo>
                    <a:lnTo>
                      <a:pt x="351" y="323"/>
                    </a:lnTo>
                    <a:lnTo>
                      <a:pt x="348" y="323"/>
                    </a:lnTo>
                    <a:lnTo>
                      <a:pt x="348" y="323"/>
                    </a:lnTo>
                    <a:lnTo>
                      <a:pt x="348" y="320"/>
                    </a:lnTo>
                    <a:lnTo>
                      <a:pt x="348" y="320"/>
                    </a:lnTo>
                    <a:lnTo>
                      <a:pt x="345" y="320"/>
                    </a:lnTo>
                    <a:lnTo>
                      <a:pt x="345" y="320"/>
                    </a:lnTo>
                    <a:lnTo>
                      <a:pt x="345" y="320"/>
                    </a:lnTo>
                    <a:lnTo>
                      <a:pt x="345" y="320"/>
                    </a:lnTo>
                    <a:lnTo>
                      <a:pt x="345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8"/>
                    </a:lnTo>
                    <a:lnTo>
                      <a:pt x="343" y="315"/>
                    </a:lnTo>
                    <a:lnTo>
                      <a:pt x="343" y="315"/>
                    </a:lnTo>
                    <a:lnTo>
                      <a:pt x="343" y="315"/>
                    </a:lnTo>
                    <a:lnTo>
                      <a:pt x="340" y="315"/>
                    </a:lnTo>
                    <a:lnTo>
                      <a:pt x="337" y="312"/>
                    </a:lnTo>
                    <a:lnTo>
                      <a:pt x="334" y="315"/>
                    </a:lnTo>
                    <a:lnTo>
                      <a:pt x="331" y="318"/>
                    </a:lnTo>
                    <a:lnTo>
                      <a:pt x="323" y="318"/>
                    </a:lnTo>
                    <a:lnTo>
                      <a:pt x="317" y="315"/>
                    </a:lnTo>
                    <a:lnTo>
                      <a:pt x="309" y="315"/>
                    </a:lnTo>
                    <a:lnTo>
                      <a:pt x="300" y="315"/>
                    </a:lnTo>
                    <a:lnTo>
                      <a:pt x="294" y="315"/>
                    </a:lnTo>
                    <a:lnTo>
                      <a:pt x="294" y="315"/>
                    </a:lnTo>
                    <a:lnTo>
                      <a:pt x="294" y="318"/>
                    </a:lnTo>
                    <a:lnTo>
                      <a:pt x="294" y="318"/>
                    </a:lnTo>
                    <a:lnTo>
                      <a:pt x="294" y="320"/>
                    </a:lnTo>
                    <a:lnTo>
                      <a:pt x="294" y="320"/>
                    </a:lnTo>
                    <a:lnTo>
                      <a:pt x="294" y="323"/>
                    </a:lnTo>
                    <a:lnTo>
                      <a:pt x="294" y="323"/>
                    </a:lnTo>
                    <a:lnTo>
                      <a:pt x="292" y="326"/>
                    </a:lnTo>
                    <a:lnTo>
                      <a:pt x="292" y="329"/>
                    </a:lnTo>
                    <a:lnTo>
                      <a:pt x="292" y="332"/>
                    </a:lnTo>
                    <a:lnTo>
                      <a:pt x="303" y="335"/>
                    </a:lnTo>
                    <a:lnTo>
                      <a:pt x="306" y="346"/>
                    </a:lnTo>
                    <a:lnTo>
                      <a:pt x="314" y="346"/>
                    </a:lnTo>
                    <a:lnTo>
                      <a:pt x="314" y="346"/>
                    </a:lnTo>
                    <a:lnTo>
                      <a:pt x="314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17" y="346"/>
                    </a:lnTo>
                    <a:lnTo>
                      <a:pt x="303" y="357"/>
                    </a:lnTo>
                    <a:lnTo>
                      <a:pt x="300" y="360"/>
                    </a:lnTo>
                    <a:lnTo>
                      <a:pt x="300" y="360"/>
                    </a:lnTo>
                    <a:lnTo>
                      <a:pt x="297" y="360"/>
                    </a:lnTo>
                    <a:lnTo>
                      <a:pt x="300" y="363"/>
                    </a:lnTo>
                    <a:lnTo>
                      <a:pt x="303" y="363"/>
                    </a:lnTo>
                    <a:lnTo>
                      <a:pt x="303" y="366"/>
                    </a:lnTo>
                    <a:lnTo>
                      <a:pt x="306" y="369"/>
                    </a:lnTo>
                    <a:lnTo>
                      <a:pt x="309" y="369"/>
                    </a:lnTo>
                    <a:lnTo>
                      <a:pt x="309" y="372"/>
                    </a:lnTo>
                    <a:lnTo>
                      <a:pt x="311" y="372"/>
                    </a:lnTo>
                    <a:lnTo>
                      <a:pt x="311" y="372"/>
                    </a:lnTo>
                    <a:lnTo>
                      <a:pt x="311" y="372"/>
                    </a:lnTo>
                    <a:lnTo>
                      <a:pt x="311" y="374"/>
                    </a:lnTo>
                    <a:lnTo>
                      <a:pt x="311" y="374"/>
                    </a:lnTo>
                    <a:lnTo>
                      <a:pt x="314" y="374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4" y="372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6"/>
                    </a:lnTo>
                    <a:lnTo>
                      <a:pt x="317" y="363"/>
                    </a:lnTo>
                    <a:lnTo>
                      <a:pt x="317" y="363"/>
                    </a:lnTo>
                    <a:lnTo>
                      <a:pt x="317" y="363"/>
                    </a:lnTo>
                    <a:lnTo>
                      <a:pt x="317" y="363"/>
                    </a:lnTo>
                    <a:lnTo>
                      <a:pt x="320" y="363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0" y="360"/>
                    </a:lnTo>
                    <a:lnTo>
                      <a:pt x="323" y="360"/>
                    </a:lnTo>
                    <a:lnTo>
                      <a:pt x="323" y="360"/>
                    </a:lnTo>
                    <a:lnTo>
                      <a:pt x="323" y="360"/>
                    </a:lnTo>
                    <a:lnTo>
                      <a:pt x="323" y="360"/>
                    </a:lnTo>
                    <a:lnTo>
                      <a:pt x="323" y="357"/>
                    </a:lnTo>
                    <a:lnTo>
                      <a:pt x="323" y="357"/>
                    </a:lnTo>
                    <a:lnTo>
                      <a:pt x="326" y="357"/>
                    </a:lnTo>
                    <a:lnTo>
                      <a:pt x="326" y="355"/>
                    </a:lnTo>
                    <a:lnTo>
                      <a:pt x="326" y="355"/>
                    </a:lnTo>
                    <a:lnTo>
                      <a:pt x="326" y="355"/>
                    </a:lnTo>
                    <a:lnTo>
                      <a:pt x="326" y="352"/>
                    </a:lnTo>
                    <a:lnTo>
                      <a:pt x="326" y="352"/>
                    </a:lnTo>
                    <a:lnTo>
                      <a:pt x="326" y="349"/>
                    </a:lnTo>
                    <a:lnTo>
                      <a:pt x="328" y="349"/>
                    </a:lnTo>
                    <a:lnTo>
                      <a:pt x="328" y="349"/>
                    </a:lnTo>
                    <a:lnTo>
                      <a:pt x="328" y="349"/>
                    </a:lnTo>
                    <a:lnTo>
                      <a:pt x="328" y="346"/>
                    </a:lnTo>
                    <a:lnTo>
                      <a:pt x="328" y="346"/>
                    </a:lnTo>
                    <a:lnTo>
                      <a:pt x="328" y="346"/>
                    </a:lnTo>
                    <a:lnTo>
                      <a:pt x="328" y="346"/>
                    </a:lnTo>
                    <a:lnTo>
                      <a:pt x="328" y="346"/>
                    </a:lnTo>
                    <a:lnTo>
                      <a:pt x="328" y="343"/>
                    </a:lnTo>
                    <a:lnTo>
                      <a:pt x="328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1" y="343"/>
                    </a:lnTo>
                    <a:lnTo>
                      <a:pt x="334" y="343"/>
                    </a:lnTo>
                    <a:lnTo>
                      <a:pt x="334" y="343"/>
                    </a:lnTo>
                    <a:lnTo>
                      <a:pt x="334" y="343"/>
                    </a:lnTo>
                    <a:lnTo>
                      <a:pt x="334" y="343"/>
                    </a:lnTo>
                    <a:lnTo>
                      <a:pt x="334" y="346"/>
                    </a:lnTo>
                    <a:lnTo>
                      <a:pt x="334" y="346"/>
                    </a:lnTo>
                    <a:lnTo>
                      <a:pt x="334" y="346"/>
                    </a:lnTo>
                    <a:lnTo>
                      <a:pt x="337" y="346"/>
                    </a:lnTo>
                    <a:lnTo>
                      <a:pt x="337" y="346"/>
                    </a:lnTo>
                    <a:lnTo>
                      <a:pt x="337" y="346"/>
                    </a:lnTo>
                    <a:lnTo>
                      <a:pt x="337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0" y="346"/>
                    </a:lnTo>
                    <a:lnTo>
                      <a:pt x="343" y="346"/>
                    </a:lnTo>
                    <a:lnTo>
                      <a:pt x="343" y="346"/>
                    </a:lnTo>
                    <a:lnTo>
                      <a:pt x="343" y="346"/>
                    </a:lnTo>
                    <a:lnTo>
                      <a:pt x="343" y="346"/>
                    </a:lnTo>
                    <a:lnTo>
                      <a:pt x="343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6"/>
                    </a:lnTo>
                    <a:lnTo>
                      <a:pt x="345" y="349"/>
                    </a:lnTo>
                    <a:lnTo>
                      <a:pt x="345" y="349"/>
                    </a:lnTo>
                    <a:lnTo>
                      <a:pt x="343" y="349"/>
                    </a:lnTo>
                    <a:lnTo>
                      <a:pt x="343" y="349"/>
                    </a:lnTo>
                    <a:lnTo>
                      <a:pt x="343" y="349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3" y="352"/>
                    </a:lnTo>
                    <a:lnTo>
                      <a:pt x="340" y="355"/>
                    </a:lnTo>
                    <a:lnTo>
                      <a:pt x="340" y="355"/>
                    </a:lnTo>
                    <a:lnTo>
                      <a:pt x="340" y="355"/>
                    </a:lnTo>
                    <a:lnTo>
                      <a:pt x="340" y="355"/>
                    </a:lnTo>
                    <a:lnTo>
                      <a:pt x="340" y="357"/>
                    </a:lnTo>
                    <a:lnTo>
                      <a:pt x="340" y="357"/>
                    </a:lnTo>
                    <a:lnTo>
                      <a:pt x="340" y="357"/>
                    </a:lnTo>
                    <a:lnTo>
                      <a:pt x="337" y="360"/>
                    </a:lnTo>
                    <a:lnTo>
                      <a:pt x="337" y="360"/>
                    </a:lnTo>
                    <a:lnTo>
                      <a:pt x="337" y="360"/>
                    </a:lnTo>
                    <a:lnTo>
                      <a:pt x="337" y="363"/>
                    </a:lnTo>
                    <a:lnTo>
                      <a:pt x="337" y="363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6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69"/>
                    </a:lnTo>
                    <a:lnTo>
                      <a:pt x="337" y="372"/>
                    </a:lnTo>
                    <a:lnTo>
                      <a:pt x="337" y="372"/>
                    </a:lnTo>
                    <a:lnTo>
                      <a:pt x="337" y="372"/>
                    </a:lnTo>
                    <a:lnTo>
                      <a:pt x="337" y="372"/>
                    </a:lnTo>
                    <a:lnTo>
                      <a:pt x="340" y="372"/>
                    </a:lnTo>
                    <a:lnTo>
                      <a:pt x="340" y="372"/>
                    </a:lnTo>
                    <a:lnTo>
                      <a:pt x="340" y="374"/>
                    </a:lnTo>
                    <a:lnTo>
                      <a:pt x="340" y="374"/>
                    </a:lnTo>
                    <a:lnTo>
                      <a:pt x="340" y="374"/>
                    </a:lnTo>
                    <a:lnTo>
                      <a:pt x="340" y="374"/>
                    </a:lnTo>
                    <a:lnTo>
                      <a:pt x="337" y="374"/>
                    </a:lnTo>
                    <a:lnTo>
                      <a:pt x="337" y="374"/>
                    </a:lnTo>
                    <a:lnTo>
                      <a:pt x="337" y="377"/>
                    </a:lnTo>
                    <a:lnTo>
                      <a:pt x="337" y="377"/>
                    </a:lnTo>
                    <a:lnTo>
                      <a:pt x="337" y="377"/>
                    </a:lnTo>
                    <a:lnTo>
                      <a:pt x="334" y="380"/>
                    </a:lnTo>
                    <a:lnTo>
                      <a:pt x="334" y="380"/>
                    </a:lnTo>
                    <a:lnTo>
                      <a:pt x="334" y="380"/>
                    </a:lnTo>
                    <a:lnTo>
                      <a:pt x="334" y="383"/>
                    </a:lnTo>
                    <a:lnTo>
                      <a:pt x="331" y="383"/>
                    </a:lnTo>
                    <a:lnTo>
                      <a:pt x="331" y="383"/>
                    </a:lnTo>
                    <a:lnTo>
                      <a:pt x="331" y="386"/>
                    </a:lnTo>
                    <a:lnTo>
                      <a:pt x="331" y="386"/>
                    </a:lnTo>
                    <a:lnTo>
                      <a:pt x="331" y="386"/>
                    </a:lnTo>
                    <a:lnTo>
                      <a:pt x="328" y="386"/>
                    </a:lnTo>
                    <a:lnTo>
                      <a:pt x="328" y="386"/>
                    </a:lnTo>
                    <a:lnTo>
                      <a:pt x="328" y="389"/>
                    </a:lnTo>
                    <a:lnTo>
                      <a:pt x="328" y="389"/>
                    </a:lnTo>
                    <a:lnTo>
                      <a:pt x="328" y="389"/>
                    </a:lnTo>
                    <a:lnTo>
                      <a:pt x="328" y="391"/>
                    </a:lnTo>
                    <a:lnTo>
                      <a:pt x="328" y="391"/>
                    </a:lnTo>
                    <a:lnTo>
                      <a:pt x="328" y="391"/>
                    </a:lnTo>
                    <a:lnTo>
                      <a:pt x="328" y="391"/>
                    </a:lnTo>
                    <a:lnTo>
                      <a:pt x="328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6" y="391"/>
                    </a:lnTo>
                    <a:lnTo>
                      <a:pt x="323" y="394"/>
                    </a:lnTo>
                    <a:lnTo>
                      <a:pt x="323" y="394"/>
                    </a:lnTo>
                    <a:lnTo>
                      <a:pt x="323" y="394"/>
                    </a:lnTo>
                    <a:lnTo>
                      <a:pt x="323" y="394"/>
                    </a:lnTo>
                    <a:lnTo>
                      <a:pt x="323" y="397"/>
                    </a:lnTo>
                    <a:lnTo>
                      <a:pt x="323" y="397"/>
                    </a:lnTo>
                    <a:lnTo>
                      <a:pt x="323" y="397"/>
                    </a:lnTo>
                    <a:lnTo>
                      <a:pt x="323" y="397"/>
                    </a:lnTo>
                    <a:lnTo>
                      <a:pt x="320" y="400"/>
                    </a:lnTo>
                    <a:lnTo>
                      <a:pt x="320" y="400"/>
                    </a:lnTo>
                    <a:lnTo>
                      <a:pt x="320" y="400"/>
                    </a:lnTo>
                    <a:lnTo>
                      <a:pt x="320" y="403"/>
                    </a:lnTo>
                    <a:lnTo>
                      <a:pt x="320" y="403"/>
                    </a:lnTo>
                    <a:lnTo>
                      <a:pt x="320" y="406"/>
                    </a:lnTo>
                    <a:lnTo>
                      <a:pt x="320" y="406"/>
                    </a:lnTo>
                    <a:lnTo>
                      <a:pt x="320" y="406"/>
                    </a:lnTo>
                    <a:lnTo>
                      <a:pt x="320" y="408"/>
                    </a:lnTo>
                    <a:lnTo>
                      <a:pt x="320" y="408"/>
                    </a:lnTo>
                    <a:lnTo>
                      <a:pt x="320" y="408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17" y="411"/>
                    </a:lnTo>
                    <a:lnTo>
                      <a:pt x="317" y="411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7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4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17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4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11" y="420"/>
                    </a:lnTo>
                    <a:lnTo>
                      <a:pt x="309" y="420"/>
                    </a:lnTo>
                    <a:lnTo>
                      <a:pt x="309" y="420"/>
                    </a:lnTo>
                    <a:lnTo>
                      <a:pt x="309" y="420"/>
                    </a:lnTo>
                    <a:lnTo>
                      <a:pt x="309" y="420"/>
                    </a:lnTo>
                    <a:lnTo>
                      <a:pt x="309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11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9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17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6" y="420"/>
                    </a:lnTo>
                    <a:lnTo>
                      <a:pt x="303" y="420"/>
                    </a:lnTo>
                    <a:lnTo>
                      <a:pt x="297" y="420"/>
                    </a:lnTo>
                    <a:lnTo>
                      <a:pt x="294" y="420"/>
                    </a:lnTo>
                    <a:lnTo>
                      <a:pt x="294" y="417"/>
                    </a:lnTo>
                    <a:lnTo>
                      <a:pt x="289" y="417"/>
                    </a:lnTo>
                    <a:lnTo>
                      <a:pt x="289" y="417"/>
                    </a:lnTo>
                    <a:lnTo>
                      <a:pt x="289" y="417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9" y="420"/>
                    </a:lnTo>
                    <a:lnTo>
                      <a:pt x="286" y="420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lnTo>
                      <a:pt x="286" y="423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74" name="Freeform 270"/>
              <p:cNvSpPr>
                <a:spLocks/>
              </p:cNvSpPr>
              <p:nvPr/>
            </p:nvSpPr>
            <p:spPr bwMode="auto">
              <a:xfrm>
                <a:off x="899" y="2769"/>
                <a:ext cx="208" cy="253"/>
              </a:xfrm>
              <a:custGeom>
                <a:avLst/>
                <a:gdLst/>
                <a:ahLst/>
                <a:cxnLst>
                  <a:cxn ang="0">
                    <a:pos x="198" y="91"/>
                  </a:cxn>
                  <a:cxn ang="0">
                    <a:pos x="207" y="63"/>
                  </a:cxn>
                  <a:cxn ang="0">
                    <a:pos x="201" y="46"/>
                  </a:cxn>
                  <a:cxn ang="0">
                    <a:pos x="221" y="51"/>
                  </a:cxn>
                  <a:cxn ang="0">
                    <a:pos x="255" y="57"/>
                  </a:cxn>
                  <a:cxn ang="0">
                    <a:pos x="289" y="40"/>
                  </a:cxn>
                  <a:cxn ang="0">
                    <a:pos x="306" y="6"/>
                  </a:cxn>
                  <a:cxn ang="0">
                    <a:pos x="326" y="3"/>
                  </a:cxn>
                  <a:cxn ang="0">
                    <a:pos x="303" y="29"/>
                  </a:cxn>
                  <a:cxn ang="0">
                    <a:pos x="323" y="88"/>
                  </a:cxn>
                  <a:cxn ang="0">
                    <a:pos x="323" y="91"/>
                  </a:cxn>
                  <a:cxn ang="0">
                    <a:pos x="328" y="97"/>
                  </a:cxn>
                  <a:cxn ang="0">
                    <a:pos x="328" y="100"/>
                  </a:cxn>
                  <a:cxn ang="0">
                    <a:pos x="328" y="105"/>
                  </a:cxn>
                  <a:cxn ang="0">
                    <a:pos x="326" y="114"/>
                  </a:cxn>
                  <a:cxn ang="0">
                    <a:pos x="326" y="122"/>
                  </a:cxn>
                  <a:cxn ang="0">
                    <a:pos x="306" y="139"/>
                  </a:cxn>
                  <a:cxn ang="0">
                    <a:pos x="337" y="224"/>
                  </a:cxn>
                  <a:cxn ang="0">
                    <a:pos x="314" y="247"/>
                  </a:cxn>
                  <a:cxn ang="0">
                    <a:pos x="317" y="258"/>
                  </a:cxn>
                  <a:cxn ang="0">
                    <a:pos x="314" y="267"/>
                  </a:cxn>
                  <a:cxn ang="0">
                    <a:pos x="314" y="284"/>
                  </a:cxn>
                  <a:cxn ang="0">
                    <a:pos x="340" y="321"/>
                  </a:cxn>
                  <a:cxn ang="0">
                    <a:pos x="348" y="326"/>
                  </a:cxn>
                  <a:cxn ang="0">
                    <a:pos x="357" y="338"/>
                  </a:cxn>
                  <a:cxn ang="0">
                    <a:pos x="362" y="338"/>
                  </a:cxn>
                  <a:cxn ang="0">
                    <a:pos x="368" y="338"/>
                  </a:cxn>
                  <a:cxn ang="0">
                    <a:pos x="376" y="338"/>
                  </a:cxn>
                  <a:cxn ang="0">
                    <a:pos x="382" y="346"/>
                  </a:cxn>
                  <a:cxn ang="0">
                    <a:pos x="393" y="349"/>
                  </a:cxn>
                  <a:cxn ang="0">
                    <a:pos x="402" y="383"/>
                  </a:cxn>
                  <a:cxn ang="0">
                    <a:pos x="376" y="386"/>
                  </a:cxn>
                  <a:cxn ang="0">
                    <a:pos x="376" y="394"/>
                  </a:cxn>
                  <a:cxn ang="0">
                    <a:pos x="359" y="408"/>
                  </a:cxn>
                  <a:cxn ang="0">
                    <a:pos x="340" y="420"/>
                  </a:cxn>
                  <a:cxn ang="0">
                    <a:pos x="334" y="431"/>
                  </a:cxn>
                  <a:cxn ang="0">
                    <a:pos x="334" y="437"/>
                  </a:cxn>
                  <a:cxn ang="0">
                    <a:pos x="326" y="465"/>
                  </a:cxn>
                  <a:cxn ang="0">
                    <a:pos x="309" y="491"/>
                  </a:cxn>
                  <a:cxn ang="0">
                    <a:pos x="266" y="445"/>
                  </a:cxn>
                  <a:cxn ang="0">
                    <a:pos x="229" y="431"/>
                  </a:cxn>
                  <a:cxn ang="0">
                    <a:pos x="221" y="454"/>
                  </a:cxn>
                  <a:cxn ang="0">
                    <a:pos x="207" y="491"/>
                  </a:cxn>
                  <a:cxn ang="0">
                    <a:pos x="184" y="491"/>
                  </a:cxn>
                  <a:cxn ang="0">
                    <a:pos x="164" y="485"/>
                  </a:cxn>
                  <a:cxn ang="0">
                    <a:pos x="141" y="479"/>
                  </a:cxn>
                  <a:cxn ang="0">
                    <a:pos x="113" y="468"/>
                  </a:cxn>
                  <a:cxn ang="0">
                    <a:pos x="110" y="443"/>
                  </a:cxn>
                  <a:cxn ang="0">
                    <a:pos x="90" y="389"/>
                  </a:cxn>
                  <a:cxn ang="0">
                    <a:pos x="48" y="360"/>
                  </a:cxn>
                  <a:cxn ang="0">
                    <a:pos x="45" y="332"/>
                  </a:cxn>
                  <a:cxn ang="0">
                    <a:pos x="31" y="275"/>
                  </a:cxn>
                  <a:cxn ang="0">
                    <a:pos x="5" y="182"/>
                  </a:cxn>
                  <a:cxn ang="0">
                    <a:pos x="22" y="139"/>
                  </a:cxn>
                  <a:cxn ang="0">
                    <a:pos x="54" y="108"/>
                  </a:cxn>
                  <a:cxn ang="0">
                    <a:pos x="59" y="77"/>
                  </a:cxn>
                  <a:cxn ang="0">
                    <a:pos x="73" y="80"/>
                  </a:cxn>
                  <a:cxn ang="0">
                    <a:pos x="88" y="100"/>
                  </a:cxn>
                  <a:cxn ang="0">
                    <a:pos x="102" y="122"/>
                  </a:cxn>
                  <a:cxn ang="0">
                    <a:pos x="119" y="136"/>
                  </a:cxn>
                  <a:cxn ang="0">
                    <a:pos x="136" y="148"/>
                  </a:cxn>
                  <a:cxn ang="0">
                    <a:pos x="161" y="131"/>
                  </a:cxn>
                </a:cxnLst>
                <a:rect l="0" t="0" r="r" b="b"/>
                <a:pathLst>
                  <a:path w="410" h="499">
                    <a:moveTo>
                      <a:pt x="170" y="125"/>
                    </a:moveTo>
                    <a:lnTo>
                      <a:pt x="170" y="122"/>
                    </a:lnTo>
                    <a:lnTo>
                      <a:pt x="170" y="122"/>
                    </a:lnTo>
                    <a:lnTo>
                      <a:pt x="173" y="122"/>
                    </a:lnTo>
                    <a:lnTo>
                      <a:pt x="173" y="119"/>
                    </a:lnTo>
                    <a:lnTo>
                      <a:pt x="173" y="119"/>
                    </a:lnTo>
                    <a:lnTo>
                      <a:pt x="173" y="119"/>
                    </a:lnTo>
                    <a:lnTo>
                      <a:pt x="175" y="117"/>
                    </a:lnTo>
                    <a:lnTo>
                      <a:pt x="175" y="117"/>
                    </a:lnTo>
                    <a:lnTo>
                      <a:pt x="175" y="117"/>
                    </a:lnTo>
                    <a:lnTo>
                      <a:pt x="178" y="114"/>
                    </a:lnTo>
                    <a:lnTo>
                      <a:pt x="178" y="114"/>
                    </a:lnTo>
                    <a:lnTo>
                      <a:pt x="181" y="111"/>
                    </a:lnTo>
                    <a:lnTo>
                      <a:pt x="181" y="111"/>
                    </a:lnTo>
                    <a:lnTo>
                      <a:pt x="181" y="111"/>
                    </a:lnTo>
                    <a:lnTo>
                      <a:pt x="184" y="108"/>
                    </a:lnTo>
                    <a:lnTo>
                      <a:pt x="184" y="108"/>
                    </a:lnTo>
                    <a:lnTo>
                      <a:pt x="184" y="105"/>
                    </a:lnTo>
                    <a:lnTo>
                      <a:pt x="187" y="105"/>
                    </a:lnTo>
                    <a:lnTo>
                      <a:pt x="187" y="102"/>
                    </a:lnTo>
                    <a:lnTo>
                      <a:pt x="190" y="102"/>
                    </a:lnTo>
                    <a:lnTo>
                      <a:pt x="190" y="100"/>
                    </a:lnTo>
                    <a:lnTo>
                      <a:pt x="192" y="100"/>
                    </a:lnTo>
                    <a:lnTo>
                      <a:pt x="195" y="97"/>
                    </a:lnTo>
                    <a:lnTo>
                      <a:pt x="195" y="94"/>
                    </a:lnTo>
                    <a:lnTo>
                      <a:pt x="198" y="94"/>
                    </a:lnTo>
                    <a:lnTo>
                      <a:pt x="198" y="94"/>
                    </a:lnTo>
                    <a:lnTo>
                      <a:pt x="198" y="94"/>
                    </a:lnTo>
                    <a:lnTo>
                      <a:pt x="198" y="91"/>
                    </a:lnTo>
                    <a:lnTo>
                      <a:pt x="198" y="91"/>
                    </a:lnTo>
                    <a:lnTo>
                      <a:pt x="201" y="91"/>
                    </a:lnTo>
                    <a:lnTo>
                      <a:pt x="201" y="91"/>
                    </a:lnTo>
                    <a:lnTo>
                      <a:pt x="201" y="91"/>
                    </a:lnTo>
                    <a:lnTo>
                      <a:pt x="201" y="91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4" y="85"/>
                    </a:lnTo>
                    <a:lnTo>
                      <a:pt x="204" y="83"/>
                    </a:lnTo>
                    <a:lnTo>
                      <a:pt x="204" y="83"/>
                    </a:lnTo>
                    <a:lnTo>
                      <a:pt x="204" y="83"/>
                    </a:lnTo>
                    <a:lnTo>
                      <a:pt x="204" y="80"/>
                    </a:lnTo>
                    <a:lnTo>
                      <a:pt x="204" y="80"/>
                    </a:lnTo>
                    <a:lnTo>
                      <a:pt x="207" y="80"/>
                    </a:lnTo>
                    <a:lnTo>
                      <a:pt x="207" y="77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1"/>
                    </a:lnTo>
                    <a:lnTo>
                      <a:pt x="207" y="71"/>
                    </a:lnTo>
                    <a:lnTo>
                      <a:pt x="207" y="71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6"/>
                    </a:lnTo>
                    <a:lnTo>
                      <a:pt x="207" y="66"/>
                    </a:lnTo>
                    <a:lnTo>
                      <a:pt x="207" y="63"/>
                    </a:lnTo>
                    <a:lnTo>
                      <a:pt x="207" y="63"/>
                    </a:lnTo>
                    <a:lnTo>
                      <a:pt x="207" y="63"/>
                    </a:lnTo>
                    <a:lnTo>
                      <a:pt x="207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1"/>
                    </a:lnTo>
                    <a:lnTo>
                      <a:pt x="204" y="51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201" y="43"/>
                    </a:lnTo>
                    <a:lnTo>
                      <a:pt x="201" y="43"/>
                    </a:lnTo>
                    <a:lnTo>
                      <a:pt x="201" y="43"/>
                    </a:lnTo>
                    <a:lnTo>
                      <a:pt x="201" y="43"/>
                    </a:lnTo>
                    <a:lnTo>
                      <a:pt x="201" y="40"/>
                    </a:lnTo>
                    <a:lnTo>
                      <a:pt x="201" y="40"/>
                    </a:lnTo>
                    <a:lnTo>
                      <a:pt x="201" y="40"/>
                    </a:lnTo>
                    <a:lnTo>
                      <a:pt x="201" y="40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4" y="37"/>
                    </a:lnTo>
                    <a:lnTo>
                      <a:pt x="204" y="40"/>
                    </a:lnTo>
                    <a:lnTo>
                      <a:pt x="204" y="40"/>
                    </a:lnTo>
                    <a:lnTo>
                      <a:pt x="207" y="40"/>
                    </a:lnTo>
                    <a:lnTo>
                      <a:pt x="207" y="43"/>
                    </a:lnTo>
                    <a:lnTo>
                      <a:pt x="209" y="43"/>
                    </a:lnTo>
                    <a:lnTo>
                      <a:pt x="209" y="40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215" y="46"/>
                    </a:lnTo>
                    <a:lnTo>
                      <a:pt x="218" y="46"/>
                    </a:lnTo>
                    <a:lnTo>
                      <a:pt x="218" y="49"/>
                    </a:lnTo>
                    <a:lnTo>
                      <a:pt x="221" y="49"/>
                    </a:lnTo>
                    <a:lnTo>
                      <a:pt x="221" y="51"/>
                    </a:lnTo>
                    <a:lnTo>
                      <a:pt x="224" y="51"/>
                    </a:lnTo>
                    <a:lnTo>
                      <a:pt x="224" y="51"/>
                    </a:lnTo>
                    <a:lnTo>
                      <a:pt x="224" y="54"/>
                    </a:lnTo>
                    <a:lnTo>
                      <a:pt x="226" y="54"/>
                    </a:lnTo>
                    <a:lnTo>
                      <a:pt x="226" y="54"/>
                    </a:lnTo>
                    <a:lnTo>
                      <a:pt x="229" y="57"/>
                    </a:lnTo>
                    <a:lnTo>
                      <a:pt x="232" y="60"/>
                    </a:lnTo>
                    <a:lnTo>
                      <a:pt x="235" y="60"/>
                    </a:lnTo>
                    <a:lnTo>
                      <a:pt x="241" y="66"/>
                    </a:lnTo>
                    <a:lnTo>
                      <a:pt x="241" y="66"/>
                    </a:lnTo>
                    <a:lnTo>
                      <a:pt x="241" y="66"/>
                    </a:lnTo>
                    <a:lnTo>
                      <a:pt x="241" y="66"/>
                    </a:lnTo>
                    <a:lnTo>
                      <a:pt x="243" y="66"/>
                    </a:lnTo>
                    <a:lnTo>
                      <a:pt x="243" y="66"/>
                    </a:lnTo>
                    <a:lnTo>
                      <a:pt x="243" y="68"/>
                    </a:lnTo>
                    <a:lnTo>
                      <a:pt x="243" y="68"/>
                    </a:lnTo>
                    <a:lnTo>
                      <a:pt x="246" y="68"/>
                    </a:lnTo>
                    <a:lnTo>
                      <a:pt x="246" y="71"/>
                    </a:lnTo>
                    <a:lnTo>
                      <a:pt x="249" y="71"/>
                    </a:lnTo>
                    <a:lnTo>
                      <a:pt x="249" y="71"/>
                    </a:lnTo>
                    <a:lnTo>
                      <a:pt x="252" y="74"/>
                    </a:lnTo>
                    <a:lnTo>
                      <a:pt x="255" y="77"/>
                    </a:lnTo>
                    <a:lnTo>
                      <a:pt x="255" y="77"/>
                    </a:lnTo>
                    <a:lnTo>
                      <a:pt x="255" y="74"/>
                    </a:lnTo>
                    <a:lnTo>
                      <a:pt x="255" y="71"/>
                    </a:lnTo>
                    <a:lnTo>
                      <a:pt x="255" y="68"/>
                    </a:lnTo>
                    <a:lnTo>
                      <a:pt x="255" y="66"/>
                    </a:lnTo>
                    <a:lnTo>
                      <a:pt x="255" y="60"/>
                    </a:lnTo>
                    <a:lnTo>
                      <a:pt x="255" y="60"/>
                    </a:lnTo>
                    <a:lnTo>
                      <a:pt x="255" y="57"/>
                    </a:lnTo>
                    <a:lnTo>
                      <a:pt x="255" y="54"/>
                    </a:lnTo>
                    <a:lnTo>
                      <a:pt x="255" y="54"/>
                    </a:lnTo>
                    <a:lnTo>
                      <a:pt x="258" y="46"/>
                    </a:lnTo>
                    <a:lnTo>
                      <a:pt x="260" y="46"/>
                    </a:lnTo>
                    <a:lnTo>
                      <a:pt x="260" y="43"/>
                    </a:lnTo>
                    <a:lnTo>
                      <a:pt x="260" y="43"/>
                    </a:lnTo>
                    <a:lnTo>
                      <a:pt x="263" y="43"/>
                    </a:lnTo>
                    <a:lnTo>
                      <a:pt x="263" y="43"/>
                    </a:lnTo>
                    <a:lnTo>
                      <a:pt x="263" y="43"/>
                    </a:lnTo>
                    <a:lnTo>
                      <a:pt x="266" y="43"/>
                    </a:lnTo>
                    <a:lnTo>
                      <a:pt x="266" y="43"/>
                    </a:lnTo>
                    <a:lnTo>
                      <a:pt x="266" y="43"/>
                    </a:lnTo>
                    <a:lnTo>
                      <a:pt x="266" y="43"/>
                    </a:lnTo>
                    <a:lnTo>
                      <a:pt x="269" y="43"/>
                    </a:lnTo>
                    <a:lnTo>
                      <a:pt x="269" y="43"/>
                    </a:lnTo>
                    <a:lnTo>
                      <a:pt x="269" y="43"/>
                    </a:lnTo>
                    <a:lnTo>
                      <a:pt x="272" y="43"/>
                    </a:lnTo>
                    <a:lnTo>
                      <a:pt x="272" y="43"/>
                    </a:lnTo>
                    <a:lnTo>
                      <a:pt x="275" y="43"/>
                    </a:lnTo>
                    <a:lnTo>
                      <a:pt x="275" y="43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77" y="46"/>
                    </a:lnTo>
                    <a:lnTo>
                      <a:pt x="277" y="46"/>
                    </a:lnTo>
                    <a:lnTo>
                      <a:pt x="280" y="43"/>
                    </a:lnTo>
                    <a:lnTo>
                      <a:pt x="283" y="43"/>
                    </a:lnTo>
                    <a:lnTo>
                      <a:pt x="286" y="43"/>
                    </a:lnTo>
                    <a:lnTo>
                      <a:pt x="286" y="40"/>
                    </a:lnTo>
                    <a:lnTo>
                      <a:pt x="289" y="40"/>
                    </a:lnTo>
                    <a:lnTo>
                      <a:pt x="289" y="40"/>
                    </a:lnTo>
                    <a:lnTo>
                      <a:pt x="292" y="40"/>
                    </a:lnTo>
                    <a:lnTo>
                      <a:pt x="292" y="37"/>
                    </a:lnTo>
                    <a:lnTo>
                      <a:pt x="292" y="34"/>
                    </a:lnTo>
                    <a:lnTo>
                      <a:pt x="292" y="32"/>
                    </a:lnTo>
                    <a:lnTo>
                      <a:pt x="292" y="32"/>
                    </a:lnTo>
                    <a:lnTo>
                      <a:pt x="292" y="32"/>
                    </a:lnTo>
                    <a:lnTo>
                      <a:pt x="289" y="29"/>
                    </a:lnTo>
                    <a:lnTo>
                      <a:pt x="289" y="29"/>
                    </a:lnTo>
                    <a:lnTo>
                      <a:pt x="289" y="29"/>
                    </a:lnTo>
                    <a:lnTo>
                      <a:pt x="286" y="29"/>
                    </a:lnTo>
                    <a:lnTo>
                      <a:pt x="289" y="26"/>
                    </a:lnTo>
                    <a:lnTo>
                      <a:pt x="289" y="23"/>
                    </a:lnTo>
                    <a:lnTo>
                      <a:pt x="289" y="23"/>
                    </a:lnTo>
                    <a:lnTo>
                      <a:pt x="289" y="20"/>
                    </a:lnTo>
                    <a:lnTo>
                      <a:pt x="289" y="17"/>
                    </a:lnTo>
                    <a:lnTo>
                      <a:pt x="289" y="17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2"/>
                    </a:lnTo>
                    <a:lnTo>
                      <a:pt x="292" y="9"/>
                    </a:lnTo>
                    <a:lnTo>
                      <a:pt x="292" y="9"/>
                    </a:lnTo>
                    <a:lnTo>
                      <a:pt x="294" y="6"/>
                    </a:lnTo>
                    <a:lnTo>
                      <a:pt x="294" y="3"/>
                    </a:lnTo>
                    <a:lnTo>
                      <a:pt x="297" y="3"/>
                    </a:lnTo>
                    <a:lnTo>
                      <a:pt x="297" y="6"/>
                    </a:lnTo>
                    <a:lnTo>
                      <a:pt x="300" y="6"/>
                    </a:lnTo>
                    <a:lnTo>
                      <a:pt x="300" y="6"/>
                    </a:lnTo>
                    <a:lnTo>
                      <a:pt x="303" y="6"/>
                    </a:lnTo>
                    <a:lnTo>
                      <a:pt x="303" y="6"/>
                    </a:lnTo>
                    <a:lnTo>
                      <a:pt x="306" y="6"/>
                    </a:lnTo>
                    <a:lnTo>
                      <a:pt x="309" y="6"/>
                    </a:lnTo>
                    <a:lnTo>
                      <a:pt x="309" y="6"/>
                    </a:lnTo>
                    <a:lnTo>
                      <a:pt x="309" y="6"/>
                    </a:lnTo>
                    <a:lnTo>
                      <a:pt x="309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4" y="3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7" y="0"/>
                    </a:lnTo>
                    <a:lnTo>
                      <a:pt x="317" y="3"/>
                    </a:lnTo>
                    <a:lnTo>
                      <a:pt x="317" y="3"/>
                    </a:lnTo>
                    <a:lnTo>
                      <a:pt x="317" y="3"/>
                    </a:lnTo>
                    <a:lnTo>
                      <a:pt x="317" y="3"/>
                    </a:lnTo>
                    <a:lnTo>
                      <a:pt x="317" y="3"/>
                    </a:lnTo>
                    <a:lnTo>
                      <a:pt x="320" y="3"/>
                    </a:lnTo>
                    <a:lnTo>
                      <a:pt x="320" y="3"/>
                    </a:lnTo>
                    <a:lnTo>
                      <a:pt x="320" y="3"/>
                    </a:lnTo>
                    <a:lnTo>
                      <a:pt x="320" y="3"/>
                    </a:lnTo>
                    <a:lnTo>
                      <a:pt x="323" y="3"/>
                    </a:lnTo>
                    <a:lnTo>
                      <a:pt x="323" y="3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6" y="3"/>
                    </a:lnTo>
                    <a:lnTo>
                      <a:pt x="326" y="3"/>
                    </a:lnTo>
                    <a:lnTo>
                      <a:pt x="326" y="3"/>
                    </a:lnTo>
                    <a:lnTo>
                      <a:pt x="326" y="3"/>
                    </a:lnTo>
                    <a:lnTo>
                      <a:pt x="326" y="6"/>
                    </a:lnTo>
                    <a:lnTo>
                      <a:pt x="326" y="6"/>
                    </a:lnTo>
                    <a:lnTo>
                      <a:pt x="326" y="6"/>
                    </a:lnTo>
                    <a:lnTo>
                      <a:pt x="326" y="6"/>
                    </a:lnTo>
                    <a:lnTo>
                      <a:pt x="326" y="9"/>
                    </a:lnTo>
                    <a:lnTo>
                      <a:pt x="326" y="9"/>
                    </a:lnTo>
                    <a:lnTo>
                      <a:pt x="326" y="12"/>
                    </a:lnTo>
                    <a:lnTo>
                      <a:pt x="326" y="12"/>
                    </a:lnTo>
                    <a:lnTo>
                      <a:pt x="326" y="12"/>
                    </a:lnTo>
                    <a:lnTo>
                      <a:pt x="326" y="15"/>
                    </a:lnTo>
                    <a:lnTo>
                      <a:pt x="323" y="15"/>
                    </a:lnTo>
                    <a:lnTo>
                      <a:pt x="323" y="15"/>
                    </a:lnTo>
                    <a:lnTo>
                      <a:pt x="317" y="15"/>
                    </a:lnTo>
                    <a:lnTo>
                      <a:pt x="311" y="15"/>
                    </a:lnTo>
                    <a:lnTo>
                      <a:pt x="303" y="15"/>
                    </a:lnTo>
                    <a:lnTo>
                      <a:pt x="300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7"/>
                    </a:lnTo>
                    <a:lnTo>
                      <a:pt x="300" y="17"/>
                    </a:lnTo>
                    <a:lnTo>
                      <a:pt x="300" y="20"/>
                    </a:lnTo>
                    <a:lnTo>
                      <a:pt x="300" y="20"/>
                    </a:lnTo>
                    <a:lnTo>
                      <a:pt x="303" y="23"/>
                    </a:lnTo>
                    <a:lnTo>
                      <a:pt x="303" y="26"/>
                    </a:lnTo>
                    <a:lnTo>
                      <a:pt x="303" y="26"/>
                    </a:lnTo>
                    <a:lnTo>
                      <a:pt x="303" y="29"/>
                    </a:lnTo>
                    <a:lnTo>
                      <a:pt x="303" y="29"/>
                    </a:lnTo>
                    <a:lnTo>
                      <a:pt x="303" y="32"/>
                    </a:lnTo>
                    <a:lnTo>
                      <a:pt x="303" y="34"/>
                    </a:lnTo>
                    <a:lnTo>
                      <a:pt x="303" y="34"/>
                    </a:lnTo>
                    <a:lnTo>
                      <a:pt x="303" y="37"/>
                    </a:lnTo>
                    <a:lnTo>
                      <a:pt x="303" y="37"/>
                    </a:lnTo>
                    <a:lnTo>
                      <a:pt x="303" y="43"/>
                    </a:lnTo>
                    <a:lnTo>
                      <a:pt x="306" y="43"/>
                    </a:lnTo>
                    <a:lnTo>
                      <a:pt x="306" y="46"/>
                    </a:lnTo>
                    <a:lnTo>
                      <a:pt x="306" y="49"/>
                    </a:lnTo>
                    <a:lnTo>
                      <a:pt x="306" y="51"/>
                    </a:lnTo>
                    <a:lnTo>
                      <a:pt x="306" y="51"/>
                    </a:lnTo>
                    <a:lnTo>
                      <a:pt x="306" y="54"/>
                    </a:lnTo>
                    <a:lnTo>
                      <a:pt x="306" y="54"/>
                    </a:lnTo>
                    <a:lnTo>
                      <a:pt x="309" y="57"/>
                    </a:lnTo>
                    <a:lnTo>
                      <a:pt x="309" y="57"/>
                    </a:lnTo>
                    <a:lnTo>
                      <a:pt x="309" y="57"/>
                    </a:lnTo>
                    <a:lnTo>
                      <a:pt x="309" y="60"/>
                    </a:lnTo>
                    <a:lnTo>
                      <a:pt x="309" y="60"/>
                    </a:lnTo>
                    <a:lnTo>
                      <a:pt x="309" y="60"/>
                    </a:lnTo>
                    <a:lnTo>
                      <a:pt x="314" y="71"/>
                    </a:lnTo>
                    <a:lnTo>
                      <a:pt x="320" y="85"/>
                    </a:lnTo>
                    <a:lnTo>
                      <a:pt x="320" y="85"/>
                    </a:lnTo>
                    <a:lnTo>
                      <a:pt x="320" y="85"/>
                    </a:lnTo>
                    <a:lnTo>
                      <a:pt x="320" y="85"/>
                    </a:lnTo>
                    <a:lnTo>
                      <a:pt x="323" y="85"/>
                    </a:lnTo>
                    <a:lnTo>
                      <a:pt x="323" y="85"/>
                    </a:lnTo>
                    <a:lnTo>
                      <a:pt x="323" y="85"/>
                    </a:lnTo>
                    <a:lnTo>
                      <a:pt x="323" y="85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8" y="94"/>
                    </a:lnTo>
                    <a:lnTo>
                      <a:pt x="328" y="94"/>
                    </a:lnTo>
                    <a:lnTo>
                      <a:pt x="328" y="94"/>
                    </a:lnTo>
                    <a:lnTo>
                      <a:pt x="328" y="94"/>
                    </a:lnTo>
                    <a:lnTo>
                      <a:pt x="328" y="94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8"/>
                    </a:lnTo>
                    <a:lnTo>
                      <a:pt x="328" y="108"/>
                    </a:lnTo>
                    <a:lnTo>
                      <a:pt x="328" y="108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6" y="114"/>
                    </a:lnTo>
                    <a:lnTo>
                      <a:pt x="326" y="114"/>
                    </a:lnTo>
                    <a:lnTo>
                      <a:pt x="326" y="114"/>
                    </a:lnTo>
                    <a:lnTo>
                      <a:pt x="326" y="114"/>
                    </a:lnTo>
                    <a:lnTo>
                      <a:pt x="326" y="114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09" y="119"/>
                    </a:lnTo>
                    <a:lnTo>
                      <a:pt x="309" y="122"/>
                    </a:lnTo>
                    <a:lnTo>
                      <a:pt x="309" y="125"/>
                    </a:lnTo>
                    <a:lnTo>
                      <a:pt x="309" y="128"/>
                    </a:lnTo>
                    <a:lnTo>
                      <a:pt x="306" y="131"/>
                    </a:lnTo>
                    <a:lnTo>
                      <a:pt x="306" y="131"/>
                    </a:lnTo>
                    <a:lnTo>
                      <a:pt x="306" y="134"/>
                    </a:lnTo>
                    <a:lnTo>
                      <a:pt x="306" y="134"/>
                    </a:lnTo>
                    <a:lnTo>
                      <a:pt x="306" y="134"/>
                    </a:lnTo>
                    <a:lnTo>
                      <a:pt x="306" y="134"/>
                    </a:lnTo>
                    <a:lnTo>
                      <a:pt x="306" y="134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42"/>
                    </a:lnTo>
                    <a:lnTo>
                      <a:pt x="306" y="145"/>
                    </a:lnTo>
                    <a:lnTo>
                      <a:pt x="306" y="148"/>
                    </a:lnTo>
                    <a:lnTo>
                      <a:pt x="306" y="151"/>
                    </a:lnTo>
                    <a:lnTo>
                      <a:pt x="306" y="179"/>
                    </a:lnTo>
                    <a:lnTo>
                      <a:pt x="300" y="179"/>
                    </a:lnTo>
                    <a:lnTo>
                      <a:pt x="297" y="182"/>
                    </a:lnTo>
                    <a:lnTo>
                      <a:pt x="297" y="185"/>
                    </a:lnTo>
                    <a:lnTo>
                      <a:pt x="294" y="187"/>
                    </a:lnTo>
                    <a:lnTo>
                      <a:pt x="294" y="193"/>
                    </a:lnTo>
                    <a:lnTo>
                      <a:pt x="294" y="196"/>
                    </a:lnTo>
                    <a:lnTo>
                      <a:pt x="294" y="199"/>
                    </a:lnTo>
                    <a:lnTo>
                      <a:pt x="300" y="199"/>
                    </a:lnTo>
                    <a:lnTo>
                      <a:pt x="306" y="202"/>
                    </a:lnTo>
                    <a:lnTo>
                      <a:pt x="309" y="202"/>
                    </a:lnTo>
                    <a:lnTo>
                      <a:pt x="309" y="204"/>
                    </a:lnTo>
                    <a:lnTo>
                      <a:pt x="311" y="204"/>
                    </a:lnTo>
                    <a:lnTo>
                      <a:pt x="314" y="207"/>
                    </a:lnTo>
                    <a:lnTo>
                      <a:pt x="317" y="210"/>
                    </a:lnTo>
                    <a:lnTo>
                      <a:pt x="323" y="213"/>
                    </a:lnTo>
                    <a:lnTo>
                      <a:pt x="334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7"/>
                    </a:lnTo>
                    <a:lnTo>
                      <a:pt x="337" y="227"/>
                    </a:lnTo>
                    <a:lnTo>
                      <a:pt x="337" y="227"/>
                    </a:lnTo>
                    <a:lnTo>
                      <a:pt x="340" y="227"/>
                    </a:lnTo>
                    <a:lnTo>
                      <a:pt x="337" y="227"/>
                    </a:lnTo>
                    <a:lnTo>
                      <a:pt x="337" y="227"/>
                    </a:lnTo>
                    <a:lnTo>
                      <a:pt x="337" y="227"/>
                    </a:lnTo>
                    <a:lnTo>
                      <a:pt x="334" y="227"/>
                    </a:lnTo>
                    <a:lnTo>
                      <a:pt x="334" y="227"/>
                    </a:lnTo>
                    <a:lnTo>
                      <a:pt x="334" y="230"/>
                    </a:lnTo>
                    <a:lnTo>
                      <a:pt x="334" y="230"/>
                    </a:lnTo>
                    <a:lnTo>
                      <a:pt x="331" y="230"/>
                    </a:lnTo>
                    <a:lnTo>
                      <a:pt x="331" y="233"/>
                    </a:lnTo>
                    <a:lnTo>
                      <a:pt x="328" y="233"/>
                    </a:lnTo>
                    <a:lnTo>
                      <a:pt x="328" y="236"/>
                    </a:lnTo>
                    <a:lnTo>
                      <a:pt x="326" y="236"/>
                    </a:lnTo>
                    <a:lnTo>
                      <a:pt x="323" y="238"/>
                    </a:lnTo>
                    <a:lnTo>
                      <a:pt x="323" y="238"/>
                    </a:lnTo>
                    <a:lnTo>
                      <a:pt x="323" y="238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17" y="241"/>
                    </a:lnTo>
                    <a:lnTo>
                      <a:pt x="317" y="244"/>
                    </a:lnTo>
                    <a:lnTo>
                      <a:pt x="317" y="244"/>
                    </a:lnTo>
                    <a:lnTo>
                      <a:pt x="314" y="247"/>
                    </a:lnTo>
                    <a:lnTo>
                      <a:pt x="314" y="247"/>
                    </a:lnTo>
                    <a:lnTo>
                      <a:pt x="314" y="247"/>
                    </a:lnTo>
                    <a:lnTo>
                      <a:pt x="311" y="250"/>
                    </a:lnTo>
                    <a:lnTo>
                      <a:pt x="311" y="250"/>
                    </a:lnTo>
                    <a:lnTo>
                      <a:pt x="314" y="250"/>
                    </a:lnTo>
                    <a:lnTo>
                      <a:pt x="314" y="250"/>
                    </a:lnTo>
                    <a:lnTo>
                      <a:pt x="314" y="250"/>
                    </a:lnTo>
                    <a:lnTo>
                      <a:pt x="314" y="250"/>
                    </a:lnTo>
                    <a:lnTo>
                      <a:pt x="314" y="250"/>
                    </a:lnTo>
                    <a:lnTo>
                      <a:pt x="317" y="250"/>
                    </a:lnTo>
                    <a:lnTo>
                      <a:pt x="317" y="250"/>
                    </a:lnTo>
                    <a:lnTo>
                      <a:pt x="317" y="250"/>
                    </a:lnTo>
                    <a:lnTo>
                      <a:pt x="320" y="250"/>
                    </a:lnTo>
                    <a:lnTo>
                      <a:pt x="320" y="250"/>
                    </a:lnTo>
                    <a:lnTo>
                      <a:pt x="320" y="250"/>
                    </a:lnTo>
                    <a:lnTo>
                      <a:pt x="320" y="250"/>
                    </a:lnTo>
                    <a:lnTo>
                      <a:pt x="323" y="250"/>
                    </a:lnTo>
                    <a:lnTo>
                      <a:pt x="320" y="250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17" y="255"/>
                    </a:lnTo>
                    <a:lnTo>
                      <a:pt x="317" y="255"/>
                    </a:lnTo>
                    <a:lnTo>
                      <a:pt x="317" y="255"/>
                    </a:lnTo>
                    <a:lnTo>
                      <a:pt x="317" y="255"/>
                    </a:lnTo>
                    <a:lnTo>
                      <a:pt x="317" y="255"/>
                    </a:lnTo>
                    <a:lnTo>
                      <a:pt x="317" y="258"/>
                    </a:lnTo>
                    <a:lnTo>
                      <a:pt x="317" y="258"/>
                    </a:lnTo>
                    <a:lnTo>
                      <a:pt x="317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81"/>
                    </a:lnTo>
                    <a:lnTo>
                      <a:pt x="314" y="284"/>
                    </a:lnTo>
                    <a:lnTo>
                      <a:pt x="314" y="292"/>
                    </a:lnTo>
                    <a:lnTo>
                      <a:pt x="311" y="295"/>
                    </a:lnTo>
                    <a:lnTo>
                      <a:pt x="311" y="298"/>
                    </a:lnTo>
                    <a:lnTo>
                      <a:pt x="311" y="301"/>
                    </a:lnTo>
                    <a:lnTo>
                      <a:pt x="311" y="301"/>
                    </a:lnTo>
                    <a:lnTo>
                      <a:pt x="311" y="304"/>
                    </a:lnTo>
                    <a:lnTo>
                      <a:pt x="311" y="306"/>
                    </a:lnTo>
                    <a:lnTo>
                      <a:pt x="311" y="309"/>
                    </a:lnTo>
                    <a:lnTo>
                      <a:pt x="311" y="312"/>
                    </a:lnTo>
                    <a:lnTo>
                      <a:pt x="317" y="309"/>
                    </a:lnTo>
                    <a:lnTo>
                      <a:pt x="317" y="312"/>
                    </a:lnTo>
                    <a:lnTo>
                      <a:pt x="317" y="312"/>
                    </a:lnTo>
                    <a:lnTo>
                      <a:pt x="317" y="312"/>
                    </a:lnTo>
                    <a:lnTo>
                      <a:pt x="320" y="312"/>
                    </a:lnTo>
                    <a:lnTo>
                      <a:pt x="320" y="312"/>
                    </a:lnTo>
                    <a:lnTo>
                      <a:pt x="320" y="312"/>
                    </a:lnTo>
                    <a:lnTo>
                      <a:pt x="320" y="312"/>
                    </a:lnTo>
                    <a:lnTo>
                      <a:pt x="320" y="312"/>
                    </a:lnTo>
                    <a:lnTo>
                      <a:pt x="323" y="315"/>
                    </a:lnTo>
                    <a:lnTo>
                      <a:pt x="323" y="315"/>
                    </a:lnTo>
                    <a:lnTo>
                      <a:pt x="323" y="315"/>
                    </a:lnTo>
                    <a:lnTo>
                      <a:pt x="326" y="315"/>
                    </a:lnTo>
                    <a:lnTo>
                      <a:pt x="328" y="318"/>
                    </a:lnTo>
                    <a:lnTo>
                      <a:pt x="334" y="321"/>
                    </a:lnTo>
                    <a:lnTo>
                      <a:pt x="334" y="321"/>
                    </a:lnTo>
                    <a:lnTo>
                      <a:pt x="334" y="321"/>
                    </a:lnTo>
                    <a:lnTo>
                      <a:pt x="337" y="321"/>
                    </a:lnTo>
                    <a:lnTo>
                      <a:pt x="337" y="321"/>
                    </a:lnTo>
                    <a:lnTo>
                      <a:pt x="337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18"/>
                    </a:lnTo>
                    <a:lnTo>
                      <a:pt x="340" y="318"/>
                    </a:lnTo>
                    <a:lnTo>
                      <a:pt x="342" y="318"/>
                    </a:lnTo>
                    <a:lnTo>
                      <a:pt x="342" y="318"/>
                    </a:lnTo>
                    <a:lnTo>
                      <a:pt x="342" y="321"/>
                    </a:lnTo>
                    <a:lnTo>
                      <a:pt x="342" y="318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2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3"/>
                    </a:lnTo>
                    <a:lnTo>
                      <a:pt x="345" y="323"/>
                    </a:lnTo>
                    <a:lnTo>
                      <a:pt x="345" y="323"/>
                    </a:lnTo>
                    <a:lnTo>
                      <a:pt x="345" y="323"/>
                    </a:lnTo>
                    <a:lnTo>
                      <a:pt x="345" y="323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32"/>
                    </a:lnTo>
                    <a:lnTo>
                      <a:pt x="348" y="332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57" y="338"/>
                    </a:lnTo>
                    <a:lnTo>
                      <a:pt x="357" y="338"/>
                    </a:lnTo>
                    <a:lnTo>
                      <a:pt x="357" y="338"/>
                    </a:lnTo>
                    <a:lnTo>
                      <a:pt x="357" y="338"/>
                    </a:lnTo>
                    <a:lnTo>
                      <a:pt x="357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6" y="338"/>
                    </a:lnTo>
                    <a:lnTo>
                      <a:pt x="376" y="338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79" y="343"/>
                    </a:lnTo>
                    <a:lnTo>
                      <a:pt x="379" y="343"/>
                    </a:lnTo>
                    <a:lnTo>
                      <a:pt x="379" y="343"/>
                    </a:lnTo>
                    <a:lnTo>
                      <a:pt x="379" y="343"/>
                    </a:lnTo>
                    <a:lnTo>
                      <a:pt x="379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6"/>
                    </a:lnTo>
                    <a:lnTo>
                      <a:pt x="382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3" y="346"/>
                    </a:lnTo>
                    <a:lnTo>
                      <a:pt x="393" y="349"/>
                    </a:lnTo>
                    <a:lnTo>
                      <a:pt x="393" y="349"/>
                    </a:lnTo>
                    <a:lnTo>
                      <a:pt x="393" y="349"/>
                    </a:lnTo>
                    <a:lnTo>
                      <a:pt x="393" y="349"/>
                    </a:lnTo>
                    <a:lnTo>
                      <a:pt x="393" y="349"/>
                    </a:lnTo>
                    <a:lnTo>
                      <a:pt x="396" y="349"/>
                    </a:lnTo>
                    <a:lnTo>
                      <a:pt x="396" y="349"/>
                    </a:lnTo>
                    <a:lnTo>
                      <a:pt x="396" y="349"/>
                    </a:lnTo>
                    <a:lnTo>
                      <a:pt x="396" y="349"/>
                    </a:lnTo>
                    <a:lnTo>
                      <a:pt x="396" y="349"/>
                    </a:lnTo>
                    <a:lnTo>
                      <a:pt x="399" y="349"/>
                    </a:lnTo>
                    <a:lnTo>
                      <a:pt x="399" y="349"/>
                    </a:lnTo>
                    <a:lnTo>
                      <a:pt x="402" y="349"/>
                    </a:lnTo>
                    <a:lnTo>
                      <a:pt x="402" y="349"/>
                    </a:lnTo>
                    <a:lnTo>
                      <a:pt x="402" y="349"/>
                    </a:lnTo>
                    <a:lnTo>
                      <a:pt x="405" y="349"/>
                    </a:lnTo>
                    <a:lnTo>
                      <a:pt x="405" y="349"/>
                    </a:lnTo>
                    <a:lnTo>
                      <a:pt x="410" y="349"/>
                    </a:lnTo>
                    <a:lnTo>
                      <a:pt x="410" y="352"/>
                    </a:lnTo>
                    <a:lnTo>
                      <a:pt x="410" y="352"/>
                    </a:lnTo>
                    <a:lnTo>
                      <a:pt x="410" y="355"/>
                    </a:lnTo>
                    <a:lnTo>
                      <a:pt x="408" y="355"/>
                    </a:lnTo>
                    <a:lnTo>
                      <a:pt x="408" y="357"/>
                    </a:lnTo>
                    <a:lnTo>
                      <a:pt x="408" y="360"/>
                    </a:lnTo>
                    <a:lnTo>
                      <a:pt x="408" y="360"/>
                    </a:lnTo>
                    <a:lnTo>
                      <a:pt x="408" y="360"/>
                    </a:lnTo>
                    <a:lnTo>
                      <a:pt x="408" y="363"/>
                    </a:lnTo>
                    <a:lnTo>
                      <a:pt x="405" y="369"/>
                    </a:lnTo>
                    <a:lnTo>
                      <a:pt x="405" y="374"/>
                    </a:lnTo>
                    <a:lnTo>
                      <a:pt x="405" y="380"/>
                    </a:lnTo>
                    <a:lnTo>
                      <a:pt x="402" y="383"/>
                    </a:lnTo>
                    <a:lnTo>
                      <a:pt x="402" y="383"/>
                    </a:lnTo>
                    <a:lnTo>
                      <a:pt x="399" y="383"/>
                    </a:lnTo>
                    <a:lnTo>
                      <a:pt x="399" y="383"/>
                    </a:lnTo>
                    <a:lnTo>
                      <a:pt x="396" y="380"/>
                    </a:lnTo>
                    <a:lnTo>
                      <a:pt x="393" y="380"/>
                    </a:lnTo>
                    <a:lnTo>
                      <a:pt x="393" y="380"/>
                    </a:lnTo>
                    <a:lnTo>
                      <a:pt x="391" y="380"/>
                    </a:lnTo>
                    <a:lnTo>
                      <a:pt x="391" y="380"/>
                    </a:lnTo>
                    <a:lnTo>
                      <a:pt x="391" y="380"/>
                    </a:lnTo>
                    <a:lnTo>
                      <a:pt x="388" y="380"/>
                    </a:lnTo>
                    <a:lnTo>
                      <a:pt x="388" y="380"/>
                    </a:lnTo>
                    <a:lnTo>
                      <a:pt x="388" y="380"/>
                    </a:lnTo>
                    <a:lnTo>
                      <a:pt x="388" y="383"/>
                    </a:lnTo>
                    <a:lnTo>
                      <a:pt x="385" y="383"/>
                    </a:lnTo>
                    <a:lnTo>
                      <a:pt x="385" y="383"/>
                    </a:lnTo>
                    <a:lnTo>
                      <a:pt x="385" y="383"/>
                    </a:lnTo>
                    <a:lnTo>
                      <a:pt x="385" y="383"/>
                    </a:lnTo>
                    <a:lnTo>
                      <a:pt x="382" y="383"/>
                    </a:lnTo>
                    <a:lnTo>
                      <a:pt x="382" y="383"/>
                    </a:lnTo>
                    <a:lnTo>
                      <a:pt x="382" y="383"/>
                    </a:lnTo>
                    <a:lnTo>
                      <a:pt x="379" y="383"/>
                    </a:lnTo>
                    <a:lnTo>
                      <a:pt x="379" y="383"/>
                    </a:lnTo>
                    <a:lnTo>
                      <a:pt x="379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6"/>
                    </a:lnTo>
                    <a:lnTo>
                      <a:pt x="376" y="386"/>
                    </a:lnTo>
                    <a:lnTo>
                      <a:pt x="376" y="386"/>
                    </a:lnTo>
                    <a:lnTo>
                      <a:pt x="376" y="386"/>
                    </a:lnTo>
                    <a:lnTo>
                      <a:pt x="376" y="386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91"/>
                    </a:lnTo>
                    <a:lnTo>
                      <a:pt x="376" y="391"/>
                    </a:lnTo>
                    <a:lnTo>
                      <a:pt x="376" y="391"/>
                    </a:lnTo>
                    <a:lnTo>
                      <a:pt x="376" y="391"/>
                    </a:lnTo>
                    <a:lnTo>
                      <a:pt x="376" y="391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4" y="394"/>
                    </a:lnTo>
                    <a:lnTo>
                      <a:pt x="374" y="394"/>
                    </a:lnTo>
                    <a:lnTo>
                      <a:pt x="374" y="394"/>
                    </a:lnTo>
                    <a:lnTo>
                      <a:pt x="374" y="397"/>
                    </a:lnTo>
                    <a:lnTo>
                      <a:pt x="376" y="397"/>
                    </a:lnTo>
                    <a:lnTo>
                      <a:pt x="376" y="397"/>
                    </a:lnTo>
                    <a:lnTo>
                      <a:pt x="374" y="397"/>
                    </a:lnTo>
                    <a:lnTo>
                      <a:pt x="374" y="400"/>
                    </a:lnTo>
                    <a:lnTo>
                      <a:pt x="374" y="400"/>
                    </a:lnTo>
                    <a:lnTo>
                      <a:pt x="371" y="400"/>
                    </a:lnTo>
                    <a:lnTo>
                      <a:pt x="371" y="403"/>
                    </a:lnTo>
                    <a:lnTo>
                      <a:pt x="371" y="403"/>
                    </a:lnTo>
                    <a:lnTo>
                      <a:pt x="371" y="403"/>
                    </a:lnTo>
                    <a:lnTo>
                      <a:pt x="371" y="403"/>
                    </a:lnTo>
                    <a:lnTo>
                      <a:pt x="368" y="403"/>
                    </a:lnTo>
                    <a:lnTo>
                      <a:pt x="368" y="403"/>
                    </a:lnTo>
                    <a:lnTo>
                      <a:pt x="368" y="406"/>
                    </a:lnTo>
                    <a:lnTo>
                      <a:pt x="365" y="406"/>
                    </a:lnTo>
                    <a:lnTo>
                      <a:pt x="365" y="406"/>
                    </a:lnTo>
                    <a:lnTo>
                      <a:pt x="365" y="406"/>
                    </a:lnTo>
                    <a:lnTo>
                      <a:pt x="365" y="406"/>
                    </a:lnTo>
                    <a:lnTo>
                      <a:pt x="362" y="406"/>
                    </a:lnTo>
                    <a:lnTo>
                      <a:pt x="362" y="406"/>
                    </a:lnTo>
                    <a:lnTo>
                      <a:pt x="362" y="408"/>
                    </a:lnTo>
                    <a:lnTo>
                      <a:pt x="359" y="408"/>
                    </a:lnTo>
                    <a:lnTo>
                      <a:pt x="359" y="408"/>
                    </a:lnTo>
                    <a:lnTo>
                      <a:pt x="357" y="408"/>
                    </a:lnTo>
                    <a:lnTo>
                      <a:pt x="357" y="411"/>
                    </a:lnTo>
                    <a:lnTo>
                      <a:pt x="354" y="411"/>
                    </a:lnTo>
                    <a:lnTo>
                      <a:pt x="354" y="411"/>
                    </a:lnTo>
                    <a:lnTo>
                      <a:pt x="351" y="411"/>
                    </a:lnTo>
                    <a:lnTo>
                      <a:pt x="351" y="411"/>
                    </a:lnTo>
                    <a:lnTo>
                      <a:pt x="351" y="411"/>
                    </a:lnTo>
                    <a:lnTo>
                      <a:pt x="351" y="411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5" y="414"/>
                    </a:lnTo>
                    <a:lnTo>
                      <a:pt x="345" y="414"/>
                    </a:lnTo>
                    <a:lnTo>
                      <a:pt x="345" y="417"/>
                    </a:lnTo>
                    <a:lnTo>
                      <a:pt x="345" y="417"/>
                    </a:lnTo>
                    <a:lnTo>
                      <a:pt x="342" y="417"/>
                    </a:lnTo>
                    <a:lnTo>
                      <a:pt x="342" y="417"/>
                    </a:lnTo>
                    <a:lnTo>
                      <a:pt x="342" y="417"/>
                    </a:lnTo>
                    <a:lnTo>
                      <a:pt x="342" y="417"/>
                    </a:lnTo>
                    <a:lnTo>
                      <a:pt x="342" y="420"/>
                    </a:lnTo>
                    <a:lnTo>
                      <a:pt x="342" y="420"/>
                    </a:lnTo>
                    <a:lnTo>
                      <a:pt x="342" y="420"/>
                    </a:lnTo>
                    <a:lnTo>
                      <a:pt x="342" y="420"/>
                    </a:lnTo>
                    <a:lnTo>
                      <a:pt x="340" y="420"/>
                    </a:lnTo>
                    <a:lnTo>
                      <a:pt x="340" y="420"/>
                    </a:lnTo>
                    <a:lnTo>
                      <a:pt x="340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5"/>
                    </a:lnTo>
                    <a:lnTo>
                      <a:pt x="337" y="425"/>
                    </a:lnTo>
                    <a:lnTo>
                      <a:pt x="334" y="425"/>
                    </a:lnTo>
                    <a:lnTo>
                      <a:pt x="334" y="425"/>
                    </a:lnTo>
                    <a:lnTo>
                      <a:pt x="334" y="425"/>
                    </a:lnTo>
                    <a:lnTo>
                      <a:pt x="334" y="425"/>
                    </a:lnTo>
                    <a:lnTo>
                      <a:pt x="334" y="425"/>
                    </a:lnTo>
                    <a:lnTo>
                      <a:pt x="334" y="428"/>
                    </a:lnTo>
                    <a:lnTo>
                      <a:pt x="334" y="428"/>
                    </a:lnTo>
                    <a:lnTo>
                      <a:pt x="334" y="428"/>
                    </a:lnTo>
                    <a:lnTo>
                      <a:pt x="334" y="428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4" y="434"/>
                    </a:lnTo>
                    <a:lnTo>
                      <a:pt x="334" y="434"/>
                    </a:lnTo>
                    <a:lnTo>
                      <a:pt x="334" y="434"/>
                    </a:lnTo>
                    <a:lnTo>
                      <a:pt x="334" y="434"/>
                    </a:lnTo>
                    <a:lnTo>
                      <a:pt x="334" y="434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1" y="437"/>
                    </a:lnTo>
                    <a:lnTo>
                      <a:pt x="331" y="440"/>
                    </a:lnTo>
                    <a:lnTo>
                      <a:pt x="331" y="440"/>
                    </a:lnTo>
                    <a:lnTo>
                      <a:pt x="331" y="440"/>
                    </a:lnTo>
                    <a:lnTo>
                      <a:pt x="331" y="440"/>
                    </a:lnTo>
                    <a:lnTo>
                      <a:pt x="331" y="440"/>
                    </a:lnTo>
                    <a:lnTo>
                      <a:pt x="328" y="440"/>
                    </a:lnTo>
                    <a:lnTo>
                      <a:pt x="328" y="443"/>
                    </a:lnTo>
                    <a:lnTo>
                      <a:pt x="328" y="443"/>
                    </a:lnTo>
                    <a:lnTo>
                      <a:pt x="328" y="443"/>
                    </a:lnTo>
                    <a:lnTo>
                      <a:pt x="328" y="445"/>
                    </a:lnTo>
                    <a:lnTo>
                      <a:pt x="328" y="445"/>
                    </a:lnTo>
                    <a:lnTo>
                      <a:pt x="328" y="445"/>
                    </a:lnTo>
                    <a:lnTo>
                      <a:pt x="328" y="448"/>
                    </a:lnTo>
                    <a:lnTo>
                      <a:pt x="328" y="448"/>
                    </a:lnTo>
                    <a:lnTo>
                      <a:pt x="326" y="451"/>
                    </a:lnTo>
                    <a:lnTo>
                      <a:pt x="326" y="451"/>
                    </a:lnTo>
                    <a:lnTo>
                      <a:pt x="326" y="454"/>
                    </a:lnTo>
                    <a:lnTo>
                      <a:pt x="326" y="457"/>
                    </a:lnTo>
                    <a:lnTo>
                      <a:pt x="326" y="457"/>
                    </a:lnTo>
                    <a:lnTo>
                      <a:pt x="326" y="460"/>
                    </a:lnTo>
                    <a:lnTo>
                      <a:pt x="326" y="460"/>
                    </a:lnTo>
                    <a:lnTo>
                      <a:pt x="323" y="460"/>
                    </a:lnTo>
                    <a:lnTo>
                      <a:pt x="323" y="462"/>
                    </a:lnTo>
                    <a:lnTo>
                      <a:pt x="323" y="462"/>
                    </a:lnTo>
                    <a:lnTo>
                      <a:pt x="323" y="462"/>
                    </a:lnTo>
                    <a:lnTo>
                      <a:pt x="326" y="462"/>
                    </a:lnTo>
                    <a:lnTo>
                      <a:pt x="326" y="465"/>
                    </a:lnTo>
                    <a:lnTo>
                      <a:pt x="326" y="465"/>
                    </a:lnTo>
                    <a:lnTo>
                      <a:pt x="328" y="465"/>
                    </a:lnTo>
                    <a:lnTo>
                      <a:pt x="328" y="465"/>
                    </a:lnTo>
                    <a:lnTo>
                      <a:pt x="328" y="468"/>
                    </a:lnTo>
                    <a:lnTo>
                      <a:pt x="331" y="468"/>
                    </a:lnTo>
                    <a:lnTo>
                      <a:pt x="331" y="468"/>
                    </a:lnTo>
                    <a:lnTo>
                      <a:pt x="331" y="468"/>
                    </a:lnTo>
                    <a:lnTo>
                      <a:pt x="331" y="471"/>
                    </a:lnTo>
                    <a:lnTo>
                      <a:pt x="331" y="471"/>
                    </a:lnTo>
                    <a:lnTo>
                      <a:pt x="331" y="471"/>
                    </a:lnTo>
                    <a:lnTo>
                      <a:pt x="328" y="471"/>
                    </a:lnTo>
                    <a:lnTo>
                      <a:pt x="328" y="474"/>
                    </a:lnTo>
                    <a:lnTo>
                      <a:pt x="328" y="477"/>
                    </a:lnTo>
                    <a:lnTo>
                      <a:pt x="326" y="477"/>
                    </a:lnTo>
                    <a:lnTo>
                      <a:pt x="323" y="479"/>
                    </a:lnTo>
                    <a:lnTo>
                      <a:pt x="323" y="482"/>
                    </a:lnTo>
                    <a:lnTo>
                      <a:pt x="320" y="482"/>
                    </a:lnTo>
                    <a:lnTo>
                      <a:pt x="317" y="488"/>
                    </a:lnTo>
                    <a:lnTo>
                      <a:pt x="317" y="488"/>
                    </a:lnTo>
                    <a:lnTo>
                      <a:pt x="317" y="488"/>
                    </a:lnTo>
                    <a:lnTo>
                      <a:pt x="314" y="488"/>
                    </a:lnTo>
                    <a:lnTo>
                      <a:pt x="314" y="488"/>
                    </a:lnTo>
                    <a:lnTo>
                      <a:pt x="314" y="488"/>
                    </a:lnTo>
                    <a:lnTo>
                      <a:pt x="314" y="491"/>
                    </a:lnTo>
                    <a:lnTo>
                      <a:pt x="314" y="491"/>
                    </a:lnTo>
                    <a:lnTo>
                      <a:pt x="314" y="491"/>
                    </a:lnTo>
                    <a:lnTo>
                      <a:pt x="314" y="491"/>
                    </a:lnTo>
                    <a:lnTo>
                      <a:pt x="311" y="491"/>
                    </a:lnTo>
                    <a:lnTo>
                      <a:pt x="311" y="491"/>
                    </a:lnTo>
                    <a:lnTo>
                      <a:pt x="311" y="491"/>
                    </a:lnTo>
                    <a:lnTo>
                      <a:pt x="309" y="491"/>
                    </a:lnTo>
                    <a:lnTo>
                      <a:pt x="309" y="491"/>
                    </a:lnTo>
                    <a:lnTo>
                      <a:pt x="309" y="491"/>
                    </a:lnTo>
                    <a:lnTo>
                      <a:pt x="309" y="491"/>
                    </a:lnTo>
                    <a:lnTo>
                      <a:pt x="306" y="491"/>
                    </a:lnTo>
                    <a:lnTo>
                      <a:pt x="303" y="491"/>
                    </a:lnTo>
                    <a:lnTo>
                      <a:pt x="303" y="491"/>
                    </a:lnTo>
                    <a:lnTo>
                      <a:pt x="303" y="488"/>
                    </a:lnTo>
                    <a:lnTo>
                      <a:pt x="303" y="488"/>
                    </a:lnTo>
                    <a:lnTo>
                      <a:pt x="303" y="488"/>
                    </a:lnTo>
                    <a:lnTo>
                      <a:pt x="303" y="485"/>
                    </a:lnTo>
                    <a:lnTo>
                      <a:pt x="303" y="485"/>
                    </a:lnTo>
                    <a:lnTo>
                      <a:pt x="303" y="485"/>
                    </a:lnTo>
                    <a:lnTo>
                      <a:pt x="294" y="482"/>
                    </a:lnTo>
                    <a:lnTo>
                      <a:pt x="292" y="488"/>
                    </a:lnTo>
                    <a:lnTo>
                      <a:pt x="289" y="488"/>
                    </a:lnTo>
                    <a:lnTo>
                      <a:pt x="283" y="485"/>
                    </a:lnTo>
                    <a:lnTo>
                      <a:pt x="277" y="485"/>
                    </a:lnTo>
                    <a:lnTo>
                      <a:pt x="275" y="485"/>
                    </a:lnTo>
                    <a:lnTo>
                      <a:pt x="277" y="482"/>
                    </a:lnTo>
                    <a:lnTo>
                      <a:pt x="277" y="477"/>
                    </a:lnTo>
                    <a:lnTo>
                      <a:pt x="280" y="468"/>
                    </a:lnTo>
                    <a:lnTo>
                      <a:pt x="280" y="460"/>
                    </a:lnTo>
                    <a:lnTo>
                      <a:pt x="280" y="457"/>
                    </a:lnTo>
                    <a:lnTo>
                      <a:pt x="283" y="448"/>
                    </a:lnTo>
                    <a:lnTo>
                      <a:pt x="280" y="448"/>
                    </a:lnTo>
                    <a:lnTo>
                      <a:pt x="277" y="448"/>
                    </a:lnTo>
                    <a:lnTo>
                      <a:pt x="275" y="448"/>
                    </a:lnTo>
                    <a:lnTo>
                      <a:pt x="272" y="448"/>
                    </a:lnTo>
                    <a:lnTo>
                      <a:pt x="269" y="448"/>
                    </a:lnTo>
                    <a:lnTo>
                      <a:pt x="266" y="445"/>
                    </a:lnTo>
                    <a:lnTo>
                      <a:pt x="266" y="445"/>
                    </a:lnTo>
                    <a:lnTo>
                      <a:pt x="263" y="445"/>
                    </a:lnTo>
                    <a:lnTo>
                      <a:pt x="263" y="445"/>
                    </a:lnTo>
                    <a:lnTo>
                      <a:pt x="260" y="445"/>
                    </a:lnTo>
                    <a:lnTo>
                      <a:pt x="258" y="445"/>
                    </a:lnTo>
                    <a:lnTo>
                      <a:pt x="258" y="445"/>
                    </a:lnTo>
                    <a:lnTo>
                      <a:pt x="255" y="448"/>
                    </a:lnTo>
                    <a:lnTo>
                      <a:pt x="252" y="448"/>
                    </a:lnTo>
                    <a:lnTo>
                      <a:pt x="252" y="448"/>
                    </a:lnTo>
                    <a:lnTo>
                      <a:pt x="252" y="434"/>
                    </a:lnTo>
                    <a:lnTo>
                      <a:pt x="252" y="431"/>
                    </a:lnTo>
                    <a:lnTo>
                      <a:pt x="249" y="431"/>
                    </a:lnTo>
                    <a:lnTo>
                      <a:pt x="249" y="431"/>
                    </a:lnTo>
                    <a:lnTo>
                      <a:pt x="246" y="431"/>
                    </a:lnTo>
                    <a:lnTo>
                      <a:pt x="246" y="431"/>
                    </a:lnTo>
                    <a:lnTo>
                      <a:pt x="243" y="431"/>
                    </a:lnTo>
                    <a:lnTo>
                      <a:pt x="243" y="431"/>
                    </a:lnTo>
                    <a:lnTo>
                      <a:pt x="241" y="431"/>
                    </a:lnTo>
                    <a:lnTo>
                      <a:pt x="238" y="431"/>
                    </a:lnTo>
                    <a:lnTo>
                      <a:pt x="238" y="431"/>
                    </a:lnTo>
                    <a:lnTo>
                      <a:pt x="235" y="431"/>
                    </a:lnTo>
                    <a:lnTo>
                      <a:pt x="235" y="431"/>
                    </a:lnTo>
                    <a:lnTo>
                      <a:pt x="235" y="431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29" y="431"/>
                    </a:lnTo>
                    <a:lnTo>
                      <a:pt x="229" y="431"/>
                    </a:lnTo>
                    <a:lnTo>
                      <a:pt x="229" y="431"/>
                    </a:lnTo>
                    <a:lnTo>
                      <a:pt x="229" y="431"/>
                    </a:lnTo>
                    <a:lnTo>
                      <a:pt x="229" y="431"/>
                    </a:lnTo>
                    <a:lnTo>
                      <a:pt x="229" y="434"/>
                    </a:lnTo>
                    <a:lnTo>
                      <a:pt x="229" y="434"/>
                    </a:lnTo>
                    <a:lnTo>
                      <a:pt x="226" y="434"/>
                    </a:lnTo>
                    <a:lnTo>
                      <a:pt x="226" y="434"/>
                    </a:lnTo>
                    <a:lnTo>
                      <a:pt x="226" y="434"/>
                    </a:lnTo>
                    <a:lnTo>
                      <a:pt x="226" y="434"/>
                    </a:lnTo>
                    <a:lnTo>
                      <a:pt x="226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1" y="437"/>
                    </a:lnTo>
                    <a:lnTo>
                      <a:pt x="221" y="437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3"/>
                    </a:lnTo>
                    <a:lnTo>
                      <a:pt x="221" y="448"/>
                    </a:lnTo>
                    <a:lnTo>
                      <a:pt x="221" y="451"/>
                    </a:lnTo>
                    <a:lnTo>
                      <a:pt x="221" y="454"/>
                    </a:lnTo>
                    <a:lnTo>
                      <a:pt x="218" y="457"/>
                    </a:lnTo>
                    <a:lnTo>
                      <a:pt x="218" y="462"/>
                    </a:lnTo>
                    <a:lnTo>
                      <a:pt x="218" y="465"/>
                    </a:lnTo>
                    <a:lnTo>
                      <a:pt x="218" y="471"/>
                    </a:lnTo>
                    <a:lnTo>
                      <a:pt x="218" y="474"/>
                    </a:lnTo>
                    <a:lnTo>
                      <a:pt x="218" y="479"/>
                    </a:lnTo>
                    <a:lnTo>
                      <a:pt x="218" y="482"/>
                    </a:lnTo>
                    <a:lnTo>
                      <a:pt x="218" y="482"/>
                    </a:lnTo>
                    <a:lnTo>
                      <a:pt x="218" y="482"/>
                    </a:lnTo>
                    <a:lnTo>
                      <a:pt x="218" y="482"/>
                    </a:lnTo>
                    <a:lnTo>
                      <a:pt x="218" y="482"/>
                    </a:lnTo>
                    <a:lnTo>
                      <a:pt x="215" y="482"/>
                    </a:lnTo>
                    <a:lnTo>
                      <a:pt x="215" y="482"/>
                    </a:lnTo>
                    <a:lnTo>
                      <a:pt x="215" y="485"/>
                    </a:lnTo>
                    <a:lnTo>
                      <a:pt x="215" y="485"/>
                    </a:lnTo>
                    <a:lnTo>
                      <a:pt x="215" y="485"/>
                    </a:lnTo>
                    <a:lnTo>
                      <a:pt x="215" y="485"/>
                    </a:lnTo>
                    <a:lnTo>
                      <a:pt x="212" y="485"/>
                    </a:lnTo>
                    <a:lnTo>
                      <a:pt x="212" y="488"/>
                    </a:lnTo>
                    <a:lnTo>
                      <a:pt x="212" y="488"/>
                    </a:lnTo>
                    <a:lnTo>
                      <a:pt x="212" y="488"/>
                    </a:lnTo>
                    <a:lnTo>
                      <a:pt x="212" y="488"/>
                    </a:lnTo>
                    <a:lnTo>
                      <a:pt x="212" y="488"/>
                    </a:lnTo>
                    <a:lnTo>
                      <a:pt x="209" y="488"/>
                    </a:lnTo>
                    <a:lnTo>
                      <a:pt x="209" y="488"/>
                    </a:lnTo>
                    <a:lnTo>
                      <a:pt x="209" y="488"/>
                    </a:lnTo>
                    <a:lnTo>
                      <a:pt x="209" y="488"/>
                    </a:lnTo>
                    <a:lnTo>
                      <a:pt x="209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1" y="494"/>
                    </a:lnTo>
                    <a:lnTo>
                      <a:pt x="201" y="494"/>
                    </a:lnTo>
                    <a:lnTo>
                      <a:pt x="201" y="496"/>
                    </a:lnTo>
                    <a:lnTo>
                      <a:pt x="201" y="496"/>
                    </a:lnTo>
                    <a:lnTo>
                      <a:pt x="198" y="496"/>
                    </a:lnTo>
                    <a:lnTo>
                      <a:pt x="198" y="496"/>
                    </a:lnTo>
                    <a:lnTo>
                      <a:pt x="198" y="499"/>
                    </a:lnTo>
                    <a:lnTo>
                      <a:pt x="198" y="499"/>
                    </a:lnTo>
                    <a:lnTo>
                      <a:pt x="195" y="496"/>
                    </a:lnTo>
                    <a:lnTo>
                      <a:pt x="192" y="496"/>
                    </a:lnTo>
                    <a:lnTo>
                      <a:pt x="192" y="494"/>
                    </a:lnTo>
                    <a:lnTo>
                      <a:pt x="190" y="494"/>
                    </a:lnTo>
                    <a:lnTo>
                      <a:pt x="190" y="494"/>
                    </a:lnTo>
                    <a:lnTo>
                      <a:pt x="187" y="494"/>
                    </a:lnTo>
                    <a:lnTo>
                      <a:pt x="187" y="494"/>
                    </a:lnTo>
                    <a:lnTo>
                      <a:pt x="187" y="494"/>
                    </a:lnTo>
                    <a:lnTo>
                      <a:pt x="187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1" y="491"/>
                    </a:lnTo>
                    <a:lnTo>
                      <a:pt x="181" y="491"/>
                    </a:lnTo>
                    <a:lnTo>
                      <a:pt x="181" y="491"/>
                    </a:lnTo>
                    <a:lnTo>
                      <a:pt x="181" y="491"/>
                    </a:lnTo>
                    <a:lnTo>
                      <a:pt x="181" y="488"/>
                    </a:lnTo>
                    <a:lnTo>
                      <a:pt x="181" y="488"/>
                    </a:lnTo>
                    <a:lnTo>
                      <a:pt x="178" y="488"/>
                    </a:lnTo>
                    <a:lnTo>
                      <a:pt x="178" y="488"/>
                    </a:lnTo>
                    <a:lnTo>
                      <a:pt x="178" y="488"/>
                    </a:lnTo>
                    <a:lnTo>
                      <a:pt x="178" y="488"/>
                    </a:lnTo>
                    <a:lnTo>
                      <a:pt x="175" y="488"/>
                    </a:lnTo>
                    <a:lnTo>
                      <a:pt x="175" y="488"/>
                    </a:lnTo>
                    <a:lnTo>
                      <a:pt x="175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67" y="485"/>
                    </a:lnTo>
                    <a:lnTo>
                      <a:pt x="167" y="485"/>
                    </a:lnTo>
                    <a:lnTo>
                      <a:pt x="167" y="485"/>
                    </a:lnTo>
                    <a:lnTo>
                      <a:pt x="167" y="485"/>
                    </a:lnTo>
                    <a:lnTo>
                      <a:pt x="164" y="485"/>
                    </a:lnTo>
                    <a:lnTo>
                      <a:pt x="164" y="485"/>
                    </a:lnTo>
                    <a:lnTo>
                      <a:pt x="164" y="485"/>
                    </a:lnTo>
                    <a:lnTo>
                      <a:pt x="164" y="485"/>
                    </a:lnTo>
                    <a:lnTo>
                      <a:pt x="161" y="485"/>
                    </a:lnTo>
                    <a:lnTo>
                      <a:pt x="161" y="485"/>
                    </a:lnTo>
                    <a:lnTo>
                      <a:pt x="161" y="485"/>
                    </a:lnTo>
                    <a:lnTo>
                      <a:pt x="161" y="485"/>
                    </a:lnTo>
                    <a:lnTo>
                      <a:pt x="161" y="485"/>
                    </a:lnTo>
                    <a:lnTo>
                      <a:pt x="158" y="485"/>
                    </a:lnTo>
                    <a:lnTo>
                      <a:pt x="158" y="485"/>
                    </a:lnTo>
                    <a:lnTo>
                      <a:pt x="158" y="485"/>
                    </a:lnTo>
                    <a:lnTo>
                      <a:pt x="158" y="485"/>
                    </a:lnTo>
                    <a:lnTo>
                      <a:pt x="156" y="485"/>
                    </a:lnTo>
                    <a:lnTo>
                      <a:pt x="156" y="485"/>
                    </a:lnTo>
                    <a:lnTo>
                      <a:pt x="156" y="485"/>
                    </a:lnTo>
                    <a:lnTo>
                      <a:pt x="156" y="485"/>
                    </a:lnTo>
                    <a:lnTo>
                      <a:pt x="153" y="485"/>
                    </a:lnTo>
                    <a:lnTo>
                      <a:pt x="153" y="482"/>
                    </a:lnTo>
                    <a:lnTo>
                      <a:pt x="153" y="482"/>
                    </a:lnTo>
                    <a:lnTo>
                      <a:pt x="153" y="482"/>
                    </a:lnTo>
                    <a:lnTo>
                      <a:pt x="150" y="482"/>
                    </a:lnTo>
                    <a:lnTo>
                      <a:pt x="150" y="482"/>
                    </a:ln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5"/>
                    </a:lnTo>
                    <a:lnTo>
                      <a:pt x="147" y="482"/>
                    </a:lnTo>
                    <a:lnTo>
                      <a:pt x="144" y="482"/>
                    </a:lnTo>
                    <a:lnTo>
                      <a:pt x="144" y="482"/>
                    </a:lnTo>
                    <a:lnTo>
                      <a:pt x="141" y="479"/>
                    </a:lnTo>
                    <a:lnTo>
                      <a:pt x="141" y="479"/>
                    </a:lnTo>
                    <a:lnTo>
                      <a:pt x="141" y="479"/>
                    </a:lnTo>
                    <a:lnTo>
                      <a:pt x="139" y="479"/>
                    </a:lnTo>
                    <a:lnTo>
                      <a:pt x="139" y="477"/>
                    </a:lnTo>
                    <a:lnTo>
                      <a:pt x="139" y="477"/>
                    </a:lnTo>
                    <a:lnTo>
                      <a:pt x="139" y="474"/>
                    </a:lnTo>
                    <a:lnTo>
                      <a:pt x="136" y="474"/>
                    </a:lnTo>
                    <a:lnTo>
                      <a:pt x="136" y="474"/>
                    </a:lnTo>
                    <a:lnTo>
                      <a:pt x="133" y="474"/>
                    </a:lnTo>
                    <a:lnTo>
                      <a:pt x="130" y="474"/>
                    </a:lnTo>
                    <a:lnTo>
                      <a:pt x="127" y="474"/>
                    </a:lnTo>
                    <a:lnTo>
                      <a:pt x="127" y="474"/>
                    </a:lnTo>
                    <a:lnTo>
                      <a:pt x="124" y="474"/>
                    </a:lnTo>
                    <a:lnTo>
                      <a:pt x="122" y="474"/>
                    </a:lnTo>
                    <a:lnTo>
                      <a:pt x="122" y="474"/>
                    </a:lnTo>
                    <a:lnTo>
                      <a:pt x="119" y="471"/>
                    </a:lnTo>
                    <a:lnTo>
                      <a:pt x="119" y="474"/>
                    </a:lnTo>
                    <a:lnTo>
                      <a:pt x="119" y="474"/>
                    </a:lnTo>
                    <a:lnTo>
                      <a:pt x="116" y="474"/>
                    </a:lnTo>
                    <a:lnTo>
                      <a:pt x="116" y="474"/>
                    </a:lnTo>
                    <a:lnTo>
                      <a:pt x="116" y="474"/>
                    </a:lnTo>
                    <a:lnTo>
                      <a:pt x="116" y="471"/>
                    </a:lnTo>
                    <a:lnTo>
                      <a:pt x="113" y="471"/>
                    </a:lnTo>
                    <a:lnTo>
                      <a:pt x="113" y="471"/>
                    </a:lnTo>
                    <a:lnTo>
                      <a:pt x="110" y="471"/>
                    </a:lnTo>
                    <a:lnTo>
                      <a:pt x="110" y="471"/>
                    </a:lnTo>
                    <a:lnTo>
                      <a:pt x="110" y="471"/>
                    </a:lnTo>
                    <a:lnTo>
                      <a:pt x="110" y="471"/>
                    </a:lnTo>
                    <a:lnTo>
                      <a:pt x="110" y="471"/>
                    </a:lnTo>
                    <a:lnTo>
                      <a:pt x="113" y="471"/>
                    </a:lnTo>
                    <a:lnTo>
                      <a:pt x="113" y="468"/>
                    </a:lnTo>
                    <a:lnTo>
                      <a:pt x="113" y="468"/>
                    </a:lnTo>
                    <a:lnTo>
                      <a:pt x="113" y="465"/>
                    </a:lnTo>
                    <a:lnTo>
                      <a:pt x="113" y="465"/>
                    </a:lnTo>
                    <a:lnTo>
                      <a:pt x="113" y="465"/>
                    </a:lnTo>
                    <a:lnTo>
                      <a:pt x="110" y="462"/>
                    </a:lnTo>
                    <a:lnTo>
                      <a:pt x="110" y="460"/>
                    </a:lnTo>
                    <a:lnTo>
                      <a:pt x="110" y="460"/>
                    </a:lnTo>
                    <a:lnTo>
                      <a:pt x="110" y="460"/>
                    </a:lnTo>
                    <a:lnTo>
                      <a:pt x="110" y="460"/>
                    </a:lnTo>
                    <a:lnTo>
                      <a:pt x="110" y="460"/>
                    </a:lnTo>
                    <a:lnTo>
                      <a:pt x="110" y="457"/>
                    </a:lnTo>
                    <a:lnTo>
                      <a:pt x="110" y="457"/>
                    </a:lnTo>
                    <a:lnTo>
                      <a:pt x="110" y="457"/>
                    </a:lnTo>
                    <a:lnTo>
                      <a:pt x="110" y="454"/>
                    </a:lnTo>
                    <a:lnTo>
                      <a:pt x="110" y="454"/>
                    </a:lnTo>
                    <a:lnTo>
                      <a:pt x="110" y="454"/>
                    </a:lnTo>
                    <a:lnTo>
                      <a:pt x="110" y="454"/>
                    </a:lnTo>
                    <a:lnTo>
                      <a:pt x="110" y="451"/>
                    </a:lnTo>
                    <a:lnTo>
                      <a:pt x="110" y="451"/>
                    </a:lnTo>
                    <a:lnTo>
                      <a:pt x="110" y="451"/>
                    </a:lnTo>
                    <a:lnTo>
                      <a:pt x="110" y="451"/>
                    </a:lnTo>
                    <a:lnTo>
                      <a:pt x="110" y="448"/>
                    </a:lnTo>
                    <a:lnTo>
                      <a:pt x="110" y="448"/>
                    </a:lnTo>
                    <a:lnTo>
                      <a:pt x="110" y="448"/>
                    </a:lnTo>
                    <a:lnTo>
                      <a:pt x="110" y="445"/>
                    </a:lnTo>
                    <a:lnTo>
                      <a:pt x="110" y="445"/>
                    </a:lnTo>
                    <a:lnTo>
                      <a:pt x="110" y="445"/>
                    </a:lnTo>
                    <a:lnTo>
                      <a:pt x="110" y="445"/>
                    </a:lnTo>
                    <a:lnTo>
                      <a:pt x="110" y="443"/>
                    </a:lnTo>
                    <a:lnTo>
                      <a:pt x="110" y="443"/>
                    </a:lnTo>
                    <a:lnTo>
                      <a:pt x="110" y="443"/>
                    </a:lnTo>
                    <a:lnTo>
                      <a:pt x="110" y="440"/>
                    </a:lnTo>
                    <a:lnTo>
                      <a:pt x="110" y="440"/>
                    </a:lnTo>
                    <a:lnTo>
                      <a:pt x="110" y="437"/>
                    </a:lnTo>
                    <a:lnTo>
                      <a:pt x="110" y="437"/>
                    </a:lnTo>
                    <a:lnTo>
                      <a:pt x="110" y="437"/>
                    </a:lnTo>
                    <a:lnTo>
                      <a:pt x="110" y="434"/>
                    </a:lnTo>
                    <a:lnTo>
                      <a:pt x="110" y="434"/>
                    </a:lnTo>
                    <a:lnTo>
                      <a:pt x="110" y="434"/>
                    </a:lnTo>
                    <a:lnTo>
                      <a:pt x="110" y="434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3" y="428"/>
                    </a:lnTo>
                    <a:lnTo>
                      <a:pt x="113" y="425"/>
                    </a:lnTo>
                    <a:lnTo>
                      <a:pt x="116" y="423"/>
                    </a:lnTo>
                    <a:lnTo>
                      <a:pt x="119" y="420"/>
                    </a:lnTo>
                    <a:lnTo>
                      <a:pt x="116" y="417"/>
                    </a:lnTo>
                    <a:lnTo>
                      <a:pt x="113" y="414"/>
                    </a:lnTo>
                    <a:lnTo>
                      <a:pt x="110" y="414"/>
                    </a:lnTo>
                    <a:lnTo>
                      <a:pt x="110" y="414"/>
                    </a:lnTo>
                    <a:lnTo>
                      <a:pt x="107" y="408"/>
                    </a:lnTo>
                    <a:lnTo>
                      <a:pt x="105" y="408"/>
                    </a:lnTo>
                    <a:lnTo>
                      <a:pt x="99" y="403"/>
                    </a:lnTo>
                    <a:lnTo>
                      <a:pt x="90" y="389"/>
                    </a:lnTo>
                    <a:lnTo>
                      <a:pt x="90" y="389"/>
                    </a:lnTo>
                    <a:lnTo>
                      <a:pt x="90" y="389"/>
                    </a:lnTo>
                    <a:lnTo>
                      <a:pt x="88" y="386"/>
                    </a:lnTo>
                    <a:lnTo>
                      <a:pt x="85" y="386"/>
                    </a:lnTo>
                    <a:lnTo>
                      <a:pt x="85" y="386"/>
                    </a:lnTo>
                    <a:lnTo>
                      <a:pt x="82" y="386"/>
                    </a:lnTo>
                    <a:lnTo>
                      <a:pt x="82" y="383"/>
                    </a:lnTo>
                    <a:lnTo>
                      <a:pt x="73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77"/>
                    </a:lnTo>
                    <a:lnTo>
                      <a:pt x="56" y="377"/>
                    </a:lnTo>
                    <a:lnTo>
                      <a:pt x="56" y="377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72"/>
                    </a:lnTo>
                    <a:lnTo>
                      <a:pt x="54" y="372"/>
                    </a:lnTo>
                    <a:lnTo>
                      <a:pt x="51" y="372"/>
                    </a:lnTo>
                    <a:lnTo>
                      <a:pt x="51" y="369"/>
                    </a:lnTo>
                    <a:lnTo>
                      <a:pt x="51" y="369"/>
                    </a:lnTo>
                    <a:lnTo>
                      <a:pt x="51" y="369"/>
                    </a:lnTo>
                    <a:lnTo>
                      <a:pt x="51" y="366"/>
                    </a:lnTo>
                    <a:lnTo>
                      <a:pt x="51" y="366"/>
                    </a:lnTo>
                    <a:lnTo>
                      <a:pt x="48" y="363"/>
                    </a:lnTo>
                    <a:lnTo>
                      <a:pt x="48" y="363"/>
                    </a:lnTo>
                    <a:lnTo>
                      <a:pt x="48" y="360"/>
                    </a:lnTo>
                    <a:lnTo>
                      <a:pt x="48" y="360"/>
                    </a:lnTo>
                    <a:lnTo>
                      <a:pt x="48" y="357"/>
                    </a:lnTo>
                    <a:lnTo>
                      <a:pt x="48" y="355"/>
                    </a:lnTo>
                    <a:lnTo>
                      <a:pt x="45" y="352"/>
                    </a:lnTo>
                    <a:lnTo>
                      <a:pt x="45" y="349"/>
                    </a:lnTo>
                    <a:lnTo>
                      <a:pt x="45" y="349"/>
                    </a:lnTo>
                    <a:lnTo>
                      <a:pt x="45" y="349"/>
                    </a:lnTo>
                    <a:lnTo>
                      <a:pt x="45" y="346"/>
                    </a:lnTo>
                    <a:lnTo>
                      <a:pt x="42" y="346"/>
                    </a:lnTo>
                    <a:lnTo>
                      <a:pt x="42" y="346"/>
                    </a:lnTo>
                    <a:lnTo>
                      <a:pt x="42" y="346"/>
                    </a:lnTo>
                    <a:lnTo>
                      <a:pt x="42" y="343"/>
                    </a:lnTo>
                    <a:lnTo>
                      <a:pt x="42" y="343"/>
                    </a:lnTo>
                    <a:lnTo>
                      <a:pt x="42" y="343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5" y="338"/>
                    </a:lnTo>
                    <a:lnTo>
                      <a:pt x="45" y="335"/>
                    </a:lnTo>
                    <a:lnTo>
                      <a:pt x="45" y="335"/>
                    </a:lnTo>
                    <a:lnTo>
                      <a:pt x="45" y="335"/>
                    </a:lnTo>
                    <a:lnTo>
                      <a:pt x="45" y="335"/>
                    </a:lnTo>
                    <a:lnTo>
                      <a:pt x="45" y="332"/>
                    </a:lnTo>
                    <a:lnTo>
                      <a:pt x="45" y="332"/>
                    </a:lnTo>
                    <a:lnTo>
                      <a:pt x="45" y="329"/>
                    </a:lnTo>
                    <a:lnTo>
                      <a:pt x="45" y="329"/>
                    </a:lnTo>
                    <a:lnTo>
                      <a:pt x="45" y="329"/>
                    </a:lnTo>
                    <a:lnTo>
                      <a:pt x="45" y="326"/>
                    </a:lnTo>
                    <a:lnTo>
                      <a:pt x="45" y="323"/>
                    </a:lnTo>
                    <a:lnTo>
                      <a:pt x="42" y="323"/>
                    </a:lnTo>
                    <a:lnTo>
                      <a:pt x="42" y="321"/>
                    </a:lnTo>
                    <a:lnTo>
                      <a:pt x="42" y="318"/>
                    </a:lnTo>
                    <a:lnTo>
                      <a:pt x="42" y="318"/>
                    </a:lnTo>
                    <a:lnTo>
                      <a:pt x="39" y="315"/>
                    </a:lnTo>
                    <a:lnTo>
                      <a:pt x="39" y="315"/>
                    </a:lnTo>
                    <a:lnTo>
                      <a:pt x="39" y="312"/>
                    </a:lnTo>
                    <a:lnTo>
                      <a:pt x="39" y="309"/>
                    </a:lnTo>
                    <a:lnTo>
                      <a:pt x="39" y="306"/>
                    </a:lnTo>
                    <a:lnTo>
                      <a:pt x="39" y="304"/>
                    </a:lnTo>
                    <a:lnTo>
                      <a:pt x="37" y="301"/>
                    </a:lnTo>
                    <a:lnTo>
                      <a:pt x="37" y="298"/>
                    </a:lnTo>
                    <a:lnTo>
                      <a:pt x="37" y="295"/>
                    </a:lnTo>
                    <a:lnTo>
                      <a:pt x="37" y="295"/>
                    </a:lnTo>
                    <a:lnTo>
                      <a:pt x="37" y="292"/>
                    </a:lnTo>
                    <a:lnTo>
                      <a:pt x="37" y="289"/>
                    </a:lnTo>
                    <a:lnTo>
                      <a:pt x="34" y="287"/>
                    </a:lnTo>
                    <a:lnTo>
                      <a:pt x="34" y="284"/>
                    </a:lnTo>
                    <a:lnTo>
                      <a:pt x="34" y="284"/>
                    </a:lnTo>
                    <a:lnTo>
                      <a:pt x="34" y="281"/>
                    </a:lnTo>
                    <a:lnTo>
                      <a:pt x="34" y="281"/>
                    </a:lnTo>
                    <a:lnTo>
                      <a:pt x="34" y="281"/>
                    </a:lnTo>
                    <a:lnTo>
                      <a:pt x="31" y="278"/>
                    </a:lnTo>
                    <a:lnTo>
                      <a:pt x="31" y="278"/>
                    </a:lnTo>
                    <a:lnTo>
                      <a:pt x="31" y="275"/>
                    </a:lnTo>
                    <a:lnTo>
                      <a:pt x="31" y="275"/>
                    </a:lnTo>
                    <a:lnTo>
                      <a:pt x="31" y="272"/>
                    </a:lnTo>
                    <a:lnTo>
                      <a:pt x="31" y="272"/>
                    </a:lnTo>
                    <a:lnTo>
                      <a:pt x="31" y="270"/>
                    </a:lnTo>
                    <a:lnTo>
                      <a:pt x="31" y="270"/>
                    </a:lnTo>
                    <a:lnTo>
                      <a:pt x="31" y="267"/>
                    </a:lnTo>
                    <a:lnTo>
                      <a:pt x="31" y="264"/>
                    </a:lnTo>
                    <a:lnTo>
                      <a:pt x="31" y="261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4" y="255"/>
                    </a:lnTo>
                    <a:lnTo>
                      <a:pt x="34" y="253"/>
                    </a:lnTo>
                    <a:lnTo>
                      <a:pt x="37" y="253"/>
                    </a:lnTo>
                    <a:lnTo>
                      <a:pt x="37" y="250"/>
                    </a:lnTo>
                    <a:lnTo>
                      <a:pt x="39" y="250"/>
                    </a:lnTo>
                    <a:lnTo>
                      <a:pt x="39" y="250"/>
                    </a:lnTo>
                    <a:lnTo>
                      <a:pt x="37" y="244"/>
                    </a:lnTo>
                    <a:lnTo>
                      <a:pt x="37" y="244"/>
                    </a:lnTo>
                    <a:lnTo>
                      <a:pt x="37" y="241"/>
                    </a:lnTo>
                    <a:lnTo>
                      <a:pt x="34" y="238"/>
                    </a:lnTo>
                    <a:lnTo>
                      <a:pt x="31" y="236"/>
                    </a:lnTo>
                    <a:lnTo>
                      <a:pt x="28" y="230"/>
                    </a:lnTo>
                    <a:lnTo>
                      <a:pt x="25" y="227"/>
                    </a:lnTo>
                    <a:lnTo>
                      <a:pt x="22" y="221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5" y="182"/>
                    </a:lnTo>
                    <a:lnTo>
                      <a:pt x="5" y="182"/>
                    </a:lnTo>
                    <a:lnTo>
                      <a:pt x="8" y="179"/>
                    </a:lnTo>
                    <a:lnTo>
                      <a:pt x="8" y="179"/>
                    </a:lnTo>
                    <a:lnTo>
                      <a:pt x="11" y="176"/>
                    </a:lnTo>
                    <a:lnTo>
                      <a:pt x="11" y="173"/>
                    </a:lnTo>
                    <a:lnTo>
                      <a:pt x="11" y="173"/>
                    </a:lnTo>
                    <a:lnTo>
                      <a:pt x="11" y="173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11" y="168"/>
                    </a:lnTo>
                    <a:lnTo>
                      <a:pt x="11" y="165"/>
                    </a:lnTo>
                    <a:lnTo>
                      <a:pt x="11" y="165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4" y="162"/>
                    </a:lnTo>
                    <a:lnTo>
                      <a:pt x="14" y="159"/>
                    </a:lnTo>
                    <a:lnTo>
                      <a:pt x="14" y="159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53"/>
                    </a:lnTo>
                    <a:lnTo>
                      <a:pt x="14" y="153"/>
                    </a:lnTo>
                    <a:lnTo>
                      <a:pt x="14" y="151"/>
                    </a:lnTo>
                    <a:lnTo>
                      <a:pt x="14" y="151"/>
                    </a:lnTo>
                    <a:lnTo>
                      <a:pt x="17" y="148"/>
                    </a:lnTo>
                    <a:lnTo>
                      <a:pt x="17" y="145"/>
                    </a:lnTo>
                    <a:lnTo>
                      <a:pt x="17" y="142"/>
                    </a:lnTo>
                    <a:lnTo>
                      <a:pt x="17" y="139"/>
                    </a:lnTo>
                    <a:lnTo>
                      <a:pt x="20" y="139"/>
                    </a:lnTo>
                    <a:lnTo>
                      <a:pt x="20" y="139"/>
                    </a:lnTo>
                    <a:lnTo>
                      <a:pt x="22" y="139"/>
                    </a:lnTo>
                    <a:lnTo>
                      <a:pt x="22" y="139"/>
                    </a:lnTo>
                    <a:lnTo>
                      <a:pt x="25" y="136"/>
                    </a:lnTo>
                    <a:lnTo>
                      <a:pt x="25" y="136"/>
                    </a:lnTo>
                    <a:lnTo>
                      <a:pt x="28" y="136"/>
                    </a:lnTo>
                    <a:lnTo>
                      <a:pt x="31" y="136"/>
                    </a:lnTo>
                    <a:lnTo>
                      <a:pt x="31" y="134"/>
                    </a:lnTo>
                    <a:lnTo>
                      <a:pt x="34" y="134"/>
                    </a:lnTo>
                    <a:lnTo>
                      <a:pt x="34" y="134"/>
                    </a:lnTo>
                    <a:lnTo>
                      <a:pt x="34" y="134"/>
                    </a:lnTo>
                    <a:lnTo>
                      <a:pt x="37" y="134"/>
                    </a:lnTo>
                    <a:lnTo>
                      <a:pt x="39" y="134"/>
                    </a:lnTo>
                    <a:lnTo>
                      <a:pt x="42" y="134"/>
                    </a:lnTo>
                    <a:lnTo>
                      <a:pt x="42" y="134"/>
                    </a:lnTo>
                    <a:lnTo>
                      <a:pt x="45" y="134"/>
                    </a:lnTo>
                    <a:lnTo>
                      <a:pt x="45" y="134"/>
                    </a:lnTo>
                    <a:lnTo>
                      <a:pt x="45" y="134"/>
                    </a:lnTo>
                    <a:lnTo>
                      <a:pt x="45" y="134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51" y="128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2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4" y="117"/>
                    </a:lnTo>
                    <a:lnTo>
                      <a:pt x="54" y="114"/>
                    </a:lnTo>
                    <a:lnTo>
                      <a:pt x="54" y="111"/>
                    </a:lnTo>
                    <a:lnTo>
                      <a:pt x="54" y="111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5"/>
                    </a:lnTo>
                    <a:lnTo>
                      <a:pt x="54" y="105"/>
                    </a:lnTo>
                    <a:lnTo>
                      <a:pt x="54" y="102"/>
                    </a:lnTo>
                    <a:lnTo>
                      <a:pt x="51" y="102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51" y="97"/>
                    </a:lnTo>
                    <a:lnTo>
                      <a:pt x="51" y="94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51" y="91"/>
                    </a:lnTo>
                    <a:lnTo>
                      <a:pt x="51" y="91"/>
                    </a:lnTo>
                    <a:lnTo>
                      <a:pt x="51" y="91"/>
                    </a:lnTo>
                    <a:lnTo>
                      <a:pt x="51" y="91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5"/>
                    </a:lnTo>
                    <a:lnTo>
                      <a:pt x="54" y="85"/>
                    </a:lnTo>
                    <a:lnTo>
                      <a:pt x="54" y="85"/>
                    </a:lnTo>
                    <a:lnTo>
                      <a:pt x="56" y="83"/>
                    </a:lnTo>
                    <a:lnTo>
                      <a:pt x="56" y="83"/>
                    </a:lnTo>
                    <a:lnTo>
                      <a:pt x="56" y="80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59" y="77"/>
                    </a:lnTo>
                    <a:lnTo>
                      <a:pt x="62" y="77"/>
                    </a:lnTo>
                    <a:lnTo>
                      <a:pt x="62" y="77"/>
                    </a:lnTo>
                    <a:lnTo>
                      <a:pt x="62" y="77"/>
                    </a:lnTo>
                    <a:lnTo>
                      <a:pt x="62" y="74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3" y="77"/>
                    </a:lnTo>
                    <a:lnTo>
                      <a:pt x="73" y="77"/>
                    </a:lnTo>
                    <a:lnTo>
                      <a:pt x="73" y="80"/>
                    </a:lnTo>
                    <a:lnTo>
                      <a:pt x="73" y="80"/>
                    </a:lnTo>
                    <a:lnTo>
                      <a:pt x="73" y="80"/>
                    </a:lnTo>
                    <a:lnTo>
                      <a:pt x="73" y="80"/>
                    </a:lnTo>
                    <a:lnTo>
                      <a:pt x="76" y="80"/>
                    </a:lnTo>
                    <a:lnTo>
                      <a:pt x="76" y="83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9" y="85"/>
                    </a:lnTo>
                    <a:lnTo>
                      <a:pt x="79" y="85"/>
                    </a:lnTo>
                    <a:lnTo>
                      <a:pt x="79" y="88"/>
                    </a:lnTo>
                    <a:lnTo>
                      <a:pt x="79" y="88"/>
                    </a:lnTo>
                    <a:lnTo>
                      <a:pt x="79" y="88"/>
                    </a:lnTo>
                    <a:lnTo>
                      <a:pt x="79" y="91"/>
                    </a:lnTo>
                    <a:lnTo>
                      <a:pt x="82" y="91"/>
                    </a:lnTo>
                    <a:lnTo>
                      <a:pt x="82" y="91"/>
                    </a:lnTo>
                    <a:lnTo>
                      <a:pt x="82" y="91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5" y="94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8" y="97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5" y="102"/>
                    </a:lnTo>
                    <a:lnTo>
                      <a:pt x="85" y="102"/>
                    </a:lnTo>
                    <a:lnTo>
                      <a:pt x="85" y="102"/>
                    </a:lnTo>
                    <a:lnTo>
                      <a:pt x="85" y="105"/>
                    </a:lnTo>
                    <a:lnTo>
                      <a:pt x="85" y="105"/>
                    </a:lnTo>
                    <a:lnTo>
                      <a:pt x="85" y="105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8" y="108"/>
                    </a:lnTo>
                    <a:lnTo>
                      <a:pt x="88" y="111"/>
                    </a:lnTo>
                    <a:lnTo>
                      <a:pt x="88" y="111"/>
                    </a:lnTo>
                    <a:lnTo>
                      <a:pt x="90" y="111"/>
                    </a:lnTo>
                    <a:lnTo>
                      <a:pt x="90" y="111"/>
                    </a:lnTo>
                    <a:lnTo>
                      <a:pt x="90" y="111"/>
                    </a:lnTo>
                    <a:lnTo>
                      <a:pt x="90" y="111"/>
                    </a:lnTo>
                    <a:lnTo>
                      <a:pt x="90" y="111"/>
                    </a:lnTo>
                    <a:lnTo>
                      <a:pt x="93" y="111"/>
                    </a:lnTo>
                    <a:lnTo>
                      <a:pt x="93" y="111"/>
                    </a:lnTo>
                    <a:lnTo>
                      <a:pt x="93" y="114"/>
                    </a:lnTo>
                    <a:lnTo>
                      <a:pt x="93" y="114"/>
                    </a:lnTo>
                    <a:lnTo>
                      <a:pt x="93" y="114"/>
                    </a:lnTo>
                    <a:lnTo>
                      <a:pt x="96" y="117"/>
                    </a:lnTo>
                    <a:lnTo>
                      <a:pt x="96" y="117"/>
                    </a:lnTo>
                    <a:lnTo>
                      <a:pt x="96" y="119"/>
                    </a:lnTo>
                    <a:lnTo>
                      <a:pt x="99" y="119"/>
                    </a:lnTo>
                    <a:lnTo>
                      <a:pt x="99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5"/>
                    </a:lnTo>
                    <a:lnTo>
                      <a:pt x="105" y="125"/>
                    </a:lnTo>
                    <a:lnTo>
                      <a:pt x="105" y="128"/>
                    </a:lnTo>
                    <a:lnTo>
                      <a:pt x="105" y="128"/>
                    </a:lnTo>
                    <a:lnTo>
                      <a:pt x="107" y="131"/>
                    </a:lnTo>
                    <a:lnTo>
                      <a:pt x="107" y="131"/>
                    </a:lnTo>
                    <a:lnTo>
                      <a:pt x="107" y="134"/>
                    </a:lnTo>
                    <a:lnTo>
                      <a:pt x="107" y="134"/>
                    </a:lnTo>
                    <a:lnTo>
                      <a:pt x="110" y="134"/>
                    </a:lnTo>
                    <a:lnTo>
                      <a:pt x="110" y="134"/>
                    </a:lnTo>
                    <a:lnTo>
                      <a:pt x="110" y="134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22" y="136"/>
                    </a:lnTo>
                    <a:lnTo>
                      <a:pt x="122" y="136"/>
                    </a:lnTo>
                    <a:lnTo>
                      <a:pt x="122" y="136"/>
                    </a:lnTo>
                    <a:lnTo>
                      <a:pt x="122" y="136"/>
                    </a:lnTo>
                    <a:lnTo>
                      <a:pt x="124" y="136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6"/>
                    </a:lnTo>
                    <a:lnTo>
                      <a:pt x="127" y="136"/>
                    </a:lnTo>
                    <a:lnTo>
                      <a:pt x="127" y="136"/>
                    </a:lnTo>
                    <a:lnTo>
                      <a:pt x="127" y="136"/>
                    </a:lnTo>
                    <a:lnTo>
                      <a:pt x="127" y="139"/>
                    </a:lnTo>
                    <a:lnTo>
                      <a:pt x="127" y="139"/>
                    </a:lnTo>
                    <a:lnTo>
                      <a:pt x="127" y="139"/>
                    </a:lnTo>
                    <a:lnTo>
                      <a:pt x="127" y="139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30" y="142"/>
                    </a:lnTo>
                    <a:lnTo>
                      <a:pt x="130" y="142"/>
                    </a:lnTo>
                    <a:lnTo>
                      <a:pt x="130" y="145"/>
                    </a:lnTo>
                    <a:lnTo>
                      <a:pt x="133" y="145"/>
                    </a:lnTo>
                    <a:lnTo>
                      <a:pt x="133" y="145"/>
                    </a:lnTo>
                    <a:lnTo>
                      <a:pt x="133" y="145"/>
                    </a:lnTo>
                    <a:lnTo>
                      <a:pt x="136" y="145"/>
                    </a:lnTo>
                    <a:lnTo>
                      <a:pt x="136" y="148"/>
                    </a:lnTo>
                    <a:lnTo>
                      <a:pt x="136" y="148"/>
                    </a:lnTo>
                    <a:lnTo>
                      <a:pt x="136" y="148"/>
                    </a:lnTo>
                    <a:lnTo>
                      <a:pt x="139" y="148"/>
                    </a:lnTo>
                    <a:lnTo>
                      <a:pt x="139" y="148"/>
                    </a:lnTo>
                    <a:lnTo>
                      <a:pt x="139" y="148"/>
                    </a:lnTo>
                    <a:lnTo>
                      <a:pt x="139" y="148"/>
                    </a:lnTo>
                    <a:lnTo>
                      <a:pt x="141" y="148"/>
                    </a:lnTo>
                    <a:lnTo>
                      <a:pt x="141" y="145"/>
                    </a:lnTo>
                    <a:lnTo>
                      <a:pt x="141" y="145"/>
                    </a:lnTo>
                    <a:lnTo>
                      <a:pt x="144" y="145"/>
                    </a:lnTo>
                    <a:lnTo>
                      <a:pt x="144" y="145"/>
                    </a:lnTo>
                    <a:lnTo>
                      <a:pt x="144" y="145"/>
                    </a:lnTo>
                    <a:lnTo>
                      <a:pt x="144" y="142"/>
                    </a:lnTo>
                    <a:lnTo>
                      <a:pt x="144" y="142"/>
                    </a:lnTo>
                    <a:lnTo>
                      <a:pt x="147" y="142"/>
                    </a:lnTo>
                    <a:lnTo>
                      <a:pt x="147" y="139"/>
                    </a:lnTo>
                    <a:lnTo>
                      <a:pt x="150" y="139"/>
                    </a:lnTo>
                    <a:lnTo>
                      <a:pt x="150" y="139"/>
                    </a:lnTo>
                    <a:lnTo>
                      <a:pt x="150" y="139"/>
                    </a:lnTo>
                    <a:lnTo>
                      <a:pt x="150" y="139"/>
                    </a:lnTo>
                    <a:lnTo>
                      <a:pt x="153" y="139"/>
                    </a:lnTo>
                    <a:lnTo>
                      <a:pt x="153" y="136"/>
                    </a:lnTo>
                    <a:lnTo>
                      <a:pt x="153" y="136"/>
                    </a:lnTo>
                    <a:lnTo>
                      <a:pt x="153" y="136"/>
                    </a:lnTo>
                    <a:lnTo>
                      <a:pt x="156" y="136"/>
                    </a:lnTo>
                    <a:lnTo>
                      <a:pt x="156" y="136"/>
                    </a:lnTo>
                    <a:lnTo>
                      <a:pt x="156" y="136"/>
                    </a:lnTo>
                    <a:lnTo>
                      <a:pt x="158" y="134"/>
                    </a:lnTo>
                    <a:lnTo>
                      <a:pt x="158" y="134"/>
                    </a:lnTo>
                    <a:lnTo>
                      <a:pt x="158" y="134"/>
                    </a:lnTo>
                    <a:lnTo>
                      <a:pt x="161" y="134"/>
                    </a:lnTo>
                    <a:lnTo>
                      <a:pt x="161" y="131"/>
                    </a:lnTo>
                    <a:lnTo>
                      <a:pt x="161" y="131"/>
                    </a:lnTo>
                    <a:lnTo>
                      <a:pt x="164" y="131"/>
                    </a:lnTo>
                    <a:lnTo>
                      <a:pt x="164" y="128"/>
                    </a:lnTo>
                    <a:lnTo>
                      <a:pt x="167" y="128"/>
                    </a:lnTo>
                    <a:lnTo>
                      <a:pt x="167" y="128"/>
                    </a:lnTo>
                    <a:lnTo>
                      <a:pt x="167" y="125"/>
                    </a:lnTo>
                    <a:lnTo>
                      <a:pt x="167" y="125"/>
                    </a:lnTo>
                    <a:lnTo>
                      <a:pt x="170" y="125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75" name="Freeform 271"/>
              <p:cNvSpPr>
                <a:spLocks/>
              </p:cNvSpPr>
              <p:nvPr/>
            </p:nvSpPr>
            <p:spPr bwMode="auto">
              <a:xfrm>
                <a:off x="899" y="2769"/>
                <a:ext cx="208" cy="253"/>
              </a:xfrm>
              <a:custGeom>
                <a:avLst/>
                <a:gdLst/>
                <a:ahLst/>
                <a:cxnLst>
                  <a:cxn ang="0">
                    <a:pos x="198" y="91"/>
                  </a:cxn>
                  <a:cxn ang="0">
                    <a:pos x="207" y="63"/>
                  </a:cxn>
                  <a:cxn ang="0">
                    <a:pos x="201" y="46"/>
                  </a:cxn>
                  <a:cxn ang="0">
                    <a:pos x="221" y="51"/>
                  </a:cxn>
                  <a:cxn ang="0">
                    <a:pos x="255" y="57"/>
                  </a:cxn>
                  <a:cxn ang="0">
                    <a:pos x="289" y="40"/>
                  </a:cxn>
                  <a:cxn ang="0">
                    <a:pos x="306" y="6"/>
                  </a:cxn>
                  <a:cxn ang="0">
                    <a:pos x="326" y="3"/>
                  </a:cxn>
                  <a:cxn ang="0">
                    <a:pos x="303" y="29"/>
                  </a:cxn>
                  <a:cxn ang="0">
                    <a:pos x="323" y="88"/>
                  </a:cxn>
                  <a:cxn ang="0">
                    <a:pos x="323" y="91"/>
                  </a:cxn>
                  <a:cxn ang="0">
                    <a:pos x="328" y="97"/>
                  </a:cxn>
                  <a:cxn ang="0">
                    <a:pos x="328" y="100"/>
                  </a:cxn>
                  <a:cxn ang="0">
                    <a:pos x="328" y="105"/>
                  </a:cxn>
                  <a:cxn ang="0">
                    <a:pos x="326" y="114"/>
                  </a:cxn>
                  <a:cxn ang="0">
                    <a:pos x="326" y="122"/>
                  </a:cxn>
                  <a:cxn ang="0">
                    <a:pos x="306" y="139"/>
                  </a:cxn>
                  <a:cxn ang="0">
                    <a:pos x="337" y="224"/>
                  </a:cxn>
                  <a:cxn ang="0">
                    <a:pos x="314" y="247"/>
                  </a:cxn>
                  <a:cxn ang="0">
                    <a:pos x="317" y="258"/>
                  </a:cxn>
                  <a:cxn ang="0">
                    <a:pos x="314" y="267"/>
                  </a:cxn>
                  <a:cxn ang="0">
                    <a:pos x="314" y="284"/>
                  </a:cxn>
                  <a:cxn ang="0">
                    <a:pos x="340" y="321"/>
                  </a:cxn>
                  <a:cxn ang="0">
                    <a:pos x="348" y="326"/>
                  </a:cxn>
                  <a:cxn ang="0">
                    <a:pos x="357" y="338"/>
                  </a:cxn>
                  <a:cxn ang="0">
                    <a:pos x="362" y="338"/>
                  </a:cxn>
                  <a:cxn ang="0">
                    <a:pos x="368" y="338"/>
                  </a:cxn>
                  <a:cxn ang="0">
                    <a:pos x="376" y="338"/>
                  </a:cxn>
                  <a:cxn ang="0">
                    <a:pos x="382" y="346"/>
                  </a:cxn>
                  <a:cxn ang="0">
                    <a:pos x="393" y="349"/>
                  </a:cxn>
                  <a:cxn ang="0">
                    <a:pos x="402" y="383"/>
                  </a:cxn>
                  <a:cxn ang="0">
                    <a:pos x="376" y="386"/>
                  </a:cxn>
                  <a:cxn ang="0">
                    <a:pos x="376" y="394"/>
                  </a:cxn>
                  <a:cxn ang="0">
                    <a:pos x="359" y="408"/>
                  </a:cxn>
                  <a:cxn ang="0">
                    <a:pos x="340" y="420"/>
                  </a:cxn>
                  <a:cxn ang="0">
                    <a:pos x="334" y="431"/>
                  </a:cxn>
                  <a:cxn ang="0">
                    <a:pos x="334" y="437"/>
                  </a:cxn>
                  <a:cxn ang="0">
                    <a:pos x="326" y="465"/>
                  </a:cxn>
                  <a:cxn ang="0">
                    <a:pos x="309" y="491"/>
                  </a:cxn>
                  <a:cxn ang="0">
                    <a:pos x="266" y="445"/>
                  </a:cxn>
                  <a:cxn ang="0">
                    <a:pos x="229" y="431"/>
                  </a:cxn>
                  <a:cxn ang="0">
                    <a:pos x="221" y="454"/>
                  </a:cxn>
                  <a:cxn ang="0">
                    <a:pos x="207" y="491"/>
                  </a:cxn>
                  <a:cxn ang="0">
                    <a:pos x="184" y="491"/>
                  </a:cxn>
                  <a:cxn ang="0">
                    <a:pos x="164" y="485"/>
                  </a:cxn>
                  <a:cxn ang="0">
                    <a:pos x="141" y="479"/>
                  </a:cxn>
                  <a:cxn ang="0">
                    <a:pos x="113" y="468"/>
                  </a:cxn>
                  <a:cxn ang="0">
                    <a:pos x="110" y="443"/>
                  </a:cxn>
                  <a:cxn ang="0">
                    <a:pos x="90" y="389"/>
                  </a:cxn>
                  <a:cxn ang="0">
                    <a:pos x="48" y="360"/>
                  </a:cxn>
                  <a:cxn ang="0">
                    <a:pos x="45" y="332"/>
                  </a:cxn>
                  <a:cxn ang="0">
                    <a:pos x="31" y="275"/>
                  </a:cxn>
                  <a:cxn ang="0">
                    <a:pos x="5" y="182"/>
                  </a:cxn>
                  <a:cxn ang="0">
                    <a:pos x="22" y="139"/>
                  </a:cxn>
                  <a:cxn ang="0">
                    <a:pos x="54" y="108"/>
                  </a:cxn>
                  <a:cxn ang="0">
                    <a:pos x="59" y="77"/>
                  </a:cxn>
                  <a:cxn ang="0">
                    <a:pos x="73" y="80"/>
                  </a:cxn>
                  <a:cxn ang="0">
                    <a:pos x="88" y="100"/>
                  </a:cxn>
                  <a:cxn ang="0">
                    <a:pos x="102" y="122"/>
                  </a:cxn>
                  <a:cxn ang="0">
                    <a:pos x="119" y="136"/>
                  </a:cxn>
                  <a:cxn ang="0">
                    <a:pos x="136" y="148"/>
                  </a:cxn>
                  <a:cxn ang="0">
                    <a:pos x="161" y="131"/>
                  </a:cxn>
                </a:cxnLst>
                <a:rect l="0" t="0" r="r" b="b"/>
                <a:pathLst>
                  <a:path w="410" h="499">
                    <a:moveTo>
                      <a:pt x="170" y="125"/>
                    </a:moveTo>
                    <a:lnTo>
                      <a:pt x="170" y="122"/>
                    </a:lnTo>
                    <a:lnTo>
                      <a:pt x="170" y="122"/>
                    </a:lnTo>
                    <a:lnTo>
                      <a:pt x="173" y="122"/>
                    </a:lnTo>
                    <a:lnTo>
                      <a:pt x="173" y="119"/>
                    </a:lnTo>
                    <a:lnTo>
                      <a:pt x="173" y="119"/>
                    </a:lnTo>
                    <a:lnTo>
                      <a:pt x="173" y="119"/>
                    </a:lnTo>
                    <a:lnTo>
                      <a:pt x="175" y="117"/>
                    </a:lnTo>
                    <a:lnTo>
                      <a:pt x="175" y="117"/>
                    </a:lnTo>
                    <a:lnTo>
                      <a:pt x="175" y="117"/>
                    </a:lnTo>
                    <a:lnTo>
                      <a:pt x="178" y="114"/>
                    </a:lnTo>
                    <a:lnTo>
                      <a:pt x="178" y="114"/>
                    </a:lnTo>
                    <a:lnTo>
                      <a:pt x="181" y="111"/>
                    </a:lnTo>
                    <a:lnTo>
                      <a:pt x="181" y="111"/>
                    </a:lnTo>
                    <a:lnTo>
                      <a:pt x="181" y="111"/>
                    </a:lnTo>
                    <a:lnTo>
                      <a:pt x="184" y="108"/>
                    </a:lnTo>
                    <a:lnTo>
                      <a:pt x="184" y="108"/>
                    </a:lnTo>
                    <a:lnTo>
                      <a:pt x="184" y="105"/>
                    </a:lnTo>
                    <a:lnTo>
                      <a:pt x="187" y="105"/>
                    </a:lnTo>
                    <a:lnTo>
                      <a:pt x="187" y="102"/>
                    </a:lnTo>
                    <a:lnTo>
                      <a:pt x="190" y="102"/>
                    </a:lnTo>
                    <a:lnTo>
                      <a:pt x="190" y="100"/>
                    </a:lnTo>
                    <a:lnTo>
                      <a:pt x="192" y="100"/>
                    </a:lnTo>
                    <a:lnTo>
                      <a:pt x="195" y="97"/>
                    </a:lnTo>
                    <a:lnTo>
                      <a:pt x="195" y="94"/>
                    </a:lnTo>
                    <a:lnTo>
                      <a:pt x="198" y="94"/>
                    </a:lnTo>
                    <a:lnTo>
                      <a:pt x="198" y="94"/>
                    </a:lnTo>
                    <a:lnTo>
                      <a:pt x="198" y="94"/>
                    </a:lnTo>
                    <a:lnTo>
                      <a:pt x="198" y="91"/>
                    </a:lnTo>
                    <a:lnTo>
                      <a:pt x="198" y="91"/>
                    </a:lnTo>
                    <a:lnTo>
                      <a:pt x="201" y="91"/>
                    </a:lnTo>
                    <a:lnTo>
                      <a:pt x="201" y="91"/>
                    </a:lnTo>
                    <a:lnTo>
                      <a:pt x="201" y="91"/>
                    </a:lnTo>
                    <a:lnTo>
                      <a:pt x="201" y="91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4" y="85"/>
                    </a:lnTo>
                    <a:lnTo>
                      <a:pt x="204" y="83"/>
                    </a:lnTo>
                    <a:lnTo>
                      <a:pt x="204" y="83"/>
                    </a:lnTo>
                    <a:lnTo>
                      <a:pt x="204" y="83"/>
                    </a:lnTo>
                    <a:lnTo>
                      <a:pt x="204" y="80"/>
                    </a:lnTo>
                    <a:lnTo>
                      <a:pt x="204" y="80"/>
                    </a:lnTo>
                    <a:lnTo>
                      <a:pt x="207" y="80"/>
                    </a:lnTo>
                    <a:lnTo>
                      <a:pt x="207" y="77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4"/>
                    </a:lnTo>
                    <a:lnTo>
                      <a:pt x="207" y="71"/>
                    </a:lnTo>
                    <a:lnTo>
                      <a:pt x="207" y="71"/>
                    </a:lnTo>
                    <a:lnTo>
                      <a:pt x="207" y="71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8"/>
                    </a:lnTo>
                    <a:lnTo>
                      <a:pt x="207" y="66"/>
                    </a:lnTo>
                    <a:lnTo>
                      <a:pt x="207" y="66"/>
                    </a:lnTo>
                    <a:lnTo>
                      <a:pt x="207" y="63"/>
                    </a:lnTo>
                    <a:lnTo>
                      <a:pt x="207" y="63"/>
                    </a:lnTo>
                    <a:lnTo>
                      <a:pt x="207" y="63"/>
                    </a:lnTo>
                    <a:lnTo>
                      <a:pt x="207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7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1"/>
                    </a:lnTo>
                    <a:lnTo>
                      <a:pt x="204" y="51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201" y="43"/>
                    </a:lnTo>
                    <a:lnTo>
                      <a:pt x="201" y="43"/>
                    </a:lnTo>
                    <a:lnTo>
                      <a:pt x="201" y="43"/>
                    </a:lnTo>
                    <a:lnTo>
                      <a:pt x="201" y="43"/>
                    </a:lnTo>
                    <a:lnTo>
                      <a:pt x="201" y="40"/>
                    </a:lnTo>
                    <a:lnTo>
                      <a:pt x="201" y="40"/>
                    </a:lnTo>
                    <a:lnTo>
                      <a:pt x="201" y="40"/>
                    </a:lnTo>
                    <a:lnTo>
                      <a:pt x="201" y="40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1" y="37"/>
                    </a:lnTo>
                    <a:lnTo>
                      <a:pt x="204" y="37"/>
                    </a:lnTo>
                    <a:lnTo>
                      <a:pt x="204" y="40"/>
                    </a:lnTo>
                    <a:lnTo>
                      <a:pt x="204" y="40"/>
                    </a:lnTo>
                    <a:lnTo>
                      <a:pt x="207" y="40"/>
                    </a:lnTo>
                    <a:lnTo>
                      <a:pt x="207" y="43"/>
                    </a:lnTo>
                    <a:lnTo>
                      <a:pt x="209" y="43"/>
                    </a:lnTo>
                    <a:lnTo>
                      <a:pt x="209" y="40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215" y="46"/>
                    </a:lnTo>
                    <a:lnTo>
                      <a:pt x="218" y="46"/>
                    </a:lnTo>
                    <a:lnTo>
                      <a:pt x="218" y="49"/>
                    </a:lnTo>
                    <a:lnTo>
                      <a:pt x="221" y="49"/>
                    </a:lnTo>
                    <a:lnTo>
                      <a:pt x="221" y="51"/>
                    </a:lnTo>
                    <a:lnTo>
                      <a:pt x="224" y="51"/>
                    </a:lnTo>
                    <a:lnTo>
                      <a:pt x="224" y="51"/>
                    </a:lnTo>
                    <a:lnTo>
                      <a:pt x="224" y="54"/>
                    </a:lnTo>
                    <a:lnTo>
                      <a:pt x="226" y="54"/>
                    </a:lnTo>
                    <a:lnTo>
                      <a:pt x="226" y="54"/>
                    </a:lnTo>
                    <a:lnTo>
                      <a:pt x="229" y="57"/>
                    </a:lnTo>
                    <a:lnTo>
                      <a:pt x="232" y="60"/>
                    </a:lnTo>
                    <a:lnTo>
                      <a:pt x="235" y="60"/>
                    </a:lnTo>
                    <a:lnTo>
                      <a:pt x="241" y="66"/>
                    </a:lnTo>
                    <a:lnTo>
                      <a:pt x="241" y="66"/>
                    </a:lnTo>
                    <a:lnTo>
                      <a:pt x="241" y="66"/>
                    </a:lnTo>
                    <a:lnTo>
                      <a:pt x="241" y="66"/>
                    </a:lnTo>
                    <a:lnTo>
                      <a:pt x="243" y="66"/>
                    </a:lnTo>
                    <a:lnTo>
                      <a:pt x="243" y="66"/>
                    </a:lnTo>
                    <a:lnTo>
                      <a:pt x="243" y="68"/>
                    </a:lnTo>
                    <a:lnTo>
                      <a:pt x="243" y="68"/>
                    </a:lnTo>
                    <a:lnTo>
                      <a:pt x="246" y="68"/>
                    </a:lnTo>
                    <a:lnTo>
                      <a:pt x="246" y="71"/>
                    </a:lnTo>
                    <a:lnTo>
                      <a:pt x="249" y="71"/>
                    </a:lnTo>
                    <a:lnTo>
                      <a:pt x="249" y="71"/>
                    </a:lnTo>
                    <a:lnTo>
                      <a:pt x="252" y="74"/>
                    </a:lnTo>
                    <a:lnTo>
                      <a:pt x="255" y="77"/>
                    </a:lnTo>
                    <a:lnTo>
                      <a:pt x="255" y="77"/>
                    </a:lnTo>
                    <a:lnTo>
                      <a:pt x="255" y="74"/>
                    </a:lnTo>
                    <a:lnTo>
                      <a:pt x="255" y="71"/>
                    </a:lnTo>
                    <a:lnTo>
                      <a:pt x="255" y="68"/>
                    </a:lnTo>
                    <a:lnTo>
                      <a:pt x="255" y="66"/>
                    </a:lnTo>
                    <a:lnTo>
                      <a:pt x="255" y="60"/>
                    </a:lnTo>
                    <a:lnTo>
                      <a:pt x="255" y="60"/>
                    </a:lnTo>
                    <a:lnTo>
                      <a:pt x="255" y="57"/>
                    </a:lnTo>
                    <a:lnTo>
                      <a:pt x="255" y="54"/>
                    </a:lnTo>
                    <a:lnTo>
                      <a:pt x="255" y="54"/>
                    </a:lnTo>
                    <a:lnTo>
                      <a:pt x="258" y="46"/>
                    </a:lnTo>
                    <a:lnTo>
                      <a:pt x="260" y="46"/>
                    </a:lnTo>
                    <a:lnTo>
                      <a:pt x="260" y="43"/>
                    </a:lnTo>
                    <a:lnTo>
                      <a:pt x="260" y="43"/>
                    </a:lnTo>
                    <a:lnTo>
                      <a:pt x="263" y="43"/>
                    </a:lnTo>
                    <a:lnTo>
                      <a:pt x="263" y="43"/>
                    </a:lnTo>
                    <a:lnTo>
                      <a:pt x="263" y="43"/>
                    </a:lnTo>
                    <a:lnTo>
                      <a:pt x="266" y="43"/>
                    </a:lnTo>
                    <a:lnTo>
                      <a:pt x="266" y="43"/>
                    </a:lnTo>
                    <a:lnTo>
                      <a:pt x="266" y="43"/>
                    </a:lnTo>
                    <a:lnTo>
                      <a:pt x="266" y="43"/>
                    </a:lnTo>
                    <a:lnTo>
                      <a:pt x="269" y="43"/>
                    </a:lnTo>
                    <a:lnTo>
                      <a:pt x="269" y="43"/>
                    </a:lnTo>
                    <a:lnTo>
                      <a:pt x="269" y="43"/>
                    </a:lnTo>
                    <a:lnTo>
                      <a:pt x="272" y="43"/>
                    </a:lnTo>
                    <a:lnTo>
                      <a:pt x="272" y="43"/>
                    </a:lnTo>
                    <a:lnTo>
                      <a:pt x="275" y="43"/>
                    </a:lnTo>
                    <a:lnTo>
                      <a:pt x="275" y="43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77" y="46"/>
                    </a:lnTo>
                    <a:lnTo>
                      <a:pt x="277" y="46"/>
                    </a:lnTo>
                    <a:lnTo>
                      <a:pt x="280" y="43"/>
                    </a:lnTo>
                    <a:lnTo>
                      <a:pt x="283" y="43"/>
                    </a:lnTo>
                    <a:lnTo>
                      <a:pt x="286" y="43"/>
                    </a:lnTo>
                    <a:lnTo>
                      <a:pt x="286" y="40"/>
                    </a:lnTo>
                    <a:lnTo>
                      <a:pt x="289" y="40"/>
                    </a:lnTo>
                    <a:lnTo>
                      <a:pt x="289" y="40"/>
                    </a:lnTo>
                    <a:lnTo>
                      <a:pt x="292" y="40"/>
                    </a:lnTo>
                    <a:lnTo>
                      <a:pt x="292" y="37"/>
                    </a:lnTo>
                    <a:lnTo>
                      <a:pt x="292" y="34"/>
                    </a:lnTo>
                    <a:lnTo>
                      <a:pt x="292" y="32"/>
                    </a:lnTo>
                    <a:lnTo>
                      <a:pt x="292" y="32"/>
                    </a:lnTo>
                    <a:lnTo>
                      <a:pt x="292" y="32"/>
                    </a:lnTo>
                    <a:lnTo>
                      <a:pt x="289" y="29"/>
                    </a:lnTo>
                    <a:lnTo>
                      <a:pt x="289" y="29"/>
                    </a:lnTo>
                    <a:lnTo>
                      <a:pt x="289" y="29"/>
                    </a:lnTo>
                    <a:lnTo>
                      <a:pt x="286" y="29"/>
                    </a:lnTo>
                    <a:lnTo>
                      <a:pt x="289" y="26"/>
                    </a:lnTo>
                    <a:lnTo>
                      <a:pt x="289" y="23"/>
                    </a:lnTo>
                    <a:lnTo>
                      <a:pt x="289" y="23"/>
                    </a:lnTo>
                    <a:lnTo>
                      <a:pt x="289" y="20"/>
                    </a:lnTo>
                    <a:lnTo>
                      <a:pt x="289" y="17"/>
                    </a:lnTo>
                    <a:lnTo>
                      <a:pt x="289" y="17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2"/>
                    </a:lnTo>
                    <a:lnTo>
                      <a:pt x="292" y="9"/>
                    </a:lnTo>
                    <a:lnTo>
                      <a:pt x="292" y="9"/>
                    </a:lnTo>
                    <a:lnTo>
                      <a:pt x="294" y="6"/>
                    </a:lnTo>
                    <a:lnTo>
                      <a:pt x="294" y="3"/>
                    </a:lnTo>
                    <a:lnTo>
                      <a:pt x="297" y="3"/>
                    </a:lnTo>
                    <a:lnTo>
                      <a:pt x="297" y="6"/>
                    </a:lnTo>
                    <a:lnTo>
                      <a:pt x="300" y="6"/>
                    </a:lnTo>
                    <a:lnTo>
                      <a:pt x="300" y="6"/>
                    </a:lnTo>
                    <a:lnTo>
                      <a:pt x="303" y="6"/>
                    </a:lnTo>
                    <a:lnTo>
                      <a:pt x="303" y="6"/>
                    </a:lnTo>
                    <a:lnTo>
                      <a:pt x="306" y="6"/>
                    </a:lnTo>
                    <a:lnTo>
                      <a:pt x="309" y="6"/>
                    </a:lnTo>
                    <a:lnTo>
                      <a:pt x="309" y="6"/>
                    </a:lnTo>
                    <a:lnTo>
                      <a:pt x="309" y="6"/>
                    </a:lnTo>
                    <a:lnTo>
                      <a:pt x="309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4" y="3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7" y="0"/>
                    </a:lnTo>
                    <a:lnTo>
                      <a:pt x="317" y="3"/>
                    </a:lnTo>
                    <a:lnTo>
                      <a:pt x="317" y="3"/>
                    </a:lnTo>
                    <a:lnTo>
                      <a:pt x="317" y="3"/>
                    </a:lnTo>
                    <a:lnTo>
                      <a:pt x="317" y="3"/>
                    </a:lnTo>
                    <a:lnTo>
                      <a:pt x="317" y="3"/>
                    </a:lnTo>
                    <a:lnTo>
                      <a:pt x="320" y="3"/>
                    </a:lnTo>
                    <a:lnTo>
                      <a:pt x="320" y="3"/>
                    </a:lnTo>
                    <a:lnTo>
                      <a:pt x="320" y="3"/>
                    </a:lnTo>
                    <a:lnTo>
                      <a:pt x="320" y="3"/>
                    </a:lnTo>
                    <a:lnTo>
                      <a:pt x="323" y="3"/>
                    </a:lnTo>
                    <a:lnTo>
                      <a:pt x="323" y="3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6" y="3"/>
                    </a:lnTo>
                    <a:lnTo>
                      <a:pt x="326" y="3"/>
                    </a:lnTo>
                    <a:lnTo>
                      <a:pt x="326" y="3"/>
                    </a:lnTo>
                    <a:lnTo>
                      <a:pt x="326" y="3"/>
                    </a:lnTo>
                    <a:lnTo>
                      <a:pt x="326" y="6"/>
                    </a:lnTo>
                    <a:lnTo>
                      <a:pt x="326" y="6"/>
                    </a:lnTo>
                    <a:lnTo>
                      <a:pt x="326" y="6"/>
                    </a:lnTo>
                    <a:lnTo>
                      <a:pt x="326" y="6"/>
                    </a:lnTo>
                    <a:lnTo>
                      <a:pt x="326" y="9"/>
                    </a:lnTo>
                    <a:lnTo>
                      <a:pt x="326" y="9"/>
                    </a:lnTo>
                    <a:lnTo>
                      <a:pt x="326" y="12"/>
                    </a:lnTo>
                    <a:lnTo>
                      <a:pt x="326" y="12"/>
                    </a:lnTo>
                    <a:lnTo>
                      <a:pt x="326" y="12"/>
                    </a:lnTo>
                    <a:lnTo>
                      <a:pt x="326" y="15"/>
                    </a:lnTo>
                    <a:lnTo>
                      <a:pt x="323" y="15"/>
                    </a:lnTo>
                    <a:lnTo>
                      <a:pt x="323" y="15"/>
                    </a:lnTo>
                    <a:lnTo>
                      <a:pt x="317" y="15"/>
                    </a:lnTo>
                    <a:lnTo>
                      <a:pt x="311" y="15"/>
                    </a:lnTo>
                    <a:lnTo>
                      <a:pt x="303" y="15"/>
                    </a:lnTo>
                    <a:lnTo>
                      <a:pt x="300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7"/>
                    </a:lnTo>
                    <a:lnTo>
                      <a:pt x="300" y="17"/>
                    </a:lnTo>
                    <a:lnTo>
                      <a:pt x="300" y="20"/>
                    </a:lnTo>
                    <a:lnTo>
                      <a:pt x="300" y="20"/>
                    </a:lnTo>
                    <a:lnTo>
                      <a:pt x="303" y="23"/>
                    </a:lnTo>
                    <a:lnTo>
                      <a:pt x="303" y="26"/>
                    </a:lnTo>
                    <a:lnTo>
                      <a:pt x="303" y="26"/>
                    </a:lnTo>
                    <a:lnTo>
                      <a:pt x="303" y="29"/>
                    </a:lnTo>
                    <a:lnTo>
                      <a:pt x="303" y="29"/>
                    </a:lnTo>
                    <a:lnTo>
                      <a:pt x="303" y="32"/>
                    </a:lnTo>
                    <a:lnTo>
                      <a:pt x="303" y="34"/>
                    </a:lnTo>
                    <a:lnTo>
                      <a:pt x="303" y="34"/>
                    </a:lnTo>
                    <a:lnTo>
                      <a:pt x="303" y="37"/>
                    </a:lnTo>
                    <a:lnTo>
                      <a:pt x="303" y="37"/>
                    </a:lnTo>
                    <a:lnTo>
                      <a:pt x="303" y="43"/>
                    </a:lnTo>
                    <a:lnTo>
                      <a:pt x="306" y="43"/>
                    </a:lnTo>
                    <a:lnTo>
                      <a:pt x="306" y="46"/>
                    </a:lnTo>
                    <a:lnTo>
                      <a:pt x="306" y="49"/>
                    </a:lnTo>
                    <a:lnTo>
                      <a:pt x="306" y="51"/>
                    </a:lnTo>
                    <a:lnTo>
                      <a:pt x="306" y="51"/>
                    </a:lnTo>
                    <a:lnTo>
                      <a:pt x="306" y="54"/>
                    </a:lnTo>
                    <a:lnTo>
                      <a:pt x="306" y="54"/>
                    </a:lnTo>
                    <a:lnTo>
                      <a:pt x="309" y="57"/>
                    </a:lnTo>
                    <a:lnTo>
                      <a:pt x="309" y="57"/>
                    </a:lnTo>
                    <a:lnTo>
                      <a:pt x="309" y="57"/>
                    </a:lnTo>
                    <a:lnTo>
                      <a:pt x="309" y="60"/>
                    </a:lnTo>
                    <a:lnTo>
                      <a:pt x="309" y="60"/>
                    </a:lnTo>
                    <a:lnTo>
                      <a:pt x="309" y="60"/>
                    </a:lnTo>
                    <a:lnTo>
                      <a:pt x="314" y="71"/>
                    </a:lnTo>
                    <a:lnTo>
                      <a:pt x="320" y="85"/>
                    </a:lnTo>
                    <a:lnTo>
                      <a:pt x="320" y="85"/>
                    </a:lnTo>
                    <a:lnTo>
                      <a:pt x="320" y="85"/>
                    </a:lnTo>
                    <a:lnTo>
                      <a:pt x="320" y="85"/>
                    </a:lnTo>
                    <a:lnTo>
                      <a:pt x="323" y="85"/>
                    </a:lnTo>
                    <a:lnTo>
                      <a:pt x="323" y="85"/>
                    </a:lnTo>
                    <a:lnTo>
                      <a:pt x="323" y="85"/>
                    </a:lnTo>
                    <a:lnTo>
                      <a:pt x="323" y="85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88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3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1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6" y="94"/>
                    </a:lnTo>
                    <a:lnTo>
                      <a:pt x="328" y="94"/>
                    </a:lnTo>
                    <a:lnTo>
                      <a:pt x="328" y="94"/>
                    </a:lnTo>
                    <a:lnTo>
                      <a:pt x="328" y="94"/>
                    </a:lnTo>
                    <a:lnTo>
                      <a:pt x="328" y="94"/>
                    </a:lnTo>
                    <a:lnTo>
                      <a:pt x="328" y="94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97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0"/>
                    </a:lnTo>
                    <a:lnTo>
                      <a:pt x="328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2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8" y="108"/>
                    </a:lnTo>
                    <a:lnTo>
                      <a:pt x="328" y="108"/>
                    </a:lnTo>
                    <a:lnTo>
                      <a:pt x="328" y="108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6" y="111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3" y="114"/>
                    </a:lnTo>
                    <a:lnTo>
                      <a:pt x="326" y="114"/>
                    </a:lnTo>
                    <a:lnTo>
                      <a:pt x="326" y="114"/>
                    </a:lnTo>
                    <a:lnTo>
                      <a:pt x="326" y="114"/>
                    </a:lnTo>
                    <a:lnTo>
                      <a:pt x="326" y="114"/>
                    </a:lnTo>
                    <a:lnTo>
                      <a:pt x="326" y="114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7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19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26" y="125"/>
                    </a:lnTo>
                    <a:lnTo>
                      <a:pt x="309" y="119"/>
                    </a:lnTo>
                    <a:lnTo>
                      <a:pt x="309" y="122"/>
                    </a:lnTo>
                    <a:lnTo>
                      <a:pt x="309" y="125"/>
                    </a:lnTo>
                    <a:lnTo>
                      <a:pt x="309" y="128"/>
                    </a:lnTo>
                    <a:lnTo>
                      <a:pt x="306" y="131"/>
                    </a:lnTo>
                    <a:lnTo>
                      <a:pt x="306" y="131"/>
                    </a:lnTo>
                    <a:lnTo>
                      <a:pt x="306" y="134"/>
                    </a:lnTo>
                    <a:lnTo>
                      <a:pt x="306" y="134"/>
                    </a:lnTo>
                    <a:lnTo>
                      <a:pt x="306" y="134"/>
                    </a:lnTo>
                    <a:lnTo>
                      <a:pt x="306" y="134"/>
                    </a:lnTo>
                    <a:lnTo>
                      <a:pt x="306" y="134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6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39"/>
                    </a:lnTo>
                    <a:lnTo>
                      <a:pt x="306" y="142"/>
                    </a:lnTo>
                    <a:lnTo>
                      <a:pt x="306" y="145"/>
                    </a:lnTo>
                    <a:lnTo>
                      <a:pt x="306" y="148"/>
                    </a:lnTo>
                    <a:lnTo>
                      <a:pt x="306" y="151"/>
                    </a:lnTo>
                    <a:lnTo>
                      <a:pt x="306" y="179"/>
                    </a:lnTo>
                    <a:lnTo>
                      <a:pt x="300" y="179"/>
                    </a:lnTo>
                    <a:lnTo>
                      <a:pt x="297" y="182"/>
                    </a:lnTo>
                    <a:lnTo>
                      <a:pt x="297" y="185"/>
                    </a:lnTo>
                    <a:lnTo>
                      <a:pt x="294" y="187"/>
                    </a:lnTo>
                    <a:lnTo>
                      <a:pt x="294" y="193"/>
                    </a:lnTo>
                    <a:lnTo>
                      <a:pt x="294" y="196"/>
                    </a:lnTo>
                    <a:lnTo>
                      <a:pt x="294" y="199"/>
                    </a:lnTo>
                    <a:lnTo>
                      <a:pt x="300" y="199"/>
                    </a:lnTo>
                    <a:lnTo>
                      <a:pt x="306" y="202"/>
                    </a:lnTo>
                    <a:lnTo>
                      <a:pt x="309" y="202"/>
                    </a:lnTo>
                    <a:lnTo>
                      <a:pt x="309" y="204"/>
                    </a:lnTo>
                    <a:lnTo>
                      <a:pt x="311" y="204"/>
                    </a:lnTo>
                    <a:lnTo>
                      <a:pt x="314" y="207"/>
                    </a:lnTo>
                    <a:lnTo>
                      <a:pt x="317" y="210"/>
                    </a:lnTo>
                    <a:lnTo>
                      <a:pt x="323" y="213"/>
                    </a:lnTo>
                    <a:lnTo>
                      <a:pt x="334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4"/>
                    </a:lnTo>
                    <a:lnTo>
                      <a:pt x="337" y="227"/>
                    </a:lnTo>
                    <a:lnTo>
                      <a:pt x="337" y="227"/>
                    </a:lnTo>
                    <a:lnTo>
                      <a:pt x="337" y="227"/>
                    </a:lnTo>
                    <a:lnTo>
                      <a:pt x="340" y="227"/>
                    </a:lnTo>
                    <a:lnTo>
                      <a:pt x="337" y="227"/>
                    </a:lnTo>
                    <a:lnTo>
                      <a:pt x="337" y="227"/>
                    </a:lnTo>
                    <a:lnTo>
                      <a:pt x="337" y="227"/>
                    </a:lnTo>
                    <a:lnTo>
                      <a:pt x="334" y="227"/>
                    </a:lnTo>
                    <a:lnTo>
                      <a:pt x="334" y="227"/>
                    </a:lnTo>
                    <a:lnTo>
                      <a:pt x="334" y="230"/>
                    </a:lnTo>
                    <a:lnTo>
                      <a:pt x="334" y="230"/>
                    </a:lnTo>
                    <a:lnTo>
                      <a:pt x="331" y="230"/>
                    </a:lnTo>
                    <a:lnTo>
                      <a:pt x="331" y="233"/>
                    </a:lnTo>
                    <a:lnTo>
                      <a:pt x="328" y="233"/>
                    </a:lnTo>
                    <a:lnTo>
                      <a:pt x="328" y="236"/>
                    </a:lnTo>
                    <a:lnTo>
                      <a:pt x="326" y="236"/>
                    </a:lnTo>
                    <a:lnTo>
                      <a:pt x="323" y="238"/>
                    </a:lnTo>
                    <a:lnTo>
                      <a:pt x="323" y="238"/>
                    </a:lnTo>
                    <a:lnTo>
                      <a:pt x="323" y="238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20" y="241"/>
                    </a:lnTo>
                    <a:lnTo>
                      <a:pt x="317" y="241"/>
                    </a:lnTo>
                    <a:lnTo>
                      <a:pt x="317" y="244"/>
                    </a:lnTo>
                    <a:lnTo>
                      <a:pt x="317" y="244"/>
                    </a:lnTo>
                    <a:lnTo>
                      <a:pt x="314" y="247"/>
                    </a:lnTo>
                    <a:lnTo>
                      <a:pt x="314" y="247"/>
                    </a:lnTo>
                    <a:lnTo>
                      <a:pt x="314" y="247"/>
                    </a:lnTo>
                    <a:lnTo>
                      <a:pt x="311" y="250"/>
                    </a:lnTo>
                    <a:lnTo>
                      <a:pt x="311" y="250"/>
                    </a:lnTo>
                    <a:lnTo>
                      <a:pt x="314" y="250"/>
                    </a:lnTo>
                    <a:lnTo>
                      <a:pt x="314" y="250"/>
                    </a:lnTo>
                    <a:lnTo>
                      <a:pt x="314" y="250"/>
                    </a:lnTo>
                    <a:lnTo>
                      <a:pt x="314" y="250"/>
                    </a:lnTo>
                    <a:lnTo>
                      <a:pt x="314" y="250"/>
                    </a:lnTo>
                    <a:lnTo>
                      <a:pt x="317" y="250"/>
                    </a:lnTo>
                    <a:lnTo>
                      <a:pt x="317" y="250"/>
                    </a:lnTo>
                    <a:lnTo>
                      <a:pt x="317" y="250"/>
                    </a:lnTo>
                    <a:lnTo>
                      <a:pt x="320" y="250"/>
                    </a:lnTo>
                    <a:lnTo>
                      <a:pt x="320" y="250"/>
                    </a:lnTo>
                    <a:lnTo>
                      <a:pt x="320" y="250"/>
                    </a:lnTo>
                    <a:lnTo>
                      <a:pt x="320" y="250"/>
                    </a:lnTo>
                    <a:lnTo>
                      <a:pt x="323" y="250"/>
                    </a:lnTo>
                    <a:lnTo>
                      <a:pt x="320" y="250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17" y="255"/>
                    </a:lnTo>
                    <a:lnTo>
                      <a:pt x="317" y="255"/>
                    </a:lnTo>
                    <a:lnTo>
                      <a:pt x="317" y="255"/>
                    </a:lnTo>
                    <a:lnTo>
                      <a:pt x="317" y="255"/>
                    </a:lnTo>
                    <a:lnTo>
                      <a:pt x="317" y="255"/>
                    </a:lnTo>
                    <a:lnTo>
                      <a:pt x="317" y="258"/>
                    </a:lnTo>
                    <a:lnTo>
                      <a:pt x="317" y="258"/>
                    </a:lnTo>
                    <a:lnTo>
                      <a:pt x="317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58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1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4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67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0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2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5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78"/>
                    </a:lnTo>
                    <a:lnTo>
                      <a:pt x="314" y="281"/>
                    </a:lnTo>
                    <a:lnTo>
                      <a:pt x="314" y="284"/>
                    </a:lnTo>
                    <a:lnTo>
                      <a:pt x="314" y="292"/>
                    </a:lnTo>
                    <a:lnTo>
                      <a:pt x="311" y="295"/>
                    </a:lnTo>
                    <a:lnTo>
                      <a:pt x="311" y="298"/>
                    </a:lnTo>
                    <a:lnTo>
                      <a:pt x="311" y="301"/>
                    </a:lnTo>
                    <a:lnTo>
                      <a:pt x="311" y="301"/>
                    </a:lnTo>
                    <a:lnTo>
                      <a:pt x="311" y="304"/>
                    </a:lnTo>
                    <a:lnTo>
                      <a:pt x="311" y="306"/>
                    </a:lnTo>
                    <a:lnTo>
                      <a:pt x="311" y="309"/>
                    </a:lnTo>
                    <a:lnTo>
                      <a:pt x="311" y="312"/>
                    </a:lnTo>
                    <a:lnTo>
                      <a:pt x="317" y="309"/>
                    </a:lnTo>
                    <a:lnTo>
                      <a:pt x="317" y="312"/>
                    </a:lnTo>
                    <a:lnTo>
                      <a:pt x="317" y="312"/>
                    </a:lnTo>
                    <a:lnTo>
                      <a:pt x="317" y="312"/>
                    </a:lnTo>
                    <a:lnTo>
                      <a:pt x="320" y="312"/>
                    </a:lnTo>
                    <a:lnTo>
                      <a:pt x="320" y="312"/>
                    </a:lnTo>
                    <a:lnTo>
                      <a:pt x="320" y="312"/>
                    </a:lnTo>
                    <a:lnTo>
                      <a:pt x="320" y="312"/>
                    </a:lnTo>
                    <a:lnTo>
                      <a:pt x="320" y="312"/>
                    </a:lnTo>
                    <a:lnTo>
                      <a:pt x="323" y="315"/>
                    </a:lnTo>
                    <a:lnTo>
                      <a:pt x="323" y="315"/>
                    </a:lnTo>
                    <a:lnTo>
                      <a:pt x="323" y="315"/>
                    </a:lnTo>
                    <a:lnTo>
                      <a:pt x="326" y="315"/>
                    </a:lnTo>
                    <a:lnTo>
                      <a:pt x="328" y="318"/>
                    </a:lnTo>
                    <a:lnTo>
                      <a:pt x="334" y="321"/>
                    </a:lnTo>
                    <a:lnTo>
                      <a:pt x="334" y="321"/>
                    </a:lnTo>
                    <a:lnTo>
                      <a:pt x="334" y="321"/>
                    </a:lnTo>
                    <a:lnTo>
                      <a:pt x="337" y="321"/>
                    </a:lnTo>
                    <a:lnTo>
                      <a:pt x="337" y="321"/>
                    </a:lnTo>
                    <a:lnTo>
                      <a:pt x="337" y="321"/>
                    </a:lnTo>
                    <a:lnTo>
                      <a:pt x="340" y="321"/>
                    </a:lnTo>
                    <a:lnTo>
                      <a:pt x="340" y="321"/>
                    </a:lnTo>
                    <a:lnTo>
                      <a:pt x="340" y="318"/>
                    </a:lnTo>
                    <a:lnTo>
                      <a:pt x="340" y="318"/>
                    </a:lnTo>
                    <a:lnTo>
                      <a:pt x="342" y="318"/>
                    </a:lnTo>
                    <a:lnTo>
                      <a:pt x="342" y="318"/>
                    </a:lnTo>
                    <a:lnTo>
                      <a:pt x="342" y="321"/>
                    </a:lnTo>
                    <a:lnTo>
                      <a:pt x="342" y="318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2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1"/>
                    </a:lnTo>
                    <a:lnTo>
                      <a:pt x="345" y="323"/>
                    </a:lnTo>
                    <a:lnTo>
                      <a:pt x="345" y="323"/>
                    </a:lnTo>
                    <a:lnTo>
                      <a:pt x="345" y="323"/>
                    </a:lnTo>
                    <a:lnTo>
                      <a:pt x="345" y="323"/>
                    </a:lnTo>
                    <a:lnTo>
                      <a:pt x="345" y="323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6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29"/>
                    </a:lnTo>
                    <a:lnTo>
                      <a:pt x="348" y="332"/>
                    </a:lnTo>
                    <a:lnTo>
                      <a:pt x="348" y="332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48" y="335"/>
                    </a:lnTo>
                    <a:lnTo>
                      <a:pt x="357" y="338"/>
                    </a:lnTo>
                    <a:lnTo>
                      <a:pt x="357" y="338"/>
                    </a:lnTo>
                    <a:lnTo>
                      <a:pt x="357" y="338"/>
                    </a:lnTo>
                    <a:lnTo>
                      <a:pt x="357" y="338"/>
                    </a:lnTo>
                    <a:lnTo>
                      <a:pt x="357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59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2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5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68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1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4" y="338"/>
                    </a:lnTo>
                    <a:lnTo>
                      <a:pt x="376" y="338"/>
                    </a:lnTo>
                    <a:lnTo>
                      <a:pt x="376" y="338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6" y="340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79" y="343"/>
                    </a:lnTo>
                    <a:lnTo>
                      <a:pt x="379" y="343"/>
                    </a:lnTo>
                    <a:lnTo>
                      <a:pt x="379" y="343"/>
                    </a:lnTo>
                    <a:lnTo>
                      <a:pt x="379" y="343"/>
                    </a:lnTo>
                    <a:lnTo>
                      <a:pt x="379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3"/>
                    </a:lnTo>
                    <a:lnTo>
                      <a:pt x="382" y="346"/>
                    </a:lnTo>
                    <a:lnTo>
                      <a:pt x="382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5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88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1" y="346"/>
                    </a:lnTo>
                    <a:lnTo>
                      <a:pt x="393" y="346"/>
                    </a:lnTo>
                    <a:lnTo>
                      <a:pt x="393" y="349"/>
                    </a:lnTo>
                    <a:lnTo>
                      <a:pt x="393" y="349"/>
                    </a:lnTo>
                    <a:lnTo>
                      <a:pt x="393" y="349"/>
                    </a:lnTo>
                    <a:lnTo>
                      <a:pt x="393" y="349"/>
                    </a:lnTo>
                    <a:lnTo>
                      <a:pt x="393" y="349"/>
                    </a:lnTo>
                    <a:lnTo>
                      <a:pt x="396" y="349"/>
                    </a:lnTo>
                    <a:lnTo>
                      <a:pt x="396" y="349"/>
                    </a:lnTo>
                    <a:lnTo>
                      <a:pt x="396" y="349"/>
                    </a:lnTo>
                    <a:lnTo>
                      <a:pt x="396" y="349"/>
                    </a:lnTo>
                    <a:lnTo>
                      <a:pt x="396" y="349"/>
                    </a:lnTo>
                    <a:lnTo>
                      <a:pt x="399" y="349"/>
                    </a:lnTo>
                    <a:lnTo>
                      <a:pt x="399" y="349"/>
                    </a:lnTo>
                    <a:lnTo>
                      <a:pt x="402" y="349"/>
                    </a:lnTo>
                    <a:lnTo>
                      <a:pt x="402" y="349"/>
                    </a:lnTo>
                    <a:lnTo>
                      <a:pt x="402" y="349"/>
                    </a:lnTo>
                    <a:lnTo>
                      <a:pt x="405" y="349"/>
                    </a:lnTo>
                    <a:lnTo>
                      <a:pt x="405" y="349"/>
                    </a:lnTo>
                    <a:lnTo>
                      <a:pt x="410" y="349"/>
                    </a:lnTo>
                    <a:lnTo>
                      <a:pt x="410" y="352"/>
                    </a:lnTo>
                    <a:lnTo>
                      <a:pt x="410" y="352"/>
                    </a:lnTo>
                    <a:lnTo>
                      <a:pt x="410" y="355"/>
                    </a:lnTo>
                    <a:lnTo>
                      <a:pt x="408" y="355"/>
                    </a:lnTo>
                    <a:lnTo>
                      <a:pt x="408" y="357"/>
                    </a:lnTo>
                    <a:lnTo>
                      <a:pt x="408" y="360"/>
                    </a:lnTo>
                    <a:lnTo>
                      <a:pt x="408" y="360"/>
                    </a:lnTo>
                    <a:lnTo>
                      <a:pt x="408" y="360"/>
                    </a:lnTo>
                    <a:lnTo>
                      <a:pt x="408" y="363"/>
                    </a:lnTo>
                    <a:lnTo>
                      <a:pt x="405" y="369"/>
                    </a:lnTo>
                    <a:lnTo>
                      <a:pt x="405" y="374"/>
                    </a:lnTo>
                    <a:lnTo>
                      <a:pt x="405" y="380"/>
                    </a:lnTo>
                    <a:lnTo>
                      <a:pt x="402" y="383"/>
                    </a:lnTo>
                    <a:lnTo>
                      <a:pt x="402" y="383"/>
                    </a:lnTo>
                    <a:lnTo>
                      <a:pt x="399" y="383"/>
                    </a:lnTo>
                    <a:lnTo>
                      <a:pt x="399" y="383"/>
                    </a:lnTo>
                    <a:lnTo>
                      <a:pt x="396" y="380"/>
                    </a:lnTo>
                    <a:lnTo>
                      <a:pt x="393" y="380"/>
                    </a:lnTo>
                    <a:lnTo>
                      <a:pt x="393" y="380"/>
                    </a:lnTo>
                    <a:lnTo>
                      <a:pt x="391" y="380"/>
                    </a:lnTo>
                    <a:lnTo>
                      <a:pt x="391" y="380"/>
                    </a:lnTo>
                    <a:lnTo>
                      <a:pt x="391" y="380"/>
                    </a:lnTo>
                    <a:lnTo>
                      <a:pt x="388" y="380"/>
                    </a:lnTo>
                    <a:lnTo>
                      <a:pt x="388" y="380"/>
                    </a:lnTo>
                    <a:lnTo>
                      <a:pt x="388" y="380"/>
                    </a:lnTo>
                    <a:lnTo>
                      <a:pt x="388" y="383"/>
                    </a:lnTo>
                    <a:lnTo>
                      <a:pt x="385" y="383"/>
                    </a:lnTo>
                    <a:lnTo>
                      <a:pt x="385" y="383"/>
                    </a:lnTo>
                    <a:lnTo>
                      <a:pt x="385" y="383"/>
                    </a:lnTo>
                    <a:lnTo>
                      <a:pt x="385" y="383"/>
                    </a:lnTo>
                    <a:lnTo>
                      <a:pt x="382" y="383"/>
                    </a:lnTo>
                    <a:lnTo>
                      <a:pt x="382" y="383"/>
                    </a:lnTo>
                    <a:lnTo>
                      <a:pt x="382" y="383"/>
                    </a:lnTo>
                    <a:lnTo>
                      <a:pt x="379" y="383"/>
                    </a:lnTo>
                    <a:lnTo>
                      <a:pt x="379" y="383"/>
                    </a:lnTo>
                    <a:lnTo>
                      <a:pt x="379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3"/>
                    </a:lnTo>
                    <a:lnTo>
                      <a:pt x="376" y="386"/>
                    </a:lnTo>
                    <a:lnTo>
                      <a:pt x="376" y="386"/>
                    </a:lnTo>
                    <a:lnTo>
                      <a:pt x="376" y="386"/>
                    </a:lnTo>
                    <a:lnTo>
                      <a:pt x="376" y="386"/>
                    </a:lnTo>
                    <a:lnTo>
                      <a:pt x="376" y="386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89"/>
                    </a:lnTo>
                    <a:lnTo>
                      <a:pt x="376" y="391"/>
                    </a:lnTo>
                    <a:lnTo>
                      <a:pt x="376" y="391"/>
                    </a:lnTo>
                    <a:lnTo>
                      <a:pt x="376" y="391"/>
                    </a:lnTo>
                    <a:lnTo>
                      <a:pt x="376" y="391"/>
                    </a:lnTo>
                    <a:lnTo>
                      <a:pt x="376" y="391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6" y="394"/>
                    </a:lnTo>
                    <a:lnTo>
                      <a:pt x="374" y="394"/>
                    </a:lnTo>
                    <a:lnTo>
                      <a:pt x="374" y="394"/>
                    </a:lnTo>
                    <a:lnTo>
                      <a:pt x="374" y="394"/>
                    </a:lnTo>
                    <a:lnTo>
                      <a:pt x="374" y="397"/>
                    </a:lnTo>
                    <a:lnTo>
                      <a:pt x="376" y="397"/>
                    </a:lnTo>
                    <a:lnTo>
                      <a:pt x="376" y="397"/>
                    </a:lnTo>
                    <a:lnTo>
                      <a:pt x="374" y="397"/>
                    </a:lnTo>
                    <a:lnTo>
                      <a:pt x="374" y="400"/>
                    </a:lnTo>
                    <a:lnTo>
                      <a:pt x="374" y="400"/>
                    </a:lnTo>
                    <a:lnTo>
                      <a:pt x="371" y="400"/>
                    </a:lnTo>
                    <a:lnTo>
                      <a:pt x="371" y="403"/>
                    </a:lnTo>
                    <a:lnTo>
                      <a:pt x="371" y="403"/>
                    </a:lnTo>
                    <a:lnTo>
                      <a:pt x="371" y="403"/>
                    </a:lnTo>
                    <a:lnTo>
                      <a:pt x="371" y="403"/>
                    </a:lnTo>
                    <a:lnTo>
                      <a:pt x="368" y="403"/>
                    </a:lnTo>
                    <a:lnTo>
                      <a:pt x="368" y="403"/>
                    </a:lnTo>
                    <a:lnTo>
                      <a:pt x="368" y="406"/>
                    </a:lnTo>
                    <a:lnTo>
                      <a:pt x="365" y="406"/>
                    </a:lnTo>
                    <a:lnTo>
                      <a:pt x="365" y="406"/>
                    </a:lnTo>
                    <a:lnTo>
                      <a:pt x="365" y="406"/>
                    </a:lnTo>
                    <a:lnTo>
                      <a:pt x="365" y="406"/>
                    </a:lnTo>
                    <a:lnTo>
                      <a:pt x="362" y="406"/>
                    </a:lnTo>
                    <a:lnTo>
                      <a:pt x="362" y="406"/>
                    </a:lnTo>
                    <a:lnTo>
                      <a:pt x="362" y="408"/>
                    </a:lnTo>
                    <a:lnTo>
                      <a:pt x="359" y="408"/>
                    </a:lnTo>
                    <a:lnTo>
                      <a:pt x="359" y="408"/>
                    </a:lnTo>
                    <a:lnTo>
                      <a:pt x="357" y="408"/>
                    </a:lnTo>
                    <a:lnTo>
                      <a:pt x="357" y="411"/>
                    </a:lnTo>
                    <a:lnTo>
                      <a:pt x="354" y="411"/>
                    </a:lnTo>
                    <a:lnTo>
                      <a:pt x="354" y="411"/>
                    </a:lnTo>
                    <a:lnTo>
                      <a:pt x="351" y="411"/>
                    </a:lnTo>
                    <a:lnTo>
                      <a:pt x="351" y="411"/>
                    </a:lnTo>
                    <a:lnTo>
                      <a:pt x="351" y="411"/>
                    </a:lnTo>
                    <a:lnTo>
                      <a:pt x="351" y="411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8" y="414"/>
                    </a:lnTo>
                    <a:lnTo>
                      <a:pt x="345" y="414"/>
                    </a:lnTo>
                    <a:lnTo>
                      <a:pt x="345" y="414"/>
                    </a:lnTo>
                    <a:lnTo>
                      <a:pt x="345" y="417"/>
                    </a:lnTo>
                    <a:lnTo>
                      <a:pt x="345" y="417"/>
                    </a:lnTo>
                    <a:lnTo>
                      <a:pt x="342" y="417"/>
                    </a:lnTo>
                    <a:lnTo>
                      <a:pt x="342" y="417"/>
                    </a:lnTo>
                    <a:lnTo>
                      <a:pt x="342" y="417"/>
                    </a:lnTo>
                    <a:lnTo>
                      <a:pt x="342" y="417"/>
                    </a:lnTo>
                    <a:lnTo>
                      <a:pt x="342" y="420"/>
                    </a:lnTo>
                    <a:lnTo>
                      <a:pt x="342" y="420"/>
                    </a:lnTo>
                    <a:lnTo>
                      <a:pt x="342" y="420"/>
                    </a:lnTo>
                    <a:lnTo>
                      <a:pt x="342" y="420"/>
                    </a:lnTo>
                    <a:lnTo>
                      <a:pt x="340" y="420"/>
                    </a:lnTo>
                    <a:lnTo>
                      <a:pt x="340" y="420"/>
                    </a:lnTo>
                    <a:lnTo>
                      <a:pt x="340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3"/>
                    </a:lnTo>
                    <a:lnTo>
                      <a:pt x="337" y="425"/>
                    </a:lnTo>
                    <a:lnTo>
                      <a:pt x="337" y="425"/>
                    </a:lnTo>
                    <a:lnTo>
                      <a:pt x="334" y="425"/>
                    </a:lnTo>
                    <a:lnTo>
                      <a:pt x="334" y="425"/>
                    </a:lnTo>
                    <a:lnTo>
                      <a:pt x="334" y="425"/>
                    </a:lnTo>
                    <a:lnTo>
                      <a:pt x="334" y="425"/>
                    </a:lnTo>
                    <a:lnTo>
                      <a:pt x="334" y="425"/>
                    </a:lnTo>
                    <a:lnTo>
                      <a:pt x="334" y="428"/>
                    </a:lnTo>
                    <a:lnTo>
                      <a:pt x="334" y="428"/>
                    </a:lnTo>
                    <a:lnTo>
                      <a:pt x="334" y="428"/>
                    </a:lnTo>
                    <a:lnTo>
                      <a:pt x="334" y="428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4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1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1" y="434"/>
                    </a:lnTo>
                    <a:lnTo>
                      <a:pt x="334" y="434"/>
                    </a:lnTo>
                    <a:lnTo>
                      <a:pt x="334" y="434"/>
                    </a:lnTo>
                    <a:lnTo>
                      <a:pt x="334" y="434"/>
                    </a:lnTo>
                    <a:lnTo>
                      <a:pt x="334" y="434"/>
                    </a:lnTo>
                    <a:lnTo>
                      <a:pt x="334" y="434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1" y="437"/>
                    </a:lnTo>
                    <a:lnTo>
                      <a:pt x="331" y="440"/>
                    </a:lnTo>
                    <a:lnTo>
                      <a:pt x="331" y="440"/>
                    </a:lnTo>
                    <a:lnTo>
                      <a:pt x="331" y="440"/>
                    </a:lnTo>
                    <a:lnTo>
                      <a:pt x="331" y="440"/>
                    </a:lnTo>
                    <a:lnTo>
                      <a:pt x="331" y="440"/>
                    </a:lnTo>
                    <a:lnTo>
                      <a:pt x="328" y="440"/>
                    </a:lnTo>
                    <a:lnTo>
                      <a:pt x="328" y="443"/>
                    </a:lnTo>
                    <a:lnTo>
                      <a:pt x="328" y="443"/>
                    </a:lnTo>
                    <a:lnTo>
                      <a:pt x="328" y="443"/>
                    </a:lnTo>
                    <a:lnTo>
                      <a:pt x="328" y="445"/>
                    </a:lnTo>
                    <a:lnTo>
                      <a:pt x="328" y="445"/>
                    </a:lnTo>
                    <a:lnTo>
                      <a:pt x="328" y="445"/>
                    </a:lnTo>
                    <a:lnTo>
                      <a:pt x="328" y="448"/>
                    </a:lnTo>
                    <a:lnTo>
                      <a:pt x="328" y="448"/>
                    </a:lnTo>
                    <a:lnTo>
                      <a:pt x="326" y="451"/>
                    </a:lnTo>
                    <a:lnTo>
                      <a:pt x="326" y="451"/>
                    </a:lnTo>
                    <a:lnTo>
                      <a:pt x="326" y="454"/>
                    </a:lnTo>
                    <a:lnTo>
                      <a:pt x="326" y="457"/>
                    </a:lnTo>
                    <a:lnTo>
                      <a:pt x="326" y="457"/>
                    </a:lnTo>
                    <a:lnTo>
                      <a:pt x="326" y="460"/>
                    </a:lnTo>
                    <a:lnTo>
                      <a:pt x="326" y="460"/>
                    </a:lnTo>
                    <a:lnTo>
                      <a:pt x="323" y="460"/>
                    </a:lnTo>
                    <a:lnTo>
                      <a:pt x="323" y="462"/>
                    </a:lnTo>
                    <a:lnTo>
                      <a:pt x="323" y="462"/>
                    </a:lnTo>
                    <a:lnTo>
                      <a:pt x="323" y="462"/>
                    </a:lnTo>
                    <a:lnTo>
                      <a:pt x="326" y="462"/>
                    </a:lnTo>
                    <a:lnTo>
                      <a:pt x="326" y="465"/>
                    </a:lnTo>
                    <a:lnTo>
                      <a:pt x="326" y="465"/>
                    </a:lnTo>
                    <a:lnTo>
                      <a:pt x="328" y="465"/>
                    </a:lnTo>
                    <a:lnTo>
                      <a:pt x="328" y="465"/>
                    </a:lnTo>
                    <a:lnTo>
                      <a:pt x="328" y="468"/>
                    </a:lnTo>
                    <a:lnTo>
                      <a:pt x="331" y="468"/>
                    </a:lnTo>
                    <a:lnTo>
                      <a:pt x="331" y="468"/>
                    </a:lnTo>
                    <a:lnTo>
                      <a:pt x="331" y="468"/>
                    </a:lnTo>
                    <a:lnTo>
                      <a:pt x="331" y="471"/>
                    </a:lnTo>
                    <a:lnTo>
                      <a:pt x="331" y="471"/>
                    </a:lnTo>
                    <a:lnTo>
                      <a:pt x="331" y="471"/>
                    </a:lnTo>
                    <a:lnTo>
                      <a:pt x="328" y="471"/>
                    </a:lnTo>
                    <a:lnTo>
                      <a:pt x="328" y="474"/>
                    </a:lnTo>
                    <a:lnTo>
                      <a:pt x="328" y="477"/>
                    </a:lnTo>
                    <a:lnTo>
                      <a:pt x="326" y="477"/>
                    </a:lnTo>
                    <a:lnTo>
                      <a:pt x="323" y="479"/>
                    </a:lnTo>
                    <a:lnTo>
                      <a:pt x="323" y="482"/>
                    </a:lnTo>
                    <a:lnTo>
                      <a:pt x="320" y="482"/>
                    </a:lnTo>
                    <a:lnTo>
                      <a:pt x="317" y="488"/>
                    </a:lnTo>
                    <a:lnTo>
                      <a:pt x="317" y="488"/>
                    </a:lnTo>
                    <a:lnTo>
                      <a:pt x="317" y="488"/>
                    </a:lnTo>
                    <a:lnTo>
                      <a:pt x="314" y="488"/>
                    </a:lnTo>
                    <a:lnTo>
                      <a:pt x="314" y="488"/>
                    </a:lnTo>
                    <a:lnTo>
                      <a:pt x="314" y="488"/>
                    </a:lnTo>
                    <a:lnTo>
                      <a:pt x="314" y="491"/>
                    </a:lnTo>
                    <a:lnTo>
                      <a:pt x="314" y="491"/>
                    </a:lnTo>
                    <a:lnTo>
                      <a:pt x="314" y="491"/>
                    </a:lnTo>
                    <a:lnTo>
                      <a:pt x="314" y="491"/>
                    </a:lnTo>
                    <a:lnTo>
                      <a:pt x="311" y="491"/>
                    </a:lnTo>
                    <a:lnTo>
                      <a:pt x="311" y="491"/>
                    </a:lnTo>
                    <a:lnTo>
                      <a:pt x="311" y="491"/>
                    </a:lnTo>
                    <a:lnTo>
                      <a:pt x="309" y="491"/>
                    </a:lnTo>
                    <a:lnTo>
                      <a:pt x="309" y="491"/>
                    </a:lnTo>
                    <a:lnTo>
                      <a:pt x="309" y="491"/>
                    </a:lnTo>
                    <a:lnTo>
                      <a:pt x="309" y="491"/>
                    </a:lnTo>
                    <a:lnTo>
                      <a:pt x="306" y="491"/>
                    </a:lnTo>
                    <a:lnTo>
                      <a:pt x="303" y="491"/>
                    </a:lnTo>
                    <a:lnTo>
                      <a:pt x="303" y="491"/>
                    </a:lnTo>
                    <a:lnTo>
                      <a:pt x="303" y="488"/>
                    </a:lnTo>
                    <a:lnTo>
                      <a:pt x="303" y="488"/>
                    </a:lnTo>
                    <a:lnTo>
                      <a:pt x="303" y="488"/>
                    </a:lnTo>
                    <a:lnTo>
                      <a:pt x="303" y="485"/>
                    </a:lnTo>
                    <a:lnTo>
                      <a:pt x="303" y="485"/>
                    </a:lnTo>
                    <a:lnTo>
                      <a:pt x="303" y="485"/>
                    </a:lnTo>
                    <a:lnTo>
                      <a:pt x="294" y="482"/>
                    </a:lnTo>
                    <a:lnTo>
                      <a:pt x="292" y="488"/>
                    </a:lnTo>
                    <a:lnTo>
                      <a:pt x="289" y="488"/>
                    </a:lnTo>
                    <a:lnTo>
                      <a:pt x="283" y="485"/>
                    </a:lnTo>
                    <a:lnTo>
                      <a:pt x="277" y="485"/>
                    </a:lnTo>
                    <a:lnTo>
                      <a:pt x="275" y="485"/>
                    </a:lnTo>
                    <a:lnTo>
                      <a:pt x="277" y="482"/>
                    </a:lnTo>
                    <a:lnTo>
                      <a:pt x="277" y="477"/>
                    </a:lnTo>
                    <a:lnTo>
                      <a:pt x="280" y="468"/>
                    </a:lnTo>
                    <a:lnTo>
                      <a:pt x="280" y="460"/>
                    </a:lnTo>
                    <a:lnTo>
                      <a:pt x="280" y="457"/>
                    </a:lnTo>
                    <a:lnTo>
                      <a:pt x="283" y="448"/>
                    </a:lnTo>
                    <a:lnTo>
                      <a:pt x="280" y="448"/>
                    </a:lnTo>
                    <a:lnTo>
                      <a:pt x="277" y="448"/>
                    </a:lnTo>
                    <a:lnTo>
                      <a:pt x="275" y="448"/>
                    </a:lnTo>
                    <a:lnTo>
                      <a:pt x="272" y="448"/>
                    </a:lnTo>
                    <a:lnTo>
                      <a:pt x="269" y="448"/>
                    </a:lnTo>
                    <a:lnTo>
                      <a:pt x="266" y="445"/>
                    </a:lnTo>
                    <a:lnTo>
                      <a:pt x="266" y="445"/>
                    </a:lnTo>
                    <a:lnTo>
                      <a:pt x="263" y="445"/>
                    </a:lnTo>
                    <a:lnTo>
                      <a:pt x="263" y="445"/>
                    </a:lnTo>
                    <a:lnTo>
                      <a:pt x="260" y="445"/>
                    </a:lnTo>
                    <a:lnTo>
                      <a:pt x="258" y="445"/>
                    </a:lnTo>
                    <a:lnTo>
                      <a:pt x="258" y="445"/>
                    </a:lnTo>
                    <a:lnTo>
                      <a:pt x="255" y="448"/>
                    </a:lnTo>
                    <a:lnTo>
                      <a:pt x="252" y="448"/>
                    </a:lnTo>
                    <a:lnTo>
                      <a:pt x="252" y="448"/>
                    </a:lnTo>
                    <a:lnTo>
                      <a:pt x="252" y="434"/>
                    </a:lnTo>
                    <a:lnTo>
                      <a:pt x="252" y="431"/>
                    </a:lnTo>
                    <a:lnTo>
                      <a:pt x="249" y="431"/>
                    </a:lnTo>
                    <a:lnTo>
                      <a:pt x="249" y="431"/>
                    </a:lnTo>
                    <a:lnTo>
                      <a:pt x="246" y="431"/>
                    </a:lnTo>
                    <a:lnTo>
                      <a:pt x="246" y="431"/>
                    </a:lnTo>
                    <a:lnTo>
                      <a:pt x="243" y="431"/>
                    </a:lnTo>
                    <a:lnTo>
                      <a:pt x="243" y="431"/>
                    </a:lnTo>
                    <a:lnTo>
                      <a:pt x="241" y="431"/>
                    </a:lnTo>
                    <a:lnTo>
                      <a:pt x="238" y="431"/>
                    </a:lnTo>
                    <a:lnTo>
                      <a:pt x="238" y="431"/>
                    </a:lnTo>
                    <a:lnTo>
                      <a:pt x="235" y="431"/>
                    </a:lnTo>
                    <a:lnTo>
                      <a:pt x="235" y="431"/>
                    </a:lnTo>
                    <a:lnTo>
                      <a:pt x="235" y="431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32" y="431"/>
                    </a:lnTo>
                    <a:lnTo>
                      <a:pt x="229" y="431"/>
                    </a:lnTo>
                    <a:lnTo>
                      <a:pt x="229" y="431"/>
                    </a:lnTo>
                    <a:lnTo>
                      <a:pt x="229" y="431"/>
                    </a:lnTo>
                    <a:lnTo>
                      <a:pt x="229" y="431"/>
                    </a:lnTo>
                    <a:lnTo>
                      <a:pt x="229" y="431"/>
                    </a:lnTo>
                    <a:lnTo>
                      <a:pt x="229" y="434"/>
                    </a:lnTo>
                    <a:lnTo>
                      <a:pt x="229" y="434"/>
                    </a:lnTo>
                    <a:lnTo>
                      <a:pt x="226" y="434"/>
                    </a:lnTo>
                    <a:lnTo>
                      <a:pt x="226" y="434"/>
                    </a:lnTo>
                    <a:lnTo>
                      <a:pt x="226" y="434"/>
                    </a:lnTo>
                    <a:lnTo>
                      <a:pt x="226" y="434"/>
                    </a:lnTo>
                    <a:lnTo>
                      <a:pt x="226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4"/>
                    </a:lnTo>
                    <a:lnTo>
                      <a:pt x="224" y="437"/>
                    </a:lnTo>
                    <a:lnTo>
                      <a:pt x="224" y="437"/>
                    </a:lnTo>
                    <a:lnTo>
                      <a:pt x="221" y="437"/>
                    </a:lnTo>
                    <a:lnTo>
                      <a:pt x="221" y="437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0"/>
                    </a:lnTo>
                    <a:lnTo>
                      <a:pt x="221" y="443"/>
                    </a:lnTo>
                    <a:lnTo>
                      <a:pt x="221" y="448"/>
                    </a:lnTo>
                    <a:lnTo>
                      <a:pt x="221" y="451"/>
                    </a:lnTo>
                    <a:lnTo>
                      <a:pt x="221" y="454"/>
                    </a:lnTo>
                    <a:lnTo>
                      <a:pt x="218" y="457"/>
                    </a:lnTo>
                    <a:lnTo>
                      <a:pt x="218" y="462"/>
                    </a:lnTo>
                    <a:lnTo>
                      <a:pt x="218" y="465"/>
                    </a:lnTo>
                    <a:lnTo>
                      <a:pt x="218" y="471"/>
                    </a:lnTo>
                    <a:lnTo>
                      <a:pt x="218" y="474"/>
                    </a:lnTo>
                    <a:lnTo>
                      <a:pt x="218" y="479"/>
                    </a:lnTo>
                    <a:lnTo>
                      <a:pt x="218" y="482"/>
                    </a:lnTo>
                    <a:lnTo>
                      <a:pt x="218" y="482"/>
                    </a:lnTo>
                    <a:lnTo>
                      <a:pt x="218" y="482"/>
                    </a:lnTo>
                    <a:lnTo>
                      <a:pt x="218" y="482"/>
                    </a:lnTo>
                    <a:lnTo>
                      <a:pt x="218" y="482"/>
                    </a:lnTo>
                    <a:lnTo>
                      <a:pt x="215" y="482"/>
                    </a:lnTo>
                    <a:lnTo>
                      <a:pt x="215" y="482"/>
                    </a:lnTo>
                    <a:lnTo>
                      <a:pt x="215" y="485"/>
                    </a:lnTo>
                    <a:lnTo>
                      <a:pt x="215" y="485"/>
                    </a:lnTo>
                    <a:lnTo>
                      <a:pt x="215" y="485"/>
                    </a:lnTo>
                    <a:lnTo>
                      <a:pt x="215" y="485"/>
                    </a:lnTo>
                    <a:lnTo>
                      <a:pt x="212" y="485"/>
                    </a:lnTo>
                    <a:lnTo>
                      <a:pt x="212" y="488"/>
                    </a:lnTo>
                    <a:lnTo>
                      <a:pt x="212" y="488"/>
                    </a:lnTo>
                    <a:lnTo>
                      <a:pt x="212" y="488"/>
                    </a:lnTo>
                    <a:lnTo>
                      <a:pt x="212" y="488"/>
                    </a:lnTo>
                    <a:lnTo>
                      <a:pt x="212" y="488"/>
                    </a:lnTo>
                    <a:lnTo>
                      <a:pt x="209" y="488"/>
                    </a:lnTo>
                    <a:lnTo>
                      <a:pt x="209" y="488"/>
                    </a:lnTo>
                    <a:lnTo>
                      <a:pt x="209" y="488"/>
                    </a:lnTo>
                    <a:lnTo>
                      <a:pt x="209" y="488"/>
                    </a:lnTo>
                    <a:lnTo>
                      <a:pt x="209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1"/>
                    </a:lnTo>
                    <a:lnTo>
                      <a:pt x="207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1" y="494"/>
                    </a:lnTo>
                    <a:lnTo>
                      <a:pt x="201" y="494"/>
                    </a:lnTo>
                    <a:lnTo>
                      <a:pt x="201" y="496"/>
                    </a:lnTo>
                    <a:lnTo>
                      <a:pt x="201" y="496"/>
                    </a:lnTo>
                    <a:lnTo>
                      <a:pt x="198" y="496"/>
                    </a:lnTo>
                    <a:lnTo>
                      <a:pt x="198" y="496"/>
                    </a:lnTo>
                    <a:lnTo>
                      <a:pt x="198" y="499"/>
                    </a:lnTo>
                    <a:lnTo>
                      <a:pt x="198" y="499"/>
                    </a:lnTo>
                    <a:lnTo>
                      <a:pt x="195" y="496"/>
                    </a:lnTo>
                    <a:lnTo>
                      <a:pt x="192" y="496"/>
                    </a:lnTo>
                    <a:lnTo>
                      <a:pt x="192" y="494"/>
                    </a:lnTo>
                    <a:lnTo>
                      <a:pt x="190" y="494"/>
                    </a:lnTo>
                    <a:lnTo>
                      <a:pt x="190" y="494"/>
                    </a:lnTo>
                    <a:lnTo>
                      <a:pt x="187" y="494"/>
                    </a:lnTo>
                    <a:lnTo>
                      <a:pt x="187" y="494"/>
                    </a:lnTo>
                    <a:lnTo>
                      <a:pt x="187" y="494"/>
                    </a:lnTo>
                    <a:lnTo>
                      <a:pt x="187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4" y="491"/>
                    </a:lnTo>
                    <a:lnTo>
                      <a:pt x="181" y="491"/>
                    </a:lnTo>
                    <a:lnTo>
                      <a:pt x="181" y="491"/>
                    </a:lnTo>
                    <a:lnTo>
                      <a:pt x="181" y="491"/>
                    </a:lnTo>
                    <a:lnTo>
                      <a:pt x="181" y="491"/>
                    </a:lnTo>
                    <a:lnTo>
                      <a:pt x="181" y="488"/>
                    </a:lnTo>
                    <a:lnTo>
                      <a:pt x="181" y="488"/>
                    </a:lnTo>
                    <a:lnTo>
                      <a:pt x="178" y="488"/>
                    </a:lnTo>
                    <a:lnTo>
                      <a:pt x="178" y="488"/>
                    </a:lnTo>
                    <a:lnTo>
                      <a:pt x="178" y="488"/>
                    </a:lnTo>
                    <a:lnTo>
                      <a:pt x="178" y="488"/>
                    </a:lnTo>
                    <a:lnTo>
                      <a:pt x="175" y="488"/>
                    </a:lnTo>
                    <a:lnTo>
                      <a:pt x="175" y="488"/>
                    </a:lnTo>
                    <a:lnTo>
                      <a:pt x="175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3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70" y="485"/>
                    </a:lnTo>
                    <a:lnTo>
                      <a:pt x="167" y="485"/>
                    </a:lnTo>
                    <a:lnTo>
                      <a:pt x="167" y="485"/>
                    </a:lnTo>
                    <a:lnTo>
                      <a:pt x="167" y="485"/>
                    </a:lnTo>
                    <a:lnTo>
                      <a:pt x="167" y="485"/>
                    </a:lnTo>
                    <a:lnTo>
                      <a:pt x="164" y="485"/>
                    </a:lnTo>
                    <a:lnTo>
                      <a:pt x="164" y="485"/>
                    </a:lnTo>
                    <a:lnTo>
                      <a:pt x="164" y="485"/>
                    </a:lnTo>
                    <a:lnTo>
                      <a:pt x="164" y="485"/>
                    </a:lnTo>
                    <a:lnTo>
                      <a:pt x="161" y="485"/>
                    </a:lnTo>
                    <a:lnTo>
                      <a:pt x="161" y="485"/>
                    </a:lnTo>
                    <a:lnTo>
                      <a:pt x="161" y="485"/>
                    </a:lnTo>
                    <a:lnTo>
                      <a:pt x="161" y="485"/>
                    </a:lnTo>
                    <a:lnTo>
                      <a:pt x="161" y="485"/>
                    </a:lnTo>
                    <a:lnTo>
                      <a:pt x="158" y="485"/>
                    </a:lnTo>
                    <a:lnTo>
                      <a:pt x="158" y="485"/>
                    </a:lnTo>
                    <a:lnTo>
                      <a:pt x="158" y="485"/>
                    </a:lnTo>
                    <a:lnTo>
                      <a:pt x="158" y="485"/>
                    </a:lnTo>
                    <a:lnTo>
                      <a:pt x="156" y="485"/>
                    </a:lnTo>
                    <a:lnTo>
                      <a:pt x="156" y="485"/>
                    </a:lnTo>
                    <a:lnTo>
                      <a:pt x="156" y="485"/>
                    </a:lnTo>
                    <a:lnTo>
                      <a:pt x="156" y="485"/>
                    </a:lnTo>
                    <a:lnTo>
                      <a:pt x="153" y="485"/>
                    </a:lnTo>
                    <a:lnTo>
                      <a:pt x="153" y="482"/>
                    </a:lnTo>
                    <a:lnTo>
                      <a:pt x="153" y="482"/>
                    </a:lnTo>
                    <a:lnTo>
                      <a:pt x="153" y="482"/>
                    </a:lnTo>
                    <a:lnTo>
                      <a:pt x="150" y="482"/>
                    </a:lnTo>
                    <a:lnTo>
                      <a:pt x="150" y="482"/>
                    </a:lnTo>
                    <a:lnTo>
                      <a:pt x="150" y="485"/>
                    </a:lnTo>
                    <a:lnTo>
                      <a:pt x="147" y="485"/>
                    </a:lnTo>
                    <a:lnTo>
                      <a:pt x="147" y="485"/>
                    </a:lnTo>
                    <a:lnTo>
                      <a:pt x="147" y="482"/>
                    </a:lnTo>
                    <a:lnTo>
                      <a:pt x="144" y="482"/>
                    </a:lnTo>
                    <a:lnTo>
                      <a:pt x="144" y="482"/>
                    </a:lnTo>
                    <a:lnTo>
                      <a:pt x="141" y="479"/>
                    </a:lnTo>
                    <a:lnTo>
                      <a:pt x="141" y="479"/>
                    </a:lnTo>
                    <a:lnTo>
                      <a:pt x="141" y="479"/>
                    </a:lnTo>
                    <a:lnTo>
                      <a:pt x="139" y="479"/>
                    </a:lnTo>
                    <a:lnTo>
                      <a:pt x="139" y="477"/>
                    </a:lnTo>
                    <a:lnTo>
                      <a:pt x="139" y="477"/>
                    </a:lnTo>
                    <a:lnTo>
                      <a:pt x="139" y="474"/>
                    </a:lnTo>
                    <a:lnTo>
                      <a:pt x="136" y="474"/>
                    </a:lnTo>
                    <a:lnTo>
                      <a:pt x="136" y="474"/>
                    </a:lnTo>
                    <a:lnTo>
                      <a:pt x="133" y="474"/>
                    </a:lnTo>
                    <a:lnTo>
                      <a:pt x="130" y="474"/>
                    </a:lnTo>
                    <a:lnTo>
                      <a:pt x="127" y="474"/>
                    </a:lnTo>
                    <a:lnTo>
                      <a:pt x="127" y="474"/>
                    </a:lnTo>
                    <a:lnTo>
                      <a:pt x="124" y="474"/>
                    </a:lnTo>
                    <a:lnTo>
                      <a:pt x="122" y="474"/>
                    </a:lnTo>
                    <a:lnTo>
                      <a:pt x="122" y="474"/>
                    </a:lnTo>
                    <a:lnTo>
                      <a:pt x="119" y="471"/>
                    </a:lnTo>
                    <a:lnTo>
                      <a:pt x="119" y="474"/>
                    </a:lnTo>
                    <a:lnTo>
                      <a:pt x="119" y="474"/>
                    </a:lnTo>
                    <a:lnTo>
                      <a:pt x="116" y="474"/>
                    </a:lnTo>
                    <a:lnTo>
                      <a:pt x="116" y="474"/>
                    </a:lnTo>
                    <a:lnTo>
                      <a:pt x="116" y="474"/>
                    </a:lnTo>
                    <a:lnTo>
                      <a:pt x="116" y="471"/>
                    </a:lnTo>
                    <a:lnTo>
                      <a:pt x="113" y="471"/>
                    </a:lnTo>
                    <a:lnTo>
                      <a:pt x="113" y="471"/>
                    </a:lnTo>
                    <a:lnTo>
                      <a:pt x="110" y="471"/>
                    </a:lnTo>
                    <a:lnTo>
                      <a:pt x="110" y="471"/>
                    </a:lnTo>
                    <a:lnTo>
                      <a:pt x="110" y="471"/>
                    </a:lnTo>
                    <a:lnTo>
                      <a:pt x="110" y="471"/>
                    </a:lnTo>
                    <a:lnTo>
                      <a:pt x="110" y="471"/>
                    </a:lnTo>
                    <a:lnTo>
                      <a:pt x="113" y="471"/>
                    </a:lnTo>
                    <a:lnTo>
                      <a:pt x="113" y="468"/>
                    </a:lnTo>
                    <a:lnTo>
                      <a:pt x="113" y="468"/>
                    </a:lnTo>
                    <a:lnTo>
                      <a:pt x="113" y="465"/>
                    </a:lnTo>
                    <a:lnTo>
                      <a:pt x="113" y="465"/>
                    </a:lnTo>
                    <a:lnTo>
                      <a:pt x="113" y="465"/>
                    </a:lnTo>
                    <a:lnTo>
                      <a:pt x="110" y="462"/>
                    </a:lnTo>
                    <a:lnTo>
                      <a:pt x="110" y="460"/>
                    </a:lnTo>
                    <a:lnTo>
                      <a:pt x="110" y="460"/>
                    </a:lnTo>
                    <a:lnTo>
                      <a:pt x="110" y="460"/>
                    </a:lnTo>
                    <a:lnTo>
                      <a:pt x="110" y="460"/>
                    </a:lnTo>
                    <a:lnTo>
                      <a:pt x="110" y="460"/>
                    </a:lnTo>
                    <a:lnTo>
                      <a:pt x="110" y="457"/>
                    </a:lnTo>
                    <a:lnTo>
                      <a:pt x="110" y="457"/>
                    </a:lnTo>
                    <a:lnTo>
                      <a:pt x="110" y="457"/>
                    </a:lnTo>
                    <a:lnTo>
                      <a:pt x="110" y="454"/>
                    </a:lnTo>
                    <a:lnTo>
                      <a:pt x="110" y="454"/>
                    </a:lnTo>
                    <a:lnTo>
                      <a:pt x="110" y="454"/>
                    </a:lnTo>
                    <a:lnTo>
                      <a:pt x="110" y="454"/>
                    </a:lnTo>
                    <a:lnTo>
                      <a:pt x="110" y="451"/>
                    </a:lnTo>
                    <a:lnTo>
                      <a:pt x="110" y="451"/>
                    </a:lnTo>
                    <a:lnTo>
                      <a:pt x="110" y="451"/>
                    </a:lnTo>
                    <a:lnTo>
                      <a:pt x="110" y="451"/>
                    </a:lnTo>
                    <a:lnTo>
                      <a:pt x="110" y="448"/>
                    </a:lnTo>
                    <a:lnTo>
                      <a:pt x="110" y="448"/>
                    </a:lnTo>
                    <a:lnTo>
                      <a:pt x="110" y="448"/>
                    </a:lnTo>
                    <a:lnTo>
                      <a:pt x="110" y="445"/>
                    </a:lnTo>
                    <a:lnTo>
                      <a:pt x="110" y="445"/>
                    </a:lnTo>
                    <a:lnTo>
                      <a:pt x="110" y="445"/>
                    </a:lnTo>
                    <a:lnTo>
                      <a:pt x="110" y="445"/>
                    </a:lnTo>
                    <a:lnTo>
                      <a:pt x="110" y="443"/>
                    </a:lnTo>
                    <a:lnTo>
                      <a:pt x="110" y="443"/>
                    </a:lnTo>
                    <a:lnTo>
                      <a:pt x="110" y="443"/>
                    </a:lnTo>
                    <a:lnTo>
                      <a:pt x="110" y="440"/>
                    </a:lnTo>
                    <a:lnTo>
                      <a:pt x="110" y="440"/>
                    </a:lnTo>
                    <a:lnTo>
                      <a:pt x="110" y="437"/>
                    </a:lnTo>
                    <a:lnTo>
                      <a:pt x="110" y="437"/>
                    </a:lnTo>
                    <a:lnTo>
                      <a:pt x="110" y="437"/>
                    </a:lnTo>
                    <a:lnTo>
                      <a:pt x="110" y="434"/>
                    </a:lnTo>
                    <a:lnTo>
                      <a:pt x="110" y="434"/>
                    </a:lnTo>
                    <a:lnTo>
                      <a:pt x="110" y="434"/>
                    </a:lnTo>
                    <a:lnTo>
                      <a:pt x="110" y="434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0" y="431"/>
                    </a:lnTo>
                    <a:lnTo>
                      <a:pt x="113" y="428"/>
                    </a:lnTo>
                    <a:lnTo>
                      <a:pt x="113" y="425"/>
                    </a:lnTo>
                    <a:lnTo>
                      <a:pt x="116" y="423"/>
                    </a:lnTo>
                    <a:lnTo>
                      <a:pt x="119" y="420"/>
                    </a:lnTo>
                    <a:lnTo>
                      <a:pt x="116" y="417"/>
                    </a:lnTo>
                    <a:lnTo>
                      <a:pt x="113" y="414"/>
                    </a:lnTo>
                    <a:lnTo>
                      <a:pt x="110" y="414"/>
                    </a:lnTo>
                    <a:lnTo>
                      <a:pt x="110" y="414"/>
                    </a:lnTo>
                    <a:lnTo>
                      <a:pt x="107" y="408"/>
                    </a:lnTo>
                    <a:lnTo>
                      <a:pt x="105" y="408"/>
                    </a:lnTo>
                    <a:lnTo>
                      <a:pt x="99" y="403"/>
                    </a:lnTo>
                    <a:lnTo>
                      <a:pt x="90" y="389"/>
                    </a:lnTo>
                    <a:lnTo>
                      <a:pt x="90" y="389"/>
                    </a:lnTo>
                    <a:lnTo>
                      <a:pt x="90" y="389"/>
                    </a:lnTo>
                    <a:lnTo>
                      <a:pt x="88" y="386"/>
                    </a:lnTo>
                    <a:lnTo>
                      <a:pt x="85" y="386"/>
                    </a:lnTo>
                    <a:lnTo>
                      <a:pt x="85" y="386"/>
                    </a:lnTo>
                    <a:lnTo>
                      <a:pt x="82" y="386"/>
                    </a:lnTo>
                    <a:lnTo>
                      <a:pt x="82" y="383"/>
                    </a:lnTo>
                    <a:lnTo>
                      <a:pt x="73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80"/>
                    </a:lnTo>
                    <a:lnTo>
                      <a:pt x="56" y="377"/>
                    </a:lnTo>
                    <a:lnTo>
                      <a:pt x="56" y="377"/>
                    </a:lnTo>
                    <a:lnTo>
                      <a:pt x="56" y="377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72"/>
                    </a:lnTo>
                    <a:lnTo>
                      <a:pt x="54" y="372"/>
                    </a:lnTo>
                    <a:lnTo>
                      <a:pt x="51" y="372"/>
                    </a:lnTo>
                    <a:lnTo>
                      <a:pt x="51" y="369"/>
                    </a:lnTo>
                    <a:lnTo>
                      <a:pt x="51" y="369"/>
                    </a:lnTo>
                    <a:lnTo>
                      <a:pt x="51" y="369"/>
                    </a:lnTo>
                    <a:lnTo>
                      <a:pt x="51" y="366"/>
                    </a:lnTo>
                    <a:lnTo>
                      <a:pt x="51" y="366"/>
                    </a:lnTo>
                    <a:lnTo>
                      <a:pt x="48" y="363"/>
                    </a:lnTo>
                    <a:lnTo>
                      <a:pt x="48" y="363"/>
                    </a:lnTo>
                    <a:lnTo>
                      <a:pt x="48" y="360"/>
                    </a:lnTo>
                    <a:lnTo>
                      <a:pt x="48" y="360"/>
                    </a:lnTo>
                    <a:lnTo>
                      <a:pt x="48" y="357"/>
                    </a:lnTo>
                    <a:lnTo>
                      <a:pt x="48" y="355"/>
                    </a:lnTo>
                    <a:lnTo>
                      <a:pt x="45" y="352"/>
                    </a:lnTo>
                    <a:lnTo>
                      <a:pt x="45" y="349"/>
                    </a:lnTo>
                    <a:lnTo>
                      <a:pt x="45" y="349"/>
                    </a:lnTo>
                    <a:lnTo>
                      <a:pt x="45" y="349"/>
                    </a:lnTo>
                    <a:lnTo>
                      <a:pt x="45" y="346"/>
                    </a:lnTo>
                    <a:lnTo>
                      <a:pt x="42" y="346"/>
                    </a:lnTo>
                    <a:lnTo>
                      <a:pt x="42" y="346"/>
                    </a:lnTo>
                    <a:lnTo>
                      <a:pt x="42" y="346"/>
                    </a:lnTo>
                    <a:lnTo>
                      <a:pt x="42" y="343"/>
                    </a:lnTo>
                    <a:lnTo>
                      <a:pt x="42" y="343"/>
                    </a:lnTo>
                    <a:lnTo>
                      <a:pt x="42" y="343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40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5" y="338"/>
                    </a:lnTo>
                    <a:lnTo>
                      <a:pt x="45" y="335"/>
                    </a:lnTo>
                    <a:lnTo>
                      <a:pt x="45" y="335"/>
                    </a:lnTo>
                    <a:lnTo>
                      <a:pt x="45" y="335"/>
                    </a:lnTo>
                    <a:lnTo>
                      <a:pt x="45" y="335"/>
                    </a:lnTo>
                    <a:lnTo>
                      <a:pt x="45" y="332"/>
                    </a:lnTo>
                    <a:lnTo>
                      <a:pt x="45" y="332"/>
                    </a:lnTo>
                    <a:lnTo>
                      <a:pt x="45" y="329"/>
                    </a:lnTo>
                    <a:lnTo>
                      <a:pt x="45" y="329"/>
                    </a:lnTo>
                    <a:lnTo>
                      <a:pt x="45" y="329"/>
                    </a:lnTo>
                    <a:lnTo>
                      <a:pt x="45" y="326"/>
                    </a:lnTo>
                    <a:lnTo>
                      <a:pt x="45" y="323"/>
                    </a:lnTo>
                    <a:lnTo>
                      <a:pt x="42" y="323"/>
                    </a:lnTo>
                    <a:lnTo>
                      <a:pt x="42" y="321"/>
                    </a:lnTo>
                    <a:lnTo>
                      <a:pt x="42" y="318"/>
                    </a:lnTo>
                    <a:lnTo>
                      <a:pt x="42" y="318"/>
                    </a:lnTo>
                    <a:lnTo>
                      <a:pt x="39" y="315"/>
                    </a:lnTo>
                    <a:lnTo>
                      <a:pt x="39" y="315"/>
                    </a:lnTo>
                    <a:lnTo>
                      <a:pt x="39" y="312"/>
                    </a:lnTo>
                    <a:lnTo>
                      <a:pt x="39" y="309"/>
                    </a:lnTo>
                    <a:lnTo>
                      <a:pt x="39" y="306"/>
                    </a:lnTo>
                    <a:lnTo>
                      <a:pt x="39" y="304"/>
                    </a:lnTo>
                    <a:lnTo>
                      <a:pt x="37" y="301"/>
                    </a:lnTo>
                    <a:lnTo>
                      <a:pt x="37" y="298"/>
                    </a:lnTo>
                    <a:lnTo>
                      <a:pt x="37" y="295"/>
                    </a:lnTo>
                    <a:lnTo>
                      <a:pt x="37" y="295"/>
                    </a:lnTo>
                    <a:lnTo>
                      <a:pt x="37" y="292"/>
                    </a:lnTo>
                    <a:lnTo>
                      <a:pt x="37" y="289"/>
                    </a:lnTo>
                    <a:lnTo>
                      <a:pt x="34" y="287"/>
                    </a:lnTo>
                    <a:lnTo>
                      <a:pt x="34" y="284"/>
                    </a:lnTo>
                    <a:lnTo>
                      <a:pt x="34" y="284"/>
                    </a:lnTo>
                    <a:lnTo>
                      <a:pt x="34" y="281"/>
                    </a:lnTo>
                    <a:lnTo>
                      <a:pt x="34" y="281"/>
                    </a:lnTo>
                    <a:lnTo>
                      <a:pt x="34" y="281"/>
                    </a:lnTo>
                    <a:lnTo>
                      <a:pt x="31" y="278"/>
                    </a:lnTo>
                    <a:lnTo>
                      <a:pt x="31" y="278"/>
                    </a:lnTo>
                    <a:lnTo>
                      <a:pt x="31" y="275"/>
                    </a:lnTo>
                    <a:lnTo>
                      <a:pt x="31" y="275"/>
                    </a:lnTo>
                    <a:lnTo>
                      <a:pt x="31" y="272"/>
                    </a:lnTo>
                    <a:lnTo>
                      <a:pt x="31" y="272"/>
                    </a:lnTo>
                    <a:lnTo>
                      <a:pt x="31" y="270"/>
                    </a:lnTo>
                    <a:lnTo>
                      <a:pt x="31" y="270"/>
                    </a:lnTo>
                    <a:lnTo>
                      <a:pt x="31" y="267"/>
                    </a:lnTo>
                    <a:lnTo>
                      <a:pt x="31" y="264"/>
                    </a:lnTo>
                    <a:lnTo>
                      <a:pt x="31" y="261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4" y="255"/>
                    </a:lnTo>
                    <a:lnTo>
                      <a:pt x="34" y="253"/>
                    </a:lnTo>
                    <a:lnTo>
                      <a:pt x="37" y="253"/>
                    </a:lnTo>
                    <a:lnTo>
                      <a:pt x="37" y="250"/>
                    </a:lnTo>
                    <a:lnTo>
                      <a:pt x="39" y="250"/>
                    </a:lnTo>
                    <a:lnTo>
                      <a:pt x="39" y="250"/>
                    </a:lnTo>
                    <a:lnTo>
                      <a:pt x="37" y="244"/>
                    </a:lnTo>
                    <a:lnTo>
                      <a:pt x="37" y="244"/>
                    </a:lnTo>
                    <a:lnTo>
                      <a:pt x="37" y="241"/>
                    </a:lnTo>
                    <a:lnTo>
                      <a:pt x="34" y="238"/>
                    </a:lnTo>
                    <a:lnTo>
                      <a:pt x="31" y="236"/>
                    </a:lnTo>
                    <a:lnTo>
                      <a:pt x="28" y="230"/>
                    </a:lnTo>
                    <a:lnTo>
                      <a:pt x="25" y="227"/>
                    </a:lnTo>
                    <a:lnTo>
                      <a:pt x="22" y="221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5" y="182"/>
                    </a:lnTo>
                    <a:lnTo>
                      <a:pt x="5" y="182"/>
                    </a:lnTo>
                    <a:lnTo>
                      <a:pt x="8" y="179"/>
                    </a:lnTo>
                    <a:lnTo>
                      <a:pt x="8" y="179"/>
                    </a:lnTo>
                    <a:lnTo>
                      <a:pt x="11" y="176"/>
                    </a:lnTo>
                    <a:lnTo>
                      <a:pt x="11" y="173"/>
                    </a:lnTo>
                    <a:lnTo>
                      <a:pt x="11" y="173"/>
                    </a:lnTo>
                    <a:lnTo>
                      <a:pt x="11" y="173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11" y="168"/>
                    </a:lnTo>
                    <a:lnTo>
                      <a:pt x="11" y="165"/>
                    </a:lnTo>
                    <a:lnTo>
                      <a:pt x="11" y="165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4" y="162"/>
                    </a:lnTo>
                    <a:lnTo>
                      <a:pt x="14" y="159"/>
                    </a:lnTo>
                    <a:lnTo>
                      <a:pt x="14" y="159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53"/>
                    </a:lnTo>
                    <a:lnTo>
                      <a:pt x="14" y="153"/>
                    </a:lnTo>
                    <a:lnTo>
                      <a:pt x="14" y="151"/>
                    </a:lnTo>
                    <a:lnTo>
                      <a:pt x="14" y="151"/>
                    </a:lnTo>
                    <a:lnTo>
                      <a:pt x="17" y="148"/>
                    </a:lnTo>
                    <a:lnTo>
                      <a:pt x="17" y="145"/>
                    </a:lnTo>
                    <a:lnTo>
                      <a:pt x="17" y="142"/>
                    </a:lnTo>
                    <a:lnTo>
                      <a:pt x="17" y="139"/>
                    </a:lnTo>
                    <a:lnTo>
                      <a:pt x="20" y="139"/>
                    </a:lnTo>
                    <a:lnTo>
                      <a:pt x="20" y="139"/>
                    </a:lnTo>
                    <a:lnTo>
                      <a:pt x="22" y="139"/>
                    </a:lnTo>
                    <a:lnTo>
                      <a:pt x="22" y="139"/>
                    </a:lnTo>
                    <a:lnTo>
                      <a:pt x="25" y="136"/>
                    </a:lnTo>
                    <a:lnTo>
                      <a:pt x="25" y="136"/>
                    </a:lnTo>
                    <a:lnTo>
                      <a:pt x="28" y="136"/>
                    </a:lnTo>
                    <a:lnTo>
                      <a:pt x="31" y="136"/>
                    </a:lnTo>
                    <a:lnTo>
                      <a:pt x="31" y="134"/>
                    </a:lnTo>
                    <a:lnTo>
                      <a:pt x="34" y="134"/>
                    </a:lnTo>
                    <a:lnTo>
                      <a:pt x="34" y="134"/>
                    </a:lnTo>
                    <a:lnTo>
                      <a:pt x="34" y="134"/>
                    </a:lnTo>
                    <a:lnTo>
                      <a:pt x="37" y="134"/>
                    </a:lnTo>
                    <a:lnTo>
                      <a:pt x="39" y="134"/>
                    </a:lnTo>
                    <a:lnTo>
                      <a:pt x="42" y="134"/>
                    </a:lnTo>
                    <a:lnTo>
                      <a:pt x="42" y="134"/>
                    </a:lnTo>
                    <a:lnTo>
                      <a:pt x="45" y="134"/>
                    </a:lnTo>
                    <a:lnTo>
                      <a:pt x="45" y="134"/>
                    </a:lnTo>
                    <a:lnTo>
                      <a:pt x="45" y="134"/>
                    </a:lnTo>
                    <a:lnTo>
                      <a:pt x="45" y="134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51" y="128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2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4" y="117"/>
                    </a:lnTo>
                    <a:lnTo>
                      <a:pt x="54" y="114"/>
                    </a:lnTo>
                    <a:lnTo>
                      <a:pt x="54" y="111"/>
                    </a:lnTo>
                    <a:lnTo>
                      <a:pt x="54" y="111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5"/>
                    </a:lnTo>
                    <a:lnTo>
                      <a:pt x="54" y="105"/>
                    </a:lnTo>
                    <a:lnTo>
                      <a:pt x="54" y="102"/>
                    </a:lnTo>
                    <a:lnTo>
                      <a:pt x="51" y="102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51" y="97"/>
                    </a:lnTo>
                    <a:lnTo>
                      <a:pt x="51" y="94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51" y="91"/>
                    </a:lnTo>
                    <a:lnTo>
                      <a:pt x="51" y="91"/>
                    </a:lnTo>
                    <a:lnTo>
                      <a:pt x="51" y="91"/>
                    </a:lnTo>
                    <a:lnTo>
                      <a:pt x="51" y="91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85"/>
                    </a:lnTo>
                    <a:lnTo>
                      <a:pt x="54" y="85"/>
                    </a:lnTo>
                    <a:lnTo>
                      <a:pt x="54" y="85"/>
                    </a:lnTo>
                    <a:lnTo>
                      <a:pt x="56" y="83"/>
                    </a:lnTo>
                    <a:lnTo>
                      <a:pt x="56" y="83"/>
                    </a:lnTo>
                    <a:lnTo>
                      <a:pt x="56" y="80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59" y="77"/>
                    </a:lnTo>
                    <a:lnTo>
                      <a:pt x="62" y="77"/>
                    </a:lnTo>
                    <a:lnTo>
                      <a:pt x="62" y="77"/>
                    </a:lnTo>
                    <a:lnTo>
                      <a:pt x="62" y="77"/>
                    </a:lnTo>
                    <a:lnTo>
                      <a:pt x="62" y="74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3" y="77"/>
                    </a:lnTo>
                    <a:lnTo>
                      <a:pt x="73" y="77"/>
                    </a:lnTo>
                    <a:lnTo>
                      <a:pt x="73" y="80"/>
                    </a:lnTo>
                    <a:lnTo>
                      <a:pt x="73" y="80"/>
                    </a:lnTo>
                    <a:lnTo>
                      <a:pt x="73" y="80"/>
                    </a:lnTo>
                    <a:lnTo>
                      <a:pt x="73" y="80"/>
                    </a:lnTo>
                    <a:lnTo>
                      <a:pt x="76" y="80"/>
                    </a:lnTo>
                    <a:lnTo>
                      <a:pt x="76" y="83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9" y="85"/>
                    </a:lnTo>
                    <a:lnTo>
                      <a:pt x="79" y="85"/>
                    </a:lnTo>
                    <a:lnTo>
                      <a:pt x="79" y="88"/>
                    </a:lnTo>
                    <a:lnTo>
                      <a:pt x="79" y="88"/>
                    </a:lnTo>
                    <a:lnTo>
                      <a:pt x="79" y="88"/>
                    </a:lnTo>
                    <a:lnTo>
                      <a:pt x="79" y="91"/>
                    </a:lnTo>
                    <a:lnTo>
                      <a:pt x="82" y="91"/>
                    </a:lnTo>
                    <a:lnTo>
                      <a:pt x="82" y="91"/>
                    </a:lnTo>
                    <a:lnTo>
                      <a:pt x="82" y="91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5" y="94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8" y="97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5" y="102"/>
                    </a:lnTo>
                    <a:lnTo>
                      <a:pt x="85" y="102"/>
                    </a:lnTo>
                    <a:lnTo>
                      <a:pt x="85" y="102"/>
                    </a:lnTo>
                    <a:lnTo>
                      <a:pt x="85" y="105"/>
                    </a:lnTo>
                    <a:lnTo>
                      <a:pt x="85" y="105"/>
                    </a:lnTo>
                    <a:lnTo>
                      <a:pt x="85" y="105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8" y="108"/>
                    </a:lnTo>
                    <a:lnTo>
                      <a:pt x="88" y="111"/>
                    </a:lnTo>
                    <a:lnTo>
                      <a:pt x="88" y="111"/>
                    </a:lnTo>
                    <a:lnTo>
                      <a:pt x="90" y="111"/>
                    </a:lnTo>
                    <a:lnTo>
                      <a:pt x="90" y="111"/>
                    </a:lnTo>
                    <a:lnTo>
                      <a:pt x="90" y="111"/>
                    </a:lnTo>
                    <a:lnTo>
                      <a:pt x="90" y="111"/>
                    </a:lnTo>
                    <a:lnTo>
                      <a:pt x="90" y="111"/>
                    </a:lnTo>
                    <a:lnTo>
                      <a:pt x="93" y="111"/>
                    </a:lnTo>
                    <a:lnTo>
                      <a:pt x="93" y="111"/>
                    </a:lnTo>
                    <a:lnTo>
                      <a:pt x="93" y="114"/>
                    </a:lnTo>
                    <a:lnTo>
                      <a:pt x="93" y="114"/>
                    </a:lnTo>
                    <a:lnTo>
                      <a:pt x="93" y="114"/>
                    </a:lnTo>
                    <a:lnTo>
                      <a:pt x="96" y="117"/>
                    </a:lnTo>
                    <a:lnTo>
                      <a:pt x="96" y="117"/>
                    </a:lnTo>
                    <a:lnTo>
                      <a:pt x="96" y="119"/>
                    </a:lnTo>
                    <a:lnTo>
                      <a:pt x="99" y="119"/>
                    </a:lnTo>
                    <a:lnTo>
                      <a:pt x="99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5"/>
                    </a:lnTo>
                    <a:lnTo>
                      <a:pt x="105" y="125"/>
                    </a:lnTo>
                    <a:lnTo>
                      <a:pt x="105" y="128"/>
                    </a:lnTo>
                    <a:lnTo>
                      <a:pt x="105" y="128"/>
                    </a:lnTo>
                    <a:lnTo>
                      <a:pt x="107" y="131"/>
                    </a:lnTo>
                    <a:lnTo>
                      <a:pt x="107" y="131"/>
                    </a:lnTo>
                    <a:lnTo>
                      <a:pt x="107" y="134"/>
                    </a:lnTo>
                    <a:lnTo>
                      <a:pt x="107" y="134"/>
                    </a:lnTo>
                    <a:lnTo>
                      <a:pt x="110" y="134"/>
                    </a:lnTo>
                    <a:lnTo>
                      <a:pt x="110" y="134"/>
                    </a:lnTo>
                    <a:lnTo>
                      <a:pt x="110" y="134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3" y="136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22" y="136"/>
                    </a:lnTo>
                    <a:lnTo>
                      <a:pt x="122" y="136"/>
                    </a:lnTo>
                    <a:lnTo>
                      <a:pt x="122" y="136"/>
                    </a:lnTo>
                    <a:lnTo>
                      <a:pt x="122" y="136"/>
                    </a:lnTo>
                    <a:lnTo>
                      <a:pt x="124" y="136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6"/>
                    </a:lnTo>
                    <a:lnTo>
                      <a:pt x="127" y="136"/>
                    </a:lnTo>
                    <a:lnTo>
                      <a:pt x="127" y="136"/>
                    </a:lnTo>
                    <a:lnTo>
                      <a:pt x="127" y="136"/>
                    </a:lnTo>
                    <a:lnTo>
                      <a:pt x="127" y="139"/>
                    </a:lnTo>
                    <a:lnTo>
                      <a:pt x="127" y="139"/>
                    </a:lnTo>
                    <a:lnTo>
                      <a:pt x="127" y="139"/>
                    </a:lnTo>
                    <a:lnTo>
                      <a:pt x="127" y="139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30" y="142"/>
                    </a:lnTo>
                    <a:lnTo>
                      <a:pt x="130" y="142"/>
                    </a:lnTo>
                    <a:lnTo>
                      <a:pt x="130" y="145"/>
                    </a:lnTo>
                    <a:lnTo>
                      <a:pt x="133" y="145"/>
                    </a:lnTo>
                    <a:lnTo>
                      <a:pt x="133" y="145"/>
                    </a:lnTo>
                    <a:lnTo>
                      <a:pt x="133" y="145"/>
                    </a:lnTo>
                    <a:lnTo>
                      <a:pt x="136" y="145"/>
                    </a:lnTo>
                    <a:lnTo>
                      <a:pt x="136" y="148"/>
                    </a:lnTo>
                    <a:lnTo>
                      <a:pt x="136" y="148"/>
                    </a:lnTo>
                    <a:lnTo>
                      <a:pt x="136" y="148"/>
                    </a:lnTo>
                    <a:lnTo>
                      <a:pt x="139" y="148"/>
                    </a:lnTo>
                    <a:lnTo>
                      <a:pt x="139" y="148"/>
                    </a:lnTo>
                    <a:lnTo>
                      <a:pt x="139" y="148"/>
                    </a:lnTo>
                    <a:lnTo>
                      <a:pt x="139" y="148"/>
                    </a:lnTo>
                    <a:lnTo>
                      <a:pt x="141" y="148"/>
                    </a:lnTo>
                    <a:lnTo>
                      <a:pt x="141" y="145"/>
                    </a:lnTo>
                    <a:lnTo>
                      <a:pt x="141" y="145"/>
                    </a:lnTo>
                    <a:lnTo>
                      <a:pt x="144" y="145"/>
                    </a:lnTo>
                    <a:lnTo>
                      <a:pt x="144" y="145"/>
                    </a:lnTo>
                    <a:lnTo>
                      <a:pt x="144" y="145"/>
                    </a:lnTo>
                    <a:lnTo>
                      <a:pt x="144" y="142"/>
                    </a:lnTo>
                    <a:lnTo>
                      <a:pt x="144" y="142"/>
                    </a:lnTo>
                    <a:lnTo>
                      <a:pt x="147" y="142"/>
                    </a:lnTo>
                    <a:lnTo>
                      <a:pt x="147" y="139"/>
                    </a:lnTo>
                    <a:lnTo>
                      <a:pt x="150" y="139"/>
                    </a:lnTo>
                    <a:lnTo>
                      <a:pt x="150" y="139"/>
                    </a:lnTo>
                    <a:lnTo>
                      <a:pt x="150" y="139"/>
                    </a:lnTo>
                    <a:lnTo>
                      <a:pt x="150" y="139"/>
                    </a:lnTo>
                    <a:lnTo>
                      <a:pt x="153" y="139"/>
                    </a:lnTo>
                    <a:lnTo>
                      <a:pt x="153" y="136"/>
                    </a:lnTo>
                    <a:lnTo>
                      <a:pt x="153" y="136"/>
                    </a:lnTo>
                    <a:lnTo>
                      <a:pt x="153" y="136"/>
                    </a:lnTo>
                    <a:lnTo>
                      <a:pt x="156" y="136"/>
                    </a:lnTo>
                    <a:lnTo>
                      <a:pt x="156" y="136"/>
                    </a:lnTo>
                    <a:lnTo>
                      <a:pt x="156" y="136"/>
                    </a:lnTo>
                    <a:lnTo>
                      <a:pt x="158" y="134"/>
                    </a:lnTo>
                    <a:lnTo>
                      <a:pt x="158" y="134"/>
                    </a:lnTo>
                    <a:lnTo>
                      <a:pt x="158" y="134"/>
                    </a:lnTo>
                    <a:lnTo>
                      <a:pt x="161" y="134"/>
                    </a:lnTo>
                    <a:lnTo>
                      <a:pt x="161" y="131"/>
                    </a:lnTo>
                    <a:lnTo>
                      <a:pt x="161" y="131"/>
                    </a:lnTo>
                    <a:lnTo>
                      <a:pt x="164" y="131"/>
                    </a:lnTo>
                    <a:lnTo>
                      <a:pt x="164" y="128"/>
                    </a:lnTo>
                    <a:lnTo>
                      <a:pt x="167" y="128"/>
                    </a:lnTo>
                    <a:lnTo>
                      <a:pt x="167" y="128"/>
                    </a:lnTo>
                    <a:lnTo>
                      <a:pt x="167" y="125"/>
                    </a:lnTo>
                    <a:lnTo>
                      <a:pt x="167" y="125"/>
                    </a:lnTo>
                    <a:lnTo>
                      <a:pt x="170" y="12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76" name="Freeform 272"/>
              <p:cNvSpPr>
                <a:spLocks/>
              </p:cNvSpPr>
              <p:nvPr/>
            </p:nvSpPr>
            <p:spPr bwMode="auto">
              <a:xfrm>
                <a:off x="1048" y="2788"/>
                <a:ext cx="172" cy="194"/>
              </a:xfrm>
              <a:custGeom>
                <a:avLst/>
                <a:gdLst/>
                <a:ahLst/>
                <a:cxnLst>
                  <a:cxn ang="0">
                    <a:pos x="105" y="312"/>
                  </a:cxn>
                  <a:cxn ang="0">
                    <a:pos x="94" y="309"/>
                  </a:cxn>
                  <a:cxn ang="0">
                    <a:pos x="88" y="306"/>
                  </a:cxn>
                  <a:cxn ang="0">
                    <a:pos x="82" y="303"/>
                  </a:cxn>
                  <a:cxn ang="0">
                    <a:pos x="77" y="301"/>
                  </a:cxn>
                  <a:cxn ang="0">
                    <a:pos x="71" y="301"/>
                  </a:cxn>
                  <a:cxn ang="0">
                    <a:pos x="68" y="301"/>
                  </a:cxn>
                  <a:cxn ang="0">
                    <a:pos x="65" y="301"/>
                  </a:cxn>
                  <a:cxn ang="0">
                    <a:pos x="54" y="298"/>
                  </a:cxn>
                  <a:cxn ang="0">
                    <a:pos x="54" y="289"/>
                  </a:cxn>
                  <a:cxn ang="0">
                    <a:pos x="51" y="284"/>
                  </a:cxn>
                  <a:cxn ang="0">
                    <a:pos x="26" y="275"/>
                  </a:cxn>
                  <a:cxn ang="0">
                    <a:pos x="20" y="241"/>
                  </a:cxn>
                  <a:cxn ang="0">
                    <a:pos x="20" y="233"/>
                  </a:cxn>
                  <a:cxn ang="0">
                    <a:pos x="20" y="224"/>
                  </a:cxn>
                  <a:cxn ang="0">
                    <a:pos x="26" y="216"/>
                  </a:cxn>
                  <a:cxn ang="0">
                    <a:pos x="17" y="213"/>
                  </a:cxn>
                  <a:cxn ang="0">
                    <a:pos x="40" y="190"/>
                  </a:cxn>
                  <a:cxn ang="0">
                    <a:pos x="17" y="167"/>
                  </a:cxn>
                  <a:cxn ang="0">
                    <a:pos x="12" y="102"/>
                  </a:cxn>
                  <a:cxn ang="0">
                    <a:pos x="32" y="88"/>
                  </a:cxn>
                  <a:cxn ang="0">
                    <a:pos x="32" y="82"/>
                  </a:cxn>
                  <a:cxn ang="0">
                    <a:pos x="29" y="77"/>
                  </a:cxn>
                  <a:cxn ang="0">
                    <a:pos x="34" y="71"/>
                  </a:cxn>
                  <a:cxn ang="0">
                    <a:pos x="37" y="65"/>
                  </a:cxn>
                  <a:cxn ang="0">
                    <a:pos x="34" y="63"/>
                  </a:cxn>
                  <a:cxn ang="0">
                    <a:pos x="34" y="60"/>
                  </a:cxn>
                  <a:cxn ang="0">
                    <a:pos x="32" y="54"/>
                  </a:cxn>
                  <a:cxn ang="0">
                    <a:pos x="29" y="54"/>
                  </a:cxn>
                  <a:cxn ang="0">
                    <a:pos x="29" y="51"/>
                  </a:cxn>
                  <a:cxn ang="0">
                    <a:pos x="12" y="12"/>
                  </a:cxn>
                  <a:cxn ang="0">
                    <a:pos x="32" y="20"/>
                  </a:cxn>
                  <a:cxn ang="0">
                    <a:pos x="40" y="0"/>
                  </a:cxn>
                  <a:cxn ang="0">
                    <a:pos x="71" y="9"/>
                  </a:cxn>
                  <a:cxn ang="0">
                    <a:pos x="105" y="26"/>
                  </a:cxn>
                  <a:cxn ang="0">
                    <a:pos x="119" y="29"/>
                  </a:cxn>
                  <a:cxn ang="0">
                    <a:pos x="153" y="26"/>
                  </a:cxn>
                  <a:cxn ang="0">
                    <a:pos x="156" y="40"/>
                  </a:cxn>
                  <a:cxn ang="0">
                    <a:pos x="165" y="46"/>
                  </a:cxn>
                  <a:cxn ang="0">
                    <a:pos x="179" y="46"/>
                  </a:cxn>
                  <a:cxn ang="0">
                    <a:pos x="255" y="54"/>
                  </a:cxn>
                  <a:cxn ang="0">
                    <a:pos x="289" y="99"/>
                  </a:cxn>
                  <a:cxn ang="0">
                    <a:pos x="286" y="111"/>
                  </a:cxn>
                  <a:cxn ang="0">
                    <a:pos x="284" y="116"/>
                  </a:cxn>
                  <a:cxn ang="0">
                    <a:pos x="289" y="128"/>
                  </a:cxn>
                  <a:cxn ang="0">
                    <a:pos x="286" y="159"/>
                  </a:cxn>
                  <a:cxn ang="0">
                    <a:pos x="301" y="173"/>
                  </a:cxn>
                  <a:cxn ang="0">
                    <a:pos x="312" y="182"/>
                  </a:cxn>
                  <a:cxn ang="0">
                    <a:pos x="340" y="224"/>
                  </a:cxn>
                  <a:cxn ang="0">
                    <a:pos x="292" y="272"/>
                  </a:cxn>
                  <a:cxn ang="0">
                    <a:pos x="272" y="301"/>
                  </a:cxn>
                  <a:cxn ang="0">
                    <a:pos x="286" y="357"/>
                  </a:cxn>
                  <a:cxn ang="0">
                    <a:pos x="235" y="366"/>
                  </a:cxn>
                  <a:cxn ang="0">
                    <a:pos x="235" y="383"/>
                  </a:cxn>
                  <a:cxn ang="0">
                    <a:pos x="221" y="352"/>
                  </a:cxn>
                  <a:cxn ang="0">
                    <a:pos x="247" y="323"/>
                  </a:cxn>
                  <a:cxn ang="0">
                    <a:pos x="216" y="340"/>
                  </a:cxn>
                  <a:cxn ang="0">
                    <a:pos x="184" y="363"/>
                  </a:cxn>
                  <a:cxn ang="0">
                    <a:pos x="142" y="337"/>
                  </a:cxn>
                  <a:cxn ang="0">
                    <a:pos x="131" y="343"/>
                  </a:cxn>
                  <a:cxn ang="0">
                    <a:pos x="108" y="346"/>
                  </a:cxn>
                </a:cxnLst>
                <a:rect l="0" t="0" r="r" b="b"/>
                <a:pathLst>
                  <a:path w="340" h="383">
                    <a:moveTo>
                      <a:pt x="108" y="346"/>
                    </a:moveTo>
                    <a:lnTo>
                      <a:pt x="111" y="343"/>
                    </a:lnTo>
                    <a:lnTo>
                      <a:pt x="111" y="337"/>
                    </a:lnTo>
                    <a:lnTo>
                      <a:pt x="111" y="332"/>
                    </a:lnTo>
                    <a:lnTo>
                      <a:pt x="114" y="326"/>
                    </a:lnTo>
                    <a:lnTo>
                      <a:pt x="114" y="323"/>
                    </a:lnTo>
                    <a:lnTo>
                      <a:pt x="114" y="323"/>
                    </a:lnTo>
                    <a:lnTo>
                      <a:pt x="114" y="323"/>
                    </a:lnTo>
                    <a:lnTo>
                      <a:pt x="114" y="320"/>
                    </a:lnTo>
                    <a:lnTo>
                      <a:pt x="114" y="318"/>
                    </a:lnTo>
                    <a:lnTo>
                      <a:pt x="116" y="318"/>
                    </a:lnTo>
                    <a:lnTo>
                      <a:pt x="116" y="315"/>
                    </a:lnTo>
                    <a:lnTo>
                      <a:pt x="116" y="315"/>
                    </a:lnTo>
                    <a:lnTo>
                      <a:pt x="116" y="312"/>
                    </a:lnTo>
                    <a:lnTo>
                      <a:pt x="111" y="312"/>
                    </a:lnTo>
                    <a:lnTo>
                      <a:pt x="111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5" y="312"/>
                    </a:lnTo>
                    <a:lnTo>
                      <a:pt x="105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99" y="312"/>
                    </a:lnTo>
                    <a:lnTo>
                      <a:pt x="99" y="312"/>
                    </a:lnTo>
                    <a:lnTo>
                      <a:pt x="99" y="312"/>
                    </a:lnTo>
                    <a:lnTo>
                      <a:pt x="99" y="312"/>
                    </a:lnTo>
                    <a:lnTo>
                      <a:pt x="99" y="312"/>
                    </a:lnTo>
                    <a:lnTo>
                      <a:pt x="99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88" y="309"/>
                    </a:lnTo>
                    <a:lnTo>
                      <a:pt x="88" y="309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3"/>
                    </a:lnTo>
                    <a:lnTo>
                      <a:pt x="85" y="303"/>
                    </a:lnTo>
                    <a:lnTo>
                      <a:pt x="85" y="303"/>
                    </a:lnTo>
                    <a:lnTo>
                      <a:pt x="85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3" y="301"/>
                    </a:lnTo>
                    <a:lnTo>
                      <a:pt x="63" y="301"/>
                    </a:lnTo>
                    <a:lnTo>
                      <a:pt x="63" y="301"/>
                    </a:lnTo>
                    <a:lnTo>
                      <a:pt x="63" y="301"/>
                    </a:lnTo>
                    <a:lnTo>
                      <a:pt x="63" y="301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5"/>
                    </a:lnTo>
                    <a:lnTo>
                      <a:pt x="54" y="295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48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48" y="281"/>
                    </a:lnTo>
                    <a:lnTo>
                      <a:pt x="48" y="284"/>
                    </a:lnTo>
                    <a:lnTo>
                      <a:pt x="48" y="281"/>
                    </a:lnTo>
                    <a:lnTo>
                      <a:pt x="48" y="281"/>
                    </a:lnTo>
                    <a:lnTo>
                      <a:pt x="46" y="281"/>
                    </a:lnTo>
                    <a:lnTo>
                      <a:pt x="46" y="281"/>
                    </a:lnTo>
                    <a:lnTo>
                      <a:pt x="46" y="284"/>
                    </a:lnTo>
                    <a:lnTo>
                      <a:pt x="46" y="284"/>
                    </a:lnTo>
                    <a:lnTo>
                      <a:pt x="43" y="284"/>
                    </a:lnTo>
                    <a:lnTo>
                      <a:pt x="43" y="284"/>
                    </a:lnTo>
                    <a:lnTo>
                      <a:pt x="43" y="284"/>
                    </a:lnTo>
                    <a:lnTo>
                      <a:pt x="40" y="284"/>
                    </a:lnTo>
                    <a:lnTo>
                      <a:pt x="40" y="284"/>
                    </a:lnTo>
                    <a:lnTo>
                      <a:pt x="40" y="284"/>
                    </a:lnTo>
                    <a:lnTo>
                      <a:pt x="34" y="281"/>
                    </a:lnTo>
                    <a:lnTo>
                      <a:pt x="32" y="278"/>
                    </a:lnTo>
                    <a:lnTo>
                      <a:pt x="29" y="278"/>
                    </a:lnTo>
                    <a:lnTo>
                      <a:pt x="29" y="278"/>
                    </a:lnTo>
                    <a:lnTo>
                      <a:pt x="29" y="278"/>
                    </a:lnTo>
                    <a:lnTo>
                      <a:pt x="26" y="275"/>
                    </a:lnTo>
                    <a:lnTo>
                      <a:pt x="26" y="275"/>
                    </a:lnTo>
                    <a:lnTo>
                      <a:pt x="26" y="275"/>
                    </a:lnTo>
                    <a:lnTo>
                      <a:pt x="26" y="275"/>
                    </a:lnTo>
                    <a:lnTo>
                      <a:pt x="26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2"/>
                    </a:lnTo>
                    <a:lnTo>
                      <a:pt x="17" y="275"/>
                    </a:lnTo>
                    <a:lnTo>
                      <a:pt x="17" y="272"/>
                    </a:lnTo>
                    <a:lnTo>
                      <a:pt x="17" y="269"/>
                    </a:lnTo>
                    <a:lnTo>
                      <a:pt x="17" y="267"/>
                    </a:lnTo>
                    <a:lnTo>
                      <a:pt x="17" y="264"/>
                    </a:lnTo>
                    <a:lnTo>
                      <a:pt x="17" y="264"/>
                    </a:lnTo>
                    <a:lnTo>
                      <a:pt x="17" y="261"/>
                    </a:lnTo>
                    <a:lnTo>
                      <a:pt x="17" y="258"/>
                    </a:lnTo>
                    <a:lnTo>
                      <a:pt x="20" y="255"/>
                    </a:lnTo>
                    <a:lnTo>
                      <a:pt x="20" y="247"/>
                    </a:lnTo>
                    <a:lnTo>
                      <a:pt x="20" y="244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3" y="221"/>
                    </a:lnTo>
                    <a:lnTo>
                      <a:pt x="23" y="221"/>
                    </a:lnTo>
                    <a:lnTo>
                      <a:pt x="23" y="221"/>
                    </a:lnTo>
                    <a:lnTo>
                      <a:pt x="23" y="218"/>
                    </a:lnTo>
                    <a:lnTo>
                      <a:pt x="23" y="218"/>
                    </a:lnTo>
                    <a:lnTo>
                      <a:pt x="23" y="218"/>
                    </a:lnTo>
                    <a:lnTo>
                      <a:pt x="23" y="218"/>
                    </a:lnTo>
                    <a:lnTo>
                      <a:pt x="23" y="218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3"/>
                    </a:lnTo>
                    <a:lnTo>
                      <a:pt x="29" y="213"/>
                    </a:lnTo>
                    <a:lnTo>
                      <a:pt x="26" y="213"/>
                    </a:lnTo>
                    <a:lnTo>
                      <a:pt x="26" y="213"/>
                    </a:lnTo>
                    <a:lnTo>
                      <a:pt x="26" y="213"/>
                    </a:lnTo>
                    <a:lnTo>
                      <a:pt x="26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17" y="213"/>
                    </a:lnTo>
                    <a:lnTo>
                      <a:pt x="17" y="213"/>
                    </a:lnTo>
                    <a:lnTo>
                      <a:pt x="20" y="210"/>
                    </a:lnTo>
                    <a:lnTo>
                      <a:pt x="20" y="210"/>
                    </a:lnTo>
                    <a:lnTo>
                      <a:pt x="20" y="210"/>
                    </a:lnTo>
                    <a:lnTo>
                      <a:pt x="23" y="207"/>
                    </a:lnTo>
                    <a:lnTo>
                      <a:pt x="23" y="207"/>
                    </a:lnTo>
                    <a:lnTo>
                      <a:pt x="23" y="204"/>
                    </a:lnTo>
                    <a:lnTo>
                      <a:pt x="26" y="204"/>
                    </a:lnTo>
                    <a:lnTo>
                      <a:pt x="26" y="204"/>
                    </a:lnTo>
                    <a:lnTo>
                      <a:pt x="26" y="204"/>
                    </a:lnTo>
                    <a:lnTo>
                      <a:pt x="26" y="204"/>
                    </a:lnTo>
                    <a:lnTo>
                      <a:pt x="29" y="201"/>
                    </a:lnTo>
                    <a:lnTo>
                      <a:pt x="29" y="201"/>
                    </a:lnTo>
                    <a:lnTo>
                      <a:pt x="29" y="201"/>
                    </a:lnTo>
                    <a:lnTo>
                      <a:pt x="32" y="199"/>
                    </a:lnTo>
                    <a:lnTo>
                      <a:pt x="34" y="199"/>
                    </a:lnTo>
                    <a:lnTo>
                      <a:pt x="34" y="196"/>
                    </a:lnTo>
                    <a:lnTo>
                      <a:pt x="37" y="196"/>
                    </a:lnTo>
                    <a:lnTo>
                      <a:pt x="37" y="193"/>
                    </a:lnTo>
                    <a:lnTo>
                      <a:pt x="40" y="193"/>
                    </a:lnTo>
                    <a:lnTo>
                      <a:pt x="40" y="193"/>
                    </a:lnTo>
                    <a:lnTo>
                      <a:pt x="40" y="190"/>
                    </a:lnTo>
                    <a:lnTo>
                      <a:pt x="40" y="190"/>
                    </a:lnTo>
                    <a:lnTo>
                      <a:pt x="43" y="190"/>
                    </a:lnTo>
                    <a:lnTo>
                      <a:pt x="43" y="190"/>
                    </a:lnTo>
                    <a:lnTo>
                      <a:pt x="43" y="190"/>
                    </a:lnTo>
                    <a:lnTo>
                      <a:pt x="46" y="190"/>
                    </a:lnTo>
                    <a:lnTo>
                      <a:pt x="43" y="190"/>
                    </a:lnTo>
                    <a:lnTo>
                      <a:pt x="43" y="190"/>
                    </a:lnTo>
                    <a:lnTo>
                      <a:pt x="43" y="190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0" y="187"/>
                    </a:lnTo>
                    <a:lnTo>
                      <a:pt x="29" y="176"/>
                    </a:lnTo>
                    <a:lnTo>
                      <a:pt x="23" y="173"/>
                    </a:lnTo>
                    <a:lnTo>
                      <a:pt x="20" y="170"/>
                    </a:lnTo>
                    <a:lnTo>
                      <a:pt x="17" y="167"/>
                    </a:lnTo>
                    <a:lnTo>
                      <a:pt x="15" y="167"/>
                    </a:lnTo>
                    <a:lnTo>
                      <a:pt x="15" y="165"/>
                    </a:lnTo>
                    <a:lnTo>
                      <a:pt x="12" y="165"/>
                    </a:lnTo>
                    <a:lnTo>
                      <a:pt x="6" y="162"/>
                    </a:lnTo>
                    <a:lnTo>
                      <a:pt x="0" y="162"/>
                    </a:lnTo>
                    <a:lnTo>
                      <a:pt x="0" y="159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3" y="148"/>
                    </a:lnTo>
                    <a:lnTo>
                      <a:pt x="3" y="145"/>
                    </a:lnTo>
                    <a:lnTo>
                      <a:pt x="6" y="142"/>
                    </a:lnTo>
                    <a:lnTo>
                      <a:pt x="12" y="142"/>
                    </a:lnTo>
                    <a:lnTo>
                      <a:pt x="12" y="114"/>
                    </a:lnTo>
                    <a:lnTo>
                      <a:pt x="12" y="111"/>
                    </a:lnTo>
                    <a:lnTo>
                      <a:pt x="12" y="108"/>
                    </a:lnTo>
                    <a:lnTo>
                      <a:pt x="12" y="105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5" y="91"/>
                    </a:lnTo>
                    <a:lnTo>
                      <a:pt x="15" y="88"/>
                    </a:lnTo>
                    <a:lnTo>
                      <a:pt x="15" y="85"/>
                    </a:lnTo>
                    <a:lnTo>
                      <a:pt x="15" y="82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4" y="65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0" y="3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20"/>
                    </a:lnTo>
                    <a:lnTo>
                      <a:pt x="29" y="23"/>
                    </a:lnTo>
                    <a:lnTo>
                      <a:pt x="29" y="26"/>
                    </a:lnTo>
                    <a:lnTo>
                      <a:pt x="32" y="29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7" y="31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4" y="12"/>
                    </a:lnTo>
                    <a:lnTo>
                      <a:pt x="37" y="9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54" y="3"/>
                    </a:lnTo>
                    <a:lnTo>
                      <a:pt x="57" y="3"/>
                    </a:lnTo>
                    <a:lnTo>
                      <a:pt x="57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8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80" y="9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5" y="12"/>
                    </a:lnTo>
                    <a:lnTo>
                      <a:pt x="91" y="12"/>
                    </a:lnTo>
                    <a:lnTo>
                      <a:pt x="94" y="12"/>
                    </a:lnTo>
                    <a:lnTo>
                      <a:pt x="97" y="12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5" y="17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5" y="26"/>
                    </a:lnTo>
                    <a:lnTo>
                      <a:pt x="105" y="29"/>
                    </a:lnTo>
                    <a:lnTo>
                      <a:pt x="99" y="31"/>
                    </a:lnTo>
                    <a:lnTo>
                      <a:pt x="99" y="34"/>
                    </a:lnTo>
                    <a:lnTo>
                      <a:pt x="97" y="37"/>
                    </a:lnTo>
                    <a:lnTo>
                      <a:pt x="94" y="40"/>
                    </a:lnTo>
                    <a:lnTo>
                      <a:pt x="88" y="43"/>
                    </a:lnTo>
                    <a:lnTo>
                      <a:pt x="88" y="51"/>
                    </a:lnTo>
                    <a:lnTo>
                      <a:pt x="88" y="54"/>
                    </a:lnTo>
                    <a:lnTo>
                      <a:pt x="97" y="54"/>
                    </a:lnTo>
                    <a:lnTo>
                      <a:pt x="108" y="48"/>
                    </a:lnTo>
                    <a:lnTo>
                      <a:pt x="108" y="51"/>
                    </a:lnTo>
                    <a:lnTo>
                      <a:pt x="111" y="51"/>
                    </a:lnTo>
                    <a:lnTo>
                      <a:pt x="111" y="48"/>
                    </a:lnTo>
                    <a:lnTo>
                      <a:pt x="114" y="46"/>
                    </a:lnTo>
                    <a:lnTo>
                      <a:pt x="114" y="46"/>
                    </a:lnTo>
                    <a:lnTo>
                      <a:pt x="114" y="43"/>
                    </a:lnTo>
                    <a:lnTo>
                      <a:pt x="116" y="37"/>
                    </a:lnTo>
                    <a:lnTo>
                      <a:pt x="116" y="37"/>
                    </a:lnTo>
                    <a:lnTo>
                      <a:pt x="116" y="34"/>
                    </a:lnTo>
                    <a:lnTo>
                      <a:pt x="119" y="34"/>
                    </a:lnTo>
                    <a:lnTo>
                      <a:pt x="119" y="29"/>
                    </a:lnTo>
                    <a:lnTo>
                      <a:pt x="119" y="29"/>
                    </a:lnTo>
                    <a:lnTo>
                      <a:pt x="119" y="29"/>
                    </a:lnTo>
                    <a:lnTo>
                      <a:pt x="122" y="26"/>
                    </a:lnTo>
                    <a:lnTo>
                      <a:pt x="122" y="26"/>
                    </a:lnTo>
                    <a:lnTo>
                      <a:pt x="122" y="23"/>
                    </a:lnTo>
                    <a:lnTo>
                      <a:pt x="122" y="23"/>
                    </a:lnTo>
                    <a:lnTo>
                      <a:pt x="122" y="23"/>
                    </a:lnTo>
                    <a:lnTo>
                      <a:pt x="128" y="23"/>
                    </a:lnTo>
                    <a:lnTo>
                      <a:pt x="128" y="23"/>
                    </a:lnTo>
                    <a:lnTo>
                      <a:pt x="133" y="23"/>
                    </a:lnTo>
                    <a:lnTo>
                      <a:pt x="136" y="26"/>
                    </a:lnTo>
                    <a:lnTo>
                      <a:pt x="142" y="26"/>
                    </a:lnTo>
                    <a:lnTo>
                      <a:pt x="145" y="26"/>
                    </a:lnTo>
                    <a:lnTo>
                      <a:pt x="150" y="29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50" y="23"/>
                    </a:lnTo>
                    <a:lnTo>
                      <a:pt x="150" y="23"/>
                    </a:lnTo>
                    <a:lnTo>
                      <a:pt x="150" y="23"/>
                    </a:lnTo>
                    <a:lnTo>
                      <a:pt x="153" y="26"/>
                    </a:lnTo>
                    <a:lnTo>
                      <a:pt x="153" y="26"/>
                    </a:lnTo>
                    <a:lnTo>
                      <a:pt x="153" y="26"/>
                    </a:lnTo>
                    <a:lnTo>
                      <a:pt x="153" y="26"/>
                    </a:lnTo>
                    <a:lnTo>
                      <a:pt x="153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7"/>
                    </a:lnTo>
                    <a:lnTo>
                      <a:pt x="153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65" y="46"/>
                    </a:lnTo>
                    <a:lnTo>
                      <a:pt x="165" y="46"/>
                    </a:lnTo>
                    <a:lnTo>
                      <a:pt x="165" y="46"/>
                    </a:lnTo>
                    <a:lnTo>
                      <a:pt x="165" y="46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70" y="48"/>
                    </a:lnTo>
                    <a:lnTo>
                      <a:pt x="170" y="46"/>
                    </a:lnTo>
                    <a:lnTo>
                      <a:pt x="170" y="46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3" y="43"/>
                    </a:lnTo>
                    <a:lnTo>
                      <a:pt x="173" y="43"/>
                    </a:lnTo>
                    <a:lnTo>
                      <a:pt x="173" y="43"/>
                    </a:lnTo>
                    <a:lnTo>
                      <a:pt x="173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9" y="46"/>
                    </a:lnTo>
                    <a:lnTo>
                      <a:pt x="184" y="46"/>
                    </a:lnTo>
                    <a:lnTo>
                      <a:pt x="190" y="48"/>
                    </a:lnTo>
                    <a:lnTo>
                      <a:pt x="193" y="48"/>
                    </a:lnTo>
                    <a:lnTo>
                      <a:pt x="193" y="48"/>
                    </a:lnTo>
                    <a:lnTo>
                      <a:pt x="196" y="48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210" y="51"/>
                    </a:lnTo>
                    <a:lnTo>
                      <a:pt x="216" y="54"/>
                    </a:lnTo>
                    <a:lnTo>
                      <a:pt x="218" y="51"/>
                    </a:lnTo>
                    <a:lnTo>
                      <a:pt x="221" y="51"/>
                    </a:lnTo>
                    <a:lnTo>
                      <a:pt x="221" y="51"/>
                    </a:lnTo>
                    <a:lnTo>
                      <a:pt x="227" y="48"/>
                    </a:lnTo>
                    <a:lnTo>
                      <a:pt x="227" y="48"/>
                    </a:lnTo>
                    <a:lnTo>
                      <a:pt x="233" y="46"/>
                    </a:lnTo>
                    <a:lnTo>
                      <a:pt x="235" y="46"/>
                    </a:lnTo>
                    <a:lnTo>
                      <a:pt x="241" y="46"/>
                    </a:lnTo>
                    <a:lnTo>
                      <a:pt x="244" y="46"/>
                    </a:lnTo>
                    <a:lnTo>
                      <a:pt x="247" y="48"/>
                    </a:lnTo>
                    <a:lnTo>
                      <a:pt x="258" y="48"/>
                    </a:lnTo>
                    <a:lnTo>
                      <a:pt x="255" y="54"/>
                    </a:lnTo>
                    <a:lnTo>
                      <a:pt x="252" y="57"/>
                    </a:lnTo>
                    <a:lnTo>
                      <a:pt x="250" y="60"/>
                    </a:lnTo>
                    <a:lnTo>
                      <a:pt x="250" y="60"/>
                    </a:lnTo>
                    <a:lnTo>
                      <a:pt x="252" y="63"/>
                    </a:lnTo>
                    <a:lnTo>
                      <a:pt x="258" y="63"/>
                    </a:lnTo>
                    <a:lnTo>
                      <a:pt x="264" y="65"/>
                    </a:lnTo>
                    <a:lnTo>
                      <a:pt x="278" y="68"/>
                    </a:lnTo>
                    <a:lnTo>
                      <a:pt x="281" y="65"/>
                    </a:lnTo>
                    <a:lnTo>
                      <a:pt x="309" y="77"/>
                    </a:lnTo>
                    <a:lnTo>
                      <a:pt x="301" y="77"/>
                    </a:lnTo>
                    <a:lnTo>
                      <a:pt x="292" y="80"/>
                    </a:lnTo>
                    <a:lnTo>
                      <a:pt x="284" y="82"/>
                    </a:lnTo>
                    <a:lnTo>
                      <a:pt x="278" y="82"/>
                    </a:lnTo>
                    <a:lnTo>
                      <a:pt x="281" y="85"/>
                    </a:lnTo>
                    <a:lnTo>
                      <a:pt x="289" y="97"/>
                    </a:lnTo>
                    <a:lnTo>
                      <a:pt x="289" y="97"/>
                    </a:lnTo>
                    <a:lnTo>
                      <a:pt x="289" y="97"/>
                    </a:lnTo>
                    <a:lnTo>
                      <a:pt x="289" y="97"/>
                    </a:lnTo>
                    <a:lnTo>
                      <a:pt x="289" y="99"/>
                    </a:lnTo>
                    <a:lnTo>
                      <a:pt x="289" y="99"/>
                    </a:lnTo>
                    <a:lnTo>
                      <a:pt x="289" y="99"/>
                    </a:lnTo>
                    <a:lnTo>
                      <a:pt x="289" y="102"/>
                    </a:lnTo>
                    <a:lnTo>
                      <a:pt x="289" y="102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6" y="105"/>
                    </a:lnTo>
                    <a:lnTo>
                      <a:pt x="286" y="108"/>
                    </a:lnTo>
                    <a:lnTo>
                      <a:pt x="286" y="108"/>
                    </a:lnTo>
                    <a:lnTo>
                      <a:pt x="286" y="108"/>
                    </a:lnTo>
                    <a:lnTo>
                      <a:pt x="286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4" y="116"/>
                    </a:lnTo>
                    <a:lnTo>
                      <a:pt x="284" y="116"/>
                    </a:lnTo>
                    <a:lnTo>
                      <a:pt x="284" y="116"/>
                    </a:lnTo>
                    <a:lnTo>
                      <a:pt x="284" y="116"/>
                    </a:lnTo>
                    <a:lnTo>
                      <a:pt x="284" y="116"/>
                    </a:lnTo>
                    <a:lnTo>
                      <a:pt x="284" y="119"/>
                    </a:lnTo>
                    <a:lnTo>
                      <a:pt x="284" y="119"/>
                    </a:lnTo>
                    <a:lnTo>
                      <a:pt x="284" y="119"/>
                    </a:lnTo>
                    <a:lnTo>
                      <a:pt x="284" y="119"/>
                    </a:lnTo>
                    <a:lnTo>
                      <a:pt x="284" y="122"/>
                    </a:lnTo>
                    <a:lnTo>
                      <a:pt x="286" y="122"/>
                    </a:lnTo>
                    <a:lnTo>
                      <a:pt x="286" y="122"/>
                    </a:lnTo>
                    <a:lnTo>
                      <a:pt x="286" y="125"/>
                    </a:lnTo>
                    <a:lnTo>
                      <a:pt x="286" y="125"/>
                    </a:lnTo>
                    <a:lnTo>
                      <a:pt x="286" y="125"/>
                    </a:lnTo>
                    <a:lnTo>
                      <a:pt x="286" y="125"/>
                    </a:lnTo>
                    <a:lnTo>
                      <a:pt x="289" y="125"/>
                    </a:lnTo>
                    <a:lnTo>
                      <a:pt x="289" y="125"/>
                    </a:lnTo>
                    <a:lnTo>
                      <a:pt x="289" y="125"/>
                    </a:lnTo>
                    <a:lnTo>
                      <a:pt x="289" y="125"/>
                    </a:lnTo>
                    <a:lnTo>
                      <a:pt x="289" y="125"/>
                    </a:lnTo>
                    <a:lnTo>
                      <a:pt x="289" y="128"/>
                    </a:lnTo>
                    <a:lnTo>
                      <a:pt x="289" y="128"/>
                    </a:lnTo>
                    <a:lnTo>
                      <a:pt x="289" y="128"/>
                    </a:lnTo>
                    <a:lnTo>
                      <a:pt x="292" y="128"/>
                    </a:lnTo>
                    <a:lnTo>
                      <a:pt x="292" y="131"/>
                    </a:lnTo>
                    <a:lnTo>
                      <a:pt x="292" y="131"/>
                    </a:lnTo>
                    <a:lnTo>
                      <a:pt x="289" y="131"/>
                    </a:lnTo>
                    <a:lnTo>
                      <a:pt x="284" y="131"/>
                    </a:lnTo>
                    <a:lnTo>
                      <a:pt x="278" y="133"/>
                    </a:lnTo>
                    <a:lnTo>
                      <a:pt x="278" y="133"/>
                    </a:lnTo>
                    <a:lnTo>
                      <a:pt x="278" y="136"/>
                    </a:lnTo>
                    <a:lnTo>
                      <a:pt x="281" y="139"/>
                    </a:lnTo>
                    <a:lnTo>
                      <a:pt x="281" y="142"/>
                    </a:lnTo>
                    <a:lnTo>
                      <a:pt x="281" y="142"/>
                    </a:lnTo>
                    <a:lnTo>
                      <a:pt x="281" y="142"/>
                    </a:lnTo>
                    <a:lnTo>
                      <a:pt x="281" y="145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4" y="150"/>
                    </a:lnTo>
                    <a:lnTo>
                      <a:pt x="284" y="153"/>
                    </a:lnTo>
                    <a:lnTo>
                      <a:pt x="284" y="153"/>
                    </a:lnTo>
                    <a:lnTo>
                      <a:pt x="284" y="156"/>
                    </a:lnTo>
                    <a:lnTo>
                      <a:pt x="286" y="156"/>
                    </a:lnTo>
                    <a:lnTo>
                      <a:pt x="286" y="159"/>
                    </a:lnTo>
                    <a:lnTo>
                      <a:pt x="286" y="159"/>
                    </a:lnTo>
                    <a:lnTo>
                      <a:pt x="286" y="159"/>
                    </a:lnTo>
                    <a:lnTo>
                      <a:pt x="289" y="159"/>
                    </a:lnTo>
                    <a:lnTo>
                      <a:pt x="289" y="162"/>
                    </a:lnTo>
                    <a:lnTo>
                      <a:pt x="292" y="165"/>
                    </a:lnTo>
                    <a:lnTo>
                      <a:pt x="292" y="165"/>
                    </a:lnTo>
                    <a:lnTo>
                      <a:pt x="295" y="165"/>
                    </a:lnTo>
                    <a:lnTo>
                      <a:pt x="295" y="167"/>
                    </a:lnTo>
                    <a:lnTo>
                      <a:pt x="295" y="167"/>
                    </a:lnTo>
                    <a:lnTo>
                      <a:pt x="295" y="167"/>
                    </a:lnTo>
                    <a:lnTo>
                      <a:pt x="295" y="170"/>
                    </a:lnTo>
                    <a:lnTo>
                      <a:pt x="295" y="170"/>
                    </a:lnTo>
                    <a:lnTo>
                      <a:pt x="295" y="170"/>
                    </a:lnTo>
                    <a:lnTo>
                      <a:pt x="298" y="173"/>
                    </a:lnTo>
                    <a:lnTo>
                      <a:pt x="298" y="173"/>
                    </a:lnTo>
                    <a:lnTo>
                      <a:pt x="298" y="173"/>
                    </a:lnTo>
                    <a:lnTo>
                      <a:pt x="298" y="176"/>
                    </a:lnTo>
                    <a:lnTo>
                      <a:pt x="298" y="173"/>
                    </a:lnTo>
                    <a:lnTo>
                      <a:pt x="298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6" y="173"/>
                    </a:lnTo>
                    <a:lnTo>
                      <a:pt x="306" y="173"/>
                    </a:lnTo>
                    <a:lnTo>
                      <a:pt x="312" y="170"/>
                    </a:lnTo>
                    <a:lnTo>
                      <a:pt x="312" y="173"/>
                    </a:lnTo>
                    <a:lnTo>
                      <a:pt x="312" y="173"/>
                    </a:lnTo>
                    <a:lnTo>
                      <a:pt x="312" y="176"/>
                    </a:lnTo>
                    <a:lnTo>
                      <a:pt x="312" y="176"/>
                    </a:lnTo>
                    <a:lnTo>
                      <a:pt x="312" y="179"/>
                    </a:lnTo>
                    <a:lnTo>
                      <a:pt x="312" y="182"/>
                    </a:lnTo>
                    <a:lnTo>
                      <a:pt x="312" y="182"/>
                    </a:lnTo>
                    <a:lnTo>
                      <a:pt x="315" y="184"/>
                    </a:lnTo>
                    <a:lnTo>
                      <a:pt x="315" y="187"/>
                    </a:lnTo>
                    <a:lnTo>
                      <a:pt x="318" y="193"/>
                    </a:lnTo>
                    <a:lnTo>
                      <a:pt x="320" y="199"/>
                    </a:lnTo>
                    <a:lnTo>
                      <a:pt x="320" y="201"/>
                    </a:lnTo>
                    <a:lnTo>
                      <a:pt x="323" y="204"/>
                    </a:lnTo>
                    <a:lnTo>
                      <a:pt x="323" y="207"/>
                    </a:lnTo>
                    <a:lnTo>
                      <a:pt x="326" y="210"/>
                    </a:lnTo>
                    <a:lnTo>
                      <a:pt x="326" y="210"/>
                    </a:lnTo>
                    <a:lnTo>
                      <a:pt x="329" y="210"/>
                    </a:lnTo>
                    <a:lnTo>
                      <a:pt x="329" y="213"/>
                    </a:lnTo>
                    <a:lnTo>
                      <a:pt x="329" y="213"/>
                    </a:lnTo>
                    <a:lnTo>
                      <a:pt x="332" y="216"/>
                    </a:lnTo>
                    <a:lnTo>
                      <a:pt x="332" y="216"/>
                    </a:lnTo>
                    <a:lnTo>
                      <a:pt x="335" y="218"/>
                    </a:lnTo>
                    <a:lnTo>
                      <a:pt x="335" y="218"/>
                    </a:lnTo>
                    <a:lnTo>
                      <a:pt x="337" y="218"/>
                    </a:lnTo>
                    <a:lnTo>
                      <a:pt x="337" y="218"/>
                    </a:lnTo>
                    <a:lnTo>
                      <a:pt x="337" y="221"/>
                    </a:lnTo>
                    <a:lnTo>
                      <a:pt x="337" y="221"/>
                    </a:lnTo>
                    <a:lnTo>
                      <a:pt x="340" y="224"/>
                    </a:lnTo>
                    <a:lnTo>
                      <a:pt x="337" y="224"/>
                    </a:lnTo>
                    <a:lnTo>
                      <a:pt x="337" y="227"/>
                    </a:lnTo>
                    <a:lnTo>
                      <a:pt x="335" y="230"/>
                    </a:lnTo>
                    <a:lnTo>
                      <a:pt x="335" y="230"/>
                    </a:lnTo>
                    <a:lnTo>
                      <a:pt x="332" y="230"/>
                    </a:lnTo>
                    <a:lnTo>
                      <a:pt x="326" y="235"/>
                    </a:lnTo>
                    <a:lnTo>
                      <a:pt x="323" y="241"/>
                    </a:lnTo>
                    <a:lnTo>
                      <a:pt x="323" y="241"/>
                    </a:lnTo>
                    <a:lnTo>
                      <a:pt x="318" y="247"/>
                    </a:lnTo>
                    <a:lnTo>
                      <a:pt x="309" y="255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3" y="258"/>
                    </a:lnTo>
                    <a:lnTo>
                      <a:pt x="303" y="258"/>
                    </a:lnTo>
                    <a:lnTo>
                      <a:pt x="298" y="264"/>
                    </a:lnTo>
                    <a:lnTo>
                      <a:pt x="295" y="269"/>
                    </a:lnTo>
                    <a:lnTo>
                      <a:pt x="292" y="272"/>
                    </a:lnTo>
                    <a:lnTo>
                      <a:pt x="289" y="275"/>
                    </a:lnTo>
                    <a:lnTo>
                      <a:pt x="286" y="278"/>
                    </a:lnTo>
                    <a:lnTo>
                      <a:pt x="286" y="278"/>
                    </a:lnTo>
                    <a:lnTo>
                      <a:pt x="286" y="278"/>
                    </a:lnTo>
                    <a:lnTo>
                      <a:pt x="284" y="281"/>
                    </a:lnTo>
                    <a:lnTo>
                      <a:pt x="284" y="281"/>
                    </a:lnTo>
                    <a:lnTo>
                      <a:pt x="284" y="281"/>
                    </a:lnTo>
                    <a:lnTo>
                      <a:pt x="281" y="284"/>
                    </a:lnTo>
                    <a:lnTo>
                      <a:pt x="281" y="284"/>
                    </a:lnTo>
                    <a:lnTo>
                      <a:pt x="281" y="284"/>
                    </a:lnTo>
                    <a:lnTo>
                      <a:pt x="278" y="286"/>
                    </a:lnTo>
                    <a:lnTo>
                      <a:pt x="278" y="286"/>
                    </a:lnTo>
                    <a:lnTo>
                      <a:pt x="275" y="289"/>
                    </a:lnTo>
                    <a:lnTo>
                      <a:pt x="272" y="292"/>
                    </a:lnTo>
                    <a:lnTo>
                      <a:pt x="269" y="292"/>
                    </a:lnTo>
                    <a:lnTo>
                      <a:pt x="269" y="295"/>
                    </a:lnTo>
                    <a:lnTo>
                      <a:pt x="269" y="295"/>
                    </a:lnTo>
                    <a:lnTo>
                      <a:pt x="272" y="298"/>
                    </a:lnTo>
                    <a:lnTo>
                      <a:pt x="272" y="298"/>
                    </a:lnTo>
                    <a:lnTo>
                      <a:pt x="272" y="298"/>
                    </a:lnTo>
                    <a:lnTo>
                      <a:pt x="272" y="301"/>
                    </a:lnTo>
                    <a:lnTo>
                      <a:pt x="278" y="309"/>
                    </a:lnTo>
                    <a:lnTo>
                      <a:pt x="278" y="309"/>
                    </a:lnTo>
                    <a:lnTo>
                      <a:pt x="278" y="309"/>
                    </a:lnTo>
                    <a:lnTo>
                      <a:pt x="281" y="309"/>
                    </a:lnTo>
                    <a:lnTo>
                      <a:pt x="281" y="312"/>
                    </a:lnTo>
                    <a:lnTo>
                      <a:pt x="284" y="315"/>
                    </a:lnTo>
                    <a:lnTo>
                      <a:pt x="278" y="323"/>
                    </a:lnTo>
                    <a:lnTo>
                      <a:pt x="275" y="326"/>
                    </a:lnTo>
                    <a:lnTo>
                      <a:pt x="267" y="332"/>
                    </a:lnTo>
                    <a:lnTo>
                      <a:pt x="264" y="337"/>
                    </a:lnTo>
                    <a:lnTo>
                      <a:pt x="264" y="337"/>
                    </a:lnTo>
                    <a:lnTo>
                      <a:pt x="264" y="337"/>
                    </a:lnTo>
                    <a:lnTo>
                      <a:pt x="272" y="337"/>
                    </a:lnTo>
                    <a:lnTo>
                      <a:pt x="264" y="352"/>
                    </a:lnTo>
                    <a:lnTo>
                      <a:pt x="267" y="352"/>
                    </a:lnTo>
                    <a:lnTo>
                      <a:pt x="269" y="352"/>
                    </a:lnTo>
                    <a:lnTo>
                      <a:pt x="278" y="354"/>
                    </a:lnTo>
                    <a:lnTo>
                      <a:pt x="281" y="354"/>
                    </a:lnTo>
                    <a:lnTo>
                      <a:pt x="281" y="354"/>
                    </a:lnTo>
                    <a:lnTo>
                      <a:pt x="281" y="354"/>
                    </a:lnTo>
                    <a:lnTo>
                      <a:pt x="286" y="357"/>
                    </a:lnTo>
                    <a:lnTo>
                      <a:pt x="286" y="360"/>
                    </a:lnTo>
                    <a:lnTo>
                      <a:pt x="286" y="360"/>
                    </a:lnTo>
                    <a:lnTo>
                      <a:pt x="284" y="363"/>
                    </a:lnTo>
                    <a:lnTo>
                      <a:pt x="278" y="363"/>
                    </a:lnTo>
                    <a:lnTo>
                      <a:pt x="278" y="360"/>
                    </a:lnTo>
                    <a:lnTo>
                      <a:pt x="275" y="360"/>
                    </a:lnTo>
                    <a:lnTo>
                      <a:pt x="269" y="360"/>
                    </a:lnTo>
                    <a:lnTo>
                      <a:pt x="264" y="360"/>
                    </a:lnTo>
                    <a:lnTo>
                      <a:pt x="230" y="354"/>
                    </a:lnTo>
                    <a:lnTo>
                      <a:pt x="230" y="357"/>
                    </a:lnTo>
                    <a:lnTo>
                      <a:pt x="233" y="357"/>
                    </a:lnTo>
                    <a:lnTo>
                      <a:pt x="233" y="357"/>
                    </a:lnTo>
                    <a:lnTo>
                      <a:pt x="233" y="360"/>
                    </a:lnTo>
                    <a:lnTo>
                      <a:pt x="233" y="360"/>
                    </a:lnTo>
                    <a:lnTo>
                      <a:pt x="233" y="360"/>
                    </a:lnTo>
                    <a:lnTo>
                      <a:pt x="233" y="363"/>
                    </a:lnTo>
                    <a:lnTo>
                      <a:pt x="235" y="363"/>
                    </a:lnTo>
                    <a:lnTo>
                      <a:pt x="235" y="363"/>
                    </a:lnTo>
                    <a:lnTo>
                      <a:pt x="235" y="366"/>
                    </a:lnTo>
                    <a:lnTo>
                      <a:pt x="235" y="366"/>
                    </a:lnTo>
                    <a:lnTo>
                      <a:pt x="235" y="366"/>
                    </a:lnTo>
                    <a:lnTo>
                      <a:pt x="238" y="366"/>
                    </a:lnTo>
                    <a:lnTo>
                      <a:pt x="238" y="369"/>
                    </a:lnTo>
                    <a:lnTo>
                      <a:pt x="238" y="369"/>
                    </a:lnTo>
                    <a:lnTo>
                      <a:pt x="241" y="369"/>
                    </a:lnTo>
                    <a:lnTo>
                      <a:pt x="241" y="371"/>
                    </a:lnTo>
                    <a:lnTo>
                      <a:pt x="241" y="371"/>
                    </a:lnTo>
                    <a:lnTo>
                      <a:pt x="241" y="371"/>
                    </a:lnTo>
                    <a:lnTo>
                      <a:pt x="241" y="380"/>
                    </a:lnTo>
                    <a:lnTo>
                      <a:pt x="241" y="380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38" y="383"/>
                    </a:lnTo>
                    <a:lnTo>
                      <a:pt x="238" y="383"/>
                    </a:lnTo>
                    <a:lnTo>
                      <a:pt x="238" y="383"/>
                    </a:lnTo>
                    <a:lnTo>
                      <a:pt x="238" y="383"/>
                    </a:lnTo>
                    <a:lnTo>
                      <a:pt x="235" y="383"/>
                    </a:lnTo>
                    <a:lnTo>
                      <a:pt x="235" y="383"/>
                    </a:lnTo>
                    <a:lnTo>
                      <a:pt x="235" y="380"/>
                    </a:lnTo>
                    <a:lnTo>
                      <a:pt x="235" y="380"/>
                    </a:lnTo>
                    <a:lnTo>
                      <a:pt x="235" y="380"/>
                    </a:lnTo>
                    <a:lnTo>
                      <a:pt x="233" y="380"/>
                    </a:lnTo>
                    <a:lnTo>
                      <a:pt x="227" y="380"/>
                    </a:lnTo>
                    <a:lnTo>
                      <a:pt x="224" y="377"/>
                    </a:lnTo>
                    <a:lnTo>
                      <a:pt x="221" y="377"/>
                    </a:lnTo>
                    <a:lnTo>
                      <a:pt x="221" y="377"/>
                    </a:lnTo>
                    <a:lnTo>
                      <a:pt x="216" y="374"/>
                    </a:lnTo>
                    <a:lnTo>
                      <a:pt x="210" y="374"/>
                    </a:lnTo>
                    <a:lnTo>
                      <a:pt x="213" y="371"/>
                    </a:lnTo>
                    <a:lnTo>
                      <a:pt x="213" y="369"/>
                    </a:lnTo>
                    <a:lnTo>
                      <a:pt x="213" y="366"/>
                    </a:lnTo>
                    <a:lnTo>
                      <a:pt x="213" y="366"/>
                    </a:lnTo>
                    <a:lnTo>
                      <a:pt x="216" y="363"/>
                    </a:lnTo>
                    <a:lnTo>
                      <a:pt x="216" y="360"/>
                    </a:lnTo>
                    <a:lnTo>
                      <a:pt x="218" y="357"/>
                    </a:lnTo>
                    <a:lnTo>
                      <a:pt x="218" y="354"/>
                    </a:lnTo>
                    <a:lnTo>
                      <a:pt x="218" y="354"/>
                    </a:lnTo>
                    <a:lnTo>
                      <a:pt x="221" y="352"/>
                    </a:lnTo>
                    <a:lnTo>
                      <a:pt x="221" y="352"/>
                    </a:lnTo>
                    <a:lnTo>
                      <a:pt x="221" y="349"/>
                    </a:lnTo>
                    <a:lnTo>
                      <a:pt x="221" y="349"/>
                    </a:lnTo>
                    <a:lnTo>
                      <a:pt x="224" y="346"/>
                    </a:lnTo>
                    <a:lnTo>
                      <a:pt x="224" y="343"/>
                    </a:lnTo>
                    <a:lnTo>
                      <a:pt x="227" y="343"/>
                    </a:lnTo>
                    <a:lnTo>
                      <a:pt x="227" y="346"/>
                    </a:lnTo>
                    <a:lnTo>
                      <a:pt x="227" y="346"/>
                    </a:lnTo>
                    <a:lnTo>
                      <a:pt x="230" y="346"/>
                    </a:lnTo>
                    <a:lnTo>
                      <a:pt x="233" y="346"/>
                    </a:lnTo>
                    <a:lnTo>
                      <a:pt x="235" y="346"/>
                    </a:lnTo>
                    <a:lnTo>
                      <a:pt x="235" y="346"/>
                    </a:lnTo>
                    <a:lnTo>
                      <a:pt x="244" y="349"/>
                    </a:lnTo>
                    <a:lnTo>
                      <a:pt x="244" y="343"/>
                    </a:lnTo>
                    <a:lnTo>
                      <a:pt x="247" y="340"/>
                    </a:lnTo>
                    <a:lnTo>
                      <a:pt x="247" y="340"/>
                    </a:lnTo>
                    <a:lnTo>
                      <a:pt x="247" y="337"/>
                    </a:lnTo>
                    <a:lnTo>
                      <a:pt x="247" y="332"/>
                    </a:lnTo>
                    <a:lnTo>
                      <a:pt x="247" y="326"/>
                    </a:lnTo>
                    <a:lnTo>
                      <a:pt x="247" y="326"/>
                    </a:lnTo>
                    <a:lnTo>
                      <a:pt x="247" y="323"/>
                    </a:lnTo>
                    <a:lnTo>
                      <a:pt x="247" y="323"/>
                    </a:lnTo>
                    <a:lnTo>
                      <a:pt x="218" y="318"/>
                    </a:lnTo>
                    <a:lnTo>
                      <a:pt x="221" y="320"/>
                    </a:lnTo>
                    <a:lnTo>
                      <a:pt x="221" y="320"/>
                    </a:lnTo>
                    <a:lnTo>
                      <a:pt x="221" y="323"/>
                    </a:lnTo>
                    <a:lnTo>
                      <a:pt x="221" y="323"/>
                    </a:lnTo>
                    <a:lnTo>
                      <a:pt x="221" y="326"/>
                    </a:lnTo>
                    <a:lnTo>
                      <a:pt x="221" y="326"/>
                    </a:lnTo>
                    <a:lnTo>
                      <a:pt x="221" y="329"/>
                    </a:lnTo>
                    <a:lnTo>
                      <a:pt x="221" y="329"/>
                    </a:lnTo>
                    <a:lnTo>
                      <a:pt x="221" y="332"/>
                    </a:lnTo>
                    <a:lnTo>
                      <a:pt x="221" y="332"/>
                    </a:lnTo>
                    <a:lnTo>
                      <a:pt x="224" y="335"/>
                    </a:lnTo>
                    <a:lnTo>
                      <a:pt x="221" y="337"/>
                    </a:lnTo>
                    <a:lnTo>
                      <a:pt x="221" y="337"/>
                    </a:lnTo>
                    <a:lnTo>
                      <a:pt x="221" y="340"/>
                    </a:lnTo>
                    <a:lnTo>
                      <a:pt x="221" y="340"/>
                    </a:lnTo>
                    <a:lnTo>
                      <a:pt x="221" y="340"/>
                    </a:lnTo>
                    <a:lnTo>
                      <a:pt x="218" y="340"/>
                    </a:lnTo>
                    <a:lnTo>
                      <a:pt x="218" y="340"/>
                    </a:lnTo>
                    <a:lnTo>
                      <a:pt x="216" y="340"/>
                    </a:lnTo>
                    <a:lnTo>
                      <a:pt x="216" y="340"/>
                    </a:lnTo>
                    <a:lnTo>
                      <a:pt x="213" y="340"/>
                    </a:lnTo>
                    <a:lnTo>
                      <a:pt x="213" y="340"/>
                    </a:lnTo>
                    <a:lnTo>
                      <a:pt x="210" y="340"/>
                    </a:lnTo>
                    <a:lnTo>
                      <a:pt x="207" y="340"/>
                    </a:lnTo>
                    <a:lnTo>
                      <a:pt x="204" y="340"/>
                    </a:lnTo>
                    <a:lnTo>
                      <a:pt x="201" y="343"/>
                    </a:lnTo>
                    <a:lnTo>
                      <a:pt x="201" y="346"/>
                    </a:lnTo>
                    <a:lnTo>
                      <a:pt x="201" y="346"/>
                    </a:lnTo>
                    <a:lnTo>
                      <a:pt x="201" y="352"/>
                    </a:lnTo>
                    <a:lnTo>
                      <a:pt x="199" y="357"/>
                    </a:lnTo>
                    <a:lnTo>
                      <a:pt x="199" y="360"/>
                    </a:lnTo>
                    <a:lnTo>
                      <a:pt x="199" y="360"/>
                    </a:lnTo>
                    <a:lnTo>
                      <a:pt x="199" y="360"/>
                    </a:lnTo>
                    <a:lnTo>
                      <a:pt x="199" y="363"/>
                    </a:lnTo>
                    <a:lnTo>
                      <a:pt x="199" y="366"/>
                    </a:lnTo>
                    <a:lnTo>
                      <a:pt x="199" y="366"/>
                    </a:lnTo>
                    <a:lnTo>
                      <a:pt x="193" y="366"/>
                    </a:lnTo>
                    <a:lnTo>
                      <a:pt x="190" y="366"/>
                    </a:lnTo>
                    <a:lnTo>
                      <a:pt x="187" y="366"/>
                    </a:lnTo>
                    <a:lnTo>
                      <a:pt x="184" y="363"/>
                    </a:lnTo>
                    <a:lnTo>
                      <a:pt x="184" y="363"/>
                    </a:lnTo>
                    <a:lnTo>
                      <a:pt x="184" y="363"/>
                    </a:lnTo>
                    <a:lnTo>
                      <a:pt x="179" y="363"/>
                    </a:lnTo>
                    <a:lnTo>
                      <a:pt x="173" y="363"/>
                    </a:lnTo>
                    <a:lnTo>
                      <a:pt x="165" y="360"/>
                    </a:lnTo>
                    <a:lnTo>
                      <a:pt x="162" y="360"/>
                    </a:lnTo>
                    <a:lnTo>
                      <a:pt x="162" y="360"/>
                    </a:lnTo>
                    <a:lnTo>
                      <a:pt x="159" y="360"/>
                    </a:lnTo>
                    <a:lnTo>
                      <a:pt x="156" y="357"/>
                    </a:lnTo>
                    <a:lnTo>
                      <a:pt x="153" y="357"/>
                    </a:lnTo>
                    <a:lnTo>
                      <a:pt x="148" y="357"/>
                    </a:lnTo>
                    <a:lnTo>
                      <a:pt x="145" y="357"/>
                    </a:lnTo>
                    <a:lnTo>
                      <a:pt x="142" y="357"/>
                    </a:lnTo>
                    <a:lnTo>
                      <a:pt x="142" y="354"/>
                    </a:lnTo>
                    <a:lnTo>
                      <a:pt x="142" y="354"/>
                    </a:lnTo>
                    <a:lnTo>
                      <a:pt x="139" y="354"/>
                    </a:lnTo>
                    <a:lnTo>
                      <a:pt x="139" y="354"/>
                    </a:lnTo>
                    <a:lnTo>
                      <a:pt x="139" y="352"/>
                    </a:lnTo>
                    <a:lnTo>
                      <a:pt x="142" y="343"/>
                    </a:lnTo>
                    <a:lnTo>
                      <a:pt x="142" y="343"/>
                    </a:lnTo>
                    <a:lnTo>
                      <a:pt x="142" y="340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6" y="340"/>
                    </a:lnTo>
                    <a:lnTo>
                      <a:pt x="136" y="340"/>
                    </a:lnTo>
                    <a:lnTo>
                      <a:pt x="136" y="340"/>
                    </a:lnTo>
                    <a:lnTo>
                      <a:pt x="133" y="340"/>
                    </a:lnTo>
                    <a:lnTo>
                      <a:pt x="133" y="340"/>
                    </a:lnTo>
                    <a:lnTo>
                      <a:pt x="133" y="340"/>
                    </a:lnTo>
                    <a:lnTo>
                      <a:pt x="133" y="340"/>
                    </a:lnTo>
                    <a:lnTo>
                      <a:pt x="131" y="343"/>
                    </a:lnTo>
                    <a:lnTo>
                      <a:pt x="131" y="343"/>
                    </a:lnTo>
                    <a:lnTo>
                      <a:pt x="131" y="343"/>
                    </a:lnTo>
                    <a:lnTo>
                      <a:pt x="131" y="343"/>
                    </a:lnTo>
                    <a:lnTo>
                      <a:pt x="131" y="343"/>
                    </a:lnTo>
                    <a:lnTo>
                      <a:pt x="128" y="343"/>
                    </a:lnTo>
                    <a:lnTo>
                      <a:pt x="128" y="343"/>
                    </a:lnTo>
                    <a:lnTo>
                      <a:pt x="128" y="343"/>
                    </a:lnTo>
                    <a:lnTo>
                      <a:pt x="125" y="343"/>
                    </a:lnTo>
                    <a:lnTo>
                      <a:pt x="125" y="343"/>
                    </a:lnTo>
                    <a:lnTo>
                      <a:pt x="122" y="343"/>
                    </a:lnTo>
                    <a:lnTo>
                      <a:pt x="122" y="343"/>
                    </a:lnTo>
                    <a:lnTo>
                      <a:pt x="119" y="343"/>
                    </a:lnTo>
                    <a:lnTo>
                      <a:pt x="116" y="343"/>
                    </a:lnTo>
                    <a:lnTo>
                      <a:pt x="116" y="343"/>
                    </a:lnTo>
                    <a:lnTo>
                      <a:pt x="114" y="343"/>
                    </a:lnTo>
                    <a:lnTo>
                      <a:pt x="114" y="346"/>
                    </a:lnTo>
                    <a:lnTo>
                      <a:pt x="114" y="346"/>
                    </a:lnTo>
                    <a:lnTo>
                      <a:pt x="111" y="346"/>
                    </a:lnTo>
                    <a:lnTo>
                      <a:pt x="111" y="346"/>
                    </a:lnTo>
                    <a:lnTo>
                      <a:pt x="111" y="346"/>
                    </a:lnTo>
                    <a:lnTo>
                      <a:pt x="108" y="346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177" name="Freeform 273"/>
              <p:cNvSpPr>
                <a:spLocks/>
              </p:cNvSpPr>
              <p:nvPr/>
            </p:nvSpPr>
            <p:spPr bwMode="auto">
              <a:xfrm>
                <a:off x="1048" y="2788"/>
                <a:ext cx="172" cy="194"/>
              </a:xfrm>
              <a:custGeom>
                <a:avLst/>
                <a:gdLst/>
                <a:ahLst/>
                <a:cxnLst>
                  <a:cxn ang="0">
                    <a:pos x="105" y="312"/>
                  </a:cxn>
                  <a:cxn ang="0">
                    <a:pos x="94" y="309"/>
                  </a:cxn>
                  <a:cxn ang="0">
                    <a:pos x="88" y="306"/>
                  </a:cxn>
                  <a:cxn ang="0">
                    <a:pos x="82" y="303"/>
                  </a:cxn>
                  <a:cxn ang="0">
                    <a:pos x="77" y="301"/>
                  </a:cxn>
                  <a:cxn ang="0">
                    <a:pos x="71" y="301"/>
                  </a:cxn>
                  <a:cxn ang="0">
                    <a:pos x="68" y="301"/>
                  </a:cxn>
                  <a:cxn ang="0">
                    <a:pos x="65" y="301"/>
                  </a:cxn>
                  <a:cxn ang="0">
                    <a:pos x="54" y="298"/>
                  </a:cxn>
                  <a:cxn ang="0">
                    <a:pos x="54" y="289"/>
                  </a:cxn>
                  <a:cxn ang="0">
                    <a:pos x="51" y="284"/>
                  </a:cxn>
                  <a:cxn ang="0">
                    <a:pos x="26" y="275"/>
                  </a:cxn>
                  <a:cxn ang="0">
                    <a:pos x="20" y="241"/>
                  </a:cxn>
                  <a:cxn ang="0">
                    <a:pos x="20" y="233"/>
                  </a:cxn>
                  <a:cxn ang="0">
                    <a:pos x="20" y="224"/>
                  </a:cxn>
                  <a:cxn ang="0">
                    <a:pos x="26" y="216"/>
                  </a:cxn>
                  <a:cxn ang="0">
                    <a:pos x="17" y="213"/>
                  </a:cxn>
                  <a:cxn ang="0">
                    <a:pos x="40" y="190"/>
                  </a:cxn>
                  <a:cxn ang="0">
                    <a:pos x="17" y="167"/>
                  </a:cxn>
                  <a:cxn ang="0">
                    <a:pos x="12" y="102"/>
                  </a:cxn>
                  <a:cxn ang="0">
                    <a:pos x="32" y="88"/>
                  </a:cxn>
                  <a:cxn ang="0">
                    <a:pos x="32" y="82"/>
                  </a:cxn>
                  <a:cxn ang="0">
                    <a:pos x="29" y="77"/>
                  </a:cxn>
                  <a:cxn ang="0">
                    <a:pos x="34" y="71"/>
                  </a:cxn>
                  <a:cxn ang="0">
                    <a:pos x="37" y="65"/>
                  </a:cxn>
                  <a:cxn ang="0">
                    <a:pos x="34" y="63"/>
                  </a:cxn>
                  <a:cxn ang="0">
                    <a:pos x="34" y="60"/>
                  </a:cxn>
                  <a:cxn ang="0">
                    <a:pos x="32" y="54"/>
                  </a:cxn>
                  <a:cxn ang="0">
                    <a:pos x="29" y="54"/>
                  </a:cxn>
                  <a:cxn ang="0">
                    <a:pos x="29" y="51"/>
                  </a:cxn>
                  <a:cxn ang="0">
                    <a:pos x="12" y="12"/>
                  </a:cxn>
                  <a:cxn ang="0">
                    <a:pos x="32" y="20"/>
                  </a:cxn>
                  <a:cxn ang="0">
                    <a:pos x="40" y="0"/>
                  </a:cxn>
                  <a:cxn ang="0">
                    <a:pos x="71" y="9"/>
                  </a:cxn>
                  <a:cxn ang="0">
                    <a:pos x="105" y="26"/>
                  </a:cxn>
                  <a:cxn ang="0">
                    <a:pos x="119" y="29"/>
                  </a:cxn>
                  <a:cxn ang="0">
                    <a:pos x="153" y="26"/>
                  </a:cxn>
                  <a:cxn ang="0">
                    <a:pos x="156" y="40"/>
                  </a:cxn>
                  <a:cxn ang="0">
                    <a:pos x="165" y="46"/>
                  </a:cxn>
                  <a:cxn ang="0">
                    <a:pos x="179" y="46"/>
                  </a:cxn>
                  <a:cxn ang="0">
                    <a:pos x="255" y="54"/>
                  </a:cxn>
                  <a:cxn ang="0">
                    <a:pos x="289" y="99"/>
                  </a:cxn>
                  <a:cxn ang="0">
                    <a:pos x="286" y="111"/>
                  </a:cxn>
                  <a:cxn ang="0">
                    <a:pos x="284" y="116"/>
                  </a:cxn>
                  <a:cxn ang="0">
                    <a:pos x="289" y="128"/>
                  </a:cxn>
                  <a:cxn ang="0">
                    <a:pos x="286" y="159"/>
                  </a:cxn>
                  <a:cxn ang="0">
                    <a:pos x="301" y="173"/>
                  </a:cxn>
                  <a:cxn ang="0">
                    <a:pos x="312" y="182"/>
                  </a:cxn>
                  <a:cxn ang="0">
                    <a:pos x="340" y="224"/>
                  </a:cxn>
                  <a:cxn ang="0">
                    <a:pos x="292" y="272"/>
                  </a:cxn>
                  <a:cxn ang="0">
                    <a:pos x="272" y="301"/>
                  </a:cxn>
                  <a:cxn ang="0">
                    <a:pos x="286" y="357"/>
                  </a:cxn>
                  <a:cxn ang="0">
                    <a:pos x="235" y="366"/>
                  </a:cxn>
                  <a:cxn ang="0">
                    <a:pos x="235" y="383"/>
                  </a:cxn>
                  <a:cxn ang="0">
                    <a:pos x="221" y="352"/>
                  </a:cxn>
                  <a:cxn ang="0">
                    <a:pos x="247" y="323"/>
                  </a:cxn>
                  <a:cxn ang="0">
                    <a:pos x="216" y="340"/>
                  </a:cxn>
                  <a:cxn ang="0">
                    <a:pos x="184" y="363"/>
                  </a:cxn>
                  <a:cxn ang="0">
                    <a:pos x="142" y="337"/>
                  </a:cxn>
                  <a:cxn ang="0">
                    <a:pos x="131" y="343"/>
                  </a:cxn>
                  <a:cxn ang="0">
                    <a:pos x="108" y="346"/>
                  </a:cxn>
                </a:cxnLst>
                <a:rect l="0" t="0" r="r" b="b"/>
                <a:pathLst>
                  <a:path w="340" h="383">
                    <a:moveTo>
                      <a:pt x="108" y="346"/>
                    </a:moveTo>
                    <a:lnTo>
                      <a:pt x="111" y="343"/>
                    </a:lnTo>
                    <a:lnTo>
                      <a:pt x="111" y="337"/>
                    </a:lnTo>
                    <a:lnTo>
                      <a:pt x="111" y="332"/>
                    </a:lnTo>
                    <a:lnTo>
                      <a:pt x="114" y="326"/>
                    </a:lnTo>
                    <a:lnTo>
                      <a:pt x="114" y="323"/>
                    </a:lnTo>
                    <a:lnTo>
                      <a:pt x="114" y="323"/>
                    </a:lnTo>
                    <a:lnTo>
                      <a:pt x="114" y="323"/>
                    </a:lnTo>
                    <a:lnTo>
                      <a:pt x="114" y="320"/>
                    </a:lnTo>
                    <a:lnTo>
                      <a:pt x="114" y="318"/>
                    </a:lnTo>
                    <a:lnTo>
                      <a:pt x="116" y="318"/>
                    </a:lnTo>
                    <a:lnTo>
                      <a:pt x="116" y="315"/>
                    </a:lnTo>
                    <a:lnTo>
                      <a:pt x="116" y="315"/>
                    </a:lnTo>
                    <a:lnTo>
                      <a:pt x="116" y="312"/>
                    </a:lnTo>
                    <a:lnTo>
                      <a:pt x="111" y="312"/>
                    </a:lnTo>
                    <a:lnTo>
                      <a:pt x="111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5" y="312"/>
                    </a:lnTo>
                    <a:lnTo>
                      <a:pt x="105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99" y="312"/>
                    </a:lnTo>
                    <a:lnTo>
                      <a:pt x="99" y="312"/>
                    </a:lnTo>
                    <a:lnTo>
                      <a:pt x="99" y="312"/>
                    </a:lnTo>
                    <a:lnTo>
                      <a:pt x="99" y="312"/>
                    </a:lnTo>
                    <a:lnTo>
                      <a:pt x="99" y="312"/>
                    </a:lnTo>
                    <a:lnTo>
                      <a:pt x="99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7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91" y="309"/>
                    </a:lnTo>
                    <a:lnTo>
                      <a:pt x="88" y="309"/>
                    </a:lnTo>
                    <a:lnTo>
                      <a:pt x="88" y="309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3"/>
                    </a:lnTo>
                    <a:lnTo>
                      <a:pt x="85" y="303"/>
                    </a:lnTo>
                    <a:lnTo>
                      <a:pt x="85" y="303"/>
                    </a:lnTo>
                    <a:lnTo>
                      <a:pt x="85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80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4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71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8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5" y="301"/>
                    </a:lnTo>
                    <a:lnTo>
                      <a:pt x="63" y="301"/>
                    </a:lnTo>
                    <a:lnTo>
                      <a:pt x="63" y="301"/>
                    </a:lnTo>
                    <a:lnTo>
                      <a:pt x="63" y="301"/>
                    </a:lnTo>
                    <a:lnTo>
                      <a:pt x="63" y="301"/>
                    </a:lnTo>
                    <a:lnTo>
                      <a:pt x="63" y="301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295"/>
                    </a:lnTo>
                    <a:lnTo>
                      <a:pt x="54" y="295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92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4" y="289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48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51" y="284"/>
                    </a:lnTo>
                    <a:lnTo>
                      <a:pt x="48" y="281"/>
                    </a:lnTo>
                    <a:lnTo>
                      <a:pt x="48" y="284"/>
                    </a:lnTo>
                    <a:lnTo>
                      <a:pt x="48" y="281"/>
                    </a:lnTo>
                    <a:lnTo>
                      <a:pt x="48" y="281"/>
                    </a:lnTo>
                    <a:lnTo>
                      <a:pt x="46" y="281"/>
                    </a:lnTo>
                    <a:lnTo>
                      <a:pt x="46" y="281"/>
                    </a:lnTo>
                    <a:lnTo>
                      <a:pt x="46" y="284"/>
                    </a:lnTo>
                    <a:lnTo>
                      <a:pt x="46" y="284"/>
                    </a:lnTo>
                    <a:lnTo>
                      <a:pt x="43" y="284"/>
                    </a:lnTo>
                    <a:lnTo>
                      <a:pt x="43" y="284"/>
                    </a:lnTo>
                    <a:lnTo>
                      <a:pt x="43" y="284"/>
                    </a:lnTo>
                    <a:lnTo>
                      <a:pt x="40" y="284"/>
                    </a:lnTo>
                    <a:lnTo>
                      <a:pt x="40" y="284"/>
                    </a:lnTo>
                    <a:lnTo>
                      <a:pt x="40" y="284"/>
                    </a:lnTo>
                    <a:lnTo>
                      <a:pt x="34" y="281"/>
                    </a:lnTo>
                    <a:lnTo>
                      <a:pt x="32" y="278"/>
                    </a:lnTo>
                    <a:lnTo>
                      <a:pt x="29" y="278"/>
                    </a:lnTo>
                    <a:lnTo>
                      <a:pt x="29" y="278"/>
                    </a:lnTo>
                    <a:lnTo>
                      <a:pt x="29" y="278"/>
                    </a:lnTo>
                    <a:lnTo>
                      <a:pt x="26" y="275"/>
                    </a:lnTo>
                    <a:lnTo>
                      <a:pt x="26" y="275"/>
                    </a:lnTo>
                    <a:lnTo>
                      <a:pt x="26" y="275"/>
                    </a:lnTo>
                    <a:lnTo>
                      <a:pt x="26" y="275"/>
                    </a:lnTo>
                    <a:lnTo>
                      <a:pt x="26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5"/>
                    </a:lnTo>
                    <a:lnTo>
                      <a:pt x="23" y="272"/>
                    </a:lnTo>
                    <a:lnTo>
                      <a:pt x="17" y="275"/>
                    </a:lnTo>
                    <a:lnTo>
                      <a:pt x="17" y="272"/>
                    </a:lnTo>
                    <a:lnTo>
                      <a:pt x="17" y="269"/>
                    </a:lnTo>
                    <a:lnTo>
                      <a:pt x="17" y="267"/>
                    </a:lnTo>
                    <a:lnTo>
                      <a:pt x="17" y="264"/>
                    </a:lnTo>
                    <a:lnTo>
                      <a:pt x="17" y="264"/>
                    </a:lnTo>
                    <a:lnTo>
                      <a:pt x="17" y="261"/>
                    </a:lnTo>
                    <a:lnTo>
                      <a:pt x="17" y="258"/>
                    </a:lnTo>
                    <a:lnTo>
                      <a:pt x="20" y="255"/>
                    </a:lnTo>
                    <a:lnTo>
                      <a:pt x="20" y="247"/>
                    </a:lnTo>
                    <a:lnTo>
                      <a:pt x="20" y="244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5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3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7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0" y="221"/>
                    </a:lnTo>
                    <a:lnTo>
                      <a:pt x="23" y="221"/>
                    </a:lnTo>
                    <a:lnTo>
                      <a:pt x="23" y="221"/>
                    </a:lnTo>
                    <a:lnTo>
                      <a:pt x="23" y="221"/>
                    </a:lnTo>
                    <a:lnTo>
                      <a:pt x="23" y="218"/>
                    </a:lnTo>
                    <a:lnTo>
                      <a:pt x="23" y="218"/>
                    </a:lnTo>
                    <a:lnTo>
                      <a:pt x="23" y="218"/>
                    </a:lnTo>
                    <a:lnTo>
                      <a:pt x="23" y="218"/>
                    </a:lnTo>
                    <a:lnTo>
                      <a:pt x="23" y="218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6"/>
                    </a:lnTo>
                    <a:lnTo>
                      <a:pt x="26" y="213"/>
                    </a:lnTo>
                    <a:lnTo>
                      <a:pt x="29" y="213"/>
                    </a:lnTo>
                    <a:lnTo>
                      <a:pt x="26" y="213"/>
                    </a:lnTo>
                    <a:lnTo>
                      <a:pt x="26" y="213"/>
                    </a:lnTo>
                    <a:lnTo>
                      <a:pt x="26" y="213"/>
                    </a:lnTo>
                    <a:lnTo>
                      <a:pt x="26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17" y="213"/>
                    </a:lnTo>
                    <a:lnTo>
                      <a:pt x="17" y="213"/>
                    </a:lnTo>
                    <a:lnTo>
                      <a:pt x="20" y="210"/>
                    </a:lnTo>
                    <a:lnTo>
                      <a:pt x="20" y="210"/>
                    </a:lnTo>
                    <a:lnTo>
                      <a:pt x="20" y="210"/>
                    </a:lnTo>
                    <a:lnTo>
                      <a:pt x="23" y="207"/>
                    </a:lnTo>
                    <a:lnTo>
                      <a:pt x="23" y="207"/>
                    </a:lnTo>
                    <a:lnTo>
                      <a:pt x="23" y="204"/>
                    </a:lnTo>
                    <a:lnTo>
                      <a:pt x="26" y="204"/>
                    </a:lnTo>
                    <a:lnTo>
                      <a:pt x="26" y="204"/>
                    </a:lnTo>
                    <a:lnTo>
                      <a:pt x="26" y="204"/>
                    </a:lnTo>
                    <a:lnTo>
                      <a:pt x="26" y="204"/>
                    </a:lnTo>
                    <a:lnTo>
                      <a:pt x="29" y="201"/>
                    </a:lnTo>
                    <a:lnTo>
                      <a:pt x="29" y="201"/>
                    </a:lnTo>
                    <a:lnTo>
                      <a:pt x="29" y="201"/>
                    </a:lnTo>
                    <a:lnTo>
                      <a:pt x="32" y="199"/>
                    </a:lnTo>
                    <a:lnTo>
                      <a:pt x="34" y="199"/>
                    </a:lnTo>
                    <a:lnTo>
                      <a:pt x="34" y="196"/>
                    </a:lnTo>
                    <a:lnTo>
                      <a:pt x="37" y="196"/>
                    </a:lnTo>
                    <a:lnTo>
                      <a:pt x="37" y="193"/>
                    </a:lnTo>
                    <a:lnTo>
                      <a:pt x="40" y="193"/>
                    </a:lnTo>
                    <a:lnTo>
                      <a:pt x="40" y="193"/>
                    </a:lnTo>
                    <a:lnTo>
                      <a:pt x="40" y="190"/>
                    </a:lnTo>
                    <a:lnTo>
                      <a:pt x="40" y="190"/>
                    </a:lnTo>
                    <a:lnTo>
                      <a:pt x="43" y="190"/>
                    </a:lnTo>
                    <a:lnTo>
                      <a:pt x="43" y="190"/>
                    </a:lnTo>
                    <a:lnTo>
                      <a:pt x="43" y="190"/>
                    </a:lnTo>
                    <a:lnTo>
                      <a:pt x="46" y="190"/>
                    </a:lnTo>
                    <a:lnTo>
                      <a:pt x="43" y="190"/>
                    </a:lnTo>
                    <a:lnTo>
                      <a:pt x="43" y="190"/>
                    </a:lnTo>
                    <a:lnTo>
                      <a:pt x="43" y="190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3" y="187"/>
                    </a:lnTo>
                    <a:lnTo>
                      <a:pt x="40" y="187"/>
                    </a:lnTo>
                    <a:lnTo>
                      <a:pt x="29" y="176"/>
                    </a:lnTo>
                    <a:lnTo>
                      <a:pt x="23" y="173"/>
                    </a:lnTo>
                    <a:lnTo>
                      <a:pt x="20" y="170"/>
                    </a:lnTo>
                    <a:lnTo>
                      <a:pt x="17" y="167"/>
                    </a:lnTo>
                    <a:lnTo>
                      <a:pt x="15" y="167"/>
                    </a:lnTo>
                    <a:lnTo>
                      <a:pt x="15" y="165"/>
                    </a:lnTo>
                    <a:lnTo>
                      <a:pt x="12" y="165"/>
                    </a:lnTo>
                    <a:lnTo>
                      <a:pt x="6" y="162"/>
                    </a:lnTo>
                    <a:lnTo>
                      <a:pt x="0" y="162"/>
                    </a:lnTo>
                    <a:lnTo>
                      <a:pt x="0" y="159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3" y="148"/>
                    </a:lnTo>
                    <a:lnTo>
                      <a:pt x="3" y="145"/>
                    </a:lnTo>
                    <a:lnTo>
                      <a:pt x="6" y="142"/>
                    </a:lnTo>
                    <a:lnTo>
                      <a:pt x="12" y="142"/>
                    </a:lnTo>
                    <a:lnTo>
                      <a:pt x="12" y="114"/>
                    </a:lnTo>
                    <a:lnTo>
                      <a:pt x="12" y="111"/>
                    </a:lnTo>
                    <a:lnTo>
                      <a:pt x="12" y="108"/>
                    </a:lnTo>
                    <a:lnTo>
                      <a:pt x="12" y="105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5" y="91"/>
                    </a:lnTo>
                    <a:lnTo>
                      <a:pt x="15" y="88"/>
                    </a:lnTo>
                    <a:lnTo>
                      <a:pt x="15" y="85"/>
                    </a:lnTo>
                    <a:lnTo>
                      <a:pt x="15" y="82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29" y="77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2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4" y="65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0" y="3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20"/>
                    </a:lnTo>
                    <a:lnTo>
                      <a:pt x="29" y="23"/>
                    </a:lnTo>
                    <a:lnTo>
                      <a:pt x="29" y="26"/>
                    </a:lnTo>
                    <a:lnTo>
                      <a:pt x="32" y="29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7" y="31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4" y="12"/>
                    </a:lnTo>
                    <a:lnTo>
                      <a:pt x="37" y="9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54" y="3"/>
                    </a:lnTo>
                    <a:lnTo>
                      <a:pt x="57" y="3"/>
                    </a:lnTo>
                    <a:lnTo>
                      <a:pt x="57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8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80" y="9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5" y="12"/>
                    </a:lnTo>
                    <a:lnTo>
                      <a:pt x="91" y="12"/>
                    </a:lnTo>
                    <a:lnTo>
                      <a:pt x="94" y="12"/>
                    </a:lnTo>
                    <a:lnTo>
                      <a:pt x="97" y="12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5" y="17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5" y="26"/>
                    </a:lnTo>
                    <a:lnTo>
                      <a:pt x="105" y="29"/>
                    </a:lnTo>
                    <a:lnTo>
                      <a:pt x="99" y="31"/>
                    </a:lnTo>
                    <a:lnTo>
                      <a:pt x="99" y="34"/>
                    </a:lnTo>
                    <a:lnTo>
                      <a:pt x="97" y="37"/>
                    </a:lnTo>
                    <a:lnTo>
                      <a:pt x="94" y="40"/>
                    </a:lnTo>
                    <a:lnTo>
                      <a:pt x="88" y="43"/>
                    </a:lnTo>
                    <a:lnTo>
                      <a:pt x="88" y="51"/>
                    </a:lnTo>
                    <a:lnTo>
                      <a:pt x="88" y="54"/>
                    </a:lnTo>
                    <a:lnTo>
                      <a:pt x="97" y="54"/>
                    </a:lnTo>
                    <a:lnTo>
                      <a:pt x="108" y="48"/>
                    </a:lnTo>
                    <a:lnTo>
                      <a:pt x="108" y="51"/>
                    </a:lnTo>
                    <a:lnTo>
                      <a:pt x="111" y="51"/>
                    </a:lnTo>
                    <a:lnTo>
                      <a:pt x="111" y="48"/>
                    </a:lnTo>
                    <a:lnTo>
                      <a:pt x="114" y="46"/>
                    </a:lnTo>
                    <a:lnTo>
                      <a:pt x="114" y="46"/>
                    </a:lnTo>
                    <a:lnTo>
                      <a:pt x="114" y="43"/>
                    </a:lnTo>
                    <a:lnTo>
                      <a:pt x="116" y="37"/>
                    </a:lnTo>
                    <a:lnTo>
                      <a:pt x="116" y="37"/>
                    </a:lnTo>
                    <a:lnTo>
                      <a:pt x="116" y="34"/>
                    </a:lnTo>
                    <a:lnTo>
                      <a:pt x="119" y="34"/>
                    </a:lnTo>
                    <a:lnTo>
                      <a:pt x="119" y="29"/>
                    </a:lnTo>
                    <a:lnTo>
                      <a:pt x="119" y="29"/>
                    </a:lnTo>
                    <a:lnTo>
                      <a:pt x="119" y="29"/>
                    </a:lnTo>
                    <a:lnTo>
                      <a:pt x="122" y="26"/>
                    </a:lnTo>
                    <a:lnTo>
                      <a:pt x="122" y="26"/>
                    </a:lnTo>
                    <a:lnTo>
                      <a:pt x="122" y="23"/>
                    </a:lnTo>
                    <a:lnTo>
                      <a:pt x="122" y="23"/>
                    </a:lnTo>
                    <a:lnTo>
                      <a:pt x="122" y="23"/>
                    </a:lnTo>
                    <a:lnTo>
                      <a:pt x="128" y="23"/>
                    </a:lnTo>
                    <a:lnTo>
                      <a:pt x="128" y="23"/>
                    </a:lnTo>
                    <a:lnTo>
                      <a:pt x="133" y="23"/>
                    </a:lnTo>
                    <a:lnTo>
                      <a:pt x="136" y="26"/>
                    </a:lnTo>
                    <a:lnTo>
                      <a:pt x="142" y="26"/>
                    </a:lnTo>
                    <a:lnTo>
                      <a:pt x="145" y="26"/>
                    </a:lnTo>
                    <a:lnTo>
                      <a:pt x="150" y="29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50" y="23"/>
                    </a:lnTo>
                    <a:lnTo>
                      <a:pt x="150" y="23"/>
                    </a:lnTo>
                    <a:lnTo>
                      <a:pt x="150" y="23"/>
                    </a:lnTo>
                    <a:lnTo>
                      <a:pt x="153" y="26"/>
                    </a:lnTo>
                    <a:lnTo>
                      <a:pt x="153" y="26"/>
                    </a:lnTo>
                    <a:lnTo>
                      <a:pt x="153" y="26"/>
                    </a:lnTo>
                    <a:lnTo>
                      <a:pt x="153" y="26"/>
                    </a:lnTo>
                    <a:lnTo>
                      <a:pt x="153" y="29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56" y="37"/>
                    </a:lnTo>
                    <a:lnTo>
                      <a:pt x="153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37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65" y="46"/>
                    </a:lnTo>
                    <a:lnTo>
                      <a:pt x="165" y="46"/>
                    </a:lnTo>
                    <a:lnTo>
                      <a:pt x="165" y="46"/>
                    </a:lnTo>
                    <a:lnTo>
                      <a:pt x="165" y="46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67" y="46"/>
                    </a:lnTo>
                    <a:lnTo>
                      <a:pt x="170" y="48"/>
                    </a:lnTo>
                    <a:lnTo>
                      <a:pt x="170" y="46"/>
                    </a:lnTo>
                    <a:lnTo>
                      <a:pt x="170" y="46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3" y="43"/>
                    </a:lnTo>
                    <a:lnTo>
                      <a:pt x="173" y="43"/>
                    </a:lnTo>
                    <a:lnTo>
                      <a:pt x="173" y="43"/>
                    </a:lnTo>
                    <a:lnTo>
                      <a:pt x="173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9" y="46"/>
                    </a:lnTo>
                    <a:lnTo>
                      <a:pt x="184" y="46"/>
                    </a:lnTo>
                    <a:lnTo>
                      <a:pt x="190" y="48"/>
                    </a:lnTo>
                    <a:lnTo>
                      <a:pt x="193" y="48"/>
                    </a:lnTo>
                    <a:lnTo>
                      <a:pt x="193" y="48"/>
                    </a:lnTo>
                    <a:lnTo>
                      <a:pt x="196" y="48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210" y="51"/>
                    </a:lnTo>
                    <a:lnTo>
                      <a:pt x="216" y="54"/>
                    </a:lnTo>
                    <a:lnTo>
                      <a:pt x="218" y="51"/>
                    </a:lnTo>
                    <a:lnTo>
                      <a:pt x="221" y="51"/>
                    </a:lnTo>
                    <a:lnTo>
                      <a:pt x="221" y="51"/>
                    </a:lnTo>
                    <a:lnTo>
                      <a:pt x="227" y="48"/>
                    </a:lnTo>
                    <a:lnTo>
                      <a:pt x="227" y="48"/>
                    </a:lnTo>
                    <a:lnTo>
                      <a:pt x="233" y="46"/>
                    </a:lnTo>
                    <a:lnTo>
                      <a:pt x="235" y="46"/>
                    </a:lnTo>
                    <a:lnTo>
                      <a:pt x="241" y="46"/>
                    </a:lnTo>
                    <a:lnTo>
                      <a:pt x="244" y="46"/>
                    </a:lnTo>
                    <a:lnTo>
                      <a:pt x="247" y="48"/>
                    </a:lnTo>
                    <a:lnTo>
                      <a:pt x="258" y="48"/>
                    </a:lnTo>
                    <a:lnTo>
                      <a:pt x="255" y="54"/>
                    </a:lnTo>
                    <a:lnTo>
                      <a:pt x="252" y="57"/>
                    </a:lnTo>
                    <a:lnTo>
                      <a:pt x="250" y="60"/>
                    </a:lnTo>
                    <a:lnTo>
                      <a:pt x="250" y="60"/>
                    </a:lnTo>
                    <a:lnTo>
                      <a:pt x="252" y="63"/>
                    </a:lnTo>
                    <a:lnTo>
                      <a:pt x="258" y="63"/>
                    </a:lnTo>
                    <a:lnTo>
                      <a:pt x="264" y="65"/>
                    </a:lnTo>
                    <a:lnTo>
                      <a:pt x="278" y="68"/>
                    </a:lnTo>
                    <a:lnTo>
                      <a:pt x="281" y="65"/>
                    </a:lnTo>
                    <a:lnTo>
                      <a:pt x="309" y="77"/>
                    </a:lnTo>
                    <a:lnTo>
                      <a:pt x="301" y="77"/>
                    </a:lnTo>
                    <a:lnTo>
                      <a:pt x="292" y="80"/>
                    </a:lnTo>
                    <a:lnTo>
                      <a:pt x="284" y="82"/>
                    </a:lnTo>
                    <a:lnTo>
                      <a:pt x="278" y="82"/>
                    </a:lnTo>
                    <a:lnTo>
                      <a:pt x="281" y="85"/>
                    </a:lnTo>
                    <a:lnTo>
                      <a:pt x="289" y="97"/>
                    </a:lnTo>
                    <a:lnTo>
                      <a:pt x="289" y="97"/>
                    </a:lnTo>
                    <a:lnTo>
                      <a:pt x="289" y="97"/>
                    </a:lnTo>
                    <a:lnTo>
                      <a:pt x="289" y="97"/>
                    </a:lnTo>
                    <a:lnTo>
                      <a:pt x="289" y="99"/>
                    </a:lnTo>
                    <a:lnTo>
                      <a:pt x="289" y="99"/>
                    </a:lnTo>
                    <a:lnTo>
                      <a:pt x="289" y="99"/>
                    </a:lnTo>
                    <a:lnTo>
                      <a:pt x="289" y="102"/>
                    </a:lnTo>
                    <a:lnTo>
                      <a:pt x="289" y="102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9" y="105"/>
                    </a:lnTo>
                    <a:lnTo>
                      <a:pt x="286" y="105"/>
                    </a:lnTo>
                    <a:lnTo>
                      <a:pt x="286" y="108"/>
                    </a:lnTo>
                    <a:lnTo>
                      <a:pt x="286" y="108"/>
                    </a:lnTo>
                    <a:lnTo>
                      <a:pt x="286" y="108"/>
                    </a:lnTo>
                    <a:lnTo>
                      <a:pt x="286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9" y="108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6" y="116"/>
                    </a:lnTo>
                    <a:lnTo>
                      <a:pt x="284" y="116"/>
                    </a:lnTo>
                    <a:lnTo>
                      <a:pt x="284" y="116"/>
                    </a:lnTo>
                    <a:lnTo>
                      <a:pt x="284" y="116"/>
                    </a:lnTo>
                    <a:lnTo>
                      <a:pt x="284" y="116"/>
                    </a:lnTo>
                    <a:lnTo>
                      <a:pt x="284" y="116"/>
                    </a:lnTo>
                    <a:lnTo>
                      <a:pt x="284" y="119"/>
                    </a:lnTo>
                    <a:lnTo>
                      <a:pt x="284" y="119"/>
                    </a:lnTo>
                    <a:lnTo>
                      <a:pt x="284" y="119"/>
                    </a:lnTo>
                    <a:lnTo>
                      <a:pt x="284" y="119"/>
                    </a:lnTo>
                    <a:lnTo>
                      <a:pt x="284" y="122"/>
                    </a:lnTo>
                    <a:lnTo>
                      <a:pt x="286" y="122"/>
                    </a:lnTo>
                    <a:lnTo>
                      <a:pt x="286" y="122"/>
                    </a:lnTo>
                    <a:lnTo>
                      <a:pt x="286" y="125"/>
                    </a:lnTo>
                    <a:lnTo>
                      <a:pt x="286" y="125"/>
                    </a:lnTo>
                    <a:lnTo>
                      <a:pt x="286" y="125"/>
                    </a:lnTo>
                    <a:lnTo>
                      <a:pt x="286" y="125"/>
                    </a:lnTo>
                    <a:lnTo>
                      <a:pt x="289" y="125"/>
                    </a:lnTo>
                    <a:lnTo>
                      <a:pt x="289" y="125"/>
                    </a:lnTo>
                    <a:lnTo>
                      <a:pt x="289" y="125"/>
                    </a:lnTo>
                    <a:lnTo>
                      <a:pt x="289" y="125"/>
                    </a:lnTo>
                    <a:lnTo>
                      <a:pt x="289" y="125"/>
                    </a:lnTo>
                    <a:lnTo>
                      <a:pt x="289" y="128"/>
                    </a:lnTo>
                    <a:lnTo>
                      <a:pt x="289" y="128"/>
                    </a:lnTo>
                    <a:lnTo>
                      <a:pt x="289" y="128"/>
                    </a:lnTo>
                    <a:lnTo>
                      <a:pt x="292" y="128"/>
                    </a:lnTo>
                    <a:lnTo>
                      <a:pt x="292" y="131"/>
                    </a:lnTo>
                    <a:lnTo>
                      <a:pt x="292" y="131"/>
                    </a:lnTo>
                    <a:lnTo>
                      <a:pt x="289" y="131"/>
                    </a:lnTo>
                    <a:lnTo>
                      <a:pt x="284" y="131"/>
                    </a:lnTo>
                    <a:lnTo>
                      <a:pt x="278" y="133"/>
                    </a:lnTo>
                    <a:lnTo>
                      <a:pt x="278" y="133"/>
                    </a:lnTo>
                    <a:lnTo>
                      <a:pt x="278" y="136"/>
                    </a:lnTo>
                    <a:lnTo>
                      <a:pt x="281" y="139"/>
                    </a:lnTo>
                    <a:lnTo>
                      <a:pt x="281" y="142"/>
                    </a:lnTo>
                    <a:lnTo>
                      <a:pt x="281" y="142"/>
                    </a:lnTo>
                    <a:lnTo>
                      <a:pt x="281" y="142"/>
                    </a:lnTo>
                    <a:lnTo>
                      <a:pt x="281" y="145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4" y="150"/>
                    </a:lnTo>
                    <a:lnTo>
                      <a:pt x="284" y="153"/>
                    </a:lnTo>
                    <a:lnTo>
                      <a:pt x="284" y="153"/>
                    </a:lnTo>
                    <a:lnTo>
                      <a:pt x="284" y="156"/>
                    </a:lnTo>
                    <a:lnTo>
                      <a:pt x="286" y="156"/>
                    </a:lnTo>
                    <a:lnTo>
                      <a:pt x="286" y="159"/>
                    </a:lnTo>
                    <a:lnTo>
                      <a:pt x="286" y="159"/>
                    </a:lnTo>
                    <a:lnTo>
                      <a:pt x="286" y="159"/>
                    </a:lnTo>
                    <a:lnTo>
                      <a:pt x="289" y="159"/>
                    </a:lnTo>
                    <a:lnTo>
                      <a:pt x="289" y="162"/>
                    </a:lnTo>
                    <a:lnTo>
                      <a:pt x="292" y="165"/>
                    </a:lnTo>
                    <a:lnTo>
                      <a:pt x="292" y="165"/>
                    </a:lnTo>
                    <a:lnTo>
                      <a:pt x="295" y="165"/>
                    </a:lnTo>
                    <a:lnTo>
                      <a:pt x="295" y="167"/>
                    </a:lnTo>
                    <a:lnTo>
                      <a:pt x="295" y="167"/>
                    </a:lnTo>
                    <a:lnTo>
                      <a:pt x="295" y="167"/>
                    </a:lnTo>
                    <a:lnTo>
                      <a:pt x="295" y="170"/>
                    </a:lnTo>
                    <a:lnTo>
                      <a:pt x="295" y="170"/>
                    </a:lnTo>
                    <a:lnTo>
                      <a:pt x="295" y="170"/>
                    </a:lnTo>
                    <a:lnTo>
                      <a:pt x="298" y="173"/>
                    </a:lnTo>
                    <a:lnTo>
                      <a:pt x="298" y="173"/>
                    </a:lnTo>
                    <a:lnTo>
                      <a:pt x="298" y="173"/>
                    </a:lnTo>
                    <a:lnTo>
                      <a:pt x="298" y="176"/>
                    </a:lnTo>
                    <a:lnTo>
                      <a:pt x="298" y="173"/>
                    </a:lnTo>
                    <a:lnTo>
                      <a:pt x="298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1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6" y="173"/>
                    </a:lnTo>
                    <a:lnTo>
                      <a:pt x="306" y="173"/>
                    </a:lnTo>
                    <a:lnTo>
                      <a:pt x="312" y="170"/>
                    </a:lnTo>
                    <a:lnTo>
                      <a:pt x="312" y="173"/>
                    </a:lnTo>
                    <a:lnTo>
                      <a:pt x="312" y="173"/>
                    </a:lnTo>
                    <a:lnTo>
                      <a:pt x="312" y="176"/>
                    </a:lnTo>
                    <a:lnTo>
                      <a:pt x="312" y="176"/>
                    </a:lnTo>
                    <a:lnTo>
                      <a:pt x="312" y="179"/>
                    </a:lnTo>
                    <a:lnTo>
                      <a:pt x="312" y="182"/>
                    </a:lnTo>
                    <a:lnTo>
                      <a:pt x="312" y="182"/>
                    </a:lnTo>
                    <a:lnTo>
                      <a:pt x="315" y="184"/>
                    </a:lnTo>
                    <a:lnTo>
                      <a:pt x="315" y="187"/>
                    </a:lnTo>
                    <a:lnTo>
                      <a:pt x="318" y="193"/>
                    </a:lnTo>
                    <a:lnTo>
                      <a:pt x="320" y="199"/>
                    </a:lnTo>
                    <a:lnTo>
                      <a:pt x="320" y="201"/>
                    </a:lnTo>
                    <a:lnTo>
                      <a:pt x="323" y="204"/>
                    </a:lnTo>
                    <a:lnTo>
                      <a:pt x="323" y="207"/>
                    </a:lnTo>
                    <a:lnTo>
                      <a:pt x="326" y="210"/>
                    </a:lnTo>
                    <a:lnTo>
                      <a:pt x="326" y="210"/>
                    </a:lnTo>
                    <a:lnTo>
                      <a:pt x="329" y="210"/>
                    </a:lnTo>
                    <a:lnTo>
                      <a:pt x="329" y="213"/>
                    </a:lnTo>
                    <a:lnTo>
                      <a:pt x="329" y="213"/>
                    </a:lnTo>
                    <a:lnTo>
                      <a:pt x="332" y="216"/>
                    </a:lnTo>
                    <a:lnTo>
                      <a:pt x="332" y="216"/>
                    </a:lnTo>
                    <a:lnTo>
                      <a:pt x="335" y="218"/>
                    </a:lnTo>
                    <a:lnTo>
                      <a:pt x="335" y="218"/>
                    </a:lnTo>
                    <a:lnTo>
                      <a:pt x="337" y="218"/>
                    </a:lnTo>
                    <a:lnTo>
                      <a:pt x="337" y="218"/>
                    </a:lnTo>
                    <a:lnTo>
                      <a:pt x="337" y="221"/>
                    </a:lnTo>
                    <a:lnTo>
                      <a:pt x="337" y="221"/>
                    </a:lnTo>
                    <a:lnTo>
                      <a:pt x="340" y="224"/>
                    </a:lnTo>
                    <a:lnTo>
                      <a:pt x="337" y="224"/>
                    </a:lnTo>
                    <a:lnTo>
                      <a:pt x="337" y="227"/>
                    </a:lnTo>
                    <a:lnTo>
                      <a:pt x="335" y="230"/>
                    </a:lnTo>
                    <a:lnTo>
                      <a:pt x="335" y="230"/>
                    </a:lnTo>
                    <a:lnTo>
                      <a:pt x="332" y="230"/>
                    </a:lnTo>
                    <a:lnTo>
                      <a:pt x="326" y="235"/>
                    </a:lnTo>
                    <a:lnTo>
                      <a:pt x="323" y="241"/>
                    </a:lnTo>
                    <a:lnTo>
                      <a:pt x="323" y="241"/>
                    </a:lnTo>
                    <a:lnTo>
                      <a:pt x="318" y="247"/>
                    </a:lnTo>
                    <a:lnTo>
                      <a:pt x="309" y="255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6" y="258"/>
                    </a:lnTo>
                    <a:lnTo>
                      <a:pt x="303" y="258"/>
                    </a:lnTo>
                    <a:lnTo>
                      <a:pt x="303" y="258"/>
                    </a:lnTo>
                    <a:lnTo>
                      <a:pt x="298" y="264"/>
                    </a:lnTo>
                    <a:lnTo>
                      <a:pt x="295" y="269"/>
                    </a:lnTo>
                    <a:lnTo>
                      <a:pt x="292" y="272"/>
                    </a:lnTo>
                    <a:lnTo>
                      <a:pt x="289" y="275"/>
                    </a:lnTo>
                    <a:lnTo>
                      <a:pt x="286" y="278"/>
                    </a:lnTo>
                    <a:lnTo>
                      <a:pt x="286" y="278"/>
                    </a:lnTo>
                    <a:lnTo>
                      <a:pt x="286" y="278"/>
                    </a:lnTo>
                    <a:lnTo>
                      <a:pt x="284" y="281"/>
                    </a:lnTo>
                    <a:lnTo>
                      <a:pt x="284" y="281"/>
                    </a:lnTo>
                    <a:lnTo>
                      <a:pt x="284" y="281"/>
                    </a:lnTo>
                    <a:lnTo>
                      <a:pt x="281" y="284"/>
                    </a:lnTo>
                    <a:lnTo>
                      <a:pt x="281" y="284"/>
                    </a:lnTo>
                    <a:lnTo>
                      <a:pt x="281" y="284"/>
                    </a:lnTo>
                    <a:lnTo>
                      <a:pt x="278" y="286"/>
                    </a:lnTo>
                    <a:lnTo>
                      <a:pt x="278" y="286"/>
                    </a:lnTo>
                    <a:lnTo>
                      <a:pt x="275" y="289"/>
                    </a:lnTo>
                    <a:lnTo>
                      <a:pt x="272" y="292"/>
                    </a:lnTo>
                    <a:lnTo>
                      <a:pt x="269" y="292"/>
                    </a:lnTo>
                    <a:lnTo>
                      <a:pt x="269" y="295"/>
                    </a:lnTo>
                    <a:lnTo>
                      <a:pt x="269" y="295"/>
                    </a:lnTo>
                    <a:lnTo>
                      <a:pt x="272" y="298"/>
                    </a:lnTo>
                    <a:lnTo>
                      <a:pt x="272" y="298"/>
                    </a:lnTo>
                    <a:lnTo>
                      <a:pt x="272" y="298"/>
                    </a:lnTo>
                    <a:lnTo>
                      <a:pt x="272" y="301"/>
                    </a:lnTo>
                    <a:lnTo>
                      <a:pt x="278" y="309"/>
                    </a:lnTo>
                    <a:lnTo>
                      <a:pt x="278" y="309"/>
                    </a:lnTo>
                    <a:lnTo>
                      <a:pt x="278" y="309"/>
                    </a:lnTo>
                    <a:lnTo>
                      <a:pt x="281" y="309"/>
                    </a:lnTo>
                    <a:lnTo>
                      <a:pt x="281" y="312"/>
                    </a:lnTo>
                    <a:lnTo>
                      <a:pt x="284" y="315"/>
                    </a:lnTo>
                    <a:lnTo>
                      <a:pt x="278" y="323"/>
                    </a:lnTo>
                    <a:lnTo>
                      <a:pt x="275" y="326"/>
                    </a:lnTo>
                    <a:lnTo>
                      <a:pt x="267" y="332"/>
                    </a:lnTo>
                    <a:lnTo>
                      <a:pt x="264" y="337"/>
                    </a:lnTo>
                    <a:lnTo>
                      <a:pt x="264" y="337"/>
                    </a:lnTo>
                    <a:lnTo>
                      <a:pt x="264" y="337"/>
                    </a:lnTo>
                    <a:lnTo>
                      <a:pt x="272" y="337"/>
                    </a:lnTo>
                    <a:lnTo>
                      <a:pt x="264" y="352"/>
                    </a:lnTo>
                    <a:lnTo>
                      <a:pt x="267" y="352"/>
                    </a:lnTo>
                    <a:lnTo>
                      <a:pt x="269" y="352"/>
                    </a:lnTo>
                    <a:lnTo>
                      <a:pt x="278" y="354"/>
                    </a:lnTo>
                    <a:lnTo>
                      <a:pt x="281" y="354"/>
                    </a:lnTo>
                    <a:lnTo>
                      <a:pt x="281" y="354"/>
                    </a:lnTo>
                    <a:lnTo>
                      <a:pt x="281" y="354"/>
                    </a:lnTo>
                    <a:lnTo>
                      <a:pt x="286" y="357"/>
                    </a:lnTo>
                    <a:lnTo>
                      <a:pt x="286" y="360"/>
                    </a:lnTo>
                    <a:lnTo>
                      <a:pt x="286" y="360"/>
                    </a:lnTo>
                    <a:lnTo>
                      <a:pt x="284" y="363"/>
                    </a:lnTo>
                    <a:lnTo>
                      <a:pt x="278" y="363"/>
                    </a:lnTo>
                    <a:lnTo>
                      <a:pt x="278" y="360"/>
                    </a:lnTo>
                    <a:lnTo>
                      <a:pt x="275" y="360"/>
                    </a:lnTo>
                    <a:lnTo>
                      <a:pt x="269" y="360"/>
                    </a:lnTo>
                    <a:lnTo>
                      <a:pt x="264" y="360"/>
                    </a:lnTo>
                    <a:lnTo>
                      <a:pt x="230" y="354"/>
                    </a:lnTo>
                    <a:lnTo>
                      <a:pt x="230" y="357"/>
                    </a:lnTo>
                    <a:lnTo>
                      <a:pt x="233" y="357"/>
                    </a:lnTo>
                    <a:lnTo>
                      <a:pt x="233" y="357"/>
                    </a:lnTo>
                    <a:lnTo>
                      <a:pt x="233" y="360"/>
                    </a:lnTo>
                    <a:lnTo>
                      <a:pt x="233" y="360"/>
                    </a:lnTo>
                    <a:lnTo>
                      <a:pt x="233" y="360"/>
                    </a:lnTo>
                    <a:lnTo>
                      <a:pt x="233" y="363"/>
                    </a:lnTo>
                    <a:lnTo>
                      <a:pt x="235" y="363"/>
                    </a:lnTo>
                    <a:lnTo>
                      <a:pt x="235" y="363"/>
                    </a:lnTo>
                    <a:lnTo>
                      <a:pt x="235" y="366"/>
                    </a:lnTo>
                    <a:lnTo>
                      <a:pt x="235" y="366"/>
                    </a:lnTo>
                    <a:lnTo>
                      <a:pt x="235" y="366"/>
                    </a:lnTo>
                    <a:lnTo>
                      <a:pt x="238" y="366"/>
                    </a:lnTo>
                    <a:lnTo>
                      <a:pt x="238" y="369"/>
                    </a:lnTo>
                    <a:lnTo>
                      <a:pt x="238" y="369"/>
                    </a:lnTo>
                    <a:lnTo>
                      <a:pt x="241" y="369"/>
                    </a:lnTo>
                    <a:lnTo>
                      <a:pt x="241" y="371"/>
                    </a:lnTo>
                    <a:lnTo>
                      <a:pt x="241" y="371"/>
                    </a:lnTo>
                    <a:lnTo>
                      <a:pt x="241" y="371"/>
                    </a:lnTo>
                    <a:lnTo>
                      <a:pt x="241" y="380"/>
                    </a:lnTo>
                    <a:lnTo>
                      <a:pt x="241" y="380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38" y="383"/>
                    </a:lnTo>
                    <a:lnTo>
                      <a:pt x="238" y="383"/>
                    </a:lnTo>
                    <a:lnTo>
                      <a:pt x="238" y="383"/>
                    </a:lnTo>
                    <a:lnTo>
                      <a:pt x="238" y="383"/>
                    </a:lnTo>
                    <a:lnTo>
                      <a:pt x="235" y="383"/>
                    </a:lnTo>
                    <a:lnTo>
                      <a:pt x="235" y="383"/>
                    </a:lnTo>
                    <a:lnTo>
                      <a:pt x="235" y="380"/>
                    </a:lnTo>
                    <a:lnTo>
                      <a:pt x="235" y="380"/>
                    </a:lnTo>
                    <a:lnTo>
                      <a:pt x="235" y="380"/>
                    </a:lnTo>
                    <a:lnTo>
                      <a:pt x="233" y="380"/>
                    </a:lnTo>
                    <a:lnTo>
                      <a:pt x="227" y="380"/>
                    </a:lnTo>
                    <a:lnTo>
                      <a:pt x="224" y="377"/>
                    </a:lnTo>
                    <a:lnTo>
                      <a:pt x="221" y="377"/>
                    </a:lnTo>
                    <a:lnTo>
                      <a:pt x="221" y="377"/>
                    </a:lnTo>
                    <a:lnTo>
                      <a:pt x="216" y="374"/>
                    </a:lnTo>
                    <a:lnTo>
                      <a:pt x="210" y="374"/>
                    </a:lnTo>
                    <a:lnTo>
                      <a:pt x="213" y="371"/>
                    </a:lnTo>
                    <a:lnTo>
                      <a:pt x="213" y="369"/>
                    </a:lnTo>
                    <a:lnTo>
                      <a:pt x="213" y="366"/>
                    </a:lnTo>
                    <a:lnTo>
                      <a:pt x="213" y="366"/>
                    </a:lnTo>
                    <a:lnTo>
                      <a:pt x="216" y="363"/>
                    </a:lnTo>
                    <a:lnTo>
                      <a:pt x="216" y="360"/>
                    </a:lnTo>
                    <a:lnTo>
                      <a:pt x="218" y="357"/>
                    </a:lnTo>
                    <a:lnTo>
                      <a:pt x="218" y="354"/>
                    </a:lnTo>
                    <a:lnTo>
                      <a:pt x="218" y="354"/>
                    </a:lnTo>
                    <a:lnTo>
                      <a:pt x="221" y="352"/>
                    </a:lnTo>
                    <a:lnTo>
                      <a:pt x="221" y="352"/>
                    </a:lnTo>
                    <a:lnTo>
                      <a:pt x="221" y="349"/>
                    </a:lnTo>
                    <a:lnTo>
                      <a:pt x="221" y="349"/>
                    </a:lnTo>
                    <a:lnTo>
                      <a:pt x="224" y="346"/>
                    </a:lnTo>
                    <a:lnTo>
                      <a:pt x="224" y="343"/>
                    </a:lnTo>
                    <a:lnTo>
                      <a:pt x="227" y="343"/>
                    </a:lnTo>
                    <a:lnTo>
                      <a:pt x="227" y="346"/>
                    </a:lnTo>
                    <a:lnTo>
                      <a:pt x="227" y="346"/>
                    </a:lnTo>
                    <a:lnTo>
                      <a:pt x="230" y="346"/>
                    </a:lnTo>
                    <a:lnTo>
                      <a:pt x="233" y="346"/>
                    </a:lnTo>
                    <a:lnTo>
                      <a:pt x="235" y="346"/>
                    </a:lnTo>
                    <a:lnTo>
                      <a:pt x="235" y="346"/>
                    </a:lnTo>
                    <a:lnTo>
                      <a:pt x="244" y="349"/>
                    </a:lnTo>
                    <a:lnTo>
                      <a:pt x="244" y="343"/>
                    </a:lnTo>
                    <a:lnTo>
                      <a:pt x="247" y="340"/>
                    </a:lnTo>
                    <a:lnTo>
                      <a:pt x="247" y="340"/>
                    </a:lnTo>
                    <a:lnTo>
                      <a:pt x="247" y="337"/>
                    </a:lnTo>
                    <a:lnTo>
                      <a:pt x="247" y="332"/>
                    </a:lnTo>
                    <a:lnTo>
                      <a:pt x="247" y="326"/>
                    </a:lnTo>
                    <a:lnTo>
                      <a:pt x="247" y="326"/>
                    </a:lnTo>
                    <a:lnTo>
                      <a:pt x="247" y="323"/>
                    </a:lnTo>
                    <a:lnTo>
                      <a:pt x="247" y="323"/>
                    </a:lnTo>
                    <a:lnTo>
                      <a:pt x="218" y="318"/>
                    </a:lnTo>
                    <a:lnTo>
                      <a:pt x="221" y="320"/>
                    </a:lnTo>
                    <a:lnTo>
                      <a:pt x="221" y="320"/>
                    </a:lnTo>
                    <a:lnTo>
                      <a:pt x="221" y="323"/>
                    </a:lnTo>
                    <a:lnTo>
                      <a:pt x="221" y="323"/>
                    </a:lnTo>
                    <a:lnTo>
                      <a:pt x="221" y="326"/>
                    </a:lnTo>
                    <a:lnTo>
                      <a:pt x="221" y="326"/>
                    </a:lnTo>
                    <a:lnTo>
                      <a:pt x="221" y="329"/>
                    </a:lnTo>
                    <a:lnTo>
                      <a:pt x="221" y="329"/>
                    </a:lnTo>
                    <a:lnTo>
                      <a:pt x="221" y="332"/>
                    </a:lnTo>
                    <a:lnTo>
                      <a:pt x="221" y="332"/>
                    </a:lnTo>
                    <a:lnTo>
                      <a:pt x="224" y="335"/>
                    </a:lnTo>
                    <a:lnTo>
                      <a:pt x="221" y="337"/>
                    </a:lnTo>
                    <a:lnTo>
                      <a:pt x="221" y="337"/>
                    </a:lnTo>
                    <a:lnTo>
                      <a:pt x="221" y="340"/>
                    </a:lnTo>
                    <a:lnTo>
                      <a:pt x="221" y="340"/>
                    </a:lnTo>
                    <a:lnTo>
                      <a:pt x="221" y="340"/>
                    </a:lnTo>
                    <a:lnTo>
                      <a:pt x="218" y="340"/>
                    </a:lnTo>
                    <a:lnTo>
                      <a:pt x="218" y="340"/>
                    </a:lnTo>
                    <a:lnTo>
                      <a:pt x="216" y="340"/>
                    </a:lnTo>
                    <a:lnTo>
                      <a:pt x="216" y="340"/>
                    </a:lnTo>
                    <a:lnTo>
                      <a:pt x="213" y="340"/>
                    </a:lnTo>
                    <a:lnTo>
                      <a:pt x="213" y="340"/>
                    </a:lnTo>
                    <a:lnTo>
                      <a:pt x="210" y="340"/>
                    </a:lnTo>
                    <a:lnTo>
                      <a:pt x="207" y="340"/>
                    </a:lnTo>
                    <a:lnTo>
                      <a:pt x="204" y="340"/>
                    </a:lnTo>
                    <a:lnTo>
                      <a:pt x="201" y="343"/>
                    </a:lnTo>
                    <a:lnTo>
                      <a:pt x="201" y="346"/>
                    </a:lnTo>
                    <a:lnTo>
                      <a:pt x="201" y="346"/>
                    </a:lnTo>
                    <a:lnTo>
                      <a:pt x="201" y="352"/>
                    </a:lnTo>
                    <a:lnTo>
                      <a:pt x="199" y="357"/>
                    </a:lnTo>
                    <a:lnTo>
                      <a:pt x="199" y="360"/>
                    </a:lnTo>
                    <a:lnTo>
                      <a:pt x="199" y="360"/>
                    </a:lnTo>
                    <a:lnTo>
                      <a:pt x="199" y="360"/>
                    </a:lnTo>
                    <a:lnTo>
                      <a:pt x="199" y="363"/>
                    </a:lnTo>
                    <a:lnTo>
                      <a:pt x="199" y="366"/>
                    </a:lnTo>
                    <a:lnTo>
                      <a:pt x="199" y="366"/>
                    </a:lnTo>
                    <a:lnTo>
                      <a:pt x="193" y="366"/>
                    </a:lnTo>
                    <a:lnTo>
                      <a:pt x="190" y="366"/>
                    </a:lnTo>
                    <a:lnTo>
                      <a:pt x="187" y="366"/>
                    </a:lnTo>
                    <a:lnTo>
                      <a:pt x="184" y="363"/>
                    </a:lnTo>
                    <a:lnTo>
                      <a:pt x="184" y="363"/>
                    </a:lnTo>
                    <a:lnTo>
                      <a:pt x="184" y="363"/>
                    </a:lnTo>
                    <a:lnTo>
                      <a:pt x="179" y="363"/>
                    </a:lnTo>
                    <a:lnTo>
                      <a:pt x="173" y="363"/>
                    </a:lnTo>
                    <a:lnTo>
                      <a:pt x="165" y="360"/>
                    </a:lnTo>
                    <a:lnTo>
                      <a:pt x="162" y="360"/>
                    </a:lnTo>
                    <a:lnTo>
                      <a:pt x="162" y="360"/>
                    </a:lnTo>
                    <a:lnTo>
                      <a:pt x="159" y="360"/>
                    </a:lnTo>
                    <a:lnTo>
                      <a:pt x="156" y="357"/>
                    </a:lnTo>
                    <a:lnTo>
                      <a:pt x="153" y="357"/>
                    </a:lnTo>
                    <a:lnTo>
                      <a:pt x="148" y="357"/>
                    </a:lnTo>
                    <a:lnTo>
                      <a:pt x="145" y="357"/>
                    </a:lnTo>
                    <a:lnTo>
                      <a:pt x="142" y="357"/>
                    </a:lnTo>
                    <a:lnTo>
                      <a:pt x="142" y="354"/>
                    </a:lnTo>
                    <a:lnTo>
                      <a:pt x="142" y="354"/>
                    </a:lnTo>
                    <a:lnTo>
                      <a:pt x="139" y="354"/>
                    </a:lnTo>
                    <a:lnTo>
                      <a:pt x="139" y="354"/>
                    </a:lnTo>
                    <a:lnTo>
                      <a:pt x="139" y="352"/>
                    </a:lnTo>
                    <a:lnTo>
                      <a:pt x="142" y="343"/>
                    </a:lnTo>
                    <a:lnTo>
                      <a:pt x="142" y="343"/>
                    </a:lnTo>
                    <a:lnTo>
                      <a:pt x="142" y="340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42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9" y="337"/>
                    </a:lnTo>
                    <a:lnTo>
                      <a:pt x="136" y="340"/>
                    </a:lnTo>
                    <a:lnTo>
                      <a:pt x="136" y="340"/>
                    </a:lnTo>
                    <a:lnTo>
                      <a:pt x="136" y="340"/>
                    </a:lnTo>
                    <a:lnTo>
                      <a:pt x="133" y="340"/>
                    </a:lnTo>
                    <a:lnTo>
                      <a:pt x="133" y="340"/>
                    </a:lnTo>
                    <a:lnTo>
                      <a:pt x="133" y="340"/>
                    </a:lnTo>
                    <a:lnTo>
                      <a:pt x="133" y="340"/>
                    </a:lnTo>
                    <a:lnTo>
                      <a:pt x="131" y="343"/>
                    </a:lnTo>
                    <a:lnTo>
                      <a:pt x="131" y="343"/>
                    </a:lnTo>
                    <a:lnTo>
                      <a:pt x="131" y="343"/>
                    </a:lnTo>
                    <a:lnTo>
                      <a:pt x="131" y="343"/>
                    </a:lnTo>
                    <a:lnTo>
                      <a:pt x="131" y="343"/>
                    </a:lnTo>
                    <a:lnTo>
                      <a:pt x="128" y="343"/>
                    </a:lnTo>
                    <a:lnTo>
                      <a:pt x="128" y="343"/>
                    </a:lnTo>
                    <a:lnTo>
                      <a:pt x="128" y="343"/>
                    </a:lnTo>
                    <a:lnTo>
                      <a:pt x="125" y="343"/>
                    </a:lnTo>
                    <a:lnTo>
                      <a:pt x="125" y="343"/>
                    </a:lnTo>
                    <a:lnTo>
                      <a:pt x="122" y="343"/>
                    </a:lnTo>
                    <a:lnTo>
                      <a:pt x="122" y="343"/>
                    </a:lnTo>
                    <a:lnTo>
                      <a:pt x="119" y="343"/>
                    </a:lnTo>
                    <a:lnTo>
                      <a:pt x="116" y="343"/>
                    </a:lnTo>
                    <a:lnTo>
                      <a:pt x="116" y="343"/>
                    </a:lnTo>
                    <a:lnTo>
                      <a:pt x="114" y="343"/>
                    </a:lnTo>
                    <a:lnTo>
                      <a:pt x="114" y="346"/>
                    </a:lnTo>
                    <a:lnTo>
                      <a:pt x="114" y="346"/>
                    </a:lnTo>
                    <a:lnTo>
                      <a:pt x="111" y="346"/>
                    </a:lnTo>
                    <a:lnTo>
                      <a:pt x="111" y="346"/>
                    </a:lnTo>
                    <a:lnTo>
                      <a:pt x="111" y="346"/>
                    </a:lnTo>
                    <a:lnTo>
                      <a:pt x="108" y="346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5" name="Group 274"/>
            <p:cNvGrpSpPr>
              <a:grpSpLocks/>
            </p:cNvGrpSpPr>
            <p:nvPr/>
          </p:nvGrpSpPr>
          <p:grpSpPr bwMode="auto">
            <a:xfrm>
              <a:off x="113" y="1071"/>
              <a:ext cx="966" cy="1080"/>
              <a:chOff x="431" y="2532"/>
              <a:chExt cx="966" cy="1080"/>
            </a:xfrm>
          </p:grpSpPr>
          <p:grpSp>
            <p:nvGrpSpPr>
              <p:cNvPr id="6" name="Group 275"/>
              <p:cNvGrpSpPr>
                <a:grpSpLocks/>
              </p:cNvGrpSpPr>
              <p:nvPr/>
            </p:nvGrpSpPr>
            <p:grpSpPr bwMode="auto">
              <a:xfrm>
                <a:off x="567" y="2886"/>
                <a:ext cx="704" cy="154"/>
                <a:chOff x="567" y="2886"/>
                <a:chExt cx="704" cy="154"/>
              </a:xfrm>
            </p:grpSpPr>
            <p:sp>
              <p:nvSpPr>
                <p:cNvPr id="124180" name="Rectangle 276"/>
                <p:cNvSpPr>
                  <a:spLocks noChangeArrowheads="1"/>
                </p:cNvSpPr>
                <p:nvPr/>
              </p:nvSpPr>
              <p:spPr bwMode="auto">
                <a:xfrm>
                  <a:off x="567" y="2899"/>
                  <a:ext cx="117" cy="106"/>
                </a:xfrm>
                <a:prstGeom prst="rect">
                  <a:avLst/>
                </a:prstGeom>
                <a:solidFill>
                  <a:srgbClr val="DA251D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81" name="Rectangle 277"/>
                <p:cNvSpPr>
                  <a:spLocks noChangeArrowheads="1"/>
                </p:cNvSpPr>
                <p:nvPr/>
              </p:nvSpPr>
              <p:spPr bwMode="auto">
                <a:xfrm>
                  <a:off x="567" y="2895"/>
                  <a:ext cx="117" cy="106"/>
                </a:xfrm>
                <a:prstGeom prst="rect">
                  <a:avLst/>
                </a:prstGeom>
                <a:noFill/>
                <a:ln w="3175">
                  <a:solidFill>
                    <a:srgbClr val="1F1A1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82" name="Rectangle 278"/>
                <p:cNvSpPr>
                  <a:spLocks noChangeArrowheads="1"/>
                </p:cNvSpPr>
                <p:nvPr/>
              </p:nvSpPr>
              <p:spPr bwMode="auto">
                <a:xfrm>
                  <a:off x="759" y="2886"/>
                  <a:ext cx="512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s-MX" sz="1600" b="1">
                      <a:solidFill>
                        <a:srgbClr val="1F1A17"/>
                      </a:solidFill>
                      <a:latin typeface="Gill Sans MT" pitchFamily="34" charset="0"/>
                    </a:rPr>
                    <a:t>Muy alta</a:t>
                  </a:r>
                  <a:endParaRPr lang="es-MX" sz="1600" b="1">
                    <a:latin typeface="Gill Sans MT" pitchFamily="34" charset="0"/>
                  </a:endParaRPr>
                </a:p>
              </p:txBody>
            </p:sp>
          </p:grpSp>
          <p:grpSp>
            <p:nvGrpSpPr>
              <p:cNvPr id="7" name="Group 279"/>
              <p:cNvGrpSpPr>
                <a:grpSpLocks/>
              </p:cNvGrpSpPr>
              <p:nvPr/>
            </p:nvGrpSpPr>
            <p:grpSpPr bwMode="auto">
              <a:xfrm>
                <a:off x="567" y="3029"/>
                <a:ext cx="434" cy="154"/>
                <a:chOff x="2115" y="3368"/>
                <a:chExt cx="434" cy="154"/>
              </a:xfrm>
            </p:grpSpPr>
            <p:sp>
              <p:nvSpPr>
                <p:cNvPr id="124184" name="Rectangle 280"/>
                <p:cNvSpPr>
                  <a:spLocks noChangeArrowheads="1"/>
                </p:cNvSpPr>
                <p:nvPr/>
              </p:nvSpPr>
              <p:spPr bwMode="auto">
                <a:xfrm>
                  <a:off x="2115" y="3383"/>
                  <a:ext cx="116" cy="105"/>
                </a:xfrm>
                <a:prstGeom prst="rect">
                  <a:avLst/>
                </a:prstGeom>
                <a:solidFill>
                  <a:srgbClr val="E77845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85" name="Rectangle 281"/>
                <p:cNvSpPr>
                  <a:spLocks noChangeArrowheads="1"/>
                </p:cNvSpPr>
                <p:nvPr/>
              </p:nvSpPr>
              <p:spPr bwMode="auto">
                <a:xfrm>
                  <a:off x="2115" y="3383"/>
                  <a:ext cx="116" cy="105"/>
                </a:xfrm>
                <a:prstGeom prst="rect">
                  <a:avLst/>
                </a:prstGeom>
                <a:noFill/>
                <a:ln w="3175">
                  <a:solidFill>
                    <a:srgbClr val="1F1A1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86" name="Rectangle 282"/>
                <p:cNvSpPr>
                  <a:spLocks noChangeArrowheads="1"/>
                </p:cNvSpPr>
                <p:nvPr/>
              </p:nvSpPr>
              <p:spPr bwMode="auto">
                <a:xfrm>
                  <a:off x="2307" y="3368"/>
                  <a:ext cx="242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s-MX" sz="1600" b="1">
                      <a:solidFill>
                        <a:srgbClr val="1F1A17"/>
                      </a:solidFill>
                      <a:latin typeface="Gill Sans MT" pitchFamily="34" charset="0"/>
                    </a:rPr>
                    <a:t>Alta</a:t>
                  </a:r>
                  <a:endParaRPr lang="es-MX" sz="1600" b="1">
                    <a:latin typeface="Gill Sans MT" pitchFamily="34" charset="0"/>
                  </a:endParaRPr>
                </a:p>
              </p:txBody>
            </p:sp>
          </p:grpSp>
          <p:grpSp>
            <p:nvGrpSpPr>
              <p:cNvPr id="8" name="Group 283"/>
              <p:cNvGrpSpPr>
                <a:grpSpLocks/>
              </p:cNvGrpSpPr>
              <p:nvPr/>
            </p:nvGrpSpPr>
            <p:grpSpPr bwMode="auto">
              <a:xfrm>
                <a:off x="567" y="3177"/>
                <a:ext cx="553" cy="154"/>
                <a:chOff x="2697" y="3367"/>
                <a:chExt cx="553" cy="154"/>
              </a:xfrm>
            </p:grpSpPr>
            <p:sp>
              <p:nvSpPr>
                <p:cNvPr id="124188" name="Rectangle 284"/>
                <p:cNvSpPr>
                  <a:spLocks noChangeArrowheads="1"/>
                </p:cNvSpPr>
                <p:nvPr/>
              </p:nvSpPr>
              <p:spPr bwMode="auto">
                <a:xfrm>
                  <a:off x="2697" y="3380"/>
                  <a:ext cx="116" cy="105"/>
                </a:xfrm>
                <a:prstGeom prst="rect">
                  <a:avLst/>
                </a:prstGeom>
                <a:solidFill>
                  <a:srgbClr val="FFF974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89" name="Rectangle 285"/>
                <p:cNvSpPr>
                  <a:spLocks noChangeArrowheads="1"/>
                </p:cNvSpPr>
                <p:nvPr/>
              </p:nvSpPr>
              <p:spPr bwMode="auto">
                <a:xfrm>
                  <a:off x="2697" y="3380"/>
                  <a:ext cx="116" cy="105"/>
                </a:xfrm>
                <a:prstGeom prst="rect">
                  <a:avLst/>
                </a:prstGeom>
                <a:noFill/>
                <a:ln w="3175">
                  <a:solidFill>
                    <a:srgbClr val="1F1A1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90" name="Rectangle 286"/>
                <p:cNvSpPr>
                  <a:spLocks noChangeArrowheads="1"/>
                </p:cNvSpPr>
                <p:nvPr/>
              </p:nvSpPr>
              <p:spPr bwMode="auto">
                <a:xfrm>
                  <a:off x="2888" y="3367"/>
                  <a:ext cx="362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s-MX" sz="1600" b="1">
                      <a:solidFill>
                        <a:srgbClr val="1F1A17"/>
                      </a:solidFill>
                      <a:latin typeface="Gill Sans MT" pitchFamily="34" charset="0"/>
                    </a:rPr>
                    <a:t>Media</a:t>
                  </a:r>
                  <a:endParaRPr lang="es-MX" sz="1600" b="1">
                    <a:latin typeface="Gill Sans MT" pitchFamily="34" charset="0"/>
                  </a:endParaRPr>
                </a:p>
              </p:txBody>
            </p:sp>
          </p:grpSp>
          <p:grpSp>
            <p:nvGrpSpPr>
              <p:cNvPr id="9" name="Group 287"/>
              <p:cNvGrpSpPr>
                <a:grpSpLocks/>
              </p:cNvGrpSpPr>
              <p:nvPr/>
            </p:nvGrpSpPr>
            <p:grpSpPr bwMode="auto">
              <a:xfrm>
                <a:off x="567" y="3318"/>
                <a:ext cx="462" cy="154"/>
                <a:chOff x="3467" y="3367"/>
                <a:chExt cx="462" cy="154"/>
              </a:xfrm>
            </p:grpSpPr>
            <p:sp>
              <p:nvSpPr>
                <p:cNvPr id="124192" name="Rectangle 288"/>
                <p:cNvSpPr>
                  <a:spLocks noChangeArrowheads="1"/>
                </p:cNvSpPr>
                <p:nvPr/>
              </p:nvSpPr>
              <p:spPr bwMode="auto">
                <a:xfrm>
                  <a:off x="3467" y="3378"/>
                  <a:ext cx="119" cy="107"/>
                </a:xfrm>
                <a:prstGeom prst="rect">
                  <a:avLst/>
                </a:prstGeom>
                <a:solidFill>
                  <a:srgbClr val="FFFDC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93" name="Rectangle 289"/>
                <p:cNvSpPr>
                  <a:spLocks noChangeArrowheads="1"/>
                </p:cNvSpPr>
                <p:nvPr/>
              </p:nvSpPr>
              <p:spPr bwMode="auto">
                <a:xfrm>
                  <a:off x="3467" y="3378"/>
                  <a:ext cx="119" cy="107"/>
                </a:xfrm>
                <a:prstGeom prst="rect">
                  <a:avLst/>
                </a:prstGeom>
                <a:noFill/>
                <a:ln w="3175">
                  <a:solidFill>
                    <a:srgbClr val="1F1A1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94" name="Rectangle 290"/>
                <p:cNvSpPr>
                  <a:spLocks noChangeArrowheads="1"/>
                </p:cNvSpPr>
                <p:nvPr/>
              </p:nvSpPr>
              <p:spPr bwMode="auto">
                <a:xfrm>
                  <a:off x="3659" y="3367"/>
                  <a:ext cx="270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s-MX" sz="1600" b="1">
                      <a:solidFill>
                        <a:srgbClr val="1F1A17"/>
                      </a:solidFill>
                      <a:latin typeface="Gill Sans MT" pitchFamily="34" charset="0"/>
                    </a:rPr>
                    <a:t>Baja</a:t>
                  </a:r>
                  <a:endParaRPr lang="es-MX" sz="1600" b="1">
                    <a:latin typeface="Gill Sans MT" pitchFamily="34" charset="0"/>
                  </a:endParaRPr>
                </a:p>
              </p:txBody>
            </p:sp>
          </p:grpSp>
          <p:grpSp>
            <p:nvGrpSpPr>
              <p:cNvPr id="10" name="Group 291"/>
              <p:cNvGrpSpPr>
                <a:grpSpLocks/>
              </p:cNvGrpSpPr>
              <p:nvPr/>
            </p:nvGrpSpPr>
            <p:grpSpPr bwMode="auto">
              <a:xfrm>
                <a:off x="567" y="3458"/>
                <a:ext cx="830" cy="154"/>
                <a:chOff x="4091" y="3368"/>
                <a:chExt cx="830" cy="154"/>
              </a:xfrm>
            </p:grpSpPr>
            <p:sp>
              <p:nvSpPr>
                <p:cNvPr id="124196" name="Rectangle 292"/>
                <p:cNvSpPr>
                  <a:spLocks noChangeArrowheads="1"/>
                </p:cNvSpPr>
                <p:nvPr/>
              </p:nvSpPr>
              <p:spPr bwMode="auto">
                <a:xfrm>
                  <a:off x="4091" y="3382"/>
                  <a:ext cx="116" cy="10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97" name="Rectangle 293"/>
                <p:cNvSpPr>
                  <a:spLocks noChangeArrowheads="1"/>
                </p:cNvSpPr>
                <p:nvPr/>
              </p:nvSpPr>
              <p:spPr bwMode="auto">
                <a:xfrm>
                  <a:off x="4091" y="3382"/>
                  <a:ext cx="116" cy="106"/>
                </a:xfrm>
                <a:prstGeom prst="rect">
                  <a:avLst/>
                </a:prstGeom>
                <a:noFill/>
                <a:ln w="3175">
                  <a:solidFill>
                    <a:srgbClr val="1F1A1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24198" name="Rectangle 294"/>
                <p:cNvSpPr>
                  <a:spLocks noChangeArrowheads="1"/>
                </p:cNvSpPr>
                <p:nvPr/>
              </p:nvSpPr>
              <p:spPr bwMode="auto">
                <a:xfrm>
                  <a:off x="4281" y="3368"/>
                  <a:ext cx="640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>
                  <a:spAutoFit/>
                </a:bodyPr>
                <a:lstStyle/>
                <a:p>
                  <a:r>
                    <a:rPr lang="es-MX" sz="1600" b="1">
                      <a:solidFill>
                        <a:srgbClr val="1F1A17"/>
                      </a:solidFill>
                      <a:latin typeface="Gill Sans MT" pitchFamily="34" charset="0"/>
                    </a:rPr>
                    <a:t>Muy baja</a:t>
                  </a:r>
                  <a:endParaRPr lang="es-MX" sz="1600" b="1">
                    <a:latin typeface="Gill Sans MT" pitchFamily="34" charset="0"/>
                  </a:endParaRPr>
                </a:p>
              </p:txBody>
            </p:sp>
          </p:grpSp>
          <p:sp>
            <p:nvSpPr>
              <p:cNvPr id="124199" name="Text Box 295"/>
              <p:cNvSpPr txBox="1">
                <a:spLocks noChangeArrowheads="1"/>
              </p:cNvSpPr>
              <p:nvPr/>
            </p:nvSpPr>
            <p:spPr bwMode="auto">
              <a:xfrm>
                <a:off x="431" y="2532"/>
                <a:ext cx="861" cy="32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s-MX" sz="1400" b="1"/>
                  <a:t>Grado de marginación</a:t>
                </a:r>
                <a:endParaRPr lang="es-ES" sz="1400" b="1"/>
              </a:p>
            </p:txBody>
          </p:sp>
        </p:grpSp>
        <p:sp>
          <p:nvSpPr>
            <p:cNvPr id="124200" name="Oval 296"/>
            <p:cNvSpPr>
              <a:spLocks noChangeArrowheads="1"/>
            </p:cNvSpPr>
            <p:nvPr/>
          </p:nvSpPr>
          <p:spPr bwMode="auto">
            <a:xfrm>
              <a:off x="2139" y="1582"/>
              <a:ext cx="136" cy="136"/>
            </a:xfrm>
            <a:prstGeom prst="ellipse">
              <a:avLst/>
            </a:prstGeom>
            <a:noFill/>
            <a:ln w="38100">
              <a:solidFill>
                <a:srgbClr val="3366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" name="Group 297"/>
          <p:cNvGrpSpPr>
            <a:grpSpLocks/>
          </p:cNvGrpSpPr>
          <p:nvPr/>
        </p:nvGrpSpPr>
        <p:grpSpPr bwMode="auto">
          <a:xfrm>
            <a:off x="1042988" y="2895600"/>
            <a:ext cx="4622800" cy="3402013"/>
            <a:chOff x="1051" y="618"/>
            <a:chExt cx="2912" cy="2143"/>
          </a:xfrm>
        </p:grpSpPr>
        <p:grpSp>
          <p:nvGrpSpPr>
            <p:cNvPr id="12" name="Group 298"/>
            <p:cNvGrpSpPr>
              <a:grpSpLocks/>
            </p:cNvGrpSpPr>
            <p:nvPr/>
          </p:nvGrpSpPr>
          <p:grpSpPr bwMode="auto">
            <a:xfrm>
              <a:off x="1894" y="618"/>
              <a:ext cx="1809" cy="2143"/>
              <a:chOff x="1951" y="2058"/>
              <a:chExt cx="1800" cy="1982"/>
            </a:xfrm>
          </p:grpSpPr>
          <p:sp>
            <p:nvSpPr>
              <p:cNvPr id="124203" name="Freeform 299"/>
              <p:cNvSpPr>
                <a:spLocks/>
              </p:cNvSpPr>
              <p:nvPr/>
            </p:nvSpPr>
            <p:spPr bwMode="auto">
              <a:xfrm>
                <a:off x="1960" y="2058"/>
                <a:ext cx="1791" cy="1979"/>
              </a:xfrm>
              <a:custGeom>
                <a:avLst/>
                <a:gdLst/>
                <a:ahLst/>
                <a:cxnLst>
                  <a:cxn ang="0">
                    <a:pos x="1183" y="770"/>
                  </a:cxn>
                  <a:cxn ang="0">
                    <a:pos x="1331" y="818"/>
                  </a:cxn>
                  <a:cxn ang="0">
                    <a:pos x="1370" y="833"/>
                  </a:cxn>
                  <a:cxn ang="0">
                    <a:pos x="1254" y="1067"/>
                  </a:cxn>
                  <a:cxn ang="0">
                    <a:pos x="1152" y="1255"/>
                  </a:cxn>
                  <a:cxn ang="0">
                    <a:pos x="1086" y="1258"/>
                  </a:cxn>
                  <a:cxn ang="0">
                    <a:pos x="971" y="1394"/>
                  </a:cxn>
                  <a:cxn ang="0">
                    <a:pos x="921" y="1461"/>
                  </a:cxn>
                  <a:cxn ang="0">
                    <a:pos x="949" y="1540"/>
                  </a:cxn>
                  <a:cxn ang="0">
                    <a:pos x="1018" y="1643"/>
                  </a:cxn>
                  <a:cxn ang="0">
                    <a:pos x="1144" y="1488"/>
                  </a:cxn>
                  <a:cxn ang="0">
                    <a:pos x="1191" y="1437"/>
                  </a:cxn>
                  <a:cxn ang="0">
                    <a:pos x="1205" y="1428"/>
                  </a:cxn>
                  <a:cxn ang="0">
                    <a:pos x="1213" y="1422"/>
                  </a:cxn>
                  <a:cxn ang="0">
                    <a:pos x="1235" y="1419"/>
                  </a:cxn>
                  <a:cxn ang="0">
                    <a:pos x="1265" y="1400"/>
                  </a:cxn>
                  <a:cxn ang="0">
                    <a:pos x="1293" y="1367"/>
                  </a:cxn>
                  <a:cxn ang="0">
                    <a:pos x="1287" y="1331"/>
                  </a:cxn>
                  <a:cxn ang="0">
                    <a:pos x="1323" y="1276"/>
                  </a:cxn>
                  <a:cxn ang="0">
                    <a:pos x="1345" y="1252"/>
                  </a:cxn>
                  <a:cxn ang="0">
                    <a:pos x="1419" y="1231"/>
                  </a:cxn>
                  <a:cxn ang="0">
                    <a:pos x="1444" y="1228"/>
                  </a:cxn>
                  <a:cxn ang="0">
                    <a:pos x="1466" y="1218"/>
                  </a:cxn>
                  <a:cxn ang="0">
                    <a:pos x="1461" y="1246"/>
                  </a:cxn>
                  <a:cxn ang="0">
                    <a:pos x="1455" y="1291"/>
                  </a:cxn>
                  <a:cxn ang="0">
                    <a:pos x="1518" y="1382"/>
                  </a:cxn>
                  <a:cxn ang="0">
                    <a:pos x="1703" y="1431"/>
                  </a:cxn>
                  <a:cxn ang="0">
                    <a:pos x="1730" y="1946"/>
                  </a:cxn>
                  <a:cxn ang="0">
                    <a:pos x="1106" y="1743"/>
                  </a:cxn>
                  <a:cxn ang="0">
                    <a:pos x="1097" y="1737"/>
                  </a:cxn>
                  <a:cxn ang="0">
                    <a:pos x="1007" y="1713"/>
                  </a:cxn>
                  <a:cxn ang="0">
                    <a:pos x="927" y="1676"/>
                  </a:cxn>
                  <a:cxn ang="0">
                    <a:pos x="820" y="1631"/>
                  </a:cxn>
                  <a:cxn ang="0">
                    <a:pos x="745" y="1676"/>
                  </a:cxn>
                  <a:cxn ang="0">
                    <a:pos x="729" y="1667"/>
                  </a:cxn>
                  <a:cxn ang="0">
                    <a:pos x="688" y="1688"/>
                  </a:cxn>
                  <a:cxn ang="0">
                    <a:pos x="668" y="1691"/>
                  </a:cxn>
                  <a:cxn ang="0">
                    <a:pos x="644" y="1688"/>
                  </a:cxn>
                  <a:cxn ang="0">
                    <a:pos x="622" y="1725"/>
                  </a:cxn>
                  <a:cxn ang="0">
                    <a:pos x="583" y="1755"/>
                  </a:cxn>
                  <a:cxn ang="0">
                    <a:pos x="517" y="1855"/>
                  </a:cxn>
                  <a:cxn ang="0">
                    <a:pos x="484" y="1961"/>
                  </a:cxn>
                  <a:cxn ang="0">
                    <a:pos x="451" y="1979"/>
                  </a:cxn>
                  <a:cxn ang="0">
                    <a:pos x="412" y="1934"/>
                  </a:cxn>
                  <a:cxn ang="0">
                    <a:pos x="388" y="1885"/>
                  </a:cxn>
                  <a:cxn ang="0">
                    <a:pos x="338" y="1785"/>
                  </a:cxn>
                  <a:cxn ang="0">
                    <a:pos x="195" y="1512"/>
                  </a:cxn>
                  <a:cxn ang="0">
                    <a:pos x="96" y="1328"/>
                  </a:cxn>
                  <a:cxn ang="0">
                    <a:pos x="30" y="1206"/>
                  </a:cxn>
                  <a:cxn ang="0">
                    <a:pos x="0" y="1149"/>
                  </a:cxn>
                  <a:cxn ang="0">
                    <a:pos x="19" y="1115"/>
                  </a:cxn>
                  <a:cxn ang="0">
                    <a:pos x="16" y="1015"/>
                  </a:cxn>
                  <a:cxn ang="0">
                    <a:pos x="19" y="918"/>
                  </a:cxn>
                  <a:cxn ang="0">
                    <a:pos x="41" y="797"/>
                  </a:cxn>
                  <a:cxn ang="0">
                    <a:pos x="187" y="573"/>
                  </a:cxn>
                  <a:cxn ang="0">
                    <a:pos x="223" y="409"/>
                  </a:cxn>
                  <a:cxn ang="0">
                    <a:pos x="399" y="354"/>
                  </a:cxn>
                  <a:cxn ang="0">
                    <a:pos x="401" y="336"/>
                  </a:cxn>
                  <a:cxn ang="0">
                    <a:pos x="877" y="0"/>
                  </a:cxn>
                </a:cxnLst>
                <a:rect l="0" t="0" r="r" b="b"/>
                <a:pathLst>
                  <a:path w="1791" h="1979">
                    <a:moveTo>
                      <a:pt x="877" y="0"/>
                    </a:moveTo>
                    <a:lnTo>
                      <a:pt x="1155" y="464"/>
                    </a:lnTo>
                    <a:lnTo>
                      <a:pt x="1174" y="667"/>
                    </a:lnTo>
                    <a:lnTo>
                      <a:pt x="1183" y="764"/>
                    </a:lnTo>
                    <a:lnTo>
                      <a:pt x="1183" y="770"/>
                    </a:lnTo>
                    <a:lnTo>
                      <a:pt x="1183" y="776"/>
                    </a:lnTo>
                    <a:lnTo>
                      <a:pt x="1183" y="782"/>
                    </a:lnTo>
                    <a:lnTo>
                      <a:pt x="1183" y="785"/>
                    </a:lnTo>
                    <a:lnTo>
                      <a:pt x="1221" y="791"/>
                    </a:lnTo>
                    <a:lnTo>
                      <a:pt x="1331" y="818"/>
                    </a:lnTo>
                    <a:lnTo>
                      <a:pt x="1356" y="821"/>
                    </a:lnTo>
                    <a:lnTo>
                      <a:pt x="1356" y="827"/>
                    </a:lnTo>
                    <a:lnTo>
                      <a:pt x="1362" y="827"/>
                    </a:lnTo>
                    <a:lnTo>
                      <a:pt x="1364" y="830"/>
                    </a:lnTo>
                    <a:lnTo>
                      <a:pt x="1370" y="833"/>
                    </a:lnTo>
                    <a:lnTo>
                      <a:pt x="1378" y="830"/>
                    </a:lnTo>
                    <a:lnTo>
                      <a:pt x="1378" y="833"/>
                    </a:lnTo>
                    <a:lnTo>
                      <a:pt x="1373" y="846"/>
                    </a:lnTo>
                    <a:lnTo>
                      <a:pt x="1293" y="994"/>
                    </a:lnTo>
                    <a:lnTo>
                      <a:pt x="1254" y="1067"/>
                    </a:lnTo>
                    <a:lnTo>
                      <a:pt x="1238" y="1094"/>
                    </a:lnTo>
                    <a:lnTo>
                      <a:pt x="1213" y="1146"/>
                    </a:lnTo>
                    <a:lnTo>
                      <a:pt x="1199" y="1167"/>
                    </a:lnTo>
                    <a:lnTo>
                      <a:pt x="1174" y="1215"/>
                    </a:lnTo>
                    <a:lnTo>
                      <a:pt x="1152" y="1255"/>
                    </a:lnTo>
                    <a:lnTo>
                      <a:pt x="1141" y="1276"/>
                    </a:lnTo>
                    <a:lnTo>
                      <a:pt x="1136" y="1285"/>
                    </a:lnTo>
                    <a:lnTo>
                      <a:pt x="1130" y="1285"/>
                    </a:lnTo>
                    <a:lnTo>
                      <a:pt x="1128" y="1282"/>
                    </a:lnTo>
                    <a:lnTo>
                      <a:pt x="1086" y="1258"/>
                    </a:lnTo>
                    <a:lnTo>
                      <a:pt x="1067" y="1279"/>
                    </a:lnTo>
                    <a:lnTo>
                      <a:pt x="1001" y="1358"/>
                    </a:lnTo>
                    <a:lnTo>
                      <a:pt x="996" y="1364"/>
                    </a:lnTo>
                    <a:lnTo>
                      <a:pt x="982" y="1382"/>
                    </a:lnTo>
                    <a:lnTo>
                      <a:pt x="971" y="1394"/>
                    </a:lnTo>
                    <a:lnTo>
                      <a:pt x="954" y="1412"/>
                    </a:lnTo>
                    <a:lnTo>
                      <a:pt x="941" y="1428"/>
                    </a:lnTo>
                    <a:lnTo>
                      <a:pt x="935" y="1440"/>
                    </a:lnTo>
                    <a:lnTo>
                      <a:pt x="924" y="1458"/>
                    </a:lnTo>
                    <a:lnTo>
                      <a:pt x="921" y="1461"/>
                    </a:lnTo>
                    <a:lnTo>
                      <a:pt x="919" y="1467"/>
                    </a:lnTo>
                    <a:lnTo>
                      <a:pt x="916" y="1473"/>
                    </a:lnTo>
                    <a:lnTo>
                      <a:pt x="913" y="1482"/>
                    </a:lnTo>
                    <a:lnTo>
                      <a:pt x="913" y="1485"/>
                    </a:lnTo>
                    <a:lnTo>
                      <a:pt x="949" y="1540"/>
                    </a:lnTo>
                    <a:lnTo>
                      <a:pt x="968" y="1570"/>
                    </a:lnTo>
                    <a:lnTo>
                      <a:pt x="982" y="1588"/>
                    </a:lnTo>
                    <a:lnTo>
                      <a:pt x="1001" y="1622"/>
                    </a:lnTo>
                    <a:lnTo>
                      <a:pt x="1015" y="1640"/>
                    </a:lnTo>
                    <a:lnTo>
                      <a:pt x="1018" y="1643"/>
                    </a:lnTo>
                    <a:lnTo>
                      <a:pt x="1056" y="1597"/>
                    </a:lnTo>
                    <a:lnTo>
                      <a:pt x="1070" y="1579"/>
                    </a:lnTo>
                    <a:lnTo>
                      <a:pt x="1111" y="1528"/>
                    </a:lnTo>
                    <a:lnTo>
                      <a:pt x="1119" y="1512"/>
                    </a:lnTo>
                    <a:lnTo>
                      <a:pt x="1144" y="1488"/>
                    </a:lnTo>
                    <a:lnTo>
                      <a:pt x="1152" y="1479"/>
                    </a:lnTo>
                    <a:lnTo>
                      <a:pt x="1172" y="1455"/>
                    </a:lnTo>
                    <a:lnTo>
                      <a:pt x="1183" y="1443"/>
                    </a:lnTo>
                    <a:lnTo>
                      <a:pt x="1185" y="1440"/>
                    </a:lnTo>
                    <a:lnTo>
                      <a:pt x="1191" y="1437"/>
                    </a:lnTo>
                    <a:lnTo>
                      <a:pt x="1194" y="1434"/>
                    </a:lnTo>
                    <a:lnTo>
                      <a:pt x="1196" y="1431"/>
                    </a:lnTo>
                    <a:lnTo>
                      <a:pt x="1199" y="1428"/>
                    </a:lnTo>
                    <a:lnTo>
                      <a:pt x="1202" y="1428"/>
                    </a:lnTo>
                    <a:lnTo>
                      <a:pt x="1205" y="1428"/>
                    </a:lnTo>
                    <a:lnTo>
                      <a:pt x="1205" y="1425"/>
                    </a:lnTo>
                    <a:lnTo>
                      <a:pt x="1207" y="1425"/>
                    </a:lnTo>
                    <a:lnTo>
                      <a:pt x="1210" y="1425"/>
                    </a:lnTo>
                    <a:lnTo>
                      <a:pt x="1213" y="1425"/>
                    </a:lnTo>
                    <a:lnTo>
                      <a:pt x="1213" y="1422"/>
                    </a:lnTo>
                    <a:lnTo>
                      <a:pt x="1216" y="1422"/>
                    </a:lnTo>
                    <a:lnTo>
                      <a:pt x="1218" y="1422"/>
                    </a:lnTo>
                    <a:lnTo>
                      <a:pt x="1227" y="1422"/>
                    </a:lnTo>
                    <a:lnTo>
                      <a:pt x="1230" y="1419"/>
                    </a:lnTo>
                    <a:lnTo>
                      <a:pt x="1235" y="1419"/>
                    </a:lnTo>
                    <a:lnTo>
                      <a:pt x="1238" y="1415"/>
                    </a:lnTo>
                    <a:lnTo>
                      <a:pt x="1241" y="1415"/>
                    </a:lnTo>
                    <a:lnTo>
                      <a:pt x="1246" y="1412"/>
                    </a:lnTo>
                    <a:lnTo>
                      <a:pt x="1249" y="1412"/>
                    </a:lnTo>
                    <a:lnTo>
                      <a:pt x="1265" y="1400"/>
                    </a:lnTo>
                    <a:lnTo>
                      <a:pt x="1274" y="1394"/>
                    </a:lnTo>
                    <a:lnTo>
                      <a:pt x="1287" y="1385"/>
                    </a:lnTo>
                    <a:lnTo>
                      <a:pt x="1290" y="1382"/>
                    </a:lnTo>
                    <a:lnTo>
                      <a:pt x="1293" y="1373"/>
                    </a:lnTo>
                    <a:lnTo>
                      <a:pt x="1293" y="1367"/>
                    </a:lnTo>
                    <a:lnTo>
                      <a:pt x="1287" y="1349"/>
                    </a:lnTo>
                    <a:lnTo>
                      <a:pt x="1285" y="1340"/>
                    </a:lnTo>
                    <a:lnTo>
                      <a:pt x="1285" y="1334"/>
                    </a:lnTo>
                    <a:lnTo>
                      <a:pt x="1285" y="1331"/>
                    </a:lnTo>
                    <a:lnTo>
                      <a:pt x="1287" y="1331"/>
                    </a:lnTo>
                    <a:lnTo>
                      <a:pt x="1287" y="1328"/>
                    </a:lnTo>
                    <a:lnTo>
                      <a:pt x="1287" y="1325"/>
                    </a:lnTo>
                    <a:lnTo>
                      <a:pt x="1293" y="1315"/>
                    </a:lnTo>
                    <a:lnTo>
                      <a:pt x="1312" y="1285"/>
                    </a:lnTo>
                    <a:lnTo>
                      <a:pt x="1323" y="1276"/>
                    </a:lnTo>
                    <a:lnTo>
                      <a:pt x="1331" y="1267"/>
                    </a:lnTo>
                    <a:lnTo>
                      <a:pt x="1334" y="1264"/>
                    </a:lnTo>
                    <a:lnTo>
                      <a:pt x="1340" y="1261"/>
                    </a:lnTo>
                    <a:lnTo>
                      <a:pt x="1342" y="1255"/>
                    </a:lnTo>
                    <a:lnTo>
                      <a:pt x="1345" y="1252"/>
                    </a:lnTo>
                    <a:lnTo>
                      <a:pt x="1362" y="1243"/>
                    </a:lnTo>
                    <a:lnTo>
                      <a:pt x="1373" y="1237"/>
                    </a:lnTo>
                    <a:lnTo>
                      <a:pt x="1381" y="1234"/>
                    </a:lnTo>
                    <a:lnTo>
                      <a:pt x="1395" y="1231"/>
                    </a:lnTo>
                    <a:lnTo>
                      <a:pt x="1419" y="1231"/>
                    </a:lnTo>
                    <a:lnTo>
                      <a:pt x="1425" y="1231"/>
                    </a:lnTo>
                    <a:lnTo>
                      <a:pt x="1433" y="1231"/>
                    </a:lnTo>
                    <a:lnTo>
                      <a:pt x="1439" y="1228"/>
                    </a:lnTo>
                    <a:lnTo>
                      <a:pt x="1441" y="1228"/>
                    </a:lnTo>
                    <a:lnTo>
                      <a:pt x="1444" y="1228"/>
                    </a:lnTo>
                    <a:lnTo>
                      <a:pt x="1447" y="1228"/>
                    </a:lnTo>
                    <a:lnTo>
                      <a:pt x="1450" y="1225"/>
                    </a:lnTo>
                    <a:lnTo>
                      <a:pt x="1461" y="1218"/>
                    </a:lnTo>
                    <a:lnTo>
                      <a:pt x="1466" y="1215"/>
                    </a:lnTo>
                    <a:lnTo>
                      <a:pt x="1466" y="1218"/>
                    </a:lnTo>
                    <a:lnTo>
                      <a:pt x="1466" y="1221"/>
                    </a:lnTo>
                    <a:lnTo>
                      <a:pt x="1466" y="1225"/>
                    </a:lnTo>
                    <a:lnTo>
                      <a:pt x="1466" y="1228"/>
                    </a:lnTo>
                    <a:lnTo>
                      <a:pt x="1463" y="1243"/>
                    </a:lnTo>
                    <a:lnTo>
                      <a:pt x="1461" y="1246"/>
                    </a:lnTo>
                    <a:lnTo>
                      <a:pt x="1458" y="1267"/>
                    </a:lnTo>
                    <a:lnTo>
                      <a:pt x="1458" y="1270"/>
                    </a:lnTo>
                    <a:lnTo>
                      <a:pt x="1458" y="1276"/>
                    </a:lnTo>
                    <a:lnTo>
                      <a:pt x="1455" y="1285"/>
                    </a:lnTo>
                    <a:lnTo>
                      <a:pt x="1455" y="1291"/>
                    </a:lnTo>
                    <a:lnTo>
                      <a:pt x="1455" y="1303"/>
                    </a:lnTo>
                    <a:lnTo>
                      <a:pt x="1450" y="1340"/>
                    </a:lnTo>
                    <a:lnTo>
                      <a:pt x="1447" y="1361"/>
                    </a:lnTo>
                    <a:lnTo>
                      <a:pt x="1502" y="1379"/>
                    </a:lnTo>
                    <a:lnTo>
                      <a:pt x="1518" y="1382"/>
                    </a:lnTo>
                    <a:lnTo>
                      <a:pt x="1540" y="1388"/>
                    </a:lnTo>
                    <a:lnTo>
                      <a:pt x="1568" y="1397"/>
                    </a:lnTo>
                    <a:lnTo>
                      <a:pt x="1584" y="1400"/>
                    </a:lnTo>
                    <a:lnTo>
                      <a:pt x="1606" y="1406"/>
                    </a:lnTo>
                    <a:lnTo>
                      <a:pt x="1703" y="1431"/>
                    </a:lnTo>
                    <a:lnTo>
                      <a:pt x="1788" y="1419"/>
                    </a:lnTo>
                    <a:lnTo>
                      <a:pt x="1791" y="1703"/>
                    </a:lnTo>
                    <a:lnTo>
                      <a:pt x="1780" y="1858"/>
                    </a:lnTo>
                    <a:lnTo>
                      <a:pt x="1755" y="1916"/>
                    </a:lnTo>
                    <a:lnTo>
                      <a:pt x="1730" y="1946"/>
                    </a:lnTo>
                    <a:lnTo>
                      <a:pt x="1661" y="1964"/>
                    </a:lnTo>
                    <a:lnTo>
                      <a:pt x="1551" y="1958"/>
                    </a:lnTo>
                    <a:lnTo>
                      <a:pt x="1345" y="1864"/>
                    </a:lnTo>
                    <a:lnTo>
                      <a:pt x="1108" y="1743"/>
                    </a:lnTo>
                    <a:lnTo>
                      <a:pt x="1106" y="1743"/>
                    </a:lnTo>
                    <a:lnTo>
                      <a:pt x="1103" y="1743"/>
                    </a:lnTo>
                    <a:lnTo>
                      <a:pt x="1103" y="1740"/>
                    </a:lnTo>
                    <a:lnTo>
                      <a:pt x="1100" y="1740"/>
                    </a:lnTo>
                    <a:lnTo>
                      <a:pt x="1097" y="1740"/>
                    </a:lnTo>
                    <a:lnTo>
                      <a:pt x="1097" y="1737"/>
                    </a:lnTo>
                    <a:lnTo>
                      <a:pt x="1092" y="1737"/>
                    </a:lnTo>
                    <a:lnTo>
                      <a:pt x="1040" y="1719"/>
                    </a:lnTo>
                    <a:lnTo>
                      <a:pt x="1023" y="1716"/>
                    </a:lnTo>
                    <a:lnTo>
                      <a:pt x="1012" y="1713"/>
                    </a:lnTo>
                    <a:lnTo>
                      <a:pt x="1007" y="1713"/>
                    </a:lnTo>
                    <a:lnTo>
                      <a:pt x="990" y="1707"/>
                    </a:lnTo>
                    <a:lnTo>
                      <a:pt x="976" y="1700"/>
                    </a:lnTo>
                    <a:lnTo>
                      <a:pt x="952" y="1688"/>
                    </a:lnTo>
                    <a:lnTo>
                      <a:pt x="930" y="1676"/>
                    </a:lnTo>
                    <a:lnTo>
                      <a:pt x="927" y="1676"/>
                    </a:lnTo>
                    <a:lnTo>
                      <a:pt x="910" y="1667"/>
                    </a:lnTo>
                    <a:lnTo>
                      <a:pt x="894" y="1661"/>
                    </a:lnTo>
                    <a:lnTo>
                      <a:pt x="877" y="1655"/>
                    </a:lnTo>
                    <a:lnTo>
                      <a:pt x="855" y="1646"/>
                    </a:lnTo>
                    <a:lnTo>
                      <a:pt x="820" y="1631"/>
                    </a:lnTo>
                    <a:lnTo>
                      <a:pt x="795" y="1646"/>
                    </a:lnTo>
                    <a:lnTo>
                      <a:pt x="778" y="1667"/>
                    </a:lnTo>
                    <a:lnTo>
                      <a:pt x="762" y="1679"/>
                    </a:lnTo>
                    <a:lnTo>
                      <a:pt x="751" y="1682"/>
                    </a:lnTo>
                    <a:lnTo>
                      <a:pt x="745" y="1676"/>
                    </a:lnTo>
                    <a:lnTo>
                      <a:pt x="743" y="1670"/>
                    </a:lnTo>
                    <a:lnTo>
                      <a:pt x="737" y="1667"/>
                    </a:lnTo>
                    <a:lnTo>
                      <a:pt x="734" y="1667"/>
                    </a:lnTo>
                    <a:lnTo>
                      <a:pt x="732" y="1667"/>
                    </a:lnTo>
                    <a:lnTo>
                      <a:pt x="729" y="1667"/>
                    </a:lnTo>
                    <a:lnTo>
                      <a:pt x="712" y="1673"/>
                    </a:lnTo>
                    <a:lnTo>
                      <a:pt x="701" y="1676"/>
                    </a:lnTo>
                    <a:lnTo>
                      <a:pt x="699" y="1679"/>
                    </a:lnTo>
                    <a:lnTo>
                      <a:pt x="696" y="1682"/>
                    </a:lnTo>
                    <a:lnTo>
                      <a:pt x="688" y="1688"/>
                    </a:lnTo>
                    <a:lnTo>
                      <a:pt x="682" y="1691"/>
                    </a:lnTo>
                    <a:lnTo>
                      <a:pt x="679" y="1691"/>
                    </a:lnTo>
                    <a:lnTo>
                      <a:pt x="674" y="1691"/>
                    </a:lnTo>
                    <a:lnTo>
                      <a:pt x="671" y="1691"/>
                    </a:lnTo>
                    <a:lnTo>
                      <a:pt x="668" y="1691"/>
                    </a:lnTo>
                    <a:lnTo>
                      <a:pt x="668" y="1688"/>
                    </a:lnTo>
                    <a:lnTo>
                      <a:pt x="666" y="1688"/>
                    </a:lnTo>
                    <a:lnTo>
                      <a:pt x="660" y="1688"/>
                    </a:lnTo>
                    <a:lnTo>
                      <a:pt x="649" y="1688"/>
                    </a:lnTo>
                    <a:lnTo>
                      <a:pt x="644" y="1688"/>
                    </a:lnTo>
                    <a:lnTo>
                      <a:pt x="641" y="1697"/>
                    </a:lnTo>
                    <a:lnTo>
                      <a:pt x="638" y="1700"/>
                    </a:lnTo>
                    <a:lnTo>
                      <a:pt x="635" y="1728"/>
                    </a:lnTo>
                    <a:lnTo>
                      <a:pt x="627" y="1728"/>
                    </a:lnTo>
                    <a:lnTo>
                      <a:pt x="622" y="1725"/>
                    </a:lnTo>
                    <a:lnTo>
                      <a:pt x="613" y="1749"/>
                    </a:lnTo>
                    <a:lnTo>
                      <a:pt x="605" y="1743"/>
                    </a:lnTo>
                    <a:lnTo>
                      <a:pt x="591" y="1731"/>
                    </a:lnTo>
                    <a:lnTo>
                      <a:pt x="583" y="1746"/>
                    </a:lnTo>
                    <a:lnTo>
                      <a:pt x="583" y="1755"/>
                    </a:lnTo>
                    <a:lnTo>
                      <a:pt x="580" y="1761"/>
                    </a:lnTo>
                    <a:lnTo>
                      <a:pt x="572" y="1779"/>
                    </a:lnTo>
                    <a:lnTo>
                      <a:pt x="561" y="1773"/>
                    </a:lnTo>
                    <a:lnTo>
                      <a:pt x="555" y="1770"/>
                    </a:lnTo>
                    <a:lnTo>
                      <a:pt x="517" y="1855"/>
                    </a:lnTo>
                    <a:lnTo>
                      <a:pt x="528" y="1861"/>
                    </a:lnTo>
                    <a:lnTo>
                      <a:pt x="525" y="1867"/>
                    </a:lnTo>
                    <a:lnTo>
                      <a:pt x="514" y="1894"/>
                    </a:lnTo>
                    <a:lnTo>
                      <a:pt x="495" y="1934"/>
                    </a:lnTo>
                    <a:lnTo>
                      <a:pt x="484" y="1961"/>
                    </a:lnTo>
                    <a:lnTo>
                      <a:pt x="478" y="1967"/>
                    </a:lnTo>
                    <a:lnTo>
                      <a:pt x="473" y="1970"/>
                    </a:lnTo>
                    <a:lnTo>
                      <a:pt x="467" y="1973"/>
                    </a:lnTo>
                    <a:lnTo>
                      <a:pt x="459" y="1976"/>
                    </a:lnTo>
                    <a:lnTo>
                      <a:pt x="451" y="1979"/>
                    </a:lnTo>
                    <a:lnTo>
                      <a:pt x="445" y="1979"/>
                    </a:lnTo>
                    <a:lnTo>
                      <a:pt x="443" y="1979"/>
                    </a:lnTo>
                    <a:lnTo>
                      <a:pt x="443" y="1976"/>
                    </a:lnTo>
                    <a:lnTo>
                      <a:pt x="437" y="1976"/>
                    </a:lnTo>
                    <a:lnTo>
                      <a:pt x="412" y="1934"/>
                    </a:lnTo>
                    <a:lnTo>
                      <a:pt x="401" y="1913"/>
                    </a:lnTo>
                    <a:lnTo>
                      <a:pt x="399" y="1907"/>
                    </a:lnTo>
                    <a:lnTo>
                      <a:pt x="396" y="1901"/>
                    </a:lnTo>
                    <a:lnTo>
                      <a:pt x="393" y="1894"/>
                    </a:lnTo>
                    <a:lnTo>
                      <a:pt x="388" y="1885"/>
                    </a:lnTo>
                    <a:lnTo>
                      <a:pt x="379" y="1870"/>
                    </a:lnTo>
                    <a:lnTo>
                      <a:pt x="371" y="1861"/>
                    </a:lnTo>
                    <a:lnTo>
                      <a:pt x="374" y="1858"/>
                    </a:lnTo>
                    <a:lnTo>
                      <a:pt x="346" y="1804"/>
                    </a:lnTo>
                    <a:lnTo>
                      <a:pt x="338" y="1785"/>
                    </a:lnTo>
                    <a:lnTo>
                      <a:pt x="267" y="1652"/>
                    </a:lnTo>
                    <a:lnTo>
                      <a:pt x="253" y="1628"/>
                    </a:lnTo>
                    <a:lnTo>
                      <a:pt x="228" y="1579"/>
                    </a:lnTo>
                    <a:lnTo>
                      <a:pt x="203" y="1531"/>
                    </a:lnTo>
                    <a:lnTo>
                      <a:pt x="195" y="1512"/>
                    </a:lnTo>
                    <a:lnTo>
                      <a:pt x="192" y="1512"/>
                    </a:lnTo>
                    <a:lnTo>
                      <a:pt x="187" y="1500"/>
                    </a:lnTo>
                    <a:lnTo>
                      <a:pt x="146" y="1425"/>
                    </a:lnTo>
                    <a:lnTo>
                      <a:pt x="99" y="1340"/>
                    </a:lnTo>
                    <a:lnTo>
                      <a:pt x="96" y="1328"/>
                    </a:lnTo>
                    <a:lnTo>
                      <a:pt x="91" y="1322"/>
                    </a:lnTo>
                    <a:lnTo>
                      <a:pt x="85" y="1312"/>
                    </a:lnTo>
                    <a:lnTo>
                      <a:pt x="82" y="1306"/>
                    </a:lnTo>
                    <a:lnTo>
                      <a:pt x="44" y="1234"/>
                    </a:lnTo>
                    <a:lnTo>
                      <a:pt x="30" y="1206"/>
                    </a:lnTo>
                    <a:lnTo>
                      <a:pt x="25" y="1197"/>
                    </a:lnTo>
                    <a:lnTo>
                      <a:pt x="19" y="1182"/>
                    </a:lnTo>
                    <a:lnTo>
                      <a:pt x="5" y="1164"/>
                    </a:lnTo>
                    <a:lnTo>
                      <a:pt x="3" y="1155"/>
                    </a:lnTo>
                    <a:lnTo>
                      <a:pt x="0" y="1149"/>
                    </a:lnTo>
                    <a:lnTo>
                      <a:pt x="8" y="1137"/>
                    </a:lnTo>
                    <a:lnTo>
                      <a:pt x="14" y="1124"/>
                    </a:lnTo>
                    <a:lnTo>
                      <a:pt x="16" y="1121"/>
                    </a:lnTo>
                    <a:lnTo>
                      <a:pt x="19" y="1118"/>
                    </a:lnTo>
                    <a:lnTo>
                      <a:pt x="19" y="1115"/>
                    </a:lnTo>
                    <a:lnTo>
                      <a:pt x="16" y="1058"/>
                    </a:lnTo>
                    <a:lnTo>
                      <a:pt x="16" y="1037"/>
                    </a:lnTo>
                    <a:lnTo>
                      <a:pt x="16" y="1027"/>
                    </a:lnTo>
                    <a:lnTo>
                      <a:pt x="16" y="1021"/>
                    </a:lnTo>
                    <a:lnTo>
                      <a:pt x="16" y="1015"/>
                    </a:lnTo>
                    <a:lnTo>
                      <a:pt x="16" y="1009"/>
                    </a:lnTo>
                    <a:lnTo>
                      <a:pt x="16" y="1006"/>
                    </a:lnTo>
                    <a:lnTo>
                      <a:pt x="16" y="970"/>
                    </a:lnTo>
                    <a:lnTo>
                      <a:pt x="16" y="961"/>
                    </a:lnTo>
                    <a:lnTo>
                      <a:pt x="19" y="918"/>
                    </a:lnTo>
                    <a:lnTo>
                      <a:pt x="25" y="846"/>
                    </a:lnTo>
                    <a:lnTo>
                      <a:pt x="25" y="830"/>
                    </a:lnTo>
                    <a:lnTo>
                      <a:pt x="27" y="821"/>
                    </a:lnTo>
                    <a:lnTo>
                      <a:pt x="33" y="809"/>
                    </a:lnTo>
                    <a:lnTo>
                      <a:pt x="41" y="797"/>
                    </a:lnTo>
                    <a:lnTo>
                      <a:pt x="0" y="746"/>
                    </a:lnTo>
                    <a:lnTo>
                      <a:pt x="135" y="658"/>
                    </a:lnTo>
                    <a:lnTo>
                      <a:pt x="173" y="636"/>
                    </a:lnTo>
                    <a:lnTo>
                      <a:pt x="176" y="630"/>
                    </a:lnTo>
                    <a:lnTo>
                      <a:pt x="187" y="573"/>
                    </a:lnTo>
                    <a:lnTo>
                      <a:pt x="195" y="521"/>
                    </a:lnTo>
                    <a:lnTo>
                      <a:pt x="214" y="424"/>
                    </a:lnTo>
                    <a:lnTo>
                      <a:pt x="217" y="418"/>
                    </a:lnTo>
                    <a:lnTo>
                      <a:pt x="220" y="412"/>
                    </a:lnTo>
                    <a:lnTo>
                      <a:pt x="223" y="409"/>
                    </a:lnTo>
                    <a:lnTo>
                      <a:pt x="225" y="406"/>
                    </a:lnTo>
                    <a:lnTo>
                      <a:pt x="311" y="361"/>
                    </a:lnTo>
                    <a:lnTo>
                      <a:pt x="327" y="357"/>
                    </a:lnTo>
                    <a:lnTo>
                      <a:pt x="401" y="367"/>
                    </a:lnTo>
                    <a:lnTo>
                      <a:pt x="399" y="354"/>
                    </a:lnTo>
                    <a:lnTo>
                      <a:pt x="399" y="351"/>
                    </a:lnTo>
                    <a:lnTo>
                      <a:pt x="399" y="348"/>
                    </a:lnTo>
                    <a:lnTo>
                      <a:pt x="399" y="345"/>
                    </a:lnTo>
                    <a:lnTo>
                      <a:pt x="399" y="342"/>
                    </a:lnTo>
                    <a:lnTo>
                      <a:pt x="401" y="336"/>
                    </a:lnTo>
                    <a:lnTo>
                      <a:pt x="404" y="330"/>
                    </a:lnTo>
                    <a:lnTo>
                      <a:pt x="421" y="297"/>
                    </a:lnTo>
                    <a:lnTo>
                      <a:pt x="721" y="42"/>
                    </a:lnTo>
                    <a:lnTo>
                      <a:pt x="800" y="48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04" name="Freeform 300"/>
              <p:cNvSpPr>
                <a:spLocks/>
              </p:cNvSpPr>
              <p:nvPr/>
            </p:nvSpPr>
            <p:spPr bwMode="auto">
              <a:xfrm>
                <a:off x="2287" y="2512"/>
                <a:ext cx="124" cy="79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6" y="55"/>
                  </a:cxn>
                  <a:cxn ang="0">
                    <a:pos x="0" y="55"/>
                  </a:cxn>
                  <a:cxn ang="0">
                    <a:pos x="8" y="40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85" y="13"/>
                  </a:cxn>
                  <a:cxn ang="0">
                    <a:pos x="113" y="19"/>
                  </a:cxn>
                  <a:cxn ang="0">
                    <a:pos x="118" y="19"/>
                  </a:cxn>
                  <a:cxn ang="0">
                    <a:pos x="121" y="19"/>
                  </a:cxn>
                  <a:cxn ang="0">
                    <a:pos x="124" y="37"/>
                  </a:cxn>
                  <a:cxn ang="0">
                    <a:pos x="113" y="46"/>
                  </a:cxn>
                  <a:cxn ang="0">
                    <a:pos x="94" y="58"/>
                  </a:cxn>
                  <a:cxn ang="0">
                    <a:pos x="74" y="70"/>
                  </a:cxn>
                  <a:cxn ang="0">
                    <a:pos x="61" y="79"/>
                  </a:cxn>
                  <a:cxn ang="0">
                    <a:pos x="61" y="76"/>
                  </a:cxn>
                  <a:cxn ang="0">
                    <a:pos x="58" y="73"/>
                  </a:cxn>
                  <a:cxn ang="0">
                    <a:pos x="55" y="70"/>
                  </a:cxn>
                  <a:cxn ang="0">
                    <a:pos x="50" y="70"/>
                  </a:cxn>
                  <a:cxn ang="0">
                    <a:pos x="47" y="67"/>
                  </a:cxn>
                  <a:cxn ang="0">
                    <a:pos x="41" y="67"/>
                  </a:cxn>
                  <a:cxn ang="0">
                    <a:pos x="36" y="64"/>
                  </a:cxn>
                  <a:cxn ang="0">
                    <a:pos x="33" y="64"/>
                  </a:cxn>
                  <a:cxn ang="0">
                    <a:pos x="28" y="64"/>
                  </a:cxn>
                  <a:cxn ang="0">
                    <a:pos x="25" y="64"/>
                  </a:cxn>
                  <a:cxn ang="0">
                    <a:pos x="19" y="61"/>
                  </a:cxn>
                  <a:cxn ang="0">
                    <a:pos x="11" y="58"/>
                  </a:cxn>
                </a:cxnLst>
                <a:rect l="0" t="0" r="r" b="b"/>
                <a:pathLst>
                  <a:path w="124" h="79">
                    <a:moveTo>
                      <a:pt x="11" y="58"/>
                    </a:moveTo>
                    <a:lnTo>
                      <a:pt x="6" y="55"/>
                    </a:lnTo>
                    <a:lnTo>
                      <a:pt x="0" y="55"/>
                    </a:lnTo>
                    <a:lnTo>
                      <a:pt x="8" y="40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85" y="13"/>
                    </a:lnTo>
                    <a:lnTo>
                      <a:pt x="113" y="19"/>
                    </a:lnTo>
                    <a:lnTo>
                      <a:pt x="118" y="19"/>
                    </a:lnTo>
                    <a:lnTo>
                      <a:pt x="121" y="19"/>
                    </a:lnTo>
                    <a:lnTo>
                      <a:pt x="124" y="37"/>
                    </a:lnTo>
                    <a:lnTo>
                      <a:pt x="113" y="46"/>
                    </a:lnTo>
                    <a:lnTo>
                      <a:pt x="94" y="58"/>
                    </a:lnTo>
                    <a:lnTo>
                      <a:pt x="74" y="70"/>
                    </a:lnTo>
                    <a:lnTo>
                      <a:pt x="61" y="79"/>
                    </a:lnTo>
                    <a:lnTo>
                      <a:pt x="61" y="76"/>
                    </a:lnTo>
                    <a:lnTo>
                      <a:pt x="58" y="73"/>
                    </a:lnTo>
                    <a:lnTo>
                      <a:pt x="55" y="70"/>
                    </a:lnTo>
                    <a:lnTo>
                      <a:pt x="50" y="70"/>
                    </a:lnTo>
                    <a:lnTo>
                      <a:pt x="47" y="67"/>
                    </a:lnTo>
                    <a:lnTo>
                      <a:pt x="41" y="67"/>
                    </a:lnTo>
                    <a:lnTo>
                      <a:pt x="36" y="64"/>
                    </a:lnTo>
                    <a:lnTo>
                      <a:pt x="33" y="64"/>
                    </a:lnTo>
                    <a:lnTo>
                      <a:pt x="28" y="64"/>
                    </a:lnTo>
                    <a:lnTo>
                      <a:pt x="25" y="64"/>
                    </a:lnTo>
                    <a:lnTo>
                      <a:pt x="19" y="61"/>
                    </a:lnTo>
                    <a:lnTo>
                      <a:pt x="11" y="58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05" name="Freeform 301"/>
              <p:cNvSpPr>
                <a:spLocks/>
              </p:cNvSpPr>
              <p:nvPr/>
            </p:nvSpPr>
            <p:spPr bwMode="auto">
              <a:xfrm>
                <a:off x="2133" y="2567"/>
                <a:ext cx="143" cy="161"/>
              </a:xfrm>
              <a:custGeom>
                <a:avLst/>
                <a:gdLst/>
                <a:ahLst/>
                <a:cxnLst>
                  <a:cxn ang="0">
                    <a:pos x="85" y="112"/>
                  </a:cxn>
                  <a:cxn ang="0">
                    <a:pos x="66" y="127"/>
                  </a:cxn>
                  <a:cxn ang="0">
                    <a:pos x="55" y="136"/>
                  </a:cxn>
                  <a:cxn ang="0">
                    <a:pos x="50" y="140"/>
                  </a:cxn>
                  <a:cxn ang="0">
                    <a:pos x="25" y="161"/>
                  </a:cxn>
                  <a:cxn ang="0">
                    <a:pos x="14" y="149"/>
                  </a:cxn>
                  <a:cxn ang="0">
                    <a:pos x="0" y="130"/>
                  </a:cxn>
                  <a:cxn ang="0">
                    <a:pos x="0" y="127"/>
                  </a:cxn>
                  <a:cxn ang="0">
                    <a:pos x="3" y="118"/>
                  </a:cxn>
                  <a:cxn ang="0">
                    <a:pos x="14" y="64"/>
                  </a:cxn>
                  <a:cxn ang="0">
                    <a:pos x="22" y="12"/>
                  </a:cxn>
                  <a:cxn ang="0">
                    <a:pos x="25" y="0"/>
                  </a:cxn>
                  <a:cxn ang="0">
                    <a:pos x="28" y="0"/>
                  </a:cxn>
                  <a:cxn ang="0">
                    <a:pos x="41" y="3"/>
                  </a:cxn>
                  <a:cxn ang="0">
                    <a:pos x="44" y="3"/>
                  </a:cxn>
                  <a:cxn ang="0">
                    <a:pos x="55" y="6"/>
                  </a:cxn>
                  <a:cxn ang="0">
                    <a:pos x="69" y="9"/>
                  </a:cxn>
                  <a:cxn ang="0">
                    <a:pos x="72" y="9"/>
                  </a:cxn>
                  <a:cxn ang="0">
                    <a:pos x="94" y="15"/>
                  </a:cxn>
                  <a:cxn ang="0">
                    <a:pos x="113" y="18"/>
                  </a:cxn>
                  <a:cxn ang="0">
                    <a:pos x="116" y="18"/>
                  </a:cxn>
                  <a:cxn ang="0">
                    <a:pos x="116" y="15"/>
                  </a:cxn>
                  <a:cxn ang="0">
                    <a:pos x="118" y="15"/>
                  </a:cxn>
                  <a:cxn ang="0">
                    <a:pos x="140" y="21"/>
                  </a:cxn>
                  <a:cxn ang="0">
                    <a:pos x="143" y="21"/>
                  </a:cxn>
                  <a:cxn ang="0">
                    <a:pos x="113" y="82"/>
                  </a:cxn>
                  <a:cxn ang="0">
                    <a:pos x="110" y="88"/>
                  </a:cxn>
                  <a:cxn ang="0">
                    <a:pos x="105" y="97"/>
                  </a:cxn>
                  <a:cxn ang="0">
                    <a:pos x="85" y="112"/>
                  </a:cxn>
                </a:cxnLst>
                <a:rect l="0" t="0" r="r" b="b"/>
                <a:pathLst>
                  <a:path w="143" h="161">
                    <a:moveTo>
                      <a:pt x="85" y="112"/>
                    </a:moveTo>
                    <a:lnTo>
                      <a:pt x="66" y="127"/>
                    </a:lnTo>
                    <a:lnTo>
                      <a:pt x="55" y="136"/>
                    </a:lnTo>
                    <a:lnTo>
                      <a:pt x="50" y="140"/>
                    </a:lnTo>
                    <a:lnTo>
                      <a:pt x="25" y="161"/>
                    </a:lnTo>
                    <a:lnTo>
                      <a:pt x="14" y="149"/>
                    </a:lnTo>
                    <a:lnTo>
                      <a:pt x="0" y="130"/>
                    </a:lnTo>
                    <a:lnTo>
                      <a:pt x="0" y="127"/>
                    </a:lnTo>
                    <a:lnTo>
                      <a:pt x="3" y="118"/>
                    </a:lnTo>
                    <a:lnTo>
                      <a:pt x="14" y="64"/>
                    </a:lnTo>
                    <a:lnTo>
                      <a:pt x="22" y="12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41" y="3"/>
                    </a:lnTo>
                    <a:lnTo>
                      <a:pt x="44" y="3"/>
                    </a:lnTo>
                    <a:lnTo>
                      <a:pt x="55" y="6"/>
                    </a:lnTo>
                    <a:lnTo>
                      <a:pt x="69" y="9"/>
                    </a:lnTo>
                    <a:lnTo>
                      <a:pt x="72" y="9"/>
                    </a:lnTo>
                    <a:lnTo>
                      <a:pt x="94" y="15"/>
                    </a:lnTo>
                    <a:lnTo>
                      <a:pt x="113" y="18"/>
                    </a:lnTo>
                    <a:lnTo>
                      <a:pt x="116" y="18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40" y="21"/>
                    </a:lnTo>
                    <a:lnTo>
                      <a:pt x="143" y="21"/>
                    </a:lnTo>
                    <a:lnTo>
                      <a:pt x="113" y="82"/>
                    </a:lnTo>
                    <a:lnTo>
                      <a:pt x="110" y="88"/>
                    </a:lnTo>
                    <a:lnTo>
                      <a:pt x="105" y="97"/>
                    </a:lnTo>
                    <a:lnTo>
                      <a:pt x="85" y="112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06" name="Freeform 302"/>
              <p:cNvSpPr>
                <a:spLocks/>
              </p:cNvSpPr>
              <p:nvPr/>
            </p:nvSpPr>
            <p:spPr bwMode="auto">
              <a:xfrm>
                <a:off x="2246" y="2567"/>
                <a:ext cx="110" cy="121"/>
              </a:xfrm>
              <a:custGeom>
                <a:avLst/>
                <a:gdLst/>
                <a:ahLst/>
                <a:cxnLst>
                  <a:cxn ang="0">
                    <a:pos x="99" y="30"/>
                  </a:cxn>
                  <a:cxn ang="0">
                    <a:pos x="104" y="52"/>
                  </a:cxn>
                  <a:cxn ang="0">
                    <a:pos x="110" y="73"/>
                  </a:cxn>
                  <a:cxn ang="0">
                    <a:pos x="107" y="73"/>
                  </a:cxn>
                  <a:cxn ang="0">
                    <a:pos x="102" y="76"/>
                  </a:cxn>
                  <a:cxn ang="0">
                    <a:pos x="85" y="82"/>
                  </a:cxn>
                  <a:cxn ang="0">
                    <a:pos x="71" y="85"/>
                  </a:cxn>
                  <a:cxn ang="0">
                    <a:pos x="66" y="88"/>
                  </a:cxn>
                  <a:cxn ang="0">
                    <a:pos x="49" y="94"/>
                  </a:cxn>
                  <a:cxn ang="0">
                    <a:pos x="41" y="103"/>
                  </a:cxn>
                  <a:cxn ang="0">
                    <a:pos x="36" y="106"/>
                  </a:cxn>
                  <a:cxn ang="0">
                    <a:pos x="36" y="112"/>
                  </a:cxn>
                  <a:cxn ang="0">
                    <a:pos x="25" y="115"/>
                  </a:cxn>
                  <a:cxn ang="0">
                    <a:pos x="16" y="121"/>
                  </a:cxn>
                  <a:cxn ang="0">
                    <a:pos x="0" y="82"/>
                  </a:cxn>
                  <a:cxn ang="0">
                    <a:pos x="41" y="0"/>
                  </a:cxn>
                  <a:cxn ang="0">
                    <a:pos x="47" y="0"/>
                  </a:cxn>
                  <a:cxn ang="0">
                    <a:pos x="52" y="3"/>
                  </a:cxn>
                  <a:cxn ang="0">
                    <a:pos x="60" y="6"/>
                  </a:cxn>
                  <a:cxn ang="0">
                    <a:pos x="66" y="9"/>
                  </a:cxn>
                  <a:cxn ang="0">
                    <a:pos x="69" y="9"/>
                  </a:cxn>
                  <a:cxn ang="0">
                    <a:pos x="74" y="9"/>
                  </a:cxn>
                  <a:cxn ang="0">
                    <a:pos x="77" y="9"/>
                  </a:cxn>
                  <a:cxn ang="0">
                    <a:pos x="82" y="12"/>
                  </a:cxn>
                  <a:cxn ang="0">
                    <a:pos x="88" y="12"/>
                  </a:cxn>
                  <a:cxn ang="0">
                    <a:pos x="91" y="15"/>
                  </a:cxn>
                  <a:cxn ang="0">
                    <a:pos x="96" y="15"/>
                  </a:cxn>
                  <a:cxn ang="0">
                    <a:pos x="99" y="18"/>
                  </a:cxn>
                  <a:cxn ang="0">
                    <a:pos x="102" y="21"/>
                  </a:cxn>
                  <a:cxn ang="0">
                    <a:pos x="102" y="24"/>
                  </a:cxn>
                  <a:cxn ang="0">
                    <a:pos x="99" y="30"/>
                  </a:cxn>
                </a:cxnLst>
                <a:rect l="0" t="0" r="r" b="b"/>
                <a:pathLst>
                  <a:path w="110" h="121">
                    <a:moveTo>
                      <a:pt x="99" y="30"/>
                    </a:moveTo>
                    <a:lnTo>
                      <a:pt x="104" y="52"/>
                    </a:lnTo>
                    <a:lnTo>
                      <a:pt x="110" y="73"/>
                    </a:lnTo>
                    <a:lnTo>
                      <a:pt x="107" y="73"/>
                    </a:lnTo>
                    <a:lnTo>
                      <a:pt x="102" y="76"/>
                    </a:lnTo>
                    <a:lnTo>
                      <a:pt x="85" y="82"/>
                    </a:lnTo>
                    <a:lnTo>
                      <a:pt x="71" y="85"/>
                    </a:lnTo>
                    <a:lnTo>
                      <a:pt x="66" y="88"/>
                    </a:lnTo>
                    <a:lnTo>
                      <a:pt x="49" y="94"/>
                    </a:lnTo>
                    <a:lnTo>
                      <a:pt x="41" y="103"/>
                    </a:lnTo>
                    <a:lnTo>
                      <a:pt x="36" y="106"/>
                    </a:lnTo>
                    <a:lnTo>
                      <a:pt x="36" y="112"/>
                    </a:lnTo>
                    <a:lnTo>
                      <a:pt x="25" y="115"/>
                    </a:lnTo>
                    <a:lnTo>
                      <a:pt x="16" y="121"/>
                    </a:lnTo>
                    <a:lnTo>
                      <a:pt x="0" y="82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2" y="3"/>
                    </a:lnTo>
                    <a:lnTo>
                      <a:pt x="60" y="6"/>
                    </a:lnTo>
                    <a:lnTo>
                      <a:pt x="66" y="9"/>
                    </a:lnTo>
                    <a:lnTo>
                      <a:pt x="69" y="9"/>
                    </a:lnTo>
                    <a:lnTo>
                      <a:pt x="74" y="9"/>
                    </a:lnTo>
                    <a:lnTo>
                      <a:pt x="77" y="9"/>
                    </a:lnTo>
                    <a:lnTo>
                      <a:pt x="82" y="12"/>
                    </a:lnTo>
                    <a:lnTo>
                      <a:pt x="88" y="12"/>
                    </a:lnTo>
                    <a:lnTo>
                      <a:pt x="91" y="15"/>
                    </a:lnTo>
                    <a:lnTo>
                      <a:pt x="96" y="15"/>
                    </a:lnTo>
                    <a:lnTo>
                      <a:pt x="99" y="18"/>
                    </a:lnTo>
                    <a:lnTo>
                      <a:pt x="102" y="21"/>
                    </a:lnTo>
                    <a:lnTo>
                      <a:pt x="102" y="24"/>
                    </a:lnTo>
                    <a:lnTo>
                      <a:pt x="99" y="3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07" name="Freeform 303"/>
              <p:cNvSpPr>
                <a:spLocks/>
              </p:cNvSpPr>
              <p:nvPr/>
            </p:nvSpPr>
            <p:spPr bwMode="auto">
              <a:xfrm>
                <a:off x="2458" y="2646"/>
                <a:ext cx="66" cy="154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3" y="6"/>
                  </a:cxn>
                  <a:cxn ang="0">
                    <a:pos x="63" y="45"/>
                  </a:cxn>
                  <a:cxn ang="0">
                    <a:pos x="63" y="91"/>
                  </a:cxn>
                  <a:cxn ang="0">
                    <a:pos x="63" y="115"/>
                  </a:cxn>
                  <a:cxn ang="0">
                    <a:pos x="66" y="115"/>
                  </a:cxn>
                  <a:cxn ang="0">
                    <a:pos x="66" y="127"/>
                  </a:cxn>
                  <a:cxn ang="0">
                    <a:pos x="66" y="133"/>
                  </a:cxn>
                  <a:cxn ang="0">
                    <a:pos x="38" y="136"/>
                  </a:cxn>
                  <a:cxn ang="0">
                    <a:pos x="24" y="148"/>
                  </a:cxn>
                  <a:cxn ang="0">
                    <a:pos x="16" y="154"/>
                  </a:cxn>
                  <a:cxn ang="0">
                    <a:pos x="16" y="145"/>
                  </a:cxn>
                  <a:cxn ang="0">
                    <a:pos x="13" y="133"/>
                  </a:cxn>
                  <a:cxn ang="0">
                    <a:pos x="13" y="127"/>
                  </a:cxn>
                  <a:cxn ang="0">
                    <a:pos x="11" y="109"/>
                  </a:cxn>
                  <a:cxn ang="0">
                    <a:pos x="8" y="91"/>
                  </a:cxn>
                  <a:cxn ang="0">
                    <a:pos x="8" y="85"/>
                  </a:cxn>
                  <a:cxn ang="0">
                    <a:pos x="5" y="51"/>
                  </a:cxn>
                  <a:cxn ang="0">
                    <a:pos x="2" y="42"/>
                  </a:cxn>
                  <a:cxn ang="0">
                    <a:pos x="0" y="15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11" y="3"/>
                  </a:cxn>
                  <a:cxn ang="0">
                    <a:pos x="22" y="0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44" y="0"/>
                  </a:cxn>
                  <a:cxn ang="0">
                    <a:pos x="52" y="0"/>
                  </a:cxn>
                  <a:cxn ang="0">
                    <a:pos x="55" y="0"/>
                  </a:cxn>
                  <a:cxn ang="0">
                    <a:pos x="60" y="0"/>
                  </a:cxn>
                  <a:cxn ang="0">
                    <a:pos x="63" y="0"/>
                  </a:cxn>
                </a:cxnLst>
                <a:rect l="0" t="0" r="r" b="b"/>
                <a:pathLst>
                  <a:path w="66" h="154">
                    <a:moveTo>
                      <a:pt x="63" y="0"/>
                    </a:moveTo>
                    <a:lnTo>
                      <a:pt x="63" y="6"/>
                    </a:lnTo>
                    <a:lnTo>
                      <a:pt x="63" y="45"/>
                    </a:lnTo>
                    <a:lnTo>
                      <a:pt x="63" y="91"/>
                    </a:lnTo>
                    <a:lnTo>
                      <a:pt x="63" y="115"/>
                    </a:lnTo>
                    <a:lnTo>
                      <a:pt x="66" y="115"/>
                    </a:lnTo>
                    <a:lnTo>
                      <a:pt x="66" y="127"/>
                    </a:lnTo>
                    <a:lnTo>
                      <a:pt x="66" y="133"/>
                    </a:lnTo>
                    <a:lnTo>
                      <a:pt x="38" y="136"/>
                    </a:lnTo>
                    <a:lnTo>
                      <a:pt x="24" y="148"/>
                    </a:lnTo>
                    <a:lnTo>
                      <a:pt x="16" y="154"/>
                    </a:lnTo>
                    <a:lnTo>
                      <a:pt x="16" y="145"/>
                    </a:lnTo>
                    <a:lnTo>
                      <a:pt x="13" y="133"/>
                    </a:lnTo>
                    <a:lnTo>
                      <a:pt x="13" y="127"/>
                    </a:lnTo>
                    <a:lnTo>
                      <a:pt x="11" y="109"/>
                    </a:lnTo>
                    <a:lnTo>
                      <a:pt x="8" y="91"/>
                    </a:lnTo>
                    <a:lnTo>
                      <a:pt x="8" y="85"/>
                    </a:lnTo>
                    <a:lnTo>
                      <a:pt x="5" y="51"/>
                    </a:lnTo>
                    <a:lnTo>
                      <a:pt x="2" y="42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1" y="3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08" name="Freeform 304"/>
              <p:cNvSpPr>
                <a:spLocks/>
              </p:cNvSpPr>
              <p:nvPr/>
            </p:nvSpPr>
            <p:spPr bwMode="auto">
              <a:xfrm>
                <a:off x="2518" y="2643"/>
                <a:ext cx="97" cy="85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14" y="0"/>
                  </a:cxn>
                  <a:cxn ang="0">
                    <a:pos x="41" y="0"/>
                  </a:cxn>
                  <a:cxn ang="0">
                    <a:pos x="58" y="0"/>
                  </a:cxn>
                  <a:cxn ang="0">
                    <a:pos x="75" y="0"/>
                  </a:cxn>
                  <a:cxn ang="0">
                    <a:pos x="97" y="3"/>
                  </a:cxn>
                  <a:cxn ang="0">
                    <a:pos x="97" y="9"/>
                  </a:cxn>
                  <a:cxn ang="0">
                    <a:pos x="97" y="30"/>
                  </a:cxn>
                  <a:cxn ang="0">
                    <a:pos x="97" y="42"/>
                  </a:cxn>
                  <a:cxn ang="0">
                    <a:pos x="94" y="64"/>
                  </a:cxn>
                  <a:cxn ang="0">
                    <a:pos x="94" y="82"/>
                  </a:cxn>
                  <a:cxn ang="0">
                    <a:pos x="86" y="82"/>
                  </a:cxn>
                  <a:cxn ang="0">
                    <a:pos x="77" y="82"/>
                  </a:cxn>
                  <a:cxn ang="0">
                    <a:pos x="66" y="82"/>
                  </a:cxn>
                  <a:cxn ang="0">
                    <a:pos x="55" y="82"/>
                  </a:cxn>
                  <a:cxn ang="0">
                    <a:pos x="44" y="82"/>
                  </a:cxn>
                  <a:cxn ang="0">
                    <a:pos x="39" y="82"/>
                  </a:cxn>
                  <a:cxn ang="0">
                    <a:pos x="36" y="82"/>
                  </a:cxn>
                  <a:cxn ang="0">
                    <a:pos x="28" y="82"/>
                  </a:cxn>
                  <a:cxn ang="0">
                    <a:pos x="14" y="85"/>
                  </a:cxn>
                  <a:cxn ang="0">
                    <a:pos x="8" y="85"/>
                  </a:cxn>
                  <a:cxn ang="0">
                    <a:pos x="3" y="85"/>
                  </a:cxn>
                  <a:cxn ang="0">
                    <a:pos x="3" y="48"/>
                  </a:cxn>
                  <a:cxn ang="0">
                    <a:pos x="3" y="9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3" y="3"/>
                  </a:cxn>
                </a:cxnLst>
                <a:rect l="0" t="0" r="r" b="b"/>
                <a:pathLst>
                  <a:path w="97" h="85">
                    <a:moveTo>
                      <a:pt x="3" y="3"/>
                    </a:moveTo>
                    <a:lnTo>
                      <a:pt x="14" y="0"/>
                    </a:lnTo>
                    <a:lnTo>
                      <a:pt x="41" y="0"/>
                    </a:lnTo>
                    <a:lnTo>
                      <a:pt x="58" y="0"/>
                    </a:lnTo>
                    <a:lnTo>
                      <a:pt x="75" y="0"/>
                    </a:lnTo>
                    <a:lnTo>
                      <a:pt x="97" y="3"/>
                    </a:lnTo>
                    <a:lnTo>
                      <a:pt x="97" y="9"/>
                    </a:lnTo>
                    <a:lnTo>
                      <a:pt x="97" y="30"/>
                    </a:lnTo>
                    <a:lnTo>
                      <a:pt x="97" y="42"/>
                    </a:lnTo>
                    <a:lnTo>
                      <a:pt x="94" y="64"/>
                    </a:lnTo>
                    <a:lnTo>
                      <a:pt x="94" y="82"/>
                    </a:lnTo>
                    <a:lnTo>
                      <a:pt x="86" y="82"/>
                    </a:lnTo>
                    <a:lnTo>
                      <a:pt x="77" y="82"/>
                    </a:lnTo>
                    <a:lnTo>
                      <a:pt x="66" y="82"/>
                    </a:lnTo>
                    <a:lnTo>
                      <a:pt x="55" y="82"/>
                    </a:lnTo>
                    <a:lnTo>
                      <a:pt x="44" y="82"/>
                    </a:lnTo>
                    <a:lnTo>
                      <a:pt x="39" y="82"/>
                    </a:lnTo>
                    <a:lnTo>
                      <a:pt x="36" y="82"/>
                    </a:lnTo>
                    <a:lnTo>
                      <a:pt x="28" y="82"/>
                    </a:lnTo>
                    <a:lnTo>
                      <a:pt x="14" y="85"/>
                    </a:lnTo>
                    <a:lnTo>
                      <a:pt x="8" y="85"/>
                    </a:lnTo>
                    <a:lnTo>
                      <a:pt x="3" y="85"/>
                    </a:lnTo>
                    <a:lnTo>
                      <a:pt x="3" y="48"/>
                    </a:lnTo>
                    <a:lnTo>
                      <a:pt x="3" y="9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09" name="Freeform 305"/>
              <p:cNvSpPr>
                <a:spLocks/>
              </p:cNvSpPr>
              <p:nvPr/>
            </p:nvSpPr>
            <p:spPr bwMode="auto">
              <a:xfrm>
                <a:off x="2612" y="2646"/>
                <a:ext cx="154" cy="139"/>
              </a:xfrm>
              <a:custGeom>
                <a:avLst/>
                <a:gdLst/>
                <a:ahLst/>
                <a:cxnLst>
                  <a:cxn ang="0">
                    <a:pos x="0" y="106"/>
                  </a:cxn>
                  <a:cxn ang="0">
                    <a:pos x="0" y="85"/>
                  </a:cxn>
                  <a:cxn ang="0">
                    <a:pos x="0" y="79"/>
                  </a:cxn>
                  <a:cxn ang="0">
                    <a:pos x="0" y="61"/>
                  </a:cxn>
                  <a:cxn ang="0">
                    <a:pos x="3" y="39"/>
                  </a:cxn>
                  <a:cxn ang="0">
                    <a:pos x="3" y="27"/>
                  </a:cxn>
                  <a:cxn ang="0">
                    <a:pos x="3" y="6"/>
                  </a:cxn>
                  <a:cxn ang="0">
                    <a:pos x="3" y="0"/>
                  </a:cxn>
                  <a:cxn ang="0">
                    <a:pos x="8" y="0"/>
                  </a:cxn>
                  <a:cxn ang="0">
                    <a:pos x="11" y="3"/>
                  </a:cxn>
                  <a:cxn ang="0">
                    <a:pos x="16" y="3"/>
                  </a:cxn>
                  <a:cxn ang="0">
                    <a:pos x="22" y="3"/>
                  </a:cxn>
                  <a:cxn ang="0">
                    <a:pos x="36" y="6"/>
                  </a:cxn>
                  <a:cxn ang="0">
                    <a:pos x="44" y="9"/>
                  </a:cxn>
                  <a:cxn ang="0">
                    <a:pos x="52" y="9"/>
                  </a:cxn>
                  <a:cxn ang="0">
                    <a:pos x="60" y="9"/>
                  </a:cxn>
                  <a:cxn ang="0">
                    <a:pos x="69" y="9"/>
                  </a:cxn>
                  <a:cxn ang="0">
                    <a:pos x="77" y="9"/>
                  </a:cxn>
                  <a:cxn ang="0">
                    <a:pos x="85" y="9"/>
                  </a:cxn>
                  <a:cxn ang="0">
                    <a:pos x="85" y="30"/>
                  </a:cxn>
                  <a:cxn ang="0">
                    <a:pos x="85" y="45"/>
                  </a:cxn>
                  <a:cxn ang="0">
                    <a:pos x="96" y="45"/>
                  </a:cxn>
                  <a:cxn ang="0">
                    <a:pos x="102" y="42"/>
                  </a:cxn>
                  <a:cxn ang="0">
                    <a:pos x="110" y="42"/>
                  </a:cxn>
                  <a:cxn ang="0">
                    <a:pos x="118" y="42"/>
                  </a:cxn>
                  <a:cxn ang="0">
                    <a:pos x="126" y="42"/>
                  </a:cxn>
                  <a:cxn ang="0">
                    <a:pos x="135" y="42"/>
                  </a:cxn>
                  <a:cxn ang="0">
                    <a:pos x="140" y="42"/>
                  </a:cxn>
                  <a:cxn ang="0">
                    <a:pos x="143" y="42"/>
                  </a:cxn>
                  <a:cxn ang="0">
                    <a:pos x="146" y="45"/>
                  </a:cxn>
                  <a:cxn ang="0">
                    <a:pos x="154" y="48"/>
                  </a:cxn>
                  <a:cxn ang="0">
                    <a:pos x="154" y="70"/>
                  </a:cxn>
                  <a:cxn ang="0">
                    <a:pos x="154" y="88"/>
                  </a:cxn>
                  <a:cxn ang="0">
                    <a:pos x="154" y="94"/>
                  </a:cxn>
                  <a:cxn ang="0">
                    <a:pos x="154" y="118"/>
                  </a:cxn>
                  <a:cxn ang="0">
                    <a:pos x="154" y="133"/>
                  </a:cxn>
                  <a:cxn ang="0">
                    <a:pos x="154" y="139"/>
                  </a:cxn>
                  <a:cxn ang="0">
                    <a:pos x="148" y="136"/>
                  </a:cxn>
                  <a:cxn ang="0">
                    <a:pos x="140" y="133"/>
                  </a:cxn>
                  <a:cxn ang="0">
                    <a:pos x="135" y="133"/>
                  </a:cxn>
                  <a:cxn ang="0">
                    <a:pos x="118" y="130"/>
                  </a:cxn>
                  <a:cxn ang="0">
                    <a:pos x="113" y="130"/>
                  </a:cxn>
                  <a:cxn ang="0">
                    <a:pos x="96" y="130"/>
                  </a:cxn>
                  <a:cxn ang="0">
                    <a:pos x="66" y="133"/>
                  </a:cxn>
                  <a:cxn ang="0">
                    <a:pos x="5" y="133"/>
                  </a:cxn>
                  <a:cxn ang="0">
                    <a:pos x="0" y="133"/>
                  </a:cxn>
                  <a:cxn ang="0">
                    <a:pos x="0" y="124"/>
                  </a:cxn>
                  <a:cxn ang="0">
                    <a:pos x="0" y="106"/>
                  </a:cxn>
                </a:cxnLst>
                <a:rect l="0" t="0" r="r" b="b"/>
                <a:pathLst>
                  <a:path w="154" h="139">
                    <a:moveTo>
                      <a:pt x="0" y="106"/>
                    </a:moveTo>
                    <a:lnTo>
                      <a:pt x="0" y="85"/>
                    </a:lnTo>
                    <a:lnTo>
                      <a:pt x="0" y="79"/>
                    </a:lnTo>
                    <a:lnTo>
                      <a:pt x="0" y="61"/>
                    </a:lnTo>
                    <a:lnTo>
                      <a:pt x="3" y="39"/>
                    </a:lnTo>
                    <a:lnTo>
                      <a:pt x="3" y="27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6" y="3"/>
                    </a:lnTo>
                    <a:lnTo>
                      <a:pt x="22" y="3"/>
                    </a:lnTo>
                    <a:lnTo>
                      <a:pt x="36" y="6"/>
                    </a:lnTo>
                    <a:lnTo>
                      <a:pt x="44" y="9"/>
                    </a:lnTo>
                    <a:lnTo>
                      <a:pt x="52" y="9"/>
                    </a:lnTo>
                    <a:lnTo>
                      <a:pt x="60" y="9"/>
                    </a:lnTo>
                    <a:lnTo>
                      <a:pt x="69" y="9"/>
                    </a:lnTo>
                    <a:lnTo>
                      <a:pt x="77" y="9"/>
                    </a:lnTo>
                    <a:lnTo>
                      <a:pt x="85" y="9"/>
                    </a:lnTo>
                    <a:lnTo>
                      <a:pt x="85" y="30"/>
                    </a:lnTo>
                    <a:lnTo>
                      <a:pt x="85" y="45"/>
                    </a:lnTo>
                    <a:lnTo>
                      <a:pt x="96" y="45"/>
                    </a:lnTo>
                    <a:lnTo>
                      <a:pt x="102" y="42"/>
                    </a:lnTo>
                    <a:lnTo>
                      <a:pt x="110" y="42"/>
                    </a:lnTo>
                    <a:lnTo>
                      <a:pt x="118" y="42"/>
                    </a:lnTo>
                    <a:lnTo>
                      <a:pt x="126" y="42"/>
                    </a:lnTo>
                    <a:lnTo>
                      <a:pt x="135" y="42"/>
                    </a:lnTo>
                    <a:lnTo>
                      <a:pt x="140" y="42"/>
                    </a:lnTo>
                    <a:lnTo>
                      <a:pt x="143" y="42"/>
                    </a:lnTo>
                    <a:lnTo>
                      <a:pt x="146" y="45"/>
                    </a:lnTo>
                    <a:lnTo>
                      <a:pt x="154" y="48"/>
                    </a:lnTo>
                    <a:lnTo>
                      <a:pt x="154" y="70"/>
                    </a:lnTo>
                    <a:lnTo>
                      <a:pt x="154" y="88"/>
                    </a:lnTo>
                    <a:lnTo>
                      <a:pt x="154" y="94"/>
                    </a:lnTo>
                    <a:lnTo>
                      <a:pt x="154" y="118"/>
                    </a:lnTo>
                    <a:lnTo>
                      <a:pt x="154" y="133"/>
                    </a:lnTo>
                    <a:lnTo>
                      <a:pt x="154" y="139"/>
                    </a:lnTo>
                    <a:lnTo>
                      <a:pt x="148" y="136"/>
                    </a:lnTo>
                    <a:lnTo>
                      <a:pt x="140" y="133"/>
                    </a:lnTo>
                    <a:lnTo>
                      <a:pt x="135" y="133"/>
                    </a:lnTo>
                    <a:lnTo>
                      <a:pt x="118" y="130"/>
                    </a:lnTo>
                    <a:lnTo>
                      <a:pt x="113" y="130"/>
                    </a:lnTo>
                    <a:lnTo>
                      <a:pt x="96" y="130"/>
                    </a:lnTo>
                    <a:lnTo>
                      <a:pt x="66" y="133"/>
                    </a:lnTo>
                    <a:lnTo>
                      <a:pt x="5" y="133"/>
                    </a:lnTo>
                    <a:lnTo>
                      <a:pt x="0" y="133"/>
                    </a:lnTo>
                    <a:lnTo>
                      <a:pt x="0" y="12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0" name="Freeform 306"/>
              <p:cNvSpPr>
                <a:spLocks/>
              </p:cNvSpPr>
              <p:nvPr/>
            </p:nvSpPr>
            <p:spPr bwMode="auto">
              <a:xfrm>
                <a:off x="2766" y="2573"/>
                <a:ext cx="102" cy="155"/>
              </a:xfrm>
              <a:custGeom>
                <a:avLst/>
                <a:gdLst/>
                <a:ahLst/>
                <a:cxnLst>
                  <a:cxn ang="0">
                    <a:pos x="99" y="97"/>
                  </a:cxn>
                  <a:cxn ang="0">
                    <a:pos x="96" y="118"/>
                  </a:cxn>
                  <a:cxn ang="0">
                    <a:pos x="96" y="152"/>
                  </a:cxn>
                  <a:cxn ang="0">
                    <a:pos x="96" y="155"/>
                  </a:cxn>
                  <a:cxn ang="0">
                    <a:pos x="71" y="155"/>
                  </a:cxn>
                  <a:cxn ang="0">
                    <a:pos x="71" y="143"/>
                  </a:cxn>
                  <a:cxn ang="0">
                    <a:pos x="74" y="115"/>
                  </a:cxn>
                  <a:cxn ang="0">
                    <a:pos x="71" y="112"/>
                  </a:cxn>
                  <a:cxn ang="0">
                    <a:pos x="60" y="112"/>
                  </a:cxn>
                  <a:cxn ang="0">
                    <a:pos x="47" y="109"/>
                  </a:cxn>
                  <a:cxn ang="0">
                    <a:pos x="44" y="109"/>
                  </a:cxn>
                  <a:cxn ang="0">
                    <a:pos x="27" y="103"/>
                  </a:cxn>
                  <a:cxn ang="0">
                    <a:pos x="11" y="97"/>
                  </a:cxn>
                  <a:cxn ang="0">
                    <a:pos x="0" y="94"/>
                  </a:cxn>
                  <a:cxn ang="0">
                    <a:pos x="0" y="73"/>
                  </a:cxn>
                  <a:cxn ang="0">
                    <a:pos x="0" y="55"/>
                  </a:cxn>
                  <a:cxn ang="0">
                    <a:pos x="0" y="30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3" y="6"/>
                  </a:cxn>
                  <a:cxn ang="0">
                    <a:pos x="11" y="6"/>
                  </a:cxn>
                  <a:cxn ang="0">
                    <a:pos x="41" y="3"/>
                  </a:cxn>
                  <a:cxn ang="0">
                    <a:pos x="102" y="0"/>
                  </a:cxn>
                  <a:cxn ang="0">
                    <a:pos x="99" y="49"/>
                  </a:cxn>
                  <a:cxn ang="0">
                    <a:pos x="99" y="97"/>
                  </a:cxn>
                </a:cxnLst>
                <a:rect l="0" t="0" r="r" b="b"/>
                <a:pathLst>
                  <a:path w="102" h="155">
                    <a:moveTo>
                      <a:pt x="99" y="97"/>
                    </a:moveTo>
                    <a:lnTo>
                      <a:pt x="96" y="118"/>
                    </a:lnTo>
                    <a:lnTo>
                      <a:pt x="96" y="152"/>
                    </a:lnTo>
                    <a:lnTo>
                      <a:pt x="96" y="155"/>
                    </a:lnTo>
                    <a:lnTo>
                      <a:pt x="71" y="155"/>
                    </a:lnTo>
                    <a:lnTo>
                      <a:pt x="71" y="143"/>
                    </a:lnTo>
                    <a:lnTo>
                      <a:pt x="74" y="115"/>
                    </a:lnTo>
                    <a:lnTo>
                      <a:pt x="71" y="112"/>
                    </a:lnTo>
                    <a:lnTo>
                      <a:pt x="60" y="112"/>
                    </a:lnTo>
                    <a:lnTo>
                      <a:pt x="47" y="109"/>
                    </a:lnTo>
                    <a:lnTo>
                      <a:pt x="44" y="109"/>
                    </a:lnTo>
                    <a:lnTo>
                      <a:pt x="27" y="103"/>
                    </a:lnTo>
                    <a:lnTo>
                      <a:pt x="11" y="97"/>
                    </a:lnTo>
                    <a:lnTo>
                      <a:pt x="0" y="94"/>
                    </a:lnTo>
                    <a:lnTo>
                      <a:pt x="0" y="73"/>
                    </a:lnTo>
                    <a:lnTo>
                      <a:pt x="0" y="55"/>
                    </a:lnTo>
                    <a:lnTo>
                      <a:pt x="0" y="30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11" y="6"/>
                    </a:lnTo>
                    <a:lnTo>
                      <a:pt x="41" y="3"/>
                    </a:lnTo>
                    <a:lnTo>
                      <a:pt x="102" y="0"/>
                    </a:lnTo>
                    <a:lnTo>
                      <a:pt x="99" y="49"/>
                    </a:lnTo>
                    <a:lnTo>
                      <a:pt x="99" y="97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1" name="Freeform 307"/>
              <p:cNvSpPr>
                <a:spLocks/>
              </p:cNvSpPr>
              <p:nvPr/>
            </p:nvSpPr>
            <p:spPr bwMode="auto">
              <a:xfrm>
                <a:off x="2862" y="2543"/>
                <a:ext cx="264" cy="164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3" y="127"/>
                  </a:cxn>
                  <a:cxn ang="0">
                    <a:pos x="3" y="79"/>
                  </a:cxn>
                  <a:cxn ang="0">
                    <a:pos x="6" y="30"/>
                  </a:cxn>
                  <a:cxn ang="0">
                    <a:pos x="17" y="27"/>
                  </a:cxn>
                  <a:cxn ang="0">
                    <a:pos x="28" y="24"/>
                  </a:cxn>
                  <a:cxn ang="0">
                    <a:pos x="47" y="24"/>
                  </a:cxn>
                  <a:cxn ang="0">
                    <a:pos x="50" y="24"/>
                  </a:cxn>
                  <a:cxn ang="0">
                    <a:pos x="69" y="21"/>
                  </a:cxn>
                  <a:cxn ang="0">
                    <a:pos x="85" y="21"/>
                  </a:cxn>
                  <a:cxn ang="0">
                    <a:pos x="118" y="18"/>
                  </a:cxn>
                  <a:cxn ang="0">
                    <a:pos x="140" y="15"/>
                  </a:cxn>
                  <a:cxn ang="0">
                    <a:pos x="138" y="9"/>
                  </a:cxn>
                  <a:cxn ang="0">
                    <a:pos x="256" y="0"/>
                  </a:cxn>
                  <a:cxn ang="0">
                    <a:pos x="261" y="67"/>
                  </a:cxn>
                  <a:cxn ang="0">
                    <a:pos x="264" y="94"/>
                  </a:cxn>
                  <a:cxn ang="0">
                    <a:pos x="253" y="94"/>
                  </a:cxn>
                  <a:cxn ang="0">
                    <a:pos x="245" y="94"/>
                  </a:cxn>
                  <a:cxn ang="0">
                    <a:pos x="231" y="94"/>
                  </a:cxn>
                  <a:cxn ang="0">
                    <a:pos x="220" y="94"/>
                  </a:cxn>
                  <a:cxn ang="0">
                    <a:pos x="193" y="97"/>
                  </a:cxn>
                  <a:cxn ang="0">
                    <a:pos x="176" y="97"/>
                  </a:cxn>
                  <a:cxn ang="0">
                    <a:pos x="146" y="97"/>
                  </a:cxn>
                  <a:cxn ang="0">
                    <a:pos x="146" y="118"/>
                  </a:cxn>
                  <a:cxn ang="0">
                    <a:pos x="149" y="145"/>
                  </a:cxn>
                  <a:cxn ang="0">
                    <a:pos x="149" y="164"/>
                  </a:cxn>
                  <a:cxn ang="0">
                    <a:pos x="55" y="160"/>
                  </a:cxn>
                  <a:cxn ang="0">
                    <a:pos x="55" y="151"/>
                  </a:cxn>
                  <a:cxn ang="0">
                    <a:pos x="6" y="148"/>
                  </a:cxn>
                  <a:cxn ang="0">
                    <a:pos x="0" y="148"/>
                  </a:cxn>
                </a:cxnLst>
                <a:rect l="0" t="0" r="r" b="b"/>
                <a:pathLst>
                  <a:path w="264" h="164">
                    <a:moveTo>
                      <a:pt x="0" y="148"/>
                    </a:moveTo>
                    <a:lnTo>
                      <a:pt x="3" y="127"/>
                    </a:lnTo>
                    <a:lnTo>
                      <a:pt x="3" y="79"/>
                    </a:lnTo>
                    <a:lnTo>
                      <a:pt x="6" y="30"/>
                    </a:lnTo>
                    <a:lnTo>
                      <a:pt x="17" y="27"/>
                    </a:lnTo>
                    <a:lnTo>
                      <a:pt x="28" y="24"/>
                    </a:lnTo>
                    <a:lnTo>
                      <a:pt x="47" y="24"/>
                    </a:lnTo>
                    <a:lnTo>
                      <a:pt x="50" y="24"/>
                    </a:lnTo>
                    <a:lnTo>
                      <a:pt x="69" y="21"/>
                    </a:lnTo>
                    <a:lnTo>
                      <a:pt x="85" y="21"/>
                    </a:lnTo>
                    <a:lnTo>
                      <a:pt x="118" y="18"/>
                    </a:lnTo>
                    <a:lnTo>
                      <a:pt x="140" y="15"/>
                    </a:lnTo>
                    <a:lnTo>
                      <a:pt x="138" y="9"/>
                    </a:lnTo>
                    <a:lnTo>
                      <a:pt x="256" y="0"/>
                    </a:lnTo>
                    <a:lnTo>
                      <a:pt x="261" y="67"/>
                    </a:lnTo>
                    <a:lnTo>
                      <a:pt x="264" y="94"/>
                    </a:lnTo>
                    <a:lnTo>
                      <a:pt x="253" y="94"/>
                    </a:lnTo>
                    <a:lnTo>
                      <a:pt x="245" y="94"/>
                    </a:lnTo>
                    <a:lnTo>
                      <a:pt x="231" y="94"/>
                    </a:lnTo>
                    <a:lnTo>
                      <a:pt x="220" y="94"/>
                    </a:lnTo>
                    <a:lnTo>
                      <a:pt x="193" y="97"/>
                    </a:lnTo>
                    <a:lnTo>
                      <a:pt x="176" y="97"/>
                    </a:lnTo>
                    <a:lnTo>
                      <a:pt x="146" y="97"/>
                    </a:lnTo>
                    <a:lnTo>
                      <a:pt x="146" y="118"/>
                    </a:lnTo>
                    <a:lnTo>
                      <a:pt x="149" y="145"/>
                    </a:lnTo>
                    <a:lnTo>
                      <a:pt x="149" y="164"/>
                    </a:lnTo>
                    <a:lnTo>
                      <a:pt x="55" y="160"/>
                    </a:lnTo>
                    <a:lnTo>
                      <a:pt x="55" y="151"/>
                    </a:lnTo>
                    <a:lnTo>
                      <a:pt x="6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2" name="Freeform 308"/>
              <p:cNvSpPr>
                <a:spLocks/>
              </p:cNvSpPr>
              <p:nvPr/>
            </p:nvSpPr>
            <p:spPr bwMode="auto">
              <a:xfrm>
                <a:off x="2615" y="2579"/>
                <a:ext cx="151" cy="112"/>
              </a:xfrm>
              <a:custGeom>
                <a:avLst/>
                <a:gdLst/>
                <a:ahLst/>
                <a:cxnLst>
                  <a:cxn ang="0">
                    <a:pos x="0" y="64"/>
                  </a:cxn>
                  <a:cxn ang="0">
                    <a:pos x="2" y="6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3" y="0"/>
                  </a:cxn>
                  <a:cxn ang="0">
                    <a:pos x="38" y="0"/>
                  </a:cxn>
                  <a:cxn ang="0">
                    <a:pos x="68" y="0"/>
                  </a:cxn>
                  <a:cxn ang="0">
                    <a:pos x="90" y="0"/>
                  </a:cxn>
                  <a:cxn ang="0">
                    <a:pos x="93" y="0"/>
                  </a:cxn>
                  <a:cxn ang="0">
                    <a:pos x="118" y="0"/>
                  </a:cxn>
                  <a:cxn ang="0">
                    <a:pos x="140" y="0"/>
                  </a:cxn>
                  <a:cxn ang="0">
                    <a:pos x="151" y="0"/>
                  </a:cxn>
                  <a:cxn ang="0">
                    <a:pos x="151" y="3"/>
                  </a:cxn>
                  <a:cxn ang="0">
                    <a:pos x="151" y="24"/>
                  </a:cxn>
                  <a:cxn ang="0">
                    <a:pos x="151" y="49"/>
                  </a:cxn>
                  <a:cxn ang="0">
                    <a:pos x="151" y="67"/>
                  </a:cxn>
                  <a:cxn ang="0">
                    <a:pos x="151" y="88"/>
                  </a:cxn>
                  <a:cxn ang="0">
                    <a:pos x="148" y="88"/>
                  </a:cxn>
                  <a:cxn ang="0">
                    <a:pos x="143" y="85"/>
                  </a:cxn>
                  <a:cxn ang="0">
                    <a:pos x="143" y="112"/>
                  </a:cxn>
                  <a:cxn ang="0">
                    <a:pos x="140" y="109"/>
                  </a:cxn>
                  <a:cxn ang="0">
                    <a:pos x="137" y="109"/>
                  </a:cxn>
                  <a:cxn ang="0">
                    <a:pos x="132" y="109"/>
                  </a:cxn>
                  <a:cxn ang="0">
                    <a:pos x="123" y="109"/>
                  </a:cxn>
                  <a:cxn ang="0">
                    <a:pos x="115" y="109"/>
                  </a:cxn>
                  <a:cxn ang="0">
                    <a:pos x="107" y="109"/>
                  </a:cxn>
                  <a:cxn ang="0">
                    <a:pos x="99" y="109"/>
                  </a:cxn>
                  <a:cxn ang="0">
                    <a:pos x="93" y="112"/>
                  </a:cxn>
                  <a:cxn ang="0">
                    <a:pos x="82" y="112"/>
                  </a:cxn>
                  <a:cxn ang="0">
                    <a:pos x="82" y="97"/>
                  </a:cxn>
                  <a:cxn ang="0">
                    <a:pos x="82" y="76"/>
                  </a:cxn>
                  <a:cxn ang="0">
                    <a:pos x="74" y="76"/>
                  </a:cxn>
                  <a:cxn ang="0">
                    <a:pos x="66" y="76"/>
                  </a:cxn>
                  <a:cxn ang="0">
                    <a:pos x="57" y="76"/>
                  </a:cxn>
                  <a:cxn ang="0">
                    <a:pos x="49" y="76"/>
                  </a:cxn>
                  <a:cxn ang="0">
                    <a:pos x="41" y="76"/>
                  </a:cxn>
                  <a:cxn ang="0">
                    <a:pos x="33" y="73"/>
                  </a:cxn>
                  <a:cxn ang="0">
                    <a:pos x="19" y="70"/>
                  </a:cxn>
                  <a:cxn ang="0">
                    <a:pos x="13" y="70"/>
                  </a:cxn>
                  <a:cxn ang="0">
                    <a:pos x="8" y="70"/>
                  </a:cxn>
                  <a:cxn ang="0">
                    <a:pos x="5" y="67"/>
                  </a:cxn>
                  <a:cxn ang="0">
                    <a:pos x="0" y="67"/>
                  </a:cxn>
                  <a:cxn ang="0">
                    <a:pos x="0" y="64"/>
                  </a:cxn>
                </a:cxnLst>
                <a:rect l="0" t="0" r="r" b="b"/>
                <a:pathLst>
                  <a:path w="151" h="112">
                    <a:moveTo>
                      <a:pt x="0" y="64"/>
                    </a:moveTo>
                    <a:lnTo>
                      <a:pt x="2" y="6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3" y="0"/>
                    </a:lnTo>
                    <a:lnTo>
                      <a:pt x="38" y="0"/>
                    </a:lnTo>
                    <a:lnTo>
                      <a:pt x="68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118" y="0"/>
                    </a:lnTo>
                    <a:lnTo>
                      <a:pt x="140" y="0"/>
                    </a:lnTo>
                    <a:lnTo>
                      <a:pt x="151" y="0"/>
                    </a:lnTo>
                    <a:lnTo>
                      <a:pt x="151" y="3"/>
                    </a:lnTo>
                    <a:lnTo>
                      <a:pt x="151" y="24"/>
                    </a:lnTo>
                    <a:lnTo>
                      <a:pt x="151" y="49"/>
                    </a:lnTo>
                    <a:lnTo>
                      <a:pt x="151" y="67"/>
                    </a:lnTo>
                    <a:lnTo>
                      <a:pt x="151" y="88"/>
                    </a:lnTo>
                    <a:lnTo>
                      <a:pt x="148" y="88"/>
                    </a:lnTo>
                    <a:lnTo>
                      <a:pt x="143" y="85"/>
                    </a:lnTo>
                    <a:lnTo>
                      <a:pt x="143" y="112"/>
                    </a:lnTo>
                    <a:lnTo>
                      <a:pt x="140" y="109"/>
                    </a:lnTo>
                    <a:lnTo>
                      <a:pt x="137" y="109"/>
                    </a:lnTo>
                    <a:lnTo>
                      <a:pt x="132" y="109"/>
                    </a:lnTo>
                    <a:lnTo>
                      <a:pt x="123" y="109"/>
                    </a:lnTo>
                    <a:lnTo>
                      <a:pt x="115" y="109"/>
                    </a:lnTo>
                    <a:lnTo>
                      <a:pt x="107" y="109"/>
                    </a:lnTo>
                    <a:lnTo>
                      <a:pt x="99" y="109"/>
                    </a:lnTo>
                    <a:lnTo>
                      <a:pt x="93" y="112"/>
                    </a:lnTo>
                    <a:lnTo>
                      <a:pt x="82" y="112"/>
                    </a:lnTo>
                    <a:lnTo>
                      <a:pt x="82" y="97"/>
                    </a:lnTo>
                    <a:lnTo>
                      <a:pt x="82" y="76"/>
                    </a:lnTo>
                    <a:lnTo>
                      <a:pt x="74" y="76"/>
                    </a:lnTo>
                    <a:lnTo>
                      <a:pt x="66" y="76"/>
                    </a:lnTo>
                    <a:lnTo>
                      <a:pt x="57" y="76"/>
                    </a:lnTo>
                    <a:lnTo>
                      <a:pt x="49" y="76"/>
                    </a:lnTo>
                    <a:lnTo>
                      <a:pt x="41" y="76"/>
                    </a:lnTo>
                    <a:lnTo>
                      <a:pt x="33" y="73"/>
                    </a:lnTo>
                    <a:lnTo>
                      <a:pt x="19" y="70"/>
                    </a:lnTo>
                    <a:lnTo>
                      <a:pt x="13" y="70"/>
                    </a:lnTo>
                    <a:lnTo>
                      <a:pt x="8" y="70"/>
                    </a:lnTo>
                    <a:lnTo>
                      <a:pt x="5" y="67"/>
                    </a:lnTo>
                    <a:lnTo>
                      <a:pt x="0" y="67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3" name="Freeform 309"/>
              <p:cNvSpPr>
                <a:spLocks/>
              </p:cNvSpPr>
              <p:nvPr/>
            </p:nvSpPr>
            <p:spPr bwMode="auto">
              <a:xfrm>
                <a:off x="2521" y="2725"/>
                <a:ext cx="91" cy="54"/>
              </a:xfrm>
              <a:custGeom>
                <a:avLst/>
                <a:gdLst/>
                <a:ahLst/>
                <a:cxnLst>
                  <a:cxn ang="0">
                    <a:pos x="91" y="27"/>
                  </a:cxn>
                  <a:cxn ang="0">
                    <a:pos x="91" y="45"/>
                  </a:cxn>
                  <a:cxn ang="0">
                    <a:pos x="91" y="54"/>
                  </a:cxn>
                  <a:cxn ang="0">
                    <a:pos x="38" y="54"/>
                  </a:cxn>
                  <a:cxn ang="0">
                    <a:pos x="8" y="54"/>
                  </a:cxn>
                  <a:cxn ang="0">
                    <a:pos x="3" y="54"/>
                  </a:cxn>
                  <a:cxn ang="0">
                    <a:pos x="3" y="48"/>
                  </a:cxn>
                  <a:cxn ang="0">
                    <a:pos x="3" y="36"/>
                  </a:cxn>
                  <a:cxn ang="0">
                    <a:pos x="0" y="36"/>
                  </a:cxn>
                  <a:cxn ang="0">
                    <a:pos x="0" y="12"/>
                  </a:cxn>
                  <a:cxn ang="0">
                    <a:pos x="0" y="3"/>
                  </a:cxn>
                  <a:cxn ang="0">
                    <a:pos x="5" y="3"/>
                  </a:cxn>
                  <a:cxn ang="0">
                    <a:pos x="11" y="3"/>
                  </a:cxn>
                  <a:cxn ang="0">
                    <a:pos x="25" y="0"/>
                  </a:cxn>
                  <a:cxn ang="0">
                    <a:pos x="33" y="0"/>
                  </a:cxn>
                  <a:cxn ang="0">
                    <a:pos x="36" y="0"/>
                  </a:cxn>
                  <a:cxn ang="0">
                    <a:pos x="41" y="0"/>
                  </a:cxn>
                  <a:cxn ang="0">
                    <a:pos x="52" y="0"/>
                  </a:cxn>
                  <a:cxn ang="0">
                    <a:pos x="63" y="0"/>
                  </a:cxn>
                  <a:cxn ang="0">
                    <a:pos x="74" y="0"/>
                  </a:cxn>
                  <a:cxn ang="0">
                    <a:pos x="83" y="0"/>
                  </a:cxn>
                  <a:cxn ang="0">
                    <a:pos x="91" y="0"/>
                  </a:cxn>
                  <a:cxn ang="0">
                    <a:pos x="91" y="6"/>
                  </a:cxn>
                  <a:cxn ang="0">
                    <a:pos x="91" y="27"/>
                  </a:cxn>
                </a:cxnLst>
                <a:rect l="0" t="0" r="r" b="b"/>
                <a:pathLst>
                  <a:path w="91" h="54">
                    <a:moveTo>
                      <a:pt x="91" y="27"/>
                    </a:moveTo>
                    <a:lnTo>
                      <a:pt x="91" y="45"/>
                    </a:lnTo>
                    <a:lnTo>
                      <a:pt x="91" y="54"/>
                    </a:lnTo>
                    <a:lnTo>
                      <a:pt x="38" y="54"/>
                    </a:lnTo>
                    <a:lnTo>
                      <a:pt x="8" y="54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3" y="36"/>
                    </a:lnTo>
                    <a:lnTo>
                      <a:pt x="0" y="36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11" y="3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3" y="0"/>
                    </a:lnTo>
                    <a:lnTo>
                      <a:pt x="74" y="0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1" y="6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4" name="Freeform 310"/>
              <p:cNvSpPr>
                <a:spLocks/>
              </p:cNvSpPr>
              <p:nvPr/>
            </p:nvSpPr>
            <p:spPr bwMode="auto">
              <a:xfrm>
                <a:off x="2758" y="2664"/>
                <a:ext cx="104" cy="149"/>
              </a:xfrm>
              <a:custGeom>
                <a:avLst/>
                <a:gdLst/>
                <a:ahLst/>
                <a:cxnLst>
                  <a:cxn ang="0">
                    <a:pos x="104" y="121"/>
                  </a:cxn>
                  <a:cxn ang="0">
                    <a:pos x="101" y="146"/>
                  </a:cxn>
                  <a:cxn ang="0">
                    <a:pos x="101" y="149"/>
                  </a:cxn>
                  <a:cxn ang="0">
                    <a:pos x="90" y="146"/>
                  </a:cxn>
                  <a:cxn ang="0">
                    <a:pos x="66" y="140"/>
                  </a:cxn>
                  <a:cxn ang="0">
                    <a:pos x="41" y="133"/>
                  </a:cxn>
                  <a:cxn ang="0">
                    <a:pos x="22" y="124"/>
                  </a:cxn>
                  <a:cxn ang="0">
                    <a:pos x="8" y="121"/>
                  </a:cxn>
                  <a:cxn ang="0">
                    <a:pos x="8" y="115"/>
                  </a:cxn>
                  <a:cxn ang="0">
                    <a:pos x="8" y="100"/>
                  </a:cxn>
                  <a:cxn ang="0">
                    <a:pos x="8" y="76"/>
                  </a:cxn>
                  <a:cxn ang="0">
                    <a:pos x="8" y="70"/>
                  </a:cxn>
                  <a:cxn ang="0">
                    <a:pos x="8" y="52"/>
                  </a:cxn>
                  <a:cxn ang="0">
                    <a:pos x="8" y="30"/>
                  </a:cxn>
                  <a:cxn ang="0">
                    <a:pos x="0" y="27"/>
                  </a:cxn>
                  <a:cxn ang="0">
                    <a:pos x="0" y="0"/>
                  </a:cxn>
                  <a:cxn ang="0">
                    <a:pos x="5" y="3"/>
                  </a:cxn>
                  <a:cxn ang="0">
                    <a:pos x="8" y="3"/>
                  </a:cxn>
                  <a:cxn ang="0">
                    <a:pos x="19" y="6"/>
                  </a:cxn>
                  <a:cxn ang="0">
                    <a:pos x="35" y="12"/>
                  </a:cxn>
                  <a:cxn ang="0">
                    <a:pos x="52" y="18"/>
                  </a:cxn>
                  <a:cxn ang="0">
                    <a:pos x="55" y="18"/>
                  </a:cxn>
                  <a:cxn ang="0">
                    <a:pos x="68" y="21"/>
                  </a:cxn>
                  <a:cxn ang="0">
                    <a:pos x="79" y="21"/>
                  </a:cxn>
                  <a:cxn ang="0">
                    <a:pos x="82" y="24"/>
                  </a:cxn>
                  <a:cxn ang="0">
                    <a:pos x="79" y="52"/>
                  </a:cxn>
                  <a:cxn ang="0">
                    <a:pos x="79" y="64"/>
                  </a:cxn>
                  <a:cxn ang="0">
                    <a:pos x="104" y="64"/>
                  </a:cxn>
                  <a:cxn ang="0">
                    <a:pos x="104" y="70"/>
                  </a:cxn>
                  <a:cxn ang="0">
                    <a:pos x="104" y="73"/>
                  </a:cxn>
                  <a:cxn ang="0">
                    <a:pos x="104" y="103"/>
                  </a:cxn>
                  <a:cxn ang="0">
                    <a:pos x="104" y="121"/>
                  </a:cxn>
                </a:cxnLst>
                <a:rect l="0" t="0" r="r" b="b"/>
                <a:pathLst>
                  <a:path w="104" h="149">
                    <a:moveTo>
                      <a:pt x="104" y="121"/>
                    </a:moveTo>
                    <a:lnTo>
                      <a:pt x="101" y="146"/>
                    </a:lnTo>
                    <a:lnTo>
                      <a:pt x="101" y="149"/>
                    </a:lnTo>
                    <a:lnTo>
                      <a:pt x="90" y="146"/>
                    </a:lnTo>
                    <a:lnTo>
                      <a:pt x="66" y="140"/>
                    </a:lnTo>
                    <a:lnTo>
                      <a:pt x="41" y="133"/>
                    </a:lnTo>
                    <a:lnTo>
                      <a:pt x="22" y="124"/>
                    </a:lnTo>
                    <a:lnTo>
                      <a:pt x="8" y="121"/>
                    </a:lnTo>
                    <a:lnTo>
                      <a:pt x="8" y="115"/>
                    </a:lnTo>
                    <a:lnTo>
                      <a:pt x="8" y="100"/>
                    </a:lnTo>
                    <a:lnTo>
                      <a:pt x="8" y="76"/>
                    </a:lnTo>
                    <a:lnTo>
                      <a:pt x="8" y="70"/>
                    </a:lnTo>
                    <a:lnTo>
                      <a:pt x="8" y="52"/>
                    </a:lnTo>
                    <a:lnTo>
                      <a:pt x="8" y="30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9" y="6"/>
                    </a:lnTo>
                    <a:lnTo>
                      <a:pt x="35" y="12"/>
                    </a:lnTo>
                    <a:lnTo>
                      <a:pt x="52" y="18"/>
                    </a:lnTo>
                    <a:lnTo>
                      <a:pt x="55" y="18"/>
                    </a:lnTo>
                    <a:lnTo>
                      <a:pt x="68" y="21"/>
                    </a:lnTo>
                    <a:lnTo>
                      <a:pt x="79" y="21"/>
                    </a:lnTo>
                    <a:lnTo>
                      <a:pt x="82" y="24"/>
                    </a:lnTo>
                    <a:lnTo>
                      <a:pt x="79" y="52"/>
                    </a:lnTo>
                    <a:lnTo>
                      <a:pt x="79" y="64"/>
                    </a:lnTo>
                    <a:lnTo>
                      <a:pt x="104" y="64"/>
                    </a:lnTo>
                    <a:lnTo>
                      <a:pt x="104" y="70"/>
                    </a:lnTo>
                    <a:lnTo>
                      <a:pt x="104" y="73"/>
                    </a:lnTo>
                    <a:lnTo>
                      <a:pt x="104" y="103"/>
                    </a:lnTo>
                    <a:lnTo>
                      <a:pt x="104" y="121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5" name="Freeform 311"/>
              <p:cNvSpPr>
                <a:spLocks/>
              </p:cNvSpPr>
              <p:nvPr/>
            </p:nvSpPr>
            <p:spPr bwMode="auto">
              <a:xfrm>
                <a:off x="2510" y="2528"/>
                <a:ext cx="110" cy="118"/>
              </a:xfrm>
              <a:custGeom>
                <a:avLst/>
                <a:gdLst/>
                <a:ahLst/>
                <a:cxnLst>
                  <a:cxn ang="0">
                    <a:pos x="110" y="51"/>
                  </a:cxn>
                  <a:cxn ang="0">
                    <a:pos x="107" y="51"/>
                  </a:cxn>
                  <a:cxn ang="0">
                    <a:pos x="107" y="57"/>
                  </a:cxn>
                  <a:cxn ang="0">
                    <a:pos x="105" y="118"/>
                  </a:cxn>
                  <a:cxn ang="0">
                    <a:pos x="83" y="115"/>
                  </a:cxn>
                  <a:cxn ang="0">
                    <a:pos x="66" y="115"/>
                  </a:cxn>
                  <a:cxn ang="0">
                    <a:pos x="49" y="115"/>
                  </a:cxn>
                  <a:cxn ang="0">
                    <a:pos x="22" y="115"/>
                  </a:cxn>
                  <a:cxn ang="0">
                    <a:pos x="11" y="118"/>
                  </a:cxn>
                  <a:cxn ang="0">
                    <a:pos x="3" y="118"/>
                  </a:cxn>
                  <a:cxn ang="0">
                    <a:pos x="3" y="78"/>
                  </a:cxn>
                  <a:cxn ang="0">
                    <a:pos x="8" y="75"/>
                  </a:cxn>
                  <a:cxn ang="0">
                    <a:pos x="8" y="36"/>
                  </a:cxn>
                  <a:cxn ang="0">
                    <a:pos x="3" y="3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52" y="0"/>
                  </a:cxn>
                  <a:cxn ang="0">
                    <a:pos x="88" y="0"/>
                  </a:cxn>
                  <a:cxn ang="0">
                    <a:pos x="110" y="0"/>
                  </a:cxn>
                  <a:cxn ang="0">
                    <a:pos x="110" y="51"/>
                  </a:cxn>
                </a:cxnLst>
                <a:rect l="0" t="0" r="r" b="b"/>
                <a:pathLst>
                  <a:path w="110" h="118">
                    <a:moveTo>
                      <a:pt x="110" y="51"/>
                    </a:moveTo>
                    <a:lnTo>
                      <a:pt x="107" y="51"/>
                    </a:lnTo>
                    <a:lnTo>
                      <a:pt x="107" y="57"/>
                    </a:lnTo>
                    <a:lnTo>
                      <a:pt x="105" y="118"/>
                    </a:lnTo>
                    <a:lnTo>
                      <a:pt x="83" y="115"/>
                    </a:lnTo>
                    <a:lnTo>
                      <a:pt x="66" y="115"/>
                    </a:lnTo>
                    <a:lnTo>
                      <a:pt x="49" y="115"/>
                    </a:lnTo>
                    <a:lnTo>
                      <a:pt x="22" y="115"/>
                    </a:lnTo>
                    <a:lnTo>
                      <a:pt x="11" y="118"/>
                    </a:lnTo>
                    <a:lnTo>
                      <a:pt x="3" y="118"/>
                    </a:lnTo>
                    <a:lnTo>
                      <a:pt x="3" y="78"/>
                    </a:lnTo>
                    <a:lnTo>
                      <a:pt x="8" y="75"/>
                    </a:lnTo>
                    <a:lnTo>
                      <a:pt x="8" y="36"/>
                    </a:lnTo>
                    <a:lnTo>
                      <a:pt x="3" y="36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52" y="0"/>
                    </a:lnTo>
                    <a:lnTo>
                      <a:pt x="88" y="0"/>
                    </a:lnTo>
                    <a:lnTo>
                      <a:pt x="110" y="0"/>
                    </a:lnTo>
                    <a:lnTo>
                      <a:pt x="110" y="51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6" name="Freeform 312"/>
              <p:cNvSpPr>
                <a:spLocks/>
              </p:cNvSpPr>
              <p:nvPr/>
            </p:nvSpPr>
            <p:spPr bwMode="auto">
              <a:xfrm>
                <a:off x="2887" y="2473"/>
                <a:ext cx="25" cy="94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5" y="94"/>
                  </a:cxn>
                  <a:cxn ang="0">
                    <a:pos x="22" y="94"/>
                  </a:cxn>
                  <a:cxn ang="0">
                    <a:pos x="3" y="94"/>
                  </a:cxn>
                  <a:cxn ang="0">
                    <a:pos x="0" y="49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2" y="0"/>
                  </a:cxn>
                </a:cxnLst>
                <a:rect l="0" t="0" r="r" b="b"/>
                <a:pathLst>
                  <a:path w="25" h="94">
                    <a:moveTo>
                      <a:pt x="22" y="0"/>
                    </a:moveTo>
                    <a:lnTo>
                      <a:pt x="25" y="94"/>
                    </a:lnTo>
                    <a:lnTo>
                      <a:pt x="22" y="94"/>
                    </a:lnTo>
                    <a:lnTo>
                      <a:pt x="3" y="94"/>
                    </a:lnTo>
                    <a:lnTo>
                      <a:pt x="0" y="4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7" name="Freeform 313"/>
              <p:cNvSpPr>
                <a:spLocks/>
              </p:cNvSpPr>
              <p:nvPr/>
            </p:nvSpPr>
            <p:spPr bwMode="auto">
              <a:xfrm>
                <a:off x="2909" y="2473"/>
                <a:ext cx="22" cy="94"/>
              </a:xfrm>
              <a:custGeom>
                <a:avLst/>
                <a:gdLst/>
                <a:ahLst/>
                <a:cxnLst>
                  <a:cxn ang="0">
                    <a:pos x="22" y="30"/>
                  </a:cxn>
                  <a:cxn ang="0">
                    <a:pos x="22" y="67"/>
                  </a:cxn>
                  <a:cxn ang="0">
                    <a:pos x="22" y="91"/>
                  </a:cxn>
                  <a:cxn ang="0">
                    <a:pos x="3" y="94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22" y="30"/>
                  </a:cxn>
                </a:cxnLst>
                <a:rect l="0" t="0" r="r" b="b"/>
                <a:pathLst>
                  <a:path w="22" h="94">
                    <a:moveTo>
                      <a:pt x="22" y="30"/>
                    </a:moveTo>
                    <a:lnTo>
                      <a:pt x="22" y="67"/>
                    </a:lnTo>
                    <a:lnTo>
                      <a:pt x="22" y="91"/>
                    </a:lnTo>
                    <a:lnTo>
                      <a:pt x="3" y="9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8" name="Freeform 314"/>
              <p:cNvSpPr>
                <a:spLocks/>
              </p:cNvSpPr>
              <p:nvPr/>
            </p:nvSpPr>
            <p:spPr bwMode="auto">
              <a:xfrm>
                <a:off x="2769" y="2352"/>
                <a:ext cx="46" cy="76"/>
              </a:xfrm>
              <a:custGeom>
                <a:avLst/>
                <a:gdLst/>
                <a:ahLst/>
                <a:cxnLst>
                  <a:cxn ang="0">
                    <a:pos x="44" y="76"/>
                  </a:cxn>
                  <a:cxn ang="0">
                    <a:pos x="24" y="73"/>
                  </a:cxn>
                  <a:cxn ang="0">
                    <a:pos x="24" y="51"/>
                  </a:cxn>
                  <a:cxn ang="0">
                    <a:pos x="19" y="51"/>
                  </a:cxn>
                  <a:cxn ang="0">
                    <a:pos x="19" y="67"/>
                  </a:cxn>
                  <a:cxn ang="0">
                    <a:pos x="0" y="67"/>
                  </a:cxn>
                  <a:cxn ang="0">
                    <a:pos x="2" y="48"/>
                  </a:cxn>
                  <a:cxn ang="0">
                    <a:pos x="5" y="12"/>
                  </a:cxn>
                  <a:cxn ang="0">
                    <a:pos x="5" y="3"/>
                  </a:cxn>
                  <a:cxn ang="0">
                    <a:pos x="46" y="0"/>
                  </a:cxn>
                  <a:cxn ang="0">
                    <a:pos x="44" y="76"/>
                  </a:cxn>
                </a:cxnLst>
                <a:rect l="0" t="0" r="r" b="b"/>
                <a:pathLst>
                  <a:path w="46" h="76">
                    <a:moveTo>
                      <a:pt x="44" y="76"/>
                    </a:moveTo>
                    <a:lnTo>
                      <a:pt x="24" y="73"/>
                    </a:lnTo>
                    <a:lnTo>
                      <a:pt x="24" y="51"/>
                    </a:lnTo>
                    <a:lnTo>
                      <a:pt x="19" y="51"/>
                    </a:lnTo>
                    <a:lnTo>
                      <a:pt x="19" y="67"/>
                    </a:lnTo>
                    <a:lnTo>
                      <a:pt x="0" y="67"/>
                    </a:lnTo>
                    <a:lnTo>
                      <a:pt x="2" y="48"/>
                    </a:lnTo>
                    <a:lnTo>
                      <a:pt x="5" y="12"/>
                    </a:lnTo>
                    <a:lnTo>
                      <a:pt x="5" y="3"/>
                    </a:lnTo>
                    <a:lnTo>
                      <a:pt x="46" y="0"/>
                    </a:lnTo>
                    <a:lnTo>
                      <a:pt x="44" y="76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19" name="Freeform 315"/>
              <p:cNvSpPr>
                <a:spLocks/>
              </p:cNvSpPr>
              <p:nvPr/>
            </p:nvSpPr>
            <p:spPr bwMode="auto">
              <a:xfrm>
                <a:off x="3008" y="2637"/>
                <a:ext cx="135" cy="215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26" y="88"/>
                  </a:cxn>
                  <a:cxn ang="0">
                    <a:pos x="132" y="163"/>
                  </a:cxn>
                  <a:cxn ang="0">
                    <a:pos x="135" y="185"/>
                  </a:cxn>
                  <a:cxn ang="0">
                    <a:pos x="135" y="200"/>
                  </a:cxn>
                  <a:cxn ang="0">
                    <a:pos x="135" y="206"/>
                  </a:cxn>
                  <a:cxn ang="0">
                    <a:pos x="135" y="209"/>
                  </a:cxn>
                  <a:cxn ang="0">
                    <a:pos x="135" y="215"/>
                  </a:cxn>
                  <a:cxn ang="0">
                    <a:pos x="121" y="212"/>
                  </a:cxn>
                  <a:cxn ang="0">
                    <a:pos x="74" y="209"/>
                  </a:cxn>
                  <a:cxn ang="0">
                    <a:pos x="33" y="206"/>
                  </a:cxn>
                  <a:cxn ang="0">
                    <a:pos x="14" y="206"/>
                  </a:cxn>
                  <a:cxn ang="0">
                    <a:pos x="11" y="185"/>
                  </a:cxn>
                  <a:cxn ang="0">
                    <a:pos x="8" y="151"/>
                  </a:cxn>
                  <a:cxn ang="0">
                    <a:pos x="8" y="142"/>
                  </a:cxn>
                  <a:cxn ang="0">
                    <a:pos x="5" y="106"/>
                  </a:cxn>
                  <a:cxn ang="0">
                    <a:pos x="3" y="76"/>
                  </a:cxn>
                  <a:cxn ang="0">
                    <a:pos x="3" y="51"/>
                  </a:cxn>
                  <a:cxn ang="0">
                    <a:pos x="0" y="24"/>
                  </a:cxn>
                  <a:cxn ang="0">
                    <a:pos x="0" y="3"/>
                  </a:cxn>
                  <a:cxn ang="0">
                    <a:pos x="30" y="3"/>
                  </a:cxn>
                  <a:cxn ang="0">
                    <a:pos x="47" y="3"/>
                  </a:cxn>
                  <a:cxn ang="0">
                    <a:pos x="74" y="0"/>
                  </a:cxn>
                  <a:cxn ang="0">
                    <a:pos x="85" y="0"/>
                  </a:cxn>
                  <a:cxn ang="0">
                    <a:pos x="99" y="0"/>
                  </a:cxn>
                  <a:cxn ang="0">
                    <a:pos x="107" y="0"/>
                  </a:cxn>
                  <a:cxn ang="0">
                    <a:pos x="118" y="0"/>
                  </a:cxn>
                </a:cxnLst>
                <a:rect l="0" t="0" r="r" b="b"/>
                <a:pathLst>
                  <a:path w="135" h="215">
                    <a:moveTo>
                      <a:pt x="118" y="0"/>
                    </a:moveTo>
                    <a:lnTo>
                      <a:pt x="126" y="88"/>
                    </a:lnTo>
                    <a:lnTo>
                      <a:pt x="132" y="163"/>
                    </a:lnTo>
                    <a:lnTo>
                      <a:pt x="135" y="185"/>
                    </a:lnTo>
                    <a:lnTo>
                      <a:pt x="135" y="200"/>
                    </a:lnTo>
                    <a:lnTo>
                      <a:pt x="135" y="206"/>
                    </a:lnTo>
                    <a:lnTo>
                      <a:pt x="135" y="209"/>
                    </a:lnTo>
                    <a:lnTo>
                      <a:pt x="135" y="215"/>
                    </a:lnTo>
                    <a:lnTo>
                      <a:pt x="121" y="212"/>
                    </a:lnTo>
                    <a:lnTo>
                      <a:pt x="74" y="209"/>
                    </a:lnTo>
                    <a:lnTo>
                      <a:pt x="33" y="206"/>
                    </a:lnTo>
                    <a:lnTo>
                      <a:pt x="14" y="206"/>
                    </a:lnTo>
                    <a:lnTo>
                      <a:pt x="11" y="185"/>
                    </a:lnTo>
                    <a:lnTo>
                      <a:pt x="8" y="151"/>
                    </a:lnTo>
                    <a:lnTo>
                      <a:pt x="8" y="142"/>
                    </a:lnTo>
                    <a:lnTo>
                      <a:pt x="5" y="106"/>
                    </a:lnTo>
                    <a:lnTo>
                      <a:pt x="3" y="76"/>
                    </a:lnTo>
                    <a:lnTo>
                      <a:pt x="3" y="51"/>
                    </a:lnTo>
                    <a:lnTo>
                      <a:pt x="0" y="24"/>
                    </a:lnTo>
                    <a:lnTo>
                      <a:pt x="0" y="3"/>
                    </a:lnTo>
                    <a:lnTo>
                      <a:pt x="30" y="3"/>
                    </a:lnTo>
                    <a:lnTo>
                      <a:pt x="47" y="3"/>
                    </a:lnTo>
                    <a:lnTo>
                      <a:pt x="74" y="0"/>
                    </a:lnTo>
                    <a:lnTo>
                      <a:pt x="85" y="0"/>
                    </a:lnTo>
                    <a:lnTo>
                      <a:pt x="99" y="0"/>
                    </a:lnTo>
                    <a:lnTo>
                      <a:pt x="107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0" name="Freeform 316"/>
              <p:cNvSpPr>
                <a:spLocks/>
              </p:cNvSpPr>
              <p:nvPr/>
            </p:nvSpPr>
            <p:spPr bwMode="auto">
              <a:xfrm>
                <a:off x="2832" y="3604"/>
                <a:ext cx="60" cy="51"/>
              </a:xfrm>
              <a:custGeom>
                <a:avLst/>
                <a:gdLst/>
                <a:ahLst/>
                <a:cxnLst>
                  <a:cxn ang="0">
                    <a:pos x="55" y="45"/>
                  </a:cxn>
                  <a:cxn ang="0">
                    <a:pos x="19" y="42"/>
                  </a:cxn>
                  <a:cxn ang="0">
                    <a:pos x="0" y="42"/>
                  </a:cxn>
                  <a:cxn ang="0">
                    <a:pos x="5" y="33"/>
                  </a:cxn>
                  <a:cxn ang="0">
                    <a:pos x="8" y="27"/>
                  </a:cxn>
                  <a:cxn ang="0">
                    <a:pos x="14" y="15"/>
                  </a:cxn>
                  <a:cxn ang="0">
                    <a:pos x="16" y="9"/>
                  </a:cxn>
                  <a:cxn ang="0">
                    <a:pos x="19" y="0"/>
                  </a:cxn>
                  <a:cxn ang="0">
                    <a:pos x="60" y="42"/>
                  </a:cxn>
                  <a:cxn ang="0">
                    <a:pos x="60" y="45"/>
                  </a:cxn>
                  <a:cxn ang="0">
                    <a:pos x="58" y="51"/>
                  </a:cxn>
                  <a:cxn ang="0">
                    <a:pos x="58" y="48"/>
                  </a:cxn>
                  <a:cxn ang="0">
                    <a:pos x="55" y="45"/>
                  </a:cxn>
                </a:cxnLst>
                <a:rect l="0" t="0" r="r" b="b"/>
                <a:pathLst>
                  <a:path w="60" h="51">
                    <a:moveTo>
                      <a:pt x="55" y="45"/>
                    </a:moveTo>
                    <a:lnTo>
                      <a:pt x="19" y="42"/>
                    </a:lnTo>
                    <a:lnTo>
                      <a:pt x="0" y="42"/>
                    </a:lnTo>
                    <a:lnTo>
                      <a:pt x="5" y="33"/>
                    </a:lnTo>
                    <a:lnTo>
                      <a:pt x="8" y="27"/>
                    </a:lnTo>
                    <a:lnTo>
                      <a:pt x="14" y="15"/>
                    </a:lnTo>
                    <a:lnTo>
                      <a:pt x="16" y="9"/>
                    </a:lnTo>
                    <a:lnTo>
                      <a:pt x="19" y="0"/>
                    </a:lnTo>
                    <a:lnTo>
                      <a:pt x="60" y="42"/>
                    </a:lnTo>
                    <a:lnTo>
                      <a:pt x="60" y="45"/>
                    </a:lnTo>
                    <a:lnTo>
                      <a:pt x="58" y="51"/>
                    </a:lnTo>
                    <a:lnTo>
                      <a:pt x="58" y="48"/>
                    </a:ln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1" name="Freeform 317"/>
              <p:cNvSpPr>
                <a:spLocks/>
              </p:cNvSpPr>
              <p:nvPr/>
            </p:nvSpPr>
            <p:spPr bwMode="auto">
              <a:xfrm>
                <a:off x="2612" y="3698"/>
                <a:ext cx="11" cy="9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3" y="3"/>
                  </a:cxn>
                </a:cxnLst>
                <a:rect l="0" t="0" r="r" b="b"/>
                <a:pathLst>
                  <a:path w="11" h="9">
                    <a:moveTo>
                      <a:pt x="3" y="3"/>
                    </a:moveTo>
                    <a:lnTo>
                      <a:pt x="3" y="0"/>
                    </a:lnTo>
                    <a:lnTo>
                      <a:pt x="11" y="0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2" name="Freeform 318"/>
              <p:cNvSpPr>
                <a:spLocks/>
              </p:cNvSpPr>
              <p:nvPr/>
            </p:nvSpPr>
            <p:spPr bwMode="auto">
              <a:xfrm>
                <a:off x="2931" y="2503"/>
                <a:ext cx="16" cy="61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61"/>
                  </a:cxn>
                  <a:cxn ang="0">
                    <a:pos x="0" y="61"/>
                  </a:cxn>
                  <a:cxn ang="0">
                    <a:pos x="0" y="37"/>
                  </a:cxn>
                  <a:cxn ang="0">
                    <a:pos x="0" y="0"/>
                  </a:cxn>
                  <a:cxn ang="0">
                    <a:pos x="14" y="0"/>
                  </a:cxn>
                </a:cxnLst>
                <a:rect l="0" t="0" r="r" b="b"/>
                <a:pathLst>
                  <a:path w="16" h="61">
                    <a:moveTo>
                      <a:pt x="14" y="0"/>
                    </a:moveTo>
                    <a:lnTo>
                      <a:pt x="16" y="61"/>
                    </a:lnTo>
                    <a:lnTo>
                      <a:pt x="0" y="61"/>
                    </a:lnTo>
                    <a:lnTo>
                      <a:pt x="0" y="37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3" name="Freeform 319"/>
              <p:cNvSpPr>
                <a:spLocks/>
              </p:cNvSpPr>
              <p:nvPr/>
            </p:nvSpPr>
            <p:spPr bwMode="auto">
              <a:xfrm>
                <a:off x="2978" y="2473"/>
                <a:ext cx="22" cy="88"/>
              </a:xfrm>
              <a:custGeom>
                <a:avLst/>
                <a:gdLst/>
                <a:ahLst/>
                <a:cxnLst>
                  <a:cxn ang="0">
                    <a:pos x="22" y="85"/>
                  </a:cxn>
                  <a:cxn ang="0">
                    <a:pos x="2" y="88"/>
                  </a:cxn>
                  <a:cxn ang="0">
                    <a:pos x="0" y="88"/>
                  </a:cxn>
                  <a:cxn ang="0">
                    <a:pos x="5" y="55"/>
                  </a:cxn>
                  <a:cxn ang="0">
                    <a:pos x="8" y="2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6" y="3"/>
                  </a:cxn>
                  <a:cxn ang="0">
                    <a:pos x="19" y="36"/>
                  </a:cxn>
                  <a:cxn ang="0">
                    <a:pos x="22" y="79"/>
                  </a:cxn>
                  <a:cxn ang="0">
                    <a:pos x="22" y="85"/>
                  </a:cxn>
                </a:cxnLst>
                <a:rect l="0" t="0" r="r" b="b"/>
                <a:pathLst>
                  <a:path w="22" h="88">
                    <a:moveTo>
                      <a:pt x="22" y="85"/>
                    </a:moveTo>
                    <a:lnTo>
                      <a:pt x="2" y="88"/>
                    </a:lnTo>
                    <a:lnTo>
                      <a:pt x="0" y="88"/>
                    </a:lnTo>
                    <a:lnTo>
                      <a:pt x="5" y="55"/>
                    </a:lnTo>
                    <a:lnTo>
                      <a:pt x="8" y="2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3"/>
                    </a:lnTo>
                    <a:lnTo>
                      <a:pt x="19" y="36"/>
                    </a:lnTo>
                    <a:lnTo>
                      <a:pt x="22" y="79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4" name="Freeform 320"/>
              <p:cNvSpPr>
                <a:spLocks/>
              </p:cNvSpPr>
              <p:nvPr/>
            </p:nvSpPr>
            <p:spPr bwMode="auto">
              <a:xfrm>
                <a:off x="2928" y="2470"/>
                <a:ext cx="17" cy="33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3" y="33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17" y="33"/>
                  </a:cxn>
                </a:cxnLst>
                <a:rect l="0" t="0" r="r" b="b"/>
                <a:pathLst>
                  <a:path w="17" h="33">
                    <a:moveTo>
                      <a:pt x="17" y="33"/>
                    </a:moveTo>
                    <a:lnTo>
                      <a:pt x="3" y="33"/>
                    </a:lnTo>
                    <a:lnTo>
                      <a:pt x="0" y="3"/>
                    </a:lnTo>
                    <a:lnTo>
                      <a:pt x="14" y="0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5" name="Freeform 321"/>
              <p:cNvSpPr>
                <a:spLocks/>
              </p:cNvSpPr>
              <p:nvPr/>
            </p:nvSpPr>
            <p:spPr bwMode="auto">
              <a:xfrm>
                <a:off x="2411" y="3319"/>
                <a:ext cx="25" cy="45"/>
              </a:xfrm>
              <a:custGeom>
                <a:avLst/>
                <a:gdLst/>
                <a:ahLst/>
                <a:cxnLst>
                  <a:cxn ang="0">
                    <a:pos x="3" y="15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22" y="0"/>
                  </a:cxn>
                  <a:cxn ang="0">
                    <a:pos x="25" y="39"/>
                  </a:cxn>
                  <a:cxn ang="0">
                    <a:pos x="22" y="42"/>
                  </a:cxn>
                  <a:cxn ang="0">
                    <a:pos x="14" y="45"/>
                  </a:cxn>
                  <a:cxn ang="0">
                    <a:pos x="11" y="45"/>
                  </a:cxn>
                  <a:cxn ang="0">
                    <a:pos x="8" y="45"/>
                  </a:cxn>
                  <a:cxn ang="0">
                    <a:pos x="5" y="45"/>
                  </a:cxn>
                  <a:cxn ang="0">
                    <a:pos x="5" y="33"/>
                  </a:cxn>
                  <a:cxn ang="0">
                    <a:pos x="5" y="27"/>
                  </a:cxn>
                  <a:cxn ang="0">
                    <a:pos x="3" y="15"/>
                  </a:cxn>
                </a:cxnLst>
                <a:rect l="0" t="0" r="r" b="b"/>
                <a:pathLst>
                  <a:path w="25" h="45">
                    <a:moveTo>
                      <a:pt x="3" y="15"/>
                    </a:moveTo>
                    <a:lnTo>
                      <a:pt x="0" y="6"/>
                    </a:lnTo>
                    <a:lnTo>
                      <a:pt x="0" y="3"/>
                    </a:lnTo>
                    <a:lnTo>
                      <a:pt x="22" y="0"/>
                    </a:lnTo>
                    <a:lnTo>
                      <a:pt x="25" y="39"/>
                    </a:lnTo>
                    <a:lnTo>
                      <a:pt x="22" y="42"/>
                    </a:lnTo>
                    <a:lnTo>
                      <a:pt x="14" y="45"/>
                    </a:lnTo>
                    <a:lnTo>
                      <a:pt x="11" y="45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5" y="33"/>
                    </a:lnTo>
                    <a:lnTo>
                      <a:pt x="5" y="27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6" name="Freeform 322"/>
              <p:cNvSpPr>
                <a:spLocks/>
              </p:cNvSpPr>
              <p:nvPr/>
            </p:nvSpPr>
            <p:spPr bwMode="auto">
              <a:xfrm>
                <a:off x="2499" y="3170"/>
                <a:ext cx="58" cy="28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14" y="3"/>
                  </a:cxn>
                  <a:cxn ang="0">
                    <a:pos x="38" y="0"/>
                  </a:cxn>
                  <a:cxn ang="0">
                    <a:pos x="38" y="6"/>
                  </a:cxn>
                  <a:cxn ang="0">
                    <a:pos x="38" y="12"/>
                  </a:cxn>
                  <a:cxn ang="0">
                    <a:pos x="38" y="22"/>
                  </a:cxn>
                  <a:cxn ang="0">
                    <a:pos x="47" y="22"/>
                  </a:cxn>
                  <a:cxn ang="0">
                    <a:pos x="58" y="22"/>
                  </a:cxn>
                  <a:cxn ang="0">
                    <a:pos x="58" y="28"/>
                  </a:cxn>
                  <a:cxn ang="0">
                    <a:pos x="41" y="28"/>
                  </a:cxn>
                  <a:cxn ang="0">
                    <a:pos x="0" y="28"/>
                  </a:cxn>
                  <a:cxn ang="0">
                    <a:pos x="0" y="9"/>
                  </a:cxn>
                  <a:cxn ang="0">
                    <a:pos x="3" y="3"/>
                  </a:cxn>
                </a:cxnLst>
                <a:rect l="0" t="0" r="r" b="b"/>
                <a:pathLst>
                  <a:path w="58" h="28">
                    <a:moveTo>
                      <a:pt x="3" y="3"/>
                    </a:moveTo>
                    <a:lnTo>
                      <a:pt x="14" y="3"/>
                    </a:lnTo>
                    <a:lnTo>
                      <a:pt x="38" y="0"/>
                    </a:lnTo>
                    <a:lnTo>
                      <a:pt x="38" y="6"/>
                    </a:lnTo>
                    <a:lnTo>
                      <a:pt x="38" y="12"/>
                    </a:lnTo>
                    <a:lnTo>
                      <a:pt x="38" y="22"/>
                    </a:lnTo>
                    <a:lnTo>
                      <a:pt x="47" y="22"/>
                    </a:lnTo>
                    <a:lnTo>
                      <a:pt x="58" y="22"/>
                    </a:lnTo>
                    <a:lnTo>
                      <a:pt x="58" y="28"/>
                    </a:lnTo>
                    <a:lnTo>
                      <a:pt x="41" y="28"/>
                    </a:lnTo>
                    <a:lnTo>
                      <a:pt x="0" y="28"/>
                    </a:lnTo>
                    <a:lnTo>
                      <a:pt x="0" y="9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7" name="Freeform 323"/>
              <p:cNvSpPr>
                <a:spLocks/>
              </p:cNvSpPr>
              <p:nvPr/>
            </p:nvSpPr>
            <p:spPr bwMode="auto">
              <a:xfrm>
                <a:off x="1960" y="3164"/>
                <a:ext cx="71" cy="143"/>
              </a:xfrm>
              <a:custGeom>
                <a:avLst/>
                <a:gdLst/>
                <a:ahLst/>
                <a:cxnLst>
                  <a:cxn ang="0">
                    <a:pos x="71" y="21"/>
                  </a:cxn>
                  <a:cxn ang="0">
                    <a:pos x="71" y="28"/>
                  </a:cxn>
                  <a:cxn ang="0">
                    <a:pos x="71" y="37"/>
                  </a:cxn>
                  <a:cxn ang="0">
                    <a:pos x="71" y="49"/>
                  </a:cxn>
                  <a:cxn ang="0">
                    <a:pos x="69" y="61"/>
                  </a:cxn>
                  <a:cxn ang="0">
                    <a:pos x="69" y="70"/>
                  </a:cxn>
                  <a:cxn ang="0">
                    <a:pos x="69" y="79"/>
                  </a:cxn>
                  <a:cxn ang="0">
                    <a:pos x="66" y="91"/>
                  </a:cxn>
                  <a:cxn ang="0">
                    <a:pos x="66" y="100"/>
                  </a:cxn>
                  <a:cxn ang="0">
                    <a:pos x="63" y="112"/>
                  </a:cxn>
                  <a:cxn ang="0">
                    <a:pos x="63" y="122"/>
                  </a:cxn>
                  <a:cxn ang="0">
                    <a:pos x="63" y="134"/>
                  </a:cxn>
                  <a:cxn ang="0">
                    <a:pos x="60" y="137"/>
                  </a:cxn>
                  <a:cxn ang="0">
                    <a:pos x="52" y="143"/>
                  </a:cxn>
                  <a:cxn ang="0">
                    <a:pos x="44" y="128"/>
                  </a:cxn>
                  <a:cxn ang="0">
                    <a:pos x="38" y="115"/>
                  </a:cxn>
                  <a:cxn ang="0">
                    <a:pos x="25" y="91"/>
                  </a:cxn>
                  <a:cxn ang="0">
                    <a:pos x="22" y="82"/>
                  </a:cxn>
                  <a:cxn ang="0">
                    <a:pos x="19" y="79"/>
                  </a:cxn>
                  <a:cxn ang="0">
                    <a:pos x="0" y="43"/>
                  </a:cxn>
                  <a:cxn ang="0">
                    <a:pos x="3" y="40"/>
                  </a:cxn>
                  <a:cxn ang="0">
                    <a:pos x="5" y="31"/>
                  </a:cxn>
                  <a:cxn ang="0">
                    <a:pos x="5" y="28"/>
                  </a:cxn>
                  <a:cxn ang="0">
                    <a:pos x="8" y="18"/>
                  </a:cxn>
                  <a:cxn ang="0">
                    <a:pos x="8" y="12"/>
                  </a:cxn>
                  <a:cxn ang="0">
                    <a:pos x="11" y="6"/>
                  </a:cxn>
                  <a:cxn ang="0">
                    <a:pos x="14" y="3"/>
                  </a:cxn>
                  <a:cxn ang="0">
                    <a:pos x="14" y="0"/>
                  </a:cxn>
                  <a:cxn ang="0">
                    <a:pos x="16" y="3"/>
                  </a:cxn>
                  <a:cxn ang="0">
                    <a:pos x="25" y="3"/>
                  </a:cxn>
                  <a:cxn ang="0">
                    <a:pos x="19" y="9"/>
                  </a:cxn>
                  <a:cxn ang="0">
                    <a:pos x="30" y="9"/>
                  </a:cxn>
                  <a:cxn ang="0">
                    <a:pos x="44" y="15"/>
                  </a:cxn>
                  <a:cxn ang="0">
                    <a:pos x="60" y="18"/>
                  </a:cxn>
                  <a:cxn ang="0">
                    <a:pos x="71" y="21"/>
                  </a:cxn>
                </a:cxnLst>
                <a:rect l="0" t="0" r="r" b="b"/>
                <a:pathLst>
                  <a:path w="71" h="143">
                    <a:moveTo>
                      <a:pt x="71" y="21"/>
                    </a:moveTo>
                    <a:lnTo>
                      <a:pt x="71" y="28"/>
                    </a:lnTo>
                    <a:lnTo>
                      <a:pt x="71" y="37"/>
                    </a:lnTo>
                    <a:lnTo>
                      <a:pt x="71" y="49"/>
                    </a:lnTo>
                    <a:lnTo>
                      <a:pt x="69" y="61"/>
                    </a:lnTo>
                    <a:lnTo>
                      <a:pt x="69" y="70"/>
                    </a:lnTo>
                    <a:lnTo>
                      <a:pt x="69" y="79"/>
                    </a:lnTo>
                    <a:lnTo>
                      <a:pt x="66" y="91"/>
                    </a:lnTo>
                    <a:lnTo>
                      <a:pt x="66" y="100"/>
                    </a:lnTo>
                    <a:lnTo>
                      <a:pt x="63" y="112"/>
                    </a:lnTo>
                    <a:lnTo>
                      <a:pt x="63" y="122"/>
                    </a:lnTo>
                    <a:lnTo>
                      <a:pt x="63" y="134"/>
                    </a:lnTo>
                    <a:lnTo>
                      <a:pt x="60" y="137"/>
                    </a:lnTo>
                    <a:lnTo>
                      <a:pt x="52" y="143"/>
                    </a:lnTo>
                    <a:lnTo>
                      <a:pt x="44" y="128"/>
                    </a:lnTo>
                    <a:lnTo>
                      <a:pt x="38" y="115"/>
                    </a:lnTo>
                    <a:lnTo>
                      <a:pt x="25" y="91"/>
                    </a:lnTo>
                    <a:lnTo>
                      <a:pt x="22" y="82"/>
                    </a:lnTo>
                    <a:lnTo>
                      <a:pt x="19" y="79"/>
                    </a:lnTo>
                    <a:lnTo>
                      <a:pt x="0" y="43"/>
                    </a:lnTo>
                    <a:lnTo>
                      <a:pt x="3" y="40"/>
                    </a:lnTo>
                    <a:lnTo>
                      <a:pt x="5" y="31"/>
                    </a:lnTo>
                    <a:lnTo>
                      <a:pt x="5" y="28"/>
                    </a:lnTo>
                    <a:lnTo>
                      <a:pt x="8" y="18"/>
                    </a:lnTo>
                    <a:lnTo>
                      <a:pt x="8" y="12"/>
                    </a:lnTo>
                    <a:lnTo>
                      <a:pt x="11" y="6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3"/>
                    </a:lnTo>
                    <a:lnTo>
                      <a:pt x="25" y="3"/>
                    </a:lnTo>
                    <a:lnTo>
                      <a:pt x="19" y="9"/>
                    </a:lnTo>
                    <a:lnTo>
                      <a:pt x="30" y="9"/>
                    </a:lnTo>
                    <a:lnTo>
                      <a:pt x="44" y="15"/>
                    </a:lnTo>
                    <a:lnTo>
                      <a:pt x="60" y="18"/>
                    </a:lnTo>
                    <a:lnTo>
                      <a:pt x="71" y="21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8" name="Freeform 324"/>
              <p:cNvSpPr>
                <a:spLocks/>
              </p:cNvSpPr>
              <p:nvPr/>
            </p:nvSpPr>
            <p:spPr bwMode="auto">
              <a:xfrm>
                <a:off x="2326" y="3874"/>
                <a:ext cx="148" cy="166"/>
              </a:xfrm>
              <a:custGeom>
                <a:avLst/>
                <a:gdLst/>
                <a:ahLst/>
                <a:cxnLst>
                  <a:cxn ang="0">
                    <a:pos x="5" y="15"/>
                  </a:cxn>
                  <a:cxn ang="0">
                    <a:pos x="13" y="0"/>
                  </a:cxn>
                  <a:cxn ang="0">
                    <a:pos x="19" y="0"/>
                  </a:cxn>
                  <a:cxn ang="0">
                    <a:pos x="27" y="6"/>
                  </a:cxn>
                  <a:cxn ang="0">
                    <a:pos x="33" y="9"/>
                  </a:cxn>
                  <a:cxn ang="0">
                    <a:pos x="38" y="12"/>
                  </a:cxn>
                  <a:cxn ang="0">
                    <a:pos x="49" y="18"/>
                  </a:cxn>
                  <a:cxn ang="0">
                    <a:pos x="57" y="21"/>
                  </a:cxn>
                  <a:cxn ang="0">
                    <a:pos x="63" y="24"/>
                  </a:cxn>
                  <a:cxn ang="0">
                    <a:pos x="71" y="30"/>
                  </a:cxn>
                  <a:cxn ang="0">
                    <a:pos x="79" y="33"/>
                  </a:cxn>
                  <a:cxn ang="0">
                    <a:pos x="96" y="45"/>
                  </a:cxn>
                  <a:cxn ang="0">
                    <a:pos x="110" y="51"/>
                  </a:cxn>
                  <a:cxn ang="0">
                    <a:pos x="123" y="60"/>
                  </a:cxn>
                  <a:cxn ang="0">
                    <a:pos x="137" y="69"/>
                  </a:cxn>
                  <a:cxn ang="0">
                    <a:pos x="148" y="75"/>
                  </a:cxn>
                  <a:cxn ang="0">
                    <a:pos x="148" y="78"/>
                  </a:cxn>
                  <a:cxn ang="0">
                    <a:pos x="129" y="118"/>
                  </a:cxn>
                  <a:cxn ang="0">
                    <a:pos x="126" y="127"/>
                  </a:cxn>
                  <a:cxn ang="0">
                    <a:pos x="118" y="145"/>
                  </a:cxn>
                  <a:cxn ang="0">
                    <a:pos x="112" y="151"/>
                  </a:cxn>
                  <a:cxn ang="0">
                    <a:pos x="107" y="154"/>
                  </a:cxn>
                  <a:cxn ang="0">
                    <a:pos x="101" y="157"/>
                  </a:cxn>
                  <a:cxn ang="0">
                    <a:pos x="93" y="160"/>
                  </a:cxn>
                  <a:cxn ang="0">
                    <a:pos x="85" y="163"/>
                  </a:cxn>
                  <a:cxn ang="0">
                    <a:pos x="79" y="163"/>
                  </a:cxn>
                  <a:cxn ang="0">
                    <a:pos x="77" y="163"/>
                  </a:cxn>
                  <a:cxn ang="0">
                    <a:pos x="74" y="166"/>
                  </a:cxn>
                  <a:cxn ang="0">
                    <a:pos x="71" y="160"/>
                  </a:cxn>
                  <a:cxn ang="0">
                    <a:pos x="71" y="157"/>
                  </a:cxn>
                  <a:cxn ang="0">
                    <a:pos x="68" y="157"/>
                  </a:cxn>
                  <a:cxn ang="0">
                    <a:pos x="68" y="154"/>
                  </a:cxn>
                  <a:cxn ang="0">
                    <a:pos x="49" y="118"/>
                  </a:cxn>
                  <a:cxn ang="0">
                    <a:pos x="41" y="106"/>
                  </a:cxn>
                  <a:cxn ang="0">
                    <a:pos x="33" y="91"/>
                  </a:cxn>
                  <a:cxn ang="0">
                    <a:pos x="30" y="88"/>
                  </a:cxn>
                  <a:cxn ang="0">
                    <a:pos x="27" y="78"/>
                  </a:cxn>
                  <a:cxn ang="0">
                    <a:pos x="22" y="69"/>
                  </a:cxn>
                  <a:cxn ang="0">
                    <a:pos x="13" y="54"/>
                  </a:cxn>
                  <a:cxn ang="0">
                    <a:pos x="5" y="45"/>
                  </a:cxn>
                  <a:cxn ang="0">
                    <a:pos x="8" y="42"/>
                  </a:cxn>
                  <a:cxn ang="0">
                    <a:pos x="0" y="24"/>
                  </a:cxn>
                  <a:cxn ang="0">
                    <a:pos x="2" y="21"/>
                  </a:cxn>
                  <a:cxn ang="0">
                    <a:pos x="2" y="18"/>
                  </a:cxn>
                  <a:cxn ang="0">
                    <a:pos x="5" y="18"/>
                  </a:cxn>
                  <a:cxn ang="0">
                    <a:pos x="5" y="15"/>
                  </a:cxn>
                </a:cxnLst>
                <a:rect l="0" t="0" r="r" b="b"/>
                <a:pathLst>
                  <a:path w="148" h="166">
                    <a:moveTo>
                      <a:pt x="5" y="15"/>
                    </a:moveTo>
                    <a:lnTo>
                      <a:pt x="13" y="0"/>
                    </a:lnTo>
                    <a:lnTo>
                      <a:pt x="19" y="0"/>
                    </a:lnTo>
                    <a:lnTo>
                      <a:pt x="27" y="6"/>
                    </a:lnTo>
                    <a:lnTo>
                      <a:pt x="33" y="9"/>
                    </a:lnTo>
                    <a:lnTo>
                      <a:pt x="38" y="12"/>
                    </a:lnTo>
                    <a:lnTo>
                      <a:pt x="49" y="18"/>
                    </a:lnTo>
                    <a:lnTo>
                      <a:pt x="57" y="21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9" y="33"/>
                    </a:lnTo>
                    <a:lnTo>
                      <a:pt x="96" y="45"/>
                    </a:lnTo>
                    <a:lnTo>
                      <a:pt x="110" y="51"/>
                    </a:lnTo>
                    <a:lnTo>
                      <a:pt x="123" y="60"/>
                    </a:lnTo>
                    <a:lnTo>
                      <a:pt x="137" y="69"/>
                    </a:lnTo>
                    <a:lnTo>
                      <a:pt x="148" y="75"/>
                    </a:lnTo>
                    <a:lnTo>
                      <a:pt x="148" y="78"/>
                    </a:lnTo>
                    <a:lnTo>
                      <a:pt x="129" y="118"/>
                    </a:lnTo>
                    <a:lnTo>
                      <a:pt x="126" y="127"/>
                    </a:lnTo>
                    <a:lnTo>
                      <a:pt x="118" y="145"/>
                    </a:lnTo>
                    <a:lnTo>
                      <a:pt x="112" y="151"/>
                    </a:lnTo>
                    <a:lnTo>
                      <a:pt x="107" y="154"/>
                    </a:lnTo>
                    <a:lnTo>
                      <a:pt x="101" y="157"/>
                    </a:lnTo>
                    <a:lnTo>
                      <a:pt x="93" y="160"/>
                    </a:lnTo>
                    <a:lnTo>
                      <a:pt x="85" y="163"/>
                    </a:lnTo>
                    <a:lnTo>
                      <a:pt x="79" y="163"/>
                    </a:lnTo>
                    <a:lnTo>
                      <a:pt x="77" y="163"/>
                    </a:lnTo>
                    <a:lnTo>
                      <a:pt x="74" y="166"/>
                    </a:lnTo>
                    <a:lnTo>
                      <a:pt x="71" y="160"/>
                    </a:lnTo>
                    <a:lnTo>
                      <a:pt x="71" y="157"/>
                    </a:lnTo>
                    <a:lnTo>
                      <a:pt x="68" y="157"/>
                    </a:lnTo>
                    <a:lnTo>
                      <a:pt x="68" y="154"/>
                    </a:lnTo>
                    <a:lnTo>
                      <a:pt x="49" y="118"/>
                    </a:lnTo>
                    <a:lnTo>
                      <a:pt x="41" y="106"/>
                    </a:lnTo>
                    <a:lnTo>
                      <a:pt x="33" y="91"/>
                    </a:lnTo>
                    <a:lnTo>
                      <a:pt x="30" y="88"/>
                    </a:lnTo>
                    <a:lnTo>
                      <a:pt x="27" y="78"/>
                    </a:lnTo>
                    <a:lnTo>
                      <a:pt x="22" y="69"/>
                    </a:lnTo>
                    <a:lnTo>
                      <a:pt x="13" y="54"/>
                    </a:lnTo>
                    <a:lnTo>
                      <a:pt x="5" y="45"/>
                    </a:lnTo>
                    <a:lnTo>
                      <a:pt x="8" y="42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29" name="Freeform 325"/>
              <p:cNvSpPr>
                <a:spLocks/>
              </p:cNvSpPr>
              <p:nvPr/>
            </p:nvSpPr>
            <p:spPr bwMode="auto">
              <a:xfrm>
                <a:off x="2216" y="3689"/>
                <a:ext cx="189" cy="209"/>
              </a:xfrm>
              <a:custGeom>
                <a:avLst/>
                <a:gdLst/>
                <a:ahLst/>
                <a:cxnLst>
                  <a:cxn ang="0">
                    <a:pos x="189" y="45"/>
                  </a:cxn>
                  <a:cxn ang="0">
                    <a:pos x="181" y="57"/>
                  </a:cxn>
                  <a:cxn ang="0">
                    <a:pos x="167" y="88"/>
                  </a:cxn>
                  <a:cxn ang="0">
                    <a:pos x="154" y="118"/>
                  </a:cxn>
                  <a:cxn ang="0">
                    <a:pos x="137" y="157"/>
                  </a:cxn>
                  <a:cxn ang="0">
                    <a:pos x="123" y="182"/>
                  </a:cxn>
                  <a:cxn ang="0">
                    <a:pos x="115" y="200"/>
                  </a:cxn>
                  <a:cxn ang="0">
                    <a:pos x="115" y="203"/>
                  </a:cxn>
                  <a:cxn ang="0">
                    <a:pos x="112" y="203"/>
                  </a:cxn>
                  <a:cxn ang="0">
                    <a:pos x="112" y="206"/>
                  </a:cxn>
                  <a:cxn ang="0">
                    <a:pos x="110" y="209"/>
                  </a:cxn>
                  <a:cxn ang="0">
                    <a:pos x="107" y="203"/>
                  </a:cxn>
                  <a:cxn ang="0">
                    <a:pos x="90" y="173"/>
                  </a:cxn>
                  <a:cxn ang="0">
                    <a:pos x="82" y="154"/>
                  </a:cxn>
                  <a:cxn ang="0">
                    <a:pos x="49" y="94"/>
                  </a:cxn>
                  <a:cxn ang="0">
                    <a:pos x="35" y="69"/>
                  </a:cxn>
                  <a:cxn ang="0">
                    <a:pos x="24" y="45"/>
                  </a:cxn>
                  <a:cxn ang="0">
                    <a:pos x="19" y="36"/>
                  </a:cxn>
                  <a:cxn ang="0">
                    <a:pos x="11" y="21"/>
                  </a:cxn>
                  <a:cxn ang="0">
                    <a:pos x="0" y="0"/>
                  </a:cxn>
                  <a:cxn ang="0">
                    <a:pos x="16" y="3"/>
                  </a:cxn>
                  <a:cxn ang="0">
                    <a:pos x="19" y="3"/>
                  </a:cxn>
                  <a:cxn ang="0">
                    <a:pos x="24" y="6"/>
                  </a:cxn>
                  <a:cxn ang="0">
                    <a:pos x="30" y="9"/>
                  </a:cxn>
                  <a:cxn ang="0">
                    <a:pos x="33" y="9"/>
                  </a:cxn>
                  <a:cxn ang="0">
                    <a:pos x="38" y="12"/>
                  </a:cxn>
                  <a:cxn ang="0">
                    <a:pos x="49" y="18"/>
                  </a:cxn>
                  <a:cxn ang="0">
                    <a:pos x="57" y="24"/>
                  </a:cxn>
                  <a:cxn ang="0">
                    <a:pos x="66" y="27"/>
                  </a:cxn>
                  <a:cxn ang="0">
                    <a:pos x="74" y="30"/>
                  </a:cxn>
                  <a:cxn ang="0">
                    <a:pos x="77" y="33"/>
                  </a:cxn>
                  <a:cxn ang="0">
                    <a:pos x="77" y="30"/>
                  </a:cxn>
                  <a:cxn ang="0">
                    <a:pos x="82" y="15"/>
                  </a:cxn>
                  <a:cxn ang="0">
                    <a:pos x="85" y="3"/>
                  </a:cxn>
                  <a:cxn ang="0">
                    <a:pos x="88" y="6"/>
                  </a:cxn>
                  <a:cxn ang="0">
                    <a:pos x="101" y="9"/>
                  </a:cxn>
                  <a:cxn ang="0">
                    <a:pos x="112" y="15"/>
                  </a:cxn>
                  <a:cxn ang="0">
                    <a:pos x="118" y="15"/>
                  </a:cxn>
                  <a:cxn ang="0">
                    <a:pos x="121" y="18"/>
                  </a:cxn>
                  <a:cxn ang="0">
                    <a:pos x="129" y="21"/>
                  </a:cxn>
                  <a:cxn ang="0">
                    <a:pos x="134" y="24"/>
                  </a:cxn>
                  <a:cxn ang="0">
                    <a:pos x="143" y="27"/>
                  </a:cxn>
                  <a:cxn ang="0">
                    <a:pos x="151" y="30"/>
                  </a:cxn>
                  <a:cxn ang="0">
                    <a:pos x="156" y="30"/>
                  </a:cxn>
                  <a:cxn ang="0">
                    <a:pos x="165" y="33"/>
                  </a:cxn>
                  <a:cxn ang="0">
                    <a:pos x="170" y="36"/>
                  </a:cxn>
                  <a:cxn ang="0">
                    <a:pos x="176" y="39"/>
                  </a:cxn>
                  <a:cxn ang="0">
                    <a:pos x="178" y="39"/>
                  </a:cxn>
                  <a:cxn ang="0">
                    <a:pos x="184" y="42"/>
                  </a:cxn>
                  <a:cxn ang="0">
                    <a:pos x="189" y="45"/>
                  </a:cxn>
                </a:cxnLst>
                <a:rect l="0" t="0" r="r" b="b"/>
                <a:pathLst>
                  <a:path w="189" h="209">
                    <a:moveTo>
                      <a:pt x="189" y="45"/>
                    </a:moveTo>
                    <a:lnTo>
                      <a:pt x="181" y="57"/>
                    </a:lnTo>
                    <a:lnTo>
                      <a:pt x="167" y="88"/>
                    </a:lnTo>
                    <a:lnTo>
                      <a:pt x="154" y="118"/>
                    </a:lnTo>
                    <a:lnTo>
                      <a:pt x="137" y="157"/>
                    </a:lnTo>
                    <a:lnTo>
                      <a:pt x="123" y="182"/>
                    </a:lnTo>
                    <a:lnTo>
                      <a:pt x="115" y="200"/>
                    </a:lnTo>
                    <a:lnTo>
                      <a:pt x="115" y="203"/>
                    </a:lnTo>
                    <a:lnTo>
                      <a:pt x="112" y="203"/>
                    </a:lnTo>
                    <a:lnTo>
                      <a:pt x="112" y="206"/>
                    </a:lnTo>
                    <a:lnTo>
                      <a:pt x="110" y="209"/>
                    </a:lnTo>
                    <a:lnTo>
                      <a:pt x="107" y="203"/>
                    </a:lnTo>
                    <a:lnTo>
                      <a:pt x="90" y="173"/>
                    </a:lnTo>
                    <a:lnTo>
                      <a:pt x="82" y="154"/>
                    </a:lnTo>
                    <a:lnTo>
                      <a:pt x="49" y="94"/>
                    </a:lnTo>
                    <a:lnTo>
                      <a:pt x="35" y="69"/>
                    </a:lnTo>
                    <a:lnTo>
                      <a:pt x="24" y="45"/>
                    </a:lnTo>
                    <a:lnTo>
                      <a:pt x="19" y="36"/>
                    </a:lnTo>
                    <a:lnTo>
                      <a:pt x="11" y="21"/>
                    </a:lnTo>
                    <a:lnTo>
                      <a:pt x="0" y="0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24" y="6"/>
                    </a:lnTo>
                    <a:lnTo>
                      <a:pt x="30" y="9"/>
                    </a:lnTo>
                    <a:lnTo>
                      <a:pt x="33" y="9"/>
                    </a:lnTo>
                    <a:lnTo>
                      <a:pt x="38" y="12"/>
                    </a:lnTo>
                    <a:lnTo>
                      <a:pt x="49" y="18"/>
                    </a:lnTo>
                    <a:lnTo>
                      <a:pt x="57" y="24"/>
                    </a:lnTo>
                    <a:lnTo>
                      <a:pt x="66" y="27"/>
                    </a:lnTo>
                    <a:lnTo>
                      <a:pt x="74" y="30"/>
                    </a:lnTo>
                    <a:lnTo>
                      <a:pt x="77" y="33"/>
                    </a:lnTo>
                    <a:lnTo>
                      <a:pt x="77" y="30"/>
                    </a:lnTo>
                    <a:lnTo>
                      <a:pt x="82" y="15"/>
                    </a:lnTo>
                    <a:lnTo>
                      <a:pt x="85" y="3"/>
                    </a:lnTo>
                    <a:lnTo>
                      <a:pt x="88" y="6"/>
                    </a:lnTo>
                    <a:lnTo>
                      <a:pt x="101" y="9"/>
                    </a:lnTo>
                    <a:lnTo>
                      <a:pt x="112" y="15"/>
                    </a:lnTo>
                    <a:lnTo>
                      <a:pt x="118" y="15"/>
                    </a:lnTo>
                    <a:lnTo>
                      <a:pt x="121" y="18"/>
                    </a:lnTo>
                    <a:lnTo>
                      <a:pt x="129" y="21"/>
                    </a:lnTo>
                    <a:lnTo>
                      <a:pt x="134" y="24"/>
                    </a:lnTo>
                    <a:lnTo>
                      <a:pt x="143" y="27"/>
                    </a:lnTo>
                    <a:lnTo>
                      <a:pt x="151" y="30"/>
                    </a:lnTo>
                    <a:lnTo>
                      <a:pt x="156" y="30"/>
                    </a:lnTo>
                    <a:lnTo>
                      <a:pt x="165" y="33"/>
                    </a:lnTo>
                    <a:lnTo>
                      <a:pt x="170" y="36"/>
                    </a:lnTo>
                    <a:lnTo>
                      <a:pt x="176" y="39"/>
                    </a:lnTo>
                    <a:lnTo>
                      <a:pt x="178" y="39"/>
                    </a:lnTo>
                    <a:lnTo>
                      <a:pt x="184" y="42"/>
                    </a:lnTo>
                    <a:lnTo>
                      <a:pt x="189" y="45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0" name="Freeform 326"/>
              <p:cNvSpPr>
                <a:spLocks/>
              </p:cNvSpPr>
              <p:nvPr/>
            </p:nvSpPr>
            <p:spPr bwMode="auto">
              <a:xfrm>
                <a:off x="2042" y="3364"/>
                <a:ext cx="110" cy="188"/>
              </a:xfrm>
              <a:custGeom>
                <a:avLst/>
                <a:gdLst/>
                <a:ahLst/>
                <a:cxnLst>
                  <a:cxn ang="0">
                    <a:pos x="105" y="100"/>
                  </a:cxn>
                  <a:cxn ang="0">
                    <a:pos x="105" y="106"/>
                  </a:cxn>
                  <a:cxn ang="0">
                    <a:pos x="108" y="109"/>
                  </a:cxn>
                  <a:cxn ang="0">
                    <a:pos x="110" y="109"/>
                  </a:cxn>
                  <a:cxn ang="0">
                    <a:pos x="110" y="113"/>
                  </a:cxn>
                  <a:cxn ang="0">
                    <a:pos x="110" y="116"/>
                  </a:cxn>
                  <a:cxn ang="0">
                    <a:pos x="110" y="119"/>
                  </a:cxn>
                  <a:cxn ang="0">
                    <a:pos x="110" y="122"/>
                  </a:cxn>
                  <a:cxn ang="0">
                    <a:pos x="110" y="125"/>
                  </a:cxn>
                  <a:cxn ang="0">
                    <a:pos x="110" y="128"/>
                  </a:cxn>
                  <a:cxn ang="0">
                    <a:pos x="110" y="131"/>
                  </a:cxn>
                  <a:cxn ang="0">
                    <a:pos x="110" y="134"/>
                  </a:cxn>
                  <a:cxn ang="0">
                    <a:pos x="110" y="137"/>
                  </a:cxn>
                  <a:cxn ang="0">
                    <a:pos x="110" y="143"/>
                  </a:cxn>
                  <a:cxn ang="0">
                    <a:pos x="110" y="146"/>
                  </a:cxn>
                  <a:cxn ang="0">
                    <a:pos x="110" y="155"/>
                  </a:cxn>
                  <a:cxn ang="0">
                    <a:pos x="110" y="164"/>
                  </a:cxn>
                  <a:cxn ang="0">
                    <a:pos x="110" y="173"/>
                  </a:cxn>
                  <a:cxn ang="0">
                    <a:pos x="110" y="182"/>
                  </a:cxn>
                  <a:cxn ang="0">
                    <a:pos x="110" y="185"/>
                  </a:cxn>
                  <a:cxn ang="0">
                    <a:pos x="99" y="188"/>
                  </a:cxn>
                  <a:cxn ang="0">
                    <a:pos x="91" y="170"/>
                  </a:cxn>
                  <a:cxn ang="0">
                    <a:pos x="80" y="152"/>
                  </a:cxn>
                  <a:cxn ang="0">
                    <a:pos x="64" y="119"/>
                  </a:cxn>
                  <a:cxn ang="0">
                    <a:pos x="55" y="100"/>
                  </a:cxn>
                  <a:cxn ang="0">
                    <a:pos x="50" y="91"/>
                  </a:cxn>
                  <a:cxn ang="0">
                    <a:pos x="36" y="70"/>
                  </a:cxn>
                  <a:cxn ang="0">
                    <a:pos x="17" y="34"/>
                  </a:cxn>
                  <a:cxn ang="0">
                    <a:pos x="14" y="25"/>
                  </a:cxn>
                  <a:cxn ang="0">
                    <a:pos x="9" y="12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20" y="0"/>
                  </a:cxn>
                  <a:cxn ang="0">
                    <a:pos x="28" y="3"/>
                  </a:cxn>
                  <a:cxn ang="0">
                    <a:pos x="31" y="3"/>
                  </a:cxn>
                  <a:cxn ang="0">
                    <a:pos x="33" y="3"/>
                  </a:cxn>
                  <a:cxn ang="0">
                    <a:pos x="36" y="3"/>
                  </a:cxn>
                  <a:cxn ang="0">
                    <a:pos x="42" y="3"/>
                  </a:cxn>
                  <a:cxn ang="0">
                    <a:pos x="44" y="3"/>
                  </a:cxn>
                  <a:cxn ang="0">
                    <a:pos x="47" y="3"/>
                  </a:cxn>
                  <a:cxn ang="0">
                    <a:pos x="50" y="6"/>
                  </a:cxn>
                  <a:cxn ang="0">
                    <a:pos x="64" y="6"/>
                  </a:cxn>
                  <a:cxn ang="0">
                    <a:pos x="77" y="9"/>
                  </a:cxn>
                  <a:cxn ang="0">
                    <a:pos x="94" y="9"/>
                  </a:cxn>
                  <a:cxn ang="0">
                    <a:pos x="105" y="9"/>
                  </a:cxn>
                  <a:cxn ang="0">
                    <a:pos x="108" y="25"/>
                  </a:cxn>
                  <a:cxn ang="0">
                    <a:pos x="108" y="34"/>
                  </a:cxn>
                  <a:cxn ang="0">
                    <a:pos x="108" y="49"/>
                  </a:cxn>
                  <a:cxn ang="0">
                    <a:pos x="110" y="49"/>
                  </a:cxn>
                  <a:cxn ang="0">
                    <a:pos x="110" y="52"/>
                  </a:cxn>
                  <a:cxn ang="0">
                    <a:pos x="108" y="64"/>
                  </a:cxn>
                  <a:cxn ang="0">
                    <a:pos x="108" y="70"/>
                  </a:cxn>
                  <a:cxn ang="0">
                    <a:pos x="108" y="73"/>
                  </a:cxn>
                  <a:cxn ang="0">
                    <a:pos x="108" y="85"/>
                  </a:cxn>
                  <a:cxn ang="0">
                    <a:pos x="105" y="100"/>
                  </a:cxn>
                </a:cxnLst>
                <a:rect l="0" t="0" r="r" b="b"/>
                <a:pathLst>
                  <a:path w="110" h="188">
                    <a:moveTo>
                      <a:pt x="105" y="100"/>
                    </a:moveTo>
                    <a:lnTo>
                      <a:pt x="105" y="106"/>
                    </a:lnTo>
                    <a:lnTo>
                      <a:pt x="108" y="109"/>
                    </a:lnTo>
                    <a:lnTo>
                      <a:pt x="110" y="109"/>
                    </a:lnTo>
                    <a:lnTo>
                      <a:pt x="110" y="113"/>
                    </a:lnTo>
                    <a:lnTo>
                      <a:pt x="110" y="116"/>
                    </a:lnTo>
                    <a:lnTo>
                      <a:pt x="110" y="119"/>
                    </a:lnTo>
                    <a:lnTo>
                      <a:pt x="110" y="122"/>
                    </a:lnTo>
                    <a:lnTo>
                      <a:pt x="110" y="125"/>
                    </a:lnTo>
                    <a:lnTo>
                      <a:pt x="110" y="128"/>
                    </a:lnTo>
                    <a:lnTo>
                      <a:pt x="110" y="131"/>
                    </a:lnTo>
                    <a:lnTo>
                      <a:pt x="110" y="134"/>
                    </a:lnTo>
                    <a:lnTo>
                      <a:pt x="110" y="137"/>
                    </a:lnTo>
                    <a:lnTo>
                      <a:pt x="110" y="143"/>
                    </a:lnTo>
                    <a:lnTo>
                      <a:pt x="110" y="146"/>
                    </a:lnTo>
                    <a:lnTo>
                      <a:pt x="110" y="155"/>
                    </a:lnTo>
                    <a:lnTo>
                      <a:pt x="110" y="164"/>
                    </a:lnTo>
                    <a:lnTo>
                      <a:pt x="110" y="173"/>
                    </a:lnTo>
                    <a:lnTo>
                      <a:pt x="110" y="182"/>
                    </a:lnTo>
                    <a:lnTo>
                      <a:pt x="110" y="185"/>
                    </a:lnTo>
                    <a:lnTo>
                      <a:pt x="99" y="188"/>
                    </a:lnTo>
                    <a:lnTo>
                      <a:pt x="91" y="170"/>
                    </a:lnTo>
                    <a:lnTo>
                      <a:pt x="80" y="152"/>
                    </a:lnTo>
                    <a:lnTo>
                      <a:pt x="64" y="119"/>
                    </a:lnTo>
                    <a:lnTo>
                      <a:pt x="55" y="100"/>
                    </a:lnTo>
                    <a:lnTo>
                      <a:pt x="50" y="91"/>
                    </a:lnTo>
                    <a:lnTo>
                      <a:pt x="36" y="70"/>
                    </a:lnTo>
                    <a:lnTo>
                      <a:pt x="17" y="34"/>
                    </a:lnTo>
                    <a:lnTo>
                      <a:pt x="14" y="25"/>
                    </a:lnTo>
                    <a:lnTo>
                      <a:pt x="9" y="1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6" y="3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6"/>
                    </a:lnTo>
                    <a:lnTo>
                      <a:pt x="64" y="6"/>
                    </a:lnTo>
                    <a:lnTo>
                      <a:pt x="77" y="9"/>
                    </a:lnTo>
                    <a:lnTo>
                      <a:pt x="94" y="9"/>
                    </a:lnTo>
                    <a:lnTo>
                      <a:pt x="105" y="9"/>
                    </a:lnTo>
                    <a:lnTo>
                      <a:pt x="108" y="25"/>
                    </a:lnTo>
                    <a:lnTo>
                      <a:pt x="108" y="34"/>
                    </a:lnTo>
                    <a:lnTo>
                      <a:pt x="108" y="49"/>
                    </a:lnTo>
                    <a:lnTo>
                      <a:pt x="110" y="49"/>
                    </a:lnTo>
                    <a:lnTo>
                      <a:pt x="110" y="52"/>
                    </a:lnTo>
                    <a:lnTo>
                      <a:pt x="108" y="64"/>
                    </a:lnTo>
                    <a:lnTo>
                      <a:pt x="108" y="70"/>
                    </a:lnTo>
                    <a:lnTo>
                      <a:pt x="108" y="73"/>
                    </a:lnTo>
                    <a:lnTo>
                      <a:pt x="108" y="85"/>
                    </a:lnTo>
                    <a:lnTo>
                      <a:pt x="105" y="100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1" name="Freeform 327"/>
              <p:cNvSpPr>
                <a:spLocks/>
              </p:cNvSpPr>
              <p:nvPr/>
            </p:nvSpPr>
            <p:spPr bwMode="auto">
              <a:xfrm>
                <a:off x="2141" y="3549"/>
                <a:ext cx="273" cy="179"/>
              </a:xfrm>
              <a:custGeom>
                <a:avLst/>
                <a:gdLst/>
                <a:ahLst/>
                <a:cxnLst>
                  <a:cxn ang="0">
                    <a:pos x="251" y="179"/>
                  </a:cxn>
                  <a:cxn ang="0">
                    <a:pos x="240" y="173"/>
                  </a:cxn>
                  <a:cxn ang="0">
                    <a:pos x="226" y="170"/>
                  </a:cxn>
                  <a:cxn ang="0">
                    <a:pos x="209" y="164"/>
                  </a:cxn>
                  <a:cxn ang="0">
                    <a:pos x="196" y="158"/>
                  </a:cxn>
                  <a:cxn ang="0">
                    <a:pos x="187" y="155"/>
                  </a:cxn>
                  <a:cxn ang="0">
                    <a:pos x="163" y="146"/>
                  </a:cxn>
                  <a:cxn ang="0">
                    <a:pos x="157" y="155"/>
                  </a:cxn>
                  <a:cxn ang="0">
                    <a:pos x="152" y="173"/>
                  </a:cxn>
                  <a:cxn ang="0">
                    <a:pos x="141" y="167"/>
                  </a:cxn>
                  <a:cxn ang="0">
                    <a:pos x="124" y="158"/>
                  </a:cxn>
                  <a:cxn ang="0">
                    <a:pos x="108" y="149"/>
                  </a:cxn>
                  <a:cxn ang="0">
                    <a:pos x="99" y="146"/>
                  </a:cxn>
                  <a:cxn ang="0">
                    <a:pos x="91" y="143"/>
                  </a:cxn>
                  <a:cxn ang="0">
                    <a:pos x="72" y="137"/>
                  </a:cxn>
                  <a:cxn ang="0">
                    <a:pos x="47" y="88"/>
                  </a:cxn>
                  <a:cxn ang="0">
                    <a:pos x="14" y="21"/>
                  </a:cxn>
                  <a:cxn ang="0">
                    <a:pos x="9" y="15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3" y="0"/>
                  </a:cxn>
                  <a:cxn ang="0">
                    <a:pos x="50" y="6"/>
                  </a:cxn>
                  <a:cxn ang="0">
                    <a:pos x="58" y="9"/>
                  </a:cxn>
                  <a:cxn ang="0">
                    <a:pos x="66" y="6"/>
                  </a:cxn>
                  <a:cxn ang="0">
                    <a:pos x="80" y="3"/>
                  </a:cxn>
                  <a:cxn ang="0">
                    <a:pos x="88" y="6"/>
                  </a:cxn>
                  <a:cxn ang="0">
                    <a:pos x="99" y="25"/>
                  </a:cxn>
                  <a:cxn ang="0">
                    <a:pos x="116" y="37"/>
                  </a:cxn>
                  <a:cxn ang="0">
                    <a:pos x="138" y="52"/>
                  </a:cxn>
                  <a:cxn ang="0">
                    <a:pos x="157" y="64"/>
                  </a:cxn>
                  <a:cxn ang="0">
                    <a:pos x="163" y="67"/>
                  </a:cxn>
                  <a:cxn ang="0">
                    <a:pos x="193" y="82"/>
                  </a:cxn>
                  <a:cxn ang="0">
                    <a:pos x="234" y="106"/>
                  </a:cxn>
                  <a:cxn ang="0">
                    <a:pos x="256" y="122"/>
                  </a:cxn>
                  <a:cxn ang="0">
                    <a:pos x="267" y="143"/>
                  </a:cxn>
                  <a:cxn ang="0">
                    <a:pos x="256" y="170"/>
                  </a:cxn>
                </a:cxnLst>
                <a:rect l="0" t="0" r="r" b="b"/>
                <a:pathLst>
                  <a:path w="273" h="179">
                    <a:moveTo>
                      <a:pt x="253" y="179"/>
                    </a:moveTo>
                    <a:lnTo>
                      <a:pt x="251" y="179"/>
                    </a:lnTo>
                    <a:lnTo>
                      <a:pt x="245" y="176"/>
                    </a:lnTo>
                    <a:lnTo>
                      <a:pt x="240" y="173"/>
                    </a:lnTo>
                    <a:lnTo>
                      <a:pt x="231" y="170"/>
                    </a:lnTo>
                    <a:lnTo>
                      <a:pt x="226" y="170"/>
                    </a:lnTo>
                    <a:lnTo>
                      <a:pt x="218" y="167"/>
                    </a:lnTo>
                    <a:lnTo>
                      <a:pt x="209" y="164"/>
                    </a:lnTo>
                    <a:lnTo>
                      <a:pt x="204" y="161"/>
                    </a:lnTo>
                    <a:lnTo>
                      <a:pt x="196" y="158"/>
                    </a:lnTo>
                    <a:lnTo>
                      <a:pt x="193" y="155"/>
                    </a:lnTo>
                    <a:lnTo>
                      <a:pt x="187" y="155"/>
                    </a:lnTo>
                    <a:lnTo>
                      <a:pt x="176" y="149"/>
                    </a:lnTo>
                    <a:lnTo>
                      <a:pt x="163" y="146"/>
                    </a:lnTo>
                    <a:lnTo>
                      <a:pt x="160" y="143"/>
                    </a:lnTo>
                    <a:lnTo>
                      <a:pt x="157" y="155"/>
                    </a:lnTo>
                    <a:lnTo>
                      <a:pt x="152" y="170"/>
                    </a:lnTo>
                    <a:lnTo>
                      <a:pt x="152" y="173"/>
                    </a:lnTo>
                    <a:lnTo>
                      <a:pt x="149" y="170"/>
                    </a:lnTo>
                    <a:lnTo>
                      <a:pt x="141" y="167"/>
                    </a:lnTo>
                    <a:lnTo>
                      <a:pt x="132" y="164"/>
                    </a:lnTo>
                    <a:lnTo>
                      <a:pt x="124" y="158"/>
                    </a:lnTo>
                    <a:lnTo>
                      <a:pt x="113" y="152"/>
                    </a:lnTo>
                    <a:lnTo>
                      <a:pt x="108" y="149"/>
                    </a:lnTo>
                    <a:lnTo>
                      <a:pt x="105" y="149"/>
                    </a:lnTo>
                    <a:lnTo>
                      <a:pt x="99" y="146"/>
                    </a:lnTo>
                    <a:lnTo>
                      <a:pt x="94" y="143"/>
                    </a:lnTo>
                    <a:lnTo>
                      <a:pt x="91" y="143"/>
                    </a:lnTo>
                    <a:lnTo>
                      <a:pt x="75" y="140"/>
                    </a:lnTo>
                    <a:lnTo>
                      <a:pt x="72" y="137"/>
                    </a:lnTo>
                    <a:lnTo>
                      <a:pt x="61" y="112"/>
                    </a:lnTo>
                    <a:lnTo>
                      <a:pt x="47" y="88"/>
                    </a:lnTo>
                    <a:lnTo>
                      <a:pt x="22" y="40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6" y="9"/>
                    </a:lnTo>
                    <a:lnTo>
                      <a:pt x="0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33" y="0"/>
                    </a:lnTo>
                    <a:lnTo>
                      <a:pt x="47" y="3"/>
                    </a:lnTo>
                    <a:lnTo>
                      <a:pt x="50" y="6"/>
                    </a:lnTo>
                    <a:lnTo>
                      <a:pt x="53" y="12"/>
                    </a:lnTo>
                    <a:lnTo>
                      <a:pt x="58" y="9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2" y="6"/>
                    </a:lnTo>
                    <a:lnTo>
                      <a:pt x="80" y="3"/>
                    </a:lnTo>
                    <a:lnTo>
                      <a:pt x="88" y="3"/>
                    </a:lnTo>
                    <a:lnTo>
                      <a:pt x="88" y="6"/>
                    </a:lnTo>
                    <a:lnTo>
                      <a:pt x="94" y="15"/>
                    </a:lnTo>
                    <a:lnTo>
                      <a:pt x="99" y="25"/>
                    </a:lnTo>
                    <a:lnTo>
                      <a:pt x="108" y="31"/>
                    </a:lnTo>
                    <a:lnTo>
                      <a:pt x="116" y="37"/>
                    </a:lnTo>
                    <a:lnTo>
                      <a:pt x="124" y="43"/>
                    </a:lnTo>
                    <a:lnTo>
                      <a:pt x="138" y="52"/>
                    </a:lnTo>
                    <a:lnTo>
                      <a:pt x="149" y="58"/>
                    </a:lnTo>
                    <a:lnTo>
                      <a:pt x="157" y="64"/>
                    </a:lnTo>
                    <a:lnTo>
                      <a:pt x="160" y="64"/>
                    </a:lnTo>
                    <a:lnTo>
                      <a:pt x="163" y="67"/>
                    </a:lnTo>
                    <a:lnTo>
                      <a:pt x="174" y="73"/>
                    </a:lnTo>
                    <a:lnTo>
                      <a:pt x="193" y="82"/>
                    </a:lnTo>
                    <a:lnTo>
                      <a:pt x="212" y="94"/>
                    </a:lnTo>
                    <a:lnTo>
                      <a:pt x="234" y="106"/>
                    </a:lnTo>
                    <a:lnTo>
                      <a:pt x="245" y="112"/>
                    </a:lnTo>
                    <a:lnTo>
                      <a:pt x="256" y="122"/>
                    </a:lnTo>
                    <a:lnTo>
                      <a:pt x="273" y="128"/>
                    </a:lnTo>
                    <a:lnTo>
                      <a:pt x="267" y="143"/>
                    </a:lnTo>
                    <a:lnTo>
                      <a:pt x="262" y="158"/>
                    </a:lnTo>
                    <a:lnTo>
                      <a:pt x="256" y="170"/>
                    </a:lnTo>
                    <a:lnTo>
                      <a:pt x="253" y="179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2" name="Freeform 328"/>
              <p:cNvSpPr>
                <a:spLocks/>
              </p:cNvSpPr>
              <p:nvPr/>
            </p:nvSpPr>
            <p:spPr bwMode="auto">
              <a:xfrm>
                <a:off x="2012" y="3228"/>
                <a:ext cx="85" cy="139"/>
              </a:xfrm>
              <a:custGeom>
                <a:avLst/>
                <a:gdLst/>
                <a:ahLst/>
                <a:cxnLst>
                  <a:cxn ang="0">
                    <a:pos x="80" y="91"/>
                  </a:cxn>
                  <a:cxn ang="0">
                    <a:pos x="77" y="103"/>
                  </a:cxn>
                  <a:cxn ang="0">
                    <a:pos x="77" y="106"/>
                  </a:cxn>
                  <a:cxn ang="0">
                    <a:pos x="74" y="106"/>
                  </a:cxn>
                  <a:cxn ang="0">
                    <a:pos x="72" y="121"/>
                  </a:cxn>
                  <a:cxn ang="0">
                    <a:pos x="72" y="127"/>
                  </a:cxn>
                  <a:cxn ang="0">
                    <a:pos x="72" y="139"/>
                  </a:cxn>
                  <a:cxn ang="0">
                    <a:pos x="66" y="139"/>
                  </a:cxn>
                  <a:cxn ang="0">
                    <a:pos x="63" y="139"/>
                  </a:cxn>
                  <a:cxn ang="0">
                    <a:pos x="61" y="139"/>
                  </a:cxn>
                  <a:cxn ang="0">
                    <a:pos x="58" y="139"/>
                  </a:cxn>
                  <a:cxn ang="0">
                    <a:pos x="50" y="136"/>
                  </a:cxn>
                  <a:cxn ang="0">
                    <a:pos x="41" y="136"/>
                  </a:cxn>
                  <a:cxn ang="0">
                    <a:pos x="30" y="136"/>
                  </a:cxn>
                  <a:cxn ang="0">
                    <a:pos x="22" y="118"/>
                  </a:cxn>
                  <a:cxn ang="0">
                    <a:pos x="8" y="94"/>
                  </a:cxn>
                  <a:cxn ang="0">
                    <a:pos x="3" y="79"/>
                  </a:cxn>
                  <a:cxn ang="0">
                    <a:pos x="0" y="79"/>
                  </a:cxn>
                  <a:cxn ang="0">
                    <a:pos x="8" y="73"/>
                  </a:cxn>
                  <a:cxn ang="0">
                    <a:pos x="11" y="70"/>
                  </a:cxn>
                  <a:cxn ang="0">
                    <a:pos x="11" y="58"/>
                  </a:cxn>
                  <a:cxn ang="0">
                    <a:pos x="11" y="48"/>
                  </a:cxn>
                  <a:cxn ang="0">
                    <a:pos x="14" y="36"/>
                  </a:cxn>
                  <a:cxn ang="0">
                    <a:pos x="14" y="27"/>
                  </a:cxn>
                  <a:cxn ang="0">
                    <a:pos x="17" y="15"/>
                  </a:cxn>
                  <a:cxn ang="0">
                    <a:pos x="17" y="6"/>
                  </a:cxn>
                  <a:cxn ang="0">
                    <a:pos x="17" y="0"/>
                  </a:cxn>
                  <a:cxn ang="0">
                    <a:pos x="19" y="0"/>
                  </a:cxn>
                  <a:cxn ang="0">
                    <a:pos x="22" y="3"/>
                  </a:cxn>
                  <a:cxn ang="0">
                    <a:pos x="25" y="3"/>
                  </a:cxn>
                  <a:cxn ang="0">
                    <a:pos x="30" y="6"/>
                  </a:cxn>
                  <a:cxn ang="0">
                    <a:pos x="33" y="9"/>
                  </a:cxn>
                  <a:cxn ang="0">
                    <a:pos x="39" y="12"/>
                  </a:cxn>
                  <a:cxn ang="0">
                    <a:pos x="50" y="18"/>
                  </a:cxn>
                  <a:cxn ang="0">
                    <a:pos x="55" y="21"/>
                  </a:cxn>
                  <a:cxn ang="0">
                    <a:pos x="66" y="24"/>
                  </a:cxn>
                  <a:cxn ang="0">
                    <a:pos x="74" y="30"/>
                  </a:cxn>
                  <a:cxn ang="0">
                    <a:pos x="85" y="36"/>
                  </a:cxn>
                  <a:cxn ang="0">
                    <a:pos x="85" y="48"/>
                  </a:cxn>
                  <a:cxn ang="0">
                    <a:pos x="83" y="67"/>
                  </a:cxn>
                  <a:cxn ang="0">
                    <a:pos x="80" y="91"/>
                  </a:cxn>
                </a:cxnLst>
                <a:rect l="0" t="0" r="r" b="b"/>
                <a:pathLst>
                  <a:path w="85" h="139">
                    <a:moveTo>
                      <a:pt x="80" y="91"/>
                    </a:moveTo>
                    <a:lnTo>
                      <a:pt x="77" y="103"/>
                    </a:lnTo>
                    <a:lnTo>
                      <a:pt x="77" y="106"/>
                    </a:lnTo>
                    <a:lnTo>
                      <a:pt x="74" y="106"/>
                    </a:lnTo>
                    <a:lnTo>
                      <a:pt x="72" y="121"/>
                    </a:lnTo>
                    <a:lnTo>
                      <a:pt x="72" y="127"/>
                    </a:lnTo>
                    <a:lnTo>
                      <a:pt x="72" y="139"/>
                    </a:lnTo>
                    <a:lnTo>
                      <a:pt x="66" y="139"/>
                    </a:lnTo>
                    <a:lnTo>
                      <a:pt x="63" y="139"/>
                    </a:lnTo>
                    <a:lnTo>
                      <a:pt x="61" y="139"/>
                    </a:lnTo>
                    <a:lnTo>
                      <a:pt x="58" y="139"/>
                    </a:lnTo>
                    <a:lnTo>
                      <a:pt x="50" y="136"/>
                    </a:lnTo>
                    <a:lnTo>
                      <a:pt x="41" y="136"/>
                    </a:lnTo>
                    <a:lnTo>
                      <a:pt x="30" y="136"/>
                    </a:lnTo>
                    <a:lnTo>
                      <a:pt x="22" y="118"/>
                    </a:lnTo>
                    <a:lnTo>
                      <a:pt x="8" y="94"/>
                    </a:lnTo>
                    <a:lnTo>
                      <a:pt x="3" y="79"/>
                    </a:lnTo>
                    <a:lnTo>
                      <a:pt x="0" y="79"/>
                    </a:lnTo>
                    <a:lnTo>
                      <a:pt x="8" y="73"/>
                    </a:lnTo>
                    <a:lnTo>
                      <a:pt x="11" y="70"/>
                    </a:lnTo>
                    <a:lnTo>
                      <a:pt x="11" y="58"/>
                    </a:lnTo>
                    <a:lnTo>
                      <a:pt x="11" y="48"/>
                    </a:lnTo>
                    <a:lnTo>
                      <a:pt x="14" y="36"/>
                    </a:lnTo>
                    <a:lnTo>
                      <a:pt x="14" y="27"/>
                    </a:lnTo>
                    <a:lnTo>
                      <a:pt x="17" y="15"/>
                    </a:lnTo>
                    <a:lnTo>
                      <a:pt x="17" y="6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30" y="6"/>
                    </a:lnTo>
                    <a:lnTo>
                      <a:pt x="33" y="9"/>
                    </a:lnTo>
                    <a:lnTo>
                      <a:pt x="39" y="12"/>
                    </a:lnTo>
                    <a:lnTo>
                      <a:pt x="50" y="18"/>
                    </a:lnTo>
                    <a:lnTo>
                      <a:pt x="55" y="21"/>
                    </a:lnTo>
                    <a:lnTo>
                      <a:pt x="66" y="24"/>
                    </a:lnTo>
                    <a:lnTo>
                      <a:pt x="74" y="30"/>
                    </a:lnTo>
                    <a:lnTo>
                      <a:pt x="85" y="36"/>
                    </a:lnTo>
                    <a:lnTo>
                      <a:pt x="85" y="48"/>
                    </a:lnTo>
                    <a:lnTo>
                      <a:pt x="83" y="67"/>
                    </a:lnTo>
                    <a:lnTo>
                      <a:pt x="80" y="91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3" name="Freeform 329"/>
              <p:cNvSpPr>
                <a:spLocks/>
              </p:cNvSpPr>
              <p:nvPr/>
            </p:nvSpPr>
            <p:spPr bwMode="auto">
              <a:xfrm>
                <a:off x="2857" y="3149"/>
                <a:ext cx="344" cy="194"/>
              </a:xfrm>
              <a:custGeom>
                <a:avLst/>
                <a:gdLst/>
                <a:ahLst/>
                <a:cxnLst>
                  <a:cxn ang="0">
                    <a:pos x="33" y="64"/>
                  </a:cxn>
                  <a:cxn ang="0">
                    <a:pos x="46" y="73"/>
                  </a:cxn>
                  <a:cxn ang="0">
                    <a:pos x="60" y="58"/>
                  </a:cxn>
                  <a:cxn ang="0">
                    <a:pos x="66" y="52"/>
                  </a:cxn>
                  <a:cxn ang="0">
                    <a:pos x="71" y="43"/>
                  </a:cxn>
                  <a:cxn ang="0">
                    <a:pos x="79" y="43"/>
                  </a:cxn>
                  <a:cxn ang="0">
                    <a:pos x="101" y="49"/>
                  </a:cxn>
                  <a:cxn ang="0">
                    <a:pos x="107" y="30"/>
                  </a:cxn>
                  <a:cxn ang="0">
                    <a:pos x="123" y="30"/>
                  </a:cxn>
                  <a:cxn ang="0">
                    <a:pos x="134" y="33"/>
                  </a:cxn>
                  <a:cxn ang="0">
                    <a:pos x="148" y="43"/>
                  </a:cxn>
                  <a:cxn ang="0">
                    <a:pos x="189" y="61"/>
                  </a:cxn>
                  <a:cxn ang="0">
                    <a:pos x="225" y="76"/>
                  </a:cxn>
                  <a:cxn ang="0">
                    <a:pos x="266" y="79"/>
                  </a:cxn>
                  <a:cxn ang="0">
                    <a:pos x="286" y="61"/>
                  </a:cxn>
                  <a:cxn ang="0">
                    <a:pos x="308" y="33"/>
                  </a:cxn>
                  <a:cxn ang="0">
                    <a:pos x="324" y="15"/>
                  </a:cxn>
                  <a:cxn ang="0">
                    <a:pos x="330" y="9"/>
                  </a:cxn>
                  <a:cxn ang="0">
                    <a:pos x="335" y="12"/>
                  </a:cxn>
                  <a:cxn ang="0">
                    <a:pos x="294" y="91"/>
                  </a:cxn>
                  <a:cxn ang="0">
                    <a:pos x="255" y="164"/>
                  </a:cxn>
                  <a:cxn ang="0">
                    <a:pos x="242" y="191"/>
                  </a:cxn>
                  <a:cxn ang="0">
                    <a:pos x="233" y="194"/>
                  </a:cxn>
                  <a:cxn ang="0">
                    <a:pos x="189" y="167"/>
                  </a:cxn>
                  <a:cxn ang="0">
                    <a:pos x="187" y="164"/>
                  </a:cxn>
                  <a:cxn ang="0">
                    <a:pos x="178" y="158"/>
                  </a:cxn>
                  <a:cxn ang="0">
                    <a:pos x="173" y="152"/>
                  </a:cxn>
                  <a:cxn ang="0">
                    <a:pos x="167" y="149"/>
                  </a:cxn>
                  <a:cxn ang="0">
                    <a:pos x="159" y="149"/>
                  </a:cxn>
                  <a:cxn ang="0">
                    <a:pos x="156" y="146"/>
                  </a:cxn>
                  <a:cxn ang="0">
                    <a:pos x="148" y="143"/>
                  </a:cxn>
                  <a:cxn ang="0">
                    <a:pos x="140" y="137"/>
                  </a:cxn>
                  <a:cxn ang="0">
                    <a:pos x="129" y="130"/>
                  </a:cxn>
                  <a:cxn ang="0">
                    <a:pos x="121" y="130"/>
                  </a:cxn>
                  <a:cxn ang="0">
                    <a:pos x="118" y="146"/>
                  </a:cxn>
                  <a:cxn ang="0">
                    <a:pos x="110" y="182"/>
                  </a:cxn>
                  <a:cxn ang="0">
                    <a:pos x="88" y="173"/>
                  </a:cxn>
                  <a:cxn ang="0">
                    <a:pos x="82" y="167"/>
                  </a:cxn>
                  <a:cxn ang="0">
                    <a:pos x="77" y="158"/>
                  </a:cxn>
                  <a:cxn ang="0">
                    <a:pos x="35" y="130"/>
                  </a:cxn>
                  <a:cxn ang="0">
                    <a:pos x="41" y="103"/>
                  </a:cxn>
                  <a:cxn ang="0">
                    <a:pos x="33" y="100"/>
                  </a:cxn>
                  <a:cxn ang="0">
                    <a:pos x="22" y="97"/>
                  </a:cxn>
                  <a:cxn ang="0">
                    <a:pos x="16" y="88"/>
                  </a:cxn>
                  <a:cxn ang="0">
                    <a:pos x="8" y="88"/>
                  </a:cxn>
                  <a:cxn ang="0">
                    <a:pos x="5" y="73"/>
                  </a:cxn>
                  <a:cxn ang="0">
                    <a:pos x="5" y="49"/>
                  </a:cxn>
                  <a:cxn ang="0">
                    <a:pos x="13" y="36"/>
                  </a:cxn>
                  <a:cxn ang="0">
                    <a:pos x="30" y="40"/>
                  </a:cxn>
                  <a:cxn ang="0">
                    <a:pos x="35" y="43"/>
                  </a:cxn>
                  <a:cxn ang="0">
                    <a:pos x="33" y="55"/>
                  </a:cxn>
                </a:cxnLst>
                <a:rect l="0" t="0" r="r" b="b"/>
                <a:pathLst>
                  <a:path w="344" h="194">
                    <a:moveTo>
                      <a:pt x="33" y="61"/>
                    </a:moveTo>
                    <a:lnTo>
                      <a:pt x="33" y="64"/>
                    </a:lnTo>
                    <a:lnTo>
                      <a:pt x="33" y="70"/>
                    </a:lnTo>
                    <a:lnTo>
                      <a:pt x="46" y="73"/>
                    </a:lnTo>
                    <a:lnTo>
                      <a:pt x="57" y="73"/>
                    </a:lnTo>
                    <a:lnTo>
                      <a:pt x="60" y="58"/>
                    </a:lnTo>
                    <a:lnTo>
                      <a:pt x="66" y="58"/>
                    </a:lnTo>
                    <a:lnTo>
                      <a:pt x="66" y="52"/>
                    </a:lnTo>
                    <a:lnTo>
                      <a:pt x="68" y="43"/>
                    </a:lnTo>
                    <a:lnTo>
                      <a:pt x="71" y="43"/>
                    </a:lnTo>
                    <a:lnTo>
                      <a:pt x="77" y="43"/>
                    </a:lnTo>
                    <a:lnTo>
                      <a:pt x="79" y="43"/>
                    </a:lnTo>
                    <a:lnTo>
                      <a:pt x="96" y="46"/>
                    </a:lnTo>
                    <a:lnTo>
                      <a:pt x="101" y="49"/>
                    </a:lnTo>
                    <a:lnTo>
                      <a:pt x="101" y="30"/>
                    </a:lnTo>
                    <a:lnTo>
                      <a:pt x="107" y="30"/>
                    </a:lnTo>
                    <a:lnTo>
                      <a:pt x="118" y="30"/>
                    </a:lnTo>
                    <a:lnTo>
                      <a:pt x="123" y="30"/>
                    </a:lnTo>
                    <a:lnTo>
                      <a:pt x="132" y="33"/>
                    </a:lnTo>
                    <a:lnTo>
                      <a:pt x="134" y="33"/>
                    </a:lnTo>
                    <a:lnTo>
                      <a:pt x="140" y="36"/>
                    </a:lnTo>
                    <a:lnTo>
                      <a:pt x="148" y="43"/>
                    </a:lnTo>
                    <a:lnTo>
                      <a:pt x="170" y="52"/>
                    </a:lnTo>
                    <a:lnTo>
                      <a:pt x="189" y="61"/>
                    </a:lnTo>
                    <a:lnTo>
                      <a:pt x="211" y="70"/>
                    </a:lnTo>
                    <a:lnTo>
                      <a:pt x="225" y="76"/>
                    </a:lnTo>
                    <a:lnTo>
                      <a:pt x="258" y="91"/>
                    </a:lnTo>
                    <a:lnTo>
                      <a:pt x="266" y="79"/>
                    </a:lnTo>
                    <a:lnTo>
                      <a:pt x="277" y="70"/>
                    </a:lnTo>
                    <a:lnTo>
                      <a:pt x="286" y="61"/>
                    </a:lnTo>
                    <a:lnTo>
                      <a:pt x="294" y="49"/>
                    </a:lnTo>
                    <a:lnTo>
                      <a:pt x="308" y="33"/>
                    </a:lnTo>
                    <a:lnTo>
                      <a:pt x="316" y="24"/>
                    </a:lnTo>
                    <a:lnTo>
                      <a:pt x="324" y="15"/>
                    </a:lnTo>
                    <a:lnTo>
                      <a:pt x="327" y="12"/>
                    </a:lnTo>
                    <a:lnTo>
                      <a:pt x="330" y="9"/>
                    </a:lnTo>
                    <a:lnTo>
                      <a:pt x="344" y="0"/>
                    </a:lnTo>
                    <a:lnTo>
                      <a:pt x="335" y="12"/>
                    </a:lnTo>
                    <a:lnTo>
                      <a:pt x="316" y="55"/>
                    </a:lnTo>
                    <a:lnTo>
                      <a:pt x="294" y="91"/>
                    </a:lnTo>
                    <a:lnTo>
                      <a:pt x="277" y="124"/>
                    </a:lnTo>
                    <a:lnTo>
                      <a:pt x="255" y="164"/>
                    </a:lnTo>
                    <a:lnTo>
                      <a:pt x="244" y="185"/>
                    </a:lnTo>
                    <a:lnTo>
                      <a:pt x="242" y="191"/>
                    </a:lnTo>
                    <a:lnTo>
                      <a:pt x="239" y="194"/>
                    </a:lnTo>
                    <a:lnTo>
                      <a:pt x="233" y="194"/>
                    </a:lnTo>
                    <a:lnTo>
                      <a:pt x="206" y="176"/>
                    </a:lnTo>
                    <a:lnTo>
                      <a:pt x="189" y="167"/>
                    </a:lnTo>
                    <a:lnTo>
                      <a:pt x="187" y="167"/>
                    </a:lnTo>
                    <a:lnTo>
                      <a:pt x="187" y="164"/>
                    </a:lnTo>
                    <a:lnTo>
                      <a:pt x="181" y="161"/>
                    </a:lnTo>
                    <a:lnTo>
                      <a:pt x="178" y="158"/>
                    </a:lnTo>
                    <a:lnTo>
                      <a:pt x="176" y="155"/>
                    </a:lnTo>
                    <a:lnTo>
                      <a:pt x="173" y="152"/>
                    </a:lnTo>
                    <a:lnTo>
                      <a:pt x="170" y="152"/>
                    </a:lnTo>
                    <a:lnTo>
                      <a:pt x="167" y="149"/>
                    </a:lnTo>
                    <a:lnTo>
                      <a:pt x="165" y="149"/>
                    </a:lnTo>
                    <a:lnTo>
                      <a:pt x="159" y="149"/>
                    </a:lnTo>
                    <a:lnTo>
                      <a:pt x="159" y="146"/>
                    </a:lnTo>
                    <a:lnTo>
                      <a:pt x="156" y="146"/>
                    </a:lnTo>
                    <a:lnTo>
                      <a:pt x="154" y="143"/>
                    </a:lnTo>
                    <a:lnTo>
                      <a:pt x="148" y="143"/>
                    </a:lnTo>
                    <a:lnTo>
                      <a:pt x="143" y="140"/>
                    </a:lnTo>
                    <a:lnTo>
                      <a:pt x="140" y="137"/>
                    </a:lnTo>
                    <a:lnTo>
                      <a:pt x="134" y="134"/>
                    </a:lnTo>
                    <a:lnTo>
                      <a:pt x="129" y="130"/>
                    </a:lnTo>
                    <a:lnTo>
                      <a:pt x="123" y="130"/>
                    </a:lnTo>
                    <a:lnTo>
                      <a:pt x="121" y="130"/>
                    </a:lnTo>
                    <a:lnTo>
                      <a:pt x="121" y="137"/>
                    </a:lnTo>
                    <a:lnTo>
                      <a:pt x="118" y="146"/>
                    </a:lnTo>
                    <a:lnTo>
                      <a:pt x="112" y="182"/>
                    </a:lnTo>
                    <a:lnTo>
                      <a:pt x="110" y="182"/>
                    </a:lnTo>
                    <a:lnTo>
                      <a:pt x="88" y="176"/>
                    </a:lnTo>
                    <a:lnTo>
                      <a:pt x="88" y="173"/>
                    </a:lnTo>
                    <a:lnTo>
                      <a:pt x="82" y="170"/>
                    </a:lnTo>
                    <a:lnTo>
                      <a:pt x="82" y="167"/>
                    </a:lnTo>
                    <a:lnTo>
                      <a:pt x="85" y="158"/>
                    </a:lnTo>
                    <a:lnTo>
                      <a:pt x="77" y="158"/>
                    </a:lnTo>
                    <a:lnTo>
                      <a:pt x="30" y="146"/>
                    </a:lnTo>
                    <a:lnTo>
                      <a:pt x="35" y="130"/>
                    </a:lnTo>
                    <a:lnTo>
                      <a:pt x="38" y="115"/>
                    </a:lnTo>
                    <a:lnTo>
                      <a:pt x="41" y="103"/>
                    </a:lnTo>
                    <a:lnTo>
                      <a:pt x="38" y="103"/>
                    </a:lnTo>
                    <a:lnTo>
                      <a:pt x="33" y="100"/>
                    </a:lnTo>
                    <a:lnTo>
                      <a:pt x="27" y="100"/>
                    </a:lnTo>
                    <a:lnTo>
                      <a:pt x="22" y="97"/>
                    </a:lnTo>
                    <a:lnTo>
                      <a:pt x="19" y="91"/>
                    </a:lnTo>
                    <a:lnTo>
                      <a:pt x="16" y="88"/>
                    </a:lnTo>
                    <a:lnTo>
                      <a:pt x="11" y="88"/>
                    </a:lnTo>
                    <a:lnTo>
                      <a:pt x="8" y="88"/>
                    </a:lnTo>
                    <a:lnTo>
                      <a:pt x="2" y="88"/>
                    </a:lnTo>
                    <a:lnTo>
                      <a:pt x="5" y="73"/>
                    </a:lnTo>
                    <a:lnTo>
                      <a:pt x="0" y="73"/>
                    </a:lnTo>
                    <a:lnTo>
                      <a:pt x="5" y="49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30" y="40"/>
                    </a:lnTo>
                    <a:lnTo>
                      <a:pt x="33" y="40"/>
                    </a:lnTo>
                    <a:lnTo>
                      <a:pt x="35" y="43"/>
                    </a:lnTo>
                    <a:lnTo>
                      <a:pt x="33" y="49"/>
                    </a:lnTo>
                    <a:lnTo>
                      <a:pt x="33" y="55"/>
                    </a:lnTo>
                    <a:lnTo>
                      <a:pt x="33" y="61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4" name="Freeform 330"/>
              <p:cNvSpPr>
                <a:spLocks/>
              </p:cNvSpPr>
              <p:nvPr/>
            </p:nvSpPr>
            <p:spPr bwMode="auto">
              <a:xfrm>
                <a:off x="2887" y="2785"/>
                <a:ext cx="451" cy="455"/>
              </a:xfrm>
              <a:custGeom>
                <a:avLst/>
                <a:gdLst/>
                <a:ahLst/>
                <a:cxnLst>
                  <a:cxn ang="0">
                    <a:pos x="44" y="34"/>
                  </a:cxn>
                  <a:cxn ang="0">
                    <a:pos x="38" y="0"/>
                  </a:cxn>
                  <a:cxn ang="0">
                    <a:pos x="129" y="3"/>
                  </a:cxn>
                  <a:cxn ang="0">
                    <a:pos x="135" y="58"/>
                  </a:cxn>
                  <a:cxn ang="0">
                    <a:pos x="195" y="61"/>
                  </a:cxn>
                  <a:cxn ang="0">
                    <a:pos x="256" y="67"/>
                  </a:cxn>
                  <a:cxn ang="0">
                    <a:pos x="256" y="58"/>
                  </a:cxn>
                  <a:cxn ang="0">
                    <a:pos x="338" y="76"/>
                  </a:cxn>
                  <a:cxn ang="0">
                    <a:pos x="429" y="94"/>
                  </a:cxn>
                  <a:cxn ang="0">
                    <a:pos x="435" y="100"/>
                  </a:cxn>
                  <a:cxn ang="0">
                    <a:pos x="443" y="106"/>
                  </a:cxn>
                  <a:cxn ang="0">
                    <a:pos x="451" y="106"/>
                  </a:cxn>
                  <a:cxn ang="0">
                    <a:pos x="446" y="119"/>
                  </a:cxn>
                  <a:cxn ang="0">
                    <a:pos x="404" y="167"/>
                  </a:cxn>
                  <a:cxn ang="0">
                    <a:pos x="415" y="173"/>
                  </a:cxn>
                  <a:cxn ang="0">
                    <a:pos x="388" y="228"/>
                  </a:cxn>
                  <a:cxn ang="0">
                    <a:pos x="347" y="303"/>
                  </a:cxn>
                  <a:cxn ang="0">
                    <a:pos x="314" y="364"/>
                  </a:cxn>
                  <a:cxn ang="0">
                    <a:pos x="297" y="376"/>
                  </a:cxn>
                  <a:cxn ang="0">
                    <a:pos x="286" y="388"/>
                  </a:cxn>
                  <a:cxn ang="0">
                    <a:pos x="264" y="413"/>
                  </a:cxn>
                  <a:cxn ang="0">
                    <a:pos x="247" y="434"/>
                  </a:cxn>
                  <a:cxn ang="0">
                    <a:pos x="228" y="455"/>
                  </a:cxn>
                  <a:cxn ang="0">
                    <a:pos x="181" y="434"/>
                  </a:cxn>
                  <a:cxn ang="0">
                    <a:pos x="140" y="416"/>
                  </a:cxn>
                  <a:cxn ang="0">
                    <a:pos x="110" y="400"/>
                  </a:cxn>
                  <a:cxn ang="0">
                    <a:pos x="102" y="397"/>
                  </a:cxn>
                  <a:cxn ang="0">
                    <a:pos x="88" y="394"/>
                  </a:cxn>
                  <a:cxn ang="0">
                    <a:pos x="71" y="394"/>
                  </a:cxn>
                  <a:cxn ang="0">
                    <a:pos x="52" y="388"/>
                  </a:cxn>
                  <a:cxn ang="0">
                    <a:pos x="5" y="367"/>
                  </a:cxn>
                  <a:cxn ang="0">
                    <a:pos x="0" y="364"/>
                  </a:cxn>
                  <a:cxn ang="0">
                    <a:pos x="0" y="346"/>
                  </a:cxn>
                  <a:cxn ang="0">
                    <a:pos x="3" y="322"/>
                  </a:cxn>
                  <a:cxn ang="0">
                    <a:pos x="11" y="319"/>
                  </a:cxn>
                  <a:cxn ang="0">
                    <a:pos x="33" y="316"/>
                  </a:cxn>
                  <a:cxn ang="0">
                    <a:pos x="41" y="313"/>
                  </a:cxn>
                  <a:cxn ang="0">
                    <a:pos x="44" y="288"/>
                  </a:cxn>
                  <a:cxn ang="0">
                    <a:pos x="47" y="273"/>
                  </a:cxn>
                  <a:cxn ang="0">
                    <a:pos x="47" y="264"/>
                  </a:cxn>
                  <a:cxn ang="0">
                    <a:pos x="44" y="237"/>
                  </a:cxn>
                  <a:cxn ang="0">
                    <a:pos x="38" y="200"/>
                  </a:cxn>
                  <a:cxn ang="0">
                    <a:pos x="38" y="182"/>
                  </a:cxn>
                  <a:cxn ang="0">
                    <a:pos x="44" y="155"/>
                  </a:cxn>
                  <a:cxn ang="0">
                    <a:pos x="44" y="131"/>
                  </a:cxn>
                  <a:cxn ang="0">
                    <a:pos x="41" y="125"/>
                  </a:cxn>
                  <a:cxn ang="0">
                    <a:pos x="41" y="88"/>
                  </a:cxn>
                  <a:cxn ang="0">
                    <a:pos x="41" y="61"/>
                  </a:cxn>
                </a:cxnLst>
                <a:rect l="0" t="0" r="r" b="b"/>
                <a:pathLst>
                  <a:path w="451" h="455">
                    <a:moveTo>
                      <a:pt x="41" y="43"/>
                    </a:moveTo>
                    <a:lnTo>
                      <a:pt x="44" y="34"/>
                    </a:lnTo>
                    <a:lnTo>
                      <a:pt x="38" y="25"/>
                    </a:lnTo>
                    <a:lnTo>
                      <a:pt x="38" y="0"/>
                    </a:lnTo>
                    <a:lnTo>
                      <a:pt x="74" y="0"/>
                    </a:lnTo>
                    <a:lnTo>
                      <a:pt x="129" y="3"/>
                    </a:lnTo>
                    <a:lnTo>
                      <a:pt x="132" y="37"/>
                    </a:lnTo>
                    <a:lnTo>
                      <a:pt x="135" y="58"/>
                    </a:lnTo>
                    <a:lnTo>
                      <a:pt x="154" y="58"/>
                    </a:lnTo>
                    <a:lnTo>
                      <a:pt x="195" y="61"/>
                    </a:lnTo>
                    <a:lnTo>
                      <a:pt x="242" y="64"/>
                    </a:lnTo>
                    <a:lnTo>
                      <a:pt x="256" y="67"/>
                    </a:lnTo>
                    <a:lnTo>
                      <a:pt x="256" y="61"/>
                    </a:lnTo>
                    <a:lnTo>
                      <a:pt x="256" y="58"/>
                    </a:lnTo>
                    <a:lnTo>
                      <a:pt x="294" y="64"/>
                    </a:lnTo>
                    <a:lnTo>
                      <a:pt x="338" y="76"/>
                    </a:lnTo>
                    <a:lnTo>
                      <a:pt x="404" y="91"/>
                    </a:lnTo>
                    <a:lnTo>
                      <a:pt x="429" y="94"/>
                    </a:lnTo>
                    <a:lnTo>
                      <a:pt x="429" y="100"/>
                    </a:lnTo>
                    <a:lnTo>
                      <a:pt x="435" y="100"/>
                    </a:lnTo>
                    <a:lnTo>
                      <a:pt x="437" y="103"/>
                    </a:lnTo>
                    <a:lnTo>
                      <a:pt x="443" y="106"/>
                    </a:lnTo>
                    <a:lnTo>
                      <a:pt x="451" y="103"/>
                    </a:lnTo>
                    <a:lnTo>
                      <a:pt x="451" y="106"/>
                    </a:lnTo>
                    <a:lnTo>
                      <a:pt x="446" y="116"/>
                    </a:lnTo>
                    <a:lnTo>
                      <a:pt x="446" y="119"/>
                    </a:lnTo>
                    <a:lnTo>
                      <a:pt x="426" y="116"/>
                    </a:lnTo>
                    <a:lnTo>
                      <a:pt x="404" y="167"/>
                    </a:lnTo>
                    <a:lnTo>
                      <a:pt x="418" y="170"/>
                    </a:lnTo>
                    <a:lnTo>
                      <a:pt x="415" y="173"/>
                    </a:lnTo>
                    <a:lnTo>
                      <a:pt x="404" y="194"/>
                    </a:lnTo>
                    <a:lnTo>
                      <a:pt x="388" y="228"/>
                    </a:lnTo>
                    <a:lnTo>
                      <a:pt x="366" y="267"/>
                    </a:lnTo>
                    <a:lnTo>
                      <a:pt x="347" y="303"/>
                    </a:lnTo>
                    <a:lnTo>
                      <a:pt x="327" y="340"/>
                    </a:lnTo>
                    <a:lnTo>
                      <a:pt x="314" y="364"/>
                    </a:lnTo>
                    <a:lnTo>
                      <a:pt x="300" y="373"/>
                    </a:lnTo>
                    <a:lnTo>
                      <a:pt x="297" y="376"/>
                    </a:lnTo>
                    <a:lnTo>
                      <a:pt x="294" y="379"/>
                    </a:lnTo>
                    <a:lnTo>
                      <a:pt x="286" y="388"/>
                    </a:lnTo>
                    <a:lnTo>
                      <a:pt x="278" y="397"/>
                    </a:lnTo>
                    <a:lnTo>
                      <a:pt x="264" y="413"/>
                    </a:lnTo>
                    <a:lnTo>
                      <a:pt x="256" y="425"/>
                    </a:lnTo>
                    <a:lnTo>
                      <a:pt x="247" y="434"/>
                    </a:lnTo>
                    <a:lnTo>
                      <a:pt x="236" y="443"/>
                    </a:lnTo>
                    <a:lnTo>
                      <a:pt x="228" y="455"/>
                    </a:lnTo>
                    <a:lnTo>
                      <a:pt x="195" y="440"/>
                    </a:lnTo>
                    <a:lnTo>
                      <a:pt x="181" y="434"/>
                    </a:lnTo>
                    <a:lnTo>
                      <a:pt x="159" y="425"/>
                    </a:lnTo>
                    <a:lnTo>
                      <a:pt x="140" y="416"/>
                    </a:lnTo>
                    <a:lnTo>
                      <a:pt x="118" y="407"/>
                    </a:lnTo>
                    <a:lnTo>
                      <a:pt x="110" y="400"/>
                    </a:lnTo>
                    <a:lnTo>
                      <a:pt x="104" y="397"/>
                    </a:lnTo>
                    <a:lnTo>
                      <a:pt x="102" y="397"/>
                    </a:lnTo>
                    <a:lnTo>
                      <a:pt x="93" y="394"/>
                    </a:lnTo>
                    <a:lnTo>
                      <a:pt x="88" y="394"/>
                    </a:lnTo>
                    <a:lnTo>
                      <a:pt x="77" y="394"/>
                    </a:lnTo>
                    <a:lnTo>
                      <a:pt x="71" y="394"/>
                    </a:lnTo>
                    <a:lnTo>
                      <a:pt x="66" y="391"/>
                    </a:lnTo>
                    <a:lnTo>
                      <a:pt x="52" y="388"/>
                    </a:lnTo>
                    <a:lnTo>
                      <a:pt x="27" y="379"/>
                    </a:lnTo>
                    <a:lnTo>
                      <a:pt x="5" y="367"/>
                    </a:lnTo>
                    <a:lnTo>
                      <a:pt x="0" y="367"/>
                    </a:lnTo>
                    <a:lnTo>
                      <a:pt x="0" y="364"/>
                    </a:lnTo>
                    <a:lnTo>
                      <a:pt x="0" y="355"/>
                    </a:lnTo>
                    <a:lnTo>
                      <a:pt x="0" y="346"/>
                    </a:lnTo>
                    <a:lnTo>
                      <a:pt x="3" y="331"/>
                    </a:lnTo>
                    <a:lnTo>
                      <a:pt x="3" y="322"/>
                    </a:lnTo>
                    <a:lnTo>
                      <a:pt x="5" y="319"/>
                    </a:lnTo>
                    <a:lnTo>
                      <a:pt x="11" y="319"/>
                    </a:lnTo>
                    <a:lnTo>
                      <a:pt x="19" y="319"/>
                    </a:lnTo>
                    <a:lnTo>
                      <a:pt x="33" y="316"/>
                    </a:lnTo>
                    <a:lnTo>
                      <a:pt x="41" y="316"/>
                    </a:lnTo>
                    <a:lnTo>
                      <a:pt x="41" y="313"/>
                    </a:lnTo>
                    <a:lnTo>
                      <a:pt x="41" y="310"/>
                    </a:lnTo>
                    <a:lnTo>
                      <a:pt x="44" y="288"/>
                    </a:lnTo>
                    <a:lnTo>
                      <a:pt x="44" y="282"/>
                    </a:lnTo>
                    <a:lnTo>
                      <a:pt x="47" y="273"/>
                    </a:lnTo>
                    <a:lnTo>
                      <a:pt x="47" y="267"/>
                    </a:lnTo>
                    <a:lnTo>
                      <a:pt x="47" y="264"/>
                    </a:lnTo>
                    <a:lnTo>
                      <a:pt x="44" y="252"/>
                    </a:lnTo>
                    <a:lnTo>
                      <a:pt x="44" y="237"/>
                    </a:lnTo>
                    <a:lnTo>
                      <a:pt x="41" y="216"/>
                    </a:lnTo>
                    <a:lnTo>
                      <a:pt x="38" y="200"/>
                    </a:lnTo>
                    <a:lnTo>
                      <a:pt x="36" y="185"/>
                    </a:lnTo>
                    <a:lnTo>
                      <a:pt x="38" y="182"/>
                    </a:lnTo>
                    <a:lnTo>
                      <a:pt x="41" y="167"/>
                    </a:lnTo>
                    <a:lnTo>
                      <a:pt x="44" y="155"/>
                    </a:lnTo>
                    <a:lnTo>
                      <a:pt x="44" y="143"/>
                    </a:lnTo>
                    <a:lnTo>
                      <a:pt x="44" y="131"/>
                    </a:lnTo>
                    <a:lnTo>
                      <a:pt x="44" y="128"/>
                    </a:lnTo>
                    <a:lnTo>
                      <a:pt x="41" y="125"/>
                    </a:lnTo>
                    <a:lnTo>
                      <a:pt x="41" y="116"/>
                    </a:lnTo>
                    <a:lnTo>
                      <a:pt x="41" y="88"/>
                    </a:lnTo>
                    <a:lnTo>
                      <a:pt x="41" y="73"/>
                    </a:lnTo>
                    <a:lnTo>
                      <a:pt x="41" y="61"/>
                    </a:lnTo>
                    <a:lnTo>
                      <a:pt x="41" y="43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5" name="Freeform 331"/>
              <p:cNvSpPr>
                <a:spLocks/>
              </p:cNvSpPr>
              <p:nvPr/>
            </p:nvSpPr>
            <p:spPr bwMode="auto">
              <a:xfrm>
                <a:off x="2573" y="3119"/>
                <a:ext cx="99" cy="133"/>
              </a:xfrm>
              <a:custGeom>
                <a:avLst/>
                <a:gdLst/>
                <a:ahLst/>
                <a:cxnLst>
                  <a:cxn ang="0">
                    <a:pos x="11" y="30"/>
                  </a:cxn>
                  <a:cxn ang="0">
                    <a:pos x="9" y="24"/>
                  </a:cxn>
                  <a:cxn ang="0">
                    <a:pos x="9" y="9"/>
                  </a:cxn>
                  <a:cxn ang="0">
                    <a:pos x="25" y="6"/>
                  </a:cxn>
                  <a:cxn ang="0">
                    <a:pos x="25" y="0"/>
                  </a:cxn>
                  <a:cxn ang="0">
                    <a:pos x="31" y="15"/>
                  </a:cxn>
                  <a:cxn ang="0">
                    <a:pos x="31" y="27"/>
                  </a:cxn>
                  <a:cxn ang="0">
                    <a:pos x="33" y="30"/>
                  </a:cxn>
                  <a:cxn ang="0">
                    <a:pos x="33" y="45"/>
                  </a:cxn>
                  <a:cxn ang="0">
                    <a:pos x="28" y="51"/>
                  </a:cxn>
                  <a:cxn ang="0">
                    <a:pos x="22" y="51"/>
                  </a:cxn>
                  <a:cxn ang="0">
                    <a:pos x="28" y="54"/>
                  </a:cxn>
                  <a:cxn ang="0">
                    <a:pos x="42" y="54"/>
                  </a:cxn>
                  <a:cxn ang="0">
                    <a:pos x="53" y="54"/>
                  </a:cxn>
                  <a:cxn ang="0">
                    <a:pos x="61" y="54"/>
                  </a:cxn>
                  <a:cxn ang="0">
                    <a:pos x="66" y="57"/>
                  </a:cxn>
                  <a:cxn ang="0">
                    <a:pos x="72" y="48"/>
                  </a:cxn>
                  <a:cxn ang="0">
                    <a:pos x="80" y="39"/>
                  </a:cxn>
                  <a:cxn ang="0">
                    <a:pos x="83" y="33"/>
                  </a:cxn>
                  <a:cxn ang="0">
                    <a:pos x="86" y="24"/>
                  </a:cxn>
                  <a:cxn ang="0">
                    <a:pos x="99" y="36"/>
                  </a:cxn>
                  <a:cxn ang="0">
                    <a:pos x="99" y="48"/>
                  </a:cxn>
                  <a:cxn ang="0">
                    <a:pos x="97" y="66"/>
                  </a:cxn>
                  <a:cxn ang="0">
                    <a:pos x="94" y="97"/>
                  </a:cxn>
                  <a:cxn ang="0">
                    <a:pos x="80" y="118"/>
                  </a:cxn>
                  <a:cxn ang="0">
                    <a:pos x="66" y="121"/>
                  </a:cxn>
                  <a:cxn ang="0">
                    <a:pos x="47" y="124"/>
                  </a:cxn>
                  <a:cxn ang="0">
                    <a:pos x="42" y="112"/>
                  </a:cxn>
                  <a:cxn ang="0">
                    <a:pos x="31" y="133"/>
                  </a:cxn>
                  <a:cxn ang="0">
                    <a:pos x="28" y="115"/>
                  </a:cxn>
                  <a:cxn ang="0">
                    <a:pos x="14" y="112"/>
                  </a:cxn>
                  <a:cxn ang="0">
                    <a:pos x="11" y="109"/>
                  </a:cxn>
                  <a:cxn ang="0">
                    <a:pos x="3" y="100"/>
                  </a:cxn>
                  <a:cxn ang="0">
                    <a:pos x="3" y="85"/>
                  </a:cxn>
                  <a:cxn ang="0">
                    <a:pos x="11" y="57"/>
                  </a:cxn>
                  <a:cxn ang="0">
                    <a:pos x="6" y="57"/>
                  </a:cxn>
                  <a:cxn ang="0">
                    <a:pos x="6" y="30"/>
                  </a:cxn>
                </a:cxnLst>
                <a:rect l="0" t="0" r="r" b="b"/>
                <a:pathLst>
                  <a:path w="99" h="133">
                    <a:moveTo>
                      <a:pt x="6" y="30"/>
                    </a:moveTo>
                    <a:lnTo>
                      <a:pt x="11" y="30"/>
                    </a:lnTo>
                    <a:lnTo>
                      <a:pt x="11" y="27"/>
                    </a:lnTo>
                    <a:lnTo>
                      <a:pt x="9" y="24"/>
                    </a:lnTo>
                    <a:lnTo>
                      <a:pt x="9" y="18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5" y="6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31" y="3"/>
                    </a:lnTo>
                    <a:lnTo>
                      <a:pt x="31" y="15"/>
                    </a:lnTo>
                    <a:lnTo>
                      <a:pt x="31" y="24"/>
                    </a:lnTo>
                    <a:lnTo>
                      <a:pt x="31" y="27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3" y="39"/>
                    </a:lnTo>
                    <a:lnTo>
                      <a:pt x="33" y="45"/>
                    </a:lnTo>
                    <a:lnTo>
                      <a:pt x="33" y="51"/>
                    </a:lnTo>
                    <a:lnTo>
                      <a:pt x="28" y="51"/>
                    </a:lnTo>
                    <a:lnTo>
                      <a:pt x="25" y="51"/>
                    </a:lnTo>
                    <a:lnTo>
                      <a:pt x="22" y="51"/>
                    </a:lnTo>
                    <a:lnTo>
                      <a:pt x="25" y="51"/>
                    </a:lnTo>
                    <a:lnTo>
                      <a:pt x="28" y="54"/>
                    </a:lnTo>
                    <a:lnTo>
                      <a:pt x="36" y="54"/>
                    </a:lnTo>
                    <a:lnTo>
                      <a:pt x="42" y="54"/>
                    </a:lnTo>
                    <a:lnTo>
                      <a:pt x="47" y="54"/>
                    </a:lnTo>
                    <a:lnTo>
                      <a:pt x="53" y="54"/>
                    </a:lnTo>
                    <a:lnTo>
                      <a:pt x="55" y="54"/>
                    </a:lnTo>
                    <a:lnTo>
                      <a:pt x="61" y="54"/>
                    </a:lnTo>
                    <a:lnTo>
                      <a:pt x="64" y="54"/>
                    </a:lnTo>
                    <a:lnTo>
                      <a:pt x="66" y="57"/>
                    </a:lnTo>
                    <a:lnTo>
                      <a:pt x="72" y="57"/>
                    </a:lnTo>
                    <a:lnTo>
                      <a:pt x="72" y="48"/>
                    </a:lnTo>
                    <a:lnTo>
                      <a:pt x="75" y="42"/>
                    </a:lnTo>
                    <a:lnTo>
                      <a:pt x="80" y="39"/>
                    </a:lnTo>
                    <a:lnTo>
                      <a:pt x="80" y="36"/>
                    </a:lnTo>
                    <a:lnTo>
                      <a:pt x="83" y="33"/>
                    </a:lnTo>
                    <a:lnTo>
                      <a:pt x="86" y="27"/>
                    </a:lnTo>
                    <a:lnTo>
                      <a:pt x="86" y="24"/>
                    </a:lnTo>
                    <a:lnTo>
                      <a:pt x="99" y="24"/>
                    </a:lnTo>
                    <a:lnTo>
                      <a:pt x="99" y="36"/>
                    </a:lnTo>
                    <a:lnTo>
                      <a:pt x="99" y="45"/>
                    </a:lnTo>
                    <a:lnTo>
                      <a:pt x="99" y="48"/>
                    </a:lnTo>
                    <a:lnTo>
                      <a:pt x="97" y="57"/>
                    </a:lnTo>
                    <a:lnTo>
                      <a:pt x="97" y="66"/>
                    </a:lnTo>
                    <a:lnTo>
                      <a:pt x="94" y="79"/>
                    </a:lnTo>
                    <a:lnTo>
                      <a:pt x="94" y="97"/>
                    </a:lnTo>
                    <a:lnTo>
                      <a:pt x="91" y="118"/>
                    </a:lnTo>
                    <a:lnTo>
                      <a:pt x="80" y="118"/>
                    </a:lnTo>
                    <a:lnTo>
                      <a:pt x="72" y="118"/>
                    </a:lnTo>
                    <a:lnTo>
                      <a:pt x="66" y="121"/>
                    </a:lnTo>
                    <a:lnTo>
                      <a:pt x="58" y="121"/>
                    </a:lnTo>
                    <a:lnTo>
                      <a:pt x="47" y="124"/>
                    </a:lnTo>
                    <a:lnTo>
                      <a:pt x="47" y="112"/>
                    </a:lnTo>
                    <a:lnTo>
                      <a:pt x="42" y="112"/>
                    </a:lnTo>
                    <a:lnTo>
                      <a:pt x="42" y="130"/>
                    </a:lnTo>
                    <a:lnTo>
                      <a:pt x="31" y="133"/>
                    </a:lnTo>
                    <a:lnTo>
                      <a:pt x="31" y="127"/>
                    </a:lnTo>
                    <a:lnTo>
                      <a:pt x="28" y="115"/>
                    </a:lnTo>
                    <a:lnTo>
                      <a:pt x="28" y="106"/>
                    </a:lnTo>
                    <a:lnTo>
                      <a:pt x="14" y="112"/>
                    </a:lnTo>
                    <a:lnTo>
                      <a:pt x="11" y="112"/>
                    </a:lnTo>
                    <a:lnTo>
                      <a:pt x="11" y="109"/>
                    </a:lnTo>
                    <a:lnTo>
                      <a:pt x="9" y="106"/>
                    </a:lnTo>
                    <a:lnTo>
                      <a:pt x="3" y="100"/>
                    </a:lnTo>
                    <a:lnTo>
                      <a:pt x="0" y="100"/>
                    </a:lnTo>
                    <a:lnTo>
                      <a:pt x="3" y="85"/>
                    </a:lnTo>
                    <a:lnTo>
                      <a:pt x="9" y="66"/>
                    </a:lnTo>
                    <a:lnTo>
                      <a:pt x="11" y="57"/>
                    </a:lnTo>
                    <a:lnTo>
                      <a:pt x="9" y="57"/>
                    </a:lnTo>
                    <a:lnTo>
                      <a:pt x="6" y="57"/>
                    </a:lnTo>
                    <a:lnTo>
                      <a:pt x="6" y="51"/>
                    </a:lnTo>
                    <a:lnTo>
                      <a:pt x="6" y="3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6" name="Freeform 332"/>
              <p:cNvSpPr>
                <a:spLocks/>
              </p:cNvSpPr>
              <p:nvPr/>
            </p:nvSpPr>
            <p:spPr bwMode="auto">
              <a:xfrm>
                <a:off x="2029" y="3185"/>
                <a:ext cx="74" cy="79"/>
              </a:xfrm>
              <a:custGeom>
                <a:avLst/>
                <a:gdLst/>
                <a:ahLst/>
                <a:cxnLst>
                  <a:cxn ang="0">
                    <a:pos x="71" y="22"/>
                  </a:cxn>
                  <a:cxn ang="0">
                    <a:pos x="74" y="22"/>
                  </a:cxn>
                  <a:cxn ang="0">
                    <a:pos x="71" y="37"/>
                  </a:cxn>
                  <a:cxn ang="0">
                    <a:pos x="71" y="49"/>
                  </a:cxn>
                  <a:cxn ang="0">
                    <a:pos x="71" y="61"/>
                  </a:cxn>
                  <a:cxn ang="0">
                    <a:pos x="68" y="73"/>
                  </a:cxn>
                  <a:cxn ang="0">
                    <a:pos x="68" y="79"/>
                  </a:cxn>
                  <a:cxn ang="0">
                    <a:pos x="57" y="73"/>
                  </a:cxn>
                  <a:cxn ang="0">
                    <a:pos x="49" y="67"/>
                  </a:cxn>
                  <a:cxn ang="0">
                    <a:pos x="38" y="64"/>
                  </a:cxn>
                  <a:cxn ang="0">
                    <a:pos x="33" y="61"/>
                  </a:cxn>
                  <a:cxn ang="0">
                    <a:pos x="22" y="55"/>
                  </a:cxn>
                  <a:cxn ang="0">
                    <a:pos x="16" y="52"/>
                  </a:cxn>
                  <a:cxn ang="0">
                    <a:pos x="13" y="49"/>
                  </a:cxn>
                  <a:cxn ang="0">
                    <a:pos x="8" y="46"/>
                  </a:cxn>
                  <a:cxn ang="0">
                    <a:pos x="5" y="46"/>
                  </a:cxn>
                  <a:cxn ang="0">
                    <a:pos x="2" y="43"/>
                  </a:cxn>
                  <a:cxn ang="0">
                    <a:pos x="0" y="43"/>
                  </a:cxn>
                  <a:cxn ang="0">
                    <a:pos x="0" y="40"/>
                  </a:cxn>
                  <a:cxn ang="0">
                    <a:pos x="2" y="28"/>
                  </a:cxn>
                  <a:cxn ang="0">
                    <a:pos x="2" y="16"/>
                  </a:cxn>
                  <a:cxn ang="0">
                    <a:pos x="2" y="7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11" y="0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22" y="4"/>
                  </a:cxn>
                  <a:cxn ang="0">
                    <a:pos x="24" y="7"/>
                  </a:cxn>
                  <a:cxn ang="0">
                    <a:pos x="35" y="10"/>
                  </a:cxn>
                  <a:cxn ang="0">
                    <a:pos x="46" y="13"/>
                  </a:cxn>
                  <a:cxn ang="0">
                    <a:pos x="60" y="16"/>
                  </a:cxn>
                  <a:cxn ang="0">
                    <a:pos x="71" y="19"/>
                  </a:cxn>
                  <a:cxn ang="0">
                    <a:pos x="71" y="22"/>
                  </a:cxn>
                </a:cxnLst>
                <a:rect l="0" t="0" r="r" b="b"/>
                <a:pathLst>
                  <a:path w="74" h="79">
                    <a:moveTo>
                      <a:pt x="71" y="22"/>
                    </a:moveTo>
                    <a:lnTo>
                      <a:pt x="74" y="22"/>
                    </a:lnTo>
                    <a:lnTo>
                      <a:pt x="71" y="37"/>
                    </a:lnTo>
                    <a:lnTo>
                      <a:pt x="71" y="49"/>
                    </a:lnTo>
                    <a:lnTo>
                      <a:pt x="71" y="61"/>
                    </a:lnTo>
                    <a:lnTo>
                      <a:pt x="68" y="73"/>
                    </a:lnTo>
                    <a:lnTo>
                      <a:pt x="68" y="79"/>
                    </a:lnTo>
                    <a:lnTo>
                      <a:pt x="57" y="73"/>
                    </a:lnTo>
                    <a:lnTo>
                      <a:pt x="49" y="67"/>
                    </a:lnTo>
                    <a:lnTo>
                      <a:pt x="38" y="64"/>
                    </a:lnTo>
                    <a:lnTo>
                      <a:pt x="33" y="61"/>
                    </a:lnTo>
                    <a:lnTo>
                      <a:pt x="22" y="55"/>
                    </a:lnTo>
                    <a:lnTo>
                      <a:pt x="16" y="52"/>
                    </a:lnTo>
                    <a:lnTo>
                      <a:pt x="13" y="49"/>
                    </a:lnTo>
                    <a:lnTo>
                      <a:pt x="8" y="46"/>
                    </a:lnTo>
                    <a:lnTo>
                      <a:pt x="5" y="46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2" y="28"/>
                    </a:lnTo>
                    <a:lnTo>
                      <a:pt x="2" y="16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35" y="10"/>
                    </a:lnTo>
                    <a:lnTo>
                      <a:pt x="46" y="13"/>
                    </a:lnTo>
                    <a:lnTo>
                      <a:pt x="60" y="16"/>
                    </a:lnTo>
                    <a:lnTo>
                      <a:pt x="71" y="19"/>
                    </a:lnTo>
                    <a:lnTo>
                      <a:pt x="71" y="22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7" name="Freeform 333"/>
              <p:cNvSpPr>
                <a:spLocks/>
              </p:cNvSpPr>
              <p:nvPr/>
            </p:nvSpPr>
            <p:spPr bwMode="auto">
              <a:xfrm>
                <a:off x="1979" y="3092"/>
                <a:ext cx="253" cy="145"/>
              </a:xfrm>
              <a:custGeom>
                <a:avLst/>
                <a:gdLst/>
                <a:ahLst/>
                <a:cxnLst>
                  <a:cxn ang="0">
                    <a:pos x="239" y="60"/>
                  </a:cxn>
                  <a:cxn ang="0">
                    <a:pos x="250" y="66"/>
                  </a:cxn>
                  <a:cxn ang="0">
                    <a:pos x="253" y="75"/>
                  </a:cxn>
                  <a:cxn ang="0">
                    <a:pos x="253" y="84"/>
                  </a:cxn>
                  <a:cxn ang="0">
                    <a:pos x="253" y="90"/>
                  </a:cxn>
                  <a:cxn ang="0">
                    <a:pos x="253" y="103"/>
                  </a:cxn>
                  <a:cxn ang="0">
                    <a:pos x="250" y="109"/>
                  </a:cxn>
                  <a:cxn ang="0">
                    <a:pos x="250" y="118"/>
                  </a:cxn>
                  <a:cxn ang="0">
                    <a:pos x="245" y="136"/>
                  </a:cxn>
                  <a:cxn ang="0">
                    <a:pos x="237" y="142"/>
                  </a:cxn>
                  <a:cxn ang="0">
                    <a:pos x="220" y="139"/>
                  </a:cxn>
                  <a:cxn ang="0">
                    <a:pos x="206" y="133"/>
                  </a:cxn>
                  <a:cxn ang="0">
                    <a:pos x="182" y="130"/>
                  </a:cxn>
                  <a:cxn ang="0">
                    <a:pos x="171" y="124"/>
                  </a:cxn>
                  <a:cxn ang="0">
                    <a:pos x="160" y="121"/>
                  </a:cxn>
                  <a:cxn ang="0">
                    <a:pos x="140" y="115"/>
                  </a:cxn>
                  <a:cxn ang="0">
                    <a:pos x="124" y="112"/>
                  </a:cxn>
                  <a:cxn ang="0">
                    <a:pos x="96" y="106"/>
                  </a:cxn>
                  <a:cxn ang="0">
                    <a:pos x="74" y="100"/>
                  </a:cxn>
                  <a:cxn ang="0">
                    <a:pos x="69" y="97"/>
                  </a:cxn>
                  <a:cxn ang="0">
                    <a:pos x="61" y="93"/>
                  </a:cxn>
                  <a:cxn ang="0">
                    <a:pos x="52" y="93"/>
                  </a:cxn>
                  <a:cxn ang="0">
                    <a:pos x="25" y="87"/>
                  </a:cxn>
                  <a:cxn ang="0">
                    <a:pos x="0" y="81"/>
                  </a:cxn>
                  <a:cxn ang="0">
                    <a:pos x="11" y="69"/>
                  </a:cxn>
                  <a:cxn ang="0">
                    <a:pos x="19" y="54"/>
                  </a:cxn>
                  <a:cxn ang="0">
                    <a:pos x="28" y="36"/>
                  </a:cxn>
                  <a:cxn ang="0">
                    <a:pos x="66" y="6"/>
                  </a:cxn>
                  <a:cxn ang="0">
                    <a:pos x="146" y="33"/>
                  </a:cxn>
                  <a:cxn ang="0">
                    <a:pos x="165" y="39"/>
                  </a:cxn>
                  <a:cxn ang="0">
                    <a:pos x="182" y="42"/>
                  </a:cxn>
                  <a:cxn ang="0">
                    <a:pos x="193" y="48"/>
                  </a:cxn>
                  <a:cxn ang="0">
                    <a:pos x="206" y="51"/>
                  </a:cxn>
                  <a:cxn ang="0">
                    <a:pos x="220" y="57"/>
                  </a:cxn>
                  <a:cxn ang="0">
                    <a:pos x="231" y="60"/>
                  </a:cxn>
                </a:cxnLst>
                <a:rect l="0" t="0" r="r" b="b"/>
                <a:pathLst>
                  <a:path w="253" h="145">
                    <a:moveTo>
                      <a:pt x="231" y="60"/>
                    </a:moveTo>
                    <a:lnTo>
                      <a:pt x="239" y="60"/>
                    </a:lnTo>
                    <a:lnTo>
                      <a:pt x="242" y="63"/>
                    </a:lnTo>
                    <a:lnTo>
                      <a:pt x="250" y="66"/>
                    </a:lnTo>
                    <a:lnTo>
                      <a:pt x="250" y="72"/>
                    </a:lnTo>
                    <a:lnTo>
                      <a:pt x="253" y="75"/>
                    </a:lnTo>
                    <a:lnTo>
                      <a:pt x="253" y="81"/>
                    </a:lnTo>
                    <a:lnTo>
                      <a:pt x="253" y="84"/>
                    </a:lnTo>
                    <a:lnTo>
                      <a:pt x="253" y="87"/>
                    </a:lnTo>
                    <a:lnTo>
                      <a:pt x="253" y="90"/>
                    </a:lnTo>
                    <a:lnTo>
                      <a:pt x="253" y="97"/>
                    </a:lnTo>
                    <a:lnTo>
                      <a:pt x="253" y="103"/>
                    </a:lnTo>
                    <a:lnTo>
                      <a:pt x="253" y="106"/>
                    </a:lnTo>
                    <a:lnTo>
                      <a:pt x="250" y="109"/>
                    </a:lnTo>
                    <a:lnTo>
                      <a:pt x="250" y="115"/>
                    </a:lnTo>
                    <a:lnTo>
                      <a:pt x="250" y="118"/>
                    </a:lnTo>
                    <a:lnTo>
                      <a:pt x="248" y="127"/>
                    </a:lnTo>
                    <a:lnTo>
                      <a:pt x="245" y="136"/>
                    </a:lnTo>
                    <a:lnTo>
                      <a:pt x="242" y="145"/>
                    </a:lnTo>
                    <a:lnTo>
                      <a:pt x="237" y="142"/>
                    </a:lnTo>
                    <a:lnTo>
                      <a:pt x="228" y="139"/>
                    </a:lnTo>
                    <a:lnTo>
                      <a:pt x="220" y="139"/>
                    </a:lnTo>
                    <a:lnTo>
                      <a:pt x="215" y="136"/>
                    </a:lnTo>
                    <a:lnTo>
                      <a:pt x="206" y="133"/>
                    </a:lnTo>
                    <a:lnTo>
                      <a:pt x="201" y="133"/>
                    </a:lnTo>
                    <a:lnTo>
                      <a:pt x="182" y="130"/>
                    </a:lnTo>
                    <a:lnTo>
                      <a:pt x="176" y="127"/>
                    </a:lnTo>
                    <a:lnTo>
                      <a:pt x="171" y="124"/>
                    </a:lnTo>
                    <a:lnTo>
                      <a:pt x="165" y="124"/>
                    </a:lnTo>
                    <a:lnTo>
                      <a:pt x="160" y="121"/>
                    </a:lnTo>
                    <a:lnTo>
                      <a:pt x="151" y="121"/>
                    </a:lnTo>
                    <a:lnTo>
                      <a:pt x="140" y="115"/>
                    </a:lnTo>
                    <a:lnTo>
                      <a:pt x="127" y="115"/>
                    </a:lnTo>
                    <a:lnTo>
                      <a:pt x="124" y="112"/>
                    </a:lnTo>
                    <a:lnTo>
                      <a:pt x="110" y="109"/>
                    </a:lnTo>
                    <a:lnTo>
                      <a:pt x="96" y="106"/>
                    </a:lnTo>
                    <a:lnTo>
                      <a:pt x="85" y="103"/>
                    </a:lnTo>
                    <a:lnTo>
                      <a:pt x="74" y="100"/>
                    </a:lnTo>
                    <a:lnTo>
                      <a:pt x="72" y="97"/>
                    </a:lnTo>
                    <a:lnTo>
                      <a:pt x="69" y="97"/>
                    </a:lnTo>
                    <a:lnTo>
                      <a:pt x="63" y="97"/>
                    </a:lnTo>
                    <a:lnTo>
                      <a:pt x="61" y="93"/>
                    </a:lnTo>
                    <a:lnTo>
                      <a:pt x="58" y="93"/>
                    </a:lnTo>
                    <a:lnTo>
                      <a:pt x="52" y="93"/>
                    </a:lnTo>
                    <a:lnTo>
                      <a:pt x="41" y="90"/>
                    </a:lnTo>
                    <a:lnTo>
                      <a:pt x="25" y="87"/>
                    </a:lnTo>
                    <a:lnTo>
                      <a:pt x="11" y="81"/>
                    </a:lnTo>
                    <a:lnTo>
                      <a:pt x="0" y="81"/>
                    </a:lnTo>
                    <a:lnTo>
                      <a:pt x="6" y="75"/>
                    </a:lnTo>
                    <a:lnTo>
                      <a:pt x="11" y="69"/>
                    </a:lnTo>
                    <a:lnTo>
                      <a:pt x="14" y="60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8" y="36"/>
                    </a:lnTo>
                    <a:lnTo>
                      <a:pt x="47" y="0"/>
                    </a:lnTo>
                    <a:lnTo>
                      <a:pt x="66" y="6"/>
                    </a:lnTo>
                    <a:lnTo>
                      <a:pt x="118" y="24"/>
                    </a:lnTo>
                    <a:lnTo>
                      <a:pt x="146" y="33"/>
                    </a:lnTo>
                    <a:lnTo>
                      <a:pt x="160" y="36"/>
                    </a:lnTo>
                    <a:lnTo>
                      <a:pt x="165" y="39"/>
                    </a:lnTo>
                    <a:lnTo>
                      <a:pt x="173" y="42"/>
                    </a:lnTo>
                    <a:lnTo>
                      <a:pt x="182" y="42"/>
                    </a:lnTo>
                    <a:lnTo>
                      <a:pt x="187" y="45"/>
                    </a:lnTo>
                    <a:lnTo>
                      <a:pt x="193" y="48"/>
                    </a:lnTo>
                    <a:lnTo>
                      <a:pt x="198" y="51"/>
                    </a:lnTo>
                    <a:lnTo>
                      <a:pt x="206" y="51"/>
                    </a:lnTo>
                    <a:lnTo>
                      <a:pt x="215" y="54"/>
                    </a:lnTo>
                    <a:lnTo>
                      <a:pt x="220" y="57"/>
                    </a:lnTo>
                    <a:lnTo>
                      <a:pt x="226" y="57"/>
                    </a:lnTo>
                    <a:lnTo>
                      <a:pt x="231" y="60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8" name="Freeform 334"/>
              <p:cNvSpPr>
                <a:spLocks/>
              </p:cNvSpPr>
              <p:nvPr/>
            </p:nvSpPr>
            <p:spPr bwMode="auto">
              <a:xfrm>
                <a:off x="2799" y="2991"/>
                <a:ext cx="159" cy="231"/>
              </a:xfrm>
              <a:custGeom>
                <a:avLst/>
                <a:gdLst/>
                <a:ahLst/>
                <a:cxnLst>
                  <a:cxn ang="0">
                    <a:pos x="11" y="79"/>
                  </a:cxn>
                  <a:cxn ang="0">
                    <a:pos x="16" y="52"/>
                  </a:cxn>
                  <a:cxn ang="0">
                    <a:pos x="3" y="49"/>
                  </a:cxn>
                  <a:cxn ang="0">
                    <a:pos x="3" y="25"/>
                  </a:cxn>
                  <a:cxn ang="0">
                    <a:pos x="47" y="13"/>
                  </a:cxn>
                  <a:cxn ang="0">
                    <a:pos x="63" y="13"/>
                  </a:cxn>
                  <a:cxn ang="0">
                    <a:pos x="91" y="7"/>
                  </a:cxn>
                  <a:cxn ang="0">
                    <a:pos x="115" y="4"/>
                  </a:cxn>
                  <a:cxn ang="0">
                    <a:pos x="126" y="0"/>
                  </a:cxn>
                  <a:cxn ang="0">
                    <a:pos x="129" y="10"/>
                  </a:cxn>
                  <a:cxn ang="0">
                    <a:pos x="132" y="46"/>
                  </a:cxn>
                  <a:cxn ang="0">
                    <a:pos x="135" y="61"/>
                  </a:cxn>
                  <a:cxn ang="0">
                    <a:pos x="132" y="76"/>
                  </a:cxn>
                  <a:cxn ang="0">
                    <a:pos x="129" y="104"/>
                  </a:cxn>
                  <a:cxn ang="0">
                    <a:pos x="129" y="110"/>
                  </a:cxn>
                  <a:cxn ang="0">
                    <a:pos x="107" y="113"/>
                  </a:cxn>
                  <a:cxn ang="0">
                    <a:pos x="93" y="113"/>
                  </a:cxn>
                  <a:cxn ang="0">
                    <a:pos x="91" y="125"/>
                  </a:cxn>
                  <a:cxn ang="0">
                    <a:pos x="88" y="149"/>
                  </a:cxn>
                  <a:cxn ang="0">
                    <a:pos x="88" y="161"/>
                  </a:cxn>
                  <a:cxn ang="0">
                    <a:pos x="115" y="173"/>
                  </a:cxn>
                  <a:cxn ang="0">
                    <a:pos x="154" y="185"/>
                  </a:cxn>
                  <a:cxn ang="0">
                    <a:pos x="159" y="207"/>
                  </a:cxn>
                  <a:cxn ang="0">
                    <a:pos x="137" y="201"/>
                  </a:cxn>
                  <a:cxn ang="0">
                    <a:pos x="129" y="201"/>
                  </a:cxn>
                  <a:cxn ang="0">
                    <a:pos x="124" y="210"/>
                  </a:cxn>
                  <a:cxn ang="0">
                    <a:pos x="118" y="216"/>
                  </a:cxn>
                  <a:cxn ang="0">
                    <a:pos x="104" y="231"/>
                  </a:cxn>
                  <a:cxn ang="0">
                    <a:pos x="91" y="222"/>
                  </a:cxn>
                  <a:cxn ang="0">
                    <a:pos x="91" y="213"/>
                  </a:cxn>
                  <a:cxn ang="0">
                    <a:pos x="93" y="201"/>
                  </a:cxn>
                  <a:cxn ang="0">
                    <a:pos x="88" y="198"/>
                  </a:cxn>
                  <a:cxn ang="0">
                    <a:pos x="71" y="194"/>
                  </a:cxn>
                  <a:cxn ang="0">
                    <a:pos x="63" y="191"/>
                  </a:cxn>
                  <a:cxn ang="0">
                    <a:pos x="52" y="188"/>
                  </a:cxn>
                  <a:cxn ang="0">
                    <a:pos x="41" y="185"/>
                  </a:cxn>
                  <a:cxn ang="0">
                    <a:pos x="33" y="179"/>
                  </a:cxn>
                  <a:cxn ang="0">
                    <a:pos x="33" y="158"/>
                  </a:cxn>
                  <a:cxn ang="0">
                    <a:pos x="14" y="131"/>
                  </a:cxn>
                  <a:cxn ang="0">
                    <a:pos x="3" y="110"/>
                  </a:cxn>
                </a:cxnLst>
                <a:rect l="0" t="0" r="r" b="b"/>
                <a:pathLst>
                  <a:path w="159" h="231">
                    <a:moveTo>
                      <a:pt x="3" y="110"/>
                    </a:moveTo>
                    <a:lnTo>
                      <a:pt x="11" y="79"/>
                    </a:lnTo>
                    <a:lnTo>
                      <a:pt x="16" y="58"/>
                    </a:lnTo>
                    <a:lnTo>
                      <a:pt x="16" y="52"/>
                    </a:lnTo>
                    <a:lnTo>
                      <a:pt x="19" y="49"/>
                    </a:lnTo>
                    <a:lnTo>
                      <a:pt x="3" y="49"/>
                    </a:lnTo>
                    <a:lnTo>
                      <a:pt x="5" y="37"/>
                    </a:lnTo>
                    <a:lnTo>
                      <a:pt x="3" y="25"/>
                    </a:lnTo>
                    <a:lnTo>
                      <a:pt x="47" y="22"/>
                    </a:lnTo>
                    <a:lnTo>
                      <a:pt x="47" y="13"/>
                    </a:lnTo>
                    <a:lnTo>
                      <a:pt x="55" y="13"/>
                    </a:lnTo>
                    <a:lnTo>
                      <a:pt x="63" y="13"/>
                    </a:lnTo>
                    <a:lnTo>
                      <a:pt x="74" y="10"/>
                    </a:lnTo>
                    <a:lnTo>
                      <a:pt x="91" y="7"/>
                    </a:lnTo>
                    <a:lnTo>
                      <a:pt x="107" y="4"/>
                    </a:lnTo>
                    <a:lnTo>
                      <a:pt x="115" y="4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9" y="0"/>
                    </a:lnTo>
                    <a:lnTo>
                      <a:pt x="129" y="10"/>
                    </a:lnTo>
                    <a:lnTo>
                      <a:pt x="132" y="31"/>
                    </a:lnTo>
                    <a:lnTo>
                      <a:pt x="132" y="46"/>
                    </a:lnTo>
                    <a:lnTo>
                      <a:pt x="135" y="58"/>
                    </a:lnTo>
                    <a:lnTo>
                      <a:pt x="135" y="61"/>
                    </a:lnTo>
                    <a:lnTo>
                      <a:pt x="135" y="67"/>
                    </a:lnTo>
                    <a:lnTo>
                      <a:pt x="132" y="76"/>
                    </a:lnTo>
                    <a:lnTo>
                      <a:pt x="132" y="82"/>
                    </a:lnTo>
                    <a:lnTo>
                      <a:pt x="129" y="104"/>
                    </a:lnTo>
                    <a:lnTo>
                      <a:pt x="129" y="107"/>
                    </a:lnTo>
                    <a:lnTo>
                      <a:pt x="129" y="110"/>
                    </a:lnTo>
                    <a:lnTo>
                      <a:pt x="121" y="110"/>
                    </a:lnTo>
                    <a:lnTo>
                      <a:pt x="107" y="113"/>
                    </a:lnTo>
                    <a:lnTo>
                      <a:pt x="99" y="113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91" y="125"/>
                    </a:lnTo>
                    <a:lnTo>
                      <a:pt x="88" y="140"/>
                    </a:lnTo>
                    <a:lnTo>
                      <a:pt x="88" y="149"/>
                    </a:lnTo>
                    <a:lnTo>
                      <a:pt x="88" y="158"/>
                    </a:lnTo>
                    <a:lnTo>
                      <a:pt x="88" y="161"/>
                    </a:lnTo>
                    <a:lnTo>
                      <a:pt x="93" y="161"/>
                    </a:lnTo>
                    <a:lnTo>
                      <a:pt x="115" y="173"/>
                    </a:lnTo>
                    <a:lnTo>
                      <a:pt x="140" y="182"/>
                    </a:lnTo>
                    <a:lnTo>
                      <a:pt x="154" y="185"/>
                    </a:lnTo>
                    <a:lnTo>
                      <a:pt x="159" y="188"/>
                    </a:lnTo>
                    <a:lnTo>
                      <a:pt x="159" y="207"/>
                    </a:lnTo>
                    <a:lnTo>
                      <a:pt x="154" y="204"/>
                    </a:lnTo>
                    <a:lnTo>
                      <a:pt x="137" y="201"/>
                    </a:lnTo>
                    <a:lnTo>
                      <a:pt x="135" y="201"/>
                    </a:lnTo>
                    <a:lnTo>
                      <a:pt x="129" y="201"/>
                    </a:lnTo>
                    <a:lnTo>
                      <a:pt x="126" y="201"/>
                    </a:lnTo>
                    <a:lnTo>
                      <a:pt x="124" y="210"/>
                    </a:lnTo>
                    <a:lnTo>
                      <a:pt x="124" y="216"/>
                    </a:lnTo>
                    <a:lnTo>
                      <a:pt x="118" y="216"/>
                    </a:lnTo>
                    <a:lnTo>
                      <a:pt x="115" y="231"/>
                    </a:lnTo>
                    <a:lnTo>
                      <a:pt x="104" y="231"/>
                    </a:lnTo>
                    <a:lnTo>
                      <a:pt x="91" y="228"/>
                    </a:lnTo>
                    <a:lnTo>
                      <a:pt x="91" y="222"/>
                    </a:lnTo>
                    <a:lnTo>
                      <a:pt x="91" y="219"/>
                    </a:lnTo>
                    <a:lnTo>
                      <a:pt x="91" y="213"/>
                    </a:lnTo>
                    <a:lnTo>
                      <a:pt x="91" y="207"/>
                    </a:lnTo>
                    <a:lnTo>
                      <a:pt x="93" y="201"/>
                    </a:lnTo>
                    <a:lnTo>
                      <a:pt x="91" y="198"/>
                    </a:lnTo>
                    <a:lnTo>
                      <a:pt x="88" y="198"/>
                    </a:lnTo>
                    <a:lnTo>
                      <a:pt x="77" y="194"/>
                    </a:lnTo>
                    <a:lnTo>
                      <a:pt x="71" y="194"/>
                    </a:lnTo>
                    <a:lnTo>
                      <a:pt x="66" y="191"/>
                    </a:lnTo>
                    <a:lnTo>
                      <a:pt x="63" y="191"/>
                    </a:lnTo>
                    <a:lnTo>
                      <a:pt x="55" y="188"/>
                    </a:lnTo>
                    <a:lnTo>
                      <a:pt x="52" y="188"/>
                    </a:lnTo>
                    <a:lnTo>
                      <a:pt x="47" y="185"/>
                    </a:lnTo>
                    <a:lnTo>
                      <a:pt x="41" y="185"/>
                    </a:lnTo>
                    <a:lnTo>
                      <a:pt x="33" y="182"/>
                    </a:lnTo>
                    <a:lnTo>
                      <a:pt x="33" y="179"/>
                    </a:lnTo>
                    <a:lnTo>
                      <a:pt x="33" y="170"/>
                    </a:lnTo>
                    <a:lnTo>
                      <a:pt x="33" y="158"/>
                    </a:lnTo>
                    <a:lnTo>
                      <a:pt x="33" y="140"/>
                    </a:lnTo>
                    <a:lnTo>
                      <a:pt x="14" y="131"/>
                    </a:lnTo>
                    <a:lnTo>
                      <a:pt x="0" y="125"/>
                    </a:lnTo>
                    <a:lnTo>
                      <a:pt x="3" y="110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39" name="Freeform 335"/>
              <p:cNvSpPr>
                <a:spLocks/>
              </p:cNvSpPr>
              <p:nvPr/>
            </p:nvSpPr>
            <p:spPr bwMode="auto">
              <a:xfrm>
                <a:off x="2532" y="2885"/>
                <a:ext cx="226" cy="300"/>
              </a:xfrm>
              <a:custGeom>
                <a:avLst/>
                <a:gdLst/>
                <a:ahLst/>
                <a:cxnLst>
                  <a:cxn ang="0">
                    <a:pos x="173" y="267"/>
                  </a:cxn>
                  <a:cxn ang="0">
                    <a:pos x="193" y="270"/>
                  </a:cxn>
                  <a:cxn ang="0">
                    <a:pos x="190" y="300"/>
                  </a:cxn>
                  <a:cxn ang="0">
                    <a:pos x="182" y="297"/>
                  </a:cxn>
                  <a:cxn ang="0">
                    <a:pos x="173" y="291"/>
                  </a:cxn>
                  <a:cxn ang="0">
                    <a:pos x="162" y="291"/>
                  </a:cxn>
                  <a:cxn ang="0">
                    <a:pos x="154" y="285"/>
                  </a:cxn>
                  <a:cxn ang="0">
                    <a:pos x="146" y="282"/>
                  </a:cxn>
                  <a:cxn ang="0">
                    <a:pos x="140" y="270"/>
                  </a:cxn>
                  <a:cxn ang="0">
                    <a:pos x="127" y="261"/>
                  </a:cxn>
                  <a:cxn ang="0">
                    <a:pos x="121" y="273"/>
                  </a:cxn>
                  <a:cxn ang="0">
                    <a:pos x="113" y="291"/>
                  </a:cxn>
                  <a:cxn ang="0">
                    <a:pos x="102" y="288"/>
                  </a:cxn>
                  <a:cxn ang="0">
                    <a:pos x="88" y="288"/>
                  </a:cxn>
                  <a:cxn ang="0">
                    <a:pos x="69" y="288"/>
                  </a:cxn>
                  <a:cxn ang="0">
                    <a:pos x="66" y="285"/>
                  </a:cxn>
                  <a:cxn ang="0">
                    <a:pos x="74" y="279"/>
                  </a:cxn>
                  <a:cxn ang="0">
                    <a:pos x="72" y="264"/>
                  </a:cxn>
                  <a:cxn ang="0">
                    <a:pos x="72" y="249"/>
                  </a:cxn>
                  <a:cxn ang="0">
                    <a:pos x="69" y="219"/>
                  </a:cxn>
                  <a:cxn ang="0">
                    <a:pos x="47" y="231"/>
                  </a:cxn>
                  <a:cxn ang="0">
                    <a:pos x="27" y="234"/>
                  </a:cxn>
                  <a:cxn ang="0">
                    <a:pos x="8" y="237"/>
                  </a:cxn>
                  <a:cxn ang="0">
                    <a:pos x="3" y="231"/>
                  </a:cxn>
                  <a:cxn ang="0">
                    <a:pos x="16" y="222"/>
                  </a:cxn>
                  <a:cxn ang="0">
                    <a:pos x="38" y="225"/>
                  </a:cxn>
                  <a:cxn ang="0">
                    <a:pos x="52" y="185"/>
                  </a:cxn>
                  <a:cxn ang="0">
                    <a:pos x="52" y="170"/>
                  </a:cxn>
                  <a:cxn ang="0">
                    <a:pos x="61" y="149"/>
                  </a:cxn>
                  <a:cxn ang="0">
                    <a:pos x="66" y="134"/>
                  </a:cxn>
                  <a:cxn ang="0">
                    <a:pos x="63" y="91"/>
                  </a:cxn>
                  <a:cxn ang="0">
                    <a:pos x="63" y="85"/>
                  </a:cxn>
                  <a:cxn ang="0">
                    <a:pos x="74" y="79"/>
                  </a:cxn>
                  <a:cxn ang="0">
                    <a:pos x="96" y="82"/>
                  </a:cxn>
                  <a:cxn ang="0">
                    <a:pos x="116" y="85"/>
                  </a:cxn>
                  <a:cxn ang="0">
                    <a:pos x="140" y="64"/>
                  </a:cxn>
                  <a:cxn ang="0">
                    <a:pos x="154" y="12"/>
                  </a:cxn>
                  <a:cxn ang="0">
                    <a:pos x="195" y="12"/>
                  </a:cxn>
                  <a:cxn ang="0">
                    <a:pos x="220" y="22"/>
                  </a:cxn>
                  <a:cxn ang="0">
                    <a:pos x="220" y="37"/>
                  </a:cxn>
                  <a:cxn ang="0">
                    <a:pos x="209" y="61"/>
                  </a:cxn>
                  <a:cxn ang="0">
                    <a:pos x="204" y="91"/>
                  </a:cxn>
                  <a:cxn ang="0">
                    <a:pos x="187" y="106"/>
                  </a:cxn>
                  <a:cxn ang="0">
                    <a:pos x="182" y="119"/>
                  </a:cxn>
                  <a:cxn ang="0">
                    <a:pos x="187" y="125"/>
                  </a:cxn>
                  <a:cxn ang="0">
                    <a:pos x="204" y="134"/>
                  </a:cxn>
                  <a:cxn ang="0">
                    <a:pos x="212" y="143"/>
                  </a:cxn>
                  <a:cxn ang="0">
                    <a:pos x="217" y="158"/>
                  </a:cxn>
                  <a:cxn ang="0">
                    <a:pos x="217" y="167"/>
                  </a:cxn>
                  <a:cxn ang="0">
                    <a:pos x="217" y="188"/>
                  </a:cxn>
                  <a:cxn ang="0">
                    <a:pos x="212" y="210"/>
                  </a:cxn>
                  <a:cxn ang="0">
                    <a:pos x="193" y="210"/>
                  </a:cxn>
                  <a:cxn ang="0">
                    <a:pos x="176" y="197"/>
                  </a:cxn>
                  <a:cxn ang="0">
                    <a:pos x="171" y="197"/>
                  </a:cxn>
                  <a:cxn ang="0">
                    <a:pos x="165" y="203"/>
                  </a:cxn>
                  <a:cxn ang="0">
                    <a:pos x="151" y="222"/>
                  </a:cxn>
                  <a:cxn ang="0">
                    <a:pos x="157" y="228"/>
                  </a:cxn>
                  <a:cxn ang="0">
                    <a:pos x="165" y="231"/>
                  </a:cxn>
                  <a:cxn ang="0">
                    <a:pos x="176" y="234"/>
                  </a:cxn>
                  <a:cxn ang="0">
                    <a:pos x="182" y="240"/>
                  </a:cxn>
                  <a:cxn ang="0">
                    <a:pos x="179" y="252"/>
                  </a:cxn>
                  <a:cxn ang="0">
                    <a:pos x="176" y="261"/>
                  </a:cxn>
                </a:cxnLst>
                <a:rect l="0" t="0" r="r" b="b"/>
                <a:pathLst>
                  <a:path w="226" h="300">
                    <a:moveTo>
                      <a:pt x="176" y="261"/>
                    </a:moveTo>
                    <a:lnTo>
                      <a:pt x="176" y="264"/>
                    </a:lnTo>
                    <a:lnTo>
                      <a:pt x="173" y="267"/>
                    </a:lnTo>
                    <a:lnTo>
                      <a:pt x="179" y="267"/>
                    </a:lnTo>
                    <a:lnTo>
                      <a:pt x="187" y="270"/>
                    </a:lnTo>
                    <a:lnTo>
                      <a:pt x="193" y="270"/>
                    </a:lnTo>
                    <a:lnTo>
                      <a:pt x="193" y="276"/>
                    </a:lnTo>
                    <a:lnTo>
                      <a:pt x="190" y="276"/>
                    </a:lnTo>
                    <a:lnTo>
                      <a:pt x="190" y="300"/>
                    </a:lnTo>
                    <a:lnTo>
                      <a:pt x="187" y="300"/>
                    </a:lnTo>
                    <a:lnTo>
                      <a:pt x="184" y="297"/>
                    </a:lnTo>
                    <a:lnTo>
                      <a:pt x="182" y="297"/>
                    </a:lnTo>
                    <a:lnTo>
                      <a:pt x="179" y="297"/>
                    </a:lnTo>
                    <a:lnTo>
                      <a:pt x="176" y="294"/>
                    </a:lnTo>
                    <a:lnTo>
                      <a:pt x="173" y="291"/>
                    </a:lnTo>
                    <a:lnTo>
                      <a:pt x="168" y="291"/>
                    </a:lnTo>
                    <a:lnTo>
                      <a:pt x="165" y="291"/>
                    </a:lnTo>
                    <a:lnTo>
                      <a:pt x="162" y="291"/>
                    </a:lnTo>
                    <a:lnTo>
                      <a:pt x="160" y="288"/>
                    </a:lnTo>
                    <a:lnTo>
                      <a:pt x="157" y="288"/>
                    </a:lnTo>
                    <a:lnTo>
                      <a:pt x="154" y="285"/>
                    </a:lnTo>
                    <a:lnTo>
                      <a:pt x="151" y="285"/>
                    </a:lnTo>
                    <a:lnTo>
                      <a:pt x="151" y="282"/>
                    </a:lnTo>
                    <a:lnTo>
                      <a:pt x="146" y="282"/>
                    </a:lnTo>
                    <a:lnTo>
                      <a:pt x="140" y="282"/>
                    </a:lnTo>
                    <a:lnTo>
                      <a:pt x="140" y="279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27" y="258"/>
                    </a:lnTo>
                    <a:lnTo>
                      <a:pt x="127" y="261"/>
                    </a:lnTo>
                    <a:lnTo>
                      <a:pt x="124" y="267"/>
                    </a:lnTo>
                    <a:lnTo>
                      <a:pt x="121" y="270"/>
                    </a:lnTo>
                    <a:lnTo>
                      <a:pt x="121" y="273"/>
                    </a:lnTo>
                    <a:lnTo>
                      <a:pt x="116" y="276"/>
                    </a:lnTo>
                    <a:lnTo>
                      <a:pt x="113" y="282"/>
                    </a:lnTo>
                    <a:lnTo>
                      <a:pt x="113" y="291"/>
                    </a:lnTo>
                    <a:lnTo>
                      <a:pt x="107" y="291"/>
                    </a:lnTo>
                    <a:lnTo>
                      <a:pt x="105" y="288"/>
                    </a:lnTo>
                    <a:lnTo>
                      <a:pt x="102" y="288"/>
                    </a:lnTo>
                    <a:lnTo>
                      <a:pt x="96" y="288"/>
                    </a:lnTo>
                    <a:lnTo>
                      <a:pt x="94" y="288"/>
                    </a:lnTo>
                    <a:lnTo>
                      <a:pt x="88" y="288"/>
                    </a:lnTo>
                    <a:lnTo>
                      <a:pt x="83" y="288"/>
                    </a:lnTo>
                    <a:lnTo>
                      <a:pt x="77" y="288"/>
                    </a:lnTo>
                    <a:lnTo>
                      <a:pt x="69" y="288"/>
                    </a:lnTo>
                    <a:lnTo>
                      <a:pt x="66" y="285"/>
                    </a:lnTo>
                    <a:lnTo>
                      <a:pt x="63" y="285"/>
                    </a:lnTo>
                    <a:lnTo>
                      <a:pt x="66" y="285"/>
                    </a:lnTo>
                    <a:lnTo>
                      <a:pt x="69" y="285"/>
                    </a:lnTo>
                    <a:lnTo>
                      <a:pt x="74" y="285"/>
                    </a:lnTo>
                    <a:lnTo>
                      <a:pt x="74" y="279"/>
                    </a:lnTo>
                    <a:lnTo>
                      <a:pt x="74" y="273"/>
                    </a:lnTo>
                    <a:lnTo>
                      <a:pt x="74" y="264"/>
                    </a:lnTo>
                    <a:lnTo>
                      <a:pt x="72" y="264"/>
                    </a:lnTo>
                    <a:lnTo>
                      <a:pt x="72" y="261"/>
                    </a:lnTo>
                    <a:lnTo>
                      <a:pt x="72" y="258"/>
                    </a:lnTo>
                    <a:lnTo>
                      <a:pt x="72" y="249"/>
                    </a:lnTo>
                    <a:lnTo>
                      <a:pt x="72" y="237"/>
                    </a:lnTo>
                    <a:lnTo>
                      <a:pt x="66" y="234"/>
                    </a:lnTo>
                    <a:lnTo>
                      <a:pt x="69" y="219"/>
                    </a:lnTo>
                    <a:lnTo>
                      <a:pt x="61" y="219"/>
                    </a:lnTo>
                    <a:lnTo>
                      <a:pt x="58" y="231"/>
                    </a:lnTo>
                    <a:lnTo>
                      <a:pt x="47" y="231"/>
                    </a:lnTo>
                    <a:lnTo>
                      <a:pt x="41" y="231"/>
                    </a:lnTo>
                    <a:lnTo>
                      <a:pt x="33" y="234"/>
                    </a:lnTo>
                    <a:lnTo>
                      <a:pt x="27" y="234"/>
                    </a:lnTo>
                    <a:lnTo>
                      <a:pt x="22" y="234"/>
                    </a:lnTo>
                    <a:lnTo>
                      <a:pt x="16" y="237"/>
                    </a:lnTo>
                    <a:lnTo>
                      <a:pt x="8" y="237"/>
                    </a:lnTo>
                    <a:lnTo>
                      <a:pt x="3" y="237"/>
                    </a:lnTo>
                    <a:lnTo>
                      <a:pt x="0" y="231"/>
                    </a:lnTo>
                    <a:lnTo>
                      <a:pt x="3" y="231"/>
                    </a:lnTo>
                    <a:lnTo>
                      <a:pt x="5" y="228"/>
                    </a:lnTo>
                    <a:lnTo>
                      <a:pt x="11" y="228"/>
                    </a:lnTo>
                    <a:lnTo>
                      <a:pt x="16" y="222"/>
                    </a:lnTo>
                    <a:lnTo>
                      <a:pt x="22" y="222"/>
                    </a:lnTo>
                    <a:lnTo>
                      <a:pt x="25" y="222"/>
                    </a:lnTo>
                    <a:lnTo>
                      <a:pt x="38" y="225"/>
                    </a:lnTo>
                    <a:lnTo>
                      <a:pt x="44" y="210"/>
                    </a:lnTo>
                    <a:lnTo>
                      <a:pt x="50" y="191"/>
                    </a:lnTo>
                    <a:lnTo>
                      <a:pt x="52" y="185"/>
                    </a:lnTo>
                    <a:lnTo>
                      <a:pt x="50" y="182"/>
                    </a:lnTo>
                    <a:lnTo>
                      <a:pt x="50" y="176"/>
                    </a:lnTo>
                    <a:lnTo>
                      <a:pt x="52" y="170"/>
                    </a:lnTo>
                    <a:lnTo>
                      <a:pt x="55" y="161"/>
                    </a:lnTo>
                    <a:lnTo>
                      <a:pt x="58" y="158"/>
                    </a:lnTo>
                    <a:lnTo>
                      <a:pt x="61" y="149"/>
                    </a:lnTo>
                    <a:lnTo>
                      <a:pt x="61" y="146"/>
                    </a:lnTo>
                    <a:lnTo>
                      <a:pt x="63" y="146"/>
                    </a:lnTo>
                    <a:lnTo>
                      <a:pt x="66" y="134"/>
                    </a:lnTo>
                    <a:lnTo>
                      <a:pt x="72" y="113"/>
                    </a:lnTo>
                    <a:lnTo>
                      <a:pt x="74" y="94"/>
                    </a:lnTo>
                    <a:lnTo>
                      <a:pt x="63" y="91"/>
                    </a:lnTo>
                    <a:lnTo>
                      <a:pt x="61" y="88"/>
                    </a:lnTo>
                    <a:lnTo>
                      <a:pt x="63" y="88"/>
                    </a:lnTo>
                    <a:lnTo>
                      <a:pt x="63" y="85"/>
                    </a:lnTo>
                    <a:lnTo>
                      <a:pt x="66" y="82"/>
                    </a:lnTo>
                    <a:lnTo>
                      <a:pt x="66" y="79"/>
                    </a:lnTo>
                    <a:lnTo>
                      <a:pt x="74" y="79"/>
                    </a:lnTo>
                    <a:lnTo>
                      <a:pt x="83" y="79"/>
                    </a:lnTo>
                    <a:lnTo>
                      <a:pt x="88" y="82"/>
                    </a:lnTo>
                    <a:lnTo>
                      <a:pt x="96" y="82"/>
                    </a:lnTo>
                    <a:lnTo>
                      <a:pt x="99" y="85"/>
                    </a:lnTo>
                    <a:lnTo>
                      <a:pt x="107" y="85"/>
                    </a:lnTo>
                    <a:lnTo>
                      <a:pt x="116" y="85"/>
                    </a:lnTo>
                    <a:lnTo>
                      <a:pt x="124" y="85"/>
                    </a:lnTo>
                    <a:lnTo>
                      <a:pt x="132" y="88"/>
                    </a:lnTo>
                    <a:lnTo>
                      <a:pt x="140" y="64"/>
                    </a:lnTo>
                    <a:lnTo>
                      <a:pt x="146" y="40"/>
                    </a:lnTo>
                    <a:lnTo>
                      <a:pt x="149" y="28"/>
                    </a:lnTo>
                    <a:lnTo>
                      <a:pt x="154" y="12"/>
                    </a:lnTo>
                    <a:lnTo>
                      <a:pt x="157" y="0"/>
                    </a:lnTo>
                    <a:lnTo>
                      <a:pt x="193" y="9"/>
                    </a:lnTo>
                    <a:lnTo>
                      <a:pt x="195" y="12"/>
                    </a:lnTo>
                    <a:lnTo>
                      <a:pt x="204" y="12"/>
                    </a:lnTo>
                    <a:lnTo>
                      <a:pt x="209" y="16"/>
                    </a:lnTo>
                    <a:lnTo>
                      <a:pt x="220" y="22"/>
                    </a:lnTo>
                    <a:lnTo>
                      <a:pt x="226" y="22"/>
                    </a:lnTo>
                    <a:lnTo>
                      <a:pt x="226" y="25"/>
                    </a:lnTo>
                    <a:lnTo>
                      <a:pt x="220" y="37"/>
                    </a:lnTo>
                    <a:lnTo>
                      <a:pt x="217" y="49"/>
                    </a:lnTo>
                    <a:lnTo>
                      <a:pt x="212" y="55"/>
                    </a:lnTo>
                    <a:lnTo>
                      <a:pt x="209" y="61"/>
                    </a:lnTo>
                    <a:lnTo>
                      <a:pt x="209" y="64"/>
                    </a:lnTo>
                    <a:lnTo>
                      <a:pt x="206" y="82"/>
                    </a:lnTo>
                    <a:lnTo>
                      <a:pt x="204" y="91"/>
                    </a:lnTo>
                    <a:lnTo>
                      <a:pt x="195" y="97"/>
                    </a:lnTo>
                    <a:lnTo>
                      <a:pt x="193" y="100"/>
                    </a:lnTo>
                    <a:lnTo>
                      <a:pt x="187" y="106"/>
                    </a:lnTo>
                    <a:lnTo>
                      <a:pt x="184" y="110"/>
                    </a:lnTo>
                    <a:lnTo>
                      <a:pt x="182" y="116"/>
                    </a:lnTo>
                    <a:lnTo>
                      <a:pt x="182" y="119"/>
                    </a:lnTo>
                    <a:lnTo>
                      <a:pt x="182" y="122"/>
                    </a:lnTo>
                    <a:lnTo>
                      <a:pt x="184" y="125"/>
                    </a:lnTo>
                    <a:lnTo>
                      <a:pt x="187" y="125"/>
                    </a:lnTo>
                    <a:lnTo>
                      <a:pt x="190" y="128"/>
                    </a:lnTo>
                    <a:lnTo>
                      <a:pt x="198" y="131"/>
                    </a:lnTo>
                    <a:lnTo>
                      <a:pt x="204" y="134"/>
                    </a:lnTo>
                    <a:lnTo>
                      <a:pt x="206" y="137"/>
                    </a:lnTo>
                    <a:lnTo>
                      <a:pt x="209" y="140"/>
                    </a:lnTo>
                    <a:lnTo>
                      <a:pt x="212" y="143"/>
                    </a:lnTo>
                    <a:lnTo>
                      <a:pt x="215" y="149"/>
                    </a:lnTo>
                    <a:lnTo>
                      <a:pt x="217" y="152"/>
                    </a:lnTo>
                    <a:lnTo>
                      <a:pt x="217" y="158"/>
                    </a:lnTo>
                    <a:lnTo>
                      <a:pt x="217" y="161"/>
                    </a:lnTo>
                    <a:lnTo>
                      <a:pt x="217" y="164"/>
                    </a:lnTo>
                    <a:lnTo>
                      <a:pt x="217" y="167"/>
                    </a:lnTo>
                    <a:lnTo>
                      <a:pt x="217" y="173"/>
                    </a:lnTo>
                    <a:lnTo>
                      <a:pt x="217" y="179"/>
                    </a:lnTo>
                    <a:lnTo>
                      <a:pt x="217" y="188"/>
                    </a:lnTo>
                    <a:lnTo>
                      <a:pt x="215" y="194"/>
                    </a:lnTo>
                    <a:lnTo>
                      <a:pt x="215" y="203"/>
                    </a:lnTo>
                    <a:lnTo>
                      <a:pt x="212" y="210"/>
                    </a:lnTo>
                    <a:lnTo>
                      <a:pt x="209" y="216"/>
                    </a:lnTo>
                    <a:lnTo>
                      <a:pt x="201" y="213"/>
                    </a:lnTo>
                    <a:lnTo>
                      <a:pt x="193" y="210"/>
                    </a:lnTo>
                    <a:lnTo>
                      <a:pt x="184" y="207"/>
                    </a:lnTo>
                    <a:lnTo>
                      <a:pt x="182" y="203"/>
                    </a:lnTo>
                    <a:lnTo>
                      <a:pt x="176" y="197"/>
                    </a:lnTo>
                    <a:lnTo>
                      <a:pt x="173" y="197"/>
                    </a:lnTo>
                    <a:lnTo>
                      <a:pt x="173" y="200"/>
                    </a:lnTo>
                    <a:lnTo>
                      <a:pt x="171" y="197"/>
                    </a:lnTo>
                    <a:lnTo>
                      <a:pt x="168" y="197"/>
                    </a:lnTo>
                    <a:lnTo>
                      <a:pt x="168" y="200"/>
                    </a:lnTo>
                    <a:lnTo>
                      <a:pt x="165" y="203"/>
                    </a:lnTo>
                    <a:lnTo>
                      <a:pt x="160" y="213"/>
                    </a:lnTo>
                    <a:lnTo>
                      <a:pt x="151" y="225"/>
                    </a:lnTo>
                    <a:lnTo>
                      <a:pt x="151" y="222"/>
                    </a:lnTo>
                    <a:lnTo>
                      <a:pt x="151" y="225"/>
                    </a:lnTo>
                    <a:lnTo>
                      <a:pt x="154" y="228"/>
                    </a:lnTo>
                    <a:lnTo>
                      <a:pt x="157" y="228"/>
                    </a:lnTo>
                    <a:lnTo>
                      <a:pt x="160" y="228"/>
                    </a:lnTo>
                    <a:lnTo>
                      <a:pt x="162" y="231"/>
                    </a:lnTo>
                    <a:lnTo>
                      <a:pt x="165" y="231"/>
                    </a:lnTo>
                    <a:lnTo>
                      <a:pt x="168" y="231"/>
                    </a:lnTo>
                    <a:lnTo>
                      <a:pt x="171" y="234"/>
                    </a:lnTo>
                    <a:lnTo>
                      <a:pt x="176" y="234"/>
                    </a:lnTo>
                    <a:lnTo>
                      <a:pt x="182" y="237"/>
                    </a:lnTo>
                    <a:lnTo>
                      <a:pt x="184" y="237"/>
                    </a:lnTo>
                    <a:lnTo>
                      <a:pt x="182" y="240"/>
                    </a:lnTo>
                    <a:lnTo>
                      <a:pt x="182" y="243"/>
                    </a:lnTo>
                    <a:lnTo>
                      <a:pt x="182" y="249"/>
                    </a:lnTo>
                    <a:lnTo>
                      <a:pt x="179" y="252"/>
                    </a:lnTo>
                    <a:lnTo>
                      <a:pt x="179" y="255"/>
                    </a:lnTo>
                    <a:lnTo>
                      <a:pt x="176" y="258"/>
                    </a:lnTo>
                    <a:lnTo>
                      <a:pt x="176" y="261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0" name="Freeform 336"/>
              <p:cNvSpPr>
                <a:spLocks/>
              </p:cNvSpPr>
              <p:nvPr/>
            </p:nvSpPr>
            <p:spPr bwMode="auto">
              <a:xfrm>
                <a:off x="2810" y="3279"/>
                <a:ext cx="236" cy="273"/>
              </a:xfrm>
              <a:custGeom>
                <a:avLst/>
                <a:gdLst/>
                <a:ahLst/>
                <a:cxnLst>
                  <a:cxn ang="0">
                    <a:pos x="3" y="213"/>
                  </a:cxn>
                  <a:cxn ang="0">
                    <a:pos x="11" y="204"/>
                  </a:cxn>
                  <a:cxn ang="0">
                    <a:pos x="14" y="191"/>
                  </a:cxn>
                  <a:cxn ang="0">
                    <a:pos x="16" y="185"/>
                  </a:cxn>
                  <a:cxn ang="0">
                    <a:pos x="19" y="173"/>
                  </a:cxn>
                  <a:cxn ang="0">
                    <a:pos x="19" y="161"/>
                  </a:cxn>
                  <a:cxn ang="0">
                    <a:pos x="27" y="161"/>
                  </a:cxn>
                  <a:cxn ang="0">
                    <a:pos x="33" y="152"/>
                  </a:cxn>
                  <a:cxn ang="0">
                    <a:pos x="52" y="155"/>
                  </a:cxn>
                  <a:cxn ang="0">
                    <a:pos x="77" y="152"/>
                  </a:cxn>
                  <a:cxn ang="0">
                    <a:pos x="71" y="149"/>
                  </a:cxn>
                  <a:cxn ang="0">
                    <a:pos x="80" y="146"/>
                  </a:cxn>
                  <a:cxn ang="0">
                    <a:pos x="93" y="125"/>
                  </a:cxn>
                  <a:cxn ang="0">
                    <a:pos x="93" y="104"/>
                  </a:cxn>
                  <a:cxn ang="0">
                    <a:pos x="104" y="76"/>
                  </a:cxn>
                  <a:cxn ang="0">
                    <a:pos x="113" y="52"/>
                  </a:cxn>
                  <a:cxn ang="0">
                    <a:pos x="132" y="28"/>
                  </a:cxn>
                  <a:cxn ang="0">
                    <a:pos x="129" y="40"/>
                  </a:cxn>
                  <a:cxn ang="0">
                    <a:pos x="135" y="46"/>
                  </a:cxn>
                  <a:cxn ang="0">
                    <a:pos x="159" y="52"/>
                  </a:cxn>
                  <a:cxn ang="0">
                    <a:pos x="168" y="7"/>
                  </a:cxn>
                  <a:cxn ang="0">
                    <a:pos x="170" y="0"/>
                  </a:cxn>
                  <a:cxn ang="0">
                    <a:pos x="181" y="4"/>
                  </a:cxn>
                  <a:cxn ang="0">
                    <a:pos x="190" y="10"/>
                  </a:cxn>
                  <a:cxn ang="0">
                    <a:pos x="201" y="13"/>
                  </a:cxn>
                  <a:cxn ang="0">
                    <a:pos x="206" y="16"/>
                  </a:cxn>
                  <a:cxn ang="0">
                    <a:pos x="212" y="19"/>
                  </a:cxn>
                  <a:cxn ang="0">
                    <a:pos x="217" y="22"/>
                  </a:cxn>
                  <a:cxn ang="0">
                    <a:pos x="223" y="25"/>
                  </a:cxn>
                  <a:cxn ang="0">
                    <a:pos x="228" y="31"/>
                  </a:cxn>
                  <a:cxn ang="0">
                    <a:pos x="234" y="37"/>
                  </a:cxn>
                  <a:cxn ang="0">
                    <a:pos x="201" y="76"/>
                  </a:cxn>
                  <a:cxn ang="0">
                    <a:pos x="146" y="143"/>
                  </a:cxn>
                  <a:cxn ang="0">
                    <a:pos x="102" y="191"/>
                  </a:cxn>
                  <a:cxn ang="0">
                    <a:pos x="71" y="240"/>
                  </a:cxn>
                  <a:cxn ang="0">
                    <a:pos x="66" y="255"/>
                  </a:cxn>
                  <a:cxn ang="0">
                    <a:pos x="58" y="273"/>
                  </a:cxn>
                  <a:cxn ang="0">
                    <a:pos x="30" y="270"/>
                  </a:cxn>
                  <a:cxn ang="0">
                    <a:pos x="3" y="264"/>
                  </a:cxn>
                  <a:cxn ang="0">
                    <a:pos x="5" y="252"/>
                  </a:cxn>
                  <a:cxn ang="0">
                    <a:pos x="5" y="237"/>
                  </a:cxn>
                  <a:cxn ang="0">
                    <a:pos x="0" y="237"/>
                  </a:cxn>
                  <a:cxn ang="0">
                    <a:pos x="3" y="225"/>
                  </a:cxn>
                </a:cxnLst>
                <a:rect l="0" t="0" r="r" b="b"/>
                <a:pathLst>
                  <a:path w="236" h="273">
                    <a:moveTo>
                      <a:pt x="3" y="225"/>
                    </a:moveTo>
                    <a:lnTo>
                      <a:pt x="3" y="213"/>
                    </a:lnTo>
                    <a:lnTo>
                      <a:pt x="5" y="204"/>
                    </a:lnTo>
                    <a:lnTo>
                      <a:pt x="11" y="204"/>
                    </a:lnTo>
                    <a:lnTo>
                      <a:pt x="14" y="204"/>
                    </a:lnTo>
                    <a:lnTo>
                      <a:pt x="14" y="191"/>
                    </a:lnTo>
                    <a:lnTo>
                      <a:pt x="16" y="188"/>
                    </a:lnTo>
                    <a:lnTo>
                      <a:pt x="16" y="185"/>
                    </a:lnTo>
                    <a:lnTo>
                      <a:pt x="19" y="182"/>
                    </a:lnTo>
                    <a:lnTo>
                      <a:pt x="19" y="173"/>
                    </a:lnTo>
                    <a:lnTo>
                      <a:pt x="19" y="170"/>
                    </a:lnTo>
                    <a:lnTo>
                      <a:pt x="19" y="161"/>
                    </a:lnTo>
                    <a:lnTo>
                      <a:pt x="25" y="161"/>
                    </a:lnTo>
                    <a:lnTo>
                      <a:pt x="27" y="161"/>
                    </a:lnTo>
                    <a:lnTo>
                      <a:pt x="33" y="161"/>
                    </a:lnTo>
                    <a:lnTo>
                      <a:pt x="33" y="152"/>
                    </a:lnTo>
                    <a:lnTo>
                      <a:pt x="36" y="152"/>
                    </a:lnTo>
                    <a:lnTo>
                      <a:pt x="52" y="155"/>
                    </a:lnTo>
                    <a:lnTo>
                      <a:pt x="74" y="161"/>
                    </a:lnTo>
                    <a:lnTo>
                      <a:pt x="77" y="152"/>
                    </a:lnTo>
                    <a:lnTo>
                      <a:pt x="71" y="152"/>
                    </a:lnTo>
                    <a:lnTo>
                      <a:pt x="71" y="149"/>
                    </a:lnTo>
                    <a:lnTo>
                      <a:pt x="71" y="143"/>
                    </a:lnTo>
                    <a:lnTo>
                      <a:pt x="80" y="146"/>
                    </a:lnTo>
                    <a:lnTo>
                      <a:pt x="85" y="125"/>
                    </a:lnTo>
                    <a:lnTo>
                      <a:pt x="93" y="125"/>
                    </a:lnTo>
                    <a:lnTo>
                      <a:pt x="99" y="104"/>
                    </a:lnTo>
                    <a:lnTo>
                      <a:pt x="93" y="104"/>
                    </a:lnTo>
                    <a:lnTo>
                      <a:pt x="99" y="88"/>
                    </a:lnTo>
                    <a:lnTo>
                      <a:pt x="104" y="76"/>
                    </a:lnTo>
                    <a:lnTo>
                      <a:pt x="107" y="64"/>
                    </a:lnTo>
                    <a:lnTo>
                      <a:pt x="113" y="52"/>
                    </a:lnTo>
                    <a:lnTo>
                      <a:pt x="124" y="28"/>
                    </a:lnTo>
                    <a:lnTo>
                      <a:pt x="132" y="28"/>
                    </a:lnTo>
                    <a:lnTo>
                      <a:pt x="129" y="37"/>
                    </a:lnTo>
                    <a:lnTo>
                      <a:pt x="129" y="40"/>
                    </a:lnTo>
                    <a:lnTo>
                      <a:pt x="135" y="43"/>
                    </a:lnTo>
                    <a:lnTo>
                      <a:pt x="135" y="46"/>
                    </a:lnTo>
                    <a:lnTo>
                      <a:pt x="157" y="52"/>
                    </a:lnTo>
                    <a:lnTo>
                      <a:pt x="159" y="52"/>
                    </a:lnTo>
                    <a:lnTo>
                      <a:pt x="165" y="16"/>
                    </a:lnTo>
                    <a:lnTo>
                      <a:pt x="168" y="7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6" y="0"/>
                    </a:lnTo>
                    <a:lnTo>
                      <a:pt x="181" y="4"/>
                    </a:lnTo>
                    <a:lnTo>
                      <a:pt x="187" y="7"/>
                    </a:lnTo>
                    <a:lnTo>
                      <a:pt x="190" y="10"/>
                    </a:lnTo>
                    <a:lnTo>
                      <a:pt x="195" y="13"/>
                    </a:lnTo>
                    <a:lnTo>
                      <a:pt x="201" y="13"/>
                    </a:lnTo>
                    <a:lnTo>
                      <a:pt x="203" y="16"/>
                    </a:lnTo>
                    <a:lnTo>
                      <a:pt x="206" y="16"/>
                    </a:lnTo>
                    <a:lnTo>
                      <a:pt x="206" y="19"/>
                    </a:lnTo>
                    <a:lnTo>
                      <a:pt x="212" y="19"/>
                    </a:lnTo>
                    <a:lnTo>
                      <a:pt x="214" y="19"/>
                    </a:lnTo>
                    <a:lnTo>
                      <a:pt x="217" y="22"/>
                    </a:lnTo>
                    <a:lnTo>
                      <a:pt x="220" y="22"/>
                    </a:lnTo>
                    <a:lnTo>
                      <a:pt x="223" y="25"/>
                    </a:lnTo>
                    <a:lnTo>
                      <a:pt x="225" y="28"/>
                    </a:lnTo>
                    <a:lnTo>
                      <a:pt x="228" y="31"/>
                    </a:lnTo>
                    <a:lnTo>
                      <a:pt x="234" y="34"/>
                    </a:lnTo>
                    <a:lnTo>
                      <a:pt x="234" y="37"/>
                    </a:lnTo>
                    <a:lnTo>
                      <a:pt x="236" y="37"/>
                    </a:lnTo>
                    <a:lnTo>
                      <a:pt x="201" y="76"/>
                    </a:lnTo>
                    <a:lnTo>
                      <a:pt x="168" y="116"/>
                    </a:lnTo>
                    <a:lnTo>
                      <a:pt x="146" y="143"/>
                    </a:lnTo>
                    <a:lnTo>
                      <a:pt x="126" y="167"/>
                    </a:lnTo>
                    <a:lnTo>
                      <a:pt x="102" y="191"/>
                    </a:lnTo>
                    <a:lnTo>
                      <a:pt x="85" y="216"/>
                    </a:lnTo>
                    <a:lnTo>
                      <a:pt x="71" y="240"/>
                    </a:lnTo>
                    <a:lnTo>
                      <a:pt x="69" y="246"/>
                    </a:lnTo>
                    <a:lnTo>
                      <a:pt x="66" y="255"/>
                    </a:lnTo>
                    <a:lnTo>
                      <a:pt x="63" y="261"/>
                    </a:lnTo>
                    <a:lnTo>
                      <a:pt x="58" y="273"/>
                    </a:lnTo>
                    <a:lnTo>
                      <a:pt x="49" y="273"/>
                    </a:lnTo>
                    <a:lnTo>
                      <a:pt x="30" y="270"/>
                    </a:lnTo>
                    <a:lnTo>
                      <a:pt x="11" y="267"/>
                    </a:lnTo>
                    <a:lnTo>
                      <a:pt x="3" y="264"/>
                    </a:lnTo>
                    <a:lnTo>
                      <a:pt x="3" y="261"/>
                    </a:lnTo>
                    <a:lnTo>
                      <a:pt x="5" y="252"/>
                    </a:lnTo>
                    <a:lnTo>
                      <a:pt x="5" y="243"/>
                    </a:lnTo>
                    <a:lnTo>
                      <a:pt x="5" y="237"/>
                    </a:lnTo>
                    <a:lnTo>
                      <a:pt x="3" y="237"/>
                    </a:lnTo>
                    <a:lnTo>
                      <a:pt x="0" y="237"/>
                    </a:lnTo>
                    <a:lnTo>
                      <a:pt x="0" y="234"/>
                    </a:lnTo>
                    <a:lnTo>
                      <a:pt x="3" y="225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1" name="Freeform 337"/>
              <p:cNvSpPr>
                <a:spLocks/>
              </p:cNvSpPr>
              <p:nvPr/>
            </p:nvSpPr>
            <p:spPr bwMode="auto">
              <a:xfrm>
                <a:off x="2339" y="3792"/>
                <a:ext cx="160" cy="157"/>
              </a:xfrm>
              <a:custGeom>
                <a:avLst/>
                <a:gdLst/>
                <a:ahLst/>
                <a:cxnLst>
                  <a:cxn ang="0">
                    <a:pos x="146" y="66"/>
                  </a:cxn>
                  <a:cxn ang="0">
                    <a:pos x="160" y="76"/>
                  </a:cxn>
                  <a:cxn ang="0">
                    <a:pos x="157" y="79"/>
                  </a:cxn>
                  <a:cxn ang="0">
                    <a:pos x="149" y="100"/>
                  </a:cxn>
                  <a:cxn ang="0">
                    <a:pos x="138" y="121"/>
                  </a:cxn>
                  <a:cxn ang="0">
                    <a:pos x="149" y="127"/>
                  </a:cxn>
                  <a:cxn ang="0">
                    <a:pos x="146" y="133"/>
                  </a:cxn>
                  <a:cxn ang="0">
                    <a:pos x="135" y="157"/>
                  </a:cxn>
                  <a:cxn ang="0">
                    <a:pos x="124" y="151"/>
                  </a:cxn>
                  <a:cxn ang="0">
                    <a:pos x="110" y="142"/>
                  </a:cxn>
                  <a:cxn ang="0">
                    <a:pos x="97" y="133"/>
                  </a:cxn>
                  <a:cxn ang="0">
                    <a:pos x="83" y="127"/>
                  </a:cxn>
                  <a:cxn ang="0">
                    <a:pos x="66" y="115"/>
                  </a:cxn>
                  <a:cxn ang="0">
                    <a:pos x="58" y="112"/>
                  </a:cxn>
                  <a:cxn ang="0">
                    <a:pos x="50" y="106"/>
                  </a:cxn>
                  <a:cxn ang="0">
                    <a:pos x="44" y="103"/>
                  </a:cxn>
                  <a:cxn ang="0">
                    <a:pos x="36" y="100"/>
                  </a:cxn>
                  <a:cxn ang="0">
                    <a:pos x="25" y="94"/>
                  </a:cxn>
                  <a:cxn ang="0">
                    <a:pos x="20" y="91"/>
                  </a:cxn>
                  <a:cxn ang="0">
                    <a:pos x="14" y="88"/>
                  </a:cxn>
                  <a:cxn ang="0">
                    <a:pos x="6" y="82"/>
                  </a:cxn>
                  <a:cxn ang="0">
                    <a:pos x="0" y="82"/>
                  </a:cxn>
                  <a:cxn ang="0">
                    <a:pos x="0" y="79"/>
                  </a:cxn>
                  <a:cxn ang="0">
                    <a:pos x="14" y="54"/>
                  </a:cxn>
                  <a:cxn ang="0">
                    <a:pos x="31" y="15"/>
                  </a:cxn>
                  <a:cxn ang="0">
                    <a:pos x="39" y="0"/>
                  </a:cxn>
                  <a:cxn ang="0">
                    <a:pos x="44" y="3"/>
                  </a:cxn>
                  <a:cxn ang="0">
                    <a:pos x="66" y="15"/>
                  </a:cxn>
                  <a:cxn ang="0">
                    <a:pos x="75" y="21"/>
                  </a:cxn>
                  <a:cxn ang="0">
                    <a:pos x="88" y="30"/>
                  </a:cxn>
                  <a:cxn ang="0">
                    <a:pos x="102" y="42"/>
                  </a:cxn>
                  <a:cxn ang="0">
                    <a:pos x="110" y="48"/>
                  </a:cxn>
                  <a:cxn ang="0">
                    <a:pos x="121" y="51"/>
                  </a:cxn>
                  <a:cxn ang="0">
                    <a:pos x="130" y="54"/>
                  </a:cxn>
                  <a:cxn ang="0">
                    <a:pos x="138" y="60"/>
                  </a:cxn>
                  <a:cxn ang="0">
                    <a:pos x="149" y="60"/>
                  </a:cxn>
                  <a:cxn ang="0">
                    <a:pos x="146" y="66"/>
                  </a:cxn>
                </a:cxnLst>
                <a:rect l="0" t="0" r="r" b="b"/>
                <a:pathLst>
                  <a:path w="160" h="157">
                    <a:moveTo>
                      <a:pt x="146" y="66"/>
                    </a:moveTo>
                    <a:lnTo>
                      <a:pt x="160" y="76"/>
                    </a:lnTo>
                    <a:lnTo>
                      <a:pt x="157" y="79"/>
                    </a:lnTo>
                    <a:lnTo>
                      <a:pt x="149" y="100"/>
                    </a:lnTo>
                    <a:lnTo>
                      <a:pt x="138" y="121"/>
                    </a:lnTo>
                    <a:lnTo>
                      <a:pt x="149" y="127"/>
                    </a:lnTo>
                    <a:lnTo>
                      <a:pt x="146" y="133"/>
                    </a:lnTo>
                    <a:lnTo>
                      <a:pt x="135" y="157"/>
                    </a:lnTo>
                    <a:lnTo>
                      <a:pt x="124" y="151"/>
                    </a:lnTo>
                    <a:lnTo>
                      <a:pt x="110" y="142"/>
                    </a:lnTo>
                    <a:lnTo>
                      <a:pt x="97" y="133"/>
                    </a:lnTo>
                    <a:lnTo>
                      <a:pt x="83" y="127"/>
                    </a:lnTo>
                    <a:lnTo>
                      <a:pt x="66" y="115"/>
                    </a:lnTo>
                    <a:lnTo>
                      <a:pt x="58" y="112"/>
                    </a:lnTo>
                    <a:lnTo>
                      <a:pt x="50" y="106"/>
                    </a:lnTo>
                    <a:lnTo>
                      <a:pt x="44" y="103"/>
                    </a:lnTo>
                    <a:lnTo>
                      <a:pt x="36" y="100"/>
                    </a:lnTo>
                    <a:lnTo>
                      <a:pt x="25" y="94"/>
                    </a:lnTo>
                    <a:lnTo>
                      <a:pt x="20" y="91"/>
                    </a:lnTo>
                    <a:lnTo>
                      <a:pt x="14" y="88"/>
                    </a:lnTo>
                    <a:lnTo>
                      <a:pt x="6" y="82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14" y="54"/>
                    </a:lnTo>
                    <a:lnTo>
                      <a:pt x="31" y="15"/>
                    </a:lnTo>
                    <a:lnTo>
                      <a:pt x="39" y="0"/>
                    </a:lnTo>
                    <a:lnTo>
                      <a:pt x="44" y="3"/>
                    </a:lnTo>
                    <a:lnTo>
                      <a:pt x="66" y="15"/>
                    </a:lnTo>
                    <a:lnTo>
                      <a:pt x="75" y="21"/>
                    </a:lnTo>
                    <a:lnTo>
                      <a:pt x="88" y="30"/>
                    </a:lnTo>
                    <a:lnTo>
                      <a:pt x="102" y="42"/>
                    </a:lnTo>
                    <a:lnTo>
                      <a:pt x="110" y="48"/>
                    </a:lnTo>
                    <a:lnTo>
                      <a:pt x="121" y="51"/>
                    </a:lnTo>
                    <a:lnTo>
                      <a:pt x="130" y="54"/>
                    </a:lnTo>
                    <a:lnTo>
                      <a:pt x="138" y="60"/>
                    </a:lnTo>
                    <a:lnTo>
                      <a:pt x="149" y="60"/>
                    </a:lnTo>
                    <a:lnTo>
                      <a:pt x="146" y="66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2" name="Freeform 338"/>
              <p:cNvSpPr>
                <a:spLocks/>
              </p:cNvSpPr>
              <p:nvPr/>
            </p:nvSpPr>
            <p:spPr bwMode="auto">
              <a:xfrm>
                <a:off x="2725" y="3519"/>
                <a:ext cx="143" cy="176"/>
              </a:xfrm>
              <a:custGeom>
                <a:avLst/>
                <a:gdLst/>
                <a:ahLst/>
                <a:cxnLst>
                  <a:cxn ang="0">
                    <a:pos x="16" y="15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3"/>
                  </a:cxn>
                  <a:cxn ang="0">
                    <a:pos x="41" y="9"/>
                  </a:cxn>
                  <a:cxn ang="0">
                    <a:pos x="41" y="15"/>
                  </a:cxn>
                  <a:cxn ang="0">
                    <a:pos x="38" y="15"/>
                  </a:cxn>
                  <a:cxn ang="0">
                    <a:pos x="46" y="18"/>
                  </a:cxn>
                  <a:cxn ang="0">
                    <a:pos x="52" y="18"/>
                  </a:cxn>
                  <a:cxn ang="0">
                    <a:pos x="57" y="21"/>
                  </a:cxn>
                  <a:cxn ang="0">
                    <a:pos x="66" y="21"/>
                  </a:cxn>
                  <a:cxn ang="0">
                    <a:pos x="74" y="21"/>
                  </a:cxn>
                  <a:cxn ang="0">
                    <a:pos x="82" y="24"/>
                  </a:cxn>
                  <a:cxn ang="0">
                    <a:pos x="85" y="24"/>
                  </a:cxn>
                  <a:cxn ang="0">
                    <a:pos x="88" y="24"/>
                  </a:cxn>
                  <a:cxn ang="0">
                    <a:pos x="96" y="27"/>
                  </a:cxn>
                  <a:cxn ang="0">
                    <a:pos x="115" y="30"/>
                  </a:cxn>
                  <a:cxn ang="0">
                    <a:pos x="134" y="33"/>
                  </a:cxn>
                  <a:cxn ang="0">
                    <a:pos x="143" y="33"/>
                  </a:cxn>
                  <a:cxn ang="0">
                    <a:pos x="140" y="39"/>
                  </a:cxn>
                  <a:cxn ang="0">
                    <a:pos x="137" y="51"/>
                  </a:cxn>
                  <a:cxn ang="0">
                    <a:pos x="132" y="64"/>
                  </a:cxn>
                  <a:cxn ang="0">
                    <a:pos x="129" y="79"/>
                  </a:cxn>
                  <a:cxn ang="0">
                    <a:pos x="123" y="94"/>
                  </a:cxn>
                  <a:cxn ang="0">
                    <a:pos x="104" y="91"/>
                  </a:cxn>
                  <a:cxn ang="0">
                    <a:pos x="90" y="91"/>
                  </a:cxn>
                  <a:cxn ang="0">
                    <a:pos x="79" y="88"/>
                  </a:cxn>
                  <a:cxn ang="0">
                    <a:pos x="66" y="88"/>
                  </a:cxn>
                  <a:cxn ang="0">
                    <a:pos x="55" y="88"/>
                  </a:cxn>
                  <a:cxn ang="0">
                    <a:pos x="44" y="85"/>
                  </a:cxn>
                  <a:cxn ang="0">
                    <a:pos x="33" y="85"/>
                  </a:cxn>
                  <a:cxn ang="0">
                    <a:pos x="33" y="88"/>
                  </a:cxn>
                  <a:cxn ang="0">
                    <a:pos x="33" y="106"/>
                  </a:cxn>
                  <a:cxn ang="0">
                    <a:pos x="30" y="130"/>
                  </a:cxn>
                  <a:cxn ang="0">
                    <a:pos x="27" y="155"/>
                  </a:cxn>
                  <a:cxn ang="0">
                    <a:pos x="27" y="173"/>
                  </a:cxn>
                  <a:cxn ang="0">
                    <a:pos x="24" y="176"/>
                  </a:cxn>
                  <a:cxn ang="0">
                    <a:pos x="24" y="170"/>
                  </a:cxn>
                  <a:cxn ang="0">
                    <a:pos x="19" y="152"/>
                  </a:cxn>
                  <a:cxn ang="0">
                    <a:pos x="13" y="124"/>
                  </a:cxn>
                  <a:cxn ang="0">
                    <a:pos x="8" y="88"/>
                  </a:cxn>
                  <a:cxn ang="0">
                    <a:pos x="0" y="55"/>
                  </a:cxn>
                  <a:cxn ang="0">
                    <a:pos x="0" y="39"/>
                  </a:cxn>
                  <a:cxn ang="0">
                    <a:pos x="13" y="33"/>
                  </a:cxn>
                  <a:cxn ang="0">
                    <a:pos x="16" y="15"/>
                  </a:cxn>
                </a:cxnLst>
                <a:rect l="0" t="0" r="r" b="b"/>
                <a:pathLst>
                  <a:path w="143" h="176">
                    <a:moveTo>
                      <a:pt x="16" y="15"/>
                    </a:moveTo>
                    <a:lnTo>
                      <a:pt x="16" y="0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3"/>
                    </a:lnTo>
                    <a:lnTo>
                      <a:pt x="41" y="9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46" y="18"/>
                    </a:lnTo>
                    <a:lnTo>
                      <a:pt x="52" y="18"/>
                    </a:lnTo>
                    <a:lnTo>
                      <a:pt x="57" y="21"/>
                    </a:lnTo>
                    <a:lnTo>
                      <a:pt x="66" y="21"/>
                    </a:lnTo>
                    <a:lnTo>
                      <a:pt x="74" y="21"/>
                    </a:lnTo>
                    <a:lnTo>
                      <a:pt x="82" y="24"/>
                    </a:lnTo>
                    <a:lnTo>
                      <a:pt x="85" y="24"/>
                    </a:lnTo>
                    <a:lnTo>
                      <a:pt x="88" y="24"/>
                    </a:lnTo>
                    <a:lnTo>
                      <a:pt x="96" y="27"/>
                    </a:lnTo>
                    <a:lnTo>
                      <a:pt x="115" y="30"/>
                    </a:lnTo>
                    <a:lnTo>
                      <a:pt x="134" y="33"/>
                    </a:lnTo>
                    <a:lnTo>
                      <a:pt x="143" y="33"/>
                    </a:lnTo>
                    <a:lnTo>
                      <a:pt x="140" y="39"/>
                    </a:lnTo>
                    <a:lnTo>
                      <a:pt x="137" y="51"/>
                    </a:lnTo>
                    <a:lnTo>
                      <a:pt x="132" y="64"/>
                    </a:lnTo>
                    <a:lnTo>
                      <a:pt x="129" y="79"/>
                    </a:lnTo>
                    <a:lnTo>
                      <a:pt x="123" y="94"/>
                    </a:lnTo>
                    <a:lnTo>
                      <a:pt x="104" y="91"/>
                    </a:lnTo>
                    <a:lnTo>
                      <a:pt x="90" y="91"/>
                    </a:lnTo>
                    <a:lnTo>
                      <a:pt x="79" y="88"/>
                    </a:lnTo>
                    <a:lnTo>
                      <a:pt x="66" y="88"/>
                    </a:lnTo>
                    <a:lnTo>
                      <a:pt x="55" y="88"/>
                    </a:lnTo>
                    <a:lnTo>
                      <a:pt x="44" y="85"/>
                    </a:lnTo>
                    <a:lnTo>
                      <a:pt x="33" y="85"/>
                    </a:lnTo>
                    <a:lnTo>
                      <a:pt x="33" y="88"/>
                    </a:lnTo>
                    <a:lnTo>
                      <a:pt x="33" y="106"/>
                    </a:lnTo>
                    <a:lnTo>
                      <a:pt x="30" y="130"/>
                    </a:lnTo>
                    <a:lnTo>
                      <a:pt x="27" y="155"/>
                    </a:lnTo>
                    <a:lnTo>
                      <a:pt x="27" y="173"/>
                    </a:lnTo>
                    <a:lnTo>
                      <a:pt x="24" y="176"/>
                    </a:lnTo>
                    <a:lnTo>
                      <a:pt x="24" y="170"/>
                    </a:lnTo>
                    <a:lnTo>
                      <a:pt x="19" y="152"/>
                    </a:lnTo>
                    <a:lnTo>
                      <a:pt x="13" y="124"/>
                    </a:lnTo>
                    <a:lnTo>
                      <a:pt x="8" y="88"/>
                    </a:lnTo>
                    <a:lnTo>
                      <a:pt x="0" y="55"/>
                    </a:lnTo>
                    <a:lnTo>
                      <a:pt x="0" y="39"/>
                    </a:lnTo>
                    <a:lnTo>
                      <a:pt x="13" y="33"/>
                    </a:lnTo>
                    <a:lnTo>
                      <a:pt x="16" y="15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3" name="Freeform 339"/>
              <p:cNvSpPr>
                <a:spLocks/>
              </p:cNvSpPr>
              <p:nvPr/>
            </p:nvSpPr>
            <p:spPr bwMode="auto">
              <a:xfrm>
                <a:off x="2359" y="3458"/>
                <a:ext cx="143" cy="167"/>
              </a:xfrm>
              <a:custGeom>
                <a:avLst/>
                <a:gdLst/>
                <a:ahLst/>
                <a:cxnLst>
                  <a:cxn ang="0">
                    <a:pos x="19" y="46"/>
                  </a:cxn>
                  <a:cxn ang="0">
                    <a:pos x="22" y="40"/>
                  </a:cxn>
                  <a:cxn ang="0">
                    <a:pos x="27" y="37"/>
                  </a:cxn>
                  <a:cxn ang="0">
                    <a:pos x="33" y="31"/>
                  </a:cxn>
                  <a:cxn ang="0">
                    <a:pos x="41" y="25"/>
                  </a:cxn>
                  <a:cxn ang="0">
                    <a:pos x="49" y="19"/>
                  </a:cxn>
                  <a:cxn ang="0">
                    <a:pos x="57" y="12"/>
                  </a:cxn>
                  <a:cxn ang="0">
                    <a:pos x="66" y="6"/>
                  </a:cxn>
                  <a:cxn ang="0">
                    <a:pos x="74" y="3"/>
                  </a:cxn>
                  <a:cxn ang="0">
                    <a:pos x="79" y="3"/>
                  </a:cxn>
                  <a:cxn ang="0">
                    <a:pos x="88" y="0"/>
                  </a:cxn>
                  <a:cxn ang="0">
                    <a:pos x="96" y="12"/>
                  </a:cxn>
                  <a:cxn ang="0">
                    <a:pos x="107" y="34"/>
                  </a:cxn>
                  <a:cxn ang="0">
                    <a:pos x="115" y="55"/>
                  </a:cxn>
                  <a:cxn ang="0">
                    <a:pos x="123" y="82"/>
                  </a:cxn>
                  <a:cxn ang="0">
                    <a:pos x="132" y="103"/>
                  </a:cxn>
                  <a:cxn ang="0">
                    <a:pos x="134" y="125"/>
                  </a:cxn>
                  <a:cxn ang="0">
                    <a:pos x="140" y="137"/>
                  </a:cxn>
                  <a:cxn ang="0">
                    <a:pos x="140" y="146"/>
                  </a:cxn>
                  <a:cxn ang="0">
                    <a:pos x="143" y="152"/>
                  </a:cxn>
                  <a:cxn ang="0">
                    <a:pos x="143" y="158"/>
                  </a:cxn>
                  <a:cxn ang="0">
                    <a:pos x="137" y="164"/>
                  </a:cxn>
                  <a:cxn ang="0">
                    <a:pos x="132" y="164"/>
                  </a:cxn>
                  <a:cxn ang="0">
                    <a:pos x="129" y="161"/>
                  </a:cxn>
                  <a:cxn ang="0">
                    <a:pos x="121" y="158"/>
                  </a:cxn>
                  <a:cxn ang="0">
                    <a:pos x="115" y="155"/>
                  </a:cxn>
                  <a:cxn ang="0">
                    <a:pos x="110" y="152"/>
                  </a:cxn>
                  <a:cxn ang="0">
                    <a:pos x="99" y="149"/>
                  </a:cxn>
                  <a:cxn ang="0">
                    <a:pos x="90" y="143"/>
                  </a:cxn>
                  <a:cxn ang="0">
                    <a:pos x="96" y="134"/>
                  </a:cxn>
                  <a:cxn ang="0">
                    <a:pos x="99" y="119"/>
                  </a:cxn>
                  <a:cxn ang="0">
                    <a:pos x="82" y="112"/>
                  </a:cxn>
                  <a:cxn ang="0">
                    <a:pos x="63" y="103"/>
                  </a:cxn>
                  <a:cxn ang="0">
                    <a:pos x="66" y="88"/>
                  </a:cxn>
                  <a:cxn ang="0">
                    <a:pos x="63" y="76"/>
                  </a:cxn>
                  <a:cxn ang="0">
                    <a:pos x="55" y="73"/>
                  </a:cxn>
                  <a:cxn ang="0">
                    <a:pos x="49" y="70"/>
                  </a:cxn>
                  <a:cxn ang="0">
                    <a:pos x="44" y="67"/>
                  </a:cxn>
                  <a:cxn ang="0">
                    <a:pos x="33" y="61"/>
                  </a:cxn>
                  <a:cxn ang="0">
                    <a:pos x="30" y="67"/>
                  </a:cxn>
                  <a:cxn ang="0">
                    <a:pos x="27" y="73"/>
                  </a:cxn>
                  <a:cxn ang="0">
                    <a:pos x="22" y="70"/>
                  </a:cxn>
                  <a:cxn ang="0">
                    <a:pos x="13" y="67"/>
                  </a:cxn>
                  <a:cxn ang="0">
                    <a:pos x="8" y="64"/>
                  </a:cxn>
                  <a:cxn ang="0">
                    <a:pos x="2" y="61"/>
                  </a:cxn>
                  <a:cxn ang="0">
                    <a:pos x="2" y="58"/>
                  </a:cxn>
                  <a:cxn ang="0">
                    <a:pos x="11" y="52"/>
                  </a:cxn>
                  <a:cxn ang="0">
                    <a:pos x="16" y="46"/>
                  </a:cxn>
                </a:cxnLst>
                <a:rect l="0" t="0" r="r" b="b"/>
                <a:pathLst>
                  <a:path w="143" h="167">
                    <a:moveTo>
                      <a:pt x="16" y="46"/>
                    </a:moveTo>
                    <a:lnTo>
                      <a:pt x="19" y="46"/>
                    </a:lnTo>
                    <a:lnTo>
                      <a:pt x="22" y="43"/>
                    </a:lnTo>
                    <a:lnTo>
                      <a:pt x="22" y="40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4"/>
                    </a:lnTo>
                    <a:lnTo>
                      <a:pt x="33" y="31"/>
                    </a:lnTo>
                    <a:lnTo>
                      <a:pt x="38" y="28"/>
                    </a:lnTo>
                    <a:lnTo>
                      <a:pt x="41" y="25"/>
                    </a:lnTo>
                    <a:lnTo>
                      <a:pt x="44" y="22"/>
                    </a:lnTo>
                    <a:lnTo>
                      <a:pt x="49" y="19"/>
                    </a:lnTo>
                    <a:lnTo>
                      <a:pt x="52" y="15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4" y="3"/>
                    </a:lnTo>
                    <a:lnTo>
                      <a:pt x="77" y="3"/>
                    </a:lnTo>
                    <a:lnTo>
                      <a:pt x="79" y="3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0" y="6"/>
                    </a:lnTo>
                    <a:lnTo>
                      <a:pt x="96" y="12"/>
                    </a:lnTo>
                    <a:lnTo>
                      <a:pt x="101" y="25"/>
                    </a:lnTo>
                    <a:lnTo>
                      <a:pt x="107" y="34"/>
                    </a:lnTo>
                    <a:lnTo>
                      <a:pt x="110" y="46"/>
                    </a:lnTo>
                    <a:lnTo>
                      <a:pt x="115" y="55"/>
                    </a:lnTo>
                    <a:lnTo>
                      <a:pt x="121" y="70"/>
                    </a:lnTo>
                    <a:lnTo>
                      <a:pt x="123" y="82"/>
                    </a:lnTo>
                    <a:lnTo>
                      <a:pt x="126" y="94"/>
                    </a:lnTo>
                    <a:lnTo>
                      <a:pt x="132" y="103"/>
                    </a:lnTo>
                    <a:lnTo>
                      <a:pt x="134" y="116"/>
                    </a:lnTo>
                    <a:lnTo>
                      <a:pt x="134" y="125"/>
                    </a:lnTo>
                    <a:lnTo>
                      <a:pt x="137" y="131"/>
                    </a:lnTo>
                    <a:lnTo>
                      <a:pt x="140" y="137"/>
                    </a:lnTo>
                    <a:lnTo>
                      <a:pt x="140" y="143"/>
                    </a:lnTo>
                    <a:lnTo>
                      <a:pt x="140" y="146"/>
                    </a:lnTo>
                    <a:lnTo>
                      <a:pt x="143" y="149"/>
                    </a:lnTo>
                    <a:lnTo>
                      <a:pt x="143" y="152"/>
                    </a:lnTo>
                    <a:lnTo>
                      <a:pt x="143" y="155"/>
                    </a:lnTo>
                    <a:lnTo>
                      <a:pt x="143" y="158"/>
                    </a:lnTo>
                    <a:lnTo>
                      <a:pt x="140" y="164"/>
                    </a:lnTo>
                    <a:lnTo>
                      <a:pt x="137" y="164"/>
                    </a:lnTo>
                    <a:lnTo>
                      <a:pt x="134" y="167"/>
                    </a:lnTo>
                    <a:lnTo>
                      <a:pt x="132" y="164"/>
                    </a:lnTo>
                    <a:lnTo>
                      <a:pt x="129" y="164"/>
                    </a:lnTo>
                    <a:lnTo>
                      <a:pt x="129" y="161"/>
                    </a:lnTo>
                    <a:lnTo>
                      <a:pt x="126" y="161"/>
                    </a:lnTo>
                    <a:lnTo>
                      <a:pt x="121" y="158"/>
                    </a:lnTo>
                    <a:lnTo>
                      <a:pt x="118" y="158"/>
                    </a:lnTo>
                    <a:lnTo>
                      <a:pt x="115" y="155"/>
                    </a:lnTo>
                    <a:lnTo>
                      <a:pt x="112" y="155"/>
                    </a:lnTo>
                    <a:lnTo>
                      <a:pt x="110" y="152"/>
                    </a:lnTo>
                    <a:lnTo>
                      <a:pt x="104" y="149"/>
                    </a:lnTo>
                    <a:lnTo>
                      <a:pt x="99" y="149"/>
                    </a:lnTo>
                    <a:lnTo>
                      <a:pt x="93" y="146"/>
                    </a:lnTo>
                    <a:lnTo>
                      <a:pt x="90" y="143"/>
                    </a:lnTo>
                    <a:lnTo>
                      <a:pt x="93" y="140"/>
                    </a:lnTo>
                    <a:lnTo>
                      <a:pt x="96" y="134"/>
                    </a:lnTo>
                    <a:lnTo>
                      <a:pt x="99" y="125"/>
                    </a:lnTo>
                    <a:lnTo>
                      <a:pt x="99" y="119"/>
                    </a:lnTo>
                    <a:lnTo>
                      <a:pt x="93" y="116"/>
                    </a:lnTo>
                    <a:lnTo>
                      <a:pt x="82" y="112"/>
                    </a:lnTo>
                    <a:lnTo>
                      <a:pt x="74" y="109"/>
                    </a:lnTo>
                    <a:lnTo>
                      <a:pt x="63" y="103"/>
                    </a:lnTo>
                    <a:lnTo>
                      <a:pt x="63" y="97"/>
                    </a:lnTo>
                    <a:lnTo>
                      <a:pt x="66" y="88"/>
                    </a:lnTo>
                    <a:lnTo>
                      <a:pt x="66" y="79"/>
                    </a:lnTo>
                    <a:lnTo>
                      <a:pt x="63" y="76"/>
                    </a:lnTo>
                    <a:lnTo>
                      <a:pt x="60" y="73"/>
                    </a:lnTo>
                    <a:lnTo>
                      <a:pt x="55" y="73"/>
                    </a:lnTo>
                    <a:lnTo>
                      <a:pt x="52" y="70"/>
                    </a:lnTo>
                    <a:lnTo>
                      <a:pt x="49" y="70"/>
                    </a:lnTo>
                    <a:lnTo>
                      <a:pt x="46" y="67"/>
                    </a:lnTo>
                    <a:lnTo>
                      <a:pt x="44" y="67"/>
                    </a:lnTo>
                    <a:lnTo>
                      <a:pt x="38" y="64"/>
                    </a:lnTo>
                    <a:lnTo>
                      <a:pt x="33" y="61"/>
                    </a:lnTo>
                    <a:lnTo>
                      <a:pt x="33" y="64"/>
                    </a:lnTo>
                    <a:lnTo>
                      <a:pt x="30" y="67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24" y="73"/>
                    </a:lnTo>
                    <a:lnTo>
                      <a:pt x="22" y="70"/>
                    </a:lnTo>
                    <a:lnTo>
                      <a:pt x="16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8" y="64"/>
                    </a:lnTo>
                    <a:lnTo>
                      <a:pt x="5" y="64"/>
                    </a:lnTo>
                    <a:lnTo>
                      <a:pt x="2" y="61"/>
                    </a:lnTo>
                    <a:lnTo>
                      <a:pt x="0" y="61"/>
                    </a:lnTo>
                    <a:lnTo>
                      <a:pt x="2" y="58"/>
                    </a:lnTo>
                    <a:lnTo>
                      <a:pt x="8" y="55"/>
                    </a:lnTo>
                    <a:lnTo>
                      <a:pt x="11" y="52"/>
                    </a:lnTo>
                    <a:lnTo>
                      <a:pt x="13" y="49"/>
                    </a:lnTo>
                    <a:lnTo>
                      <a:pt x="16" y="46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4" name="Freeform 340"/>
              <p:cNvSpPr>
                <a:spLocks/>
              </p:cNvSpPr>
              <p:nvPr/>
            </p:nvSpPr>
            <p:spPr bwMode="auto">
              <a:xfrm>
                <a:off x="2851" y="3495"/>
                <a:ext cx="110" cy="112"/>
              </a:xfrm>
              <a:custGeom>
                <a:avLst/>
                <a:gdLst/>
                <a:ahLst/>
                <a:cxnLst>
                  <a:cxn ang="0">
                    <a:pos x="41" y="109"/>
                  </a:cxn>
                  <a:cxn ang="0">
                    <a:pos x="3" y="109"/>
                  </a:cxn>
                  <a:cxn ang="0">
                    <a:pos x="0" y="109"/>
                  </a:cxn>
                  <a:cxn ang="0">
                    <a:pos x="3" y="103"/>
                  </a:cxn>
                  <a:cxn ang="0">
                    <a:pos x="6" y="88"/>
                  </a:cxn>
                  <a:cxn ang="0">
                    <a:pos x="11" y="75"/>
                  </a:cxn>
                  <a:cxn ang="0">
                    <a:pos x="14" y="63"/>
                  </a:cxn>
                  <a:cxn ang="0">
                    <a:pos x="17" y="57"/>
                  </a:cxn>
                  <a:cxn ang="0">
                    <a:pos x="22" y="45"/>
                  </a:cxn>
                  <a:cxn ang="0">
                    <a:pos x="25" y="39"/>
                  </a:cxn>
                  <a:cxn ang="0">
                    <a:pos x="28" y="30"/>
                  </a:cxn>
                  <a:cxn ang="0">
                    <a:pos x="30" y="24"/>
                  </a:cxn>
                  <a:cxn ang="0">
                    <a:pos x="44" y="0"/>
                  </a:cxn>
                  <a:cxn ang="0">
                    <a:pos x="63" y="27"/>
                  </a:cxn>
                  <a:cxn ang="0">
                    <a:pos x="72" y="39"/>
                  </a:cxn>
                  <a:cxn ang="0">
                    <a:pos x="80" y="54"/>
                  </a:cxn>
                  <a:cxn ang="0">
                    <a:pos x="83" y="57"/>
                  </a:cxn>
                  <a:cxn ang="0">
                    <a:pos x="85" y="63"/>
                  </a:cxn>
                  <a:cxn ang="0">
                    <a:pos x="110" y="100"/>
                  </a:cxn>
                  <a:cxn ang="0">
                    <a:pos x="105" y="112"/>
                  </a:cxn>
                  <a:cxn ang="0">
                    <a:pos x="41" y="109"/>
                  </a:cxn>
                </a:cxnLst>
                <a:rect l="0" t="0" r="r" b="b"/>
                <a:pathLst>
                  <a:path w="110" h="112">
                    <a:moveTo>
                      <a:pt x="41" y="109"/>
                    </a:moveTo>
                    <a:lnTo>
                      <a:pt x="3" y="109"/>
                    </a:lnTo>
                    <a:lnTo>
                      <a:pt x="0" y="109"/>
                    </a:lnTo>
                    <a:lnTo>
                      <a:pt x="3" y="103"/>
                    </a:lnTo>
                    <a:lnTo>
                      <a:pt x="6" y="88"/>
                    </a:lnTo>
                    <a:lnTo>
                      <a:pt x="11" y="75"/>
                    </a:lnTo>
                    <a:lnTo>
                      <a:pt x="14" y="63"/>
                    </a:lnTo>
                    <a:lnTo>
                      <a:pt x="17" y="57"/>
                    </a:lnTo>
                    <a:lnTo>
                      <a:pt x="22" y="45"/>
                    </a:lnTo>
                    <a:lnTo>
                      <a:pt x="25" y="39"/>
                    </a:lnTo>
                    <a:lnTo>
                      <a:pt x="28" y="30"/>
                    </a:lnTo>
                    <a:lnTo>
                      <a:pt x="30" y="24"/>
                    </a:lnTo>
                    <a:lnTo>
                      <a:pt x="44" y="0"/>
                    </a:lnTo>
                    <a:lnTo>
                      <a:pt x="63" y="27"/>
                    </a:lnTo>
                    <a:lnTo>
                      <a:pt x="72" y="39"/>
                    </a:lnTo>
                    <a:lnTo>
                      <a:pt x="80" y="54"/>
                    </a:lnTo>
                    <a:lnTo>
                      <a:pt x="83" y="57"/>
                    </a:lnTo>
                    <a:lnTo>
                      <a:pt x="85" y="63"/>
                    </a:lnTo>
                    <a:lnTo>
                      <a:pt x="110" y="100"/>
                    </a:lnTo>
                    <a:lnTo>
                      <a:pt x="105" y="112"/>
                    </a:lnTo>
                    <a:lnTo>
                      <a:pt x="41" y="109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5" name="Freeform 341"/>
              <p:cNvSpPr>
                <a:spLocks/>
              </p:cNvSpPr>
              <p:nvPr/>
            </p:nvSpPr>
            <p:spPr bwMode="auto">
              <a:xfrm>
                <a:off x="2298" y="3519"/>
                <a:ext cx="127" cy="139"/>
              </a:xfrm>
              <a:custGeom>
                <a:avLst/>
                <a:gdLst/>
                <a:ahLst/>
                <a:cxnLst>
                  <a:cxn ang="0">
                    <a:pos x="94" y="109"/>
                  </a:cxn>
                  <a:cxn ang="0">
                    <a:pos x="91" y="115"/>
                  </a:cxn>
                  <a:cxn ang="0">
                    <a:pos x="85" y="124"/>
                  </a:cxn>
                  <a:cxn ang="0">
                    <a:pos x="80" y="139"/>
                  </a:cxn>
                  <a:cxn ang="0">
                    <a:pos x="55" y="124"/>
                  </a:cxn>
                  <a:cxn ang="0">
                    <a:pos x="17" y="103"/>
                  </a:cxn>
                  <a:cxn ang="0">
                    <a:pos x="3" y="94"/>
                  </a:cxn>
                  <a:cxn ang="0">
                    <a:pos x="6" y="79"/>
                  </a:cxn>
                  <a:cxn ang="0">
                    <a:pos x="8" y="64"/>
                  </a:cxn>
                  <a:cxn ang="0">
                    <a:pos x="14" y="45"/>
                  </a:cxn>
                  <a:cxn ang="0">
                    <a:pos x="28" y="48"/>
                  </a:cxn>
                  <a:cxn ang="0">
                    <a:pos x="30" y="36"/>
                  </a:cxn>
                  <a:cxn ang="0">
                    <a:pos x="30" y="27"/>
                  </a:cxn>
                  <a:cxn ang="0">
                    <a:pos x="33" y="21"/>
                  </a:cxn>
                  <a:cxn ang="0">
                    <a:pos x="47" y="12"/>
                  </a:cxn>
                  <a:cxn ang="0">
                    <a:pos x="58" y="3"/>
                  </a:cxn>
                  <a:cxn ang="0">
                    <a:pos x="63" y="0"/>
                  </a:cxn>
                  <a:cxn ang="0">
                    <a:pos x="69" y="3"/>
                  </a:cxn>
                  <a:cxn ang="0">
                    <a:pos x="74" y="6"/>
                  </a:cxn>
                  <a:cxn ang="0">
                    <a:pos x="83" y="9"/>
                  </a:cxn>
                  <a:cxn ang="0">
                    <a:pos x="88" y="12"/>
                  </a:cxn>
                  <a:cxn ang="0">
                    <a:pos x="91" y="6"/>
                  </a:cxn>
                  <a:cxn ang="0">
                    <a:pos x="94" y="0"/>
                  </a:cxn>
                  <a:cxn ang="0">
                    <a:pos x="105" y="6"/>
                  </a:cxn>
                  <a:cxn ang="0">
                    <a:pos x="110" y="9"/>
                  </a:cxn>
                  <a:cxn ang="0">
                    <a:pos x="116" y="12"/>
                  </a:cxn>
                  <a:cxn ang="0">
                    <a:pos x="124" y="15"/>
                  </a:cxn>
                  <a:cxn ang="0">
                    <a:pos x="127" y="27"/>
                  </a:cxn>
                  <a:cxn ang="0">
                    <a:pos x="121" y="42"/>
                  </a:cxn>
                  <a:cxn ang="0">
                    <a:pos x="121" y="48"/>
                  </a:cxn>
                  <a:cxn ang="0">
                    <a:pos x="116" y="55"/>
                  </a:cxn>
                  <a:cxn ang="0">
                    <a:pos x="113" y="64"/>
                  </a:cxn>
                  <a:cxn ang="0">
                    <a:pos x="110" y="73"/>
                  </a:cxn>
                  <a:cxn ang="0">
                    <a:pos x="110" y="79"/>
                  </a:cxn>
                  <a:cxn ang="0">
                    <a:pos x="107" y="85"/>
                  </a:cxn>
                  <a:cxn ang="0">
                    <a:pos x="107" y="91"/>
                  </a:cxn>
                  <a:cxn ang="0">
                    <a:pos x="102" y="94"/>
                  </a:cxn>
                  <a:cxn ang="0">
                    <a:pos x="99" y="100"/>
                  </a:cxn>
                  <a:cxn ang="0">
                    <a:pos x="96" y="106"/>
                  </a:cxn>
                </a:cxnLst>
                <a:rect l="0" t="0" r="r" b="b"/>
                <a:pathLst>
                  <a:path w="127" h="139">
                    <a:moveTo>
                      <a:pt x="96" y="106"/>
                    </a:moveTo>
                    <a:lnTo>
                      <a:pt x="94" y="109"/>
                    </a:lnTo>
                    <a:lnTo>
                      <a:pt x="91" y="112"/>
                    </a:lnTo>
                    <a:lnTo>
                      <a:pt x="91" y="115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0" y="136"/>
                    </a:lnTo>
                    <a:lnTo>
                      <a:pt x="80" y="139"/>
                    </a:lnTo>
                    <a:lnTo>
                      <a:pt x="77" y="136"/>
                    </a:lnTo>
                    <a:lnTo>
                      <a:pt x="55" y="124"/>
                    </a:lnTo>
                    <a:lnTo>
                      <a:pt x="36" y="112"/>
                    </a:lnTo>
                    <a:lnTo>
                      <a:pt x="17" y="103"/>
                    </a:lnTo>
                    <a:lnTo>
                      <a:pt x="6" y="97"/>
                    </a:lnTo>
                    <a:lnTo>
                      <a:pt x="3" y="94"/>
                    </a:lnTo>
                    <a:lnTo>
                      <a:pt x="0" y="94"/>
                    </a:lnTo>
                    <a:lnTo>
                      <a:pt x="6" y="79"/>
                    </a:lnTo>
                    <a:lnTo>
                      <a:pt x="8" y="70"/>
                    </a:lnTo>
                    <a:lnTo>
                      <a:pt x="8" y="64"/>
                    </a:lnTo>
                    <a:lnTo>
                      <a:pt x="11" y="51"/>
                    </a:lnTo>
                    <a:lnTo>
                      <a:pt x="14" y="45"/>
                    </a:lnTo>
                    <a:lnTo>
                      <a:pt x="19" y="45"/>
                    </a:lnTo>
                    <a:lnTo>
                      <a:pt x="28" y="48"/>
                    </a:lnTo>
                    <a:lnTo>
                      <a:pt x="28" y="42"/>
                    </a:lnTo>
                    <a:lnTo>
                      <a:pt x="30" y="36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33" y="24"/>
                    </a:lnTo>
                    <a:lnTo>
                      <a:pt x="33" y="21"/>
                    </a:lnTo>
                    <a:lnTo>
                      <a:pt x="39" y="18"/>
                    </a:lnTo>
                    <a:lnTo>
                      <a:pt x="47" y="12"/>
                    </a:lnTo>
                    <a:lnTo>
                      <a:pt x="55" y="6"/>
                    </a:lnTo>
                    <a:lnTo>
                      <a:pt x="58" y="3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6" y="3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7" y="9"/>
                    </a:lnTo>
                    <a:lnTo>
                      <a:pt x="83" y="9"/>
                    </a:lnTo>
                    <a:lnTo>
                      <a:pt x="85" y="12"/>
                    </a:lnTo>
                    <a:lnTo>
                      <a:pt x="88" y="12"/>
                    </a:lnTo>
                    <a:lnTo>
                      <a:pt x="88" y="9"/>
                    </a:lnTo>
                    <a:lnTo>
                      <a:pt x="91" y="6"/>
                    </a:lnTo>
                    <a:lnTo>
                      <a:pt x="94" y="3"/>
                    </a:lnTo>
                    <a:lnTo>
                      <a:pt x="94" y="0"/>
                    </a:lnTo>
                    <a:lnTo>
                      <a:pt x="99" y="3"/>
                    </a:lnTo>
                    <a:lnTo>
                      <a:pt x="105" y="6"/>
                    </a:lnTo>
                    <a:lnTo>
                      <a:pt x="107" y="6"/>
                    </a:lnTo>
                    <a:lnTo>
                      <a:pt x="110" y="9"/>
                    </a:lnTo>
                    <a:lnTo>
                      <a:pt x="113" y="9"/>
                    </a:lnTo>
                    <a:lnTo>
                      <a:pt x="116" y="12"/>
                    </a:lnTo>
                    <a:lnTo>
                      <a:pt x="121" y="12"/>
                    </a:lnTo>
                    <a:lnTo>
                      <a:pt x="124" y="15"/>
                    </a:lnTo>
                    <a:lnTo>
                      <a:pt x="127" y="18"/>
                    </a:lnTo>
                    <a:lnTo>
                      <a:pt x="127" y="27"/>
                    </a:lnTo>
                    <a:lnTo>
                      <a:pt x="124" y="36"/>
                    </a:lnTo>
                    <a:lnTo>
                      <a:pt x="121" y="42"/>
                    </a:lnTo>
                    <a:lnTo>
                      <a:pt x="121" y="45"/>
                    </a:lnTo>
                    <a:lnTo>
                      <a:pt x="121" y="48"/>
                    </a:lnTo>
                    <a:lnTo>
                      <a:pt x="118" y="51"/>
                    </a:lnTo>
                    <a:lnTo>
                      <a:pt x="116" y="55"/>
                    </a:lnTo>
                    <a:lnTo>
                      <a:pt x="116" y="58"/>
                    </a:lnTo>
                    <a:lnTo>
                      <a:pt x="113" y="64"/>
                    </a:lnTo>
                    <a:lnTo>
                      <a:pt x="110" y="70"/>
                    </a:lnTo>
                    <a:lnTo>
                      <a:pt x="110" y="73"/>
                    </a:lnTo>
                    <a:lnTo>
                      <a:pt x="110" y="76"/>
                    </a:lnTo>
                    <a:lnTo>
                      <a:pt x="110" y="79"/>
                    </a:lnTo>
                    <a:lnTo>
                      <a:pt x="110" y="82"/>
                    </a:lnTo>
                    <a:lnTo>
                      <a:pt x="107" y="85"/>
                    </a:lnTo>
                    <a:lnTo>
                      <a:pt x="107" y="88"/>
                    </a:lnTo>
                    <a:lnTo>
                      <a:pt x="107" y="91"/>
                    </a:lnTo>
                    <a:lnTo>
                      <a:pt x="105" y="91"/>
                    </a:lnTo>
                    <a:lnTo>
                      <a:pt x="102" y="94"/>
                    </a:lnTo>
                    <a:lnTo>
                      <a:pt x="102" y="97"/>
                    </a:lnTo>
                    <a:lnTo>
                      <a:pt x="99" y="100"/>
                    </a:lnTo>
                    <a:lnTo>
                      <a:pt x="96" y="103"/>
                    </a:lnTo>
                    <a:lnTo>
                      <a:pt x="96" y="106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6" name="Freeform 342"/>
              <p:cNvSpPr>
                <a:spLocks/>
              </p:cNvSpPr>
              <p:nvPr/>
            </p:nvSpPr>
            <p:spPr bwMode="auto">
              <a:xfrm>
                <a:off x="2733" y="3370"/>
                <a:ext cx="96" cy="173"/>
              </a:xfrm>
              <a:custGeom>
                <a:avLst/>
                <a:gdLst/>
                <a:ahLst/>
                <a:cxnLst>
                  <a:cxn ang="0">
                    <a:pos x="0" y="146"/>
                  </a:cxn>
                  <a:cxn ang="0">
                    <a:pos x="3" y="134"/>
                  </a:cxn>
                  <a:cxn ang="0">
                    <a:pos x="8" y="107"/>
                  </a:cxn>
                  <a:cxn ang="0">
                    <a:pos x="11" y="70"/>
                  </a:cxn>
                  <a:cxn ang="0">
                    <a:pos x="14" y="58"/>
                  </a:cxn>
                  <a:cxn ang="0">
                    <a:pos x="16" y="46"/>
                  </a:cxn>
                  <a:cxn ang="0">
                    <a:pos x="22" y="40"/>
                  </a:cxn>
                  <a:cxn ang="0">
                    <a:pos x="22" y="25"/>
                  </a:cxn>
                  <a:cxn ang="0">
                    <a:pos x="22" y="6"/>
                  </a:cxn>
                  <a:cxn ang="0">
                    <a:pos x="33" y="0"/>
                  </a:cxn>
                  <a:cxn ang="0">
                    <a:pos x="38" y="6"/>
                  </a:cxn>
                  <a:cxn ang="0">
                    <a:pos x="58" y="10"/>
                  </a:cxn>
                  <a:cxn ang="0">
                    <a:pos x="60" y="16"/>
                  </a:cxn>
                  <a:cxn ang="0">
                    <a:pos x="60" y="28"/>
                  </a:cxn>
                  <a:cxn ang="0">
                    <a:pos x="55" y="43"/>
                  </a:cxn>
                  <a:cxn ang="0">
                    <a:pos x="55" y="55"/>
                  </a:cxn>
                  <a:cxn ang="0">
                    <a:pos x="49" y="61"/>
                  </a:cxn>
                  <a:cxn ang="0">
                    <a:pos x="47" y="67"/>
                  </a:cxn>
                  <a:cxn ang="0">
                    <a:pos x="69" y="76"/>
                  </a:cxn>
                  <a:cxn ang="0">
                    <a:pos x="91" y="70"/>
                  </a:cxn>
                  <a:cxn ang="0">
                    <a:pos x="96" y="79"/>
                  </a:cxn>
                  <a:cxn ang="0">
                    <a:pos x="96" y="91"/>
                  </a:cxn>
                  <a:cxn ang="0">
                    <a:pos x="93" y="97"/>
                  </a:cxn>
                  <a:cxn ang="0">
                    <a:pos x="91" y="113"/>
                  </a:cxn>
                  <a:cxn ang="0">
                    <a:pos x="82" y="113"/>
                  </a:cxn>
                  <a:cxn ang="0">
                    <a:pos x="80" y="134"/>
                  </a:cxn>
                  <a:cxn ang="0">
                    <a:pos x="77" y="146"/>
                  </a:cxn>
                  <a:cxn ang="0">
                    <a:pos x="82" y="146"/>
                  </a:cxn>
                  <a:cxn ang="0">
                    <a:pos x="82" y="161"/>
                  </a:cxn>
                  <a:cxn ang="0">
                    <a:pos x="80" y="173"/>
                  </a:cxn>
                  <a:cxn ang="0">
                    <a:pos x="74" y="173"/>
                  </a:cxn>
                  <a:cxn ang="0">
                    <a:pos x="58" y="170"/>
                  </a:cxn>
                  <a:cxn ang="0">
                    <a:pos x="44" y="167"/>
                  </a:cxn>
                  <a:cxn ang="0">
                    <a:pos x="30" y="164"/>
                  </a:cxn>
                  <a:cxn ang="0">
                    <a:pos x="33" y="158"/>
                  </a:cxn>
                  <a:cxn ang="0">
                    <a:pos x="27" y="152"/>
                  </a:cxn>
                  <a:cxn ang="0">
                    <a:pos x="8" y="149"/>
                  </a:cxn>
                </a:cxnLst>
                <a:rect l="0" t="0" r="r" b="b"/>
                <a:pathLst>
                  <a:path w="96" h="173">
                    <a:moveTo>
                      <a:pt x="8" y="149"/>
                    </a:moveTo>
                    <a:lnTo>
                      <a:pt x="0" y="146"/>
                    </a:lnTo>
                    <a:lnTo>
                      <a:pt x="0" y="134"/>
                    </a:lnTo>
                    <a:lnTo>
                      <a:pt x="3" y="134"/>
                    </a:lnTo>
                    <a:lnTo>
                      <a:pt x="5" y="107"/>
                    </a:lnTo>
                    <a:lnTo>
                      <a:pt x="8" y="107"/>
                    </a:lnTo>
                    <a:lnTo>
                      <a:pt x="8" y="103"/>
                    </a:lnTo>
                    <a:lnTo>
                      <a:pt x="11" y="70"/>
                    </a:lnTo>
                    <a:lnTo>
                      <a:pt x="14" y="64"/>
                    </a:lnTo>
                    <a:lnTo>
                      <a:pt x="14" y="58"/>
                    </a:lnTo>
                    <a:lnTo>
                      <a:pt x="16" y="52"/>
                    </a:lnTo>
                    <a:lnTo>
                      <a:pt x="16" y="46"/>
                    </a:lnTo>
                    <a:lnTo>
                      <a:pt x="19" y="43"/>
                    </a:lnTo>
                    <a:lnTo>
                      <a:pt x="22" y="40"/>
                    </a:lnTo>
                    <a:lnTo>
                      <a:pt x="22" y="31"/>
                    </a:lnTo>
                    <a:lnTo>
                      <a:pt x="22" y="25"/>
                    </a:lnTo>
                    <a:lnTo>
                      <a:pt x="22" y="16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33" y="0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49" y="10"/>
                    </a:lnTo>
                    <a:lnTo>
                      <a:pt x="58" y="10"/>
                    </a:lnTo>
                    <a:lnTo>
                      <a:pt x="63" y="10"/>
                    </a:lnTo>
                    <a:lnTo>
                      <a:pt x="60" y="16"/>
                    </a:lnTo>
                    <a:lnTo>
                      <a:pt x="60" y="22"/>
                    </a:lnTo>
                    <a:lnTo>
                      <a:pt x="60" y="28"/>
                    </a:lnTo>
                    <a:lnTo>
                      <a:pt x="58" y="37"/>
                    </a:lnTo>
                    <a:lnTo>
                      <a:pt x="55" y="43"/>
                    </a:lnTo>
                    <a:lnTo>
                      <a:pt x="55" y="49"/>
                    </a:lnTo>
                    <a:lnTo>
                      <a:pt x="55" y="55"/>
                    </a:lnTo>
                    <a:lnTo>
                      <a:pt x="52" y="58"/>
                    </a:lnTo>
                    <a:lnTo>
                      <a:pt x="49" y="61"/>
                    </a:lnTo>
                    <a:lnTo>
                      <a:pt x="47" y="64"/>
                    </a:lnTo>
                    <a:lnTo>
                      <a:pt x="47" y="67"/>
                    </a:lnTo>
                    <a:lnTo>
                      <a:pt x="47" y="73"/>
                    </a:lnTo>
                    <a:lnTo>
                      <a:pt x="69" y="76"/>
                    </a:lnTo>
                    <a:lnTo>
                      <a:pt x="71" y="67"/>
                    </a:lnTo>
                    <a:lnTo>
                      <a:pt x="91" y="70"/>
                    </a:lnTo>
                    <a:lnTo>
                      <a:pt x="96" y="70"/>
                    </a:lnTo>
                    <a:lnTo>
                      <a:pt x="96" y="79"/>
                    </a:lnTo>
                    <a:lnTo>
                      <a:pt x="96" y="82"/>
                    </a:lnTo>
                    <a:lnTo>
                      <a:pt x="96" y="91"/>
                    </a:lnTo>
                    <a:lnTo>
                      <a:pt x="93" y="94"/>
                    </a:lnTo>
                    <a:lnTo>
                      <a:pt x="93" y="97"/>
                    </a:lnTo>
                    <a:lnTo>
                      <a:pt x="91" y="100"/>
                    </a:lnTo>
                    <a:lnTo>
                      <a:pt x="91" y="113"/>
                    </a:lnTo>
                    <a:lnTo>
                      <a:pt x="88" y="113"/>
                    </a:lnTo>
                    <a:lnTo>
                      <a:pt x="82" y="113"/>
                    </a:lnTo>
                    <a:lnTo>
                      <a:pt x="80" y="122"/>
                    </a:lnTo>
                    <a:lnTo>
                      <a:pt x="80" y="134"/>
                    </a:lnTo>
                    <a:lnTo>
                      <a:pt x="77" y="143"/>
                    </a:lnTo>
                    <a:lnTo>
                      <a:pt x="77" y="146"/>
                    </a:lnTo>
                    <a:lnTo>
                      <a:pt x="80" y="146"/>
                    </a:lnTo>
                    <a:lnTo>
                      <a:pt x="82" y="146"/>
                    </a:lnTo>
                    <a:lnTo>
                      <a:pt x="82" y="152"/>
                    </a:lnTo>
                    <a:lnTo>
                      <a:pt x="82" y="161"/>
                    </a:lnTo>
                    <a:lnTo>
                      <a:pt x="80" y="170"/>
                    </a:lnTo>
                    <a:lnTo>
                      <a:pt x="80" y="173"/>
                    </a:lnTo>
                    <a:lnTo>
                      <a:pt x="77" y="173"/>
                    </a:lnTo>
                    <a:lnTo>
                      <a:pt x="74" y="173"/>
                    </a:lnTo>
                    <a:lnTo>
                      <a:pt x="66" y="170"/>
                    </a:lnTo>
                    <a:lnTo>
                      <a:pt x="58" y="170"/>
                    </a:lnTo>
                    <a:lnTo>
                      <a:pt x="49" y="170"/>
                    </a:lnTo>
                    <a:lnTo>
                      <a:pt x="44" y="167"/>
                    </a:lnTo>
                    <a:lnTo>
                      <a:pt x="38" y="167"/>
                    </a:lnTo>
                    <a:lnTo>
                      <a:pt x="30" y="164"/>
                    </a:lnTo>
                    <a:lnTo>
                      <a:pt x="33" y="164"/>
                    </a:lnTo>
                    <a:lnTo>
                      <a:pt x="33" y="158"/>
                    </a:lnTo>
                    <a:lnTo>
                      <a:pt x="33" y="152"/>
                    </a:lnTo>
                    <a:lnTo>
                      <a:pt x="27" y="152"/>
                    </a:lnTo>
                    <a:lnTo>
                      <a:pt x="19" y="149"/>
                    </a:lnTo>
                    <a:lnTo>
                      <a:pt x="8" y="149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7" name="Freeform 343"/>
              <p:cNvSpPr>
                <a:spLocks/>
              </p:cNvSpPr>
              <p:nvPr/>
            </p:nvSpPr>
            <p:spPr bwMode="auto">
              <a:xfrm>
                <a:off x="2147" y="3373"/>
                <a:ext cx="82" cy="188"/>
              </a:xfrm>
              <a:custGeom>
                <a:avLst/>
                <a:gdLst/>
                <a:ahLst/>
                <a:cxnLst>
                  <a:cxn ang="0">
                    <a:pos x="63" y="128"/>
                  </a:cxn>
                  <a:cxn ang="0">
                    <a:pos x="69" y="146"/>
                  </a:cxn>
                  <a:cxn ang="0">
                    <a:pos x="77" y="167"/>
                  </a:cxn>
                  <a:cxn ang="0">
                    <a:pos x="82" y="179"/>
                  </a:cxn>
                  <a:cxn ang="0">
                    <a:pos x="74" y="179"/>
                  </a:cxn>
                  <a:cxn ang="0">
                    <a:pos x="66" y="182"/>
                  </a:cxn>
                  <a:cxn ang="0">
                    <a:pos x="60" y="182"/>
                  </a:cxn>
                  <a:cxn ang="0">
                    <a:pos x="58" y="182"/>
                  </a:cxn>
                  <a:cxn ang="0">
                    <a:pos x="52" y="185"/>
                  </a:cxn>
                  <a:cxn ang="0">
                    <a:pos x="47" y="188"/>
                  </a:cxn>
                  <a:cxn ang="0">
                    <a:pos x="44" y="182"/>
                  </a:cxn>
                  <a:cxn ang="0">
                    <a:pos x="41" y="179"/>
                  </a:cxn>
                  <a:cxn ang="0">
                    <a:pos x="27" y="176"/>
                  </a:cxn>
                  <a:cxn ang="0">
                    <a:pos x="16" y="176"/>
                  </a:cxn>
                  <a:cxn ang="0">
                    <a:pos x="8" y="176"/>
                  </a:cxn>
                  <a:cxn ang="0">
                    <a:pos x="5" y="176"/>
                  </a:cxn>
                  <a:cxn ang="0">
                    <a:pos x="5" y="173"/>
                  </a:cxn>
                  <a:cxn ang="0">
                    <a:pos x="5" y="164"/>
                  </a:cxn>
                  <a:cxn ang="0">
                    <a:pos x="5" y="155"/>
                  </a:cxn>
                  <a:cxn ang="0">
                    <a:pos x="5" y="146"/>
                  </a:cxn>
                  <a:cxn ang="0">
                    <a:pos x="5" y="137"/>
                  </a:cxn>
                  <a:cxn ang="0">
                    <a:pos x="5" y="134"/>
                  </a:cxn>
                  <a:cxn ang="0">
                    <a:pos x="5" y="128"/>
                  </a:cxn>
                  <a:cxn ang="0">
                    <a:pos x="5" y="125"/>
                  </a:cxn>
                  <a:cxn ang="0">
                    <a:pos x="5" y="122"/>
                  </a:cxn>
                  <a:cxn ang="0">
                    <a:pos x="5" y="119"/>
                  </a:cxn>
                  <a:cxn ang="0">
                    <a:pos x="5" y="116"/>
                  </a:cxn>
                  <a:cxn ang="0">
                    <a:pos x="5" y="113"/>
                  </a:cxn>
                  <a:cxn ang="0">
                    <a:pos x="5" y="110"/>
                  </a:cxn>
                  <a:cxn ang="0">
                    <a:pos x="5" y="107"/>
                  </a:cxn>
                  <a:cxn ang="0">
                    <a:pos x="5" y="104"/>
                  </a:cxn>
                  <a:cxn ang="0">
                    <a:pos x="5" y="100"/>
                  </a:cxn>
                  <a:cxn ang="0">
                    <a:pos x="3" y="100"/>
                  </a:cxn>
                  <a:cxn ang="0">
                    <a:pos x="0" y="97"/>
                  </a:cxn>
                  <a:cxn ang="0">
                    <a:pos x="0" y="91"/>
                  </a:cxn>
                  <a:cxn ang="0">
                    <a:pos x="3" y="76"/>
                  </a:cxn>
                  <a:cxn ang="0">
                    <a:pos x="3" y="64"/>
                  </a:cxn>
                  <a:cxn ang="0">
                    <a:pos x="3" y="61"/>
                  </a:cxn>
                  <a:cxn ang="0">
                    <a:pos x="3" y="55"/>
                  </a:cxn>
                  <a:cxn ang="0">
                    <a:pos x="5" y="43"/>
                  </a:cxn>
                  <a:cxn ang="0">
                    <a:pos x="5" y="40"/>
                  </a:cxn>
                  <a:cxn ang="0">
                    <a:pos x="3" y="40"/>
                  </a:cxn>
                  <a:cxn ang="0">
                    <a:pos x="3" y="25"/>
                  </a:cxn>
                  <a:cxn ang="0">
                    <a:pos x="3" y="16"/>
                  </a:cxn>
                  <a:cxn ang="0">
                    <a:pos x="0" y="0"/>
                  </a:cxn>
                  <a:cxn ang="0">
                    <a:pos x="3" y="3"/>
                  </a:cxn>
                  <a:cxn ang="0">
                    <a:pos x="14" y="3"/>
                  </a:cxn>
                  <a:cxn ang="0">
                    <a:pos x="27" y="3"/>
                  </a:cxn>
                  <a:cxn ang="0">
                    <a:pos x="36" y="7"/>
                  </a:cxn>
                  <a:cxn ang="0">
                    <a:pos x="49" y="7"/>
                  </a:cxn>
                  <a:cxn ang="0">
                    <a:pos x="60" y="10"/>
                  </a:cxn>
                  <a:cxn ang="0">
                    <a:pos x="60" y="13"/>
                  </a:cxn>
                  <a:cxn ang="0">
                    <a:pos x="60" y="19"/>
                  </a:cxn>
                  <a:cxn ang="0">
                    <a:pos x="60" y="34"/>
                  </a:cxn>
                  <a:cxn ang="0">
                    <a:pos x="58" y="55"/>
                  </a:cxn>
                  <a:cxn ang="0">
                    <a:pos x="58" y="76"/>
                  </a:cxn>
                  <a:cxn ang="0">
                    <a:pos x="58" y="88"/>
                  </a:cxn>
                  <a:cxn ang="0">
                    <a:pos x="58" y="100"/>
                  </a:cxn>
                  <a:cxn ang="0">
                    <a:pos x="58" y="110"/>
                  </a:cxn>
                  <a:cxn ang="0">
                    <a:pos x="63" y="128"/>
                  </a:cxn>
                </a:cxnLst>
                <a:rect l="0" t="0" r="r" b="b"/>
                <a:pathLst>
                  <a:path w="82" h="188">
                    <a:moveTo>
                      <a:pt x="63" y="128"/>
                    </a:moveTo>
                    <a:lnTo>
                      <a:pt x="69" y="146"/>
                    </a:lnTo>
                    <a:lnTo>
                      <a:pt x="77" y="167"/>
                    </a:lnTo>
                    <a:lnTo>
                      <a:pt x="82" y="179"/>
                    </a:lnTo>
                    <a:lnTo>
                      <a:pt x="74" y="179"/>
                    </a:lnTo>
                    <a:lnTo>
                      <a:pt x="66" y="182"/>
                    </a:lnTo>
                    <a:lnTo>
                      <a:pt x="60" y="182"/>
                    </a:lnTo>
                    <a:lnTo>
                      <a:pt x="58" y="182"/>
                    </a:lnTo>
                    <a:lnTo>
                      <a:pt x="52" y="185"/>
                    </a:lnTo>
                    <a:lnTo>
                      <a:pt x="47" y="188"/>
                    </a:lnTo>
                    <a:lnTo>
                      <a:pt x="44" y="182"/>
                    </a:lnTo>
                    <a:lnTo>
                      <a:pt x="41" y="179"/>
                    </a:lnTo>
                    <a:lnTo>
                      <a:pt x="27" y="176"/>
                    </a:lnTo>
                    <a:lnTo>
                      <a:pt x="16" y="176"/>
                    </a:lnTo>
                    <a:lnTo>
                      <a:pt x="8" y="176"/>
                    </a:lnTo>
                    <a:lnTo>
                      <a:pt x="5" y="176"/>
                    </a:lnTo>
                    <a:lnTo>
                      <a:pt x="5" y="173"/>
                    </a:lnTo>
                    <a:lnTo>
                      <a:pt x="5" y="164"/>
                    </a:lnTo>
                    <a:lnTo>
                      <a:pt x="5" y="155"/>
                    </a:lnTo>
                    <a:lnTo>
                      <a:pt x="5" y="146"/>
                    </a:lnTo>
                    <a:lnTo>
                      <a:pt x="5" y="137"/>
                    </a:lnTo>
                    <a:lnTo>
                      <a:pt x="5" y="134"/>
                    </a:lnTo>
                    <a:lnTo>
                      <a:pt x="5" y="128"/>
                    </a:lnTo>
                    <a:lnTo>
                      <a:pt x="5" y="125"/>
                    </a:lnTo>
                    <a:lnTo>
                      <a:pt x="5" y="122"/>
                    </a:lnTo>
                    <a:lnTo>
                      <a:pt x="5" y="119"/>
                    </a:lnTo>
                    <a:lnTo>
                      <a:pt x="5" y="116"/>
                    </a:lnTo>
                    <a:lnTo>
                      <a:pt x="5" y="113"/>
                    </a:lnTo>
                    <a:lnTo>
                      <a:pt x="5" y="110"/>
                    </a:lnTo>
                    <a:lnTo>
                      <a:pt x="5" y="107"/>
                    </a:lnTo>
                    <a:lnTo>
                      <a:pt x="5" y="104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97"/>
                    </a:lnTo>
                    <a:lnTo>
                      <a:pt x="0" y="91"/>
                    </a:lnTo>
                    <a:lnTo>
                      <a:pt x="3" y="76"/>
                    </a:lnTo>
                    <a:lnTo>
                      <a:pt x="3" y="64"/>
                    </a:lnTo>
                    <a:lnTo>
                      <a:pt x="3" y="61"/>
                    </a:lnTo>
                    <a:lnTo>
                      <a:pt x="3" y="55"/>
                    </a:lnTo>
                    <a:lnTo>
                      <a:pt x="5" y="43"/>
                    </a:lnTo>
                    <a:lnTo>
                      <a:pt x="5" y="40"/>
                    </a:lnTo>
                    <a:lnTo>
                      <a:pt x="3" y="40"/>
                    </a:lnTo>
                    <a:lnTo>
                      <a:pt x="3" y="25"/>
                    </a:lnTo>
                    <a:lnTo>
                      <a:pt x="3" y="16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4" y="3"/>
                    </a:lnTo>
                    <a:lnTo>
                      <a:pt x="27" y="3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60" y="10"/>
                    </a:lnTo>
                    <a:lnTo>
                      <a:pt x="60" y="13"/>
                    </a:lnTo>
                    <a:lnTo>
                      <a:pt x="60" y="19"/>
                    </a:lnTo>
                    <a:lnTo>
                      <a:pt x="60" y="34"/>
                    </a:lnTo>
                    <a:lnTo>
                      <a:pt x="58" y="55"/>
                    </a:lnTo>
                    <a:lnTo>
                      <a:pt x="58" y="76"/>
                    </a:lnTo>
                    <a:lnTo>
                      <a:pt x="58" y="88"/>
                    </a:lnTo>
                    <a:lnTo>
                      <a:pt x="58" y="100"/>
                    </a:lnTo>
                    <a:lnTo>
                      <a:pt x="58" y="110"/>
                    </a:lnTo>
                    <a:lnTo>
                      <a:pt x="63" y="128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8" name="Freeform 344"/>
              <p:cNvSpPr>
                <a:spLocks/>
              </p:cNvSpPr>
              <p:nvPr/>
            </p:nvSpPr>
            <p:spPr bwMode="auto">
              <a:xfrm>
                <a:off x="2213" y="3486"/>
                <a:ext cx="146" cy="127"/>
              </a:xfrm>
              <a:custGeom>
                <a:avLst/>
                <a:gdLst/>
                <a:ahLst/>
                <a:cxnLst>
                  <a:cxn ang="0">
                    <a:pos x="121" y="0"/>
                  </a:cxn>
                  <a:cxn ang="0">
                    <a:pos x="126" y="0"/>
                  </a:cxn>
                  <a:cxn ang="0">
                    <a:pos x="135" y="0"/>
                  </a:cxn>
                  <a:cxn ang="0">
                    <a:pos x="143" y="30"/>
                  </a:cxn>
                  <a:cxn ang="0">
                    <a:pos x="143" y="36"/>
                  </a:cxn>
                  <a:cxn ang="0">
                    <a:pos x="132" y="45"/>
                  </a:cxn>
                  <a:cxn ang="0">
                    <a:pos x="118" y="54"/>
                  </a:cxn>
                  <a:cxn ang="0">
                    <a:pos x="115" y="60"/>
                  </a:cxn>
                  <a:cxn ang="0">
                    <a:pos x="115" y="69"/>
                  </a:cxn>
                  <a:cxn ang="0">
                    <a:pos x="113" y="81"/>
                  </a:cxn>
                  <a:cxn ang="0">
                    <a:pos x="99" y="78"/>
                  </a:cxn>
                  <a:cxn ang="0">
                    <a:pos x="93" y="97"/>
                  </a:cxn>
                  <a:cxn ang="0">
                    <a:pos x="91" y="112"/>
                  </a:cxn>
                  <a:cxn ang="0">
                    <a:pos x="77" y="121"/>
                  </a:cxn>
                  <a:cxn ang="0">
                    <a:pos x="52" y="106"/>
                  </a:cxn>
                  <a:cxn ang="0">
                    <a:pos x="36" y="94"/>
                  </a:cxn>
                  <a:cxn ang="0">
                    <a:pos x="22" y="78"/>
                  </a:cxn>
                  <a:cxn ang="0">
                    <a:pos x="16" y="66"/>
                  </a:cxn>
                  <a:cxn ang="0">
                    <a:pos x="3" y="33"/>
                  </a:cxn>
                  <a:cxn ang="0">
                    <a:pos x="3" y="24"/>
                  </a:cxn>
                  <a:cxn ang="0">
                    <a:pos x="16" y="21"/>
                  </a:cxn>
                  <a:cxn ang="0">
                    <a:pos x="16" y="9"/>
                  </a:cxn>
                  <a:cxn ang="0">
                    <a:pos x="19" y="0"/>
                  </a:cxn>
                  <a:cxn ang="0">
                    <a:pos x="33" y="0"/>
                  </a:cxn>
                  <a:cxn ang="0">
                    <a:pos x="41" y="0"/>
                  </a:cxn>
                  <a:cxn ang="0">
                    <a:pos x="49" y="0"/>
                  </a:cxn>
                  <a:cxn ang="0">
                    <a:pos x="58" y="0"/>
                  </a:cxn>
                  <a:cxn ang="0">
                    <a:pos x="66" y="3"/>
                  </a:cxn>
                  <a:cxn ang="0">
                    <a:pos x="77" y="3"/>
                  </a:cxn>
                  <a:cxn ang="0">
                    <a:pos x="88" y="3"/>
                  </a:cxn>
                  <a:cxn ang="0">
                    <a:pos x="93" y="3"/>
                  </a:cxn>
                  <a:cxn ang="0">
                    <a:pos x="99" y="3"/>
                  </a:cxn>
                  <a:cxn ang="0">
                    <a:pos x="107" y="0"/>
                  </a:cxn>
                </a:cxnLst>
                <a:rect l="0" t="0" r="r" b="b"/>
                <a:pathLst>
                  <a:path w="146" h="127">
                    <a:moveTo>
                      <a:pt x="107" y="0"/>
                    </a:moveTo>
                    <a:lnTo>
                      <a:pt x="121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5" y="0"/>
                    </a:lnTo>
                    <a:lnTo>
                      <a:pt x="135" y="21"/>
                    </a:lnTo>
                    <a:lnTo>
                      <a:pt x="143" y="30"/>
                    </a:lnTo>
                    <a:lnTo>
                      <a:pt x="146" y="33"/>
                    </a:lnTo>
                    <a:lnTo>
                      <a:pt x="143" y="36"/>
                    </a:lnTo>
                    <a:lnTo>
                      <a:pt x="140" y="39"/>
                    </a:lnTo>
                    <a:lnTo>
                      <a:pt x="132" y="45"/>
                    </a:lnTo>
                    <a:lnTo>
                      <a:pt x="124" y="51"/>
                    </a:lnTo>
                    <a:lnTo>
                      <a:pt x="118" y="54"/>
                    </a:lnTo>
                    <a:lnTo>
                      <a:pt x="118" y="57"/>
                    </a:lnTo>
                    <a:lnTo>
                      <a:pt x="115" y="60"/>
                    </a:lnTo>
                    <a:lnTo>
                      <a:pt x="115" y="63"/>
                    </a:lnTo>
                    <a:lnTo>
                      <a:pt x="115" y="69"/>
                    </a:lnTo>
                    <a:lnTo>
                      <a:pt x="113" y="75"/>
                    </a:lnTo>
                    <a:lnTo>
                      <a:pt x="113" y="81"/>
                    </a:lnTo>
                    <a:lnTo>
                      <a:pt x="104" y="78"/>
                    </a:lnTo>
                    <a:lnTo>
                      <a:pt x="99" y="78"/>
                    </a:lnTo>
                    <a:lnTo>
                      <a:pt x="96" y="84"/>
                    </a:lnTo>
                    <a:lnTo>
                      <a:pt x="93" y="97"/>
                    </a:lnTo>
                    <a:lnTo>
                      <a:pt x="93" y="103"/>
                    </a:lnTo>
                    <a:lnTo>
                      <a:pt x="91" y="112"/>
                    </a:lnTo>
                    <a:lnTo>
                      <a:pt x="85" y="127"/>
                    </a:lnTo>
                    <a:lnTo>
                      <a:pt x="77" y="121"/>
                    </a:lnTo>
                    <a:lnTo>
                      <a:pt x="66" y="115"/>
                    </a:lnTo>
                    <a:lnTo>
                      <a:pt x="52" y="106"/>
                    </a:lnTo>
                    <a:lnTo>
                      <a:pt x="44" y="100"/>
                    </a:lnTo>
                    <a:lnTo>
                      <a:pt x="36" y="94"/>
                    </a:lnTo>
                    <a:lnTo>
                      <a:pt x="27" y="88"/>
                    </a:lnTo>
                    <a:lnTo>
                      <a:pt x="22" y="78"/>
                    </a:lnTo>
                    <a:lnTo>
                      <a:pt x="16" y="69"/>
                    </a:lnTo>
                    <a:lnTo>
                      <a:pt x="16" y="66"/>
                    </a:lnTo>
                    <a:lnTo>
                      <a:pt x="11" y="54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24"/>
                    </a:lnTo>
                    <a:lnTo>
                      <a:pt x="16" y="24"/>
                    </a:lnTo>
                    <a:lnTo>
                      <a:pt x="16" y="21"/>
                    </a:lnTo>
                    <a:lnTo>
                      <a:pt x="16" y="15"/>
                    </a:lnTo>
                    <a:lnTo>
                      <a:pt x="16" y="9"/>
                    </a:lnTo>
                    <a:lnTo>
                      <a:pt x="16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41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3" y="3"/>
                    </a:lnTo>
                    <a:lnTo>
                      <a:pt x="66" y="3"/>
                    </a:lnTo>
                    <a:lnTo>
                      <a:pt x="71" y="3"/>
                    </a:lnTo>
                    <a:lnTo>
                      <a:pt x="77" y="3"/>
                    </a:lnTo>
                    <a:lnTo>
                      <a:pt x="82" y="3"/>
                    </a:lnTo>
                    <a:lnTo>
                      <a:pt x="88" y="3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6" y="3"/>
                    </a:lnTo>
                    <a:lnTo>
                      <a:pt x="99" y="3"/>
                    </a:lnTo>
                    <a:lnTo>
                      <a:pt x="104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49" name="Freeform 345"/>
              <p:cNvSpPr>
                <a:spLocks/>
              </p:cNvSpPr>
              <p:nvPr/>
            </p:nvSpPr>
            <p:spPr bwMode="auto">
              <a:xfrm>
                <a:off x="2378" y="3677"/>
                <a:ext cx="173" cy="191"/>
              </a:xfrm>
              <a:custGeom>
                <a:avLst/>
                <a:gdLst/>
                <a:ahLst/>
                <a:cxnLst>
                  <a:cxn ang="0">
                    <a:pos x="148" y="94"/>
                  </a:cxn>
                  <a:cxn ang="0">
                    <a:pos x="157" y="97"/>
                  </a:cxn>
                  <a:cxn ang="0">
                    <a:pos x="159" y="100"/>
                  </a:cxn>
                  <a:cxn ang="0">
                    <a:pos x="162" y="103"/>
                  </a:cxn>
                  <a:cxn ang="0">
                    <a:pos x="165" y="106"/>
                  </a:cxn>
                  <a:cxn ang="0">
                    <a:pos x="170" y="109"/>
                  </a:cxn>
                  <a:cxn ang="0">
                    <a:pos x="173" y="112"/>
                  </a:cxn>
                  <a:cxn ang="0">
                    <a:pos x="165" y="127"/>
                  </a:cxn>
                  <a:cxn ang="0">
                    <a:pos x="165" y="136"/>
                  </a:cxn>
                  <a:cxn ang="0">
                    <a:pos x="162" y="142"/>
                  </a:cxn>
                  <a:cxn ang="0">
                    <a:pos x="154" y="160"/>
                  </a:cxn>
                  <a:cxn ang="0">
                    <a:pos x="143" y="154"/>
                  </a:cxn>
                  <a:cxn ang="0">
                    <a:pos x="137" y="151"/>
                  </a:cxn>
                  <a:cxn ang="0">
                    <a:pos x="137" y="154"/>
                  </a:cxn>
                  <a:cxn ang="0">
                    <a:pos x="121" y="191"/>
                  </a:cxn>
                  <a:cxn ang="0">
                    <a:pos x="107" y="181"/>
                  </a:cxn>
                  <a:cxn ang="0">
                    <a:pos x="110" y="175"/>
                  </a:cxn>
                  <a:cxn ang="0">
                    <a:pos x="99" y="175"/>
                  </a:cxn>
                  <a:cxn ang="0">
                    <a:pos x="91" y="169"/>
                  </a:cxn>
                  <a:cxn ang="0">
                    <a:pos x="82" y="166"/>
                  </a:cxn>
                  <a:cxn ang="0">
                    <a:pos x="71" y="163"/>
                  </a:cxn>
                  <a:cxn ang="0">
                    <a:pos x="63" y="157"/>
                  </a:cxn>
                  <a:cxn ang="0">
                    <a:pos x="49" y="145"/>
                  </a:cxn>
                  <a:cxn ang="0">
                    <a:pos x="36" y="136"/>
                  </a:cxn>
                  <a:cxn ang="0">
                    <a:pos x="27" y="130"/>
                  </a:cxn>
                  <a:cxn ang="0">
                    <a:pos x="5" y="118"/>
                  </a:cxn>
                  <a:cxn ang="0">
                    <a:pos x="0" y="115"/>
                  </a:cxn>
                  <a:cxn ang="0">
                    <a:pos x="5" y="100"/>
                  </a:cxn>
                  <a:cxn ang="0">
                    <a:pos x="19" y="69"/>
                  </a:cxn>
                  <a:cxn ang="0">
                    <a:pos x="27" y="57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9" y="42"/>
                  </a:cxn>
                  <a:cxn ang="0">
                    <a:pos x="25" y="30"/>
                  </a:cxn>
                  <a:cxn ang="0">
                    <a:pos x="30" y="15"/>
                  </a:cxn>
                  <a:cxn ang="0">
                    <a:pos x="36" y="0"/>
                  </a:cxn>
                  <a:cxn ang="0">
                    <a:pos x="41" y="3"/>
                  </a:cxn>
                  <a:cxn ang="0">
                    <a:pos x="58" y="12"/>
                  </a:cxn>
                  <a:cxn ang="0">
                    <a:pos x="63" y="15"/>
                  </a:cxn>
                  <a:cxn ang="0">
                    <a:pos x="99" y="30"/>
                  </a:cxn>
                  <a:cxn ang="0">
                    <a:pos x="107" y="33"/>
                  </a:cxn>
                  <a:cxn ang="0">
                    <a:pos x="110" y="39"/>
                  </a:cxn>
                  <a:cxn ang="0">
                    <a:pos x="107" y="51"/>
                  </a:cxn>
                  <a:cxn ang="0">
                    <a:pos x="104" y="57"/>
                  </a:cxn>
                  <a:cxn ang="0">
                    <a:pos x="110" y="63"/>
                  </a:cxn>
                  <a:cxn ang="0">
                    <a:pos x="124" y="69"/>
                  </a:cxn>
                  <a:cxn ang="0">
                    <a:pos x="132" y="78"/>
                  </a:cxn>
                  <a:cxn ang="0">
                    <a:pos x="146" y="88"/>
                  </a:cxn>
                  <a:cxn ang="0">
                    <a:pos x="146" y="91"/>
                  </a:cxn>
                  <a:cxn ang="0">
                    <a:pos x="148" y="94"/>
                  </a:cxn>
                </a:cxnLst>
                <a:rect l="0" t="0" r="r" b="b"/>
                <a:pathLst>
                  <a:path w="173" h="191">
                    <a:moveTo>
                      <a:pt x="148" y="94"/>
                    </a:moveTo>
                    <a:lnTo>
                      <a:pt x="157" y="97"/>
                    </a:lnTo>
                    <a:lnTo>
                      <a:pt x="159" y="100"/>
                    </a:lnTo>
                    <a:lnTo>
                      <a:pt x="162" y="103"/>
                    </a:lnTo>
                    <a:lnTo>
                      <a:pt x="165" y="106"/>
                    </a:lnTo>
                    <a:lnTo>
                      <a:pt x="170" y="109"/>
                    </a:lnTo>
                    <a:lnTo>
                      <a:pt x="173" y="112"/>
                    </a:lnTo>
                    <a:lnTo>
                      <a:pt x="165" y="127"/>
                    </a:lnTo>
                    <a:lnTo>
                      <a:pt x="165" y="136"/>
                    </a:lnTo>
                    <a:lnTo>
                      <a:pt x="162" y="142"/>
                    </a:lnTo>
                    <a:lnTo>
                      <a:pt x="154" y="160"/>
                    </a:lnTo>
                    <a:lnTo>
                      <a:pt x="143" y="154"/>
                    </a:lnTo>
                    <a:lnTo>
                      <a:pt x="137" y="151"/>
                    </a:lnTo>
                    <a:lnTo>
                      <a:pt x="137" y="154"/>
                    </a:lnTo>
                    <a:lnTo>
                      <a:pt x="121" y="191"/>
                    </a:lnTo>
                    <a:lnTo>
                      <a:pt x="107" y="181"/>
                    </a:lnTo>
                    <a:lnTo>
                      <a:pt x="110" y="175"/>
                    </a:lnTo>
                    <a:lnTo>
                      <a:pt x="99" y="175"/>
                    </a:lnTo>
                    <a:lnTo>
                      <a:pt x="91" y="169"/>
                    </a:lnTo>
                    <a:lnTo>
                      <a:pt x="82" y="166"/>
                    </a:lnTo>
                    <a:lnTo>
                      <a:pt x="71" y="163"/>
                    </a:lnTo>
                    <a:lnTo>
                      <a:pt x="63" y="157"/>
                    </a:lnTo>
                    <a:lnTo>
                      <a:pt x="49" y="145"/>
                    </a:lnTo>
                    <a:lnTo>
                      <a:pt x="36" y="136"/>
                    </a:lnTo>
                    <a:lnTo>
                      <a:pt x="27" y="130"/>
                    </a:lnTo>
                    <a:lnTo>
                      <a:pt x="5" y="118"/>
                    </a:lnTo>
                    <a:lnTo>
                      <a:pt x="0" y="115"/>
                    </a:lnTo>
                    <a:lnTo>
                      <a:pt x="5" y="100"/>
                    </a:lnTo>
                    <a:lnTo>
                      <a:pt x="19" y="69"/>
                    </a:lnTo>
                    <a:lnTo>
                      <a:pt x="27" y="57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9" y="42"/>
                    </a:lnTo>
                    <a:lnTo>
                      <a:pt x="25" y="30"/>
                    </a:lnTo>
                    <a:lnTo>
                      <a:pt x="30" y="15"/>
                    </a:lnTo>
                    <a:lnTo>
                      <a:pt x="36" y="0"/>
                    </a:lnTo>
                    <a:lnTo>
                      <a:pt x="41" y="3"/>
                    </a:lnTo>
                    <a:lnTo>
                      <a:pt x="58" y="12"/>
                    </a:lnTo>
                    <a:lnTo>
                      <a:pt x="63" y="15"/>
                    </a:lnTo>
                    <a:lnTo>
                      <a:pt x="99" y="30"/>
                    </a:lnTo>
                    <a:lnTo>
                      <a:pt x="107" y="33"/>
                    </a:lnTo>
                    <a:lnTo>
                      <a:pt x="110" y="39"/>
                    </a:lnTo>
                    <a:lnTo>
                      <a:pt x="107" y="51"/>
                    </a:lnTo>
                    <a:lnTo>
                      <a:pt x="104" y="57"/>
                    </a:lnTo>
                    <a:lnTo>
                      <a:pt x="110" y="63"/>
                    </a:lnTo>
                    <a:lnTo>
                      <a:pt x="124" y="69"/>
                    </a:lnTo>
                    <a:lnTo>
                      <a:pt x="132" y="78"/>
                    </a:lnTo>
                    <a:lnTo>
                      <a:pt x="146" y="88"/>
                    </a:lnTo>
                    <a:lnTo>
                      <a:pt x="146" y="91"/>
                    </a:lnTo>
                    <a:lnTo>
                      <a:pt x="148" y="94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0" name="Freeform 346"/>
              <p:cNvSpPr>
                <a:spLocks/>
              </p:cNvSpPr>
              <p:nvPr/>
            </p:nvSpPr>
            <p:spPr bwMode="auto">
              <a:xfrm>
                <a:off x="2378" y="3555"/>
                <a:ext cx="226" cy="252"/>
              </a:xfrm>
              <a:custGeom>
                <a:avLst/>
                <a:gdLst/>
                <a:ahLst/>
                <a:cxnLst>
                  <a:cxn ang="0">
                    <a:pos x="146" y="94"/>
                  </a:cxn>
                  <a:cxn ang="0">
                    <a:pos x="146" y="116"/>
                  </a:cxn>
                  <a:cxn ang="0">
                    <a:pos x="165" y="137"/>
                  </a:cxn>
                  <a:cxn ang="0">
                    <a:pos x="170" y="146"/>
                  </a:cxn>
                  <a:cxn ang="0">
                    <a:pos x="159" y="173"/>
                  </a:cxn>
                  <a:cxn ang="0">
                    <a:pos x="173" y="173"/>
                  </a:cxn>
                  <a:cxn ang="0">
                    <a:pos x="181" y="176"/>
                  </a:cxn>
                  <a:cxn ang="0">
                    <a:pos x="184" y="173"/>
                  </a:cxn>
                  <a:cxn ang="0">
                    <a:pos x="195" y="173"/>
                  </a:cxn>
                  <a:cxn ang="0">
                    <a:pos x="201" y="176"/>
                  </a:cxn>
                  <a:cxn ang="0">
                    <a:pos x="201" y="182"/>
                  </a:cxn>
                  <a:cxn ang="0">
                    <a:pos x="212" y="188"/>
                  </a:cxn>
                  <a:cxn ang="0">
                    <a:pos x="223" y="200"/>
                  </a:cxn>
                  <a:cxn ang="0">
                    <a:pos x="217" y="216"/>
                  </a:cxn>
                  <a:cxn ang="0">
                    <a:pos x="209" y="231"/>
                  </a:cxn>
                  <a:cxn ang="0">
                    <a:pos x="201" y="240"/>
                  </a:cxn>
                  <a:cxn ang="0">
                    <a:pos x="187" y="246"/>
                  </a:cxn>
                  <a:cxn ang="0">
                    <a:pos x="170" y="231"/>
                  </a:cxn>
                  <a:cxn ang="0">
                    <a:pos x="162" y="225"/>
                  </a:cxn>
                  <a:cxn ang="0">
                    <a:pos x="157" y="219"/>
                  </a:cxn>
                  <a:cxn ang="0">
                    <a:pos x="148" y="216"/>
                  </a:cxn>
                  <a:cxn ang="0">
                    <a:pos x="146" y="210"/>
                  </a:cxn>
                  <a:cxn ang="0">
                    <a:pos x="124" y="191"/>
                  </a:cxn>
                  <a:cxn ang="0">
                    <a:pos x="104" y="179"/>
                  </a:cxn>
                  <a:cxn ang="0">
                    <a:pos x="110" y="161"/>
                  </a:cxn>
                  <a:cxn ang="0">
                    <a:pos x="99" y="152"/>
                  </a:cxn>
                  <a:cxn ang="0">
                    <a:pos x="58" y="134"/>
                  </a:cxn>
                  <a:cxn ang="0">
                    <a:pos x="36" y="122"/>
                  </a:cxn>
                  <a:cxn ang="0">
                    <a:pos x="8" y="106"/>
                  </a:cxn>
                  <a:cxn ang="0">
                    <a:pos x="0" y="100"/>
                  </a:cxn>
                  <a:cxn ang="0">
                    <a:pos x="8" y="85"/>
                  </a:cxn>
                  <a:cxn ang="0">
                    <a:pos x="11" y="76"/>
                  </a:cxn>
                  <a:cxn ang="0">
                    <a:pos x="16" y="70"/>
                  </a:cxn>
                  <a:cxn ang="0">
                    <a:pos x="19" y="64"/>
                  </a:cxn>
                  <a:cxn ang="0">
                    <a:pos x="22" y="58"/>
                  </a:cxn>
                  <a:cxn ang="0">
                    <a:pos x="27" y="55"/>
                  </a:cxn>
                  <a:cxn ang="0">
                    <a:pos x="27" y="49"/>
                  </a:cxn>
                  <a:cxn ang="0">
                    <a:pos x="30" y="43"/>
                  </a:cxn>
                  <a:cxn ang="0">
                    <a:pos x="30" y="37"/>
                  </a:cxn>
                  <a:cxn ang="0">
                    <a:pos x="33" y="28"/>
                  </a:cxn>
                  <a:cxn ang="0">
                    <a:pos x="36" y="19"/>
                  </a:cxn>
                  <a:cxn ang="0">
                    <a:pos x="41" y="12"/>
                  </a:cxn>
                  <a:cxn ang="0">
                    <a:pos x="41" y="6"/>
                  </a:cxn>
                  <a:cxn ang="0">
                    <a:pos x="44" y="6"/>
                  </a:cxn>
                  <a:cxn ang="0">
                    <a:pos x="63" y="15"/>
                  </a:cxn>
                  <a:cxn ang="0">
                    <a:pos x="80" y="22"/>
                  </a:cxn>
                  <a:cxn ang="0">
                    <a:pos x="77" y="37"/>
                  </a:cxn>
                  <a:cxn ang="0">
                    <a:pos x="71" y="46"/>
                  </a:cxn>
                  <a:cxn ang="0">
                    <a:pos x="80" y="52"/>
                  </a:cxn>
                  <a:cxn ang="0">
                    <a:pos x="91" y="55"/>
                  </a:cxn>
                  <a:cxn ang="0">
                    <a:pos x="96" y="58"/>
                  </a:cxn>
                  <a:cxn ang="0">
                    <a:pos x="102" y="61"/>
                  </a:cxn>
                  <a:cxn ang="0">
                    <a:pos x="110" y="64"/>
                  </a:cxn>
                  <a:cxn ang="0">
                    <a:pos x="113" y="67"/>
                  </a:cxn>
                  <a:cxn ang="0">
                    <a:pos x="118" y="70"/>
                  </a:cxn>
                  <a:cxn ang="0">
                    <a:pos x="124" y="73"/>
                  </a:cxn>
                  <a:cxn ang="0">
                    <a:pos x="132" y="76"/>
                  </a:cxn>
                  <a:cxn ang="0">
                    <a:pos x="143" y="82"/>
                  </a:cxn>
                  <a:cxn ang="0">
                    <a:pos x="148" y="85"/>
                  </a:cxn>
                </a:cxnLst>
                <a:rect l="0" t="0" r="r" b="b"/>
                <a:pathLst>
                  <a:path w="226" h="252">
                    <a:moveTo>
                      <a:pt x="146" y="85"/>
                    </a:moveTo>
                    <a:lnTo>
                      <a:pt x="146" y="94"/>
                    </a:lnTo>
                    <a:lnTo>
                      <a:pt x="140" y="103"/>
                    </a:lnTo>
                    <a:lnTo>
                      <a:pt x="146" y="116"/>
                    </a:lnTo>
                    <a:lnTo>
                      <a:pt x="157" y="128"/>
                    </a:lnTo>
                    <a:lnTo>
                      <a:pt x="165" y="137"/>
                    </a:lnTo>
                    <a:lnTo>
                      <a:pt x="168" y="140"/>
                    </a:lnTo>
                    <a:lnTo>
                      <a:pt x="170" y="146"/>
                    </a:lnTo>
                    <a:lnTo>
                      <a:pt x="168" y="155"/>
                    </a:lnTo>
                    <a:lnTo>
                      <a:pt x="159" y="173"/>
                    </a:lnTo>
                    <a:lnTo>
                      <a:pt x="173" y="176"/>
                    </a:lnTo>
                    <a:lnTo>
                      <a:pt x="173" y="173"/>
                    </a:lnTo>
                    <a:lnTo>
                      <a:pt x="176" y="176"/>
                    </a:lnTo>
                    <a:lnTo>
                      <a:pt x="181" y="176"/>
                    </a:lnTo>
                    <a:lnTo>
                      <a:pt x="184" y="176"/>
                    </a:lnTo>
                    <a:lnTo>
                      <a:pt x="184" y="173"/>
                    </a:lnTo>
                    <a:lnTo>
                      <a:pt x="192" y="173"/>
                    </a:lnTo>
                    <a:lnTo>
                      <a:pt x="195" y="173"/>
                    </a:lnTo>
                    <a:lnTo>
                      <a:pt x="198" y="173"/>
                    </a:lnTo>
                    <a:lnTo>
                      <a:pt x="201" y="176"/>
                    </a:lnTo>
                    <a:lnTo>
                      <a:pt x="201" y="179"/>
                    </a:lnTo>
                    <a:lnTo>
                      <a:pt x="201" y="182"/>
                    </a:lnTo>
                    <a:lnTo>
                      <a:pt x="204" y="188"/>
                    </a:lnTo>
                    <a:lnTo>
                      <a:pt x="212" y="188"/>
                    </a:lnTo>
                    <a:lnTo>
                      <a:pt x="226" y="191"/>
                    </a:lnTo>
                    <a:lnTo>
                      <a:pt x="223" y="200"/>
                    </a:lnTo>
                    <a:lnTo>
                      <a:pt x="220" y="203"/>
                    </a:lnTo>
                    <a:lnTo>
                      <a:pt x="217" y="216"/>
                    </a:lnTo>
                    <a:lnTo>
                      <a:pt x="217" y="228"/>
                    </a:lnTo>
                    <a:lnTo>
                      <a:pt x="209" y="231"/>
                    </a:lnTo>
                    <a:lnTo>
                      <a:pt x="204" y="228"/>
                    </a:lnTo>
                    <a:lnTo>
                      <a:pt x="201" y="240"/>
                    </a:lnTo>
                    <a:lnTo>
                      <a:pt x="195" y="252"/>
                    </a:lnTo>
                    <a:lnTo>
                      <a:pt x="187" y="246"/>
                    </a:lnTo>
                    <a:lnTo>
                      <a:pt x="173" y="234"/>
                    </a:lnTo>
                    <a:lnTo>
                      <a:pt x="170" y="231"/>
                    </a:lnTo>
                    <a:lnTo>
                      <a:pt x="165" y="228"/>
                    </a:lnTo>
                    <a:lnTo>
                      <a:pt x="162" y="225"/>
                    </a:lnTo>
                    <a:lnTo>
                      <a:pt x="159" y="222"/>
                    </a:lnTo>
                    <a:lnTo>
                      <a:pt x="157" y="219"/>
                    </a:lnTo>
                    <a:lnTo>
                      <a:pt x="151" y="216"/>
                    </a:lnTo>
                    <a:lnTo>
                      <a:pt x="148" y="216"/>
                    </a:lnTo>
                    <a:lnTo>
                      <a:pt x="146" y="213"/>
                    </a:lnTo>
                    <a:lnTo>
                      <a:pt x="146" y="210"/>
                    </a:lnTo>
                    <a:lnTo>
                      <a:pt x="132" y="200"/>
                    </a:lnTo>
                    <a:lnTo>
                      <a:pt x="124" y="191"/>
                    </a:lnTo>
                    <a:lnTo>
                      <a:pt x="110" y="185"/>
                    </a:lnTo>
                    <a:lnTo>
                      <a:pt x="104" y="179"/>
                    </a:lnTo>
                    <a:lnTo>
                      <a:pt x="107" y="173"/>
                    </a:lnTo>
                    <a:lnTo>
                      <a:pt x="110" y="161"/>
                    </a:lnTo>
                    <a:lnTo>
                      <a:pt x="107" y="155"/>
                    </a:lnTo>
                    <a:lnTo>
                      <a:pt x="99" y="152"/>
                    </a:lnTo>
                    <a:lnTo>
                      <a:pt x="63" y="137"/>
                    </a:lnTo>
                    <a:lnTo>
                      <a:pt x="58" y="134"/>
                    </a:lnTo>
                    <a:lnTo>
                      <a:pt x="41" y="125"/>
                    </a:lnTo>
                    <a:lnTo>
                      <a:pt x="36" y="122"/>
                    </a:lnTo>
                    <a:lnTo>
                      <a:pt x="19" y="116"/>
                    </a:lnTo>
                    <a:lnTo>
                      <a:pt x="8" y="106"/>
                    </a:lnTo>
                    <a:lnTo>
                      <a:pt x="0" y="103"/>
                    </a:lnTo>
                    <a:lnTo>
                      <a:pt x="0" y="100"/>
                    </a:lnTo>
                    <a:lnTo>
                      <a:pt x="5" y="88"/>
                    </a:lnTo>
                    <a:lnTo>
                      <a:pt x="8" y="85"/>
                    </a:lnTo>
                    <a:lnTo>
                      <a:pt x="11" y="79"/>
                    </a:lnTo>
                    <a:lnTo>
                      <a:pt x="11" y="76"/>
                    </a:lnTo>
                    <a:lnTo>
                      <a:pt x="14" y="73"/>
                    </a:lnTo>
                    <a:lnTo>
                      <a:pt x="16" y="70"/>
                    </a:lnTo>
                    <a:lnTo>
                      <a:pt x="16" y="67"/>
                    </a:lnTo>
                    <a:lnTo>
                      <a:pt x="19" y="64"/>
                    </a:lnTo>
                    <a:lnTo>
                      <a:pt x="22" y="61"/>
                    </a:lnTo>
                    <a:lnTo>
                      <a:pt x="22" y="58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7" y="52"/>
                    </a:lnTo>
                    <a:lnTo>
                      <a:pt x="27" y="49"/>
                    </a:lnTo>
                    <a:lnTo>
                      <a:pt x="30" y="46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0" y="37"/>
                    </a:lnTo>
                    <a:lnTo>
                      <a:pt x="30" y="34"/>
                    </a:lnTo>
                    <a:lnTo>
                      <a:pt x="33" y="28"/>
                    </a:lnTo>
                    <a:lnTo>
                      <a:pt x="36" y="22"/>
                    </a:lnTo>
                    <a:lnTo>
                      <a:pt x="36" y="19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1" y="9"/>
                    </a:lnTo>
                    <a:lnTo>
                      <a:pt x="41" y="6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55" y="12"/>
                    </a:lnTo>
                    <a:lnTo>
                      <a:pt x="63" y="15"/>
                    </a:lnTo>
                    <a:lnTo>
                      <a:pt x="74" y="19"/>
                    </a:lnTo>
                    <a:lnTo>
                      <a:pt x="80" y="22"/>
                    </a:lnTo>
                    <a:lnTo>
                      <a:pt x="80" y="28"/>
                    </a:lnTo>
                    <a:lnTo>
                      <a:pt x="77" y="37"/>
                    </a:lnTo>
                    <a:lnTo>
                      <a:pt x="74" y="43"/>
                    </a:lnTo>
                    <a:lnTo>
                      <a:pt x="71" y="46"/>
                    </a:lnTo>
                    <a:lnTo>
                      <a:pt x="74" y="49"/>
                    </a:lnTo>
                    <a:lnTo>
                      <a:pt x="80" y="52"/>
                    </a:lnTo>
                    <a:lnTo>
                      <a:pt x="85" y="52"/>
                    </a:lnTo>
                    <a:lnTo>
                      <a:pt x="91" y="55"/>
                    </a:lnTo>
                    <a:lnTo>
                      <a:pt x="93" y="58"/>
                    </a:lnTo>
                    <a:lnTo>
                      <a:pt x="96" y="58"/>
                    </a:lnTo>
                    <a:lnTo>
                      <a:pt x="99" y="61"/>
                    </a:lnTo>
                    <a:lnTo>
                      <a:pt x="102" y="61"/>
                    </a:lnTo>
                    <a:lnTo>
                      <a:pt x="107" y="64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3" y="67"/>
                    </a:lnTo>
                    <a:lnTo>
                      <a:pt x="115" y="70"/>
                    </a:lnTo>
                    <a:lnTo>
                      <a:pt x="118" y="70"/>
                    </a:lnTo>
                    <a:lnTo>
                      <a:pt x="121" y="73"/>
                    </a:lnTo>
                    <a:lnTo>
                      <a:pt x="124" y="73"/>
                    </a:lnTo>
                    <a:lnTo>
                      <a:pt x="129" y="73"/>
                    </a:lnTo>
                    <a:lnTo>
                      <a:pt x="132" y="76"/>
                    </a:lnTo>
                    <a:lnTo>
                      <a:pt x="137" y="82"/>
                    </a:lnTo>
                    <a:lnTo>
                      <a:pt x="143" y="82"/>
                    </a:lnTo>
                    <a:lnTo>
                      <a:pt x="146" y="85"/>
                    </a:lnTo>
                    <a:lnTo>
                      <a:pt x="148" y="85"/>
                    </a:lnTo>
                    <a:lnTo>
                      <a:pt x="146" y="85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1" name="Freeform 347"/>
              <p:cNvSpPr>
                <a:spLocks/>
              </p:cNvSpPr>
              <p:nvPr/>
            </p:nvSpPr>
            <p:spPr bwMode="auto">
              <a:xfrm>
                <a:off x="2518" y="3640"/>
                <a:ext cx="102" cy="106"/>
              </a:xfrm>
              <a:custGeom>
                <a:avLst/>
                <a:gdLst/>
                <a:ahLst/>
                <a:cxnLst>
                  <a:cxn ang="0">
                    <a:pos x="102" y="67"/>
                  </a:cxn>
                  <a:cxn ang="0">
                    <a:pos x="102" y="70"/>
                  </a:cxn>
                  <a:cxn ang="0">
                    <a:pos x="94" y="106"/>
                  </a:cxn>
                  <a:cxn ang="0">
                    <a:pos x="91" y="106"/>
                  </a:cxn>
                  <a:cxn ang="0">
                    <a:pos x="86" y="106"/>
                  </a:cxn>
                  <a:cxn ang="0">
                    <a:pos x="72" y="103"/>
                  </a:cxn>
                  <a:cxn ang="0">
                    <a:pos x="64" y="103"/>
                  </a:cxn>
                  <a:cxn ang="0">
                    <a:pos x="61" y="97"/>
                  </a:cxn>
                  <a:cxn ang="0">
                    <a:pos x="61" y="94"/>
                  </a:cxn>
                  <a:cxn ang="0">
                    <a:pos x="61" y="91"/>
                  </a:cxn>
                  <a:cxn ang="0">
                    <a:pos x="58" y="88"/>
                  </a:cxn>
                  <a:cxn ang="0">
                    <a:pos x="55" y="88"/>
                  </a:cxn>
                  <a:cxn ang="0">
                    <a:pos x="52" y="88"/>
                  </a:cxn>
                  <a:cxn ang="0">
                    <a:pos x="44" y="88"/>
                  </a:cxn>
                  <a:cxn ang="0">
                    <a:pos x="44" y="91"/>
                  </a:cxn>
                  <a:cxn ang="0">
                    <a:pos x="41" y="91"/>
                  </a:cxn>
                  <a:cxn ang="0">
                    <a:pos x="36" y="91"/>
                  </a:cxn>
                  <a:cxn ang="0">
                    <a:pos x="33" y="88"/>
                  </a:cxn>
                  <a:cxn ang="0">
                    <a:pos x="33" y="91"/>
                  </a:cxn>
                  <a:cxn ang="0">
                    <a:pos x="19" y="88"/>
                  </a:cxn>
                  <a:cxn ang="0">
                    <a:pos x="28" y="70"/>
                  </a:cxn>
                  <a:cxn ang="0">
                    <a:pos x="30" y="61"/>
                  </a:cxn>
                  <a:cxn ang="0">
                    <a:pos x="28" y="55"/>
                  </a:cxn>
                  <a:cxn ang="0">
                    <a:pos x="25" y="52"/>
                  </a:cxn>
                  <a:cxn ang="0">
                    <a:pos x="17" y="43"/>
                  </a:cxn>
                  <a:cxn ang="0">
                    <a:pos x="6" y="31"/>
                  </a:cxn>
                  <a:cxn ang="0">
                    <a:pos x="0" y="18"/>
                  </a:cxn>
                  <a:cxn ang="0">
                    <a:pos x="6" y="9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1" y="0"/>
                  </a:cxn>
                  <a:cxn ang="0">
                    <a:pos x="14" y="6"/>
                  </a:cxn>
                  <a:cxn ang="0">
                    <a:pos x="17" y="6"/>
                  </a:cxn>
                  <a:cxn ang="0">
                    <a:pos x="19" y="12"/>
                  </a:cxn>
                  <a:cxn ang="0">
                    <a:pos x="25" y="15"/>
                  </a:cxn>
                  <a:cxn ang="0">
                    <a:pos x="33" y="24"/>
                  </a:cxn>
                  <a:cxn ang="0">
                    <a:pos x="41" y="31"/>
                  </a:cxn>
                  <a:cxn ang="0">
                    <a:pos x="47" y="34"/>
                  </a:cxn>
                  <a:cxn ang="0">
                    <a:pos x="55" y="37"/>
                  </a:cxn>
                  <a:cxn ang="0">
                    <a:pos x="64" y="37"/>
                  </a:cxn>
                  <a:cxn ang="0">
                    <a:pos x="69" y="40"/>
                  </a:cxn>
                  <a:cxn ang="0">
                    <a:pos x="75" y="43"/>
                  </a:cxn>
                  <a:cxn ang="0">
                    <a:pos x="77" y="43"/>
                  </a:cxn>
                  <a:cxn ang="0">
                    <a:pos x="75" y="55"/>
                  </a:cxn>
                  <a:cxn ang="0">
                    <a:pos x="97" y="61"/>
                  </a:cxn>
                  <a:cxn ang="0">
                    <a:pos x="94" y="67"/>
                  </a:cxn>
                  <a:cxn ang="0">
                    <a:pos x="102" y="67"/>
                  </a:cxn>
                </a:cxnLst>
                <a:rect l="0" t="0" r="r" b="b"/>
                <a:pathLst>
                  <a:path w="102" h="106">
                    <a:moveTo>
                      <a:pt x="102" y="67"/>
                    </a:moveTo>
                    <a:lnTo>
                      <a:pt x="102" y="70"/>
                    </a:lnTo>
                    <a:lnTo>
                      <a:pt x="94" y="106"/>
                    </a:lnTo>
                    <a:lnTo>
                      <a:pt x="91" y="106"/>
                    </a:lnTo>
                    <a:lnTo>
                      <a:pt x="86" y="106"/>
                    </a:lnTo>
                    <a:lnTo>
                      <a:pt x="72" y="103"/>
                    </a:lnTo>
                    <a:lnTo>
                      <a:pt x="64" y="103"/>
                    </a:lnTo>
                    <a:lnTo>
                      <a:pt x="61" y="97"/>
                    </a:lnTo>
                    <a:lnTo>
                      <a:pt x="61" y="94"/>
                    </a:lnTo>
                    <a:lnTo>
                      <a:pt x="61" y="91"/>
                    </a:lnTo>
                    <a:lnTo>
                      <a:pt x="58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4" y="88"/>
                    </a:lnTo>
                    <a:lnTo>
                      <a:pt x="44" y="91"/>
                    </a:lnTo>
                    <a:lnTo>
                      <a:pt x="41" y="91"/>
                    </a:lnTo>
                    <a:lnTo>
                      <a:pt x="36" y="91"/>
                    </a:lnTo>
                    <a:lnTo>
                      <a:pt x="33" y="88"/>
                    </a:lnTo>
                    <a:lnTo>
                      <a:pt x="33" y="91"/>
                    </a:lnTo>
                    <a:lnTo>
                      <a:pt x="19" y="88"/>
                    </a:lnTo>
                    <a:lnTo>
                      <a:pt x="28" y="70"/>
                    </a:lnTo>
                    <a:lnTo>
                      <a:pt x="30" y="61"/>
                    </a:lnTo>
                    <a:lnTo>
                      <a:pt x="28" y="55"/>
                    </a:lnTo>
                    <a:lnTo>
                      <a:pt x="25" y="52"/>
                    </a:lnTo>
                    <a:lnTo>
                      <a:pt x="17" y="43"/>
                    </a:lnTo>
                    <a:lnTo>
                      <a:pt x="6" y="31"/>
                    </a:lnTo>
                    <a:lnTo>
                      <a:pt x="0" y="18"/>
                    </a:lnTo>
                    <a:lnTo>
                      <a:pt x="6" y="9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19" y="12"/>
                    </a:lnTo>
                    <a:lnTo>
                      <a:pt x="25" y="15"/>
                    </a:lnTo>
                    <a:lnTo>
                      <a:pt x="33" y="24"/>
                    </a:lnTo>
                    <a:lnTo>
                      <a:pt x="41" y="31"/>
                    </a:lnTo>
                    <a:lnTo>
                      <a:pt x="47" y="34"/>
                    </a:lnTo>
                    <a:lnTo>
                      <a:pt x="55" y="37"/>
                    </a:lnTo>
                    <a:lnTo>
                      <a:pt x="64" y="37"/>
                    </a:lnTo>
                    <a:lnTo>
                      <a:pt x="69" y="40"/>
                    </a:lnTo>
                    <a:lnTo>
                      <a:pt x="75" y="43"/>
                    </a:lnTo>
                    <a:lnTo>
                      <a:pt x="77" y="43"/>
                    </a:lnTo>
                    <a:lnTo>
                      <a:pt x="75" y="55"/>
                    </a:lnTo>
                    <a:lnTo>
                      <a:pt x="97" y="61"/>
                    </a:lnTo>
                    <a:lnTo>
                      <a:pt x="94" y="67"/>
                    </a:lnTo>
                    <a:lnTo>
                      <a:pt x="102" y="67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2" name="Freeform 348"/>
              <p:cNvSpPr>
                <a:spLocks/>
              </p:cNvSpPr>
              <p:nvPr/>
            </p:nvSpPr>
            <p:spPr bwMode="auto">
              <a:xfrm>
                <a:off x="2744" y="3604"/>
                <a:ext cx="104" cy="112"/>
              </a:xfrm>
              <a:custGeom>
                <a:avLst/>
                <a:gdLst/>
                <a:ahLst/>
                <a:cxnLst>
                  <a:cxn ang="0">
                    <a:pos x="93" y="33"/>
                  </a:cxn>
                  <a:cxn ang="0">
                    <a:pos x="88" y="42"/>
                  </a:cxn>
                  <a:cxn ang="0">
                    <a:pos x="71" y="64"/>
                  </a:cxn>
                  <a:cxn ang="0">
                    <a:pos x="58" y="82"/>
                  </a:cxn>
                  <a:cxn ang="0">
                    <a:pos x="55" y="85"/>
                  </a:cxn>
                  <a:cxn ang="0">
                    <a:pos x="52" y="91"/>
                  </a:cxn>
                  <a:cxn ang="0">
                    <a:pos x="49" y="91"/>
                  </a:cxn>
                  <a:cxn ang="0">
                    <a:pos x="36" y="85"/>
                  </a:cxn>
                  <a:cxn ang="0">
                    <a:pos x="11" y="100"/>
                  </a:cxn>
                  <a:cxn ang="0">
                    <a:pos x="0" y="112"/>
                  </a:cxn>
                  <a:cxn ang="0">
                    <a:pos x="0" y="109"/>
                  </a:cxn>
                  <a:cxn ang="0">
                    <a:pos x="3" y="97"/>
                  </a:cxn>
                  <a:cxn ang="0">
                    <a:pos x="5" y="91"/>
                  </a:cxn>
                  <a:cxn ang="0">
                    <a:pos x="8" y="88"/>
                  </a:cxn>
                  <a:cxn ang="0">
                    <a:pos x="8" y="70"/>
                  </a:cxn>
                  <a:cxn ang="0">
                    <a:pos x="11" y="45"/>
                  </a:cxn>
                  <a:cxn ang="0">
                    <a:pos x="14" y="21"/>
                  </a:cxn>
                  <a:cxn ang="0">
                    <a:pos x="14" y="3"/>
                  </a:cxn>
                  <a:cxn ang="0">
                    <a:pos x="14" y="0"/>
                  </a:cxn>
                  <a:cxn ang="0">
                    <a:pos x="25" y="0"/>
                  </a:cxn>
                  <a:cxn ang="0">
                    <a:pos x="36" y="3"/>
                  </a:cxn>
                  <a:cxn ang="0">
                    <a:pos x="47" y="3"/>
                  </a:cxn>
                  <a:cxn ang="0">
                    <a:pos x="60" y="3"/>
                  </a:cxn>
                  <a:cxn ang="0">
                    <a:pos x="71" y="6"/>
                  </a:cxn>
                  <a:cxn ang="0">
                    <a:pos x="85" y="6"/>
                  </a:cxn>
                  <a:cxn ang="0">
                    <a:pos x="104" y="9"/>
                  </a:cxn>
                  <a:cxn ang="0">
                    <a:pos x="102" y="15"/>
                  </a:cxn>
                  <a:cxn ang="0">
                    <a:pos x="96" y="27"/>
                  </a:cxn>
                  <a:cxn ang="0">
                    <a:pos x="93" y="33"/>
                  </a:cxn>
                </a:cxnLst>
                <a:rect l="0" t="0" r="r" b="b"/>
                <a:pathLst>
                  <a:path w="104" h="112">
                    <a:moveTo>
                      <a:pt x="93" y="33"/>
                    </a:moveTo>
                    <a:lnTo>
                      <a:pt x="88" y="42"/>
                    </a:lnTo>
                    <a:lnTo>
                      <a:pt x="71" y="64"/>
                    </a:lnTo>
                    <a:lnTo>
                      <a:pt x="58" y="82"/>
                    </a:lnTo>
                    <a:lnTo>
                      <a:pt x="55" y="85"/>
                    </a:lnTo>
                    <a:lnTo>
                      <a:pt x="52" y="91"/>
                    </a:lnTo>
                    <a:lnTo>
                      <a:pt x="49" y="91"/>
                    </a:lnTo>
                    <a:lnTo>
                      <a:pt x="36" y="85"/>
                    </a:lnTo>
                    <a:lnTo>
                      <a:pt x="11" y="100"/>
                    </a:lnTo>
                    <a:lnTo>
                      <a:pt x="0" y="112"/>
                    </a:lnTo>
                    <a:lnTo>
                      <a:pt x="0" y="109"/>
                    </a:lnTo>
                    <a:lnTo>
                      <a:pt x="3" y="97"/>
                    </a:lnTo>
                    <a:lnTo>
                      <a:pt x="5" y="91"/>
                    </a:lnTo>
                    <a:lnTo>
                      <a:pt x="8" y="88"/>
                    </a:lnTo>
                    <a:lnTo>
                      <a:pt x="8" y="70"/>
                    </a:lnTo>
                    <a:lnTo>
                      <a:pt x="11" y="45"/>
                    </a:lnTo>
                    <a:lnTo>
                      <a:pt x="14" y="21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25" y="0"/>
                    </a:lnTo>
                    <a:lnTo>
                      <a:pt x="36" y="3"/>
                    </a:lnTo>
                    <a:lnTo>
                      <a:pt x="47" y="3"/>
                    </a:lnTo>
                    <a:lnTo>
                      <a:pt x="60" y="3"/>
                    </a:lnTo>
                    <a:lnTo>
                      <a:pt x="71" y="6"/>
                    </a:lnTo>
                    <a:lnTo>
                      <a:pt x="85" y="6"/>
                    </a:lnTo>
                    <a:lnTo>
                      <a:pt x="104" y="9"/>
                    </a:lnTo>
                    <a:lnTo>
                      <a:pt x="102" y="15"/>
                    </a:lnTo>
                    <a:lnTo>
                      <a:pt x="96" y="27"/>
                    </a:lnTo>
                    <a:lnTo>
                      <a:pt x="93" y="33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3" name="Freeform 349"/>
              <p:cNvSpPr>
                <a:spLocks/>
              </p:cNvSpPr>
              <p:nvPr/>
            </p:nvSpPr>
            <p:spPr bwMode="auto">
              <a:xfrm>
                <a:off x="2854" y="3604"/>
                <a:ext cx="102" cy="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0"/>
                  </a:cxn>
                  <a:cxn ang="0">
                    <a:pos x="102" y="3"/>
                  </a:cxn>
                  <a:cxn ang="0">
                    <a:pos x="96" y="42"/>
                  </a:cxn>
                  <a:cxn ang="0">
                    <a:pos x="91" y="82"/>
                  </a:cxn>
                  <a:cxn ang="0">
                    <a:pos x="33" y="82"/>
                  </a:cxn>
                  <a:cxn ang="0">
                    <a:pos x="36" y="48"/>
                  </a:cxn>
                  <a:cxn ang="0">
                    <a:pos x="36" y="51"/>
                  </a:cxn>
                  <a:cxn ang="0">
                    <a:pos x="38" y="45"/>
                  </a:cxn>
                  <a:cxn ang="0">
                    <a:pos x="38" y="42"/>
                  </a:cxn>
                  <a:cxn ang="0">
                    <a:pos x="0" y="0"/>
                  </a:cxn>
                </a:cxnLst>
                <a:rect l="0" t="0" r="r" b="b"/>
                <a:pathLst>
                  <a:path w="102" h="82">
                    <a:moveTo>
                      <a:pt x="0" y="0"/>
                    </a:moveTo>
                    <a:lnTo>
                      <a:pt x="38" y="0"/>
                    </a:lnTo>
                    <a:lnTo>
                      <a:pt x="102" y="3"/>
                    </a:lnTo>
                    <a:lnTo>
                      <a:pt x="96" y="42"/>
                    </a:lnTo>
                    <a:lnTo>
                      <a:pt x="91" y="82"/>
                    </a:lnTo>
                    <a:lnTo>
                      <a:pt x="33" y="82"/>
                    </a:lnTo>
                    <a:lnTo>
                      <a:pt x="36" y="48"/>
                    </a:lnTo>
                    <a:lnTo>
                      <a:pt x="36" y="51"/>
                    </a:lnTo>
                    <a:lnTo>
                      <a:pt x="38" y="45"/>
                    </a:lnTo>
                    <a:lnTo>
                      <a:pt x="38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4" name="Freeform 350"/>
              <p:cNvSpPr>
                <a:spLocks/>
              </p:cNvSpPr>
              <p:nvPr/>
            </p:nvSpPr>
            <p:spPr bwMode="auto">
              <a:xfrm>
                <a:off x="2802" y="3646"/>
                <a:ext cx="88" cy="40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88" y="6"/>
                  </a:cxn>
                  <a:cxn ang="0">
                    <a:pos x="85" y="40"/>
                  </a:cxn>
                  <a:cxn ang="0">
                    <a:pos x="52" y="40"/>
                  </a:cxn>
                  <a:cxn ang="0">
                    <a:pos x="8" y="40"/>
                  </a:cxn>
                  <a:cxn ang="0">
                    <a:pos x="0" y="40"/>
                  </a:cxn>
                  <a:cxn ang="0">
                    <a:pos x="13" y="22"/>
                  </a:cxn>
                  <a:cxn ang="0">
                    <a:pos x="30" y="0"/>
                  </a:cxn>
                  <a:cxn ang="0">
                    <a:pos x="49" y="0"/>
                  </a:cxn>
                  <a:cxn ang="0">
                    <a:pos x="85" y="3"/>
                  </a:cxn>
                </a:cxnLst>
                <a:rect l="0" t="0" r="r" b="b"/>
                <a:pathLst>
                  <a:path w="88" h="40">
                    <a:moveTo>
                      <a:pt x="85" y="3"/>
                    </a:moveTo>
                    <a:lnTo>
                      <a:pt x="88" y="6"/>
                    </a:lnTo>
                    <a:lnTo>
                      <a:pt x="85" y="40"/>
                    </a:lnTo>
                    <a:lnTo>
                      <a:pt x="52" y="40"/>
                    </a:lnTo>
                    <a:lnTo>
                      <a:pt x="8" y="40"/>
                    </a:lnTo>
                    <a:lnTo>
                      <a:pt x="0" y="40"/>
                    </a:lnTo>
                    <a:lnTo>
                      <a:pt x="13" y="22"/>
                    </a:lnTo>
                    <a:lnTo>
                      <a:pt x="30" y="0"/>
                    </a:lnTo>
                    <a:lnTo>
                      <a:pt x="49" y="0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5" name="Freeform 351"/>
              <p:cNvSpPr>
                <a:spLocks/>
              </p:cNvSpPr>
              <p:nvPr/>
            </p:nvSpPr>
            <p:spPr bwMode="auto">
              <a:xfrm>
                <a:off x="2339" y="3364"/>
                <a:ext cx="108" cy="155"/>
              </a:xfrm>
              <a:custGeom>
                <a:avLst/>
                <a:gdLst/>
                <a:ahLst/>
                <a:cxnLst>
                  <a:cxn ang="0">
                    <a:pos x="3" y="25"/>
                  </a:cxn>
                  <a:cxn ang="0">
                    <a:pos x="3" y="3"/>
                  </a:cxn>
                  <a:cxn ang="0">
                    <a:pos x="9" y="3"/>
                  </a:cxn>
                  <a:cxn ang="0">
                    <a:pos x="20" y="3"/>
                  </a:cxn>
                  <a:cxn ang="0">
                    <a:pos x="31" y="3"/>
                  </a:cxn>
                  <a:cxn ang="0">
                    <a:pos x="47" y="0"/>
                  </a:cxn>
                  <a:cxn ang="0">
                    <a:pos x="58" y="0"/>
                  </a:cxn>
                  <a:cxn ang="0">
                    <a:pos x="69" y="3"/>
                  </a:cxn>
                  <a:cxn ang="0">
                    <a:pos x="77" y="6"/>
                  </a:cxn>
                  <a:cxn ang="0">
                    <a:pos x="86" y="19"/>
                  </a:cxn>
                  <a:cxn ang="0">
                    <a:pos x="94" y="31"/>
                  </a:cxn>
                  <a:cxn ang="0">
                    <a:pos x="102" y="37"/>
                  </a:cxn>
                  <a:cxn ang="0">
                    <a:pos x="108" y="94"/>
                  </a:cxn>
                  <a:cxn ang="0">
                    <a:pos x="99" y="97"/>
                  </a:cxn>
                  <a:cxn ang="0">
                    <a:pos x="94" y="97"/>
                  </a:cxn>
                  <a:cxn ang="0">
                    <a:pos x="86" y="100"/>
                  </a:cxn>
                  <a:cxn ang="0">
                    <a:pos x="77" y="106"/>
                  </a:cxn>
                  <a:cxn ang="0">
                    <a:pos x="69" y="113"/>
                  </a:cxn>
                  <a:cxn ang="0">
                    <a:pos x="61" y="119"/>
                  </a:cxn>
                  <a:cxn ang="0">
                    <a:pos x="53" y="125"/>
                  </a:cxn>
                  <a:cxn ang="0">
                    <a:pos x="47" y="131"/>
                  </a:cxn>
                  <a:cxn ang="0">
                    <a:pos x="42" y="134"/>
                  </a:cxn>
                  <a:cxn ang="0">
                    <a:pos x="39" y="140"/>
                  </a:cxn>
                  <a:cxn ang="0">
                    <a:pos x="33" y="143"/>
                  </a:cxn>
                  <a:cxn ang="0">
                    <a:pos x="28" y="149"/>
                  </a:cxn>
                  <a:cxn ang="0">
                    <a:pos x="20" y="155"/>
                  </a:cxn>
                  <a:cxn ang="0">
                    <a:pos x="9" y="143"/>
                  </a:cxn>
                  <a:cxn ang="0">
                    <a:pos x="6" y="122"/>
                  </a:cxn>
                  <a:cxn ang="0">
                    <a:pos x="6" y="103"/>
                  </a:cxn>
                  <a:cxn ang="0">
                    <a:pos x="3" y="82"/>
                  </a:cxn>
                  <a:cxn ang="0">
                    <a:pos x="3" y="64"/>
                  </a:cxn>
                  <a:cxn ang="0">
                    <a:pos x="3" y="55"/>
                  </a:cxn>
                  <a:cxn ang="0">
                    <a:pos x="0" y="43"/>
                  </a:cxn>
                </a:cxnLst>
                <a:rect l="0" t="0" r="r" b="b"/>
                <a:pathLst>
                  <a:path w="108" h="155">
                    <a:moveTo>
                      <a:pt x="3" y="31"/>
                    </a:moveTo>
                    <a:lnTo>
                      <a:pt x="3" y="25"/>
                    </a:lnTo>
                    <a:lnTo>
                      <a:pt x="3" y="12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20" y="3"/>
                    </a:lnTo>
                    <a:lnTo>
                      <a:pt x="25" y="3"/>
                    </a:lnTo>
                    <a:lnTo>
                      <a:pt x="31" y="3"/>
                    </a:lnTo>
                    <a:lnTo>
                      <a:pt x="39" y="3"/>
                    </a:lnTo>
                    <a:lnTo>
                      <a:pt x="47" y="0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69" y="3"/>
                    </a:lnTo>
                    <a:lnTo>
                      <a:pt x="75" y="0"/>
                    </a:lnTo>
                    <a:lnTo>
                      <a:pt x="77" y="6"/>
                    </a:lnTo>
                    <a:lnTo>
                      <a:pt x="80" y="12"/>
                    </a:lnTo>
                    <a:lnTo>
                      <a:pt x="86" y="19"/>
                    </a:lnTo>
                    <a:lnTo>
                      <a:pt x="88" y="25"/>
                    </a:lnTo>
                    <a:lnTo>
                      <a:pt x="94" y="31"/>
                    </a:lnTo>
                    <a:lnTo>
                      <a:pt x="97" y="34"/>
                    </a:lnTo>
                    <a:lnTo>
                      <a:pt x="102" y="37"/>
                    </a:lnTo>
                    <a:lnTo>
                      <a:pt x="105" y="37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7"/>
                    </a:lnTo>
                    <a:lnTo>
                      <a:pt x="97" y="97"/>
                    </a:lnTo>
                    <a:lnTo>
                      <a:pt x="94" y="97"/>
                    </a:lnTo>
                    <a:lnTo>
                      <a:pt x="88" y="100"/>
                    </a:lnTo>
                    <a:lnTo>
                      <a:pt x="86" y="100"/>
                    </a:lnTo>
                    <a:lnTo>
                      <a:pt x="80" y="106"/>
                    </a:lnTo>
                    <a:lnTo>
                      <a:pt x="77" y="106"/>
                    </a:lnTo>
                    <a:lnTo>
                      <a:pt x="72" y="109"/>
                    </a:lnTo>
                    <a:lnTo>
                      <a:pt x="69" y="113"/>
                    </a:lnTo>
                    <a:lnTo>
                      <a:pt x="64" y="116"/>
                    </a:lnTo>
                    <a:lnTo>
                      <a:pt x="61" y="119"/>
                    </a:lnTo>
                    <a:lnTo>
                      <a:pt x="58" y="122"/>
                    </a:lnTo>
                    <a:lnTo>
                      <a:pt x="53" y="125"/>
                    </a:lnTo>
                    <a:lnTo>
                      <a:pt x="50" y="128"/>
                    </a:lnTo>
                    <a:lnTo>
                      <a:pt x="47" y="131"/>
                    </a:lnTo>
                    <a:lnTo>
                      <a:pt x="44" y="131"/>
                    </a:lnTo>
                    <a:lnTo>
                      <a:pt x="42" y="134"/>
                    </a:lnTo>
                    <a:lnTo>
                      <a:pt x="42" y="137"/>
                    </a:lnTo>
                    <a:lnTo>
                      <a:pt x="39" y="140"/>
                    </a:lnTo>
                    <a:lnTo>
                      <a:pt x="36" y="140"/>
                    </a:lnTo>
                    <a:lnTo>
                      <a:pt x="33" y="143"/>
                    </a:lnTo>
                    <a:lnTo>
                      <a:pt x="31" y="146"/>
                    </a:lnTo>
                    <a:lnTo>
                      <a:pt x="28" y="149"/>
                    </a:lnTo>
                    <a:lnTo>
                      <a:pt x="22" y="152"/>
                    </a:lnTo>
                    <a:lnTo>
                      <a:pt x="20" y="155"/>
                    </a:lnTo>
                    <a:lnTo>
                      <a:pt x="17" y="152"/>
                    </a:lnTo>
                    <a:lnTo>
                      <a:pt x="9" y="143"/>
                    </a:lnTo>
                    <a:lnTo>
                      <a:pt x="9" y="122"/>
                    </a:lnTo>
                    <a:lnTo>
                      <a:pt x="6" y="122"/>
                    </a:lnTo>
                    <a:lnTo>
                      <a:pt x="6" y="109"/>
                    </a:lnTo>
                    <a:lnTo>
                      <a:pt x="6" y="103"/>
                    </a:lnTo>
                    <a:lnTo>
                      <a:pt x="6" y="91"/>
                    </a:lnTo>
                    <a:lnTo>
                      <a:pt x="3" y="82"/>
                    </a:lnTo>
                    <a:lnTo>
                      <a:pt x="3" y="70"/>
                    </a:lnTo>
                    <a:lnTo>
                      <a:pt x="3" y="64"/>
                    </a:lnTo>
                    <a:lnTo>
                      <a:pt x="3" y="58"/>
                    </a:lnTo>
                    <a:lnTo>
                      <a:pt x="3" y="55"/>
                    </a:lnTo>
                    <a:lnTo>
                      <a:pt x="0" y="52"/>
                    </a:lnTo>
                    <a:lnTo>
                      <a:pt x="0" y="43"/>
                    </a:lnTo>
                    <a:lnTo>
                      <a:pt x="3" y="31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6" name="Freeform 352"/>
              <p:cNvSpPr>
                <a:spLocks/>
              </p:cNvSpPr>
              <p:nvPr/>
            </p:nvSpPr>
            <p:spPr bwMode="auto">
              <a:xfrm>
                <a:off x="2312" y="3173"/>
                <a:ext cx="104" cy="194"/>
              </a:xfrm>
              <a:custGeom>
                <a:avLst/>
                <a:gdLst/>
                <a:ahLst/>
                <a:cxnLst>
                  <a:cxn ang="0">
                    <a:pos x="36" y="19"/>
                  </a:cxn>
                  <a:cxn ang="0">
                    <a:pos x="33" y="46"/>
                  </a:cxn>
                  <a:cxn ang="0">
                    <a:pos x="38" y="58"/>
                  </a:cxn>
                  <a:cxn ang="0">
                    <a:pos x="49" y="55"/>
                  </a:cxn>
                  <a:cxn ang="0">
                    <a:pos x="55" y="61"/>
                  </a:cxn>
                  <a:cxn ang="0">
                    <a:pos x="63" y="64"/>
                  </a:cxn>
                  <a:cxn ang="0">
                    <a:pos x="85" y="64"/>
                  </a:cxn>
                  <a:cxn ang="0">
                    <a:pos x="88" y="88"/>
                  </a:cxn>
                  <a:cxn ang="0">
                    <a:pos x="99" y="88"/>
                  </a:cxn>
                  <a:cxn ang="0">
                    <a:pos x="99" y="146"/>
                  </a:cxn>
                  <a:cxn ang="0">
                    <a:pos x="99" y="152"/>
                  </a:cxn>
                  <a:cxn ang="0">
                    <a:pos x="104" y="173"/>
                  </a:cxn>
                  <a:cxn ang="0">
                    <a:pos x="104" y="191"/>
                  </a:cxn>
                  <a:cxn ang="0">
                    <a:pos x="96" y="194"/>
                  </a:cxn>
                  <a:cxn ang="0">
                    <a:pos x="85" y="191"/>
                  </a:cxn>
                  <a:cxn ang="0">
                    <a:pos x="74" y="191"/>
                  </a:cxn>
                  <a:cxn ang="0">
                    <a:pos x="58" y="194"/>
                  </a:cxn>
                  <a:cxn ang="0">
                    <a:pos x="47" y="194"/>
                  </a:cxn>
                  <a:cxn ang="0">
                    <a:pos x="44" y="158"/>
                  </a:cxn>
                  <a:cxn ang="0">
                    <a:pos x="41" y="137"/>
                  </a:cxn>
                  <a:cxn ang="0">
                    <a:pos x="36" y="131"/>
                  </a:cxn>
                  <a:cxn ang="0">
                    <a:pos x="30" y="128"/>
                  </a:cxn>
                  <a:cxn ang="0">
                    <a:pos x="25" y="122"/>
                  </a:cxn>
                  <a:cxn ang="0">
                    <a:pos x="16" y="116"/>
                  </a:cxn>
                  <a:cxn ang="0">
                    <a:pos x="5" y="113"/>
                  </a:cxn>
                  <a:cxn ang="0">
                    <a:pos x="0" y="110"/>
                  </a:cxn>
                  <a:cxn ang="0">
                    <a:pos x="0" y="100"/>
                  </a:cxn>
                  <a:cxn ang="0">
                    <a:pos x="0" y="88"/>
                  </a:cxn>
                  <a:cxn ang="0">
                    <a:pos x="3" y="82"/>
                  </a:cxn>
                  <a:cxn ang="0">
                    <a:pos x="8" y="67"/>
                  </a:cxn>
                  <a:cxn ang="0">
                    <a:pos x="11" y="58"/>
                  </a:cxn>
                  <a:cxn ang="0">
                    <a:pos x="16" y="52"/>
                  </a:cxn>
                  <a:cxn ang="0">
                    <a:pos x="16" y="46"/>
                  </a:cxn>
                  <a:cxn ang="0">
                    <a:pos x="19" y="40"/>
                  </a:cxn>
                  <a:cxn ang="0">
                    <a:pos x="19" y="31"/>
                  </a:cxn>
                  <a:cxn ang="0">
                    <a:pos x="22" y="22"/>
                  </a:cxn>
                  <a:cxn ang="0">
                    <a:pos x="30" y="6"/>
                  </a:cxn>
                  <a:cxn ang="0">
                    <a:pos x="38" y="0"/>
                  </a:cxn>
                  <a:cxn ang="0">
                    <a:pos x="66" y="6"/>
                  </a:cxn>
                  <a:cxn ang="0">
                    <a:pos x="44" y="16"/>
                  </a:cxn>
                </a:cxnLst>
                <a:rect l="0" t="0" r="r" b="b"/>
                <a:pathLst>
                  <a:path w="104" h="194">
                    <a:moveTo>
                      <a:pt x="38" y="12"/>
                    </a:moveTo>
                    <a:lnTo>
                      <a:pt x="36" y="19"/>
                    </a:lnTo>
                    <a:lnTo>
                      <a:pt x="27" y="43"/>
                    </a:lnTo>
                    <a:lnTo>
                      <a:pt x="33" y="46"/>
                    </a:lnTo>
                    <a:lnTo>
                      <a:pt x="25" y="64"/>
                    </a:lnTo>
                    <a:lnTo>
                      <a:pt x="38" y="58"/>
                    </a:lnTo>
                    <a:lnTo>
                      <a:pt x="44" y="55"/>
                    </a:lnTo>
                    <a:lnTo>
                      <a:pt x="49" y="55"/>
                    </a:lnTo>
                    <a:lnTo>
                      <a:pt x="52" y="58"/>
                    </a:lnTo>
                    <a:lnTo>
                      <a:pt x="55" y="61"/>
                    </a:lnTo>
                    <a:lnTo>
                      <a:pt x="60" y="64"/>
                    </a:lnTo>
                    <a:lnTo>
                      <a:pt x="63" y="64"/>
                    </a:lnTo>
                    <a:lnTo>
                      <a:pt x="77" y="64"/>
                    </a:lnTo>
                    <a:lnTo>
                      <a:pt x="85" y="64"/>
                    </a:lnTo>
                    <a:lnTo>
                      <a:pt x="88" y="76"/>
                    </a:lnTo>
                    <a:lnTo>
                      <a:pt x="88" y="88"/>
                    </a:lnTo>
                    <a:lnTo>
                      <a:pt x="96" y="88"/>
                    </a:lnTo>
                    <a:lnTo>
                      <a:pt x="99" y="88"/>
                    </a:lnTo>
                    <a:lnTo>
                      <a:pt x="102" y="146"/>
                    </a:lnTo>
                    <a:lnTo>
                      <a:pt x="99" y="146"/>
                    </a:lnTo>
                    <a:lnTo>
                      <a:pt x="99" y="149"/>
                    </a:lnTo>
                    <a:lnTo>
                      <a:pt x="99" y="152"/>
                    </a:lnTo>
                    <a:lnTo>
                      <a:pt x="102" y="161"/>
                    </a:lnTo>
                    <a:lnTo>
                      <a:pt x="104" y="173"/>
                    </a:lnTo>
                    <a:lnTo>
                      <a:pt x="104" y="179"/>
                    </a:lnTo>
                    <a:lnTo>
                      <a:pt x="104" y="191"/>
                    </a:lnTo>
                    <a:lnTo>
                      <a:pt x="102" y="191"/>
                    </a:lnTo>
                    <a:lnTo>
                      <a:pt x="96" y="194"/>
                    </a:lnTo>
                    <a:lnTo>
                      <a:pt x="91" y="191"/>
                    </a:lnTo>
                    <a:lnTo>
                      <a:pt x="85" y="191"/>
                    </a:lnTo>
                    <a:lnTo>
                      <a:pt x="82" y="191"/>
                    </a:lnTo>
                    <a:lnTo>
                      <a:pt x="74" y="191"/>
                    </a:lnTo>
                    <a:lnTo>
                      <a:pt x="66" y="194"/>
                    </a:lnTo>
                    <a:lnTo>
                      <a:pt x="58" y="194"/>
                    </a:lnTo>
                    <a:lnTo>
                      <a:pt x="52" y="194"/>
                    </a:lnTo>
                    <a:lnTo>
                      <a:pt x="47" y="194"/>
                    </a:lnTo>
                    <a:lnTo>
                      <a:pt x="44" y="170"/>
                    </a:lnTo>
                    <a:lnTo>
                      <a:pt x="44" y="158"/>
                    </a:lnTo>
                    <a:lnTo>
                      <a:pt x="41" y="140"/>
                    </a:lnTo>
                    <a:lnTo>
                      <a:pt x="41" y="137"/>
                    </a:lnTo>
                    <a:lnTo>
                      <a:pt x="38" y="134"/>
                    </a:lnTo>
                    <a:lnTo>
                      <a:pt x="36" y="131"/>
                    </a:lnTo>
                    <a:lnTo>
                      <a:pt x="33" y="131"/>
                    </a:lnTo>
                    <a:lnTo>
                      <a:pt x="30" y="128"/>
                    </a:lnTo>
                    <a:lnTo>
                      <a:pt x="27" y="125"/>
                    </a:lnTo>
                    <a:lnTo>
                      <a:pt x="25" y="122"/>
                    </a:lnTo>
                    <a:lnTo>
                      <a:pt x="22" y="122"/>
                    </a:lnTo>
                    <a:lnTo>
                      <a:pt x="16" y="116"/>
                    </a:lnTo>
                    <a:lnTo>
                      <a:pt x="11" y="116"/>
                    </a:lnTo>
                    <a:lnTo>
                      <a:pt x="5" y="113"/>
                    </a:lnTo>
                    <a:lnTo>
                      <a:pt x="3" y="110"/>
                    </a:lnTo>
                    <a:lnTo>
                      <a:pt x="0" y="110"/>
                    </a:lnTo>
                    <a:lnTo>
                      <a:pt x="0" y="103"/>
                    </a:lnTo>
                    <a:lnTo>
                      <a:pt x="0" y="100"/>
                    </a:lnTo>
                    <a:lnTo>
                      <a:pt x="0" y="94"/>
                    </a:lnTo>
                    <a:lnTo>
                      <a:pt x="0" y="88"/>
                    </a:lnTo>
                    <a:lnTo>
                      <a:pt x="0" y="85"/>
                    </a:lnTo>
                    <a:lnTo>
                      <a:pt x="3" y="82"/>
                    </a:lnTo>
                    <a:lnTo>
                      <a:pt x="5" y="76"/>
                    </a:lnTo>
                    <a:lnTo>
                      <a:pt x="8" y="67"/>
                    </a:lnTo>
                    <a:lnTo>
                      <a:pt x="11" y="61"/>
                    </a:lnTo>
                    <a:lnTo>
                      <a:pt x="11" y="58"/>
                    </a:lnTo>
                    <a:lnTo>
                      <a:pt x="14" y="55"/>
                    </a:lnTo>
                    <a:lnTo>
                      <a:pt x="16" y="52"/>
                    </a:lnTo>
                    <a:lnTo>
                      <a:pt x="16" y="49"/>
                    </a:lnTo>
                    <a:lnTo>
                      <a:pt x="16" y="46"/>
                    </a:lnTo>
                    <a:lnTo>
                      <a:pt x="16" y="43"/>
                    </a:lnTo>
                    <a:lnTo>
                      <a:pt x="19" y="40"/>
                    </a:lnTo>
                    <a:lnTo>
                      <a:pt x="19" y="34"/>
                    </a:lnTo>
                    <a:lnTo>
                      <a:pt x="19" y="31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27" y="12"/>
                    </a:lnTo>
                    <a:lnTo>
                      <a:pt x="30" y="6"/>
                    </a:lnTo>
                    <a:lnTo>
                      <a:pt x="33" y="0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66" y="6"/>
                    </a:lnTo>
                    <a:lnTo>
                      <a:pt x="63" y="22"/>
                    </a:lnTo>
                    <a:lnTo>
                      <a:pt x="44" y="16"/>
                    </a:lnTo>
                    <a:lnTo>
                      <a:pt x="38" y="12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7" name="Freeform 353"/>
              <p:cNvSpPr>
                <a:spLocks/>
              </p:cNvSpPr>
              <p:nvPr/>
            </p:nvSpPr>
            <p:spPr bwMode="auto">
              <a:xfrm>
                <a:off x="2664" y="3155"/>
                <a:ext cx="110" cy="109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10" y="18"/>
                  </a:cxn>
                  <a:cxn ang="0">
                    <a:pos x="110" y="30"/>
                  </a:cxn>
                  <a:cxn ang="0">
                    <a:pos x="107" y="52"/>
                  </a:cxn>
                  <a:cxn ang="0">
                    <a:pos x="107" y="79"/>
                  </a:cxn>
                  <a:cxn ang="0">
                    <a:pos x="105" y="103"/>
                  </a:cxn>
                  <a:cxn ang="0">
                    <a:pos x="102" y="109"/>
                  </a:cxn>
                  <a:cxn ang="0">
                    <a:pos x="88" y="109"/>
                  </a:cxn>
                  <a:cxn ang="0">
                    <a:pos x="69" y="109"/>
                  </a:cxn>
                  <a:cxn ang="0">
                    <a:pos x="66" y="106"/>
                  </a:cxn>
                  <a:cxn ang="0">
                    <a:pos x="61" y="103"/>
                  </a:cxn>
                  <a:cxn ang="0">
                    <a:pos x="55" y="100"/>
                  </a:cxn>
                  <a:cxn ang="0">
                    <a:pos x="47" y="97"/>
                  </a:cxn>
                  <a:cxn ang="0">
                    <a:pos x="33" y="85"/>
                  </a:cxn>
                  <a:cxn ang="0">
                    <a:pos x="19" y="82"/>
                  </a:cxn>
                  <a:cxn ang="0">
                    <a:pos x="3" y="82"/>
                  </a:cxn>
                  <a:cxn ang="0">
                    <a:pos x="3" y="61"/>
                  </a:cxn>
                  <a:cxn ang="0">
                    <a:pos x="6" y="30"/>
                  </a:cxn>
                  <a:cxn ang="0">
                    <a:pos x="8" y="12"/>
                  </a:cxn>
                  <a:cxn ang="0">
                    <a:pos x="19" y="12"/>
                  </a:cxn>
                  <a:cxn ang="0">
                    <a:pos x="22" y="15"/>
                  </a:cxn>
                  <a:cxn ang="0">
                    <a:pos x="28" y="18"/>
                  </a:cxn>
                  <a:cxn ang="0">
                    <a:pos x="33" y="21"/>
                  </a:cxn>
                  <a:cxn ang="0">
                    <a:pos x="41" y="21"/>
                  </a:cxn>
                  <a:cxn ang="0">
                    <a:pos x="47" y="27"/>
                  </a:cxn>
                  <a:cxn ang="0">
                    <a:pos x="52" y="27"/>
                  </a:cxn>
                  <a:cxn ang="0">
                    <a:pos x="58" y="30"/>
                  </a:cxn>
                  <a:cxn ang="0">
                    <a:pos x="61" y="6"/>
                  </a:cxn>
                  <a:cxn ang="0">
                    <a:pos x="63" y="0"/>
                  </a:cxn>
                  <a:cxn ang="0">
                    <a:pos x="74" y="0"/>
                  </a:cxn>
                  <a:cxn ang="0">
                    <a:pos x="83" y="3"/>
                  </a:cxn>
                  <a:cxn ang="0">
                    <a:pos x="88" y="3"/>
                  </a:cxn>
                  <a:cxn ang="0">
                    <a:pos x="96" y="0"/>
                  </a:cxn>
                  <a:cxn ang="0">
                    <a:pos x="107" y="0"/>
                  </a:cxn>
                </a:cxnLst>
                <a:rect l="0" t="0" r="r" b="b"/>
                <a:pathLst>
                  <a:path w="110" h="109">
                    <a:moveTo>
                      <a:pt x="107" y="0"/>
                    </a:moveTo>
                    <a:lnTo>
                      <a:pt x="110" y="0"/>
                    </a:lnTo>
                    <a:lnTo>
                      <a:pt x="110" y="9"/>
                    </a:lnTo>
                    <a:lnTo>
                      <a:pt x="110" y="18"/>
                    </a:lnTo>
                    <a:lnTo>
                      <a:pt x="110" y="24"/>
                    </a:lnTo>
                    <a:lnTo>
                      <a:pt x="110" y="30"/>
                    </a:lnTo>
                    <a:lnTo>
                      <a:pt x="107" y="40"/>
                    </a:lnTo>
                    <a:lnTo>
                      <a:pt x="107" y="52"/>
                    </a:lnTo>
                    <a:lnTo>
                      <a:pt x="107" y="64"/>
                    </a:lnTo>
                    <a:lnTo>
                      <a:pt x="107" y="79"/>
                    </a:lnTo>
                    <a:lnTo>
                      <a:pt x="105" y="94"/>
                    </a:lnTo>
                    <a:lnTo>
                      <a:pt x="105" y="103"/>
                    </a:lnTo>
                    <a:lnTo>
                      <a:pt x="105" y="109"/>
                    </a:lnTo>
                    <a:lnTo>
                      <a:pt x="102" y="109"/>
                    </a:lnTo>
                    <a:lnTo>
                      <a:pt x="94" y="106"/>
                    </a:lnTo>
                    <a:lnTo>
                      <a:pt x="88" y="109"/>
                    </a:lnTo>
                    <a:lnTo>
                      <a:pt x="80" y="109"/>
                    </a:lnTo>
                    <a:lnTo>
                      <a:pt x="69" y="109"/>
                    </a:lnTo>
                    <a:lnTo>
                      <a:pt x="66" y="109"/>
                    </a:lnTo>
                    <a:lnTo>
                      <a:pt x="66" y="106"/>
                    </a:lnTo>
                    <a:lnTo>
                      <a:pt x="63" y="106"/>
                    </a:lnTo>
                    <a:lnTo>
                      <a:pt x="61" y="103"/>
                    </a:lnTo>
                    <a:lnTo>
                      <a:pt x="58" y="100"/>
                    </a:lnTo>
                    <a:lnTo>
                      <a:pt x="55" y="100"/>
                    </a:lnTo>
                    <a:lnTo>
                      <a:pt x="50" y="97"/>
                    </a:lnTo>
                    <a:lnTo>
                      <a:pt x="47" y="97"/>
                    </a:lnTo>
                    <a:lnTo>
                      <a:pt x="36" y="94"/>
                    </a:lnTo>
                    <a:lnTo>
                      <a:pt x="33" y="85"/>
                    </a:lnTo>
                    <a:lnTo>
                      <a:pt x="28" y="85"/>
                    </a:lnTo>
                    <a:lnTo>
                      <a:pt x="19" y="82"/>
                    </a:lnTo>
                    <a:lnTo>
                      <a:pt x="11" y="82"/>
                    </a:lnTo>
                    <a:lnTo>
                      <a:pt x="3" y="82"/>
                    </a:lnTo>
                    <a:lnTo>
                      <a:pt x="0" y="82"/>
                    </a:lnTo>
                    <a:lnTo>
                      <a:pt x="3" y="61"/>
                    </a:lnTo>
                    <a:lnTo>
                      <a:pt x="3" y="43"/>
                    </a:lnTo>
                    <a:lnTo>
                      <a:pt x="6" y="30"/>
                    </a:lnTo>
                    <a:lnTo>
                      <a:pt x="6" y="21"/>
                    </a:lnTo>
                    <a:lnTo>
                      <a:pt x="8" y="12"/>
                    </a:lnTo>
                    <a:lnTo>
                      <a:pt x="14" y="12"/>
                    </a:lnTo>
                    <a:lnTo>
                      <a:pt x="19" y="12"/>
                    </a:lnTo>
                    <a:lnTo>
                      <a:pt x="19" y="15"/>
                    </a:lnTo>
                    <a:lnTo>
                      <a:pt x="22" y="15"/>
                    </a:lnTo>
                    <a:lnTo>
                      <a:pt x="25" y="18"/>
                    </a:lnTo>
                    <a:lnTo>
                      <a:pt x="28" y="18"/>
                    </a:lnTo>
                    <a:lnTo>
                      <a:pt x="30" y="21"/>
                    </a:lnTo>
                    <a:lnTo>
                      <a:pt x="33" y="21"/>
                    </a:lnTo>
                    <a:lnTo>
                      <a:pt x="36" y="21"/>
                    </a:lnTo>
                    <a:lnTo>
                      <a:pt x="41" y="21"/>
                    </a:lnTo>
                    <a:lnTo>
                      <a:pt x="44" y="24"/>
                    </a:lnTo>
                    <a:lnTo>
                      <a:pt x="47" y="27"/>
                    </a:lnTo>
                    <a:lnTo>
                      <a:pt x="50" y="27"/>
                    </a:lnTo>
                    <a:lnTo>
                      <a:pt x="52" y="27"/>
                    </a:lnTo>
                    <a:lnTo>
                      <a:pt x="55" y="30"/>
                    </a:lnTo>
                    <a:lnTo>
                      <a:pt x="58" y="30"/>
                    </a:lnTo>
                    <a:lnTo>
                      <a:pt x="58" y="6"/>
                    </a:lnTo>
                    <a:lnTo>
                      <a:pt x="61" y="6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3" y="3"/>
                    </a:lnTo>
                    <a:lnTo>
                      <a:pt x="85" y="3"/>
                    </a:lnTo>
                    <a:lnTo>
                      <a:pt x="88" y="3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8" name="Freeform 354"/>
              <p:cNvSpPr>
                <a:spLocks/>
              </p:cNvSpPr>
              <p:nvPr/>
            </p:nvSpPr>
            <p:spPr bwMode="auto">
              <a:xfrm>
                <a:off x="2084" y="3264"/>
                <a:ext cx="129" cy="119"/>
              </a:xfrm>
              <a:custGeom>
                <a:avLst/>
                <a:gdLst/>
                <a:ahLst/>
                <a:cxnLst>
                  <a:cxn ang="0">
                    <a:pos x="126" y="52"/>
                  </a:cxn>
                  <a:cxn ang="0">
                    <a:pos x="126" y="76"/>
                  </a:cxn>
                  <a:cxn ang="0">
                    <a:pos x="126" y="94"/>
                  </a:cxn>
                  <a:cxn ang="0">
                    <a:pos x="126" y="97"/>
                  </a:cxn>
                  <a:cxn ang="0">
                    <a:pos x="123" y="109"/>
                  </a:cxn>
                  <a:cxn ang="0">
                    <a:pos x="123" y="119"/>
                  </a:cxn>
                  <a:cxn ang="0">
                    <a:pos x="112" y="116"/>
                  </a:cxn>
                  <a:cxn ang="0">
                    <a:pos x="99" y="116"/>
                  </a:cxn>
                  <a:cxn ang="0">
                    <a:pos x="90" y="112"/>
                  </a:cxn>
                  <a:cxn ang="0">
                    <a:pos x="77" y="112"/>
                  </a:cxn>
                  <a:cxn ang="0">
                    <a:pos x="66" y="112"/>
                  </a:cxn>
                  <a:cxn ang="0">
                    <a:pos x="52" y="109"/>
                  </a:cxn>
                  <a:cxn ang="0">
                    <a:pos x="35" y="109"/>
                  </a:cxn>
                  <a:cxn ang="0">
                    <a:pos x="22" y="106"/>
                  </a:cxn>
                  <a:cxn ang="0">
                    <a:pos x="8" y="106"/>
                  </a:cxn>
                  <a:cxn ang="0">
                    <a:pos x="5" y="103"/>
                  </a:cxn>
                  <a:cxn ang="0">
                    <a:pos x="2" y="103"/>
                  </a:cxn>
                  <a:cxn ang="0">
                    <a:pos x="0" y="103"/>
                  </a:cxn>
                  <a:cxn ang="0">
                    <a:pos x="0" y="91"/>
                  </a:cxn>
                  <a:cxn ang="0">
                    <a:pos x="0" y="85"/>
                  </a:cxn>
                  <a:cxn ang="0">
                    <a:pos x="2" y="70"/>
                  </a:cxn>
                  <a:cxn ang="0">
                    <a:pos x="5" y="70"/>
                  </a:cxn>
                  <a:cxn ang="0">
                    <a:pos x="5" y="67"/>
                  </a:cxn>
                  <a:cxn ang="0">
                    <a:pos x="8" y="55"/>
                  </a:cxn>
                  <a:cxn ang="0">
                    <a:pos x="11" y="31"/>
                  </a:cxn>
                  <a:cxn ang="0">
                    <a:pos x="13" y="12"/>
                  </a:cxn>
                  <a:cxn ang="0">
                    <a:pos x="13" y="0"/>
                  </a:cxn>
                  <a:cxn ang="0">
                    <a:pos x="16" y="3"/>
                  </a:cxn>
                  <a:cxn ang="0">
                    <a:pos x="22" y="6"/>
                  </a:cxn>
                  <a:cxn ang="0">
                    <a:pos x="27" y="6"/>
                  </a:cxn>
                  <a:cxn ang="0">
                    <a:pos x="33" y="9"/>
                  </a:cxn>
                  <a:cxn ang="0">
                    <a:pos x="35" y="12"/>
                  </a:cxn>
                  <a:cxn ang="0">
                    <a:pos x="38" y="12"/>
                  </a:cxn>
                  <a:cxn ang="0">
                    <a:pos x="41" y="15"/>
                  </a:cxn>
                  <a:cxn ang="0">
                    <a:pos x="46" y="19"/>
                  </a:cxn>
                  <a:cxn ang="0">
                    <a:pos x="49" y="22"/>
                  </a:cxn>
                  <a:cxn ang="0">
                    <a:pos x="55" y="25"/>
                  </a:cxn>
                  <a:cxn ang="0">
                    <a:pos x="57" y="28"/>
                  </a:cxn>
                  <a:cxn ang="0">
                    <a:pos x="57" y="31"/>
                  </a:cxn>
                  <a:cxn ang="0">
                    <a:pos x="66" y="34"/>
                  </a:cxn>
                  <a:cxn ang="0">
                    <a:pos x="71" y="34"/>
                  </a:cxn>
                  <a:cxn ang="0">
                    <a:pos x="74" y="34"/>
                  </a:cxn>
                  <a:cxn ang="0">
                    <a:pos x="82" y="34"/>
                  </a:cxn>
                  <a:cxn ang="0">
                    <a:pos x="110" y="40"/>
                  </a:cxn>
                  <a:cxn ang="0">
                    <a:pos x="126" y="43"/>
                  </a:cxn>
                  <a:cxn ang="0">
                    <a:pos x="129" y="43"/>
                  </a:cxn>
                  <a:cxn ang="0">
                    <a:pos x="126" y="52"/>
                  </a:cxn>
                </a:cxnLst>
                <a:rect l="0" t="0" r="r" b="b"/>
                <a:pathLst>
                  <a:path w="129" h="119">
                    <a:moveTo>
                      <a:pt x="126" y="52"/>
                    </a:moveTo>
                    <a:lnTo>
                      <a:pt x="126" y="76"/>
                    </a:lnTo>
                    <a:lnTo>
                      <a:pt x="126" y="94"/>
                    </a:lnTo>
                    <a:lnTo>
                      <a:pt x="126" y="97"/>
                    </a:lnTo>
                    <a:lnTo>
                      <a:pt x="123" y="109"/>
                    </a:lnTo>
                    <a:lnTo>
                      <a:pt x="123" y="119"/>
                    </a:lnTo>
                    <a:lnTo>
                      <a:pt x="112" y="116"/>
                    </a:lnTo>
                    <a:lnTo>
                      <a:pt x="99" y="116"/>
                    </a:lnTo>
                    <a:lnTo>
                      <a:pt x="90" y="112"/>
                    </a:lnTo>
                    <a:lnTo>
                      <a:pt x="77" y="112"/>
                    </a:lnTo>
                    <a:lnTo>
                      <a:pt x="66" y="112"/>
                    </a:lnTo>
                    <a:lnTo>
                      <a:pt x="52" y="109"/>
                    </a:lnTo>
                    <a:lnTo>
                      <a:pt x="35" y="109"/>
                    </a:lnTo>
                    <a:lnTo>
                      <a:pt x="22" y="106"/>
                    </a:lnTo>
                    <a:lnTo>
                      <a:pt x="8" y="106"/>
                    </a:lnTo>
                    <a:lnTo>
                      <a:pt x="5" y="103"/>
                    </a:lnTo>
                    <a:lnTo>
                      <a:pt x="2" y="103"/>
                    </a:lnTo>
                    <a:lnTo>
                      <a:pt x="0" y="103"/>
                    </a:lnTo>
                    <a:lnTo>
                      <a:pt x="0" y="91"/>
                    </a:lnTo>
                    <a:lnTo>
                      <a:pt x="0" y="85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5" y="67"/>
                    </a:lnTo>
                    <a:lnTo>
                      <a:pt x="8" y="55"/>
                    </a:lnTo>
                    <a:lnTo>
                      <a:pt x="11" y="31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6" y="3"/>
                    </a:lnTo>
                    <a:lnTo>
                      <a:pt x="22" y="6"/>
                    </a:lnTo>
                    <a:lnTo>
                      <a:pt x="27" y="6"/>
                    </a:lnTo>
                    <a:lnTo>
                      <a:pt x="33" y="9"/>
                    </a:lnTo>
                    <a:lnTo>
                      <a:pt x="35" y="12"/>
                    </a:lnTo>
                    <a:lnTo>
                      <a:pt x="38" y="12"/>
                    </a:lnTo>
                    <a:lnTo>
                      <a:pt x="41" y="15"/>
                    </a:lnTo>
                    <a:lnTo>
                      <a:pt x="46" y="19"/>
                    </a:lnTo>
                    <a:lnTo>
                      <a:pt x="49" y="22"/>
                    </a:lnTo>
                    <a:lnTo>
                      <a:pt x="55" y="25"/>
                    </a:lnTo>
                    <a:lnTo>
                      <a:pt x="57" y="28"/>
                    </a:lnTo>
                    <a:lnTo>
                      <a:pt x="57" y="31"/>
                    </a:lnTo>
                    <a:lnTo>
                      <a:pt x="66" y="34"/>
                    </a:lnTo>
                    <a:lnTo>
                      <a:pt x="71" y="34"/>
                    </a:lnTo>
                    <a:lnTo>
                      <a:pt x="74" y="34"/>
                    </a:lnTo>
                    <a:lnTo>
                      <a:pt x="82" y="34"/>
                    </a:lnTo>
                    <a:lnTo>
                      <a:pt x="110" y="40"/>
                    </a:lnTo>
                    <a:lnTo>
                      <a:pt x="126" y="43"/>
                    </a:lnTo>
                    <a:lnTo>
                      <a:pt x="129" y="43"/>
                    </a:lnTo>
                    <a:lnTo>
                      <a:pt x="126" y="52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59" name="Freeform 355"/>
              <p:cNvSpPr>
                <a:spLocks/>
              </p:cNvSpPr>
              <p:nvPr/>
            </p:nvSpPr>
            <p:spPr bwMode="auto">
              <a:xfrm>
                <a:off x="2210" y="3085"/>
                <a:ext cx="149" cy="282"/>
              </a:xfrm>
              <a:custGeom>
                <a:avLst/>
                <a:gdLst/>
                <a:ahLst/>
                <a:cxnLst>
                  <a:cxn ang="0">
                    <a:pos x="28" y="40"/>
                  </a:cxn>
                  <a:cxn ang="0">
                    <a:pos x="33" y="31"/>
                  </a:cxn>
                  <a:cxn ang="0">
                    <a:pos x="39" y="22"/>
                  </a:cxn>
                  <a:cxn ang="0">
                    <a:pos x="47" y="13"/>
                  </a:cxn>
                  <a:cxn ang="0">
                    <a:pos x="61" y="0"/>
                  </a:cxn>
                  <a:cxn ang="0">
                    <a:pos x="72" y="10"/>
                  </a:cxn>
                  <a:cxn ang="0">
                    <a:pos x="80" y="16"/>
                  </a:cxn>
                  <a:cxn ang="0">
                    <a:pos x="85" y="22"/>
                  </a:cxn>
                  <a:cxn ang="0">
                    <a:pos x="94" y="31"/>
                  </a:cxn>
                  <a:cxn ang="0">
                    <a:pos x="99" y="40"/>
                  </a:cxn>
                  <a:cxn ang="0">
                    <a:pos x="116" y="55"/>
                  </a:cxn>
                  <a:cxn ang="0">
                    <a:pos x="121" y="58"/>
                  </a:cxn>
                  <a:cxn ang="0">
                    <a:pos x="140" y="73"/>
                  </a:cxn>
                  <a:cxn ang="0">
                    <a:pos x="143" y="88"/>
                  </a:cxn>
                  <a:cxn ang="0">
                    <a:pos x="135" y="88"/>
                  </a:cxn>
                  <a:cxn ang="0">
                    <a:pos x="129" y="100"/>
                  </a:cxn>
                  <a:cxn ang="0">
                    <a:pos x="124" y="113"/>
                  </a:cxn>
                  <a:cxn ang="0">
                    <a:pos x="121" y="122"/>
                  </a:cxn>
                  <a:cxn ang="0">
                    <a:pos x="118" y="131"/>
                  </a:cxn>
                  <a:cxn ang="0">
                    <a:pos x="118" y="137"/>
                  </a:cxn>
                  <a:cxn ang="0">
                    <a:pos x="116" y="143"/>
                  </a:cxn>
                  <a:cxn ang="0">
                    <a:pos x="113" y="149"/>
                  </a:cxn>
                  <a:cxn ang="0">
                    <a:pos x="107" y="164"/>
                  </a:cxn>
                  <a:cxn ang="0">
                    <a:pos x="102" y="173"/>
                  </a:cxn>
                  <a:cxn ang="0">
                    <a:pos x="102" y="182"/>
                  </a:cxn>
                  <a:cxn ang="0">
                    <a:pos x="102" y="191"/>
                  </a:cxn>
                  <a:cxn ang="0">
                    <a:pos x="105" y="198"/>
                  </a:cxn>
                  <a:cxn ang="0">
                    <a:pos x="113" y="204"/>
                  </a:cxn>
                  <a:cxn ang="0">
                    <a:pos x="124" y="210"/>
                  </a:cxn>
                  <a:cxn ang="0">
                    <a:pos x="129" y="213"/>
                  </a:cxn>
                  <a:cxn ang="0">
                    <a:pos x="135" y="219"/>
                  </a:cxn>
                  <a:cxn ang="0">
                    <a:pos x="140" y="222"/>
                  </a:cxn>
                  <a:cxn ang="0">
                    <a:pos x="143" y="228"/>
                  </a:cxn>
                  <a:cxn ang="0">
                    <a:pos x="146" y="258"/>
                  </a:cxn>
                  <a:cxn ang="0">
                    <a:pos x="143" y="282"/>
                  </a:cxn>
                  <a:cxn ang="0">
                    <a:pos x="135" y="282"/>
                  </a:cxn>
                  <a:cxn ang="0">
                    <a:pos x="72" y="282"/>
                  </a:cxn>
                  <a:cxn ang="0">
                    <a:pos x="33" y="279"/>
                  </a:cxn>
                  <a:cxn ang="0">
                    <a:pos x="14" y="279"/>
                  </a:cxn>
                  <a:cxn ang="0">
                    <a:pos x="0" y="276"/>
                  </a:cxn>
                  <a:cxn ang="0">
                    <a:pos x="0" y="255"/>
                  </a:cxn>
                  <a:cxn ang="0">
                    <a:pos x="3" y="216"/>
                  </a:cxn>
                  <a:cxn ang="0">
                    <a:pos x="6" y="191"/>
                  </a:cxn>
                  <a:cxn ang="0">
                    <a:pos x="8" y="170"/>
                  </a:cxn>
                  <a:cxn ang="0">
                    <a:pos x="11" y="152"/>
                  </a:cxn>
                  <a:cxn ang="0">
                    <a:pos x="17" y="134"/>
                  </a:cxn>
                  <a:cxn ang="0">
                    <a:pos x="19" y="122"/>
                  </a:cxn>
                  <a:cxn ang="0">
                    <a:pos x="22" y="113"/>
                  </a:cxn>
                  <a:cxn ang="0">
                    <a:pos x="22" y="104"/>
                  </a:cxn>
                  <a:cxn ang="0">
                    <a:pos x="22" y="94"/>
                  </a:cxn>
                  <a:cxn ang="0">
                    <a:pos x="22" y="88"/>
                  </a:cxn>
                  <a:cxn ang="0">
                    <a:pos x="19" y="79"/>
                  </a:cxn>
                  <a:cxn ang="0">
                    <a:pos x="19" y="70"/>
                  </a:cxn>
                  <a:cxn ang="0">
                    <a:pos x="22" y="61"/>
                  </a:cxn>
                  <a:cxn ang="0">
                    <a:pos x="25" y="49"/>
                  </a:cxn>
                </a:cxnLst>
                <a:rect l="0" t="0" r="r" b="b"/>
                <a:pathLst>
                  <a:path w="149" h="282">
                    <a:moveTo>
                      <a:pt x="28" y="43"/>
                    </a:moveTo>
                    <a:lnTo>
                      <a:pt x="28" y="40"/>
                    </a:lnTo>
                    <a:lnTo>
                      <a:pt x="30" y="37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2"/>
                    </a:lnTo>
                    <a:lnTo>
                      <a:pt x="41" y="19"/>
                    </a:lnTo>
                    <a:lnTo>
                      <a:pt x="47" y="13"/>
                    </a:lnTo>
                    <a:lnTo>
                      <a:pt x="52" y="7"/>
                    </a:lnTo>
                    <a:lnTo>
                      <a:pt x="61" y="0"/>
                    </a:lnTo>
                    <a:lnTo>
                      <a:pt x="66" y="7"/>
                    </a:lnTo>
                    <a:lnTo>
                      <a:pt x="72" y="10"/>
                    </a:lnTo>
                    <a:lnTo>
                      <a:pt x="77" y="13"/>
                    </a:lnTo>
                    <a:lnTo>
                      <a:pt x="80" y="16"/>
                    </a:lnTo>
                    <a:lnTo>
                      <a:pt x="83" y="19"/>
                    </a:lnTo>
                    <a:lnTo>
                      <a:pt x="85" y="22"/>
                    </a:lnTo>
                    <a:lnTo>
                      <a:pt x="88" y="28"/>
                    </a:lnTo>
                    <a:lnTo>
                      <a:pt x="94" y="31"/>
                    </a:lnTo>
                    <a:lnTo>
                      <a:pt x="96" y="34"/>
                    </a:lnTo>
                    <a:lnTo>
                      <a:pt x="99" y="40"/>
                    </a:lnTo>
                    <a:lnTo>
                      <a:pt x="107" y="49"/>
                    </a:lnTo>
                    <a:lnTo>
                      <a:pt x="116" y="55"/>
                    </a:lnTo>
                    <a:lnTo>
                      <a:pt x="127" y="64"/>
                    </a:lnTo>
                    <a:lnTo>
                      <a:pt x="121" y="58"/>
                    </a:lnTo>
                    <a:lnTo>
                      <a:pt x="132" y="70"/>
                    </a:lnTo>
                    <a:lnTo>
                      <a:pt x="140" y="73"/>
                    </a:lnTo>
                    <a:lnTo>
                      <a:pt x="146" y="76"/>
                    </a:lnTo>
                    <a:lnTo>
                      <a:pt x="143" y="88"/>
                    </a:lnTo>
                    <a:lnTo>
                      <a:pt x="140" y="88"/>
                    </a:lnTo>
                    <a:lnTo>
                      <a:pt x="135" y="88"/>
                    </a:lnTo>
                    <a:lnTo>
                      <a:pt x="132" y="94"/>
                    </a:lnTo>
                    <a:lnTo>
                      <a:pt x="129" y="100"/>
                    </a:lnTo>
                    <a:lnTo>
                      <a:pt x="124" y="110"/>
                    </a:lnTo>
                    <a:lnTo>
                      <a:pt x="124" y="113"/>
                    </a:lnTo>
                    <a:lnTo>
                      <a:pt x="121" y="119"/>
                    </a:lnTo>
                    <a:lnTo>
                      <a:pt x="121" y="122"/>
                    </a:lnTo>
                    <a:lnTo>
                      <a:pt x="121" y="128"/>
                    </a:lnTo>
                    <a:lnTo>
                      <a:pt x="118" y="131"/>
                    </a:lnTo>
                    <a:lnTo>
                      <a:pt x="118" y="134"/>
                    </a:lnTo>
                    <a:lnTo>
                      <a:pt x="118" y="137"/>
                    </a:lnTo>
                    <a:lnTo>
                      <a:pt x="118" y="140"/>
                    </a:lnTo>
                    <a:lnTo>
                      <a:pt x="116" y="143"/>
                    </a:lnTo>
                    <a:lnTo>
                      <a:pt x="113" y="146"/>
                    </a:lnTo>
                    <a:lnTo>
                      <a:pt x="113" y="149"/>
                    </a:lnTo>
                    <a:lnTo>
                      <a:pt x="110" y="155"/>
                    </a:lnTo>
                    <a:lnTo>
                      <a:pt x="107" y="164"/>
                    </a:lnTo>
                    <a:lnTo>
                      <a:pt x="105" y="170"/>
                    </a:lnTo>
                    <a:lnTo>
                      <a:pt x="102" y="173"/>
                    </a:lnTo>
                    <a:lnTo>
                      <a:pt x="102" y="176"/>
                    </a:lnTo>
                    <a:lnTo>
                      <a:pt x="102" y="182"/>
                    </a:lnTo>
                    <a:lnTo>
                      <a:pt x="102" y="188"/>
                    </a:lnTo>
                    <a:lnTo>
                      <a:pt x="102" y="191"/>
                    </a:lnTo>
                    <a:lnTo>
                      <a:pt x="102" y="198"/>
                    </a:lnTo>
                    <a:lnTo>
                      <a:pt x="105" y="198"/>
                    </a:lnTo>
                    <a:lnTo>
                      <a:pt x="107" y="201"/>
                    </a:lnTo>
                    <a:lnTo>
                      <a:pt x="113" y="204"/>
                    </a:lnTo>
                    <a:lnTo>
                      <a:pt x="118" y="204"/>
                    </a:lnTo>
                    <a:lnTo>
                      <a:pt x="124" y="210"/>
                    </a:lnTo>
                    <a:lnTo>
                      <a:pt x="127" y="210"/>
                    </a:lnTo>
                    <a:lnTo>
                      <a:pt x="129" y="213"/>
                    </a:lnTo>
                    <a:lnTo>
                      <a:pt x="132" y="216"/>
                    </a:lnTo>
                    <a:lnTo>
                      <a:pt x="135" y="219"/>
                    </a:lnTo>
                    <a:lnTo>
                      <a:pt x="138" y="219"/>
                    </a:lnTo>
                    <a:lnTo>
                      <a:pt x="140" y="222"/>
                    </a:lnTo>
                    <a:lnTo>
                      <a:pt x="143" y="225"/>
                    </a:lnTo>
                    <a:lnTo>
                      <a:pt x="143" y="228"/>
                    </a:lnTo>
                    <a:lnTo>
                      <a:pt x="146" y="246"/>
                    </a:lnTo>
                    <a:lnTo>
                      <a:pt x="146" y="258"/>
                    </a:lnTo>
                    <a:lnTo>
                      <a:pt x="149" y="282"/>
                    </a:lnTo>
                    <a:lnTo>
                      <a:pt x="143" y="282"/>
                    </a:lnTo>
                    <a:lnTo>
                      <a:pt x="138" y="282"/>
                    </a:lnTo>
                    <a:lnTo>
                      <a:pt x="135" y="282"/>
                    </a:lnTo>
                    <a:lnTo>
                      <a:pt x="107" y="282"/>
                    </a:lnTo>
                    <a:lnTo>
                      <a:pt x="72" y="282"/>
                    </a:lnTo>
                    <a:lnTo>
                      <a:pt x="41" y="279"/>
                    </a:lnTo>
                    <a:lnTo>
                      <a:pt x="33" y="279"/>
                    </a:lnTo>
                    <a:lnTo>
                      <a:pt x="22" y="279"/>
                    </a:lnTo>
                    <a:lnTo>
                      <a:pt x="14" y="279"/>
                    </a:lnTo>
                    <a:lnTo>
                      <a:pt x="6" y="276"/>
                    </a:lnTo>
                    <a:lnTo>
                      <a:pt x="0" y="276"/>
                    </a:lnTo>
                    <a:lnTo>
                      <a:pt x="0" y="273"/>
                    </a:lnTo>
                    <a:lnTo>
                      <a:pt x="0" y="255"/>
                    </a:lnTo>
                    <a:lnTo>
                      <a:pt x="0" y="231"/>
                    </a:lnTo>
                    <a:lnTo>
                      <a:pt x="3" y="216"/>
                    </a:lnTo>
                    <a:lnTo>
                      <a:pt x="3" y="201"/>
                    </a:lnTo>
                    <a:lnTo>
                      <a:pt x="6" y="191"/>
                    </a:lnTo>
                    <a:lnTo>
                      <a:pt x="6" y="179"/>
                    </a:lnTo>
                    <a:lnTo>
                      <a:pt x="8" y="170"/>
                    </a:lnTo>
                    <a:lnTo>
                      <a:pt x="11" y="158"/>
                    </a:lnTo>
                    <a:lnTo>
                      <a:pt x="11" y="152"/>
                    </a:lnTo>
                    <a:lnTo>
                      <a:pt x="14" y="143"/>
                    </a:lnTo>
                    <a:lnTo>
                      <a:pt x="17" y="134"/>
                    </a:lnTo>
                    <a:lnTo>
                      <a:pt x="19" y="125"/>
                    </a:lnTo>
                    <a:lnTo>
                      <a:pt x="19" y="122"/>
                    </a:lnTo>
                    <a:lnTo>
                      <a:pt x="19" y="116"/>
                    </a:lnTo>
                    <a:lnTo>
                      <a:pt x="22" y="113"/>
                    </a:lnTo>
                    <a:lnTo>
                      <a:pt x="22" y="110"/>
                    </a:lnTo>
                    <a:lnTo>
                      <a:pt x="22" y="104"/>
                    </a:lnTo>
                    <a:lnTo>
                      <a:pt x="22" y="97"/>
                    </a:lnTo>
                    <a:lnTo>
                      <a:pt x="22" y="94"/>
                    </a:lnTo>
                    <a:lnTo>
                      <a:pt x="22" y="91"/>
                    </a:lnTo>
                    <a:lnTo>
                      <a:pt x="22" y="88"/>
                    </a:lnTo>
                    <a:lnTo>
                      <a:pt x="22" y="82"/>
                    </a:lnTo>
                    <a:lnTo>
                      <a:pt x="19" y="79"/>
                    </a:lnTo>
                    <a:lnTo>
                      <a:pt x="19" y="73"/>
                    </a:lnTo>
                    <a:lnTo>
                      <a:pt x="19" y="70"/>
                    </a:lnTo>
                    <a:lnTo>
                      <a:pt x="19" y="67"/>
                    </a:lnTo>
                    <a:lnTo>
                      <a:pt x="22" y="61"/>
                    </a:lnTo>
                    <a:lnTo>
                      <a:pt x="25" y="52"/>
                    </a:lnTo>
                    <a:lnTo>
                      <a:pt x="25" y="49"/>
                    </a:lnTo>
                    <a:lnTo>
                      <a:pt x="28" y="43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0" name="Freeform 356"/>
              <p:cNvSpPr>
                <a:spLocks/>
              </p:cNvSpPr>
              <p:nvPr/>
            </p:nvSpPr>
            <p:spPr bwMode="auto">
              <a:xfrm>
                <a:off x="2205" y="3361"/>
                <a:ext cx="140" cy="149"/>
              </a:xfrm>
              <a:custGeom>
                <a:avLst/>
                <a:gdLst/>
                <a:ahLst/>
                <a:cxnLst>
                  <a:cxn ang="0">
                    <a:pos x="112" y="125"/>
                  </a:cxn>
                  <a:cxn ang="0">
                    <a:pos x="104" y="128"/>
                  </a:cxn>
                  <a:cxn ang="0">
                    <a:pos x="99" y="128"/>
                  </a:cxn>
                  <a:cxn ang="0">
                    <a:pos x="90" y="128"/>
                  </a:cxn>
                  <a:cxn ang="0">
                    <a:pos x="79" y="128"/>
                  </a:cxn>
                  <a:cxn ang="0">
                    <a:pos x="71" y="128"/>
                  </a:cxn>
                  <a:cxn ang="0">
                    <a:pos x="60" y="125"/>
                  </a:cxn>
                  <a:cxn ang="0">
                    <a:pos x="52" y="125"/>
                  </a:cxn>
                  <a:cxn ang="0">
                    <a:pos x="44" y="125"/>
                  </a:cxn>
                  <a:cxn ang="0">
                    <a:pos x="33" y="125"/>
                  </a:cxn>
                  <a:cxn ang="0">
                    <a:pos x="24" y="128"/>
                  </a:cxn>
                  <a:cxn ang="0">
                    <a:pos x="24" y="140"/>
                  </a:cxn>
                  <a:cxn ang="0">
                    <a:pos x="24" y="149"/>
                  </a:cxn>
                  <a:cxn ang="0">
                    <a:pos x="8" y="149"/>
                  </a:cxn>
                  <a:cxn ang="0">
                    <a:pos x="0" y="122"/>
                  </a:cxn>
                  <a:cxn ang="0">
                    <a:pos x="0" y="100"/>
                  </a:cxn>
                  <a:cxn ang="0">
                    <a:pos x="0" y="67"/>
                  </a:cxn>
                  <a:cxn ang="0">
                    <a:pos x="2" y="31"/>
                  </a:cxn>
                  <a:cxn ang="0">
                    <a:pos x="2" y="22"/>
                  </a:cxn>
                  <a:cxn ang="0">
                    <a:pos x="5" y="0"/>
                  </a:cxn>
                  <a:cxn ang="0">
                    <a:pos x="19" y="3"/>
                  </a:cxn>
                  <a:cxn ang="0">
                    <a:pos x="38" y="3"/>
                  </a:cxn>
                  <a:cxn ang="0">
                    <a:pos x="77" y="6"/>
                  </a:cxn>
                  <a:cxn ang="0">
                    <a:pos x="137" y="6"/>
                  </a:cxn>
                  <a:cxn ang="0">
                    <a:pos x="137" y="28"/>
                  </a:cxn>
                  <a:cxn ang="0">
                    <a:pos x="134" y="46"/>
                  </a:cxn>
                  <a:cxn ang="0">
                    <a:pos x="137" y="58"/>
                  </a:cxn>
                  <a:cxn ang="0">
                    <a:pos x="137" y="67"/>
                  </a:cxn>
                  <a:cxn ang="0">
                    <a:pos x="137" y="85"/>
                  </a:cxn>
                  <a:cxn ang="0">
                    <a:pos x="140" y="106"/>
                  </a:cxn>
                  <a:cxn ang="0">
                    <a:pos x="140" y="125"/>
                  </a:cxn>
                  <a:cxn ang="0">
                    <a:pos x="132" y="125"/>
                  </a:cxn>
                  <a:cxn ang="0">
                    <a:pos x="115" y="125"/>
                  </a:cxn>
                </a:cxnLst>
                <a:rect l="0" t="0" r="r" b="b"/>
                <a:pathLst>
                  <a:path w="140" h="149">
                    <a:moveTo>
                      <a:pt x="115" y="125"/>
                    </a:moveTo>
                    <a:lnTo>
                      <a:pt x="112" y="125"/>
                    </a:lnTo>
                    <a:lnTo>
                      <a:pt x="107" y="128"/>
                    </a:lnTo>
                    <a:lnTo>
                      <a:pt x="104" y="128"/>
                    </a:lnTo>
                    <a:lnTo>
                      <a:pt x="101" y="128"/>
                    </a:lnTo>
                    <a:lnTo>
                      <a:pt x="99" y="128"/>
                    </a:lnTo>
                    <a:lnTo>
                      <a:pt x="96" y="128"/>
                    </a:lnTo>
                    <a:lnTo>
                      <a:pt x="90" y="128"/>
                    </a:lnTo>
                    <a:lnTo>
                      <a:pt x="85" y="128"/>
                    </a:lnTo>
                    <a:lnTo>
                      <a:pt x="79" y="128"/>
                    </a:lnTo>
                    <a:lnTo>
                      <a:pt x="74" y="128"/>
                    </a:lnTo>
                    <a:lnTo>
                      <a:pt x="71" y="128"/>
                    </a:lnTo>
                    <a:lnTo>
                      <a:pt x="66" y="125"/>
                    </a:lnTo>
                    <a:lnTo>
                      <a:pt x="60" y="125"/>
                    </a:lnTo>
                    <a:lnTo>
                      <a:pt x="57" y="125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4" y="125"/>
                    </a:lnTo>
                    <a:lnTo>
                      <a:pt x="41" y="125"/>
                    </a:lnTo>
                    <a:lnTo>
                      <a:pt x="33" y="125"/>
                    </a:lnTo>
                    <a:lnTo>
                      <a:pt x="27" y="125"/>
                    </a:lnTo>
                    <a:lnTo>
                      <a:pt x="24" y="128"/>
                    </a:lnTo>
                    <a:lnTo>
                      <a:pt x="24" y="134"/>
                    </a:lnTo>
                    <a:lnTo>
                      <a:pt x="24" y="140"/>
                    </a:lnTo>
                    <a:lnTo>
                      <a:pt x="24" y="146"/>
                    </a:lnTo>
                    <a:lnTo>
                      <a:pt x="24" y="149"/>
                    </a:lnTo>
                    <a:lnTo>
                      <a:pt x="11" y="149"/>
                    </a:lnTo>
                    <a:lnTo>
                      <a:pt x="8" y="149"/>
                    </a:lnTo>
                    <a:lnTo>
                      <a:pt x="5" y="140"/>
                    </a:lnTo>
                    <a:lnTo>
                      <a:pt x="0" y="122"/>
                    </a:lnTo>
                    <a:lnTo>
                      <a:pt x="0" y="112"/>
                    </a:lnTo>
                    <a:lnTo>
                      <a:pt x="0" y="100"/>
                    </a:lnTo>
                    <a:lnTo>
                      <a:pt x="0" y="88"/>
                    </a:lnTo>
                    <a:lnTo>
                      <a:pt x="0" y="67"/>
                    </a:lnTo>
                    <a:lnTo>
                      <a:pt x="2" y="46"/>
                    </a:lnTo>
                    <a:lnTo>
                      <a:pt x="2" y="31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12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9" y="3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77" y="6"/>
                    </a:lnTo>
                    <a:lnTo>
                      <a:pt x="112" y="6"/>
                    </a:lnTo>
                    <a:lnTo>
                      <a:pt x="137" y="6"/>
                    </a:lnTo>
                    <a:lnTo>
                      <a:pt x="137" y="15"/>
                    </a:lnTo>
                    <a:lnTo>
                      <a:pt x="137" y="28"/>
                    </a:lnTo>
                    <a:lnTo>
                      <a:pt x="137" y="34"/>
                    </a:lnTo>
                    <a:lnTo>
                      <a:pt x="134" y="46"/>
                    </a:lnTo>
                    <a:lnTo>
                      <a:pt x="134" y="55"/>
                    </a:lnTo>
                    <a:lnTo>
                      <a:pt x="137" y="58"/>
                    </a:lnTo>
                    <a:lnTo>
                      <a:pt x="137" y="61"/>
                    </a:lnTo>
                    <a:lnTo>
                      <a:pt x="137" y="67"/>
                    </a:lnTo>
                    <a:lnTo>
                      <a:pt x="137" y="73"/>
                    </a:lnTo>
                    <a:lnTo>
                      <a:pt x="137" y="85"/>
                    </a:lnTo>
                    <a:lnTo>
                      <a:pt x="140" y="94"/>
                    </a:lnTo>
                    <a:lnTo>
                      <a:pt x="140" y="106"/>
                    </a:lnTo>
                    <a:lnTo>
                      <a:pt x="140" y="112"/>
                    </a:lnTo>
                    <a:lnTo>
                      <a:pt x="140" y="125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29" y="125"/>
                    </a:lnTo>
                    <a:lnTo>
                      <a:pt x="115" y="125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1" name="Freeform 357"/>
              <p:cNvSpPr>
                <a:spLocks/>
              </p:cNvSpPr>
              <p:nvPr/>
            </p:nvSpPr>
            <p:spPr bwMode="auto">
              <a:xfrm>
                <a:off x="2097" y="3204"/>
                <a:ext cx="124" cy="103"/>
              </a:xfrm>
              <a:custGeom>
                <a:avLst/>
                <a:gdLst/>
                <a:ahLst/>
                <a:cxnLst>
                  <a:cxn ang="0">
                    <a:pos x="119" y="72"/>
                  </a:cxn>
                  <a:cxn ang="0">
                    <a:pos x="116" y="82"/>
                  </a:cxn>
                  <a:cxn ang="0">
                    <a:pos x="116" y="97"/>
                  </a:cxn>
                  <a:cxn ang="0">
                    <a:pos x="116" y="103"/>
                  </a:cxn>
                  <a:cxn ang="0">
                    <a:pos x="113" y="103"/>
                  </a:cxn>
                  <a:cxn ang="0">
                    <a:pos x="97" y="100"/>
                  </a:cxn>
                  <a:cxn ang="0">
                    <a:pos x="69" y="94"/>
                  </a:cxn>
                  <a:cxn ang="0">
                    <a:pos x="61" y="94"/>
                  </a:cxn>
                  <a:cxn ang="0">
                    <a:pos x="58" y="94"/>
                  </a:cxn>
                  <a:cxn ang="0">
                    <a:pos x="53" y="94"/>
                  </a:cxn>
                  <a:cxn ang="0">
                    <a:pos x="44" y="91"/>
                  </a:cxn>
                  <a:cxn ang="0">
                    <a:pos x="44" y="88"/>
                  </a:cxn>
                  <a:cxn ang="0">
                    <a:pos x="42" y="85"/>
                  </a:cxn>
                  <a:cxn ang="0">
                    <a:pos x="36" y="82"/>
                  </a:cxn>
                  <a:cxn ang="0">
                    <a:pos x="33" y="79"/>
                  </a:cxn>
                  <a:cxn ang="0">
                    <a:pos x="28" y="75"/>
                  </a:cxn>
                  <a:cxn ang="0">
                    <a:pos x="25" y="72"/>
                  </a:cxn>
                  <a:cxn ang="0">
                    <a:pos x="22" y="72"/>
                  </a:cxn>
                  <a:cxn ang="0">
                    <a:pos x="20" y="69"/>
                  </a:cxn>
                  <a:cxn ang="0">
                    <a:pos x="14" y="66"/>
                  </a:cxn>
                  <a:cxn ang="0">
                    <a:pos x="9" y="66"/>
                  </a:cxn>
                  <a:cxn ang="0">
                    <a:pos x="3" y="63"/>
                  </a:cxn>
                  <a:cxn ang="0">
                    <a:pos x="0" y="60"/>
                  </a:cxn>
                  <a:cxn ang="0">
                    <a:pos x="0" y="54"/>
                  </a:cxn>
                  <a:cxn ang="0">
                    <a:pos x="3" y="42"/>
                  </a:cxn>
                  <a:cxn ang="0">
                    <a:pos x="3" y="30"/>
                  </a:cxn>
                  <a:cxn ang="0">
                    <a:pos x="3" y="18"/>
                  </a:cxn>
                  <a:cxn ang="0">
                    <a:pos x="6" y="3"/>
                  </a:cxn>
                  <a:cxn ang="0">
                    <a:pos x="3" y="3"/>
                  </a:cxn>
                  <a:cxn ang="0">
                    <a:pos x="3" y="0"/>
                  </a:cxn>
                  <a:cxn ang="0">
                    <a:pos x="6" y="0"/>
                  </a:cxn>
                  <a:cxn ang="0">
                    <a:pos x="9" y="3"/>
                  </a:cxn>
                  <a:cxn ang="0">
                    <a:pos x="22" y="3"/>
                  </a:cxn>
                  <a:cxn ang="0">
                    <a:pos x="33" y="9"/>
                  </a:cxn>
                  <a:cxn ang="0">
                    <a:pos x="42" y="9"/>
                  </a:cxn>
                  <a:cxn ang="0">
                    <a:pos x="47" y="12"/>
                  </a:cxn>
                  <a:cxn ang="0">
                    <a:pos x="53" y="12"/>
                  </a:cxn>
                  <a:cxn ang="0">
                    <a:pos x="58" y="15"/>
                  </a:cxn>
                  <a:cxn ang="0">
                    <a:pos x="64" y="18"/>
                  </a:cxn>
                  <a:cxn ang="0">
                    <a:pos x="83" y="21"/>
                  </a:cxn>
                  <a:cxn ang="0">
                    <a:pos x="88" y="21"/>
                  </a:cxn>
                  <a:cxn ang="0">
                    <a:pos x="97" y="24"/>
                  </a:cxn>
                  <a:cxn ang="0">
                    <a:pos x="102" y="27"/>
                  </a:cxn>
                  <a:cxn ang="0">
                    <a:pos x="110" y="27"/>
                  </a:cxn>
                  <a:cxn ang="0">
                    <a:pos x="119" y="30"/>
                  </a:cxn>
                  <a:cxn ang="0">
                    <a:pos x="124" y="33"/>
                  </a:cxn>
                  <a:cxn ang="0">
                    <a:pos x="124" y="39"/>
                  </a:cxn>
                  <a:cxn ang="0">
                    <a:pos x="121" y="51"/>
                  </a:cxn>
                  <a:cxn ang="0">
                    <a:pos x="119" y="60"/>
                  </a:cxn>
                  <a:cxn ang="0">
                    <a:pos x="119" y="72"/>
                  </a:cxn>
                </a:cxnLst>
                <a:rect l="0" t="0" r="r" b="b"/>
                <a:pathLst>
                  <a:path w="124" h="103">
                    <a:moveTo>
                      <a:pt x="119" y="72"/>
                    </a:moveTo>
                    <a:lnTo>
                      <a:pt x="116" y="82"/>
                    </a:lnTo>
                    <a:lnTo>
                      <a:pt x="116" y="97"/>
                    </a:lnTo>
                    <a:lnTo>
                      <a:pt x="116" y="103"/>
                    </a:lnTo>
                    <a:lnTo>
                      <a:pt x="113" y="103"/>
                    </a:lnTo>
                    <a:lnTo>
                      <a:pt x="97" y="100"/>
                    </a:lnTo>
                    <a:lnTo>
                      <a:pt x="69" y="94"/>
                    </a:lnTo>
                    <a:lnTo>
                      <a:pt x="61" y="94"/>
                    </a:lnTo>
                    <a:lnTo>
                      <a:pt x="58" y="94"/>
                    </a:lnTo>
                    <a:lnTo>
                      <a:pt x="53" y="94"/>
                    </a:lnTo>
                    <a:lnTo>
                      <a:pt x="44" y="91"/>
                    </a:lnTo>
                    <a:lnTo>
                      <a:pt x="44" y="88"/>
                    </a:lnTo>
                    <a:lnTo>
                      <a:pt x="42" y="85"/>
                    </a:lnTo>
                    <a:lnTo>
                      <a:pt x="36" y="82"/>
                    </a:lnTo>
                    <a:lnTo>
                      <a:pt x="33" y="79"/>
                    </a:lnTo>
                    <a:lnTo>
                      <a:pt x="28" y="75"/>
                    </a:lnTo>
                    <a:lnTo>
                      <a:pt x="25" y="72"/>
                    </a:lnTo>
                    <a:lnTo>
                      <a:pt x="22" y="72"/>
                    </a:lnTo>
                    <a:lnTo>
                      <a:pt x="20" y="69"/>
                    </a:lnTo>
                    <a:lnTo>
                      <a:pt x="14" y="66"/>
                    </a:lnTo>
                    <a:lnTo>
                      <a:pt x="9" y="66"/>
                    </a:lnTo>
                    <a:lnTo>
                      <a:pt x="3" y="63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3" y="42"/>
                    </a:lnTo>
                    <a:lnTo>
                      <a:pt x="3" y="30"/>
                    </a:lnTo>
                    <a:lnTo>
                      <a:pt x="3" y="18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22" y="3"/>
                    </a:lnTo>
                    <a:lnTo>
                      <a:pt x="33" y="9"/>
                    </a:lnTo>
                    <a:lnTo>
                      <a:pt x="42" y="9"/>
                    </a:lnTo>
                    <a:lnTo>
                      <a:pt x="47" y="12"/>
                    </a:lnTo>
                    <a:lnTo>
                      <a:pt x="53" y="12"/>
                    </a:lnTo>
                    <a:lnTo>
                      <a:pt x="58" y="15"/>
                    </a:lnTo>
                    <a:lnTo>
                      <a:pt x="64" y="18"/>
                    </a:lnTo>
                    <a:lnTo>
                      <a:pt x="83" y="21"/>
                    </a:lnTo>
                    <a:lnTo>
                      <a:pt x="88" y="21"/>
                    </a:lnTo>
                    <a:lnTo>
                      <a:pt x="97" y="24"/>
                    </a:lnTo>
                    <a:lnTo>
                      <a:pt x="102" y="27"/>
                    </a:lnTo>
                    <a:lnTo>
                      <a:pt x="110" y="27"/>
                    </a:lnTo>
                    <a:lnTo>
                      <a:pt x="119" y="30"/>
                    </a:lnTo>
                    <a:lnTo>
                      <a:pt x="124" y="33"/>
                    </a:lnTo>
                    <a:lnTo>
                      <a:pt x="124" y="39"/>
                    </a:lnTo>
                    <a:lnTo>
                      <a:pt x="121" y="51"/>
                    </a:lnTo>
                    <a:lnTo>
                      <a:pt x="119" y="60"/>
                    </a:lnTo>
                    <a:lnTo>
                      <a:pt x="119" y="72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2" name="Freeform 358"/>
              <p:cNvSpPr>
                <a:spLocks/>
              </p:cNvSpPr>
              <p:nvPr/>
            </p:nvSpPr>
            <p:spPr bwMode="auto">
              <a:xfrm>
                <a:off x="2573" y="3276"/>
                <a:ext cx="72" cy="104"/>
              </a:xfrm>
              <a:custGeom>
                <a:avLst/>
                <a:gdLst/>
                <a:ahLst/>
                <a:cxnLst>
                  <a:cxn ang="0">
                    <a:pos x="69" y="46"/>
                  </a:cxn>
                  <a:cxn ang="0">
                    <a:pos x="72" y="70"/>
                  </a:cxn>
                  <a:cxn ang="0">
                    <a:pos x="72" y="91"/>
                  </a:cxn>
                  <a:cxn ang="0">
                    <a:pos x="72" y="94"/>
                  </a:cxn>
                  <a:cxn ang="0">
                    <a:pos x="69" y="94"/>
                  </a:cxn>
                  <a:cxn ang="0">
                    <a:pos x="42" y="97"/>
                  </a:cxn>
                  <a:cxn ang="0">
                    <a:pos x="6" y="104"/>
                  </a:cxn>
                  <a:cxn ang="0">
                    <a:pos x="0" y="55"/>
                  </a:cxn>
                  <a:cxn ang="0">
                    <a:pos x="3" y="55"/>
                  </a:cxn>
                  <a:cxn ang="0">
                    <a:pos x="17" y="52"/>
                  </a:cxn>
                  <a:cxn ang="0">
                    <a:pos x="22" y="52"/>
                  </a:cxn>
                  <a:cxn ang="0">
                    <a:pos x="25" y="52"/>
                  </a:cxn>
                  <a:cxn ang="0">
                    <a:pos x="33" y="49"/>
                  </a:cxn>
                  <a:cxn ang="0">
                    <a:pos x="42" y="46"/>
                  </a:cxn>
                  <a:cxn ang="0">
                    <a:pos x="42" y="22"/>
                  </a:cxn>
                  <a:cxn ang="0">
                    <a:pos x="39" y="3"/>
                  </a:cxn>
                  <a:cxn ang="0">
                    <a:pos x="44" y="0"/>
                  </a:cxn>
                  <a:cxn ang="0">
                    <a:pos x="47" y="16"/>
                  </a:cxn>
                  <a:cxn ang="0">
                    <a:pos x="50" y="46"/>
                  </a:cxn>
                  <a:cxn ang="0">
                    <a:pos x="61" y="46"/>
                  </a:cxn>
                  <a:cxn ang="0">
                    <a:pos x="69" y="43"/>
                  </a:cxn>
                  <a:cxn ang="0">
                    <a:pos x="69" y="46"/>
                  </a:cxn>
                </a:cxnLst>
                <a:rect l="0" t="0" r="r" b="b"/>
                <a:pathLst>
                  <a:path w="72" h="104">
                    <a:moveTo>
                      <a:pt x="69" y="46"/>
                    </a:moveTo>
                    <a:lnTo>
                      <a:pt x="72" y="70"/>
                    </a:lnTo>
                    <a:lnTo>
                      <a:pt x="72" y="91"/>
                    </a:lnTo>
                    <a:lnTo>
                      <a:pt x="72" y="94"/>
                    </a:lnTo>
                    <a:lnTo>
                      <a:pt x="69" y="94"/>
                    </a:lnTo>
                    <a:lnTo>
                      <a:pt x="42" y="97"/>
                    </a:lnTo>
                    <a:lnTo>
                      <a:pt x="6" y="104"/>
                    </a:lnTo>
                    <a:lnTo>
                      <a:pt x="0" y="55"/>
                    </a:lnTo>
                    <a:lnTo>
                      <a:pt x="3" y="55"/>
                    </a:lnTo>
                    <a:lnTo>
                      <a:pt x="17" y="52"/>
                    </a:lnTo>
                    <a:lnTo>
                      <a:pt x="22" y="52"/>
                    </a:lnTo>
                    <a:lnTo>
                      <a:pt x="25" y="52"/>
                    </a:lnTo>
                    <a:lnTo>
                      <a:pt x="33" y="49"/>
                    </a:lnTo>
                    <a:lnTo>
                      <a:pt x="42" y="46"/>
                    </a:lnTo>
                    <a:lnTo>
                      <a:pt x="42" y="22"/>
                    </a:lnTo>
                    <a:lnTo>
                      <a:pt x="39" y="3"/>
                    </a:lnTo>
                    <a:lnTo>
                      <a:pt x="44" y="0"/>
                    </a:lnTo>
                    <a:lnTo>
                      <a:pt x="47" y="16"/>
                    </a:lnTo>
                    <a:lnTo>
                      <a:pt x="50" y="46"/>
                    </a:lnTo>
                    <a:lnTo>
                      <a:pt x="61" y="46"/>
                    </a:lnTo>
                    <a:lnTo>
                      <a:pt x="69" y="43"/>
                    </a:lnTo>
                    <a:lnTo>
                      <a:pt x="69" y="46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3" name="Freeform 359"/>
              <p:cNvSpPr>
                <a:spLocks/>
              </p:cNvSpPr>
              <p:nvPr/>
            </p:nvSpPr>
            <p:spPr bwMode="auto">
              <a:xfrm>
                <a:off x="2678" y="3443"/>
                <a:ext cx="66" cy="15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3" y="30"/>
                  </a:cxn>
                  <a:cxn ang="0">
                    <a:pos x="63" y="34"/>
                  </a:cxn>
                  <a:cxn ang="0">
                    <a:pos x="60" y="34"/>
                  </a:cxn>
                  <a:cxn ang="0">
                    <a:pos x="58" y="61"/>
                  </a:cxn>
                  <a:cxn ang="0">
                    <a:pos x="55" y="61"/>
                  </a:cxn>
                  <a:cxn ang="0">
                    <a:pos x="55" y="73"/>
                  </a:cxn>
                  <a:cxn ang="0">
                    <a:pos x="63" y="76"/>
                  </a:cxn>
                  <a:cxn ang="0">
                    <a:pos x="63" y="91"/>
                  </a:cxn>
                  <a:cxn ang="0">
                    <a:pos x="60" y="109"/>
                  </a:cxn>
                  <a:cxn ang="0">
                    <a:pos x="47" y="115"/>
                  </a:cxn>
                  <a:cxn ang="0">
                    <a:pos x="47" y="131"/>
                  </a:cxn>
                  <a:cxn ang="0">
                    <a:pos x="44" y="131"/>
                  </a:cxn>
                  <a:cxn ang="0">
                    <a:pos x="44" y="155"/>
                  </a:cxn>
                  <a:cxn ang="0">
                    <a:pos x="27" y="155"/>
                  </a:cxn>
                  <a:cxn ang="0">
                    <a:pos x="27" y="134"/>
                  </a:cxn>
                  <a:cxn ang="0">
                    <a:pos x="22" y="134"/>
                  </a:cxn>
                  <a:cxn ang="0">
                    <a:pos x="22" y="115"/>
                  </a:cxn>
                  <a:cxn ang="0">
                    <a:pos x="0" y="115"/>
                  </a:cxn>
                  <a:cxn ang="0">
                    <a:pos x="0" y="55"/>
                  </a:cxn>
                  <a:cxn ang="0">
                    <a:pos x="5" y="55"/>
                  </a:cxn>
                  <a:cxn ang="0">
                    <a:pos x="5" y="52"/>
                  </a:cxn>
                  <a:cxn ang="0">
                    <a:pos x="38" y="34"/>
                  </a:cxn>
                  <a:cxn ang="0">
                    <a:pos x="38" y="6"/>
                  </a:cxn>
                  <a:cxn ang="0">
                    <a:pos x="44" y="3"/>
                  </a:cxn>
                  <a:cxn ang="0">
                    <a:pos x="58" y="0"/>
                  </a:cxn>
                  <a:cxn ang="0">
                    <a:pos x="60" y="0"/>
                  </a:cxn>
                  <a:cxn ang="0">
                    <a:pos x="63" y="0"/>
                  </a:cxn>
                  <a:cxn ang="0">
                    <a:pos x="66" y="0"/>
                  </a:cxn>
                </a:cxnLst>
                <a:rect l="0" t="0" r="r" b="b"/>
                <a:pathLst>
                  <a:path w="66" h="155">
                    <a:moveTo>
                      <a:pt x="66" y="0"/>
                    </a:moveTo>
                    <a:lnTo>
                      <a:pt x="63" y="30"/>
                    </a:lnTo>
                    <a:lnTo>
                      <a:pt x="63" y="34"/>
                    </a:lnTo>
                    <a:lnTo>
                      <a:pt x="60" y="34"/>
                    </a:lnTo>
                    <a:lnTo>
                      <a:pt x="58" y="61"/>
                    </a:lnTo>
                    <a:lnTo>
                      <a:pt x="55" y="61"/>
                    </a:lnTo>
                    <a:lnTo>
                      <a:pt x="55" y="73"/>
                    </a:lnTo>
                    <a:lnTo>
                      <a:pt x="63" y="76"/>
                    </a:lnTo>
                    <a:lnTo>
                      <a:pt x="63" y="91"/>
                    </a:lnTo>
                    <a:lnTo>
                      <a:pt x="60" y="109"/>
                    </a:lnTo>
                    <a:lnTo>
                      <a:pt x="47" y="115"/>
                    </a:lnTo>
                    <a:lnTo>
                      <a:pt x="47" y="131"/>
                    </a:lnTo>
                    <a:lnTo>
                      <a:pt x="44" y="131"/>
                    </a:lnTo>
                    <a:lnTo>
                      <a:pt x="44" y="155"/>
                    </a:lnTo>
                    <a:lnTo>
                      <a:pt x="27" y="155"/>
                    </a:lnTo>
                    <a:lnTo>
                      <a:pt x="27" y="134"/>
                    </a:lnTo>
                    <a:lnTo>
                      <a:pt x="22" y="134"/>
                    </a:lnTo>
                    <a:lnTo>
                      <a:pt x="22" y="115"/>
                    </a:lnTo>
                    <a:lnTo>
                      <a:pt x="0" y="115"/>
                    </a:lnTo>
                    <a:lnTo>
                      <a:pt x="0" y="55"/>
                    </a:lnTo>
                    <a:lnTo>
                      <a:pt x="5" y="55"/>
                    </a:lnTo>
                    <a:lnTo>
                      <a:pt x="5" y="52"/>
                    </a:lnTo>
                    <a:lnTo>
                      <a:pt x="38" y="34"/>
                    </a:lnTo>
                    <a:lnTo>
                      <a:pt x="38" y="6"/>
                    </a:lnTo>
                    <a:lnTo>
                      <a:pt x="44" y="3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4" name="Freeform 360"/>
              <p:cNvSpPr>
                <a:spLocks/>
              </p:cNvSpPr>
              <p:nvPr/>
            </p:nvSpPr>
            <p:spPr bwMode="auto">
              <a:xfrm>
                <a:off x="2573" y="3219"/>
                <a:ext cx="138" cy="151"/>
              </a:xfrm>
              <a:custGeom>
                <a:avLst/>
                <a:gdLst/>
                <a:ahLst/>
                <a:cxnLst>
                  <a:cxn ang="0">
                    <a:pos x="31" y="33"/>
                  </a:cxn>
                  <a:cxn ang="0">
                    <a:pos x="42" y="12"/>
                  </a:cxn>
                  <a:cxn ang="0">
                    <a:pos x="47" y="24"/>
                  </a:cxn>
                  <a:cxn ang="0">
                    <a:pos x="66" y="21"/>
                  </a:cxn>
                  <a:cxn ang="0">
                    <a:pos x="80" y="18"/>
                  </a:cxn>
                  <a:cxn ang="0">
                    <a:pos x="94" y="18"/>
                  </a:cxn>
                  <a:cxn ang="0">
                    <a:pos x="110" y="18"/>
                  </a:cxn>
                  <a:cxn ang="0">
                    <a:pos x="124" y="21"/>
                  </a:cxn>
                  <a:cxn ang="0">
                    <a:pos x="138" y="33"/>
                  </a:cxn>
                  <a:cxn ang="0">
                    <a:pos x="135" y="42"/>
                  </a:cxn>
                  <a:cxn ang="0">
                    <a:pos x="130" y="54"/>
                  </a:cxn>
                  <a:cxn ang="0">
                    <a:pos x="124" y="67"/>
                  </a:cxn>
                  <a:cxn ang="0">
                    <a:pos x="121" y="73"/>
                  </a:cxn>
                  <a:cxn ang="0">
                    <a:pos x="116" y="85"/>
                  </a:cxn>
                  <a:cxn ang="0">
                    <a:pos x="113" y="97"/>
                  </a:cxn>
                  <a:cxn ang="0">
                    <a:pos x="108" y="109"/>
                  </a:cxn>
                  <a:cxn ang="0">
                    <a:pos x="105" y="118"/>
                  </a:cxn>
                  <a:cxn ang="0">
                    <a:pos x="99" y="133"/>
                  </a:cxn>
                  <a:cxn ang="0">
                    <a:pos x="91" y="139"/>
                  </a:cxn>
                  <a:cxn ang="0">
                    <a:pos x="77" y="148"/>
                  </a:cxn>
                  <a:cxn ang="0">
                    <a:pos x="72" y="151"/>
                  </a:cxn>
                  <a:cxn ang="0">
                    <a:pos x="72" y="127"/>
                  </a:cxn>
                  <a:cxn ang="0">
                    <a:pos x="69" y="100"/>
                  </a:cxn>
                  <a:cxn ang="0">
                    <a:pos x="50" y="103"/>
                  </a:cxn>
                  <a:cxn ang="0">
                    <a:pos x="44" y="57"/>
                  </a:cxn>
                  <a:cxn ang="0">
                    <a:pos x="42" y="79"/>
                  </a:cxn>
                  <a:cxn ang="0">
                    <a:pos x="33" y="106"/>
                  </a:cxn>
                  <a:cxn ang="0">
                    <a:pos x="22" y="109"/>
                  </a:cxn>
                  <a:cxn ang="0">
                    <a:pos x="14" y="67"/>
                  </a:cxn>
                  <a:cxn ang="0">
                    <a:pos x="9" y="67"/>
                  </a:cxn>
                  <a:cxn ang="0">
                    <a:pos x="3" y="48"/>
                  </a:cxn>
                  <a:cxn ang="0">
                    <a:pos x="0" y="30"/>
                  </a:cxn>
                  <a:cxn ang="0">
                    <a:pos x="0" y="21"/>
                  </a:cxn>
                  <a:cxn ang="0">
                    <a:pos x="0" y="0"/>
                  </a:cxn>
                  <a:cxn ang="0">
                    <a:pos x="9" y="6"/>
                  </a:cxn>
                  <a:cxn ang="0">
                    <a:pos x="11" y="12"/>
                  </a:cxn>
                  <a:cxn ang="0">
                    <a:pos x="28" y="6"/>
                  </a:cxn>
                  <a:cxn ang="0">
                    <a:pos x="31" y="27"/>
                  </a:cxn>
                </a:cxnLst>
                <a:rect l="0" t="0" r="r" b="b"/>
                <a:pathLst>
                  <a:path w="138" h="151">
                    <a:moveTo>
                      <a:pt x="31" y="27"/>
                    </a:moveTo>
                    <a:lnTo>
                      <a:pt x="31" y="33"/>
                    </a:lnTo>
                    <a:lnTo>
                      <a:pt x="42" y="30"/>
                    </a:lnTo>
                    <a:lnTo>
                      <a:pt x="42" y="12"/>
                    </a:lnTo>
                    <a:lnTo>
                      <a:pt x="47" y="12"/>
                    </a:lnTo>
                    <a:lnTo>
                      <a:pt x="47" y="24"/>
                    </a:lnTo>
                    <a:lnTo>
                      <a:pt x="58" y="21"/>
                    </a:lnTo>
                    <a:lnTo>
                      <a:pt x="66" y="21"/>
                    </a:lnTo>
                    <a:lnTo>
                      <a:pt x="72" y="18"/>
                    </a:lnTo>
                    <a:lnTo>
                      <a:pt x="80" y="18"/>
                    </a:lnTo>
                    <a:lnTo>
                      <a:pt x="91" y="18"/>
                    </a:lnTo>
                    <a:lnTo>
                      <a:pt x="94" y="18"/>
                    </a:lnTo>
                    <a:lnTo>
                      <a:pt x="102" y="18"/>
                    </a:lnTo>
                    <a:lnTo>
                      <a:pt x="110" y="18"/>
                    </a:lnTo>
                    <a:lnTo>
                      <a:pt x="119" y="21"/>
                    </a:lnTo>
                    <a:lnTo>
                      <a:pt x="124" y="21"/>
                    </a:lnTo>
                    <a:lnTo>
                      <a:pt x="127" y="30"/>
                    </a:lnTo>
                    <a:lnTo>
                      <a:pt x="138" y="33"/>
                    </a:lnTo>
                    <a:lnTo>
                      <a:pt x="135" y="39"/>
                    </a:lnTo>
                    <a:lnTo>
                      <a:pt x="135" y="42"/>
                    </a:lnTo>
                    <a:lnTo>
                      <a:pt x="135" y="48"/>
                    </a:lnTo>
                    <a:lnTo>
                      <a:pt x="130" y="54"/>
                    </a:lnTo>
                    <a:lnTo>
                      <a:pt x="127" y="60"/>
                    </a:lnTo>
                    <a:lnTo>
                      <a:pt x="124" y="67"/>
                    </a:lnTo>
                    <a:lnTo>
                      <a:pt x="121" y="70"/>
                    </a:lnTo>
                    <a:lnTo>
                      <a:pt x="121" y="73"/>
                    </a:lnTo>
                    <a:lnTo>
                      <a:pt x="119" y="79"/>
                    </a:lnTo>
                    <a:lnTo>
                      <a:pt x="116" y="85"/>
                    </a:lnTo>
                    <a:lnTo>
                      <a:pt x="113" y="91"/>
                    </a:lnTo>
                    <a:lnTo>
                      <a:pt x="113" y="97"/>
                    </a:lnTo>
                    <a:lnTo>
                      <a:pt x="110" y="103"/>
                    </a:lnTo>
                    <a:lnTo>
                      <a:pt x="108" y="109"/>
                    </a:lnTo>
                    <a:lnTo>
                      <a:pt x="108" y="115"/>
                    </a:lnTo>
                    <a:lnTo>
                      <a:pt x="105" y="118"/>
                    </a:lnTo>
                    <a:lnTo>
                      <a:pt x="102" y="133"/>
                    </a:lnTo>
                    <a:lnTo>
                      <a:pt x="99" y="133"/>
                    </a:lnTo>
                    <a:lnTo>
                      <a:pt x="97" y="136"/>
                    </a:lnTo>
                    <a:lnTo>
                      <a:pt x="91" y="139"/>
                    </a:lnTo>
                    <a:lnTo>
                      <a:pt x="86" y="142"/>
                    </a:lnTo>
                    <a:lnTo>
                      <a:pt x="77" y="148"/>
                    </a:lnTo>
                    <a:lnTo>
                      <a:pt x="75" y="148"/>
                    </a:lnTo>
                    <a:lnTo>
                      <a:pt x="72" y="151"/>
                    </a:lnTo>
                    <a:lnTo>
                      <a:pt x="72" y="148"/>
                    </a:lnTo>
                    <a:lnTo>
                      <a:pt x="72" y="127"/>
                    </a:lnTo>
                    <a:lnTo>
                      <a:pt x="69" y="103"/>
                    </a:lnTo>
                    <a:lnTo>
                      <a:pt x="69" y="100"/>
                    </a:lnTo>
                    <a:lnTo>
                      <a:pt x="61" y="103"/>
                    </a:lnTo>
                    <a:lnTo>
                      <a:pt x="50" y="103"/>
                    </a:lnTo>
                    <a:lnTo>
                      <a:pt x="47" y="73"/>
                    </a:lnTo>
                    <a:lnTo>
                      <a:pt x="44" y="57"/>
                    </a:lnTo>
                    <a:lnTo>
                      <a:pt x="39" y="60"/>
                    </a:lnTo>
                    <a:lnTo>
                      <a:pt x="42" y="79"/>
                    </a:lnTo>
                    <a:lnTo>
                      <a:pt x="42" y="103"/>
                    </a:lnTo>
                    <a:lnTo>
                      <a:pt x="33" y="106"/>
                    </a:lnTo>
                    <a:lnTo>
                      <a:pt x="25" y="109"/>
                    </a:lnTo>
                    <a:lnTo>
                      <a:pt x="22" y="109"/>
                    </a:lnTo>
                    <a:lnTo>
                      <a:pt x="17" y="79"/>
                    </a:lnTo>
                    <a:lnTo>
                      <a:pt x="14" y="67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6" y="51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3" y="30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28" y="6"/>
                    </a:lnTo>
                    <a:lnTo>
                      <a:pt x="28" y="15"/>
                    </a:lnTo>
                    <a:lnTo>
                      <a:pt x="31" y="27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5" name="Freeform 361"/>
              <p:cNvSpPr>
                <a:spLocks/>
              </p:cNvSpPr>
              <p:nvPr/>
            </p:nvSpPr>
            <p:spPr bwMode="auto">
              <a:xfrm>
                <a:off x="2537" y="3176"/>
                <a:ext cx="47" cy="2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2" y="0"/>
                  </a:cxn>
                  <a:cxn ang="0">
                    <a:pos x="45" y="0"/>
                  </a:cxn>
                  <a:cxn ang="0">
                    <a:pos x="47" y="0"/>
                  </a:cxn>
                  <a:cxn ang="0">
                    <a:pos x="45" y="9"/>
                  </a:cxn>
                  <a:cxn ang="0">
                    <a:pos x="42" y="22"/>
                  </a:cxn>
                  <a:cxn ang="0">
                    <a:pos x="20" y="22"/>
                  </a:cxn>
                  <a:cxn ang="0">
                    <a:pos x="20" y="16"/>
                  </a:cxn>
                  <a:cxn ang="0">
                    <a:pos x="9" y="16"/>
                  </a:cxn>
                  <a:cxn ang="0">
                    <a:pos x="0" y="16"/>
                  </a:cxn>
                  <a:cxn ang="0">
                    <a:pos x="14" y="13"/>
                  </a:cxn>
                  <a:cxn ang="0">
                    <a:pos x="20" y="9"/>
                  </a:cxn>
                  <a:cxn ang="0">
                    <a:pos x="25" y="3"/>
                  </a:cxn>
                  <a:cxn ang="0">
                    <a:pos x="33" y="0"/>
                  </a:cxn>
                </a:cxnLst>
                <a:rect l="0" t="0" r="r" b="b"/>
                <a:pathLst>
                  <a:path w="47" h="22">
                    <a:moveTo>
                      <a:pt x="33" y="0"/>
                    </a:moveTo>
                    <a:lnTo>
                      <a:pt x="42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5" y="9"/>
                    </a:lnTo>
                    <a:lnTo>
                      <a:pt x="42" y="22"/>
                    </a:lnTo>
                    <a:lnTo>
                      <a:pt x="20" y="22"/>
                    </a:lnTo>
                    <a:lnTo>
                      <a:pt x="20" y="16"/>
                    </a:lnTo>
                    <a:lnTo>
                      <a:pt x="9" y="16"/>
                    </a:lnTo>
                    <a:lnTo>
                      <a:pt x="0" y="16"/>
                    </a:lnTo>
                    <a:lnTo>
                      <a:pt x="14" y="13"/>
                    </a:lnTo>
                    <a:lnTo>
                      <a:pt x="20" y="9"/>
                    </a:lnTo>
                    <a:lnTo>
                      <a:pt x="25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6" name="Freeform 362"/>
              <p:cNvSpPr>
                <a:spLocks/>
              </p:cNvSpPr>
              <p:nvPr/>
            </p:nvSpPr>
            <p:spPr bwMode="auto">
              <a:xfrm>
                <a:off x="2859" y="2691"/>
                <a:ext cx="157" cy="122"/>
              </a:xfrm>
              <a:custGeom>
                <a:avLst/>
                <a:gdLst/>
                <a:ahLst/>
                <a:cxnLst>
                  <a:cxn ang="0">
                    <a:pos x="3" y="94"/>
                  </a:cxn>
                  <a:cxn ang="0">
                    <a:pos x="3" y="76"/>
                  </a:cxn>
                  <a:cxn ang="0">
                    <a:pos x="3" y="46"/>
                  </a:cxn>
                  <a:cxn ang="0">
                    <a:pos x="3" y="43"/>
                  </a:cxn>
                  <a:cxn ang="0">
                    <a:pos x="3" y="34"/>
                  </a:cxn>
                  <a:cxn ang="0">
                    <a:pos x="3" y="0"/>
                  </a:cxn>
                  <a:cxn ang="0">
                    <a:pos x="9" y="0"/>
                  </a:cxn>
                  <a:cxn ang="0">
                    <a:pos x="58" y="3"/>
                  </a:cxn>
                  <a:cxn ang="0">
                    <a:pos x="58" y="12"/>
                  </a:cxn>
                  <a:cxn ang="0">
                    <a:pos x="152" y="16"/>
                  </a:cxn>
                  <a:cxn ang="0">
                    <a:pos x="152" y="22"/>
                  </a:cxn>
                  <a:cxn ang="0">
                    <a:pos x="154" y="52"/>
                  </a:cxn>
                  <a:cxn ang="0">
                    <a:pos x="157" y="88"/>
                  </a:cxn>
                  <a:cxn ang="0">
                    <a:pos x="157" y="97"/>
                  </a:cxn>
                  <a:cxn ang="0">
                    <a:pos x="102" y="94"/>
                  </a:cxn>
                  <a:cxn ang="0">
                    <a:pos x="66" y="94"/>
                  </a:cxn>
                  <a:cxn ang="0">
                    <a:pos x="66" y="119"/>
                  </a:cxn>
                  <a:cxn ang="0">
                    <a:pos x="61" y="122"/>
                  </a:cxn>
                  <a:cxn ang="0">
                    <a:pos x="39" y="119"/>
                  </a:cxn>
                  <a:cxn ang="0">
                    <a:pos x="3" y="119"/>
                  </a:cxn>
                  <a:cxn ang="0">
                    <a:pos x="0" y="119"/>
                  </a:cxn>
                  <a:cxn ang="0">
                    <a:pos x="3" y="94"/>
                  </a:cxn>
                </a:cxnLst>
                <a:rect l="0" t="0" r="r" b="b"/>
                <a:pathLst>
                  <a:path w="157" h="122">
                    <a:moveTo>
                      <a:pt x="3" y="94"/>
                    </a:moveTo>
                    <a:lnTo>
                      <a:pt x="3" y="76"/>
                    </a:lnTo>
                    <a:lnTo>
                      <a:pt x="3" y="46"/>
                    </a:lnTo>
                    <a:lnTo>
                      <a:pt x="3" y="43"/>
                    </a:lnTo>
                    <a:lnTo>
                      <a:pt x="3" y="34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58" y="3"/>
                    </a:lnTo>
                    <a:lnTo>
                      <a:pt x="58" y="12"/>
                    </a:lnTo>
                    <a:lnTo>
                      <a:pt x="152" y="16"/>
                    </a:lnTo>
                    <a:lnTo>
                      <a:pt x="152" y="22"/>
                    </a:lnTo>
                    <a:lnTo>
                      <a:pt x="154" y="52"/>
                    </a:lnTo>
                    <a:lnTo>
                      <a:pt x="157" y="88"/>
                    </a:lnTo>
                    <a:lnTo>
                      <a:pt x="157" y="97"/>
                    </a:lnTo>
                    <a:lnTo>
                      <a:pt x="102" y="94"/>
                    </a:lnTo>
                    <a:lnTo>
                      <a:pt x="66" y="94"/>
                    </a:lnTo>
                    <a:lnTo>
                      <a:pt x="66" y="119"/>
                    </a:lnTo>
                    <a:lnTo>
                      <a:pt x="61" y="122"/>
                    </a:lnTo>
                    <a:lnTo>
                      <a:pt x="39" y="119"/>
                    </a:lnTo>
                    <a:lnTo>
                      <a:pt x="3" y="119"/>
                    </a:lnTo>
                    <a:lnTo>
                      <a:pt x="0" y="119"/>
                    </a:lnTo>
                    <a:lnTo>
                      <a:pt x="3" y="94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7" name="Freeform 363"/>
              <p:cNvSpPr>
                <a:spLocks/>
              </p:cNvSpPr>
              <p:nvPr/>
            </p:nvSpPr>
            <p:spPr bwMode="auto">
              <a:xfrm>
                <a:off x="2760" y="2403"/>
                <a:ext cx="53" cy="176"/>
              </a:xfrm>
              <a:custGeom>
                <a:avLst/>
                <a:gdLst/>
                <a:ahLst/>
                <a:cxnLst>
                  <a:cxn ang="0">
                    <a:pos x="6" y="176"/>
                  </a:cxn>
                  <a:cxn ang="0">
                    <a:pos x="0" y="176"/>
                  </a:cxn>
                  <a:cxn ang="0">
                    <a:pos x="0" y="152"/>
                  </a:cxn>
                  <a:cxn ang="0">
                    <a:pos x="3" y="149"/>
                  </a:cxn>
                  <a:cxn ang="0">
                    <a:pos x="3" y="128"/>
                  </a:cxn>
                  <a:cxn ang="0">
                    <a:pos x="6" y="109"/>
                  </a:cxn>
                  <a:cxn ang="0">
                    <a:pos x="6" y="82"/>
                  </a:cxn>
                  <a:cxn ang="0">
                    <a:pos x="9" y="61"/>
                  </a:cxn>
                  <a:cxn ang="0">
                    <a:pos x="9" y="31"/>
                  </a:cxn>
                  <a:cxn ang="0">
                    <a:pos x="9" y="16"/>
                  </a:cxn>
                  <a:cxn ang="0">
                    <a:pos x="28" y="16"/>
                  </a:cxn>
                  <a:cxn ang="0">
                    <a:pos x="28" y="0"/>
                  </a:cxn>
                  <a:cxn ang="0">
                    <a:pos x="33" y="0"/>
                  </a:cxn>
                  <a:cxn ang="0">
                    <a:pos x="33" y="22"/>
                  </a:cxn>
                  <a:cxn ang="0">
                    <a:pos x="53" y="25"/>
                  </a:cxn>
                  <a:cxn ang="0">
                    <a:pos x="50" y="119"/>
                  </a:cxn>
                  <a:cxn ang="0">
                    <a:pos x="47" y="173"/>
                  </a:cxn>
                  <a:cxn ang="0">
                    <a:pos x="17" y="176"/>
                  </a:cxn>
                  <a:cxn ang="0">
                    <a:pos x="9" y="176"/>
                  </a:cxn>
                  <a:cxn ang="0">
                    <a:pos x="6" y="176"/>
                  </a:cxn>
                </a:cxnLst>
                <a:rect l="0" t="0" r="r" b="b"/>
                <a:pathLst>
                  <a:path w="53" h="176">
                    <a:moveTo>
                      <a:pt x="6" y="176"/>
                    </a:moveTo>
                    <a:lnTo>
                      <a:pt x="0" y="176"/>
                    </a:lnTo>
                    <a:lnTo>
                      <a:pt x="0" y="152"/>
                    </a:lnTo>
                    <a:lnTo>
                      <a:pt x="3" y="149"/>
                    </a:lnTo>
                    <a:lnTo>
                      <a:pt x="3" y="128"/>
                    </a:lnTo>
                    <a:lnTo>
                      <a:pt x="6" y="109"/>
                    </a:lnTo>
                    <a:lnTo>
                      <a:pt x="6" y="82"/>
                    </a:lnTo>
                    <a:lnTo>
                      <a:pt x="9" y="61"/>
                    </a:lnTo>
                    <a:lnTo>
                      <a:pt x="9" y="31"/>
                    </a:lnTo>
                    <a:lnTo>
                      <a:pt x="9" y="16"/>
                    </a:lnTo>
                    <a:lnTo>
                      <a:pt x="28" y="16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3" y="22"/>
                    </a:lnTo>
                    <a:lnTo>
                      <a:pt x="53" y="25"/>
                    </a:lnTo>
                    <a:lnTo>
                      <a:pt x="50" y="119"/>
                    </a:lnTo>
                    <a:lnTo>
                      <a:pt x="47" y="173"/>
                    </a:lnTo>
                    <a:lnTo>
                      <a:pt x="17" y="176"/>
                    </a:lnTo>
                    <a:lnTo>
                      <a:pt x="9" y="176"/>
                    </a:lnTo>
                    <a:lnTo>
                      <a:pt x="6" y="176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8" name="Freeform 364"/>
              <p:cNvSpPr>
                <a:spLocks/>
              </p:cNvSpPr>
              <p:nvPr/>
            </p:nvSpPr>
            <p:spPr bwMode="auto">
              <a:xfrm>
                <a:off x="2631" y="2364"/>
                <a:ext cx="80" cy="215"/>
              </a:xfrm>
              <a:custGeom>
                <a:avLst/>
                <a:gdLst/>
                <a:ahLst/>
                <a:cxnLst>
                  <a:cxn ang="0">
                    <a:pos x="0" y="133"/>
                  </a:cxn>
                  <a:cxn ang="0">
                    <a:pos x="3" y="130"/>
                  </a:cxn>
                  <a:cxn ang="0">
                    <a:pos x="28" y="152"/>
                  </a:cxn>
                  <a:cxn ang="0">
                    <a:pos x="28" y="3"/>
                  </a:cxn>
                  <a:cxn ang="0">
                    <a:pos x="30" y="3"/>
                  </a:cxn>
                  <a:cxn ang="0">
                    <a:pos x="41" y="3"/>
                  </a:cxn>
                  <a:cxn ang="0">
                    <a:pos x="50" y="0"/>
                  </a:cxn>
                  <a:cxn ang="0">
                    <a:pos x="52" y="0"/>
                  </a:cxn>
                  <a:cxn ang="0">
                    <a:pos x="55" y="0"/>
                  </a:cxn>
                  <a:cxn ang="0">
                    <a:pos x="61" y="0"/>
                  </a:cxn>
                  <a:cxn ang="0">
                    <a:pos x="63" y="0"/>
                  </a:cxn>
                  <a:cxn ang="0">
                    <a:pos x="66" y="0"/>
                  </a:cxn>
                  <a:cxn ang="0">
                    <a:pos x="69" y="0"/>
                  </a:cxn>
                  <a:cxn ang="0">
                    <a:pos x="80" y="0"/>
                  </a:cxn>
                  <a:cxn ang="0">
                    <a:pos x="80" y="27"/>
                  </a:cxn>
                  <a:cxn ang="0">
                    <a:pos x="80" y="30"/>
                  </a:cxn>
                  <a:cxn ang="0">
                    <a:pos x="80" y="51"/>
                  </a:cxn>
                  <a:cxn ang="0">
                    <a:pos x="80" y="70"/>
                  </a:cxn>
                  <a:cxn ang="0">
                    <a:pos x="80" y="73"/>
                  </a:cxn>
                  <a:cxn ang="0">
                    <a:pos x="80" y="91"/>
                  </a:cxn>
                  <a:cxn ang="0">
                    <a:pos x="80" y="106"/>
                  </a:cxn>
                  <a:cxn ang="0">
                    <a:pos x="80" y="109"/>
                  </a:cxn>
                  <a:cxn ang="0">
                    <a:pos x="80" y="127"/>
                  </a:cxn>
                  <a:cxn ang="0">
                    <a:pos x="80" y="152"/>
                  </a:cxn>
                  <a:cxn ang="0">
                    <a:pos x="80" y="164"/>
                  </a:cxn>
                  <a:cxn ang="0">
                    <a:pos x="80" y="182"/>
                  </a:cxn>
                  <a:cxn ang="0">
                    <a:pos x="77" y="194"/>
                  </a:cxn>
                  <a:cxn ang="0">
                    <a:pos x="80" y="200"/>
                  </a:cxn>
                  <a:cxn ang="0">
                    <a:pos x="77" y="212"/>
                  </a:cxn>
                  <a:cxn ang="0">
                    <a:pos x="77" y="215"/>
                  </a:cxn>
                  <a:cxn ang="0">
                    <a:pos x="74" y="215"/>
                  </a:cxn>
                  <a:cxn ang="0">
                    <a:pos x="52" y="215"/>
                  </a:cxn>
                  <a:cxn ang="0">
                    <a:pos x="22" y="215"/>
                  </a:cxn>
                  <a:cxn ang="0">
                    <a:pos x="17" y="215"/>
                  </a:cxn>
                  <a:cxn ang="0">
                    <a:pos x="14" y="215"/>
                  </a:cxn>
                  <a:cxn ang="0">
                    <a:pos x="8" y="215"/>
                  </a:cxn>
                  <a:cxn ang="0">
                    <a:pos x="6" y="215"/>
                  </a:cxn>
                  <a:cxn ang="0">
                    <a:pos x="0" y="215"/>
                  </a:cxn>
                  <a:cxn ang="0">
                    <a:pos x="0" y="200"/>
                  </a:cxn>
                  <a:cxn ang="0">
                    <a:pos x="0" y="167"/>
                  </a:cxn>
                  <a:cxn ang="0">
                    <a:pos x="0" y="139"/>
                  </a:cxn>
                  <a:cxn ang="0">
                    <a:pos x="0" y="133"/>
                  </a:cxn>
                </a:cxnLst>
                <a:rect l="0" t="0" r="r" b="b"/>
                <a:pathLst>
                  <a:path w="80" h="215">
                    <a:moveTo>
                      <a:pt x="0" y="133"/>
                    </a:moveTo>
                    <a:lnTo>
                      <a:pt x="3" y="130"/>
                    </a:lnTo>
                    <a:lnTo>
                      <a:pt x="28" y="152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41" y="3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80" y="27"/>
                    </a:lnTo>
                    <a:lnTo>
                      <a:pt x="80" y="30"/>
                    </a:lnTo>
                    <a:lnTo>
                      <a:pt x="80" y="51"/>
                    </a:lnTo>
                    <a:lnTo>
                      <a:pt x="80" y="70"/>
                    </a:lnTo>
                    <a:lnTo>
                      <a:pt x="80" y="73"/>
                    </a:lnTo>
                    <a:lnTo>
                      <a:pt x="80" y="91"/>
                    </a:lnTo>
                    <a:lnTo>
                      <a:pt x="80" y="106"/>
                    </a:lnTo>
                    <a:lnTo>
                      <a:pt x="80" y="109"/>
                    </a:lnTo>
                    <a:lnTo>
                      <a:pt x="80" y="127"/>
                    </a:lnTo>
                    <a:lnTo>
                      <a:pt x="80" y="152"/>
                    </a:lnTo>
                    <a:lnTo>
                      <a:pt x="80" y="164"/>
                    </a:lnTo>
                    <a:lnTo>
                      <a:pt x="80" y="182"/>
                    </a:lnTo>
                    <a:lnTo>
                      <a:pt x="77" y="194"/>
                    </a:lnTo>
                    <a:lnTo>
                      <a:pt x="80" y="200"/>
                    </a:lnTo>
                    <a:lnTo>
                      <a:pt x="77" y="212"/>
                    </a:lnTo>
                    <a:lnTo>
                      <a:pt x="77" y="215"/>
                    </a:lnTo>
                    <a:lnTo>
                      <a:pt x="74" y="215"/>
                    </a:lnTo>
                    <a:lnTo>
                      <a:pt x="52" y="215"/>
                    </a:lnTo>
                    <a:lnTo>
                      <a:pt x="22" y="215"/>
                    </a:lnTo>
                    <a:lnTo>
                      <a:pt x="17" y="215"/>
                    </a:lnTo>
                    <a:lnTo>
                      <a:pt x="14" y="215"/>
                    </a:lnTo>
                    <a:lnTo>
                      <a:pt x="8" y="215"/>
                    </a:lnTo>
                    <a:lnTo>
                      <a:pt x="6" y="215"/>
                    </a:lnTo>
                    <a:lnTo>
                      <a:pt x="0" y="215"/>
                    </a:lnTo>
                    <a:lnTo>
                      <a:pt x="0" y="200"/>
                    </a:lnTo>
                    <a:lnTo>
                      <a:pt x="0" y="167"/>
                    </a:lnTo>
                    <a:lnTo>
                      <a:pt x="0" y="139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69" name="Freeform 365"/>
              <p:cNvSpPr>
                <a:spLocks/>
              </p:cNvSpPr>
              <p:nvPr/>
            </p:nvSpPr>
            <p:spPr bwMode="auto">
              <a:xfrm>
                <a:off x="2708" y="2355"/>
                <a:ext cx="66" cy="224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36" y="3"/>
                  </a:cxn>
                  <a:cxn ang="0">
                    <a:pos x="52" y="3"/>
                  </a:cxn>
                  <a:cxn ang="0">
                    <a:pos x="66" y="0"/>
                  </a:cxn>
                  <a:cxn ang="0">
                    <a:pos x="66" y="9"/>
                  </a:cxn>
                  <a:cxn ang="0">
                    <a:pos x="63" y="45"/>
                  </a:cxn>
                  <a:cxn ang="0">
                    <a:pos x="61" y="79"/>
                  </a:cxn>
                  <a:cxn ang="0">
                    <a:pos x="61" y="109"/>
                  </a:cxn>
                  <a:cxn ang="0">
                    <a:pos x="58" y="130"/>
                  </a:cxn>
                  <a:cxn ang="0">
                    <a:pos x="58" y="157"/>
                  </a:cxn>
                  <a:cxn ang="0">
                    <a:pos x="55" y="176"/>
                  </a:cxn>
                  <a:cxn ang="0">
                    <a:pos x="55" y="197"/>
                  </a:cxn>
                  <a:cxn ang="0">
                    <a:pos x="52" y="200"/>
                  </a:cxn>
                  <a:cxn ang="0">
                    <a:pos x="52" y="224"/>
                  </a:cxn>
                  <a:cxn ang="0">
                    <a:pos x="47" y="224"/>
                  </a:cxn>
                  <a:cxn ang="0">
                    <a:pos x="25" y="224"/>
                  </a:cxn>
                  <a:cxn ang="0">
                    <a:pos x="0" y="224"/>
                  </a:cxn>
                  <a:cxn ang="0">
                    <a:pos x="0" y="221"/>
                  </a:cxn>
                  <a:cxn ang="0">
                    <a:pos x="3" y="209"/>
                  </a:cxn>
                  <a:cxn ang="0">
                    <a:pos x="0" y="203"/>
                  </a:cxn>
                  <a:cxn ang="0">
                    <a:pos x="3" y="191"/>
                  </a:cxn>
                  <a:cxn ang="0">
                    <a:pos x="3" y="173"/>
                  </a:cxn>
                  <a:cxn ang="0">
                    <a:pos x="3" y="161"/>
                  </a:cxn>
                  <a:cxn ang="0">
                    <a:pos x="3" y="136"/>
                  </a:cxn>
                  <a:cxn ang="0">
                    <a:pos x="3" y="118"/>
                  </a:cxn>
                  <a:cxn ang="0">
                    <a:pos x="3" y="115"/>
                  </a:cxn>
                  <a:cxn ang="0">
                    <a:pos x="3" y="100"/>
                  </a:cxn>
                  <a:cxn ang="0">
                    <a:pos x="3" y="82"/>
                  </a:cxn>
                  <a:cxn ang="0">
                    <a:pos x="3" y="79"/>
                  </a:cxn>
                  <a:cxn ang="0">
                    <a:pos x="3" y="60"/>
                  </a:cxn>
                  <a:cxn ang="0">
                    <a:pos x="3" y="39"/>
                  </a:cxn>
                  <a:cxn ang="0">
                    <a:pos x="3" y="36"/>
                  </a:cxn>
                  <a:cxn ang="0">
                    <a:pos x="3" y="9"/>
                  </a:cxn>
                </a:cxnLst>
                <a:rect l="0" t="0" r="r" b="b"/>
                <a:pathLst>
                  <a:path w="66" h="224">
                    <a:moveTo>
                      <a:pt x="3" y="9"/>
                    </a:moveTo>
                    <a:lnTo>
                      <a:pt x="36" y="3"/>
                    </a:lnTo>
                    <a:lnTo>
                      <a:pt x="52" y="3"/>
                    </a:lnTo>
                    <a:lnTo>
                      <a:pt x="66" y="0"/>
                    </a:lnTo>
                    <a:lnTo>
                      <a:pt x="66" y="9"/>
                    </a:lnTo>
                    <a:lnTo>
                      <a:pt x="63" y="45"/>
                    </a:lnTo>
                    <a:lnTo>
                      <a:pt x="61" y="79"/>
                    </a:lnTo>
                    <a:lnTo>
                      <a:pt x="61" y="109"/>
                    </a:lnTo>
                    <a:lnTo>
                      <a:pt x="58" y="130"/>
                    </a:lnTo>
                    <a:lnTo>
                      <a:pt x="58" y="157"/>
                    </a:lnTo>
                    <a:lnTo>
                      <a:pt x="55" y="176"/>
                    </a:lnTo>
                    <a:lnTo>
                      <a:pt x="55" y="197"/>
                    </a:lnTo>
                    <a:lnTo>
                      <a:pt x="52" y="200"/>
                    </a:lnTo>
                    <a:lnTo>
                      <a:pt x="52" y="224"/>
                    </a:lnTo>
                    <a:lnTo>
                      <a:pt x="47" y="224"/>
                    </a:lnTo>
                    <a:lnTo>
                      <a:pt x="25" y="224"/>
                    </a:lnTo>
                    <a:lnTo>
                      <a:pt x="0" y="224"/>
                    </a:lnTo>
                    <a:lnTo>
                      <a:pt x="0" y="221"/>
                    </a:lnTo>
                    <a:lnTo>
                      <a:pt x="3" y="209"/>
                    </a:lnTo>
                    <a:lnTo>
                      <a:pt x="0" y="203"/>
                    </a:lnTo>
                    <a:lnTo>
                      <a:pt x="3" y="191"/>
                    </a:lnTo>
                    <a:lnTo>
                      <a:pt x="3" y="173"/>
                    </a:lnTo>
                    <a:lnTo>
                      <a:pt x="3" y="161"/>
                    </a:lnTo>
                    <a:lnTo>
                      <a:pt x="3" y="136"/>
                    </a:lnTo>
                    <a:lnTo>
                      <a:pt x="3" y="118"/>
                    </a:lnTo>
                    <a:lnTo>
                      <a:pt x="3" y="115"/>
                    </a:lnTo>
                    <a:lnTo>
                      <a:pt x="3" y="100"/>
                    </a:lnTo>
                    <a:lnTo>
                      <a:pt x="3" y="82"/>
                    </a:lnTo>
                    <a:lnTo>
                      <a:pt x="3" y="79"/>
                    </a:lnTo>
                    <a:lnTo>
                      <a:pt x="3" y="60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0" name="Freeform 366"/>
              <p:cNvSpPr>
                <a:spLocks/>
              </p:cNvSpPr>
              <p:nvPr/>
            </p:nvSpPr>
            <p:spPr bwMode="auto">
              <a:xfrm>
                <a:off x="2240" y="2415"/>
                <a:ext cx="121" cy="173"/>
              </a:xfrm>
              <a:custGeom>
                <a:avLst/>
                <a:gdLst/>
                <a:ahLst/>
                <a:cxnLst>
                  <a:cxn ang="0">
                    <a:pos x="17" y="134"/>
                  </a:cxn>
                  <a:cxn ang="0">
                    <a:pos x="17" y="128"/>
                  </a:cxn>
                  <a:cxn ang="0">
                    <a:pos x="20" y="113"/>
                  </a:cxn>
                  <a:cxn ang="0">
                    <a:pos x="22" y="110"/>
                  </a:cxn>
                  <a:cxn ang="0">
                    <a:pos x="0" y="104"/>
                  </a:cxn>
                  <a:cxn ang="0">
                    <a:pos x="3" y="97"/>
                  </a:cxn>
                  <a:cxn ang="0">
                    <a:pos x="3" y="88"/>
                  </a:cxn>
                  <a:cxn ang="0">
                    <a:pos x="6" y="79"/>
                  </a:cxn>
                  <a:cxn ang="0">
                    <a:pos x="6" y="76"/>
                  </a:cxn>
                  <a:cxn ang="0">
                    <a:pos x="17" y="79"/>
                  </a:cxn>
                  <a:cxn ang="0">
                    <a:pos x="22" y="61"/>
                  </a:cxn>
                  <a:cxn ang="0">
                    <a:pos x="25" y="37"/>
                  </a:cxn>
                  <a:cxn ang="0">
                    <a:pos x="31" y="4"/>
                  </a:cxn>
                  <a:cxn ang="0">
                    <a:pos x="47" y="0"/>
                  </a:cxn>
                  <a:cxn ang="0">
                    <a:pos x="121" y="10"/>
                  </a:cxn>
                  <a:cxn ang="0">
                    <a:pos x="99" y="55"/>
                  </a:cxn>
                  <a:cxn ang="0">
                    <a:pos x="77" y="97"/>
                  </a:cxn>
                  <a:cxn ang="0">
                    <a:pos x="55" y="137"/>
                  </a:cxn>
                  <a:cxn ang="0">
                    <a:pos x="36" y="173"/>
                  </a:cxn>
                  <a:cxn ang="0">
                    <a:pos x="33" y="173"/>
                  </a:cxn>
                  <a:cxn ang="0">
                    <a:pos x="11" y="167"/>
                  </a:cxn>
                  <a:cxn ang="0">
                    <a:pos x="9" y="167"/>
                  </a:cxn>
                  <a:cxn ang="0">
                    <a:pos x="11" y="152"/>
                  </a:cxn>
                  <a:cxn ang="0">
                    <a:pos x="17" y="134"/>
                  </a:cxn>
                </a:cxnLst>
                <a:rect l="0" t="0" r="r" b="b"/>
                <a:pathLst>
                  <a:path w="121" h="173">
                    <a:moveTo>
                      <a:pt x="17" y="134"/>
                    </a:moveTo>
                    <a:lnTo>
                      <a:pt x="17" y="128"/>
                    </a:lnTo>
                    <a:lnTo>
                      <a:pt x="20" y="113"/>
                    </a:lnTo>
                    <a:lnTo>
                      <a:pt x="22" y="110"/>
                    </a:lnTo>
                    <a:lnTo>
                      <a:pt x="0" y="104"/>
                    </a:lnTo>
                    <a:lnTo>
                      <a:pt x="3" y="97"/>
                    </a:lnTo>
                    <a:lnTo>
                      <a:pt x="3" y="88"/>
                    </a:lnTo>
                    <a:lnTo>
                      <a:pt x="6" y="79"/>
                    </a:lnTo>
                    <a:lnTo>
                      <a:pt x="6" y="76"/>
                    </a:lnTo>
                    <a:lnTo>
                      <a:pt x="17" y="79"/>
                    </a:lnTo>
                    <a:lnTo>
                      <a:pt x="22" y="61"/>
                    </a:lnTo>
                    <a:lnTo>
                      <a:pt x="25" y="37"/>
                    </a:lnTo>
                    <a:lnTo>
                      <a:pt x="31" y="4"/>
                    </a:lnTo>
                    <a:lnTo>
                      <a:pt x="47" y="0"/>
                    </a:lnTo>
                    <a:lnTo>
                      <a:pt x="121" y="10"/>
                    </a:lnTo>
                    <a:lnTo>
                      <a:pt x="99" y="55"/>
                    </a:lnTo>
                    <a:lnTo>
                      <a:pt x="77" y="97"/>
                    </a:lnTo>
                    <a:lnTo>
                      <a:pt x="55" y="137"/>
                    </a:lnTo>
                    <a:lnTo>
                      <a:pt x="36" y="173"/>
                    </a:lnTo>
                    <a:lnTo>
                      <a:pt x="33" y="173"/>
                    </a:lnTo>
                    <a:lnTo>
                      <a:pt x="11" y="167"/>
                    </a:lnTo>
                    <a:lnTo>
                      <a:pt x="9" y="167"/>
                    </a:lnTo>
                    <a:lnTo>
                      <a:pt x="11" y="152"/>
                    </a:lnTo>
                    <a:lnTo>
                      <a:pt x="17" y="134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1" name="Freeform 367"/>
              <p:cNvSpPr>
                <a:spLocks/>
              </p:cNvSpPr>
              <p:nvPr/>
            </p:nvSpPr>
            <p:spPr bwMode="auto">
              <a:xfrm>
                <a:off x="2158" y="2419"/>
                <a:ext cx="113" cy="166"/>
              </a:xfrm>
              <a:custGeom>
                <a:avLst/>
                <a:gdLst/>
                <a:ahLst/>
                <a:cxnLst>
                  <a:cxn ang="0">
                    <a:pos x="16" y="151"/>
                  </a:cxn>
                  <a:cxn ang="0">
                    <a:pos x="3" y="148"/>
                  </a:cxn>
                  <a:cxn ang="0">
                    <a:pos x="0" y="148"/>
                  </a:cxn>
                  <a:cxn ang="0">
                    <a:pos x="16" y="63"/>
                  </a:cxn>
                  <a:cxn ang="0">
                    <a:pos x="19" y="57"/>
                  </a:cxn>
                  <a:cxn ang="0">
                    <a:pos x="22" y="51"/>
                  </a:cxn>
                  <a:cxn ang="0">
                    <a:pos x="25" y="48"/>
                  </a:cxn>
                  <a:cxn ang="0">
                    <a:pos x="27" y="45"/>
                  </a:cxn>
                  <a:cxn ang="0">
                    <a:pos x="36" y="42"/>
                  </a:cxn>
                  <a:cxn ang="0">
                    <a:pos x="113" y="0"/>
                  </a:cxn>
                  <a:cxn ang="0">
                    <a:pos x="107" y="33"/>
                  </a:cxn>
                  <a:cxn ang="0">
                    <a:pos x="104" y="57"/>
                  </a:cxn>
                  <a:cxn ang="0">
                    <a:pos x="99" y="75"/>
                  </a:cxn>
                  <a:cxn ang="0">
                    <a:pos x="88" y="72"/>
                  </a:cxn>
                  <a:cxn ang="0">
                    <a:pos x="88" y="75"/>
                  </a:cxn>
                  <a:cxn ang="0">
                    <a:pos x="85" y="84"/>
                  </a:cxn>
                  <a:cxn ang="0">
                    <a:pos x="85" y="93"/>
                  </a:cxn>
                  <a:cxn ang="0">
                    <a:pos x="82" y="100"/>
                  </a:cxn>
                  <a:cxn ang="0">
                    <a:pos x="104" y="106"/>
                  </a:cxn>
                  <a:cxn ang="0">
                    <a:pos x="102" y="109"/>
                  </a:cxn>
                  <a:cxn ang="0">
                    <a:pos x="99" y="124"/>
                  </a:cxn>
                  <a:cxn ang="0">
                    <a:pos x="99" y="130"/>
                  </a:cxn>
                  <a:cxn ang="0">
                    <a:pos x="93" y="148"/>
                  </a:cxn>
                  <a:cxn ang="0">
                    <a:pos x="91" y="163"/>
                  </a:cxn>
                  <a:cxn ang="0">
                    <a:pos x="91" y="166"/>
                  </a:cxn>
                  <a:cxn ang="0">
                    <a:pos x="88" y="166"/>
                  </a:cxn>
                  <a:cxn ang="0">
                    <a:pos x="69" y="163"/>
                  </a:cxn>
                  <a:cxn ang="0">
                    <a:pos x="47" y="157"/>
                  </a:cxn>
                  <a:cxn ang="0">
                    <a:pos x="44" y="157"/>
                  </a:cxn>
                  <a:cxn ang="0">
                    <a:pos x="30" y="154"/>
                  </a:cxn>
                  <a:cxn ang="0">
                    <a:pos x="19" y="151"/>
                  </a:cxn>
                  <a:cxn ang="0">
                    <a:pos x="16" y="151"/>
                  </a:cxn>
                </a:cxnLst>
                <a:rect l="0" t="0" r="r" b="b"/>
                <a:pathLst>
                  <a:path w="113" h="166">
                    <a:moveTo>
                      <a:pt x="16" y="151"/>
                    </a:moveTo>
                    <a:lnTo>
                      <a:pt x="3" y="148"/>
                    </a:lnTo>
                    <a:lnTo>
                      <a:pt x="0" y="148"/>
                    </a:lnTo>
                    <a:lnTo>
                      <a:pt x="16" y="63"/>
                    </a:lnTo>
                    <a:lnTo>
                      <a:pt x="19" y="57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7" y="45"/>
                    </a:lnTo>
                    <a:lnTo>
                      <a:pt x="36" y="42"/>
                    </a:lnTo>
                    <a:lnTo>
                      <a:pt x="113" y="0"/>
                    </a:lnTo>
                    <a:lnTo>
                      <a:pt x="107" y="33"/>
                    </a:lnTo>
                    <a:lnTo>
                      <a:pt x="104" y="57"/>
                    </a:lnTo>
                    <a:lnTo>
                      <a:pt x="99" y="75"/>
                    </a:lnTo>
                    <a:lnTo>
                      <a:pt x="88" y="72"/>
                    </a:lnTo>
                    <a:lnTo>
                      <a:pt x="88" y="75"/>
                    </a:lnTo>
                    <a:lnTo>
                      <a:pt x="85" y="84"/>
                    </a:lnTo>
                    <a:lnTo>
                      <a:pt x="85" y="93"/>
                    </a:lnTo>
                    <a:lnTo>
                      <a:pt x="82" y="100"/>
                    </a:lnTo>
                    <a:lnTo>
                      <a:pt x="104" y="106"/>
                    </a:lnTo>
                    <a:lnTo>
                      <a:pt x="102" y="109"/>
                    </a:lnTo>
                    <a:lnTo>
                      <a:pt x="99" y="124"/>
                    </a:lnTo>
                    <a:lnTo>
                      <a:pt x="99" y="130"/>
                    </a:lnTo>
                    <a:lnTo>
                      <a:pt x="93" y="148"/>
                    </a:lnTo>
                    <a:lnTo>
                      <a:pt x="91" y="163"/>
                    </a:lnTo>
                    <a:lnTo>
                      <a:pt x="91" y="166"/>
                    </a:lnTo>
                    <a:lnTo>
                      <a:pt x="88" y="166"/>
                    </a:lnTo>
                    <a:lnTo>
                      <a:pt x="69" y="163"/>
                    </a:lnTo>
                    <a:lnTo>
                      <a:pt x="47" y="157"/>
                    </a:lnTo>
                    <a:lnTo>
                      <a:pt x="44" y="157"/>
                    </a:lnTo>
                    <a:lnTo>
                      <a:pt x="30" y="154"/>
                    </a:lnTo>
                    <a:lnTo>
                      <a:pt x="19" y="151"/>
                    </a:lnTo>
                    <a:lnTo>
                      <a:pt x="16" y="151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2" name="Freeform 368"/>
              <p:cNvSpPr>
                <a:spLocks/>
              </p:cNvSpPr>
              <p:nvPr/>
            </p:nvSpPr>
            <p:spPr bwMode="auto">
              <a:xfrm>
                <a:off x="2510" y="2382"/>
                <a:ext cx="124" cy="197"/>
              </a:xfrm>
              <a:custGeom>
                <a:avLst/>
                <a:gdLst/>
                <a:ahLst/>
                <a:cxnLst>
                  <a:cxn ang="0">
                    <a:pos x="107" y="100"/>
                  </a:cxn>
                  <a:cxn ang="0">
                    <a:pos x="124" y="112"/>
                  </a:cxn>
                  <a:cxn ang="0">
                    <a:pos x="121" y="115"/>
                  </a:cxn>
                  <a:cxn ang="0">
                    <a:pos x="121" y="121"/>
                  </a:cxn>
                  <a:cxn ang="0">
                    <a:pos x="121" y="149"/>
                  </a:cxn>
                  <a:cxn ang="0">
                    <a:pos x="121" y="182"/>
                  </a:cxn>
                  <a:cxn ang="0">
                    <a:pos x="121" y="197"/>
                  </a:cxn>
                  <a:cxn ang="0">
                    <a:pos x="110" y="197"/>
                  </a:cxn>
                  <a:cxn ang="0">
                    <a:pos x="110" y="146"/>
                  </a:cxn>
                  <a:cxn ang="0">
                    <a:pos x="88" y="146"/>
                  </a:cxn>
                  <a:cxn ang="0">
                    <a:pos x="52" y="146"/>
                  </a:cxn>
                  <a:cxn ang="0">
                    <a:pos x="16" y="146"/>
                  </a:cxn>
                  <a:cxn ang="0">
                    <a:pos x="0" y="146"/>
                  </a:cxn>
                  <a:cxn ang="0">
                    <a:pos x="0" y="140"/>
                  </a:cxn>
                  <a:cxn ang="0">
                    <a:pos x="0" y="115"/>
                  </a:cxn>
                  <a:cxn ang="0">
                    <a:pos x="0" y="97"/>
                  </a:cxn>
                  <a:cxn ang="0">
                    <a:pos x="0" y="94"/>
                  </a:cxn>
                  <a:cxn ang="0">
                    <a:pos x="3" y="91"/>
                  </a:cxn>
                  <a:cxn ang="0">
                    <a:pos x="11" y="85"/>
                  </a:cxn>
                  <a:cxn ang="0">
                    <a:pos x="11" y="6"/>
                  </a:cxn>
                  <a:cxn ang="0">
                    <a:pos x="22" y="6"/>
                  </a:cxn>
                  <a:cxn ang="0">
                    <a:pos x="44" y="0"/>
                  </a:cxn>
                  <a:cxn ang="0">
                    <a:pos x="44" y="6"/>
                  </a:cxn>
                  <a:cxn ang="0">
                    <a:pos x="44" y="21"/>
                  </a:cxn>
                  <a:cxn ang="0">
                    <a:pos x="44" y="33"/>
                  </a:cxn>
                  <a:cxn ang="0">
                    <a:pos x="58" y="33"/>
                  </a:cxn>
                  <a:cxn ang="0">
                    <a:pos x="58" y="52"/>
                  </a:cxn>
                  <a:cxn ang="0">
                    <a:pos x="58" y="55"/>
                  </a:cxn>
                  <a:cxn ang="0">
                    <a:pos x="58" y="70"/>
                  </a:cxn>
                  <a:cxn ang="0">
                    <a:pos x="63" y="70"/>
                  </a:cxn>
                  <a:cxn ang="0">
                    <a:pos x="66" y="70"/>
                  </a:cxn>
                  <a:cxn ang="0">
                    <a:pos x="72" y="76"/>
                  </a:cxn>
                  <a:cxn ang="0">
                    <a:pos x="74" y="76"/>
                  </a:cxn>
                  <a:cxn ang="0">
                    <a:pos x="88" y="85"/>
                  </a:cxn>
                  <a:cxn ang="0">
                    <a:pos x="107" y="100"/>
                  </a:cxn>
                </a:cxnLst>
                <a:rect l="0" t="0" r="r" b="b"/>
                <a:pathLst>
                  <a:path w="124" h="197">
                    <a:moveTo>
                      <a:pt x="107" y="100"/>
                    </a:moveTo>
                    <a:lnTo>
                      <a:pt x="124" y="112"/>
                    </a:lnTo>
                    <a:lnTo>
                      <a:pt x="121" y="115"/>
                    </a:lnTo>
                    <a:lnTo>
                      <a:pt x="121" y="121"/>
                    </a:lnTo>
                    <a:lnTo>
                      <a:pt x="121" y="149"/>
                    </a:lnTo>
                    <a:lnTo>
                      <a:pt x="121" y="182"/>
                    </a:lnTo>
                    <a:lnTo>
                      <a:pt x="121" y="197"/>
                    </a:lnTo>
                    <a:lnTo>
                      <a:pt x="110" y="197"/>
                    </a:lnTo>
                    <a:lnTo>
                      <a:pt x="110" y="146"/>
                    </a:lnTo>
                    <a:lnTo>
                      <a:pt x="88" y="146"/>
                    </a:lnTo>
                    <a:lnTo>
                      <a:pt x="52" y="146"/>
                    </a:lnTo>
                    <a:lnTo>
                      <a:pt x="16" y="146"/>
                    </a:lnTo>
                    <a:lnTo>
                      <a:pt x="0" y="146"/>
                    </a:lnTo>
                    <a:lnTo>
                      <a:pt x="0" y="140"/>
                    </a:lnTo>
                    <a:lnTo>
                      <a:pt x="0" y="115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3" y="91"/>
                    </a:lnTo>
                    <a:lnTo>
                      <a:pt x="11" y="85"/>
                    </a:lnTo>
                    <a:lnTo>
                      <a:pt x="11" y="6"/>
                    </a:lnTo>
                    <a:lnTo>
                      <a:pt x="22" y="6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44" y="21"/>
                    </a:lnTo>
                    <a:lnTo>
                      <a:pt x="44" y="33"/>
                    </a:lnTo>
                    <a:lnTo>
                      <a:pt x="58" y="33"/>
                    </a:lnTo>
                    <a:lnTo>
                      <a:pt x="58" y="52"/>
                    </a:lnTo>
                    <a:lnTo>
                      <a:pt x="58" y="55"/>
                    </a:lnTo>
                    <a:lnTo>
                      <a:pt x="58" y="70"/>
                    </a:lnTo>
                    <a:lnTo>
                      <a:pt x="63" y="70"/>
                    </a:lnTo>
                    <a:lnTo>
                      <a:pt x="66" y="70"/>
                    </a:lnTo>
                    <a:lnTo>
                      <a:pt x="72" y="76"/>
                    </a:lnTo>
                    <a:lnTo>
                      <a:pt x="74" y="76"/>
                    </a:lnTo>
                    <a:lnTo>
                      <a:pt x="88" y="85"/>
                    </a:lnTo>
                    <a:lnTo>
                      <a:pt x="107" y="10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3" name="Freeform 369"/>
              <p:cNvSpPr>
                <a:spLocks/>
              </p:cNvSpPr>
              <p:nvPr/>
            </p:nvSpPr>
            <p:spPr bwMode="auto">
              <a:xfrm>
                <a:off x="2438" y="2476"/>
                <a:ext cx="80" cy="176"/>
              </a:xfrm>
              <a:custGeom>
                <a:avLst/>
                <a:gdLst/>
                <a:ahLst/>
                <a:cxnLst>
                  <a:cxn ang="0">
                    <a:pos x="80" y="127"/>
                  </a:cxn>
                  <a:cxn ang="0">
                    <a:pos x="75" y="130"/>
                  </a:cxn>
                  <a:cxn ang="0">
                    <a:pos x="75" y="170"/>
                  </a:cxn>
                  <a:cxn ang="0">
                    <a:pos x="72" y="170"/>
                  </a:cxn>
                  <a:cxn ang="0">
                    <a:pos x="64" y="170"/>
                  </a:cxn>
                  <a:cxn ang="0">
                    <a:pos x="55" y="170"/>
                  </a:cxn>
                  <a:cxn ang="0">
                    <a:pos x="50" y="170"/>
                  </a:cxn>
                  <a:cxn ang="0">
                    <a:pos x="42" y="170"/>
                  </a:cxn>
                  <a:cxn ang="0">
                    <a:pos x="31" y="173"/>
                  </a:cxn>
                  <a:cxn ang="0">
                    <a:pos x="20" y="176"/>
                  </a:cxn>
                  <a:cxn ang="0">
                    <a:pos x="17" y="176"/>
                  </a:cxn>
                  <a:cxn ang="0">
                    <a:pos x="17" y="167"/>
                  </a:cxn>
                  <a:cxn ang="0">
                    <a:pos x="14" y="146"/>
                  </a:cxn>
                  <a:cxn ang="0">
                    <a:pos x="11" y="127"/>
                  </a:cxn>
                  <a:cxn ang="0">
                    <a:pos x="11" y="124"/>
                  </a:cxn>
                  <a:cxn ang="0">
                    <a:pos x="11" y="118"/>
                  </a:cxn>
                  <a:cxn ang="0">
                    <a:pos x="9" y="100"/>
                  </a:cxn>
                  <a:cxn ang="0">
                    <a:pos x="9" y="88"/>
                  </a:cxn>
                  <a:cxn ang="0">
                    <a:pos x="6" y="85"/>
                  </a:cxn>
                  <a:cxn ang="0">
                    <a:pos x="3" y="55"/>
                  </a:cxn>
                  <a:cxn ang="0">
                    <a:pos x="3" y="52"/>
                  </a:cxn>
                  <a:cxn ang="0">
                    <a:pos x="0" y="36"/>
                  </a:cxn>
                  <a:cxn ang="0">
                    <a:pos x="0" y="33"/>
                  </a:cxn>
                  <a:cxn ang="0">
                    <a:pos x="6" y="30"/>
                  </a:cxn>
                  <a:cxn ang="0">
                    <a:pos x="20" y="24"/>
                  </a:cxn>
                  <a:cxn ang="0">
                    <a:pos x="36" y="12"/>
                  </a:cxn>
                  <a:cxn ang="0">
                    <a:pos x="42" y="9"/>
                  </a:cxn>
                  <a:cxn ang="0">
                    <a:pos x="50" y="6"/>
                  </a:cxn>
                  <a:cxn ang="0">
                    <a:pos x="61" y="3"/>
                  </a:cxn>
                  <a:cxn ang="0">
                    <a:pos x="69" y="0"/>
                  </a:cxn>
                  <a:cxn ang="0">
                    <a:pos x="72" y="0"/>
                  </a:cxn>
                  <a:cxn ang="0">
                    <a:pos x="72" y="3"/>
                  </a:cxn>
                  <a:cxn ang="0">
                    <a:pos x="72" y="21"/>
                  </a:cxn>
                  <a:cxn ang="0">
                    <a:pos x="72" y="46"/>
                  </a:cxn>
                  <a:cxn ang="0">
                    <a:pos x="72" y="52"/>
                  </a:cxn>
                  <a:cxn ang="0">
                    <a:pos x="75" y="88"/>
                  </a:cxn>
                  <a:cxn ang="0">
                    <a:pos x="80" y="88"/>
                  </a:cxn>
                  <a:cxn ang="0">
                    <a:pos x="80" y="127"/>
                  </a:cxn>
                </a:cxnLst>
                <a:rect l="0" t="0" r="r" b="b"/>
                <a:pathLst>
                  <a:path w="80" h="176">
                    <a:moveTo>
                      <a:pt x="80" y="127"/>
                    </a:moveTo>
                    <a:lnTo>
                      <a:pt x="75" y="130"/>
                    </a:lnTo>
                    <a:lnTo>
                      <a:pt x="75" y="170"/>
                    </a:lnTo>
                    <a:lnTo>
                      <a:pt x="72" y="170"/>
                    </a:lnTo>
                    <a:lnTo>
                      <a:pt x="64" y="170"/>
                    </a:lnTo>
                    <a:lnTo>
                      <a:pt x="55" y="170"/>
                    </a:lnTo>
                    <a:lnTo>
                      <a:pt x="50" y="170"/>
                    </a:lnTo>
                    <a:lnTo>
                      <a:pt x="42" y="170"/>
                    </a:lnTo>
                    <a:lnTo>
                      <a:pt x="31" y="173"/>
                    </a:lnTo>
                    <a:lnTo>
                      <a:pt x="20" y="176"/>
                    </a:lnTo>
                    <a:lnTo>
                      <a:pt x="17" y="176"/>
                    </a:lnTo>
                    <a:lnTo>
                      <a:pt x="17" y="167"/>
                    </a:lnTo>
                    <a:lnTo>
                      <a:pt x="14" y="146"/>
                    </a:lnTo>
                    <a:lnTo>
                      <a:pt x="11" y="127"/>
                    </a:lnTo>
                    <a:lnTo>
                      <a:pt x="11" y="124"/>
                    </a:lnTo>
                    <a:lnTo>
                      <a:pt x="11" y="118"/>
                    </a:lnTo>
                    <a:lnTo>
                      <a:pt x="9" y="100"/>
                    </a:lnTo>
                    <a:lnTo>
                      <a:pt x="9" y="88"/>
                    </a:lnTo>
                    <a:lnTo>
                      <a:pt x="6" y="85"/>
                    </a:lnTo>
                    <a:lnTo>
                      <a:pt x="3" y="55"/>
                    </a:lnTo>
                    <a:lnTo>
                      <a:pt x="3" y="52"/>
                    </a:lnTo>
                    <a:lnTo>
                      <a:pt x="0" y="36"/>
                    </a:lnTo>
                    <a:lnTo>
                      <a:pt x="0" y="33"/>
                    </a:lnTo>
                    <a:lnTo>
                      <a:pt x="6" y="30"/>
                    </a:lnTo>
                    <a:lnTo>
                      <a:pt x="20" y="24"/>
                    </a:lnTo>
                    <a:lnTo>
                      <a:pt x="36" y="12"/>
                    </a:lnTo>
                    <a:lnTo>
                      <a:pt x="42" y="9"/>
                    </a:lnTo>
                    <a:lnTo>
                      <a:pt x="50" y="6"/>
                    </a:lnTo>
                    <a:lnTo>
                      <a:pt x="61" y="3"/>
                    </a:lnTo>
                    <a:lnTo>
                      <a:pt x="69" y="0"/>
                    </a:lnTo>
                    <a:lnTo>
                      <a:pt x="72" y="0"/>
                    </a:lnTo>
                    <a:lnTo>
                      <a:pt x="72" y="3"/>
                    </a:lnTo>
                    <a:lnTo>
                      <a:pt x="72" y="21"/>
                    </a:lnTo>
                    <a:lnTo>
                      <a:pt x="72" y="46"/>
                    </a:lnTo>
                    <a:lnTo>
                      <a:pt x="72" y="52"/>
                    </a:lnTo>
                    <a:lnTo>
                      <a:pt x="75" y="88"/>
                    </a:lnTo>
                    <a:lnTo>
                      <a:pt x="80" y="88"/>
                    </a:lnTo>
                    <a:lnTo>
                      <a:pt x="80" y="127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4" name="Freeform 370"/>
              <p:cNvSpPr>
                <a:spLocks/>
              </p:cNvSpPr>
              <p:nvPr/>
            </p:nvSpPr>
            <p:spPr bwMode="auto">
              <a:xfrm>
                <a:off x="2554" y="2367"/>
                <a:ext cx="105" cy="149"/>
              </a:xfrm>
              <a:custGeom>
                <a:avLst/>
                <a:gdLst/>
                <a:ahLst/>
                <a:cxnLst>
                  <a:cxn ang="0">
                    <a:pos x="63" y="115"/>
                  </a:cxn>
                  <a:cxn ang="0">
                    <a:pos x="44" y="100"/>
                  </a:cxn>
                  <a:cxn ang="0">
                    <a:pos x="30" y="91"/>
                  </a:cxn>
                  <a:cxn ang="0">
                    <a:pos x="28" y="91"/>
                  </a:cxn>
                  <a:cxn ang="0">
                    <a:pos x="22" y="85"/>
                  </a:cxn>
                  <a:cxn ang="0">
                    <a:pos x="19" y="85"/>
                  </a:cxn>
                  <a:cxn ang="0">
                    <a:pos x="14" y="85"/>
                  </a:cxn>
                  <a:cxn ang="0">
                    <a:pos x="14" y="70"/>
                  </a:cxn>
                  <a:cxn ang="0">
                    <a:pos x="14" y="67"/>
                  </a:cxn>
                  <a:cxn ang="0">
                    <a:pos x="14" y="48"/>
                  </a:cxn>
                  <a:cxn ang="0">
                    <a:pos x="0" y="48"/>
                  </a:cxn>
                  <a:cxn ang="0">
                    <a:pos x="0" y="36"/>
                  </a:cxn>
                  <a:cxn ang="0">
                    <a:pos x="0" y="21"/>
                  </a:cxn>
                  <a:cxn ang="0">
                    <a:pos x="0" y="15"/>
                  </a:cxn>
                  <a:cxn ang="0">
                    <a:pos x="50" y="9"/>
                  </a:cxn>
                  <a:cxn ang="0">
                    <a:pos x="102" y="0"/>
                  </a:cxn>
                  <a:cxn ang="0">
                    <a:pos x="105" y="0"/>
                  </a:cxn>
                  <a:cxn ang="0">
                    <a:pos x="105" y="149"/>
                  </a:cxn>
                  <a:cxn ang="0">
                    <a:pos x="80" y="127"/>
                  </a:cxn>
                  <a:cxn ang="0">
                    <a:pos x="63" y="115"/>
                  </a:cxn>
                </a:cxnLst>
                <a:rect l="0" t="0" r="r" b="b"/>
                <a:pathLst>
                  <a:path w="105" h="149">
                    <a:moveTo>
                      <a:pt x="63" y="115"/>
                    </a:moveTo>
                    <a:lnTo>
                      <a:pt x="44" y="100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2" y="85"/>
                    </a:lnTo>
                    <a:lnTo>
                      <a:pt x="19" y="85"/>
                    </a:lnTo>
                    <a:lnTo>
                      <a:pt x="14" y="85"/>
                    </a:lnTo>
                    <a:lnTo>
                      <a:pt x="14" y="70"/>
                    </a:lnTo>
                    <a:lnTo>
                      <a:pt x="14" y="67"/>
                    </a:lnTo>
                    <a:lnTo>
                      <a:pt x="14" y="48"/>
                    </a:lnTo>
                    <a:lnTo>
                      <a:pt x="0" y="48"/>
                    </a:lnTo>
                    <a:lnTo>
                      <a:pt x="0" y="36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50" y="9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5" y="149"/>
                    </a:lnTo>
                    <a:lnTo>
                      <a:pt x="80" y="127"/>
                    </a:lnTo>
                    <a:lnTo>
                      <a:pt x="63" y="115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5" name="Freeform 371"/>
              <p:cNvSpPr>
                <a:spLocks/>
              </p:cNvSpPr>
              <p:nvPr/>
            </p:nvSpPr>
            <p:spPr bwMode="auto">
              <a:xfrm>
                <a:off x="2317" y="2388"/>
                <a:ext cx="204" cy="143"/>
              </a:xfrm>
              <a:custGeom>
                <a:avLst/>
                <a:gdLst/>
                <a:ahLst/>
                <a:cxnLst>
                  <a:cxn ang="0">
                    <a:pos x="9" y="124"/>
                  </a:cxn>
                  <a:cxn ang="0">
                    <a:pos x="0" y="124"/>
                  </a:cxn>
                  <a:cxn ang="0">
                    <a:pos x="22" y="82"/>
                  </a:cxn>
                  <a:cxn ang="0">
                    <a:pos x="44" y="37"/>
                  </a:cxn>
                  <a:cxn ang="0">
                    <a:pos x="42" y="15"/>
                  </a:cxn>
                  <a:cxn ang="0">
                    <a:pos x="44" y="15"/>
                  </a:cxn>
                  <a:cxn ang="0">
                    <a:pos x="69" y="12"/>
                  </a:cxn>
                  <a:cxn ang="0">
                    <a:pos x="121" y="6"/>
                  </a:cxn>
                  <a:cxn ang="0">
                    <a:pos x="174" y="3"/>
                  </a:cxn>
                  <a:cxn ang="0">
                    <a:pos x="204" y="0"/>
                  </a:cxn>
                  <a:cxn ang="0">
                    <a:pos x="204" y="79"/>
                  </a:cxn>
                  <a:cxn ang="0">
                    <a:pos x="196" y="85"/>
                  </a:cxn>
                  <a:cxn ang="0">
                    <a:pos x="190" y="88"/>
                  </a:cxn>
                  <a:cxn ang="0">
                    <a:pos x="182" y="91"/>
                  </a:cxn>
                  <a:cxn ang="0">
                    <a:pos x="171" y="94"/>
                  </a:cxn>
                  <a:cxn ang="0">
                    <a:pos x="163" y="97"/>
                  </a:cxn>
                  <a:cxn ang="0">
                    <a:pos x="157" y="100"/>
                  </a:cxn>
                  <a:cxn ang="0">
                    <a:pos x="141" y="112"/>
                  </a:cxn>
                  <a:cxn ang="0">
                    <a:pos x="127" y="118"/>
                  </a:cxn>
                  <a:cxn ang="0">
                    <a:pos x="108" y="131"/>
                  </a:cxn>
                  <a:cxn ang="0">
                    <a:pos x="91" y="140"/>
                  </a:cxn>
                  <a:cxn ang="0">
                    <a:pos x="91" y="143"/>
                  </a:cxn>
                  <a:cxn ang="0">
                    <a:pos x="88" y="143"/>
                  </a:cxn>
                  <a:cxn ang="0">
                    <a:pos x="83" y="143"/>
                  </a:cxn>
                  <a:cxn ang="0">
                    <a:pos x="55" y="137"/>
                  </a:cxn>
                  <a:cxn ang="0">
                    <a:pos x="9" y="124"/>
                  </a:cxn>
                </a:cxnLst>
                <a:rect l="0" t="0" r="r" b="b"/>
                <a:pathLst>
                  <a:path w="204" h="143">
                    <a:moveTo>
                      <a:pt x="9" y="124"/>
                    </a:moveTo>
                    <a:lnTo>
                      <a:pt x="0" y="124"/>
                    </a:lnTo>
                    <a:lnTo>
                      <a:pt x="22" y="82"/>
                    </a:lnTo>
                    <a:lnTo>
                      <a:pt x="44" y="37"/>
                    </a:lnTo>
                    <a:lnTo>
                      <a:pt x="42" y="15"/>
                    </a:lnTo>
                    <a:lnTo>
                      <a:pt x="44" y="15"/>
                    </a:lnTo>
                    <a:lnTo>
                      <a:pt x="69" y="12"/>
                    </a:lnTo>
                    <a:lnTo>
                      <a:pt x="121" y="6"/>
                    </a:lnTo>
                    <a:lnTo>
                      <a:pt x="174" y="3"/>
                    </a:lnTo>
                    <a:lnTo>
                      <a:pt x="204" y="0"/>
                    </a:lnTo>
                    <a:lnTo>
                      <a:pt x="204" y="79"/>
                    </a:lnTo>
                    <a:lnTo>
                      <a:pt x="196" y="85"/>
                    </a:lnTo>
                    <a:lnTo>
                      <a:pt x="190" y="88"/>
                    </a:lnTo>
                    <a:lnTo>
                      <a:pt x="182" y="91"/>
                    </a:lnTo>
                    <a:lnTo>
                      <a:pt x="171" y="94"/>
                    </a:lnTo>
                    <a:lnTo>
                      <a:pt x="163" y="97"/>
                    </a:lnTo>
                    <a:lnTo>
                      <a:pt x="157" y="100"/>
                    </a:lnTo>
                    <a:lnTo>
                      <a:pt x="141" y="112"/>
                    </a:lnTo>
                    <a:lnTo>
                      <a:pt x="127" y="118"/>
                    </a:lnTo>
                    <a:lnTo>
                      <a:pt x="108" y="131"/>
                    </a:lnTo>
                    <a:lnTo>
                      <a:pt x="91" y="140"/>
                    </a:lnTo>
                    <a:lnTo>
                      <a:pt x="91" y="143"/>
                    </a:lnTo>
                    <a:lnTo>
                      <a:pt x="88" y="143"/>
                    </a:lnTo>
                    <a:lnTo>
                      <a:pt x="83" y="143"/>
                    </a:lnTo>
                    <a:lnTo>
                      <a:pt x="55" y="137"/>
                    </a:lnTo>
                    <a:lnTo>
                      <a:pt x="9" y="124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6" name="Freeform 372"/>
              <p:cNvSpPr>
                <a:spLocks/>
              </p:cNvSpPr>
              <p:nvPr/>
            </p:nvSpPr>
            <p:spPr bwMode="auto">
              <a:xfrm>
                <a:off x="2689" y="2776"/>
                <a:ext cx="242" cy="294"/>
              </a:xfrm>
              <a:custGeom>
                <a:avLst/>
                <a:gdLst/>
                <a:ahLst/>
                <a:cxnLst>
                  <a:cxn ang="0">
                    <a:pos x="173" y="34"/>
                  </a:cxn>
                  <a:cxn ang="0">
                    <a:pos x="231" y="37"/>
                  </a:cxn>
                  <a:cxn ang="0">
                    <a:pos x="242" y="43"/>
                  </a:cxn>
                  <a:cxn ang="0">
                    <a:pos x="239" y="70"/>
                  </a:cxn>
                  <a:cxn ang="0">
                    <a:pos x="239" y="97"/>
                  </a:cxn>
                  <a:cxn ang="0">
                    <a:pos x="239" y="134"/>
                  </a:cxn>
                  <a:cxn ang="0">
                    <a:pos x="242" y="140"/>
                  </a:cxn>
                  <a:cxn ang="0">
                    <a:pos x="242" y="164"/>
                  </a:cxn>
                  <a:cxn ang="0">
                    <a:pos x="236" y="191"/>
                  </a:cxn>
                  <a:cxn ang="0">
                    <a:pos x="236" y="209"/>
                  </a:cxn>
                  <a:cxn ang="0">
                    <a:pos x="236" y="215"/>
                  </a:cxn>
                  <a:cxn ang="0">
                    <a:pos x="225" y="219"/>
                  </a:cxn>
                  <a:cxn ang="0">
                    <a:pos x="201" y="222"/>
                  </a:cxn>
                  <a:cxn ang="0">
                    <a:pos x="173" y="228"/>
                  </a:cxn>
                  <a:cxn ang="0">
                    <a:pos x="157" y="228"/>
                  </a:cxn>
                  <a:cxn ang="0">
                    <a:pos x="113" y="240"/>
                  </a:cxn>
                  <a:cxn ang="0">
                    <a:pos x="113" y="264"/>
                  </a:cxn>
                  <a:cxn ang="0">
                    <a:pos x="126" y="267"/>
                  </a:cxn>
                  <a:cxn ang="0">
                    <a:pos x="121" y="294"/>
                  </a:cxn>
                  <a:cxn ang="0">
                    <a:pos x="82" y="285"/>
                  </a:cxn>
                  <a:cxn ang="0">
                    <a:pos x="71" y="279"/>
                  </a:cxn>
                  <a:cxn ang="0">
                    <a:pos x="60" y="276"/>
                  </a:cxn>
                  <a:cxn ang="0">
                    <a:pos x="60" y="270"/>
                  </a:cxn>
                  <a:cxn ang="0">
                    <a:pos x="60" y="261"/>
                  </a:cxn>
                  <a:cxn ang="0">
                    <a:pos x="55" y="252"/>
                  </a:cxn>
                  <a:cxn ang="0">
                    <a:pos x="49" y="246"/>
                  </a:cxn>
                  <a:cxn ang="0">
                    <a:pos x="41" y="240"/>
                  </a:cxn>
                  <a:cxn ang="0">
                    <a:pos x="30" y="234"/>
                  </a:cxn>
                  <a:cxn ang="0">
                    <a:pos x="25" y="231"/>
                  </a:cxn>
                  <a:cxn ang="0">
                    <a:pos x="25" y="225"/>
                  </a:cxn>
                  <a:cxn ang="0">
                    <a:pos x="30" y="215"/>
                  </a:cxn>
                  <a:cxn ang="0">
                    <a:pos x="38" y="206"/>
                  </a:cxn>
                  <a:cxn ang="0">
                    <a:pos x="49" y="191"/>
                  </a:cxn>
                  <a:cxn ang="0">
                    <a:pos x="52" y="170"/>
                  </a:cxn>
                  <a:cxn ang="0">
                    <a:pos x="60" y="158"/>
                  </a:cxn>
                  <a:cxn ang="0">
                    <a:pos x="69" y="134"/>
                  </a:cxn>
                  <a:cxn ang="0">
                    <a:pos x="63" y="131"/>
                  </a:cxn>
                  <a:cxn ang="0">
                    <a:pos x="47" y="121"/>
                  </a:cxn>
                  <a:cxn ang="0">
                    <a:pos x="36" y="118"/>
                  </a:cxn>
                  <a:cxn ang="0">
                    <a:pos x="8" y="85"/>
                  </a:cxn>
                  <a:cxn ang="0">
                    <a:pos x="16" y="61"/>
                  </a:cxn>
                  <a:cxn ang="0">
                    <a:pos x="22" y="43"/>
                  </a:cxn>
                  <a:cxn ang="0">
                    <a:pos x="36" y="0"/>
                  </a:cxn>
                  <a:cxn ang="0">
                    <a:pos x="58" y="3"/>
                  </a:cxn>
                  <a:cxn ang="0">
                    <a:pos x="71" y="6"/>
                  </a:cxn>
                  <a:cxn ang="0">
                    <a:pos x="110" y="21"/>
                  </a:cxn>
                  <a:cxn ang="0">
                    <a:pos x="159" y="34"/>
                  </a:cxn>
                </a:cxnLst>
                <a:rect l="0" t="0" r="r" b="b"/>
                <a:pathLst>
                  <a:path w="242" h="294">
                    <a:moveTo>
                      <a:pt x="170" y="37"/>
                    </a:moveTo>
                    <a:lnTo>
                      <a:pt x="173" y="34"/>
                    </a:lnTo>
                    <a:lnTo>
                      <a:pt x="209" y="34"/>
                    </a:lnTo>
                    <a:lnTo>
                      <a:pt x="231" y="37"/>
                    </a:lnTo>
                    <a:lnTo>
                      <a:pt x="236" y="34"/>
                    </a:lnTo>
                    <a:lnTo>
                      <a:pt x="242" y="43"/>
                    </a:lnTo>
                    <a:lnTo>
                      <a:pt x="239" y="52"/>
                    </a:lnTo>
                    <a:lnTo>
                      <a:pt x="239" y="70"/>
                    </a:lnTo>
                    <a:lnTo>
                      <a:pt x="239" y="82"/>
                    </a:lnTo>
                    <a:lnTo>
                      <a:pt x="239" y="97"/>
                    </a:lnTo>
                    <a:lnTo>
                      <a:pt x="239" y="125"/>
                    </a:lnTo>
                    <a:lnTo>
                      <a:pt x="239" y="134"/>
                    </a:lnTo>
                    <a:lnTo>
                      <a:pt x="242" y="137"/>
                    </a:lnTo>
                    <a:lnTo>
                      <a:pt x="242" y="140"/>
                    </a:lnTo>
                    <a:lnTo>
                      <a:pt x="242" y="152"/>
                    </a:lnTo>
                    <a:lnTo>
                      <a:pt x="242" y="164"/>
                    </a:lnTo>
                    <a:lnTo>
                      <a:pt x="239" y="176"/>
                    </a:lnTo>
                    <a:lnTo>
                      <a:pt x="236" y="191"/>
                    </a:lnTo>
                    <a:lnTo>
                      <a:pt x="234" y="194"/>
                    </a:lnTo>
                    <a:lnTo>
                      <a:pt x="236" y="209"/>
                    </a:lnTo>
                    <a:lnTo>
                      <a:pt x="239" y="215"/>
                    </a:lnTo>
                    <a:lnTo>
                      <a:pt x="236" y="215"/>
                    </a:lnTo>
                    <a:lnTo>
                      <a:pt x="234" y="215"/>
                    </a:lnTo>
                    <a:lnTo>
                      <a:pt x="225" y="219"/>
                    </a:lnTo>
                    <a:lnTo>
                      <a:pt x="217" y="219"/>
                    </a:lnTo>
                    <a:lnTo>
                      <a:pt x="201" y="222"/>
                    </a:lnTo>
                    <a:lnTo>
                      <a:pt x="184" y="225"/>
                    </a:lnTo>
                    <a:lnTo>
                      <a:pt x="173" y="228"/>
                    </a:lnTo>
                    <a:lnTo>
                      <a:pt x="165" y="228"/>
                    </a:lnTo>
                    <a:lnTo>
                      <a:pt x="157" y="228"/>
                    </a:lnTo>
                    <a:lnTo>
                      <a:pt x="157" y="237"/>
                    </a:lnTo>
                    <a:lnTo>
                      <a:pt x="113" y="240"/>
                    </a:lnTo>
                    <a:lnTo>
                      <a:pt x="115" y="252"/>
                    </a:lnTo>
                    <a:lnTo>
                      <a:pt x="113" y="264"/>
                    </a:lnTo>
                    <a:lnTo>
                      <a:pt x="129" y="264"/>
                    </a:lnTo>
                    <a:lnTo>
                      <a:pt x="126" y="267"/>
                    </a:lnTo>
                    <a:lnTo>
                      <a:pt x="126" y="273"/>
                    </a:lnTo>
                    <a:lnTo>
                      <a:pt x="121" y="294"/>
                    </a:lnTo>
                    <a:lnTo>
                      <a:pt x="93" y="288"/>
                    </a:lnTo>
                    <a:lnTo>
                      <a:pt x="82" y="285"/>
                    </a:lnTo>
                    <a:lnTo>
                      <a:pt x="77" y="282"/>
                    </a:lnTo>
                    <a:lnTo>
                      <a:pt x="71" y="279"/>
                    </a:lnTo>
                    <a:lnTo>
                      <a:pt x="63" y="279"/>
                    </a:lnTo>
                    <a:lnTo>
                      <a:pt x="60" y="276"/>
                    </a:lnTo>
                    <a:lnTo>
                      <a:pt x="60" y="273"/>
                    </a:lnTo>
                    <a:lnTo>
                      <a:pt x="60" y="270"/>
                    </a:lnTo>
                    <a:lnTo>
                      <a:pt x="60" y="267"/>
                    </a:lnTo>
                    <a:lnTo>
                      <a:pt x="60" y="261"/>
                    </a:lnTo>
                    <a:lnTo>
                      <a:pt x="58" y="258"/>
                    </a:lnTo>
                    <a:lnTo>
                      <a:pt x="55" y="252"/>
                    </a:lnTo>
                    <a:lnTo>
                      <a:pt x="52" y="249"/>
                    </a:lnTo>
                    <a:lnTo>
                      <a:pt x="49" y="246"/>
                    </a:lnTo>
                    <a:lnTo>
                      <a:pt x="47" y="243"/>
                    </a:lnTo>
                    <a:lnTo>
                      <a:pt x="41" y="240"/>
                    </a:lnTo>
                    <a:lnTo>
                      <a:pt x="33" y="237"/>
                    </a:lnTo>
                    <a:lnTo>
                      <a:pt x="30" y="234"/>
                    </a:lnTo>
                    <a:lnTo>
                      <a:pt x="27" y="234"/>
                    </a:lnTo>
                    <a:lnTo>
                      <a:pt x="25" y="231"/>
                    </a:lnTo>
                    <a:lnTo>
                      <a:pt x="25" y="228"/>
                    </a:lnTo>
                    <a:lnTo>
                      <a:pt x="25" y="225"/>
                    </a:lnTo>
                    <a:lnTo>
                      <a:pt x="27" y="219"/>
                    </a:lnTo>
                    <a:lnTo>
                      <a:pt x="30" y="215"/>
                    </a:lnTo>
                    <a:lnTo>
                      <a:pt x="36" y="209"/>
                    </a:lnTo>
                    <a:lnTo>
                      <a:pt x="38" y="206"/>
                    </a:lnTo>
                    <a:lnTo>
                      <a:pt x="47" y="200"/>
                    </a:lnTo>
                    <a:lnTo>
                      <a:pt x="49" y="191"/>
                    </a:lnTo>
                    <a:lnTo>
                      <a:pt x="52" y="173"/>
                    </a:lnTo>
                    <a:lnTo>
                      <a:pt x="52" y="170"/>
                    </a:lnTo>
                    <a:lnTo>
                      <a:pt x="55" y="164"/>
                    </a:lnTo>
                    <a:lnTo>
                      <a:pt x="60" y="158"/>
                    </a:lnTo>
                    <a:lnTo>
                      <a:pt x="63" y="146"/>
                    </a:lnTo>
                    <a:lnTo>
                      <a:pt x="69" y="134"/>
                    </a:lnTo>
                    <a:lnTo>
                      <a:pt x="69" y="131"/>
                    </a:lnTo>
                    <a:lnTo>
                      <a:pt x="63" y="131"/>
                    </a:lnTo>
                    <a:lnTo>
                      <a:pt x="52" y="125"/>
                    </a:lnTo>
                    <a:lnTo>
                      <a:pt x="47" y="121"/>
                    </a:lnTo>
                    <a:lnTo>
                      <a:pt x="38" y="121"/>
                    </a:lnTo>
                    <a:lnTo>
                      <a:pt x="36" y="118"/>
                    </a:lnTo>
                    <a:lnTo>
                      <a:pt x="0" y="109"/>
                    </a:lnTo>
                    <a:lnTo>
                      <a:pt x="8" y="85"/>
                    </a:lnTo>
                    <a:lnTo>
                      <a:pt x="11" y="73"/>
                    </a:lnTo>
                    <a:lnTo>
                      <a:pt x="16" y="61"/>
                    </a:lnTo>
                    <a:lnTo>
                      <a:pt x="22" y="46"/>
                    </a:lnTo>
                    <a:lnTo>
                      <a:pt x="22" y="43"/>
                    </a:lnTo>
                    <a:lnTo>
                      <a:pt x="30" y="12"/>
                    </a:lnTo>
                    <a:lnTo>
                      <a:pt x="36" y="0"/>
                    </a:lnTo>
                    <a:lnTo>
                      <a:pt x="41" y="0"/>
                    </a:lnTo>
                    <a:lnTo>
                      <a:pt x="58" y="3"/>
                    </a:lnTo>
                    <a:lnTo>
                      <a:pt x="63" y="3"/>
                    </a:lnTo>
                    <a:lnTo>
                      <a:pt x="71" y="6"/>
                    </a:lnTo>
                    <a:lnTo>
                      <a:pt x="91" y="12"/>
                    </a:lnTo>
                    <a:lnTo>
                      <a:pt x="110" y="21"/>
                    </a:lnTo>
                    <a:lnTo>
                      <a:pt x="135" y="28"/>
                    </a:lnTo>
                    <a:lnTo>
                      <a:pt x="159" y="34"/>
                    </a:lnTo>
                    <a:lnTo>
                      <a:pt x="170" y="37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7" name="Freeform 373"/>
              <p:cNvSpPr>
                <a:spLocks/>
              </p:cNvSpPr>
              <p:nvPr/>
            </p:nvSpPr>
            <p:spPr bwMode="auto">
              <a:xfrm>
                <a:off x="2595" y="2776"/>
                <a:ext cx="130" cy="197"/>
              </a:xfrm>
              <a:custGeom>
                <a:avLst/>
                <a:gdLst/>
                <a:ahLst/>
                <a:cxnLst>
                  <a:cxn ang="0">
                    <a:pos x="6" y="118"/>
                  </a:cxn>
                  <a:cxn ang="0">
                    <a:pos x="9" y="97"/>
                  </a:cxn>
                  <a:cxn ang="0">
                    <a:pos x="11" y="85"/>
                  </a:cxn>
                  <a:cxn ang="0">
                    <a:pos x="14" y="70"/>
                  </a:cxn>
                  <a:cxn ang="0">
                    <a:pos x="14" y="64"/>
                  </a:cxn>
                  <a:cxn ang="0">
                    <a:pos x="17" y="49"/>
                  </a:cxn>
                  <a:cxn ang="0">
                    <a:pos x="20" y="12"/>
                  </a:cxn>
                  <a:cxn ang="0">
                    <a:pos x="22" y="3"/>
                  </a:cxn>
                  <a:cxn ang="0">
                    <a:pos x="83" y="3"/>
                  </a:cxn>
                  <a:cxn ang="0">
                    <a:pos x="113" y="0"/>
                  </a:cxn>
                  <a:cxn ang="0">
                    <a:pos x="130" y="0"/>
                  </a:cxn>
                  <a:cxn ang="0">
                    <a:pos x="124" y="12"/>
                  </a:cxn>
                  <a:cxn ang="0">
                    <a:pos x="116" y="43"/>
                  </a:cxn>
                  <a:cxn ang="0">
                    <a:pos x="116" y="46"/>
                  </a:cxn>
                  <a:cxn ang="0">
                    <a:pos x="110" y="61"/>
                  </a:cxn>
                  <a:cxn ang="0">
                    <a:pos x="105" y="73"/>
                  </a:cxn>
                  <a:cxn ang="0">
                    <a:pos x="102" y="85"/>
                  </a:cxn>
                  <a:cxn ang="0">
                    <a:pos x="94" y="109"/>
                  </a:cxn>
                  <a:cxn ang="0">
                    <a:pos x="91" y="121"/>
                  </a:cxn>
                  <a:cxn ang="0">
                    <a:pos x="86" y="137"/>
                  </a:cxn>
                  <a:cxn ang="0">
                    <a:pos x="83" y="149"/>
                  </a:cxn>
                  <a:cxn ang="0">
                    <a:pos x="77" y="173"/>
                  </a:cxn>
                  <a:cxn ang="0">
                    <a:pos x="69" y="197"/>
                  </a:cxn>
                  <a:cxn ang="0">
                    <a:pos x="61" y="194"/>
                  </a:cxn>
                  <a:cxn ang="0">
                    <a:pos x="53" y="194"/>
                  </a:cxn>
                  <a:cxn ang="0">
                    <a:pos x="44" y="194"/>
                  </a:cxn>
                  <a:cxn ang="0">
                    <a:pos x="36" y="194"/>
                  </a:cxn>
                  <a:cxn ang="0">
                    <a:pos x="33" y="191"/>
                  </a:cxn>
                  <a:cxn ang="0">
                    <a:pos x="25" y="191"/>
                  </a:cxn>
                  <a:cxn ang="0">
                    <a:pos x="20" y="188"/>
                  </a:cxn>
                  <a:cxn ang="0">
                    <a:pos x="11" y="188"/>
                  </a:cxn>
                  <a:cxn ang="0">
                    <a:pos x="3" y="188"/>
                  </a:cxn>
                  <a:cxn ang="0">
                    <a:pos x="3" y="185"/>
                  </a:cxn>
                  <a:cxn ang="0">
                    <a:pos x="3" y="182"/>
                  </a:cxn>
                  <a:cxn ang="0">
                    <a:pos x="3" y="179"/>
                  </a:cxn>
                  <a:cxn ang="0">
                    <a:pos x="3" y="176"/>
                  </a:cxn>
                  <a:cxn ang="0">
                    <a:pos x="3" y="173"/>
                  </a:cxn>
                  <a:cxn ang="0">
                    <a:pos x="0" y="170"/>
                  </a:cxn>
                  <a:cxn ang="0">
                    <a:pos x="0" y="167"/>
                  </a:cxn>
                  <a:cxn ang="0">
                    <a:pos x="3" y="161"/>
                  </a:cxn>
                  <a:cxn ang="0">
                    <a:pos x="3" y="149"/>
                  </a:cxn>
                  <a:cxn ang="0">
                    <a:pos x="6" y="137"/>
                  </a:cxn>
                  <a:cxn ang="0">
                    <a:pos x="6" y="118"/>
                  </a:cxn>
                </a:cxnLst>
                <a:rect l="0" t="0" r="r" b="b"/>
                <a:pathLst>
                  <a:path w="130" h="197">
                    <a:moveTo>
                      <a:pt x="6" y="118"/>
                    </a:moveTo>
                    <a:lnTo>
                      <a:pt x="9" y="97"/>
                    </a:lnTo>
                    <a:lnTo>
                      <a:pt x="11" y="85"/>
                    </a:lnTo>
                    <a:lnTo>
                      <a:pt x="14" y="70"/>
                    </a:lnTo>
                    <a:lnTo>
                      <a:pt x="14" y="64"/>
                    </a:lnTo>
                    <a:lnTo>
                      <a:pt x="17" y="49"/>
                    </a:lnTo>
                    <a:lnTo>
                      <a:pt x="20" y="12"/>
                    </a:lnTo>
                    <a:lnTo>
                      <a:pt x="22" y="3"/>
                    </a:lnTo>
                    <a:lnTo>
                      <a:pt x="83" y="3"/>
                    </a:lnTo>
                    <a:lnTo>
                      <a:pt x="113" y="0"/>
                    </a:lnTo>
                    <a:lnTo>
                      <a:pt x="130" y="0"/>
                    </a:lnTo>
                    <a:lnTo>
                      <a:pt x="124" y="12"/>
                    </a:lnTo>
                    <a:lnTo>
                      <a:pt x="116" y="43"/>
                    </a:lnTo>
                    <a:lnTo>
                      <a:pt x="116" y="46"/>
                    </a:lnTo>
                    <a:lnTo>
                      <a:pt x="110" y="61"/>
                    </a:lnTo>
                    <a:lnTo>
                      <a:pt x="105" y="73"/>
                    </a:lnTo>
                    <a:lnTo>
                      <a:pt x="102" y="85"/>
                    </a:lnTo>
                    <a:lnTo>
                      <a:pt x="94" y="109"/>
                    </a:lnTo>
                    <a:lnTo>
                      <a:pt x="91" y="121"/>
                    </a:lnTo>
                    <a:lnTo>
                      <a:pt x="86" y="137"/>
                    </a:lnTo>
                    <a:lnTo>
                      <a:pt x="83" y="149"/>
                    </a:lnTo>
                    <a:lnTo>
                      <a:pt x="77" y="173"/>
                    </a:lnTo>
                    <a:lnTo>
                      <a:pt x="69" y="197"/>
                    </a:lnTo>
                    <a:lnTo>
                      <a:pt x="61" y="194"/>
                    </a:lnTo>
                    <a:lnTo>
                      <a:pt x="53" y="194"/>
                    </a:lnTo>
                    <a:lnTo>
                      <a:pt x="44" y="194"/>
                    </a:lnTo>
                    <a:lnTo>
                      <a:pt x="36" y="194"/>
                    </a:lnTo>
                    <a:lnTo>
                      <a:pt x="33" y="191"/>
                    </a:lnTo>
                    <a:lnTo>
                      <a:pt x="25" y="191"/>
                    </a:lnTo>
                    <a:lnTo>
                      <a:pt x="20" y="188"/>
                    </a:lnTo>
                    <a:lnTo>
                      <a:pt x="11" y="188"/>
                    </a:lnTo>
                    <a:lnTo>
                      <a:pt x="3" y="188"/>
                    </a:lnTo>
                    <a:lnTo>
                      <a:pt x="3" y="185"/>
                    </a:lnTo>
                    <a:lnTo>
                      <a:pt x="3" y="182"/>
                    </a:lnTo>
                    <a:lnTo>
                      <a:pt x="3" y="179"/>
                    </a:lnTo>
                    <a:lnTo>
                      <a:pt x="3" y="176"/>
                    </a:lnTo>
                    <a:lnTo>
                      <a:pt x="3" y="173"/>
                    </a:lnTo>
                    <a:lnTo>
                      <a:pt x="0" y="170"/>
                    </a:lnTo>
                    <a:lnTo>
                      <a:pt x="0" y="167"/>
                    </a:lnTo>
                    <a:lnTo>
                      <a:pt x="3" y="161"/>
                    </a:lnTo>
                    <a:lnTo>
                      <a:pt x="3" y="149"/>
                    </a:lnTo>
                    <a:lnTo>
                      <a:pt x="6" y="137"/>
                    </a:lnTo>
                    <a:lnTo>
                      <a:pt x="6" y="118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8" name="Freeform 374"/>
              <p:cNvSpPr>
                <a:spLocks/>
              </p:cNvSpPr>
              <p:nvPr/>
            </p:nvSpPr>
            <p:spPr bwMode="auto">
              <a:xfrm>
                <a:off x="2188" y="2649"/>
                <a:ext cx="143" cy="233"/>
              </a:xfrm>
              <a:custGeom>
                <a:avLst/>
                <a:gdLst/>
                <a:ahLst/>
                <a:cxnLst>
                  <a:cxn ang="0">
                    <a:pos x="74" y="39"/>
                  </a:cxn>
                  <a:cxn ang="0">
                    <a:pos x="77" y="42"/>
                  </a:cxn>
                  <a:cxn ang="0">
                    <a:pos x="80" y="45"/>
                  </a:cxn>
                  <a:cxn ang="0">
                    <a:pos x="102" y="94"/>
                  </a:cxn>
                  <a:cxn ang="0">
                    <a:pos x="113" y="115"/>
                  </a:cxn>
                  <a:cxn ang="0">
                    <a:pos x="121" y="136"/>
                  </a:cxn>
                  <a:cxn ang="0">
                    <a:pos x="129" y="151"/>
                  </a:cxn>
                  <a:cxn ang="0">
                    <a:pos x="138" y="170"/>
                  </a:cxn>
                  <a:cxn ang="0">
                    <a:pos x="143" y="182"/>
                  </a:cxn>
                  <a:cxn ang="0">
                    <a:pos x="140" y="185"/>
                  </a:cxn>
                  <a:cxn ang="0">
                    <a:pos x="135" y="191"/>
                  </a:cxn>
                  <a:cxn ang="0">
                    <a:pos x="121" y="200"/>
                  </a:cxn>
                  <a:cxn ang="0">
                    <a:pos x="116" y="203"/>
                  </a:cxn>
                  <a:cxn ang="0">
                    <a:pos x="107" y="209"/>
                  </a:cxn>
                  <a:cxn ang="0">
                    <a:pos x="99" y="215"/>
                  </a:cxn>
                  <a:cxn ang="0">
                    <a:pos x="94" y="218"/>
                  </a:cxn>
                  <a:cxn ang="0">
                    <a:pos x="85" y="227"/>
                  </a:cxn>
                  <a:cxn ang="0">
                    <a:pos x="80" y="230"/>
                  </a:cxn>
                  <a:cxn ang="0">
                    <a:pos x="74" y="233"/>
                  </a:cxn>
                  <a:cxn ang="0">
                    <a:pos x="63" y="218"/>
                  </a:cxn>
                  <a:cxn ang="0">
                    <a:pos x="52" y="200"/>
                  </a:cxn>
                  <a:cxn ang="0">
                    <a:pos x="41" y="185"/>
                  </a:cxn>
                  <a:cxn ang="0">
                    <a:pos x="30" y="167"/>
                  </a:cxn>
                  <a:cxn ang="0">
                    <a:pos x="19" y="151"/>
                  </a:cxn>
                  <a:cxn ang="0">
                    <a:pos x="6" y="130"/>
                  </a:cxn>
                  <a:cxn ang="0">
                    <a:pos x="0" y="121"/>
                  </a:cxn>
                  <a:cxn ang="0">
                    <a:pos x="41" y="33"/>
                  </a:cxn>
                  <a:cxn ang="0">
                    <a:pos x="47" y="21"/>
                  </a:cxn>
                  <a:cxn ang="0">
                    <a:pos x="50" y="18"/>
                  </a:cxn>
                  <a:cxn ang="0">
                    <a:pos x="50" y="15"/>
                  </a:cxn>
                  <a:cxn ang="0">
                    <a:pos x="55" y="6"/>
                  </a:cxn>
                  <a:cxn ang="0">
                    <a:pos x="58" y="0"/>
                  </a:cxn>
                  <a:cxn ang="0">
                    <a:pos x="74" y="39"/>
                  </a:cxn>
                </a:cxnLst>
                <a:rect l="0" t="0" r="r" b="b"/>
                <a:pathLst>
                  <a:path w="143" h="233">
                    <a:moveTo>
                      <a:pt x="74" y="39"/>
                    </a:moveTo>
                    <a:lnTo>
                      <a:pt x="77" y="42"/>
                    </a:lnTo>
                    <a:lnTo>
                      <a:pt x="80" y="45"/>
                    </a:lnTo>
                    <a:lnTo>
                      <a:pt x="102" y="94"/>
                    </a:lnTo>
                    <a:lnTo>
                      <a:pt x="113" y="115"/>
                    </a:lnTo>
                    <a:lnTo>
                      <a:pt x="121" y="136"/>
                    </a:lnTo>
                    <a:lnTo>
                      <a:pt x="129" y="151"/>
                    </a:lnTo>
                    <a:lnTo>
                      <a:pt x="138" y="170"/>
                    </a:lnTo>
                    <a:lnTo>
                      <a:pt x="143" y="182"/>
                    </a:lnTo>
                    <a:lnTo>
                      <a:pt x="140" y="185"/>
                    </a:lnTo>
                    <a:lnTo>
                      <a:pt x="135" y="191"/>
                    </a:lnTo>
                    <a:lnTo>
                      <a:pt x="121" y="200"/>
                    </a:lnTo>
                    <a:lnTo>
                      <a:pt x="116" y="203"/>
                    </a:lnTo>
                    <a:lnTo>
                      <a:pt x="107" y="209"/>
                    </a:lnTo>
                    <a:lnTo>
                      <a:pt x="99" y="215"/>
                    </a:lnTo>
                    <a:lnTo>
                      <a:pt x="94" y="218"/>
                    </a:lnTo>
                    <a:lnTo>
                      <a:pt x="85" y="227"/>
                    </a:lnTo>
                    <a:lnTo>
                      <a:pt x="80" y="230"/>
                    </a:lnTo>
                    <a:lnTo>
                      <a:pt x="74" y="233"/>
                    </a:lnTo>
                    <a:lnTo>
                      <a:pt x="63" y="218"/>
                    </a:lnTo>
                    <a:lnTo>
                      <a:pt x="52" y="200"/>
                    </a:lnTo>
                    <a:lnTo>
                      <a:pt x="41" y="185"/>
                    </a:lnTo>
                    <a:lnTo>
                      <a:pt x="30" y="167"/>
                    </a:lnTo>
                    <a:lnTo>
                      <a:pt x="19" y="151"/>
                    </a:lnTo>
                    <a:lnTo>
                      <a:pt x="6" y="130"/>
                    </a:lnTo>
                    <a:lnTo>
                      <a:pt x="0" y="121"/>
                    </a:lnTo>
                    <a:lnTo>
                      <a:pt x="41" y="33"/>
                    </a:lnTo>
                    <a:lnTo>
                      <a:pt x="47" y="21"/>
                    </a:lnTo>
                    <a:lnTo>
                      <a:pt x="50" y="18"/>
                    </a:lnTo>
                    <a:lnTo>
                      <a:pt x="50" y="15"/>
                    </a:lnTo>
                    <a:lnTo>
                      <a:pt x="55" y="6"/>
                    </a:lnTo>
                    <a:lnTo>
                      <a:pt x="58" y="0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79" name="Freeform 375"/>
              <p:cNvSpPr>
                <a:spLocks/>
              </p:cNvSpPr>
              <p:nvPr/>
            </p:nvSpPr>
            <p:spPr bwMode="auto">
              <a:xfrm>
                <a:off x="2141" y="2770"/>
                <a:ext cx="209" cy="300"/>
              </a:xfrm>
              <a:custGeom>
                <a:avLst/>
                <a:gdLst/>
                <a:ahLst/>
                <a:cxnLst>
                  <a:cxn ang="0">
                    <a:pos x="50" y="164"/>
                  </a:cxn>
                  <a:cxn ang="0">
                    <a:pos x="44" y="155"/>
                  </a:cxn>
                  <a:cxn ang="0">
                    <a:pos x="39" y="149"/>
                  </a:cxn>
                  <a:cxn ang="0">
                    <a:pos x="33" y="143"/>
                  </a:cxn>
                  <a:cxn ang="0">
                    <a:pos x="28" y="134"/>
                  </a:cxn>
                  <a:cxn ang="0">
                    <a:pos x="22" y="131"/>
                  </a:cxn>
                  <a:cxn ang="0">
                    <a:pos x="17" y="124"/>
                  </a:cxn>
                  <a:cxn ang="0">
                    <a:pos x="11" y="115"/>
                  </a:cxn>
                  <a:cxn ang="0">
                    <a:pos x="3" y="106"/>
                  </a:cxn>
                  <a:cxn ang="0">
                    <a:pos x="0" y="100"/>
                  </a:cxn>
                  <a:cxn ang="0">
                    <a:pos x="3" y="91"/>
                  </a:cxn>
                  <a:cxn ang="0">
                    <a:pos x="3" y="88"/>
                  </a:cxn>
                  <a:cxn ang="0">
                    <a:pos x="11" y="67"/>
                  </a:cxn>
                  <a:cxn ang="0">
                    <a:pos x="39" y="18"/>
                  </a:cxn>
                  <a:cxn ang="0">
                    <a:pos x="47" y="0"/>
                  </a:cxn>
                  <a:cxn ang="0">
                    <a:pos x="53" y="9"/>
                  </a:cxn>
                  <a:cxn ang="0">
                    <a:pos x="66" y="30"/>
                  </a:cxn>
                  <a:cxn ang="0">
                    <a:pos x="77" y="46"/>
                  </a:cxn>
                  <a:cxn ang="0">
                    <a:pos x="88" y="64"/>
                  </a:cxn>
                  <a:cxn ang="0">
                    <a:pos x="99" y="79"/>
                  </a:cxn>
                  <a:cxn ang="0">
                    <a:pos x="110" y="97"/>
                  </a:cxn>
                  <a:cxn ang="0">
                    <a:pos x="121" y="112"/>
                  </a:cxn>
                  <a:cxn ang="0">
                    <a:pos x="130" y="127"/>
                  </a:cxn>
                  <a:cxn ang="0">
                    <a:pos x="141" y="146"/>
                  </a:cxn>
                  <a:cxn ang="0">
                    <a:pos x="152" y="158"/>
                  </a:cxn>
                  <a:cxn ang="0">
                    <a:pos x="157" y="170"/>
                  </a:cxn>
                  <a:cxn ang="0">
                    <a:pos x="163" y="179"/>
                  </a:cxn>
                  <a:cxn ang="0">
                    <a:pos x="168" y="176"/>
                  </a:cxn>
                  <a:cxn ang="0">
                    <a:pos x="182" y="206"/>
                  </a:cxn>
                  <a:cxn ang="0">
                    <a:pos x="185" y="212"/>
                  </a:cxn>
                  <a:cxn ang="0">
                    <a:pos x="196" y="240"/>
                  </a:cxn>
                  <a:cxn ang="0">
                    <a:pos x="207" y="246"/>
                  </a:cxn>
                  <a:cxn ang="0">
                    <a:pos x="209" y="252"/>
                  </a:cxn>
                  <a:cxn ang="0">
                    <a:pos x="204" y="255"/>
                  </a:cxn>
                  <a:cxn ang="0">
                    <a:pos x="201" y="258"/>
                  </a:cxn>
                  <a:cxn ang="0">
                    <a:pos x="193" y="264"/>
                  </a:cxn>
                  <a:cxn ang="0">
                    <a:pos x="171" y="282"/>
                  </a:cxn>
                  <a:cxn ang="0">
                    <a:pos x="163" y="288"/>
                  </a:cxn>
                  <a:cxn ang="0">
                    <a:pos x="152" y="297"/>
                  </a:cxn>
                  <a:cxn ang="0">
                    <a:pos x="149" y="300"/>
                  </a:cxn>
                  <a:cxn ang="0">
                    <a:pos x="138" y="282"/>
                  </a:cxn>
                  <a:cxn ang="0">
                    <a:pos x="132" y="276"/>
                  </a:cxn>
                  <a:cxn ang="0">
                    <a:pos x="127" y="270"/>
                  </a:cxn>
                  <a:cxn ang="0">
                    <a:pos x="121" y="258"/>
                  </a:cxn>
                  <a:cxn ang="0">
                    <a:pos x="119" y="252"/>
                  </a:cxn>
                  <a:cxn ang="0">
                    <a:pos x="116" y="246"/>
                  </a:cxn>
                  <a:cxn ang="0">
                    <a:pos x="113" y="243"/>
                  </a:cxn>
                  <a:cxn ang="0">
                    <a:pos x="110" y="240"/>
                  </a:cxn>
                  <a:cxn ang="0">
                    <a:pos x="105" y="234"/>
                  </a:cxn>
                  <a:cxn ang="0">
                    <a:pos x="102" y="228"/>
                  </a:cxn>
                  <a:cxn ang="0">
                    <a:pos x="97" y="221"/>
                  </a:cxn>
                  <a:cxn ang="0">
                    <a:pos x="94" y="218"/>
                  </a:cxn>
                  <a:cxn ang="0">
                    <a:pos x="88" y="212"/>
                  </a:cxn>
                  <a:cxn ang="0">
                    <a:pos x="83" y="206"/>
                  </a:cxn>
                  <a:cxn ang="0">
                    <a:pos x="77" y="200"/>
                  </a:cxn>
                  <a:cxn ang="0">
                    <a:pos x="75" y="194"/>
                  </a:cxn>
                  <a:cxn ang="0">
                    <a:pos x="69" y="188"/>
                  </a:cxn>
                  <a:cxn ang="0">
                    <a:pos x="64" y="179"/>
                  </a:cxn>
                  <a:cxn ang="0">
                    <a:pos x="55" y="170"/>
                  </a:cxn>
                  <a:cxn ang="0">
                    <a:pos x="50" y="164"/>
                  </a:cxn>
                </a:cxnLst>
                <a:rect l="0" t="0" r="r" b="b"/>
                <a:pathLst>
                  <a:path w="209" h="300">
                    <a:moveTo>
                      <a:pt x="50" y="164"/>
                    </a:moveTo>
                    <a:lnTo>
                      <a:pt x="44" y="155"/>
                    </a:lnTo>
                    <a:lnTo>
                      <a:pt x="39" y="149"/>
                    </a:lnTo>
                    <a:lnTo>
                      <a:pt x="33" y="143"/>
                    </a:lnTo>
                    <a:lnTo>
                      <a:pt x="28" y="134"/>
                    </a:lnTo>
                    <a:lnTo>
                      <a:pt x="22" y="131"/>
                    </a:lnTo>
                    <a:lnTo>
                      <a:pt x="17" y="124"/>
                    </a:lnTo>
                    <a:lnTo>
                      <a:pt x="11" y="115"/>
                    </a:lnTo>
                    <a:lnTo>
                      <a:pt x="3" y="106"/>
                    </a:lnTo>
                    <a:lnTo>
                      <a:pt x="0" y="100"/>
                    </a:lnTo>
                    <a:lnTo>
                      <a:pt x="3" y="91"/>
                    </a:lnTo>
                    <a:lnTo>
                      <a:pt x="3" y="88"/>
                    </a:lnTo>
                    <a:lnTo>
                      <a:pt x="11" y="67"/>
                    </a:lnTo>
                    <a:lnTo>
                      <a:pt x="39" y="18"/>
                    </a:lnTo>
                    <a:lnTo>
                      <a:pt x="47" y="0"/>
                    </a:lnTo>
                    <a:lnTo>
                      <a:pt x="53" y="9"/>
                    </a:lnTo>
                    <a:lnTo>
                      <a:pt x="66" y="30"/>
                    </a:lnTo>
                    <a:lnTo>
                      <a:pt x="77" y="46"/>
                    </a:lnTo>
                    <a:lnTo>
                      <a:pt x="88" y="64"/>
                    </a:lnTo>
                    <a:lnTo>
                      <a:pt x="99" y="79"/>
                    </a:lnTo>
                    <a:lnTo>
                      <a:pt x="110" y="97"/>
                    </a:lnTo>
                    <a:lnTo>
                      <a:pt x="121" y="112"/>
                    </a:lnTo>
                    <a:lnTo>
                      <a:pt x="130" y="127"/>
                    </a:lnTo>
                    <a:lnTo>
                      <a:pt x="141" y="146"/>
                    </a:lnTo>
                    <a:lnTo>
                      <a:pt x="152" y="158"/>
                    </a:lnTo>
                    <a:lnTo>
                      <a:pt x="157" y="170"/>
                    </a:lnTo>
                    <a:lnTo>
                      <a:pt x="163" y="179"/>
                    </a:lnTo>
                    <a:lnTo>
                      <a:pt x="168" y="176"/>
                    </a:lnTo>
                    <a:lnTo>
                      <a:pt x="182" y="206"/>
                    </a:lnTo>
                    <a:lnTo>
                      <a:pt x="185" y="212"/>
                    </a:lnTo>
                    <a:lnTo>
                      <a:pt x="196" y="240"/>
                    </a:lnTo>
                    <a:lnTo>
                      <a:pt x="207" y="246"/>
                    </a:lnTo>
                    <a:lnTo>
                      <a:pt x="209" y="252"/>
                    </a:lnTo>
                    <a:lnTo>
                      <a:pt x="204" y="255"/>
                    </a:lnTo>
                    <a:lnTo>
                      <a:pt x="201" y="258"/>
                    </a:lnTo>
                    <a:lnTo>
                      <a:pt x="193" y="264"/>
                    </a:lnTo>
                    <a:lnTo>
                      <a:pt x="171" y="282"/>
                    </a:lnTo>
                    <a:lnTo>
                      <a:pt x="163" y="288"/>
                    </a:lnTo>
                    <a:lnTo>
                      <a:pt x="152" y="297"/>
                    </a:lnTo>
                    <a:lnTo>
                      <a:pt x="149" y="300"/>
                    </a:lnTo>
                    <a:lnTo>
                      <a:pt x="138" y="282"/>
                    </a:lnTo>
                    <a:lnTo>
                      <a:pt x="132" y="276"/>
                    </a:lnTo>
                    <a:lnTo>
                      <a:pt x="127" y="270"/>
                    </a:lnTo>
                    <a:lnTo>
                      <a:pt x="121" y="258"/>
                    </a:lnTo>
                    <a:lnTo>
                      <a:pt x="119" y="252"/>
                    </a:lnTo>
                    <a:lnTo>
                      <a:pt x="116" y="246"/>
                    </a:lnTo>
                    <a:lnTo>
                      <a:pt x="113" y="243"/>
                    </a:lnTo>
                    <a:lnTo>
                      <a:pt x="110" y="240"/>
                    </a:lnTo>
                    <a:lnTo>
                      <a:pt x="105" y="234"/>
                    </a:lnTo>
                    <a:lnTo>
                      <a:pt x="102" y="228"/>
                    </a:lnTo>
                    <a:lnTo>
                      <a:pt x="97" y="221"/>
                    </a:lnTo>
                    <a:lnTo>
                      <a:pt x="94" y="218"/>
                    </a:lnTo>
                    <a:lnTo>
                      <a:pt x="88" y="212"/>
                    </a:lnTo>
                    <a:lnTo>
                      <a:pt x="83" y="206"/>
                    </a:lnTo>
                    <a:lnTo>
                      <a:pt x="77" y="200"/>
                    </a:lnTo>
                    <a:lnTo>
                      <a:pt x="75" y="194"/>
                    </a:lnTo>
                    <a:lnTo>
                      <a:pt x="69" y="188"/>
                    </a:lnTo>
                    <a:lnTo>
                      <a:pt x="64" y="179"/>
                    </a:lnTo>
                    <a:lnTo>
                      <a:pt x="55" y="170"/>
                    </a:lnTo>
                    <a:lnTo>
                      <a:pt x="50" y="164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0" name="Freeform 376"/>
              <p:cNvSpPr>
                <a:spLocks/>
              </p:cNvSpPr>
              <p:nvPr/>
            </p:nvSpPr>
            <p:spPr bwMode="auto">
              <a:xfrm>
                <a:off x="2416" y="2813"/>
                <a:ext cx="190" cy="172"/>
              </a:xfrm>
              <a:custGeom>
                <a:avLst/>
                <a:gdLst/>
                <a:ahLst/>
                <a:cxnLst>
                  <a:cxn ang="0">
                    <a:pos x="99" y="169"/>
                  </a:cxn>
                  <a:cxn ang="0">
                    <a:pos x="58" y="169"/>
                  </a:cxn>
                  <a:cxn ang="0">
                    <a:pos x="31" y="172"/>
                  </a:cxn>
                  <a:cxn ang="0">
                    <a:pos x="20" y="142"/>
                  </a:cxn>
                  <a:cxn ang="0">
                    <a:pos x="6" y="66"/>
                  </a:cxn>
                  <a:cxn ang="0">
                    <a:pos x="14" y="33"/>
                  </a:cxn>
                  <a:cxn ang="0">
                    <a:pos x="47" y="0"/>
                  </a:cxn>
                  <a:cxn ang="0">
                    <a:pos x="50" y="24"/>
                  </a:cxn>
                  <a:cxn ang="0">
                    <a:pos x="53" y="57"/>
                  </a:cxn>
                  <a:cxn ang="0">
                    <a:pos x="64" y="63"/>
                  </a:cxn>
                  <a:cxn ang="0">
                    <a:pos x="75" y="60"/>
                  </a:cxn>
                  <a:cxn ang="0">
                    <a:pos x="91" y="57"/>
                  </a:cxn>
                  <a:cxn ang="0">
                    <a:pos x="99" y="54"/>
                  </a:cxn>
                  <a:cxn ang="0">
                    <a:pos x="108" y="54"/>
                  </a:cxn>
                  <a:cxn ang="0">
                    <a:pos x="113" y="54"/>
                  </a:cxn>
                  <a:cxn ang="0">
                    <a:pos x="121" y="51"/>
                  </a:cxn>
                  <a:cxn ang="0">
                    <a:pos x="127" y="51"/>
                  </a:cxn>
                  <a:cxn ang="0">
                    <a:pos x="135" y="51"/>
                  </a:cxn>
                  <a:cxn ang="0">
                    <a:pos x="149" y="48"/>
                  </a:cxn>
                  <a:cxn ang="0">
                    <a:pos x="157" y="48"/>
                  </a:cxn>
                  <a:cxn ang="0">
                    <a:pos x="166" y="48"/>
                  </a:cxn>
                  <a:cxn ang="0">
                    <a:pos x="179" y="48"/>
                  </a:cxn>
                  <a:cxn ang="0">
                    <a:pos x="188" y="48"/>
                  </a:cxn>
                  <a:cxn ang="0">
                    <a:pos x="188" y="60"/>
                  </a:cxn>
                  <a:cxn ang="0">
                    <a:pos x="185" y="100"/>
                  </a:cxn>
                  <a:cxn ang="0">
                    <a:pos x="182" y="124"/>
                  </a:cxn>
                  <a:cxn ang="0">
                    <a:pos x="179" y="133"/>
                  </a:cxn>
                  <a:cxn ang="0">
                    <a:pos x="182" y="139"/>
                  </a:cxn>
                  <a:cxn ang="0">
                    <a:pos x="182" y="145"/>
                  </a:cxn>
                  <a:cxn ang="0">
                    <a:pos x="182" y="151"/>
                  </a:cxn>
                  <a:cxn ang="0">
                    <a:pos x="179" y="157"/>
                  </a:cxn>
                  <a:cxn ang="0">
                    <a:pos x="177" y="160"/>
                  </a:cxn>
                  <a:cxn ang="0">
                    <a:pos x="154" y="166"/>
                  </a:cxn>
                  <a:cxn ang="0">
                    <a:pos x="116" y="166"/>
                  </a:cxn>
                </a:cxnLst>
                <a:rect l="0" t="0" r="r" b="b"/>
                <a:pathLst>
                  <a:path w="190" h="172">
                    <a:moveTo>
                      <a:pt x="108" y="166"/>
                    </a:moveTo>
                    <a:lnTo>
                      <a:pt x="99" y="169"/>
                    </a:lnTo>
                    <a:lnTo>
                      <a:pt x="80" y="169"/>
                    </a:lnTo>
                    <a:lnTo>
                      <a:pt x="58" y="169"/>
                    </a:lnTo>
                    <a:lnTo>
                      <a:pt x="42" y="169"/>
                    </a:lnTo>
                    <a:lnTo>
                      <a:pt x="31" y="172"/>
                    </a:lnTo>
                    <a:lnTo>
                      <a:pt x="25" y="172"/>
                    </a:lnTo>
                    <a:lnTo>
                      <a:pt x="20" y="142"/>
                    </a:lnTo>
                    <a:lnTo>
                      <a:pt x="11" y="97"/>
                    </a:lnTo>
                    <a:lnTo>
                      <a:pt x="6" y="66"/>
                    </a:lnTo>
                    <a:lnTo>
                      <a:pt x="0" y="42"/>
                    </a:lnTo>
                    <a:lnTo>
                      <a:pt x="14" y="33"/>
                    </a:lnTo>
                    <a:lnTo>
                      <a:pt x="31" y="15"/>
                    </a:lnTo>
                    <a:lnTo>
                      <a:pt x="47" y="0"/>
                    </a:lnTo>
                    <a:lnTo>
                      <a:pt x="47" y="3"/>
                    </a:lnTo>
                    <a:lnTo>
                      <a:pt x="50" y="24"/>
                    </a:lnTo>
                    <a:lnTo>
                      <a:pt x="50" y="39"/>
                    </a:lnTo>
                    <a:lnTo>
                      <a:pt x="53" y="57"/>
                    </a:lnTo>
                    <a:lnTo>
                      <a:pt x="53" y="66"/>
                    </a:lnTo>
                    <a:lnTo>
                      <a:pt x="64" y="63"/>
                    </a:lnTo>
                    <a:lnTo>
                      <a:pt x="66" y="63"/>
                    </a:lnTo>
                    <a:lnTo>
                      <a:pt x="75" y="60"/>
                    </a:lnTo>
                    <a:lnTo>
                      <a:pt x="83" y="57"/>
                    </a:lnTo>
                    <a:lnTo>
                      <a:pt x="91" y="57"/>
                    </a:lnTo>
                    <a:lnTo>
                      <a:pt x="97" y="57"/>
                    </a:lnTo>
                    <a:lnTo>
                      <a:pt x="99" y="54"/>
                    </a:lnTo>
                    <a:lnTo>
                      <a:pt x="105" y="54"/>
                    </a:lnTo>
                    <a:lnTo>
                      <a:pt x="108" y="54"/>
                    </a:lnTo>
                    <a:lnTo>
                      <a:pt x="110" y="54"/>
                    </a:lnTo>
                    <a:lnTo>
                      <a:pt x="113" y="54"/>
                    </a:lnTo>
                    <a:lnTo>
                      <a:pt x="116" y="54"/>
                    </a:lnTo>
                    <a:lnTo>
                      <a:pt x="121" y="51"/>
                    </a:lnTo>
                    <a:lnTo>
                      <a:pt x="124" y="51"/>
                    </a:lnTo>
                    <a:lnTo>
                      <a:pt x="127" y="51"/>
                    </a:lnTo>
                    <a:lnTo>
                      <a:pt x="130" y="51"/>
                    </a:lnTo>
                    <a:lnTo>
                      <a:pt x="135" y="51"/>
                    </a:lnTo>
                    <a:lnTo>
                      <a:pt x="143" y="51"/>
                    </a:lnTo>
                    <a:lnTo>
                      <a:pt x="149" y="48"/>
                    </a:lnTo>
                    <a:lnTo>
                      <a:pt x="154" y="48"/>
                    </a:lnTo>
                    <a:lnTo>
                      <a:pt x="157" y="48"/>
                    </a:lnTo>
                    <a:lnTo>
                      <a:pt x="160" y="48"/>
                    </a:lnTo>
                    <a:lnTo>
                      <a:pt x="166" y="48"/>
                    </a:lnTo>
                    <a:lnTo>
                      <a:pt x="174" y="48"/>
                    </a:lnTo>
                    <a:lnTo>
                      <a:pt x="179" y="48"/>
                    </a:lnTo>
                    <a:lnTo>
                      <a:pt x="185" y="48"/>
                    </a:lnTo>
                    <a:lnTo>
                      <a:pt x="188" y="48"/>
                    </a:lnTo>
                    <a:lnTo>
                      <a:pt x="190" y="48"/>
                    </a:lnTo>
                    <a:lnTo>
                      <a:pt x="188" y="60"/>
                    </a:lnTo>
                    <a:lnTo>
                      <a:pt x="185" y="81"/>
                    </a:lnTo>
                    <a:lnTo>
                      <a:pt x="185" y="100"/>
                    </a:lnTo>
                    <a:lnTo>
                      <a:pt x="182" y="112"/>
                    </a:lnTo>
                    <a:lnTo>
                      <a:pt x="182" y="124"/>
                    </a:lnTo>
                    <a:lnTo>
                      <a:pt x="179" y="130"/>
                    </a:lnTo>
                    <a:lnTo>
                      <a:pt x="179" y="133"/>
                    </a:lnTo>
                    <a:lnTo>
                      <a:pt x="182" y="136"/>
                    </a:lnTo>
                    <a:lnTo>
                      <a:pt x="182" y="139"/>
                    </a:lnTo>
                    <a:lnTo>
                      <a:pt x="182" y="142"/>
                    </a:lnTo>
                    <a:lnTo>
                      <a:pt x="182" y="145"/>
                    </a:lnTo>
                    <a:lnTo>
                      <a:pt x="182" y="148"/>
                    </a:lnTo>
                    <a:lnTo>
                      <a:pt x="182" y="151"/>
                    </a:lnTo>
                    <a:lnTo>
                      <a:pt x="182" y="154"/>
                    </a:lnTo>
                    <a:lnTo>
                      <a:pt x="179" y="157"/>
                    </a:lnTo>
                    <a:lnTo>
                      <a:pt x="179" y="160"/>
                    </a:lnTo>
                    <a:lnTo>
                      <a:pt x="177" y="160"/>
                    </a:lnTo>
                    <a:lnTo>
                      <a:pt x="166" y="163"/>
                    </a:lnTo>
                    <a:lnTo>
                      <a:pt x="154" y="166"/>
                    </a:lnTo>
                    <a:lnTo>
                      <a:pt x="138" y="166"/>
                    </a:lnTo>
                    <a:lnTo>
                      <a:pt x="116" y="166"/>
                    </a:lnTo>
                    <a:lnTo>
                      <a:pt x="108" y="166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1" name="Freeform 377"/>
              <p:cNvSpPr>
                <a:spLocks/>
              </p:cNvSpPr>
              <p:nvPr/>
            </p:nvSpPr>
            <p:spPr bwMode="auto">
              <a:xfrm>
                <a:off x="2463" y="2779"/>
                <a:ext cx="154" cy="100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149" y="0"/>
                  </a:cxn>
                  <a:cxn ang="0">
                    <a:pos x="154" y="0"/>
                  </a:cxn>
                  <a:cxn ang="0">
                    <a:pos x="152" y="9"/>
                  </a:cxn>
                  <a:cxn ang="0">
                    <a:pos x="149" y="46"/>
                  </a:cxn>
                  <a:cxn ang="0">
                    <a:pos x="146" y="61"/>
                  </a:cxn>
                  <a:cxn ang="0">
                    <a:pos x="146" y="67"/>
                  </a:cxn>
                  <a:cxn ang="0">
                    <a:pos x="143" y="82"/>
                  </a:cxn>
                  <a:cxn ang="0">
                    <a:pos x="141" y="82"/>
                  </a:cxn>
                  <a:cxn ang="0">
                    <a:pos x="138" y="82"/>
                  </a:cxn>
                  <a:cxn ang="0">
                    <a:pos x="132" y="82"/>
                  </a:cxn>
                  <a:cxn ang="0">
                    <a:pos x="127" y="82"/>
                  </a:cxn>
                  <a:cxn ang="0">
                    <a:pos x="119" y="82"/>
                  </a:cxn>
                  <a:cxn ang="0">
                    <a:pos x="113" y="82"/>
                  </a:cxn>
                  <a:cxn ang="0">
                    <a:pos x="110" y="82"/>
                  </a:cxn>
                  <a:cxn ang="0">
                    <a:pos x="107" y="82"/>
                  </a:cxn>
                  <a:cxn ang="0">
                    <a:pos x="102" y="82"/>
                  </a:cxn>
                  <a:cxn ang="0">
                    <a:pos x="96" y="85"/>
                  </a:cxn>
                  <a:cxn ang="0">
                    <a:pos x="88" y="85"/>
                  </a:cxn>
                  <a:cxn ang="0">
                    <a:pos x="83" y="85"/>
                  </a:cxn>
                  <a:cxn ang="0">
                    <a:pos x="80" y="85"/>
                  </a:cxn>
                  <a:cxn ang="0">
                    <a:pos x="77" y="85"/>
                  </a:cxn>
                  <a:cxn ang="0">
                    <a:pos x="74" y="85"/>
                  </a:cxn>
                  <a:cxn ang="0">
                    <a:pos x="69" y="88"/>
                  </a:cxn>
                  <a:cxn ang="0">
                    <a:pos x="66" y="88"/>
                  </a:cxn>
                  <a:cxn ang="0">
                    <a:pos x="63" y="88"/>
                  </a:cxn>
                  <a:cxn ang="0">
                    <a:pos x="61" y="88"/>
                  </a:cxn>
                  <a:cxn ang="0">
                    <a:pos x="58" y="88"/>
                  </a:cxn>
                  <a:cxn ang="0">
                    <a:pos x="52" y="88"/>
                  </a:cxn>
                  <a:cxn ang="0">
                    <a:pos x="50" y="91"/>
                  </a:cxn>
                  <a:cxn ang="0">
                    <a:pos x="44" y="91"/>
                  </a:cxn>
                  <a:cxn ang="0">
                    <a:pos x="36" y="91"/>
                  </a:cxn>
                  <a:cxn ang="0">
                    <a:pos x="28" y="94"/>
                  </a:cxn>
                  <a:cxn ang="0">
                    <a:pos x="19" y="97"/>
                  </a:cxn>
                  <a:cxn ang="0">
                    <a:pos x="17" y="97"/>
                  </a:cxn>
                  <a:cxn ang="0">
                    <a:pos x="6" y="100"/>
                  </a:cxn>
                  <a:cxn ang="0">
                    <a:pos x="6" y="91"/>
                  </a:cxn>
                  <a:cxn ang="0">
                    <a:pos x="3" y="73"/>
                  </a:cxn>
                  <a:cxn ang="0">
                    <a:pos x="3" y="58"/>
                  </a:cxn>
                  <a:cxn ang="0">
                    <a:pos x="0" y="37"/>
                  </a:cxn>
                  <a:cxn ang="0">
                    <a:pos x="0" y="34"/>
                  </a:cxn>
                  <a:cxn ang="0">
                    <a:pos x="11" y="21"/>
                  </a:cxn>
                  <a:cxn ang="0">
                    <a:pos x="19" y="15"/>
                  </a:cxn>
                  <a:cxn ang="0">
                    <a:pos x="33" y="3"/>
                  </a:cxn>
                  <a:cxn ang="0">
                    <a:pos x="61" y="0"/>
                  </a:cxn>
                  <a:cxn ang="0">
                    <a:pos x="66" y="0"/>
                  </a:cxn>
                  <a:cxn ang="0">
                    <a:pos x="96" y="0"/>
                  </a:cxn>
                </a:cxnLst>
                <a:rect l="0" t="0" r="r" b="b"/>
                <a:pathLst>
                  <a:path w="154" h="100">
                    <a:moveTo>
                      <a:pt x="96" y="0"/>
                    </a:moveTo>
                    <a:lnTo>
                      <a:pt x="149" y="0"/>
                    </a:lnTo>
                    <a:lnTo>
                      <a:pt x="154" y="0"/>
                    </a:lnTo>
                    <a:lnTo>
                      <a:pt x="152" y="9"/>
                    </a:lnTo>
                    <a:lnTo>
                      <a:pt x="149" y="46"/>
                    </a:lnTo>
                    <a:lnTo>
                      <a:pt x="146" y="61"/>
                    </a:lnTo>
                    <a:lnTo>
                      <a:pt x="146" y="67"/>
                    </a:lnTo>
                    <a:lnTo>
                      <a:pt x="143" y="82"/>
                    </a:lnTo>
                    <a:lnTo>
                      <a:pt x="141" y="82"/>
                    </a:lnTo>
                    <a:lnTo>
                      <a:pt x="138" y="82"/>
                    </a:lnTo>
                    <a:lnTo>
                      <a:pt x="132" y="82"/>
                    </a:lnTo>
                    <a:lnTo>
                      <a:pt x="127" y="82"/>
                    </a:lnTo>
                    <a:lnTo>
                      <a:pt x="119" y="82"/>
                    </a:lnTo>
                    <a:lnTo>
                      <a:pt x="113" y="82"/>
                    </a:lnTo>
                    <a:lnTo>
                      <a:pt x="110" y="82"/>
                    </a:lnTo>
                    <a:lnTo>
                      <a:pt x="107" y="82"/>
                    </a:lnTo>
                    <a:lnTo>
                      <a:pt x="102" y="82"/>
                    </a:lnTo>
                    <a:lnTo>
                      <a:pt x="96" y="85"/>
                    </a:lnTo>
                    <a:lnTo>
                      <a:pt x="88" y="85"/>
                    </a:lnTo>
                    <a:lnTo>
                      <a:pt x="83" y="85"/>
                    </a:lnTo>
                    <a:lnTo>
                      <a:pt x="80" y="85"/>
                    </a:lnTo>
                    <a:lnTo>
                      <a:pt x="77" y="85"/>
                    </a:lnTo>
                    <a:lnTo>
                      <a:pt x="74" y="85"/>
                    </a:lnTo>
                    <a:lnTo>
                      <a:pt x="69" y="88"/>
                    </a:lnTo>
                    <a:lnTo>
                      <a:pt x="66" y="88"/>
                    </a:lnTo>
                    <a:lnTo>
                      <a:pt x="63" y="88"/>
                    </a:lnTo>
                    <a:lnTo>
                      <a:pt x="61" y="88"/>
                    </a:lnTo>
                    <a:lnTo>
                      <a:pt x="58" y="88"/>
                    </a:lnTo>
                    <a:lnTo>
                      <a:pt x="52" y="88"/>
                    </a:lnTo>
                    <a:lnTo>
                      <a:pt x="50" y="91"/>
                    </a:lnTo>
                    <a:lnTo>
                      <a:pt x="44" y="91"/>
                    </a:lnTo>
                    <a:lnTo>
                      <a:pt x="36" y="91"/>
                    </a:lnTo>
                    <a:lnTo>
                      <a:pt x="28" y="94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6" y="100"/>
                    </a:lnTo>
                    <a:lnTo>
                      <a:pt x="6" y="91"/>
                    </a:lnTo>
                    <a:lnTo>
                      <a:pt x="3" y="73"/>
                    </a:lnTo>
                    <a:lnTo>
                      <a:pt x="3" y="58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11" y="21"/>
                    </a:lnTo>
                    <a:lnTo>
                      <a:pt x="19" y="15"/>
                    </a:lnTo>
                    <a:lnTo>
                      <a:pt x="33" y="3"/>
                    </a:lnTo>
                    <a:lnTo>
                      <a:pt x="61" y="0"/>
                    </a:lnTo>
                    <a:lnTo>
                      <a:pt x="66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2" name="Freeform 378"/>
              <p:cNvSpPr>
                <a:spLocks/>
              </p:cNvSpPr>
              <p:nvPr/>
            </p:nvSpPr>
            <p:spPr bwMode="auto">
              <a:xfrm>
                <a:off x="2752" y="3140"/>
                <a:ext cx="182" cy="306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80" y="21"/>
                  </a:cxn>
                  <a:cxn ang="0">
                    <a:pos x="80" y="33"/>
                  </a:cxn>
                  <a:cxn ang="0">
                    <a:pos x="94" y="36"/>
                  </a:cxn>
                  <a:cxn ang="0">
                    <a:pos x="102" y="39"/>
                  </a:cxn>
                  <a:cxn ang="0">
                    <a:pos x="113" y="42"/>
                  </a:cxn>
                  <a:cxn ang="0">
                    <a:pos x="105" y="82"/>
                  </a:cxn>
                  <a:cxn ang="0">
                    <a:pos x="107" y="97"/>
                  </a:cxn>
                  <a:cxn ang="0">
                    <a:pos x="116" y="97"/>
                  </a:cxn>
                  <a:cxn ang="0">
                    <a:pos x="124" y="100"/>
                  </a:cxn>
                  <a:cxn ang="0">
                    <a:pos x="132" y="109"/>
                  </a:cxn>
                  <a:cxn ang="0">
                    <a:pos x="143" y="112"/>
                  </a:cxn>
                  <a:cxn ang="0">
                    <a:pos x="143" y="124"/>
                  </a:cxn>
                  <a:cxn ang="0">
                    <a:pos x="135" y="155"/>
                  </a:cxn>
                  <a:cxn ang="0">
                    <a:pos x="171" y="191"/>
                  </a:cxn>
                  <a:cxn ang="0">
                    <a:pos x="162" y="215"/>
                  </a:cxn>
                  <a:cxn ang="0">
                    <a:pos x="151" y="243"/>
                  </a:cxn>
                  <a:cxn ang="0">
                    <a:pos x="151" y="264"/>
                  </a:cxn>
                  <a:cxn ang="0">
                    <a:pos x="138" y="285"/>
                  </a:cxn>
                  <a:cxn ang="0">
                    <a:pos x="129" y="288"/>
                  </a:cxn>
                  <a:cxn ang="0">
                    <a:pos x="135" y="291"/>
                  </a:cxn>
                  <a:cxn ang="0">
                    <a:pos x="110" y="294"/>
                  </a:cxn>
                  <a:cxn ang="0">
                    <a:pos x="91" y="291"/>
                  </a:cxn>
                  <a:cxn ang="0">
                    <a:pos x="85" y="300"/>
                  </a:cxn>
                  <a:cxn ang="0">
                    <a:pos x="72" y="300"/>
                  </a:cxn>
                  <a:cxn ang="0">
                    <a:pos x="50" y="306"/>
                  </a:cxn>
                  <a:cxn ang="0">
                    <a:pos x="28" y="297"/>
                  </a:cxn>
                  <a:cxn ang="0">
                    <a:pos x="30" y="291"/>
                  </a:cxn>
                  <a:cxn ang="0">
                    <a:pos x="36" y="285"/>
                  </a:cxn>
                  <a:cxn ang="0">
                    <a:pos x="36" y="273"/>
                  </a:cxn>
                  <a:cxn ang="0">
                    <a:pos x="41" y="258"/>
                  </a:cxn>
                  <a:cxn ang="0">
                    <a:pos x="41" y="246"/>
                  </a:cxn>
                  <a:cxn ang="0">
                    <a:pos x="39" y="240"/>
                  </a:cxn>
                  <a:cxn ang="0">
                    <a:pos x="19" y="236"/>
                  </a:cxn>
                  <a:cxn ang="0">
                    <a:pos x="14" y="230"/>
                  </a:cxn>
                  <a:cxn ang="0">
                    <a:pos x="0" y="227"/>
                  </a:cxn>
                  <a:cxn ang="0">
                    <a:pos x="0" y="218"/>
                  </a:cxn>
                  <a:cxn ang="0">
                    <a:pos x="0" y="209"/>
                  </a:cxn>
                  <a:cxn ang="0">
                    <a:pos x="3" y="194"/>
                  </a:cxn>
                  <a:cxn ang="0">
                    <a:pos x="6" y="173"/>
                  </a:cxn>
                  <a:cxn ang="0">
                    <a:pos x="8" y="155"/>
                  </a:cxn>
                  <a:cxn ang="0">
                    <a:pos x="11" y="149"/>
                  </a:cxn>
                  <a:cxn ang="0">
                    <a:pos x="14" y="143"/>
                  </a:cxn>
                  <a:cxn ang="0">
                    <a:pos x="17" y="124"/>
                  </a:cxn>
                  <a:cxn ang="0">
                    <a:pos x="17" y="109"/>
                  </a:cxn>
                  <a:cxn ang="0">
                    <a:pos x="19" y="79"/>
                  </a:cxn>
                  <a:cxn ang="0">
                    <a:pos x="19" y="55"/>
                  </a:cxn>
                  <a:cxn ang="0">
                    <a:pos x="22" y="39"/>
                  </a:cxn>
                  <a:cxn ang="0">
                    <a:pos x="22" y="24"/>
                  </a:cxn>
                  <a:cxn ang="0">
                    <a:pos x="19" y="0"/>
                  </a:cxn>
                  <a:cxn ang="0">
                    <a:pos x="28" y="0"/>
                  </a:cxn>
                  <a:cxn ang="0">
                    <a:pos x="30" y="3"/>
                  </a:cxn>
                  <a:cxn ang="0">
                    <a:pos x="41" y="6"/>
                  </a:cxn>
                  <a:cxn ang="0">
                    <a:pos x="61" y="6"/>
                  </a:cxn>
                </a:cxnLst>
                <a:rect l="0" t="0" r="r" b="b"/>
                <a:pathLst>
                  <a:path w="182" h="306">
                    <a:moveTo>
                      <a:pt x="61" y="6"/>
                    </a:moveTo>
                    <a:lnTo>
                      <a:pt x="74" y="9"/>
                    </a:lnTo>
                    <a:lnTo>
                      <a:pt x="80" y="9"/>
                    </a:lnTo>
                    <a:lnTo>
                      <a:pt x="80" y="21"/>
                    </a:lnTo>
                    <a:lnTo>
                      <a:pt x="80" y="30"/>
                    </a:lnTo>
                    <a:lnTo>
                      <a:pt x="80" y="33"/>
                    </a:lnTo>
                    <a:lnTo>
                      <a:pt x="88" y="36"/>
                    </a:lnTo>
                    <a:lnTo>
                      <a:pt x="94" y="36"/>
                    </a:lnTo>
                    <a:lnTo>
                      <a:pt x="99" y="39"/>
                    </a:lnTo>
                    <a:lnTo>
                      <a:pt x="102" y="39"/>
                    </a:lnTo>
                    <a:lnTo>
                      <a:pt x="110" y="42"/>
                    </a:lnTo>
                    <a:lnTo>
                      <a:pt x="113" y="42"/>
                    </a:lnTo>
                    <a:lnTo>
                      <a:pt x="110" y="58"/>
                    </a:lnTo>
                    <a:lnTo>
                      <a:pt x="105" y="82"/>
                    </a:lnTo>
                    <a:lnTo>
                      <a:pt x="110" y="82"/>
                    </a:lnTo>
                    <a:lnTo>
                      <a:pt x="107" y="97"/>
                    </a:lnTo>
                    <a:lnTo>
                      <a:pt x="113" y="97"/>
                    </a:lnTo>
                    <a:lnTo>
                      <a:pt x="116" y="97"/>
                    </a:lnTo>
                    <a:lnTo>
                      <a:pt x="121" y="97"/>
                    </a:lnTo>
                    <a:lnTo>
                      <a:pt x="124" y="100"/>
                    </a:lnTo>
                    <a:lnTo>
                      <a:pt x="127" y="106"/>
                    </a:lnTo>
                    <a:lnTo>
                      <a:pt x="132" y="109"/>
                    </a:lnTo>
                    <a:lnTo>
                      <a:pt x="138" y="109"/>
                    </a:lnTo>
                    <a:lnTo>
                      <a:pt x="143" y="112"/>
                    </a:lnTo>
                    <a:lnTo>
                      <a:pt x="146" y="112"/>
                    </a:lnTo>
                    <a:lnTo>
                      <a:pt x="143" y="124"/>
                    </a:lnTo>
                    <a:lnTo>
                      <a:pt x="140" y="139"/>
                    </a:lnTo>
                    <a:lnTo>
                      <a:pt x="135" y="155"/>
                    </a:lnTo>
                    <a:lnTo>
                      <a:pt x="182" y="167"/>
                    </a:lnTo>
                    <a:lnTo>
                      <a:pt x="171" y="191"/>
                    </a:lnTo>
                    <a:lnTo>
                      <a:pt x="165" y="203"/>
                    </a:lnTo>
                    <a:lnTo>
                      <a:pt x="162" y="215"/>
                    </a:lnTo>
                    <a:lnTo>
                      <a:pt x="157" y="227"/>
                    </a:lnTo>
                    <a:lnTo>
                      <a:pt x="151" y="243"/>
                    </a:lnTo>
                    <a:lnTo>
                      <a:pt x="157" y="243"/>
                    </a:lnTo>
                    <a:lnTo>
                      <a:pt x="151" y="264"/>
                    </a:lnTo>
                    <a:lnTo>
                      <a:pt x="143" y="264"/>
                    </a:lnTo>
                    <a:lnTo>
                      <a:pt x="138" y="285"/>
                    </a:lnTo>
                    <a:lnTo>
                      <a:pt x="129" y="282"/>
                    </a:lnTo>
                    <a:lnTo>
                      <a:pt x="129" y="288"/>
                    </a:lnTo>
                    <a:lnTo>
                      <a:pt x="129" y="291"/>
                    </a:lnTo>
                    <a:lnTo>
                      <a:pt x="135" y="291"/>
                    </a:lnTo>
                    <a:lnTo>
                      <a:pt x="132" y="300"/>
                    </a:lnTo>
                    <a:lnTo>
                      <a:pt x="110" y="294"/>
                    </a:lnTo>
                    <a:lnTo>
                      <a:pt x="94" y="291"/>
                    </a:lnTo>
                    <a:lnTo>
                      <a:pt x="91" y="291"/>
                    </a:lnTo>
                    <a:lnTo>
                      <a:pt x="91" y="300"/>
                    </a:lnTo>
                    <a:lnTo>
                      <a:pt x="85" y="300"/>
                    </a:lnTo>
                    <a:lnTo>
                      <a:pt x="83" y="300"/>
                    </a:lnTo>
                    <a:lnTo>
                      <a:pt x="72" y="300"/>
                    </a:lnTo>
                    <a:lnTo>
                      <a:pt x="52" y="297"/>
                    </a:lnTo>
                    <a:lnTo>
                      <a:pt x="50" y="306"/>
                    </a:lnTo>
                    <a:lnTo>
                      <a:pt x="28" y="303"/>
                    </a:lnTo>
                    <a:lnTo>
                      <a:pt x="28" y="297"/>
                    </a:lnTo>
                    <a:lnTo>
                      <a:pt x="28" y="294"/>
                    </a:lnTo>
                    <a:lnTo>
                      <a:pt x="30" y="291"/>
                    </a:lnTo>
                    <a:lnTo>
                      <a:pt x="33" y="288"/>
                    </a:lnTo>
                    <a:lnTo>
                      <a:pt x="36" y="285"/>
                    </a:lnTo>
                    <a:lnTo>
                      <a:pt x="36" y="279"/>
                    </a:lnTo>
                    <a:lnTo>
                      <a:pt x="36" y="273"/>
                    </a:lnTo>
                    <a:lnTo>
                      <a:pt x="39" y="267"/>
                    </a:lnTo>
                    <a:lnTo>
                      <a:pt x="41" y="258"/>
                    </a:lnTo>
                    <a:lnTo>
                      <a:pt x="41" y="252"/>
                    </a:lnTo>
                    <a:lnTo>
                      <a:pt x="41" y="246"/>
                    </a:lnTo>
                    <a:lnTo>
                      <a:pt x="44" y="240"/>
                    </a:lnTo>
                    <a:lnTo>
                      <a:pt x="39" y="240"/>
                    </a:lnTo>
                    <a:lnTo>
                      <a:pt x="30" y="240"/>
                    </a:lnTo>
                    <a:lnTo>
                      <a:pt x="19" y="236"/>
                    </a:lnTo>
                    <a:lnTo>
                      <a:pt x="17" y="236"/>
                    </a:lnTo>
                    <a:lnTo>
                      <a:pt x="14" y="230"/>
                    </a:lnTo>
                    <a:lnTo>
                      <a:pt x="3" y="230"/>
                    </a:lnTo>
                    <a:lnTo>
                      <a:pt x="0" y="227"/>
                    </a:lnTo>
                    <a:lnTo>
                      <a:pt x="0" y="224"/>
                    </a:lnTo>
                    <a:lnTo>
                      <a:pt x="0" y="218"/>
                    </a:lnTo>
                    <a:lnTo>
                      <a:pt x="0" y="212"/>
                    </a:lnTo>
                    <a:lnTo>
                      <a:pt x="0" y="209"/>
                    </a:lnTo>
                    <a:lnTo>
                      <a:pt x="0" y="203"/>
                    </a:lnTo>
                    <a:lnTo>
                      <a:pt x="3" y="194"/>
                    </a:lnTo>
                    <a:lnTo>
                      <a:pt x="3" y="182"/>
                    </a:lnTo>
                    <a:lnTo>
                      <a:pt x="6" y="173"/>
                    </a:lnTo>
                    <a:lnTo>
                      <a:pt x="6" y="164"/>
                    </a:lnTo>
                    <a:lnTo>
                      <a:pt x="8" y="155"/>
                    </a:lnTo>
                    <a:lnTo>
                      <a:pt x="8" y="152"/>
                    </a:lnTo>
                    <a:lnTo>
                      <a:pt x="11" y="149"/>
                    </a:lnTo>
                    <a:lnTo>
                      <a:pt x="14" y="146"/>
                    </a:lnTo>
                    <a:lnTo>
                      <a:pt x="14" y="143"/>
                    </a:lnTo>
                    <a:lnTo>
                      <a:pt x="14" y="139"/>
                    </a:lnTo>
                    <a:lnTo>
                      <a:pt x="17" y="124"/>
                    </a:lnTo>
                    <a:lnTo>
                      <a:pt x="17" y="118"/>
                    </a:lnTo>
                    <a:lnTo>
                      <a:pt x="17" y="109"/>
                    </a:lnTo>
                    <a:lnTo>
                      <a:pt x="19" y="94"/>
                    </a:lnTo>
                    <a:lnTo>
                      <a:pt x="19" y="79"/>
                    </a:lnTo>
                    <a:lnTo>
                      <a:pt x="19" y="67"/>
                    </a:lnTo>
                    <a:lnTo>
                      <a:pt x="19" y="55"/>
                    </a:lnTo>
                    <a:lnTo>
                      <a:pt x="22" y="45"/>
                    </a:lnTo>
                    <a:lnTo>
                      <a:pt x="22" y="39"/>
                    </a:lnTo>
                    <a:lnTo>
                      <a:pt x="22" y="33"/>
                    </a:lnTo>
                    <a:lnTo>
                      <a:pt x="22" y="24"/>
                    </a:lnTo>
                    <a:lnTo>
                      <a:pt x="22" y="15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50" y="6"/>
                    </a:lnTo>
                    <a:lnTo>
                      <a:pt x="61" y="6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3" name="Freeform 379"/>
              <p:cNvSpPr>
                <a:spLocks/>
              </p:cNvSpPr>
              <p:nvPr/>
            </p:nvSpPr>
            <p:spPr bwMode="auto">
              <a:xfrm>
                <a:off x="2262" y="2800"/>
                <a:ext cx="179" cy="222"/>
              </a:xfrm>
              <a:custGeom>
                <a:avLst/>
                <a:gdLst/>
                <a:ahLst/>
                <a:cxnLst>
                  <a:cxn ang="0">
                    <a:pos x="91" y="16"/>
                  </a:cxn>
                  <a:cxn ang="0">
                    <a:pos x="94" y="16"/>
                  </a:cxn>
                  <a:cxn ang="0">
                    <a:pos x="102" y="13"/>
                  </a:cxn>
                  <a:cxn ang="0">
                    <a:pos x="105" y="13"/>
                  </a:cxn>
                  <a:cxn ang="0">
                    <a:pos x="110" y="10"/>
                  </a:cxn>
                  <a:cxn ang="0">
                    <a:pos x="119" y="7"/>
                  </a:cxn>
                  <a:cxn ang="0">
                    <a:pos x="127" y="7"/>
                  </a:cxn>
                  <a:cxn ang="0">
                    <a:pos x="132" y="4"/>
                  </a:cxn>
                  <a:cxn ang="0">
                    <a:pos x="141" y="0"/>
                  </a:cxn>
                  <a:cxn ang="0">
                    <a:pos x="143" y="10"/>
                  </a:cxn>
                  <a:cxn ang="0">
                    <a:pos x="152" y="37"/>
                  </a:cxn>
                  <a:cxn ang="0">
                    <a:pos x="154" y="55"/>
                  </a:cxn>
                  <a:cxn ang="0">
                    <a:pos x="160" y="79"/>
                  </a:cxn>
                  <a:cxn ang="0">
                    <a:pos x="165" y="110"/>
                  </a:cxn>
                  <a:cxn ang="0">
                    <a:pos x="174" y="155"/>
                  </a:cxn>
                  <a:cxn ang="0">
                    <a:pos x="179" y="185"/>
                  </a:cxn>
                  <a:cxn ang="0">
                    <a:pos x="174" y="185"/>
                  </a:cxn>
                  <a:cxn ang="0">
                    <a:pos x="163" y="188"/>
                  </a:cxn>
                  <a:cxn ang="0">
                    <a:pos x="154" y="188"/>
                  </a:cxn>
                  <a:cxn ang="0">
                    <a:pos x="149" y="191"/>
                  </a:cxn>
                  <a:cxn ang="0">
                    <a:pos x="141" y="198"/>
                  </a:cxn>
                  <a:cxn ang="0">
                    <a:pos x="132" y="201"/>
                  </a:cxn>
                  <a:cxn ang="0">
                    <a:pos x="124" y="207"/>
                  </a:cxn>
                  <a:cxn ang="0">
                    <a:pos x="113" y="213"/>
                  </a:cxn>
                  <a:cxn ang="0">
                    <a:pos x="102" y="216"/>
                  </a:cxn>
                  <a:cxn ang="0">
                    <a:pos x="97" y="222"/>
                  </a:cxn>
                  <a:cxn ang="0">
                    <a:pos x="91" y="222"/>
                  </a:cxn>
                  <a:cxn ang="0">
                    <a:pos x="88" y="222"/>
                  </a:cxn>
                  <a:cxn ang="0">
                    <a:pos x="86" y="216"/>
                  </a:cxn>
                  <a:cxn ang="0">
                    <a:pos x="75" y="210"/>
                  </a:cxn>
                  <a:cxn ang="0">
                    <a:pos x="64" y="182"/>
                  </a:cxn>
                  <a:cxn ang="0">
                    <a:pos x="61" y="176"/>
                  </a:cxn>
                  <a:cxn ang="0">
                    <a:pos x="47" y="146"/>
                  </a:cxn>
                  <a:cxn ang="0">
                    <a:pos x="42" y="149"/>
                  </a:cxn>
                  <a:cxn ang="0">
                    <a:pos x="36" y="140"/>
                  </a:cxn>
                  <a:cxn ang="0">
                    <a:pos x="31" y="128"/>
                  </a:cxn>
                  <a:cxn ang="0">
                    <a:pos x="20" y="116"/>
                  </a:cxn>
                  <a:cxn ang="0">
                    <a:pos x="9" y="97"/>
                  </a:cxn>
                  <a:cxn ang="0">
                    <a:pos x="0" y="82"/>
                  </a:cxn>
                  <a:cxn ang="0">
                    <a:pos x="6" y="79"/>
                  </a:cxn>
                  <a:cxn ang="0">
                    <a:pos x="11" y="76"/>
                  </a:cxn>
                  <a:cxn ang="0">
                    <a:pos x="20" y="67"/>
                  </a:cxn>
                  <a:cxn ang="0">
                    <a:pos x="25" y="64"/>
                  </a:cxn>
                  <a:cxn ang="0">
                    <a:pos x="33" y="58"/>
                  </a:cxn>
                  <a:cxn ang="0">
                    <a:pos x="42" y="52"/>
                  </a:cxn>
                  <a:cxn ang="0">
                    <a:pos x="47" y="49"/>
                  </a:cxn>
                  <a:cxn ang="0">
                    <a:pos x="61" y="40"/>
                  </a:cxn>
                  <a:cxn ang="0">
                    <a:pos x="66" y="34"/>
                  </a:cxn>
                  <a:cxn ang="0">
                    <a:pos x="69" y="31"/>
                  </a:cxn>
                  <a:cxn ang="0">
                    <a:pos x="77" y="28"/>
                  </a:cxn>
                  <a:cxn ang="0">
                    <a:pos x="83" y="22"/>
                  </a:cxn>
                  <a:cxn ang="0">
                    <a:pos x="88" y="19"/>
                  </a:cxn>
                  <a:cxn ang="0">
                    <a:pos x="91" y="16"/>
                  </a:cxn>
                </a:cxnLst>
                <a:rect l="0" t="0" r="r" b="b"/>
                <a:pathLst>
                  <a:path w="179" h="222">
                    <a:moveTo>
                      <a:pt x="91" y="16"/>
                    </a:moveTo>
                    <a:lnTo>
                      <a:pt x="94" y="16"/>
                    </a:lnTo>
                    <a:lnTo>
                      <a:pt x="102" y="13"/>
                    </a:lnTo>
                    <a:lnTo>
                      <a:pt x="105" y="13"/>
                    </a:lnTo>
                    <a:lnTo>
                      <a:pt x="110" y="10"/>
                    </a:lnTo>
                    <a:lnTo>
                      <a:pt x="119" y="7"/>
                    </a:lnTo>
                    <a:lnTo>
                      <a:pt x="127" y="7"/>
                    </a:lnTo>
                    <a:lnTo>
                      <a:pt x="132" y="4"/>
                    </a:lnTo>
                    <a:lnTo>
                      <a:pt x="141" y="0"/>
                    </a:lnTo>
                    <a:lnTo>
                      <a:pt x="143" y="10"/>
                    </a:lnTo>
                    <a:lnTo>
                      <a:pt x="152" y="37"/>
                    </a:lnTo>
                    <a:lnTo>
                      <a:pt x="154" y="55"/>
                    </a:lnTo>
                    <a:lnTo>
                      <a:pt x="160" y="79"/>
                    </a:lnTo>
                    <a:lnTo>
                      <a:pt x="165" y="110"/>
                    </a:lnTo>
                    <a:lnTo>
                      <a:pt x="174" y="155"/>
                    </a:lnTo>
                    <a:lnTo>
                      <a:pt x="179" y="185"/>
                    </a:lnTo>
                    <a:lnTo>
                      <a:pt x="174" y="185"/>
                    </a:lnTo>
                    <a:lnTo>
                      <a:pt x="163" y="188"/>
                    </a:lnTo>
                    <a:lnTo>
                      <a:pt x="154" y="188"/>
                    </a:lnTo>
                    <a:lnTo>
                      <a:pt x="149" y="191"/>
                    </a:lnTo>
                    <a:lnTo>
                      <a:pt x="141" y="198"/>
                    </a:lnTo>
                    <a:lnTo>
                      <a:pt x="132" y="201"/>
                    </a:lnTo>
                    <a:lnTo>
                      <a:pt x="124" y="207"/>
                    </a:lnTo>
                    <a:lnTo>
                      <a:pt x="113" y="213"/>
                    </a:lnTo>
                    <a:lnTo>
                      <a:pt x="102" y="216"/>
                    </a:lnTo>
                    <a:lnTo>
                      <a:pt x="97" y="222"/>
                    </a:lnTo>
                    <a:lnTo>
                      <a:pt x="91" y="222"/>
                    </a:lnTo>
                    <a:lnTo>
                      <a:pt x="88" y="222"/>
                    </a:lnTo>
                    <a:lnTo>
                      <a:pt x="86" y="216"/>
                    </a:lnTo>
                    <a:lnTo>
                      <a:pt x="75" y="210"/>
                    </a:lnTo>
                    <a:lnTo>
                      <a:pt x="64" y="182"/>
                    </a:lnTo>
                    <a:lnTo>
                      <a:pt x="61" y="176"/>
                    </a:lnTo>
                    <a:lnTo>
                      <a:pt x="47" y="146"/>
                    </a:lnTo>
                    <a:lnTo>
                      <a:pt x="42" y="149"/>
                    </a:lnTo>
                    <a:lnTo>
                      <a:pt x="36" y="140"/>
                    </a:lnTo>
                    <a:lnTo>
                      <a:pt x="31" y="128"/>
                    </a:lnTo>
                    <a:lnTo>
                      <a:pt x="20" y="116"/>
                    </a:lnTo>
                    <a:lnTo>
                      <a:pt x="9" y="97"/>
                    </a:lnTo>
                    <a:lnTo>
                      <a:pt x="0" y="82"/>
                    </a:lnTo>
                    <a:lnTo>
                      <a:pt x="6" y="79"/>
                    </a:lnTo>
                    <a:lnTo>
                      <a:pt x="11" y="76"/>
                    </a:lnTo>
                    <a:lnTo>
                      <a:pt x="20" y="67"/>
                    </a:lnTo>
                    <a:lnTo>
                      <a:pt x="25" y="64"/>
                    </a:lnTo>
                    <a:lnTo>
                      <a:pt x="33" y="58"/>
                    </a:lnTo>
                    <a:lnTo>
                      <a:pt x="42" y="52"/>
                    </a:lnTo>
                    <a:lnTo>
                      <a:pt x="47" y="49"/>
                    </a:lnTo>
                    <a:lnTo>
                      <a:pt x="61" y="40"/>
                    </a:lnTo>
                    <a:lnTo>
                      <a:pt x="66" y="34"/>
                    </a:lnTo>
                    <a:lnTo>
                      <a:pt x="69" y="31"/>
                    </a:lnTo>
                    <a:lnTo>
                      <a:pt x="77" y="28"/>
                    </a:lnTo>
                    <a:lnTo>
                      <a:pt x="83" y="22"/>
                    </a:lnTo>
                    <a:lnTo>
                      <a:pt x="88" y="19"/>
                    </a:lnTo>
                    <a:lnTo>
                      <a:pt x="91" y="16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4" name="Freeform 380"/>
              <p:cNvSpPr>
                <a:spLocks/>
              </p:cNvSpPr>
              <p:nvPr/>
            </p:nvSpPr>
            <p:spPr bwMode="auto">
              <a:xfrm>
                <a:off x="2020" y="2667"/>
                <a:ext cx="218" cy="261"/>
              </a:xfrm>
              <a:custGeom>
                <a:avLst/>
                <a:gdLst/>
                <a:ahLst/>
                <a:cxnLst>
                  <a:cxn ang="0">
                    <a:pos x="88" y="261"/>
                  </a:cxn>
                  <a:cxn ang="0">
                    <a:pos x="50" y="224"/>
                  </a:cxn>
                  <a:cxn ang="0">
                    <a:pos x="17" y="191"/>
                  </a:cxn>
                  <a:cxn ang="0">
                    <a:pos x="9" y="182"/>
                  </a:cxn>
                  <a:cxn ang="0">
                    <a:pos x="0" y="173"/>
                  </a:cxn>
                  <a:cxn ang="0">
                    <a:pos x="9" y="167"/>
                  </a:cxn>
                  <a:cxn ang="0">
                    <a:pos x="33" y="146"/>
                  </a:cxn>
                  <a:cxn ang="0">
                    <a:pos x="58" y="127"/>
                  </a:cxn>
                  <a:cxn ang="0">
                    <a:pos x="80" y="109"/>
                  </a:cxn>
                  <a:cxn ang="0">
                    <a:pos x="105" y="88"/>
                  </a:cxn>
                  <a:cxn ang="0">
                    <a:pos x="138" y="61"/>
                  </a:cxn>
                  <a:cxn ang="0">
                    <a:pos x="163" y="40"/>
                  </a:cxn>
                  <a:cxn ang="0">
                    <a:pos x="168" y="36"/>
                  </a:cxn>
                  <a:cxn ang="0">
                    <a:pos x="179" y="27"/>
                  </a:cxn>
                  <a:cxn ang="0">
                    <a:pos x="198" y="12"/>
                  </a:cxn>
                  <a:cxn ang="0">
                    <a:pos x="218" y="0"/>
                  </a:cxn>
                  <a:cxn ang="0">
                    <a:pos x="215" y="3"/>
                  </a:cxn>
                  <a:cxn ang="0">
                    <a:pos x="209" y="15"/>
                  </a:cxn>
                  <a:cxn ang="0">
                    <a:pos x="160" y="121"/>
                  </a:cxn>
                  <a:cxn ang="0">
                    <a:pos x="132" y="170"/>
                  </a:cxn>
                  <a:cxn ang="0">
                    <a:pos x="124" y="191"/>
                  </a:cxn>
                  <a:cxn ang="0">
                    <a:pos x="124" y="194"/>
                  </a:cxn>
                  <a:cxn ang="0">
                    <a:pos x="121" y="203"/>
                  </a:cxn>
                  <a:cxn ang="0">
                    <a:pos x="113" y="215"/>
                  </a:cxn>
                  <a:cxn ang="0">
                    <a:pos x="108" y="224"/>
                  </a:cxn>
                  <a:cxn ang="0">
                    <a:pos x="102" y="234"/>
                  </a:cxn>
                  <a:cxn ang="0">
                    <a:pos x="94" y="249"/>
                  </a:cxn>
                  <a:cxn ang="0">
                    <a:pos x="88" y="261"/>
                  </a:cxn>
                </a:cxnLst>
                <a:rect l="0" t="0" r="r" b="b"/>
                <a:pathLst>
                  <a:path w="218" h="261">
                    <a:moveTo>
                      <a:pt x="88" y="261"/>
                    </a:moveTo>
                    <a:lnTo>
                      <a:pt x="50" y="224"/>
                    </a:lnTo>
                    <a:lnTo>
                      <a:pt x="17" y="191"/>
                    </a:lnTo>
                    <a:lnTo>
                      <a:pt x="9" y="182"/>
                    </a:lnTo>
                    <a:lnTo>
                      <a:pt x="0" y="173"/>
                    </a:lnTo>
                    <a:lnTo>
                      <a:pt x="9" y="167"/>
                    </a:lnTo>
                    <a:lnTo>
                      <a:pt x="33" y="146"/>
                    </a:lnTo>
                    <a:lnTo>
                      <a:pt x="58" y="127"/>
                    </a:lnTo>
                    <a:lnTo>
                      <a:pt x="80" y="109"/>
                    </a:lnTo>
                    <a:lnTo>
                      <a:pt x="105" y="88"/>
                    </a:lnTo>
                    <a:lnTo>
                      <a:pt x="138" y="61"/>
                    </a:lnTo>
                    <a:lnTo>
                      <a:pt x="163" y="40"/>
                    </a:lnTo>
                    <a:lnTo>
                      <a:pt x="168" y="36"/>
                    </a:lnTo>
                    <a:lnTo>
                      <a:pt x="179" y="27"/>
                    </a:lnTo>
                    <a:lnTo>
                      <a:pt x="198" y="12"/>
                    </a:lnTo>
                    <a:lnTo>
                      <a:pt x="218" y="0"/>
                    </a:lnTo>
                    <a:lnTo>
                      <a:pt x="215" y="3"/>
                    </a:lnTo>
                    <a:lnTo>
                      <a:pt x="209" y="15"/>
                    </a:lnTo>
                    <a:lnTo>
                      <a:pt x="160" y="121"/>
                    </a:lnTo>
                    <a:lnTo>
                      <a:pt x="132" y="170"/>
                    </a:lnTo>
                    <a:lnTo>
                      <a:pt x="124" y="191"/>
                    </a:lnTo>
                    <a:lnTo>
                      <a:pt x="124" y="194"/>
                    </a:lnTo>
                    <a:lnTo>
                      <a:pt x="121" y="203"/>
                    </a:lnTo>
                    <a:lnTo>
                      <a:pt x="113" y="215"/>
                    </a:lnTo>
                    <a:lnTo>
                      <a:pt x="108" y="224"/>
                    </a:lnTo>
                    <a:lnTo>
                      <a:pt x="102" y="234"/>
                    </a:lnTo>
                    <a:lnTo>
                      <a:pt x="94" y="249"/>
                    </a:lnTo>
                    <a:lnTo>
                      <a:pt x="88" y="261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5" name="Freeform 381"/>
              <p:cNvSpPr>
                <a:spLocks/>
              </p:cNvSpPr>
              <p:nvPr/>
            </p:nvSpPr>
            <p:spPr bwMode="auto">
              <a:xfrm>
                <a:off x="2367" y="2652"/>
                <a:ext cx="107" cy="203"/>
              </a:xfrm>
              <a:custGeom>
                <a:avLst/>
                <a:gdLst/>
                <a:ahLst/>
                <a:cxnLst>
                  <a:cxn ang="0">
                    <a:pos x="91" y="9"/>
                  </a:cxn>
                  <a:cxn ang="0">
                    <a:pos x="93" y="36"/>
                  </a:cxn>
                  <a:cxn ang="0">
                    <a:pos x="96" y="45"/>
                  </a:cxn>
                  <a:cxn ang="0">
                    <a:pos x="99" y="79"/>
                  </a:cxn>
                  <a:cxn ang="0">
                    <a:pos x="99" y="85"/>
                  </a:cxn>
                  <a:cxn ang="0">
                    <a:pos x="102" y="103"/>
                  </a:cxn>
                  <a:cxn ang="0">
                    <a:pos x="104" y="121"/>
                  </a:cxn>
                  <a:cxn ang="0">
                    <a:pos x="104" y="127"/>
                  </a:cxn>
                  <a:cxn ang="0">
                    <a:pos x="107" y="139"/>
                  </a:cxn>
                  <a:cxn ang="0">
                    <a:pos x="107" y="148"/>
                  </a:cxn>
                  <a:cxn ang="0">
                    <a:pos x="80" y="176"/>
                  </a:cxn>
                  <a:cxn ang="0">
                    <a:pos x="63" y="194"/>
                  </a:cxn>
                  <a:cxn ang="0">
                    <a:pos x="49" y="203"/>
                  </a:cxn>
                  <a:cxn ang="0">
                    <a:pos x="47" y="185"/>
                  </a:cxn>
                  <a:cxn ang="0">
                    <a:pos x="38" y="158"/>
                  </a:cxn>
                  <a:cxn ang="0">
                    <a:pos x="36" y="148"/>
                  </a:cxn>
                  <a:cxn ang="0">
                    <a:pos x="30" y="133"/>
                  </a:cxn>
                  <a:cxn ang="0">
                    <a:pos x="22" y="103"/>
                  </a:cxn>
                  <a:cxn ang="0">
                    <a:pos x="11" y="67"/>
                  </a:cxn>
                  <a:cxn ang="0">
                    <a:pos x="5" y="36"/>
                  </a:cxn>
                  <a:cxn ang="0">
                    <a:pos x="3" y="30"/>
                  </a:cxn>
                  <a:cxn ang="0">
                    <a:pos x="0" y="27"/>
                  </a:cxn>
                  <a:cxn ang="0">
                    <a:pos x="3" y="24"/>
                  </a:cxn>
                  <a:cxn ang="0">
                    <a:pos x="11" y="21"/>
                  </a:cxn>
                  <a:cxn ang="0">
                    <a:pos x="19" y="21"/>
                  </a:cxn>
                  <a:cxn ang="0">
                    <a:pos x="38" y="15"/>
                  </a:cxn>
                  <a:cxn ang="0">
                    <a:pos x="52" y="9"/>
                  </a:cxn>
                  <a:cxn ang="0">
                    <a:pos x="71" y="3"/>
                  </a:cxn>
                  <a:cxn ang="0">
                    <a:pos x="91" y="0"/>
                  </a:cxn>
                  <a:cxn ang="0">
                    <a:pos x="91" y="3"/>
                  </a:cxn>
                  <a:cxn ang="0">
                    <a:pos x="91" y="9"/>
                  </a:cxn>
                </a:cxnLst>
                <a:rect l="0" t="0" r="r" b="b"/>
                <a:pathLst>
                  <a:path w="107" h="203">
                    <a:moveTo>
                      <a:pt x="91" y="9"/>
                    </a:moveTo>
                    <a:lnTo>
                      <a:pt x="93" y="36"/>
                    </a:lnTo>
                    <a:lnTo>
                      <a:pt x="96" y="45"/>
                    </a:lnTo>
                    <a:lnTo>
                      <a:pt x="99" y="79"/>
                    </a:lnTo>
                    <a:lnTo>
                      <a:pt x="99" y="85"/>
                    </a:lnTo>
                    <a:lnTo>
                      <a:pt x="102" y="103"/>
                    </a:lnTo>
                    <a:lnTo>
                      <a:pt x="104" y="121"/>
                    </a:lnTo>
                    <a:lnTo>
                      <a:pt x="104" y="127"/>
                    </a:lnTo>
                    <a:lnTo>
                      <a:pt x="107" y="139"/>
                    </a:lnTo>
                    <a:lnTo>
                      <a:pt x="107" y="148"/>
                    </a:lnTo>
                    <a:lnTo>
                      <a:pt x="80" y="176"/>
                    </a:lnTo>
                    <a:lnTo>
                      <a:pt x="63" y="194"/>
                    </a:lnTo>
                    <a:lnTo>
                      <a:pt x="49" y="203"/>
                    </a:lnTo>
                    <a:lnTo>
                      <a:pt x="47" y="185"/>
                    </a:lnTo>
                    <a:lnTo>
                      <a:pt x="38" y="158"/>
                    </a:lnTo>
                    <a:lnTo>
                      <a:pt x="36" y="148"/>
                    </a:lnTo>
                    <a:lnTo>
                      <a:pt x="30" y="133"/>
                    </a:lnTo>
                    <a:lnTo>
                      <a:pt x="22" y="103"/>
                    </a:lnTo>
                    <a:lnTo>
                      <a:pt x="11" y="67"/>
                    </a:lnTo>
                    <a:lnTo>
                      <a:pt x="5" y="36"/>
                    </a:lnTo>
                    <a:lnTo>
                      <a:pt x="3" y="30"/>
                    </a:lnTo>
                    <a:lnTo>
                      <a:pt x="0" y="27"/>
                    </a:lnTo>
                    <a:lnTo>
                      <a:pt x="3" y="24"/>
                    </a:lnTo>
                    <a:lnTo>
                      <a:pt x="11" y="21"/>
                    </a:lnTo>
                    <a:lnTo>
                      <a:pt x="19" y="21"/>
                    </a:lnTo>
                    <a:lnTo>
                      <a:pt x="38" y="15"/>
                    </a:lnTo>
                    <a:lnTo>
                      <a:pt x="52" y="9"/>
                    </a:lnTo>
                    <a:lnTo>
                      <a:pt x="71" y="3"/>
                    </a:lnTo>
                    <a:lnTo>
                      <a:pt x="91" y="0"/>
                    </a:lnTo>
                    <a:lnTo>
                      <a:pt x="91" y="3"/>
                    </a:lnTo>
                    <a:lnTo>
                      <a:pt x="91" y="9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6" name="Freeform 382"/>
              <p:cNvSpPr>
                <a:spLocks/>
              </p:cNvSpPr>
              <p:nvPr/>
            </p:nvSpPr>
            <p:spPr bwMode="auto">
              <a:xfrm>
                <a:off x="1951" y="2843"/>
                <a:ext cx="50" cy="115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50" y="12"/>
                  </a:cxn>
                  <a:cxn ang="0">
                    <a:pos x="34" y="45"/>
                  </a:cxn>
                  <a:cxn ang="0">
                    <a:pos x="28" y="115"/>
                  </a:cxn>
                  <a:cxn ang="0">
                    <a:pos x="0" y="112"/>
                  </a:cxn>
                  <a:cxn ang="0">
                    <a:pos x="0" y="54"/>
                  </a:cxn>
                  <a:cxn ang="0">
                    <a:pos x="14" y="0"/>
                  </a:cxn>
                  <a:cxn ang="0">
                    <a:pos x="47" y="9"/>
                  </a:cxn>
                </a:cxnLst>
                <a:rect l="0" t="0" r="r" b="b"/>
                <a:pathLst>
                  <a:path w="50" h="115">
                    <a:moveTo>
                      <a:pt x="47" y="9"/>
                    </a:moveTo>
                    <a:lnTo>
                      <a:pt x="50" y="12"/>
                    </a:lnTo>
                    <a:lnTo>
                      <a:pt x="34" y="45"/>
                    </a:lnTo>
                    <a:lnTo>
                      <a:pt x="28" y="115"/>
                    </a:lnTo>
                    <a:lnTo>
                      <a:pt x="0" y="112"/>
                    </a:lnTo>
                    <a:lnTo>
                      <a:pt x="0" y="54"/>
                    </a:lnTo>
                    <a:lnTo>
                      <a:pt x="14" y="0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7" name="Freeform 383"/>
              <p:cNvSpPr>
                <a:spLocks/>
              </p:cNvSpPr>
              <p:nvPr/>
            </p:nvSpPr>
            <p:spPr bwMode="auto">
              <a:xfrm>
                <a:off x="1960" y="2697"/>
                <a:ext cx="198" cy="158"/>
              </a:xfrm>
              <a:custGeom>
                <a:avLst/>
                <a:gdLst/>
                <a:ahLst/>
                <a:cxnLst>
                  <a:cxn ang="0">
                    <a:pos x="118" y="97"/>
                  </a:cxn>
                  <a:cxn ang="0">
                    <a:pos x="93" y="116"/>
                  </a:cxn>
                  <a:cxn ang="0">
                    <a:pos x="69" y="137"/>
                  </a:cxn>
                  <a:cxn ang="0">
                    <a:pos x="60" y="143"/>
                  </a:cxn>
                  <a:cxn ang="0">
                    <a:pos x="52" y="149"/>
                  </a:cxn>
                  <a:cxn ang="0">
                    <a:pos x="44" y="158"/>
                  </a:cxn>
                  <a:cxn ang="0">
                    <a:pos x="41" y="158"/>
                  </a:cxn>
                  <a:cxn ang="0">
                    <a:pos x="0" y="107"/>
                  </a:cxn>
                  <a:cxn ang="0">
                    <a:pos x="60" y="67"/>
                  </a:cxn>
                  <a:cxn ang="0">
                    <a:pos x="135" y="19"/>
                  </a:cxn>
                  <a:cxn ang="0">
                    <a:pos x="173" y="0"/>
                  </a:cxn>
                  <a:cxn ang="0">
                    <a:pos x="187" y="19"/>
                  </a:cxn>
                  <a:cxn ang="0">
                    <a:pos x="198" y="31"/>
                  </a:cxn>
                  <a:cxn ang="0">
                    <a:pos x="165" y="58"/>
                  </a:cxn>
                  <a:cxn ang="0">
                    <a:pos x="140" y="79"/>
                  </a:cxn>
                  <a:cxn ang="0">
                    <a:pos x="118" y="97"/>
                  </a:cxn>
                </a:cxnLst>
                <a:rect l="0" t="0" r="r" b="b"/>
                <a:pathLst>
                  <a:path w="198" h="158">
                    <a:moveTo>
                      <a:pt x="118" y="97"/>
                    </a:moveTo>
                    <a:lnTo>
                      <a:pt x="93" y="116"/>
                    </a:lnTo>
                    <a:lnTo>
                      <a:pt x="69" y="137"/>
                    </a:lnTo>
                    <a:lnTo>
                      <a:pt x="60" y="143"/>
                    </a:lnTo>
                    <a:lnTo>
                      <a:pt x="52" y="149"/>
                    </a:lnTo>
                    <a:lnTo>
                      <a:pt x="44" y="158"/>
                    </a:lnTo>
                    <a:lnTo>
                      <a:pt x="41" y="158"/>
                    </a:lnTo>
                    <a:lnTo>
                      <a:pt x="0" y="107"/>
                    </a:lnTo>
                    <a:lnTo>
                      <a:pt x="60" y="67"/>
                    </a:lnTo>
                    <a:lnTo>
                      <a:pt x="135" y="19"/>
                    </a:lnTo>
                    <a:lnTo>
                      <a:pt x="173" y="0"/>
                    </a:lnTo>
                    <a:lnTo>
                      <a:pt x="187" y="19"/>
                    </a:lnTo>
                    <a:lnTo>
                      <a:pt x="198" y="31"/>
                    </a:lnTo>
                    <a:lnTo>
                      <a:pt x="165" y="58"/>
                    </a:lnTo>
                    <a:lnTo>
                      <a:pt x="140" y="79"/>
                    </a:lnTo>
                    <a:lnTo>
                      <a:pt x="118" y="97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8" name="Freeform 384"/>
              <p:cNvSpPr>
                <a:spLocks/>
              </p:cNvSpPr>
              <p:nvPr/>
            </p:nvSpPr>
            <p:spPr bwMode="auto">
              <a:xfrm>
                <a:off x="2271" y="2973"/>
                <a:ext cx="335" cy="222"/>
              </a:xfrm>
              <a:custGeom>
                <a:avLst/>
                <a:gdLst/>
                <a:ahLst/>
                <a:cxnLst>
                  <a:cxn ang="0">
                    <a:pos x="231" y="188"/>
                  </a:cxn>
                  <a:cxn ang="0">
                    <a:pos x="228" y="206"/>
                  </a:cxn>
                  <a:cxn ang="0">
                    <a:pos x="222" y="222"/>
                  </a:cxn>
                  <a:cxn ang="0">
                    <a:pos x="198" y="222"/>
                  </a:cxn>
                  <a:cxn ang="0">
                    <a:pos x="170" y="216"/>
                  </a:cxn>
                  <a:cxn ang="0">
                    <a:pos x="151" y="209"/>
                  </a:cxn>
                  <a:cxn ang="0">
                    <a:pos x="134" y="203"/>
                  </a:cxn>
                  <a:cxn ang="0">
                    <a:pos x="123" y="200"/>
                  </a:cxn>
                  <a:cxn ang="0">
                    <a:pos x="104" y="191"/>
                  </a:cxn>
                  <a:cxn ang="0">
                    <a:pos x="90" y="188"/>
                  </a:cxn>
                  <a:cxn ang="0">
                    <a:pos x="79" y="185"/>
                  </a:cxn>
                  <a:cxn ang="0">
                    <a:pos x="60" y="170"/>
                  </a:cxn>
                  <a:cxn ang="0">
                    <a:pos x="55" y="167"/>
                  </a:cxn>
                  <a:cxn ang="0">
                    <a:pos x="38" y="152"/>
                  </a:cxn>
                  <a:cxn ang="0">
                    <a:pos x="33" y="143"/>
                  </a:cxn>
                  <a:cxn ang="0">
                    <a:pos x="24" y="134"/>
                  </a:cxn>
                  <a:cxn ang="0">
                    <a:pos x="19" y="128"/>
                  </a:cxn>
                  <a:cxn ang="0">
                    <a:pos x="11" y="122"/>
                  </a:cxn>
                  <a:cxn ang="0">
                    <a:pos x="0" y="112"/>
                  </a:cxn>
                  <a:cxn ang="0">
                    <a:pos x="19" y="97"/>
                  </a:cxn>
                  <a:cxn ang="0">
                    <a:pos x="33" y="85"/>
                  </a:cxn>
                  <a:cxn ang="0">
                    <a:pos x="63" y="61"/>
                  </a:cxn>
                  <a:cxn ang="0">
                    <a:pos x="74" y="52"/>
                  </a:cxn>
                  <a:cxn ang="0">
                    <a:pos x="82" y="49"/>
                  </a:cxn>
                  <a:cxn ang="0">
                    <a:pos x="93" y="43"/>
                  </a:cxn>
                  <a:cxn ang="0">
                    <a:pos x="115" y="34"/>
                  </a:cxn>
                  <a:cxn ang="0">
                    <a:pos x="132" y="25"/>
                  </a:cxn>
                  <a:cxn ang="0">
                    <a:pos x="145" y="15"/>
                  </a:cxn>
                  <a:cxn ang="0">
                    <a:pos x="165" y="12"/>
                  </a:cxn>
                  <a:cxn ang="0">
                    <a:pos x="176" y="12"/>
                  </a:cxn>
                  <a:cxn ang="0">
                    <a:pos x="203" y="9"/>
                  </a:cxn>
                  <a:cxn ang="0">
                    <a:pos x="244" y="9"/>
                  </a:cxn>
                  <a:cxn ang="0">
                    <a:pos x="261" y="6"/>
                  </a:cxn>
                  <a:cxn ang="0">
                    <a:pos x="299" y="6"/>
                  </a:cxn>
                  <a:cxn ang="0">
                    <a:pos x="322" y="0"/>
                  </a:cxn>
                  <a:cxn ang="0">
                    <a:pos x="335" y="6"/>
                  </a:cxn>
                  <a:cxn ang="0">
                    <a:pos x="327" y="46"/>
                  </a:cxn>
                  <a:cxn ang="0">
                    <a:pos x="322" y="58"/>
                  </a:cxn>
                  <a:cxn ang="0">
                    <a:pos x="319" y="70"/>
                  </a:cxn>
                  <a:cxn ang="0">
                    <a:pos x="313" y="82"/>
                  </a:cxn>
                  <a:cxn ang="0">
                    <a:pos x="311" y="94"/>
                  </a:cxn>
                  <a:cxn ang="0">
                    <a:pos x="311" y="103"/>
                  </a:cxn>
                  <a:cxn ang="0">
                    <a:pos x="299" y="137"/>
                  </a:cxn>
                  <a:cxn ang="0">
                    <a:pos x="283" y="134"/>
                  </a:cxn>
                  <a:cxn ang="0">
                    <a:pos x="272" y="140"/>
                  </a:cxn>
                  <a:cxn ang="0">
                    <a:pos x="264" y="143"/>
                  </a:cxn>
                  <a:cxn ang="0">
                    <a:pos x="250" y="143"/>
                  </a:cxn>
                  <a:cxn ang="0">
                    <a:pos x="233" y="152"/>
                  </a:cxn>
                  <a:cxn ang="0">
                    <a:pos x="233" y="170"/>
                  </a:cxn>
                </a:cxnLst>
                <a:rect l="0" t="0" r="r" b="b"/>
                <a:pathLst>
                  <a:path w="335" h="222">
                    <a:moveTo>
                      <a:pt x="233" y="182"/>
                    </a:moveTo>
                    <a:lnTo>
                      <a:pt x="231" y="188"/>
                    </a:lnTo>
                    <a:lnTo>
                      <a:pt x="231" y="200"/>
                    </a:lnTo>
                    <a:lnTo>
                      <a:pt x="228" y="206"/>
                    </a:lnTo>
                    <a:lnTo>
                      <a:pt x="228" y="222"/>
                    </a:lnTo>
                    <a:lnTo>
                      <a:pt x="222" y="222"/>
                    </a:lnTo>
                    <a:lnTo>
                      <a:pt x="211" y="222"/>
                    </a:lnTo>
                    <a:lnTo>
                      <a:pt x="198" y="222"/>
                    </a:lnTo>
                    <a:lnTo>
                      <a:pt x="181" y="219"/>
                    </a:lnTo>
                    <a:lnTo>
                      <a:pt x="170" y="216"/>
                    </a:lnTo>
                    <a:lnTo>
                      <a:pt x="159" y="212"/>
                    </a:lnTo>
                    <a:lnTo>
                      <a:pt x="151" y="209"/>
                    </a:lnTo>
                    <a:lnTo>
                      <a:pt x="143" y="206"/>
                    </a:lnTo>
                    <a:lnTo>
                      <a:pt x="134" y="203"/>
                    </a:lnTo>
                    <a:lnTo>
                      <a:pt x="126" y="200"/>
                    </a:lnTo>
                    <a:lnTo>
                      <a:pt x="123" y="200"/>
                    </a:lnTo>
                    <a:lnTo>
                      <a:pt x="115" y="194"/>
                    </a:lnTo>
                    <a:lnTo>
                      <a:pt x="104" y="191"/>
                    </a:lnTo>
                    <a:lnTo>
                      <a:pt x="99" y="191"/>
                    </a:lnTo>
                    <a:lnTo>
                      <a:pt x="90" y="188"/>
                    </a:lnTo>
                    <a:lnTo>
                      <a:pt x="85" y="188"/>
                    </a:lnTo>
                    <a:lnTo>
                      <a:pt x="79" y="185"/>
                    </a:lnTo>
                    <a:lnTo>
                      <a:pt x="71" y="182"/>
                    </a:lnTo>
                    <a:lnTo>
                      <a:pt x="60" y="170"/>
                    </a:lnTo>
                    <a:lnTo>
                      <a:pt x="66" y="176"/>
                    </a:lnTo>
                    <a:lnTo>
                      <a:pt x="55" y="167"/>
                    </a:lnTo>
                    <a:lnTo>
                      <a:pt x="46" y="161"/>
                    </a:lnTo>
                    <a:lnTo>
                      <a:pt x="38" y="152"/>
                    </a:lnTo>
                    <a:lnTo>
                      <a:pt x="35" y="146"/>
                    </a:lnTo>
                    <a:lnTo>
                      <a:pt x="33" y="143"/>
                    </a:lnTo>
                    <a:lnTo>
                      <a:pt x="27" y="140"/>
                    </a:lnTo>
                    <a:lnTo>
                      <a:pt x="24" y="134"/>
                    </a:lnTo>
                    <a:lnTo>
                      <a:pt x="22" y="131"/>
                    </a:lnTo>
                    <a:lnTo>
                      <a:pt x="19" y="128"/>
                    </a:lnTo>
                    <a:lnTo>
                      <a:pt x="16" y="125"/>
                    </a:lnTo>
                    <a:lnTo>
                      <a:pt x="11" y="122"/>
                    </a:lnTo>
                    <a:lnTo>
                      <a:pt x="5" y="119"/>
                    </a:lnTo>
                    <a:lnTo>
                      <a:pt x="0" y="112"/>
                    </a:lnTo>
                    <a:lnTo>
                      <a:pt x="8" y="103"/>
                    </a:lnTo>
                    <a:lnTo>
                      <a:pt x="19" y="97"/>
                    </a:lnTo>
                    <a:lnTo>
                      <a:pt x="22" y="94"/>
                    </a:lnTo>
                    <a:lnTo>
                      <a:pt x="33" y="85"/>
                    </a:lnTo>
                    <a:lnTo>
                      <a:pt x="41" y="79"/>
                    </a:lnTo>
                    <a:lnTo>
                      <a:pt x="63" y="61"/>
                    </a:lnTo>
                    <a:lnTo>
                      <a:pt x="71" y="55"/>
                    </a:lnTo>
                    <a:lnTo>
                      <a:pt x="74" y="52"/>
                    </a:lnTo>
                    <a:lnTo>
                      <a:pt x="79" y="49"/>
                    </a:lnTo>
                    <a:lnTo>
                      <a:pt x="82" y="49"/>
                    </a:lnTo>
                    <a:lnTo>
                      <a:pt x="88" y="49"/>
                    </a:lnTo>
                    <a:lnTo>
                      <a:pt x="93" y="43"/>
                    </a:lnTo>
                    <a:lnTo>
                      <a:pt x="104" y="40"/>
                    </a:lnTo>
                    <a:lnTo>
                      <a:pt x="115" y="34"/>
                    </a:lnTo>
                    <a:lnTo>
                      <a:pt x="123" y="28"/>
                    </a:lnTo>
                    <a:lnTo>
                      <a:pt x="132" y="25"/>
                    </a:lnTo>
                    <a:lnTo>
                      <a:pt x="140" y="18"/>
                    </a:lnTo>
                    <a:lnTo>
                      <a:pt x="145" y="15"/>
                    </a:lnTo>
                    <a:lnTo>
                      <a:pt x="154" y="15"/>
                    </a:lnTo>
                    <a:lnTo>
                      <a:pt x="165" y="12"/>
                    </a:lnTo>
                    <a:lnTo>
                      <a:pt x="170" y="12"/>
                    </a:lnTo>
                    <a:lnTo>
                      <a:pt x="176" y="12"/>
                    </a:lnTo>
                    <a:lnTo>
                      <a:pt x="187" y="9"/>
                    </a:lnTo>
                    <a:lnTo>
                      <a:pt x="203" y="9"/>
                    </a:lnTo>
                    <a:lnTo>
                      <a:pt x="225" y="9"/>
                    </a:lnTo>
                    <a:lnTo>
                      <a:pt x="244" y="9"/>
                    </a:lnTo>
                    <a:lnTo>
                      <a:pt x="253" y="6"/>
                    </a:lnTo>
                    <a:lnTo>
                      <a:pt x="261" y="6"/>
                    </a:lnTo>
                    <a:lnTo>
                      <a:pt x="283" y="6"/>
                    </a:lnTo>
                    <a:lnTo>
                      <a:pt x="299" y="6"/>
                    </a:lnTo>
                    <a:lnTo>
                      <a:pt x="311" y="3"/>
                    </a:lnTo>
                    <a:lnTo>
                      <a:pt x="322" y="0"/>
                    </a:lnTo>
                    <a:lnTo>
                      <a:pt x="324" y="3"/>
                    </a:lnTo>
                    <a:lnTo>
                      <a:pt x="335" y="6"/>
                    </a:lnTo>
                    <a:lnTo>
                      <a:pt x="333" y="25"/>
                    </a:lnTo>
                    <a:lnTo>
                      <a:pt x="327" y="46"/>
                    </a:lnTo>
                    <a:lnTo>
                      <a:pt x="324" y="58"/>
                    </a:lnTo>
                    <a:lnTo>
                      <a:pt x="322" y="58"/>
                    </a:lnTo>
                    <a:lnTo>
                      <a:pt x="322" y="61"/>
                    </a:lnTo>
                    <a:lnTo>
                      <a:pt x="319" y="70"/>
                    </a:lnTo>
                    <a:lnTo>
                      <a:pt x="316" y="73"/>
                    </a:lnTo>
                    <a:lnTo>
                      <a:pt x="313" y="82"/>
                    </a:lnTo>
                    <a:lnTo>
                      <a:pt x="311" y="88"/>
                    </a:lnTo>
                    <a:lnTo>
                      <a:pt x="311" y="94"/>
                    </a:lnTo>
                    <a:lnTo>
                      <a:pt x="313" y="97"/>
                    </a:lnTo>
                    <a:lnTo>
                      <a:pt x="311" y="103"/>
                    </a:lnTo>
                    <a:lnTo>
                      <a:pt x="305" y="122"/>
                    </a:lnTo>
                    <a:lnTo>
                      <a:pt x="299" y="137"/>
                    </a:lnTo>
                    <a:lnTo>
                      <a:pt x="286" y="134"/>
                    </a:lnTo>
                    <a:lnTo>
                      <a:pt x="283" y="134"/>
                    </a:lnTo>
                    <a:lnTo>
                      <a:pt x="277" y="134"/>
                    </a:lnTo>
                    <a:lnTo>
                      <a:pt x="272" y="140"/>
                    </a:lnTo>
                    <a:lnTo>
                      <a:pt x="266" y="140"/>
                    </a:lnTo>
                    <a:lnTo>
                      <a:pt x="264" y="143"/>
                    </a:lnTo>
                    <a:lnTo>
                      <a:pt x="261" y="143"/>
                    </a:lnTo>
                    <a:lnTo>
                      <a:pt x="250" y="143"/>
                    </a:lnTo>
                    <a:lnTo>
                      <a:pt x="236" y="143"/>
                    </a:lnTo>
                    <a:lnTo>
                      <a:pt x="233" y="152"/>
                    </a:lnTo>
                    <a:lnTo>
                      <a:pt x="233" y="158"/>
                    </a:lnTo>
                    <a:lnTo>
                      <a:pt x="233" y="170"/>
                    </a:lnTo>
                    <a:lnTo>
                      <a:pt x="233" y="182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89" name="Freeform 385"/>
              <p:cNvSpPr>
                <a:spLocks/>
              </p:cNvSpPr>
              <p:nvPr/>
            </p:nvSpPr>
            <p:spPr bwMode="auto">
              <a:xfrm>
                <a:off x="1976" y="2985"/>
                <a:ext cx="80" cy="182"/>
              </a:xfrm>
              <a:custGeom>
                <a:avLst/>
                <a:gdLst/>
                <a:ahLst/>
                <a:cxnLst>
                  <a:cxn ang="0">
                    <a:pos x="3" y="167"/>
                  </a:cxn>
                  <a:cxn ang="0">
                    <a:pos x="3" y="155"/>
                  </a:cxn>
                  <a:cxn ang="0">
                    <a:pos x="0" y="122"/>
                  </a:cxn>
                  <a:cxn ang="0">
                    <a:pos x="0" y="94"/>
                  </a:cxn>
                  <a:cxn ang="0">
                    <a:pos x="0" y="64"/>
                  </a:cxn>
                  <a:cxn ang="0">
                    <a:pos x="0" y="34"/>
                  </a:cxn>
                  <a:cxn ang="0">
                    <a:pos x="0" y="10"/>
                  </a:cxn>
                  <a:cxn ang="0">
                    <a:pos x="3" y="10"/>
                  </a:cxn>
                  <a:cxn ang="0">
                    <a:pos x="11" y="10"/>
                  </a:cxn>
                  <a:cxn ang="0">
                    <a:pos x="14" y="0"/>
                  </a:cxn>
                  <a:cxn ang="0">
                    <a:pos x="14" y="3"/>
                  </a:cxn>
                  <a:cxn ang="0">
                    <a:pos x="22" y="6"/>
                  </a:cxn>
                  <a:cxn ang="0">
                    <a:pos x="25" y="10"/>
                  </a:cxn>
                  <a:cxn ang="0">
                    <a:pos x="31" y="13"/>
                  </a:cxn>
                  <a:cxn ang="0">
                    <a:pos x="33" y="13"/>
                  </a:cxn>
                  <a:cxn ang="0">
                    <a:pos x="47" y="19"/>
                  </a:cxn>
                  <a:cxn ang="0">
                    <a:pos x="50" y="19"/>
                  </a:cxn>
                  <a:cxn ang="0">
                    <a:pos x="55" y="22"/>
                  </a:cxn>
                  <a:cxn ang="0">
                    <a:pos x="58" y="25"/>
                  </a:cxn>
                  <a:cxn ang="0">
                    <a:pos x="64" y="28"/>
                  </a:cxn>
                  <a:cxn ang="0">
                    <a:pos x="66" y="28"/>
                  </a:cxn>
                  <a:cxn ang="0">
                    <a:pos x="72" y="31"/>
                  </a:cxn>
                  <a:cxn ang="0">
                    <a:pos x="75" y="31"/>
                  </a:cxn>
                  <a:cxn ang="0">
                    <a:pos x="72" y="40"/>
                  </a:cxn>
                  <a:cxn ang="0">
                    <a:pos x="69" y="43"/>
                  </a:cxn>
                  <a:cxn ang="0">
                    <a:pos x="80" y="46"/>
                  </a:cxn>
                  <a:cxn ang="0">
                    <a:pos x="50" y="107"/>
                  </a:cxn>
                  <a:cxn ang="0">
                    <a:pos x="31" y="143"/>
                  </a:cxn>
                  <a:cxn ang="0">
                    <a:pos x="22" y="158"/>
                  </a:cxn>
                  <a:cxn ang="0">
                    <a:pos x="22" y="161"/>
                  </a:cxn>
                  <a:cxn ang="0">
                    <a:pos x="17" y="167"/>
                  </a:cxn>
                  <a:cxn ang="0">
                    <a:pos x="14" y="176"/>
                  </a:cxn>
                  <a:cxn ang="0">
                    <a:pos x="9" y="182"/>
                  </a:cxn>
                  <a:cxn ang="0">
                    <a:pos x="6" y="179"/>
                  </a:cxn>
                  <a:cxn ang="0">
                    <a:pos x="6" y="176"/>
                  </a:cxn>
                  <a:cxn ang="0">
                    <a:pos x="3" y="167"/>
                  </a:cxn>
                </a:cxnLst>
                <a:rect l="0" t="0" r="r" b="b"/>
                <a:pathLst>
                  <a:path w="80" h="182">
                    <a:moveTo>
                      <a:pt x="3" y="167"/>
                    </a:moveTo>
                    <a:lnTo>
                      <a:pt x="3" y="155"/>
                    </a:lnTo>
                    <a:lnTo>
                      <a:pt x="0" y="122"/>
                    </a:lnTo>
                    <a:lnTo>
                      <a:pt x="0" y="94"/>
                    </a:lnTo>
                    <a:lnTo>
                      <a:pt x="0" y="64"/>
                    </a:lnTo>
                    <a:lnTo>
                      <a:pt x="0" y="34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11" y="1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2" y="6"/>
                    </a:lnTo>
                    <a:lnTo>
                      <a:pt x="25" y="10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5" y="22"/>
                    </a:lnTo>
                    <a:lnTo>
                      <a:pt x="58" y="25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72" y="31"/>
                    </a:lnTo>
                    <a:lnTo>
                      <a:pt x="75" y="31"/>
                    </a:lnTo>
                    <a:lnTo>
                      <a:pt x="72" y="40"/>
                    </a:lnTo>
                    <a:lnTo>
                      <a:pt x="69" y="43"/>
                    </a:lnTo>
                    <a:lnTo>
                      <a:pt x="80" y="46"/>
                    </a:lnTo>
                    <a:lnTo>
                      <a:pt x="50" y="107"/>
                    </a:lnTo>
                    <a:lnTo>
                      <a:pt x="31" y="143"/>
                    </a:lnTo>
                    <a:lnTo>
                      <a:pt x="22" y="158"/>
                    </a:lnTo>
                    <a:lnTo>
                      <a:pt x="22" y="161"/>
                    </a:lnTo>
                    <a:lnTo>
                      <a:pt x="17" y="167"/>
                    </a:lnTo>
                    <a:lnTo>
                      <a:pt x="14" y="176"/>
                    </a:lnTo>
                    <a:lnTo>
                      <a:pt x="9" y="182"/>
                    </a:lnTo>
                    <a:lnTo>
                      <a:pt x="6" y="179"/>
                    </a:lnTo>
                    <a:lnTo>
                      <a:pt x="6" y="176"/>
                    </a:lnTo>
                    <a:lnTo>
                      <a:pt x="3" y="167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90" name="Freeform 386"/>
              <p:cNvSpPr>
                <a:spLocks/>
              </p:cNvSpPr>
              <p:nvPr/>
            </p:nvSpPr>
            <p:spPr bwMode="auto">
              <a:xfrm>
                <a:off x="1976" y="2840"/>
                <a:ext cx="132" cy="191"/>
              </a:xfrm>
              <a:custGeom>
                <a:avLst/>
                <a:gdLst/>
                <a:ahLst/>
                <a:cxnLst>
                  <a:cxn ang="0">
                    <a:pos x="132" y="88"/>
                  </a:cxn>
                  <a:cxn ang="0">
                    <a:pos x="88" y="173"/>
                  </a:cxn>
                  <a:cxn ang="0">
                    <a:pos x="80" y="191"/>
                  </a:cxn>
                  <a:cxn ang="0">
                    <a:pos x="69" y="188"/>
                  </a:cxn>
                  <a:cxn ang="0">
                    <a:pos x="72" y="185"/>
                  </a:cxn>
                  <a:cxn ang="0">
                    <a:pos x="75" y="176"/>
                  </a:cxn>
                  <a:cxn ang="0">
                    <a:pos x="72" y="176"/>
                  </a:cxn>
                  <a:cxn ang="0">
                    <a:pos x="66" y="173"/>
                  </a:cxn>
                  <a:cxn ang="0">
                    <a:pos x="64" y="173"/>
                  </a:cxn>
                  <a:cxn ang="0">
                    <a:pos x="58" y="170"/>
                  </a:cxn>
                  <a:cxn ang="0">
                    <a:pos x="55" y="167"/>
                  </a:cxn>
                  <a:cxn ang="0">
                    <a:pos x="50" y="164"/>
                  </a:cxn>
                  <a:cxn ang="0">
                    <a:pos x="47" y="164"/>
                  </a:cxn>
                  <a:cxn ang="0">
                    <a:pos x="33" y="158"/>
                  </a:cxn>
                  <a:cxn ang="0">
                    <a:pos x="31" y="158"/>
                  </a:cxn>
                  <a:cxn ang="0">
                    <a:pos x="25" y="155"/>
                  </a:cxn>
                  <a:cxn ang="0">
                    <a:pos x="22" y="151"/>
                  </a:cxn>
                  <a:cxn ang="0">
                    <a:pos x="14" y="148"/>
                  </a:cxn>
                  <a:cxn ang="0">
                    <a:pos x="14" y="145"/>
                  </a:cxn>
                  <a:cxn ang="0">
                    <a:pos x="11" y="155"/>
                  </a:cxn>
                  <a:cxn ang="0">
                    <a:pos x="3" y="155"/>
                  </a:cxn>
                  <a:cxn ang="0">
                    <a:pos x="0" y="155"/>
                  </a:cxn>
                  <a:cxn ang="0">
                    <a:pos x="3" y="136"/>
                  </a:cxn>
                  <a:cxn ang="0">
                    <a:pos x="9" y="48"/>
                  </a:cxn>
                  <a:cxn ang="0">
                    <a:pos x="25" y="15"/>
                  </a:cxn>
                  <a:cxn ang="0">
                    <a:pos x="28" y="15"/>
                  </a:cxn>
                  <a:cxn ang="0">
                    <a:pos x="36" y="6"/>
                  </a:cxn>
                  <a:cxn ang="0">
                    <a:pos x="44" y="0"/>
                  </a:cxn>
                  <a:cxn ang="0">
                    <a:pos x="53" y="9"/>
                  </a:cxn>
                  <a:cxn ang="0">
                    <a:pos x="61" y="18"/>
                  </a:cxn>
                  <a:cxn ang="0">
                    <a:pos x="94" y="51"/>
                  </a:cxn>
                  <a:cxn ang="0">
                    <a:pos x="132" y="88"/>
                  </a:cxn>
                </a:cxnLst>
                <a:rect l="0" t="0" r="r" b="b"/>
                <a:pathLst>
                  <a:path w="132" h="191">
                    <a:moveTo>
                      <a:pt x="132" y="88"/>
                    </a:moveTo>
                    <a:lnTo>
                      <a:pt x="88" y="173"/>
                    </a:lnTo>
                    <a:lnTo>
                      <a:pt x="80" y="191"/>
                    </a:lnTo>
                    <a:lnTo>
                      <a:pt x="69" y="188"/>
                    </a:lnTo>
                    <a:lnTo>
                      <a:pt x="72" y="185"/>
                    </a:lnTo>
                    <a:lnTo>
                      <a:pt x="75" y="176"/>
                    </a:lnTo>
                    <a:lnTo>
                      <a:pt x="72" y="176"/>
                    </a:lnTo>
                    <a:lnTo>
                      <a:pt x="66" y="173"/>
                    </a:lnTo>
                    <a:lnTo>
                      <a:pt x="64" y="173"/>
                    </a:lnTo>
                    <a:lnTo>
                      <a:pt x="58" y="170"/>
                    </a:lnTo>
                    <a:lnTo>
                      <a:pt x="55" y="167"/>
                    </a:lnTo>
                    <a:lnTo>
                      <a:pt x="50" y="164"/>
                    </a:lnTo>
                    <a:lnTo>
                      <a:pt x="47" y="164"/>
                    </a:lnTo>
                    <a:lnTo>
                      <a:pt x="33" y="158"/>
                    </a:lnTo>
                    <a:lnTo>
                      <a:pt x="31" y="158"/>
                    </a:lnTo>
                    <a:lnTo>
                      <a:pt x="25" y="155"/>
                    </a:lnTo>
                    <a:lnTo>
                      <a:pt x="22" y="151"/>
                    </a:lnTo>
                    <a:lnTo>
                      <a:pt x="14" y="148"/>
                    </a:lnTo>
                    <a:lnTo>
                      <a:pt x="14" y="145"/>
                    </a:lnTo>
                    <a:lnTo>
                      <a:pt x="11" y="155"/>
                    </a:lnTo>
                    <a:lnTo>
                      <a:pt x="3" y="155"/>
                    </a:lnTo>
                    <a:lnTo>
                      <a:pt x="0" y="155"/>
                    </a:lnTo>
                    <a:lnTo>
                      <a:pt x="3" y="136"/>
                    </a:lnTo>
                    <a:lnTo>
                      <a:pt x="9" y="48"/>
                    </a:lnTo>
                    <a:lnTo>
                      <a:pt x="25" y="15"/>
                    </a:lnTo>
                    <a:lnTo>
                      <a:pt x="28" y="15"/>
                    </a:lnTo>
                    <a:lnTo>
                      <a:pt x="36" y="6"/>
                    </a:lnTo>
                    <a:lnTo>
                      <a:pt x="44" y="0"/>
                    </a:lnTo>
                    <a:lnTo>
                      <a:pt x="53" y="9"/>
                    </a:lnTo>
                    <a:lnTo>
                      <a:pt x="61" y="18"/>
                    </a:lnTo>
                    <a:lnTo>
                      <a:pt x="94" y="51"/>
                    </a:lnTo>
                    <a:lnTo>
                      <a:pt x="132" y="88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91" name="Freeform 387"/>
              <p:cNvSpPr>
                <a:spLocks/>
              </p:cNvSpPr>
              <p:nvPr/>
            </p:nvSpPr>
            <p:spPr bwMode="auto">
              <a:xfrm>
                <a:off x="2108" y="2937"/>
                <a:ext cx="182" cy="182"/>
              </a:xfrm>
              <a:custGeom>
                <a:avLst/>
                <a:gdLst/>
                <a:ahLst/>
                <a:cxnLst>
                  <a:cxn ang="0">
                    <a:pos x="83" y="151"/>
                  </a:cxn>
                  <a:cxn ang="0">
                    <a:pos x="75" y="142"/>
                  </a:cxn>
                  <a:cxn ang="0">
                    <a:pos x="58" y="133"/>
                  </a:cxn>
                  <a:cxn ang="0">
                    <a:pos x="33" y="118"/>
                  </a:cxn>
                  <a:cxn ang="0">
                    <a:pos x="14" y="106"/>
                  </a:cxn>
                  <a:cxn ang="0">
                    <a:pos x="0" y="94"/>
                  </a:cxn>
                  <a:cxn ang="0">
                    <a:pos x="6" y="85"/>
                  </a:cxn>
                  <a:cxn ang="0">
                    <a:pos x="11" y="73"/>
                  </a:cxn>
                  <a:cxn ang="0">
                    <a:pos x="25" y="61"/>
                  </a:cxn>
                  <a:cxn ang="0">
                    <a:pos x="36" y="45"/>
                  </a:cxn>
                  <a:cxn ang="0">
                    <a:pos x="44" y="36"/>
                  </a:cxn>
                  <a:cxn ang="0">
                    <a:pos x="53" y="27"/>
                  </a:cxn>
                  <a:cxn ang="0">
                    <a:pos x="58" y="24"/>
                  </a:cxn>
                  <a:cxn ang="0">
                    <a:pos x="64" y="18"/>
                  </a:cxn>
                  <a:cxn ang="0">
                    <a:pos x="69" y="12"/>
                  </a:cxn>
                  <a:cxn ang="0">
                    <a:pos x="72" y="6"/>
                  </a:cxn>
                  <a:cxn ang="0">
                    <a:pos x="77" y="3"/>
                  </a:cxn>
                  <a:cxn ang="0">
                    <a:pos x="88" y="3"/>
                  </a:cxn>
                  <a:cxn ang="0">
                    <a:pos x="102" y="21"/>
                  </a:cxn>
                  <a:cxn ang="0">
                    <a:pos x="110" y="33"/>
                  </a:cxn>
                  <a:cxn ang="0">
                    <a:pos x="121" y="45"/>
                  </a:cxn>
                  <a:cxn ang="0">
                    <a:pos x="130" y="54"/>
                  </a:cxn>
                  <a:cxn ang="0">
                    <a:pos x="138" y="67"/>
                  </a:cxn>
                  <a:cxn ang="0">
                    <a:pos x="146" y="76"/>
                  </a:cxn>
                  <a:cxn ang="0">
                    <a:pos x="152" y="85"/>
                  </a:cxn>
                  <a:cxn ang="0">
                    <a:pos x="160" y="103"/>
                  </a:cxn>
                  <a:cxn ang="0">
                    <a:pos x="171" y="115"/>
                  </a:cxn>
                  <a:cxn ang="0">
                    <a:pos x="171" y="139"/>
                  </a:cxn>
                  <a:cxn ang="0">
                    <a:pos x="154" y="155"/>
                  </a:cxn>
                  <a:cxn ang="0">
                    <a:pos x="143" y="167"/>
                  </a:cxn>
                  <a:cxn ang="0">
                    <a:pos x="138" y="176"/>
                  </a:cxn>
                  <a:cxn ang="0">
                    <a:pos x="132" y="182"/>
                  </a:cxn>
                  <a:cxn ang="0">
                    <a:pos x="124" y="176"/>
                  </a:cxn>
                  <a:cxn ang="0">
                    <a:pos x="110" y="170"/>
                  </a:cxn>
                  <a:cxn ang="0">
                    <a:pos x="94" y="158"/>
                  </a:cxn>
                </a:cxnLst>
                <a:rect l="0" t="0" r="r" b="b"/>
                <a:pathLst>
                  <a:path w="182" h="182">
                    <a:moveTo>
                      <a:pt x="94" y="158"/>
                    </a:moveTo>
                    <a:lnTo>
                      <a:pt x="83" y="151"/>
                    </a:lnTo>
                    <a:lnTo>
                      <a:pt x="77" y="145"/>
                    </a:lnTo>
                    <a:lnTo>
                      <a:pt x="75" y="142"/>
                    </a:lnTo>
                    <a:lnTo>
                      <a:pt x="66" y="139"/>
                    </a:lnTo>
                    <a:lnTo>
                      <a:pt x="58" y="133"/>
                    </a:lnTo>
                    <a:lnTo>
                      <a:pt x="50" y="127"/>
                    </a:lnTo>
                    <a:lnTo>
                      <a:pt x="33" y="118"/>
                    </a:lnTo>
                    <a:lnTo>
                      <a:pt x="22" y="109"/>
                    </a:lnTo>
                    <a:lnTo>
                      <a:pt x="14" y="106"/>
                    </a:lnTo>
                    <a:lnTo>
                      <a:pt x="3" y="94"/>
                    </a:lnTo>
                    <a:lnTo>
                      <a:pt x="0" y="94"/>
                    </a:lnTo>
                    <a:lnTo>
                      <a:pt x="3" y="91"/>
                    </a:lnTo>
                    <a:lnTo>
                      <a:pt x="6" y="85"/>
                    </a:lnTo>
                    <a:lnTo>
                      <a:pt x="9" y="79"/>
                    </a:lnTo>
                    <a:lnTo>
                      <a:pt x="11" y="73"/>
                    </a:lnTo>
                    <a:lnTo>
                      <a:pt x="22" y="64"/>
                    </a:lnTo>
                    <a:lnTo>
                      <a:pt x="25" y="61"/>
                    </a:lnTo>
                    <a:lnTo>
                      <a:pt x="31" y="51"/>
                    </a:lnTo>
                    <a:lnTo>
                      <a:pt x="36" y="45"/>
                    </a:lnTo>
                    <a:lnTo>
                      <a:pt x="42" y="39"/>
                    </a:lnTo>
                    <a:lnTo>
                      <a:pt x="44" y="36"/>
                    </a:lnTo>
                    <a:lnTo>
                      <a:pt x="50" y="30"/>
                    </a:lnTo>
                    <a:lnTo>
                      <a:pt x="53" y="27"/>
                    </a:lnTo>
                    <a:lnTo>
                      <a:pt x="55" y="24"/>
                    </a:lnTo>
                    <a:lnTo>
                      <a:pt x="58" y="24"/>
                    </a:lnTo>
                    <a:lnTo>
                      <a:pt x="61" y="18"/>
                    </a:lnTo>
                    <a:lnTo>
                      <a:pt x="64" y="18"/>
                    </a:lnTo>
                    <a:lnTo>
                      <a:pt x="66" y="15"/>
                    </a:lnTo>
                    <a:lnTo>
                      <a:pt x="69" y="12"/>
                    </a:lnTo>
                    <a:lnTo>
                      <a:pt x="72" y="9"/>
                    </a:lnTo>
                    <a:lnTo>
                      <a:pt x="72" y="6"/>
                    </a:lnTo>
                    <a:lnTo>
                      <a:pt x="77" y="6"/>
                    </a:lnTo>
                    <a:lnTo>
                      <a:pt x="77" y="3"/>
                    </a:lnTo>
                    <a:lnTo>
                      <a:pt x="86" y="0"/>
                    </a:lnTo>
                    <a:lnTo>
                      <a:pt x="88" y="3"/>
                    </a:lnTo>
                    <a:lnTo>
                      <a:pt x="97" y="12"/>
                    </a:lnTo>
                    <a:lnTo>
                      <a:pt x="102" y="21"/>
                    </a:lnTo>
                    <a:lnTo>
                      <a:pt x="108" y="27"/>
                    </a:lnTo>
                    <a:lnTo>
                      <a:pt x="110" y="33"/>
                    </a:lnTo>
                    <a:lnTo>
                      <a:pt x="116" y="39"/>
                    </a:lnTo>
                    <a:lnTo>
                      <a:pt x="121" y="45"/>
                    </a:lnTo>
                    <a:lnTo>
                      <a:pt x="127" y="51"/>
                    </a:lnTo>
                    <a:lnTo>
                      <a:pt x="130" y="54"/>
                    </a:lnTo>
                    <a:lnTo>
                      <a:pt x="135" y="61"/>
                    </a:lnTo>
                    <a:lnTo>
                      <a:pt x="138" y="67"/>
                    </a:lnTo>
                    <a:lnTo>
                      <a:pt x="143" y="73"/>
                    </a:lnTo>
                    <a:lnTo>
                      <a:pt x="146" y="76"/>
                    </a:lnTo>
                    <a:lnTo>
                      <a:pt x="149" y="79"/>
                    </a:lnTo>
                    <a:lnTo>
                      <a:pt x="152" y="85"/>
                    </a:lnTo>
                    <a:lnTo>
                      <a:pt x="154" y="91"/>
                    </a:lnTo>
                    <a:lnTo>
                      <a:pt x="160" y="103"/>
                    </a:lnTo>
                    <a:lnTo>
                      <a:pt x="165" y="109"/>
                    </a:lnTo>
                    <a:lnTo>
                      <a:pt x="171" y="115"/>
                    </a:lnTo>
                    <a:lnTo>
                      <a:pt x="182" y="133"/>
                    </a:lnTo>
                    <a:lnTo>
                      <a:pt x="171" y="139"/>
                    </a:lnTo>
                    <a:lnTo>
                      <a:pt x="163" y="148"/>
                    </a:lnTo>
                    <a:lnTo>
                      <a:pt x="154" y="155"/>
                    </a:lnTo>
                    <a:lnTo>
                      <a:pt x="149" y="161"/>
                    </a:lnTo>
                    <a:lnTo>
                      <a:pt x="143" y="167"/>
                    </a:lnTo>
                    <a:lnTo>
                      <a:pt x="141" y="170"/>
                    </a:lnTo>
                    <a:lnTo>
                      <a:pt x="138" y="176"/>
                    </a:lnTo>
                    <a:lnTo>
                      <a:pt x="135" y="179"/>
                    </a:lnTo>
                    <a:lnTo>
                      <a:pt x="132" y="182"/>
                    </a:lnTo>
                    <a:lnTo>
                      <a:pt x="121" y="179"/>
                    </a:lnTo>
                    <a:lnTo>
                      <a:pt x="124" y="176"/>
                    </a:lnTo>
                    <a:lnTo>
                      <a:pt x="119" y="173"/>
                    </a:lnTo>
                    <a:lnTo>
                      <a:pt x="110" y="170"/>
                    </a:lnTo>
                    <a:lnTo>
                      <a:pt x="105" y="164"/>
                    </a:lnTo>
                    <a:lnTo>
                      <a:pt x="94" y="158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92" name="Freeform 388"/>
              <p:cNvSpPr>
                <a:spLocks/>
              </p:cNvSpPr>
              <p:nvPr/>
            </p:nvSpPr>
            <p:spPr bwMode="auto">
              <a:xfrm>
                <a:off x="2059" y="2870"/>
                <a:ext cx="135" cy="176"/>
              </a:xfrm>
              <a:custGeom>
                <a:avLst/>
                <a:gdLst/>
                <a:ahLst/>
                <a:cxnLst>
                  <a:cxn ang="0">
                    <a:pos x="22" y="167"/>
                  </a:cxn>
                  <a:cxn ang="0">
                    <a:pos x="19" y="164"/>
                  </a:cxn>
                  <a:cxn ang="0">
                    <a:pos x="5" y="158"/>
                  </a:cxn>
                  <a:cxn ang="0">
                    <a:pos x="0" y="155"/>
                  </a:cxn>
                  <a:cxn ang="0">
                    <a:pos x="5" y="143"/>
                  </a:cxn>
                  <a:cxn ang="0">
                    <a:pos x="49" y="58"/>
                  </a:cxn>
                  <a:cxn ang="0">
                    <a:pos x="55" y="46"/>
                  </a:cxn>
                  <a:cxn ang="0">
                    <a:pos x="63" y="31"/>
                  </a:cxn>
                  <a:cxn ang="0">
                    <a:pos x="69" y="21"/>
                  </a:cxn>
                  <a:cxn ang="0">
                    <a:pos x="74" y="12"/>
                  </a:cxn>
                  <a:cxn ang="0">
                    <a:pos x="82" y="0"/>
                  </a:cxn>
                  <a:cxn ang="0">
                    <a:pos x="85" y="6"/>
                  </a:cxn>
                  <a:cxn ang="0">
                    <a:pos x="93" y="15"/>
                  </a:cxn>
                  <a:cxn ang="0">
                    <a:pos x="99" y="24"/>
                  </a:cxn>
                  <a:cxn ang="0">
                    <a:pos x="104" y="31"/>
                  </a:cxn>
                  <a:cxn ang="0">
                    <a:pos x="110" y="34"/>
                  </a:cxn>
                  <a:cxn ang="0">
                    <a:pos x="115" y="43"/>
                  </a:cxn>
                  <a:cxn ang="0">
                    <a:pos x="121" y="49"/>
                  </a:cxn>
                  <a:cxn ang="0">
                    <a:pos x="126" y="55"/>
                  </a:cxn>
                  <a:cxn ang="0">
                    <a:pos x="132" y="64"/>
                  </a:cxn>
                  <a:cxn ang="0">
                    <a:pos x="135" y="67"/>
                  </a:cxn>
                  <a:cxn ang="0">
                    <a:pos x="126" y="70"/>
                  </a:cxn>
                  <a:cxn ang="0">
                    <a:pos x="126" y="73"/>
                  </a:cxn>
                  <a:cxn ang="0">
                    <a:pos x="121" y="73"/>
                  </a:cxn>
                  <a:cxn ang="0">
                    <a:pos x="121" y="76"/>
                  </a:cxn>
                  <a:cxn ang="0">
                    <a:pos x="118" y="79"/>
                  </a:cxn>
                  <a:cxn ang="0">
                    <a:pos x="115" y="82"/>
                  </a:cxn>
                  <a:cxn ang="0">
                    <a:pos x="113" y="85"/>
                  </a:cxn>
                  <a:cxn ang="0">
                    <a:pos x="110" y="85"/>
                  </a:cxn>
                  <a:cxn ang="0">
                    <a:pos x="107" y="91"/>
                  </a:cxn>
                  <a:cxn ang="0">
                    <a:pos x="104" y="91"/>
                  </a:cxn>
                  <a:cxn ang="0">
                    <a:pos x="102" y="94"/>
                  </a:cxn>
                  <a:cxn ang="0">
                    <a:pos x="99" y="97"/>
                  </a:cxn>
                  <a:cxn ang="0">
                    <a:pos x="93" y="103"/>
                  </a:cxn>
                  <a:cxn ang="0">
                    <a:pos x="91" y="106"/>
                  </a:cxn>
                  <a:cxn ang="0">
                    <a:pos x="85" y="112"/>
                  </a:cxn>
                  <a:cxn ang="0">
                    <a:pos x="80" y="118"/>
                  </a:cxn>
                  <a:cxn ang="0">
                    <a:pos x="74" y="128"/>
                  </a:cxn>
                  <a:cxn ang="0">
                    <a:pos x="71" y="131"/>
                  </a:cxn>
                  <a:cxn ang="0">
                    <a:pos x="60" y="140"/>
                  </a:cxn>
                  <a:cxn ang="0">
                    <a:pos x="58" y="146"/>
                  </a:cxn>
                  <a:cxn ang="0">
                    <a:pos x="55" y="152"/>
                  </a:cxn>
                  <a:cxn ang="0">
                    <a:pos x="52" y="158"/>
                  </a:cxn>
                  <a:cxn ang="0">
                    <a:pos x="49" y="161"/>
                  </a:cxn>
                  <a:cxn ang="0">
                    <a:pos x="44" y="167"/>
                  </a:cxn>
                  <a:cxn ang="0">
                    <a:pos x="44" y="170"/>
                  </a:cxn>
                  <a:cxn ang="0">
                    <a:pos x="41" y="176"/>
                  </a:cxn>
                  <a:cxn ang="0">
                    <a:pos x="36" y="173"/>
                  </a:cxn>
                  <a:cxn ang="0">
                    <a:pos x="30" y="170"/>
                  </a:cxn>
                  <a:cxn ang="0">
                    <a:pos x="22" y="167"/>
                  </a:cxn>
                </a:cxnLst>
                <a:rect l="0" t="0" r="r" b="b"/>
                <a:pathLst>
                  <a:path w="135" h="176">
                    <a:moveTo>
                      <a:pt x="22" y="167"/>
                    </a:moveTo>
                    <a:lnTo>
                      <a:pt x="19" y="164"/>
                    </a:lnTo>
                    <a:lnTo>
                      <a:pt x="5" y="158"/>
                    </a:lnTo>
                    <a:lnTo>
                      <a:pt x="0" y="155"/>
                    </a:lnTo>
                    <a:lnTo>
                      <a:pt x="5" y="143"/>
                    </a:lnTo>
                    <a:lnTo>
                      <a:pt x="49" y="58"/>
                    </a:lnTo>
                    <a:lnTo>
                      <a:pt x="55" y="46"/>
                    </a:lnTo>
                    <a:lnTo>
                      <a:pt x="63" y="31"/>
                    </a:lnTo>
                    <a:lnTo>
                      <a:pt x="69" y="21"/>
                    </a:lnTo>
                    <a:lnTo>
                      <a:pt x="74" y="12"/>
                    </a:lnTo>
                    <a:lnTo>
                      <a:pt x="82" y="0"/>
                    </a:lnTo>
                    <a:lnTo>
                      <a:pt x="85" y="6"/>
                    </a:lnTo>
                    <a:lnTo>
                      <a:pt x="93" y="15"/>
                    </a:lnTo>
                    <a:lnTo>
                      <a:pt x="99" y="24"/>
                    </a:lnTo>
                    <a:lnTo>
                      <a:pt x="104" y="31"/>
                    </a:lnTo>
                    <a:lnTo>
                      <a:pt x="110" y="34"/>
                    </a:lnTo>
                    <a:lnTo>
                      <a:pt x="115" y="43"/>
                    </a:lnTo>
                    <a:lnTo>
                      <a:pt x="121" y="49"/>
                    </a:lnTo>
                    <a:lnTo>
                      <a:pt x="126" y="55"/>
                    </a:lnTo>
                    <a:lnTo>
                      <a:pt x="132" y="64"/>
                    </a:lnTo>
                    <a:lnTo>
                      <a:pt x="135" y="67"/>
                    </a:lnTo>
                    <a:lnTo>
                      <a:pt x="126" y="70"/>
                    </a:lnTo>
                    <a:lnTo>
                      <a:pt x="126" y="73"/>
                    </a:lnTo>
                    <a:lnTo>
                      <a:pt x="121" y="73"/>
                    </a:lnTo>
                    <a:lnTo>
                      <a:pt x="121" y="76"/>
                    </a:lnTo>
                    <a:lnTo>
                      <a:pt x="118" y="79"/>
                    </a:lnTo>
                    <a:lnTo>
                      <a:pt x="115" y="82"/>
                    </a:lnTo>
                    <a:lnTo>
                      <a:pt x="113" y="85"/>
                    </a:lnTo>
                    <a:lnTo>
                      <a:pt x="110" y="85"/>
                    </a:lnTo>
                    <a:lnTo>
                      <a:pt x="107" y="91"/>
                    </a:lnTo>
                    <a:lnTo>
                      <a:pt x="104" y="91"/>
                    </a:lnTo>
                    <a:lnTo>
                      <a:pt x="102" y="94"/>
                    </a:lnTo>
                    <a:lnTo>
                      <a:pt x="99" y="97"/>
                    </a:lnTo>
                    <a:lnTo>
                      <a:pt x="93" y="103"/>
                    </a:lnTo>
                    <a:lnTo>
                      <a:pt x="91" y="106"/>
                    </a:lnTo>
                    <a:lnTo>
                      <a:pt x="85" y="112"/>
                    </a:lnTo>
                    <a:lnTo>
                      <a:pt x="80" y="118"/>
                    </a:lnTo>
                    <a:lnTo>
                      <a:pt x="74" y="128"/>
                    </a:lnTo>
                    <a:lnTo>
                      <a:pt x="71" y="131"/>
                    </a:lnTo>
                    <a:lnTo>
                      <a:pt x="60" y="140"/>
                    </a:lnTo>
                    <a:lnTo>
                      <a:pt x="58" y="146"/>
                    </a:lnTo>
                    <a:lnTo>
                      <a:pt x="55" y="152"/>
                    </a:lnTo>
                    <a:lnTo>
                      <a:pt x="52" y="158"/>
                    </a:lnTo>
                    <a:lnTo>
                      <a:pt x="49" y="161"/>
                    </a:lnTo>
                    <a:lnTo>
                      <a:pt x="44" y="167"/>
                    </a:lnTo>
                    <a:lnTo>
                      <a:pt x="44" y="170"/>
                    </a:lnTo>
                    <a:lnTo>
                      <a:pt x="41" y="176"/>
                    </a:lnTo>
                    <a:lnTo>
                      <a:pt x="36" y="173"/>
                    </a:lnTo>
                    <a:lnTo>
                      <a:pt x="30" y="170"/>
                    </a:lnTo>
                    <a:lnTo>
                      <a:pt x="22" y="167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93" name="Freeform 389"/>
              <p:cNvSpPr>
                <a:spLocks/>
              </p:cNvSpPr>
              <p:nvPr/>
            </p:nvSpPr>
            <p:spPr bwMode="auto">
              <a:xfrm>
                <a:off x="2026" y="3025"/>
                <a:ext cx="214" cy="133"/>
              </a:xfrm>
              <a:custGeom>
                <a:avLst/>
                <a:gdLst/>
                <a:ahLst/>
                <a:cxnLst>
                  <a:cxn ang="0">
                    <a:pos x="176" y="70"/>
                  </a:cxn>
                  <a:cxn ang="0">
                    <a:pos x="187" y="76"/>
                  </a:cxn>
                  <a:cxn ang="0">
                    <a:pos x="192" y="82"/>
                  </a:cxn>
                  <a:cxn ang="0">
                    <a:pos x="201" y="85"/>
                  </a:cxn>
                  <a:cxn ang="0">
                    <a:pos x="206" y="88"/>
                  </a:cxn>
                  <a:cxn ang="0">
                    <a:pos x="203" y="91"/>
                  </a:cxn>
                  <a:cxn ang="0">
                    <a:pos x="214" y="94"/>
                  </a:cxn>
                  <a:cxn ang="0">
                    <a:pos x="214" y="97"/>
                  </a:cxn>
                  <a:cxn ang="0">
                    <a:pos x="212" y="100"/>
                  </a:cxn>
                  <a:cxn ang="0">
                    <a:pos x="212" y="103"/>
                  </a:cxn>
                  <a:cxn ang="0">
                    <a:pos x="209" y="109"/>
                  </a:cxn>
                  <a:cxn ang="0">
                    <a:pos x="209" y="112"/>
                  </a:cxn>
                  <a:cxn ang="0">
                    <a:pos x="206" y="121"/>
                  </a:cxn>
                  <a:cxn ang="0">
                    <a:pos x="203" y="127"/>
                  </a:cxn>
                  <a:cxn ang="0">
                    <a:pos x="203" y="130"/>
                  </a:cxn>
                  <a:cxn ang="0">
                    <a:pos x="203" y="133"/>
                  </a:cxn>
                  <a:cxn ang="0">
                    <a:pos x="195" y="130"/>
                  </a:cxn>
                  <a:cxn ang="0">
                    <a:pos x="192" y="127"/>
                  </a:cxn>
                  <a:cxn ang="0">
                    <a:pos x="184" y="127"/>
                  </a:cxn>
                  <a:cxn ang="0">
                    <a:pos x="179" y="124"/>
                  </a:cxn>
                  <a:cxn ang="0">
                    <a:pos x="173" y="124"/>
                  </a:cxn>
                  <a:cxn ang="0">
                    <a:pos x="168" y="121"/>
                  </a:cxn>
                  <a:cxn ang="0">
                    <a:pos x="159" y="118"/>
                  </a:cxn>
                  <a:cxn ang="0">
                    <a:pos x="151" y="118"/>
                  </a:cxn>
                  <a:cxn ang="0">
                    <a:pos x="146" y="115"/>
                  </a:cxn>
                  <a:cxn ang="0">
                    <a:pos x="140" y="112"/>
                  </a:cxn>
                  <a:cxn ang="0">
                    <a:pos x="135" y="109"/>
                  </a:cxn>
                  <a:cxn ang="0">
                    <a:pos x="126" y="109"/>
                  </a:cxn>
                  <a:cxn ang="0">
                    <a:pos x="118" y="106"/>
                  </a:cxn>
                  <a:cxn ang="0">
                    <a:pos x="113" y="103"/>
                  </a:cxn>
                  <a:cxn ang="0">
                    <a:pos x="99" y="100"/>
                  </a:cxn>
                  <a:cxn ang="0">
                    <a:pos x="71" y="91"/>
                  </a:cxn>
                  <a:cxn ang="0">
                    <a:pos x="19" y="73"/>
                  </a:cxn>
                  <a:cxn ang="0">
                    <a:pos x="0" y="67"/>
                  </a:cxn>
                  <a:cxn ang="0">
                    <a:pos x="33" y="0"/>
                  </a:cxn>
                  <a:cxn ang="0">
                    <a:pos x="38" y="3"/>
                  </a:cxn>
                  <a:cxn ang="0">
                    <a:pos x="52" y="9"/>
                  </a:cxn>
                  <a:cxn ang="0">
                    <a:pos x="55" y="12"/>
                  </a:cxn>
                  <a:cxn ang="0">
                    <a:pos x="63" y="15"/>
                  </a:cxn>
                  <a:cxn ang="0">
                    <a:pos x="69" y="18"/>
                  </a:cxn>
                  <a:cxn ang="0">
                    <a:pos x="74" y="21"/>
                  </a:cxn>
                  <a:cxn ang="0">
                    <a:pos x="77" y="15"/>
                  </a:cxn>
                  <a:cxn ang="0">
                    <a:pos x="77" y="12"/>
                  </a:cxn>
                  <a:cxn ang="0">
                    <a:pos x="82" y="6"/>
                  </a:cxn>
                  <a:cxn ang="0">
                    <a:pos x="85" y="6"/>
                  </a:cxn>
                  <a:cxn ang="0">
                    <a:pos x="96" y="18"/>
                  </a:cxn>
                  <a:cxn ang="0">
                    <a:pos x="104" y="21"/>
                  </a:cxn>
                  <a:cxn ang="0">
                    <a:pos x="115" y="30"/>
                  </a:cxn>
                  <a:cxn ang="0">
                    <a:pos x="132" y="39"/>
                  </a:cxn>
                  <a:cxn ang="0">
                    <a:pos x="140" y="45"/>
                  </a:cxn>
                  <a:cxn ang="0">
                    <a:pos x="148" y="51"/>
                  </a:cxn>
                  <a:cxn ang="0">
                    <a:pos x="157" y="54"/>
                  </a:cxn>
                  <a:cxn ang="0">
                    <a:pos x="159" y="57"/>
                  </a:cxn>
                  <a:cxn ang="0">
                    <a:pos x="165" y="63"/>
                  </a:cxn>
                  <a:cxn ang="0">
                    <a:pos x="176" y="70"/>
                  </a:cxn>
                </a:cxnLst>
                <a:rect l="0" t="0" r="r" b="b"/>
                <a:pathLst>
                  <a:path w="214" h="133">
                    <a:moveTo>
                      <a:pt x="176" y="70"/>
                    </a:moveTo>
                    <a:lnTo>
                      <a:pt x="187" y="76"/>
                    </a:lnTo>
                    <a:lnTo>
                      <a:pt x="192" y="82"/>
                    </a:lnTo>
                    <a:lnTo>
                      <a:pt x="201" y="85"/>
                    </a:lnTo>
                    <a:lnTo>
                      <a:pt x="206" y="88"/>
                    </a:lnTo>
                    <a:lnTo>
                      <a:pt x="203" y="91"/>
                    </a:lnTo>
                    <a:lnTo>
                      <a:pt x="214" y="94"/>
                    </a:lnTo>
                    <a:lnTo>
                      <a:pt x="214" y="97"/>
                    </a:lnTo>
                    <a:lnTo>
                      <a:pt x="212" y="100"/>
                    </a:lnTo>
                    <a:lnTo>
                      <a:pt x="212" y="103"/>
                    </a:lnTo>
                    <a:lnTo>
                      <a:pt x="209" y="109"/>
                    </a:lnTo>
                    <a:lnTo>
                      <a:pt x="209" y="112"/>
                    </a:lnTo>
                    <a:lnTo>
                      <a:pt x="206" y="121"/>
                    </a:lnTo>
                    <a:lnTo>
                      <a:pt x="203" y="127"/>
                    </a:lnTo>
                    <a:lnTo>
                      <a:pt x="203" y="130"/>
                    </a:lnTo>
                    <a:lnTo>
                      <a:pt x="203" y="133"/>
                    </a:lnTo>
                    <a:lnTo>
                      <a:pt x="195" y="130"/>
                    </a:lnTo>
                    <a:lnTo>
                      <a:pt x="192" y="127"/>
                    </a:lnTo>
                    <a:lnTo>
                      <a:pt x="184" y="127"/>
                    </a:lnTo>
                    <a:lnTo>
                      <a:pt x="179" y="124"/>
                    </a:lnTo>
                    <a:lnTo>
                      <a:pt x="173" y="124"/>
                    </a:lnTo>
                    <a:lnTo>
                      <a:pt x="168" y="121"/>
                    </a:lnTo>
                    <a:lnTo>
                      <a:pt x="159" y="118"/>
                    </a:lnTo>
                    <a:lnTo>
                      <a:pt x="151" y="118"/>
                    </a:lnTo>
                    <a:lnTo>
                      <a:pt x="146" y="115"/>
                    </a:lnTo>
                    <a:lnTo>
                      <a:pt x="140" y="112"/>
                    </a:lnTo>
                    <a:lnTo>
                      <a:pt x="135" y="109"/>
                    </a:lnTo>
                    <a:lnTo>
                      <a:pt x="126" y="109"/>
                    </a:lnTo>
                    <a:lnTo>
                      <a:pt x="118" y="106"/>
                    </a:lnTo>
                    <a:lnTo>
                      <a:pt x="113" y="103"/>
                    </a:lnTo>
                    <a:lnTo>
                      <a:pt x="99" y="100"/>
                    </a:lnTo>
                    <a:lnTo>
                      <a:pt x="71" y="91"/>
                    </a:lnTo>
                    <a:lnTo>
                      <a:pt x="19" y="73"/>
                    </a:lnTo>
                    <a:lnTo>
                      <a:pt x="0" y="67"/>
                    </a:lnTo>
                    <a:lnTo>
                      <a:pt x="33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55" y="12"/>
                    </a:lnTo>
                    <a:lnTo>
                      <a:pt x="63" y="15"/>
                    </a:lnTo>
                    <a:lnTo>
                      <a:pt x="69" y="18"/>
                    </a:lnTo>
                    <a:lnTo>
                      <a:pt x="74" y="21"/>
                    </a:lnTo>
                    <a:lnTo>
                      <a:pt x="77" y="15"/>
                    </a:lnTo>
                    <a:lnTo>
                      <a:pt x="77" y="12"/>
                    </a:lnTo>
                    <a:lnTo>
                      <a:pt x="82" y="6"/>
                    </a:lnTo>
                    <a:lnTo>
                      <a:pt x="85" y="6"/>
                    </a:lnTo>
                    <a:lnTo>
                      <a:pt x="96" y="18"/>
                    </a:lnTo>
                    <a:lnTo>
                      <a:pt x="104" y="21"/>
                    </a:lnTo>
                    <a:lnTo>
                      <a:pt x="115" y="30"/>
                    </a:lnTo>
                    <a:lnTo>
                      <a:pt x="132" y="39"/>
                    </a:lnTo>
                    <a:lnTo>
                      <a:pt x="140" y="45"/>
                    </a:lnTo>
                    <a:lnTo>
                      <a:pt x="148" y="51"/>
                    </a:lnTo>
                    <a:lnTo>
                      <a:pt x="157" y="54"/>
                    </a:lnTo>
                    <a:lnTo>
                      <a:pt x="159" y="57"/>
                    </a:lnTo>
                    <a:lnTo>
                      <a:pt x="165" y="63"/>
                    </a:lnTo>
                    <a:lnTo>
                      <a:pt x="176" y="70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94" name="Freeform 390"/>
              <p:cNvSpPr>
                <a:spLocks/>
              </p:cNvSpPr>
              <p:nvPr/>
            </p:nvSpPr>
            <p:spPr bwMode="auto">
              <a:xfrm>
                <a:off x="2502" y="3104"/>
                <a:ext cx="99" cy="88"/>
              </a:xfrm>
              <a:custGeom>
                <a:avLst/>
                <a:gdLst/>
                <a:ahLst/>
                <a:cxnLst>
                  <a:cxn ang="0">
                    <a:pos x="2" y="51"/>
                  </a:cxn>
                  <a:cxn ang="0">
                    <a:pos x="2" y="39"/>
                  </a:cxn>
                  <a:cxn ang="0">
                    <a:pos x="2" y="27"/>
                  </a:cxn>
                  <a:cxn ang="0">
                    <a:pos x="2" y="21"/>
                  </a:cxn>
                  <a:cxn ang="0">
                    <a:pos x="5" y="12"/>
                  </a:cxn>
                  <a:cxn ang="0">
                    <a:pos x="19" y="12"/>
                  </a:cxn>
                  <a:cxn ang="0">
                    <a:pos x="30" y="12"/>
                  </a:cxn>
                  <a:cxn ang="0">
                    <a:pos x="33" y="18"/>
                  </a:cxn>
                  <a:cxn ang="0">
                    <a:pos x="38" y="18"/>
                  </a:cxn>
                  <a:cxn ang="0">
                    <a:pos x="46" y="18"/>
                  </a:cxn>
                  <a:cxn ang="0">
                    <a:pos x="52" y="15"/>
                  </a:cxn>
                  <a:cxn ang="0">
                    <a:pos x="57" y="15"/>
                  </a:cxn>
                  <a:cxn ang="0">
                    <a:pos x="63" y="15"/>
                  </a:cxn>
                  <a:cxn ang="0">
                    <a:pos x="71" y="12"/>
                  </a:cxn>
                  <a:cxn ang="0">
                    <a:pos x="77" y="12"/>
                  </a:cxn>
                  <a:cxn ang="0">
                    <a:pos x="88" y="12"/>
                  </a:cxn>
                  <a:cxn ang="0">
                    <a:pos x="91" y="0"/>
                  </a:cxn>
                  <a:cxn ang="0">
                    <a:pos x="99" y="0"/>
                  </a:cxn>
                  <a:cxn ang="0">
                    <a:pos x="96" y="15"/>
                  </a:cxn>
                  <a:cxn ang="0">
                    <a:pos x="96" y="18"/>
                  </a:cxn>
                  <a:cxn ang="0">
                    <a:pos x="96" y="21"/>
                  </a:cxn>
                  <a:cxn ang="0">
                    <a:pos x="88" y="21"/>
                  </a:cxn>
                  <a:cxn ang="0">
                    <a:pos x="80" y="24"/>
                  </a:cxn>
                  <a:cxn ang="0">
                    <a:pos x="80" y="33"/>
                  </a:cxn>
                  <a:cxn ang="0">
                    <a:pos x="80" y="39"/>
                  </a:cxn>
                  <a:cxn ang="0">
                    <a:pos x="82" y="42"/>
                  </a:cxn>
                  <a:cxn ang="0">
                    <a:pos x="82" y="45"/>
                  </a:cxn>
                  <a:cxn ang="0">
                    <a:pos x="77" y="45"/>
                  </a:cxn>
                  <a:cxn ang="0">
                    <a:pos x="77" y="66"/>
                  </a:cxn>
                  <a:cxn ang="0">
                    <a:pos x="77" y="72"/>
                  </a:cxn>
                  <a:cxn ang="0">
                    <a:pos x="68" y="72"/>
                  </a:cxn>
                  <a:cxn ang="0">
                    <a:pos x="60" y="75"/>
                  </a:cxn>
                  <a:cxn ang="0">
                    <a:pos x="55" y="81"/>
                  </a:cxn>
                  <a:cxn ang="0">
                    <a:pos x="49" y="85"/>
                  </a:cxn>
                  <a:cxn ang="0">
                    <a:pos x="35" y="88"/>
                  </a:cxn>
                  <a:cxn ang="0">
                    <a:pos x="35" y="78"/>
                  </a:cxn>
                  <a:cxn ang="0">
                    <a:pos x="35" y="72"/>
                  </a:cxn>
                  <a:cxn ang="0">
                    <a:pos x="35" y="66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57"/>
                  </a:cxn>
                  <a:cxn ang="0">
                    <a:pos x="2" y="51"/>
                  </a:cxn>
                </a:cxnLst>
                <a:rect l="0" t="0" r="r" b="b"/>
                <a:pathLst>
                  <a:path w="99" h="88">
                    <a:moveTo>
                      <a:pt x="2" y="51"/>
                    </a:moveTo>
                    <a:lnTo>
                      <a:pt x="2" y="39"/>
                    </a:lnTo>
                    <a:lnTo>
                      <a:pt x="2" y="27"/>
                    </a:lnTo>
                    <a:lnTo>
                      <a:pt x="2" y="21"/>
                    </a:lnTo>
                    <a:lnTo>
                      <a:pt x="5" y="12"/>
                    </a:lnTo>
                    <a:lnTo>
                      <a:pt x="19" y="12"/>
                    </a:lnTo>
                    <a:lnTo>
                      <a:pt x="30" y="12"/>
                    </a:lnTo>
                    <a:lnTo>
                      <a:pt x="33" y="18"/>
                    </a:lnTo>
                    <a:lnTo>
                      <a:pt x="38" y="18"/>
                    </a:lnTo>
                    <a:lnTo>
                      <a:pt x="46" y="18"/>
                    </a:lnTo>
                    <a:lnTo>
                      <a:pt x="52" y="15"/>
                    </a:lnTo>
                    <a:lnTo>
                      <a:pt x="57" y="15"/>
                    </a:lnTo>
                    <a:lnTo>
                      <a:pt x="63" y="15"/>
                    </a:lnTo>
                    <a:lnTo>
                      <a:pt x="71" y="12"/>
                    </a:lnTo>
                    <a:lnTo>
                      <a:pt x="77" y="12"/>
                    </a:lnTo>
                    <a:lnTo>
                      <a:pt x="88" y="12"/>
                    </a:lnTo>
                    <a:lnTo>
                      <a:pt x="91" y="0"/>
                    </a:lnTo>
                    <a:lnTo>
                      <a:pt x="99" y="0"/>
                    </a:lnTo>
                    <a:lnTo>
                      <a:pt x="96" y="15"/>
                    </a:lnTo>
                    <a:lnTo>
                      <a:pt x="96" y="18"/>
                    </a:lnTo>
                    <a:lnTo>
                      <a:pt x="96" y="21"/>
                    </a:lnTo>
                    <a:lnTo>
                      <a:pt x="88" y="21"/>
                    </a:lnTo>
                    <a:lnTo>
                      <a:pt x="80" y="24"/>
                    </a:lnTo>
                    <a:lnTo>
                      <a:pt x="80" y="33"/>
                    </a:lnTo>
                    <a:lnTo>
                      <a:pt x="80" y="39"/>
                    </a:lnTo>
                    <a:lnTo>
                      <a:pt x="82" y="42"/>
                    </a:lnTo>
                    <a:lnTo>
                      <a:pt x="82" y="45"/>
                    </a:lnTo>
                    <a:lnTo>
                      <a:pt x="77" y="45"/>
                    </a:lnTo>
                    <a:lnTo>
                      <a:pt x="77" y="66"/>
                    </a:lnTo>
                    <a:lnTo>
                      <a:pt x="77" y="72"/>
                    </a:lnTo>
                    <a:lnTo>
                      <a:pt x="68" y="72"/>
                    </a:lnTo>
                    <a:lnTo>
                      <a:pt x="60" y="75"/>
                    </a:lnTo>
                    <a:lnTo>
                      <a:pt x="55" y="81"/>
                    </a:lnTo>
                    <a:lnTo>
                      <a:pt x="49" y="85"/>
                    </a:lnTo>
                    <a:lnTo>
                      <a:pt x="35" y="88"/>
                    </a:lnTo>
                    <a:lnTo>
                      <a:pt x="35" y="78"/>
                    </a:lnTo>
                    <a:lnTo>
                      <a:pt x="35" y="72"/>
                    </a:lnTo>
                    <a:lnTo>
                      <a:pt x="35" y="66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57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95" name="Freeform 391"/>
              <p:cNvSpPr>
                <a:spLocks/>
              </p:cNvSpPr>
              <p:nvPr/>
            </p:nvSpPr>
            <p:spPr bwMode="auto">
              <a:xfrm>
                <a:off x="2683" y="3052"/>
                <a:ext cx="149" cy="106"/>
              </a:xfrm>
              <a:custGeom>
                <a:avLst/>
                <a:gdLst/>
                <a:ahLst/>
                <a:cxnLst>
                  <a:cxn ang="0">
                    <a:pos x="88" y="103"/>
                  </a:cxn>
                  <a:cxn ang="0">
                    <a:pos x="77" y="103"/>
                  </a:cxn>
                  <a:cxn ang="0">
                    <a:pos x="69" y="106"/>
                  </a:cxn>
                  <a:cxn ang="0">
                    <a:pos x="64" y="106"/>
                  </a:cxn>
                  <a:cxn ang="0">
                    <a:pos x="55" y="103"/>
                  </a:cxn>
                  <a:cxn ang="0">
                    <a:pos x="44" y="103"/>
                  </a:cxn>
                  <a:cxn ang="0">
                    <a:pos x="28" y="100"/>
                  </a:cxn>
                  <a:cxn ang="0">
                    <a:pos x="25" y="97"/>
                  </a:cxn>
                  <a:cxn ang="0">
                    <a:pos x="25" y="91"/>
                  </a:cxn>
                  <a:cxn ang="0">
                    <a:pos x="28" y="85"/>
                  </a:cxn>
                  <a:cxn ang="0">
                    <a:pos x="31" y="76"/>
                  </a:cxn>
                  <a:cxn ang="0">
                    <a:pos x="33" y="70"/>
                  </a:cxn>
                  <a:cxn ang="0">
                    <a:pos x="25" y="67"/>
                  </a:cxn>
                  <a:cxn ang="0">
                    <a:pos x="17" y="64"/>
                  </a:cxn>
                  <a:cxn ang="0">
                    <a:pos x="11" y="64"/>
                  </a:cxn>
                  <a:cxn ang="0">
                    <a:pos x="6" y="61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14" y="36"/>
                  </a:cxn>
                  <a:cxn ang="0">
                    <a:pos x="17" y="30"/>
                  </a:cxn>
                  <a:cxn ang="0">
                    <a:pos x="22" y="33"/>
                  </a:cxn>
                  <a:cxn ang="0">
                    <a:pos x="25" y="30"/>
                  </a:cxn>
                  <a:cxn ang="0">
                    <a:pos x="33" y="40"/>
                  </a:cxn>
                  <a:cxn ang="0">
                    <a:pos x="50" y="46"/>
                  </a:cxn>
                  <a:cxn ang="0">
                    <a:pos x="61" y="43"/>
                  </a:cxn>
                  <a:cxn ang="0">
                    <a:pos x="64" y="27"/>
                  </a:cxn>
                  <a:cxn ang="0">
                    <a:pos x="66" y="12"/>
                  </a:cxn>
                  <a:cxn ang="0">
                    <a:pos x="66" y="0"/>
                  </a:cxn>
                  <a:cxn ang="0">
                    <a:pos x="77" y="3"/>
                  </a:cxn>
                  <a:cxn ang="0">
                    <a:pos x="88" y="9"/>
                  </a:cxn>
                  <a:cxn ang="0">
                    <a:pos x="127" y="18"/>
                  </a:cxn>
                  <a:cxn ang="0">
                    <a:pos x="116" y="64"/>
                  </a:cxn>
                  <a:cxn ang="0">
                    <a:pos x="149" y="79"/>
                  </a:cxn>
                  <a:cxn ang="0">
                    <a:pos x="143" y="97"/>
                  </a:cxn>
                  <a:cxn ang="0">
                    <a:pos x="119" y="94"/>
                  </a:cxn>
                  <a:cxn ang="0">
                    <a:pos x="105" y="94"/>
                  </a:cxn>
                  <a:cxn ang="0">
                    <a:pos x="97" y="91"/>
                  </a:cxn>
                  <a:cxn ang="0">
                    <a:pos x="91" y="88"/>
                  </a:cxn>
                  <a:cxn ang="0">
                    <a:pos x="91" y="103"/>
                  </a:cxn>
                </a:cxnLst>
                <a:rect l="0" t="0" r="r" b="b"/>
                <a:pathLst>
                  <a:path w="149" h="106">
                    <a:moveTo>
                      <a:pt x="91" y="103"/>
                    </a:moveTo>
                    <a:lnTo>
                      <a:pt x="88" y="103"/>
                    </a:lnTo>
                    <a:lnTo>
                      <a:pt x="83" y="103"/>
                    </a:lnTo>
                    <a:lnTo>
                      <a:pt x="77" y="103"/>
                    </a:lnTo>
                    <a:lnTo>
                      <a:pt x="72" y="103"/>
                    </a:lnTo>
                    <a:lnTo>
                      <a:pt x="69" y="106"/>
                    </a:lnTo>
                    <a:lnTo>
                      <a:pt x="66" y="106"/>
                    </a:lnTo>
                    <a:lnTo>
                      <a:pt x="64" y="106"/>
                    </a:lnTo>
                    <a:lnTo>
                      <a:pt x="61" y="103"/>
                    </a:lnTo>
                    <a:lnTo>
                      <a:pt x="55" y="103"/>
                    </a:lnTo>
                    <a:lnTo>
                      <a:pt x="50" y="103"/>
                    </a:lnTo>
                    <a:lnTo>
                      <a:pt x="44" y="103"/>
                    </a:lnTo>
                    <a:lnTo>
                      <a:pt x="36" y="103"/>
                    </a:lnTo>
                    <a:lnTo>
                      <a:pt x="28" y="100"/>
                    </a:lnTo>
                    <a:lnTo>
                      <a:pt x="22" y="100"/>
                    </a:lnTo>
                    <a:lnTo>
                      <a:pt x="25" y="97"/>
                    </a:lnTo>
                    <a:lnTo>
                      <a:pt x="25" y="94"/>
                    </a:lnTo>
                    <a:lnTo>
                      <a:pt x="25" y="91"/>
                    </a:lnTo>
                    <a:lnTo>
                      <a:pt x="28" y="88"/>
                    </a:lnTo>
                    <a:lnTo>
                      <a:pt x="28" y="85"/>
                    </a:lnTo>
                    <a:lnTo>
                      <a:pt x="31" y="82"/>
                    </a:lnTo>
                    <a:lnTo>
                      <a:pt x="31" y="76"/>
                    </a:lnTo>
                    <a:lnTo>
                      <a:pt x="31" y="73"/>
                    </a:lnTo>
                    <a:lnTo>
                      <a:pt x="33" y="70"/>
                    </a:lnTo>
                    <a:lnTo>
                      <a:pt x="31" y="70"/>
                    </a:lnTo>
                    <a:lnTo>
                      <a:pt x="25" y="67"/>
                    </a:lnTo>
                    <a:lnTo>
                      <a:pt x="20" y="67"/>
                    </a:lnTo>
                    <a:lnTo>
                      <a:pt x="17" y="64"/>
                    </a:lnTo>
                    <a:lnTo>
                      <a:pt x="14" y="64"/>
                    </a:lnTo>
                    <a:lnTo>
                      <a:pt x="11" y="64"/>
                    </a:lnTo>
                    <a:lnTo>
                      <a:pt x="9" y="61"/>
                    </a:lnTo>
                    <a:lnTo>
                      <a:pt x="6" y="61"/>
                    </a:lnTo>
                    <a:lnTo>
                      <a:pt x="3" y="61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9" y="46"/>
                    </a:lnTo>
                    <a:lnTo>
                      <a:pt x="14" y="36"/>
                    </a:lnTo>
                    <a:lnTo>
                      <a:pt x="17" y="33"/>
                    </a:lnTo>
                    <a:lnTo>
                      <a:pt x="17" y="30"/>
                    </a:lnTo>
                    <a:lnTo>
                      <a:pt x="20" y="30"/>
                    </a:lnTo>
                    <a:lnTo>
                      <a:pt x="22" y="33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31" y="36"/>
                    </a:lnTo>
                    <a:lnTo>
                      <a:pt x="33" y="40"/>
                    </a:lnTo>
                    <a:lnTo>
                      <a:pt x="42" y="43"/>
                    </a:lnTo>
                    <a:lnTo>
                      <a:pt x="50" y="46"/>
                    </a:lnTo>
                    <a:lnTo>
                      <a:pt x="58" y="49"/>
                    </a:lnTo>
                    <a:lnTo>
                      <a:pt x="61" y="43"/>
                    </a:lnTo>
                    <a:lnTo>
                      <a:pt x="64" y="36"/>
                    </a:lnTo>
                    <a:lnTo>
                      <a:pt x="64" y="27"/>
                    </a:lnTo>
                    <a:lnTo>
                      <a:pt x="66" y="21"/>
                    </a:lnTo>
                    <a:lnTo>
                      <a:pt x="66" y="12"/>
                    </a:lnTo>
                    <a:lnTo>
                      <a:pt x="66" y="6"/>
                    </a:lnTo>
                    <a:lnTo>
                      <a:pt x="66" y="0"/>
                    </a:lnTo>
                    <a:lnTo>
                      <a:pt x="69" y="3"/>
                    </a:lnTo>
                    <a:lnTo>
                      <a:pt x="77" y="3"/>
                    </a:lnTo>
                    <a:lnTo>
                      <a:pt x="83" y="6"/>
                    </a:lnTo>
                    <a:lnTo>
                      <a:pt x="88" y="9"/>
                    </a:lnTo>
                    <a:lnTo>
                      <a:pt x="99" y="12"/>
                    </a:lnTo>
                    <a:lnTo>
                      <a:pt x="127" y="18"/>
                    </a:lnTo>
                    <a:lnTo>
                      <a:pt x="119" y="49"/>
                    </a:lnTo>
                    <a:lnTo>
                      <a:pt x="116" y="64"/>
                    </a:lnTo>
                    <a:lnTo>
                      <a:pt x="130" y="70"/>
                    </a:lnTo>
                    <a:lnTo>
                      <a:pt x="149" y="79"/>
                    </a:lnTo>
                    <a:lnTo>
                      <a:pt x="149" y="97"/>
                    </a:lnTo>
                    <a:lnTo>
                      <a:pt x="143" y="97"/>
                    </a:lnTo>
                    <a:lnTo>
                      <a:pt x="130" y="94"/>
                    </a:lnTo>
                    <a:lnTo>
                      <a:pt x="119" y="94"/>
                    </a:lnTo>
                    <a:lnTo>
                      <a:pt x="110" y="94"/>
                    </a:lnTo>
                    <a:lnTo>
                      <a:pt x="105" y="94"/>
                    </a:lnTo>
                    <a:lnTo>
                      <a:pt x="99" y="91"/>
                    </a:lnTo>
                    <a:lnTo>
                      <a:pt x="97" y="91"/>
                    </a:lnTo>
                    <a:lnTo>
                      <a:pt x="97" y="88"/>
                    </a:lnTo>
                    <a:lnTo>
                      <a:pt x="91" y="88"/>
                    </a:lnTo>
                    <a:lnTo>
                      <a:pt x="88" y="88"/>
                    </a:lnTo>
                    <a:lnTo>
                      <a:pt x="91" y="103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96" name="Freeform 392"/>
              <p:cNvSpPr>
                <a:spLocks/>
              </p:cNvSpPr>
              <p:nvPr/>
            </p:nvSpPr>
            <p:spPr bwMode="auto">
              <a:xfrm>
                <a:off x="2262" y="2640"/>
                <a:ext cx="141" cy="191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94" y="0"/>
                  </a:cxn>
                  <a:cxn ang="0">
                    <a:pos x="105" y="39"/>
                  </a:cxn>
                  <a:cxn ang="0">
                    <a:pos x="108" y="42"/>
                  </a:cxn>
                  <a:cxn ang="0">
                    <a:pos x="110" y="48"/>
                  </a:cxn>
                  <a:cxn ang="0">
                    <a:pos x="116" y="79"/>
                  </a:cxn>
                  <a:cxn ang="0">
                    <a:pos x="127" y="115"/>
                  </a:cxn>
                  <a:cxn ang="0">
                    <a:pos x="135" y="145"/>
                  </a:cxn>
                  <a:cxn ang="0">
                    <a:pos x="141" y="160"/>
                  </a:cxn>
                  <a:cxn ang="0">
                    <a:pos x="132" y="164"/>
                  </a:cxn>
                  <a:cxn ang="0">
                    <a:pos x="127" y="167"/>
                  </a:cxn>
                  <a:cxn ang="0">
                    <a:pos x="119" y="167"/>
                  </a:cxn>
                  <a:cxn ang="0">
                    <a:pos x="110" y="170"/>
                  </a:cxn>
                  <a:cxn ang="0">
                    <a:pos x="105" y="173"/>
                  </a:cxn>
                  <a:cxn ang="0">
                    <a:pos x="102" y="173"/>
                  </a:cxn>
                  <a:cxn ang="0">
                    <a:pos x="94" y="176"/>
                  </a:cxn>
                  <a:cxn ang="0">
                    <a:pos x="91" y="176"/>
                  </a:cxn>
                  <a:cxn ang="0">
                    <a:pos x="88" y="179"/>
                  </a:cxn>
                  <a:cxn ang="0">
                    <a:pos x="83" y="182"/>
                  </a:cxn>
                  <a:cxn ang="0">
                    <a:pos x="77" y="188"/>
                  </a:cxn>
                  <a:cxn ang="0">
                    <a:pos x="69" y="191"/>
                  </a:cxn>
                  <a:cxn ang="0">
                    <a:pos x="64" y="179"/>
                  </a:cxn>
                  <a:cxn ang="0">
                    <a:pos x="55" y="160"/>
                  </a:cxn>
                  <a:cxn ang="0">
                    <a:pos x="47" y="145"/>
                  </a:cxn>
                  <a:cxn ang="0">
                    <a:pos x="39" y="124"/>
                  </a:cxn>
                  <a:cxn ang="0">
                    <a:pos x="28" y="103"/>
                  </a:cxn>
                  <a:cxn ang="0">
                    <a:pos x="6" y="54"/>
                  </a:cxn>
                  <a:cxn ang="0">
                    <a:pos x="3" y="51"/>
                  </a:cxn>
                  <a:cxn ang="0">
                    <a:pos x="0" y="48"/>
                  </a:cxn>
                  <a:cxn ang="0">
                    <a:pos x="9" y="42"/>
                  </a:cxn>
                  <a:cxn ang="0">
                    <a:pos x="20" y="39"/>
                  </a:cxn>
                  <a:cxn ang="0">
                    <a:pos x="20" y="33"/>
                  </a:cxn>
                  <a:cxn ang="0">
                    <a:pos x="25" y="30"/>
                  </a:cxn>
                  <a:cxn ang="0">
                    <a:pos x="33" y="21"/>
                  </a:cxn>
                  <a:cxn ang="0">
                    <a:pos x="50" y="15"/>
                  </a:cxn>
                  <a:cxn ang="0">
                    <a:pos x="55" y="12"/>
                  </a:cxn>
                  <a:cxn ang="0">
                    <a:pos x="69" y="9"/>
                  </a:cxn>
                  <a:cxn ang="0">
                    <a:pos x="86" y="3"/>
                  </a:cxn>
                  <a:cxn ang="0">
                    <a:pos x="91" y="0"/>
                  </a:cxn>
                </a:cxnLst>
                <a:rect l="0" t="0" r="r" b="b"/>
                <a:pathLst>
                  <a:path w="141" h="191">
                    <a:moveTo>
                      <a:pt x="91" y="0"/>
                    </a:moveTo>
                    <a:lnTo>
                      <a:pt x="94" y="0"/>
                    </a:lnTo>
                    <a:lnTo>
                      <a:pt x="105" y="39"/>
                    </a:lnTo>
                    <a:lnTo>
                      <a:pt x="108" y="42"/>
                    </a:lnTo>
                    <a:lnTo>
                      <a:pt x="110" y="48"/>
                    </a:lnTo>
                    <a:lnTo>
                      <a:pt x="116" y="79"/>
                    </a:lnTo>
                    <a:lnTo>
                      <a:pt x="127" y="115"/>
                    </a:lnTo>
                    <a:lnTo>
                      <a:pt x="135" y="145"/>
                    </a:lnTo>
                    <a:lnTo>
                      <a:pt x="141" y="160"/>
                    </a:lnTo>
                    <a:lnTo>
                      <a:pt x="132" y="164"/>
                    </a:lnTo>
                    <a:lnTo>
                      <a:pt x="127" y="167"/>
                    </a:lnTo>
                    <a:lnTo>
                      <a:pt x="119" y="167"/>
                    </a:lnTo>
                    <a:lnTo>
                      <a:pt x="110" y="170"/>
                    </a:lnTo>
                    <a:lnTo>
                      <a:pt x="105" y="173"/>
                    </a:lnTo>
                    <a:lnTo>
                      <a:pt x="102" y="173"/>
                    </a:lnTo>
                    <a:lnTo>
                      <a:pt x="94" y="176"/>
                    </a:lnTo>
                    <a:lnTo>
                      <a:pt x="91" y="176"/>
                    </a:lnTo>
                    <a:lnTo>
                      <a:pt x="88" y="179"/>
                    </a:lnTo>
                    <a:lnTo>
                      <a:pt x="83" y="182"/>
                    </a:lnTo>
                    <a:lnTo>
                      <a:pt x="77" y="188"/>
                    </a:lnTo>
                    <a:lnTo>
                      <a:pt x="69" y="191"/>
                    </a:lnTo>
                    <a:lnTo>
                      <a:pt x="64" y="179"/>
                    </a:lnTo>
                    <a:lnTo>
                      <a:pt x="55" y="160"/>
                    </a:lnTo>
                    <a:lnTo>
                      <a:pt x="47" y="145"/>
                    </a:lnTo>
                    <a:lnTo>
                      <a:pt x="39" y="124"/>
                    </a:lnTo>
                    <a:lnTo>
                      <a:pt x="28" y="103"/>
                    </a:lnTo>
                    <a:lnTo>
                      <a:pt x="6" y="54"/>
                    </a:lnTo>
                    <a:lnTo>
                      <a:pt x="3" y="51"/>
                    </a:lnTo>
                    <a:lnTo>
                      <a:pt x="0" y="48"/>
                    </a:lnTo>
                    <a:lnTo>
                      <a:pt x="9" y="42"/>
                    </a:lnTo>
                    <a:lnTo>
                      <a:pt x="20" y="39"/>
                    </a:lnTo>
                    <a:lnTo>
                      <a:pt x="20" y="33"/>
                    </a:lnTo>
                    <a:lnTo>
                      <a:pt x="25" y="30"/>
                    </a:lnTo>
                    <a:lnTo>
                      <a:pt x="33" y="21"/>
                    </a:lnTo>
                    <a:lnTo>
                      <a:pt x="50" y="15"/>
                    </a:lnTo>
                    <a:lnTo>
                      <a:pt x="55" y="12"/>
                    </a:lnTo>
                    <a:lnTo>
                      <a:pt x="69" y="9"/>
                    </a:lnTo>
                    <a:lnTo>
                      <a:pt x="86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DC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97" name="Freeform 393"/>
              <p:cNvSpPr>
                <a:spLocks/>
              </p:cNvSpPr>
              <p:nvPr/>
            </p:nvSpPr>
            <p:spPr bwMode="auto">
              <a:xfrm>
                <a:off x="2345" y="2509"/>
                <a:ext cx="113" cy="170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16" y="73"/>
                  </a:cxn>
                  <a:cxn ang="0">
                    <a:pos x="36" y="61"/>
                  </a:cxn>
                  <a:cxn ang="0">
                    <a:pos x="55" y="49"/>
                  </a:cxn>
                  <a:cxn ang="0">
                    <a:pos x="66" y="40"/>
                  </a:cxn>
                  <a:cxn ang="0">
                    <a:pos x="63" y="22"/>
                  </a:cxn>
                  <a:cxn ang="0">
                    <a:pos x="63" y="19"/>
                  </a:cxn>
                  <a:cxn ang="0">
                    <a:pos x="80" y="10"/>
                  </a:cxn>
                  <a:cxn ang="0">
                    <a:pos x="93" y="0"/>
                  </a:cxn>
                  <a:cxn ang="0">
                    <a:pos x="93" y="3"/>
                  </a:cxn>
                  <a:cxn ang="0">
                    <a:pos x="96" y="19"/>
                  </a:cxn>
                  <a:cxn ang="0">
                    <a:pos x="96" y="22"/>
                  </a:cxn>
                  <a:cxn ang="0">
                    <a:pos x="99" y="52"/>
                  </a:cxn>
                  <a:cxn ang="0">
                    <a:pos x="102" y="55"/>
                  </a:cxn>
                  <a:cxn ang="0">
                    <a:pos x="102" y="67"/>
                  </a:cxn>
                  <a:cxn ang="0">
                    <a:pos x="104" y="85"/>
                  </a:cxn>
                  <a:cxn ang="0">
                    <a:pos x="104" y="91"/>
                  </a:cxn>
                  <a:cxn ang="0">
                    <a:pos x="104" y="94"/>
                  </a:cxn>
                  <a:cxn ang="0">
                    <a:pos x="107" y="113"/>
                  </a:cxn>
                  <a:cxn ang="0">
                    <a:pos x="110" y="134"/>
                  </a:cxn>
                  <a:cxn ang="0">
                    <a:pos x="110" y="143"/>
                  </a:cxn>
                  <a:cxn ang="0">
                    <a:pos x="113" y="143"/>
                  </a:cxn>
                  <a:cxn ang="0">
                    <a:pos x="93" y="146"/>
                  </a:cxn>
                  <a:cxn ang="0">
                    <a:pos x="74" y="152"/>
                  </a:cxn>
                  <a:cxn ang="0">
                    <a:pos x="60" y="158"/>
                  </a:cxn>
                  <a:cxn ang="0">
                    <a:pos x="41" y="164"/>
                  </a:cxn>
                  <a:cxn ang="0">
                    <a:pos x="33" y="164"/>
                  </a:cxn>
                  <a:cxn ang="0">
                    <a:pos x="25" y="167"/>
                  </a:cxn>
                  <a:cxn ang="0">
                    <a:pos x="22" y="170"/>
                  </a:cxn>
                  <a:cxn ang="0">
                    <a:pos x="11" y="131"/>
                  </a:cxn>
                  <a:cxn ang="0">
                    <a:pos x="5" y="110"/>
                  </a:cxn>
                  <a:cxn ang="0">
                    <a:pos x="0" y="88"/>
                  </a:cxn>
                </a:cxnLst>
                <a:rect l="0" t="0" r="r" b="b"/>
                <a:pathLst>
                  <a:path w="113" h="170">
                    <a:moveTo>
                      <a:pt x="0" y="88"/>
                    </a:moveTo>
                    <a:lnTo>
                      <a:pt x="16" y="73"/>
                    </a:lnTo>
                    <a:lnTo>
                      <a:pt x="36" y="61"/>
                    </a:lnTo>
                    <a:lnTo>
                      <a:pt x="55" y="49"/>
                    </a:lnTo>
                    <a:lnTo>
                      <a:pt x="66" y="40"/>
                    </a:lnTo>
                    <a:lnTo>
                      <a:pt x="63" y="22"/>
                    </a:lnTo>
                    <a:lnTo>
                      <a:pt x="63" y="19"/>
                    </a:lnTo>
                    <a:lnTo>
                      <a:pt x="80" y="10"/>
                    </a:lnTo>
                    <a:lnTo>
                      <a:pt x="93" y="0"/>
                    </a:lnTo>
                    <a:lnTo>
                      <a:pt x="93" y="3"/>
                    </a:lnTo>
                    <a:lnTo>
                      <a:pt x="96" y="19"/>
                    </a:lnTo>
                    <a:lnTo>
                      <a:pt x="96" y="22"/>
                    </a:lnTo>
                    <a:lnTo>
                      <a:pt x="99" y="52"/>
                    </a:lnTo>
                    <a:lnTo>
                      <a:pt x="102" y="55"/>
                    </a:lnTo>
                    <a:lnTo>
                      <a:pt x="102" y="67"/>
                    </a:lnTo>
                    <a:lnTo>
                      <a:pt x="104" y="85"/>
                    </a:lnTo>
                    <a:lnTo>
                      <a:pt x="104" y="91"/>
                    </a:lnTo>
                    <a:lnTo>
                      <a:pt x="104" y="94"/>
                    </a:lnTo>
                    <a:lnTo>
                      <a:pt x="107" y="113"/>
                    </a:lnTo>
                    <a:lnTo>
                      <a:pt x="110" y="134"/>
                    </a:lnTo>
                    <a:lnTo>
                      <a:pt x="110" y="143"/>
                    </a:lnTo>
                    <a:lnTo>
                      <a:pt x="113" y="143"/>
                    </a:lnTo>
                    <a:lnTo>
                      <a:pt x="93" y="146"/>
                    </a:lnTo>
                    <a:lnTo>
                      <a:pt x="74" y="152"/>
                    </a:lnTo>
                    <a:lnTo>
                      <a:pt x="60" y="158"/>
                    </a:lnTo>
                    <a:lnTo>
                      <a:pt x="41" y="164"/>
                    </a:lnTo>
                    <a:lnTo>
                      <a:pt x="33" y="164"/>
                    </a:lnTo>
                    <a:lnTo>
                      <a:pt x="25" y="167"/>
                    </a:lnTo>
                    <a:lnTo>
                      <a:pt x="22" y="170"/>
                    </a:lnTo>
                    <a:lnTo>
                      <a:pt x="11" y="131"/>
                    </a:lnTo>
                    <a:lnTo>
                      <a:pt x="5" y="11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A5A5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298" name="Rectangle 394"/>
              <p:cNvSpPr>
                <a:spLocks noChangeArrowheads="1"/>
              </p:cNvSpPr>
              <p:nvPr/>
            </p:nvSpPr>
            <p:spPr bwMode="auto">
              <a:xfrm>
                <a:off x="3088" y="3037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299" name="Rectangle 395"/>
              <p:cNvSpPr>
                <a:spLocks noChangeArrowheads="1"/>
              </p:cNvSpPr>
              <p:nvPr/>
            </p:nvSpPr>
            <p:spPr bwMode="auto">
              <a:xfrm>
                <a:off x="3093" y="303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300" name="Rectangle 396"/>
              <p:cNvSpPr>
                <a:spLocks noChangeArrowheads="1"/>
              </p:cNvSpPr>
              <p:nvPr/>
            </p:nvSpPr>
            <p:spPr bwMode="auto">
              <a:xfrm>
                <a:off x="3099" y="3037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301" name="Rectangle 397"/>
              <p:cNvSpPr>
                <a:spLocks noChangeArrowheads="1"/>
              </p:cNvSpPr>
              <p:nvPr/>
            </p:nvSpPr>
            <p:spPr bwMode="auto">
              <a:xfrm>
                <a:off x="3107" y="3037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02" name="Rectangle 398"/>
              <p:cNvSpPr>
                <a:spLocks noChangeArrowheads="1"/>
              </p:cNvSpPr>
              <p:nvPr/>
            </p:nvSpPr>
            <p:spPr bwMode="auto">
              <a:xfrm>
                <a:off x="3110" y="3037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03" name="Rectangle 399"/>
              <p:cNvSpPr>
                <a:spLocks noChangeArrowheads="1"/>
              </p:cNvSpPr>
              <p:nvPr/>
            </p:nvSpPr>
            <p:spPr bwMode="auto">
              <a:xfrm>
                <a:off x="2826" y="290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04" name="Rectangle 400"/>
              <p:cNvSpPr>
                <a:spLocks noChangeArrowheads="1"/>
              </p:cNvSpPr>
              <p:nvPr/>
            </p:nvSpPr>
            <p:spPr bwMode="auto">
              <a:xfrm>
                <a:off x="2832" y="290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305" name="Rectangle 401"/>
              <p:cNvSpPr>
                <a:spLocks noChangeArrowheads="1"/>
              </p:cNvSpPr>
              <p:nvPr/>
            </p:nvSpPr>
            <p:spPr bwMode="auto">
              <a:xfrm>
                <a:off x="2837" y="2907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306" name="Rectangle 402"/>
              <p:cNvSpPr>
                <a:spLocks noChangeArrowheads="1"/>
              </p:cNvSpPr>
              <p:nvPr/>
            </p:nvSpPr>
            <p:spPr bwMode="auto">
              <a:xfrm>
                <a:off x="2846" y="2907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07" name="Rectangle 403"/>
              <p:cNvSpPr>
                <a:spLocks noChangeArrowheads="1"/>
              </p:cNvSpPr>
              <p:nvPr/>
            </p:nvSpPr>
            <p:spPr bwMode="auto">
              <a:xfrm>
                <a:off x="2848" y="290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08" name="Rectangle 404"/>
              <p:cNvSpPr>
                <a:spLocks noChangeArrowheads="1"/>
              </p:cNvSpPr>
              <p:nvPr/>
            </p:nvSpPr>
            <p:spPr bwMode="auto">
              <a:xfrm>
                <a:off x="2416" y="3083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09" name="Rectangle 405"/>
              <p:cNvSpPr>
                <a:spLocks noChangeArrowheads="1"/>
              </p:cNvSpPr>
              <p:nvPr/>
            </p:nvSpPr>
            <p:spPr bwMode="auto">
              <a:xfrm>
                <a:off x="2422" y="3083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10" name="Rectangle 406"/>
              <p:cNvSpPr>
                <a:spLocks noChangeArrowheads="1"/>
              </p:cNvSpPr>
              <p:nvPr/>
            </p:nvSpPr>
            <p:spPr bwMode="auto">
              <a:xfrm>
                <a:off x="2427" y="3083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311" name="Rectangle 407"/>
              <p:cNvSpPr>
                <a:spLocks noChangeArrowheads="1"/>
              </p:cNvSpPr>
              <p:nvPr/>
            </p:nvSpPr>
            <p:spPr bwMode="auto">
              <a:xfrm>
                <a:off x="2436" y="3083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12" name="Rectangle 408"/>
              <p:cNvSpPr>
                <a:spLocks noChangeArrowheads="1"/>
              </p:cNvSpPr>
              <p:nvPr/>
            </p:nvSpPr>
            <p:spPr bwMode="auto">
              <a:xfrm>
                <a:off x="2438" y="3083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313" name="Rectangle 409"/>
              <p:cNvSpPr>
                <a:spLocks noChangeArrowheads="1"/>
              </p:cNvSpPr>
              <p:nvPr/>
            </p:nvSpPr>
            <p:spPr bwMode="auto">
              <a:xfrm>
                <a:off x="2829" y="3301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14" name="Rectangle 410"/>
              <p:cNvSpPr>
                <a:spLocks noChangeArrowheads="1"/>
              </p:cNvSpPr>
              <p:nvPr/>
            </p:nvSpPr>
            <p:spPr bwMode="auto">
              <a:xfrm>
                <a:off x="2835" y="3301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315" name="Rectangle 411"/>
              <p:cNvSpPr>
                <a:spLocks noChangeArrowheads="1"/>
              </p:cNvSpPr>
              <p:nvPr/>
            </p:nvSpPr>
            <p:spPr bwMode="auto">
              <a:xfrm>
                <a:off x="2840" y="3301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316" name="Rectangle 412"/>
              <p:cNvSpPr>
                <a:spLocks noChangeArrowheads="1"/>
              </p:cNvSpPr>
              <p:nvPr/>
            </p:nvSpPr>
            <p:spPr bwMode="auto">
              <a:xfrm>
                <a:off x="2848" y="3301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17" name="Rectangle 413"/>
              <p:cNvSpPr>
                <a:spLocks noChangeArrowheads="1"/>
              </p:cNvSpPr>
              <p:nvPr/>
            </p:nvSpPr>
            <p:spPr bwMode="auto">
              <a:xfrm>
                <a:off x="2852" y="3301"/>
                <a:ext cx="11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A</a:t>
                </a:r>
                <a:endParaRPr lang="es-ES"/>
              </a:p>
            </p:txBody>
          </p:sp>
          <p:sp>
            <p:nvSpPr>
              <p:cNvPr id="124318" name="Rectangle 414"/>
              <p:cNvSpPr>
                <a:spLocks noChangeArrowheads="1"/>
              </p:cNvSpPr>
              <p:nvPr/>
            </p:nvSpPr>
            <p:spPr bwMode="auto">
              <a:xfrm>
                <a:off x="2653" y="304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19" name="Rectangle 415"/>
              <p:cNvSpPr>
                <a:spLocks noChangeArrowheads="1"/>
              </p:cNvSpPr>
              <p:nvPr/>
            </p:nvSpPr>
            <p:spPr bwMode="auto">
              <a:xfrm>
                <a:off x="2659" y="304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20" name="Rectangle 416"/>
              <p:cNvSpPr>
                <a:spLocks noChangeArrowheads="1"/>
              </p:cNvSpPr>
              <p:nvPr/>
            </p:nvSpPr>
            <p:spPr bwMode="auto">
              <a:xfrm>
                <a:off x="2664" y="3046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321" name="Rectangle 417"/>
              <p:cNvSpPr>
                <a:spLocks noChangeArrowheads="1"/>
              </p:cNvSpPr>
              <p:nvPr/>
            </p:nvSpPr>
            <p:spPr bwMode="auto">
              <a:xfrm>
                <a:off x="2672" y="3046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22" name="Rectangle 418"/>
              <p:cNvSpPr>
                <a:spLocks noChangeArrowheads="1"/>
              </p:cNvSpPr>
              <p:nvPr/>
            </p:nvSpPr>
            <p:spPr bwMode="auto">
              <a:xfrm>
                <a:off x="2675" y="3046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A</a:t>
                </a:r>
                <a:endParaRPr lang="es-ES"/>
              </a:p>
            </p:txBody>
          </p:sp>
          <p:sp>
            <p:nvSpPr>
              <p:cNvPr id="124323" name="Rectangle 419"/>
              <p:cNvSpPr>
                <a:spLocks noChangeArrowheads="1"/>
              </p:cNvSpPr>
              <p:nvPr/>
            </p:nvSpPr>
            <p:spPr bwMode="auto">
              <a:xfrm>
                <a:off x="2254" y="3225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24" name="Rectangle 420"/>
              <p:cNvSpPr>
                <a:spLocks noChangeArrowheads="1"/>
              </p:cNvSpPr>
              <p:nvPr/>
            </p:nvSpPr>
            <p:spPr bwMode="auto">
              <a:xfrm>
                <a:off x="2260" y="3225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25" name="Rectangle 421"/>
              <p:cNvSpPr>
                <a:spLocks noChangeArrowheads="1"/>
              </p:cNvSpPr>
              <p:nvPr/>
            </p:nvSpPr>
            <p:spPr bwMode="auto">
              <a:xfrm>
                <a:off x="2265" y="3225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326" name="Rectangle 422"/>
              <p:cNvSpPr>
                <a:spLocks noChangeArrowheads="1"/>
              </p:cNvSpPr>
              <p:nvPr/>
            </p:nvSpPr>
            <p:spPr bwMode="auto">
              <a:xfrm>
                <a:off x="2273" y="3225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27" name="Rectangle 423"/>
              <p:cNvSpPr>
                <a:spLocks noChangeArrowheads="1"/>
              </p:cNvSpPr>
              <p:nvPr/>
            </p:nvSpPr>
            <p:spPr bwMode="auto">
              <a:xfrm>
                <a:off x="2276" y="3225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328" name="Rectangle 424"/>
              <p:cNvSpPr>
                <a:spLocks noChangeArrowheads="1"/>
              </p:cNvSpPr>
              <p:nvPr/>
            </p:nvSpPr>
            <p:spPr bwMode="auto">
              <a:xfrm>
                <a:off x="2978" y="2628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29" name="Rectangle 425"/>
              <p:cNvSpPr>
                <a:spLocks noChangeArrowheads="1"/>
              </p:cNvSpPr>
              <p:nvPr/>
            </p:nvSpPr>
            <p:spPr bwMode="auto">
              <a:xfrm>
                <a:off x="2983" y="2628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30" name="Rectangle 426"/>
              <p:cNvSpPr>
                <a:spLocks noChangeArrowheads="1"/>
              </p:cNvSpPr>
              <p:nvPr/>
            </p:nvSpPr>
            <p:spPr bwMode="auto">
              <a:xfrm>
                <a:off x="2989" y="2628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331" name="Rectangle 427"/>
              <p:cNvSpPr>
                <a:spLocks noChangeArrowheads="1"/>
              </p:cNvSpPr>
              <p:nvPr/>
            </p:nvSpPr>
            <p:spPr bwMode="auto">
              <a:xfrm>
                <a:off x="2997" y="2628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32" name="Rectangle 428"/>
              <p:cNvSpPr>
                <a:spLocks noChangeArrowheads="1"/>
              </p:cNvSpPr>
              <p:nvPr/>
            </p:nvSpPr>
            <p:spPr bwMode="auto">
              <a:xfrm>
                <a:off x="3000" y="2628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A</a:t>
                </a:r>
                <a:endParaRPr lang="es-ES"/>
              </a:p>
            </p:txBody>
          </p:sp>
          <p:sp>
            <p:nvSpPr>
              <p:cNvPr id="124333" name="Rectangle 429"/>
              <p:cNvSpPr>
                <a:spLocks noChangeArrowheads="1"/>
              </p:cNvSpPr>
              <p:nvPr/>
            </p:nvSpPr>
            <p:spPr bwMode="auto">
              <a:xfrm>
                <a:off x="3005" y="3246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34" name="Rectangle 430"/>
              <p:cNvSpPr>
                <a:spLocks noChangeArrowheads="1"/>
              </p:cNvSpPr>
              <p:nvPr/>
            </p:nvSpPr>
            <p:spPr bwMode="auto">
              <a:xfrm>
                <a:off x="3011" y="324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335" name="Rectangle 431"/>
              <p:cNvSpPr>
                <a:spLocks noChangeArrowheads="1"/>
              </p:cNvSpPr>
              <p:nvPr/>
            </p:nvSpPr>
            <p:spPr bwMode="auto">
              <a:xfrm>
                <a:off x="3016" y="324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336" name="Rectangle 432"/>
              <p:cNvSpPr>
                <a:spLocks noChangeArrowheads="1"/>
              </p:cNvSpPr>
              <p:nvPr/>
            </p:nvSpPr>
            <p:spPr bwMode="auto">
              <a:xfrm>
                <a:off x="3024" y="3246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37" name="Rectangle 433"/>
              <p:cNvSpPr>
                <a:spLocks noChangeArrowheads="1"/>
              </p:cNvSpPr>
              <p:nvPr/>
            </p:nvSpPr>
            <p:spPr bwMode="auto">
              <a:xfrm>
                <a:off x="3027" y="3246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338" name="Rectangle 434"/>
              <p:cNvSpPr>
                <a:spLocks noChangeArrowheads="1"/>
              </p:cNvSpPr>
              <p:nvPr/>
            </p:nvSpPr>
            <p:spPr bwMode="auto">
              <a:xfrm>
                <a:off x="3057" y="274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39" name="Rectangle 435"/>
              <p:cNvSpPr>
                <a:spLocks noChangeArrowheads="1"/>
              </p:cNvSpPr>
              <p:nvPr/>
            </p:nvSpPr>
            <p:spPr bwMode="auto">
              <a:xfrm>
                <a:off x="3063" y="274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40" name="Rectangle 436"/>
              <p:cNvSpPr>
                <a:spLocks noChangeArrowheads="1"/>
              </p:cNvSpPr>
              <p:nvPr/>
            </p:nvSpPr>
            <p:spPr bwMode="auto">
              <a:xfrm>
                <a:off x="3068" y="274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341" name="Rectangle 437"/>
              <p:cNvSpPr>
                <a:spLocks noChangeArrowheads="1"/>
              </p:cNvSpPr>
              <p:nvPr/>
            </p:nvSpPr>
            <p:spPr bwMode="auto">
              <a:xfrm>
                <a:off x="3077" y="2740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42" name="Rectangle 438"/>
              <p:cNvSpPr>
                <a:spLocks noChangeArrowheads="1"/>
              </p:cNvSpPr>
              <p:nvPr/>
            </p:nvSpPr>
            <p:spPr bwMode="auto">
              <a:xfrm>
                <a:off x="3079" y="274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343" name="Rectangle 439"/>
              <p:cNvSpPr>
                <a:spLocks noChangeArrowheads="1"/>
              </p:cNvSpPr>
              <p:nvPr/>
            </p:nvSpPr>
            <p:spPr bwMode="auto">
              <a:xfrm>
                <a:off x="2337" y="291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44" name="Rectangle 440"/>
              <p:cNvSpPr>
                <a:spLocks noChangeArrowheads="1"/>
              </p:cNvSpPr>
              <p:nvPr/>
            </p:nvSpPr>
            <p:spPr bwMode="auto">
              <a:xfrm>
                <a:off x="2342" y="291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45" name="Rectangle 441"/>
              <p:cNvSpPr>
                <a:spLocks noChangeArrowheads="1"/>
              </p:cNvSpPr>
              <p:nvPr/>
            </p:nvSpPr>
            <p:spPr bwMode="auto">
              <a:xfrm>
                <a:off x="2348" y="2916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346" name="Rectangle 442"/>
              <p:cNvSpPr>
                <a:spLocks noChangeArrowheads="1"/>
              </p:cNvSpPr>
              <p:nvPr/>
            </p:nvSpPr>
            <p:spPr bwMode="auto">
              <a:xfrm>
                <a:off x="2356" y="2916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47" name="Rectangle 443"/>
              <p:cNvSpPr>
                <a:spLocks noChangeArrowheads="1"/>
              </p:cNvSpPr>
              <p:nvPr/>
            </p:nvSpPr>
            <p:spPr bwMode="auto">
              <a:xfrm>
                <a:off x="2359" y="291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348" name="Rectangle 444"/>
              <p:cNvSpPr>
                <a:spLocks noChangeArrowheads="1"/>
              </p:cNvSpPr>
              <p:nvPr/>
            </p:nvSpPr>
            <p:spPr bwMode="auto">
              <a:xfrm>
                <a:off x="2221" y="291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49" name="Rectangle 445"/>
              <p:cNvSpPr>
                <a:spLocks noChangeArrowheads="1"/>
              </p:cNvSpPr>
              <p:nvPr/>
            </p:nvSpPr>
            <p:spPr bwMode="auto">
              <a:xfrm>
                <a:off x="2227" y="291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50" name="Rectangle 446"/>
              <p:cNvSpPr>
                <a:spLocks noChangeArrowheads="1"/>
              </p:cNvSpPr>
              <p:nvPr/>
            </p:nvSpPr>
            <p:spPr bwMode="auto">
              <a:xfrm>
                <a:off x="2232" y="291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51" name="Rectangle 447"/>
              <p:cNvSpPr>
                <a:spLocks noChangeArrowheads="1"/>
              </p:cNvSpPr>
              <p:nvPr/>
            </p:nvSpPr>
            <p:spPr bwMode="auto">
              <a:xfrm>
                <a:off x="2240" y="2916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52" name="Rectangle 448"/>
              <p:cNvSpPr>
                <a:spLocks noChangeArrowheads="1"/>
              </p:cNvSpPr>
              <p:nvPr/>
            </p:nvSpPr>
            <p:spPr bwMode="auto">
              <a:xfrm>
                <a:off x="2243" y="291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53" name="Rectangle 449"/>
              <p:cNvSpPr>
                <a:spLocks noChangeArrowheads="1"/>
              </p:cNvSpPr>
              <p:nvPr/>
            </p:nvSpPr>
            <p:spPr bwMode="auto">
              <a:xfrm>
                <a:off x="2257" y="3649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54" name="Rectangle 450"/>
              <p:cNvSpPr>
                <a:spLocks noChangeArrowheads="1"/>
              </p:cNvSpPr>
              <p:nvPr/>
            </p:nvSpPr>
            <p:spPr bwMode="auto">
              <a:xfrm>
                <a:off x="2262" y="364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355" name="Rectangle 451"/>
              <p:cNvSpPr>
                <a:spLocks noChangeArrowheads="1"/>
              </p:cNvSpPr>
              <p:nvPr/>
            </p:nvSpPr>
            <p:spPr bwMode="auto">
              <a:xfrm>
                <a:off x="2268" y="3649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356" name="Rectangle 452"/>
              <p:cNvSpPr>
                <a:spLocks noChangeArrowheads="1"/>
              </p:cNvSpPr>
              <p:nvPr/>
            </p:nvSpPr>
            <p:spPr bwMode="auto">
              <a:xfrm>
                <a:off x="2276" y="3649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57" name="Rectangle 453"/>
              <p:cNvSpPr>
                <a:spLocks noChangeArrowheads="1"/>
              </p:cNvSpPr>
              <p:nvPr/>
            </p:nvSpPr>
            <p:spPr bwMode="auto">
              <a:xfrm>
                <a:off x="2279" y="3649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358" name="Rectangle 454"/>
              <p:cNvSpPr>
                <a:spLocks noChangeArrowheads="1"/>
              </p:cNvSpPr>
              <p:nvPr/>
            </p:nvSpPr>
            <p:spPr bwMode="auto">
              <a:xfrm>
                <a:off x="2909" y="338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59" name="Rectangle 455"/>
              <p:cNvSpPr>
                <a:spLocks noChangeArrowheads="1"/>
              </p:cNvSpPr>
              <p:nvPr/>
            </p:nvSpPr>
            <p:spPr bwMode="auto">
              <a:xfrm>
                <a:off x="2914" y="338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360" name="Rectangle 456"/>
              <p:cNvSpPr>
                <a:spLocks noChangeArrowheads="1"/>
              </p:cNvSpPr>
              <p:nvPr/>
            </p:nvSpPr>
            <p:spPr bwMode="auto">
              <a:xfrm>
                <a:off x="2920" y="338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61" name="Rectangle 457"/>
              <p:cNvSpPr>
                <a:spLocks noChangeArrowheads="1"/>
              </p:cNvSpPr>
              <p:nvPr/>
            </p:nvSpPr>
            <p:spPr bwMode="auto">
              <a:xfrm>
                <a:off x="2928" y="3386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62" name="Rectangle 458"/>
              <p:cNvSpPr>
                <a:spLocks noChangeArrowheads="1"/>
              </p:cNvSpPr>
              <p:nvPr/>
            </p:nvSpPr>
            <p:spPr bwMode="auto">
              <a:xfrm>
                <a:off x="2931" y="338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363" name="Rectangle 459"/>
              <p:cNvSpPr>
                <a:spLocks noChangeArrowheads="1"/>
              </p:cNvSpPr>
              <p:nvPr/>
            </p:nvSpPr>
            <p:spPr bwMode="auto">
              <a:xfrm>
                <a:off x="2499" y="2922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64" name="Rectangle 460"/>
              <p:cNvSpPr>
                <a:spLocks noChangeArrowheads="1"/>
              </p:cNvSpPr>
              <p:nvPr/>
            </p:nvSpPr>
            <p:spPr bwMode="auto">
              <a:xfrm>
                <a:off x="2504" y="292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365" name="Rectangle 461"/>
              <p:cNvSpPr>
                <a:spLocks noChangeArrowheads="1"/>
              </p:cNvSpPr>
              <p:nvPr/>
            </p:nvSpPr>
            <p:spPr bwMode="auto">
              <a:xfrm>
                <a:off x="2510" y="2922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366" name="Rectangle 462"/>
              <p:cNvSpPr>
                <a:spLocks noChangeArrowheads="1"/>
              </p:cNvSpPr>
              <p:nvPr/>
            </p:nvSpPr>
            <p:spPr bwMode="auto">
              <a:xfrm>
                <a:off x="2518" y="2922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67" name="Rectangle 463"/>
              <p:cNvSpPr>
                <a:spLocks noChangeArrowheads="1"/>
              </p:cNvSpPr>
              <p:nvPr/>
            </p:nvSpPr>
            <p:spPr bwMode="auto">
              <a:xfrm>
                <a:off x="2521" y="292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68" name="Rectangle 464"/>
              <p:cNvSpPr>
                <a:spLocks noChangeArrowheads="1"/>
              </p:cNvSpPr>
              <p:nvPr/>
            </p:nvSpPr>
            <p:spPr bwMode="auto">
              <a:xfrm>
                <a:off x="2852" y="308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69" name="Rectangle 465"/>
              <p:cNvSpPr>
                <a:spLocks noChangeArrowheads="1"/>
              </p:cNvSpPr>
              <p:nvPr/>
            </p:nvSpPr>
            <p:spPr bwMode="auto">
              <a:xfrm>
                <a:off x="2857" y="3089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70" name="Rectangle 466"/>
              <p:cNvSpPr>
                <a:spLocks noChangeArrowheads="1"/>
              </p:cNvSpPr>
              <p:nvPr/>
            </p:nvSpPr>
            <p:spPr bwMode="auto">
              <a:xfrm>
                <a:off x="2862" y="308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371" name="Rectangle 467"/>
              <p:cNvSpPr>
                <a:spLocks noChangeArrowheads="1"/>
              </p:cNvSpPr>
              <p:nvPr/>
            </p:nvSpPr>
            <p:spPr bwMode="auto">
              <a:xfrm>
                <a:off x="2870" y="3089"/>
                <a:ext cx="6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72" name="Rectangle 468"/>
              <p:cNvSpPr>
                <a:spLocks noChangeArrowheads="1"/>
              </p:cNvSpPr>
              <p:nvPr/>
            </p:nvSpPr>
            <p:spPr bwMode="auto">
              <a:xfrm>
                <a:off x="2873" y="308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73" name="Rectangle 469"/>
              <p:cNvSpPr>
                <a:spLocks noChangeArrowheads="1"/>
              </p:cNvSpPr>
              <p:nvPr/>
            </p:nvSpPr>
            <p:spPr bwMode="auto">
              <a:xfrm>
                <a:off x="2419" y="2449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74" name="Rectangle 470"/>
              <p:cNvSpPr>
                <a:spLocks noChangeArrowheads="1"/>
              </p:cNvSpPr>
              <p:nvPr/>
            </p:nvSpPr>
            <p:spPr bwMode="auto">
              <a:xfrm>
                <a:off x="2425" y="2449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375" name="Rectangle 471"/>
              <p:cNvSpPr>
                <a:spLocks noChangeArrowheads="1"/>
              </p:cNvSpPr>
              <p:nvPr/>
            </p:nvSpPr>
            <p:spPr bwMode="auto">
              <a:xfrm>
                <a:off x="2430" y="2449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76" name="Rectangle 472"/>
              <p:cNvSpPr>
                <a:spLocks noChangeArrowheads="1"/>
              </p:cNvSpPr>
              <p:nvPr/>
            </p:nvSpPr>
            <p:spPr bwMode="auto">
              <a:xfrm>
                <a:off x="2438" y="2449"/>
                <a:ext cx="5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77" name="Rectangle 473"/>
              <p:cNvSpPr>
                <a:spLocks noChangeArrowheads="1"/>
              </p:cNvSpPr>
              <p:nvPr/>
            </p:nvSpPr>
            <p:spPr bwMode="auto">
              <a:xfrm>
                <a:off x="2441" y="2449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78" name="Rectangle 474"/>
              <p:cNvSpPr>
                <a:spLocks noChangeArrowheads="1"/>
              </p:cNvSpPr>
              <p:nvPr/>
            </p:nvSpPr>
            <p:spPr bwMode="auto">
              <a:xfrm>
                <a:off x="2092" y="3158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79" name="Rectangle 475"/>
              <p:cNvSpPr>
                <a:spLocks noChangeArrowheads="1"/>
              </p:cNvSpPr>
              <p:nvPr/>
            </p:nvSpPr>
            <p:spPr bwMode="auto">
              <a:xfrm>
                <a:off x="2097" y="3158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380" name="Rectangle 476"/>
              <p:cNvSpPr>
                <a:spLocks noChangeArrowheads="1"/>
              </p:cNvSpPr>
              <p:nvPr/>
            </p:nvSpPr>
            <p:spPr bwMode="auto">
              <a:xfrm>
                <a:off x="2103" y="3158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381" name="Rectangle 477"/>
              <p:cNvSpPr>
                <a:spLocks noChangeArrowheads="1"/>
              </p:cNvSpPr>
              <p:nvPr/>
            </p:nvSpPr>
            <p:spPr bwMode="auto">
              <a:xfrm>
                <a:off x="2111" y="3158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82" name="Rectangle 478"/>
              <p:cNvSpPr>
                <a:spLocks noChangeArrowheads="1"/>
              </p:cNvSpPr>
              <p:nvPr/>
            </p:nvSpPr>
            <p:spPr bwMode="auto">
              <a:xfrm>
                <a:off x="2114" y="3158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383" name="Rectangle 479"/>
              <p:cNvSpPr>
                <a:spLocks noChangeArrowheads="1"/>
              </p:cNvSpPr>
              <p:nvPr/>
            </p:nvSpPr>
            <p:spPr bwMode="auto">
              <a:xfrm>
                <a:off x="2460" y="365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84" name="Rectangle 480"/>
              <p:cNvSpPr>
                <a:spLocks noChangeArrowheads="1"/>
              </p:cNvSpPr>
              <p:nvPr/>
            </p:nvSpPr>
            <p:spPr bwMode="auto">
              <a:xfrm>
                <a:off x="2466" y="365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385" name="Rectangle 481"/>
              <p:cNvSpPr>
                <a:spLocks noChangeArrowheads="1"/>
              </p:cNvSpPr>
              <p:nvPr/>
            </p:nvSpPr>
            <p:spPr bwMode="auto">
              <a:xfrm>
                <a:off x="2471" y="3659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386" name="Rectangle 482"/>
              <p:cNvSpPr>
                <a:spLocks noChangeArrowheads="1"/>
              </p:cNvSpPr>
              <p:nvPr/>
            </p:nvSpPr>
            <p:spPr bwMode="auto">
              <a:xfrm>
                <a:off x="2480" y="3659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87" name="Rectangle 483"/>
              <p:cNvSpPr>
                <a:spLocks noChangeArrowheads="1"/>
              </p:cNvSpPr>
              <p:nvPr/>
            </p:nvSpPr>
            <p:spPr bwMode="auto">
              <a:xfrm>
                <a:off x="2482" y="365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388" name="Rectangle 484"/>
              <p:cNvSpPr>
                <a:spLocks noChangeArrowheads="1"/>
              </p:cNvSpPr>
              <p:nvPr/>
            </p:nvSpPr>
            <p:spPr bwMode="auto">
              <a:xfrm>
                <a:off x="2306" y="3792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89" name="Rectangle 485"/>
              <p:cNvSpPr>
                <a:spLocks noChangeArrowheads="1"/>
              </p:cNvSpPr>
              <p:nvPr/>
            </p:nvSpPr>
            <p:spPr bwMode="auto">
              <a:xfrm>
                <a:off x="2312" y="3792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390" name="Rectangle 486"/>
              <p:cNvSpPr>
                <a:spLocks noChangeArrowheads="1"/>
              </p:cNvSpPr>
              <p:nvPr/>
            </p:nvSpPr>
            <p:spPr bwMode="auto">
              <a:xfrm>
                <a:off x="2317" y="379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391" name="Rectangle 487"/>
              <p:cNvSpPr>
                <a:spLocks noChangeArrowheads="1"/>
              </p:cNvSpPr>
              <p:nvPr/>
            </p:nvSpPr>
            <p:spPr bwMode="auto">
              <a:xfrm>
                <a:off x="2326" y="3792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92" name="Rectangle 488"/>
              <p:cNvSpPr>
                <a:spLocks noChangeArrowheads="1"/>
              </p:cNvSpPr>
              <p:nvPr/>
            </p:nvSpPr>
            <p:spPr bwMode="auto">
              <a:xfrm>
                <a:off x="2328" y="379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393" name="Rectangle 489"/>
              <p:cNvSpPr>
                <a:spLocks noChangeArrowheads="1"/>
              </p:cNvSpPr>
              <p:nvPr/>
            </p:nvSpPr>
            <p:spPr bwMode="auto">
              <a:xfrm>
                <a:off x="2097" y="284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94" name="Rectangle 490"/>
              <p:cNvSpPr>
                <a:spLocks noChangeArrowheads="1"/>
              </p:cNvSpPr>
              <p:nvPr/>
            </p:nvSpPr>
            <p:spPr bwMode="auto">
              <a:xfrm>
                <a:off x="2103" y="284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395" name="Rectangle 491"/>
              <p:cNvSpPr>
                <a:spLocks noChangeArrowheads="1"/>
              </p:cNvSpPr>
              <p:nvPr/>
            </p:nvSpPr>
            <p:spPr bwMode="auto">
              <a:xfrm>
                <a:off x="2108" y="284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396" name="Rectangle 492"/>
              <p:cNvSpPr>
                <a:spLocks noChangeArrowheads="1"/>
              </p:cNvSpPr>
              <p:nvPr/>
            </p:nvSpPr>
            <p:spPr bwMode="auto">
              <a:xfrm>
                <a:off x="2117" y="2840"/>
                <a:ext cx="6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397" name="Rectangle 493"/>
              <p:cNvSpPr>
                <a:spLocks noChangeArrowheads="1"/>
              </p:cNvSpPr>
              <p:nvPr/>
            </p:nvSpPr>
            <p:spPr bwMode="auto">
              <a:xfrm>
                <a:off x="2119" y="2840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398" name="Rectangle 494"/>
              <p:cNvSpPr>
                <a:spLocks noChangeArrowheads="1"/>
              </p:cNvSpPr>
              <p:nvPr/>
            </p:nvSpPr>
            <p:spPr bwMode="auto">
              <a:xfrm>
                <a:off x="2444" y="3768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399" name="Rectangle 495"/>
              <p:cNvSpPr>
                <a:spLocks noChangeArrowheads="1"/>
              </p:cNvSpPr>
              <p:nvPr/>
            </p:nvSpPr>
            <p:spPr bwMode="auto">
              <a:xfrm>
                <a:off x="2449" y="3768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400" name="Rectangle 496"/>
              <p:cNvSpPr>
                <a:spLocks noChangeArrowheads="1"/>
              </p:cNvSpPr>
              <p:nvPr/>
            </p:nvSpPr>
            <p:spPr bwMode="auto">
              <a:xfrm>
                <a:off x="2455" y="3768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401" name="Rectangle 497"/>
              <p:cNvSpPr>
                <a:spLocks noChangeArrowheads="1"/>
              </p:cNvSpPr>
              <p:nvPr/>
            </p:nvSpPr>
            <p:spPr bwMode="auto">
              <a:xfrm>
                <a:off x="2463" y="3768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02" name="Rectangle 498"/>
              <p:cNvSpPr>
                <a:spLocks noChangeArrowheads="1"/>
              </p:cNvSpPr>
              <p:nvPr/>
            </p:nvSpPr>
            <p:spPr bwMode="auto">
              <a:xfrm>
                <a:off x="2466" y="3768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</p:grpSp>
        <p:grpSp>
          <p:nvGrpSpPr>
            <p:cNvPr id="13" name="Group 499"/>
            <p:cNvGrpSpPr>
              <a:grpSpLocks/>
            </p:cNvGrpSpPr>
            <p:nvPr/>
          </p:nvGrpSpPr>
          <p:grpSpPr bwMode="auto">
            <a:xfrm>
              <a:off x="1970" y="1015"/>
              <a:ext cx="932" cy="1688"/>
              <a:chOff x="2026" y="2425"/>
              <a:chExt cx="927" cy="1561"/>
            </a:xfrm>
          </p:grpSpPr>
          <p:sp>
            <p:nvSpPr>
              <p:cNvPr id="124404" name="Rectangle 500"/>
              <p:cNvSpPr>
                <a:spLocks noChangeArrowheads="1"/>
              </p:cNvSpPr>
              <p:nvPr/>
            </p:nvSpPr>
            <p:spPr bwMode="auto">
              <a:xfrm>
                <a:off x="2260" y="3422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05" name="Rectangle 501"/>
              <p:cNvSpPr>
                <a:spLocks noChangeArrowheads="1"/>
              </p:cNvSpPr>
              <p:nvPr/>
            </p:nvSpPr>
            <p:spPr bwMode="auto">
              <a:xfrm>
                <a:off x="2265" y="342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406" name="Rectangle 502"/>
              <p:cNvSpPr>
                <a:spLocks noChangeArrowheads="1"/>
              </p:cNvSpPr>
              <p:nvPr/>
            </p:nvSpPr>
            <p:spPr bwMode="auto">
              <a:xfrm>
                <a:off x="2271" y="3422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07" name="Rectangle 503"/>
              <p:cNvSpPr>
                <a:spLocks noChangeArrowheads="1"/>
              </p:cNvSpPr>
              <p:nvPr/>
            </p:nvSpPr>
            <p:spPr bwMode="auto">
              <a:xfrm>
                <a:off x="2279" y="3422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08" name="Rectangle 504"/>
              <p:cNvSpPr>
                <a:spLocks noChangeArrowheads="1"/>
              </p:cNvSpPr>
              <p:nvPr/>
            </p:nvSpPr>
            <p:spPr bwMode="auto">
              <a:xfrm>
                <a:off x="2282" y="3422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409" name="Rectangle 505"/>
              <p:cNvSpPr>
                <a:spLocks noChangeArrowheads="1"/>
              </p:cNvSpPr>
              <p:nvPr/>
            </p:nvSpPr>
            <p:spPr bwMode="auto">
              <a:xfrm>
                <a:off x="2634" y="287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10" name="Rectangle 506"/>
              <p:cNvSpPr>
                <a:spLocks noChangeArrowheads="1"/>
              </p:cNvSpPr>
              <p:nvPr/>
            </p:nvSpPr>
            <p:spPr bwMode="auto">
              <a:xfrm>
                <a:off x="2639" y="287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411" name="Rectangle 507"/>
              <p:cNvSpPr>
                <a:spLocks noChangeArrowheads="1"/>
              </p:cNvSpPr>
              <p:nvPr/>
            </p:nvSpPr>
            <p:spPr bwMode="auto">
              <a:xfrm>
                <a:off x="2645" y="2870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412" name="Rectangle 508"/>
              <p:cNvSpPr>
                <a:spLocks noChangeArrowheads="1"/>
              </p:cNvSpPr>
              <p:nvPr/>
            </p:nvSpPr>
            <p:spPr bwMode="auto">
              <a:xfrm>
                <a:off x="2653" y="2870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13" name="Rectangle 509"/>
              <p:cNvSpPr>
                <a:spLocks noChangeArrowheads="1"/>
              </p:cNvSpPr>
              <p:nvPr/>
            </p:nvSpPr>
            <p:spPr bwMode="auto">
              <a:xfrm>
                <a:off x="2656" y="287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414" name="Rectangle 510"/>
              <p:cNvSpPr>
                <a:spLocks noChangeArrowheads="1"/>
              </p:cNvSpPr>
              <p:nvPr/>
            </p:nvSpPr>
            <p:spPr bwMode="auto">
              <a:xfrm>
                <a:off x="2675" y="2713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15" name="Rectangle 511"/>
              <p:cNvSpPr>
                <a:spLocks noChangeArrowheads="1"/>
              </p:cNvSpPr>
              <p:nvPr/>
            </p:nvSpPr>
            <p:spPr bwMode="auto">
              <a:xfrm>
                <a:off x="2681" y="2713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416" name="Rectangle 512"/>
              <p:cNvSpPr>
                <a:spLocks noChangeArrowheads="1"/>
              </p:cNvSpPr>
              <p:nvPr/>
            </p:nvSpPr>
            <p:spPr bwMode="auto">
              <a:xfrm>
                <a:off x="2686" y="2713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417" name="Rectangle 513"/>
              <p:cNvSpPr>
                <a:spLocks noChangeArrowheads="1"/>
              </p:cNvSpPr>
              <p:nvPr/>
            </p:nvSpPr>
            <p:spPr bwMode="auto">
              <a:xfrm>
                <a:off x="2694" y="2713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18" name="Rectangle 514"/>
              <p:cNvSpPr>
                <a:spLocks noChangeArrowheads="1"/>
              </p:cNvSpPr>
              <p:nvPr/>
            </p:nvSpPr>
            <p:spPr bwMode="auto">
              <a:xfrm>
                <a:off x="2697" y="2713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419" name="Rectangle 515"/>
              <p:cNvSpPr>
                <a:spLocks noChangeArrowheads="1"/>
              </p:cNvSpPr>
              <p:nvPr/>
            </p:nvSpPr>
            <p:spPr bwMode="auto">
              <a:xfrm>
                <a:off x="2172" y="301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20" name="Rectangle 516"/>
              <p:cNvSpPr>
                <a:spLocks noChangeArrowheads="1"/>
              </p:cNvSpPr>
              <p:nvPr/>
            </p:nvSpPr>
            <p:spPr bwMode="auto">
              <a:xfrm>
                <a:off x="2177" y="301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421" name="Rectangle 517"/>
              <p:cNvSpPr>
                <a:spLocks noChangeArrowheads="1"/>
              </p:cNvSpPr>
              <p:nvPr/>
            </p:nvSpPr>
            <p:spPr bwMode="auto">
              <a:xfrm>
                <a:off x="2183" y="301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422" name="Rectangle 518"/>
              <p:cNvSpPr>
                <a:spLocks noChangeArrowheads="1"/>
              </p:cNvSpPr>
              <p:nvPr/>
            </p:nvSpPr>
            <p:spPr bwMode="auto">
              <a:xfrm>
                <a:off x="2191" y="3010"/>
                <a:ext cx="6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23" name="Rectangle 519"/>
              <p:cNvSpPr>
                <a:spLocks noChangeArrowheads="1"/>
              </p:cNvSpPr>
              <p:nvPr/>
            </p:nvSpPr>
            <p:spPr bwMode="auto">
              <a:xfrm>
                <a:off x="2194" y="3010"/>
                <a:ext cx="11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A</a:t>
                </a:r>
                <a:endParaRPr lang="es-ES"/>
              </a:p>
            </p:txBody>
          </p:sp>
          <p:sp>
            <p:nvSpPr>
              <p:cNvPr id="124424" name="Rectangle 520"/>
              <p:cNvSpPr>
                <a:spLocks noChangeArrowheads="1"/>
              </p:cNvSpPr>
              <p:nvPr/>
            </p:nvSpPr>
            <p:spPr bwMode="auto">
              <a:xfrm>
                <a:off x="2235" y="2758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25" name="Rectangle 521"/>
              <p:cNvSpPr>
                <a:spLocks noChangeArrowheads="1"/>
              </p:cNvSpPr>
              <p:nvPr/>
            </p:nvSpPr>
            <p:spPr bwMode="auto">
              <a:xfrm>
                <a:off x="2240" y="2758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26" name="Rectangle 522"/>
              <p:cNvSpPr>
                <a:spLocks noChangeArrowheads="1"/>
              </p:cNvSpPr>
              <p:nvPr/>
            </p:nvSpPr>
            <p:spPr bwMode="auto">
              <a:xfrm>
                <a:off x="2246" y="2758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427" name="Rectangle 523"/>
              <p:cNvSpPr>
                <a:spLocks noChangeArrowheads="1"/>
              </p:cNvSpPr>
              <p:nvPr/>
            </p:nvSpPr>
            <p:spPr bwMode="auto">
              <a:xfrm>
                <a:off x="2254" y="2758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28" name="Rectangle 524"/>
              <p:cNvSpPr>
                <a:spLocks noChangeArrowheads="1"/>
              </p:cNvSpPr>
              <p:nvPr/>
            </p:nvSpPr>
            <p:spPr bwMode="auto">
              <a:xfrm>
                <a:off x="2257" y="2758"/>
                <a:ext cx="11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A</a:t>
                </a:r>
                <a:endParaRPr lang="es-ES"/>
              </a:p>
            </p:txBody>
          </p:sp>
          <p:sp>
            <p:nvSpPr>
              <p:cNvPr id="124429" name="Rectangle 525"/>
              <p:cNvSpPr>
                <a:spLocks noChangeArrowheads="1"/>
              </p:cNvSpPr>
              <p:nvPr/>
            </p:nvSpPr>
            <p:spPr bwMode="auto">
              <a:xfrm>
                <a:off x="2317" y="273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30" name="Rectangle 526"/>
              <p:cNvSpPr>
                <a:spLocks noChangeArrowheads="1"/>
              </p:cNvSpPr>
              <p:nvPr/>
            </p:nvSpPr>
            <p:spPr bwMode="auto">
              <a:xfrm>
                <a:off x="2323" y="2737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31" name="Rectangle 527"/>
              <p:cNvSpPr>
                <a:spLocks noChangeArrowheads="1"/>
              </p:cNvSpPr>
              <p:nvPr/>
            </p:nvSpPr>
            <p:spPr bwMode="auto">
              <a:xfrm>
                <a:off x="2328" y="2737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432" name="Rectangle 528"/>
              <p:cNvSpPr>
                <a:spLocks noChangeArrowheads="1"/>
              </p:cNvSpPr>
              <p:nvPr/>
            </p:nvSpPr>
            <p:spPr bwMode="auto">
              <a:xfrm>
                <a:off x="2337" y="2737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33" name="Rectangle 529"/>
              <p:cNvSpPr>
                <a:spLocks noChangeArrowheads="1"/>
              </p:cNvSpPr>
              <p:nvPr/>
            </p:nvSpPr>
            <p:spPr bwMode="auto">
              <a:xfrm>
                <a:off x="2339" y="2737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434" name="Rectangle 530"/>
              <p:cNvSpPr>
                <a:spLocks noChangeArrowheads="1"/>
              </p:cNvSpPr>
              <p:nvPr/>
            </p:nvSpPr>
            <p:spPr bwMode="auto">
              <a:xfrm>
                <a:off x="2026" y="2934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35" name="Rectangle 531"/>
              <p:cNvSpPr>
                <a:spLocks noChangeArrowheads="1"/>
              </p:cNvSpPr>
              <p:nvPr/>
            </p:nvSpPr>
            <p:spPr bwMode="auto">
              <a:xfrm>
                <a:off x="2031" y="2934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436" name="Rectangle 532"/>
              <p:cNvSpPr>
                <a:spLocks noChangeArrowheads="1"/>
              </p:cNvSpPr>
              <p:nvPr/>
            </p:nvSpPr>
            <p:spPr bwMode="auto">
              <a:xfrm>
                <a:off x="2037" y="2934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437" name="Rectangle 533"/>
              <p:cNvSpPr>
                <a:spLocks noChangeArrowheads="1"/>
              </p:cNvSpPr>
              <p:nvPr/>
            </p:nvSpPr>
            <p:spPr bwMode="auto">
              <a:xfrm>
                <a:off x="2045" y="2934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38" name="Rectangle 534"/>
              <p:cNvSpPr>
                <a:spLocks noChangeArrowheads="1"/>
              </p:cNvSpPr>
              <p:nvPr/>
            </p:nvSpPr>
            <p:spPr bwMode="auto">
              <a:xfrm>
                <a:off x="2048" y="2934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439" name="Rectangle 535"/>
              <p:cNvSpPr>
                <a:spLocks noChangeArrowheads="1"/>
              </p:cNvSpPr>
              <p:nvPr/>
            </p:nvSpPr>
            <p:spPr bwMode="auto">
              <a:xfrm>
                <a:off x="2923" y="274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40" name="Rectangle 536"/>
              <p:cNvSpPr>
                <a:spLocks noChangeArrowheads="1"/>
              </p:cNvSpPr>
              <p:nvPr/>
            </p:nvSpPr>
            <p:spPr bwMode="auto">
              <a:xfrm>
                <a:off x="2928" y="274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441" name="Rectangle 537"/>
              <p:cNvSpPr>
                <a:spLocks noChangeArrowheads="1"/>
              </p:cNvSpPr>
              <p:nvPr/>
            </p:nvSpPr>
            <p:spPr bwMode="auto">
              <a:xfrm>
                <a:off x="2934" y="274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442" name="Rectangle 538"/>
              <p:cNvSpPr>
                <a:spLocks noChangeArrowheads="1"/>
              </p:cNvSpPr>
              <p:nvPr/>
            </p:nvSpPr>
            <p:spPr bwMode="auto">
              <a:xfrm>
                <a:off x="2942" y="2740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43" name="Rectangle 539"/>
              <p:cNvSpPr>
                <a:spLocks noChangeArrowheads="1"/>
              </p:cNvSpPr>
              <p:nvPr/>
            </p:nvSpPr>
            <p:spPr bwMode="auto">
              <a:xfrm>
                <a:off x="2945" y="274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444" name="Rectangle 540"/>
              <p:cNvSpPr>
                <a:spLocks noChangeArrowheads="1"/>
              </p:cNvSpPr>
              <p:nvPr/>
            </p:nvSpPr>
            <p:spPr bwMode="auto">
              <a:xfrm>
                <a:off x="2675" y="2613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45" name="Rectangle 541"/>
              <p:cNvSpPr>
                <a:spLocks noChangeArrowheads="1"/>
              </p:cNvSpPr>
              <p:nvPr/>
            </p:nvSpPr>
            <p:spPr bwMode="auto">
              <a:xfrm>
                <a:off x="2681" y="2613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446" name="Rectangle 542"/>
              <p:cNvSpPr>
                <a:spLocks noChangeArrowheads="1"/>
              </p:cNvSpPr>
              <p:nvPr/>
            </p:nvSpPr>
            <p:spPr bwMode="auto">
              <a:xfrm>
                <a:off x="2686" y="2613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447" name="Rectangle 543"/>
              <p:cNvSpPr>
                <a:spLocks noChangeArrowheads="1"/>
              </p:cNvSpPr>
              <p:nvPr/>
            </p:nvSpPr>
            <p:spPr bwMode="auto">
              <a:xfrm>
                <a:off x="2694" y="2613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48" name="Rectangle 544"/>
              <p:cNvSpPr>
                <a:spLocks noChangeArrowheads="1"/>
              </p:cNvSpPr>
              <p:nvPr/>
            </p:nvSpPr>
            <p:spPr bwMode="auto">
              <a:xfrm>
                <a:off x="2697" y="2613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49" name="Rectangle 545"/>
              <p:cNvSpPr>
                <a:spLocks noChangeArrowheads="1"/>
              </p:cNvSpPr>
              <p:nvPr/>
            </p:nvSpPr>
            <p:spPr bwMode="auto">
              <a:xfrm>
                <a:off x="2411" y="274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50" name="Rectangle 546"/>
              <p:cNvSpPr>
                <a:spLocks noChangeArrowheads="1"/>
              </p:cNvSpPr>
              <p:nvPr/>
            </p:nvSpPr>
            <p:spPr bwMode="auto">
              <a:xfrm>
                <a:off x="2416" y="2749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451" name="Rectangle 547"/>
              <p:cNvSpPr>
                <a:spLocks noChangeArrowheads="1"/>
              </p:cNvSpPr>
              <p:nvPr/>
            </p:nvSpPr>
            <p:spPr bwMode="auto">
              <a:xfrm>
                <a:off x="2422" y="274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52" name="Rectangle 548"/>
              <p:cNvSpPr>
                <a:spLocks noChangeArrowheads="1"/>
              </p:cNvSpPr>
              <p:nvPr/>
            </p:nvSpPr>
            <p:spPr bwMode="auto">
              <a:xfrm>
                <a:off x="2430" y="2749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53" name="Rectangle 549"/>
              <p:cNvSpPr>
                <a:spLocks noChangeArrowheads="1"/>
              </p:cNvSpPr>
              <p:nvPr/>
            </p:nvSpPr>
            <p:spPr bwMode="auto">
              <a:xfrm>
                <a:off x="2433" y="2749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454" name="Rectangle 550"/>
              <p:cNvSpPr>
                <a:spLocks noChangeArrowheads="1"/>
              </p:cNvSpPr>
              <p:nvPr/>
            </p:nvSpPr>
            <p:spPr bwMode="auto">
              <a:xfrm>
                <a:off x="2183" y="2631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55" name="Rectangle 551"/>
              <p:cNvSpPr>
                <a:spLocks noChangeArrowheads="1"/>
              </p:cNvSpPr>
              <p:nvPr/>
            </p:nvSpPr>
            <p:spPr bwMode="auto">
              <a:xfrm>
                <a:off x="2188" y="2631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456" name="Rectangle 552"/>
              <p:cNvSpPr>
                <a:spLocks noChangeArrowheads="1"/>
              </p:cNvSpPr>
              <p:nvPr/>
            </p:nvSpPr>
            <p:spPr bwMode="auto">
              <a:xfrm>
                <a:off x="2194" y="2631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457" name="Rectangle 553"/>
              <p:cNvSpPr>
                <a:spLocks noChangeArrowheads="1"/>
              </p:cNvSpPr>
              <p:nvPr/>
            </p:nvSpPr>
            <p:spPr bwMode="auto">
              <a:xfrm>
                <a:off x="2202" y="2631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58" name="Rectangle 554"/>
              <p:cNvSpPr>
                <a:spLocks noChangeArrowheads="1"/>
              </p:cNvSpPr>
              <p:nvPr/>
            </p:nvSpPr>
            <p:spPr bwMode="auto">
              <a:xfrm>
                <a:off x="2205" y="2631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459" name="Rectangle 555"/>
              <p:cNvSpPr>
                <a:spLocks noChangeArrowheads="1"/>
              </p:cNvSpPr>
              <p:nvPr/>
            </p:nvSpPr>
            <p:spPr bwMode="auto">
              <a:xfrm>
                <a:off x="2097" y="3073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60" name="Rectangle 556"/>
              <p:cNvSpPr>
                <a:spLocks noChangeArrowheads="1"/>
              </p:cNvSpPr>
              <p:nvPr/>
            </p:nvSpPr>
            <p:spPr bwMode="auto">
              <a:xfrm>
                <a:off x="2103" y="3073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461" name="Rectangle 557"/>
              <p:cNvSpPr>
                <a:spLocks noChangeArrowheads="1"/>
              </p:cNvSpPr>
              <p:nvPr/>
            </p:nvSpPr>
            <p:spPr bwMode="auto">
              <a:xfrm>
                <a:off x="2108" y="3073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462" name="Rectangle 558"/>
              <p:cNvSpPr>
                <a:spLocks noChangeArrowheads="1"/>
              </p:cNvSpPr>
              <p:nvPr/>
            </p:nvSpPr>
            <p:spPr bwMode="auto">
              <a:xfrm>
                <a:off x="2117" y="3073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63" name="Rectangle 559"/>
              <p:cNvSpPr>
                <a:spLocks noChangeArrowheads="1"/>
              </p:cNvSpPr>
              <p:nvPr/>
            </p:nvSpPr>
            <p:spPr bwMode="auto">
              <a:xfrm>
                <a:off x="2119" y="3073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464" name="Rectangle 560"/>
              <p:cNvSpPr>
                <a:spLocks noChangeArrowheads="1"/>
              </p:cNvSpPr>
              <p:nvPr/>
            </p:nvSpPr>
            <p:spPr bwMode="auto">
              <a:xfrm>
                <a:off x="2671" y="246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65" name="Rectangle 561"/>
              <p:cNvSpPr>
                <a:spLocks noChangeArrowheads="1"/>
              </p:cNvSpPr>
              <p:nvPr/>
            </p:nvSpPr>
            <p:spPr bwMode="auto">
              <a:xfrm>
                <a:off x="2675" y="2467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466" name="Rectangle 562"/>
              <p:cNvSpPr>
                <a:spLocks noChangeArrowheads="1"/>
              </p:cNvSpPr>
              <p:nvPr/>
            </p:nvSpPr>
            <p:spPr bwMode="auto">
              <a:xfrm>
                <a:off x="2681" y="246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467" name="Rectangle 563"/>
              <p:cNvSpPr>
                <a:spLocks noChangeArrowheads="1"/>
              </p:cNvSpPr>
              <p:nvPr/>
            </p:nvSpPr>
            <p:spPr bwMode="auto">
              <a:xfrm>
                <a:off x="2689" y="2467"/>
                <a:ext cx="6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68" name="Rectangle 564"/>
              <p:cNvSpPr>
                <a:spLocks noChangeArrowheads="1"/>
              </p:cNvSpPr>
              <p:nvPr/>
            </p:nvSpPr>
            <p:spPr bwMode="auto">
              <a:xfrm>
                <a:off x="2692" y="246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469" name="Rectangle 565"/>
              <p:cNvSpPr>
                <a:spLocks noChangeArrowheads="1"/>
              </p:cNvSpPr>
              <p:nvPr/>
            </p:nvSpPr>
            <p:spPr bwMode="auto">
              <a:xfrm>
                <a:off x="2403" y="3862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70" name="Rectangle 566"/>
              <p:cNvSpPr>
                <a:spLocks noChangeArrowheads="1"/>
              </p:cNvSpPr>
              <p:nvPr/>
            </p:nvSpPr>
            <p:spPr bwMode="auto">
              <a:xfrm>
                <a:off x="2408" y="3862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471" name="Rectangle 567"/>
              <p:cNvSpPr>
                <a:spLocks noChangeArrowheads="1"/>
              </p:cNvSpPr>
              <p:nvPr/>
            </p:nvSpPr>
            <p:spPr bwMode="auto">
              <a:xfrm>
                <a:off x="2414" y="3862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472" name="Rectangle 568"/>
              <p:cNvSpPr>
                <a:spLocks noChangeArrowheads="1"/>
              </p:cNvSpPr>
              <p:nvPr/>
            </p:nvSpPr>
            <p:spPr bwMode="auto">
              <a:xfrm>
                <a:off x="2422" y="3862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73" name="Rectangle 569"/>
              <p:cNvSpPr>
                <a:spLocks noChangeArrowheads="1"/>
              </p:cNvSpPr>
              <p:nvPr/>
            </p:nvSpPr>
            <p:spPr bwMode="auto">
              <a:xfrm>
                <a:off x="2425" y="386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474" name="Rectangle 570"/>
              <p:cNvSpPr>
                <a:spLocks noChangeArrowheads="1"/>
              </p:cNvSpPr>
              <p:nvPr/>
            </p:nvSpPr>
            <p:spPr bwMode="auto">
              <a:xfrm>
                <a:off x="2397" y="3968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75" name="Rectangle 571"/>
              <p:cNvSpPr>
                <a:spLocks noChangeArrowheads="1"/>
              </p:cNvSpPr>
              <p:nvPr/>
            </p:nvSpPr>
            <p:spPr bwMode="auto">
              <a:xfrm>
                <a:off x="2403" y="3968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476" name="Rectangle 572"/>
              <p:cNvSpPr>
                <a:spLocks noChangeArrowheads="1"/>
              </p:cNvSpPr>
              <p:nvPr/>
            </p:nvSpPr>
            <p:spPr bwMode="auto">
              <a:xfrm>
                <a:off x="2408" y="3968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477" name="Rectangle 573"/>
              <p:cNvSpPr>
                <a:spLocks noChangeArrowheads="1"/>
              </p:cNvSpPr>
              <p:nvPr/>
            </p:nvSpPr>
            <p:spPr bwMode="auto">
              <a:xfrm>
                <a:off x="2416" y="3968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78" name="Rectangle 574"/>
              <p:cNvSpPr>
                <a:spLocks noChangeArrowheads="1"/>
              </p:cNvSpPr>
              <p:nvPr/>
            </p:nvSpPr>
            <p:spPr bwMode="auto">
              <a:xfrm>
                <a:off x="2419" y="3968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479" name="Rectangle 575"/>
              <p:cNvSpPr>
                <a:spLocks noChangeArrowheads="1"/>
              </p:cNvSpPr>
              <p:nvPr/>
            </p:nvSpPr>
            <p:spPr bwMode="auto">
              <a:xfrm>
                <a:off x="2725" y="2467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80" name="Rectangle 576"/>
              <p:cNvSpPr>
                <a:spLocks noChangeArrowheads="1"/>
              </p:cNvSpPr>
              <p:nvPr/>
            </p:nvSpPr>
            <p:spPr bwMode="auto">
              <a:xfrm>
                <a:off x="2730" y="2467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481" name="Rectangle 577"/>
              <p:cNvSpPr>
                <a:spLocks noChangeArrowheads="1"/>
              </p:cNvSpPr>
              <p:nvPr/>
            </p:nvSpPr>
            <p:spPr bwMode="auto">
              <a:xfrm>
                <a:off x="2736" y="2467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482" name="Rectangle 578"/>
              <p:cNvSpPr>
                <a:spLocks noChangeArrowheads="1"/>
              </p:cNvSpPr>
              <p:nvPr/>
            </p:nvSpPr>
            <p:spPr bwMode="auto">
              <a:xfrm>
                <a:off x="2744" y="2467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83" name="Rectangle 579"/>
              <p:cNvSpPr>
                <a:spLocks noChangeArrowheads="1"/>
              </p:cNvSpPr>
              <p:nvPr/>
            </p:nvSpPr>
            <p:spPr bwMode="auto">
              <a:xfrm>
                <a:off x="2747" y="246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484" name="Rectangle 580"/>
              <p:cNvSpPr>
                <a:spLocks noChangeArrowheads="1"/>
              </p:cNvSpPr>
              <p:nvPr/>
            </p:nvSpPr>
            <p:spPr bwMode="auto">
              <a:xfrm>
                <a:off x="2521" y="2819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85" name="Rectangle 581"/>
              <p:cNvSpPr>
                <a:spLocks noChangeArrowheads="1"/>
              </p:cNvSpPr>
              <p:nvPr/>
            </p:nvSpPr>
            <p:spPr bwMode="auto">
              <a:xfrm>
                <a:off x="2526" y="2819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486" name="Rectangle 582"/>
              <p:cNvSpPr>
                <a:spLocks noChangeArrowheads="1"/>
              </p:cNvSpPr>
              <p:nvPr/>
            </p:nvSpPr>
            <p:spPr bwMode="auto">
              <a:xfrm>
                <a:off x="2532" y="281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487" name="Rectangle 583"/>
              <p:cNvSpPr>
                <a:spLocks noChangeArrowheads="1"/>
              </p:cNvSpPr>
              <p:nvPr/>
            </p:nvSpPr>
            <p:spPr bwMode="auto">
              <a:xfrm>
                <a:off x="2540" y="2819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88" name="Rectangle 584"/>
              <p:cNvSpPr>
                <a:spLocks noChangeArrowheads="1"/>
              </p:cNvSpPr>
              <p:nvPr/>
            </p:nvSpPr>
            <p:spPr bwMode="auto">
              <a:xfrm>
                <a:off x="2543" y="281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489" name="Rectangle 585"/>
              <p:cNvSpPr>
                <a:spLocks noChangeArrowheads="1"/>
              </p:cNvSpPr>
              <p:nvPr/>
            </p:nvSpPr>
            <p:spPr bwMode="auto">
              <a:xfrm>
                <a:off x="2551" y="2582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90" name="Rectangle 586"/>
              <p:cNvSpPr>
                <a:spLocks noChangeArrowheads="1"/>
              </p:cNvSpPr>
              <p:nvPr/>
            </p:nvSpPr>
            <p:spPr bwMode="auto">
              <a:xfrm>
                <a:off x="2557" y="258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491" name="Rectangle 587"/>
              <p:cNvSpPr>
                <a:spLocks noChangeArrowheads="1"/>
              </p:cNvSpPr>
              <p:nvPr/>
            </p:nvSpPr>
            <p:spPr bwMode="auto">
              <a:xfrm>
                <a:off x="2562" y="2582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492" name="Rectangle 588"/>
              <p:cNvSpPr>
                <a:spLocks noChangeArrowheads="1"/>
              </p:cNvSpPr>
              <p:nvPr/>
            </p:nvSpPr>
            <p:spPr bwMode="auto">
              <a:xfrm>
                <a:off x="2570" y="2582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93" name="Rectangle 589"/>
              <p:cNvSpPr>
                <a:spLocks noChangeArrowheads="1"/>
              </p:cNvSpPr>
              <p:nvPr/>
            </p:nvSpPr>
            <p:spPr bwMode="auto">
              <a:xfrm>
                <a:off x="2573" y="258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494" name="Rectangle 590"/>
              <p:cNvSpPr>
                <a:spLocks noChangeArrowheads="1"/>
              </p:cNvSpPr>
              <p:nvPr/>
            </p:nvSpPr>
            <p:spPr bwMode="auto">
              <a:xfrm>
                <a:off x="2378" y="3422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495" name="Rectangle 591"/>
              <p:cNvSpPr>
                <a:spLocks noChangeArrowheads="1"/>
              </p:cNvSpPr>
              <p:nvPr/>
            </p:nvSpPr>
            <p:spPr bwMode="auto">
              <a:xfrm>
                <a:off x="2383" y="3422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496" name="Rectangle 592"/>
              <p:cNvSpPr>
                <a:spLocks noChangeArrowheads="1"/>
              </p:cNvSpPr>
              <p:nvPr/>
            </p:nvSpPr>
            <p:spPr bwMode="auto">
              <a:xfrm>
                <a:off x="2389" y="3422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497" name="Rectangle 593"/>
              <p:cNvSpPr>
                <a:spLocks noChangeArrowheads="1"/>
              </p:cNvSpPr>
              <p:nvPr/>
            </p:nvSpPr>
            <p:spPr bwMode="auto">
              <a:xfrm>
                <a:off x="2397" y="3422"/>
                <a:ext cx="5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498" name="Rectangle 594"/>
              <p:cNvSpPr>
                <a:spLocks noChangeArrowheads="1"/>
              </p:cNvSpPr>
              <p:nvPr/>
            </p:nvSpPr>
            <p:spPr bwMode="auto">
              <a:xfrm>
                <a:off x="2400" y="3422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499" name="Rectangle 595"/>
              <p:cNvSpPr>
                <a:spLocks noChangeArrowheads="1"/>
              </p:cNvSpPr>
              <p:nvPr/>
            </p:nvSpPr>
            <p:spPr bwMode="auto">
              <a:xfrm>
                <a:off x="2191" y="2513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500" name="Rectangle 596"/>
              <p:cNvSpPr>
                <a:spLocks noChangeArrowheads="1"/>
              </p:cNvSpPr>
              <p:nvPr/>
            </p:nvSpPr>
            <p:spPr bwMode="auto">
              <a:xfrm>
                <a:off x="2196" y="2513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01" name="Rectangle 597"/>
              <p:cNvSpPr>
                <a:spLocks noChangeArrowheads="1"/>
              </p:cNvSpPr>
              <p:nvPr/>
            </p:nvSpPr>
            <p:spPr bwMode="auto">
              <a:xfrm>
                <a:off x="2202" y="2513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502" name="Rectangle 598"/>
              <p:cNvSpPr>
                <a:spLocks noChangeArrowheads="1"/>
              </p:cNvSpPr>
              <p:nvPr/>
            </p:nvSpPr>
            <p:spPr bwMode="auto">
              <a:xfrm>
                <a:off x="2210" y="2513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03" name="Rectangle 599"/>
              <p:cNvSpPr>
                <a:spLocks noChangeArrowheads="1"/>
              </p:cNvSpPr>
              <p:nvPr/>
            </p:nvSpPr>
            <p:spPr bwMode="auto">
              <a:xfrm>
                <a:off x="2213" y="2513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504" name="Rectangle 600"/>
              <p:cNvSpPr>
                <a:spLocks noChangeArrowheads="1"/>
              </p:cNvSpPr>
              <p:nvPr/>
            </p:nvSpPr>
            <p:spPr bwMode="auto">
              <a:xfrm>
                <a:off x="2799" y="2628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05" name="Rectangle 601"/>
              <p:cNvSpPr>
                <a:spLocks noChangeArrowheads="1"/>
              </p:cNvSpPr>
              <p:nvPr/>
            </p:nvSpPr>
            <p:spPr bwMode="auto">
              <a:xfrm>
                <a:off x="2804" y="2628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506" name="Rectangle 602"/>
              <p:cNvSpPr>
                <a:spLocks noChangeArrowheads="1"/>
              </p:cNvSpPr>
              <p:nvPr/>
            </p:nvSpPr>
            <p:spPr bwMode="auto">
              <a:xfrm>
                <a:off x="2810" y="2628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507" name="Rectangle 603"/>
              <p:cNvSpPr>
                <a:spLocks noChangeArrowheads="1"/>
              </p:cNvSpPr>
              <p:nvPr/>
            </p:nvSpPr>
            <p:spPr bwMode="auto">
              <a:xfrm>
                <a:off x="2818" y="2628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08" name="Rectangle 604"/>
              <p:cNvSpPr>
                <a:spLocks noChangeArrowheads="1"/>
              </p:cNvSpPr>
              <p:nvPr/>
            </p:nvSpPr>
            <p:spPr bwMode="auto">
              <a:xfrm>
                <a:off x="2821" y="2628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509" name="Rectangle 605"/>
              <p:cNvSpPr>
                <a:spLocks noChangeArrowheads="1"/>
              </p:cNvSpPr>
              <p:nvPr/>
            </p:nvSpPr>
            <p:spPr bwMode="auto">
              <a:xfrm>
                <a:off x="2037" y="277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10" name="Rectangle 606"/>
              <p:cNvSpPr>
                <a:spLocks noChangeArrowheads="1"/>
              </p:cNvSpPr>
              <p:nvPr/>
            </p:nvSpPr>
            <p:spPr bwMode="auto">
              <a:xfrm>
                <a:off x="2042" y="277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511" name="Rectangle 607"/>
              <p:cNvSpPr>
                <a:spLocks noChangeArrowheads="1"/>
              </p:cNvSpPr>
              <p:nvPr/>
            </p:nvSpPr>
            <p:spPr bwMode="auto">
              <a:xfrm>
                <a:off x="2048" y="277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512" name="Rectangle 608"/>
              <p:cNvSpPr>
                <a:spLocks noChangeArrowheads="1"/>
              </p:cNvSpPr>
              <p:nvPr/>
            </p:nvSpPr>
            <p:spPr bwMode="auto">
              <a:xfrm>
                <a:off x="2056" y="2776"/>
                <a:ext cx="6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13" name="Rectangle 609"/>
              <p:cNvSpPr>
                <a:spLocks noChangeArrowheads="1"/>
              </p:cNvSpPr>
              <p:nvPr/>
            </p:nvSpPr>
            <p:spPr bwMode="auto">
              <a:xfrm>
                <a:off x="2059" y="2776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514" name="Rectangle 610"/>
              <p:cNvSpPr>
                <a:spLocks noChangeArrowheads="1"/>
              </p:cNvSpPr>
              <p:nvPr/>
            </p:nvSpPr>
            <p:spPr bwMode="auto">
              <a:xfrm>
                <a:off x="2546" y="246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15" name="Rectangle 611"/>
              <p:cNvSpPr>
                <a:spLocks noChangeArrowheads="1"/>
              </p:cNvSpPr>
              <p:nvPr/>
            </p:nvSpPr>
            <p:spPr bwMode="auto">
              <a:xfrm>
                <a:off x="2551" y="2467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516" name="Rectangle 612"/>
              <p:cNvSpPr>
                <a:spLocks noChangeArrowheads="1"/>
              </p:cNvSpPr>
              <p:nvPr/>
            </p:nvSpPr>
            <p:spPr bwMode="auto">
              <a:xfrm>
                <a:off x="2557" y="2467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517" name="Rectangle 613"/>
              <p:cNvSpPr>
                <a:spLocks noChangeArrowheads="1"/>
              </p:cNvSpPr>
              <p:nvPr/>
            </p:nvSpPr>
            <p:spPr bwMode="auto">
              <a:xfrm>
                <a:off x="2565" y="2467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18" name="Rectangle 614"/>
              <p:cNvSpPr>
                <a:spLocks noChangeArrowheads="1"/>
              </p:cNvSpPr>
              <p:nvPr/>
            </p:nvSpPr>
            <p:spPr bwMode="auto">
              <a:xfrm>
                <a:off x="2568" y="2467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519" name="Rectangle 615"/>
              <p:cNvSpPr>
                <a:spLocks noChangeArrowheads="1"/>
              </p:cNvSpPr>
              <p:nvPr/>
            </p:nvSpPr>
            <p:spPr bwMode="auto">
              <a:xfrm>
                <a:off x="2642" y="3295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20" name="Rectangle 616"/>
              <p:cNvSpPr>
                <a:spLocks noChangeArrowheads="1"/>
              </p:cNvSpPr>
              <p:nvPr/>
            </p:nvSpPr>
            <p:spPr bwMode="auto">
              <a:xfrm>
                <a:off x="2648" y="3295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521" name="Rectangle 617"/>
              <p:cNvSpPr>
                <a:spLocks noChangeArrowheads="1"/>
              </p:cNvSpPr>
              <p:nvPr/>
            </p:nvSpPr>
            <p:spPr bwMode="auto">
              <a:xfrm>
                <a:off x="2653" y="3295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522" name="Rectangle 618"/>
              <p:cNvSpPr>
                <a:spLocks noChangeArrowheads="1"/>
              </p:cNvSpPr>
              <p:nvPr/>
            </p:nvSpPr>
            <p:spPr bwMode="auto">
              <a:xfrm>
                <a:off x="2661" y="3295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23" name="Rectangle 619"/>
              <p:cNvSpPr>
                <a:spLocks noChangeArrowheads="1"/>
              </p:cNvSpPr>
              <p:nvPr/>
            </p:nvSpPr>
            <p:spPr bwMode="auto">
              <a:xfrm>
                <a:off x="2664" y="3295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524" name="Rectangle 620"/>
              <p:cNvSpPr>
                <a:spLocks noChangeArrowheads="1"/>
              </p:cNvSpPr>
              <p:nvPr/>
            </p:nvSpPr>
            <p:spPr bwMode="auto">
              <a:xfrm>
                <a:off x="2799" y="274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25" name="Rectangle 621"/>
              <p:cNvSpPr>
                <a:spLocks noChangeArrowheads="1"/>
              </p:cNvSpPr>
              <p:nvPr/>
            </p:nvSpPr>
            <p:spPr bwMode="auto">
              <a:xfrm>
                <a:off x="2804" y="2740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526" name="Rectangle 622"/>
              <p:cNvSpPr>
                <a:spLocks noChangeArrowheads="1"/>
              </p:cNvSpPr>
              <p:nvPr/>
            </p:nvSpPr>
            <p:spPr bwMode="auto">
              <a:xfrm>
                <a:off x="2810" y="274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527" name="Rectangle 623"/>
              <p:cNvSpPr>
                <a:spLocks noChangeArrowheads="1"/>
              </p:cNvSpPr>
              <p:nvPr/>
            </p:nvSpPr>
            <p:spPr bwMode="auto">
              <a:xfrm>
                <a:off x="2818" y="2740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28" name="Rectangle 624"/>
              <p:cNvSpPr>
                <a:spLocks noChangeArrowheads="1"/>
              </p:cNvSpPr>
              <p:nvPr/>
            </p:nvSpPr>
            <p:spPr bwMode="auto">
              <a:xfrm>
                <a:off x="2821" y="2740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529" name="Rectangle 625"/>
              <p:cNvSpPr>
                <a:spLocks noChangeArrowheads="1"/>
              </p:cNvSpPr>
              <p:nvPr/>
            </p:nvSpPr>
            <p:spPr bwMode="auto">
              <a:xfrm>
                <a:off x="2342" y="358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30" name="Rectangle 626"/>
              <p:cNvSpPr>
                <a:spLocks noChangeArrowheads="1"/>
              </p:cNvSpPr>
              <p:nvPr/>
            </p:nvSpPr>
            <p:spPr bwMode="auto">
              <a:xfrm>
                <a:off x="2348" y="3580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531" name="Rectangle 627"/>
              <p:cNvSpPr>
                <a:spLocks noChangeArrowheads="1"/>
              </p:cNvSpPr>
              <p:nvPr/>
            </p:nvSpPr>
            <p:spPr bwMode="auto">
              <a:xfrm>
                <a:off x="2353" y="3580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532" name="Rectangle 628"/>
              <p:cNvSpPr>
                <a:spLocks noChangeArrowheads="1"/>
              </p:cNvSpPr>
              <p:nvPr/>
            </p:nvSpPr>
            <p:spPr bwMode="auto">
              <a:xfrm>
                <a:off x="2361" y="3580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33" name="Rectangle 629"/>
              <p:cNvSpPr>
                <a:spLocks noChangeArrowheads="1"/>
              </p:cNvSpPr>
              <p:nvPr/>
            </p:nvSpPr>
            <p:spPr bwMode="auto">
              <a:xfrm>
                <a:off x="2364" y="358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534" name="Rectangle 630"/>
              <p:cNvSpPr>
                <a:spLocks noChangeArrowheads="1"/>
              </p:cNvSpPr>
              <p:nvPr/>
            </p:nvSpPr>
            <p:spPr bwMode="auto">
              <a:xfrm>
                <a:off x="2348" y="3295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35" name="Rectangle 631"/>
              <p:cNvSpPr>
                <a:spLocks noChangeArrowheads="1"/>
              </p:cNvSpPr>
              <p:nvPr/>
            </p:nvSpPr>
            <p:spPr bwMode="auto">
              <a:xfrm>
                <a:off x="2353" y="3295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536" name="Rectangle 632"/>
              <p:cNvSpPr>
                <a:spLocks noChangeArrowheads="1"/>
              </p:cNvSpPr>
              <p:nvPr/>
            </p:nvSpPr>
            <p:spPr bwMode="auto">
              <a:xfrm>
                <a:off x="2359" y="3295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537" name="Rectangle 633"/>
              <p:cNvSpPr>
                <a:spLocks noChangeArrowheads="1"/>
              </p:cNvSpPr>
              <p:nvPr/>
            </p:nvSpPr>
            <p:spPr bwMode="auto">
              <a:xfrm>
                <a:off x="2367" y="3295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38" name="Rectangle 634"/>
              <p:cNvSpPr>
                <a:spLocks noChangeArrowheads="1"/>
              </p:cNvSpPr>
              <p:nvPr/>
            </p:nvSpPr>
            <p:spPr bwMode="auto">
              <a:xfrm>
                <a:off x="2370" y="3295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539" name="Rectangle 635"/>
              <p:cNvSpPr>
                <a:spLocks noChangeArrowheads="1"/>
              </p:cNvSpPr>
              <p:nvPr/>
            </p:nvSpPr>
            <p:spPr bwMode="auto">
              <a:xfrm>
                <a:off x="2265" y="354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40" name="Rectangle 636"/>
              <p:cNvSpPr>
                <a:spLocks noChangeArrowheads="1"/>
              </p:cNvSpPr>
              <p:nvPr/>
            </p:nvSpPr>
            <p:spPr bwMode="auto">
              <a:xfrm>
                <a:off x="2271" y="3540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541" name="Rectangle 637"/>
              <p:cNvSpPr>
                <a:spLocks noChangeArrowheads="1"/>
              </p:cNvSpPr>
              <p:nvPr/>
            </p:nvSpPr>
            <p:spPr bwMode="auto">
              <a:xfrm>
                <a:off x="2276" y="354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542" name="Rectangle 638"/>
              <p:cNvSpPr>
                <a:spLocks noChangeArrowheads="1"/>
              </p:cNvSpPr>
              <p:nvPr/>
            </p:nvSpPr>
            <p:spPr bwMode="auto">
              <a:xfrm>
                <a:off x="2284" y="3540"/>
                <a:ext cx="6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43" name="Rectangle 639"/>
              <p:cNvSpPr>
                <a:spLocks noChangeArrowheads="1"/>
              </p:cNvSpPr>
              <p:nvPr/>
            </p:nvSpPr>
            <p:spPr bwMode="auto">
              <a:xfrm>
                <a:off x="2287" y="3540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A</a:t>
                </a:r>
                <a:endParaRPr lang="es-ES"/>
              </a:p>
            </p:txBody>
          </p:sp>
          <p:sp>
            <p:nvSpPr>
              <p:cNvPr id="124544" name="Rectangle 640"/>
              <p:cNvSpPr>
                <a:spLocks noChangeArrowheads="1"/>
              </p:cNvSpPr>
              <p:nvPr/>
            </p:nvSpPr>
            <p:spPr bwMode="auto">
              <a:xfrm>
                <a:off x="2279" y="248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545" name="Rectangle 641"/>
              <p:cNvSpPr>
                <a:spLocks noChangeArrowheads="1"/>
              </p:cNvSpPr>
              <p:nvPr/>
            </p:nvSpPr>
            <p:spPr bwMode="auto">
              <a:xfrm>
                <a:off x="2284" y="2482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46" name="Rectangle 642"/>
              <p:cNvSpPr>
                <a:spLocks noChangeArrowheads="1"/>
              </p:cNvSpPr>
              <p:nvPr/>
            </p:nvSpPr>
            <p:spPr bwMode="auto">
              <a:xfrm>
                <a:off x="2290" y="2482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547" name="Rectangle 643"/>
              <p:cNvSpPr>
                <a:spLocks noChangeArrowheads="1"/>
              </p:cNvSpPr>
              <p:nvPr/>
            </p:nvSpPr>
            <p:spPr bwMode="auto">
              <a:xfrm>
                <a:off x="2298" y="2482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48" name="Rectangle 644"/>
              <p:cNvSpPr>
                <a:spLocks noChangeArrowheads="1"/>
              </p:cNvSpPr>
              <p:nvPr/>
            </p:nvSpPr>
            <p:spPr bwMode="auto">
              <a:xfrm>
                <a:off x="2301" y="2482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49" name="Rectangle 645"/>
              <p:cNvSpPr>
                <a:spLocks noChangeArrowheads="1"/>
              </p:cNvSpPr>
              <p:nvPr/>
            </p:nvSpPr>
            <p:spPr bwMode="auto">
              <a:xfrm>
                <a:off x="2383" y="2610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50" name="Rectangle 646"/>
              <p:cNvSpPr>
                <a:spLocks noChangeArrowheads="1"/>
              </p:cNvSpPr>
              <p:nvPr/>
            </p:nvSpPr>
            <p:spPr bwMode="auto">
              <a:xfrm>
                <a:off x="2389" y="2610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551" name="Rectangle 647"/>
              <p:cNvSpPr>
                <a:spLocks noChangeArrowheads="1"/>
              </p:cNvSpPr>
              <p:nvPr/>
            </p:nvSpPr>
            <p:spPr bwMode="auto">
              <a:xfrm>
                <a:off x="2394" y="2610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552" name="Rectangle 648"/>
              <p:cNvSpPr>
                <a:spLocks noChangeArrowheads="1"/>
              </p:cNvSpPr>
              <p:nvPr/>
            </p:nvSpPr>
            <p:spPr bwMode="auto">
              <a:xfrm>
                <a:off x="2403" y="2610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53" name="Rectangle 649"/>
              <p:cNvSpPr>
                <a:spLocks noChangeArrowheads="1"/>
              </p:cNvSpPr>
              <p:nvPr/>
            </p:nvSpPr>
            <p:spPr bwMode="auto">
              <a:xfrm>
                <a:off x="2405" y="2610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A</a:t>
                </a:r>
                <a:endParaRPr lang="es-ES"/>
              </a:p>
            </p:txBody>
          </p:sp>
          <p:sp>
            <p:nvSpPr>
              <p:cNvPr id="124554" name="Rectangle 650"/>
              <p:cNvSpPr>
                <a:spLocks noChangeArrowheads="1"/>
              </p:cNvSpPr>
              <p:nvPr/>
            </p:nvSpPr>
            <p:spPr bwMode="auto">
              <a:xfrm>
                <a:off x="2466" y="2564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55" name="Rectangle 651"/>
              <p:cNvSpPr>
                <a:spLocks noChangeArrowheads="1"/>
              </p:cNvSpPr>
              <p:nvPr/>
            </p:nvSpPr>
            <p:spPr bwMode="auto">
              <a:xfrm>
                <a:off x="2471" y="2564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556" name="Rectangle 652"/>
              <p:cNvSpPr>
                <a:spLocks noChangeArrowheads="1"/>
              </p:cNvSpPr>
              <p:nvPr/>
            </p:nvSpPr>
            <p:spPr bwMode="auto">
              <a:xfrm>
                <a:off x="2477" y="2564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57" name="Rectangle 653"/>
              <p:cNvSpPr>
                <a:spLocks noChangeArrowheads="1"/>
              </p:cNvSpPr>
              <p:nvPr/>
            </p:nvSpPr>
            <p:spPr bwMode="auto">
              <a:xfrm>
                <a:off x="2485" y="2564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58" name="Rectangle 654"/>
              <p:cNvSpPr>
                <a:spLocks noChangeArrowheads="1"/>
              </p:cNvSpPr>
              <p:nvPr/>
            </p:nvSpPr>
            <p:spPr bwMode="auto">
              <a:xfrm>
                <a:off x="2488" y="2564"/>
                <a:ext cx="8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559" name="Rectangle 655"/>
              <p:cNvSpPr>
                <a:spLocks noChangeArrowheads="1"/>
              </p:cNvSpPr>
              <p:nvPr/>
            </p:nvSpPr>
            <p:spPr bwMode="auto">
              <a:xfrm>
                <a:off x="2161" y="3461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60" name="Rectangle 656"/>
              <p:cNvSpPr>
                <a:spLocks noChangeArrowheads="1"/>
              </p:cNvSpPr>
              <p:nvPr/>
            </p:nvSpPr>
            <p:spPr bwMode="auto">
              <a:xfrm>
                <a:off x="2166" y="3461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561" name="Rectangle 657"/>
              <p:cNvSpPr>
                <a:spLocks noChangeArrowheads="1"/>
              </p:cNvSpPr>
              <p:nvPr/>
            </p:nvSpPr>
            <p:spPr bwMode="auto">
              <a:xfrm>
                <a:off x="2172" y="3461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562" name="Rectangle 658"/>
              <p:cNvSpPr>
                <a:spLocks noChangeArrowheads="1"/>
              </p:cNvSpPr>
              <p:nvPr/>
            </p:nvSpPr>
            <p:spPr bwMode="auto">
              <a:xfrm>
                <a:off x="2180" y="3461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63" name="Rectangle 659"/>
              <p:cNvSpPr>
                <a:spLocks noChangeArrowheads="1"/>
              </p:cNvSpPr>
              <p:nvPr/>
            </p:nvSpPr>
            <p:spPr bwMode="auto">
              <a:xfrm>
                <a:off x="2183" y="3461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564" name="Rectangle 660"/>
              <p:cNvSpPr>
                <a:spLocks noChangeArrowheads="1"/>
              </p:cNvSpPr>
              <p:nvPr/>
            </p:nvSpPr>
            <p:spPr bwMode="auto">
              <a:xfrm>
                <a:off x="2100" y="3434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65" name="Rectangle 661"/>
              <p:cNvSpPr>
                <a:spLocks noChangeArrowheads="1"/>
              </p:cNvSpPr>
              <p:nvPr/>
            </p:nvSpPr>
            <p:spPr bwMode="auto">
              <a:xfrm>
                <a:off x="2106" y="3434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566" name="Rectangle 662"/>
              <p:cNvSpPr>
                <a:spLocks noChangeArrowheads="1"/>
              </p:cNvSpPr>
              <p:nvPr/>
            </p:nvSpPr>
            <p:spPr bwMode="auto">
              <a:xfrm>
                <a:off x="2111" y="3434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567" name="Rectangle 663"/>
              <p:cNvSpPr>
                <a:spLocks noChangeArrowheads="1"/>
              </p:cNvSpPr>
              <p:nvPr/>
            </p:nvSpPr>
            <p:spPr bwMode="auto">
              <a:xfrm>
                <a:off x="2119" y="3434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68" name="Rectangle 664"/>
              <p:cNvSpPr>
                <a:spLocks noChangeArrowheads="1"/>
              </p:cNvSpPr>
              <p:nvPr/>
            </p:nvSpPr>
            <p:spPr bwMode="auto">
              <a:xfrm>
                <a:off x="2122" y="3434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569" name="Rectangle 665"/>
              <p:cNvSpPr>
                <a:spLocks noChangeArrowheads="1"/>
              </p:cNvSpPr>
              <p:nvPr/>
            </p:nvSpPr>
            <p:spPr bwMode="auto">
              <a:xfrm>
                <a:off x="2598" y="2425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70" name="Rectangle 666"/>
              <p:cNvSpPr>
                <a:spLocks noChangeArrowheads="1"/>
              </p:cNvSpPr>
              <p:nvPr/>
            </p:nvSpPr>
            <p:spPr bwMode="auto">
              <a:xfrm>
                <a:off x="2604" y="2425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571" name="Rectangle 667"/>
              <p:cNvSpPr>
                <a:spLocks noChangeArrowheads="1"/>
              </p:cNvSpPr>
              <p:nvPr/>
            </p:nvSpPr>
            <p:spPr bwMode="auto">
              <a:xfrm>
                <a:off x="2609" y="2425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572" name="Rectangle 668"/>
              <p:cNvSpPr>
                <a:spLocks noChangeArrowheads="1"/>
              </p:cNvSpPr>
              <p:nvPr/>
            </p:nvSpPr>
            <p:spPr bwMode="auto">
              <a:xfrm>
                <a:off x="2617" y="2425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73" name="Rectangle 669"/>
              <p:cNvSpPr>
                <a:spLocks noChangeArrowheads="1"/>
              </p:cNvSpPr>
              <p:nvPr/>
            </p:nvSpPr>
            <p:spPr bwMode="auto">
              <a:xfrm>
                <a:off x="2620" y="2425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574" name="Rectangle 670"/>
              <p:cNvSpPr>
                <a:spLocks noChangeArrowheads="1"/>
              </p:cNvSpPr>
              <p:nvPr/>
            </p:nvSpPr>
            <p:spPr bwMode="auto">
              <a:xfrm>
                <a:off x="2136" y="3331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75" name="Rectangle 671"/>
              <p:cNvSpPr>
                <a:spLocks noChangeArrowheads="1"/>
              </p:cNvSpPr>
              <p:nvPr/>
            </p:nvSpPr>
            <p:spPr bwMode="auto">
              <a:xfrm>
                <a:off x="2141" y="3331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576" name="Rectangle 672"/>
              <p:cNvSpPr>
                <a:spLocks noChangeArrowheads="1"/>
              </p:cNvSpPr>
              <p:nvPr/>
            </p:nvSpPr>
            <p:spPr bwMode="auto">
              <a:xfrm>
                <a:off x="2147" y="3331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577" name="Rectangle 673"/>
              <p:cNvSpPr>
                <a:spLocks noChangeArrowheads="1"/>
              </p:cNvSpPr>
              <p:nvPr/>
            </p:nvSpPr>
            <p:spPr bwMode="auto">
              <a:xfrm>
                <a:off x="2155" y="3331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78" name="Rectangle 674"/>
              <p:cNvSpPr>
                <a:spLocks noChangeArrowheads="1"/>
              </p:cNvSpPr>
              <p:nvPr/>
            </p:nvSpPr>
            <p:spPr bwMode="auto">
              <a:xfrm>
                <a:off x="2158" y="3331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579" name="Rectangle 675"/>
              <p:cNvSpPr>
                <a:spLocks noChangeArrowheads="1"/>
              </p:cNvSpPr>
              <p:nvPr/>
            </p:nvSpPr>
            <p:spPr bwMode="auto">
              <a:xfrm>
                <a:off x="2777" y="3571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80" name="Rectangle 676"/>
              <p:cNvSpPr>
                <a:spLocks noChangeArrowheads="1"/>
              </p:cNvSpPr>
              <p:nvPr/>
            </p:nvSpPr>
            <p:spPr bwMode="auto">
              <a:xfrm>
                <a:off x="2782" y="3571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581" name="Rectangle 677"/>
              <p:cNvSpPr>
                <a:spLocks noChangeArrowheads="1"/>
              </p:cNvSpPr>
              <p:nvPr/>
            </p:nvSpPr>
            <p:spPr bwMode="auto">
              <a:xfrm>
                <a:off x="2788" y="3571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582" name="Rectangle 678"/>
              <p:cNvSpPr>
                <a:spLocks noChangeArrowheads="1"/>
              </p:cNvSpPr>
              <p:nvPr/>
            </p:nvSpPr>
            <p:spPr bwMode="auto">
              <a:xfrm>
                <a:off x="2796" y="3571"/>
                <a:ext cx="4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83" name="Rectangle 679"/>
              <p:cNvSpPr>
                <a:spLocks noChangeArrowheads="1"/>
              </p:cNvSpPr>
              <p:nvPr/>
            </p:nvSpPr>
            <p:spPr bwMode="auto">
              <a:xfrm>
                <a:off x="2799" y="3571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84" name="Rectangle 680"/>
              <p:cNvSpPr>
                <a:spLocks noChangeArrowheads="1"/>
              </p:cNvSpPr>
              <p:nvPr/>
            </p:nvSpPr>
            <p:spPr bwMode="auto">
              <a:xfrm>
                <a:off x="2769" y="3489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85" name="Rectangle 681"/>
              <p:cNvSpPr>
                <a:spLocks noChangeArrowheads="1"/>
              </p:cNvSpPr>
              <p:nvPr/>
            </p:nvSpPr>
            <p:spPr bwMode="auto">
              <a:xfrm>
                <a:off x="2774" y="3489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586" name="Rectangle 682"/>
              <p:cNvSpPr>
                <a:spLocks noChangeArrowheads="1"/>
              </p:cNvSpPr>
              <p:nvPr/>
            </p:nvSpPr>
            <p:spPr bwMode="auto">
              <a:xfrm>
                <a:off x="2780" y="3489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587" name="Rectangle 683"/>
              <p:cNvSpPr>
                <a:spLocks noChangeArrowheads="1"/>
              </p:cNvSpPr>
              <p:nvPr/>
            </p:nvSpPr>
            <p:spPr bwMode="auto">
              <a:xfrm>
                <a:off x="2788" y="3489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88" name="Rectangle 684"/>
              <p:cNvSpPr>
                <a:spLocks noChangeArrowheads="1"/>
              </p:cNvSpPr>
              <p:nvPr/>
            </p:nvSpPr>
            <p:spPr bwMode="auto">
              <a:xfrm>
                <a:off x="2791" y="3489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589" name="Rectangle 685"/>
              <p:cNvSpPr>
                <a:spLocks noChangeArrowheads="1"/>
              </p:cNvSpPr>
              <p:nvPr/>
            </p:nvSpPr>
            <p:spPr bwMode="auto">
              <a:xfrm>
                <a:off x="2436" y="351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90" name="Rectangle 686"/>
              <p:cNvSpPr>
                <a:spLocks noChangeArrowheads="1"/>
              </p:cNvSpPr>
              <p:nvPr/>
            </p:nvSpPr>
            <p:spPr bwMode="auto">
              <a:xfrm>
                <a:off x="2441" y="3516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591" name="Rectangle 687"/>
              <p:cNvSpPr>
                <a:spLocks noChangeArrowheads="1"/>
              </p:cNvSpPr>
              <p:nvPr/>
            </p:nvSpPr>
            <p:spPr bwMode="auto">
              <a:xfrm>
                <a:off x="2447" y="351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92" name="Rectangle 688"/>
              <p:cNvSpPr>
                <a:spLocks noChangeArrowheads="1"/>
              </p:cNvSpPr>
              <p:nvPr/>
            </p:nvSpPr>
            <p:spPr bwMode="auto">
              <a:xfrm>
                <a:off x="2455" y="3516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93" name="Rectangle 689"/>
              <p:cNvSpPr>
                <a:spLocks noChangeArrowheads="1"/>
              </p:cNvSpPr>
              <p:nvPr/>
            </p:nvSpPr>
            <p:spPr bwMode="auto">
              <a:xfrm>
                <a:off x="2458" y="351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594" name="Rectangle 690"/>
              <p:cNvSpPr>
                <a:spLocks noChangeArrowheads="1"/>
              </p:cNvSpPr>
              <p:nvPr/>
            </p:nvSpPr>
            <p:spPr bwMode="auto">
              <a:xfrm>
                <a:off x="2114" y="2943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595" name="Rectangle 691"/>
              <p:cNvSpPr>
                <a:spLocks noChangeArrowheads="1"/>
              </p:cNvSpPr>
              <p:nvPr/>
            </p:nvSpPr>
            <p:spPr bwMode="auto">
              <a:xfrm>
                <a:off x="2119" y="2943"/>
                <a:ext cx="10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596" name="Rectangle 692"/>
              <p:cNvSpPr>
                <a:spLocks noChangeArrowheads="1"/>
              </p:cNvSpPr>
              <p:nvPr/>
            </p:nvSpPr>
            <p:spPr bwMode="auto">
              <a:xfrm>
                <a:off x="2125" y="2943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597" name="Rectangle 693"/>
              <p:cNvSpPr>
                <a:spLocks noChangeArrowheads="1"/>
              </p:cNvSpPr>
              <p:nvPr/>
            </p:nvSpPr>
            <p:spPr bwMode="auto">
              <a:xfrm>
                <a:off x="2133" y="2943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598" name="Rectangle 694"/>
              <p:cNvSpPr>
                <a:spLocks noChangeArrowheads="1"/>
              </p:cNvSpPr>
              <p:nvPr/>
            </p:nvSpPr>
            <p:spPr bwMode="auto">
              <a:xfrm>
                <a:off x="2136" y="2943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599" name="Rectangle 695"/>
              <p:cNvSpPr>
                <a:spLocks noChangeArrowheads="1"/>
              </p:cNvSpPr>
              <p:nvPr/>
            </p:nvSpPr>
            <p:spPr bwMode="auto">
              <a:xfrm>
                <a:off x="2703" y="321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00" name="Rectangle 696"/>
              <p:cNvSpPr>
                <a:spLocks noChangeArrowheads="1"/>
              </p:cNvSpPr>
              <p:nvPr/>
            </p:nvSpPr>
            <p:spPr bwMode="auto">
              <a:xfrm>
                <a:off x="2708" y="3216"/>
                <a:ext cx="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01" name="Rectangle 697"/>
              <p:cNvSpPr>
                <a:spLocks noChangeArrowheads="1"/>
              </p:cNvSpPr>
              <p:nvPr/>
            </p:nvSpPr>
            <p:spPr bwMode="auto">
              <a:xfrm>
                <a:off x="2714" y="3216"/>
                <a:ext cx="9" cy="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602" name="Rectangle 698"/>
              <p:cNvSpPr>
                <a:spLocks noChangeArrowheads="1"/>
              </p:cNvSpPr>
              <p:nvPr/>
            </p:nvSpPr>
            <p:spPr bwMode="auto">
              <a:xfrm>
                <a:off x="2722" y="3216"/>
                <a:ext cx="5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03" name="Rectangle 699"/>
              <p:cNvSpPr>
                <a:spLocks noChangeArrowheads="1"/>
              </p:cNvSpPr>
              <p:nvPr/>
            </p:nvSpPr>
            <p:spPr bwMode="auto">
              <a:xfrm>
                <a:off x="2725" y="3216"/>
                <a:ext cx="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</p:grpSp>
        <p:grpSp>
          <p:nvGrpSpPr>
            <p:cNvPr id="14" name="Group 700"/>
            <p:cNvGrpSpPr>
              <a:grpSpLocks/>
            </p:cNvGrpSpPr>
            <p:nvPr/>
          </p:nvGrpSpPr>
          <p:grpSpPr bwMode="auto">
            <a:xfrm>
              <a:off x="1051" y="842"/>
              <a:ext cx="2912" cy="1579"/>
              <a:chOff x="1051" y="842"/>
              <a:chExt cx="2912" cy="1579"/>
            </a:xfrm>
          </p:grpSpPr>
          <p:sp>
            <p:nvSpPr>
              <p:cNvPr id="124605" name="Text Box 701"/>
              <p:cNvSpPr txBox="1">
                <a:spLocks noChangeArrowheads="1"/>
              </p:cNvSpPr>
              <p:nvPr/>
            </p:nvSpPr>
            <p:spPr bwMode="auto">
              <a:xfrm>
                <a:off x="3059" y="1782"/>
                <a:ext cx="904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s-MX" sz="1200" b="1"/>
                  <a:t>CHICOLOAPAN</a:t>
                </a:r>
                <a:endParaRPr lang="es-ES" sz="1200" b="1"/>
              </a:p>
            </p:txBody>
          </p:sp>
          <p:sp>
            <p:nvSpPr>
              <p:cNvPr id="124606" name="Text Box 702"/>
              <p:cNvSpPr txBox="1">
                <a:spLocks noChangeArrowheads="1"/>
              </p:cNvSpPr>
              <p:nvPr/>
            </p:nvSpPr>
            <p:spPr bwMode="auto">
              <a:xfrm>
                <a:off x="1051" y="2157"/>
                <a:ext cx="1052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s-MX" sz="1200" b="1"/>
                  <a:t>NEZAHUALCOYOTL</a:t>
                </a:r>
                <a:endParaRPr lang="es-ES" sz="1200" b="1"/>
              </a:p>
            </p:txBody>
          </p:sp>
          <p:sp>
            <p:nvSpPr>
              <p:cNvPr id="124607" name="Text Box 703"/>
              <p:cNvSpPr txBox="1">
                <a:spLocks noChangeArrowheads="1"/>
              </p:cNvSpPr>
              <p:nvPr/>
            </p:nvSpPr>
            <p:spPr bwMode="auto">
              <a:xfrm>
                <a:off x="2947" y="880"/>
                <a:ext cx="601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s-MX" sz="1200" b="1"/>
                  <a:t>TEXCOCO</a:t>
                </a:r>
                <a:endParaRPr lang="es-ES" sz="1200" b="1"/>
              </a:p>
            </p:txBody>
          </p:sp>
          <p:sp>
            <p:nvSpPr>
              <p:cNvPr id="124608" name="Text Box 704"/>
              <p:cNvSpPr txBox="1">
                <a:spLocks noChangeArrowheads="1"/>
              </p:cNvSpPr>
              <p:nvPr/>
            </p:nvSpPr>
            <p:spPr bwMode="auto">
              <a:xfrm>
                <a:off x="1644" y="842"/>
                <a:ext cx="663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s-MX" sz="1200" b="1"/>
                  <a:t>TEXCOCO</a:t>
                </a:r>
                <a:endParaRPr lang="es-ES" sz="1200" b="1"/>
              </a:p>
            </p:txBody>
          </p:sp>
          <p:sp>
            <p:nvSpPr>
              <p:cNvPr id="124609" name="Rectangle 705"/>
              <p:cNvSpPr>
                <a:spLocks noChangeArrowheads="1"/>
              </p:cNvSpPr>
              <p:nvPr/>
            </p:nvSpPr>
            <p:spPr bwMode="auto">
              <a:xfrm>
                <a:off x="2086" y="1912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10" name="Rectangle 706"/>
              <p:cNvSpPr>
                <a:spLocks noChangeArrowheads="1"/>
              </p:cNvSpPr>
              <p:nvPr/>
            </p:nvSpPr>
            <p:spPr bwMode="auto">
              <a:xfrm>
                <a:off x="2092" y="1912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611" name="Rectangle 707"/>
              <p:cNvSpPr>
                <a:spLocks noChangeArrowheads="1"/>
              </p:cNvSpPr>
              <p:nvPr/>
            </p:nvSpPr>
            <p:spPr bwMode="auto">
              <a:xfrm>
                <a:off x="2097" y="1912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612" name="Rectangle 708"/>
              <p:cNvSpPr>
                <a:spLocks noChangeArrowheads="1"/>
              </p:cNvSpPr>
              <p:nvPr/>
            </p:nvSpPr>
            <p:spPr bwMode="auto">
              <a:xfrm>
                <a:off x="2106" y="1912"/>
                <a:ext cx="4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13" name="Rectangle 709"/>
              <p:cNvSpPr>
                <a:spLocks noChangeArrowheads="1"/>
              </p:cNvSpPr>
              <p:nvPr/>
            </p:nvSpPr>
            <p:spPr bwMode="auto">
              <a:xfrm>
                <a:off x="2108" y="1912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14" name="Rectangle 710"/>
              <p:cNvSpPr>
                <a:spLocks noChangeArrowheads="1"/>
              </p:cNvSpPr>
              <p:nvPr/>
            </p:nvSpPr>
            <p:spPr bwMode="auto">
              <a:xfrm>
                <a:off x="2675" y="1768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15" name="Rectangle 711"/>
              <p:cNvSpPr>
                <a:spLocks noChangeArrowheads="1"/>
              </p:cNvSpPr>
              <p:nvPr/>
            </p:nvSpPr>
            <p:spPr bwMode="auto">
              <a:xfrm>
                <a:off x="2681" y="1768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16" name="Rectangle 712"/>
              <p:cNvSpPr>
                <a:spLocks noChangeArrowheads="1"/>
              </p:cNvSpPr>
              <p:nvPr/>
            </p:nvSpPr>
            <p:spPr bwMode="auto">
              <a:xfrm>
                <a:off x="2686" y="1768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617" name="Rectangle 713"/>
              <p:cNvSpPr>
                <a:spLocks noChangeArrowheads="1"/>
              </p:cNvSpPr>
              <p:nvPr/>
            </p:nvSpPr>
            <p:spPr bwMode="auto">
              <a:xfrm>
                <a:off x="2697" y="1768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618" name="Rectangle 714"/>
              <p:cNvSpPr>
                <a:spLocks noChangeArrowheads="1"/>
              </p:cNvSpPr>
              <p:nvPr/>
            </p:nvSpPr>
            <p:spPr bwMode="auto">
              <a:xfrm>
                <a:off x="1937" y="1699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19" name="Rectangle 715"/>
              <p:cNvSpPr>
                <a:spLocks noChangeArrowheads="1"/>
              </p:cNvSpPr>
              <p:nvPr/>
            </p:nvSpPr>
            <p:spPr bwMode="auto">
              <a:xfrm>
                <a:off x="1948" y="1699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620" name="Rectangle 716"/>
              <p:cNvSpPr>
                <a:spLocks noChangeArrowheads="1"/>
              </p:cNvSpPr>
              <p:nvPr/>
            </p:nvSpPr>
            <p:spPr bwMode="auto">
              <a:xfrm>
                <a:off x="1959" y="1699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621" name="Rectangle 717"/>
              <p:cNvSpPr>
                <a:spLocks noChangeArrowheads="1"/>
              </p:cNvSpPr>
              <p:nvPr/>
            </p:nvSpPr>
            <p:spPr bwMode="auto">
              <a:xfrm>
                <a:off x="1987" y="1962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22" name="Rectangle 718"/>
              <p:cNvSpPr>
                <a:spLocks noChangeArrowheads="1"/>
              </p:cNvSpPr>
              <p:nvPr/>
            </p:nvSpPr>
            <p:spPr bwMode="auto">
              <a:xfrm>
                <a:off x="1998" y="1962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23" name="Rectangle 719"/>
              <p:cNvSpPr>
                <a:spLocks noChangeArrowheads="1"/>
              </p:cNvSpPr>
              <p:nvPr/>
            </p:nvSpPr>
            <p:spPr bwMode="auto">
              <a:xfrm>
                <a:off x="2009" y="1962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24" name="Rectangle 720"/>
              <p:cNvSpPr>
                <a:spLocks noChangeArrowheads="1"/>
              </p:cNvSpPr>
              <p:nvPr/>
            </p:nvSpPr>
            <p:spPr bwMode="auto">
              <a:xfrm>
                <a:off x="2424" y="1326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25" name="Rectangle 721"/>
              <p:cNvSpPr>
                <a:spLocks noChangeArrowheads="1"/>
              </p:cNvSpPr>
              <p:nvPr/>
            </p:nvSpPr>
            <p:spPr bwMode="auto">
              <a:xfrm>
                <a:off x="2429" y="1326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626" name="Rectangle 722"/>
              <p:cNvSpPr>
                <a:spLocks noChangeArrowheads="1"/>
              </p:cNvSpPr>
              <p:nvPr/>
            </p:nvSpPr>
            <p:spPr bwMode="auto">
              <a:xfrm>
                <a:off x="2435" y="1326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627" name="Rectangle 723"/>
              <p:cNvSpPr>
                <a:spLocks noChangeArrowheads="1"/>
              </p:cNvSpPr>
              <p:nvPr/>
            </p:nvSpPr>
            <p:spPr bwMode="auto">
              <a:xfrm>
                <a:off x="2446" y="1326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628" name="Rectangle 724"/>
              <p:cNvSpPr>
                <a:spLocks noChangeArrowheads="1"/>
              </p:cNvSpPr>
              <p:nvPr/>
            </p:nvSpPr>
            <p:spPr bwMode="auto">
              <a:xfrm>
                <a:off x="2504" y="1289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629" name="Rectangle 725"/>
              <p:cNvSpPr>
                <a:spLocks noChangeArrowheads="1"/>
              </p:cNvSpPr>
              <p:nvPr/>
            </p:nvSpPr>
            <p:spPr bwMode="auto">
              <a:xfrm>
                <a:off x="2517" y="1289"/>
                <a:ext cx="6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30" name="Rectangle 726"/>
              <p:cNvSpPr>
                <a:spLocks noChangeArrowheads="1"/>
              </p:cNvSpPr>
              <p:nvPr/>
            </p:nvSpPr>
            <p:spPr bwMode="auto">
              <a:xfrm>
                <a:off x="2520" y="1289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631" name="Rectangle 727"/>
              <p:cNvSpPr>
                <a:spLocks noChangeArrowheads="1"/>
              </p:cNvSpPr>
              <p:nvPr/>
            </p:nvSpPr>
            <p:spPr bwMode="auto">
              <a:xfrm>
                <a:off x="2236" y="1218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32" name="Rectangle 728"/>
              <p:cNvSpPr>
                <a:spLocks noChangeArrowheads="1"/>
              </p:cNvSpPr>
              <p:nvPr/>
            </p:nvSpPr>
            <p:spPr bwMode="auto">
              <a:xfrm>
                <a:off x="2241" y="1218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633" name="Rectangle 729"/>
              <p:cNvSpPr>
                <a:spLocks noChangeArrowheads="1"/>
              </p:cNvSpPr>
              <p:nvPr/>
            </p:nvSpPr>
            <p:spPr bwMode="auto">
              <a:xfrm>
                <a:off x="2247" y="1218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634" name="Rectangle 730"/>
              <p:cNvSpPr>
                <a:spLocks noChangeArrowheads="1"/>
              </p:cNvSpPr>
              <p:nvPr/>
            </p:nvSpPr>
            <p:spPr bwMode="auto">
              <a:xfrm>
                <a:off x="2255" y="1218"/>
                <a:ext cx="6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35" name="Rectangle 731"/>
              <p:cNvSpPr>
                <a:spLocks noChangeArrowheads="1"/>
              </p:cNvSpPr>
              <p:nvPr/>
            </p:nvSpPr>
            <p:spPr bwMode="auto">
              <a:xfrm>
                <a:off x="2719" y="1083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36" name="Rectangle 732"/>
              <p:cNvSpPr>
                <a:spLocks noChangeArrowheads="1"/>
              </p:cNvSpPr>
              <p:nvPr/>
            </p:nvSpPr>
            <p:spPr bwMode="auto">
              <a:xfrm>
                <a:off x="2725" y="1083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37" name="Rectangle 733"/>
              <p:cNvSpPr>
                <a:spLocks noChangeArrowheads="1"/>
              </p:cNvSpPr>
              <p:nvPr/>
            </p:nvSpPr>
            <p:spPr bwMode="auto">
              <a:xfrm>
                <a:off x="2730" y="1083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638" name="Rectangle 734"/>
              <p:cNvSpPr>
                <a:spLocks noChangeArrowheads="1"/>
              </p:cNvSpPr>
              <p:nvPr/>
            </p:nvSpPr>
            <p:spPr bwMode="auto">
              <a:xfrm>
                <a:off x="2741" y="1083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639" name="Rectangle 735"/>
              <p:cNvSpPr>
                <a:spLocks noChangeArrowheads="1"/>
              </p:cNvSpPr>
              <p:nvPr/>
            </p:nvSpPr>
            <p:spPr bwMode="auto">
              <a:xfrm>
                <a:off x="2553" y="1857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40" name="Rectangle 736"/>
              <p:cNvSpPr>
                <a:spLocks noChangeArrowheads="1"/>
              </p:cNvSpPr>
              <p:nvPr/>
            </p:nvSpPr>
            <p:spPr bwMode="auto">
              <a:xfrm>
                <a:off x="2564" y="1857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641" name="Rectangle 737"/>
              <p:cNvSpPr>
                <a:spLocks noChangeArrowheads="1"/>
              </p:cNvSpPr>
              <p:nvPr/>
            </p:nvSpPr>
            <p:spPr bwMode="auto">
              <a:xfrm>
                <a:off x="2575" y="1857"/>
                <a:ext cx="11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A</a:t>
                </a:r>
                <a:endParaRPr lang="es-ES"/>
              </a:p>
            </p:txBody>
          </p:sp>
          <p:sp>
            <p:nvSpPr>
              <p:cNvPr id="124642" name="Rectangle 738"/>
              <p:cNvSpPr>
                <a:spLocks noChangeArrowheads="1"/>
              </p:cNvSpPr>
              <p:nvPr/>
            </p:nvSpPr>
            <p:spPr bwMode="auto">
              <a:xfrm>
                <a:off x="2841" y="2233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643" name="Rectangle 739"/>
              <p:cNvSpPr>
                <a:spLocks noChangeArrowheads="1"/>
              </p:cNvSpPr>
              <p:nvPr/>
            </p:nvSpPr>
            <p:spPr bwMode="auto">
              <a:xfrm>
                <a:off x="2855" y="2233"/>
                <a:ext cx="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44" name="Rectangle 740"/>
              <p:cNvSpPr>
                <a:spLocks noChangeArrowheads="1"/>
              </p:cNvSpPr>
              <p:nvPr/>
            </p:nvSpPr>
            <p:spPr bwMode="auto">
              <a:xfrm>
                <a:off x="2858" y="2233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45" name="Rectangle 741"/>
              <p:cNvSpPr>
                <a:spLocks noChangeArrowheads="1"/>
              </p:cNvSpPr>
              <p:nvPr/>
            </p:nvSpPr>
            <p:spPr bwMode="auto">
              <a:xfrm>
                <a:off x="2725" y="2335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46" name="Rectangle 742"/>
              <p:cNvSpPr>
                <a:spLocks noChangeArrowheads="1"/>
              </p:cNvSpPr>
              <p:nvPr/>
            </p:nvSpPr>
            <p:spPr bwMode="auto">
              <a:xfrm>
                <a:off x="2730" y="2335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647" name="Rectangle 743"/>
              <p:cNvSpPr>
                <a:spLocks noChangeArrowheads="1"/>
              </p:cNvSpPr>
              <p:nvPr/>
            </p:nvSpPr>
            <p:spPr bwMode="auto">
              <a:xfrm>
                <a:off x="2736" y="2335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648" name="Rectangle 744"/>
              <p:cNvSpPr>
                <a:spLocks noChangeArrowheads="1"/>
              </p:cNvSpPr>
              <p:nvPr/>
            </p:nvSpPr>
            <p:spPr bwMode="auto">
              <a:xfrm>
                <a:off x="2747" y="2335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649" name="Rectangle 745"/>
              <p:cNvSpPr>
                <a:spLocks noChangeArrowheads="1"/>
              </p:cNvSpPr>
              <p:nvPr/>
            </p:nvSpPr>
            <p:spPr bwMode="auto">
              <a:xfrm>
                <a:off x="2648" y="2214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650" name="Rectangle 746"/>
              <p:cNvSpPr>
                <a:spLocks noChangeArrowheads="1"/>
              </p:cNvSpPr>
              <p:nvPr/>
            </p:nvSpPr>
            <p:spPr bwMode="auto">
              <a:xfrm>
                <a:off x="2653" y="2214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51" name="Rectangle 747"/>
              <p:cNvSpPr>
                <a:spLocks noChangeArrowheads="1"/>
              </p:cNvSpPr>
              <p:nvPr/>
            </p:nvSpPr>
            <p:spPr bwMode="auto">
              <a:xfrm>
                <a:off x="2662" y="2214"/>
                <a:ext cx="5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52" name="Rectangle 748"/>
              <p:cNvSpPr>
                <a:spLocks noChangeArrowheads="1"/>
              </p:cNvSpPr>
              <p:nvPr/>
            </p:nvSpPr>
            <p:spPr bwMode="auto">
              <a:xfrm>
                <a:off x="2664" y="2214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653" name="Rectangle 749"/>
              <p:cNvSpPr>
                <a:spLocks noChangeArrowheads="1"/>
              </p:cNvSpPr>
              <p:nvPr/>
            </p:nvSpPr>
            <p:spPr bwMode="auto">
              <a:xfrm>
                <a:off x="1929" y="1880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54" name="Rectangle 750"/>
              <p:cNvSpPr>
                <a:spLocks noChangeArrowheads="1"/>
              </p:cNvSpPr>
              <p:nvPr/>
            </p:nvSpPr>
            <p:spPr bwMode="auto">
              <a:xfrm>
                <a:off x="1934" y="1880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655" name="Rectangle 751"/>
              <p:cNvSpPr>
                <a:spLocks noChangeArrowheads="1"/>
              </p:cNvSpPr>
              <p:nvPr/>
            </p:nvSpPr>
            <p:spPr bwMode="auto">
              <a:xfrm>
                <a:off x="1940" y="1880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56" name="Rectangle 752"/>
              <p:cNvSpPr>
                <a:spLocks noChangeArrowheads="1"/>
              </p:cNvSpPr>
              <p:nvPr/>
            </p:nvSpPr>
            <p:spPr bwMode="auto">
              <a:xfrm>
                <a:off x="1951" y="1880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657" name="Rectangle 753"/>
              <p:cNvSpPr>
                <a:spLocks noChangeArrowheads="1"/>
              </p:cNvSpPr>
              <p:nvPr/>
            </p:nvSpPr>
            <p:spPr bwMode="auto">
              <a:xfrm>
                <a:off x="2285" y="1152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58" name="Rectangle 754"/>
              <p:cNvSpPr>
                <a:spLocks noChangeArrowheads="1"/>
              </p:cNvSpPr>
              <p:nvPr/>
            </p:nvSpPr>
            <p:spPr bwMode="auto">
              <a:xfrm>
                <a:off x="2291" y="1152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659" name="Rectangle 755"/>
              <p:cNvSpPr>
                <a:spLocks noChangeArrowheads="1"/>
              </p:cNvSpPr>
              <p:nvPr/>
            </p:nvSpPr>
            <p:spPr bwMode="auto">
              <a:xfrm>
                <a:off x="2296" y="1152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660" name="Rectangle 756"/>
              <p:cNvSpPr>
                <a:spLocks noChangeArrowheads="1"/>
              </p:cNvSpPr>
              <p:nvPr/>
            </p:nvSpPr>
            <p:spPr bwMode="auto">
              <a:xfrm>
                <a:off x="2307" y="1152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61" name="Rectangle 757"/>
              <p:cNvSpPr>
                <a:spLocks noChangeArrowheads="1"/>
              </p:cNvSpPr>
              <p:nvPr/>
            </p:nvSpPr>
            <p:spPr bwMode="auto">
              <a:xfrm>
                <a:off x="2852" y="2332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62" name="Rectangle 758"/>
              <p:cNvSpPr>
                <a:spLocks noChangeArrowheads="1"/>
              </p:cNvSpPr>
              <p:nvPr/>
            </p:nvSpPr>
            <p:spPr bwMode="auto">
              <a:xfrm>
                <a:off x="2858" y="2332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63" name="Rectangle 759"/>
              <p:cNvSpPr>
                <a:spLocks noChangeArrowheads="1"/>
              </p:cNvSpPr>
              <p:nvPr/>
            </p:nvSpPr>
            <p:spPr bwMode="auto">
              <a:xfrm>
                <a:off x="2863" y="2332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664" name="Rectangle 760"/>
              <p:cNvSpPr>
                <a:spLocks noChangeArrowheads="1"/>
              </p:cNvSpPr>
              <p:nvPr/>
            </p:nvSpPr>
            <p:spPr bwMode="auto">
              <a:xfrm>
                <a:off x="2874" y="2332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65" name="Rectangle 761"/>
              <p:cNvSpPr>
                <a:spLocks noChangeArrowheads="1"/>
              </p:cNvSpPr>
              <p:nvPr/>
            </p:nvSpPr>
            <p:spPr bwMode="auto">
              <a:xfrm>
                <a:off x="2504" y="1365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666" name="Rectangle 762"/>
              <p:cNvSpPr>
                <a:spLocks noChangeArrowheads="1"/>
              </p:cNvSpPr>
              <p:nvPr/>
            </p:nvSpPr>
            <p:spPr bwMode="auto">
              <a:xfrm>
                <a:off x="2517" y="1365"/>
                <a:ext cx="6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67" name="Rectangle 763"/>
              <p:cNvSpPr>
                <a:spLocks noChangeArrowheads="1"/>
              </p:cNvSpPr>
              <p:nvPr/>
            </p:nvSpPr>
            <p:spPr bwMode="auto">
              <a:xfrm>
                <a:off x="2520" y="1365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668" name="Rectangle 764"/>
              <p:cNvSpPr>
                <a:spLocks noChangeArrowheads="1"/>
              </p:cNvSpPr>
              <p:nvPr/>
            </p:nvSpPr>
            <p:spPr bwMode="auto">
              <a:xfrm>
                <a:off x="2476" y="1801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69" name="Rectangle 765"/>
              <p:cNvSpPr>
                <a:spLocks noChangeArrowheads="1"/>
              </p:cNvSpPr>
              <p:nvPr/>
            </p:nvSpPr>
            <p:spPr bwMode="auto">
              <a:xfrm>
                <a:off x="2482" y="1801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670" name="Rectangle 766"/>
              <p:cNvSpPr>
                <a:spLocks noChangeArrowheads="1"/>
              </p:cNvSpPr>
              <p:nvPr/>
            </p:nvSpPr>
            <p:spPr bwMode="auto">
              <a:xfrm>
                <a:off x="2495" y="1801"/>
                <a:ext cx="5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71" name="Rectangle 767"/>
              <p:cNvSpPr>
                <a:spLocks noChangeArrowheads="1"/>
              </p:cNvSpPr>
              <p:nvPr/>
            </p:nvSpPr>
            <p:spPr bwMode="auto">
              <a:xfrm>
                <a:off x="2512" y="2401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72" name="Rectangle 768"/>
              <p:cNvSpPr>
                <a:spLocks noChangeArrowheads="1"/>
              </p:cNvSpPr>
              <p:nvPr/>
            </p:nvSpPr>
            <p:spPr bwMode="auto">
              <a:xfrm>
                <a:off x="2517" y="2401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73" name="Rectangle 769"/>
              <p:cNvSpPr>
                <a:spLocks noChangeArrowheads="1"/>
              </p:cNvSpPr>
              <p:nvPr/>
            </p:nvSpPr>
            <p:spPr bwMode="auto">
              <a:xfrm>
                <a:off x="2532" y="2401"/>
                <a:ext cx="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74" name="Rectangle 770"/>
              <p:cNvSpPr>
                <a:spLocks noChangeArrowheads="1"/>
              </p:cNvSpPr>
              <p:nvPr/>
            </p:nvSpPr>
            <p:spPr bwMode="auto">
              <a:xfrm>
                <a:off x="2540" y="2011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75" name="Rectangle 771"/>
              <p:cNvSpPr>
                <a:spLocks noChangeArrowheads="1"/>
              </p:cNvSpPr>
              <p:nvPr/>
            </p:nvSpPr>
            <p:spPr bwMode="auto">
              <a:xfrm>
                <a:off x="2551" y="2011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676" name="Rectangle 772"/>
              <p:cNvSpPr>
                <a:spLocks noChangeArrowheads="1"/>
              </p:cNvSpPr>
              <p:nvPr/>
            </p:nvSpPr>
            <p:spPr bwMode="auto">
              <a:xfrm>
                <a:off x="2562" y="2011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677" name="Rectangle 773"/>
              <p:cNvSpPr>
                <a:spLocks noChangeArrowheads="1"/>
              </p:cNvSpPr>
              <p:nvPr/>
            </p:nvSpPr>
            <p:spPr bwMode="auto">
              <a:xfrm>
                <a:off x="1996" y="1870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78" name="Rectangle 774"/>
              <p:cNvSpPr>
                <a:spLocks noChangeArrowheads="1"/>
              </p:cNvSpPr>
              <p:nvPr/>
            </p:nvSpPr>
            <p:spPr bwMode="auto">
              <a:xfrm>
                <a:off x="2001" y="1870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679" name="Rectangle 775"/>
              <p:cNvSpPr>
                <a:spLocks noChangeArrowheads="1"/>
              </p:cNvSpPr>
              <p:nvPr/>
            </p:nvSpPr>
            <p:spPr bwMode="auto">
              <a:xfrm>
                <a:off x="2007" y="1870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80" name="Rectangle 776"/>
              <p:cNvSpPr>
                <a:spLocks noChangeArrowheads="1"/>
              </p:cNvSpPr>
              <p:nvPr/>
            </p:nvSpPr>
            <p:spPr bwMode="auto">
              <a:xfrm>
                <a:off x="2018" y="1870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81" name="Rectangle 777"/>
              <p:cNvSpPr>
                <a:spLocks noChangeArrowheads="1"/>
              </p:cNvSpPr>
              <p:nvPr/>
            </p:nvSpPr>
            <p:spPr bwMode="auto">
              <a:xfrm>
                <a:off x="1901" y="1526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82" name="Rectangle 778"/>
              <p:cNvSpPr>
                <a:spLocks noChangeArrowheads="1"/>
              </p:cNvSpPr>
              <p:nvPr/>
            </p:nvSpPr>
            <p:spPr bwMode="auto">
              <a:xfrm>
                <a:off x="1915" y="1526"/>
                <a:ext cx="4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83" name="Rectangle 779"/>
              <p:cNvSpPr>
                <a:spLocks noChangeArrowheads="1"/>
              </p:cNvSpPr>
              <p:nvPr/>
            </p:nvSpPr>
            <p:spPr bwMode="auto">
              <a:xfrm>
                <a:off x="2725" y="965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84" name="Rectangle 780"/>
              <p:cNvSpPr>
                <a:spLocks noChangeArrowheads="1"/>
              </p:cNvSpPr>
              <p:nvPr/>
            </p:nvSpPr>
            <p:spPr bwMode="auto">
              <a:xfrm>
                <a:off x="2730" y="965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85" name="Rectangle 781"/>
              <p:cNvSpPr>
                <a:spLocks noChangeArrowheads="1"/>
              </p:cNvSpPr>
              <p:nvPr/>
            </p:nvSpPr>
            <p:spPr bwMode="auto">
              <a:xfrm>
                <a:off x="2736" y="965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686" name="Rectangle 782"/>
              <p:cNvSpPr>
                <a:spLocks noChangeArrowheads="1"/>
              </p:cNvSpPr>
              <p:nvPr/>
            </p:nvSpPr>
            <p:spPr bwMode="auto">
              <a:xfrm>
                <a:off x="2747" y="965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87" name="Rectangle 783"/>
              <p:cNvSpPr>
                <a:spLocks noChangeArrowheads="1"/>
              </p:cNvSpPr>
              <p:nvPr/>
            </p:nvSpPr>
            <p:spPr bwMode="auto">
              <a:xfrm>
                <a:off x="2785" y="2352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88" name="Rectangle 784"/>
              <p:cNvSpPr>
                <a:spLocks noChangeArrowheads="1"/>
              </p:cNvSpPr>
              <p:nvPr/>
            </p:nvSpPr>
            <p:spPr bwMode="auto">
              <a:xfrm>
                <a:off x="2791" y="2352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689" name="Rectangle 785"/>
              <p:cNvSpPr>
                <a:spLocks noChangeArrowheads="1"/>
              </p:cNvSpPr>
              <p:nvPr/>
            </p:nvSpPr>
            <p:spPr bwMode="auto">
              <a:xfrm>
                <a:off x="2796" y="2352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690" name="Rectangle 786"/>
              <p:cNvSpPr>
                <a:spLocks noChangeArrowheads="1"/>
              </p:cNvSpPr>
              <p:nvPr/>
            </p:nvSpPr>
            <p:spPr bwMode="auto">
              <a:xfrm>
                <a:off x="2805" y="2352"/>
                <a:ext cx="6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691" name="Rectangle 787"/>
              <p:cNvSpPr>
                <a:spLocks noChangeArrowheads="1"/>
              </p:cNvSpPr>
              <p:nvPr/>
            </p:nvSpPr>
            <p:spPr bwMode="auto">
              <a:xfrm>
                <a:off x="2808" y="2352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692" name="Rectangle 788"/>
              <p:cNvSpPr>
                <a:spLocks noChangeArrowheads="1"/>
              </p:cNvSpPr>
              <p:nvPr/>
            </p:nvSpPr>
            <p:spPr bwMode="auto">
              <a:xfrm>
                <a:off x="2830" y="1113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93" name="Rectangle 789"/>
              <p:cNvSpPr>
                <a:spLocks noChangeArrowheads="1"/>
              </p:cNvSpPr>
              <p:nvPr/>
            </p:nvSpPr>
            <p:spPr bwMode="auto">
              <a:xfrm>
                <a:off x="2841" y="1113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694" name="Rectangle 790"/>
              <p:cNvSpPr>
                <a:spLocks noChangeArrowheads="1"/>
              </p:cNvSpPr>
              <p:nvPr/>
            </p:nvSpPr>
            <p:spPr bwMode="auto">
              <a:xfrm>
                <a:off x="2852" y="1113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695" name="Rectangle 791"/>
              <p:cNvSpPr>
                <a:spLocks noChangeArrowheads="1"/>
              </p:cNvSpPr>
              <p:nvPr/>
            </p:nvSpPr>
            <p:spPr bwMode="auto">
              <a:xfrm>
                <a:off x="2852" y="1096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96" name="Rectangle 792"/>
              <p:cNvSpPr>
                <a:spLocks noChangeArrowheads="1"/>
              </p:cNvSpPr>
              <p:nvPr/>
            </p:nvSpPr>
            <p:spPr bwMode="auto">
              <a:xfrm>
                <a:off x="2858" y="1096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97" name="Rectangle 793"/>
              <p:cNvSpPr>
                <a:spLocks noChangeArrowheads="1"/>
              </p:cNvSpPr>
              <p:nvPr/>
            </p:nvSpPr>
            <p:spPr bwMode="auto">
              <a:xfrm>
                <a:off x="2863" y="1096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698" name="Rectangle 794"/>
              <p:cNvSpPr>
                <a:spLocks noChangeArrowheads="1"/>
              </p:cNvSpPr>
              <p:nvPr/>
            </p:nvSpPr>
            <p:spPr bwMode="auto">
              <a:xfrm>
                <a:off x="2874" y="1096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699" name="Rectangle 795"/>
              <p:cNvSpPr>
                <a:spLocks noChangeArrowheads="1"/>
              </p:cNvSpPr>
              <p:nvPr/>
            </p:nvSpPr>
            <p:spPr bwMode="auto">
              <a:xfrm>
                <a:off x="2791" y="2312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00" name="Rectangle 796"/>
              <p:cNvSpPr>
                <a:spLocks noChangeArrowheads="1"/>
              </p:cNvSpPr>
              <p:nvPr/>
            </p:nvSpPr>
            <p:spPr bwMode="auto">
              <a:xfrm>
                <a:off x="2796" y="2312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701" name="Rectangle 797"/>
              <p:cNvSpPr>
                <a:spLocks noChangeArrowheads="1"/>
              </p:cNvSpPr>
              <p:nvPr/>
            </p:nvSpPr>
            <p:spPr bwMode="auto">
              <a:xfrm>
                <a:off x="2802" y="2312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702" name="Rectangle 798"/>
              <p:cNvSpPr>
                <a:spLocks noChangeArrowheads="1"/>
              </p:cNvSpPr>
              <p:nvPr/>
            </p:nvSpPr>
            <p:spPr bwMode="auto">
              <a:xfrm>
                <a:off x="2814" y="2312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2</a:t>
                </a:r>
                <a:endParaRPr lang="es-ES"/>
              </a:p>
            </p:txBody>
          </p:sp>
          <p:sp>
            <p:nvSpPr>
              <p:cNvPr id="124703" name="Rectangle 799"/>
              <p:cNvSpPr>
                <a:spLocks noChangeArrowheads="1"/>
              </p:cNvSpPr>
              <p:nvPr/>
            </p:nvSpPr>
            <p:spPr bwMode="auto">
              <a:xfrm>
                <a:off x="2924" y="1110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04" name="Rectangle 800"/>
              <p:cNvSpPr>
                <a:spLocks noChangeArrowheads="1"/>
              </p:cNvSpPr>
              <p:nvPr/>
            </p:nvSpPr>
            <p:spPr bwMode="auto">
              <a:xfrm>
                <a:off x="2929" y="1110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05" name="Rectangle 801"/>
              <p:cNvSpPr>
                <a:spLocks noChangeArrowheads="1"/>
              </p:cNvSpPr>
              <p:nvPr/>
            </p:nvSpPr>
            <p:spPr bwMode="auto">
              <a:xfrm>
                <a:off x="2935" y="1110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5</a:t>
                </a:r>
                <a:endParaRPr lang="es-ES"/>
              </a:p>
            </p:txBody>
          </p:sp>
          <p:sp>
            <p:nvSpPr>
              <p:cNvPr id="124706" name="Rectangle 802"/>
              <p:cNvSpPr>
                <a:spLocks noChangeArrowheads="1"/>
              </p:cNvSpPr>
              <p:nvPr/>
            </p:nvSpPr>
            <p:spPr bwMode="auto">
              <a:xfrm>
                <a:off x="2946" y="1110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8</a:t>
                </a:r>
                <a:endParaRPr lang="es-ES"/>
              </a:p>
            </p:txBody>
          </p:sp>
          <p:sp>
            <p:nvSpPr>
              <p:cNvPr id="124707" name="Rectangle 803"/>
              <p:cNvSpPr>
                <a:spLocks noChangeArrowheads="1"/>
              </p:cNvSpPr>
              <p:nvPr/>
            </p:nvSpPr>
            <p:spPr bwMode="auto">
              <a:xfrm>
                <a:off x="2454" y="1831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708" name="Rectangle 804"/>
              <p:cNvSpPr>
                <a:spLocks noChangeArrowheads="1"/>
              </p:cNvSpPr>
              <p:nvPr/>
            </p:nvSpPr>
            <p:spPr bwMode="auto">
              <a:xfrm>
                <a:off x="2460" y="1831"/>
                <a:ext cx="10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709" name="Rectangle 805"/>
              <p:cNvSpPr>
                <a:spLocks noChangeArrowheads="1"/>
              </p:cNvSpPr>
              <p:nvPr/>
            </p:nvSpPr>
            <p:spPr bwMode="auto">
              <a:xfrm>
                <a:off x="2468" y="1831"/>
                <a:ext cx="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710" name="Rectangle 806"/>
              <p:cNvSpPr>
                <a:spLocks noChangeArrowheads="1"/>
              </p:cNvSpPr>
              <p:nvPr/>
            </p:nvSpPr>
            <p:spPr bwMode="auto">
              <a:xfrm>
                <a:off x="2471" y="1831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711" name="Rectangle 807"/>
              <p:cNvSpPr>
                <a:spLocks noChangeArrowheads="1"/>
              </p:cNvSpPr>
              <p:nvPr/>
            </p:nvSpPr>
            <p:spPr bwMode="auto">
              <a:xfrm>
                <a:off x="2877" y="1129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12" name="Rectangle 808"/>
              <p:cNvSpPr>
                <a:spLocks noChangeArrowheads="1"/>
              </p:cNvSpPr>
              <p:nvPr/>
            </p:nvSpPr>
            <p:spPr bwMode="auto">
              <a:xfrm>
                <a:off x="2891" y="1129"/>
                <a:ext cx="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713" name="Rectangle 809"/>
              <p:cNvSpPr>
                <a:spLocks noChangeArrowheads="1"/>
              </p:cNvSpPr>
              <p:nvPr/>
            </p:nvSpPr>
            <p:spPr bwMode="auto">
              <a:xfrm>
                <a:off x="2894" y="1129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714" name="Rectangle 810"/>
              <p:cNvSpPr>
                <a:spLocks noChangeArrowheads="1"/>
              </p:cNvSpPr>
              <p:nvPr/>
            </p:nvSpPr>
            <p:spPr bwMode="auto">
              <a:xfrm>
                <a:off x="2360" y="2001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15" name="Rectangle 811"/>
              <p:cNvSpPr>
                <a:spLocks noChangeArrowheads="1"/>
              </p:cNvSpPr>
              <p:nvPr/>
            </p:nvSpPr>
            <p:spPr bwMode="auto">
              <a:xfrm>
                <a:off x="2373" y="2001"/>
                <a:ext cx="5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716" name="Rectangle 812"/>
              <p:cNvSpPr>
                <a:spLocks noChangeArrowheads="1"/>
              </p:cNvSpPr>
              <p:nvPr/>
            </p:nvSpPr>
            <p:spPr bwMode="auto">
              <a:xfrm>
                <a:off x="2684" y="1930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0</a:t>
                </a:r>
                <a:endParaRPr lang="es-ES"/>
              </a:p>
            </p:txBody>
          </p:sp>
          <p:sp>
            <p:nvSpPr>
              <p:cNvPr id="124717" name="Rectangle 813"/>
              <p:cNvSpPr>
                <a:spLocks noChangeArrowheads="1"/>
              </p:cNvSpPr>
              <p:nvPr/>
            </p:nvSpPr>
            <p:spPr bwMode="auto">
              <a:xfrm>
                <a:off x="2689" y="1930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718" name="Rectangle 814"/>
              <p:cNvSpPr>
                <a:spLocks noChangeArrowheads="1"/>
              </p:cNvSpPr>
              <p:nvPr/>
            </p:nvSpPr>
            <p:spPr bwMode="auto">
              <a:xfrm>
                <a:off x="2695" y="1930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719" name="Rectangle 815"/>
              <p:cNvSpPr>
                <a:spLocks noChangeArrowheads="1"/>
              </p:cNvSpPr>
              <p:nvPr/>
            </p:nvSpPr>
            <p:spPr bwMode="auto">
              <a:xfrm>
                <a:off x="2706" y="1930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3</a:t>
                </a:r>
                <a:endParaRPr lang="es-ES"/>
              </a:p>
            </p:txBody>
          </p:sp>
          <p:sp>
            <p:nvSpPr>
              <p:cNvPr id="124720" name="Rectangle 816"/>
              <p:cNvSpPr>
                <a:spLocks noChangeArrowheads="1"/>
              </p:cNvSpPr>
              <p:nvPr/>
            </p:nvSpPr>
            <p:spPr bwMode="auto">
              <a:xfrm>
                <a:off x="2504" y="1838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21" name="Rectangle 817"/>
              <p:cNvSpPr>
                <a:spLocks noChangeArrowheads="1"/>
              </p:cNvSpPr>
              <p:nvPr/>
            </p:nvSpPr>
            <p:spPr bwMode="auto">
              <a:xfrm>
                <a:off x="2517" y="1838"/>
                <a:ext cx="6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  <p:sp>
            <p:nvSpPr>
              <p:cNvPr id="124722" name="Rectangle 818"/>
              <p:cNvSpPr>
                <a:spLocks noChangeArrowheads="1"/>
              </p:cNvSpPr>
              <p:nvPr/>
            </p:nvSpPr>
            <p:spPr bwMode="auto">
              <a:xfrm>
                <a:off x="2520" y="1838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4</a:t>
                </a:r>
                <a:endParaRPr lang="es-ES"/>
              </a:p>
            </p:txBody>
          </p:sp>
          <p:sp>
            <p:nvSpPr>
              <p:cNvPr id="124723" name="Rectangle 819"/>
              <p:cNvSpPr>
                <a:spLocks noChangeArrowheads="1"/>
              </p:cNvSpPr>
              <p:nvPr/>
            </p:nvSpPr>
            <p:spPr bwMode="auto">
              <a:xfrm>
                <a:off x="2869" y="1080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24" name="Rectangle 820"/>
              <p:cNvSpPr>
                <a:spLocks noChangeArrowheads="1"/>
              </p:cNvSpPr>
              <p:nvPr/>
            </p:nvSpPr>
            <p:spPr bwMode="auto">
              <a:xfrm>
                <a:off x="2874" y="1080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25" name="Rectangle 821"/>
              <p:cNvSpPr>
                <a:spLocks noChangeArrowheads="1"/>
              </p:cNvSpPr>
              <p:nvPr/>
            </p:nvSpPr>
            <p:spPr bwMode="auto">
              <a:xfrm>
                <a:off x="2880" y="1080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9</a:t>
                </a:r>
                <a:endParaRPr lang="es-ES"/>
              </a:p>
            </p:txBody>
          </p:sp>
          <p:sp>
            <p:nvSpPr>
              <p:cNvPr id="124726" name="Rectangle 822"/>
              <p:cNvSpPr>
                <a:spLocks noChangeArrowheads="1"/>
              </p:cNvSpPr>
              <p:nvPr/>
            </p:nvSpPr>
            <p:spPr bwMode="auto">
              <a:xfrm>
                <a:off x="2891" y="1080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6</a:t>
                </a:r>
                <a:endParaRPr lang="es-ES"/>
              </a:p>
            </p:txBody>
          </p:sp>
          <p:sp>
            <p:nvSpPr>
              <p:cNvPr id="124727" name="Rectangle 823"/>
              <p:cNvSpPr>
                <a:spLocks noChangeArrowheads="1"/>
              </p:cNvSpPr>
              <p:nvPr/>
            </p:nvSpPr>
            <p:spPr bwMode="auto">
              <a:xfrm>
                <a:off x="1904" y="1801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28" name="Rectangle 824"/>
              <p:cNvSpPr>
                <a:spLocks noChangeArrowheads="1"/>
              </p:cNvSpPr>
              <p:nvPr/>
            </p:nvSpPr>
            <p:spPr bwMode="auto">
              <a:xfrm>
                <a:off x="1909" y="1801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29" name="Rectangle 825"/>
              <p:cNvSpPr>
                <a:spLocks noChangeArrowheads="1"/>
              </p:cNvSpPr>
              <p:nvPr/>
            </p:nvSpPr>
            <p:spPr bwMode="auto">
              <a:xfrm>
                <a:off x="1915" y="1801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730" name="Rectangle 826"/>
              <p:cNvSpPr>
                <a:spLocks noChangeArrowheads="1"/>
              </p:cNvSpPr>
              <p:nvPr/>
            </p:nvSpPr>
            <p:spPr bwMode="auto">
              <a:xfrm>
                <a:off x="1926" y="1801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7</a:t>
                </a:r>
                <a:endParaRPr lang="es-ES"/>
              </a:p>
            </p:txBody>
          </p:sp>
          <p:sp>
            <p:nvSpPr>
              <p:cNvPr id="124731" name="Rectangle 827"/>
              <p:cNvSpPr>
                <a:spLocks noChangeArrowheads="1"/>
              </p:cNvSpPr>
              <p:nvPr/>
            </p:nvSpPr>
            <p:spPr bwMode="auto">
              <a:xfrm>
                <a:off x="2277" y="1854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32" name="Rectangle 828"/>
              <p:cNvSpPr>
                <a:spLocks noChangeArrowheads="1"/>
              </p:cNvSpPr>
              <p:nvPr/>
            </p:nvSpPr>
            <p:spPr bwMode="auto">
              <a:xfrm>
                <a:off x="2283" y="1854"/>
                <a:ext cx="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33" name="Rectangle 829"/>
              <p:cNvSpPr>
                <a:spLocks noChangeArrowheads="1"/>
              </p:cNvSpPr>
              <p:nvPr/>
            </p:nvSpPr>
            <p:spPr bwMode="auto">
              <a:xfrm>
                <a:off x="2288" y="1854"/>
                <a:ext cx="9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34" name="Rectangle 830"/>
              <p:cNvSpPr>
                <a:spLocks noChangeArrowheads="1"/>
              </p:cNvSpPr>
              <p:nvPr/>
            </p:nvSpPr>
            <p:spPr bwMode="auto">
              <a:xfrm>
                <a:off x="2299" y="1854"/>
                <a:ext cx="10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A</a:t>
                </a:r>
                <a:endParaRPr lang="es-ES"/>
              </a:p>
            </p:txBody>
          </p:sp>
          <p:sp>
            <p:nvSpPr>
              <p:cNvPr id="124735" name="Rectangle 831"/>
              <p:cNvSpPr>
                <a:spLocks noChangeArrowheads="1"/>
              </p:cNvSpPr>
              <p:nvPr/>
            </p:nvSpPr>
            <p:spPr bwMode="auto">
              <a:xfrm>
                <a:off x="2548" y="2391"/>
                <a:ext cx="9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36" name="Rectangle 832"/>
              <p:cNvSpPr>
                <a:spLocks noChangeArrowheads="1"/>
              </p:cNvSpPr>
              <p:nvPr/>
            </p:nvSpPr>
            <p:spPr bwMode="auto">
              <a:xfrm>
                <a:off x="2553" y="2391"/>
                <a:ext cx="8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1</a:t>
                </a:r>
                <a:endParaRPr lang="es-ES"/>
              </a:p>
            </p:txBody>
          </p:sp>
          <p:sp>
            <p:nvSpPr>
              <p:cNvPr id="124737" name="Rectangle 833"/>
              <p:cNvSpPr>
                <a:spLocks noChangeArrowheads="1"/>
              </p:cNvSpPr>
              <p:nvPr/>
            </p:nvSpPr>
            <p:spPr bwMode="auto">
              <a:xfrm>
                <a:off x="2567" y="2391"/>
                <a:ext cx="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200">
                    <a:solidFill>
                      <a:srgbClr val="000000"/>
                    </a:solidFill>
                  </a:rPr>
                  <a:t>-</a:t>
                </a:r>
                <a:endParaRPr lang="es-ES"/>
              </a:p>
            </p:txBody>
          </p:sp>
        </p:grpSp>
      </p:grpSp>
      <p:sp>
        <p:nvSpPr>
          <p:cNvPr id="124738" name="Text Box 834"/>
          <p:cNvSpPr txBox="1">
            <a:spLocks noChangeArrowheads="1"/>
          </p:cNvSpPr>
          <p:nvPr/>
        </p:nvSpPr>
        <p:spPr bwMode="auto">
          <a:xfrm>
            <a:off x="5148263" y="3554413"/>
            <a:ext cx="3816350" cy="11906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s-MX"/>
              <a:t>Chimalhuacán es considerado como de </a:t>
            </a:r>
            <a:r>
              <a:rPr lang="es-MX" u="sng"/>
              <a:t>baja marginación</a:t>
            </a:r>
            <a:r>
              <a:rPr lang="es-MX"/>
              <a:t>, sin embargo </a:t>
            </a:r>
            <a:r>
              <a:rPr lang="es-MX">
                <a:solidFill>
                  <a:srgbClr val="FF0000"/>
                </a:solidFill>
              </a:rPr>
              <a:t>en su interior persiste la pobreza urbana.</a:t>
            </a:r>
            <a:endParaRPr lang="es-ES">
              <a:solidFill>
                <a:srgbClr val="FF0000"/>
              </a:solidFill>
            </a:endParaRPr>
          </a:p>
        </p:txBody>
      </p:sp>
      <p:grpSp>
        <p:nvGrpSpPr>
          <p:cNvPr id="15" name="Group 835"/>
          <p:cNvGrpSpPr>
            <a:grpSpLocks/>
          </p:cNvGrpSpPr>
          <p:nvPr/>
        </p:nvGrpSpPr>
        <p:grpSpPr bwMode="auto">
          <a:xfrm>
            <a:off x="439738" y="3398838"/>
            <a:ext cx="1323975" cy="1797050"/>
            <a:chOff x="277" y="935"/>
            <a:chExt cx="834" cy="1132"/>
          </a:xfrm>
        </p:grpSpPr>
        <p:sp>
          <p:nvSpPr>
            <p:cNvPr id="124740" name="Rectangle 836"/>
            <p:cNvSpPr>
              <a:spLocks noChangeArrowheads="1"/>
            </p:cNvSpPr>
            <p:nvPr/>
          </p:nvSpPr>
          <p:spPr bwMode="auto">
            <a:xfrm>
              <a:off x="379" y="1312"/>
              <a:ext cx="229" cy="119"/>
            </a:xfrm>
            <a:prstGeom prst="rect">
              <a:avLst/>
            </a:prstGeom>
            <a:solidFill>
              <a:srgbClr val="DC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16" name="Group 837"/>
            <p:cNvGrpSpPr>
              <a:grpSpLocks/>
            </p:cNvGrpSpPr>
            <p:nvPr/>
          </p:nvGrpSpPr>
          <p:grpSpPr bwMode="auto">
            <a:xfrm>
              <a:off x="651" y="1298"/>
              <a:ext cx="431" cy="134"/>
              <a:chOff x="567" y="3566"/>
              <a:chExt cx="431" cy="134"/>
            </a:xfrm>
          </p:grpSpPr>
          <p:sp>
            <p:nvSpPr>
              <p:cNvPr id="124742" name="Rectangle 838"/>
              <p:cNvSpPr>
                <a:spLocks noChangeArrowheads="1"/>
              </p:cNvSpPr>
              <p:nvPr/>
            </p:nvSpPr>
            <p:spPr bwMode="auto">
              <a:xfrm>
                <a:off x="567" y="3566"/>
                <a:ext cx="93" cy="1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M</a:t>
                </a:r>
                <a:endParaRPr lang="es-ES" b="1"/>
              </a:p>
            </p:txBody>
          </p:sp>
          <p:sp>
            <p:nvSpPr>
              <p:cNvPr id="124743" name="Rectangle 839"/>
              <p:cNvSpPr>
                <a:spLocks noChangeArrowheads="1"/>
              </p:cNvSpPr>
              <p:nvPr/>
            </p:nvSpPr>
            <p:spPr bwMode="auto">
              <a:xfrm>
                <a:off x="654" y="3566"/>
                <a:ext cx="68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u</a:t>
                </a:r>
                <a:endParaRPr lang="es-ES" b="1"/>
              </a:p>
            </p:txBody>
          </p:sp>
          <p:sp>
            <p:nvSpPr>
              <p:cNvPr id="124744" name="Rectangle 840"/>
              <p:cNvSpPr>
                <a:spLocks noChangeArrowheads="1"/>
              </p:cNvSpPr>
              <p:nvPr/>
            </p:nvSpPr>
            <p:spPr bwMode="auto">
              <a:xfrm>
                <a:off x="717" y="3566"/>
                <a:ext cx="62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y</a:t>
                </a:r>
                <a:endParaRPr lang="es-ES" b="1"/>
              </a:p>
            </p:txBody>
          </p:sp>
          <p:sp>
            <p:nvSpPr>
              <p:cNvPr id="124745" name="Rectangle 841"/>
              <p:cNvSpPr>
                <a:spLocks noChangeArrowheads="1"/>
              </p:cNvSpPr>
              <p:nvPr/>
            </p:nvSpPr>
            <p:spPr bwMode="auto">
              <a:xfrm>
                <a:off x="771" y="3566"/>
                <a:ext cx="31" cy="1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 </a:t>
                </a:r>
                <a:endParaRPr lang="es-ES" b="1"/>
              </a:p>
            </p:txBody>
          </p:sp>
          <p:sp>
            <p:nvSpPr>
              <p:cNvPr id="124746" name="Rectangle 842"/>
              <p:cNvSpPr>
                <a:spLocks noChangeArrowheads="1"/>
              </p:cNvSpPr>
              <p:nvPr/>
            </p:nvSpPr>
            <p:spPr bwMode="auto">
              <a:xfrm>
                <a:off x="805" y="3566"/>
                <a:ext cx="8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A</a:t>
                </a:r>
                <a:endParaRPr lang="es-ES" b="1"/>
              </a:p>
            </p:txBody>
          </p:sp>
          <p:sp>
            <p:nvSpPr>
              <p:cNvPr id="124747" name="Rectangle 843"/>
              <p:cNvSpPr>
                <a:spLocks noChangeArrowheads="1"/>
              </p:cNvSpPr>
              <p:nvPr/>
            </p:nvSpPr>
            <p:spPr bwMode="auto">
              <a:xfrm>
                <a:off x="877" y="3566"/>
                <a:ext cx="3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l</a:t>
                </a:r>
                <a:endParaRPr lang="es-ES" b="1"/>
              </a:p>
            </p:txBody>
          </p:sp>
          <p:sp>
            <p:nvSpPr>
              <p:cNvPr id="124748" name="Rectangle 844"/>
              <p:cNvSpPr>
                <a:spLocks noChangeArrowheads="1"/>
              </p:cNvSpPr>
              <p:nvPr/>
            </p:nvSpPr>
            <p:spPr bwMode="auto">
              <a:xfrm>
                <a:off x="902" y="3566"/>
                <a:ext cx="37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t</a:t>
                </a:r>
                <a:endParaRPr lang="es-ES" b="1"/>
              </a:p>
            </p:txBody>
          </p:sp>
          <p:sp>
            <p:nvSpPr>
              <p:cNvPr id="124749" name="Rectangle 845"/>
              <p:cNvSpPr>
                <a:spLocks noChangeArrowheads="1"/>
              </p:cNvSpPr>
              <p:nvPr/>
            </p:nvSpPr>
            <p:spPr bwMode="auto">
              <a:xfrm>
                <a:off x="936" y="3566"/>
                <a:ext cx="62" cy="1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a</a:t>
                </a:r>
                <a:endParaRPr lang="es-ES" b="1"/>
              </a:p>
            </p:txBody>
          </p:sp>
        </p:grpSp>
        <p:sp>
          <p:nvSpPr>
            <p:cNvPr id="124750" name="Rectangle 846"/>
            <p:cNvSpPr>
              <a:spLocks noChangeArrowheads="1"/>
            </p:cNvSpPr>
            <p:nvPr/>
          </p:nvSpPr>
          <p:spPr bwMode="auto">
            <a:xfrm>
              <a:off x="379" y="1467"/>
              <a:ext cx="229" cy="118"/>
            </a:xfrm>
            <a:prstGeom prst="rect">
              <a:avLst/>
            </a:prstGeom>
            <a:solidFill>
              <a:srgbClr val="FFA5A5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17" name="Group 847"/>
            <p:cNvGrpSpPr>
              <a:grpSpLocks/>
            </p:cNvGrpSpPr>
            <p:nvPr/>
          </p:nvGrpSpPr>
          <p:grpSpPr bwMode="auto">
            <a:xfrm>
              <a:off x="651" y="1451"/>
              <a:ext cx="193" cy="134"/>
              <a:chOff x="567" y="3723"/>
              <a:chExt cx="193" cy="134"/>
            </a:xfrm>
          </p:grpSpPr>
          <p:sp>
            <p:nvSpPr>
              <p:cNvPr id="124752" name="Rectangle 848"/>
              <p:cNvSpPr>
                <a:spLocks noChangeArrowheads="1"/>
              </p:cNvSpPr>
              <p:nvPr/>
            </p:nvSpPr>
            <p:spPr bwMode="auto">
              <a:xfrm>
                <a:off x="567" y="3723"/>
                <a:ext cx="8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A</a:t>
                </a:r>
                <a:endParaRPr lang="es-ES" b="1"/>
              </a:p>
            </p:txBody>
          </p:sp>
          <p:sp>
            <p:nvSpPr>
              <p:cNvPr id="124753" name="Rectangle 849"/>
              <p:cNvSpPr>
                <a:spLocks noChangeArrowheads="1"/>
              </p:cNvSpPr>
              <p:nvPr/>
            </p:nvSpPr>
            <p:spPr bwMode="auto">
              <a:xfrm>
                <a:off x="640" y="3723"/>
                <a:ext cx="3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l</a:t>
                </a:r>
                <a:endParaRPr lang="es-ES" b="1"/>
              </a:p>
            </p:txBody>
          </p:sp>
          <p:sp>
            <p:nvSpPr>
              <p:cNvPr id="124754" name="Rectangle 850"/>
              <p:cNvSpPr>
                <a:spLocks noChangeArrowheads="1"/>
              </p:cNvSpPr>
              <p:nvPr/>
            </p:nvSpPr>
            <p:spPr bwMode="auto">
              <a:xfrm>
                <a:off x="664" y="3723"/>
                <a:ext cx="37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t</a:t>
                </a:r>
                <a:endParaRPr lang="es-ES" b="1"/>
              </a:p>
            </p:txBody>
          </p:sp>
          <p:sp>
            <p:nvSpPr>
              <p:cNvPr id="124755" name="Rectangle 851"/>
              <p:cNvSpPr>
                <a:spLocks noChangeArrowheads="1"/>
              </p:cNvSpPr>
              <p:nvPr/>
            </p:nvSpPr>
            <p:spPr bwMode="auto">
              <a:xfrm>
                <a:off x="698" y="3723"/>
                <a:ext cx="62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a</a:t>
                </a:r>
                <a:endParaRPr lang="es-ES" b="1"/>
              </a:p>
            </p:txBody>
          </p:sp>
        </p:grpSp>
        <p:sp>
          <p:nvSpPr>
            <p:cNvPr id="124756" name="Rectangle 852"/>
            <p:cNvSpPr>
              <a:spLocks noChangeArrowheads="1"/>
            </p:cNvSpPr>
            <p:nvPr/>
          </p:nvSpPr>
          <p:spPr bwMode="auto">
            <a:xfrm>
              <a:off x="379" y="1625"/>
              <a:ext cx="229" cy="114"/>
            </a:xfrm>
            <a:prstGeom prst="rect">
              <a:avLst/>
            </a:prstGeom>
            <a:solidFill>
              <a:srgbClr val="01A8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18" name="Group 853"/>
            <p:cNvGrpSpPr>
              <a:grpSpLocks/>
            </p:cNvGrpSpPr>
            <p:nvPr/>
          </p:nvGrpSpPr>
          <p:grpSpPr bwMode="auto">
            <a:xfrm>
              <a:off x="651" y="1605"/>
              <a:ext cx="300" cy="134"/>
              <a:chOff x="567" y="3863"/>
              <a:chExt cx="300" cy="134"/>
            </a:xfrm>
          </p:grpSpPr>
          <p:sp>
            <p:nvSpPr>
              <p:cNvPr id="124758" name="Rectangle 854"/>
              <p:cNvSpPr>
                <a:spLocks noChangeArrowheads="1"/>
              </p:cNvSpPr>
              <p:nvPr/>
            </p:nvSpPr>
            <p:spPr bwMode="auto">
              <a:xfrm>
                <a:off x="567" y="3863"/>
                <a:ext cx="93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M</a:t>
                </a:r>
                <a:endParaRPr lang="es-ES" b="1"/>
              </a:p>
            </p:txBody>
          </p:sp>
          <p:sp>
            <p:nvSpPr>
              <p:cNvPr id="124759" name="Rectangle 855"/>
              <p:cNvSpPr>
                <a:spLocks noChangeArrowheads="1"/>
              </p:cNvSpPr>
              <p:nvPr/>
            </p:nvSpPr>
            <p:spPr bwMode="auto">
              <a:xfrm>
                <a:off x="654" y="3863"/>
                <a:ext cx="62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e</a:t>
                </a:r>
                <a:endParaRPr lang="es-ES" b="1"/>
              </a:p>
            </p:txBody>
          </p:sp>
          <p:sp>
            <p:nvSpPr>
              <p:cNvPr id="124760" name="Rectangle 856"/>
              <p:cNvSpPr>
                <a:spLocks noChangeArrowheads="1"/>
              </p:cNvSpPr>
              <p:nvPr/>
            </p:nvSpPr>
            <p:spPr bwMode="auto">
              <a:xfrm>
                <a:off x="717" y="3863"/>
                <a:ext cx="6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d</a:t>
                </a:r>
                <a:endParaRPr lang="es-ES" b="1"/>
              </a:p>
            </p:txBody>
          </p:sp>
          <p:sp>
            <p:nvSpPr>
              <p:cNvPr id="124761" name="Rectangle 857"/>
              <p:cNvSpPr>
                <a:spLocks noChangeArrowheads="1"/>
              </p:cNvSpPr>
              <p:nvPr/>
            </p:nvSpPr>
            <p:spPr bwMode="auto">
              <a:xfrm>
                <a:off x="781" y="3863"/>
                <a:ext cx="3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i</a:t>
                </a:r>
                <a:endParaRPr lang="es-ES" b="1"/>
              </a:p>
            </p:txBody>
          </p:sp>
          <p:sp>
            <p:nvSpPr>
              <p:cNvPr id="124762" name="Rectangle 858"/>
              <p:cNvSpPr>
                <a:spLocks noChangeArrowheads="1"/>
              </p:cNvSpPr>
              <p:nvPr/>
            </p:nvSpPr>
            <p:spPr bwMode="auto">
              <a:xfrm>
                <a:off x="805" y="3863"/>
                <a:ext cx="62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a</a:t>
                </a:r>
                <a:endParaRPr lang="es-ES" b="1"/>
              </a:p>
            </p:txBody>
          </p:sp>
        </p:grpSp>
        <p:sp>
          <p:nvSpPr>
            <p:cNvPr id="124763" name="Rectangle 859"/>
            <p:cNvSpPr>
              <a:spLocks noChangeArrowheads="1"/>
            </p:cNvSpPr>
            <p:nvPr/>
          </p:nvSpPr>
          <p:spPr bwMode="auto">
            <a:xfrm>
              <a:off x="379" y="1782"/>
              <a:ext cx="229" cy="114"/>
            </a:xfrm>
            <a:prstGeom prst="rect">
              <a:avLst/>
            </a:prstGeom>
            <a:solidFill>
              <a:srgbClr val="DCCE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19" name="Group 860"/>
            <p:cNvGrpSpPr>
              <a:grpSpLocks/>
            </p:cNvGrpSpPr>
            <p:nvPr/>
          </p:nvGrpSpPr>
          <p:grpSpPr bwMode="auto">
            <a:xfrm>
              <a:off x="651" y="1763"/>
              <a:ext cx="223" cy="134"/>
              <a:chOff x="567" y="4011"/>
              <a:chExt cx="223" cy="134"/>
            </a:xfrm>
          </p:grpSpPr>
          <p:sp>
            <p:nvSpPr>
              <p:cNvPr id="124765" name="Rectangle 861"/>
              <p:cNvSpPr>
                <a:spLocks noChangeArrowheads="1"/>
              </p:cNvSpPr>
              <p:nvPr/>
            </p:nvSpPr>
            <p:spPr bwMode="auto">
              <a:xfrm>
                <a:off x="567" y="4011"/>
                <a:ext cx="8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B</a:t>
                </a:r>
                <a:endParaRPr lang="es-ES" b="1"/>
              </a:p>
            </p:txBody>
          </p:sp>
          <p:sp>
            <p:nvSpPr>
              <p:cNvPr id="124766" name="Rectangle 862"/>
              <p:cNvSpPr>
                <a:spLocks noChangeArrowheads="1"/>
              </p:cNvSpPr>
              <p:nvPr/>
            </p:nvSpPr>
            <p:spPr bwMode="auto">
              <a:xfrm>
                <a:off x="640" y="4011"/>
                <a:ext cx="62" cy="1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a</a:t>
                </a:r>
                <a:endParaRPr lang="es-ES" b="1"/>
              </a:p>
            </p:txBody>
          </p:sp>
          <p:sp>
            <p:nvSpPr>
              <p:cNvPr id="124767" name="Rectangle 863"/>
              <p:cNvSpPr>
                <a:spLocks noChangeArrowheads="1"/>
              </p:cNvSpPr>
              <p:nvPr/>
            </p:nvSpPr>
            <p:spPr bwMode="auto">
              <a:xfrm>
                <a:off x="703" y="4011"/>
                <a:ext cx="3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j</a:t>
                </a:r>
                <a:endParaRPr lang="es-ES" b="1"/>
              </a:p>
            </p:txBody>
          </p:sp>
          <p:sp>
            <p:nvSpPr>
              <p:cNvPr id="124768" name="Rectangle 864"/>
              <p:cNvSpPr>
                <a:spLocks noChangeArrowheads="1"/>
              </p:cNvSpPr>
              <p:nvPr/>
            </p:nvSpPr>
            <p:spPr bwMode="auto">
              <a:xfrm>
                <a:off x="728" y="4011"/>
                <a:ext cx="62" cy="1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a</a:t>
                </a:r>
                <a:endParaRPr lang="es-ES" b="1"/>
              </a:p>
            </p:txBody>
          </p:sp>
        </p:grpSp>
        <p:sp>
          <p:nvSpPr>
            <p:cNvPr id="124769" name="Rectangle 865"/>
            <p:cNvSpPr>
              <a:spLocks noChangeArrowheads="1"/>
            </p:cNvSpPr>
            <p:nvPr/>
          </p:nvSpPr>
          <p:spPr bwMode="auto">
            <a:xfrm>
              <a:off x="379" y="1949"/>
              <a:ext cx="229" cy="118"/>
            </a:xfrm>
            <a:prstGeom prst="rect">
              <a:avLst/>
            </a:prstGeom>
            <a:solidFill>
              <a:srgbClr val="FFFBC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20" name="Group 866"/>
            <p:cNvGrpSpPr>
              <a:grpSpLocks/>
            </p:cNvGrpSpPr>
            <p:nvPr/>
          </p:nvGrpSpPr>
          <p:grpSpPr bwMode="auto">
            <a:xfrm>
              <a:off x="651" y="1933"/>
              <a:ext cx="460" cy="134"/>
              <a:chOff x="567" y="4156"/>
              <a:chExt cx="460" cy="134"/>
            </a:xfrm>
          </p:grpSpPr>
          <p:sp>
            <p:nvSpPr>
              <p:cNvPr id="124771" name="Rectangle 867"/>
              <p:cNvSpPr>
                <a:spLocks noChangeArrowheads="1"/>
              </p:cNvSpPr>
              <p:nvPr/>
            </p:nvSpPr>
            <p:spPr bwMode="auto">
              <a:xfrm>
                <a:off x="567" y="4156"/>
                <a:ext cx="93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M</a:t>
                </a:r>
                <a:endParaRPr lang="es-ES" b="1"/>
              </a:p>
            </p:txBody>
          </p:sp>
          <p:sp>
            <p:nvSpPr>
              <p:cNvPr id="124772" name="Rectangle 868"/>
              <p:cNvSpPr>
                <a:spLocks noChangeArrowheads="1"/>
              </p:cNvSpPr>
              <p:nvPr/>
            </p:nvSpPr>
            <p:spPr bwMode="auto">
              <a:xfrm>
                <a:off x="654" y="4156"/>
                <a:ext cx="68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u</a:t>
                </a:r>
                <a:endParaRPr lang="es-ES" b="1"/>
              </a:p>
            </p:txBody>
          </p:sp>
          <p:sp>
            <p:nvSpPr>
              <p:cNvPr id="124773" name="Rectangle 869"/>
              <p:cNvSpPr>
                <a:spLocks noChangeArrowheads="1"/>
              </p:cNvSpPr>
              <p:nvPr/>
            </p:nvSpPr>
            <p:spPr bwMode="auto">
              <a:xfrm>
                <a:off x="717" y="4156"/>
                <a:ext cx="62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y</a:t>
                </a:r>
                <a:endParaRPr lang="es-ES" b="1"/>
              </a:p>
            </p:txBody>
          </p:sp>
          <p:sp>
            <p:nvSpPr>
              <p:cNvPr id="124774" name="Rectangle 870"/>
              <p:cNvSpPr>
                <a:spLocks noChangeArrowheads="1"/>
              </p:cNvSpPr>
              <p:nvPr/>
            </p:nvSpPr>
            <p:spPr bwMode="auto">
              <a:xfrm>
                <a:off x="771" y="4156"/>
                <a:ext cx="3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 </a:t>
                </a:r>
                <a:endParaRPr lang="es-ES" b="1"/>
              </a:p>
            </p:txBody>
          </p:sp>
          <p:sp>
            <p:nvSpPr>
              <p:cNvPr id="124775" name="Rectangle 871"/>
              <p:cNvSpPr>
                <a:spLocks noChangeArrowheads="1"/>
              </p:cNvSpPr>
              <p:nvPr/>
            </p:nvSpPr>
            <p:spPr bwMode="auto">
              <a:xfrm>
                <a:off x="805" y="4156"/>
                <a:ext cx="8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B</a:t>
                </a:r>
                <a:endParaRPr lang="es-ES" b="1"/>
              </a:p>
            </p:txBody>
          </p:sp>
          <p:sp>
            <p:nvSpPr>
              <p:cNvPr id="124776" name="Rectangle 872"/>
              <p:cNvSpPr>
                <a:spLocks noChangeArrowheads="1"/>
              </p:cNvSpPr>
              <p:nvPr/>
            </p:nvSpPr>
            <p:spPr bwMode="auto">
              <a:xfrm>
                <a:off x="877" y="4156"/>
                <a:ext cx="62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a</a:t>
                </a:r>
                <a:endParaRPr lang="es-ES" b="1"/>
              </a:p>
            </p:txBody>
          </p:sp>
          <p:sp>
            <p:nvSpPr>
              <p:cNvPr id="124777" name="Rectangle 873"/>
              <p:cNvSpPr>
                <a:spLocks noChangeArrowheads="1"/>
              </p:cNvSpPr>
              <p:nvPr/>
            </p:nvSpPr>
            <p:spPr bwMode="auto">
              <a:xfrm>
                <a:off x="940" y="4156"/>
                <a:ext cx="3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j</a:t>
                </a:r>
                <a:endParaRPr lang="es-ES" b="1"/>
              </a:p>
            </p:txBody>
          </p:sp>
          <p:sp>
            <p:nvSpPr>
              <p:cNvPr id="124778" name="Rectangle 874"/>
              <p:cNvSpPr>
                <a:spLocks noChangeArrowheads="1"/>
              </p:cNvSpPr>
              <p:nvPr/>
            </p:nvSpPr>
            <p:spPr bwMode="auto">
              <a:xfrm>
                <a:off x="965" y="4156"/>
                <a:ext cx="62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400" b="1">
                    <a:solidFill>
                      <a:srgbClr val="000000"/>
                    </a:solidFill>
                  </a:rPr>
                  <a:t>a</a:t>
                </a:r>
                <a:endParaRPr lang="es-ES" b="1"/>
              </a:p>
            </p:txBody>
          </p:sp>
        </p:grpSp>
        <p:sp>
          <p:nvSpPr>
            <p:cNvPr id="124779" name="Text Box 875"/>
            <p:cNvSpPr txBox="1">
              <a:spLocks noChangeArrowheads="1"/>
            </p:cNvSpPr>
            <p:nvPr/>
          </p:nvSpPr>
          <p:spPr bwMode="auto">
            <a:xfrm>
              <a:off x="277" y="935"/>
              <a:ext cx="789" cy="32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s-MX" sz="1400" b="1"/>
                <a:t>Grado de Marginación</a:t>
              </a:r>
              <a:endParaRPr lang="es-ES" sz="1400" b="1"/>
            </a:p>
          </p:txBody>
        </p:sp>
      </p:grpSp>
      <p:graphicFrame>
        <p:nvGraphicFramePr>
          <p:cNvPr id="124780" name="Group 876"/>
          <p:cNvGraphicFramePr>
            <a:graphicFrameLocks noGrp="1"/>
          </p:cNvGraphicFramePr>
          <p:nvPr/>
        </p:nvGraphicFramePr>
        <p:xfrm>
          <a:off x="5580063" y="4797425"/>
          <a:ext cx="3432175" cy="1402080"/>
        </p:xfrm>
        <a:graphic>
          <a:graphicData uri="http://schemas.openxmlformats.org/drawingml/2006/table">
            <a:tbl>
              <a:tblPr/>
              <a:tblGrid>
                <a:gridCol w="1808162"/>
                <a:gridCol w="608013"/>
                <a:gridCol w="1016000"/>
              </a:tblGrid>
              <a:tr h="1809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INDICADOR</a:t>
                      </a:r>
                      <a:endParaRPr kumimoji="0" lang="es-E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ESTADO</a:t>
                      </a:r>
                      <a:endParaRPr kumimoji="0" lang="es-E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CHIMALHUACAN</a:t>
                      </a:r>
                      <a:endParaRPr kumimoji="0" lang="es-E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>
                        <a:alpha val="50000"/>
                      </a:srgbClr>
                    </a:solidFill>
                  </a:tcPr>
                </a:tc>
              </a:tr>
              <a:tr h="18097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Pobreza alimentaria</a:t>
                      </a:r>
                      <a:endParaRPr kumimoji="0" lang="es-E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14.27</a:t>
                      </a:r>
                      <a:endParaRPr kumimoji="0" lang="es-E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15.93</a:t>
                      </a:r>
                      <a:endParaRPr kumimoji="0" lang="es-E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97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Pobreza de capacidades</a:t>
                      </a:r>
                      <a:endParaRPr kumimoji="0" lang="es-E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22.37</a:t>
                      </a:r>
                      <a:endParaRPr kumimoji="0" lang="es-E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27.69</a:t>
                      </a:r>
                      <a:endParaRPr kumimoji="0" lang="es-E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97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Pobreza de patrimonio</a:t>
                      </a:r>
                      <a:endParaRPr kumimoji="0" lang="es-E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49.88</a:t>
                      </a:r>
                      <a:endParaRPr kumimoji="0" lang="es-E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63.79</a:t>
                      </a:r>
                      <a:endParaRPr kumimoji="0" lang="es-E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4802" name="Text Box 898"/>
          <p:cNvSpPr txBox="1">
            <a:spLocks noChangeArrowheads="1"/>
          </p:cNvSpPr>
          <p:nvPr/>
        </p:nvSpPr>
        <p:spPr bwMode="auto">
          <a:xfrm>
            <a:off x="2627313" y="115888"/>
            <a:ext cx="40322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s-MX" sz="2000" b="1">
                <a:solidFill>
                  <a:srgbClr val="800000"/>
                </a:solidFill>
              </a:rPr>
              <a:t>CHIMALHUACÁN</a:t>
            </a:r>
            <a:endParaRPr lang="es-ES" sz="2000" b="1">
              <a:solidFill>
                <a:srgbClr val="8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Título"/>
          <p:cNvSpPr>
            <a:spLocks noGrp="1"/>
          </p:cNvSpPr>
          <p:nvPr>
            <p:ph type="ctrTitle" idx="4294967295"/>
          </p:nvPr>
        </p:nvSpPr>
        <p:spPr>
          <a:xfrm>
            <a:off x="685800" y="2130425"/>
            <a:ext cx="77724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MX" sz="36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Diseño de la Política</a:t>
            </a:r>
            <a:endParaRPr lang="es-ES" sz="3600" b="1" kern="1200" dirty="0">
              <a:solidFill>
                <a:srgbClr val="800000"/>
              </a:solidFill>
              <a:latin typeface="Arial" pitchFamily="34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22"/>
          <p:cNvSpPr>
            <a:spLocks noChangeArrowheads="1"/>
          </p:cNvSpPr>
          <p:nvPr/>
        </p:nvSpPr>
        <p:spPr bwMode="auto">
          <a:xfrm>
            <a:off x="2163794" y="1428736"/>
            <a:ext cx="4816475" cy="4681538"/>
          </a:xfrm>
          <a:prstGeom prst="ellipse">
            <a:avLst/>
          </a:prstGeom>
          <a:solidFill>
            <a:srgbClr val="006600">
              <a:alpha val="50000"/>
            </a:srgbClr>
          </a:solidFill>
          <a:ln w="285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MX"/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2767044" y="1978011"/>
            <a:ext cx="3646487" cy="3546475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endParaRPr lang="es-MX" sz="1200" b="1"/>
          </a:p>
          <a:p>
            <a:pPr algn="ctr"/>
            <a:r>
              <a:rPr lang="es-MX" sz="1200" b="1"/>
              <a:t>Ejercicio de </a:t>
            </a:r>
          </a:p>
          <a:p>
            <a:pPr algn="ctr"/>
            <a:r>
              <a:rPr lang="es-MX" sz="1200" b="1"/>
              <a:t>Capacidades </a:t>
            </a:r>
            <a:endParaRPr lang="es-ES" sz="1200" b="1"/>
          </a:p>
        </p:txBody>
      </p:sp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3500458" y="2643182"/>
            <a:ext cx="2270125" cy="2208213"/>
          </a:xfrm>
          <a:prstGeom prst="ellipse">
            <a:avLst/>
          </a:prstGeom>
          <a:solidFill>
            <a:srgbClr val="FF9933"/>
          </a:solidFill>
          <a:ln w="28575">
            <a:solidFill>
              <a:srgbClr val="CC33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s-MX" sz="1200" b="1" dirty="0"/>
          </a:p>
          <a:p>
            <a:pPr algn="ctr"/>
            <a:endParaRPr lang="es-MX" sz="1200" b="1" dirty="0"/>
          </a:p>
          <a:p>
            <a:pPr algn="ctr"/>
            <a:endParaRPr lang="es-MX" sz="1200" b="1" dirty="0"/>
          </a:p>
          <a:p>
            <a:pPr algn="ctr"/>
            <a:endParaRPr lang="es-MX" sz="1200" b="1" dirty="0"/>
          </a:p>
          <a:p>
            <a:pPr algn="ctr"/>
            <a:endParaRPr lang="es-MX" sz="1200" b="1" dirty="0"/>
          </a:p>
          <a:p>
            <a:pPr algn="ctr"/>
            <a:endParaRPr lang="es-MX" sz="1200" b="1" dirty="0"/>
          </a:p>
          <a:p>
            <a:pPr algn="ctr"/>
            <a:endParaRPr lang="es-MX" sz="1200" b="1" dirty="0"/>
          </a:p>
          <a:p>
            <a:pPr algn="ctr"/>
            <a:endParaRPr lang="es-MX" sz="1200" b="1" dirty="0"/>
          </a:p>
          <a:p>
            <a:pPr algn="ctr"/>
            <a:endParaRPr lang="es-MX" sz="1200" b="1" dirty="0"/>
          </a:p>
          <a:p>
            <a:pPr algn="ctr"/>
            <a:r>
              <a:rPr lang="es-MX" sz="1200" b="1" dirty="0"/>
              <a:t>Formación </a:t>
            </a:r>
          </a:p>
          <a:p>
            <a:pPr algn="ctr"/>
            <a:r>
              <a:rPr lang="es-MX" sz="1200" b="1" dirty="0"/>
              <a:t>de </a:t>
            </a:r>
            <a:r>
              <a:rPr lang="es-MX" sz="1200" b="1" dirty="0" smtClean="0"/>
              <a:t>Capital </a:t>
            </a:r>
          </a:p>
          <a:p>
            <a:pPr algn="ctr"/>
            <a:r>
              <a:rPr lang="es-MX" sz="1200" b="1" dirty="0" smtClean="0"/>
              <a:t>Humano</a:t>
            </a:r>
            <a:endParaRPr lang="es-ES" sz="1200" b="1" dirty="0"/>
          </a:p>
        </p:txBody>
      </p:sp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3995769" y="3084495"/>
            <a:ext cx="1238250" cy="1204913"/>
          </a:xfrm>
          <a:prstGeom prst="ellipse">
            <a:avLst/>
          </a:prstGeom>
          <a:solidFill>
            <a:srgbClr val="C00000">
              <a:alpha val="50000"/>
            </a:srgbClr>
          </a:solidFill>
          <a:ln w="28575">
            <a:solidFill>
              <a:srgbClr val="990033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s-MX" sz="1200" b="1" dirty="0">
                <a:solidFill>
                  <a:schemeClr val="bg1"/>
                </a:solidFill>
              </a:rPr>
              <a:t>Necesidades </a:t>
            </a:r>
          </a:p>
          <a:p>
            <a:pPr algn="ctr"/>
            <a:r>
              <a:rPr lang="es-MX" sz="1200" b="1" dirty="0">
                <a:solidFill>
                  <a:schemeClr val="bg1"/>
                </a:solidFill>
              </a:rPr>
              <a:t>Básicas </a:t>
            </a:r>
            <a:r>
              <a:rPr lang="es-MX" sz="1200" b="1" dirty="0" smtClean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es-MX" sz="1200" b="1" dirty="0" smtClean="0">
                <a:solidFill>
                  <a:schemeClr val="bg1"/>
                </a:solidFill>
              </a:rPr>
              <a:t>Satisfechas</a:t>
            </a:r>
            <a:endParaRPr lang="es-ES" sz="1200" b="1" dirty="0">
              <a:solidFill>
                <a:schemeClr val="bg1"/>
              </a:solidFill>
            </a:endParaRPr>
          </a:p>
        </p:txBody>
      </p:sp>
      <p:sp>
        <p:nvSpPr>
          <p:cNvPr id="34" name="Text Box 27"/>
          <p:cNvSpPr txBox="1">
            <a:spLocks noChangeArrowheads="1"/>
          </p:cNvSpPr>
          <p:nvPr/>
        </p:nvSpPr>
        <p:spPr bwMode="auto">
          <a:xfrm>
            <a:off x="2483768" y="908720"/>
            <a:ext cx="44640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s-MX" sz="2400" b="1" dirty="0">
                <a:solidFill>
                  <a:srgbClr val="800000"/>
                </a:solidFill>
              </a:rPr>
              <a:t>Seguridad Social </a:t>
            </a:r>
            <a:endParaRPr lang="es-ES" sz="2400" b="1" dirty="0">
              <a:solidFill>
                <a:srgbClr val="800000"/>
              </a:solidFill>
            </a:endParaRPr>
          </a:p>
        </p:txBody>
      </p:sp>
      <p:sp>
        <p:nvSpPr>
          <p:cNvPr id="43" name="42 Rectángulo"/>
          <p:cNvSpPr/>
          <p:nvPr/>
        </p:nvSpPr>
        <p:spPr>
          <a:xfrm rot="16778904">
            <a:off x="2615536" y="1667730"/>
            <a:ext cx="3912983" cy="4262252"/>
          </a:xfrm>
          <a:prstGeom prst="rect">
            <a:avLst/>
          </a:prstGeom>
          <a:noFill/>
        </p:spPr>
        <p:txBody>
          <a:bodyPr spcFirstLastPara="1" wrap="none">
            <a:prstTxWarp prst="textCircle">
              <a:avLst>
                <a:gd name="adj" fmla="val 10903139"/>
              </a:avLst>
            </a:prstTxWarp>
            <a:spAutoFit/>
          </a:bodyPr>
          <a:lstStyle/>
          <a:p>
            <a:pPr algn="ctr">
              <a:defRPr/>
            </a:pPr>
            <a:r>
              <a:rPr lang="es-ES" sz="2400" b="1" kern="10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chemeClr val="bg1"/>
                </a:solidFill>
                <a:effectLst/>
                <a:latin typeface="Arial Black"/>
              </a:rPr>
              <a:t>Prenatal        Niñez               Adolescencia         Adulto        </a:t>
            </a:r>
            <a:r>
              <a:rPr lang="es-ES" sz="2400" b="1" kern="10" cap="all" dirty="0" err="1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chemeClr val="bg1"/>
                </a:solidFill>
                <a:effectLst/>
                <a:latin typeface="Arial Black"/>
              </a:rPr>
              <a:t>Adulto</a:t>
            </a:r>
            <a:r>
              <a:rPr lang="es-ES" sz="2400" b="1" kern="10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chemeClr val="bg1"/>
                </a:solidFill>
                <a:effectLst/>
                <a:latin typeface="Arial Black"/>
              </a:rPr>
              <a:t> Mayor</a:t>
            </a: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s-ES"/>
          </a:p>
        </p:txBody>
      </p:sp>
      <p:sp>
        <p:nvSpPr>
          <p:cNvPr id="11" name="Rectangle 5"/>
          <p:cNvSpPr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s-E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 idx="4294967295"/>
          </p:nvPr>
        </p:nvSpPr>
        <p:spPr>
          <a:xfrm>
            <a:off x="685800" y="2130425"/>
            <a:ext cx="77724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s-MX" sz="3600" b="1" kern="1200" dirty="0" smtClean="0">
                <a:solidFill>
                  <a:srgbClr val="800000"/>
                </a:solidFill>
                <a:latin typeface="Arial" pitchFamily="34" charset="0"/>
                <a:ea typeface="+mn-ea"/>
                <a:cs typeface="+mn-cs"/>
              </a:rPr>
              <a:t>Eje Horizontal</a:t>
            </a:r>
            <a:endParaRPr lang="es-ES" sz="3600" b="1" kern="1200" dirty="0" smtClean="0">
              <a:solidFill>
                <a:srgbClr val="800000"/>
              </a:solidFill>
              <a:latin typeface="Arial" pitchFamily="34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Diseño predeterminado">
  <a:themeElements>
    <a:clrScheme name="1_Diseño predeterminad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iseño predeterminad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>
          <a:prstShdw prst="shdw17" dist="17961" dir="2700000">
            <a:schemeClr val="tx1">
              <a:gamma/>
              <a:shade val="60000"/>
              <a:invGamma/>
            </a:schemeClr>
          </a:prst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>
          <a:prstShdw prst="shdw17" dist="17961" dir="2700000">
            <a:schemeClr val="tx1">
              <a:gamma/>
              <a:shade val="60000"/>
              <a:invGamma/>
            </a:schemeClr>
          </a:prst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1_Diseño predeterminad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iseño predeterminad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iseño predeterminad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iseño predeterminad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iseño predeterminad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iseño predeterminad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iseño predeterminad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iseño predeterminad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iseño predeterminad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iseño predeterminad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iseño predeterminad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iseño predeterminad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1_Diseño predeterminado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509</TotalTime>
  <Words>1564</Words>
  <Application>Microsoft Office PowerPoint</Application>
  <PresentationFormat>Presentación en pantalla (4:3)</PresentationFormat>
  <Paragraphs>740</Paragraphs>
  <Slides>20</Slides>
  <Notes>1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diapositiva</vt:lpstr>
      </vt:variant>
      <vt:variant>
        <vt:i4>20</vt:i4>
      </vt:variant>
    </vt:vector>
  </HeadingPairs>
  <TitlesOfParts>
    <vt:vector size="21" baseType="lpstr">
      <vt:lpstr>1_Diseño predeterminado</vt:lpstr>
      <vt:lpstr>Política Social e Institucionalización de la Evaluación </vt:lpstr>
      <vt:lpstr>El Reto Socio Espacial del Estado de México </vt:lpstr>
      <vt:lpstr>Dimensiones del Estado de México</vt:lpstr>
      <vt:lpstr>Diapositiva 4</vt:lpstr>
      <vt:lpstr>Diapositiva 5</vt:lpstr>
      <vt:lpstr>Diapositiva 6</vt:lpstr>
      <vt:lpstr>Diseño de la Política</vt:lpstr>
      <vt:lpstr>Diapositiva 8</vt:lpstr>
      <vt:lpstr>Eje Horizontal</vt:lpstr>
      <vt:lpstr>Diapositiva 10</vt:lpstr>
      <vt:lpstr>Eje vertical</vt:lpstr>
      <vt:lpstr>Diapositiva 12</vt:lpstr>
      <vt:lpstr>Diapositiva 13</vt:lpstr>
      <vt:lpstr>¿Cómo Evaluar?</vt:lpstr>
      <vt:lpstr>Diapositiva 15</vt:lpstr>
      <vt:lpstr>Ejes de Institucionalidad en la Evaluación </vt:lpstr>
      <vt:lpstr>Diapositiva 17</vt:lpstr>
      <vt:lpstr>Marco Legal </vt:lpstr>
      <vt:lpstr>Medidas Programáticas </vt:lpstr>
      <vt:lpstr>Próximos Resultados 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Institucionalización de la Evaluación </dc:title>
  <dc:creator> </dc:creator>
  <cp:lastModifiedBy> </cp:lastModifiedBy>
  <cp:revision>29</cp:revision>
  <dcterms:created xsi:type="dcterms:W3CDTF">2010-08-05T01:11:01Z</dcterms:created>
  <dcterms:modified xsi:type="dcterms:W3CDTF">2010-08-21T02:31:53Z</dcterms:modified>
</cp:coreProperties>
</file>